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media/image28.jpg" ContentType="image/jpg"/>
  <Override PartName="/ppt/media/image29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616" r:id="rId2"/>
    <p:sldId id="942" r:id="rId3"/>
    <p:sldId id="2122" r:id="rId4"/>
    <p:sldId id="2429" r:id="rId5"/>
    <p:sldId id="2123" r:id="rId6"/>
    <p:sldId id="608" r:id="rId7"/>
    <p:sldId id="260" r:id="rId8"/>
    <p:sldId id="646" r:id="rId9"/>
    <p:sldId id="693" r:id="rId10"/>
    <p:sldId id="432" r:id="rId11"/>
    <p:sldId id="692" r:id="rId12"/>
    <p:sldId id="730" r:id="rId13"/>
    <p:sldId id="317" r:id="rId14"/>
    <p:sldId id="918" r:id="rId15"/>
    <p:sldId id="676" r:id="rId16"/>
    <p:sldId id="678" r:id="rId17"/>
    <p:sldId id="2132" r:id="rId18"/>
    <p:sldId id="2432" r:id="rId19"/>
    <p:sldId id="756" r:id="rId20"/>
    <p:sldId id="761" r:id="rId21"/>
    <p:sldId id="760" r:id="rId22"/>
    <p:sldId id="406" r:id="rId23"/>
    <p:sldId id="935" r:id="rId24"/>
    <p:sldId id="828" r:id="rId25"/>
    <p:sldId id="926" r:id="rId26"/>
    <p:sldId id="927" r:id="rId27"/>
    <p:sldId id="931" r:id="rId28"/>
    <p:sldId id="930" r:id="rId29"/>
    <p:sldId id="932" r:id="rId30"/>
    <p:sldId id="936" r:id="rId31"/>
    <p:sldId id="937" r:id="rId32"/>
    <p:sldId id="820" r:id="rId33"/>
    <p:sldId id="822" r:id="rId34"/>
    <p:sldId id="706" r:id="rId35"/>
    <p:sldId id="823" r:id="rId36"/>
    <p:sldId id="859" r:id="rId37"/>
    <p:sldId id="713" r:id="rId38"/>
    <p:sldId id="940" r:id="rId39"/>
    <p:sldId id="939" r:id="rId40"/>
    <p:sldId id="243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82688" autoAdjust="0"/>
  </p:normalViewPr>
  <p:slideViewPr>
    <p:cSldViewPr snapToGrid="0">
      <p:cViewPr varScale="1">
        <p:scale>
          <a:sx n="90" d="100"/>
          <a:sy n="90" d="100"/>
        </p:scale>
        <p:origin x="75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gal\AppData\Local\Temp\1\wz633f\MTS-Data-Dogbone\02.%20Dogbone%20MTS%20Reduced\CTE-219-10-WARP-TDB-X%20(J-M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segal\Documents\Composites\CTEx\Test\3D%20Weave%20Testing\C-Channel%20Tests\NIAR%20C-Channel%20Push%20Pull%20Tests\C-Channel%20-4%20and%20-8%20Push%20Pull%20Tests\Compression\Foil%20Gage%20Data\CTE-400-36-4&amp;8-WEB-Compression-KNS%20Assessment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gal\Documents\Composites\CTEx\Test\3D%20Weave%20Testing\C-Channel%20Tests\NIAR%20C-Channel%20Push%20Pull%20Tests\C-Channel%20-4%20and%20-8%20Push%20Pull%20Tests\Tension\CTE-400-36-8-WEB-PP-X%20(30-32)-Foil%20-%20KNS%20Assessment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bg2"/>
                </a:solidFill>
              </a:rPr>
              <a:t>Tension</a:t>
            </a:r>
            <a:r>
              <a:rPr lang="en-US" b="1" baseline="0" dirty="0">
                <a:solidFill>
                  <a:schemeClr val="bg2"/>
                </a:solidFill>
              </a:rPr>
              <a:t> Dogbone – CTE-218-10-L  </a:t>
            </a:r>
          </a:p>
          <a:p>
            <a:pPr>
              <a:defRPr b="1"/>
            </a:pPr>
            <a:r>
              <a:rPr lang="en-US" b="1" baseline="0" dirty="0">
                <a:solidFill>
                  <a:schemeClr val="bg2"/>
                </a:solidFill>
              </a:rPr>
              <a:t>5 Load Cycles </a:t>
            </a:r>
            <a:endParaRPr lang="en-US" b="1" dirty="0">
              <a:solidFill>
                <a:schemeClr val="bg2"/>
              </a:solidFill>
            </a:endParaRPr>
          </a:p>
        </c:rich>
      </c:tx>
      <c:layout>
        <c:manualLayout>
          <c:xMode val="edge"/>
          <c:yMode val="edge"/>
          <c:x val="0.29705016539095108"/>
          <c:y val="3.233277400180198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078752641056605E-2"/>
          <c:y val="0.11691095350669818"/>
          <c:w val="0.79177120911938159"/>
          <c:h val="0.73847410687547266"/>
        </c:manualLayout>
      </c:layout>
      <c:lineChart>
        <c:grouping val="standard"/>
        <c:varyColors val="0"/>
        <c:ser>
          <c:idx val="0"/>
          <c:order val="0"/>
          <c:tx>
            <c:v>Run 2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'CTE-219-10-WARP-TDB-L (Failure)'!$D$8:$D$3896</c:f>
              <c:numCache>
                <c:formatCode>0.000000</c:formatCode>
                <c:ptCount val="3889"/>
                <c:pt idx="0">
                  <c:v>0</c:v>
                </c:pt>
                <c:pt idx="1">
                  <c:v>1.7881393164065602E-5</c:v>
                </c:pt>
                <c:pt idx="2">
                  <c:v>2.1189450306366352E-4</c:v>
                </c:pt>
                <c:pt idx="3">
                  <c:v>8.4757796302019497E-5</c:v>
                </c:pt>
                <c:pt idx="4">
                  <c:v>1.437663854630955E-4</c:v>
                </c:pt>
                <c:pt idx="5">
                  <c:v>5.614757261054631E-5</c:v>
                </c:pt>
                <c:pt idx="6">
                  <c:v>1.5807150178469151E-4</c:v>
                </c:pt>
                <c:pt idx="7">
                  <c:v>1.8918513649795351E-4</c:v>
                </c:pt>
                <c:pt idx="8">
                  <c:v>1.997351497144465E-4</c:v>
                </c:pt>
                <c:pt idx="9">
                  <c:v>2.2298095702325154E-4</c:v>
                </c:pt>
                <c:pt idx="10">
                  <c:v>2.2405385641287949E-4</c:v>
                </c:pt>
                <c:pt idx="11">
                  <c:v>1.8668173442788451E-4</c:v>
                </c:pt>
                <c:pt idx="12">
                  <c:v>2.5963781871630651E-4</c:v>
                </c:pt>
                <c:pt idx="13">
                  <c:v>2.6482342450185047E-4</c:v>
                </c:pt>
                <c:pt idx="14">
                  <c:v>2.4926660714521946E-4</c:v>
                </c:pt>
                <c:pt idx="15">
                  <c:v>3.3742186969258349E-4</c:v>
                </c:pt>
                <c:pt idx="16">
                  <c:v>3.1274555970333849E-4</c:v>
                </c:pt>
                <c:pt idx="17">
                  <c:v>3.6334988071686246E-4</c:v>
                </c:pt>
                <c:pt idx="18">
                  <c:v>3.6120415355136049E-4</c:v>
                </c:pt>
                <c:pt idx="19">
                  <c:v>3.7032366408741346E-4</c:v>
                </c:pt>
                <c:pt idx="20">
                  <c:v>3.277659363168745E-4</c:v>
                </c:pt>
                <c:pt idx="21">
                  <c:v>3.7890671597693251E-4</c:v>
                </c:pt>
                <c:pt idx="22">
                  <c:v>4.0161608254264149E-4</c:v>
                </c:pt>
                <c:pt idx="23">
                  <c:v>4.4274325392242351E-4</c:v>
                </c:pt>
                <c:pt idx="24">
                  <c:v>4.9406288893820351E-4</c:v>
                </c:pt>
                <c:pt idx="25">
                  <c:v>5.0336121902310154E-4</c:v>
                </c:pt>
                <c:pt idx="26">
                  <c:v>4.452466917993705E-4</c:v>
                </c:pt>
                <c:pt idx="27">
                  <c:v>4.7618147115690944E-4</c:v>
                </c:pt>
                <c:pt idx="28">
                  <c:v>4.8476452304642843E-4</c:v>
                </c:pt>
                <c:pt idx="29">
                  <c:v>5.2857395185200158E-4</c:v>
                </c:pt>
                <c:pt idx="30">
                  <c:v>5.2946801378934657E-4</c:v>
                </c:pt>
                <c:pt idx="31">
                  <c:v>5.1069256987758553E-4</c:v>
                </c:pt>
                <c:pt idx="32">
                  <c:v>5.7077404052485151E-4</c:v>
                </c:pt>
                <c:pt idx="33">
                  <c:v>5.9884785032838855E-4</c:v>
                </c:pt>
                <c:pt idx="34">
                  <c:v>6.1315298455342354E-4</c:v>
                </c:pt>
                <c:pt idx="35">
                  <c:v>6.2155721689409753E-4</c:v>
                </c:pt>
                <c:pt idx="36">
                  <c:v>6.4373012481327356E-4</c:v>
                </c:pt>
                <c:pt idx="37">
                  <c:v>6.501674853441685E-4</c:v>
                </c:pt>
                <c:pt idx="38">
                  <c:v>7.034539921697275E-4</c:v>
                </c:pt>
                <c:pt idx="39">
                  <c:v>6.9969885325774658E-4</c:v>
                </c:pt>
                <c:pt idx="40">
                  <c:v>6.6751233705829457E-4</c:v>
                </c:pt>
                <c:pt idx="41">
                  <c:v>6.7770476488741556E-4</c:v>
                </c:pt>
                <c:pt idx="42">
                  <c:v>7.1346752883624754E-4</c:v>
                </c:pt>
                <c:pt idx="43">
                  <c:v>6.9898364667612348E-4</c:v>
                </c:pt>
                <c:pt idx="44">
                  <c:v>7.5101848827352654E-4</c:v>
                </c:pt>
                <c:pt idx="45">
                  <c:v>7.8678125222235949E-4</c:v>
                </c:pt>
                <c:pt idx="46">
                  <c:v>7.4815751871952453E-4</c:v>
                </c:pt>
                <c:pt idx="47">
                  <c:v>7.9947708212154854E-4</c:v>
                </c:pt>
                <c:pt idx="48">
                  <c:v>8.7457892938235058E-4</c:v>
                </c:pt>
                <c:pt idx="49">
                  <c:v>8.2254408778494753E-4</c:v>
                </c:pt>
                <c:pt idx="50">
                  <c:v>8.9263913090561152E-4</c:v>
                </c:pt>
                <c:pt idx="51">
                  <c:v>8.5902212992915855E-4</c:v>
                </c:pt>
                <c:pt idx="52">
                  <c:v>8.9961280685552851E-4</c:v>
                </c:pt>
                <c:pt idx="53">
                  <c:v>9.7775451483292841E-4</c:v>
                </c:pt>
                <c:pt idx="54">
                  <c:v>9.1123571946165056E-4</c:v>
                </c:pt>
                <c:pt idx="55">
                  <c:v>9.5218417871322143E-4</c:v>
                </c:pt>
                <c:pt idx="56">
                  <c:v>9.8133083419606843E-4</c:v>
                </c:pt>
                <c:pt idx="57">
                  <c:v>9.0944759558695949E-4</c:v>
                </c:pt>
                <c:pt idx="58">
                  <c:v>9.5701216330451447E-4</c:v>
                </c:pt>
                <c:pt idx="59">
                  <c:v>9.7328416933932852E-4</c:v>
                </c:pt>
                <c:pt idx="60">
                  <c:v>9.8383423626613844E-4</c:v>
                </c:pt>
                <c:pt idx="61">
                  <c:v>9.9796047932857834E-4</c:v>
                </c:pt>
                <c:pt idx="62">
                  <c:v>1.0308622737234085E-3</c:v>
                </c:pt>
                <c:pt idx="63">
                  <c:v>1.0319351194027185E-3</c:v>
                </c:pt>
                <c:pt idx="64">
                  <c:v>1.0671614963187685E-3</c:v>
                </c:pt>
                <c:pt idx="65">
                  <c:v>1.0521411555121083E-3</c:v>
                </c:pt>
                <c:pt idx="66">
                  <c:v>1.0546445575821783E-3</c:v>
                </c:pt>
                <c:pt idx="67">
                  <c:v>1.1233091159258484E-3</c:v>
                </c:pt>
                <c:pt idx="68">
                  <c:v>1.1762379836537185E-3</c:v>
                </c:pt>
                <c:pt idx="69">
                  <c:v>1.1288523070987584E-3</c:v>
                </c:pt>
                <c:pt idx="70">
                  <c:v>1.1569261169022983E-3</c:v>
                </c:pt>
                <c:pt idx="71">
                  <c:v>1.1520981323109984E-3</c:v>
                </c:pt>
                <c:pt idx="72">
                  <c:v>1.1184811313345484E-3</c:v>
                </c:pt>
                <c:pt idx="73">
                  <c:v>1.2218356079477385E-3</c:v>
                </c:pt>
                <c:pt idx="74">
                  <c:v>1.2019872825497783E-3</c:v>
                </c:pt>
                <c:pt idx="75">
                  <c:v>1.2332796293912584E-3</c:v>
                </c:pt>
                <c:pt idx="76">
                  <c:v>1.2949704401712485E-3</c:v>
                </c:pt>
                <c:pt idx="77">
                  <c:v>1.2930034967477083E-3</c:v>
                </c:pt>
                <c:pt idx="78">
                  <c:v>1.3225077913282485E-3</c:v>
                </c:pt>
                <c:pt idx="79">
                  <c:v>1.3033747441256783E-3</c:v>
                </c:pt>
                <c:pt idx="80">
                  <c:v>1.3947485974212883E-3</c:v>
                </c:pt>
                <c:pt idx="81">
                  <c:v>1.3593434725701484E-3</c:v>
                </c:pt>
                <c:pt idx="82">
                  <c:v>1.3881324889553084E-3</c:v>
                </c:pt>
                <c:pt idx="83">
                  <c:v>1.3884901280529984E-3</c:v>
                </c:pt>
                <c:pt idx="84">
                  <c:v>1.4149545619169285E-3</c:v>
                </c:pt>
                <c:pt idx="85">
                  <c:v>1.4162062271450885E-3</c:v>
                </c:pt>
                <c:pt idx="86">
                  <c:v>1.3453959774427985E-3</c:v>
                </c:pt>
                <c:pt idx="87">
                  <c:v>1.4322995568585685E-3</c:v>
                </c:pt>
                <c:pt idx="88">
                  <c:v>1.4601945471132585E-3</c:v>
                </c:pt>
                <c:pt idx="89">
                  <c:v>1.4786123161204584E-3</c:v>
                </c:pt>
                <c:pt idx="90">
                  <c:v>1.4725325946872484E-3</c:v>
                </c:pt>
                <c:pt idx="91">
                  <c:v>1.5728474254250984E-3</c:v>
                </c:pt>
                <c:pt idx="92">
                  <c:v>1.5501378440181185E-3</c:v>
                </c:pt>
                <c:pt idx="93">
                  <c:v>1.5268921620333884E-3</c:v>
                </c:pt>
                <c:pt idx="94">
                  <c:v>1.5567540957116184E-3</c:v>
                </c:pt>
                <c:pt idx="95">
                  <c:v>1.6230940715340585E-3</c:v>
                </c:pt>
                <c:pt idx="96">
                  <c:v>1.6116499068630184E-3</c:v>
                </c:pt>
                <c:pt idx="97">
                  <c:v>1.7158984812204285E-3</c:v>
                </c:pt>
                <c:pt idx="98">
                  <c:v>1.6565322529616584E-3</c:v>
                </c:pt>
                <c:pt idx="99">
                  <c:v>1.6331075365868183E-3</c:v>
                </c:pt>
                <c:pt idx="100">
                  <c:v>1.6724466915125484E-3</c:v>
                </c:pt>
                <c:pt idx="101">
                  <c:v>1.6778111347503684E-3</c:v>
                </c:pt>
                <c:pt idx="102">
                  <c:v>1.7293095893149983E-3</c:v>
                </c:pt>
                <c:pt idx="103">
                  <c:v>1.7639992927432485E-3</c:v>
                </c:pt>
                <c:pt idx="104">
                  <c:v>1.7686486010132084E-3</c:v>
                </c:pt>
                <c:pt idx="105">
                  <c:v>1.7827748440756483E-3</c:v>
                </c:pt>
                <c:pt idx="106">
                  <c:v>1.8230078819043284E-3</c:v>
                </c:pt>
                <c:pt idx="107">
                  <c:v>1.7911791480300784E-3</c:v>
                </c:pt>
                <c:pt idx="108">
                  <c:v>1.7893909525416283E-3</c:v>
                </c:pt>
                <c:pt idx="109">
                  <c:v>1.8239020512623085E-3</c:v>
                </c:pt>
                <c:pt idx="110">
                  <c:v>1.8970368834858185E-3</c:v>
                </c:pt>
                <c:pt idx="111">
                  <c:v>1.8838046665538483E-3</c:v>
                </c:pt>
                <c:pt idx="112">
                  <c:v>1.8816589751952284E-3</c:v>
                </c:pt>
                <c:pt idx="113">
                  <c:v>1.9074082740912885E-3</c:v>
                </c:pt>
                <c:pt idx="114">
                  <c:v>1.8675325889052784E-3</c:v>
                </c:pt>
                <c:pt idx="115">
                  <c:v>1.9646286677639183E-3</c:v>
                </c:pt>
                <c:pt idx="116">
                  <c:v>1.9260047910335783E-3</c:v>
                </c:pt>
                <c:pt idx="117">
                  <c:v>1.9587276942658084E-3</c:v>
                </c:pt>
                <c:pt idx="118">
                  <c:v>1.9292233996852683E-3</c:v>
                </c:pt>
                <c:pt idx="119">
                  <c:v>2.0159482311659484E-3</c:v>
                </c:pt>
                <c:pt idx="120">
                  <c:v>2.0486712776256882E-3</c:v>
                </c:pt>
                <c:pt idx="121">
                  <c:v>2.0095108706350484E-3</c:v>
                </c:pt>
                <c:pt idx="122">
                  <c:v>2.0572541862876985E-3</c:v>
                </c:pt>
                <c:pt idx="123">
                  <c:v>2.0543932167336886E-3</c:v>
                </c:pt>
                <c:pt idx="124">
                  <c:v>2.1298526314784284E-3</c:v>
                </c:pt>
                <c:pt idx="125">
                  <c:v>2.0948051457249685E-3</c:v>
                </c:pt>
                <c:pt idx="126">
                  <c:v>2.1573899826354283E-3</c:v>
                </c:pt>
                <c:pt idx="127">
                  <c:v>2.1207331925561282E-3</c:v>
                </c:pt>
                <c:pt idx="128">
                  <c:v>2.1677612300133983E-3</c:v>
                </c:pt>
                <c:pt idx="129">
                  <c:v>2.1631120649709483E-3</c:v>
                </c:pt>
                <c:pt idx="130">
                  <c:v>2.1316408269668784E-3</c:v>
                </c:pt>
                <c:pt idx="131">
                  <c:v>2.2008419155708286E-3</c:v>
                </c:pt>
                <c:pt idx="132">
                  <c:v>2.2244452366532485E-3</c:v>
                </c:pt>
                <c:pt idx="133">
                  <c:v>2.2618173049279286E-3</c:v>
                </c:pt>
                <c:pt idx="134">
                  <c:v>2.2097826065580386E-3</c:v>
                </c:pt>
                <c:pt idx="135">
                  <c:v>2.2339224579007483E-3</c:v>
                </c:pt>
                <c:pt idx="136">
                  <c:v>2.2507309225820982E-3</c:v>
                </c:pt>
                <c:pt idx="137">
                  <c:v>2.2566317528526984E-3</c:v>
                </c:pt>
                <c:pt idx="138">
                  <c:v>2.3476481102781385E-3</c:v>
                </c:pt>
                <c:pt idx="139">
                  <c:v>2.3694632358721083E-3</c:v>
                </c:pt>
                <c:pt idx="140">
                  <c:v>2.3551582448745885E-3</c:v>
                </c:pt>
                <c:pt idx="141">
                  <c:v>2.3462175538873785E-3</c:v>
                </c:pt>
                <c:pt idx="142">
                  <c:v>2.3800133744126782E-3</c:v>
                </c:pt>
                <c:pt idx="143">
                  <c:v>2.3982525387122983E-3</c:v>
                </c:pt>
                <c:pt idx="144">
                  <c:v>2.4225711379900986E-3</c:v>
                </c:pt>
                <c:pt idx="145">
                  <c:v>2.4091601731230385E-3</c:v>
                </c:pt>
                <c:pt idx="146">
                  <c:v>2.4325844598153483E-3</c:v>
                </c:pt>
                <c:pt idx="147">
                  <c:v>2.4481415457235584E-3</c:v>
                </c:pt>
                <c:pt idx="148">
                  <c:v>2.4915930489764183E-3</c:v>
                </c:pt>
                <c:pt idx="149">
                  <c:v>2.4756787536530486E-3</c:v>
                </c:pt>
                <c:pt idx="150">
                  <c:v>2.4542212671567684E-3</c:v>
                </c:pt>
                <c:pt idx="151">
                  <c:v>2.5150179085787782E-3</c:v>
                </c:pt>
                <c:pt idx="152">
                  <c:v>2.5618670548734385E-3</c:v>
                </c:pt>
                <c:pt idx="153">
                  <c:v>2.5799274712379684E-3</c:v>
                </c:pt>
                <c:pt idx="154">
                  <c:v>2.5661587240457186E-3</c:v>
                </c:pt>
                <c:pt idx="155">
                  <c:v>2.5969148270819182E-3</c:v>
                </c:pt>
                <c:pt idx="156">
                  <c:v>2.5599002546774184E-3</c:v>
                </c:pt>
                <c:pt idx="157">
                  <c:v>2.6274916092729884E-3</c:v>
                </c:pt>
                <c:pt idx="158">
                  <c:v>2.6137231485357584E-3</c:v>
                </c:pt>
                <c:pt idx="159">
                  <c:v>2.5749205238703183E-3</c:v>
                </c:pt>
                <c:pt idx="160">
                  <c:v>2.6952622847136983E-3</c:v>
                </c:pt>
                <c:pt idx="161">
                  <c:v>2.7020572843422784E-3</c:v>
                </c:pt>
                <c:pt idx="162">
                  <c:v>2.7270914482704885E-3</c:v>
                </c:pt>
                <c:pt idx="163">
                  <c:v>2.6662945203934484E-3</c:v>
                </c:pt>
                <c:pt idx="164">
                  <c:v>2.7036665886681285E-3</c:v>
                </c:pt>
                <c:pt idx="165">
                  <c:v>2.7703642035882582E-3</c:v>
                </c:pt>
                <c:pt idx="166">
                  <c:v>2.7980804459078585E-3</c:v>
                </c:pt>
                <c:pt idx="167">
                  <c:v>2.7701851691981382E-3</c:v>
                </c:pt>
                <c:pt idx="168">
                  <c:v>2.7524828216138383E-3</c:v>
                </c:pt>
                <c:pt idx="169">
                  <c:v>2.7737615601750383E-3</c:v>
                </c:pt>
                <c:pt idx="170">
                  <c:v>2.8663873651538284E-3</c:v>
                </c:pt>
                <c:pt idx="171">
                  <c:v>2.8118489066450885E-3</c:v>
                </c:pt>
                <c:pt idx="172">
                  <c:v>2.9177069285558585E-3</c:v>
                </c:pt>
                <c:pt idx="173">
                  <c:v>2.9037591469734886E-3</c:v>
                </c:pt>
                <c:pt idx="174">
                  <c:v>2.9125212332531186E-3</c:v>
                </c:pt>
                <c:pt idx="175">
                  <c:v>2.9042956772337785E-3</c:v>
                </c:pt>
                <c:pt idx="176">
                  <c:v>2.9300451193573582E-3</c:v>
                </c:pt>
                <c:pt idx="177">
                  <c:v>2.9448863541601485E-3</c:v>
                </c:pt>
                <c:pt idx="178">
                  <c:v>2.9851195352163383E-3</c:v>
                </c:pt>
                <c:pt idx="179">
                  <c:v>2.9949543955615286E-3</c:v>
                </c:pt>
                <c:pt idx="180">
                  <c:v>2.9667019094366583E-3</c:v>
                </c:pt>
                <c:pt idx="181">
                  <c:v>3.0389427155296986E-3</c:v>
                </c:pt>
                <c:pt idx="182">
                  <c:v>3.0493141061351784E-3</c:v>
                </c:pt>
                <c:pt idx="183">
                  <c:v>3.0562875672438283E-3</c:v>
                </c:pt>
                <c:pt idx="184">
                  <c:v>3.0661224275890186E-3</c:v>
                </c:pt>
                <c:pt idx="185">
                  <c:v>3.1210180955129085E-3</c:v>
                </c:pt>
                <c:pt idx="186">
                  <c:v>3.0845403398237184E-3</c:v>
                </c:pt>
                <c:pt idx="187">
                  <c:v>3.1476615637669584E-3</c:v>
                </c:pt>
                <c:pt idx="188">
                  <c:v>3.1274555992713182E-3</c:v>
                </c:pt>
                <c:pt idx="189">
                  <c:v>3.1521319808743183E-3</c:v>
                </c:pt>
                <c:pt idx="190">
                  <c:v>3.1397935036177886E-3</c:v>
                </c:pt>
                <c:pt idx="191">
                  <c:v>3.1912921014099283E-3</c:v>
                </c:pt>
                <c:pt idx="192">
                  <c:v>3.1877157104330386E-3</c:v>
                </c:pt>
                <c:pt idx="193">
                  <c:v>3.1929016921907983E-3</c:v>
                </c:pt>
                <c:pt idx="194">
                  <c:v>3.2415388907463985E-3</c:v>
                </c:pt>
                <c:pt idx="195">
                  <c:v>3.2086369531240584E-3</c:v>
                </c:pt>
                <c:pt idx="196">
                  <c:v>3.2211538918606383E-3</c:v>
                </c:pt>
                <c:pt idx="197">
                  <c:v>3.2665727682195784E-3</c:v>
                </c:pt>
                <c:pt idx="198">
                  <c:v>3.2942890105391786E-3</c:v>
                </c:pt>
                <c:pt idx="199">
                  <c:v>3.3064484534055883E-3</c:v>
                </c:pt>
                <c:pt idx="200">
                  <c:v>3.2914278977576586E-3</c:v>
                </c:pt>
                <c:pt idx="201">
                  <c:v>3.3110973319930184E-3</c:v>
                </c:pt>
                <c:pt idx="202">
                  <c:v>3.3363102438563083E-3</c:v>
                </c:pt>
                <c:pt idx="203">
                  <c:v>3.3645630164361984E-3</c:v>
                </c:pt>
                <c:pt idx="204">
                  <c:v>3.3840537027364586E-3</c:v>
                </c:pt>
                <c:pt idx="205">
                  <c:v>3.3788680074337183E-3</c:v>
                </c:pt>
                <c:pt idx="206">
                  <c:v>3.4584403434156385E-3</c:v>
                </c:pt>
                <c:pt idx="207">
                  <c:v>3.5013556028632383E-3</c:v>
                </c:pt>
                <c:pt idx="208">
                  <c:v>3.4693476913713584E-3</c:v>
                </c:pt>
                <c:pt idx="209">
                  <c:v>3.4757851951297686E-3</c:v>
                </c:pt>
                <c:pt idx="210">
                  <c:v>3.4990310203420086E-3</c:v>
                </c:pt>
                <c:pt idx="211">
                  <c:v>3.5880804343439085E-3</c:v>
                </c:pt>
                <c:pt idx="212">
                  <c:v>3.5278197502721484E-3</c:v>
                </c:pt>
                <c:pt idx="213">
                  <c:v>3.5943389037122082E-3</c:v>
                </c:pt>
                <c:pt idx="214">
                  <c:v>3.6070345903838883E-3</c:v>
                </c:pt>
                <c:pt idx="215">
                  <c:v>3.5482047491578986E-3</c:v>
                </c:pt>
                <c:pt idx="216">
                  <c:v>3.5882591822789982E-3</c:v>
                </c:pt>
                <c:pt idx="217">
                  <c:v>3.5496353055486586E-3</c:v>
                </c:pt>
                <c:pt idx="218">
                  <c:v>3.5984512520393385E-3</c:v>
                </c:pt>
                <c:pt idx="219">
                  <c:v>3.6524531802877886E-3</c:v>
                </c:pt>
                <c:pt idx="220">
                  <c:v>3.6154386078832883E-3</c:v>
                </c:pt>
                <c:pt idx="221">
                  <c:v>3.6923285790187786E-3</c:v>
                </c:pt>
                <c:pt idx="222">
                  <c:v>3.7432906465506284E-3</c:v>
                </c:pt>
                <c:pt idx="223">
                  <c:v>3.7785168802391684E-3</c:v>
                </c:pt>
                <c:pt idx="224">
                  <c:v>3.7325617600749783E-3</c:v>
                </c:pt>
                <c:pt idx="225">
                  <c:v>3.7828085494114485E-3</c:v>
                </c:pt>
                <c:pt idx="226">
                  <c:v>3.7896035490400286E-3</c:v>
                </c:pt>
                <c:pt idx="227">
                  <c:v>3.8039088264925783E-3</c:v>
                </c:pt>
                <c:pt idx="228">
                  <c:v>3.8089152009501783E-3</c:v>
                </c:pt>
                <c:pt idx="229">
                  <c:v>3.8369892255949783E-3</c:v>
                </c:pt>
                <c:pt idx="230">
                  <c:v>3.8334131210731185E-3</c:v>
                </c:pt>
                <c:pt idx="231">
                  <c:v>3.8427114511580085E-3</c:v>
                </c:pt>
                <c:pt idx="232">
                  <c:v>3.8593410246767585E-3</c:v>
                </c:pt>
                <c:pt idx="233">
                  <c:v>3.8838386583446684E-3</c:v>
                </c:pt>
                <c:pt idx="234">
                  <c:v>3.8949250406905087E-3</c:v>
                </c:pt>
                <c:pt idx="235">
                  <c:v>3.9092300316880286E-3</c:v>
                </c:pt>
                <c:pt idx="236">
                  <c:v>3.9457080738322381E-3</c:v>
                </c:pt>
                <c:pt idx="237">
                  <c:v>3.9213894745544382E-3</c:v>
                </c:pt>
                <c:pt idx="238">
                  <c:v>3.9246080832061282E-3</c:v>
                </c:pt>
                <c:pt idx="239">
                  <c:v>3.9770004206737082E-3</c:v>
                </c:pt>
                <c:pt idx="240">
                  <c:v>3.9768216727386185E-3</c:v>
                </c:pt>
                <c:pt idx="241">
                  <c:v>4.0072202799046486E-3</c:v>
                </c:pt>
                <c:pt idx="242">
                  <c:v>4.0134787492729484E-3</c:v>
                </c:pt>
                <c:pt idx="243">
                  <c:v>4.0554999825900681E-3</c:v>
                </c:pt>
                <c:pt idx="244">
                  <c:v>4.0163395755994386E-3</c:v>
                </c:pt>
                <c:pt idx="245">
                  <c:v>4.0556784440701384E-3</c:v>
                </c:pt>
                <c:pt idx="246">
                  <c:v>4.160284657525228E-3</c:v>
                </c:pt>
                <c:pt idx="247">
                  <c:v>4.1382909272236782E-3</c:v>
                </c:pt>
                <c:pt idx="248">
                  <c:v>4.1198730149889784E-3</c:v>
                </c:pt>
                <c:pt idx="249">
                  <c:v>4.1348932841818783E-3</c:v>
                </c:pt>
                <c:pt idx="250">
                  <c:v>4.1801331261506983E-3</c:v>
                </c:pt>
                <c:pt idx="251">
                  <c:v>4.2053460380139882E-3</c:v>
                </c:pt>
                <c:pt idx="252">
                  <c:v>4.1987297863204888E-3</c:v>
                </c:pt>
                <c:pt idx="253">
                  <c:v>4.2250154722493381E-3</c:v>
                </c:pt>
                <c:pt idx="254">
                  <c:v>4.2548775491550788E-3</c:v>
                </c:pt>
                <c:pt idx="255">
                  <c:v>4.2749044792606081E-3</c:v>
                </c:pt>
                <c:pt idx="256">
                  <c:v>4.2523739322437382E-3</c:v>
                </c:pt>
                <c:pt idx="257">
                  <c:v>4.2364596369203686E-3</c:v>
                </c:pt>
                <c:pt idx="258">
                  <c:v>4.2659639315009087E-3</c:v>
                </c:pt>
                <c:pt idx="259">
                  <c:v>4.3539402849822285E-3</c:v>
                </c:pt>
                <c:pt idx="260">
                  <c:v>4.3072698866226588E-3</c:v>
                </c:pt>
                <c:pt idx="261">
                  <c:v>4.3784376321951181E-3</c:v>
                </c:pt>
                <c:pt idx="262">
                  <c:v>4.3711063887612684E-3</c:v>
                </c:pt>
                <c:pt idx="263">
                  <c:v>4.3067333563623685E-3</c:v>
                </c:pt>
                <c:pt idx="264">
                  <c:v>4.448175107831848E-3</c:v>
                </c:pt>
                <c:pt idx="265">
                  <c:v>4.4174192912506682E-3</c:v>
                </c:pt>
                <c:pt idx="266">
                  <c:v>4.3888090228005987E-3</c:v>
                </c:pt>
                <c:pt idx="267">
                  <c:v>4.4451352471152486E-3</c:v>
                </c:pt>
                <c:pt idx="268">
                  <c:v>4.4295787341170787E-3</c:v>
                </c:pt>
                <c:pt idx="269">
                  <c:v>4.5559999299386381E-3</c:v>
                </c:pt>
                <c:pt idx="270">
                  <c:v>4.545271043462978E-3</c:v>
                </c:pt>
                <c:pt idx="271">
                  <c:v>4.463732193740068E-3</c:v>
                </c:pt>
                <c:pt idx="272">
                  <c:v>4.5543909120678181E-3</c:v>
                </c:pt>
                <c:pt idx="273">
                  <c:v>4.457652472306858E-3</c:v>
                </c:pt>
                <c:pt idx="274">
                  <c:v>4.554569373547878E-3</c:v>
                </c:pt>
                <c:pt idx="275">
                  <c:v>4.573881311913058E-3</c:v>
                </c:pt>
                <c:pt idx="276">
                  <c:v>4.5803188156714582E-3</c:v>
                </c:pt>
                <c:pt idx="277">
                  <c:v>4.5497414605703383E-3</c:v>
                </c:pt>
                <c:pt idx="278">
                  <c:v>4.6146510232295381E-3</c:v>
                </c:pt>
                <c:pt idx="279">
                  <c:v>4.6187639444667181E-3</c:v>
                </c:pt>
                <c:pt idx="280">
                  <c:v>4.6840310029960886E-3</c:v>
                </c:pt>
                <c:pt idx="281">
                  <c:v>4.6370028223113088E-3</c:v>
                </c:pt>
                <c:pt idx="282">
                  <c:v>4.6688316994130787E-3</c:v>
                </c:pt>
                <c:pt idx="283">
                  <c:v>4.7004818285797485E-3</c:v>
                </c:pt>
                <c:pt idx="284">
                  <c:v>4.7373173665941383E-3</c:v>
                </c:pt>
                <c:pt idx="285">
                  <c:v>4.7310588972258386E-3</c:v>
                </c:pt>
                <c:pt idx="286">
                  <c:v>4.6994087680591688E-3</c:v>
                </c:pt>
                <c:pt idx="287">
                  <c:v>4.7695040260210984E-3</c:v>
                </c:pt>
                <c:pt idx="288">
                  <c:v>4.8551557969811988E-3</c:v>
                </c:pt>
                <c:pt idx="289">
                  <c:v>4.8211810852932984E-3</c:v>
                </c:pt>
                <c:pt idx="290">
                  <c:v>4.8077698339712184E-3</c:v>
                </c:pt>
                <c:pt idx="291">
                  <c:v>4.8705338484993088E-3</c:v>
                </c:pt>
                <c:pt idx="292">
                  <c:v>4.834771084550468E-3</c:v>
                </c:pt>
                <c:pt idx="293">
                  <c:v>4.8893092566041881E-3</c:v>
                </c:pt>
                <c:pt idx="294">
                  <c:v>4.8817989787802284E-3</c:v>
                </c:pt>
                <c:pt idx="295">
                  <c:v>4.8889517607340087E-3</c:v>
                </c:pt>
                <c:pt idx="296">
                  <c:v>4.8844813436266484E-3</c:v>
                </c:pt>
                <c:pt idx="297">
                  <c:v>5.0010679655580481E-3</c:v>
                </c:pt>
                <c:pt idx="298">
                  <c:v>4.9638746452184586E-3</c:v>
                </c:pt>
                <c:pt idx="299">
                  <c:v>4.9434899327877287E-3</c:v>
                </c:pt>
                <c:pt idx="300">
                  <c:v>5.0840373716717182E-3</c:v>
                </c:pt>
                <c:pt idx="301">
                  <c:v>5.0082201746017782E-3</c:v>
                </c:pt>
                <c:pt idx="302">
                  <c:v>4.973172402393298E-3</c:v>
                </c:pt>
                <c:pt idx="303">
                  <c:v>4.9962400525805084E-3</c:v>
                </c:pt>
                <c:pt idx="304">
                  <c:v>5.0604340505892983E-3</c:v>
                </c:pt>
                <c:pt idx="305">
                  <c:v>5.0570366940025186E-3</c:v>
                </c:pt>
                <c:pt idx="306">
                  <c:v>5.0910114056904182E-3</c:v>
                </c:pt>
                <c:pt idx="307">
                  <c:v>5.1494831781361784E-3</c:v>
                </c:pt>
                <c:pt idx="308">
                  <c:v>5.0656194594370088E-3</c:v>
                </c:pt>
                <c:pt idx="309">
                  <c:v>5.1543116640237587E-3</c:v>
                </c:pt>
                <c:pt idx="310">
                  <c:v>5.1432247087678786E-3</c:v>
                </c:pt>
                <c:pt idx="311">
                  <c:v>5.1982996975369084E-3</c:v>
                </c:pt>
                <c:pt idx="312">
                  <c:v>5.1974059578614685E-3</c:v>
                </c:pt>
                <c:pt idx="313">
                  <c:v>5.1603908125469186E-3</c:v>
                </c:pt>
                <c:pt idx="314">
                  <c:v>5.2122471926642584E-3</c:v>
                </c:pt>
                <c:pt idx="315">
                  <c:v>5.2220817665544188E-3</c:v>
                </c:pt>
                <c:pt idx="316">
                  <c:v>5.2455069126117982E-3</c:v>
                </c:pt>
                <c:pt idx="317">
                  <c:v>5.2716138506055587E-3</c:v>
                </c:pt>
                <c:pt idx="318">
                  <c:v>5.3274032582048981E-3</c:v>
                </c:pt>
                <c:pt idx="319">
                  <c:v>5.3349135360288586E-3</c:v>
                </c:pt>
                <c:pt idx="320">
                  <c:v>5.3213235367716881E-3</c:v>
                </c:pt>
                <c:pt idx="321">
                  <c:v>5.3438543702435783E-3</c:v>
                </c:pt>
                <c:pt idx="322">
                  <c:v>5.3681732559763985E-3</c:v>
                </c:pt>
                <c:pt idx="323">
                  <c:v>5.3297281271811481E-3</c:v>
                </c:pt>
                <c:pt idx="324">
                  <c:v>5.4066183847716583E-3</c:v>
                </c:pt>
                <c:pt idx="325">
                  <c:v>5.4132337771000882E-3</c:v>
                </c:pt>
                <c:pt idx="326">
                  <c:v>5.3892729601474881E-3</c:v>
                </c:pt>
                <c:pt idx="327">
                  <c:v>5.4690243305195183E-3</c:v>
                </c:pt>
                <c:pt idx="328">
                  <c:v>5.4377314107679981E-3</c:v>
                </c:pt>
                <c:pt idx="329">
                  <c:v>5.4223533592498881E-3</c:v>
                </c:pt>
                <c:pt idx="330">
                  <c:v>5.4454204365270483E-3</c:v>
                </c:pt>
                <c:pt idx="331">
                  <c:v>5.4872629219090887E-3</c:v>
                </c:pt>
                <c:pt idx="332">
                  <c:v>5.4915545910813584E-3</c:v>
                </c:pt>
                <c:pt idx="333">
                  <c:v>5.5058595820788783E-3</c:v>
                </c:pt>
                <c:pt idx="334">
                  <c:v>5.5766695453261387E-3</c:v>
                </c:pt>
                <c:pt idx="335">
                  <c:v>5.6076049692074881E-3</c:v>
                </c:pt>
                <c:pt idx="336">
                  <c:v>5.5698748321525784E-3</c:v>
                </c:pt>
                <c:pt idx="337">
                  <c:v>5.6287046733785682E-3</c:v>
                </c:pt>
                <c:pt idx="338">
                  <c:v>5.5961610909914788E-3</c:v>
                </c:pt>
                <c:pt idx="339">
                  <c:v>5.570232900932808E-3</c:v>
                </c:pt>
                <c:pt idx="340">
                  <c:v>5.6439039769615885E-3</c:v>
                </c:pt>
                <c:pt idx="341">
                  <c:v>5.6791304971051488E-3</c:v>
                </c:pt>
                <c:pt idx="342">
                  <c:v>5.7241910182288282E-3</c:v>
                </c:pt>
                <c:pt idx="343">
                  <c:v>5.7279464435958383E-3</c:v>
                </c:pt>
                <c:pt idx="344">
                  <c:v>5.6984421490152981E-3</c:v>
                </c:pt>
                <c:pt idx="345">
                  <c:v>5.7224029659678982E-3</c:v>
                </c:pt>
                <c:pt idx="346">
                  <c:v>5.7873131015371386E-3</c:v>
                </c:pt>
                <c:pt idx="347">
                  <c:v>5.7477949122212981E-3</c:v>
                </c:pt>
                <c:pt idx="348">
                  <c:v>5.7361717131601585E-3</c:v>
                </c:pt>
                <c:pt idx="349">
                  <c:v>5.7892799017331686E-3</c:v>
                </c:pt>
                <c:pt idx="350">
                  <c:v>5.8121676581651786E-3</c:v>
                </c:pt>
                <c:pt idx="351">
                  <c:v>5.9056872028194181E-3</c:v>
                </c:pt>
                <c:pt idx="352">
                  <c:v>5.8588386294348089E-3</c:v>
                </c:pt>
                <c:pt idx="353">
                  <c:v>5.8261151532925286E-3</c:v>
                </c:pt>
                <c:pt idx="354">
                  <c:v>5.9033629067532182E-3</c:v>
                </c:pt>
                <c:pt idx="355">
                  <c:v>5.9012167857120587E-3</c:v>
                </c:pt>
                <c:pt idx="356">
                  <c:v>5.9283967842263981E-3</c:v>
                </c:pt>
                <c:pt idx="357">
                  <c:v>5.8997868022313488E-3</c:v>
                </c:pt>
                <c:pt idx="358">
                  <c:v>5.9530731658293985E-3</c:v>
                </c:pt>
                <c:pt idx="359">
                  <c:v>5.9698817737382582E-3</c:v>
                </c:pt>
                <c:pt idx="360">
                  <c:v>5.9952731470816183E-3</c:v>
                </c:pt>
                <c:pt idx="361">
                  <c:v>6.0188770410740883E-3</c:v>
                </c:pt>
                <c:pt idx="362">
                  <c:v>6.0220950768157281E-3</c:v>
                </c:pt>
                <c:pt idx="363">
                  <c:v>6.0507056317208189E-3</c:v>
                </c:pt>
                <c:pt idx="364">
                  <c:v>6.0698391086059286E-3</c:v>
                </c:pt>
                <c:pt idx="365">
                  <c:v>6.1104292126222485E-3</c:v>
                </c:pt>
                <c:pt idx="366">
                  <c:v>6.0907594919318783E-3</c:v>
                </c:pt>
                <c:pt idx="367">
                  <c:v>6.0837860308232284E-3</c:v>
                </c:pt>
                <c:pt idx="368">
                  <c:v>6.1206218552926385E-3</c:v>
                </c:pt>
                <c:pt idx="369">
                  <c:v>6.1376092111365887E-3</c:v>
                </c:pt>
                <c:pt idx="370">
                  <c:v>6.104707559969268E-3</c:v>
                </c:pt>
                <c:pt idx="371">
                  <c:v>6.1991208442989587E-3</c:v>
                </c:pt>
                <c:pt idx="372">
                  <c:v>6.2438244424625087E-3</c:v>
                </c:pt>
                <c:pt idx="373">
                  <c:v>6.1942935042314682E-3</c:v>
                </c:pt>
                <c:pt idx="374">
                  <c:v>6.1814184967146487E-3</c:v>
                </c:pt>
                <c:pt idx="375">
                  <c:v>6.2588449981104384E-3</c:v>
                </c:pt>
                <c:pt idx="376">
                  <c:v>6.3065884569905887E-3</c:v>
                </c:pt>
                <c:pt idx="377">
                  <c:v>6.3083765092515282E-3</c:v>
                </c:pt>
                <c:pt idx="378">
                  <c:v>6.2745811184087581E-3</c:v>
                </c:pt>
                <c:pt idx="379">
                  <c:v>6.3008662314275581E-3</c:v>
                </c:pt>
                <c:pt idx="380">
                  <c:v>6.3173173434662487E-3</c:v>
                </c:pt>
                <c:pt idx="381">
                  <c:v>6.3171385955311582E-3</c:v>
                </c:pt>
                <c:pt idx="382">
                  <c:v>6.3977837055786283E-3</c:v>
                </c:pt>
                <c:pt idx="383">
                  <c:v>6.3432455335249186E-3</c:v>
                </c:pt>
                <c:pt idx="384">
                  <c:v>6.3779352369531684E-3</c:v>
                </c:pt>
                <c:pt idx="385">
                  <c:v>6.3983199493838983E-3</c:v>
                </c:pt>
                <c:pt idx="386">
                  <c:v>6.4110156360555684E-3</c:v>
                </c:pt>
                <c:pt idx="387">
                  <c:v>6.4020748018408487E-3</c:v>
                </c:pt>
                <c:pt idx="388">
                  <c:v>6.3809750976697686E-3</c:v>
                </c:pt>
                <c:pt idx="389">
                  <c:v>6.4335464695274586E-3</c:v>
                </c:pt>
                <c:pt idx="390">
                  <c:v>6.5154428151205585E-3</c:v>
                </c:pt>
                <c:pt idx="391">
                  <c:v>6.4950581026898286E-3</c:v>
                </c:pt>
                <c:pt idx="392">
                  <c:v>6.5204500489432285E-3</c:v>
                </c:pt>
                <c:pt idx="393">
                  <c:v>6.5188407446173883E-3</c:v>
                </c:pt>
                <c:pt idx="394">
                  <c:v>6.5202713010081388E-3</c:v>
                </c:pt>
                <c:pt idx="395">
                  <c:v>6.6137902727523281E-3</c:v>
                </c:pt>
                <c:pt idx="396">
                  <c:v>6.6098572452703381E-3</c:v>
                </c:pt>
                <c:pt idx="397">
                  <c:v>6.6175456981193382E-3</c:v>
                </c:pt>
                <c:pt idx="398">
                  <c:v>6.5934061332316484E-3</c:v>
                </c:pt>
                <c:pt idx="399">
                  <c:v>6.6449044445687682E-3</c:v>
                </c:pt>
                <c:pt idx="400">
                  <c:v>6.6184400107048283E-3</c:v>
                </c:pt>
                <c:pt idx="401">
                  <c:v>6.6676134530656989E-3</c:v>
                </c:pt>
                <c:pt idx="402">
                  <c:v>6.6613549836973983E-3</c:v>
                </c:pt>
                <c:pt idx="403">
                  <c:v>6.7078466341218886E-3</c:v>
                </c:pt>
                <c:pt idx="404">
                  <c:v>6.7114233115538081E-3</c:v>
                </c:pt>
                <c:pt idx="405">
                  <c:v>6.7232246856399882E-3</c:v>
                </c:pt>
                <c:pt idx="406">
                  <c:v>6.7815182830607088E-3</c:v>
                </c:pt>
                <c:pt idx="407">
                  <c:v>6.7201848249233889E-3</c:v>
                </c:pt>
                <c:pt idx="408">
                  <c:v>6.8272949417448481E-3</c:v>
                </c:pt>
                <c:pt idx="409">
                  <c:v>6.8015449267112187E-3</c:v>
                </c:pt>
                <c:pt idx="410">
                  <c:v>6.7970750825138981E-3</c:v>
                </c:pt>
                <c:pt idx="411">
                  <c:v>6.8203203348160988E-3</c:v>
                </c:pt>
                <c:pt idx="412">
                  <c:v>6.8623421410432782E-3</c:v>
                </c:pt>
                <c:pt idx="413">
                  <c:v>6.8986417217074183E-3</c:v>
                </c:pt>
                <c:pt idx="414">
                  <c:v>6.8864817059309585E-3</c:v>
                </c:pt>
                <c:pt idx="415">
                  <c:v>6.8519707504377985E-3</c:v>
                </c:pt>
                <c:pt idx="416">
                  <c:v>6.9542529542817181E-3</c:v>
                </c:pt>
                <c:pt idx="417">
                  <c:v>6.9168803130969887E-3</c:v>
                </c:pt>
                <c:pt idx="418">
                  <c:v>6.9528218249809088E-3</c:v>
                </c:pt>
                <c:pt idx="419">
                  <c:v>6.9739221020620381E-3</c:v>
                </c:pt>
                <c:pt idx="420">
                  <c:v>6.9842934926675187E-3</c:v>
                </c:pt>
                <c:pt idx="421">
                  <c:v>7.0116516662068985E-3</c:v>
                </c:pt>
                <c:pt idx="422">
                  <c:v>7.0098636139459582E-3</c:v>
                </c:pt>
                <c:pt idx="423">
                  <c:v>7.0089693013604681E-3</c:v>
                </c:pt>
                <c:pt idx="424">
                  <c:v>7.1039194024054685E-3</c:v>
                </c:pt>
                <c:pt idx="425">
                  <c:v>7.091223715733788E-3</c:v>
                </c:pt>
                <c:pt idx="426">
                  <c:v>7.0785286019721585E-3</c:v>
                </c:pt>
                <c:pt idx="427">
                  <c:v>7.0869320465615183E-3</c:v>
                </c:pt>
                <c:pt idx="428">
                  <c:v>7.0956941328411483E-3</c:v>
                </c:pt>
                <c:pt idx="429">
                  <c:v>7.1244834356813383E-3</c:v>
                </c:pt>
                <c:pt idx="430">
                  <c:v>7.1395034184192083E-3</c:v>
                </c:pt>
                <c:pt idx="431">
                  <c:v>7.2013731203618087E-3</c:v>
                </c:pt>
                <c:pt idx="432">
                  <c:v>7.1779485472144682E-3</c:v>
                </c:pt>
                <c:pt idx="433">
                  <c:v>7.2128169985778085E-3</c:v>
                </c:pt>
                <c:pt idx="434">
                  <c:v>7.1961877115140887E-3</c:v>
                </c:pt>
                <c:pt idx="435">
                  <c:v>7.3074096037526286E-3</c:v>
                </c:pt>
                <c:pt idx="436">
                  <c:v>7.223367710028428E-3</c:v>
                </c:pt>
                <c:pt idx="437">
                  <c:v>7.2786208738224983E-3</c:v>
                </c:pt>
                <c:pt idx="438">
                  <c:v>7.2652101954104684E-3</c:v>
                </c:pt>
                <c:pt idx="439">
                  <c:v>7.2294474314616285E-3</c:v>
                </c:pt>
                <c:pt idx="440">
                  <c:v>7.3388812714392385E-3</c:v>
                </c:pt>
                <c:pt idx="441">
                  <c:v>7.3032972554254987E-3</c:v>
                </c:pt>
                <c:pt idx="442">
                  <c:v>7.3471065410035587E-3</c:v>
                </c:pt>
                <c:pt idx="443">
                  <c:v>7.3544380708924287E-3</c:v>
                </c:pt>
                <c:pt idx="444">
                  <c:v>7.3878759658650185E-3</c:v>
                </c:pt>
                <c:pt idx="445">
                  <c:v>7.433831372484238E-3</c:v>
                </c:pt>
                <c:pt idx="446">
                  <c:v>7.4021809568625384E-3</c:v>
                </c:pt>
                <c:pt idx="447">
                  <c:v>7.4586865020223282E-3</c:v>
                </c:pt>
                <c:pt idx="448">
                  <c:v>7.5008864832745385E-3</c:v>
                </c:pt>
                <c:pt idx="449">
                  <c:v>7.4563622059561283E-3</c:v>
                </c:pt>
                <c:pt idx="450">
                  <c:v>7.4508187283281882E-3</c:v>
                </c:pt>
                <c:pt idx="451">
                  <c:v>7.5649017333482482E-3</c:v>
                </c:pt>
                <c:pt idx="452">
                  <c:v>7.5252053690073682E-3</c:v>
                </c:pt>
                <c:pt idx="453">
                  <c:v>7.5597163245005282E-3</c:v>
                </c:pt>
                <c:pt idx="454">
                  <c:v>7.5631136810873087E-3</c:v>
                </c:pt>
                <c:pt idx="455">
                  <c:v>7.5761674365392188E-3</c:v>
                </c:pt>
                <c:pt idx="456">
                  <c:v>7.6146125653344682E-3</c:v>
                </c:pt>
                <c:pt idx="457">
                  <c:v>7.583319645582948E-3</c:v>
                </c:pt>
                <c:pt idx="458">
                  <c:v>7.6090690877065282E-3</c:v>
                </c:pt>
                <c:pt idx="459">
                  <c:v>7.6264139394206587E-3</c:v>
                </c:pt>
                <c:pt idx="460">
                  <c:v>7.6442956078500981E-3</c:v>
                </c:pt>
                <c:pt idx="461">
                  <c:v>7.7320929269413087E-3</c:v>
                </c:pt>
                <c:pt idx="462">
                  <c:v>7.7108139019250888E-3</c:v>
                </c:pt>
                <c:pt idx="463">
                  <c:v>7.7337028041771982E-3</c:v>
                </c:pt>
                <c:pt idx="464">
                  <c:v>7.747291657614278E-3</c:v>
                </c:pt>
                <c:pt idx="465">
                  <c:v>7.7723261079974985E-3</c:v>
                </c:pt>
                <c:pt idx="466">
                  <c:v>7.766604455344518E-3</c:v>
                </c:pt>
                <c:pt idx="467">
                  <c:v>7.7344177959175588E-3</c:v>
                </c:pt>
                <c:pt idx="468">
                  <c:v>7.779121394081108E-3</c:v>
                </c:pt>
                <c:pt idx="469">
                  <c:v>7.8070163843357993E-3</c:v>
                </c:pt>
                <c:pt idx="470">
                  <c:v>7.8170291332510088E-3</c:v>
                </c:pt>
                <c:pt idx="471">
                  <c:v>7.8324077576791586E-3</c:v>
                </c:pt>
                <c:pt idx="472">
                  <c:v>7.8354476183957588E-3</c:v>
                </c:pt>
                <c:pt idx="473">
                  <c:v>7.857978451867649E-3</c:v>
                </c:pt>
                <c:pt idx="474">
                  <c:v>7.8880189902534592E-3</c:v>
                </c:pt>
                <c:pt idx="475">
                  <c:v>7.901429668665489E-3</c:v>
                </c:pt>
                <c:pt idx="476">
                  <c:v>7.9153771637928277E-3</c:v>
                </c:pt>
                <c:pt idx="477">
                  <c:v>7.9563259094994291E-3</c:v>
                </c:pt>
                <c:pt idx="478">
                  <c:v>7.9457751980488087E-3</c:v>
                </c:pt>
                <c:pt idx="479">
                  <c:v>7.9552528489788485E-3</c:v>
                </c:pt>
                <c:pt idx="480">
                  <c:v>7.927715927504379E-3</c:v>
                </c:pt>
                <c:pt idx="481">
                  <c:v>8.0131883776193378E-3</c:v>
                </c:pt>
                <c:pt idx="482">
                  <c:v>8.0444807244608191E-3</c:v>
                </c:pt>
                <c:pt idx="483">
                  <c:v>8.0562826714570476E-3</c:v>
                </c:pt>
                <c:pt idx="484">
                  <c:v>8.0321431065693578E-3</c:v>
                </c:pt>
                <c:pt idx="485">
                  <c:v>8.0766673838877784E-3</c:v>
                </c:pt>
                <c:pt idx="486">
                  <c:v>8.0952640440575784E-3</c:v>
                </c:pt>
                <c:pt idx="487">
                  <c:v>8.1548094499339693E-3</c:v>
                </c:pt>
                <c:pt idx="488">
                  <c:v>8.1399676422211284E-3</c:v>
                </c:pt>
                <c:pt idx="489">
                  <c:v>8.1042048782722989E-3</c:v>
                </c:pt>
                <c:pt idx="490">
                  <c:v>8.1741211018441177E-3</c:v>
                </c:pt>
                <c:pt idx="491">
                  <c:v>8.152127085087538E-3</c:v>
                </c:pt>
                <c:pt idx="492">
                  <c:v>8.1707237452573276E-3</c:v>
                </c:pt>
                <c:pt idx="493">
                  <c:v>8.2263349778316282E-3</c:v>
                </c:pt>
                <c:pt idx="494">
                  <c:v>8.2055921966206792E-3</c:v>
                </c:pt>
                <c:pt idx="495">
                  <c:v>8.245288560961548E-3</c:v>
                </c:pt>
                <c:pt idx="496">
                  <c:v>8.2408181438541877E-3</c:v>
                </c:pt>
                <c:pt idx="497">
                  <c:v>8.2719323156706277E-3</c:v>
                </c:pt>
                <c:pt idx="498">
                  <c:v>8.2928532719066181E-3</c:v>
                </c:pt>
                <c:pt idx="499">
                  <c:v>8.2724685594758891E-3</c:v>
                </c:pt>
                <c:pt idx="500">
                  <c:v>8.266210090107598E-3</c:v>
                </c:pt>
                <c:pt idx="501">
                  <c:v>8.2826612021462791E-3</c:v>
                </c:pt>
                <c:pt idx="502">
                  <c:v>8.317350905574528E-3</c:v>
                </c:pt>
                <c:pt idx="503">
                  <c:v>8.4178439113374182E-3</c:v>
                </c:pt>
                <c:pt idx="504">
                  <c:v>8.4394810051338677E-3</c:v>
                </c:pt>
                <c:pt idx="505">
                  <c:v>8.3599083826969289E-3</c:v>
                </c:pt>
                <c:pt idx="506">
                  <c:v>8.4185600488978687E-3</c:v>
                </c:pt>
                <c:pt idx="507">
                  <c:v>8.445381978631988E-3</c:v>
                </c:pt>
                <c:pt idx="508">
                  <c:v>8.478998621539658E-3</c:v>
                </c:pt>
                <c:pt idx="509">
                  <c:v>8.5124370894222885E-3</c:v>
                </c:pt>
                <c:pt idx="510">
                  <c:v>8.4548590566519682E-3</c:v>
                </c:pt>
                <c:pt idx="511">
                  <c:v>8.4630843262162893E-3</c:v>
                </c:pt>
                <c:pt idx="512">
                  <c:v>8.5535645830639682E-3</c:v>
                </c:pt>
                <c:pt idx="513">
                  <c:v>8.5081454202500188E-3</c:v>
                </c:pt>
                <c:pt idx="514">
                  <c:v>8.554994566544679E-3</c:v>
                </c:pt>
                <c:pt idx="515">
                  <c:v>8.530139437006588E-3</c:v>
                </c:pt>
                <c:pt idx="516">
                  <c:v>8.6322423200053781E-3</c:v>
                </c:pt>
                <c:pt idx="517">
                  <c:v>8.6309905115497087E-3</c:v>
                </c:pt>
                <c:pt idx="518">
                  <c:v>8.6191885645534681E-3</c:v>
                </c:pt>
                <c:pt idx="519">
                  <c:v>8.5979101124472983E-3</c:v>
                </c:pt>
                <c:pt idx="520">
                  <c:v>8.6533425970865083E-3</c:v>
                </c:pt>
                <c:pt idx="521">
                  <c:v>8.7143179864436083E-3</c:v>
                </c:pt>
                <c:pt idx="522">
                  <c:v>8.6747997971277687E-3</c:v>
                </c:pt>
                <c:pt idx="523">
                  <c:v>8.6780184057794578E-3</c:v>
                </c:pt>
                <c:pt idx="524">
                  <c:v>8.7161060387045391E-3</c:v>
                </c:pt>
                <c:pt idx="525">
                  <c:v>8.7094900734660686E-3</c:v>
                </c:pt>
                <c:pt idx="526">
                  <c:v>8.7565179676958177E-3</c:v>
                </c:pt>
                <c:pt idx="527">
                  <c:v>8.7749358799305288E-3</c:v>
                </c:pt>
                <c:pt idx="528">
                  <c:v>8.8487857038943886E-3</c:v>
                </c:pt>
                <c:pt idx="529">
                  <c:v>8.7568754635659989E-3</c:v>
                </c:pt>
                <c:pt idx="530">
                  <c:v>8.7892408709280487E-3</c:v>
                </c:pt>
                <c:pt idx="531">
                  <c:v>8.8543291815223277E-3</c:v>
                </c:pt>
                <c:pt idx="532">
                  <c:v>8.8334082252863391E-3</c:v>
                </c:pt>
                <c:pt idx="533">
                  <c:v>8.8571902943038478E-3</c:v>
                </c:pt>
                <c:pt idx="534">
                  <c:v>8.9038606926634192E-3</c:v>
                </c:pt>
                <c:pt idx="535">
                  <c:v>8.8782899984749288E-3</c:v>
                </c:pt>
                <c:pt idx="536">
                  <c:v>8.8990327796858882E-3</c:v>
                </c:pt>
                <c:pt idx="537">
                  <c:v>8.9432001340441682E-3</c:v>
                </c:pt>
                <c:pt idx="538">
                  <c:v>8.929967630657178E-3</c:v>
                </c:pt>
                <c:pt idx="539">
                  <c:v>8.9598294211078976E-3</c:v>
                </c:pt>
                <c:pt idx="540">
                  <c:v>8.965014829955608E-3</c:v>
                </c:pt>
                <c:pt idx="541">
                  <c:v>9.0242021670517789E-3</c:v>
                </c:pt>
                <c:pt idx="542">
                  <c:v>9.0199110707895481E-3</c:v>
                </c:pt>
                <c:pt idx="543">
                  <c:v>9.038507730959348E-3</c:v>
                </c:pt>
                <c:pt idx="544">
                  <c:v>8.9764592810816692E-3</c:v>
                </c:pt>
                <c:pt idx="545">
                  <c:v>9.0966220075349279E-3</c:v>
                </c:pt>
                <c:pt idx="546">
                  <c:v>9.1005561808370286E-3</c:v>
                </c:pt>
                <c:pt idx="547">
                  <c:v>9.0558525826734682E-3</c:v>
                </c:pt>
                <c:pt idx="548">
                  <c:v>9.0635416084325279E-3</c:v>
                </c:pt>
                <c:pt idx="549">
                  <c:v>9.1120000590530388E-3</c:v>
                </c:pt>
                <c:pt idx="550">
                  <c:v>9.1801282303639181E-3</c:v>
                </c:pt>
                <c:pt idx="551">
                  <c:v>9.1012711725773788E-3</c:v>
                </c:pt>
                <c:pt idx="552">
                  <c:v>9.1933607337509084E-3</c:v>
                </c:pt>
                <c:pt idx="553">
                  <c:v>9.1663594831716579E-3</c:v>
                </c:pt>
                <c:pt idx="554">
                  <c:v>9.2260830640730884E-3</c:v>
                </c:pt>
                <c:pt idx="555">
                  <c:v>9.2445015492178487E-3</c:v>
                </c:pt>
                <c:pt idx="556">
                  <c:v>9.2766876357347587E-3</c:v>
                </c:pt>
                <c:pt idx="557">
                  <c:v>9.2555873586536285E-3</c:v>
                </c:pt>
                <c:pt idx="558">
                  <c:v>9.2756151481242291E-3</c:v>
                </c:pt>
                <c:pt idx="559">
                  <c:v>9.2782969400606076E-3</c:v>
                </c:pt>
                <c:pt idx="560">
                  <c:v>9.2875958430555482E-3</c:v>
                </c:pt>
                <c:pt idx="561">
                  <c:v>9.3530410766099678E-3</c:v>
                </c:pt>
                <c:pt idx="562">
                  <c:v>9.3271128865512979E-3</c:v>
                </c:pt>
                <c:pt idx="563">
                  <c:v>9.3905918928197281E-3</c:v>
                </c:pt>
                <c:pt idx="564">
                  <c:v>9.3866582924276888E-3</c:v>
                </c:pt>
                <c:pt idx="565">
                  <c:v>9.4111553531855477E-3</c:v>
                </c:pt>
                <c:pt idx="566">
                  <c:v>9.3886256655337577E-3</c:v>
                </c:pt>
                <c:pt idx="567">
                  <c:v>9.4356535597635086E-3</c:v>
                </c:pt>
                <c:pt idx="568">
                  <c:v>9.4628335582778479E-3</c:v>
                </c:pt>
                <c:pt idx="569">
                  <c:v>9.4785685327560786E-3</c:v>
                </c:pt>
                <c:pt idx="570">
                  <c:v>9.5048547915949789E-3</c:v>
                </c:pt>
                <c:pt idx="571">
                  <c:v>9.4571107598047689E-3</c:v>
                </c:pt>
                <c:pt idx="572">
                  <c:v>9.5086090711418783E-3</c:v>
                </c:pt>
                <c:pt idx="573">
                  <c:v>9.5077153314664393E-3</c:v>
                </c:pt>
                <c:pt idx="574">
                  <c:v>9.5715518336050489E-3</c:v>
                </c:pt>
                <c:pt idx="575">
                  <c:v>9.5726248941256278E-3</c:v>
                </c:pt>
                <c:pt idx="576">
                  <c:v>9.5806714157548583E-3</c:v>
                </c:pt>
                <c:pt idx="577">
                  <c:v>9.608923901879729E-3</c:v>
                </c:pt>
                <c:pt idx="578">
                  <c:v>9.6827742987536485E-3</c:v>
                </c:pt>
                <c:pt idx="579">
                  <c:v>9.6990460899471879E-3</c:v>
                </c:pt>
                <c:pt idx="580">
                  <c:v>9.7174640021818991E-3</c:v>
                </c:pt>
                <c:pt idx="581">
                  <c:v>9.7290872012430387E-3</c:v>
                </c:pt>
                <c:pt idx="582">
                  <c:v>9.6698998641468782E-3</c:v>
                </c:pt>
                <c:pt idx="583">
                  <c:v>9.745716488306768E-3</c:v>
                </c:pt>
                <c:pt idx="584">
                  <c:v>9.7707503657799479E-3</c:v>
                </c:pt>
                <c:pt idx="585">
                  <c:v>9.8138446596176491E-3</c:v>
                </c:pt>
                <c:pt idx="586">
                  <c:v>9.7113842807486882E-3</c:v>
                </c:pt>
                <c:pt idx="587">
                  <c:v>9.7594858084090689E-3</c:v>
                </c:pt>
                <c:pt idx="588">
                  <c:v>9.8108047989010488E-3</c:v>
                </c:pt>
                <c:pt idx="589">
                  <c:v>9.8129497741221081E-3</c:v>
                </c:pt>
                <c:pt idx="590">
                  <c:v>9.8603363100421386E-3</c:v>
                </c:pt>
                <c:pt idx="591">
                  <c:v>9.8267190942244176E-3</c:v>
                </c:pt>
                <c:pt idx="592">
                  <c:v>9.8302951987462878E-3</c:v>
                </c:pt>
                <c:pt idx="593">
                  <c:v>9.8884100482319187E-3</c:v>
                </c:pt>
                <c:pt idx="594">
                  <c:v>9.8522892155028588E-3</c:v>
                </c:pt>
                <c:pt idx="595">
                  <c:v>9.9415176638948787E-3</c:v>
                </c:pt>
                <c:pt idx="596">
                  <c:v>9.9245308809609786E-3</c:v>
                </c:pt>
                <c:pt idx="597">
                  <c:v>9.9402664283492585E-3</c:v>
                </c:pt>
                <c:pt idx="598">
                  <c:v>9.937584063502829E-3</c:v>
                </c:pt>
                <c:pt idx="599">
                  <c:v>9.9286432292881085E-3</c:v>
                </c:pt>
                <c:pt idx="600">
                  <c:v>9.9608293158050289E-3</c:v>
                </c:pt>
                <c:pt idx="601">
                  <c:v>1.0039686946501588E-2</c:v>
                </c:pt>
                <c:pt idx="602">
                  <c:v>9.9720950189959891E-3</c:v>
                </c:pt>
                <c:pt idx="603">
                  <c:v>1.0146617169567888E-2</c:v>
                </c:pt>
                <c:pt idx="604">
                  <c:v>1.0063110946738889E-2</c:v>
                </c:pt>
                <c:pt idx="605">
                  <c:v>1.0085821101055888E-2</c:v>
                </c:pt>
                <c:pt idx="606">
                  <c:v>1.0133385239090988E-2</c:v>
                </c:pt>
                <c:pt idx="607">
                  <c:v>1.0116219708221989E-2</c:v>
                </c:pt>
                <c:pt idx="608">
                  <c:v>1.0135708962247088E-2</c:v>
                </c:pt>
                <c:pt idx="609">
                  <c:v>1.0112107359894788E-2</c:v>
                </c:pt>
                <c:pt idx="610">
                  <c:v>1.0162352716956188E-2</c:v>
                </c:pt>
                <c:pt idx="611">
                  <c:v>1.0234950732464389E-2</c:v>
                </c:pt>
                <c:pt idx="612">
                  <c:v>1.0158597864499188E-2</c:v>
                </c:pt>
                <c:pt idx="613">
                  <c:v>1.0207771879770089E-2</c:v>
                </c:pt>
                <c:pt idx="614">
                  <c:v>1.0212599219837588E-2</c:v>
                </c:pt>
                <c:pt idx="615">
                  <c:v>1.0201870906271988E-2</c:v>
                </c:pt>
                <c:pt idx="616">
                  <c:v>1.0292886834014888E-2</c:v>
                </c:pt>
                <c:pt idx="617">
                  <c:v>1.0254978521934988E-2</c:v>
                </c:pt>
                <c:pt idx="618">
                  <c:v>1.0290204469168488E-2</c:v>
                </c:pt>
                <c:pt idx="619">
                  <c:v>1.0306476260361989E-2</c:v>
                </c:pt>
                <c:pt idx="620">
                  <c:v>1.0318099459423188E-2</c:v>
                </c:pt>
                <c:pt idx="621">
                  <c:v>1.0334192502681588E-2</c:v>
                </c:pt>
                <c:pt idx="622">
                  <c:v>1.0338127248893788E-2</c:v>
                </c:pt>
                <c:pt idx="623">
                  <c:v>1.0366558482953689E-2</c:v>
                </c:pt>
                <c:pt idx="624">
                  <c:v>1.0369777091605388E-2</c:v>
                </c:pt>
                <c:pt idx="625">
                  <c:v>1.0371207075086089E-2</c:v>
                </c:pt>
                <c:pt idx="626">
                  <c:v>1.0441302619503089E-2</c:v>
                </c:pt>
                <c:pt idx="627">
                  <c:v>1.0487258026122288E-2</c:v>
                </c:pt>
                <c:pt idx="628">
                  <c:v>1.0464549017625389E-2</c:v>
                </c:pt>
                <c:pt idx="629">
                  <c:v>1.0449349714042388E-2</c:v>
                </c:pt>
                <c:pt idx="630">
                  <c:v>1.0482251938119689E-2</c:v>
                </c:pt>
                <c:pt idx="631">
                  <c:v>1.0533392180676589E-2</c:v>
                </c:pt>
                <c:pt idx="632">
                  <c:v>1.0501383696274688E-2</c:v>
                </c:pt>
                <c:pt idx="633">
                  <c:v>1.0575771482773989E-2</c:v>
                </c:pt>
                <c:pt idx="634">
                  <c:v>1.0588645917380688E-2</c:v>
                </c:pt>
                <c:pt idx="635">
                  <c:v>1.0623514368744088E-2</c:v>
                </c:pt>
                <c:pt idx="636">
                  <c:v>1.0596693011919988E-2</c:v>
                </c:pt>
                <c:pt idx="637">
                  <c:v>1.0650515619323288E-2</c:v>
                </c:pt>
                <c:pt idx="638">
                  <c:v>1.0639786159937589E-2</c:v>
                </c:pt>
                <c:pt idx="639">
                  <c:v>1.0686277810362089E-2</c:v>
                </c:pt>
                <c:pt idx="640">
                  <c:v>1.0708987964679088E-2</c:v>
                </c:pt>
                <c:pt idx="641">
                  <c:v>1.0714530296486988E-2</c:v>
                </c:pt>
                <c:pt idx="642">
                  <c:v>1.0725081007937589E-2</c:v>
                </c:pt>
                <c:pt idx="643">
                  <c:v>1.0716676417528189E-2</c:v>
                </c:pt>
                <c:pt idx="644">
                  <c:v>1.0774075129453288E-2</c:v>
                </c:pt>
                <c:pt idx="645">
                  <c:v>1.0722756138961389E-2</c:v>
                </c:pt>
                <c:pt idx="646">
                  <c:v>1.0740994157440889E-2</c:v>
                </c:pt>
                <c:pt idx="647">
                  <c:v>1.0787844449555588E-2</c:v>
                </c:pt>
                <c:pt idx="648">
                  <c:v>1.0762274328277189E-2</c:v>
                </c:pt>
                <c:pt idx="649">
                  <c:v>1.0815024448069989E-2</c:v>
                </c:pt>
                <c:pt idx="650">
                  <c:v>1.0842203300764188E-2</c:v>
                </c:pt>
                <c:pt idx="651">
                  <c:v>1.0860979854689189E-2</c:v>
                </c:pt>
                <c:pt idx="652">
                  <c:v>1.0825036624075088E-2</c:v>
                </c:pt>
                <c:pt idx="653">
                  <c:v>1.0903536758901489E-2</c:v>
                </c:pt>
                <c:pt idx="654">
                  <c:v>1.0853111508084988E-2</c:v>
                </c:pt>
                <c:pt idx="655">
                  <c:v>1.0951638286561888E-2</c:v>
                </c:pt>
                <c:pt idx="656">
                  <c:v>1.0972022426082589E-2</c:v>
                </c:pt>
                <c:pt idx="657">
                  <c:v>1.0999917416337289E-2</c:v>
                </c:pt>
                <c:pt idx="658">
                  <c:v>1.0974526042993888E-2</c:v>
                </c:pt>
                <c:pt idx="659">
                  <c:v>1.1036216997001389E-2</c:v>
                </c:pt>
                <c:pt idx="660">
                  <c:v>1.1002957277053889E-2</c:v>
                </c:pt>
                <c:pt idx="661">
                  <c:v>1.1018871572377289E-2</c:v>
                </c:pt>
                <c:pt idx="662">
                  <c:v>1.1073587919455988E-2</c:v>
                </c:pt>
                <c:pt idx="663">
                  <c:v>1.1026918666916489E-2</c:v>
                </c:pt>
                <c:pt idx="664">
                  <c:v>1.1044621587410888E-2</c:v>
                </c:pt>
                <c:pt idx="665">
                  <c:v>1.1153160541892988E-2</c:v>
                </c:pt>
                <c:pt idx="666">
                  <c:v>1.1133312646177588E-2</c:v>
                </c:pt>
                <c:pt idx="667">
                  <c:v>1.1132955150307388E-2</c:v>
                </c:pt>
                <c:pt idx="668">
                  <c:v>1.1169075983036389E-2</c:v>
                </c:pt>
                <c:pt idx="669">
                  <c:v>1.1177479427625788E-2</c:v>
                </c:pt>
                <c:pt idx="670">
                  <c:v>1.1175155704469588E-2</c:v>
                </c:pt>
                <c:pt idx="671">
                  <c:v>1.1183559149058988E-2</c:v>
                </c:pt>
                <c:pt idx="672">
                  <c:v>1.1215925129331089E-2</c:v>
                </c:pt>
                <c:pt idx="673">
                  <c:v>1.1219501233852989E-2</c:v>
                </c:pt>
                <c:pt idx="674">
                  <c:v>1.1246501338612089E-2</c:v>
                </c:pt>
                <c:pt idx="675">
                  <c:v>1.1260091910779289E-2</c:v>
                </c:pt>
                <c:pt idx="676">
                  <c:v>1.1280298448184988E-2</c:v>
                </c:pt>
                <c:pt idx="677">
                  <c:v>1.1306046171578488E-2</c:v>
                </c:pt>
                <c:pt idx="678">
                  <c:v>1.1313378274377388E-2</c:v>
                </c:pt>
                <c:pt idx="679">
                  <c:v>1.1381327697753189E-2</c:v>
                </c:pt>
                <c:pt idx="680">
                  <c:v>1.1343596987788189E-2</c:v>
                </c:pt>
                <c:pt idx="681">
                  <c:v>1.1386156183640788E-2</c:v>
                </c:pt>
                <c:pt idx="682">
                  <c:v>1.1340558272891689E-2</c:v>
                </c:pt>
                <c:pt idx="683">
                  <c:v>1.1444984879046688E-2</c:v>
                </c:pt>
                <c:pt idx="684">
                  <c:v>1.1476277225888088E-2</c:v>
                </c:pt>
                <c:pt idx="685">
                  <c:v>1.1442482407955389E-2</c:v>
                </c:pt>
                <c:pt idx="686">
                  <c:v>1.1431574200634589E-2</c:v>
                </c:pt>
                <c:pt idx="687">
                  <c:v>1.1492728910836889E-2</c:v>
                </c:pt>
                <c:pt idx="688">
                  <c:v>1.1527776110135288E-2</c:v>
                </c:pt>
                <c:pt idx="689">
                  <c:v>1.1485397953857989E-2</c:v>
                </c:pt>
                <c:pt idx="690">
                  <c:v>1.1505782093378688E-2</c:v>
                </c:pt>
                <c:pt idx="691">
                  <c:v>1.1570870403972989E-2</c:v>
                </c:pt>
                <c:pt idx="692">
                  <c:v>1.1602162750814488E-2</c:v>
                </c:pt>
                <c:pt idx="693">
                  <c:v>1.1536895692285089E-2</c:v>
                </c:pt>
                <c:pt idx="694">
                  <c:v>1.1591791933118989E-2</c:v>
                </c:pt>
                <c:pt idx="695">
                  <c:v>1.1620759410984288E-2</c:v>
                </c:pt>
                <c:pt idx="696">
                  <c:v>1.1572122785338689E-2</c:v>
                </c:pt>
                <c:pt idx="697">
                  <c:v>1.1596619273186488E-2</c:v>
                </c:pt>
                <c:pt idx="698">
                  <c:v>1.1671005913865688E-2</c:v>
                </c:pt>
                <c:pt idx="699">
                  <c:v>1.1674583164207688E-2</c:v>
                </c:pt>
                <c:pt idx="700">
                  <c:v>1.1664211200692089E-2</c:v>
                </c:pt>
                <c:pt idx="701">
                  <c:v>1.1687100102944289E-2</c:v>
                </c:pt>
                <c:pt idx="702">
                  <c:v>1.1712133980417389E-2</c:v>
                </c:pt>
                <c:pt idx="703">
                  <c:v>1.1686741461253989E-2</c:v>
                </c:pt>
                <c:pt idx="704">
                  <c:v>1.1753975892889389E-2</c:v>
                </c:pt>
                <c:pt idx="705">
                  <c:v>1.1762021841608588E-2</c:v>
                </c:pt>
                <c:pt idx="706">
                  <c:v>1.1815129457271589E-2</c:v>
                </c:pt>
                <c:pt idx="707">
                  <c:v>1.1831581142220288E-2</c:v>
                </c:pt>
                <c:pt idx="708">
                  <c:v>1.1802971160225289E-2</c:v>
                </c:pt>
                <c:pt idx="709">
                  <c:v>1.1838197107458788E-2</c:v>
                </c:pt>
                <c:pt idx="710">
                  <c:v>1.1846064308242888E-2</c:v>
                </c:pt>
                <c:pt idx="711">
                  <c:v>1.1866449593583588E-2</c:v>
                </c:pt>
                <c:pt idx="712">
                  <c:v>1.1921524582352688E-2</c:v>
                </c:pt>
                <c:pt idx="713">
                  <c:v>1.1925280580629688E-2</c:v>
                </c:pt>
                <c:pt idx="714">
                  <c:v>1.1908471399810789E-2</c:v>
                </c:pt>
                <c:pt idx="715">
                  <c:v>1.1920629696857088E-2</c:v>
                </c:pt>
                <c:pt idx="716">
                  <c:v>1.1978030700422488E-2</c:v>
                </c:pt>
                <c:pt idx="717">
                  <c:v>1.1928856685151588E-2</c:v>
                </c:pt>
                <c:pt idx="718">
                  <c:v>1.1960326634108089E-2</c:v>
                </c:pt>
                <c:pt idx="719">
                  <c:v>1.1975348335576088E-2</c:v>
                </c:pt>
                <c:pt idx="720">
                  <c:v>1.2003064577895689E-2</c:v>
                </c:pt>
                <c:pt idx="721">
                  <c:v>1.2046515221783488E-2</c:v>
                </c:pt>
                <c:pt idx="722">
                  <c:v>1.2037933029258988E-2</c:v>
                </c:pt>
                <c:pt idx="723">
                  <c:v>1.2077628820689889E-2</c:v>
                </c:pt>
                <c:pt idx="724">
                  <c:v>1.2033998283046889E-2</c:v>
                </c:pt>
                <c:pt idx="725">
                  <c:v>1.2067079255059288E-2</c:v>
                </c:pt>
                <c:pt idx="726">
                  <c:v>1.2142895879219188E-2</c:v>
                </c:pt>
                <c:pt idx="727">
                  <c:v>1.2080668681406488E-2</c:v>
                </c:pt>
                <c:pt idx="728">
                  <c:v>1.2096225480859689E-2</c:v>
                </c:pt>
                <c:pt idx="729">
                  <c:v>1.2161135043518789E-2</c:v>
                </c:pt>
                <c:pt idx="730">
                  <c:v>1.2186168920991988E-2</c:v>
                </c:pt>
                <c:pt idx="731">
                  <c:v>1.2177764330582588E-2</c:v>
                </c:pt>
                <c:pt idx="732">
                  <c:v>1.2197792120053189E-2</c:v>
                </c:pt>
                <c:pt idx="733">
                  <c:v>1.2163458766674988E-2</c:v>
                </c:pt>
                <c:pt idx="734">
                  <c:v>1.2248753614674989E-2</c:v>
                </c:pt>
                <c:pt idx="735">
                  <c:v>1.2271821264862188E-2</c:v>
                </c:pt>
                <c:pt idx="736">
                  <c:v>1.2241601405631188E-2</c:v>
                </c:pt>
                <c:pt idx="737">
                  <c:v>1.2305616082794889E-2</c:v>
                </c:pt>
                <c:pt idx="738">
                  <c:v>1.2358009852537589E-2</c:v>
                </c:pt>
                <c:pt idx="739">
                  <c:v>1.2337803315131889E-2</c:v>
                </c:pt>
                <c:pt idx="740">
                  <c:v>1.2299180011311589E-2</c:v>
                </c:pt>
                <c:pt idx="741">
                  <c:v>1.2336908429636388E-2</c:v>
                </c:pt>
                <c:pt idx="742">
                  <c:v>1.2380361365164289E-2</c:v>
                </c:pt>
                <c:pt idx="743">
                  <c:v>1.2406646478183089E-2</c:v>
                </c:pt>
                <c:pt idx="744">
                  <c:v>1.2378751487928389E-2</c:v>
                </c:pt>
                <c:pt idx="745">
                  <c:v>1.2393234653950988E-2</c:v>
                </c:pt>
                <c:pt idx="746">
                  <c:v>1.2444913431953388E-2</c:v>
                </c:pt>
                <c:pt idx="747">
                  <c:v>1.2513040457444089E-2</c:v>
                </c:pt>
                <c:pt idx="748">
                  <c:v>1.2438832564700089E-2</c:v>
                </c:pt>
                <c:pt idx="749">
                  <c:v>1.2433111484957089E-2</c:v>
                </c:pt>
                <c:pt idx="750">
                  <c:v>1.2504637012854789E-2</c:v>
                </c:pt>
                <c:pt idx="751">
                  <c:v>1.2487112840295488E-2</c:v>
                </c:pt>
                <c:pt idx="752">
                  <c:v>1.2508391865311689E-2</c:v>
                </c:pt>
                <c:pt idx="753">
                  <c:v>1.2557029636777389E-2</c:v>
                </c:pt>
                <c:pt idx="754">
                  <c:v>1.2607633635528989E-2</c:v>
                </c:pt>
                <c:pt idx="755">
                  <c:v>1.2611567235921089E-2</c:v>
                </c:pt>
                <c:pt idx="756">
                  <c:v>1.2573301427970888E-2</c:v>
                </c:pt>
                <c:pt idx="757">
                  <c:v>1.2607991131399189E-2</c:v>
                </c:pt>
                <c:pt idx="758">
                  <c:v>1.2650190539741389E-2</c:v>
                </c:pt>
                <c:pt idx="759">
                  <c:v>1.2662349982607788E-2</c:v>
                </c:pt>
                <c:pt idx="760">
                  <c:v>1.2627839027114588E-2</c:v>
                </c:pt>
                <c:pt idx="761">
                  <c:v>1.2621044313940989E-2</c:v>
                </c:pt>
                <c:pt idx="762">
                  <c:v>1.2685060136924789E-2</c:v>
                </c:pt>
                <c:pt idx="763">
                  <c:v>1.2688457493511588E-2</c:v>
                </c:pt>
                <c:pt idx="764">
                  <c:v>1.2654304033888588E-2</c:v>
                </c:pt>
                <c:pt idx="765">
                  <c:v>1.2684701495234488E-2</c:v>
                </c:pt>
                <c:pt idx="766">
                  <c:v>1.2723862188680189E-2</c:v>
                </c:pt>
                <c:pt idx="767">
                  <c:v>1.2766062742842388E-2</c:v>
                </c:pt>
                <c:pt idx="768">
                  <c:v>1.2808440899119689E-2</c:v>
                </c:pt>
                <c:pt idx="769">
                  <c:v>1.2806117175963489E-2</c:v>
                </c:pt>
                <c:pt idx="770">
                  <c:v>1.2813269385007289E-2</c:v>
                </c:pt>
                <c:pt idx="771">
                  <c:v>1.2848674080175888E-2</c:v>
                </c:pt>
                <c:pt idx="772">
                  <c:v>1.2844384129733788E-2</c:v>
                </c:pt>
                <c:pt idx="773">
                  <c:v>1.2879252581097088E-2</c:v>
                </c:pt>
                <c:pt idx="774">
                  <c:v>1.2866198252735189E-2</c:v>
                </c:pt>
                <c:pt idx="775">
                  <c:v>1.2929676686093489E-2</c:v>
                </c:pt>
                <c:pt idx="776">
                  <c:v>1.2914477382510489E-2</c:v>
                </c:pt>
                <c:pt idx="777">
                  <c:v>1.2942552266520389E-2</c:v>
                </c:pt>
                <c:pt idx="778">
                  <c:v>1.2955069205256988E-2</c:v>
                </c:pt>
                <c:pt idx="779">
                  <c:v>1.2969016127474288E-2</c:v>
                </c:pt>
                <c:pt idx="780">
                  <c:v>1.2987971429334388E-2</c:v>
                </c:pt>
                <c:pt idx="781">
                  <c:v>1.3015865273768988E-2</c:v>
                </c:pt>
                <c:pt idx="782">
                  <c:v>1.3039469167761388E-2</c:v>
                </c:pt>
                <c:pt idx="783">
                  <c:v>1.3028740854195789E-2</c:v>
                </c:pt>
                <c:pt idx="784">
                  <c:v>1.3035176925679088E-2</c:v>
                </c:pt>
                <c:pt idx="785">
                  <c:v>1.3060390696907488E-2</c:v>
                </c:pt>
                <c:pt idx="786">
                  <c:v>1.3063251809688989E-2</c:v>
                </c:pt>
                <c:pt idx="787">
                  <c:v>1.3142287042500589E-2</c:v>
                </c:pt>
                <c:pt idx="788">
                  <c:v>1.3114393198065989E-2</c:v>
                </c:pt>
                <c:pt idx="789">
                  <c:v>1.3122260398850089E-2</c:v>
                </c:pt>
                <c:pt idx="790">
                  <c:v>1.3137101060742789E-2</c:v>
                </c:pt>
                <c:pt idx="791">
                  <c:v>1.3169287147259689E-2</c:v>
                </c:pt>
                <c:pt idx="792">
                  <c:v>1.3140499563149688E-2</c:v>
                </c:pt>
                <c:pt idx="793">
                  <c:v>1.3196109649903889E-2</c:v>
                </c:pt>
                <c:pt idx="794">
                  <c:v>1.3253330759714089E-2</c:v>
                </c:pt>
                <c:pt idx="795">
                  <c:v>1.3198435664700189E-2</c:v>
                </c:pt>
                <c:pt idx="796">
                  <c:v>1.3254581995259689E-2</c:v>
                </c:pt>
                <c:pt idx="797">
                  <c:v>1.3275503524405688E-2</c:v>
                </c:pt>
                <c:pt idx="798">
                  <c:v>1.3303577262595489E-2</c:v>
                </c:pt>
                <c:pt idx="799">
                  <c:v>1.3287662967272089E-2</c:v>
                </c:pt>
                <c:pt idx="800">
                  <c:v>1.3324677539676588E-2</c:v>
                </c:pt>
                <c:pt idx="801">
                  <c:v>1.3335048357372089E-2</c:v>
                </c:pt>
                <c:pt idx="802">
                  <c:v>1.3317166688942589E-2</c:v>
                </c:pt>
                <c:pt idx="803">
                  <c:v>1.3366876948018788E-2</c:v>
                </c:pt>
                <c:pt idx="804">
                  <c:v>1.3384938510203389E-2</c:v>
                </c:pt>
                <c:pt idx="805">
                  <c:v>1.3397096807249688E-2</c:v>
                </c:pt>
                <c:pt idx="806">
                  <c:v>1.3392804565167388E-2</c:v>
                </c:pt>
                <c:pt idx="807">
                  <c:v>1.3432860144108589E-2</c:v>
                </c:pt>
                <c:pt idx="808">
                  <c:v>1.3487397743252288E-2</c:v>
                </c:pt>
                <c:pt idx="809">
                  <c:v>1.3445734578715389E-2</c:v>
                </c:pt>
                <c:pt idx="810">
                  <c:v>1.3533174401936389E-2</c:v>
                </c:pt>
                <c:pt idx="811">
                  <c:v>1.3516366366937588E-2</c:v>
                </c:pt>
                <c:pt idx="812">
                  <c:v>1.3526915932568089E-2</c:v>
                </c:pt>
                <c:pt idx="813">
                  <c:v>1.3545333844802788E-2</c:v>
                </c:pt>
                <c:pt idx="814">
                  <c:v>1.3545333844802788E-2</c:v>
                </c:pt>
                <c:pt idx="815">
                  <c:v>1.3596832729049988E-2</c:v>
                </c:pt>
                <c:pt idx="816">
                  <c:v>1.3571798851576788E-2</c:v>
                </c:pt>
                <c:pt idx="817">
                  <c:v>1.3675510465991388E-2</c:v>
                </c:pt>
                <c:pt idx="818">
                  <c:v>1.3627051442460788E-2</c:v>
                </c:pt>
                <c:pt idx="819">
                  <c:v>1.3652622709559388E-2</c:v>
                </c:pt>
                <c:pt idx="820">
                  <c:v>1.3664245908620488E-2</c:v>
                </c:pt>
                <c:pt idx="821">
                  <c:v>1.3622224102393388E-2</c:v>
                </c:pt>
                <c:pt idx="822">
                  <c:v>1.3694644515786588E-2</c:v>
                </c:pt>
                <c:pt idx="823">
                  <c:v>1.3662993527254788E-2</c:v>
                </c:pt>
                <c:pt idx="824">
                  <c:v>1.3727186952353589E-2</c:v>
                </c:pt>
                <c:pt idx="825">
                  <c:v>1.3774930984143788E-2</c:v>
                </c:pt>
                <c:pt idx="826">
                  <c:v>1.3693749630290988E-2</c:v>
                </c:pt>
                <c:pt idx="827">
                  <c:v>1.3790130287726788E-2</c:v>
                </c:pt>
                <c:pt idx="828">
                  <c:v>1.3804614599569389E-2</c:v>
                </c:pt>
                <c:pt idx="829">
                  <c:v>1.3760982916106388E-2</c:v>
                </c:pt>
                <c:pt idx="830">
                  <c:v>1.3803720859893988E-2</c:v>
                </c:pt>
                <c:pt idx="831">
                  <c:v>1.3802288584773089E-2</c:v>
                </c:pt>
                <c:pt idx="832">
                  <c:v>1.3848423885147489E-2</c:v>
                </c:pt>
                <c:pt idx="833">
                  <c:v>1.3835013206735488E-2</c:v>
                </c:pt>
                <c:pt idx="834">
                  <c:v>1.3885259709616888E-2</c:v>
                </c:pt>
                <c:pt idx="835">
                  <c:v>1.3896524266987788E-2</c:v>
                </c:pt>
                <c:pt idx="836">
                  <c:v>1.3935327464563288E-2</c:v>
                </c:pt>
                <c:pt idx="837">
                  <c:v>1.3882754946885489E-2</c:v>
                </c:pt>
                <c:pt idx="838">
                  <c:v>1.3923346769631889E-2</c:v>
                </c:pt>
                <c:pt idx="839">
                  <c:v>1.4034032990975288E-2</c:v>
                </c:pt>
                <c:pt idx="840">
                  <c:v>1.4020263670872989E-2</c:v>
                </c:pt>
                <c:pt idx="841">
                  <c:v>1.3973055882887988E-2</c:v>
                </c:pt>
                <c:pt idx="842">
                  <c:v>1.4042078939694388E-2</c:v>
                </c:pt>
                <c:pt idx="843">
                  <c:v>1.4026343392306188E-2</c:v>
                </c:pt>
                <c:pt idx="844">
                  <c:v>1.4075159911706889E-2</c:v>
                </c:pt>
                <c:pt idx="845">
                  <c:v>1.4107345998223789E-2</c:v>
                </c:pt>
                <c:pt idx="846">
                  <c:v>1.4061390591604588E-2</c:v>
                </c:pt>
                <c:pt idx="847">
                  <c:v>1.4082670762440888E-2</c:v>
                </c:pt>
                <c:pt idx="848">
                  <c:v>1.4125763910458488E-2</c:v>
                </c:pt>
                <c:pt idx="849">
                  <c:v>1.4155983769689488E-2</c:v>
                </c:pt>
                <c:pt idx="850">
                  <c:v>1.4150261544126389E-2</c:v>
                </c:pt>
                <c:pt idx="851">
                  <c:v>1.4150261544126389E-2</c:v>
                </c:pt>
                <c:pt idx="852">
                  <c:v>1.4211058758458489E-2</c:v>
                </c:pt>
                <c:pt idx="853">
                  <c:v>1.4195500813185189E-2</c:v>
                </c:pt>
                <c:pt idx="854">
                  <c:v>1.4203905403594688E-2</c:v>
                </c:pt>
                <c:pt idx="855">
                  <c:v>1.4260232773729389E-2</c:v>
                </c:pt>
                <c:pt idx="856">
                  <c:v>1.4258086652688188E-2</c:v>
                </c:pt>
                <c:pt idx="857">
                  <c:v>1.4312088008026689E-2</c:v>
                </c:pt>
                <c:pt idx="858">
                  <c:v>1.4269172462123988E-2</c:v>
                </c:pt>
                <c:pt idx="859">
                  <c:v>1.4316022754238789E-2</c:v>
                </c:pt>
                <c:pt idx="860">
                  <c:v>1.4353751172563588E-2</c:v>
                </c:pt>
                <c:pt idx="861">
                  <c:v>1.4327823555414888E-2</c:v>
                </c:pt>
                <c:pt idx="862">
                  <c:v>1.4379321293841988E-2</c:v>
                </c:pt>
                <c:pt idx="863">
                  <c:v>1.4355182301864389E-2</c:v>
                </c:pt>
                <c:pt idx="864">
                  <c:v>1.4392911866009189E-2</c:v>
                </c:pt>
                <c:pt idx="865">
                  <c:v>1.4361262023297589E-2</c:v>
                </c:pt>
                <c:pt idx="866">
                  <c:v>1.4459251412149089E-2</c:v>
                </c:pt>
                <c:pt idx="867">
                  <c:v>1.4400421570923088E-2</c:v>
                </c:pt>
                <c:pt idx="868">
                  <c:v>1.4498948349399989E-2</c:v>
                </c:pt>
                <c:pt idx="869">
                  <c:v>1.4386116007015589E-2</c:v>
                </c:pt>
                <c:pt idx="870">
                  <c:v>1.4462292418685789E-2</c:v>
                </c:pt>
                <c:pt idx="871">
                  <c:v>1.4563500416189088E-2</c:v>
                </c:pt>
                <c:pt idx="872">
                  <c:v>1.4571188869038089E-2</c:v>
                </c:pt>
                <c:pt idx="873">
                  <c:v>1.4543830122588589E-2</c:v>
                </c:pt>
                <c:pt idx="874">
                  <c:v>1.4520764764041589E-2</c:v>
                </c:pt>
                <c:pt idx="875">
                  <c:v>1.4585315685010489E-2</c:v>
                </c:pt>
                <c:pt idx="876">
                  <c:v>1.4533995548698489E-2</c:v>
                </c:pt>
                <c:pt idx="877">
                  <c:v>1.4603018605504888E-2</c:v>
                </c:pt>
                <c:pt idx="878">
                  <c:v>1.4616428138096788E-2</c:v>
                </c:pt>
                <c:pt idx="879">
                  <c:v>1.4632164831305189E-2</c:v>
                </c:pt>
                <c:pt idx="880">
                  <c:v>1.4674006743777189E-2</c:v>
                </c:pt>
                <c:pt idx="881">
                  <c:v>1.4680445106900688E-2</c:v>
                </c:pt>
                <c:pt idx="882">
                  <c:v>1.4711021316181688E-2</c:v>
                </c:pt>
                <c:pt idx="883">
                  <c:v>1.4726220619764689E-2</c:v>
                </c:pt>
                <c:pt idx="884">
                  <c:v>1.4788269069642389E-2</c:v>
                </c:pt>
                <c:pt idx="885">
                  <c:v>1.4696894500209189E-2</c:v>
                </c:pt>
                <c:pt idx="886">
                  <c:v>1.4779149487492588E-2</c:v>
                </c:pt>
                <c:pt idx="887">
                  <c:v>1.4703332863332688E-2</c:v>
                </c:pt>
                <c:pt idx="888">
                  <c:v>1.4757512966606188E-2</c:v>
                </c:pt>
                <c:pt idx="889">
                  <c:v>1.4792382563789588E-2</c:v>
                </c:pt>
                <c:pt idx="890">
                  <c:v>1.4787375329966988E-2</c:v>
                </c:pt>
                <c:pt idx="891">
                  <c:v>1.4826356129657388E-2</c:v>
                </c:pt>
                <c:pt idx="892">
                  <c:v>1.4909504856616188E-2</c:v>
                </c:pt>
                <c:pt idx="893">
                  <c:v>1.4854608615782288E-2</c:v>
                </c:pt>
                <c:pt idx="894">
                  <c:v>1.4888225831599988E-2</c:v>
                </c:pt>
                <c:pt idx="895">
                  <c:v>1.4887153343989488E-2</c:v>
                </c:pt>
                <c:pt idx="896">
                  <c:v>1.4951347914908288E-2</c:v>
                </c:pt>
                <c:pt idx="897">
                  <c:v>1.4922558039158089E-2</c:v>
                </c:pt>
                <c:pt idx="898">
                  <c:v>1.4968872087467588E-2</c:v>
                </c:pt>
                <c:pt idx="899">
                  <c:v>1.4959215115692388E-2</c:v>
                </c:pt>
                <c:pt idx="900">
                  <c:v>1.4939367219976988E-2</c:v>
                </c:pt>
                <c:pt idx="901">
                  <c:v>1.5031456781150488E-2</c:v>
                </c:pt>
                <c:pt idx="902">
                  <c:v>1.4998018313267889E-2</c:v>
                </c:pt>
                <c:pt idx="903">
                  <c:v>1.5083312015447789E-2</c:v>
                </c:pt>
                <c:pt idx="904">
                  <c:v>1.5048443564084388E-2</c:v>
                </c:pt>
                <c:pt idx="905">
                  <c:v>1.5128730032441588E-2</c:v>
                </c:pt>
                <c:pt idx="906">
                  <c:v>1.5071331320516388E-2</c:v>
                </c:pt>
                <c:pt idx="907">
                  <c:v>1.5101729927682488E-2</c:v>
                </c:pt>
                <c:pt idx="908">
                  <c:v>1.5119969091982089E-2</c:v>
                </c:pt>
                <c:pt idx="909">
                  <c:v>1.5185414898446589E-2</c:v>
                </c:pt>
                <c:pt idx="910">
                  <c:v>1.5164137019250389E-2</c:v>
                </c:pt>
                <c:pt idx="911">
                  <c:v>1.5183626273275588E-2</c:v>
                </c:pt>
                <c:pt idx="912">
                  <c:v>1.5172719211774889E-2</c:v>
                </c:pt>
                <c:pt idx="913">
                  <c:v>1.5237807522369189E-2</c:v>
                </c:pt>
                <c:pt idx="914">
                  <c:v>1.5223323210526489E-2</c:v>
                </c:pt>
                <c:pt idx="915">
                  <c:v>1.5283226685183088E-2</c:v>
                </c:pt>
                <c:pt idx="916">
                  <c:v>1.5251039452846088E-2</c:v>
                </c:pt>
                <c:pt idx="917">
                  <c:v>1.5264808772948389E-2</c:v>
                </c:pt>
                <c:pt idx="918">
                  <c:v>1.5264451277078189E-2</c:v>
                </c:pt>
                <c:pt idx="919">
                  <c:v>1.5293954998748688E-2</c:v>
                </c:pt>
                <c:pt idx="920">
                  <c:v>1.5260696424621288E-2</c:v>
                </c:pt>
                <c:pt idx="921">
                  <c:v>1.5370487760469089E-2</c:v>
                </c:pt>
                <c:pt idx="922">
                  <c:v>1.5320777501392888E-2</c:v>
                </c:pt>
                <c:pt idx="923">
                  <c:v>1.5350817466868588E-2</c:v>
                </c:pt>
                <c:pt idx="924">
                  <c:v>1.5377282473642588E-2</c:v>
                </c:pt>
                <c:pt idx="925">
                  <c:v>1.5366910510127089E-2</c:v>
                </c:pt>
                <c:pt idx="926">
                  <c:v>1.5423416628196889E-2</c:v>
                </c:pt>
                <c:pt idx="927">
                  <c:v>1.5392660525160688E-2</c:v>
                </c:pt>
                <c:pt idx="928">
                  <c:v>1.5433787445892388E-2</c:v>
                </c:pt>
                <c:pt idx="929">
                  <c:v>1.5422522888521488E-2</c:v>
                </c:pt>
                <c:pt idx="930">
                  <c:v>1.5487432451180689E-2</c:v>
                </c:pt>
                <c:pt idx="931">
                  <c:v>1.5467762157580289E-2</c:v>
                </c:pt>
                <c:pt idx="932">
                  <c:v>1.5528738119847389E-2</c:v>
                </c:pt>
                <c:pt idx="933">
                  <c:v>1.5513896312134588E-2</c:v>
                </c:pt>
                <c:pt idx="934">
                  <c:v>1.5597045039093387E-2</c:v>
                </c:pt>
                <c:pt idx="935">
                  <c:v>1.5543400033805088E-2</c:v>
                </c:pt>
                <c:pt idx="936">
                  <c:v>1.5532135476434188E-2</c:v>
                </c:pt>
                <c:pt idx="937">
                  <c:v>1.5522478504658989E-2</c:v>
                </c:pt>
                <c:pt idx="938">
                  <c:v>1.5591144065595289E-2</c:v>
                </c:pt>
                <c:pt idx="939">
                  <c:v>1.5595792657727687E-2</c:v>
                </c:pt>
                <c:pt idx="940">
                  <c:v>1.5661059716256989E-2</c:v>
                </c:pt>
                <c:pt idx="941">
                  <c:v>1.569664430518079E-2</c:v>
                </c:pt>
                <c:pt idx="942">
                  <c:v>1.567518653222949E-2</c:v>
                </c:pt>
                <c:pt idx="943">
                  <c:v>1.5666604339705091E-2</c:v>
                </c:pt>
                <c:pt idx="944">
                  <c:v>1.5717028444701492E-2</c:v>
                </c:pt>
                <c:pt idx="945">
                  <c:v>1.5711307364958592E-2</c:v>
                </c:pt>
                <c:pt idx="946">
                  <c:v>1.5756189138147188E-2</c:v>
                </c:pt>
                <c:pt idx="947">
                  <c:v>1.576352009512599E-2</c:v>
                </c:pt>
                <c:pt idx="948">
                  <c:v>1.574063233869399E-2</c:v>
                </c:pt>
                <c:pt idx="949">
                  <c:v>1.5761195226149691E-2</c:v>
                </c:pt>
                <c:pt idx="950">
                  <c:v>1.579034259777019E-2</c:v>
                </c:pt>
                <c:pt idx="951">
                  <c:v>1.5798568440244489E-2</c:v>
                </c:pt>
                <c:pt idx="952">
                  <c:v>1.5818595083894989E-2</c:v>
                </c:pt>
                <c:pt idx="953">
                  <c:v>1.5846490074149691E-2</c:v>
                </c:pt>
                <c:pt idx="954">
                  <c:v>1.582932454328069E-2</c:v>
                </c:pt>
                <c:pt idx="955">
                  <c:v>1.5861331881862589E-2</c:v>
                </c:pt>
                <c:pt idx="956">
                  <c:v>1.5906571150921291E-2</c:v>
                </c:pt>
                <c:pt idx="957">
                  <c:v>1.5917121862371889E-2</c:v>
                </c:pt>
                <c:pt idx="958">
                  <c:v>1.5915869481006189E-2</c:v>
                </c:pt>
                <c:pt idx="959">
                  <c:v>1.5908359776092292E-2</c:v>
                </c:pt>
                <c:pt idx="960">
                  <c:v>1.5939830870868889E-2</c:v>
                </c:pt>
                <c:pt idx="961">
                  <c:v>1.595288405341069E-2</c:v>
                </c:pt>
                <c:pt idx="962">
                  <c:v>1.6012787528067292E-2</c:v>
                </c:pt>
                <c:pt idx="963">
                  <c:v>1.600635031076399E-2</c:v>
                </c:pt>
                <c:pt idx="964">
                  <c:v>1.6055165684344591E-2</c:v>
                </c:pt>
                <c:pt idx="965">
                  <c:v>1.6043543631103489E-2</c:v>
                </c:pt>
                <c:pt idx="966">
                  <c:v>1.5984176400252192E-2</c:v>
                </c:pt>
                <c:pt idx="967">
                  <c:v>1.6096651246766489E-2</c:v>
                </c:pt>
                <c:pt idx="968">
                  <c:v>1.609575750709109E-2</c:v>
                </c:pt>
                <c:pt idx="969">
                  <c:v>1.6102372326509389E-2</c:v>
                </c:pt>
                <c:pt idx="970">
                  <c:v>1.6157984704903792E-2</c:v>
                </c:pt>
                <c:pt idx="971">
                  <c:v>1.616227465534599E-2</c:v>
                </c:pt>
                <c:pt idx="972">
                  <c:v>1.617890623404989E-2</c:v>
                </c:pt>
                <c:pt idx="973">
                  <c:v>1.6192673262511989E-2</c:v>
                </c:pt>
                <c:pt idx="974">
                  <c:v>1.6199290373570589E-2</c:v>
                </c:pt>
                <c:pt idx="975">
                  <c:v>1.6275465639420689E-2</c:v>
                </c:pt>
                <c:pt idx="976">
                  <c:v>1.6168355522599289E-2</c:v>
                </c:pt>
                <c:pt idx="977">
                  <c:v>1.625704658136589E-2</c:v>
                </c:pt>
                <c:pt idx="978">
                  <c:v>1.622253562587269E-2</c:v>
                </c:pt>
                <c:pt idx="979">
                  <c:v>1.6234695068739192E-2</c:v>
                </c:pt>
                <c:pt idx="980">
                  <c:v>1.6312300318069989E-2</c:v>
                </c:pt>
                <c:pt idx="981">
                  <c:v>1.6331969465850391E-2</c:v>
                </c:pt>
                <c:pt idx="982">
                  <c:v>1.6362726714706691E-2</c:v>
                </c:pt>
                <c:pt idx="983">
                  <c:v>1.6359508106054989E-2</c:v>
                </c:pt>
                <c:pt idx="984">
                  <c:v>1.639419666366309E-2</c:v>
                </c:pt>
                <c:pt idx="985">
                  <c:v>1.6383648243852689E-2</c:v>
                </c:pt>
                <c:pt idx="986">
                  <c:v>1.639687902850949E-2</c:v>
                </c:pt>
                <c:pt idx="987">
                  <c:v>1.6400097637161191E-2</c:v>
                </c:pt>
                <c:pt idx="988">
                  <c:v>1.642441652289409E-2</c:v>
                </c:pt>
                <c:pt idx="989">
                  <c:v>1.643639836364549E-2</c:v>
                </c:pt>
                <c:pt idx="990">
                  <c:v>1.643121123606759E-2</c:v>
                </c:pt>
                <c:pt idx="991">
                  <c:v>1.6494154571440791E-2</c:v>
                </c:pt>
                <c:pt idx="992">
                  <c:v>1.6559241736214991E-2</c:v>
                </c:pt>
                <c:pt idx="993">
                  <c:v>1.6492724587960091E-2</c:v>
                </c:pt>
                <c:pt idx="994">
                  <c:v>1.655012329988529E-2</c:v>
                </c:pt>
                <c:pt idx="995">
                  <c:v>1.6495048311116291E-2</c:v>
                </c:pt>
                <c:pt idx="996">
                  <c:v>1.6548692170584491E-2</c:v>
                </c:pt>
                <c:pt idx="997">
                  <c:v>1.660483964696409E-2</c:v>
                </c:pt>
                <c:pt idx="998">
                  <c:v>1.6597329942050189E-2</c:v>
                </c:pt>
                <c:pt idx="999">
                  <c:v>1.6623258705018889E-2</c:v>
                </c:pt>
                <c:pt idx="1000">
                  <c:v>1.6678511295902889E-2</c:v>
                </c:pt>
                <c:pt idx="1001">
                  <c:v>1.6605555784524492E-2</c:v>
                </c:pt>
                <c:pt idx="1002">
                  <c:v>1.6676545068616891E-2</c:v>
                </c:pt>
                <c:pt idx="1003">
                  <c:v>1.665490740191039E-2</c:v>
                </c:pt>
                <c:pt idx="1004">
                  <c:v>1.671820823315379E-2</c:v>
                </c:pt>
                <c:pt idx="1005">
                  <c:v>1.6743420858562091E-2</c:v>
                </c:pt>
                <c:pt idx="1006">
                  <c:v>1.6734658772282491E-2</c:v>
                </c:pt>
                <c:pt idx="1007">
                  <c:v>1.6714989624502088E-2</c:v>
                </c:pt>
                <c:pt idx="1008">
                  <c:v>1.6784011535488492E-2</c:v>
                </c:pt>
                <c:pt idx="1009">
                  <c:v>1.6794382353183888E-2</c:v>
                </c:pt>
                <c:pt idx="1010">
                  <c:v>1.6813515257158889E-2</c:v>
                </c:pt>
                <c:pt idx="1011">
                  <c:v>1.687198760251479E-2</c:v>
                </c:pt>
                <c:pt idx="1012">
                  <c:v>1.6860186801338588E-2</c:v>
                </c:pt>
                <c:pt idx="1013">
                  <c:v>1.683425918418999E-2</c:v>
                </c:pt>
                <c:pt idx="1014">
                  <c:v>1.691830165082429E-2</c:v>
                </c:pt>
                <c:pt idx="1015">
                  <c:v>1.6845881237430992E-2</c:v>
                </c:pt>
                <c:pt idx="1016">
                  <c:v>1.6896843877872891E-2</c:v>
                </c:pt>
                <c:pt idx="1017">
                  <c:v>1.696389841575319E-2</c:v>
                </c:pt>
                <c:pt idx="1018">
                  <c:v>1.6912757027376189E-2</c:v>
                </c:pt>
                <c:pt idx="1019">
                  <c:v>1.6986251074199991E-2</c:v>
                </c:pt>
                <c:pt idx="1020">
                  <c:v>1.699554825846479E-2</c:v>
                </c:pt>
                <c:pt idx="1021">
                  <c:v>1.702254950904409E-2</c:v>
                </c:pt>
                <c:pt idx="1022">
                  <c:v>1.698178008418259E-2</c:v>
                </c:pt>
                <c:pt idx="1023">
                  <c:v>1.7029165474282591E-2</c:v>
                </c:pt>
                <c:pt idx="1024">
                  <c:v>1.7044007281995389E-2</c:v>
                </c:pt>
                <c:pt idx="1025">
                  <c:v>1.7109094446769592E-2</c:v>
                </c:pt>
                <c:pt idx="1026">
                  <c:v>1.7113029192981691E-2</c:v>
                </c:pt>
                <c:pt idx="1027">
                  <c:v>1.710194223772589E-2</c:v>
                </c:pt>
                <c:pt idx="1028">
                  <c:v>1.7118215174739489E-2</c:v>
                </c:pt>
                <c:pt idx="1029">
                  <c:v>1.7145931417059092E-2</c:v>
                </c:pt>
                <c:pt idx="1030">
                  <c:v>1.7130910861411192E-2</c:v>
                </c:pt>
                <c:pt idx="1031">
                  <c:v>1.7168819173491091E-2</c:v>
                </c:pt>
                <c:pt idx="1032">
                  <c:v>1.719653541581069E-2</c:v>
                </c:pt>
                <c:pt idx="1033">
                  <c:v>1.7187594581595991E-2</c:v>
                </c:pt>
                <c:pt idx="1034">
                  <c:v>1.717042905072699E-2</c:v>
                </c:pt>
                <c:pt idx="1035">
                  <c:v>1.7268060943708391E-2</c:v>
                </c:pt>
                <c:pt idx="1036">
                  <c:v>1.7228185258522391E-2</c:v>
                </c:pt>
                <c:pt idx="1037">
                  <c:v>1.7270385812684589E-2</c:v>
                </c:pt>
                <c:pt idx="1038">
                  <c:v>1.7310617847920689E-2</c:v>
                </c:pt>
                <c:pt idx="1039">
                  <c:v>1.730185690746119E-2</c:v>
                </c:pt>
                <c:pt idx="1040">
                  <c:v>1.7380892140272792E-2</c:v>
                </c:pt>
                <c:pt idx="1041">
                  <c:v>1.729220108150609E-2</c:v>
                </c:pt>
                <c:pt idx="1042">
                  <c:v>1.7337440350564889E-2</c:v>
                </c:pt>
                <c:pt idx="1043">
                  <c:v>1.739752257315659E-2</c:v>
                </c:pt>
                <c:pt idx="1044">
                  <c:v>1.7385720626160391E-2</c:v>
                </c:pt>
                <c:pt idx="1045">
                  <c:v>1.737481356465969E-2</c:v>
                </c:pt>
                <c:pt idx="1046">
                  <c:v>1.7434894641431289E-2</c:v>
                </c:pt>
                <c:pt idx="1047">
                  <c:v>1.742398643411049E-2</c:v>
                </c:pt>
                <c:pt idx="1048">
                  <c:v>1.7451166432624791E-2</c:v>
                </c:pt>
                <c:pt idx="1049">
                  <c:v>1.7466186988272691E-2</c:v>
                </c:pt>
                <c:pt idx="1050">
                  <c:v>1.7494081978527389E-2</c:v>
                </c:pt>
                <c:pt idx="1051">
                  <c:v>1.7481743787725889E-2</c:v>
                </c:pt>
                <c:pt idx="1052">
                  <c:v>1.753413526582839E-2</c:v>
                </c:pt>
                <c:pt idx="1053">
                  <c:v>1.7563282637448892E-2</c:v>
                </c:pt>
                <c:pt idx="1054">
                  <c:v>1.7518937108065489E-2</c:v>
                </c:pt>
                <c:pt idx="1055">
                  <c:v>1.756971985475219E-2</c:v>
                </c:pt>
                <c:pt idx="1056">
                  <c:v>1.7567752481646191E-2</c:v>
                </c:pt>
                <c:pt idx="1057">
                  <c:v>1.7597078601201691E-2</c:v>
                </c:pt>
                <c:pt idx="1058">
                  <c:v>1.764142413058499E-2</c:v>
                </c:pt>
                <c:pt idx="1059">
                  <c:v>1.764142413058499E-2</c:v>
                </c:pt>
                <c:pt idx="1060">
                  <c:v>1.7638921659493791E-2</c:v>
                </c:pt>
                <c:pt idx="1061">
                  <c:v>1.762336486004059E-2</c:v>
                </c:pt>
                <c:pt idx="1062">
                  <c:v>1.7686485797528791E-2</c:v>
                </c:pt>
                <c:pt idx="1063">
                  <c:v>1.7732441204147992E-2</c:v>
                </c:pt>
                <c:pt idx="1064">
                  <c:v>1.7701685101111791E-2</c:v>
                </c:pt>
                <c:pt idx="1065">
                  <c:v>1.7715095779523789E-2</c:v>
                </c:pt>
                <c:pt idx="1066">
                  <c:v>1.7813085168375389E-2</c:v>
                </c:pt>
                <c:pt idx="1067">
                  <c:v>1.7789839916073191E-2</c:v>
                </c:pt>
                <c:pt idx="1068">
                  <c:v>1.776230356750879E-2</c:v>
                </c:pt>
                <c:pt idx="1069">
                  <c:v>1.7841696296190489E-2</c:v>
                </c:pt>
                <c:pt idx="1070">
                  <c:v>1.787871086859499E-2</c:v>
                </c:pt>
                <c:pt idx="1071">
                  <c:v>1.7839550175149391E-2</c:v>
                </c:pt>
                <c:pt idx="1072">
                  <c:v>1.7787337444981888E-2</c:v>
                </c:pt>
                <c:pt idx="1073">
                  <c:v>1.775640144819049E-2</c:v>
                </c:pt>
                <c:pt idx="1074">
                  <c:v>1.7900168641546289E-2</c:v>
                </c:pt>
                <c:pt idx="1075">
                  <c:v>1.7941295562277991E-2</c:v>
                </c:pt>
                <c:pt idx="1076">
                  <c:v>1.7894982659788589E-2</c:v>
                </c:pt>
                <c:pt idx="1077">
                  <c:v>1.7945229162669989E-2</c:v>
                </c:pt>
                <c:pt idx="1078">
                  <c:v>1.7919301545521391E-2</c:v>
                </c:pt>
                <c:pt idx="1079">
                  <c:v>1.7971157925638689E-2</c:v>
                </c:pt>
                <c:pt idx="1080">
                  <c:v>1.7972230413249291E-2</c:v>
                </c:pt>
                <c:pt idx="1081">
                  <c:v>1.799458192587599E-2</c:v>
                </c:pt>
                <c:pt idx="1082">
                  <c:v>1.7997443038657489E-2</c:v>
                </c:pt>
                <c:pt idx="1083">
                  <c:v>1.8036782480038292E-2</c:v>
                </c:pt>
                <c:pt idx="1084">
                  <c:v>1.8006562620807291E-2</c:v>
                </c:pt>
                <c:pt idx="1085">
                  <c:v>1.813888536303709E-2</c:v>
                </c:pt>
                <c:pt idx="1086">
                  <c:v>1.8108844251741189E-2</c:v>
                </c:pt>
                <c:pt idx="1087">
                  <c:v>1.8150507416278092E-2</c:v>
                </c:pt>
                <c:pt idx="1088">
                  <c:v>1.8064498722357891E-2</c:v>
                </c:pt>
                <c:pt idx="1089">
                  <c:v>1.8120824946672491E-2</c:v>
                </c:pt>
                <c:pt idx="1090">
                  <c:v>1.8109380495546491E-2</c:v>
                </c:pt>
                <c:pt idx="1091">
                  <c:v>1.8165706719861091E-2</c:v>
                </c:pt>
                <c:pt idx="1092">
                  <c:v>1.817804605648269E-2</c:v>
                </c:pt>
                <c:pt idx="1093">
                  <c:v>1.8163919240510189E-2</c:v>
                </c:pt>
                <c:pt idx="1094">
                  <c:v>1.8175005049945989E-2</c:v>
                </c:pt>
                <c:pt idx="1095">
                  <c:v>1.8205403657111992E-2</c:v>
                </c:pt>
                <c:pt idx="1096">
                  <c:v>1.8310187759137189E-2</c:v>
                </c:pt>
                <c:pt idx="1097">
                  <c:v>1.8278001672620191E-2</c:v>
                </c:pt>
                <c:pt idx="1098">
                  <c:v>1.825314768890219E-2</c:v>
                </c:pt>
                <c:pt idx="1099">
                  <c:v>1.8300889429052291E-2</c:v>
                </c:pt>
                <c:pt idx="1100">
                  <c:v>1.8292128488592692E-2</c:v>
                </c:pt>
                <c:pt idx="1101">
                  <c:v>1.8376885946967292E-2</c:v>
                </c:pt>
                <c:pt idx="1102">
                  <c:v>1.8365083999971089E-2</c:v>
                </c:pt>
                <c:pt idx="1103">
                  <c:v>1.8378317076268091E-2</c:v>
                </c:pt>
                <c:pt idx="1104">
                  <c:v>1.8418192761454191E-2</c:v>
                </c:pt>
                <c:pt idx="1105">
                  <c:v>1.8441080517886191E-2</c:v>
                </c:pt>
                <c:pt idx="1106">
                  <c:v>1.8414616656932292E-2</c:v>
                </c:pt>
                <c:pt idx="1107">
                  <c:v>1.8416761632153292E-2</c:v>
                </c:pt>
                <c:pt idx="1108">
                  <c:v>1.847523283168909E-2</c:v>
                </c:pt>
                <c:pt idx="1109">
                  <c:v>1.8494008239793889E-2</c:v>
                </c:pt>
                <c:pt idx="1110">
                  <c:v>1.8525659228325692E-2</c:v>
                </c:pt>
                <c:pt idx="1111">
                  <c:v>1.8508671299571691E-2</c:v>
                </c:pt>
                <c:pt idx="1112">
                  <c:v>1.848739342037559E-2</c:v>
                </c:pt>
                <c:pt idx="1113">
                  <c:v>1.8522083123803792E-2</c:v>
                </c:pt>
                <c:pt idx="1114">
                  <c:v>1.861041783252039E-2</c:v>
                </c:pt>
                <c:pt idx="1115">
                  <c:v>1.8595576024807589E-2</c:v>
                </c:pt>
                <c:pt idx="1116">
                  <c:v>1.8602906981786391E-2</c:v>
                </c:pt>
                <c:pt idx="1117">
                  <c:v>1.8608449313594191E-2</c:v>
                </c:pt>
                <c:pt idx="1118">
                  <c:v>1.860147699830569E-2</c:v>
                </c:pt>
                <c:pt idx="1119">
                  <c:v>1.8625437242348192E-2</c:v>
                </c:pt>
                <c:pt idx="1120">
                  <c:v>1.8644033902517992E-2</c:v>
                </c:pt>
                <c:pt idx="1121">
                  <c:v>1.864975612808099E-2</c:v>
                </c:pt>
                <c:pt idx="1122">
                  <c:v>1.8646716267364392E-2</c:v>
                </c:pt>
                <c:pt idx="1123">
                  <c:v>1.871877803906739E-2</c:v>
                </c:pt>
                <c:pt idx="1124">
                  <c:v>1.8682300856288189E-2</c:v>
                </c:pt>
                <c:pt idx="1125">
                  <c:v>1.8684803327379491E-2</c:v>
                </c:pt>
                <c:pt idx="1126">
                  <c:v>1.8709479708982492E-2</c:v>
                </c:pt>
                <c:pt idx="1127">
                  <c:v>1.8767237062597891E-2</c:v>
                </c:pt>
                <c:pt idx="1128">
                  <c:v>1.8728076369152292E-2</c:v>
                </c:pt>
                <c:pt idx="1129">
                  <c:v>1.8842517442952591E-2</c:v>
                </c:pt>
                <c:pt idx="1130">
                  <c:v>1.8804966626742789E-2</c:v>
                </c:pt>
                <c:pt idx="1131">
                  <c:v>1.881569608612849E-2</c:v>
                </c:pt>
                <c:pt idx="1132">
                  <c:v>1.8808721479199691E-2</c:v>
                </c:pt>
                <c:pt idx="1133">
                  <c:v>1.8828928016605389E-2</c:v>
                </c:pt>
                <c:pt idx="1134">
                  <c:v>1.885789549447069E-2</c:v>
                </c:pt>
                <c:pt idx="1135">
                  <c:v>1.8901704780048691E-2</c:v>
                </c:pt>
                <c:pt idx="1136">
                  <c:v>1.889991615487769E-2</c:v>
                </c:pt>
                <c:pt idx="1137">
                  <c:v>1.8953918656036191E-2</c:v>
                </c:pt>
                <c:pt idx="1138">
                  <c:v>1.896875931792899E-2</c:v>
                </c:pt>
                <c:pt idx="1139">
                  <c:v>1.8938361856582989E-2</c:v>
                </c:pt>
                <c:pt idx="1140">
                  <c:v>1.8948553926343391E-2</c:v>
                </c:pt>
                <c:pt idx="1141">
                  <c:v>1.898521100287769E-2</c:v>
                </c:pt>
                <c:pt idx="1142">
                  <c:v>1.9028126548780291E-2</c:v>
                </c:pt>
                <c:pt idx="1143">
                  <c:v>1.896500561129209E-2</c:v>
                </c:pt>
                <c:pt idx="1144">
                  <c:v>1.9040464739581792E-2</c:v>
                </c:pt>
                <c:pt idx="1145">
                  <c:v>1.9078194303726689E-2</c:v>
                </c:pt>
                <c:pt idx="1146">
                  <c:v>1.9075869434750391E-2</c:v>
                </c:pt>
                <c:pt idx="1147">
                  <c:v>1.9037782374735392E-2</c:v>
                </c:pt>
                <c:pt idx="1148">
                  <c:v>1.9099830824613091E-2</c:v>
                </c:pt>
                <c:pt idx="1149">
                  <c:v>1.9176542334268489E-2</c:v>
                </c:pt>
                <c:pt idx="1150">
                  <c:v>1.9165097883142392E-2</c:v>
                </c:pt>
                <c:pt idx="1151">
                  <c:v>1.9151687204730389E-2</c:v>
                </c:pt>
                <c:pt idx="1152">
                  <c:v>1.9188164387509591E-2</c:v>
                </c:pt>
                <c:pt idx="1153">
                  <c:v>1.9195138994438289E-2</c:v>
                </c:pt>
                <c:pt idx="1154">
                  <c:v>1.9190846752355991E-2</c:v>
                </c:pt>
                <c:pt idx="1155">
                  <c:v>1.9258617427796689E-2</c:v>
                </c:pt>
                <c:pt idx="1156">
                  <c:v>1.9241808246977792E-2</c:v>
                </c:pt>
                <c:pt idx="1157">
                  <c:v>1.9297776975422291E-2</c:v>
                </c:pt>
                <c:pt idx="1158">
                  <c:v>1.926076469465789E-2</c:v>
                </c:pt>
                <c:pt idx="1159">
                  <c:v>1.9339977529584489E-2</c:v>
                </c:pt>
                <c:pt idx="1160">
                  <c:v>1.9282936313529491E-2</c:v>
                </c:pt>
                <c:pt idx="1161">
                  <c:v>1.9344627267536989E-2</c:v>
                </c:pt>
                <c:pt idx="1162">
                  <c:v>1.9301354225764192E-2</c:v>
                </c:pt>
                <c:pt idx="1163">
                  <c:v>1.9293487024980089E-2</c:v>
                </c:pt>
                <c:pt idx="1164">
                  <c:v>1.9340692521324889E-2</c:v>
                </c:pt>
                <c:pt idx="1165">
                  <c:v>1.9375919614378491E-2</c:v>
                </c:pt>
                <c:pt idx="1166">
                  <c:v>1.932424312801629E-2</c:v>
                </c:pt>
                <c:pt idx="1167">
                  <c:v>1.9435286845229788E-2</c:v>
                </c:pt>
                <c:pt idx="1168">
                  <c:v>1.9453344969954191E-2</c:v>
                </c:pt>
                <c:pt idx="1169">
                  <c:v>1.9499837766198791E-2</c:v>
                </c:pt>
                <c:pt idx="1170">
                  <c:v>1.9402922010777791E-2</c:v>
                </c:pt>
                <c:pt idx="1171">
                  <c:v>1.9459603439322491E-2</c:v>
                </c:pt>
                <c:pt idx="1172">
                  <c:v>1.9506632479372291E-2</c:v>
                </c:pt>
                <c:pt idx="1173">
                  <c:v>1.9542217068296092E-2</c:v>
                </c:pt>
                <c:pt idx="1174">
                  <c:v>1.953184510478059E-2</c:v>
                </c:pt>
                <c:pt idx="1175">
                  <c:v>1.9561349972271189E-2</c:v>
                </c:pt>
                <c:pt idx="1176">
                  <c:v>1.953703108653829E-2</c:v>
                </c:pt>
                <c:pt idx="1177">
                  <c:v>1.9592463571177589E-2</c:v>
                </c:pt>
                <c:pt idx="1178">
                  <c:v>1.961535247342969E-2</c:v>
                </c:pt>
                <c:pt idx="1179">
                  <c:v>1.959067609182669E-2</c:v>
                </c:pt>
                <c:pt idx="1180">
                  <c:v>1.968741309931249E-2</c:v>
                </c:pt>
                <c:pt idx="1181">
                  <c:v>1.9652903289639392E-2</c:v>
                </c:pt>
                <c:pt idx="1182">
                  <c:v>1.9682942109295089E-2</c:v>
                </c:pt>
                <c:pt idx="1183">
                  <c:v>1.9679188402658192E-2</c:v>
                </c:pt>
                <c:pt idx="1184">
                  <c:v>1.9659516963237689E-2</c:v>
                </c:pt>
                <c:pt idx="1185">
                  <c:v>1.977717893732989E-2</c:v>
                </c:pt>
                <c:pt idx="1186">
                  <c:v>1.9764123463147789E-2</c:v>
                </c:pt>
                <c:pt idx="1187">
                  <c:v>1.977163545970189E-2</c:v>
                </c:pt>
                <c:pt idx="1188">
                  <c:v>1.9772886695247589E-2</c:v>
                </c:pt>
                <c:pt idx="1189">
                  <c:v>1.9732831116306391E-2</c:v>
                </c:pt>
                <c:pt idx="1190">
                  <c:v>1.9831717682293592E-2</c:v>
                </c:pt>
                <c:pt idx="1191">
                  <c:v>1.978969587606649E-2</c:v>
                </c:pt>
                <c:pt idx="1192">
                  <c:v>1.9810616259392389E-2</c:v>
                </c:pt>
                <c:pt idx="1193">
                  <c:v>1.9834932853484991E-2</c:v>
                </c:pt>
                <c:pt idx="1194">
                  <c:v>1.9874988432426192E-2</c:v>
                </c:pt>
                <c:pt idx="1195">
                  <c:v>1.979630954966469E-2</c:v>
                </c:pt>
                <c:pt idx="1196">
                  <c:v>1.9944010343412592E-2</c:v>
                </c:pt>
                <c:pt idx="1197">
                  <c:v>1.992487743943749E-2</c:v>
                </c:pt>
                <c:pt idx="1198">
                  <c:v>1.985228056974939E-2</c:v>
                </c:pt>
                <c:pt idx="1199">
                  <c:v>1.9928454689779489E-2</c:v>
                </c:pt>
                <c:pt idx="1200">
                  <c:v>1.9970476496006691E-2</c:v>
                </c:pt>
                <c:pt idx="1201">
                  <c:v>1.9987285676825589E-2</c:v>
                </c:pt>
                <c:pt idx="1202">
                  <c:v>2.0037708636001891E-2</c:v>
                </c:pt>
                <c:pt idx="1203">
                  <c:v>1.998531715789939E-2</c:v>
                </c:pt>
                <c:pt idx="1204">
                  <c:v>2.0016609504740889E-2</c:v>
                </c:pt>
                <c:pt idx="1205">
                  <c:v>2.006131482163459E-2</c:v>
                </c:pt>
                <c:pt idx="1206">
                  <c:v>2.007901545048869E-2</c:v>
                </c:pt>
                <c:pt idx="1207">
                  <c:v>2.0101010613065389E-2</c:v>
                </c:pt>
                <c:pt idx="1208">
                  <c:v>2.0111382576580891E-2</c:v>
                </c:pt>
                <c:pt idx="1209">
                  <c:v>2.010225955697079E-2</c:v>
                </c:pt>
                <c:pt idx="1210">
                  <c:v>2.014034890862609E-2</c:v>
                </c:pt>
                <c:pt idx="1211">
                  <c:v>2.0160556591851789E-2</c:v>
                </c:pt>
                <c:pt idx="1212">
                  <c:v>2.0144819898643491E-2</c:v>
                </c:pt>
                <c:pt idx="1213">
                  <c:v>2.013784414589459E-2</c:v>
                </c:pt>
                <c:pt idx="1214">
                  <c:v>2.0221172766608592E-2</c:v>
                </c:pt>
                <c:pt idx="1215">
                  <c:v>2.0200252383282689E-2</c:v>
                </c:pt>
                <c:pt idx="1216">
                  <c:v>2.0204184837854591E-2</c:v>
                </c:pt>
                <c:pt idx="1217">
                  <c:v>2.0189701671832091E-2</c:v>
                </c:pt>
                <c:pt idx="1218">
                  <c:v>2.0201682366763389E-2</c:v>
                </c:pt>
                <c:pt idx="1219">
                  <c:v>2.0254967584541289E-2</c:v>
                </c:pt>
                <c:pt idx="1220">
                  <c:v>2.0266233287732291E-2</c:v>
                </c:pt>
                <c:pt idx="1221">
                  <c:v>2.0358859092711089E-2</c:v>
                </c:pt>
                <c:pt idx="1222">
                  <c:v>2.0312547336041792E-2</c:v>
                </c:pt>
                <c:pt idx="1223">
                  <c:v>2.0353494363018192E-2</c:v>
                </c:pt>
                <c:pt idx="1224">
                  <c:v>2.0349917112676291E-2</c:v>
                </c:pt>
                <c:pt idx="1225">
                  <c:v>2.0374595785919491E-2</c:v>
                </c:pt>
                <c:pt idx="1226">
                  <c:v>2.0407675612111788E-2</c:v>
                </c:pt>
                <c:pt idx="1227">
                  <c:v>2.0439506494398789E-2</c:v>
                </c:pt>
                <c:pt idx="1228">
                  <c:v>2.0387467928885992E-2</c:v>
                </c:pt>
                <c:pt idx="1229">
                  <c:v>2.0435569456546392E-2</c:v>
                </c:pt>
                <c:pt idx="1230">
                  <c:v>2.0482777244531389E-2</c:v>
                </c:pt>
                <c:pt idx="1231">
                  <c:v>2.0495832718713389E-2</c:v>
                </c:pt>
                <c:pt idx="1232">
                  <c:v>2.0537137241559991E-2</c:v>
                </c:pt>
                <c:pt idx="1233">
                  <c:v>2.057004061145749E-2</c:v>
                </c:pt>
                <c:pt idx="1234">
                  <c:v>2.050655988645889E-2</c:v>
                </c:pt>
                <c:pt idx="1235">
                  <c:v>2.0549475432361491E-2</c:v>
                </c:pt>
                <c:pt idx="1236">
                  <c:v>2.0518540581390191E-2</c:v>
                </c:pt>
                <c:pt idx="1237">
                  <c:v>2.059399970967999E-2</c:v>
                </c:pt>
                <c:pt idx="1238">
                  <c:v>2.0608125379832289E-2</c:v>
                </c:pt>
                <c:pt idx="1239">
                  <c:v>2.0647823462903392E-2</c:v>
                </c:pt>
                <c:pt idx="1240">
                  <c:v>2.0619033587153088E-2</c:v>
                </c:pt>
                <c:pt idx="1241">
                  <c:v>2.0676074803208089E-2</c:v>
                </c:pt>
                <c:pt idx="1242">
                  <c:v>2.0693420227832292E-2</c:v>
                </c:pt>
                <c:pt idx="1243">
                  <c:v>2.0649968438124389E-2</c:v>
                </c:pt>
                <c:pt idx="1244">
                  <c:v>2.0757794692506291E-2</c:v>
                </c:pt>
                <c:pt idx="1245">
                  <c:v>2.0671603813190689E-2</c:v>
                </c:pt>
                <c:pt idx="1246">
                  <c:v>2.0715057894538789E-2</c:v>
                </c:pt>
                <c:pt idx="1247">
                  <c:v>2.0788548503902292E-2</c:v>
                </c:pt>
                <c:pt idx="1248">
                  <c:v>2.0803210417859989E-2</c:v>
                </c:pt>
                <c:pt idx="1249">
                  <c:v>2.076512564948519E-2</c:v>
                </c:pt>
                <c:pt idx="1250">
                  <c:v>2.0806608920266891E-2</c:v>
                </c:pt>
                <c:pt idx="1251">
                  <c:v>2.0875273335382988E-2</c:v>
                </c:pt>
                <c:pt idx="1252">
                  <c:v>2.0795524256651189E-2</c:v>
                </c:pt>
                <c:pt idx="1253">
                  <c:v>2.0875273335382988E-2</c:v>
                </c:pt>
                <c:pt idx="1254">
                  <c:v>2.0906389225929588E-2</c:v>
                </c:pt>
                <c:pt idx="1255">
                  <c:v>2.084022728190469E-2</c:v>
                </c:pt>
                <c:pt idx="1256">
                  <c:v>2.0901918235912191E-2</c:v>
                </c:pt>
                <c:pt idx="1257">
                  <c:v>2.095234348672869E-2</c:v>
                </c:pt>
                <c:pt idx="1258">
                  <c:v>2.0954309714014688E-2</c:v>
                </c:pt>
                <c:pt idx="1259">
                  <c:v>2.0958778412391889E-2</c:v>
                </c:pt>
                <c:pt idx="1260">
                  <c:v>2.0988283279882489E-2</c:v>
                </c:pt>
                <c:pt idx="1261">
                  <c:v>2.1065889675033492E-2</c:v>
                </c:pt>
                <c:pt idx="1262">
                  <c:v>2.098345708563509E-2</c:v>
                </c:pt>
                <c:pt idx="1263">
                  <c:v>2.1030841329914889E-2</c:v>
                </c:pt>
                <c:pt idx="1264">
                  <c:v>2.100491371276629E-2</c:v>
                </c:pt>
                <c:pt idx="1265">
                  <c:v>2.1004019973090891E-2</c:v>
                </c:pt>
                <c:pt idx="1266">
                  <c:v>2.1046041779318091E-2</c:v>
                </c:pt>
                <c:pt idx="1267">
                  <c:v>2.109968678460639E-2</c:v>
                </c:pt>
                <c:pt idx="1268">
                  <c:v>2.1144745014089888E-2</c:v>
                </c:pt>
                <c:pt idx="1269">
                  <c:v>2.1091996040117189E-2</c:v>
                </c:pt>
                <c:pt idx="1270">
                  <c:v>2.1143672526479289E-2</c:v>
                </c:pt>
                <c:pt idx="1271">
                  <c:v>2.114760956433169E-2</c:v>
                </c:pt>
                <c:pt idx="1272">
                  <c:v>2.1213232972911091E-2</c:v>
                </c:pt>
                <c:pt idx="1273">
                  <c:v>2.1170674922878691E-2</c:v>
                </c:pt>
                <c:pt idx="1274">
                  <c:v>2.1223245148916291E-2</c:v>
                </c:pt>
                <c:pt idx="1275">
                  <c:v>2.1205902015932289E-2</c:v>
                </c:pt>
                <c:pt idx="1276">
                  <c:v>2.121716542748309E-2</c:v>
                </c:pt>
                <c:pt idx="1277">
                  <c:v>2.126902066178029E-2</c:v>
                </c:pt>
                <c:pt idx="1278">
                  <c:v>2.131408347454419E-2</c:v>
                </c:pt>
                <c:pt idx="1279">
                  <c:v>2.1287083369784989E-2</c:v>
                </c:pt>
                <c:pt idx="1280">
                  <c:v>2.1312117247258192E-2</c:v>
                </c:pt>
                <c:pt idx="1281">
                  <c:v>2.1325170429800089E-2</c:v>
                </c:pt>
                <c:pt idx="1282">
                  <c:v>2.1366296204711591E-2</c:v>
                </c:pt>
                <c:pt idx="1283">
                  <c:v>2.1347520796606689E-2</c:v>
                </c:pt>
                <c:pt idx="1284">
                  <c:v>2.1357177768381891E-2</c:v>
                </c:pt>
                <c:pt idx="1285">
                  <c:v>2.1385071612816491E-2</c:v>
                </c:pt>
                <c:pt idx="1286">
                  <c:v>2.1404206808431692E-2</c:v>
                </c:pt>
                <c:pt idx="1287">
                  <c:v>2.1380245418569092E-2</c:v>
                </c:pt>
                <c:pt idx="1288">
                  <c:v>2.1444975087473089E-2</c:v>
                </c:pt>
                <c:pt idx="1289">
                  <c:v>2.143853787016969E-2</c:v>
                </c:pt>
                <c:pt idx="1290">
                  <c:v>2.142548468762789E-2</c:v>
                </c:pt>
                <c:pt idx="1291">
                  <c:v>2.1480021140951391E-2</c:v>
                </c:pt>
                <c:pt idx="1292">
                  <c:v>2.1456062042728988E-2</c:v>
                </c:pt>
                <c:pt idx="1293">
                  <c:v>2.151292451084889E-2</c:v>
                </c:pt>
                <c:pt idx="1294">
                  <c:v>2.1583733901186092E-2</c:v>
                </c:pt>
                <c:pt idx="1295">
                  <c:v>2.1538137136257192E-2</c:v>
                </c:pt>
                <c:pt idx="1296">
                  <c:v>2.1562992265795292E-2</c:v>
                </c:pt>
                <c:pt idx="1297">
                  <c:v>2.1573004441800391E-2</c:v>
                </c:pt>
                <c:pt idx="1298">
                  <c:v>2.153474092549049E-2</c:v>
                </c:pt>
                <c:pt idx="1299">
                  <c:v>2.160125807374539E-2</c:v>
                </c:pt>
                <c:pt idx="1300">
                  <c:v>2.1652043112072292E-2</c:v>
                </c:pt>
                <c:pt idx="1301">
                  <c:v>2.1640598660946191E-2</c:v>
                </c:pt>
                <c:pt idx="1302">
                  <c:v>2.1677076989545491E-2</c:v>
                </c:pt>
                <c:pt idx="1303">
                  <c:v>2.1729647215583091E-2</c:v>
                </c:pt>
                <c:pt idx="1304">
                  <c:v>2.1717845268586791E-2</c:v>
                </c:pt>
                <c:pt idx="1305">
                  <c:v>2.1751999874029891E-2</c:v>
                </c:pt>
                <c:pt idx="1306">
                  <c:v>2.174609890053179E-2</c:v>
                </c:pt>
                <c:pt idx="1307">
                  <c:v>2.1734654449405689E-2</c:v>
                </c:pt>
                <c:pt idx="1308">
                  <c:v>2.1769881542459291E-2</c:v>
                </c:pt>
                <c:pt idx="1309">
                  <c:v>2.184283590801759E-2</c:v>
                </c:pt>
                <c:pt idx="1310">
                  <c:v>2.181261604878669E-2</c:v>
                </c:pt>
                <c:pt idx="1311">
                  <c:v>2.181798077847949E-2</c:v>
                </c:pt>
                <c:pt idx="1312">
                  <c:v>2.185517409881909E-2</c:v>
                </c:pt>
                <c:pt idx="1313">
                  <c:v>2.1868763525166191E-2</c:v>
                </c:pt>
                <c:pt idx="1314">
                  <c:v>2.181279708836199E-2</c:v>
                </c:pt>
                <c:pt idx="1315">
                  <c:v>2.1851241644247191E-2</c:v>
                </c:pt>
                <c:pt idx="1316">
                  <c:v>2.1924555797315792E-2</c:v>
                </c:pt>
                <c:pt idx="1317">
                  <c:v>2.195513315241689E-2</c:v>
                </c:pt>
                <c:pt idx="1318">
                  <c:v>2.1893442198409389E-2</c:v>
                </c:pt>
                <c:pt idx="1319">
                  <c:v>2.1955667104581991E-2</c:v>
                </c:pt>
                <c:pt idx="1320">
                  <c:v>2.1889326412621989E-2</c:v>
                </c:pt>
                <c:pt idx="1321">
                  <c:v>2.1978734754769191E-2</c:v>
                </c:pt>
                <c:pt idx="1322">
                  <c:v>2.202773002210499E-2</c:v>
                </c:pt>
                <c:pt idx="1323">
                  <c:v>2.198982171002509E-2</c:v>
                </c:pt>
                <c:pt idx="1324">
                  <c:v>2.1996616423198691E-2</c:v>
                </c:pt>
                <c:pt idx="1325">
                  <c:v>2.2083877498484589E-2</c:v>
                </c:pt>
                <c:pt idx="1326">
                  <c:v>2.2113916318140289E-2</c:v>
                </c:pt>
                <c:pt idx="1327">
                  <c:v>2.2106585361161391E-2</c:v>
                </c:pt>
                <c:pt idx="1328">
                  <c:v>2.205401513512379E-2</c:v>
                </c:pt>
                <c:pt idx="1329">
                  <c:v>2.2096930681026489E-2</c:v>
                </c:pt>
                <c:pt idx="1330">
                  <c:v>2.212393307742579E-2</c:v>
                </c:pt>
                <c:pt idx="1331">
                  <c:v>2.211230987836469E-2</c:v>
                </c:pt>
                <c:pt idx="1332">
                  <c:v>2.218043804967549E-2</c:v>
                </c:pt>
                <c:pt idx="1333">
                  <c:v>2.217882702661949E-2</c:v>
                </c:pt>
                <c:pt idx="1334">
                  <c:v>2.2235691786379689E-2</c:v>
                </c:pt>
                <c:pt idx="1335">
                  <c:v>2.2207259406499591E-2</c:v>
                </c:pt>
                <c:pt idx="1336">
                  <c:v>2.2263406882879189E-2</c:v>
                </c:pt>
                <c:pt idx="1337">
                  <c:v>2.2233365771583292E-2</c:v>
                </c:pt>
                <c:pt idx="1338">
                  <c:v>2.229040927927849E-2</c:v>
                </c:pt>
                <c:pt idx="1339">
                  <c:v>2.2262870639073892E-2</c:v>
                </c:pt>
                <c:pt idx="1340">
                  <c:v>2.2334218564856591E-2</c:v>
                </c:pt>
                <c:pt idx="1341">
                  <c:v>2.2343158253251189E-2</c:v>
                </c:pt>
                <c:pt idx="1342">
                  <c:v>2.2352455437515989E-2</c:v>
                </c:pt>
                <c:pt idx="1343">
                  <c:v>2.2398052202444889E-2</c:v>
                </c:pt>
                <c:pt idx="1344">
                  <c:v>2.2360501386235191E-2</c:v>
                </c:pt>
                <c:pt idx="1345">
                  <c:v>2.2385180059478389E-2</c:v>
                </c:pt>
                <c:pt idx="1346">
                  <c:v>2.2383390288487289E-2</c:v>
                </c:pt>
                <c:pt idx="1347">
                  <c:v>2.235209794164579E-2</c:v>
                </c:pt>
                <c:pt idx="1348">
                  <c:v>2.2427023117770489E-2</c:v>
                </c:pt>
                <c:pt idx="1349">
                  <c:v>2.2468685136487289E-2</c:v>
                </c:pt>
                <c:pt idx="1350">
                  <c:v>2.2453308230789289E-2</c:v>
                </c:pt>
                <c:pt idx="1351">
                  <c:v>2.2495148997441091E-2</c:v>
                </c:pt>
                <c:pt idx="1352">
                  <c:v>2.2532878561585989E-2</c:v>
                </c:pt>
                <c:pt idx="1353">
                  <c:v>2.251338816174079E-2</c:v>
                </c:pt>
                <c:pt idx="1354">
                  <c:v>2.254432301271209E-2</c:v>
                </c:pt>
                <c:pt idx="1355">
                  <c:v>2.2554692684587391E-2</c:v>
                </c:pt>
                <c:pt idx="1356">
                  <c:v>2.254485925651729E-2</c:v>
                </c:pt>
                <c:pt idx="1357">
                  <c:v>2.2577760334774589E-2</c:v>
                </c:pt>
                <c:pt idx="1358">
                  <c:v>2.257293414052719E-2</c:v>
                </c:pt>
                <c:pt idx="1359">
                  <c:v>2.2578832822385091E-2</c:v>
                </c:pt>
                <c:pt idx="1360">
                  <c:v>2.2651968227518689E-2</c:v>
                </c:pt>
                <c:pt idx="1361">
                  <c:v>2.2640883563902991E-2</c:v>
                </c:pt>
                <c:pt idx="1362">
                  <c:v>2.265500923405539E-2</c:v>
                </c:pt>
                <c:pt idx="1363">
                  <c:v>2.2656260469600991E-2</c:v>
                </c:pt>
                <c:pt idx="1364">
                  <c:v>2.273565434410289E-2</c:v>
                </c:pt>
                <c:pt idx="1365">
                  <c:v>2.2713303977296189E-2</c:v>
                </c:pt>
                <c:pt idx="1366">
                  <c:v>2.2707939247603389E-2</c:v>
                </c:pt>
                <c:pt idx="1367">
                  <c:v>2.2706328224547389E-2</c:v>
                </c:pt>
                <c:pt idx="1368">
                  <c:v>2.278590084698429E-2</c:v>
                </c:pt>
                <c:pt idx="1369">
                  <c:v>2.2720634934274991E-2</c:v>
                </c:pt>
                <c:pt idx="1370">
                  <c:v>2.2755147035588289E-2</c:v>
                </c:pt>
                <c:pt idx="1371">
                  <c:v>2.278751187004029E-2</c:v>
                </c:pt>
                <c:pt idx="1372">
                  <c:v>2.284008209607789E-2</c:v>
                </c:pt>
                <c:pt idx="1373">
                  <c:v>2.2822557923518592E-2</c:v>
                </c:pt>
                <c:pt idx="1374">
                  <c:v>2.2810398480652191E-2</c:v>
                </c:pt>
                <c:pt idx="1375">
                  <c:v>2.2881210162629589E-2</c:v>
                </c:pt>
                <c:pt idx="1376">
                  <c:v>2.2903739277371389E-2</c:v>
                </c:pt>
                <c:pt idx="1377">
                  <c:v>2.288800258416299E-2</c:v>
                </c:pt>
                <c:pt idx="1378">
                  <c:v>2.295613075547389E-2</c:v>
                </c:pt>
                <c:pt idx="1379">
                  <c:v>2.298474188328899E-2</c:v>
                </c:pt>
                <c:pt idx="1380">
                  <c:v>2.297079496107169E-2</c:v>
                </c:pt>
                <c:pt idx="1381">
                  <c:v>2.3051976314924491E-2</c:v>
                </c:pt>
                <c:pt idx="1382">
                  <c:v>2.3031770923338891E-2</c:v>
                </c:pt>
                <c:pt idx="1383">
                  <c:v>2.302193520362859E-2</c:v>
                </c:pt>
                <c:pt idx="1384">
                  <c:v>2.3017464213611189E-2</c:v>
                </c:pt>
                <c:pt idx="1385">
                  <c:v>2.2990821604722191E-2</c:v>
                </c:pt>
                <c:pt idx="1386">
                  <c:v>2.3024080178849691E-2</c:v>
                </c:pt>
                <c:pt idx="1387">
                  <c:v>2.3110092310230191E-2</c:v>
                </c:pt>
                <c:pt idx="1388">
                  <c:v>2.3069857983353891E-2</c:v>
                </c:pt>
                <c:pt idx="1389">
                  <c:v>2.3113846016866991E-2</c:v>
                </c:pt>
                <c:pt idx="1390">
                  <c:v>2.312117697384589E-2</c:v>
                </c:pt>
                <c:pt idx="1391">
                  <c:v>2.317589446674469E-2</c:v>
                </c:pt>
                <c:pt idx="1392">
                  <c:v>2.3137449910859489E-2</c:v>
                </c:pt>
                <c:pt idx="1393">
                  <c:v>2.3190737420277691E-2</c:v>
                </c:pt>
                <c:pt idx="1394">
                  <c:v>2.3171783264237689E-2</c:v>
                </c:pt>
                <c:pt idx="1395">
                  <c:v>2.3190377632767292E-2</c:v>
                </c:pt>
                <c:pt idx="1396">
                  <c:v>2.324187766283459E-2</c:v>
                </c:pt>
                <c:pt idx="1397">
                  <c:v>2.3253856066125692E-2</c:v>
                </c:pt>
                <c:pt idx="1398">
                  <c:v>2.3214517770564991E-2</c:v>
                </c:pt>
                <c:pt idx="1399">
                  <c:v>2.326351303790089E-2</c:v>
                </c:pt>
                <c:pt idx="1400">
                  <c:v>2.3324310252232892E-2</c:v>
                </c:pt>
                <c:pt idx="1401">
                  <c:v>2.333235620095209E-2</c:v>
                </c:pt>
                <c:pt idx="1402">
                  <c:v>2.338260270383349E-2</c:v>
                </c:pt>
                <c:pt idx="1403">
                  <c:v>2.3339687157930888E-2</c:v>
                </c:pt>
                <c:pt idx="1404">
                  <c:v>2.334022340173619E-2</c:v>
                </c:pt>
                <c:pt idx="1405">
                  <c:v>2.3359716093221589E-2</c:v>
                </c:pt>
                <c:pt idx="1406">
                  <c:v>2.336579581465479E-2</c:v>
                </c:pt>
                <c:pt idx="1407">
                  <c:v>2.342230078690459E-2</c:v>
                </c:pt>
                <c:pt idx="1408">
                  <c:v>2.336632976681989E-2</c:v>
                </c:pt>
                <c:pt idx="1409">
                  <c:v>2.3398875640847191E-2</c:v>
                </c:pt>
                <c:pt idx="1410">
                  <c:v>2.3470042527054591E-2</c:v>
                </c:pt>
                <c:pt idx="1411">
                  <c:v>2.3404597866410189E-2</c:v>
                </c:pt>
                <c:pt idx="1412">
                  <c:v>2.3504554628367789E-2</c:v>
                </c:pt>
                <c:pt idx="1413">
                  <c:v>2.3530482245516491E-2</c:v>
                </c:pt>
                <c:pt idx="1414">
                  <c:v>2.3496148892138292E-2</c:v>
                </c:pt>
                <c:pt idx="1415">
                  <c:v>2.3485957968197989E-2</c:v>
                </c:pt>
                <c:pt idx="1416">
                  <c:v>2.3542641688382888E-2</c:v>
                </c:pt>
                <c:pt idx="1417">
                  <c:v>2.3626864048772289E-2</c:v>
                </c:pt>
                <c:pt idx="1418">
                  <c:v>2.3642777198275591E-2</c:v>
                </c:pt>
                <c:pt idx="1419">
                  <c:v>2.3605047634130689E-2</c:v>
                </c:pt>
                <c:pt idx="1420">
                  <c:v>2.3685335248307991E-2</c:v>
                </c:pt>
                <c:pt idx="1421">
                  <c:v>2.3595390662355491E-2</c:v>
                </c:pt>
                <c:pt idx="1422">
                  <c:v>2.3657081616363089E-2</c:v>
                </c:pt>
                <c:pt idx="1423">
                  <c:v>2.3683547768957092E-2</c:v>
                </c:pt>
                <c:pt idx="1424">
                  <c:v>2.3668168571618891E-2</c:v>
                </c:pt>
                <c:pt idx="1425">
                  <c:v>2.3676395559913389E-2</c:v>
                </c:pt>
                <c:pt idx="1426">
                  <c:v>2.376204790378349E-2</c:v>
                </c:pt>
                <c:pt idx="1427">
                  <c:v>2.3753463419618891E-2</c:v>
                </c:pt>
                <c:pt idx="1428">
                  <c:v>2.3743448951973591E-2</c:v>
                </c:pt>
                <c:pt idx="1429">
                  <c:v>2.381104317111939E-2</c:v>
                </c:pt>
                <c:pt idx="1430">
                  <c:v>2.3798702688677689E-2</c:v>
                </c:pt>
                <c:pt idx="1431">
                  <c:v>2.378529201026559E-2</c:v>
                </c:pt>
                <c:pt idx="1432">
                  <c:v>2.379763020106709E-2</c:v>
                </c:pt>
                <c:pt idx="1433">
                  <c:v>2.3801207451409089E-2</c:v>
                </c:pt>
                <c:pt idx="1434">
                  <c:v>2.3853062685706292E-2</c:v>
                </c:pt>
                <c:pt idx="1435">
                  <c:v>2.385735263614849E-2</c:v>
                </c:pt>
                <c:pt idx="1436">
                  <c:v>2.387434056490249E-2</c:v>
                </c:pt>
                <c:pt idx="1437">
                  <c:v>2.396661116565129E-2</c:v>
                </c:pt>
                <c:pt idx="1438">
                  <c:v>2.3915111135583991E-2</c:v>
                </c:pt>
                <c:pt idx="1439">
                  <c:v>2.3895620735738789E-2</c:v>
                </c:pt>
                <c:pt idx="1440">
                  <c:v>2.391779235461039E-2</c:v>
                </c:pt>
                <c:pt idx="1441">
                  <c:v>2.393174156846779E-2</c:v>
                </c:pt>
                <c:pt idx="1442">
                  <c:v>2.397912810438789E-2</c:v>
                </c:pt>
                <c:pt idx="1443">
                  <c:v>2.398520553418089E-2</c:v>
                </c:pt>
                <c:pt idx="1444">
                  <c:v>2.4020072839724089E-2</c:v>
                </c:pt>
                <c:pt idx="1445">
                  <c:v>2.4028836071823888E-2</c:v>
                </c:pt>
                <c:pt idx="1446">
                  <c:v>2.4086234783748991E-2</c:v>
                </c:pt>
                <c:pt idx="1447">
                  <c:v>2.408122984156659E-2</c:v>
                </c:pt>
                <c:pt idx="1448">
                  <c:v>2.4101435233152189E-2</c:v>
                </c:pt>
                <c:pt idx="1449">
                  <c:v>2.4149536760812489E-2</c:v>
                </c:pt>
                <c:pt idx="1450">
                  <c:v>2.4067459375644189E-2</c:v>
                </c:pt>
                <c:pt idx="1451">
                  <c:v>2.411216240089769E-2</c:v>
                </c:pt>
                <c:pt idx="1452">
                  <c:v>2.4176536865571689E-2</c:v>
                </c:pt>
                <c:pt idx="1453">
                  <c:v>2.4176179369701491E-2</c:v>
                </c:pt>
                <c:pt idx="1454">
                  <c:v>2.4205145701746589E-2</c:v>
                </c:pt>
                <c:pt idx="1455">
                  <c:v>2.4157046465726389E-2</c:v>
                </c:pt>
                <c:pt idx="1456">
                  <c:v>2.4192809802585289E-2</c:v>
                </c:pt>
                <c:pt idx="1457">
                  <c:v>2.420657797686749E-2</c:v>
                </c:pt>
                <c:pt idx="1458">
                  <c:v>2.4261116721831292E-2</c:v>
                </c:pt>
                <c:pt idx="1459">
                  <c:v>2.4280247334166189E-2</c:v>
                </c:pt>
                <c:pt idx="1460">
                  <c:v>2.4356066249966189E-2</c:v>
                </c:pt>
                <c:pt idx="1461">
                  <c:v>2.4268626426745189E-2</c:v>
                </c:pt>
                <c:pt idx="1462">
                  <c:v>2.4238764063384391E-2</c:v>
                </c:pt>
                <c:pt idx="1463">
                  <c:v>2.4332285899678889E-2</c:v>
                </c:pt>
                <c:pt idx="1464">
                  <c:v>2.4362503467269592E-2</c:v>
                </c:pt>
                <c:pt idx="1465">
                  <c:v>2.4397370772812892E-2</c:v>
                </c:pt>
                <c:pt idx="1466">
                  <c:v>2.4383960094400789E-2</c:v>
                </c:pt>
                <c:pt idx="1467">
                  <c:v>2.4447438527759189E-2</c:v>
                </c:pt>
                <c:pt idx="1468">
                  <c:v>2.4403629242181191E-2</c:v>
                </c:pt>
                <c:pt idx="1469">
                  <c:v>2.4447083323529191E-2</c:v>
                </c:pt>
                <c:pt idx="1470">
                  <c:v>2.4501798524787888E-2</c:v>
                </c:pt>
                <c:pt idx="1471">
                  <c:v>2.4416146180917791E-2</c:v>
                </c:pt>
                <c:pt idx="1472">
                  <c:v>2.4540421828608189E-2</c:v>
                </c:pt>
                <c:pt idx="1473">
                  <c:v>2.4477303182760191E-2</c:v>
                </c:pt>
                <c:pt idx="1474">
                  <c:v>2.4484634139738989E-2</c:v>
                </c:pt>
                <c:pt idx="1475">
                  <c:v>2.4549721304513189E-2</c:v>
                </c:pt>
                <c:pt idx="1476">
                  <c:v>2.4588168152038591E-2</c:v>
                </c:pt>
                <c:pt idx="1477">
                  <c:v>2.4595320361082289E-2</c:v>
                </c:pt>
                <c:pt idx="1478">
                  <c:v>2.4591743110740392E-2</c:v>
                </c:pt>
                <c:pt idx="1479">
                  <c:v>2.4586020885177289E-2</c:v>
                </c:pt>
                <c:pt idx="1480">
                  <c:v>2.4601578830450589E-2</c:v>
                </c:pt>
                <c:pt idx="1481">
                  <c:v>2.460211278261569E-2</c:v>
                </c:pt>
                <c:pt idx="1482">
                  <c:v>2.464002338633579E-2</c:v>
                </c:pt>
                <c:pt idx="1483">
                  <c:v>2.4672745716657989E-2</c:v>
                </c:pt>
                <c:pt idx="1484">
                  <c:v>2.4658798794440689E-2</c:v>
                </c:pt>
                <c:pt idx="1485">
                  <c:v>2.466487851587389E-2</c:v>
                </c:pt>
                <c:pt idx="1486">
                  <c:v>2.469724335032589E-2</c:v>
                </c:pt>
                <c:pt idx="1487">
                  <c:v>2.4739443904488189E-2</c:v>
                </c:pt>
                <c:pt idx="1488">
                  <c:v>2.4769842511654191E-2</c:v>
                </c:pt>
                <c:pt idx="1489">
                  <c:v>2.4756787037472191E-2</c:v>
                </c:pt>
                <c:pt idx="1490">
                  <c:v>2.4794337853681989E-2</c:v>
                </c:pt>
                <c:pt idx="1491">
                  <c:v>2.4776456185252489E-2</c:v>
                </c:pt>
                <c:pt idx="1492">
                  <c:v>2.483278240956719E-2</c:v>
                </c:pt>
                <c:pt idx="1493">
                  <c:v>2.4814724284842792E-2</c:v>
                </c:pt>
                <c:pt idx="1494">
                  <c:v>2.4795591380867791E-2</c:v>
                </c:pt>
                <c:pt idx="1495">
                  <c:v>2.4896799378370991E-2</c:v>
                </c:pt>
                <c:pt idx="1496">
                  <c:v>2.4888036146271289E-2</c:v>
                </c:pt>
                <c:pt idx="1497">
                  <c:v>2.4905202822960389E-2</c:v>
                </c:pt>
                <c:pt idx="1498">
                  <c:v>2.4892328388353591E-2</c:v>
                </c:pt>
                <c:pt idx="1499">
                  <c:v>2.4896978126306091E-2</c:v>
                </c:pt>
                <c:pt idx="1500">
                  <c:v>2.4974045986011589E-2</c:v>
                </c:pt>
                <c:pt idx="1501">
                  <c:v>2.491414251135499E-2</c:v>
                </c:pt>
                <c:pt idx="1502">
                  <c:v>2.4912176284068992E-2</c:v>
                </c:pt>
                <c:pt idx="1503">
                  <c:v>2.494579464570679E-2</c:v>
                </c:pt>
                <c:pt idx="1504">
                  <c:v>2.5006770607973992E-2</c:v>
                </c:pt>
                <c:pt idx="1505">
                  <c:v>2.504038896961179E-2</c:v>
                </c:pt>
                <c:pt idx="1506">
                  <c:v>2.504736013908029E-2</c:v>
                </c:pt>
                <c:pt idx="1507">
                  <c:v>2.5058447094336089E-2</c:v>
                </c:pt>
                <c:pt idx="1508">
                  <c:v>2.512246177149979E-2</c:v>
                </c:pt>
                <c:pt idx="1509">
                  <c:v>2.5097070398156389E-2</c:v>
                </c:pt>
                <c:pt idx="1510">
                  <c:v>2.508598573454069E-2</c:v>
                </c:pt>
                <c:pt idx="1511">
                  <c:v>2.515411390585159E-2</c:v>
                </c:pt>
                <c:pt idx="1512">
                  <c:v>2.520847390288029E-2</c:v>
                </c:pt>
                <c:pt idx="1513">
                  <c:v>2.5150715403444691E-2</c:v>
                </c:pt>
                <c:pt idx="1514">
                  <c:v>2.510386740297019E-2</c:v>
                </c:pt>
                <c:pt idx="1515">
                  <c:v>2.5153935157916491E-2</c:v>
                </c:pt>
                <c:pt idx="1516">
                  <c:v>2.5216519851599489E-2</c:v>
                </c:pt>
                <c:pt idx="1517">
                  <c:v>2.5270877556987991E-2</c:v>
                </c:pt>
                <c:pt idx="1518">
                  <c:v>2.5266587606545789E-2</c:v>
                </c:pt>
                <c:pt idx="1519">
                  <c:v>2.5253534424003989E-2</c:v>
                </c:pt>
                <c:pt idx="1520">
                  <c:v>2.5290727744343589E-2</c:v>
                </c:pt>
                <c:pt idx="1521">
                  <c:v>2.529519873436099E-2</c:v>
                </c:pt>
                <c:pt idx="1522">
                  <c:v>2.530056346405379E-2</c:v>
                </c:pt>
                <c:pt idx="1523">
                  <c:v>2.5354563673572091E-2</c:v>
                </c:pt>
                <c:pt idx="1524">
                  <c:v>2.5396227983929091E-2</c:v>
                </c:pt>
                <c:pt idx="1525">
                  <c:v>2.5342582978640789E-2</c:v>
                </c:pt>
                <c:pt idx="1526">
                  <c:v>2.5343297970381189E-2</c:v>
                </c:pt>
                <c:pt idx="1527">
                  <c:v>2.5331138527514792E-2</c:v>
                </c:pt>
                <c:pt idx="1528">
                  <c:v>2.5411783637562191E-2</c:v>
                </c:pt>
                <c:pt idx="1529">
                  <c:v>2.5469542136997789E-2</c:v>
                </c:pt>
                <c:pt idx="1530">
                  <c:v>2.5482771775834492E-2</c:v>
                </c:pt>
                <c:pt idx="1531">
                  <c:v>2.5458812677612089E-2</c:v>
                </c:pt>
                <c:pt idx="1532">
                  <c:v>2.5476873093976591E-2</c:v>
                </c:pt>
                <c:pt idx="1533">
                  <c:v>2.5503873198735792E-2</c:v>
                </c:pt>
                <c:pt idx="1534">
                  <c:v>2.560329371688809E-2</c:v>
                </c:pt>
                <c:pt idx="1535">
                  <c:v>2.551263413919529E-2</c:v>
                </c:pt>
                <c:pt idx="1536">
                  <c:v>2.5529264572079092E-2</c:v>
                </c:pt>
                <c:pt idx="1537">
                  <c:v>2.5545716257027791E-2</c:v>
                </c:pt>
                <c:pt idx="1538">
                  <c:v>2.554517772158239E-2</c:v>
                </c:pt>
                <c:pt idx="1539">
                  <c:v>2.5605974935914391E-2</c:v>
                </c:pt>
                <c:pt idx="1540">
                  <c:v>2.558916575509549E-2</c:v>
                </c:pt>
                <c:pt idx="1541">
                  <c:v>2.5667131937756889E-2</c:v>
                </c:pt>
                <c:pt idx="1542">
                  <c:v>2.5662839695674591E-2</c:v>
                </c:pt>
                <c:pt idx="1543">
                  <c:v>2.5689839800433691E-2</c:v>
                </c:pt>
                <c:pt idx="1544">
                  <c:v>2.5662301160229089E-2</c:v>
                </c:pt>
                <c:pt idx="1545">
                  <c:v>2.5668380881662289E-2</c:v>
                </c:pt>
                <c:pt idx="1546">
                  <c:v>2.5731682858725791E-2</c:v>
                </c:pt>
                <c:pt idx="1547">
                  <c:v>2.571183496301039E-2</c:v>
                </c:pt>
                <c:pt idx="1548">
                  <c:v>2.5778890646710691E-2</c:v>
                </c:pt>
                <c:pt idx="1549">
                  <c:v>2.5797127519370189E-2</c:v>
                </c:pt>
                <c:pt idx="1550">
                  <c:v>2.5737047588418591E-2</c:v>
                </c:pt>
                <c:pt idx="1551">
                  <c:v>2.5755463209013191E-2</c:v>
                </c:pt>
                <c:pt idx="1552">
                  <c:v>2.576279645763219E-2</c:v>
                </c:pt>
                <c:pt idx="1553">
                  <c:v>2.577584734853379E-2</c:v>
                </c:pt>
                <c:pt idx="1554">
                  <c:v>2.5852381256074291E-2</c:v>
                </c:pt>
                <c:pt idx="1555">
                  <c:v>2.586346821133019E-2</c:v>
                </c:pt>
                <c:pt idx="1556">
                  <c:v>2.5875448906261492E-2</c:v>
                </c:pt>
                <c:pt idx="1557">
                  <c:v>2.587026292450369E-2</c:v>
                </c:pt>
                <c:pt idx="1558">
                  <c:v>2.5888502088803292E-2</c:v>
                </c:pt>
                <c:pt idx="1559">
                  <c:v>2.5959132731205491E-2</c:v>
                </c:pt>
                <c:pt idx="1560">
                  <c:v>2.5940717110610891E-2</c:v>
                </c:pt>
                <c:pt idx="1561">
                  <c:v>2.5939642331360192E-2</c:v>
                </c:pt>
                <c:pt idx="1562">
                  <c:v>2.5965212452638692E-2</c:v>
                </c:pt>
                <c:pt idx="1563">
                  <c:v>2.598971008630659E-2</c:v>
                </c:pt>
                <c:pt idx="1564">
                  <c:v>2.603208938840389E-2</c:v>
                </c:pt>
                <c:pt idx="1565">
                  <c:v>2.6088594360653691E-2</c:v>
                </c:pt>
                <c:pt idx="1566">
                  <c:v>2.5984526396188989E-2</c:v>
                </c:pt>
                <c:pt idx="1567">
                  <c:v>2.6013313980298991E-2</c:v>
                </c:pt>
                <c:pt idx="1568">
                  <c:v>2.6117026740533691E-2</c:v>
                </c:pt>
                <c:pt idx="1569">
                  <c:v>2.6067314189817389E-2</c:v>
                </c:pt>
                <c:pt idx="1570">
                  <c:v>2.6105403541472592E-2</c:v>
                </c:pt>
                <c:pt idx="1571">
                  <c:v>2.6152072794012091E-2</c:v>
                </c:pt>
                <c:pt idx="1572">
                  <c:v>2.612042524294059E-2</c:v>
                </c:pt>
                <c:pt idx="1573">
                  <c:v>2.6134548621452789E-2</c:v>
                </c:pt>
                <c:pt idx="1574">
                  <c:v>2.6179790182151792E-2</c:v>
                </c:pt>
                <c:pt idx="1575">
                  <c:v>2.6174961696264189E-2</c:v>
                </c:pt>
                <c:pt idx="1576">
                  <c:v>2.6174246704523792E-2</c:v>
                </c:pt>
                <c:pt idx="1577">
                  <c:v>2.6177464167355391E-2</c:v>
                </c:pt>
                <c:pt idx="1578">
                  <c:v>2.6241123640289091E-2</c:v>
                </c:pt>
                <c:pt idx="1579">
                  <c:v>2.627688697714799E-2</c:v>
                </c:pt>
                <c:pt idx="1580">
                  <c:v>2.6272773483000691E-2</c:v>
                </c:pt>
                <c:pt idx="1581">
                  <c:v>2.6254534318701089E-2</c:v>
                </c:pt>
                <c:pt idx="1582">
                  <c:v>2.629315762252139E-2</c:v>
                </c:pt>
                <c:pt idx="1583">
                  <c:v>2.6301382319175691E-2</c:v>
                </c:pt>
                <c:pt idx="1584">
                  <c:v>2.630692579680359E-2</c:v>
                </c:pt>
                <c:pt idx="1585">
                  <c:v>2.6361822037637591E-2</c:v>
                </c:pt>
                <c:pt idx="1586">
                  <c:v>2.635735333926029E-2</c:v>
                </c:pt>
                <c:pt idx="1587">
                  <c:v>2.6354488789018492E-2</c:v>
                </c:pt>
                <c:pt idx="1588">
                  <c:v>2.6387928402721292E-2</c:v>
                </c:pt>
                <c:pt idx="1589">
                  <c:v>2.644085841626919E-2</c:v>
                </c:pt>
                <c:pt idx="1590">
                  <c:v>2.6421904260229289E-2</c:v>
                </c:pt>
                <c:pt idx="1591">
                  <c:v>2.6482341687050989E-2</c:v>
                </c:pt>
                <c:pt idx="1592">
                  <c:v>2.645480533848649E-2</c:v>
                </c:pt>
                <c:pt idx="1593">
                  <c:v>2.6539206446811091E-2</c:v>
                </c:pt>
                <c:pt idx="1594">
                  <c:v>2.6542426201282891E-2</c:v>
                </c:pt>
                <c:pt idx="1595">
                  <c:v>2.6512382798346789E-2</c:v>
                </c:pt>
                <c:pt idx="1596">
                  <c:v>2.656567030776499E-2</c:v>
                </c:pt>
                <c:pt idx="1597">
                  <c:v>2.6577829750631391E-2</c:v>
                </c:pt>
                <c:pt idx="1598">
                  <c:v>2.6482162939115889E-2</c:v>
                </c:pt>
                <c:pt idx="1599">
                  <c:v>2.6656151137522691E-2</c:v>
                </c:pt>
                <c:pt idx="1600">
                  <c:v>2.6580689717592792E-2</c:v>
                </c:pt>
                <c:pt idx="1601">
                  <c:v>2.666544832178749E-2</c:v>
                </c:pt>
                <c:pt idx="1602">
                  <c:v>2.6645955630302091E-2</c:v>
                </c:pt>
                <c:pt idx="1603">
                  <c:v>2.6623247767625192E-2</c:v>
                </c:pt>
                <c:pt idx="1604">
                  <c:v>2.6679931487810091E-2</c:v>
                </c:pt>
                <c:pt idx="1605">
                  <c:v>2.6645955630302091E-2</c:v>
                </c:pt>
                <c:pt idx="1606">
                  <c:v>2.6713371101512791E-2</c:v>
                </c:pt>
                <c:pt idx="1607">
                  <c:v>2.6749489642601591E-2</c:v>
                </c:pt>
                <c:pt idx="1608">
                  <c:v>2.6769876073762491E-2</c:v>
                </c:pt>
                <c:pt idx="1609">
                  <c:v>2.6765943619190592E-2</c:v>
                </c:pt>
                <c:pt idx="1610">
                  <c:v>2.6791153952958589E-2</c:v>
                </c:pt>
                <c:pt idx="1611">
                  <c:v>2.6824057322856091E-2</c:v>
                </c:pt>
                <c:pt idx="1612">
                  <c:v>2.6769518577892289E-2</c:v>
                </c:pt>
                <c:pt idx="1613">
                  <c:v>2.6808320629647692E-2</c:v>
                </c:pt>
                <c:pt idx="1614">
                  <c:v>2.6836393222017391E-2</c:v>
                </c:pt>
                <c:pt idx="1615">
                  <c:v>2.6852308663160889E-2</c:v>
                </c:pt>
                <c:pt idx="1616">
                  <c:v>2.690237641810719E-2</c:v>
                </c:pt>
                <c:pt idx="1617">
                  <c:v>2.6884316001742691E-2</c:v>
                </c:pt>
                <c:pt idx="1618">
                  <c:v>2.6926695303840089E-2</c:v>
                </c:pt>
                <c:pt idx="1619">
                  <c:v>2.6904342645393192E-2</c:v>
                </c:pt>
                <c:pt idx="1620">
                  <c:v>2.6974079548119891E-2</c:v>
                </c:pt>
                <c:pt idx="1621">
                  <c:v>2.699374869590019E-2</c:v>
                </c:pt>
                <c:pt idx="1622">
                  <c:v>2.6989279997522989E-2</c:v>
                </c:pt>
                <c:pt idx="1623">
                  <c:v>2.7001081944519192E-2</c:v>
                </c:pt>
                <c:pt idx="1624">
                  <c:v>2.699929446516839E-2</c:v>
                </c:pt>
                <c:pt idx="1625">
                  <c:v>2.7031838047555389E-2</c:v>
                </c:pt>
                <c:pt idx="1626">
                  <c:v>2.705025595979009E-2</c:v>
                </c:pt>
                <c:pt idx="1627">
                  <c:v>2.7111765874222392E-2</c:v>
                </c:pt>
                <c:pt idx="1628">
                  <c:v>2.7079939575215789E-2</c:v>
                </c:pt>
                <c:pt idx="1629">
                  <c:v>2.7150570217617891E-2</c:v>
                </c:pt>
                <c:pt idx="1630">
                  <c:v>2.7144311748249689E-2</c:v>
                </c:pt>
                <c:pt idx="1631">
                  <c:v>2.7090845490896392E-2</c:v>
                </c:pt>
                <c:pt idx="1632">
                  <c:v>2.714717400685129E-2</c:v>
                </c:pt>
                <c:pt idx="1633">
                  <c:v>2.715951219765279E-2</c:v>
                </c:pt>
                <c:pt idx="1634">
                  <c:v>2.7223169378946189E-2</c:v>
                </c:pt>
                <c:pt idx="1635">
                  <c:v>2.720135525594489E-2</c:v>
                </c:pt>
                <c:pt idx="1636">
                  <c:v>2.7207253937802791E-2</c:v>
                </c:pt>
                <c:pt idx="1637">
                  <c:v>2.724087229944059E-2</c:v>
                </c:pt>
                <c:pt idx="1638">
                  <c:v>2.725302945066679E-2</c:v>
                </c:pt>
                <c:pt idx="1639">
                  <c:v>2.719599052625199E-2</c:v>
                </c:pt>
                <c:pt idx="1640">
                  <c:v>2.7284502837083589E-2</c:v>
                </c:pt>
                <c:pt idx="1641">
                  <c:v>2.7314541656739189E-2</c:v>
                </c:pt>
                <c:pt idx="1642">
                  <c:v>2.7275203361178592E-2</c:v>
                </c:pt>
                <c:pt idx="1643">
                  <c:v>2.7379809861088691E-2</c:v>
                </c:pt>
                <c:pt idx="1644">
                  <c:v>2.733975428214749E-2</c:v>
                </c:pt>
                <c:pt idx="1645">
                  <c:v>2.733367685235449E-2</c:v>
                </c:pt>
                <c:pt idx="1646">
                  <c:v>2.7312396681518192E-2</c:v>
                </c:pt>
                <c:pt idx="1647">
                  <c:v>2.7371940368664392E-2</c:v>
                </c:pt>
                <c:pt idx="1648">
                  <c:v>2.7382669828050089E-2</c:v>
                </c:pt>
                <c:pt idx="1649">
                  <c:v>2.7394293027111289E-2</c:v>
                </c:pt>
                <c:pt idx="1650">
                  <c:v>2.7440964571290891E-2</c:v>
                </c:pt>
                <c:pt idx="1651">
                  <c:v>2.7447938032399592E-2</c:v>
                </c:pt>
                <c:pt idx="1652">
                  <c:v>2.7470109651271089E-2</c:v>
                </c:pt>
                <c:pt idx="1653">
                  <c:v>2.748227138577769E-2</c:v>
                </c:pt>
                <c:pt idx="1654">
                  <c:v>2.7499793266696791E-2</c:v>
                </c:pt>
                <c:pt idx="1655">
                  <c:v>2.7497469543540692E-2</c:v>
                </c:pt>
                <c:pt idx="1656">
                  <c:v>2.7547001054681792E-2</c:v>
                </c:pt>
                <c:pt idx="1657">
                  <c:v>2.7557013230686891E-2</c:v>
                </c:pt>
                <c:pt idx="1658">
                  <c:v>2.7540206341508191E-2</c:v>
                </c:pt>
                <c:pt idx="1659">
                  <c:v>2.7611911763160989E-2</c:v>
                </c:pt>
                <c:pt idx="1660">
                  <c:v>2.763873311998509E-2</c:v>
                </c:pt>
                <c:pt idx="1661">
                  <c:v>2.7624249953962489E-2</c:v>
                </c:pt>
                <c:pt idx="1662">
                  <c:v>2.7582406895670489E-2</c:v>
                </c:pt>
                <c:pt idx="1663">
                  <c:v>2.7683436145238591E-2</c:v>
                </c:pt>
                <c:pt idx="1664">
                  <c:v>2.7719914473837891E-2</c:v>
                </c:pt>
                <c:pt idx="1665">
                  <c:v>2.7680037642831692E-2</c:v>
                </c:pt>
                <c:pt idx="1666">
                  <c:v>2.7693986856689189E-2</c:v>
                </c:pt>
                <c:pt idx="1667">
                  <c:v>2.7756929046242391E-2</c:v>
                </c:pt>
                <c:pt idx="1668">
                  <c:v>2.7732610160509489E-2</c:v>
                </c:pt>
                <c:pt idx="1669">
                  <c:v>2.7702032805408391E-2</c:v>
                </c:pt>
                <c:pt idx="1670">
                  <c:v>2.7741549848904191E-2</c:v>
                </c:pt>
                <c:pt idx="1671">
                  <c:v>2.7744767311735689E-2</c:v>
                </c:pt>
                <c:pt idx="1672">
                  <c:v>2.7800380835950191E-2</c:v>
                </c:pt>
                <c:pt idx="1673">
                  <c:v>2.7798772104534391E-2</c:v>
                </c:pt>
                <c:pt idx="1674">
                  <c:v>2.779662483767319E-2</c:v>
                </c:pt>
                <c:pt idx="1675">
                  <c:v>2.7869938990741791E-2</c:v>
                </c:pt>
                <c:pt idx="1676">
                  <c:v>2.7897475339306189E-2</c:v>
                </c:pt>
                <c:pt idx="1677">
                  <c:v>2.790588107553579E-2</c:v>
                </c:pt>
                <c:pt idx="1678">
                  <c:v>2.7902482573128891E-2</c:v>
                </c:pt>
                <c:pt idx="1679">
                  <c:v>2.7906059823470889E-2</c:v>
                </c:pt>
                <c:pt idx="1680">
                  <c:v>2.7914642015995292E-2</c:v>
                </c:pt>
                <c:pt idx="1681">
                  <c:v>2.7940569633143991E-2</c:v>
                </c:pt>
                <c:pt idx="1682">
                  <c:v>2.8002081839216389E-2</c:v>
                </c:pt>
                <c:pt idx="1683">
                  <c:v>2.7990458640155189E-2</c:v>
                </c:pt>
                <c:pt idx="1684">
                  <c:v>2.7997076897033891E-2</c:v>
                </c:pt>
                <c:pt idx="1685">
                  <c:v>2.8060912826262489E-2</c:v>
                </c:pt>
                <c:pt idx="1686">
                  <c:v>2.8015313769693292E-2</c:v>
                </c:pt>
                <c:pt idx="1687">
                  <c:v>2.8051792098292491E-2</c:v>
                </c:pt>
                <c:pt idx="1688">
                  <c:v>2.8086482947540889E-2</c:v>
                </c:pt>
                <c:pt idx="1689">
                  <c:v>2.8075038496414791E-2</c:v>
                </c:pt>
                <c:pt idx="1690">
                  <c:v>2.811401929610529E-2</c:v>
                </c:pt>
                <c:pt idx="1691">
                  <c:v>2.8118847781992889E-2</c:v>
                </c:pt>
                <c:pt idx="1692">
                  <c:v>2.814978263296419E-2</c:v>
                </c:pt>
                <c:pt idx="1693">
                  <c:v>2.814423915533629E-2</c:v>
                </c:pt>
                <c:pt idx="1694">
                  <c:v>2.8163374350951492E-2</c:v>
                </c:pt>
                <c:pt idx="1695">
                  <c:v>2.8232036474427489E-2</c:v>
                </c:pt>
                <c:pt idx="1696">
                  <c:v>2.821844704808029E-2</c:v>
                </c:pt>
                <c:pt idx="1697">
                  <c:v>2.8203425346612292E-2</c:v>
                </c:pt>
                <c:pt idx="1698">
                  <c:v>2.8192519430931689E-2</c:v>
                </c:pt>
                <c:pt idx="1699">
                  <c:v>2.8219700575266189E-2</c:v>
                </c:pt>
                <c:pt idx="1700">
                  <c:v>2.8247055884255291E-2</c:v>
                </c:pt>
                <c:pt idx="1701">
                  <c:v>2.8231500230622191E-2</c:v>
                </c:pt>
                <c:pt idx="1702">
                  <c:v>2.8252244157653289E-2</c:v>
                </c:pt>
                <c:pt idx="1703">
                  <c:v>2.8279601758282591E-2</c:v>
                </c:pt>
                <c:pt idx="1704">
                  <c:v>2.8385280745803189E-2</c:v>
                </c:pt>
                <c:pt idx="1705">
                  <c:v>2.8358099601468789E-2</c:v>
                </c:pt>
                <c:pt idx="1706">
                  <c:v>2.827209205336869E-2</c:v>
                </c:pt>
                <c:pt idx="1707">
                  <c:v>2.8403519910102891E-2</c:v>
                </c:pt>
                <c:pt idx="1708">
                  <c:v>2.8383314518517291E-2</c:v>
                </c:pt>
                <c:pt idx="1709">
                  <c:v>2.8376162309473492E-2</c:v>
                </c:pt>
                <c:pt idx="1710">
                  <c:v>2.8369722800529889E-2</c:v>
                </c:pt>
                <c:pt idx="1711">
                  <c:v>2.846020363028769E-2</c:v>
                </c:pt>
                <c:pt idx="1712">
                  <c:v>2.8497218202692191E-2</c:v>
                </c:pt>
                <c:pt idx="1713">
                  <c:v>2.850598143479189E-2</c:v>
                </c:pt>
                <c:pt idx="1714">
                  <c:v>2.842533632474439E-2</c:v>
                </c:pt>
                <c:pt idx="1715">
                  <c:v>2.8504727907606092E-2</c:v>
                </c:pt>
                <c:pt idx="1716">
                  <c:v>2.8510271385233991E-2</c:v>
                </c:pt>
                <c:pt idx="1717">
                  <c:v>2.8572141087176591E-2</c:v>
                </c:pt>
                <c:pt idx="1718">
                  <c:v>2.8551039664275388E-2</c:v>
                </c:pt>
                <c:pt idx="1719">
                  <c:v>2.8518853577758491E-2</c:v>
                </c:pt>
                <c:pt idx="1720">
                  <c:v>2.8578220808609792E-2</c:v>
                </c:pt>
                <c:pt idx="1721">
                  <c:v>2.8614877885144191E-2</c:v>
                </c:pt>
                <c:pt idx="1722">
                  <c:v>2.8647778963401389E-2</c:v>
                </c:pt>
                <c:pt idx="1723">
                  <c:v>2.8628646059426392E-2</c:v>
                </c:pt>
                <c:pt idx="1724">
                  <c:v>2.8648136459271591E-2</c:v>
                </c:pt>
                <c:pt idx="1725">
                  <c:v>2.866852289043249E-2</c:v>
                </c:pt>
                <c:pt idx="1726">
                  <c:v>2.8666554371506291E-2</c:v>
                </c:pt>
                <c:pt idx="1727">
                  <c:v>2.8695701743126689E-2</c:v>
                </c:pt>
                <c:pt idx="1728">
                  <c:v>2.868300605645499E-2</c:v>
                </c:pt>
                <c:pt idx="1729">
                  <c:v>2.8696059238996891E-2</c:v>
                </c:pt>
                <c:pt idx="1730">
                  <c:v>2.875220671537649E-2</c:v>
                </c:pt>
                <c:pt idx="1731">
                  <c:v>2.8786001533309191E-2</c:v>
                </c:pt>
                <c:pt idx="1732">
                  <c:v>2.8747201773193991E-2</c:v>
                </c:pt>
                <c:pt idx="1733">
                  <c:v>2.8786359029179292E-2</c:v>
                </c:pt>
                <c:pt idx="1734">
                  <c:v>2.8827844591601291E-2</c:v>
                </c:pt>
                <c:pt idx="1735">
                  <c:v>2.8851805981463891E-2</c:v>
                </c:pt>
                <c:pt idx="1736">
                  <c:v>2.883338806922919E-2</c:v>
                </c:pt>
                <c:pt idx="1737">
                  <c:v>2.8898656273578689E-2</c:v>
                </c:pt>
                <c:pt idx="1738">
                  <c:v>2.8905091199241891E-2</c:v>
                </c:pt>
                <c:pt idx="1739">
                  <c:v>2.895194378299679E-2</c:v>
                </c:pt>
                <c:pt idx="1740">
                  <c:v>2.891010072470469E-2</c:v>
                </c:pt>
                <c:pt idx="1741">
                  <c:v>2.8917786885913489E-2</c:v>
                </c:pt>
                <c:pt idx="1742">
                  <c:v>2.8996646808250291E-2</c:v>
                </c:pt>
                <c:pt idx="1743">
                  <c:v>2.8932987335316591E-2</c:v>
                </c:pt>
                <c:pt idx="1744">
                  <c:v>2.901059143882739E-2</c:v>
                </c:pt>
                <c:pt idx="1745">
                  <c:v>2.9008625211541392E-2</c:v>
                </c:pt>
                <c:pt idx="1746">
                  <c:v>2.9022393385823589E-2</c:v>
                </c:pt>
                <c:pt idx="1747">
                  <c:v>2.9024004408879589E-2</c:v>
                </c:pt>
                <c:pt idx="1748">
                  <c:v>2.9094456303346689E-2</c:v>
                </c:pt>
                <c:pt idx="1749">
                  <c:v>2.9029905382377791E-2</c:v>
                </c:pt>
                <c:pt idx="1750">
                  <c:v>2.9141842839266689E-2</c:v>
                </c:pt>
                <c:pt idx="1751">
                  <c:v>2.9139516824470389E-2</c:v>
                </c:pt>
                <c:pt idx="1752">
                  <c:v>2.916169073498209E-2</c:v>
                </c:pt>
                <c:pt idx="1753">
                  <c:v>2.9145241341673591E-2</c:v>
                </c:pt>
                <c:pt idx="1754">
                  <c:v>2.919799031564629E-2</c:v>
                </c:pt>
                <c:pt idx="1755">
                  <c:v>2.9144345310357891E-2</c:v>
                </c:pt>
                <c:pt idx="1756">
                  <c:v>2.9168485448155691E-2</c:v>
                </c:pt>
                <c:pt idx="1757">
                  <c:v>2.9209434766772291E-2</c:v>
                </c:pt>
                <c:pt idx="1758">
                  <c:v>2.9265224747281691E-2</c:v>
                </c:pt>
                <c:pt idx="1759">
                  <c:v>2.9197811567711191E-2</c:v>
                </c:pt>
                <c:pt idx="1760">
                  <c:v>2.9316901233643892E-2</c:v>
                </c:pt>
                <c:pt idx="1761">
                  <c:v>2.930098579250039E-2</c:v>
                </c:pt>
                <c:pt idx="1762">
                  <c:v>2.9336212885553992E-2</c:v>
                </c:pt>
                <c:pt idx="1763">
                  <c:v>2.9268799705983489E-2</c:v>
                </c:pt>
                <c:pt idx="1764">
                  <c:v>2.933335062695239E-2</c:v>
                </c:pt>
                <c:pt idx="1765">
                  <c:v>2.9333708122822589E-2</c:v>
                </c:pt>
                <c:pt idx="1766">
                  <c:v>2.935963573997119E-2</c:v>
                </c:pt>
                <c:pt idx="1767">
                  <c:v>2.9372512466218189E-2</c:v>
                </c:pt>
                <c:pt idx="1768">
                  <c:v>2.9382169437993291E-2</c:v>
                </c:pt>
                <c:pt idx="1769">
                  <c:v>2.937698345623559E-2</c:v>
                </c:pt>
                <c:pt idx="1770">
                  <c:v>2.9449044082118389E-2</c:v>
                </c:pt>
                <c:pt idx="1771">
                  <c:v>2.9458522305958489E-2</c:v>
                </c:pt>
                <c:pt idx="1772">
                  <c:v>2.9400585058587791E-2</c:v>
                </c:pt>
                <c:pt idx="1773">
                  <c:v>2.9494821886622589E-2</c:v>
                </c:pt>
                <c:pt idx="1774">
                  <c:v>2.951842348897489E-2</c:v>
                </c:pt>
                <c:pt idx="1775">
                  <c:v>2.9512165019606591E-2</c:v>
                </c:pt>
                <c:pt idx="1776">
                  <c:v>2.9501259103925991E-2</c:v>
                </c:pt>
                <c:pt idx="1777">
                  <c:v>2.9524145714537889E-2</c:v>
                </c:pt>
                <c:pt idx="1778">
                  <c:v>2.9570996006652691E-2</c:v>
                </c:pt>
                <c:pt idx="1779">
                  <c:v>2.955168206310229E-2</c:v>
                </c:pt>
                <c:pt idx="1780">
                  <c:v>2.9591737642043491E-2</c:v>
                </c:pt>
                <c:pt idx="1781">
                  <c:v>2.9633580700335591E-2</c:v>
                </c:pt>
                <c:pt idx="1782">
                  <c:v>2.961999127398849E-2</c:v>
                </c:pt>
                <c:pt idx="1783">
                  <c:v>2.9670416524804989E-2</c:v>
                </c:pt>
                <c:pt idx="1784">
                  <c:v>2.9660759553029891E-2</c:v>
                </c:pt>
                <c:pt idx="1785">
                  <c:v>2.9693839379222191E-2</c:v>
                </c:pt>
                <c:pt idx="1786">
                  <c:v>2.9686329674308291E-2</c:v>
                </c:pt>
                <c:pt idx="1787">
                  <c:v>2.9727815236730189E-2</c:v>
                </c:pt>
                <c:pt idx="1788">
                  <c:v>2.9733179966423089E-2</c:v>
                </c:pt>
                <c:pt idx="1789">
                  <c:v>2.976322107771889E-2</c:v>
                </c:pt>
                <c:pt idx="1790">
                  <c:v>2.9751955374527989E-2</c:v>
                </c:pt>
                <c:pt idx="1791">
                  <c:v>2.973532723328429E-2</c:v>
                </c:pt>
                <c:pt idx="1792">
                  <c:v>2.9801486885669089E-2</c:v>
                </c:pt>
                <c:pt idx="1793">
                  <c:v>2.9791653457598991E-2</c:v>
                </c:pt>
                <c:pt idx="1794">
                  <c:v>2.989107168411119E-2</c:v>
                </c:pt>
                <c:pt idx="1795">
                  <c:v>2.977090953056789E-2</c:v>
                </c:pt>
                <c:pt idx="1796">
                  <c:v>2.9858706849659189E-2</c:v>
                </c:pt>
                <c:pt idx="1797">
                  <c:v>2.985387836377159E-2</c:v>
                </c:pt>
                <c:pt idx="1798">
                  <c:v>2.988391947506739E-2</c:v>
                </c:pt>
                <c:pt idx="1799">
                  <c:v>2.9871760032200989E-2</c:v>
                </c:pt>
                <c:pt idx="1800">
                  <c:v>2.9897330153479389E-2</c:v>
                </c:pt>
                <c:pt idx="1801">
                  <c:v>2.9931484758922489E-2</c:v>
                </c:pt>
                <c:pt idx="1802">
                  <c:v>2.9956339888460592E-2</c:v>
                </c:pt>
                <c:pt idx="1803">
                  <c:v>2.999764441130719E-2</c:v>
                </c:pt>
                <c:pt idx="1804">
                  <c:v>2.9987453487366991E-2</c:v>
                </c:pt>
                <c:pt idx="1805">
                  <c:v>3.0050931920725391E-2</c:v>
                </c:pt>
                <c:pt idx="1806">
                  <c:v>3.0002830393064991E-2</c:v>
                </c:pt>
                <c:pt idx="1807">
                  <c:v>3.0078828056800191E-2</c:v>
                </c:pt>
                <c:pt idx="1808">
                  <c:v>3.006827734534959E-2</c:v>
                </c:pt>
                <c:pt idx="1809">
                  <c:v>3.0080436788215991E-2</c:v>
                </c:pt>
                <c:pt idx="1810">
                  <c:v>3.011083539538199E-2</c:v>
                </c:pt>
                <c:pt idx="1811">
                  <c:v>3.0079721796475591E-2</c:v>
                </c:pt>
                <c:pt idx="1812">
                  <c:v>3.009688618152449E-2</c:v>
                </c:pt>
                <c:pt idx="1813">
                  <c:v>3.0119596335841489E-2</c:v>
                </c:pt>
                <c:pt idx="1814">
                  <c:v>3.018200228158939E-2</c:v>
                </c:pt>
                <c:pt idx="1815">
                  <c:v>3.0206142419387089E-2</c:v>
                </c:pt>
                <c:pt idx="1816">
                  <c:v>3.0247627981808991E-2</c:v>
                </c:pt>
                <c:pt idx="1817">
                  <c:v>3.0224024087816589E-2</c:v>
                </c:pt>
                <c:pt idx="1818">
                  <c:v>3.023850725383909E-2</c:v>
                </c:pt>
                <c:pt idx="1819">
                  <c:v>3.026246864370179E-2</c:v>
                </c:pt>
                <c:pt idx="1820">
                  <c:v>3.0252811671926592E-2</c:v>
                </c:pt>
                <c:pt idx="1821">
                  <c:v>3.0283748814538089E-2</c:v>
                </c:pt>
                <c:pt idx="1822">
                  <c:v>3.0367432639482089E-2</c:v>
                </c:pt>
                <c:pt idx="1823">
                  <c:v>3.0270693340356092E-2</c:v>
                </c:pt>
                <c:pt idx="1824">
                  <c:v>3.0349729718987691E-2</c:v>
                </c:pt>
                <c:pt idx="1825">
                  <c:v>3.0332026798493391E-2</c:v>
                </c:pt>
                <c:pt idx="1826">
                  <c:v>3.0354379456940191E-2</c:v>
                </c:pt>
                <c:pt idx="1827">
                  <c:v>3.0414638135826792E-2</c:v>
                </c:pt>
                <c:pt idx="1828">
                  <c:v>3.039515002762179E-2</c:v>
                </c:pt>
                <c:pt idx="1829">
                  <c:v>3.0411063177125091E-2</c:v>
                </c:pt>
                <c:pt idx="1830">
                  <c:v>3.044754150572429E-2</c:v>
                </c:pt>
                <c:pt idx="1831">
                  <c:v>3.046685315763439E-2</c:v>
                </c:pt>
                <c:pt idx="1832">
                  <c:v>3.0490457051626889E-2</c:v>
                </c:pt>
                <c:pt idx="1833">
                  <c:v>3.048401983432349E-2</c:v>
                </c:pt>
                <c:pt idx="1834">
                  <c:v>3.0476510129409589E-2</c:v>
                </c:pt>
                <c:pt idx="1835">
                  <c:v>3.051960442324729E-2</c:v>
                </c:pt>
                <c:pt idx="1836">
                  <c:v>3.056073019815889E-2</c:v>
                </c:pt>
                <c:pt idx="1837">
                  <c:v>3.052049816292279E-2</c:v>
                </c:pt>
                <c:pt idx="1838">
                  <c:v>3.0557689191622189E-2</c:v>
                </c:pt>
                <c:pt idx="1839">
                  <c:v>3.056287517337989E-2</c:v>
                </c:pt>
                <c:pt idx="1840">
                  <c:v>3.0635295586773092E-2</c:v>
                </c:pt>
                <c:pt idx="1841">
                  <c:v>3.057539211211649E-2</c:v>
                </c:pt>
                <c:pt idx="1842">
                  <c:v>3.0629396904915191E-2</c:v>
                </c:pt>
                <c:pt idx="1843">
                  <c:v>3.068536334171949E-2</c:v>
                </c:pt>
                <c:pt idx="1844">
                  <c:v>3.0700385043187488E-2</c:v>
                </c:pt>
                <c:pt idx="1845">
                  <c:v>3.0671952663307391E-2</c:v>
                </c:pt>
                <c:pt idx="1846">
                  <c:v>3.0725955164465892E-2</c:v>
                </c:pt>
                <c:pt idx="1847">
                  <c:v>3.0722735409994189E-2</c:v>
                </c:pt>
                <c:pt idx="1848">
                  <c:v>3.067767488887049E-2</c:v>
                </c:pt>
                <c:pt idx="1849">
                  <c:v>3.0742404557774491E-2</c:v>
                </c:pt>
                <c:pt idx="1850">
                  <c:v>3.0738472103202491E-2</c:v>
                </c:pt>
                <c:pt idx="1851">
                  <c:v>3.0748486570847892E-2</c:v>
                </c:pt>
                <c:pt idx="1852">
                  <c:v>3.0803380520041591E-2</c:v>
                </c:pt>
                <c:pt idx="1853">
                  <c:v>3.0782100349205289E-2</c:v>
                </c:pt>
                <c:pt idx="1854">
                  <c:v>3.078675237879799E-2</c:v>
                </c:pt>
                <c:pt idx="1855">
                  <c:v>3.0841825075926789E-2</c:v>
                </c:pt>
                <c:pt idx="1856">
                  <c:v>3.084397234278809E-2</c:v>
                </c:pt>
                <c:pt idx="1857">
                  <c:v>3.0852018291507289E-2</c:v>
                </c:pt>
                <c:pt idx="1858">
                  <c:v>3.0895829868725491E-2</c:v>
                </c:pt>
                <c:pt idx="1859">
                  <c:v>3.0932484653619689E-2</c:v>
                </c:pt>
                <c:pt idx="1860">
                  <c:v>3.0931769661879289E-2</c:v>
                </c:pt>
                <c:pt idx="1861">
                  <c:v>3.097557894745739E-2</c:v>
                </c:pt>
                <c:pt idx="1862">
                  <c:v>3.0969677973959289E-2</c:v>
                </c:pt>
                <c:pt idx="1863">
                  <c:v>3.0988453382064091E-2</c:v>
                </c:pt>
                <c:pt idx="1864">
                  <c:v>3.1031011432096592E-2</c:v>
                </c:pt>
                <c:pt idx="1865">
                  <c:v>3.1028151465135191E-2</c:v>
                </c:pt>
                <c:pt idx="1866">
                  <c:v>3.102135446032139E-2</c:v>
                </c:pt>
                <c:pt idx="1867">
                  <c:v>3.1012593519861891E-2</c:v>
                </c:pt>
                <c:pt idx="1868">
                  <c:v>3.108715890847609E-2</c:v>
                </c:pt>
                <c:pt idx="1869">
                  <c:v>3.109270238610409E-2</c:v>
                </c:pt>
                <c:pt idx="1870">
                  <c:v>3.1196236398403691E-2</c:v>
                </c:pt>
                <c:pt idx="1871">
                  <c:v>3.1163333028506192E-2</c:v>
                </c:pt>
                <c:pt idx="1872">
                  <c:v>3.116834026232889E-2</c:v>
                </c:pt>
                <c:pt idx="1873">
                  <c:v>3.1166731530913091E-2</c:v>
                </c:pt>
                <c:pt idx="1874">
                  <c:v>3.1141697653439888E-2</c:v>
                </c:pt>
                <c:pt idx="1875">
                  <c:v>3.1144021376596089E-2</c:v>
                </c:pt>
                <c:pt idx="1876">
                  <c:v>3.1238258204630789E-2</c:v>
                </c:pt>
                <c:pt idx="1877">
                  <c:v>3.1193374139802089E-2</c:v>
                </c:pt>
                <c:pt idx="1878">
                  <c:v>3.1199811357105391E-2</c:v>
                </c:pt>
                <c:pt idx="1879">
                  <c:v>3.1238970904730989E-2</c:v>
                </c:pt>
                <c:pt idx="1880">
                  <c:v>3.1202135080261591E-2</c:v>
                </c:pt>
                <c:pt idx="1881">
                  <c:v>3.1299410623192893E-2</c:v>
                </c:pt>
                <c:pt idx="1882">
                  <c:v>3.1261681059047988E-2</c:v>
                </c:pt>
                <c:pt idx="1883">
                  <c:v>3.131317879747509E-2</c:v>
                </c:pt>
                <c:pt idx="1884">
                  <c:v>3.1354128116091687E-2</c:v>
                </c:pt>
                <c:pt idx="1885">
                  <c:v>3.1326589475887089E-2</c:v>
                </c:pt>
                <c:pt idx="1886">
                  <c:v>3.1407415625509888E-2</c:v>
                </c:pt>
                <c:pt idx="1887">
                  <c:v>3.1405983350388987E-2</c:v>
                </c:pt>
                <c:pt idx="1888">
                  <c:v>3.1441389191377692E-2</c:v>
                </c:pt>
                <c:pt idx="1889">
                  <c:v>3.1461237087093093E-2</c:v>
                </c:pt>
                <c:pt idx="1890">
                  <c:v>3.1424401262623691E-2</c:v>
                </c:pt>
                <c:pt idx="1891">
                  <c:v>3.145408487804939E-2</c:v>
                </c:pt>
                <c:pt idx="1892">
                  <c:v>3.146731680852629E-2</c:v>
                </c:pt>
                <c:pt idx="1893">
                  <c:v>3.145658964078079E-2</c:v>
                </c:pt>
                <c:pt idx="1894">
                  <c:v>3.1460164599482587E-2</c:v>
                </c:pt>
                <c:pt idx="1895">
                  <c:v>3.1497000423951989E-2</c:v>
                </c:pt>
                <c:pt idx="1896">
                  <c:v>3.154992814585969E-2</c:v>
                </c:pt>
                <c:pt idx="1897">
                  <c:v>3.149682167601689E-2</c:v>
                </c:pt>
                <c:pt idx="1898">
                  <c:v>3.1574247031592589E-2</c:v>
                </c:pt>
                <c:pt idx="1899">
                  <c:v>3.1572817048111892E-2</c:v>
                </c:pt>
                <c:pt idx="1900">
                  <c:v>3.1636474229405291E-2</c:v>
                </c:pt>
                <c:pt idx="1901">
                  <c:v>3.161966504858639E-2</c:v>
                </c:pt>
                <c:pt idx="1902">
                  <c:v>3.160053443625159E-2</c:v>
                </c:pt>
                <c:pt idx="1903">
                  <c:v>3.1650242403687592E-2</c:v>
                </c:pt>
                <c:pt idx="1904">
                  <c:v>3.1639512944301791E-2</c:v>
                </c:pt>
                <c:pt idx="1905">
                  <c:v>3.1714616868361592E-2</c:v>
                </c:pt>
                <c:pt idx="1906">
                  <c:v>3.1731247301245387E-2</c:v>
                </c:pt>
                <c:pt idx="1907">
                  <c:v>3.1721054085664988E-2</c:v>
                </c:pt>
                <c:pt idx="1908">
                  <c:v>3.1756636382948587E-2</c:v>
                </c:pt>
                <c:pt idx="1909">
                  <c:v>3.176074987709579E-2</c:v>
                </c:pt>
                <c:pt idx="1910">
                  <c:v>3.1728027546773591E-2</c:v>
                </c:pt>
                <c:pt idx="1911">
                  <c:v>3.1738754714519091E-2</c:v>
                </c:pt>
                <c:pt idx="1912">
                  <c:v>3.184032249953269E-2</c:v>
                </c:pt>
                <c:pt idx="1913">
                  <c:v>3.1814037386513887E-2</c:v>
                </c:pt>
                <c:pt idx="1914">
                  <c:v>3.1838713768116887E-2</c:v>
                </c:pt>
                <c:pt idx="1915">
                  <c:v>3.1809387648561394E-2</c:v>
                </c:pt>
                <c:pt idx="1916">
                  <c:v>3.1836030257450389E-2</c:v>
                </c:pt>
                <c:pt idx="1917">
                  <c:v>3.1858742703407592E-2</c:v>
                </c:pt>
                <c:pt idx="1918">
                  <c:v>3.1885921556101891E-2</c:v>
                </c:pt>
                <c:pt idx="1919">
                  <c:v>3.1873404617365292E-2</c:v>
                </c:pt>
                <c:pt idx="1920">
                  <c:v>3.1934738075502588E-2</c:v>
                </c:pt>
                <c:pt idx="1921">
                  <c:v>3.1954585971217989E-2</c:v>
                </c:pt>
                <c:pt idx="1922">
                  <c:v>3.1974076371063288E-2</c:v>
                </c:pt>
                <c:pt idx="1923">
                  <c:v>3.1932412060706288E-2</c:v>
                </c:pt>
                <c:pt idx="1924">
                  <c:v>3.2020209379797493E-2</c:v>
                </c:pt>
                <c:pt idx="1925">
                  <c:v>3.1978008825635187E-2</c:v>
                </c:pt>
                <c:pt idx="1926">
                  <c:v>3.1984805830448992E-2</c:v>
                </c:pt>
                <c:pt idx="1927">
                  <c:v>3.204631574488119E-2</c:v>
                </c:pt>
                <c:pt idx="1928">
                  <c:v>3.2039344575412687E-2</c:v>
                </c:pt>
                <c:pt idx="1929">
                  <c:v>3.2115518695442789E-2</c:v>
                </c:pt>
                <c:pt idx="1930">
                  <c:v>3.209835201875369E-2</c:v>
                </c:pt>
                <c:pt idx="1931">
                  <c:v>3.2083687813155889E-2</c:v>
                </c:pt>
                <c:pt idx="1932">
                  <c:v>3.2126069406893387E-2</c:v>
                </c:pt>
                <c:pt idx="1933">
                  <c:v>3.2199738764191993E-2</c:v>
                </c:pt>
                <c:pt idx="1934">
                  <c:v>3.2118557410339289E-2</c:v>
                </c:pt>
                <c:pt idx="1935">
                  <c:v>3.2182929583373092E-2</c:v>
                </c:pt>
                <c:pt idx="1936">
                  <c:v>3.2218335424361789E-2</c:v>
                </c:pt>
                <c:pt idx="1937">
                  <c:v>3.2241222034973788E-2</c:v>
                </c:pt>
                <c:pt idx="1938">
                  <c:v>3.2231746102773892E-2</c:v>
                </c:pt>
                <c:pt idx="1939">
                  <c:v>3.2242118066289391E-2</c:v>
                </c:pt>
                <c:pt idx="1940">
                  <c:v>3.2282531141100787E-2</c:v>
                </c:pt>
                <c:pt idx="1941">
                  <c:v>3.2241222034973788E-2</c:v>
                </c:pt>
                <c:pt idx="1942">
                  <c:v>3.2279668882499189E-2</c:v>
                </c:pt>
                <c:pt idx="1943">
                  <c:v>3.2305777539223091E-2</c:v>
                </c:pt>
                <c:pt idx="1944">
                  <c:v>3.2312036008591387E-2</c:v>
                </c:pt>
                <c:pt idx="1945">
                  <c:v>3.2349586824801088E-2</c:v>
                </c:pt>
                <c:pt idx="1946">
                  <c:v>3.2334743871268189E-2</c:v>
                </c:pt>
                <c:pt idx="1947">
                  <c:v>3.2392321331128487E-2</c:v>
                </c:pt>
                <c:pt idx="1948">
                  <c:v>3.2415565437610587E-2</c:v>
                </c:pt>
                <c:pt idx="1949">
                  <c:v>3.2413777958259692E-2</c:v>
                </c:pt>
                <c:pt idx="1950">
                  <c:v>3.2435058129095994E-2</c:v>
                </c:pt>
                <c:pt idx="1951">
                  <c:v>3.2452939797525393E-2</c:v>
                </c:pt>
                <c:pt idx="1952">
                  <c:v>3.2494782855817493E-2</c:v>
                </c:pt>
                <c:pt idx="1953">
                  <c:v>3.2442210338139689E-2</c:v>
                </c:pt>
                <c:pt idx="1954">
                  <c:v>3.2454191033070991E-2</c:v>
                </c:pt>
                <c:pt idx="1955">
                  <c:v>3.2481908421210688E-2</c:v>
                </c:pt>
                <c:pt idx="1956">
                  <c:v>3.2534121151378187E-2</c:v>
                </c:pt>
                <c:pt idx="1957">
                  <c:v>3.2554147795028687E-2</c:v>
                </c:pt>
                <c:pt idx="1958">
                  <c:v>3.2579717916307087E-2</c:v>
                </c:pt>
                <c:pt idx="1959">
                  <c:v>3.2566845773340493E-2</c:v>
                </c:pt>
                <c:pt idx="1960">
                  <c:v>3.256273227919329E-2</c:v>
                </c:pt>
                <c:pt idx="1961">
                  <c:v>3.262549342917119E-2</c:v>
                </c:pt>
                <c:pt idx="1962">
                  <c:v>3.2638548903353187E-2</c:v>
                </c:pt>
                <c:pt idx="1963">
                  <c:v>3.2638727651288293E-2</c:v>
                </c:pt>
                <c:pt idx="1964">
                  <c:v>3.2623884697755387E-2</c:v>
                </c:pt>
                <c:pt idx="1965">
                  <c:v>3.268217944099619E-2</c:v>
                </c:pt>
                <c:pt idx="1966">
                  <c:v>3.2669305006389392E-2</c:v>
                </c:pt>
                <c:pt idx="1967">
                  <c:v>3.2751022604047393E-2</c:v>
                </c:pt>
                <c:pt idx="1968">
                  <c:v>3.2810566291193694E-2</c:v>
                </c:pt>
                <c:pt idx="1969">
                  <c:v>3.2769616972576993E-2</c:v>
                </c:pt>
                <c:pt idx="1970">
                  <c:v>3.2725094986898788E-2</c:v>
                </c:pt>
                <c:pt idx="1971">
                  <c:v>3.2752988831333388E-2</c:v>
                </c:pt>
                <c:pt idx="1972">
                  <c:v>3.2751380099917592E-2</c:v>
                </c:pt>
                <c:pt idx="1973">
                  <c:v>3.2791435678858789E-2</c:v>
                </c:pt>
                <c:pt idx="1974">
                  <c:v>3.2843648409026191E-2</c:v>
                </c:pt>
                <c:pt idx="1975">
                  <c:v>3.2859385102234587E-2</c:v>
                </c:pt>
                <c:pt idx="1976">
                  <c:v>3.2863496304741592E-2</c:v>
                </c:pt>
                <c:pt idx="1977">
                  <c:v>3.2846689415562888E-2</c:v>
                </c:pt>
                <c:pt idx="1978">
                  <c:v>3.2939491676836588E-2</c:v>
                </c:pt>
                <c:pt idx="1979">
                  <c:v>3.2910346596856391E-2</c:v>
                </c:pt>
                <c:pt idx="1980">
                  <c:v>3.2909808061410889E-2</c:v>
                </c:pt>
                <c:pt idx="1981">
                  <c:v>3.2910880549021491E-2</c:v>
                </c:pt>
                <c:pt idx="1982">
                  <c:v>3.2968817796392089E-2</c:v>
                </c:pt>
                <c:pt idx="1983">
                  <c:v>3.2954870874174792E-2</c:v>
                </c:pt>
                <c:pt idx="1984">
                  <c:v>3.2975076265760392E-2</c:v>
                </c:pt>
                <c:pt idx="1985">
                  <c:v>3.3057868642669089E-2</c:v>
                </c:pt>
                <c:pt idx="1986">
                  <c:v>3.3048390418828989E-2</c:v>
                </c:pt>
                <c:pt idx="1987">
                  <c:v>3.3034083709101388E-2</c:v>
                </c:pt>
                <c:pt idx="1988">
                  <c:v>3.3032117481815393E-2</c:v>
                </c:pt>
                <c:pt idx="1989">
                  <c:v>3.3071813273246188E-2</c:v>
                </c:pt>
                <c:pt idx="1990">
                  <c:v>3.309005472918599E-2</c:v>
                </c:pt>
                <c:pt idx="1991">
                  <c:v>3.3073424296302188E-2</c:v>
                </c:pt>
                <c:pt idx="1992">
                  <c:v>3.310024565312629E-2</c:v>
                </c:pt>
                <c:pt idx="1993">
                  <c:v>3.3125815774404689E-2</c:v>
                </c:pt>
                <c:pt idx="1994">
                  <c:v>3.311776982568549E-2</c:v>
                </c:pt>
                <c:pt idx="1995">
                  <c:v>3.3203600917490791E-2</c:v>
                </c:pt>
                <c:pt idx="1996">
                  <c:v>3.3235787004007693E-2</c:v>
                </c:pt>
                <c:pt idx="1997">
                  <c:v>3.3149240920462092E-2</c:v>
                </c:pt>
                <c:pt idx="1998">
                  <c:v>3.3200202415083889E-2</c:v>
                </c:pt>
                <c:pt idx="1999">
                  <c:v>3.3209859386859088E-2</c:v>
                </c:pt>
                <c:pt idx="2000">
                  <c:v>3.3264398131822789E-2</c:v>
                </c:pt>
                <c:pt idx="2001">
                  <c:v>3.3311782376102689E-2</c:v>
                </c:pt>
                <c:pt idx="2002">
                  <c:v>3.3337533536956392E-2</c:v>
                </c:pt>
                <c:pt idx="2003">
                  <c:v>3.3298550445625692E-2</c:v>
                </c:pt>
                <c:pt idx="2004">
                  <c:v>3.3318398341341093E-2</c:v>
                </c:pt>
                <c:pt idx="2005">
                  <c:v>3.3314287138834088E-2</c:v>
                </c:pt>
                <c:pt idx="2006">
                  <c:v>3.3344864493935193E-2</c:v>
                </c:pt>
                <c:pt idx="2007">
                  <c:v>3.3369181088027888E-2</c:v>
                </c:pt>
                <c:pt idx="2008">
                  <c:v>3.3416388876012788E-2</c:v>
                </c:pt>
                <c:pt idx="2009">
                  <c:v>3.342139381819529E-2</c:v>
                </c:pt>
                <c:pt idx="2010">
                  <c:v>3.3465920387153889E-2</c:v>
                </c:pt>
                <c:pt idx="2011">
                  <c:v>3.3473072596197591E-2</c:v>
                </c:pt>
                <c:pt idx="2012">
                  <c:v>3.3471285116846689E-2</c:v>
                </c:pt>
                <c:pt idx="2013">
                  <c:v>3.3462343136811887E-2</c:v>
                </c:pt>
                <c:pt idx="2014">
                  <c:v>3.3515988142100189E-2</c:v>
                </c:pt>
                <c:pt idx="2015">
                  <c:v>3.3430695585740487E-2</c:v>
                </c:pt>
                <c:pt idx="2016">
                  <c:v>3.3509372176861792E-2</c:v>
                </c:pt>
                <c:pt idx="2017">
                  <c:v>3.3583758817540887E-2</c:v>
                </c:pt>
                <c:pt idx="2018">
                  <c:v>3.3519563100801987E-2</c:v>
                </c:pt>
                <c:pt idx="2019">
                  <c:v>3.3602176729775689E-2</c:v>
                </c:pt>
                <c:pt idx="2020">
                  <c:v>3.3600746746294888E-2</c:v>
                </c:pt>
                <c:pt idx="2021">
                  <c:v>3.3534942298140191E-2</c:v>
                </c:pt>
                <c:pt idx="2022">
                  <c:v>3.3630966605525892E-2</c:v>
                </c:pt>
                <c:pt idx="2023">
                  <c:v>3.3655106743323587E-2</c:v>
                </c:pt>
                <c:pt idx="2024">
                  <c:v>3.3628283094859393E-2</c:v>
                </c:pt>
                <c:pt idx="2025">
                  <c:v>3.370481471075959E-2</c:v>
                </c:pt>
                <c:pt idx="2026">
                  <c:v>3.3657787962349889E-2</c:v>
                </c:pt>
                <c:pt idx="2027">
                  <c:v>3.3721266395708292E-2</c:v>
                </c:pt>
                <c:pt idx="2028">
                  <c:v>3.3722696379188989E-2</c:v>
                </c:pt>
                <c:pt idx="2029">
                  <c:v>3.3726094881595892E-2</c:v>
                </c:pt>
                <c:pt idx="2030">
                  <c:v>3.3716080413950592E-2</c:v>
                </c:pt>
                <c:pt idx="2031">
                  <c:v>3.3740759087193789E-2</c:v>
                </c:pt>
                <c:pt idx="2032">
                  <c:v>3.3713935438729491E-2</c:v>
                </c:pt>
                <c:pt idx="2033">
                  <c:v>3.3796010532257691E-2</c:v>
                </c:pt>
                <c:pt idx="2034">
                  <c:v>3.382158065353609E-2</c:v>
                </c:pt>
                <c:pt idx="2035">
                  <c:v>3.3859310217680988E-2</c:v>
                </c:pt>
                <c:pt idx="2036">
                  <c:v>3.3845899539268989E-2</c:v>
                </c:pt>
                <c:pt idx="2037">
                  <c:v>3.3888457589301389E-2</c:v>
                </c:pt>
                <c:pt idx="2038">
                  <c:v>3.3931730631074193E-2</c:v>
                </c:pt>
                <c:pt idx="2039">
                  <c:v>3.3871827156417587E-2</c:v>
                </c:pt>
                <c:pt idx="2040">
                  <c:v>3.3876657933945391E-2</c:v>
                </c:pt>
                <c:pt idx="2041">
                  <c:v>3.3982158173530889E-2</c:v>
                </c:pt>
                <c:pt idx="2042">
                  <c:v>3.3911167743618388E-2</c:v>
                </c:pt>
                <c:pt idx="2043">
                  <c:v>3.3976793443838089E-2</c:v>
                </c:pt>
                <c:pt idx="2044">
                  <c:v>3.3991634105730792E-2</c:v>
                </c:pt>
                <c:pt idx="2045">
                  <c:v>3.3977865931448588E-2</c:v>
                </c:pt>
                <c:pt idx="2046">
                  <c:v>3.399199160160099E-2</c:v>
                </c:pt>
                <c:pt idx="2047">
                  <c:v>3.4063697023253792E-2</c:v>
                </c:pt>
                <c:pt idx="2048">
                  <c:v>3.409015859256749E-2</c:v>
                </c:pt>
                <c:pt idx="2049">
                  <c:v>3.4086762381800889E-2</c:v>
                </c:pt>
                <c:pt idx="2050">
                  <c:v>3.4033832368252893E-2</c:v>
                </c:pt>
                <c:pt idx="2051">
                  <c:v>3.4077822693406187E-2</c:v>
                </c:pt>
                <c:pt idx="2052">
                  <c:v>3.4162579005960689E-2</c:v>
                </c:pt>
                <c:pt idx="2053">
                  <c:v>3.4129677927703488E-2</c:v>
                </c:pt>
                <c:pt idx="2054">
                  <c:v>3.4176704676113091E-2</c:v>
                </c:pt>
                <c:pt idx="2055">
                  <c:v>3.4196018619663489E-2</c:v>
                </c:pt>
                <c:pt idx="2056">
                  <c:v>3.4186719143758489E-2</c:v>
                </c:pt>
                <c:pt idx="2057">
                  <c:v>3.4260212044762192E-2</c:v>
                </c:pt>
                <c:pt idx="2058">
                  <c:v>3.4240900392852089E-2</c:v>
                </c:pt>
                <c:pt idx="2059">
                  <c:v>3.4222480188977188E-2</c:v>
                </c:pt>
                <c:pt idx="2060">
                  <c:v>3.420031086174579E-2</c:v>
                </c:pt>
                <c:pt idx="2061">
                  <c:v>3.4243939107748589E-2</c:v>
                </c:pt>
                <c:pt idx="2062">
                  <c:v>3.4306523801431489E-2</c:v>
                </c:pt>
                <c:pt idx="2063">
                  <c:v>3.4318506788002988E-2</c:v>
                </c:pt>
                <c:pt idx="2064">
                  <c:v>3.4351586614195392E-2</c:v>
                </c:pt>
                <c:pt idx="2065">
                  <c:v>3.4276306233840793E-2</c:v>
                </c:pt>
                <c:pt idx="2066">
                  <c:v>3.4348903103528887E-2</c:v>
                </c:pt>
                <c:pt idx="2067">
                  <c:v>3.4374294476872187E-2</c:v>
                </c:pt>
                <c:pt idx="2068">
                  <c:v>3.4377871727214189E-2</c:v>
                </c:pt>
                <c:pt idx="2069">
                  <c:v>3.4427045742485091E-2</c:v>
                </c:pt>
                <c:pt idx="2070">
                  <c:v>3.4388243690729688E-2</c:v>
                </c:pt>
                <c:pt idx="2071">
                  <c:v>3.4467099029786091E-2</c:v>
                </c:pt>
                <c:pt idx="2072">
                  <c:v>3.4475502474375488E-2</c:v>
                </c:pt>
                <c:pt idx="2073">
                  <c:v>3.442257475246769E-2</c:v>
                </c:pt>
                <c:pt idx="2074">
                  <c:v>3.4425434719429091E-2</c:v>
                </c:pt>
                <c:pt idx="2075">
                  <c:v>3.4514843061576289E-2</c:v>
                </c:pt>
                <c:pt idx="2076">
                  <c:v>3.4543632937326492E-2</c:v>
                </c:pt>
                <c:pt idx="2077">
                  <c:v>3.454702914809319E-2</c:v>
                </c:pt>
                <c:pt idx="2078">
                  <c:v>3.454166441840039E-2</c:v>
                </c:pt>
                <c:pt idx="2079">
                  <c:v>3.4543632937326492E-2</c:v>
                </c:pt>
                <c:pt idx="2080">
                  <c:v>3.460210413686219E-2</c:v>
                </c:pt>
                <c:pt idx="2081">
                  <c:v>3.4535942192837288E-2</c:v>
                </c:pt>
                <c:pt idx="2082">
                  <c:v>3.4622845772253087E-2</c:v>
                </c:pt>
                <c:pt idx="2083">
                  <c:v>3.4638222677951087E-2</c:v>
                </c:pt>
                <c:pt idx="2084">
                  <c:v>3.4618913317681188E-2</c:v>
                </c:pt>
                <c:pt idx="2085">
                  <c:v>3.4659502848787389E-2</c:v>
                </c:pt>
                <c:pt idx="2086">
                  <c:v>3.4654497906604992E-2</c:v>
                </c:pt>
                <c:pt idx="2087">
                  <c:v>3.4760891885865987E-2</c:v>
                </c:pt>
                <c:pt idx="2088">
                  <c:v>3.472137255072999E-2</c:v>
                </c:pt>
                <c:pt idx="2089">
                  <c:v>3.476160458596609E-2</c:v>
                </c:pt>
                <c:pt idx="2090">
                  <c:v>3.4770546566000891E-2</c:v>
                </c:pt>
                <c:pt idx="2091">
                  <c:v>3.4765896828048391E-2</c:v>
                </c:pt>
                <c:pt idx="2092">
                  <c:v>3.4748732442999489E-2</c:v>
                </c:pt>
                <c:pt idx="2093">
                  <c:v>3.4821508060622688E-2</c:v>
                </c:pt>
                <c:pt idx="2094">
                  <c:v>3.4808454878080888E-2</c:v>
                </c:pt>
                <c:pt idx="2095">
                  <c:v>3.4826515294445387E-2</c:v>
                </c:pt>
                <c:pt idx="2096">
                  <c:v>3.4847974213216788E-2</c:v>
                </c:pt>
                <c:pt idx="2097">
                  <c:v>3.4896790732617491E-2</c:v>
                </c:pt>
                <c:pt idx="2098">
                  <c:v>3.4852621659529091E-2</c:v>
                </c:pt>
                <c:pt idx="2099">
                  <c:v>3.4935235288502793E-2</c:v>
                </c:pt>
                <c:pt idx="2100">
                  <c:v>3.4887491256712588E-2</c:v>
                </c:pt>
                <c:pt idx="2101">
                  <c:v>3.4888206248452888E-2</c:v>
                </c:pt>
                <c:pt idx="2102">
                  <c:v>3.499460022771389E-2</c:v>
                </c:pt>
                <c:pt idx="2103">
                  <c:v>3.5019278900957088E-2</c:v>
                </c:pt>
                <c:pt idx="2104">
                  <c:v>3.496152040152159E-2</c:v>
                </c:pt>
                <c:pt idx="2105">
                  <c:v>3.4967957618824888E-2</c:v>
                </c:pt>
                <c:pt idx="2106">
                  <c:v>3.502106638030799E-2</c:v>
                </c:pt>
                <c:pt idx="2107">
                  <c:v>3.498226203691239E-2</c:v>
                </c:pt>
                <c:pt idx="2108">
                  <c:v>3.505432495443539E-2</c:v>
                </c:pt>
                <c:pt idx="2109">
                  <c:v>3.5072921614605193E-2</c:v>
                </c:pt>
                <c:pt idx="2110">
                  <c:v>3.5094020745866289E-2</c:v>
                </c:pt>
                <c:pt idx="2111">
                  <c:v>3.5066841893171989E-2</c:v>
                </c:pt>
                <c:pt idx="2112">
                  <c:v>3.5109757439074692E-2</c:v>
                </c:pt>
                <c:pt idx="2113">
                  <c:v>3.5149274482570388E-2</c:v>
                </c:pt>
                <c:pt idx="2114">
                  <c:v>3.510385646557649E-2</c:v>
                </c:pt>
                <c:pt idx="2115">
                  <c:v>3.5144448288322992E-2</c:v>
                </c:pt>
                <c:pt idx="2116">
                  <c:v>3.5170733401341789E-2</c:v>
                </c:pt>
                <c:pt idx="2117">
                  <c:v>3.5202202204478193E-2</c:v>
                </c:pt>
                <c:pt idx="2118">
                  <c:v>3.5203455731663988E-2</c:v>
                </c:pt>
                <c:pt idx="2119">
                  <c:v>3.5252093503129592E-2</c:v>
                </c:pt>
                <c:pt idx="2120">
                  <c:v>3.5251021015519093E-2</c:v>
                </c:pt>
                <c:pt idx="2121">
                  <c:v>3.5294830301097188E-2</c:v>
                </c:pt>
                <c:pt idx="2122">
                  <c:v>3.5249409992463093E-2</c:v>
                </c:pt>
                <c:pt idx="2123">
                  <c:v>3.5335062336333191E-2</c:v>
                </c:pt>
                <c:pt idx="2124">
                  <c:v>3.5308955971249494E-2</c:v>
                </c:pt>
                <c:pt idx="2125">
                  <c:v>3.533452609252799E-2</c:v>
                </c:pt>
                <c:pt idx="2126">
                  <c:v>3.5285530825192188E-2</c:v>
                </c:pt>
                <c:pt idx="2127">
                  <c:v>3.534239329331209E-2</c:v>
                </c:pt>
                <c:pt idx="2128">
                  <c:v>3.5390494820972493E-2</c:v>
                </c:pt>
                <c:pt idx="2129">
                  <c:v>3.5397825777951288E-2</c:v>
                </c:pt>
                <c:pt idx="2130">
                  <c:v>3.5355448767494087E-2</c:v>
                </c:pt>
                <c:pt idx="2131">
                  <c:v>3.5401581776228291E-2</c:v>
                </c:pt>
                <c:pt idx="2132">
                  <c:v>3.5455763025321892E-2</c:v>
                </c:pt>
                <c:pt idx="2133">
                  <c:v>3.5442173598974787E-2</c:v>
                </c:pt>
                <c:pt idx="2134">
                  <c:v>3.5453258262590492E-2</c:v>
                </c:pt>
                <c:pt idx="2135">
                  <c:v>3.5506545772008589E-2</c:v>
                </c:pt>
                <c:pt idx="2136">
                  <c:v>3.5503147269601791E-2</c:v>
                </c:pt>
                <c:pt idx="2137">
                  <c:v>3.5540876833746592E-2</c:v>
                </c:pt>
                <c:pt idx="2138">
                  <c:v>3.5564659475674193E-2</c:v>
                </c:pt>
                <c:pt idx="2139">
                  <c:v>3.5554111055863792E-2</c:v>
                </c:pt>
                <c:pt idx="2140">
                  <c:v>3.557145418884769E-2</c:v>
                </c:pt>
                <c:pt idx="2141">
                  <c:v>3.5587190882056093E-2</c:v>
                </c:pt>
                <c:pt idx="2142">
                  <c:v>3.5617050953776687E-2</c:v>
                </c:pt>
                <c:pt idx="2143">
                  <c:v>3.5587190882056093E-2</c:v>
                </c:pt>
                <c:pt idx="2144">
                  <c:v>3.5603461527429589E-2</c:v>
                </c:pt>
                <c:pt idx="2145">
                  <c:v>3.5636720101556989E-2</c:v>
                </c:pt>
                <c:pt idx="2146">
                  <c:v>3.565817902032839E-2</c:v>
                </c:pt>
                <c:pt idx="2147">
                  <c:v>3.5672483438415892E-2</c:v>
                </c:pt>
                <c:pt idx="2148">
                  <c:v>3.5684285385412087E-2</c:v>
                </c:pt>
                <c:pt idx="2149">
                  <c:v>3.5703597037322288E-2</c:v>
                </c:pt>
                <c:pt idx="2150">
                  <c:v>3.5712896513227288E-2</c:v>
                </c:pt>
                <c:pt idx="2151">
                  <c:v>3.5734534179933788E-2</c:v>
                </c:pt>
                <c:pt idx="2152">
                  <c:v>3.5797652825781789E-2</c:v>
                </c:pt>
                <c:pt idx="2153">
                  <c:v>3.5739717870051292E-2</c:v>
                </c:pt>
                <c:pt idx="2154">
                  <c:v>3.583395469808609E-2</c:v>
                </c:pt>
                <c:pt idx="2155">
                  <c:v>3.5834848437761593E-2</c:v>
                </c:pt>
                <c:pt idx="2156">
                  <c:v>3.5799978840578089E-2</c:v>
                </c:pt>
                <c:pt idx="2157">
                  <c:v>3.580158986363409E-2</c:v>
                </c:pt>
                <c:pt idx="2158">
                  <c:v>3.5837350908852789E-2</c:v>
                </c:pt>
                <c:pt idx="2159">
                  <c:v>3.5880445202690493E-2</c:v>
                </c:pt>
                <c:pt idx="2160">
                  <c:v>3.5955189339239892E-2</c:v>
                </c:pt>
                <c:pt idx="2161">
                  <c:v>3.5888133655539493E-2</c:v>
                </c:pt>
                <c:pt idx="2162">
                  <c:v>3.593695017494019E-2</c:v>
                </c:pt>
                <c:pt idx="2163">
                  <c:v>3.5957336606101092E-2</c:v>
                </c:pt>
                <c:pt idx="2164">
                  <c:v>3.5973068716029087E-2</c:v>
                </c:pt>
                <c:pt idx="2165">
                  <c:v>3.5959839077192392E-2</c:v>
                </c:pt>
                <c:pt idx="2166">
                  <c:v>3.5908877582570588E-2</c:v>
                </c:pt>
                <c:pt idx="2167">
                  <c:v>3.6005972085926589E-2</c:v>
                </c:pt>
                <c:pt idx="2168">
                  <c:v>3.6068022827444389E-2</c:v>
                </c:pt>
                <c:pt idx="2169">
                  <c:v>3.601813152879299E-2</c:v>
                </c:pt>
                <c:pt idx="2170">
                  <c:v>3.6066233056453387E-2</c:v>
                </c:pt>
                <c:pt idx="2171">
                  <c:v>3.6082861197696992E-2</c:v>
                </c:pt>
                <c:pt idx="2172">
                  <c:v>3.6126136531109992E-2</c:v>
                </c:pt>
                <c:pt idx="2173">
                  <c:v>3.6099670378515893E-2</c:v>
                </c:pt>
                <c:pt idx="2174">
                  <c:v>3.6073027769626891E-2</c:v>
                </c:pt>
                <c:pt idx="2175">
                  <c:v>3.6183356495100093E-2</c:v>
                </c:pt>
                <c:pt idx="2176">
                  <c:v>3.6176738238221387E-2</c:v>
                </c:pt>
                <c:pt idx="2177">
                  <c:v>3.6163148811874289E-2</c:v>
                </c:pt>
                <c:pt idx="2178">
                  <c:v>3.6193011175235087E-2</c:v>
                </c:pt>
                <c:pt idx="2179">
                  <c:v>3.6129532741876691E-2</c:v>
                </c:pt>
                <c:pt idx="2180">
                  <c:v>3.6207675380832888E-2</c:v>
                </c:pt>
                <c:pt idx="2181">
                  <c:v>3.6293861676868093E-2</c:v>
                </c:pt>
                <c:pt idx="2182">
                  <c:v>3.622734452861319E-2</c:v>
                </c:pt>
                <c:pt idx="2183">
                  <c:v>3.6267576563849289E-2</c:v>
                </c:pt>
                <c:pt idx="2184">
                  <c:v>3.6278127275299887E-2</c:v>
                </c:pt>
                <c:pt idx="2185">
                  <c:v>3.6311209393132489E-2</c:v>
                </c:pt>
                <c:pt idx="2186">
                  <c:v>3.6312460628678093E-2</c:v>
                </c:pt>
                <c:pt idx="2187">
                  <c:v>3.6298692454395889E-2</c:v>
                </c:pt>
                <c:pt idx="2188">
                  <c:v>3.6340175725177587E-2</c:v>
                </c:pt>
                <c:pt idx="2189">
                  <c:v>3.6355197426645593E-2</c:v>
                </c:pt>
                <c:pt idx="2190">
                  <c:v>3.6367175829936788E-2</c:v>
                </c:pt>
                <c:pt idx="2191">
                  <c:v>3.6381480248024192E-2</c:v>
                </c:pt>
                <c:pt idx="2192">
                  <c:v>3.6374149291045391E-2</c:v>
                </c:pt>
                <c:pt idx="2193">
                  <c:v>3.640383290647109E-2</c:v>
                </c:pt>
                <c:pt idx="2194">
                  <c:v>3.6364852106780587E-2</c:v>
                </c:pt>
                <c:pt idx="2195">
                  <c:v>3.6453721913482388E-2</c:v>
                </c:pt>
                <c:pt idx="2196">
                  <c:v>3.6512014365082987E-2</c:v>
                </c:pt>
                <c:pt idx="2197">
                  <c:v>3.647821954715029E-2</c:v>
                </c:pt>
                <c:pt idx="2198">
                  <c:v>3.650361092049359E-2</c:v>
                </c:pt>
                <c:pt idx="2199">
                  <c:v>3.6477325807474793E-2</c:v>
                </c:pt>
                <c:pt idx="2200">
                  <c:v>3.6565838118306389E-2</c:v>
                </c:pt>
                <c:pt idx="2201">
                  <c:v>3.661215216661589E-2</c:v>
                </c:pt>
                <c:pt idx="2202">
                  <c:v>3.6553321179569789E-2</c:v>
                </c:pt>
                <c:pt idx="2203">
                  <c:v>3.6532222048308791E-2</c:v>
                </c:pt>
                <c:pt idx="2204">
                  <c:v>3.6652922737297387E-2</c:v>
                </c:pt>
                <c:pt idx="2205">
                  <c:v>3.6694584756014191E-2</c:v>
                </c:pt>
                <c:pt idx="2206">
                  <c:v>3.6717294910331287E-2</c:v>
                </c:pt>
                <c:pt idx="2207">
                  <c:v>3.6617693352603592E-2</c:v>
                </c:pt>
                <c:pt idx="2208">
                  <c:v>3.6721048616968087E-2</c:v>
                </c:pt>
                <c:pt idx="2209">
                  <c:v>3.6691007505672293E-2</c:v>
                </c:pt>
                <c:pt idx="2210">
                  <c:v>3.6768792648758292E-2</c:v>
                </c:pt>
                <c:pt idx="2211">
                  <c:v>3.670817647400159E-2</c:v>
                </c:pt>
                <c:pt idx="2212">
                  <c:v>3.6736604270601193E-2</c:v>
                </c:pt>
                <c:pt idx="2213">
                  <c:v>3.6770580128109187E-2</c:v>
                </c:pt>
                <c:pt idx="2214">
                  <c:v>3.6779164612273887E-2</c:v>
                </c:pt>
                <c:pt idx="2215">
                  <c:v>3.6799548751794489E-2</c:v>
                </c:pt>
                <c:pt idx="2216">
                  <c:v>3.6844788020853288E-2</c:v>
                </c:pt>
                <c:pt idx="2217">
                  <c:v>3.6811886942595989E-2</c:v>
                </c:pt>
                <c:pt idx="2218">
                  <c:v>3.6803659954301592E-2</c:v>
                </c:pt>
                <c:pt idx="2219">
                  <c:v>3.6842821793567293E-2</c:v>
                </c:pt>
                <c:pt idx="2220">
                  <c:v>3.6913631183904491E-2</c:v>
                </c:pt>
                <c:pt idx="2221">
                  <c:v>3.694581727042149E-2</c:v>
                </c:pt>
                <c:pt idx="2222">
                  <c:v>3.6908266454211691E-2</c:v>
                </c:pt>
                <c:pt idx="2223">
                  <c:v>3.6884307355989188E-2</c:v>
                </c:pt>
                <c:pt idx="2224">
                  <c:v>3.6979256884124193E-2</c:v>
                </c:pt>
                <c:pt idx="2225">
                  <c:v>3.6967276189192891E-2</c:v>
                </c:pt>
                <c:pt idx="2226">
                  <c:v>3.703254210190219E-2</c:v>
                </c:pt>
                <c:pt idx="2227">
                  <c:v>3.6995529821137789E-2</c:v>
                </c:pt>
                <c:pt idx="2228">
                  <c:v>3.697585838171729E-2</c:v>
                </c:pt>
                <c:pt idx="2229">
                  <c:v>3.7011085474770888E-2</c:v>
                </c:pt>
                <c:pt idx="2230">
                  <c:v>3.7023423665572389E-2</c:v>
                </c:pt>
                <c:pt idx="2231">
                  <c:v>3.711140202423889E-2</c:v>
                </c:pt>
                <c:pt idx="2232">
                  <c:v>3.708028613369229E-2</c:v>
                </c:pt>
                <c:pt idx="2233">
                  <c:v>3.7105320011165489E-2</c:v>
                </c:pt>
                <c:pt idx="2234">
                  <c:v>3.7099240289732292E-2</c:v>
                </c:pt>
                <c:pt idx="2235">
                  <c:v>3.7143588110755792E-2</c:v>
                </c:pt>
                <c:pt idx="2236">
                  <c:v>3.7171660703125491E-2</c:v>
                </c:pt>
                <c:pt idx="2237">
                  <c:v>3.716486369831179E-2</c:v>
                </c:pt>
                <c:pt idx="2238">
                  <c:v>3.722602070015419E-2</c:v>
                </c:pt>
                <c:pt idx="2239">
                  <c:v>3.7193474826126893E-2</c:v>
                </c:pt>
                <c:pt idx="2240">
                  <c:v>3.719597958885839E-2</c:v>
                </c:pt>
                <c:pt idx="2241">
                  <c:v>3.7204740529317888E-2</c:v>
                </c:pt>
                <c:pt idx="2242">
                  <c:v>3.7219047239045587E-2</c:v>
                </c:pt>
                <c:pt idx="2243">
                  <c:v>3.7339207100948589E-2</c:v>
                </c:pt>
                <c:pt idx="2244">
                  <c:v>3.7266076279095388E-2</c:v>
                </c:pt>
                <c:pt idx="2245">
                  <c:v>3.7244617360323994E-2</c:v>
                </c:pt>
                <c:pt idx="2246">
                  <c:v>3.731417322347539E-2</c:v>
                </c:pt>
                <c:pt idx="2247">
                  <c:v>3.7352262575130593E-2</c:v>
                </c:pt>
                <c:pt idx="2248">
                  <c:v>3.7412881041527589E-2</c:v>
                </c:pt>
                <c:pt idx="2249">
                  <c:v>3.7394999373098189E-2</c:v>
                </c:pt>
                <c:pt idx="2250">
                  <c:v>3.7306665810201693E-2</c:v>
                </c:pt>
                <c:pt idx="2251">
                  <c:v>3.7337779409108089E-2</c:v>
                </c:pt>
                <c:pt idx="2252">
                  <c:v>3.7424859444818694E-2</c:v>
                </c:pt>
                <c:pt idx="2253">
                  <c:v>3.7377653948473991E-2</c:v>
                </c:pt>
                <c:pt idx="2254">
                  <c:v>3.7406084036713791E-2</c:v>
                </c:pt>
                <c:pt idx="2255">
                  <c:v>3.7486373942531293E-2</c:v>
                </c:pt>
                <c:pt idx="2256">
                  <c:v>3.7513195299355387E-2</c:v>
                </c:pt>
                <c:pt idx="2257">
                  <c:v>3.7485301454920787E-2</c:v>
                </c:pt>
                <c:pt idx="2258">
                  <c:v>3.7547886148603687E-2</c:v>
                </c:pt>
                <c:pt idx="2259">
                  <c:v>3.7540016656179488E-2</c:v>
                </c:pt>
                <c:pt idx="2260">
                  <c:v>3.7551818603175691E-2</c:v>
                </c:pt>
                <c:pt idx="2261">
                  <c:v>3.756505053365259E-2</c:v>
                </c:pt>
                <c:pt idx="2262">
                  <c:v>3.7555753349387787E-2</c:v>
                </c:pt>
                <c:pt idx="2263">
                  <c:v>3.7594019157337989E-2</c:v>
                </c:pt>
                <c:pt idx="2264">
                  <c:v>3.7658391330371792E-2</c:v>
                </c:pt>
                <c:pt idx="2265">
                  <c:v>3.7611004794451793E-2</c:v>
                </c:pt>
                <c:pt idx="2266">
                  <c:v>3.7705599118356692E-2</c:v>
                </c:pt>
                <c:pt idx="2267">
                  <c:v>3.7694869658970988E-2</c:v>
                </c:pt>
                <c:pt idx="2268">
                  <c:v>3.7732780262691189E-2</c:v>
                </c:pt>
                <c:pt idx="2269">
                  <c:v>3.770595661422689E-2</c:v>
                </c:pt>
                <c:pt idx="2270">
                  <c:v>3.769844690931299E-2</c:v>
                </c:pt>
                <c:pt idx="2271">
                  <c:v>3.7712572579465392E-2</c:v>
                </c:pt>
                <c:pt idx="2272">
                  <c:v>3.7781594490451688E-2</c:v>
                </c:pt>
                <c:pt idx="2273">
                  <c:v>3.772687699755279E-2</c:v>
                </c:pt>
                <c:pt idx="2274">
                  <c:v>3.7813780576968589E-2</c:v>
                </c:pt>
                <c:pt idx="2275">
                  <c:v>3.7788389203625289E-2</c:v>
                </c:pt>
                <c:pt idx="2276">
                  <c:v>3.7784814244923491E-2</c:v>
                </c:pt>
                <c:pt idx="2277">
                  <c:v>3.7835415952034893E-2</c:v>
                </c:pt>
                <c:pt idx="2278">
                  <c:v>3.7892995703535388E-2</c:v>
                </c:pt>
                <c:pt idx="2279">
                  <c:v>3.7885128502751289E-2</c:v>
                </c:pt>
                <c:pt idx="2280">
                  <c:v>3.7916957093397992E-2</c:v>
                </c:pt>
                <c:pt idx="2281">
                  <c:v>3.7930367771810088E-2</c:v>
                </c:pt>
                <c:pt idx="2282">
                  <c:v>3.7913560882631293E-2</c:v>
                </c:pt>
                <c:pt idx="2283">
                  <c:v>3.7991343734077192E-2</c:v>
                </c:pt>
                <c:pt idx="2284">
                  <c:v>3.7952899178191987E-2</c:v>
                </c:pt>
                <c:pt idx="2285">
                  <c:v>3.7986157752319387E-2</c:v>
                </c:pt>
                <c:pt idx="2286">
                  <c:v>3.7985800256449292E-2</c:v>
                </c:pt>
                <c:pt idx="2287">
                  <c:v>3.803354428823949E-2</c:v>
                </c:pt>
                <c:pt idx="2288">
                  <c:v>3.7966846100409291E-2</c:v>
                </c:pt>
                <c:pt idx="2289">
                  <c:v>3.8105962409992492E-2</c:v>
                </c:pt>
                <c:pt idx="2290">
                  <c:v>3.8075208598596491E-2</c:v>
                </c:pt>
                <c:pt idx="2291">
                  <c:v>3.8064836635080888E-2</c:v>
                </c:pt>
                <c:pt idx="2292">
                  <c:v>3.810328119096619E-2</c:v>
                </c:pt>
                <c:pt idx="2293">
                  <c:v>3.8112938162741292E-2</c:v>
                </c:pt>
                <c:pt idx="2294">
                  <c:v>3.8155674960708888E-2</c:v>
                </c:pt>
                <c:pt idx="2295">
                  <c:v>3.815191667079159E-2</c:v>
                </c:pt>
                <c:pt idx="2296">
                  <c:v>3.8153170197977392E-2</c:v>
                </c:pt>
                <c:pt idx="2297">
                  <c:v>3.8193938477018789E-2</c:v>
                </c:pt>
                <c:pt idx="2298">
                  <c:v>3.8209675170227192E-2</c:v>
                </c:pt>
                <c:pt idx="2299">
                  <c:v>3.8219866094167387E-2</c:v>
                </c:pt>
                <c:pt idx="2300">
                  <c:v>3.8209853918162291E-2</c:v>
                </c:pt>
                <c:pt idx="2301">
                  <c:v>3.8205027723914889E-2</c:v>
                </c:pt>
                <c:pt idx="2302">
                  <c:v>3.8266716386282193E-2</c:v>
                </c:pt>
                <c:pt idx="2303">
                  <c:v>3.826045791691389E-2</c:v>
                </c:pt>
                <c:pt idx="2304">
                  <c:v>3.8372040169572789E-2</c:v>
                </c:pt>
                <c:pt idx="2305">
                  <c:v>3.8288354052988693E-2</c:v>
                </c:pt>
                <c:pt idx="2306">
                  <c:v>3.8376330120014991E-2</c:v>
                </c:pt>
                <c:pt idx="2307">
                  <c:v>3.8324832381587889E-2</c:v>
                </c:pt>
                <c:pt idx="2308">
                  <c:v>3.8399574226497091E-2</c:v>
                </c:pt>
                <c:pt idx="2309">
                  <c:v>3.8397607999211089E-2</c:v>
                </c:pt>
                <c:pt idx="2310">
                  <c:v>3.8384018572863991E-2</c:v>
                </c:pt>
                <c:pt idx="2311">
                  <c:v>3.8440523545113688E-2</c:v>
                </c:pt>
                <c:pt idx="2312">
                  <c:v>3.842979408572799E-2</c:v>
                </c:pt>
                <c:pt idx="2313">
                  <c:v>3.8462876203560592E-2</c:v>
                </c:pt>
                <c:pt idx="2314">
                  <c:v>3.8450001768953787E-2</c:v>
                </c:pt>
                <c:pt idx="2315">
                  <c:v>3.8462876203560592E-2</c:v>
                </c:pt>
                <c:pt idx="2316">
                  <c:v>3.8486122601682791E-2</c:v>
                </c:pt>
                <c:pt idx="2317">
                  <c:v>3.8488088828968793E-2</c:v>
                </c:pt>
                <c:pt idx="2318">
                  <c:v>3.8551746010262289E-2</c:v>
                </c:pt>
                <c:pt idx="2319">
                  <c:v>3.852671213278909E-2</c:v>
                </c:pt>
                <c:pt idx="2320">
                  <c:v>3.8577852375345993E-2</c:v>
                </c:pt>
                <c:pt idx="2321">
                  <c:v>3.8596808823026192E-2</c:v>
                </c:pt>
                <c:pt idx="2322">
                  <c:v>3.8610219501438191E-2</c:v>
                </c:pt>
                <c:pt idx="2323">
                  <c:v>3.8605924967715692E-2</c:v>
                </c:pt>
                <c:pt idx="2324">
                  <c:v>3.8566948751305591E-2</c:v>
                </c:pt>
                <c:pt idx="2325">
                  <c:v>3.8594301768654492E-2</c:v>
                </c:pt>
                <c:pt idx="2326">
                  <c:v>3.863578962271659E-2</c:v>
                </c:pt>
                <c:pt idx="2327">
                  <c:v>3.8652417763960292E-2</c:v>
                </c:pt>
                <c:pt idx="2328">
                  <c:v>3.8716074945253691E-2</c:v>
                </c:pt>
                <c:pt idx="2329">
                  <c:v>3.871857741634499E-2</c:v>
                </c:pt>
                <c:pt idx="2330">
                  <c:v>3.8739857587181292E-2</c:v>
                </c:pt>
                <c:pt idx="2331">
                  <c:v>3.873503139293389E-2</c:v>
                </c:pt>
                <c:pt idx="2332">
                  <c:v>3.8783669164399591E-2</c:v>
                </c:pt>
                <c:pt idx="2333">
                  <c:v>3.8778123395131391E-2</c:v>
                </c:pt>
                <c:pt idx="2334">
                  <c:v>3.8824079947570693E-2</c:v>
                </c:pt>
                <c:pt idx="2335">
                  <c:v>3.878992534212769E-2</c:v>
                </c:pt>
                <c:pt idx="2336">
                  <c:v>3.8845002622536894E-2</c:v>
                </c:pt>
                <c:pt idx="2337">
                  <c:v>3.8815852959276288E-2</c:v>
                </c:pt>
                <c:pt idx="2338">
                  <c:v>3.8873075214906593E-2</c:v>
                </c:pt>
                <c:pt idx="2339">
                  <c:v>3.8857162065403288E-2</c:v>
                </c:pt>
                <c:pt idx="2340">
                  <c:v>3.8919568011151193E-2</c:v>
                </c:pt>
                <c:pt idx="2341">
                  <c:v>3.8954080112464387E-2</c:v>
                </c:pt>
                <c:pt idx="2342">
                  <c:v>3.8933514933368489E-2</c:v>
                </c:pt>
                <c:pt idx="2343">
                  <c:v>3.8944423140689188E-2</c:v>
                </c:pt>
                <c:pt idx="2344">
                  <c:v>3.8996635870856687E-2</c:v>
                </c:pt>
                <c:pt idx="2345">
                  <c:v>3.8900790311406093E-2</c:v>
                </c:pt>
                <c:pt idx="2346">
                  <c:v>3.9000925821298792E-2</c:v>
                </c:pt>
                <c:pt idx="2347">
                  <c:v>3.8973746968604492E-2</c:v>
                </c:pt>
                <c:pt idx="2348">
                  <c:v>3.9027210934317588E-2</c:v>
                </c:pt>
                <c:pt idx="2349">
                  <c:v>3.9022205992135094E-2</c:v>
                </c:pt>
                <c:pt idx="2350">
                  <c:v>3.9072631242951593E-2</c:v>
                </c:pt>
                <c:pt idx="2351">
                  <c:v>3.909891635597039E-2</c:v>
                </c:pt>
                <c:pt idx="2352">
                  <c:v>3.9075312461977992E-2</c:v>
                </c:pt>
                <c:pt idx="2353">
                  <c:v>3.9079249499830292E-2</c:v>
                </c:pt>
                <c:pt idx="2354">
                  <c:v>3.9114650757538588E-2</c:v>
                </c:pt>
                <c:pt idx="2355">
                  <c:v>3.9152742400833988E-2</c:v>
                </c:pt>
                <c:pt idx="2356">
                  <c:v>3.9192080696394689E-2</c:v>
                </c:pt>
                <c:pt idx="2357">
                  <c:v>3.9151129086137888E-2</c:v>
                </c:pt>
                <c:pt idx="2358">
                  <c:v>3.9186356179191494E-2</c:v>
                </c:pt>
                <c:pt idx="2359">
                  <c:v>3.9216935825932789E-2</c:v>
                </c:pt>
                <c:pt idx="2360">
                  <c:v>3.9228737772928991E-2</c:v>
                </c:pt>
                <c:pt idx="2361">
                  <c:v>3.925377165040219E-2</c:v>
                </c:pt>
                <c:pt idx="2362">
                  <c:v>3.9306878120245088E-2</c:v>
                </c:pt>
                <c:pt idx="2363">
                  <c:v>3.9315994264934588E-2</c:v>
                </c:pt>
                <c:pt idx="2364">
                  <c:v>3.925913408845489E-2</c:v>
                </c:pt>
                <c:pt idx="2365">
                  <c:v>3.9302583586522492E-2</c:v>
                </c:pt>
                <c:pt idx="2366">
                  <c:v>3.9293288693897893E-2</c:v>
                </c:pt>
                <c:pt idx="2367">
                  <c:v>3.9407192378072893E-2</c:v>
                </c:pt>
                <c:pt idx="2368">
                  <c:v>3.9374293591455792E-2</c:v>
                </c:pt>
                <c:pt idx="2369">
                  <c:v>3.9333699477069092E-2</c:v>
                </c:pt>
                <c:pt idx="2370">
                  <c:v>3.9432047507610889E-2</c:v>
                </c:pt>
                <c:pt idx="2371">
                  <c:v>3.9410052345034287E-2</c:v>
                </c:pt>
                <c:pt idx="2372">
                  <c:v>3.9385912207236487E-2</c:v>
                </c:pt>
                <c:pt idx="2373">
                  <c:v>3.9438665764489587E-2</c:v>
                </c:pt>
                <c:pt idx="2374">
                  <c:v>3.948443898571339E-2</c:v>
                </c:pt>
                <c:pt idx="2375">
                  <c:v>3.9488013944415187E-2</c:v>
                </c:pt>
                <c:pt idx="2376">
                  <c:v>3.9512869073953287E-2</c:v>
                </c:pt>
                <c:pt idx="2377">
                  <c:v>3.9530574286087888E-2</c:v>
                </c:pt>
                <c:pt idx="2378">
                  <c:v>3.957116381719409E-2</c:v>
                </c:pt>
                <c:pt idx="2379">
                  <c:v>3.9565265135336189E-2</c:v>
                </c:pt>
                <c:pt idx="2380">
                  <c:v>3.9628028576954188E-2</c:v>
                </c:pt>
                <c:pt idx="2381">
                  <c:v>3.9564903056185589E-2</c:v>
                </c:pt>
                <c:pt idx="2382">
                  <c:v>3.9612294175386087E-2</c:v>
                </c:pt>
                <c:pt idx="2383">
                  <c:v>3.960513967470209E-2</c:v>
                </c:pt>
                <c:pt idx="2384">
                  <c:v>3.964251174297679E-2</c:v>
                </c:pt>
                <c:pt idx="2385">
                  <c:v>3.9663970661748191E-2</c:v>
                </c:pt>
                <c:pt idx="2386">
                  <c:v>3.9622844886836692E-2</c:v>
                </c:pt>
                <c:pt idx="2387">
                  <c:v>3.9699912746542193E-2</c:v>
                </c:pt>
                <c:pt idx="2388">
                  <c:v>3.970044440706709E-2</c:v>
                </c:pt>
                <c:pt idx="2389">
                  <c:v>3.9691859922902389E-2</c:v>
                </c:pt>
                <c:pt idx="2390">
                  <c:v>3.9757130418892089E-2</c:v>
                </c:pt>
                <c:pt idx="2391">
                  <c:v>3.9751767980839389E-2</c:v>
                </c:pt>
                <c:pt idx="2392">
                  <c:v>3.9758024158567488E-2</c:v>
                </c:pt>
                <c:pt idx="2393">
                  <c:v>3.976946860969359E-2</c:v>
                </c:pt>
                <c:pt idx="2394">
                  <c:v>3.9820072608445188E-2</c:v>
                </c:pt>
                <c:pt idx="2395">
                  <c:v>3.9876579872335088E-2</c:v>
                </c:pt>
                <c:pt idx="2396">
                  <c:v>3.9814352674522394E-2</c:v>
                </c:pt>
                <c:pt idx="2397">
                  <c:v>3.9826333369453688E-2</c:v>
                </c:pt>
                <c:pt idx="2398">
                  <c:v>3.9861024218701989E-2</c:v>
                </c:pt>
                <c:pt idx="2399">
                  <c:v>3.9914488184415092E-2</c:v>
                </c:pt>
                <c:pt idx="2400">
                  <c:v>3.9820072608445188E-2</c:v>
                </c:pt>
                <c:pt idx="2401">
                  <c:v>3.990643994405569E-2</c:v>
                </c:pt>
                <c:pt idx="2402">
                  <c:v>3.9953106904954988E-2</c:v>
                </c:pt>
                <c:pt idx="2403">
                  <c:v>3.9953290236170488E-2</c:v>
                </c:pt>
                <c:pt idx="2404">
                  <c:v>3.9991019800315289E-2</c:v>
                </c:pt>
                <c:pt idx="2405">
                  <c:v>3.9975821642552388E-2</c:v>
                </c:pt>
                <c:pt idx="2406">
                  <c:v>3.9984401543436687E-2</c:v>
                </c:pt>
                <c:pt idx="2407">
                  <c:v>4.0029106860330392E-2</c:v>
                </c:pt>
                <c:pt idx="2408">
                  <c:v>3.9966879662517593E-2</c:v>
                </c:pt>
                <c:pt idx="2409">
                  <c:v>4.007041138317699E-2</c:v>
                </c:pt>
                <c:pt idx="2410">
                  <c:v>4.0036614273604089E-2</c:v>
                </c:pt>
                <c:pt idx="2411">
                  <c:v>4.008060459875739E-2</c:v>
                </c:pt>
                <c:pt idx="2412">
                  <c:v>4.0040725476111087E-2</c:v>
                </c:pt>
                <c:pt idx="2413">
                  <c:v>4.0088295343246587E-2</c:v>
                </c:pt>
                <c:pt idx="2414">
                  <c:v>4.0143546788310489E-2</c:v>
                </c:pt>
                <c:pt idx="2415">
                  <c:v>4.0115295448005787E-2</c:v>
                </c:pt>
                <c:pt idx="2416">
                  <c:v>4.0114937952135589E-2</c:v>
                </c:pt>
                <c:pt idx="2417">
                  <c:v>4.0194691614147793E-2</c:v>
                </c:pt>
                <c:pt idx="2418">
                  <c:v>4.0190754576295493E-2</c:v>
                </c:pt>
                <c:pt idx="2419">
                  <c:v>4.0223479198257889E-2</c:v>
                </c:pt>
                <c:pt idx="2420">
                  <c:v>4.0289817598577693E-2</c:v>
                </c:pt>
                <c:pt idx="2421">
                  <c:v>4.0231880351206992E-2</c:v>
                </c:pt>
                <c:pt idx="2422">
                  <c:v>4.024493811702929E-2</c:v>
                </c:pt>
                <c:pt idx="2423">
                  <c:v>4.0324150951955788E-2</c:v>
                </c:pt>
                <c:pt idx="2424">
                  <c:v>4.0304122016665091E-2</c:v>
                </c:pt>
                <c:pt idx="2425">
                  <c:v>4.026013169151179E-2</c:v>
                </c:pt>
                <c:pt idx="2426">
                  <c:v>4.029428629695489E-2</c:v>
                </c:pt>
                <c:pt idx="2427">
                  <c:v>4.0387624802033791E-2</c:v>
                </c:pt>
                <c:pt idx="2428">
                  <c:v>4.0358479722053593E-2</c:v>
                </c:pt>
                <c:pt idx="2429">
                  <c:v>4.0385126914222989E-2</c:v>
                </c:pt>
                <c:pt idx="2430">
                  <c:v>4.0401755055466587E-2</c:v>
                </c:pt>
                <c:pt idx="2431">
                  <c:v>4.0348286506473187E-2</c:v>
                </c:pt>
                <c:pt idx="2432">
                  <c:v>4.0389416864665087E-2</c:v>
                </c:pt>
                <c:pt idx="2433">
                  <c:v>4.0451465314542794E-2</c:v>
                </c:pt>
                <c:pt idx="2434">
                  <c:v>4.0468455534936991E-2</c:v>
                </c:pt>
                <c:pt idx="2435">
                  <c:v>4.0535508926997088E-2</c:v>
                </c:pt>
                <c:pt idx="2436">
                  <c:v>4.0529605661858793E-2</c:v>
                </c:pt>
                <c:pt idx="2437">
                  <c:v>4.0501175573618993E-2</c:v>
                </c:pt>
                <c:pt idx="2438">
                  <c:v>4.0535151431126987E-2</c:v>
                </c:pt>
                <c:pt idx="2439">
                  <c:v>4.0550707084759989E-2</c:v>
                </c:pt>
                <c:pt idx="2440">
                  <c:v>4.0544803819621687E-2</c:v>
                </c:pt>
                <c:pt idx="2441">
                  <c:v>4.0631354486447689E-2</c:v>
                </c:pt>
                <c:pt idx="2442">
                  <c:v>4.0578243433324487E-2</c:v>
                </c:pt>
                <c:pt idx="2443">
                  <c:v>4.0646016400405389E-2</c:v>
                </c:pt>
                <c:pt idx="2444">
                  <c:v>4.0638151491261487E-2</c:v>
                </c:pt>
                <c:pt idx="2445">
                  <c:v>4.0653166317808888E-2</c:v>
                </c:pt>
                <c:pt idx="2446">
                  <c:v>4.0674625236580289E-2</c:v>
                </c:pt>
                <c:pt idx="2447">
                  <c:v>4.0649412611171991E-2</c:v>
                </c:pt>
                <c:pt idx="2448">
                  <c:v>4.0630456163491889E-2</c:v>
                </c:pt>
                <c:pt idx="2449">
                  <c:v>4.0671581938403388E-2</c:v>
                </c:pt>
                <c:pt idx="2450">
                  <c:v>4.071146106104969E-2</c:v>
                </c:pt>
                <c:pt idx="2451">
                  <c:v>4.073237915273549E-2</c:v>
                </c:pt>
                <c:pt idx="2452">
                  <c:v>4.0726837966747691E-2</c:v>
                </c:pt>
                <c:pt idx="2453">
                  <c:v>4.0747760641713891E-2</c:v>
                </c:pt>
                <c:pt idx="2454">
                  <c:v>4.0756881369683792E-2</c:v>
                </c:pt>
                <c:pt idx="2455">
                  <c:v>4.0794253437958491E-2</c:v>
                </c:pt>
                <c:pt idx="2456">
                  <c:v>4.0809447012440991E-2</c:v>
                </c:pt>
                <c:pt idx="2457">
                  <c:v>4.083555796080509E-2</c:v>
                </c:pt>
                <c:pt idx="2458">
                  <c:v>4.0883480740530387E-2</c:v>
                </c:pt>
                <c:pt idx="2459">
                  <c:v>4.0858804358927393E-2</c:v>
                </c:pt>
                <c:pt idx="2460">
                  <c:v>4.0909229609743893E-2</c:v>
                </c:pt>
                <c:pt idx="2461">
                  <c:v>4.0868099251551993E-2</c:v>
                </c:pt>
                <c:pt idx="2462">
                  <c:v>4.086363513645519E-2</c:v>
                </c:pt>
                <c:pt idx="2463">
                  <c:v>4.0920490729654493E-2</c:v>
                </c:pt>
                <c:pt idx="2464">
                  <c:v>4.0943026719316787E-2</c:v>
                </c:pt>
                <c:pt idx="2465">
                  <c:v>4.0946244182148393E-2</c:v>
                </c:pt>
                <c:pt idx="2466">
                  <c:v>4.0908157122133387E-2</c:v>
                </c:pt>
                <c:pt idx="2467">
                  <c:v>4.099326863891789E-2</c:v>
                </c:pt>
                <c:pt idx="2468">
                  <c:v>4.0987727452930091E-2</c:v>
                </c:pt>
                <c:pt idx="2469">
                  <c:v>4.1042804733339391E-2</c:v>
                </c:pt>
                <c:pt idx="2470">
                  <c:v>4.1024920773269691E-2</c:v>
                </c:pt>
                <c:pt idx="2471">
                  <c:v>4.107803182639299E-2</c:v>
                </c:pt>
                <c:pt idx="2472">
                  <c:v>4.1108428141918792E-2</c:v>
                </c:pt>
                <c:pt idx="2473">
                  <c:v>4.1100916145364687E-2</c:v>
                </c:pt>
                <c:pt idx="2474">
                  <c:v>4.108178553302979E-2</c:v>
                </c:pt>
                <c:pt idx="2475">
                  <c:v>4.108464549999119E-2</c:v>
                </c:pt>
                <c:pt idx="2476">
                  <c:v>4.1132568279716487E-2</c:v>
                </c:pt>
                <c:pt idx="2477">
                  <c:v>4.1169225356250894E-2</c:v>
                </c:pt>
                <c:pt idx="2478">
                  <c:v>4.1193365494048589E-2</c:v>
                </c:pt>
                <c:pt idx="2479">
                  <c:v>4.1177269013329791E-2</c:v>
                </c:pt>
                <c:pt idx="2480">
                  <c:v>4.1233955025154888E-2</c:v>
                </c:pt>
                <c:pt idx="2481">
                  <c:v>4.1260776381978892E-2</c:v>
                </c:pt>
                <c:pt idx="2482">
                  <c:v>4.1261848869589487E-2</c:v>
                </c:pt>
                <c:pt idx="2483">
                  <c:v>4.1275617043871692E-2</c:v>
                </c:pt>
                <c:pt idx="2484">
                  <c:v>4.1284380275971387E-2</c:v>
                </c:pt>
                <c:pt idx="2485">
                  <c:v>4.1290819784914994E-2</c:v>
                </c:pt>
                <c:pt idx="2486">
                  <c:v>4.1352684903577193E-2</c:v>
                </c:pt>
                <c:pt idx="2487">
                  <c:v>4.1322467335986393E-2</c:v>
                </c:pt>
                <c:pt idx="2488">
                  <c:v>4.1360196900131291E-2</c:v>
                </c:pt>
                <c:pt idx="2489">
                  <c:v>4.136055897928189E-2</c:v>
                </c:pt>
                <c:pt idx="2490">
                  <c:v>4.1352510738922488E-2</c:v>
                </c:pt>
                <c:pt idx="2491">
                  <c:v>4.1427786535996693E-2</c:v>
                </c:pt>
                <c:pt idx="2492">
                  <c:v>4.1390235719786991E-2</c:v>
                </c:pt>
                <c:pt idx="2493">
                  <c:v>4.1447994219222489E-2</c:v>
                </c:pt>
                <c:pt idx="2494">
                  <c:v>4.1489839569154793E-2</c:v>
                </c:pt>
                <c:pt idx="2495">
                  <c:v>4.1514337202822688E-2</c:v>
                </c:pt>
                <c:pt idx="2496">
                  <c:v>4.1477143882483088E-2</c:v>
                </c:pt>
                <c:pt idx="2497">
                  <c:v>4.1495380755142489E-2</c:v>
                </c:pt>
                <c:pt idx="2498">
                  <c:v>4.1554211742188589E-2</c:v>
                </c:pt>
                <c:pt idx="2499">
                  <c:v>4.1535974869529188E-2</c:v>
                </c:pt>
                <c:pt idx="2500">
                  <c:v>4.1540975228431289E-2</c:v>
                </c:pt>
                <c:pt idx="2501">
                  <c:v>4.1565477445379591E-2</c:v>
                </c:pt>
                <c:pt idx="2502">
                  <c:v>4.1558501692630694E-2</c:v>
                </c:pt>
                <c:pt idx="2503">
                  <c:v>4.1602134521913893E-2</c:v>
                </c:pt>
                <c:pt idx="2504">
                  <c:v>4.168098986097029E-2</c:v>
                </c:pt>
                <c:pt idx="2505">
                  <c:v>4.1634675812660789E-2</c:v>
                </c:pt>
                <c:pt idx="2506">
                  <c:v>4.1700482552455689E-2</c:v>
                </c:pt>
                <c:pt idx="2507">
                  <c:v>4.1659709690133988E-2</c:v>
                </c:pt>
                <c:pt idx="2508">
                  <c:v>4.1643260296825392E-2</c:v>
                </c:pt>
                <c:pt idx="2509">
                  <c:v>4.1706559982248689E-2</c:v>
                </c:pt>
                <c:pt idx="2510">
                  <c:v>4.1751444047077493E-2</c:v>
                </c:pt>
                <c:pt idx="2511">
                  <c:v>4.1788101123611893E-2</c:v>
                </c:pt>
                <c:pt idx="2512">
                  <c:v>4.1750729055337193E-2</c:v>
                </c:pt>
                <c:pt idx="2513">
                  <c:v>4.1745187869349387E-2</c:v>
                </c:pt>
                <c:pt idx="2514">
                  <c:v>4.1819569926748193E-2</c:v>
                </c:pt>
                <c:pt idx="2515">
                  <c:v>4.1754482761973993E-2</c:v>
                </c:pt>
                <c:pt idx="2516">
                  <c:v>4.1800975558218594E-2</c:v>
                </c:pt>
                <c:pt idx="2517">
                  <c:v>4.1904328530942891E-2</c:v>
                </c:pt>
                <c:pt idx="2518">
                  <c:v>4.1842458829000291E-2</c:v>
                </c:pt>
                <c:pt idx="2519">
                  <c:v>4.185140080903519E-2</c:v>
                </c:pt>
                <c:pt idx="2520">
                  <c:v>4.1922391238947691E-2</c:v>
                </c:pt>
                <c:pt idx="2521">
                  <c:v>4.1883942099782093E-2</c:v>
                </c:pt>
                <c:pt idx="2522">
                  <c:v>4.1903434791267492E-2</c:v>
                </c:pt>
                <c:pt idx="2523">
                  <c:v>4.1978893919557191E-2</c:v>
                </c:pt>
                <c:pt idx="2524">
                  <c:v>4.1957077504915591E-2</c:v>
                </c:pt>
                <c:pt idx="2525">
                  <c:v>4.1954038790019091E-2</c:v>
                </c:pt>
                <c:pt idx="2526">
                  <c:v>4.2021807173819592E-2</c:v>
                </c:pt>
                <c:pt idx="2527">
                  <c:v>4.197674894433609E-2</c:v>
                </c:pt>
                <c:pt idx="2528">
                  <c:v>4.1991947102098991E-2</c:v>
                </c:pt>
                <c:pt idx="2529">
                  <c:v>4.2038077819193088E-2</c:v>
                </c:pt>
                <c:pt idx="2530">
                  <c:v>4.2030570405919288E-2</c:v>
                </c:pt>
                <c:pt idx="2531">
                  <c:v>4.2026995447217587E-2</c:v>
                </c:pt>
                <c:pt idx="2532">
                  <c:v>4.2058290085699189E-2</c:v>
                </c:pt>
                <c:pt idx="2533">
                  <c:v>4.2025922959606991E-2</c:v>
                </c:pt>
                <c:pt idx="2534">
                  <c:v>4.2116222749789489E-2</c:v>
                </c:pt>
                <c:pt idx="2535">
                  <c:v>4.2169686715502488E-2</c:v>
                </c:pt>
                <c:pt idx="2536">
                  <c:v>4.2148411127946588E-2</c:v>
                </c:pt>
                <c:pt idx="2537">
                  <c:v>4.2174338745095193E-2</c:v>
                </c:pt>
                <c:pt idx="2538">
                  <c:v>4.2178271199667189E-2</c:v>
                </c:pt>
                <c:pt idx="2539">
                  <c:v>4.2172372517809191E-2</c:v>
                </c:pt>
                <c:pt idx="2540">
                  <c:v>4.2195078088845893E-2</c:v>
                </c:pt>
                <c:pt idx="2541">
                  <c:v>4.2234773880276688E-2</c:v>
                </c:pt>
                <c:pt idx="2542">
                  <c:v>4.2246044166748091E-2</c:v>
                </c:pt>
                <c:pt idx="2543">
                  <c:v>4.2248899550429091E-2</c:v>
                </c:pt>
                <c:pt idx="2544">
                  <c:v>4.226481728321279E-2</c:v>
                </c:pt>
                <c:pt idx="2545">
                  <c:v>4.2327759472765888E-2</c:v>
                </c:pt>
                <c:pt idx="2546">
                  <c:v>4.2320967051232491E-2</c:v>
                </c:pt>
                <c:pt idx="2547">
                  <c:v>4.2272145948551387E-2</c:v>
                </c:pt>
                <c:pt idx="2548">
                  <c:v>4.2353865837849593E-2</c:v>
                </c:pt>
                <c:pt idx="2549">
                  <c:v>4.2347426328905993E-2</c:v>
                </c:pt>
                <c:pt idx="2550">
                  <c:v>4.2369604822698193E-2</c:v>
                </c:pt>
                <c:pt idx="2551">
                  <c:v>4.2379798038278592E-2</c:v>
                </c:pt>
                <c:pt idx="2552">
                  <c:v>4.2409479362064087E-2</c:v>
                </c:pt>
                <c:pt idx="2553">
                  <c:v>4.2467233278219191E-2</c:v>
                </c:pt>
                <c:pt idx="2554">
                  <c:v>4.2431653272575788E-2</c:v>
                </c:pt>
                <c:pt idx="2555">
                  <c:v>4.2464730807127989E-2</c:v>
                </c:pt>
                <c:pt idx="2556">
                  <c:v>4.2480291044041489E-2</c:v>
                </c:pt>
                <c:pt idx="2557">
                  <c:v>4.2496919185285087E-2</c:v>
                </c:pt>
                <c:pt idx="2558">
                  <c:v>4.2477783989669893E-2</c:v>
                </c:pt>
                <c:pt idx="2559">
                  <c:v>4.2528924232226789E-2</c:v>
                </c:pt>
                <c:pt idx="2560">
                  <c:v>4.2553779361764792E-2</c:v>
                </c:pt>
                <c:pt idx="2561">
                  <c:v>4.2579885726848593E-2</c:v>
                </c:pt>
                <c:pt idx="2562">
                  <c:v>4.2560933862448788E-2</c:v>
                </c:pt>
                <c:pt idx="2563">
                  <c:v>4.2574880784666091E-2</c:v>
                </c:pt>
                <c:pt idx="2564">
                  <c:v>4.2601880889425188E-2</c:v>
                </c:pt>
                <c:pt idx="2565">
                  <c:v>4.259991466213929E-2</c:v>
                </c:pt>
                <c:pt idx="2566">
                  <c:v>4.2627272262768592E-2</c:v>
                </c:pt>
                <c:pt idx="2567">
                  <c:v>4.2695934386244493E-2</c:v>
                </c:pt>
                <c:pt idx="2568">
                  <c:v>4.267501629455879E-2</c:v>
                </c:pt>
                <c:pt idx="2569">
                  <c:v>4.2708630072916191E-2</c:v>
                </c:pt>
                <c:pt idx="2570">
                  <c:v>4.2693968158958588E-2</c:v>
                </c:pt>
                <c:pt idx="2571">
                  <c:v>4.2722760326348988E-2</c:v>
                </c:pt>
                <c:pt idx="2572">
                  <c:v>4.271864912384199E-2</c:v>
                </c:pt>
                <c:pt idx="2573">
                  <c:v>4.2732238550189088E-2</c:v>
                </c:pt>
                <c:pt idx="2574">
                  <c:v>4.2742605930424192E-2</c:v>
                </c:pt>
                <c:pt idx="2575">
                  <c:v>4.279124828517019E-2</c:v>
                </c:pt>
                <c:pt idx="2576">
                  <c:v>4.2792137441565292E-2</c:v>
                </c:pt>
                <c:pt idx="2577">
                  <c:v>4.2803403144756287E-2</c:v>
                </c:pt>
                <c:pt idx="2578">
                  <c:v>4.281127263718059E-2</c:v>
                </c:pt>
                <c:pt idx="2579">
                  <c:v>4.2828977849315088E-2</c:v>
                </c:pt>
                <c:pt idx="2580">
                  <c:v>4.2850432184806088E-2</c:v>
                </c:pt>
                <c:pt idx="2581">
                  <c:v>4.2863664115283091E-2</c:v>
                </c:pt>
                <c:pt idx="2582">
                  <c:v>4.2902823662908589E-2</c:v>
                </c:pt>
                <c:pt idx="2583">
                  <c:v>4.2930900838558689E-2</c:v>
                </c:pt>
                <c:pt idx="2584">
                  <c:v>4.2953789740810787E-2</c:v>
                </c:pt>
                <c:pt idx="2585">
                  <c:v>4.2971669117600093E-2</c:v>
                </c:pt>
                <c:pt idx="2586">
                  <c:v>4.2976674059782491E-2</c:v>
                </c:pt>
                <c:pt idx="2587">
                  <c:v>4.3018340661779689E-2</c:v>
                </c:pt>
                <c:pt idx="2588">
                  <c:v>4.2991876800825793E-2</c:v>
                </c:pt>
                <c:pt idx="2589">
                  <c:v>4.294002156652859E-2</c:v>
                </c:pt>
                <c:pt idx="2590">
                  <c:v>4.301512319894809E-2</c:v>
                </c:pt>
                <c:pt idx="2591">
                  <c:v>4.3093799790069387E-2</c:v>
                </c:pt>
                <c:pt idx="2592">
                  <c:v>4.3069302156401493E-2</c:v>
                </c:pt>
                <c:pt idx="2593">
                  <c:v>4.3097553496706291E-2</c:v>
                </c:pt>
                <c:pt idx="2594">
                  <c:v>4.3085036557969691E-2</c:v>
                </c:pt>
                <c:pt idx="2595">
                  <c:v>4.3094157285939592E-2</c:v>
                </c:pt>
                <c:pt idx="2596">
                  <c:v>4.3137968863157891E-2</c:v>
                </c:pt>
                <c:pt idx="2597">
                  <c:v>4.3149766226873693E-2</c:v>
                </c:pt>
                <c:pt idx="2598">
                  <c:v>4.3132780589759889E-2</c:v>
                </c:pt>
                <c:pt idx="2599">
                  <c:v>4.3158708206908487E-2</c:v>
                </c:pt>
                <c:pt idx="2600">
                  <c:v>4.3162461913545391E-2</c:v>
                </c:pt>
                <c:pt idx="2601">
                  <c:v>4.327725933739579E-2</c:v>
                </c:pt>
                <c:pt idx="2602">
                  <c:v>4.3247756761545388E-2</c:v>
                </c:pt>
                <c:pt idx="2603">
                  <c:v>4.3281732619053388E-2</c:v>
                </c:pt>
                <c:pt idx="2604">
                  <c:v>4.3246148030129591E-2</c:v>
                </c:pt>
                <c:pt idx="2605">
                  <c:v>4.328977627613239E-2</c:v>
                </c:pt>
                <c:pt idx="2606">
                  <c:v>4.3306587748591391E-2</c:v>
                </c:pt>
                <c:pt idx="2607">
                  <c:v>4.3287095057105991E-2</c:v>
                </c:pt>
                <c:pt idx="2608">
                  <c:v>4.3307660236201993E-2</c:v>
                </c:pt>
                <c:pt idx="2609">
                  <c:v>4.3307843567417494E-2</c:v>
                </c:pt>
                <c:pt idx="2610">
                  <c:v>4.340994530459609E-2</c:v>
                </c:pt>
                <c:pt idx="2611">
                  <c:v>4.3435689590529292E-2</c:v>
                </c:pt>
                <c:pt idx="2612">
                  <c:v>4.3446955293720294E-2</c:v>
                </c:pt>
                <c:pt idx="2613">
                  <c:v>4.3395462138573593E-2</c:v>
                </c:pt>
                <c:pt idx="2614">
                  <c:v>4.3393133832136992E-2</c:v>
                </c:pt>
                <c:pt idx="2615">
                  <c:v>4.3496308056926287E-2</c:v>
                </c:pt>
                <c:pt idx="2616">
                  <c:v>4.3484148614059789E-2</c:v>
                </c:pt>
                <c:pt idx="2617">
                  <c:v>4.3459834311607388E-2</c:v>
                </c:pt>
                <c:pt idx="2618">
                  <c:v>4.3456969761365587E-2</c:v>
                </c:pt>
                <c:pt idx="2619">
                  <c:v>4.3534216369006187E-2</c:v>
                </c:pt>
                <c:pt idx="2620">
                  <c:v>4.3528138939213187E-2</c:v>
                </c:pt>
                <c:pt idx="2621">
                  <c:v>4.3584105376017493E-2</c:v>
                </c:pt>
                <c:pt idx="2622">
                  <c:v>4.357015845380019E-2</c:v>
                </c:pt>
                <c:pt idx="2623">
                  <c:v>4.3588037830589392E-2</c:v>
                </c:pt>
                <c:pt idx="2624">
                  <c:v>4.3619153721135992E-2</c:v>
                </c:pt>
                <c:pt idx="2625">
                  <c:v>4.3585361194843492E-2</c:v>
                </c:pt>
                <c:pt idx="2626">
                  <c:v>4.3611105480776589E-2</c:v>
                </c:pt>
                <c:pt idx="2627">
                  <c:v>4.3639361404361789E-2</c:v>
                </c:pt>
                <c:pt idx="2628">
                  <c:v>4.3657777024956289E-2</c:v>
                </c:pt>
                <c:pt idx="2629">
                  <c:v>4.3691931630399389E-2</c:v>
                </c:pt>
                <c:pt idx="2630">
                  <c:v>4.3681023423078592E-2</c:v>
                </c:pt>
                <c:pt idx="2631">
                  <c:v>4.3724835000296787E-2</c:v>
                </c:pt>
                <c:pt idx="2632">
                  <c:v>4.3718395491353292E-2</c:v>
                </c:pt>
                <c:pt idx="2633">
                  <c:v>4.3686207113196193E-2</c:v>
                </c:pt>
                <c:pt idx="2634">
                  <c:v>4.3789564669200892E-2</c:v>
                </c:pt>
                <c:pt idx="2635">
                  <c:v>4.380923152534099E-2</c:v>
                </c:pt>
                <c:pt idx="2636">
                  <c:v>4.3792067140292087E-2</c:v>
                </c:pt>
                <c:pt idx="2637">
                  <c:v>4.3763274972901688E-2</c:v>
                </c:pt>
                <c:pt idx="2638">
                  <c:v>4.3799395805630692E-2</c:v>
                </c:pt>
                <c:pt idx="2639">
                  <c:v>4.3848927316771792E-2</c:v>
                </c:pt>
                <c:pt idx="2640">
                  <c:v>4.3858226792676792E-2</c:v>
                </c:pt>
                <c:pt idx="2641">
                  <c:v>4.3888801856137694E-2</c:v>
                </c:pt>
                <c:pt idx="2642">
                  <c:v>4.3832299175528187E-2</c:v>
                </c:pt>
                <c:pt idx="2643">
                  <c:v>4.3935294652382287E-2</c:v>
                </c:pt>
                <c:pt idx="2644">
                  <c:v>4.392546351595239E-2</c:v>
                </c:pt>
                <c:pt idx="2645">
                  <c:v>4.3946922434723791E-2</c:v>
                </c:pt>
                <c:pt idx="2646">
                  <c:v>4.3972845468592092E-2</c:v>
                </c:pt>
                <c:pt idx="2647">
                  <c:v>4.3986439478219591E-2</c:v>
                </c:pt>
                <c:pt idx="2648">
                  <c:v>4.4045091717330592E-2</c:v>
                </c:pt>
                <c:pt idx="2649">
                  <c:v>4.3990912759877189E-2</c:v>
                </c:pt>
                <c:pt idx="2650">
                  <c:v>4.4064401077600492E-2</c:v>
                </c:pt>
                <c:pt idx="2651">
                  <c:v>4.4043125490044591E-2</c:v>
                </c:pt>
                <c:pt idx="2652">
                  <c:v>4.4065294817275988E-2</c:v>
                </c:pt>
                <c:pt idx="2653">
                  <c:v>4.4092473669970191E-2</c:v>
                </c:pt>
                <c:pt idx="2654">
                  <c:v>4.4053497453560089E-2</c:v>
                </c:pt>
                <c:pt idx="2655">
                  <c:v>4.4101415650004992E-2</c:v>
                </c:pt>
                <c:pt idx="2656">
                  <c:v>4.4121261254080293E-2</c:v>
                </c:pt>
                <c:pt idx="2657">
                  <c:v>4.4221039268102794E-2</c:v>
                </c:pt>
                <c:pt idx="2658">
                  <c:v>4.4163464099882692E-2</c:v>
                </c:pt>
                <c:pt idx="2659">
                  <c:v>4.4192072936057689E-2</c:v>
                </c:pt>
                <c:pt idx="2660">
                  <c:v>4.4160067889115993E-2</c:v>
                </c:pt>
                <c:pt idx="2661">
                  <c:v>4.4183309703957889E-2</c:v>
                </c:pt>
                <c:pt idx="2662">
                  <c:v>4.4200478672287193E-2</c:v>
                </c:pt>
                <c:pt idx="2663">
                  <c:v>4.421960928462209E-2</c:v>
                </c:pt>
                <c:pt idx="2664">
                  <c:v>4.4197082461520487E-2</c:v>
                </c:pt>
                <c:pt idx="2665">
                  <c:v>4.4285952268222288E-2</c:v>
                </c:pt>
                <c:pt idx="2666">
                  <c:v>4.4308304926669088E-2</c:v>
                </c:pt>
                <c:pt idx="2667">
                  <c:v>4.4345498247008688E-2</c:v>
                </c:pt>
                <c:pt idx="2668">
                  <c:v>4.434656615133889E-2</c:v>
                </c:pt>
                <c:pt idx="2669">
                  <c:v>4.4372498351767889E-2</c:v>
                </c:pt>
                <c:pt idx="2670">
                  <c:v>4.4367310078369887E-2</c:v>
                </c:pt>
                <c:pt idx="2671">
                  <c:v>4.435282691234739E-2</c:v>
                </c:pt>
                <c:pt idx="2672">
                  <c:v>4.4402894667293691E-2</c:v>
                </c:pt>
                <c:pt idx="2673">
                  <c:v>4.443722802067189E-2</c:v>
                </c:pt>
                <c:pt idx="2674">
                  <c:v>4.4444025025485591E-2</c:v>
                </c:pt>
                <c:pt idx="2675">
                  <c:v>4.4457073624747087E-2</c:v>
                </c:pt>
                <c:pt idx="2676">
                  <c:v>4.445046453442919E-2</c:v>
                </c:pt>
                <c:pt idx="2677">
                  <c:v>4.4516262107663393E-2</c:v>
                </c:pt>
                <c:pt idx="2678">
                  <c:v>4.444348878168039E-2</c:v>
                </c:pt>
                <c:pt idx="2679">
                  <c:v>4.4527353646199593E-2</c:v>
                </c:pt>
                <c:pt idx="2680">
                  <c:v>4.4491049482255088E-2</c:v>
                </c:pt>
                <c:pt idx="2681">
                  <c:v>4.4595479525870292E-2</c:v>
                </c:pt>
                <c:pt idx="2682">
                  <c:v>4.4528064054659588E-2</c:v>
                </c:pt>
                <c:pt idx="2683">
                  <c:v>4.4538257270239988E-2</c:v>
                </c:pt>
                <c:pt idx="2684">
                  <c:v>4.455274501954299E-2</c:v>
                </c:pt>
                <c:pt idx="2685">
                  <c:v>4.4608175212541991E-2</c:v>
                </c:pt>
                <c:pt idx="2686">
                  <c:v>4.4657170479877793E-2</c:v>
                </c:pt>
                <c:pt idx="2687">
                  <c:v>4.4661465013600292E-2</c:v>
                </c:pt>
                <c:pt idx="2688">
                  <c:v>4.4649479735388589E-2</c:v>
                </c:pt>
                <c:pt idx="2689">
                  <c:v>4.4654489260851492E-2</c:v>
                </c:pt>
                <c:pt idx="2690">
                  <c:v>4.4705446172192888E-2</c:v>
                </c:pt>
                <c:pt idx="2691">
                  <c:v>4.469204007706129E-2</c:v>
                </c:pt>
                <c:pt idx="2692">
                  <c:v>4.4755692675074392E-2</c:v>
                </c:pt>
                <c:pt idx="2693">
                  <c:v>4.4752475212242793E-2</c:v>
                </c:pt>
                <c:pt idx="2694">
                  <c:v>4.4797001781201391E-2</c:v>
                </c:pt>
                <c:pt idx="2695">
                  <c:v>4.4767499205350988E-2</c:v>
                </c:pt>
                <c:pt idx="2696">
                  <c:v>4.4800938819053691E-2</c:v>
                </c:pt>
                <c:pt idx="2697">
                  <c:v>4.4839557539593587E-2</c:v>
                </c:pt>
                <c:pt idx="2698">
                  <c:v>4.4817566960297289E-2</c:v>
                </c:pt>
                <c:pt idx="2699">
                  <c:v>4.4829185576078089E-2</c:v>
                </c:pt>
                <c:pt idx="2700">
                  <c:v>4.4846890788212593E-2</c:v>
                </c:pt>
                <c:pt idx="2701">
                  <c:v>4.4879794158110088E-2</c:v>
                </c:pt>
                <c:pt idx="2702">
                  <c:v>4.4908760490155193E-2</c:v>
                </c:pt>
                <c:pt idx="2703">
                  <c:v>4.4890881113365991E-2</c:v>
                </c:pt>
                <c:pt idx="2704">
                  <c:v>4.4936475586654694E-2</c:v>
                </c:pt>
                <c:pt idx="2705">
                  <c:v>4.495364455498399E-2</c:v>
                </c:pt>
                <c:pt idx="2706">
                  <c:v>4.4979210092982093E-2</c:v>
                </c:pt>
                <c:pt idx="2707">
                  <c:v>4.4938982641026387E-2</c:v>
                </c:pt>
                <c:pt idx="2708">
                  <c:v>4.4936475586654694E-2</c:v>
                </c:pt>
                <c:pt idx="2709">
                  <c:v>4.4955789530205091E-2</c:v>
                </c:pt>
                <c:pt idx="2710">
                  <c:v>4.5037683584157988E-2</c:v>
                </c:pt>
                <c:pt idx="2711">
                  <c:v>4.5002997318189991E-2</c:v>
                </c:pt>
                <c:pt idx="2712">
                  <c:v>4.5083282640727092E-2</c:v>
                </c:pt>
                <c:pt idx="2713">
                  <c:v>4.5108852762005588E-2</c:v>
                </c:pt>
                <c:pt idx="2714">
                  <c:v>4.5063074957501288E-2</c:v>
                </c:pt>
                <c:pt idx="2715">
                  <c:v>4.5122263440417587E-2</c:v>
                </c:pt>
                <c:pt idx="2716">
                  <c:v>4.5089364653800493E-2</c:v>
                </c:pt>
                <c:pt idx="2717">
                  <c:v>4.518055818365839E-2</c:v>
                </c:pt>
                <c:pt idx="2718">
                  <c:v>4.5152659755943389E-2</c:v>
                </c:pt>
                <c:pt idx="2719">
                  <c:v>4.512727296588049E-2</c:v>
                </c:pt>
                <c:pt idx="2720">
                  <c:v>4.5191108895108988E-2</c:v>
                </c:pt>
                <c:pt idx="2721">
                  <c:v>4.5182703158879491E-2</c:v>
                </c:pt>
                <c:pt idx="2722">
                  <c:v>4.5207379540482491E-2</c:v>
                </c:pt>
                <c:pt idx="2723">
                  <c:v>4.5279084962135292E-2</c:v>
                </c:pt>
                <c:pt idx="2724">
                  <c:v>4.5289278177715789E-2</c:v>
                </c:pt>
                <c:pt idx="2725">
                  <c:v>4.5308949617136288E-2</c:v>
                </c:pt>
                <c:pt idx="2726">
                  <c:v>4.527032173003559E-2</c:v>
                </c:pt>
                <c:pt idx="2727">
                  <c:v>4.5343099639298994E-2</c:v>
                </c:pt>
                <c:pt idx="2728">
                  <c:v>4.5273186280277392E-2</c:v>
                </c:pt>
                <c:pt idx="2729">
                  <c:v>4.5341312159948091E-2</c:v>
                </c:pt>
                <c:pt idx="2730">
                  <c:v>4.5326109418904789E-2</c:v>
                </c:pt>
                <c:pt idx="2731">
                  <c:v>4.5374568442435287E-2</c:v>
                </c:pt>
                <c:pt idx="2732">
                  <c:v>4.5372244719279191E-2</c:v>
                </c:pt>
                <c:pt idx="2733">
                  <c:v>4.5368312264707188E-2</c:v>
                </c:pt>
                <c:pt idx="2734">
                  <c:v>4.5448244674654588E-2</c:v>
                </c:pt>
                <c:pt idx="2735">
                  <c:v>4.542374704098659E-2</c:v>
                </c:pt>
                <c:pt idx="2736">
                  <c:v>4.5471848568646993E-2</c:v>
                </c:pt>
                <c:pt idx="2737">
                  <c:v>4.547845765896489E-2</c:v>
                </c:pt>
                <c:pt idx="2738">
                  <c:v>4.5493839147943291E-2</c:v>
                </c:pt>
                <c:pt idx="2739">
                  <c:v>4.5495269131423988E-2</c:v>
                </c:pt>
                <c:pt idx="2740">
                  <c:v>4.5497950350450289E-2</c:v>
                </c:pt>
                <c:pt idx="2741">
                  <c:v>4.554962683681249E-2</c:v>
                </c:pt>
                <c:pt idx="2742">
                  <c:v>4.5588075975978089E-2</c:v>
                </c:pt>
                <c:pt idx="2743">
                  <c:v>4.559325966609569E-2</c:v>
                </c:pt>
                <c:pt idx="2744">
                  <c:v>4.5589143880308193E-2</c:v>
                </c:pt>
                <c:pt idx="2745">
                  <c:v>4.5598805435363793E-2</c:v>
                </c:pt>
                <c:pt idx="2746">
                  <c:v>4.5571085755583891E-2</c:v>
                </c:pt>
                <c:pt idx="2747">
                  <c:v>4.5663535104267787E-2</c:v>
                </c:pt>
                <c:pt idx="2748">
                  <c:v>4.5634921684812493E-2</c:v>
                </c:pt>
                <c:pt idx="2749">
                  <c:v>4.5617221055958293E-2</c:v>
                </c:pt>
                <c:pt idx="2750">
                  <c:v>4.5645119483673287E-2</c:v>
                </c:pt>
                <c:pt idx="2751">
                  <c:v>4.5698221370235791E-2</c:v>
                </c:pt>
                <c:pt idx="2752">
                  <c:v>4.5689820217286591E-2</c:v>
                </c:pt>
                <c:pt idx="2753">
                  <c:v>4.5732375975678891E-2</c:v>
                </c:pt>
                <c:pt idx="2754">
                  <c:v>4.571073830897239E-2</c:v>
                </c:pt>
                <c:pt idx="2755">
                  <c:v>4.5750796179553792E-2</c:v>
                </c:pt>
                <c:pt idx="2756">
                  <c:v>4.580461764113699E-2</c:v>
                </c:pt>
                <c:pt idx="2757">
                  <c:v>4.5852897916732388E-2</c:v>
                </c:pt>
                <c:pt idx="2758">
                  <c:v>4.582929402273999E-2</c:v>
                </c:pt>
                <c:pt idx="2759">
                  <c:v>4.5885796703349489E-2</c:v>
                </c:pt>
                <c:pt idx="2760">
                  <c:v>4.5835376035813391E-2</c:v>
                </c:pt>
                <c:pt idx="2761">
                  <c:v>4.5897960729496291E-2</c:v>
                </c:pt>
                <c:pt idx="2762">
                  <c:v>4.5934076978944992E-2</c:v>
                </c:pt>
                <c:pt idx="2763">
                  <c:v>4.5855400387823687E-2</c:v>
                </c:pt>
                <c:pt idx="2764">
                  <c:v>4.5873101016677791E-2</c:v>
                </c:pt>
                <c:pt idx="2765">
                  <c:v>4.5918342577376793E-2</c:v>
                </c:pt>
                <c:pt idx="2766">
                  <c:v>4.5966444105037189E-2</c:v>
                </c:pt>
                <c:pt idx="2767">
                  <c:v>4.5962511650465193E-2</c:v>
                </c:pt>
                <c:pt idx="2768">
                  <c:v>4.6012400657476492E-2</c:v>
                </c:pt>
                <c:pt idx="2769">
                  <c:v>4.6048874402795287E-2</c:v>
                </c:pt>
                <c:pt idx="2770">
                  <c:v>4.5998449151978787E-2</c:v>
                </c:pt>
                <c:pt idx="2771">
                  <c:v>4.6040120337256393E-2</c:v>
                </c:pt>
                <c:pt idx="2772">
                  <c:v>4.6033144584507593E-2</c:v>
                </c:pt>
                <c:pt idx="2773">
                  <c:v>4.6078202813990991E-2</c:v>
                </c:pt>
                <c:pt idx="2774">
                  <c:v>4.6091792240338193E-2</c:v>
                </c:pt>
                <c:pt idx="2775">
                  <c:v>4.6104671258225288E-2</c:v>
                </c:pt>
                <c:pt idx="2776">
                  <c:v>4.6176729592467991E-2</c:v>
                </c:pt>
                <c:pt idx="2777">
                  <c:v>4.6188710287399293E-2</c:v>
                </c:pt>
                <c:pt idx="2778">
                  <c:v>4.6163497661990988E-2</c:v>
                </c:pt>
                <c:pt idx="2779">
                  <c:v>4.6216961627704091E-2</c:v>
                </c:pt>
                <c:pt idx="2780">
                  <c:v>4.6185850320437892E-2</c:v>
                </c:pt>
                <c:pt idx="2781">
                  <c:v>4.6162782670250688E-2</c:v>
                </c:pt>
                <c:pt idx="2782">
                  <c:v>4.6230019393526292E-2</c:v>
                </c:pt>
                <c:pt idx="2783">
                  <c:v>4.626148819666269E-2</c:v>
                </c:pt>
                <c:pt idx="2784">
                  <c:v>4.6215536227503691E-2</c:v>
                </c:pt>
                <c:pt idx="2785">
                  <c:v>4.6272391820703092E-2</c:v>
                </c:pt>
                <c:pt idx="2786">
                  <c:v>4.6269536437021988E-2</c:v>
                </c:pt>
                <c:pt idx="2787">
                  <c:v>4.6362159950360589E-2</c:v>
                </c:pt>
                <c:pt idx="2788">
                  <c:v>4.635501003295709E-2</c:v>
                </c:pt>
                <c:pt idx="2789">
                  <c:v>4.6323179150670191E-2</c:v>
                </c:pt>
                <c:pt idx="2790">
                  <c:v>4.6318884616947588E-2</c:v>
                </c:pt>
                <c:pt idx="2791">
                  <c:v>4.6340343535719093E-2</c:v>
                </c:pt>
                <c:pt idx="2792">
                  <c:v>4.6391483778275892E-2</c:v>
                </c:pt>
                <c:pt idx="2793">
                  <c:v>4.6437619078650287E-2</c:v>
                </c:pt>
                <c:pt idx="2794">
                  <c:v>4.6405614031708689E-2</c:v>
                </c:pt>
                <c:pt idx="2795">
                  <c:v>4.6453536811433993E-2</c:v>
                </c:pt>
                <c:pt idx="2796">
                  <c:v>4.6460507980902489E-2</c:v>
                </c:pt>
                <c:pt idx="2797">
                  <c:v>4.648268189141419E-2</c:v>
                </c:pt>
                <c:pt idx="2798">
                  <c:v>4.6522556430780092E-2</c:v>
                </c:pt>
                <c:pt idx="2799">
                  <c:v>4.6501638339094389E-2</c:v>
                </c:pt>
                <c:pt idx="2800">
                  <c:v>4.6497696717961688E-2</c:v>
                </c:pt>
                <c:pt idx="2801">
                  <c:v>4.6584426132722692E-2</c:v>
                </c:pt>
                <c:pt idx="2802">
                  <c:v>4.6564933441237293E-2</c:v>
                </c:pt>
                <c:pt idx="2803">
                  <c:v>4.6537397092672891E-2</c:v>
                </c:pt>
                <c:pt idx="2804">
                  <c:v>4.659497684417329E-2</c:v>
                </c:pt>
                <c:pt idx="2805">
                  <c:v>4.667866296075749E-2</c:v>
                </c:pt>
                <c:pt idx="2806">
                  <c:v>4.6612324560437693E-2</c:v>
                </c:pt>
                <c:pt idx="2807">
                  <c:v>4.6648083314016188E-2</c:v>
                </c:pt>
                <c:pt idx="2808">
                  <c:v>4.6648083314016188E-2</c:v>
                </c:pt>
                <c:pt idx="2809">
                  <c:v>4.6651300776847787E-2</c:v>
                </c:pt>
                <c:pt idx="2810">
                  <c:v>4.6704054334100888E-2</c:v>
                </c:pt>
                <c:pt idx="2811">
                  <c:v>4.6709953015958788E-2</c:v>
                </c:pt>
                <c:pt idx="2812">
                  <c:v>4.6722827450565593E-2</c:v>
                </c:pt>
                <c:pt idx="2813">
                  <c:v>4.6754479584917387E-2</c:v>
                </c:pt>
                <c:pt idx="2814">
                  <c:v>4.6778436391499693E-2</c:v>
                </c:pt>
                <c:pt idx="2815">
                  <c:v>4.6784875900443189E-2</c:v>
                </c:pt>
                <c:pt idx="2816">
                  <c:v>4.6790238338495889E-2</c:v>
                </c:pt>
                <c:pt idx="2817">
                  <c:v>4.677450393692769E-2</c:v>
                </c:pt>
                <c:pt idx="2818">
                  <c:v>4.682403544806879E-2</c:v>
                </c:pt>
                <c:pt idx="2819">
                  <c:v>4.6870528244313391E-2</c:v>
                </c:pt>
                <c:pt idx="2820">
                  <c:v>4.6841383164333193E-2</c:v>
                </c:pt>
                <c:pt idx="2821">
                  <c:v>4.6898779584618189E-2</c:v>
                </c:pt>
                <c:pt idx="2822">
                  <c:v>4.6886620141751691E-2</c:v>
                </c:pt>
                <c:pt idx="2823">
                  <c:v>4.6948673174909791E-2</c:v>
                </c:pt>
                <c:pt idx="2824">
                  <c:v>4.6894489634175987E-2</c:v>
                </c:pt>
                <c:pt idx="2825">
                  <c:v>4.6960113042755491E-2</c:v>
                </c:pt>
                <c:pt idx="2826">
                  <c:v>4.695099231478559E-2</c:v>
                </c:pt>
                <c:pt idx="2827">
                  <c:v>4.695188605446099E-2</c:v>
                </c:pt>
                <c:pt idx="2828">
                  <c:v>4.6991943925042391E-2</c:v>
                </c:pt>
                <c:pt idx="2829">
                  <c:v>4.700749499539509E-2</c:v>
                </c:pt>
                <c:pt idx="2830">
                  <c:v>4.6992833081437493E-2</c:v>
                </c:pt>
                <c:pt idx="2831">
                  <c:v>4.7060963544388587E-2</c:v>
                </c:pt>
                <c:pt idx="2832">
                  <c:v>4.7034142187564493E-2</c:v>
                </c:pt>
                <c:pt idx="2833">
                  <c:v>4.6999987582121393E-2</c:v>
                </c:pt>
                <c:pt idx="2834">
                  <c:v>4.7061142292323589E-2</c:v>
                </c:pt>
                <c:pt idx="2835">
                  <c:v>4.7083852446640692E-2</c:v>
                </c:pt>
                <c:pt idx="2836">
                  <c:v>4.710351930278079E-2</c:v>
                </c:pt>
                <c:pt idx="2837">
                  <c:v>4.7118007052083792E-2</c:v>
                </c:pt>
                <c:pt idx="2838">
                  <c:v>4.7107277592697991E-2</c:v>
                </c:pt>
                <c:pt idx="2839">
                  <c:v>4.7163784856587988E-2</c:v>
                </c:pt>
                <c:pt idx="2840">
                  <c:v>4.7200799428992489E-2</c:v>
                </c:pt>
                <c:pt idx="2841">
                  <c:v>4.7211345557162693E-2</c:v>
                </c:pt>
                <c:pt idx="2842">
                  <c:v>4.7194717415919088E-2</c:v>
                </c:pt>
                <c:pt idx="2843">
                  <c:v>4.7250326356853188E-2</c:v>
                </c:pt>
                <c:pt idx="2844">
                  <c:v>4.7276437305217293E-2</c:v>
                </c:pt>
                <c:pt idx="2845">
                  <c:v>4.7255693378186192E-2</c:v>
                </c:pt>
                <c:pt idx="2846">
                  <c:v>4.724693014608649E-2</c:v>
                </c:pt>
                <c:pt idx="2847">
                  <c:v>4.7319171811544589E-2</c:v>
                </c:pt>
                <c:pt idx="2848">
                  <c:v>4.7347606483064887E-2</c:v>
                </c:pt>
                <c:pt idx="2849">
                  <c:v>4.7335978700723293E-2</c:v>
                </c:pt>
                <c:pt idx="2850">
                  <c:v>4.7342060713796687E-2</c:v>
                </c:pt>
                <c:pt idx="2851">
                  <c:v>4.7339021998900187E-2</c:v>
                </c:pt>
                <c:pt idx="2852">
                  <c:v>4.7369597062361088E-2</c:v>
                </c:pt>
                <c:pt idx="2853">
                  <c:v>4.7412157404033789E-2</c:v>
                </c:pt>
                <c:pt idx="2854">
                  <c:v>4.7499597227254789E-2</c:v>
                </c:pt>
                <c:pt idx="2855">
                  <c:v>4.7459896852543593E-2</c:v>
                </c:pt>
                <c:pt idx="2856">
                  <c:v>4.7435403802156093E-2</c:v>
                </c:pt>
                <c:pt idx="2857">
                  <c:v>4.7494945197662092E-2</c:v>
                </c:pt>
                <c:pt idx="2858">
                  <c:v>4.7482070763055391E-2</c:v>
                </c:pt>
                <c:pt idx="2859">
                  <c:v>4.7481355771314987E-2</c:v>
                </c:pt>
                <c:pt idx="2860">
                  <c:v>4.7544123796213388E-2</c:v>
                </c:pt>
                <c:pt idx="2861">
                  <c:v>4.7539829262490889E-2</c:v>
                </c:pt>
                <c:pt idx="2862">
                  <c:v>4.7561641093852088E-2</c:v>
                </c:pt>
                <c:pt idx="2863">
                  <c:v>4.7542867977387389E-2</c:v>
                </c:pt>
                <c:pt idx="2864">
                  <c:v>4.7540544254231293E-2</c:v>
                </c:pt>
                <c:pt idx="2865">
                  <c:v>4.7578095070440987E-2</c:v>
                </c:pt>
                <c:pt idx="2866">
                  <c:v>4.7665892389532193E-2</c:v>
                </c:pt>
                <c:pt idx="2867">
                  <c:v>4.7676259769767387E-2</c:v>
                </c:pt>
                <c:pt idx="2868">
                  <c:v>4.7643539731085392E-2</c:v>
                </c:pt>
                <c:pt idx="2869">
                  <c:v>4.771685388415399E-2</c:v>
                </c:pt>
                <c:pt idx="2870">
                  <c:v>4.7667143625077887E-2</c:v>
                </c:pt>
                <c:pt idx="2871">
                  <c:v>4.7704158197482388E-2</c:v>
                </c:pt>
                <c:pt idx="2872">
                  <c:v>4.7687887552108892E-2</c:v>
                </c:pt>
                <c:pt idx="2873">
                  <c:v>4.7738844463450288E-2</c:v>
                </c:pt>
                <c:pt idx="2874">
                  <c:v>4.771989259905049E-2</c:v>
                </c:pt>
                <c:pt idx="2875">
                  <c:v>4.7791955516573593E-2</c:v>
                </c:pt>
                <c:pt idx="2876">
                  <c:v>4.7843453255000591E-2</c:v>
                </c:pt>
                <c:pt idx="2877">
                  <c:v>4.7818776873397591E-2</c:v>
                </c:pt>
                <c:pt idx="2878">
                  <c:v>4.7870632107694891E-2</c:v>
                </c:pt>
                <c:pt idx="2879">
                  <c:v>4.7819675196353488E-2</c:v>
                </c:pt>
                <c:pt idx="2880">
                  <c:v>4.7860979719200093E-2</c:v>
                </c:pt>
                <c:pt idx="2881">
                  <c:v>4.7875105389352489E-2</c:v>
                </c:pt>
                <c:pt idx="2882">
                  <c:v>4.7895134324643193E-2</c:v>
                </c:pt>
                <c:pt idx="2883">
                  <c:v>4.7887443580153989E-2</c:v>
                </c:pt>
                <c:pt idx="2884">
                  <c:v>4.7887443580153989E-2</c:v>
                </c:pt>
                <c:pt idx="2885">
                  <c:v>4.7958786922656288E-2</c:v>
                </c:pt>
                <c:pt idx="2886">
                  <c:v>4.7970946365522689E-2</c:v>
                </c:pt>
                <c:pt idx="2887">
                  <c:v>4.7935004280728694E-2</c:v>
                </c:pt>
                <c:pt idx="2888">
                  <c:v>4.7967192658885792E-2</c:v>
                </c:pt>
                <c:pt idx="2889">
                  <c:v>4.802655988973719E-2</c:v>
                </c:pt>
                <c:pt idx="2890">
                  <c:v>4.8006709702381592E-2</c:v>
                </c:pt>
                <c:pt idx="2891">
                  <c:v>4.8001347264328892E-2</c:v>
                </c:pt>
                <c:pt idx="2892">
                  <c:v>4.8038361836733393E-2</c:v>
                </c:pt>
                <c:pt idx="2893">
                  <c:v>4.8101304026286491E-2</c:v>
                </c:pt>
                <c:pt idx="2894">
                  <c:v>4.8084675885042893E-2</c:v>
                </c:pt>
                <c:pt idx="2895">
                  <c:v>4.808932333135519E-2</c:v>
                </c:pt>
                <c:pt idx="2896">
                  <c:v>4.8115250948503788E-2</c:v>
                </c:pt>
                <c:pt idx="2897">
                  <c:v>4.8112927225347692E-2</c:v>
                </c:pt>
                <c:pt idx="2898">
                  <c:v>4.8128125383110593E-2</c:v>
                </c:pt>
                <c:pt idx="2899">
                  <c:v>4.8183734324044693E-2</c:v>
                </c:pt>
                <c:pt idx="2900">
                  <c:v>4.820680197423189E-2</c:v>
                </c:pt>
                <c:pt idx="2901">
                  <c:v>4.8231125443245093E-2</c:v>
                </c:pt>
                <c:pt idx="2902">
                  <c:v>4.822254095908049E-2</c:v>
                </c:pt>
                <c:pt idx="2903">
                  <c:v>4.826348798605689E-2</c:v>
                </c:pt>
                <c:pt idx="2904">
                  <c:v>4.8282980677542393E-2</c:v>
                </c:pt>
                <c:pt idx="2905">
                  <c:v>4.829978756672109E-2</c:v>
                </c:pt>
                <c:pt idx="2906">
                  <c:v>4.8298000087370188E-2</c:v>
                </c:pt>
                <c:pt idx="2907">
                  <c:v>4.8347352850576189E-2</c:v>
                </c:pt>
                <c:pt idx="2908">
                  <c:v>4.8350034069602491E-2</c:v>
                </c:pt>
                <c:pt idx="2909">
                  <c:v>4.8376855426426592E-2</c:v>
                </c:pt>
                <c:pt idx="2910">
                  <c:v>4.833465716390449E-2</c:v>
                </c:pt>
                <c:pt idx="2911">
                  <c:v>4.8430319392139591E-2</c:v>
                </c:pt>
                <c:pt idx="2912">
                  <c:v>4.8390091940183892E-2</c:v>
                </c:pt>
                <c:pt idx="2913">
                  <c:v>4.8454642861152787E-2</c:v>
                </c:pt>
                <c:pt idx="2914">
                  <c:v>4.8383294935370191E-2</c:v>
                </c:pt>
                <c:pt idx="2915">
                  <c:v>4.8447488360468888E-2</c:v>
                </c:pt>
                <c:pt idx="2916">
                  <c:v>4.8493623660843289E-2</c:v>
                </c:pt>
                <c:pt idx="2917">
                  <c:v>4.8497913611285387E-2</c:v>
                </c:pt>
                <c:pt idx="2918">
                  <c:v>4.8497734863350288E-2</c:v>
                </c:pt>
                <c:pt idx="2919">
                  <c:v>4.8490937858536587E-2</c:v>
                </c:pt>
                <c:pt idx="2920">
                  <c:v>4.855155632493359E-2</c:v>
                </c:pt>
                <c:pt idx="2921">
                  <c:v>4.8609314824369088E-2</c:v>
                </c:pt>
                <c:pt idx="2922">
                  <c:v>4.852741618713579E-2</c:v>
                </c:pt>
                <c:pt idx="2923">
                  <c:v>4.8555846275375687E-2</c:v>
                </c:pt>
                <c:pt idx="2924">
                  <c:v>4.8591430864299491E-2</c:v>
                </c:pt>
                <c:pt idx="2925">
                  <c:v>4.8638464487629693E-2</c:v>
                </c:pt>
                <c:pt idx="2926">
                  <c:v>4.8634527449777393E-2</c:v>
                </c:pt>
                <c:pt idx="2927">
                  <c:v>4.8699793362486588E-2</c:v>
                </c:pt>
                <c:pt idx="2928">
                  <c:v>4.8684058960918493E-2</c:v>
                </c:pt>
                <c:pt idx="2929">
                  <c:v>4.8672614509792392E-2</c:v>
                </c:pt>
                <c:pt idx="2930">
                  <c:v>4.869246469714799E-2</c:v>
                </c:pt>
                <c:pt idx="2931">
                  <c:v>4.8705517879689887E-2</c:v>
                </c:pt>
                <c:pt idx="2932">
                  <c:v>4.8730725921817687E-2</c:v>
                </c:pt>
                <c:pt idx="2933">
                  <c:v>4.871088031774249E-2</c:v>
                </c:pt>
                <c:pt idx="2934">
                  <c:v>4.8803150918491293E-2</c:v>
                </c:pt>
                <c:pt idx="2935">
                  <c:v>4.8779542441218487E-2</c:v>
                </c:pt>
                <c:pt idx="2936">
                  <c:v>4.8814769534272093E-2</c:v>
                </c:pt>
                <c:pt idx="2937">
                  <c:v>4.8814412038401887E-2</c:v>
                </c:pt>
                <c:pt idx="2938">
                  <c:v>4.883247474640659E-2</c:v>
                </c:pt>
                <c:pt idx="2939">
                  <c:v>4.8880040030261793E-2</c:v>
                </c:pt>
                <c:pt idx="2940">
                  <c:v>4.8877890471760291E-2</c:v>
                </c:pt>
                <c:pt idx="2941">
                  <c:v>4.8909721354047191E-2</c:v>
                </c:pt>
                <c:pt idx="2942">
                  <c:v>4.8897204415310591E-2</c:v>
                </c:pt>
                <c:pt idx="2943">
                  <c:v>4.8915083792099891E-2</c:v>
                </c:pt>
                <c:pt idx="2944">
                  <c:v>4.8893093212803593E-2</c:v>
                </c:pt>
                <c:pt idx="2945">
                  <c:v>4.8945484690906087E-2</c:v>
                </c:pt>
                <c:pt idx="2946">
                  <c:v>4.893690020674149E-2</c:v>
                </c:pt>
                <c:pt idx="2947">
                  <c:v>4.8997161177268288E-2</c:v>
                </c:pt>
                <c:pt idx="2948">
                  <c:v>4.8985542561487488E-2</c:v>
                </c:pt>
                <c:pt idx="2949">
                  <c:v>4.9043653973512888E-2</c:v>
                </c:pt>
                <c:pt idx="2950">
                  <c:v>4.8969803576638889E-2</c:v>
                </c:pt>
                <c:pt idx="2951">
                  <c:v>4.9026847084334087E-2</c:v>
                </c:pt>
                <c:pt idx="2952">
                  <c:v>4.9032745766192092E-2</c:v>
                </c:pt>
                <c:pt idx="2953">
                  <c:v>4.9056702572774287E-2</c:v>
                </c:pt>
                <c:pt idx="2954">
                  <c:v>4.9091398005303093E-2</c:v>
                </c:pt>
                <c:pt idx="2955">
                  <c:v>4.909890541857679E-2</c:v>
                </c:pt>
                <c:pt idx="2956">
                  <c:v>4.9094253388984092E-2</c:v>
                </c:pt>
                <c:pt idx="2957">
                  <c:v>4.9093185484653891E-2</c:v>
                </c:pt>
                <c:pt idx="2958">
                  <c:v>4.9174722042736693E-2</c:v>
                </c:pt>
                <c:pt idx="2959">
                  <c:v>4.9165780062701891E-2</c:v>
                </c:pt>
                <c:pt idx="2960">
                  <c:v>4.9163456339545691E-2</c:v>
                </c:pt>
                <c:pt idx="2961">
                  <c:v>4.921030663166049E-2</c:v>
                </c:pt>
                <c:pt idx="2962">
                  <c:v>4.9256620679969991E-2</c:v>
                </c:pt>
                <c:pt idx="2963">
                  <c:v>4.9251611154507088E-2</c:v>
                </c:pt>
                <c:pt idx="2964">
                  <c:v>4.9245354976778989E-2</c:v>
                </c:pt>
                <c:pt idx="2965">
                  <c:v>4.926913761870659E-2</c:v>
                </c:pt>
                <c:pt idx="2966">
                  <c:v>4.9304900955565389E-2</c:v>
                </c:pt>
                <c:pt idx="2967">
                  <c:v>4.9309374237222987E-2</c:v>
                </c:pt>
                <c:pt idx="2968">
                  <c:v>4.9349422941243691E-2</c:v>
                </c:pt>
                <c:pt idx="2969">
                  <c:v>4.9322780332354689E-2</c:v>
                </c:pt>
                <c:pt idx="2970">
                  <c:v>4.9359084496299187E-2</c:v>
                </c:pt>
                <c:pt idx="2971">
                  <c:v>4.9386263348993389E-2</c:v>
                </c:pt>
                <c:pt idx="2972">
                  <c:v>4.9340485544489193E-2</c:v>
                </c:pt>
                <c:pt idx="2973">
                  <c:v>4.9361761132045191E-2</c:v>
                </c:pt>
                <c:pt idx="2974">
                  <c:v>4.9432215318152388E-2</c:v>
                </c:pt>
                <c:pt idx="2975">
                  <c:v>4.9440442306446793E-2</c:v>
                </c:pt>
                <c:pt idx="2976">
                  <c:v>4.9419162135610491E-2</c:v>
                </c:pt>
                <c:pt idx="2977">
                  <c:v>4.9445268500694188E-2</c:v>
                </c:pt>
                <c:pt idx="2978">
                  <c:v>4.9488007590301988E-2</c:v>
                </c:pt>
                <c:pt idx="2979">
                  <c:v>4.9448848042676387E-2</c:v>
                </c:pt>
                <c:pt idx="2980">
                  <c:v>4.9502669504259592E-2</c:v>
                </c:pt>
                <c:pt idx="2981">
                  <c:v>4.9550413536049789E-2</c:v>
                </c:pt>
                <c:pt idx="2982">
                  <c:v>4.9521085124854092E-2</c:v>
                </c:pt>
                <c:pt idx="2983">
                  <c:v>4.9589930579545589E-2</c:v>
                </c:pt>
                <c:pt idx="2984">
                  <c:v>4.9588679343999888E-2</c:v>
                </c:pt>
                <c:pt idx="2985">
                  <c:v>4.9579379868094887E-2</c:v>
                </c:pt>
                <c:pt idx="2986">
                  <c:v>4.9619790651266094E-2</c:v>
                </c:pt>
                <c:pt idx="2987">
                  <c:v>4.9653051517033787E-2</c:v>
                </c:pt>
                <c:pt idx="2988">
                  <c:v>4.9670037154147591E-2</c:v>
                </c:pt>
                <c:pt idx="2989">
                  <c:v>4.9671288389693188E-2</c:v>
                </c:pt>
                <c:pt idx="2990">
                  <c:v>4.9696679763036489E-2</c:v>
                </c:pt>
                <c:pt idx="2991">
                  <c:v>4.9699901809148489E-2</c:v>
                </c:pt>
                <c:pt idx="2992">
                  <c:v>4.9797892343820191E-2</c:v>
                </c:pt>
                <c:pt idx="2993">
                  <c:v>4.9714027479300892E-2</c:v>
                </c:pt>
                <c:pt idx="2994">
                  <c:v>4.9728153149453287E-2</c:v>
                </c:pt>
                <c:pt idx="2995">
                  <c:v>4.9768568515904887E-2</c:v>
                </c:pt>
                <c:pt idx="2996">
                  <c:v>4.9777505912659288E-2</c:v>
                </c:pt>
                <c:pt idx="2997">
                  <c:v>4.986923568632249E-2</c:v>
                </c:pt>
                <c:pt idx="2998">
                  <c:v>4.9832399861852991E-2</c:v>
                </c:pt>
                <c:pt idx="2999">
                  <c:v>4.9846346784070288E-2</c:v>
                </c:pt>
                <c:pt idx="3000">
                  <c:v>4.9806476827984787E-2</c:v>
                </c:pt>
                <c:pt idx="3001">
                  <c:v>4.987925015396779E-2</c:v>
                </c:pt>
                <c:pt idx="3002">
                  <c:v>4.9839911858407193E-2</c:v>
                </c:pt>
                <c:pt idx="3003">
                  <c:v>4.995685884075899E-2</c:v>
                </c:pt>
                <c:pt idx="3004">
                  <c:v>4.9963472514357191E-2</c:v>
                </c:pt>
                <c:pt idx="3005">
                  <c:v>5.0010322806471989E-2</c:v>
                </c:pt>
                <c:pt idx="3006">
                  <c:v>4.9980994395276292E-2</c:v>
                </c:pt>
                <c:pt idx="3007">
                  <c:v>4.9955424273997892E-2</c:v>
                </c:pt>
                <c:pt idx="3008">
                  <c:v>4.9975631957223689E-2</c:v>
                </c:pt>
                <c:pt idx="3009">
                  <c:v>4.9995298813363793E-2</c:v>
                </c:pt>
                <c:pt idx="3010">
                  <c:v>5.0034815856859489E-2</c:v>
                </c:pt>
                <c:pt idx="3011">
                  <c:v>5.0021762674317689E-2</c:v>
                </c:pt>
                <c:pt idx="3012">
                  <c:v>5.0060390561418387E-2</c:v>
                </c:pt>
                <c:pt idx="3013">
                  <c:v>5.0079883252903787E-2</c:v>
                </c:pt>
                <c:pt idx="3014">
                  <c:v>5.0118859469313888E-2</c:v>
                </c:pt>
                <c:pt idx="3015">
                  <c:v>5.0130661416310091E-2</c:v>
                </c:pt>
                <c:pt idx="3016">
                  <c:v>5.0105806286771991E-2</c:v>
                </c:pt>
                <c:pt idx="3017">
                  <c:v>5.0153907814432387E-2</c:v>
                </c:pt>
                <c:pt idx="3018">
                  <c:v>5.0123332750971493E-2</c:v>
                </c:pt>
                <c:pt idx="3019">
                  <c:v>5.0214705028764489E-2</c:v>
                </c:pt>
                <c:pt idx="3020">
                  <c:v>5.0235985199600791E-2</c:v>
                </c:pt>
                <c:pt idx="3021">
                  <c:v>5.019038614303159E-2</c:v>
                </c:pt>
                <c:pt idx="3022">
                  <c:v>5.0161241063051393E-2</c:v>
                </c:pt>
                <c:pt idx="3023">
                  <c:v>5.0239738906237591E-2</c:v>
                </c:pt>
                <c:pt idx="3024">
                  <c:v>5.0235627703730593E-2</c:v>
                </c:pt>
                <c:pt idx="3025">
                  <c:v>5.023616394753589E-2</c:v>
                </c:pt>
                <c:pt idx="3026">
                  <c:v>5.0358111288789788E-2</c:v>
                </c:pt>
                <c:pt idx="3027">
                  <c:v>5.0318415497358993E-2</c:v>
                </c:pt>
                <c:pt idx="3028">
                  <c:v>5.0273178519940391E-2</c:v>
                </c:pt>
                <c:pt idx="3029">
                  <c:v>5.0348995144100288E-2</c:v>
                </c:pt>
                <c:pt idx="3030">
                  <c:v>5.0365087041538588E-2</c:v>
                </c:pt>
                <c:pt idx="3031">
                  <c:v>5.0388154691725792E-2</c:v>
                </c:pt>
                <c:pt idx="3032">
                  <c:v>5.0409256114627092E-2</c:v>
                </c:pt>
                <c:pt idx="3033">
                  <c:v>5.0397632915565892E-2</c:v>
                </c:pt>
                <c:pt idx="3034">
                  <c:v>5.0402816605683493E-2</c:v>
                </c:pt>
                <c:pt idx="3035">
                  <c:v>5.0431782937728591E-2</c:v>
                </c:pt>
                <c:pt idx="3036">
                  <c:v>5.0480063213324093E-2</c:v>
                </c:pt>
                <c:pt idx="3037">
                  <c:v>5.0497410929588489E-2</c:v>
                </c:pt>
                <c:pt idx="3038">
                  <c:v>5.0470942485354192E-2</c:v>
                </c:pt>
                <c:pt idx="3039">
                  <c:v>5.0502773367641092E-2</c:v>
                </c:pt>
                <c:pt idx="3040">
                  <c:v>5.0558208143920487E-2</c:v>
                </c:pt>
                <c:pt idx="3041">
                  <c:v>5.0512613670631791E-2</c:v>
                </c:pt>
                <c:pt idx="3042">
                  <c:v>5.0590391938797191E-2</c:v>
                </c:pt>
                <c:pt idx="3043">
                  <c:v>5.0587715303051291E-2</c:v>
                </c:pt>
                <c:pt idx="3044">
                  <c:v>5.0595043968389888E-2</c:v>
                </c:pt>
                <c:pt idx="3045">
                  <c:v>5.0619899097927988E-2</c:v>
                </c:pt>
                <c:pt idx="3046">
                  <c:v>5.061882661031749E-2</c:v>
                </c:pt>
                <c:pt idx="3047">
                  <c:v>5.059468647251969E-2</c:v>
                </c:pt>
                <c:pt idx="3048">
                  <c:v>5.0677831762018288E-2</c:v>
                </c:pt>
                <c:pt idx="3049">
                  <c:v>5.0712884690417188E-2</c:v>
                </c:pt>
                <c:pt idx="3050">
                  <c:v>5.0680517564324991E-2</c:v>
                </c:pt>
                <c:pt idx="3051">
                  <c:v>5.0746140972904391E-2</c:v>
                </c:pt>
                <c:pt idx="3052">
                  <c:v>5.0697681949373893E-2</c:v>
                </c:pt>
                <c:pt idx="3053">
                  <c:v>5.078887547923179E-2</c:v>
                </c:pt>
                <c:pt idx="3054">
                  <c:v>5.0760986218077592E-2</c:v>
                </c:pt>
                <c:pt idx="3055">
                  <c:v>5.0778146019846093E-2</c:v>
                </c:pt>
                <c:pt idx="3056">
                  <c:v>5.0791382533603394E-2</c:v>
                </c:pt>
                <c:pt idx="3057">
                  <c:v>5.0777967271910987E-2</c:v>
                </c:pt>
                <c:pt idx="3058">
                  <c:v>5.0776001044624992E-2</c:v>
                </c:pt>
                <c:pt idx="3059">
                  <c:v>5.0811585633548789E-2</c:v>
                </c:pt>
                <c:pt idx="3060">
                  <c:v>5.0846633978667288E-2</c:v>
                </c:pt>
                <c:pt idx="3061">
                  <c:v>5.080229074092419E-2</c:v>
                </c:pt>
                <c:pt idx="3062">
                  <c:v>5.090117043199089E-2</c:v>
                </c:pt>
                <c:pt idx="3063">
                  <c:v>5.0945875748884588E-2</c:v>
                </c:pt>
                <c:pt idx="3064">
                  <c:v>5.0904034982232692E-2</c:v>
                </c:pt>
                <c:pt idx="3065">
                  <c:v>5.090814618473969E-2</c:v>
                </c:pt>
                <c:pt idx="3066">
                  <c:v>5.1001663437753787E-2</c:v>
                </c:pt>
                <c:pt idx="3067">
                  <c:v>5.0988436090557192E-2</c:v>
                </c:pt>
                <c:pt idx="3068">
                  <c:v>5.0949986951391593E-2</c:v>
                </c:pt>
                <c:pt idx="3069">
                  <c:v>5.100398716090989E-2</c:v>
                </c:pt>
                <c:pt idx="3070">
                  <c:v>5.1012571645074591E-2</c:v>
                </c:pt>
                <c:pt idx="3071">
                  <c:v>5.103510305145649E-2</c:v>
                </c:pt>
                <c:pt idx="3072">
                  <c:v>5.1084098318792293E-2</c:v>
                </c:pt>
                <c:pt idx="3073">
                  <c:v>5.1072300955076491E-2</c:v>
                </c:pt>
                <c:pt idx="3074">
                  <c:v>5.1108417204525192E-2</c:v>
                </c:pt>
                <c:pt idx="3075">
                  <c:v>5.1058885693384091E-2</c:v>
                </c:pt>
                <c:pt idx="3076">
                  <c:v>5.1053523255331391E-2</c:v>
                </c:pt>
                <c:pt idx="3077">
                  <c:v>5.1126832825119692E-2</c:v>
                </c:pt>
                <c:pt idx="3078">
                  <c:v>5.1223035880440387E-2</c:v>
                </c:pt>
                <c:pt idx="3079">
                  <c:v>5.1191388329368988E-2</c:v>
                </c:pt>
                <c:pt idx="3080">
                  <c:v>5.1139349763856291E-2</c:v>
                </c:pt>
                <c:pt idx="3081">
                  <c:v>5.1186021308035894E-2</c:v>
                </c:pt>
                <c:pt idx="3082">
                  <c:v>5.1201760292884493E-2</c:v>
                </c:pt>
                <c:pt idx="3083">
                  <c:v>5.1245750618037787E-2</c:v>
                </c:pt>
                <c:pt idx="3084">
                  <c:v>5.1258441721429092E-2</c:v>
                </c:pt>
                <c:pt idx="3085">
                  <c:v>5.1245209790952193E-2</c:v>
                </c:pt>
                <c:pt idx="3086">
                  <c:v>5.1236808638002992E-2</c:v>
                </c:pt>
                <c:pt idx="3087">
                  <c:v>5.1341591594207987E-2</c:v>
                </c:pt>
                <c:pt idx="3088">
                  <c:v>5.1283475598902291E-2</c:v>
                </c:pt>
                <c:pt idx="3089">
                  <c:v>5.1317272708475192E-2</c:v>
                </c:pt>
                <c:pt idx="3090">
                  <c:v>5.1338190800160992E-2</c:v>
                </c:pt>
                <c:pt idx="3091">
                  <c:v>5.1371809161798787E-2</c:v>
                </c:pt>
                <c:pt idx="3092">
                  <c:v>5.1429746409169391E-2</c:v>
                </c:pt>
                <c:pt idx="3093">
                  <c:v>5.1358934727191989E-2</c:v>
                </c:pt>
                <c:pt idx="3094">
                  <c:v>5.1471944671691493E-2</c:v>
                </c:pt>
                <c:pt idx="3095">
                  <c:v>5.1477669188894688E-2</c:v>
                </c:pt>
                <c:pt idx="3096">
                  <c:v>5.151379002162379E-2</c:v>
                </c:pt>
                <c:pt idx="3097">
                  <c:v>5.1449055769439388E-2</c:v>
                </c:pt>
                <c:pt idx="3098">
                  <c:v>5.1539538890837289E-2</c:v>
                </c:pt>
                <c:pt idx="3099">
                  <c:v>5.1505920529199493E-2</c:v>
                </c:pt>
                <c:pt idx="3100">
                  <c:v>5.1525055724814688E-2</c:v>
                </c:pt>
                <c:pt idx="3101">
                  <c:v>5.1516113744779893E-2</c:v>
                </c:pt>
                <c:pt idx="3102">
                  <c:v>5.1557239519691489E-2</c:v>
                </c:pt>
                <c:pt idx="3103">
                  <c:v>5.1562070297219188E-2</c:v>
                </c:pt>
                <c:pt idx="3104">
                  <c:v>5.1582630893034789E-2</c:v>
                </c:pt>
                <c:pt idx="3105">
                  <c:v>5.1563142784829791E-2</c:v>
                </c:pt>
                <c:pt idx="3106">
                  <c:v>5.1573867660935087E-2</c:v>
                </c:pt>
                <c:pt idx="3107">
                  <c:v>5.165702211699439E-2</c:v>
                </c:pt>
                <c:pt idx="3108">
                  <c:v>5.1601225261564389E-2</c:v>
                </c:pt>
                <c:pt idx="3109">
                  <c:v>5.1635201119072389E-2</c:v>
                </c:pt>
                <c:pt idx="3110">
                  <c:v>5.1704404069633988E-2</c:v>
                </c:pt>
                <c:pt idx="3111">
                  <c:v>5.1714239789344293E-2</c:v>
                </c:pt>
                <c:pt idx="3112">
                  <c:v>5.1729437947107187E-2</c:v>
                </c:pt>
                <c:pt idx="3113">
                  <c:v>5.1690099651546591E-2</c:v>
                </c:pt>
                <c:pt idx="3114">
                  <c:v>5.1745887340415693E-2</c:v>
                </c:pt>
                <c:pt idx="3115">
                  <c:v>5.1747674819766588E-2</c:v>
                </c:pt>
                <c:pt idx="3116">
                  <c:v>5.183958792464529E-2</c:v>
                </c:pt>
                <c:pt idx="3117">
                  <c:v>5.1759660097978291E-2</c:v>
                </c:pt>
                <c:pt idx="3118">
                  <c:v>5.1767167511252092E-2</c:v>
                </c:pt>
                <c:pt idx="3119">
                  <c:v>5.180257335224079E-2</c:v>
                </c:pt>
                <c:pt idx="3120">
                  <c:v>5.1844056623022487E-2</c:v>
                </c:pt>
                <c:pt idx="3121">
                  <c:v>5.1818843997614189E-2</c:v>
                </c:pt>
                <c:pt idx="3122">
                  <c:v>5.1914510809129691E-2</c:v>
                </c:pt>
                <c:pt idx="3123">
                  <c:v>5.1958854046872789E-2</c:v>
                </c:pt>
                <c:pt idx="3124">
                  <c:v>5.187052048397639E-2</c:v>
                </c:pt>
                <c:pt idx="3125">
                  <c:v>5.1939187190732691E-2</c:v>
                </c:pt>
                <c:pt idx="3126">
                  <c:v>5.1890370671331988E-2</c:v>
                </c:pt>
                <c:pt idx="3127">
                  <c:v>5.1958496551002688E-2</c:v>
                </c:pt>
                <c:pt idx="3128">
                  <c:v>5.203253027909209E-2</c:v>
                </c:pt>
                <c:pt idx="3129">
                  <c:v>5.1953674940035693E-2</c:v>
                </c:pt>
                <c:pt idx="3130">
                  <c:v>5.2001235640610391E-2</c:v>
                </c:pt>
                <c:pt idx="3131">
                  <c:v>5.2039143952690291E-2</c:v>
                </c:pt>
                <c:pt idx="3132">
                  <c:v>5.2021800819706393E-2</c:v>
                </c:pt>
                <c:pt idx="3133">
                  <c:v>5.209189292666299E-2</c:v>
                </c:pt>
                <c:pt idx="3134">
                  <c:v>5.2035926489858692E-2</c:v>
                </c:pt>
                <c:pt idx="3135">
                  <c:v>5.2100119914957492E-2</c:v>
                </c:pt>
                <c:pt idx="3136">
                  <c:v>5.2063820334293291E-2</c:v>
                </c:pt>
                <c:pt idx="3137">
                  <c:v>5.2099762419087293E-2</c:v>
                </c:pt>
                <c:pt idx="3138">
                  <c:v>5.2174506555636692E-2</c:v>
                </c:pt>
                <c:pt idx="3139">
                  <c:v>5.2202404983351589E-2</c:v>
                </c:pt>
                <c:pt idx="3140">
                  <c:v>5.220347288768179E-2</c:v>
                </c:pt>
                <c:pt idx="3141">
                  <c:v>5.2196144222343192E-2</c:v>
                </c:pt>
                <c:pt idx="3142">
                  <c:v>5.2257656428415587E-2</c:v>
                </c:pt>
                <c:pt idx="3143">
                  <c:v>5.2246033229354387E-2</c:v>
                </c:pt>
                <c:pt idx="3144">
                  <c:v>5.2242811183242394E-2</c:v>
                </c:pt>
                <c:pt idx="3145">
                  <c:v>5.2268385887801291E-2</c:v>
                </c:pt>
                <c:pt idx="3146">
                  <c:v>5.2280004503581994E-2</c:v>
                </c:pt>
                <c:pt idx="3147">
                  <c:v>5.2246033229354387E-2</c:v>
                </c:pt>
                <c:pt idx="3148">
                  <c:v>5.2317381155137087E-2</c:v>
                </c:pt>
                <c:pt idx="3149">
                  <c:v>5.2365835595387288E-2</c:v>
                </c:pt>
                <c:pt idx="3150">
                  <c:v>5.2315236179915993E-2</c:v>
                </c:pt>
                <c:pt idx="3151">
                  <c:v>5.2355642379806791E-2</c:v>
                </c:pt>
                <c:pt idx="3152">
                  <c:v>5.2324709820475691E-2</c:v>
                </c:pt>
                <c:pt idx="3153">
                  <c:v>5.236762307473819E-2</c:v>
                </c:pt>
                <c:pt idx="3154">
                  <c:v>5.2384792043067389E-2</c:v>
                </c:pt>
                <c:pt idx="3155">
                  <c:v>5.2436111033559392E-2</c:v>
                </c:pt>
                <c:pt idx="3156">
                  <c:v>5.248010135871279E-2</c:v>
                </c:pt>
                <c:pt idx="3157">
                  <c:v>5.248277799445869E-2</c:v>
                </c:pt>
                <c:pt idx="3158">
                  <c:v>5.2461144911032591E-2</c:v>
                </c:pt>
                <c:pt idx="3159">
                  <c:v>5.2499946962787987E-2</c:v>
                </c:pt>
                <c:pt idx="3160">
                  <c:v>5.246526069681999E-2</c:v>
                </c:pt>
                <c:pt idx="3161">
                  <c:v>5.2541251485634592E-2</c:v>
                </c:pt>
                <c:pt idx="3162">
                  <c:v>5.2547154750772887E-2</c:v>
                </c:pt>
                <c:pt idx="3163">
                  <c:v>5.2550729709474692E-2</c:v>
                </c:pt>
                <c:pt idx="3164">
                  <c:v>5.2567183686063591E-2</c:v>
                </c:pt>
                <c:pt idx="3165">
                  <c:v>5.2613497734373092E-2</c:v>
                </c:pt>
                <c:pt idx="3166">
                  <c:v>5.2623507618738088E-2</c:v>
                </c:pt>
                <c:pt idx="3167">
                  <c:v>5.259597127017359E-2</c:v>
                </c:pt>
                <c:pt idx="3168">
                  <c:v>5.2655695996895187E-2</c:v>
                </c:pt>
                <c:pt idx="3169">
                  <c:v>5.2643531970748392E-2</c:v>
                </c:pt>
                <c:pt idx="3170">
                  <c:v>5.2663203410168891E-2</c:v>
                </c:pt>
                <c:pt idx="3171">
                  <c:v>5.2686271060356088E-2</c:v>
                </c:pt>
                <c:pt idx="3172">
                  <c:v>5.2672145390203692E-2</c:v>
                </c:pt>
                <c:pt idx="3173">
                  <c:v>5.2705406255971393E-2</c:v>
                </c:pt>
                <c:pt idx="3174">
                  <c:v>5.2746889526753091E-2</c:v>
                </c:pt>
                <c:pt idx="3175">
                  <c:v>5.2729541810488688E-2</c:v>
                </c:pt>
                <c:pt idx="3176">
                  <c:v>5.2734372588016491E-2</c:v>
                </c:pt>
                <c:pt idx="3177">
                  <c:v>5.280965296837109E-2</c:v>
                </c:pt>
                <c:pt idx="3178">
                  <c:v>5.2825387369939289E-2</c:v>
                </c:pt>
                <c:pt idx="3179">
                  <c:v>5.2750285737519789E-2</c:v>
                </c:pt>
                <c:pt idx="3180">
                  <c:v>5.2825566117874388E-2</c:v>
                </c:pt>
                <c:pt idx="3181">
                  <c:v>5.2910145974133987E-2</c:v>
                </c:pt>
                <c:pt idx="3182">
                  <c:v>5.2896199051916691E-2</c:v>
                </c:pt>
                <c:pt idx="3183">
                  <c:v>5.2875102212295889E-2</c:v>
                </c:pt>
                <c:pt idx="3184">
                  <c:v>5.2844880061424689E-2</c:v>
                </c:pt>
                <c:pt idx="3185">
                  <c:v>5.2929996161489593E-2</c:v>
                </c:pt>
                <c:pt idx="3186">
                  <c:v>5.286937769509259E-2</c:v>
                </c:pt>
                <c:pt idx="3187">
                  <c:v>5.2967363646483891E-2</c:v>
                </c:pt>
                <c:pt idx="3188">
                  <c:v>5.2947696790343793E-2</c:v>
                </c:pt>
                <c:pt idx="3189">
                  <c:v>5.2969691952920388E-2</c:v>
                </c:pt>
                <c:pt idx="3190">
                  <c:v>5.3023870910373791E-2</c:v>
                </c:pt>
                <c:pt idx="3191">
                  <c:v>5.2996870805614688E-2</c:v>
                </c:pt>
                <c:pt idx="3192">
                  <c:v>5.3045329829145192E-2</c:v>
                </c:pt>
                <c:pt idx="3193">
                  <c:v>5.3081991488959888E-2</c:v>
                </c:pt>
                <c:pt idx="3194">
                  <c:v>5.3122933932655991E-2</c:v>
                </c:pt>
                <c:pt idx="3195">
                  <c:v>5.3111668229464989E-2</c:v>
                </c:pt>
                <c:pt idx="3196">
                  <c:v>5.3118286486343688E-2</c:v>
                </c:pt>
                <c:pt idx="3197">
                  <c:v>5.3157624781904389E-2</c:v>
                </c:pt>
                <c:pt idx="3198">
                  <c:v>5.3126870970508291E-2</c:v>
                </c:pt>
                <c:pt idx="3199">
                  <c:v>5.3190881064391592E-2</c:v>
                </c:pt>
                <c:pt idx="3200">
                  <c:v>5.3165668438983293E-2</c:v>
                </c:pt>
                <c:pt idx="3201">
                  <c:v>5.3200721367382291E-2</c:v>
                </c:pt>
                <c:pt idx="3202">
                  <c:v>5.3225040253115093E-2</c:v>
                </c:pt>
                <c:pt idx="3203">
                  <c:v>5.3211624991422693E-2</c:v>
                </c:pt>
                <c:pt idx="3204">
                  <c:v>5.3227006480401087E-2</c:v>
                </c:pt>
                <c:pt idx="3205">
                  <c:v>5.3290127417889292E-2</c:v>
                </c:pt>
                <c:pt idx="3206">
                  <c:v>5.3285475388296588E-2</c:v>
                </c:pt>
                <c:pt idx="3207">
                  <c:v>5.331999207289019E-2</c:v>
                </c:pt>
                <c:pt idx="3208">
                  <c:v>5.3272958449559989E-2</c:v>
                </c:pt>
                <c:pt idx="3209">
                  <c:v>5.3350567136351092E-2</c:v>
                </c:pt>
                <c:pt idx="3210">
                  <c:v>5.3337692701744391E-2</c:v>
                </c:pt>
                <c:pt idx="3211">
                  <c:v>5.3327320738228892E-2</c:v>
                </c:pt>
                <c:pt idx="3212">
                  <c:v>5.3370770236296487E-2</c:v>
                </c:pt>
                <c:pt idx="3213">
                  <c:v>5.3422804218528887E-2</c:v>
                </c:pt>
                <c:pt idx="3214">
                  <c:v>5.3389547936041587E-2</c:v>
                </c:pt>
                <c:pt idx="3215">
                  <c:v>5.3486287235167691E-2</c:v>
                </c:pt>
                <c:pt idx="3216">
                  <c:v>5.340903604424669E-2</c:v>
                </c:pt>
                <c:pt idx="3217">
                  <c:v>5.345302636939999E-2</c:v>
                </c:pt>
                <c:pt idx="3218">
                  <c:v>5.3468407858378392E-2</c:v>
                </c:pt>
                <c:pt idx="3219">
                  <c:v>5.3521871824091391E-2</c:v>
                </c:pt>
                <c:pt idx="3220">
                  <c:v>5.3514181079602187E-2</c:v>
                </c:pt>
                <c:pt idx="3221">
                  <c:v>5.354690570156459E-2</c:v>
                </c:pt>
                <c:pt idx="3222">
                  <c:v>5.3553876871033093E-2</c:v>
                </c:pt>
                <c:pt idx="3223">
                  <c:v>5.3544398647192987E-2</c:v>
                </c:pt>
                <c:pt idx="3224">
                  <c:v>5.3564963826288989E-2</c:v>
                </c:pt>
                <c:pt idx="3225">
                  <c:v>5.3562103859327491E-2</c:v>
                </c:pt>
                <c:pt idx="3226">
                  <c:v>5.3630050991063091E-2</c:v>
                </c:pt>
                <c:pt idx="3227">
                  <c:v>5.3632374714219291E-2</c:v>
                </c:pt>
                <c:pt idx="3228">
                  <c:v>5.3650432838943593E-2</c:v>
                </c:pt>
                <c:pt idx="3229">
                  <c:v>5.3633273037175092E-2</c:v>
                </c:pt>
                <c:pt idx="3230">
                  <c:v>5.3658128166713191E-2</c:v>
                </c:pt>
                <c:pt idx="3231">
                  <c:v>5.3698896445754589E-2</c:v>
                </c:pt>
                <c:pt idx="3232">
                  <c:v>5.3699968933365087E-2</c:v>
                </c:pt>
                <c:pt idx="3233">
                  <c:v>5.3730722744761088E-2</c:v>
                </c:pt>
                <c:pt idx="3234">
                  <c:v>5.3691026953330293E-2</c:v>
                </c:pt>
                <c:pt idx="3235">
                  <c:v>5.3750394184181594E-2</c:v>
                </c:pt>
                <c:pt idx="3236">
                  <c:v>5.3774891817849488E-2</c:v>
                </c:pt>
                <c:pt idx="3237">
                  <c:v>5.3768273560970893E-2</c:v>
                </c:pt>
                <c:pt idx="3238">
                  <c:v>5.3813336373734789E-2</c:v>
                </c:pt>
                <c:pt idx="3239">
                  <c:v>5.382245710170469E-2</c:v>
                </c:pt>
                <c:pt idx="3240">
                  <c:v>5.3863940372486388E-2</c:v>
                </c:pt>
                <c:pt idx="3241">
                  <c:v>5.3835331536311391E-2</c:v>
                </c:pt>
                <c:pt idx="3242">
                  <c:v>5.3889510493764788E-2</c:v>
                </c:pt>
                <c:pt idx="3243">
                  <c:v>5.389988245728039E-2</c:v>
                </c:pt>
                <c:pt idx="3244">
                  <c:v>5.3938148265230489E-2</c:v>
                </c:pt>
                <c:pt idx="3245">
                  <c:v>5.395620638995479E-2</c:v>
                </c:pt>
                <c:pt idx="3246">
                  <c:v>5.3895051679752587E-2</c:v>
                </c:pt>
                <c:pt idx="3247">
                  <c:v>5.3976950316985892E-2</c:v>
                </c:pt>
                <c:pt idx="3248">
                  <c:v>5.399751549608179E-2</c:v>
                </c:pt>
                <c:pt idx="3249">
                  <c:v>5.4020042319183392E-2</c:v>
                </c:pt>
                <c:pt idx="3250">
                  <c:v>5.4008061624252091E-2</c:v>
                </c:pt>
                <c:pt idx="3251">
                  <c:v>5.4070829649150491E-2</c:v>
                </c:pt>
                <c:pt idx="3252">
                  <c:v>5.3954061414733689E-2</c:v>
                </c:pt>
                <c:pt idx="3253">
                  <c:v>5.4014501133195593E-2</c:v>
                </c:pt>
                <c:pt idx="3254">
                  <c:v>5.4034351320551191E-2</c:v>
                </c:pt>
                <c:pt idx="3255">
                  <c:v>5.4074404607852192E-2</c:v>
                </c:pt>
                <c:pt idx="3256">
                  <c:v>5.4078873306229493E-2</c:v>
                </c:pt>
                <c:pt idx="3257">
                  <c:v>5.4113206659607588E-2</c:v>
                </c:pt>
                <c:pt idx="3258">
                  <c:v>5.4199216499347988E-2</c:v>
                </c:pt>
                <c:pt idx="3259">
                  <c:v>5.4125544850409088E-2</c:v>
                </c:pt>
                <c:pt idx="3260">
                  <c:v>5.411589246191429E-2</c:v>
                </c:pt>
                <c:pt idx="3261">
                  <c:v>5.4206907243837088E-2</c:v>
                </c:pt>
                <c:pt idx="3262">
                  <c:v>5.4174182621874789E-2</c:v>
                </c:pt>
                <c:pt idx="3263">
                  <c:v>5.4166138964795787E-2</c:v>
                </c:pt>
                <c:pt idx="3264">
                  <c:v>5.4218351694963189E-2</c:v>
                </c:pt>
                <c:pt idx="3265">
                  <c:v>5.4222637062124893E-2</c:v>
                </c:pt>
                <c:pt idx="3266">
                  <c:v>5.4216917128202091E-2</c:v>
                </c:pt>
                <c:pt idx="3267">
                  <c:v>5.4274854375572792E-2</c:v>
                </c:pt>
                <c:pt idx="3268">
                  <c:v>5.428004264897069E-2</c:v>
                </c:pt>
                <c:pt idx="3269">
                  <c:v>5.428612007876369E-2</c:v>
                </c:pt>
                <c:pt idx="3270">
                  <c:v>5.4367661220126789E-2</c:v>
                </c:pt>
                <c:pt idx="3271">
                  <c:v>5.4382680629954688E-2</c:v>
                </c:pt>
                <c:pt idx="3272">
                  <c:v>5.4367477888911393E-2</c:v>
                </c:pt>
                <c:pt idx="3273">
                  <c:v>5.4327603349545388E-2</c:v>
                </c:pt>
                <c:pt idx="3274">
                  <c:v>5.439806211893309E-2</c:v>
                </c:pt>
                <c:pt idx="3275">
                  <c:v>5.4427917607373193E-2</c:v>
                </c:pt>
                <c:pt idx="3276">
                  <c:v>5.4459927237595289E-2</c:v>
                </c:pt>
                <c:pt idx="3277">
                  <c:v>5.4432927132836088E-2</c:v>
                </c:pt>
                <c:pt idx="3278">
                  <c:v>5.4479419929080689E-2</c:v>
                </c:pt>
                <c:pt idx="3279">
                  <c:v>5.4436323343602787E-2</c:v>
                </c:pt>
                <c:pt idx="3280">
                  <c:v>5.4455096460067492E-2</c:v>
                </c:pt>
                <c:pt idx="3281">
                  <c:v>5.4508207513190687E-2</c:v>
                </c:pt>
                <c:pt idx="3282">
                  <c:v>5.4506772946429589E-2</c:v>
                </c:pt>
                <c:pt idx="3283">
                  <c:v>5.4541289631023289E-2</c:v>
                </c:pt>
                <c:pt idx="3284">
                  <c:v>5.4484782367133291E-2</c:v>
                </c:pt>
                <c:pt idx="3285">
                  <c:v>5.4516077005614991E-2</c:v>
                </c:pt>
                <c:pt idx="3286">
                  <c:v>5.4599401043048591E-2</c:v>
                </c:pt>
                <c:pt idx="3287">
                  <c:v>5.4551120767453193E-2</c:v>
                </c:pt>
                <c:pt idx="3288">
                  <c:v>5.4618178742793691E-2</c:v>
                </c:pt>
                <c:pt idx="3289">
                  <c:v>5.4626579895742891E-2</c:v>
                </c:pt>
                <c:pt idx="3290">
                  <c:v>5.4731009939358088E-2</c:v>
                </c:pt>
                <c:pt idx="3291">
                  <c:v>5.4627656966633791E-2</c:v>
                </c:pt>
                <c:pt idx="3292">
                  <c:v>5.4651792521151092E-2</c:v>
                </c:pt>
                <c:pt idx="3293">
                  <c:v>5.4710623508197193E-2</c:v>
                </c:pt>
                <c:pt idx="3294">
                  <c:v>5.4715454285724989E-2</c:v>
                </c:pt>
                <c:pt idx="3295">
                  <c:v>5.4791266326604492E-2</c:v>
                </c:pt>
                <c:pt idx="3296">
                  <c:v>5.4737623612956393E-2</c:v>
                </c:pt>
                <c:pt idx="3297">
                  <c:v>5.4807720303193391E-2</c:v>
                </c:pt>
                <c:pt idx="3298">
                  <c:v>5.4771961549614889E-2</c:v>
                </c:pt>
                <c:pt idx="3299">
                  <c:v>5.4812189001570588E-2</c:v>
                </c:pt>
                <c:pt idx="3300">
                  <c:v>5.4844019883857592E-2</c:v>
                </c:pt>
                <c:pt idx="3301">
                  <c:v>5.484598611114349E-2</c:v>
                </c:pt>
                <c:pt idx="3302">
                  <c:v>5.4855464334983589E-2</c:v>
                </c:pt>
                <c:pt idx="3303">
                  <c:v>5.4855821830853788E-2</c:v>
                </c:pt>
                <c:pt idx="3304">
                  <c:v>5.4886222729659991E-2</c:v>
                </c:pt>
                <c:pt idx="3305">
                  <c:v>5.4888188956945992E-2</c:v>
                </c:pt>
                <c:pt idx="3306">
                  <c:v>5.4924662702264787E-2</c:v>
                </c:pt>
                <c:pt idx="3307">
                  <c:v>5.4944691637555491E-2</c:v>
                </c:pt>
                <c:pt idx="3308">
                  <c:v>5.4979382486803889E-2</c:v>
                </c:pt>
                <c:pt idx="3309">
                  <c:v>5.4927706000441688E-2</c:v>
                </c:pt>
                <c:pt idx="3310">
                  <c:v>5.4950952398563992E-2</c:v>
                </c:pt>
                <c:pt idx="3311">
                  <c:v>5.5030522729360792E-2</c:v>
                </c:pt>
                <c:pt idx="3312">
                  <c:v>5.5054122040072893E-2</c:v>
                </c:pt>
                <c:pt idx="3313">
                  <c:v>5.5059672392621391E-2</c:v>
                </c:pt>
                <c:pt idx="3314">
                  <c:v>5.5023909055762488E-2</c:v>
                </c:pt>
                <c:pt idx="3315">
                  <c:v>5.5115638829425689E-2</c:v>
                </c:pt>
                <c:pt idx="3316">
                  <c:v>5.5074334306578987E-2</c:v>
                </c:pt>
                <c:pt idx="3317">
                  <c:v>5.5139063975482988E-2</c:v>
                </c:pt>
                <c:pt idx="3318">
                  <c:v>5.513405445002019E-2</c:v>
                </c:pt>
                <c:pt idx="3319">
                  <c:v>5.512529121792039E-2</c:v>
                </c:pt>
                <c:pt idx="3320">
                  <c:v>5.5163382861215887E-2</c:v>
                </c:pt>
                <c:pt idx="3321">
                  <c:v>5.5136919000261991E-2</c:v>
                </c:pt>
                <c:pt idx="3322">
                  <c:v>5.5189842138889389E-2</c:v>
                </c:pt>
                <c:pt idx="3323">
                  <c:v>5.522381799639739E-2</c:v>
                </c:pt>
                <c:pt idx="3324">
                  <c:v>5.5244740671363493E-2</c:v>
                </c:pt>
                <c:pt idx="3325">
                  <c:v>5.5200571598275093E-2</c:v>
                </c:pt>
                <c:pt idx="3326">
                  <c:v>5.5242059452337192E-2</c:v>
                </c:pt>
                <c:pt idx="3327">
                  <c:v>5.5276035309845192E-2</c:v>
                </c:pt>
                <c:pt idx="3328">
                  <c:v>5.5248315630065291E-2</c:v>
                </c:pt>
                <c:pt idx="3329">
                  <c:v>5.5364547620676691E-2</c:v>
                </c:pt>
                <c:pt idx="3330">
                  <c:v>5.5323064349894993E-2</c:v>
                </c:pt>
                <c:pt idx="3331">
                  <c:v>5.5338798751463192E-2</c:v>
                </c:pt>
                <c:pt idx="3332">
                  <c:v>5.531805482443209E-2</c:v>
                </c:pt>
                <c:pt idx="3333">
                  <c:v>5.5347378652347491E-2</c:v>
                </c:pt>
                <c:pt idx="3334">
                  <c:v>5.5422663615982491E-2</c:v>
                </c:pt>
                <c:pt idx="3335">
                  <c:v>5.5353818161290994E-2</c:v>
                </c:pt>
                <c:pt idx="3336">
                  <c:v>5.5396199755028588E-2</c:v>
                </c:pt>
                <c:pt idx="3337">
                  <c:v>5.5463427311743391E-2</c:v>
                </c:pt>
                <c:pt idx="3338">
                  <c:v>5.5413185392142392E-2</c:v>
                </c:pt>
                <c:pt idx="3339">
                  <c:v>5.542963478545089E-2</c:v>
                </c:pt>
                <c:pt idx="3340">
                  <c:v>5.5473625110604288E-2</c:v>
                </c:pt>
                <c:pt idx="3341">
                  <c:v>5.5546939263672893E-2</c:v>
                </c:pt>
                <c:pt idx="3342">
                  <c:v>5.5514393389645589E-2</c:v>
                </c:pt>
                <c:pt idx="3343">
                  <c:v>5.5530306539148887E-2</c:v>
                </c:pt>
                <c:pt idx="3344">
                  <c:v>5.5575548099847889E-2</c:v>
                </c:pt>
                <c:pt idx="3345">
                  <c:v>5.5563388656981391E-2</c:v>
                </c:pt>
                <c:pt idx="3346">
                  <c:v>5.5607910642659693E-2</c:v>
                </c:pt>
                <c:pt idx="3347">
                  <c:v>5.560630191124389E-2</c:v>
                </c:pt>
                <c:pt idx="3348">
                  <c:v>5.5647606434090488E-2</c:v>
                </c:pt>
                <c:pt idx="3349">
                  <c:v>5.5651185976072687E-2</c:v>
                </c:pt>
                <c:pt idx="3350">
                  <c:v>5.5652973455423492E-2</c:v>
                </c:pt>
                <c:pt idx="3351">
                  <c:v>5.5683369770949391E-2</c:v>
                </c:pt>
                <c:pt idx="3352">
                  <c:v>5.5656910493275889E-2</c:v>
                </c:pt>
                <c:pt idx="3353">
                  <c:v>5.5726108860557087E-2</c:v>
                </c:pt>
                <c:pt idx="3354">
                  <c:v>5.5705548264741493E-2</c:v>
                </c:pt>
                <c:pt idx="3355">
                  <c:v>5.5734514596786591E-2</c:v>
                </c:pt>
                <c:pt idx="3356">
                  <c:v>5.5738268303423488E-2</c:v>
                </c:pt>
                <c:pt idx="3357">
                  <c:v>5.5763480928831793E-2</c:v>
                </c:pt>
                <c:pt idx="3358">
                  <c:v>5.5749176510744292E-2</c:v>
                </c:pt>
                <c:pt idx="3359">
                  <c:v>5.5784761099668088E-2</c:v>
                </c:pt>
                <c:pt idx="3360">
                  <c:v>5.5814978667258791E-2</c:v>
                </c:pt>
                <c:pt idx="3361">
                  <c:v>5.584001254473199E-2</c:v>
                </c:pt>
                <c:pt idx="3362">
                  <c:v>5.5868978876777088E-2</c:v>
                </c:pt>
                <c:pt idx="3363">
                  <c:v>5.588650534097659E-2</c:v>
                </c:pt>
                <c:pt idx="3364">
                  <c:v>5.5842693763758292E-2</c:v>
                </c:pt>
                <c:pt idx="3365">
                  <c:v>5.5919404127593692E-2</c:v>
                </c:pt>
                <c:pt idx="3366">
                  <c:v>5.591833622326349E-2</c:v>
                </c:pt>
                <c:pt idx="3367">
                  <c:v>5.5972336432781787E-2</c:v>
                </c:pt>
                <c:pt idx="3368">
                  <c:v>5.5960176989915393E-2</c:v>
                </c:pt>
                <c:pt idx="3369">
                  <c:v>5.5929418595238992E-2</c:v>
                </c:pt>
                <c:pt idx="3370">
                  <c:v>5.5987717921760188E-2</c:v>
                </c:pt>
                <c:pt idx="3371">
                  <c:v>5.5962321965136487E-2</c:v>
                </c:pt>
                <c:pt idx="3372">
                  <c:v>5.5999872781346292E-2</c:v>
                </c:pt>
                <c:pt idx="3373">
                  <c:v>5.6006665202879592E-2</c:v>
                </c:pt>
                <c:pt idx="3374">
                  <c:v>5.606478578146569E-2</c:v>
                </c:pt>
                <c:pt idx="3375">
                  <c:v>5.6033491142984088E-2</c:v>
                </c:pt>
                <c:pt idx="3376">
                  <c:v>5.6130047110894588E-2</c:v>
                </c:pt>
                <c:pt idx="3377">
                  <c:v>5.6063351214704689E-2</c:v>
                </c:pt>
                <c:pt idx="3378">
                  <c:v>5.6110559002689589E-2</c:v>
                </c:pt>
                <c:pt idx="3379">
                  <c:v>5.6157047215653788E-2</c:v>
                </c:pt>
                <c:pt idx="3380">
                  <c:v>5.6119322234789291E-2</c:v>
                </c:pt>
                <c:pt idx="3381">
                  <c:v>5.6138989090929389E-2</c:v>
                </c:pt>
                <c:pt idx="3382">
                  <c:v>5.6217491517396093E-2</c:v>
                </c:pt>
                <c:pt idx="3383">
                  <c:v>5.6217665682050791E-2</c:v>
                </c:pt>
                <c:pt idx="3384">
                  <c:v>5.6188699350005589E-2</c:v>
                </c:pt>
                <c:pt idx="3385">
                  <c:v>5.6286689884677291E-2</c:v>
                </c:pt>
                <c:pt idx="3386">
                  <c:v>5.6270955483109092E-2</c:v>
                </c:pt>
                <c:pt idx="3387">
                  <c:v>5.6265945957646189E-2</c:v>
                </c:pt>
                <c:pt idx="3388">
                  <c:v>5.6308148803448692E-2</c:v>
                </c:pt>
                <c:pt idx="3389">
                  <c:v>5.6309400038994289E-2</c:v>
                </c:pt>
                <c:pt idx="3390">
                  <c:v>5.635177704945149E-2</c:v>
                </c:pt>
                <c:pt idx="3391">
                  <c:v>5.632567526764809E-2</c:v>
                </c:pt>
                <c:pt idx="3392">
                  <c:v>5.6353922024672487E-2</c:v>
                </c:pt>
                <c:pt idx="3393">
                  <c:v>5.6373057220287792E-2</c:v>
                </c:pt>
                <c:pt idx="3394">
                  <c:v>5.6353922024672487E-2</c:v>
                </c:pt>
                <c:pt idx="3395">
                  <c:v>5.636197026503189E-2</c:v>
                </c:pt>
                <c:pt idx="3396">
                  <c:v>5.6373057220287792E-2</c:v>
                </c:pt>
                <c:pt idx="3397">
                  <c:v>5.6479091412038392E-2</c:v>
                </c:pt>
                <c:pt idx="3398">
                  <c:v>5.6423303723169192E-2</c:v>
                </c:pt>
                <c:pt idx="3399">
                  <c:v>5.6540067374305593E-2</c:v>
                </c:pt>
                <c:pt idx="3400">
                  <c:v>5.6532202465161691E-2</c:v>
                </c:pt>
                <c:pt idx="3401">
                  <c:v>5.6515753071853088E-2</c:v>
                </c:pt>
                <c:pt idx="3402">
                  <c:v>5.6477482680622589E-2</c:v>
                </c:pt>
                <c:pt idx="3403">
                  <c:v>5.6526125035368691E-2</c:v>
                </c:pt>
                <c:pt idx="3404">
                  <c:v>5.6537922399084492E-2</c:v>
                </c:pt>
                <c:pt idx="3405">
                  <c:v>5.6535062432123091E-2</c:v>
                </c:pt>
                <c:pt idx="3406">
                  <c:v>5.6609270324867192E-2</c:v>
                </c:pt>
                <c:pt idx="3407">
                  <c:v>5.6581555228367691E-2</c:v>
                </c:pt>
                <c:pt idx="3408">
                  <c:v>5.665469063350119E-2</c:v>
                </c:pt>
                <c:pt idx="3409">
                  <c:v>5.6651115674799489E-2</c:v>
                </c:pt>
                <c:pt idx="3410">
                  <c:v>5.6624830561780692E-2</c:v>
                </c:pt>
                <c:pt idx="3411">
                  <c:v>5.666399010940619E-2</c:v>
                </c:pt>
                <c:pt idx="3412">
                  <c:v>5.6686695680442892E-2</c:v>
                </c:pt>
                <c:pt idx="3413">
                  <c:v>5.6665956336692191E-2</c:v>
                </c:pt>
                <c:pt idx="3414">
                  <c:v>5.6732473484947088E-2</c:v>
                </c:pt>
                <c:pt idx="3415">
                  <c:v>5.6761618564927292E-2</c:v>
                </c:pt>
                <c:pt idx="3416">
                  <c:v>5.6701362177680889E-2</c:v>
                </c:pt>
                <c:pt idx="3417">
                  <c:v>5.6809541344652589E-2</c:v>
                </c:pt>
                <c:pt idx="3418">
                  <c:v>5.6770381797026988E-2</c:v>
                </c:pt>
                <c:pt idx="3419">
                  <c:v>5.682885528820289E-2</c:v>
                </c:pt>
                <c:pt idx="3420">
                  <c:v>5.6829034036137989E-2</c:v>
                </c:pt>
                <c:pt idx="3421">
                  <c:v>5.6823845762740091E-2</c:v>
                </c:pt>
                <c:pt idx="3422">
                  <c:v>5.6859966595469089E-2</c:v>
                </c:pt>
                <c:pt idx="3423">
                  <c:v>5.688142551424049E-2</c:v>
                </c:pt>
                <c:pt idx="3424">
                  <c:v>5.6895014940587692E-2</c:v>
                </c:pt>
                <c:pt idx="3425">
                  <c:v>5.6912898900657288E-2</c:v>
                </c:pt>
                <c:pt idx="3426">
                  <c:v>5.6916831355229187E-2</c:v>
                </c:pt>
                <c:pt idx="3427">
                  <c:v>5.694937264597609E-2</c:v>
                </c:pt>
                <c:pt idx="3428">
                  <c:v>5.6927739562549991E-2</c:v>
                </c:pt>
                <c:pt idx="3429">
                  <c:v>5.6944725199663787E-2</c:v>
                </c:pt>
                <c:pt idx="3430">
                  <c:v>5.7092604741346691E-2</c:v>
                </c:pt>
                <c:pt idx="3431">
                  <c:v>5.6978879805106887E-2</c:v>
                </c:pt>
                <c:pt idx="3432">
                  <c:v>5.7056305160682587E-2</c:v>
                </c:pt>
                <c:pt idx="3433">
                  <c:v>5.7063280913431387E-2</c:v>
                </c:pt>
                <c:pt idx="3434">
                  <c:v>5.7092604741346691E-2</c:v>
                </c:pt>
                <c:pt idx="3435">
                  <c:v>5.701535813370609E-2</c:v>
                </c:pt>
                <c:pt idx="3436">
                  <c:v>5.7083126517506688E-2</c:v>
                </c:pt>
                <c:pt idx="3437">
                  <c:v>5.7071507901725889E-2</c:v>
                </c:pt>
                <c:pt idx="3438">
                  <c:v>5.710440668834299E-2</c:v>
                </c:pt>
                <c:pt idx="3439">
                  <c:v>5.7081517786090892E-2</c:v>
                </c:pt>
                <c:pt idx="3440">
                  <c:v>5.7128546826140693E-2</c:v>
                </c:pt>
                <c:pt idx="3441">
                  <c:v>5.7206865921391792E-2</c:v>
                </c:pt>
                <c:pt idx="3442">
                  <c:v>5.7198102689292089E-2</c:v>
                </c:pt>
                <c:pt idx="3443">
                  <c:v>5.7219744939278991E-2</c:v>
                </c:pt>
                <c:pt idx="3444">
                  <c:v>5.7183619523269592E-2</c:v>
                </c:pt>
                <c:pt idx="3445">
                  <c:v>5.7231721050929892E-2</c:v>
                </c:pt>
                <c:pt idx="3446">
                  <c:v>5.724477881675219E-2</c:v>
                </c:pt>
                <c:pt idx="3447">
                  <c:v>5.731254261727229E-2</c:v>
                </c:pt>
                <c:pt idx="3448">
                  <c:v>5.7321846676457691E-2</c:v>
                </c:pt>
                <c:pt idx="3449">
                  <c:v>5.733185656082259E-2</c:v>
                </c:pt>
                <c:pt idx="3450">
                  <c:v>5.729108828178129E-2</c:v>
                </c:pt>
                <c:pt idx="3451">
                  <c:v>5.7345803483039894E-2</c:v>
                </c:pt>
                <c:pt idx="3452">
                  <c:v>5.7427165876467991E-2</c:v>
                </c:pt>
                <c:pt idx="3453">
                  <c:v>5.7386397597426593E-2</c:v>
                </c:pt>
                <c:pt idx="3454">
                  <c:v>5.7374238154560192E-2</c:v>
                </c:pt>
                <c:pt idx="3455">
                  <c:v>5.7363866191044693E-2</c:v>
                </c:pt>
                <c:pt idx="3456">
                  <c:v>5.7383354299249692E-2</c:v>
                </c:pt>
                <c:pt idx="3457">
                  <c:v>5.7457566775274187E-2</c:v>
                </c:pt>
                <c:pt idx="3458">
                  <c:v>5.745899217547449E-2</c:v>
                </c:pt>
                <c:pt idx="3459">
                  <c:v>5.7509958253376688E-2</c:v>
                </c:pt>
                <c:pt idx="3460">
                  <c:v>5.7451842258070991E-2</c:v>
                </c:pt>
                <c:pt idx="3461">
                  <c:v>5.7551262776223293E-2</c:v>
                </c:pt>
                <c:pt idx="3462">
                  <c:v>5.7559668512452887E-2</c:v>
                </c:pt>
                <c:pt idx="3463">
                  <c:v>5.7581659091749192E-2</c:v>
                </c:pt>
                <c:pt idx="3464">
                  <c:v>5.7586311121341889E-2</c:v>
                </c:pt>
                <c:pt idx="3465">
                  <c:v>5.7554480239054892E-2</c:v>
                </c:pt>
                <c:pt idx="3466">
                  <c:v>5.7526228898750087E-2</c:v>
                </c:pt>
                <c:pt idx="3467">
                  <c:v>5.7655509488623087E-2</c:v>
                </c:pt>
                <c:pt idx="3468">
                  <c:v>5.7596321005706788E-2</c:v>
                </c:pt>
                <c:pt idx="3469">
                  <c:v>5.7660519014085893E-2</c:v>
                </c:pt>
                <c:pt idx="3470">
                  <c:v>5.7682152097511992E-2</c:v>
                </c:pt>
                <c:pt idx="3471">
                  <c:v>5.7684475820668192E-2</c:v>
                </c:pt>
                <c:pt idx="3472">
                  <c:v>5.7681084193181888E-2</c:v>
                </c:pt>
                <c:pt idx="3473">
                  <c:v>5.7665345208333288E-2</c:v>
                </c:pt>
                <c:pt idx="3474">
                  <c:v>5.7780142632183687E-2</c:v>
                </c:pt>
                <c:pt idx="3475">
                  <c:v>5.7755823746450892E-2</c:v>
                </c:pt>
                <c:pt idx="3476">
                  <c:v>5.7731151948128293E-2</c:v>
                </c:pt>
                <c:pt idx="3477">
                  <c:v>5.7777644744372789E-2</c:v>
                </c:pt>
                <c:pt idx="3478">
                  <c:v>5.7777997656962593E-2</c:v>
                </c:pt>
                <c:pt idx="3479">
                  <c:v>5.7814654733496992E-2</c:v>
                </c:pt>
                <c:pt idx="3480">
                  <c:v>5.7867229542814889E-2</c:v>
                </c:pt>
                <c:pt idx="3481">
                  <c:v>5.7832355362351089E-2</c:v>
                </c:pt>
                <c:pt idx="3482">
                  <c:v>5.7885108919604189E-2</c:v>
                </c:pt>
                <c:pt idx="3483">
                  <c:v>5.7891186349397189E-2</c:v>
                </c:pt>
                <c:pt idx="3484">
                  <c:v>5.7945012394260788E-2</c:v>
                </c:pt>
                <c:pt idx="3485">
                  <c:v>5.7840586933925991E-2</c:v>
                </c:pt>
                <c:pt idx="3486">
                  <c:v>5.7889220122111187E-2</c:v>
                </c:pt>
                <c:pt idx="3487">
                  <c:v>5.7898877093886393E-2</c:v>
                </c:pt>
                <c:pt idx="3488">
                  <c:v>5.7950732328183589E-2</c:v>
                </c:pt>
                <c:pt idx="3489">
                  <c:v>5.7986138169172287E-2</c:v>
                </c:pt>
                <c:pt idx="3490">
                  <c:v>5.7978452007963491E-2</c:v>
                </c:pt>
                <c:pt idx="3491">
                  <c:v>5.800956331522969E-2</c:v>
                </c:pt>
                <c:pt idx="3492">
                  <c:v>5.800240881454579E-2</c:v>
                </c:pt>
                <c:pt idx="3493">
                  <c:v>5.8071254269237191E-2</c:v>
                </c:pt>
                <c:pt idx="3494">
                  <c:v>5.8022973993641792E-2</c:v>
                </c:pt>
                <c:pt idx="3495">
                  <c:v>5.8007418340008693E-2</c:v>
                </c:pt>
                <c:pt idx="3496">
                  <c:v>5.8087167418740489E-2</c:v>
                </c:pt>
                <c:pt idx="3497">
                  <c:v>5.8016713232633292E-2</c:v>
                </c:pt>
                <c:pt idx="3498">
                  <c:v>5.8041036701646488E-2</c:v>
                </c:pt>
                <c:pt idx="3499">
                  <c:v>5.8159587832133687E-2</c:v>
                </c:pt>
                <c:pt idx="3500">
                  <c:v>5.8150824600033992E-2</c:v>
                </c:pt>
                <c:pt idx="3501">
                  <c:v>5.8166027341077293E-2</c:v>
                </c:pt>
                <c:pt idx="3502">
                  <c:v>5.8182476734385792E-2</c:v>
                </c:pt>
                <c:pt idx="3503">
                  <c:v>5.8223423761362289E-2</c:v>
                </c:pt>
                <c:pt idx="3504">
                  <c:v>5.822396000516749E-2</c:v>
                </c:pt>
                <c:pt idx="3505">
                  <c:v>5.8240771477626588E-2</c:v>
                </c:pt>
                <c:pt idx="3506">
                  <c:v>5.8311221080453488E-2</c:v>
                </c:pt>
                <c:pt idx="3507">
                  <c:v>5.829441419127479E-2</c:v>
                </c:pt>
                <c:pt idx="3508">
                  <c:v>5.828207600047329E-2</c:v>
                </c:pt>
                <c:pt idx="3509">
                  <c:v>5.8296380418560688E-2</c:v>
                </c:pt>
                <c:pt idx="3510">
                  <c:v>5.8375772001422389E-2</c:v>
                </c:pt>
                <c:pt idx="3511">
                  <c:v>5.8341443231324591E-2</c:v>
                </c:pt>
                <c:pt idx="3512">
                  <c:v>5.836933249247879E-2</c:v>
                </c:pt>
                <c:pt idx="3513">
                  <c:v>5.8355390153541888E-2</c:v>
                </c:pt>
                <c:pt idx="3514">
                  <c:v>5.8367366265192788E-2</c:v>
                </c:pt>
                <c:pt idx="3515">
                  <c:v>5.8385965217002789E-2</c:v>
                </c:pt>
                <c:pt idx="3516">
                  <c:v>5.8447477423075191E-2</c:v>
                </c:pt>
                <c:pt idx="3517">
                  <c:v>5.8450873633841889E-2</c:v>
                </c:pt>
                <c:pt idx="3518">
                  <c:v>5.8418868586900291E-2</c:v>
                </c:pt>
                <c:pt idx="3519">
                  <c:v>5.8486994466570991E-2</c:v>
                </c:pt>
                <c:pt idx="3520">
                  <c:v>5.8498443500977389E-2</c:v>
                </c:pt>
                <c:pt idx="3521">
                  <c:v>5.8520791576143892E-2</c:v>
                </c:pt>
                <c:pt idx="3522">
                  <c:v>5.8487892789526791E-2</c:v>
                </c:pt>
                <c:pt idx="3523">
                  <c:v>5.8493970219319791E-2</c:v>
                </c:pt>
                <c:pt idx="3524">
                  <c:v>5.8590883683100593E-2</c:v>
                </c:pt>
                <c:pt idx="3525">
                  <c:v>5.8574255541856891E-2</c:v>
                </c:pt>
                <c:pt idx="3526">
                  <c:v>5.859035202257569E-2</c:v>
                </c:pt>
                <c:pt idx="3527">
                  <c:v>5.8599646915200289E-2</c:v>
                </c:pt>
                <c:pt idx="3528">
                  <c:v>5.8661342452488191E-2</c:v>
                </c:pt>
                <c:pt idx="3529">
                  <c:v>5.859339073747219E-2</c:v>
                </c:pt>
                <c:pt idx="3530">
                  <c:v>5.8691560020078887E-2</c:v>
                </c:pt>
                <c:pt idx="3531">
                  <c:v>5.860179189042139E-2</c:v>
                </c:pt>
                <c:pt idx="3532">
                  <c:v>5.8708366909257591E-2</c:v>
                </c:pt>
                <c:pt idx="3533">
                  <c:v>5.8657226666700792E-2</c:v>
                </c:pt>
                <c:pt idx="3534">
                  <c:v>5.875503845343729E-2</c:v>
                </c:pt>
                <c:pt idx="3535">
                  <c:v>5.8737333241302793E-2</c:v>
                </c:pt>
                <c:pt idx="3536">
                  <c:v>5.8820483114081688E-2</c:v>
                </c:pt>
                <c:pt idx="3537">
                  <c:v>5.8780072330910489E-2</c:v>
                </c:pt>
                <c:pt idx="3538">
                  <c:v>5.8836217515649887E-2</c:v>
                </c:pt>
                <c:pt idx="3539">
                  <c:v>5.8799028778590591E-2</c:v>
                </c:pt>
                <c:pt idx="3540">
                  <c:v>5.8817980642990389E-2</c:v>
                </c:pt>
                <c:pt idx="3541">
                  <c:v>5.8834792115449487E-2</c:v>
                </c:pt>
                <c:pt idx="3542">
                  <c:v>5.8880207840803188E-2</c:v>
                </c:pt>
                <c:pt idx="3543">
                  <c:v>5.8926874801702493E-2</c:v>
                </c:pt>
                <c:pt idx="3544">
                  <c:v>5.8886106522661089E-2</c:v>
                </c:pt>
                <c:pt idx="3545">
                  <c:v>5.8890401056383587E-2</c:v>
                </c:pt>
                <c:pt idx="3546">
                  <c:v>5.8901666759574589E-2</c:v>
                </c:pt>
                <c:pt idx="3547">
                  <c:v>5.8960140250750491E-2</c:v>
                </c:pt>
                <c:pt idx="3548">
                  <c:v>5.8970328883050593E-2</c:v>
                </c:pt>
                <c:pt idx="3549">
                  <c:v>5.9017894166905692E-2</c:v>
                </c:pt>
                <c:pt idx="3550">
                  <c:v>5.9006807211649789E-2</c:v>
                </c:pt>
                <c:pt idx="3551">
                  <c:v>5.8979266279804987E-2</c:v>
                </c:pt>
                <c:pt idx="3552">
                  <c:v>5.8961570234231188E-2</c:v>
                </c:pt>
                <c:pt idx="3553">
                  <c:v>5.9015749191684591E-2</c:v>
                </c:pt>
                <c:pt idx="3554">
                  <c:v>5.9037208110455992E-2</c:v>
                </c:pt>
                <c:pt idx="3555">
                  <c:v>5.9065280702825691E-2</c:v>
                </c:pt>
                <c:pt idx="3556">
                  <c:v>5.9137164872413592E-2</c:v>
                </c:pt>
                <c:pt idx="3557">
                  <c:v>5.9061164917038292E-2</c:v>
                </c:pt>
                <c:pt idx="3558">
                  <c:v>5.9122140879305389E-2</c:v>
                </c:pt>
                <c:pt idx="3559">
                  <c:v>5.914932431528009E-2</c:v>
                </c:pt>
                <c:pt idx="3560">
                  <c:v>5.9161841254016592E-2</c:v>
                </c:pt>
                <c:pt idx="3561">
                  <c:v>5.9142527310466292E-2</c:v>
                </c:pt>
                <c:pt idx="3562">
                  <c:v>5.9162734993692088E-2</c:v>
                </c:pt>
                <c:pt idx="3563">
                  <c:v>5.9206363239694887E-2</c:v>
                </c:pt>
                <c:pt idx="3564">
                  <c:v>5.9200996218361793E-2</c:v>
                </c:pt>
                <c:pt idx="3565">
                  <c:v>5.9191880073672293E-2</c:v>
                </c:pt>
                <c:pt idx="3566">
                  <c:v>5.9247310266671294E-2</c:v>
                </c:pt>
                <c:pt idx="3567">
                  <c:v>5.9285223162031588E-2</c:v>
                </c:pt>
                <c:pt idx="3568">
                  <c:v>5.9286291066361789E-2</c:v>
                </c:pt>
                <c:pt idx="3569">
                  <c:v>5.9292194331500091E-2</c:v>
                </c:pt>
                <c:pt idx="3570">
                  <c:v>5.9313648666991091E-2</c:v>
                </c:pt>
                <c:pt idx="3571">
                  <c:v>5.9380885390266792E-2</c:v>
                </c:pt>
                <c:pt idx="3572">
                  <c:v>5.9351740310286491E-2</c:v>
                </c:pt>
                <c:pt idx="3573">
                  <c:v>5.9372658401972291E-2</c:v>
                </c:pt>
                <c:pt idx="3574">
                  <c:v>5.942236866104849E-2</c:v>
                </c:pt>
                <c:pt idx="3575">
                  <c:v>5.9439537629377794E-2</c:v>
                </c:pt>
                <c:pt idx="3576">
                  <c:v>5.9415754987450192E-2</c:v>
                </c:pt>
                <c:pt idx="3577">
                  <c:v>5.9449547513742693E-2</c:v>
                </c:pt>
                <c:pt idx="3578">
                  <c:v>5.9498011120553689E-2</c:v>
                </c:pt>
                <c:pt idx="3579">
                  <c:v>5.9504624794151889E-2</c:v>
                </c:pt>
                <c:pt idx="3580">
                  <c:v>5.9462784027499993E-2</c:v>
                </c:pt>
                <c:pt idx="3581">
                  <c:v>5.9447581286456691E-2</c:v>
                </c:pt>
                <c:pt idx="3582">
                  <c:v>5.9541996862426588E-2</c:v>
                </c:pt>
                <c:pt idx="3583">
                  <c:v>5.9577402703415293E-2</c:v>
                </c:pt>
                <c:pt idx="3584">
                  <c:v>5.9608335262746392E-2</c:v>
                </c:pt>
                <c:pt idx="3585">
                  <c:v>5.9594030844658891E-2</c:v>
                </c:pt>
                <c:pt idx="3586">
                  <c:v>5.9553083817682491E-2</c:v>
                </c:pt>
                <c:pt idx="3587">
                  <c:v>5.9580446001592187E-2</c:v>
                </c:pt>
                <c:pt idx="3588">
                  <c:v>5.9584020960293992E-2</c:v>
                </c:pt>
                <c:pt idx="3589">
                  <c:v>5.9649108125068191E-2</c:v>
                </c:pt>
                <c:pt idx="3590">
                  <c:v>5.9637484926006991E-2</c:v>
                </c:pt>
                <c:pt idx="3591">
                  <c:v>5.9710615747860192E-2</c:v>
                </c:pt>
                <c:pt idx="3592">
                  <c:v>5.9686480193342793E-2</c:v>
                </c:pt>
                <c:pt idx="3593">
                  <c:v>5.9724920165947687E-2</c:v>
                </c:pt>
                <c:pt idx="3594">
                  <c:v>5.9712229062556389E-2</c:v>
                </c:pt>
                <c:pt idx="3595">
                  <c:v>5.9770523805797192E-2</c:v>
                </c:pt>
                <c:pt idx="3596">
                  <c:v>5.9766765515879991E-2</c:v>
                </c:pt>
                <c:pt idx="3597">
                  <c:v>5.978715194704079E-2</c:v>
                </c:pt>
                <c:pt idx="3598">
                  <c:v>5.9752639845727588E-2</c:v>
                </c:pt>
                <c:pt idx="3599">
                  <c:v>5.9830784776323989E-2</c:v>
                </c:pt>
                <c:pt idx="3600">
                  <c:v>5.9806287142656088E-2</c:v>
                </c:pt>
                <c:pt idx="3601">
                  <c:v>5.9843301715060589E-2</c:v>
                </c:pt>
                <c:pt idx="3602">
                  <c:v>5.9854562834971189E-2</c:v>
                </c:pt>
                <c:pt idx="3603">
                  <c:v>5.9884963733777392E-2</c:v>
                </c:pt>
                <c:pt idx="3604">
                  <c:v>5.987387677852149E-2</c:v>
                </c:pt>
                <c:pt idx="3605">
                  <c:v>5.990463058991749E-2</c:v>
                </c:pt>
                <c:pt idx="3606">
                  <c:v>5.993646147220439E-2</c:v>
                </c:pt>
                <c:pt idx="3607">
                  <c:v>5.994200724147259E-2</c:v>
                </c:pt>
                <c:pt idx="3608">
                  <c:v>5.9903736850242091E-2</c:v>
                </c:pt>
                <c:pt idx="3609">
                  <c:v>5.9984022172779192E-2</c:v>
                </c:pt>
                <c:pt idx="3610">
                  <c:v>6.0034089927725492E-2</c:v>
                </c:pt>
                <c:pt idx="3611">
                  <c:v>6.0037669469707691E-2</c:v>
                </c:pt>
                <c:pt idx="3612">
                  <c:v>6.0004234439285389E-2</c:v>
                </c:pt>
                <c:pt idx="3613">
                  <c:v>6.0003157368394393E-2</c:v>
                </c:pt>
                <c:pt idx="3614">
                  <c:v>5.9992964152813993E-2</c:v>
                </c:pt>
                <c:pt idx="3615">
                  <c:v>6.0068427864384093E-2</c:v>
                </c:pt>
                <c:pt idx="3616">
                  <c:v>6.0068427864384093E-2</c:v>
                </c:pt>
                <c:pt idx="3617">
                  <c:v>6.0102939965697391E-2</c:v>
                </c:pt>
                <c:pt idx="3618">
                  <c:v>6.0115809817023691E-2</c:v>
                </c:pt>
                <c:pt idx="3619">
                  <c:v>6.0118133540179891E-2</c:v>
                </c:pt>
                <c:pt idx="3620">
                  <c:v>6.0144423236479089E-2</c:v>
                </c:pt>
                <c:pt idx="3621">
                  <c:v>6.0127254268149792E-2</c:v>
                </c:pt>
                <c:pt idx="3622">
                  <c:v>6.0241515448194893E-2</c:v>
                </c:pt>
                <c:pt idx="3623">
                  <c:v>6.0277457532988889E-2</c:v>
                </c:pt>
                <c:pt idx="3624">
                  <c:v>6.0218090302137491E-2</c:v>
                </c:pt>
                <c:pt idx="3625">
                  <c:v>6.0171602089173291E-2</c:v>
                </c:pt>
                <c:pt idx="3626">
                  <c:v>6.0308573423535392E-2</c:v>
                </c:pt>
                <c:pt idx="3627">
                  <c:v>6.0338795574406592E-2</c:v>
                </c:pt>
                <c:pt idx="3628">
                  <c:v>6.0287472000634189E-2</c:v>
                </c:pt>
                <c:pt idx="3629">
                  <c:v>6.0267090152753687E-2</c:v>
                </c:pt>
                <c:pt idx="3630">
                  <c:v>6.0334143544813888E-2</c:v>
                </c:pt>
                <c:pt idx="3631">
                  <c:v>6.0332356065462993E-2</c:v>
                </c:pt>
                <c:pt idx="3632">
                  <c:v>6.0340404305822389E-2</c:v>
                </c:pt>
                <c:pt idx="3633">
                  <c:v>6.0382245072474292E-2</c:v>
                </c:pt>
                <c:pt idx="3634">
                  <c:v>6.0406563958207093E-2</c:v>
                </c:pt>
                <c:pt idx="3635">
                  <c:v>6.0396549490561689E-2</c:v>
                </c:pt>
                <c:pt idx="3636">
                  <c:v>6.0408530185493088E-2</c:v>
                </c:pt>
                <c:pt idx="3637">
                  <c:v>6.0478979788319891E-2</c:v>
                </c:pt>
                <c:pt idx="3638">
                  <c:v>6.0446259749637889E-2</c:v>
                </c:pt>
                <c:pt idx="3639">
                  <c:v>6.0506337388949193E-2</c:v>
                </c:pt>
                <c:pt idx="3640">
                  <c:v>6.0486491784873989E-2</c:v>
                </c:pt>
                <c:pt idx="3641">
                  <c:v>6.0494540025233391E-2</c:v>
                </c:pt>
                <c:pt idx="3642">
                  <c:v>6.0516356439874991E-2</c:v>
                </c:pt>
                <c:pt idx="3643">
                  <c:v>6.0604868750706489E-2</c:v>
                </c:pt>
                <c:pt idx="3644">
                  <c:v>6.0568211674172187E-2</c:v>
                </c:pt>
                <c:pt idx="3645">
                  <c:v>6.0571429137003793E-2</c:v>
                </c:pt>
                <c:pt idx="3646">
                  <c:v>6.0595211778931388E-2</c:v>
                </c:pt>
                <c:pt idx="3647">
                  <c:v>6.0606472898841891E-2</c:v>
                </c:pt>
                <c:pt idx="3648">
                  <c:v>6.061935191672909E-2</c:v>
                </c:pt>
                <c:pt idx="3649">
                  <c:v>6.0644743290072391E-2</c:v>
                </c:pt>
                <c:pt idx="3650">
                  <c:v>6.0656008993263393E-2</c:v>
                </c:pt>
                <c:pt idx="3651">
                  <c:v>6.066673845264909E-2</c:v>
                </c:pt>
                <c:pt idx="3652">
                  <c:v>6.0677463328754393E-2</c:v>
                </c:pt>
                <c:pt idx="3653">
                  <c:v>6.0689091111095987E-2</c:v>
                </c:pt>
                <c:pt idx="3654">
                  <c:v>6.071304791767819E-2</c:v>
                </c:pt>
                <c:pt idx="3655">
                  <c:v>6.0710550029867388E-2</c:v>
                </c:pt>
                <c:pt idx="3656">
                  <c:v>6.0744521304094988E-2</c:v>
                </c:pt>
                <c:pt idx="3657">
                  <c:v>6.0726999423175887E-2</c:v>
                </c:pt>
                <c:pt idx="3658">
                  <c:v>6.0804782274621792E-2</c:v>
                </c:pt>
                <c:pt idx="3659">
                  <c:v>6.0775279698771389E-2</c:v>
                </c:pt>
                <c:pt idx="3660">
                  <c:v>6.079959400122379E-2</c:v>
                </c:pt>
                <c:pt idx="3661">
                  <c:v>6.0896337883630192E-2</c:v>
                </c:pt>
                <c:pt idx="3662">
                  <c:v>6.0860391215555892E-2</c:v>
                </c:pt>
                <c:pt idx="3663">
                  <c:v>6.0834821094277389E-2</c:v>
                </c:pt>
                <c:pt idx="3664">
                  <c:v>6.0871482754092092E-2</c:v>
                </c:pt>
                <c:pt idx="3665">
                  <c:v>6.0916719731510693E-2</c:v>
                </c:pt>
                <c:pt idx="3666">
                  <c:v>6.0902415313423192E-2</c:v>
                </c:pt>
                <c:pt idx="3667">
                  <c:v>6.0913497685398693E-2</c:v>
                </c:pt>
                <c:pt idx="3668">
                  <c:v>6.0938178650282088E-2</c:v>
                </c:pt>
                <c:pt idx="3669">
                  <c:v>6.0935854927125992E-2</c:v>
                </c:pt>
                <c:pt idx="3670">
                  <c:v>6.1037237089283887E-2</c:v>
                </c:pt>
                <c:pt idx="3671">
                  <c:v>6.0996830889393089E-2</c:v>
                </c:pt>
                <c:pt idx="3672">
                  <c:v>6.0935854927125992E-2</c:v>
                </c:pt>
                <c:pt idx="3673">
                  <c:v>6.1030802163620688E-2</c:v>
                </c:pt>
                <c:pt idx="3674">
                  <c:v>6.1061913470886887E-2</c:v>
                </c:pt>
                <c:pt idx="3675">
                  <c:v>6.1110372494417489E-2</c:v>
                </c:pt>
                <c:pt idx="3676">
                  <c:v>6.1077652455735487E-2</c:v>
                </c:pt>
                <c:pt idx="3677">
                  <c:v>6.1091241882082592E-2</c:v>
                </c:pt>
                <c:pt idx="3678">
                  <c:v>6.1092850613498388E-2</c:v>
                </c:pt>
                <c:pt idx="3679">
                  <c:v>6.1088024419250993E-2</c:v>
                </c:pt>
                <c:pt idx="3680">
                  <c:v>6.1160261501428691E-2</c:v>
                </c:pt>
                <c:pt idx="3681">
                  <c:v>6.1141845880834191E-2</c:v>
                </c:pt>
                <c:pt idx="3682">
                  <c:v>6.113183141318889E-2</c:v>
                </c:pt>
                <c:pt idx="3683">
                  <c:v>6.1197459405048692E-2</c:v>
                </c:pt>
                <c:pt idx="3684">
                  <c:v>6.1165092278956487E-2</c:v>
                </c:pt>
                <c:pt idx="3685">
                  <c:v>6.1234473977453192E-2</c:v>
                </c:pt>
                <c:pt idx="3686">
                  <c:v>6.1246812168254693E-2</c:v>
                </c:pt>
                <c:pt idx="3687">
                  <c:v>6.1208899272894392E-2</c:v>
                </c:pt>
                <c:pt idx="3688">
                  <c:v>6.1255034573268793E-2</c:v>
                </c:pt>
                <c:pt idx="3689">
                  <c:v>6.1306179399106091E-2</c:v>
                </c:pt>
                <c:pt idx="3690">
                  <c:v>6.1329068301358189E-2</c:v>
                </c:pt>
                <c:pt idx="3691">
                  <c:v>6.1329068301358189E-2</c:v>
                </c:pt>
                <c:pt idx="3692">
                  <c:v>6.1287937943166289E-2</c:v>
                </c:pt>
                <c:pt idx="3693">
                  <c:v>6.1368764092788991E-2</c:v>
                </c:pt>
                <c:pt idx="3694">
                  <c:v>6.1395942945483291E-2</c:v>
                </c:pt>
                <c:pt idx="3695">
                  <c:v>6.1369474501248987E-2</c:v>
                </c:pt>
                <c:pt idx="3696">
                  <c:v>6.1366619117567987E-2</c:v>
                </c:pt>
                <c:pt idx="3697">
                  <c:v>6.1442609906382492E-2</c:v>
                </c:pt>
                <c:pt idx="3698">
                  <c:v>6.1428305488295087E-2</c:v>
                </c:pt>
                <c:pt idx="3699">
                  <c:v>6.1412745251381587E-2</c:v>
                </c:pt>
                <c:pt idx="3700">
                  <c:v>6.1484634004249888E-2</c:v>
                </c:pt>
                <c:pt idx="3701">
                  <c:v>6.1471044577902791E-2</c:v>
                </c:pt>
                <c:pt idx="3702">
                  <c:v>6.1483740264574489E-2</c:v>
                </c:pt>
                <c:pt idx="3703">
                  <c:v>6.1564204335046689E-2</c:v>
                </c:pt>
                <c:pt idx="3704">
                  <c:v>6.1477658251501088E-2</c:v>
                </c:pt>
                <c:pt idx="3705">
                  <c:v>6.151753279086699E-2</c:v>
                </c:pt>
                <c:pt idx="3706">
                  <c:v>6.1559914384604487E-2</c:v>
                </c:pt>
                <c:pt idx="3707">
                  <c:v>6.1583160782726791E-2</c:v>
                </c:pt>
                <c:pt idx="3708">
                  <c:v>6.1553296127725893E-2</c:v>
                </c:pt>
                <c:pt idx="3709">
                  <c:v>6.1630363987431387E-2</c:v>
                </c:pt>
                <c:pt idx="3710">
                  <c:v>6.1667914803641088E-2</c:v>
                </c:pt>
                <c:pt idx="3711">
                  <c:v>6.166612732429029E-2</c:v>
                </c:pt>
                <c:pt idx="3712">
                  <c:v>6.1669349370402193E-2</c:v>
                </c:pt>
                <c:pt idx="3713">
                  <c:v>6.1664161097004289E-2</c:v>
                </c:pt>
                <c:pt idx="3714">
                  <c:v>6.172352832785559E-2</c:v>
                </c:pt>
                <c:pt idx="3715">
                  <c:v>6.1781823071096489E-2</c:v>
                </c:pt>
                <c:pt idx="3716">
                  <c:v>6.1720485029678689E-2</c:v>
                </c:pt>
                <c:pt idx="3717">
                  <c:v>6.1763586198436991E-2</c:v>
                </c:pt>
                <c:pt idx="3718">
                  <c:v>6.1755354626862193E-2</c:v>
                </c:pt>
                <c:pt idx="3719">
                  <c:v>6.1785040533927992E-2</c:v>
                </c:pt>
                <c:pt idx="3720">
                  <c:v>6.1857103451451088E-2</c:v>
                </c:pt>
                <c:pt idx="3721">
                  <c:v>6.1822948846007988E-2</c:v>
                </c:pt>
                <c:pt idx="3722">
                  <c:v>6.1857282199386188E-2</c:v>
                </c:pt>
                <c:pt idx="3723">
                  <c:v>6.1831349998957189E-2</c:v>
                </c:pt>
                <c:pt idx="3724">
                  <c:v>6.1834924957658889E-2</c:v>
                </c:pt>
                <c:pt idx="3725">
                  <c:v>6.177913726878969E-2</c:v>
                </c:pt>
                <c:pt idx="3726">
                  <c:v>6.187444658443509E-2</c:v>
                </c:pt>
                <c:pt idx="3727">
                  <c:v>6.1878736534877188E-2</c:v>
                </c:pt>
                <c:pt idx="3728">
                  <c:v>6.1917364421977893E-2</c:v>
                </c:pt>
                <c:pt idx="3729">
                  <c:v>6.1978161636309891E-2</c:v>
                </c:pt>
                <c:pt idx="3730">
                  <c:v>6.1939712497144292E-2</c:v>
                </c:pt>
                <c:pt idx="3731">
                  <c:v>6.1940789568035191E-2</c:v>
                </c:pt>
                <c:pt idx="3732">
                  <c:v>6.2026441911905393E-2</c:v>
                </c:pt>
                <c:pt idx="3733">
                  <c:v>6.205880445471719E-2</c:v>
                </c:pt>
                <c:pt idx="3734">
                  <c:v>6.200534048900419E-2</c:v>
                </c:pt>
                <c:pt idx="3735">
                  <c:v>6.2024654432554491E-2</c:v>
                </c:pt>
                <c:pt idx="3736">
                  <c:v>6.2032340593763287E-2</c:v>
                </c:pt>
                <c:pt idx="3737">
                  <c:v>6.2026079832754794E-2</c:v>
                </c:pt>
                <c:pt idx="3738">
                  <c:v>6.2103147692460288E-2</c:v>
                </c:pt>
                <c:pt idx="3739">
                  <c:v>6.2091529076679593E-2</c:v>
                </c:pt>
                <c:pt idx="3740">
                  <c:v>6.212371287155629E-2</c:v>
                </c:pt>
                <c:pt idx="3741">
                  <c:v>6.2119601669049292E-2</c:v>
                </c:pt>
                <c:pt idx="3742">
                  <c:v>6.2155186257973088E-2</c:v>
                </c:pt>
                <c:pt idx="3743">
                  <c:v>6.2187191304914693E-2</c:v>
                </c:pt>
                <c:pt idx="3744">
                  <c:v>6.2198635756040691E-2</c:v>
                </c:pt>
                <c:pt idx="3745">
                  <c:v>6.2228857906911891E-2</c:v>
                </c:pt>
                <c:pt idx="3746">
                  <c:v>6.226300792907459E-2</c:v>
                </c:pt>
                <c:pt idx="3747">
                  <c:v>6.2291978844400089E-2</c:v>
                </c:pt>
                <c:pt idx="3748">
                  <c:v>6.2331138392025691E-2</c:v>
                </c:pt>
                <c:pt idx="3749">
                  <c:v>6.2254780940780088E-2</c:v>
                </c:pt>
                <c:pt idx="3750">
                  <c:v>6.229090177350919E-2</c:v>
                </c:pt>
                <c:pt idx="3751">
                  <c:v>6.2283394360235493E-2</c:v>
                </c:pt>
                <c:pt idx="3752">
                  <c:v>6.2301814564110387E-2</c:v>
                </c:pt>
                <c:pt idx="3753">
                  <c:v>6.2364215926577787E-2</c:v>
                </c:pt>
                <c:pt idx="3754">
                  <c:v>6.2369761695845988E-2</c:v>
                </c:pt>
                <c:pt idx="3755">
                  <c:v>6.2390326874941893E-2</c:v>
                </c:pt>
                <c:pt idx="3756">
                  <c:v>6.2366365485079289E-2</c:v>
                </c:pt>
                <c:pt idx="3757">
                  <c:v>6.2358853488525191E-2</c:v>
                </c:pt>
                <c:pt idx="3758">
                  <c:v>6.2439500890212787E-2</c:v>
                </c:pt>
                <c:pt idx="3759">
                  <c:v>6.2472399676829896E-2</c:v>
                </c:pt>
                <c:pt idx="3760">
                  <c:v>6.2479732925448894E-2</c:v>
                </c:pt>
                <c:pt idx="3761">
                  <c:v>6.2481699152734896E-2</c:v>
                </c:pt>
                <c:pt idx="3762">
                  <c:v>6.2469360961933396E-2</c:v>
                </c:pt>
                <c:pt idx="3763">
                  <c:v>6.2438423819321888E-2</c:v>
                </c:pt>
                <c:pt idx="3764">
                  <c:v>6.2516568749918289E-2</c:v>
                </c:pt>
                <c:pt idx="3765">
                  <c:v>6.2567351496605084E-2</c:v>
                </c:pt>
                <c:pt idx="3766">
                  <c:v>6.2569496471826094E-2</c:v>
                </c:pt>
                <c:pt idx="3767">
                  <c:v>6.2599356543546689E-2</c:v>
                </c:pt>
                <c:pt idx="3768">
                  <c:v>6.2625646239845886E-2</c:v>
                </c:pt>
                <c:pt idx="3769">
                  <c:v>6.2613308049044386E-2</c:v>
                </c:pt>
                <c:pt idx="3770">
                  <c:v>6.2655327563631388E-2</c:v>
                </c:pt>
                <c:pt idx="3771">
                  <c:v>6.2681076432844887E-2</c:v>
                </c:pt>
                <c:pt idx="3772">
                  <c:v>6.2707004049993492E-2</c:v>
                </c:pt>
                <c:pt idx="3773">
                  <c:v>6.2709149025214586E-2</c:v>
                </c:pt>
                <c:pt idx="3774">
                  <c:v>6.2658545026462883E-2</c:v>
                </c:pt>
                <c:pt idx="3775">
                  <c:v>6.2763690061818492E-2</c:v>
                </c:pt>
                <c:pt idx="3776">
                  <c:v>6.2698960392914491E-2</c:v>
                </c:pt>
                <c:pt idx="3777">
                  <c:v>6.2728462968764886E-2</c:v>
                </c:pt>
                <c:pt idx="3778">
                  <c:v>6.2771018727157193E-2</c:v>
                </c:pt>
                <c:pt idx="3779">
                  <c:v>6.2803564601184386E-2</c:v>
                </c:pt>
                <c:pt idx="3780">
                  <c:v>6.2803922097054585E-2</c:v>
                </c:pt>
                <c:pt idx="3781">
                  <c:v>6.2806424568145891E-2</c:v>
                </c:pt>
                <c:pt idx="3782">
                  <c:v>6.2812149085349087E-2</c:v>
                </c:pt>
                <c:pt idx="3783">
                  <c:v>6.2887961126228589E-2</c:v>
                </c:pt>
                <c:pt idx="3784">
                  <c:v>6.2853989852000997E-2</c:v>
                </c:pt>
                <c:pt idx="3785">
                  <c:v>6.2864893476041392E-2</c:v>
                </c:pt>
                <c:pt idx="3786">
                  <c:v>6.2857926889853297E-2</c:v>
                </c:pt>
                <c:pt idx="3787">
                  <c:v>6.2910850028480694E-2</c:v>
                </c:pt>
                <c:pt idx="3788">
                  <c:v>6.2942680910767587E-2</c:v>
                </c:pt>
                <c:pt idx="3789">
                  <c:v>6.2957700320595486E-2</c:v>
                </c:pt>
                <c:pt idx="3790">
                  <c:v>6.2971825990747785E-2</c:v>
                </c:pt>
                <c:pt idx="3791">
                  <c:v>6.2909062549129785E-2</c:v>
                </c:pt>
                <c:pt idx="3792">
                  <c:v>6.2973792218033786E-2</c:v>
                </c:pt>
                <c:pt idx="3793">
                  <c:v>6.3044961395881394E-2</c:v>
                </c:pt>
                <c:pt idx="3794">
                  <c:v>6.2974333045119485E-2</c:v>
                </c:pt>
                <c:pt idx="3795">
                  <c:v>6.3086623414598184E-2</c:v>
                </c:pt>
                <c:pt idx="3796">
                  <c:v>6.3078579757519196E-2</c:v>
                </c:pt>
                <c:pt idx="3797">
                  <c:v>6.3096637882243595E-2</c:v>
                </c:pt>
                <c:pt idx="3798">
                  <c:v>6.3153323894068594E-2</c:v>
                </c:pt>
                <c:pt idx="3799">
                  <c:v>6.3030835725728984E-2</c:v>
                </c:pt>
                <c:pt idx="3800">
                  <c:v>6.3102183651511684E-2</c:v>
                </c:pt>
                <c:pt idx="3801">
                  <c:v>6.3207145355651792E-2</c:v>
                </c:pt>
                <c:pt idx="3802">
                  <c:v>6.3121850507651789E-2</c:v>
                </c:pt>
                <c:pt idx="3803">
                  <c:v>6.3224671819851197E-2</c:v>
                </c:pt>
                <c:pt idx="3804">
                  <c:v>6.3208758670347989E-2</c:v>
                </c:pt>
                <c:pt idx="3805">
                  <c:v>6.3203212901079789E-2</c:v>
                </c:pt>
                <c:pt idx="3806">
                  <c:v>6.3202497909339489E-2</c:v>
                </c:pt>
                <c:pt idx="3807">
                  <c:v>6.3244522007206885E-2</c:v>
                </c:pt>
                <c:pt idx="3808">
                  <c:v>6.3276164974997884E-2</c:v>
                </c:pt>
                <c:pt idx="3809">
                  <c:v>6.3218768554712895E-2</c:v>
                </c:pt>
                <c:pt idx="3810">
                  <c:v>6.3315329105903886E-2</c:v>
                </c:pt>
                <c:pt idx="3811">
                  <c:v>6.3304242150647991E-2</c:v>
                </c:pt>
                <c:pt idx="3812">
                  <c:v>6.3305672134128688E-2</c:v>
                </c:pt>
                <c:pt idx="3813">
                  <c:v>6.3298879712595291E-2</c:v>
                </c:pt>
                <c:pt idx="3814">
                  <c:v>6.3347512900780584E-2</c:v>
                </c:pt>
                <c:pt idx="3815">
                  <c:v>6.3398300230747689E-2</c:v>
                </c:pt>
                <c:pt idx="3816">
                  <c:v>6.3387749519297085E-2</c:v>
                </c:pt>
                <c:pt idx="3817">
                  <c:v>6.3413498388510584E-2</c:v>
                </c:pt>
                <c:pt idx="3818">
                  <c:v>6.3454445415487087E-2</c:v>
                </c:pt>
                <c:pt idx="3819">
                  <c:v>6.3392218217674295E-2</c:v>
                </c:pt>
                <c:pt idx="3820">
                  <c:v>6.3481445520246191E-2</c:v>
                </c:pt>
                <c:pt idx="3821">
                  <c:v>6.3422082872675284E-2</c:v>
                </c:pt>
                <c:pt idx="3822">
                  <c:v>6.3566029959786191E-2</c:v>
                </c:pt>
                <c:pt idx="3823">
                  <c:v>6.3489672508540693E-2</c:v>
                </c:pt>
                <c:pt idx="3824">
                  <c:v>6.3491817483761689E-2</c:v>
                </c:pt>
                <c:pt idx="3825">
                  <c:v>6.3482343843202088E-2</c:v>
                </c:pt>
                <c:pt idx="3826">
                  <c:v>6.3576759419171888E-2</c:v>
                </c:pt>
                <c:pt idx="3827">
                  <c:v>6.3556368404730695E-2</c:v>
                </c:pt>
                <c:pt idx="3828">
                  <c:v>6.3596605023247196E-2</c:v>
                </c:pt>
                <c:pt idx="3829">
                  <c:v>6.3539382767616892E-2</c:v>
                </c:pt>
                <c:pt idx="3830">
                  <c:v>6.3645064046777694E-2</c:v>
                </c:pt>
                <c:pt idx="3831">
                  <c:v>6.3602146209234892E-2</c:v>
                </c:pt>
                <c:pt idx="3832">
                  <c:v>6.3691199347152089E-2</c:v>
                </c:pt>
                <c:pt idx="3833">
                  <c:v>6.3663837163242393E-2</c:v>
                </c:pt>
                <c:pt idx="3834">
                  <c:v>6.3687619805169987E-2</c:v>
                </c:pt>
                <c:pt idx="3835">
                  <c:v>6.3698885508360892E-2</c:v>
                </c:pt>
                <c:pt idx="3836">
                  <c:v>6.3678861156350589E-2</c:v>
                </c:pt>
                <c:pt idx="3837">
                  <c:v>6.3727494344535895E-2</c:v>
                </c:pt>
                <c:pt idx="3838">
                  <c:v>6.3751996561484184E-2</c:v>
                </c:pt>
                <c:pt idx="3839">
                  <c:v>6.3808852154683487E-2</c:v>
                </c:pt>
                <c:pt idx="3840">
                  <c:v>6.3834064780091793E-2</c:v>
                </c:pt>
                <c:pt idx="3841">
                  <c:v>6.3850344592025987E-2</c:v>
                </c:pt>
                <c:pt idx="3842">
                  <c:v>6.3807962998288489E-2</c:v>
                </c:pt>
                <c:pt idx="3843">
                  <c:v>6.3827098193903684E-2</c:v>
                </c:pt>
                <c:pt idx="3844">
                  <c:v>6.3866074410313792E-2</c:v>
                </c:pt>
                <c:pt idx="3845">
                  <c:v>6.3812793775816196E-2</c:v>
                </c:pt>
                <c:pt idx="3846">
                  <c:v>6.3847301293849093E-2</c:v>
                </c:pt>
                <c:pt idx="3847">
                  <c:v>6.3927050372580896E-2</c:v>
                </c:pt>
                <c:pt idx="3848">
                  <c:v>6.3859281988780395E-2</c:v>
                </c:pt>
                <c:pt idx="3849">
                  <c:v>6.3888427068760592E-2</c:v>
                </c:pt>
                <c:pt idx="3850">
                  <c:v>6.3966031172271384E-2</c:v>
                </c:pt>
                <c:pt idx="3851">
                  <c:v>6.3946543064066386E-2</c:v>
                </c:pt>
                <c:pt idx="3852">
                  <c:v>6.3973543168825489E-2</c:v>
                </c:pt>
                <c:pt idx="3853">
                  <c:v>6.4015209770822687E-2</c:v>
                </c:pt>
                <c:pt idx="3854">
                  <c:v>6.4002692832086094E-2</c:v>
                </c:pt>
                <c:pt idx="3855">
                  <c:v>6.4018243902438793E-2</c:v>
                </c:pt>
                <c:pt idx="3856">
                  <c:v>6.4048828132460489E-2</c:v>
                </c:pt>
                <c:pt idx="3857">
                  <c:v>6.4109978259382389E-2</c:v>
                </c:pt>
                <c:pt idx="3858">
                  <c:v>6.4114446957759585E-2</c:v>
                </c:pt>
                <c:pt idx="3859">
                  <c:v>6.4090843063767083E-2</c:v>
                </c:pt>
                <c:pt idx="3860">
                  <c:v>6.4150567790488694E-2</c:v>
                </c:pt>
                <c:pt idx="3861">
                  <c:v>6.4182041176905388E-2</c:v>
                </c:pt>
                <c:pt idx="3862">
                  <c:v>6.4176852903507484E-2</c:v>
                </c:pt>
                <c:pt idx="3863">
                  <c:v>6.4237113874034191E-2</c:v>
                </c:pt>
                <c:pt idx="3864">
                  <c:v>6.419402187183669E-2</c:v>
                </c:pt>
                <c:pt idx="3865">
                  <c:v>6.4178466218203584E-2</c:v>
                </c:pt>
                <c:pt idx="3866">
                  <c:v>6.4258572792805696E-2</c:v>
                </c:pt>
                <c:pt idx="3867">
                  <c:v>6.4238186361644786E-2</c:v>
                </c:pt>
                <c:pt idx="3868">
                  <c:v>6.428003171157709E-2</c:v>
                </c:pt>
                <c:pt idx="3869">
                  <c:v>6.4236939709379492E-2</c:v>
                </c:pt>
                <c:pt idx="3870">
                  <c:v>6.4244089626783088E-2</c:v>
                </c:pt>
                <c:pt idx="3871">
                  <c:v>6.4326345759886591E-2</c:v>
                </c:pt>
                <c:pt idx="3872">
                  <c:v>6.4331886945874286E-2</c:v>
                </c:pt>
                <c:pt idx="3873">
                  <c:v>6.4352626289624987E-2</c:v>
                </c:pt>
                <c:pt idx="3874">
                  <c:v>6.4371582737305089E-2</c:v>
                </c:pt>
                <c:pt idx="3875">
                  <c:v>6.4347085103637194E-2</c:v>
                </c:pt>
                <c:pt idx="3876">
                  <c:v>6.4331350702068996E-2</c:v>
                </c:pt>
                <c:pt idx="3877">
                  <c:v>6.4422186736056694E-2</c:v>
                </c:pt>
                <c:pt idx="3878">
                  <c:v>6.4428626245000287E-2</c:v>
                </c:pt>
                <c:pt idx="3879">
                  <c:v>6.4391254176725685E-2</c:v>
                </c:pt>
                <c:pt idx="3880">
                  <c:v>6.4384635919846986E-2</c:v>
                </c:pt>
                <c:pt idx="3881">
                  <c:v>6.444489689037379E-2</c:v>
                </c:pt>
                <c:pt idx="3882">
                  <c:v>6.4494249653579791E-2</c:v>
                </c:pt>
                <c:pt idx="3883">
                  <c:v>6.4474761545374695E-2</c:v>
                </c:pt>
                <c:pt idx="3884">
                  <c:v>6.4526974275542187E-2</c:v>
                </c:pt>
                <c:pt idx="3885">
                  <c:v>6.4516602312026591E-2</c:v>
                </c:pt>
                <c:pt idx="3886">
                  <c:v>6.4531800469789596E-2</c:v>
                </c:pt>
                <c:pt idx="3887">
                  <c:v>6.8533838404572486E-2</c:v>
                </c:pt>
                <c:pt idx="3888">
                  <c:v>6.7664802610414784E-2</c:v>
                </c:pt>
              </c:numCache>
            </c:numRef>
          </c:cat>
          <c:val>
            <c:numRef>
              <c:f>'CTE-219-10-WARP-TDB-L (RUN 2)'!$E$8:$E$2465</c:f>
              <c:numCache>
                <c:formatCode>0.000</c:formatCode>
                <c:ptCount val="2458"/>
                <c:pt idx="0">
                  <c:v>20.241056495072399</c:v>
                </c:pt>
                <c:pt idx="1">
                  <c:v>19.370456969270801</c:v>
                </c:pt>
                <c:pt idx="2">
                  <c:v>21.144077617030401</c:v>
                </c:pt>
                <c:pt idx="3">
                  <c:v>21.837237381483799</c:v>
                </c:pt>
                <c:pt idx="4">
                  <c:v>24.7466498490151</c:v>
                </c:pt>
                <c:pt idx="5">
                  <c:v>29.517236538817802</c:v>
                </c:pt>
                <c:pt idx="6">
                  <c:v>33.651205300854102</c:v>
                </c:pt>
                <c:pt idx="7">
                  <c:v>36.929225400674902</c:v>
                </c:pt>
                <c:pt idx="8">
                  <c:v>40.299009783284703</c:v>
                </c:pt>
                <c:pt idx="9">
                  <c:v>43.509521338180598</c:v>
                </c:pt>
                <c:pt idx="10">
                  <c:v>46.7013651338548</c:v>
                </c:pt>
                <c:pt idx="11">
                  <c:v>48.853004475540203</c:v>
                </c:pt>
                <c:pt idx="12">
                  <c:v>52.050178976438602</c:v>
                </c:pt>
                <c:pt idx="13">
                  <c:v>54.508704342240897</c:v>
                </c:pt>
                <c:pt idx="14">
                  <c:v>56.913919225488399</c:v>
                </c:pt>
                <c:pt idx="15">
                  <c:v>59.499561672047101</c:v>
                </c:pt>
                <c:pt idx="16">
                  <c:v>61.689376958674998</c:v>
                </c:pt>
                <c:pt idx="17">
                  <c:v>65.219655360157006</c:v>
                </c:pt>
                <c:pt idx="18">
                  <c:v>65.620967589362806</c:v>
                </c:pt>
                <c:pt idx="19">
                  <c:v>69.934290226978504</c:v>
                </c:pt>
                <c:pt idx="20">
                  <c:v>73.532845563327697</c:v>
                </c:pt>
                <c:pt idx="21">
                  <c:v>73.929485707259801</c:v>
                </c:pt>
                <c:pt idx="22">
                  <c:v>77.381278564642002</c:v>
                </c:pt>
                <c:pt idx="23">
                  <c:v>78.866466552991099</c:v>
                </c:pt>
                <c:pt idx="24">
                  <c:v>83.403308336303496</c:v>
                </c:pt>
                <c:pt idx="25">
                  <c:v>86.059652948484498</c:v>
                </c:pt>
                <c:pt idx="26">
                  <c:v>87.410702006917703</c:v>
                </c:pt>
                <c:pt idx="27">
                  <c:v>89.619953442709502</c:v>
                </c:pt>
                <c:pt idx="28">
                  <c:v>91.544084185560607</c:v>
                </c:pt>
                <c:pt idx="29">
                  <c:v>93.749733793498194</c:v>
                </c:pt>
                <c:pt idx="30">
                  <c:v>96.7219827206807</c:v>
                </c:pt>
                <c:pt idx="31">
                  <c:v>99.612645101496597</c:v>
                </c:pt>
                <c:pt idx="32">
                  <c:v>102.430351601547</c:v>
                </c:pt>
                <c:pt idx="33">
                  <c:v>103.752695807138</c:v>
                </c:pt>
                <c:pt idx="34">
                  <c:v>106.420504522832</c:v>
                </c:pt>
                <c:pt idx="35">
                  <c:v>108.70416629178</c:v>
                </c:pt>
                <c:pt idx="36">
                  <c:v>110.865750108656</c:v>
                </c:pt>
                <c:pt idx="37">
                  <c:v>114.48076408314201</c:v>
                </c:pt>
                <c:pt idx="38">
                  <c:v>116.331863478359</c:v>
                </c:pt>
                <c:pt idx="39">
                  <c:v>118.84537674940201</c:v>
                </c:pt>
                <c:pt idx="40">
                  <c:v>121.335179702228</c:v>
                </c:pt>
                <c:pt idx="41">
                  <c:v>123.014029398519</c:v>
                </c:pt>
                <c:pt idx="42">
                  <c:v>125.85003318406901</c:v>
                </c:pt>
                <c:pt idx="43">
                  <c:v>128.62245270189899</c:v>
                </c:pt>
                <c:pt idx="44">
                  <c:v>131.162557753443</c:v>
                </c:pt>
                <c:pt idx="45">
                  <c:v>133.77563240700201</c:v>
                </c:pt>
                <c:pt idx="46">
                  <c:v>136.02856543888501</c:v>
                </c:pt>
                <c:pt idx="47">
                  <c:v>137.396423027304</c:v>
                </c:pt>
                <c:pt idx="48">
                  <c:v>141.09700271035899</c:v>
                </c:pt>
                <c:pt idx="49">
                  <c:v>143.81615633969301</c:v>
                </c:pt>
                <c:pt idx="50">
                  <c:v>146.08353784674</c:v>
                </c:pt>
                <c:pt idx="51">
                  <c:v>148.167232993846</c:v>
                </c:pt>
                <c:pt idx="52">
                  <c:v>150.419397635786</c:v>
                </c:pt>
                <c:pt idx="53">
                  <c:v>153.06304323204699</c:v>
                </c:pt>
                <c:pt idx="54">
                  <c:v>154.24584233562899</c:v>
                </c:pt>
                <c:pt idx="55">
                  <c:v>156.99578644764799</c:v>
                </c:pt>
                <c:pt idx="56">
                  <c:v>160.55698568368101</c:v>
                </c:pt>
                <c:pt idx="57">
                  <c:v>162.74909241888599</c:v>
                </c:pt>
                <c:pt idx="58">
                  <c:v>164.67725720893401</c:v>
                </c:pt>
                <c:pt idx="59">
                  <c:v>167.61221864204501</c:v>
                </c:pt>
                <c:pt idx="60">
                  <c:v>169.59541936170501</c:v>
                </c:pt>
                <c:pt idx="61">
                  <c:v>171.409107771609</c:v>
                </c:pt>
                <c:pt idx="62">
                  <c:v>172.350673597076</c:v>
                </c:pt>
                <c:pt idx="63">
                  <c:v>174.18899164887799</c:v>
                </c:pt>
                <c:pt idx="64">
                  <c:v>175.80995139577001</c:v>
                </c:pt>
                <c:pt idx="65">
                  <c:v>177.563238867715</c:v>
                </c:pt>
                <c:pt idx="66">
                  <c:v>179.295176076264</c:v>
                </c:pt>
                <c:pt idx="67">
                  <c:v>180.90908310118701</c:v>
                </c:pt>
                <c:pt idx="68">
                  <c:v>184.2949522179</c:v>
                </c:pt>
                <c:pt idx="69">
                  <c:v>186.45676243538301</c:v>
                </c:pt>
                <c:pt idx="70">
                  <c:v>188.47336067503301</c:v>
                </c:pt>
                <c:pt idx="71">
                  <c:v>191.69686625270199</c:v>
                </c:pt>
                <c:pt idx="72">
                  <c:v>192.71144284393</c:v>
                </c:pt>
                <c:pt idx="73">
                  <c:v>195.03558915795901</c:v>
                </c:pt>
                <c:pt idx="74">
                  <c:v>196.69547608817501</c:v>
                </c:pt>
                <c:pt idx="75">
                  <c:v>199.20318527090501</c:v>
                </c:pt>
                <c:pt idx="76">
                  <c:v>203.10380704267101</c:v>
                </c:pt>
                <c:pt idx="77">
                  <c:v>205.97276926824301</c:v>
                </c:pt>
                <c:pt idx="78">
                  <c:v>208.43845026538199</c:v>
                </c:pt>
                <c:pt idx="79">
                  <c:v>210.87575571965499</c:v>
                </c:pt>
                <c:pt idx="80">
                  <c:v>214.567691015859</c:v>
                </c:pt>
                <c:pt idx="81">
                  <c:v>219.246348767885</c:v>
                </c:pt>
                <c:pt idx="82">
                  <c:v>224.322113186309</c:v>
                </c:pt>
                <c:pt idx="83">
                  <c:v>227.15552365580299</c:v>
                </c:pt>
                <c:pt idx="84">
                  <c:v>229.360459758795</c:v>
                </c:pt>
                <c:pt idx="85">
                  <c:v>232.153323937588</c:v>
                </c:pt>
                <c:pt idx="86">
                  <c:v>234.98610322963</c:v>
                </c:pt>
                <c:pt idx="87">
                  <c:v>236.72801578618001</c:v>
                </c:pt>
                <c:pt idx="88">
                  <c:v>238.52338632870999</c:v>
                </c:pt>
                <c:pt idx="89">
                  <c:v>240.731574367707</c:v>
                </c:pt>
                <c:pt idx="90">
                  <c:v>242.14368298405</c:v>
                </c:pt>
                <c:pt idx="91">
                  <c:v>245.511947738337</c:v>
                </c:pt>
                <c:pt idx="92">
                  <c:v>248.41429376264901</c:v>
                </c:pt>
                <c:pt idx="93">
                  <c:v>251.43296853571701</c:v>
                </c:pt>
                <c:pt idx="94">
                  <c:v>252.97907886948599</c:v>
                </c:pt>
                <c:pt idx="95">
                  <c:v>255.47651083673799</c:v>
                </c:pt>
                <c:pt idx="96">
                  <c:v>258.83838148900497</c:v>
                </c:pt>
                <c:pt idx="97">
                  <c:v>261.63743395108298</c:v>
                </c:pt>
                <c:pt idx="98">
                  <c:v>264.82559359140902</c:v>
                </c:pt>
                <c:pt idx="99">
                  <c:v>268.51628025395797</c:v>
                </c:pt>
                <c:pt idx="100">
                  <c:v>270.75646624554901</c:v>
                </c:pt>
                <c:pt idx="101">
                  <c:v>274.53442005153602</c:v>
                </c:pt>
                <c:pt idx="102">
                  <c:v>276.60344718349501</c:v>
                </c:pt>
                <c:pt idx="103">
                  <c:v>278.413801329899</c:v>
                </c:pt>
                <c:pt idx="104">
                  <c:v>281.017435764168</c:v>
                </c:pt>
                <c:pt idx="105">
                  <c:v>283.72274465329298</c:v>
                </c:pt>
                <c:pt idx="106">
                  <c:v>286.79567324478199</c:v>
                </c:pt>
                <c:pt idx="107">
                  <c:v>287.5297051796</c:v>
                </c:pt>
                <c:pt idx="108">
                  <c:v>291.51001996537502</c:v>
                </c:pt>
                <c:pt idx="109">
                  <c:v>293.81831823684598</c:v>
                </c:pt>
                <c:pt idx="110">
                  <c:v>295.95364644381999</c:v>
                </c:pt>
                <c:pt idx="111">
                  <c:v>299.69183607029697</c:v>
                </c:pt>
                <c:pt idx="112">
                  <c:v>301.88665961279798</c:v>
                </c:pt>
                <c:pt idx="113">
                  <c:v>304.85261734732899</c:v>
                </c:pt>
                <c:pt idx="114">
                  <c:v>306.45479270438301</c:v>
                </c:pt>
                <c:pt idx="115">
                  <c:v>309.85137811654101</c:v>
                </c:pt>
                <c:pt idx="116">
                  <c:v>312.387229580905</c:v>
                </c:pt>
                <c:pt idx="117">
                  <c:v>314.12971842991101</c:v>
                </c:pt>
                <c:pt idx="118">
                  <c:v>317.662006994367</c:v>
                </c:pt>
                <c:pt idx="119">
                  <c:v>320.00021758858901</c:v>
                </c:pt>
                <c:pt idx="120">
                  <c:v>322.96839816545202</c:v>
                </c:pt>
                <c:pt idx="121">
                  <c:v>324.17441362228902</c:v>
                </c:pt>
                <c:pt idx="122">
                  <c:v>326.81169255902802</c:v>
                </c:pt>
                <c:pt idx="123">
                  <c:v>328.969304074327</c:v>
                </c:pt>
                <c:pt idx="124">
                  <c:v>331.63882794614199</c:v>
                </c:pt>
                <c:pt idx="125">
                  <c:v>333.72917789899799</c:v>
                </c:pt>
                <c:pt idx="126">
                  <c:v>337.06901222542098</c:v>
                </c:pt>
                <c:pt idx="127">
                  <c:v>340.300037047525</c:v>
                </c:pt>
                <c:pt idx="128">
                  <c:v>342.86687109206002</c:v>
                </c:pt>
                <c:pt idx="129">
                  <c:v>343.86767154932397</c:v>
                </c:pt>
                <c:pt idx="130">
                  <c:v>348.52331876683002</c:v>
                </c:pt>
                <c:pt idx="131">
                  <c:v>349.18701557943598</c:v>
                </c:pt>
                <c:pt idx="132">
                  <c:v>351.840952112423</c:v>
                </c:pt>
                <c:pt idx="133">
                  <c:v>353.17248955482302</c:v>
                </c:pt>
                <c:pt idx="134">
                  <c:v>355.10197158477098</c:v>
                </c:pt>
                <c:pt idx="135">
                  <c:v>358.07056379910398</c:v>
                </c:pt>
                <c:pt idx="136">
                  <c:v>360.568572058813</c:v>
                </c:pt>
                <c:pt idx="137">
                  <c:v>363.74174809526602</c:v>
                </c:pt>
                <c:pt idx="138">
                  <c:v>366.24140290485099</c:v>
                </c:pt>
                <c:pt idx="139">
                  <c:v>368.45153936120101</c:v>
                </c:pt>
                <c:pt idx="140">
                  <c:v>370.21343005624902</c:v>
                </c:pt>
                <c:pt idx="141">
                  <c:v>373.687814950058</c:v>
                </c:pt>
                <c:pt idx="142">
                  <c:v>374.93049358413799</c:v>
                </c:pt>
                <c:pt idx="143">
                  <c:v>378.13281355340001</c:v>
                </c:pt>
                <c:pt idx="144">
                  <c:v>379.85208604915101</c:v>
                </c:pt>
                <c:pt idx="145">
                  <c:v>382.10418208484703</c:v>
                </c:pt>
                <c:pt idx="146">
                  <c:v>385.53973584407498</c:v>
                </c:pt>
                <c:pt idx="147">
                  <c:v>386.36962442418701</c:v>
                </c:pt>
                <c:pt idx="148">
                  <c:v>389.45838733698503</c:v>
                </c:pt>
                <c:pt idx="149">
                  <c:v>392.13092988357403</c:v>
                </c:pt>
                <c:pt idx="150">
                  <c:v>395.710337216987</c:v>
                </c:pt>
                <c:pt idx="151">
                  <c:v>397.254032610938</c:v>
                </c:pt>
                <c:pt idx="152">
                  <c:v>399.96260715731802</c:v>
                </c:pt>
                <c:pt idx="153">
                  <c:v>402.85562273233199</c:v>
                </c:pt>
                <c:pt idx="154">
                  <c:v>406.03340910843798</c:v>
                </c:pt>
                <c:pt idx="155">
                  <c:v>408.42686145100703</c:v>
                </c:pt>
                <c:pt idx="156">
                  <c:v>408.561933425853</c:v>
                </c:pt>
                <c:pt idx="157">
                  <c:v>411.56079471541</c:v>
                </c:pt>
                <c:pt idx="158">
                  <c:v>412.635525262116</c:v>
                </c:pt>
                <c:pt idx="159">
                  <c:v>415.60112624417297</c:v>
                </c:pt>
                <c:pt idx="160">
                  <c:v>418.72501555433098</c:v>
                </c:pt>
                <c:pt idx="161">
                  <c:v>420.61805394701901</c:v>
                </c:pt>
                <c:pt idx="162">
                  <c:v>422.47574640236502</c:v>
                </c:pt>
                <c:pt idx="163">
                  <c:v>426.25394719083403</c:v>
                </c:pt>
                <c:pt idx="164">
                  <c:v>428.10993821130802</c:v>
                </c:pt>
                <c:pt idx="165">
                  <c:v>430.11217030328697</c:v>
                </c:pt>
                <c:pt idx="166">
                  <c:v>433.01849548980101</c:v>
                </c:pt>
                <c:pt idx="167">
                  <c:v>436.12896541846698</c:v>
                </c:pt>
                <c:pt idx="168">
                  <c:v>437.43506366527998</c:v>
                </c:pt>
                <c:pt idx="169">
                  <c:v>440.09141513808498</c:v>
                </c:pt>
                <c:pt idx="170">
                  <c:v>442.15495377045602</c:v>
                </c:pt>
                <c:pt idx="171">
                  <c:v>445.82261617723498</c:v>
                </c:pt>
                <c:pt idx="172">
                  <c:v>448.31697458471899</c:v>
                </c:pt>
                <c:pt idx="173">
                  <c:v>450.503455607847</c:v>
                </c:pt>
                <c:pt idx="174">
                  <c:v>452.06756822026301</c:v>
                </c:pt>
                <c:pt idx="175">
                  <c:v>454.95775721798998</c:v>
                </c:pt>
                <c:pt idx="176">
                  <c:v>457.54443218853299</c:v>
                </c:pt>
                <c:pt idx="177">
                  <c:v>460.44960479013298</c:v>
                </c:pt>
                <c:pt idx="178">
                  <c:v>462.59434577389999</c:v>
                </c:pt>
                <c:pt idx="179">
                  <c:v>465.884426851564</c:v>
                </c:pt>
                <c:pt idx="180">
                  <c:v>468.260672747927</c:v>
                </c:pt>
                <c:pt idx="181">
                  <c:v>469.558483360362</c:v>
                </c:pt>
                <c:pt idx="182">
                  <c:v>471.60745002632802</c:v>
                </c:pt>
                <c:pt idx="183">
                  <c:v>474.24214936826201</c:v>
                </c:pt>
                <c:pt idx="184">
                  <c:v>476.61565101483097</c:v>
                </c:pt>
                <c:pt idx="185">
                  <c:v>480.36671117283998</c:v>
                </c:pt>
                <c:pt idx="186">
                  <c:v>481.30601299222701</c:v>
                </c:pt>
                <c:pt idx="187">
                  <c:v>484.88725897300202</c:v>
                </c:pt>
                <c:pt idx="188">
                  <c:v>487.14308718841801</c:v>
                </c:pt>
                <c:pt idx="189">
                  <c:v>489.20983659304699</c:v>
                </c:pt>
                <c:pt idx="190">
                  <c:v>492.43021372595098</c:v>
                </c:pt>
                <c:pt idx="191">
                  <c:v>494.61101415200699</c:v>
                </c:pt>
                <c:pt idx="192">
                  <c:v>496.40580840208099</c:v>
                </c:pt>
                <c:pt idx="193">
                  <c:v>498.46948424694199</c:v>
                </c:pt>
                <c:pt idx="194">
                  <c:v>501.05314054271201</c:v>
                </c:pt>
                <c:pt idx="195">
                  <c:v>502.83586009369401</c:v>
                </c:pt>
                <c:pt idx="196">
                  <c:v>506.63922565277102</c:v>
                </c:pt>
                <c:pt idx="197">
                  <c:v>509.43929348727301</c:v>
                </c:pt>
                <c:pt idx="198">
                  <c:v>512.18381770594999</c:v>
                </c:pt>
                <c:pt idx="199">
                  <c:v>514.93311691926795</c:v>
                </c:pt>
                <c:pt idx="200">
                  <c:v>516.59975470397603</c:v>
                </c:pt>
                <c:pt idx="201">
                  <c:v>518.81491313744903</c:v>
                </c:pt>
                <c:pt idx="202">
                  <c:v>521.507680805017</c:v>
                </c:pt>
                <c:pt idx="203">
                  <c:v>523.17799588444905</c:v>
                </c:pt>
                <c:pt idx="204">
                  <c:v>526.64167820406203</c:v>
                </c:pt>
                <c:pt idx="205">
                  <c:v>528.72736293226899</c:v>
                </c:pt>
                <c:pt idx="206">
                  <c:v>531.09125970456</c:v>
                </c:pt>
                <c:pt idx="207">
                  <c:v>533.112838757585</c:v>
                </c:pt>
                <c:pt idx="208">
                  <c:v>535.32388081636702</c:v>
                </c:pt>
                <c:pt idx="209">
                  <c:v>539.30282347724506</c:v>
                </c:pt>
                <c:pt idx="210">
                  <c:v>540.87220504926495</c:v>
                </c:pt>
                <c:pt idx="211">
                  <c:v>543.72035214015204</c:v>
                </c:pt>
                <c:pt idx="212">
                  <c:v>545.78117396522703</c:v>
                </c:pt>
                <c:pt idx="213">
                  <c:v>547.37382677549795</c:v>
                </c:pt>
                <c:pt idx="214">
                  <c:v>551.08465623153097</c:v>
                </c:pt>
                <c:pt idx="215">
                  <c:v>552.38905304347202</c:v>
                </c:pt>
                <c:pt idx="216">
                  <c:v>554.68747201568499</c:v>
                </c:pt>
                <c:pt idx="217">
                  <c:v>558.04056106861299</c:v>
                </c:pt>
                <c:pt idx="218">
                  <c:v>560.85402084210705</c:v>
                </c:pt>
                <c:pt idx="219">
                  <c:v>562.72554431641299</c:v>
                </c:pt>
                <c:pt idx="220">
                  <c:v>564.94086740487398</c:v>
                </c:pt>
                <c:pt idx="221">
                  <c:v>567.94291202419095</c:v>
                </c:pt>
                <c:pt idx="222">
                  <c:v>570.44890605080002</c:v>
                </c:pt>
                <c:pt idx="223">
                  <c:v>571.40050210926302</c:v>
                </c:pt>
                <c:pt idx="224">
                  <c:v>574.94612772771598</c:v>
                </c:pt>
                <c:pt idx="225">
                  <c:v>575.96704353596704</c:v>
                </c:pt>
                <c:pt idx="226">
                  <c:v>579.90822531968399</c:v>
                </c:pt>
                <c:pt idx="227">
                  <c:v>581.38693687852003</c:v>
                </c:pt>
                <c:pt idx="228">
                  <c:v>583.48486096080603</c:v>
                </c:pt>
                <c:pt idx="229">
                  <c:v>586.79645695685304</c:v>
                </c:pt>
                <c:pt idx="230">
                  <c:v>589.26474499129597</c:v>
                </c:pt>
                <c:pt idx="231">
                  <c:v>591.17880433740402</c:v>
                </c:pt>
                <c:pt idx="232">
                  <c:v>593.57859589699694</c:v>
                </c:pt>
                <c:pt idx="233">
                  <c:v>597.07674599401901</c:v>
                </c:pt>
                <c:pt idx="234">
                  <c:v>599.64712012078803</c:v>
                </c:pt>
                <c:pt idx="235">
                  <c:v>600.90963968087704</c:v>
                </c:pt>
                <c:pt idx="236">
                  <c:v>604.03512065591497</c:v>
                </c:pt>
                <c:pt idx="237">
                  <c:v>606.49660295087006</c:v>
                </c:pt>
                <c:pt idx="238">
                  <c:v>608.49024554099503</c:v>
                </c:pt>
                <c:pt idx="239">
                  <c:v>611.76556255476999</c:v>
                </c:pt>
                <c:pt idx="240">
                  <c:v>613.68275034564203</c:v>
                </c:pt>
                <c:pt idx="241">
                  <c:v>616.45169838748302</c:v>
                </c:pt>
                <c:pt idx="242">
                  <c:v>619.94337205499301</c:v>
                </c:pt>
                <c:pt idx="243">
                  <c:v>622.63723742247805</c:v>
                </c:pt>
                <c:pt idx="244">
                  <c:v>624.29855136258698</c:v>
                </c:pt>
                <c:pt idx="245">
                  <c:v>625.70497938185702</c:v>
                </c:pt>
                <c:pt idx="246">
                  <c:v>629.16042895208898</c:v>
                </c:pt>
                <c:pt idx="247">
                  <c:v>630.06603138400897</c:v>
                </c:pt>
                <c:pt idx="248">
                  <c:v>633.42965835614405</c:v>
                </c:pt>
                <c:pt idx="249">
                  <c:v>636.002557192724</c:v>
                </c:pt>
                <c:pt idx="250">
                  <c:v>637.45788774331697</c:v>
                </c:pt>
                <c:pt idx="251">
                  <c:v>640.81399547101796</c:v>
                </c:pt>
                <c:pt idx="252">
                  <c:v>643.59254838713696</c:v>
                </c:pt>
                <c:pt idx="253">
                  <c:v>646.17450324803497</c:v>
                </c:pt>
                <c:pt idx="254">
                  <c:v>649.248447211947</c:v>
                </c:pt>
                <c:pt idx="255">
                  <c:v>650.38445685654699</c:v>
                </c:pt>
                <c:pt idx="256">
                  <c:v>652.51800130115498</c:v>
                </c:pt>
                <c:pt idx="257">
                  <c:v>654.84430185127201</c:v>
                </c:pt>
                <c:pt idx="258">
                  <c:v>657.80024307405597</c:v>
                </c:pt>
                <c:pt idx="259">
                  <c:v>659.71924206979202</c:v>
                </c:pt>
                <c:pt idx="260">
                  <c:v>662.56662077073702</c:v>
                </c:pt>
                <c:pt idx="261">
                  <c:v>663.82831705588796</c:v>
                </c:pt>
                <c:pt idx="262">
                  <c:v>666.26526575768696</c:v>
                </c:pt>
                <c:pt idx="263">
                  <c:v>669.78268048826101</c:v>
                </c:pt>
                <c:pt idx="264">
                  <c:v>672.65333042745601</c:v>
                </c:pt>
                <c:pt idx="265">
                  <c:v>674.11766211737302</c:v>
                </c:pt>
                <c:pt idx="266">
                  <c:v>677.45609687640297</c:v>
                </c:pt>
                <c:pt idx="267">
                  <c:v>679.20731243975297</c:v>
                </c:pt>
                <c:pt idx="268">
                  <c:v>682.20299039954898</c:v>
                </c:pt>
                <c:pt idx="269">
                  <c:v>683.74641136851994</c:v>
                </c:pt>
                <c:pt idx="270">
                  <c:v>687.55230163740805</c:v>
                </c:pt>
                <c:pt idx="271">
                  <c:v>690.36235854115796</c:v>
                </c:pt>
                <c:pt idx="272">
                  <c:v>691.36411948584998</c:v>
                </c:pt>
                <c:pt idx="273">
                  <c:v>693.15479736123302</c:v>
                </c:pt>
                <c:pt idx="274">
                  <c:v>695.14399426669297</c:v>
                </c:pt>
                <c:pt idx="275">
                  <c:v>698.15756473514398</c:v>
                </c:pt>
                <c:pt idx="276">
                  <c:v>701.13277059147902</c:v>
                </c:pt>
                <c:pt idx="277">
                  <c:v>704.31999718687598</c:v>
                </c:pt>
                <c:pt idx="278">
                  <c:v>705.46259303097997</c:v>
                </c:pt>
                <c:pt idx="279">
                  <c:v>706.953049978933</c:v>
                </c:pt>
                <c:pt idx="280">
                  <c:v>710.52633763530696</c:v>
                </c:pt>
                <c:pt idx="281">
                  <c:v>712.97799551599996</c:v>
                </c:pt>
                <c:pt idx="282">
                  <c:v>714.71922201010102</c:v>
                </c:pt>
                <c:pt idx="283">
                  <c:v>718.45760373406404</c:v>
                </c:pt>
                <c:pt idx="284">
                  <c:v>720.227205771032</c:v>
                </c:pt>
                <c:pt idx="285">
                  <c:v>722.66810619253397</c:v>
                </c:pt>
                <c:pt idx="286">
                  <c:v>724.94879731108006</c:v>
                </c:pt>
                <c:pt idx="287">
                  <c:v>727.63805233891196</c:v>
                </c:pt>
                <c:pt idx="288">
                  <c:v>730.05628525711904</c:v>
                </c:pt>
                <c:pt idx="289">
                  <c:v>732.760029923861</c:v>
                </c:pt>
                <c:pt idx="290">
                  <c:v>735.161358263338</c:v>
                </c:pt>
                <c:pt idx="291">
                  <c:v>736.636996262406</c:v>
                </c:pt>
                <c:pt idx="292">
                  <c:v>738.86422939497004</c:v>
                </c:pt>
                <c:pt idx="293">
                  <c:v>741.21160578350396</c:v>
                </c:pt>
                <c:pt idx="294">
                  <c:v>743.52665490946697</c:v>
                </c:pt>
                <c:pt idx="295">
                  <c:v>746.305317595578</c:v>
                </c:pt>
                <c:pt idx="296">
                  <c:v>749.17722988967796</c:v>
                </c:pt>
                <c:pt idx="297">
                  <c:v>752.21901124600799</c:v>
                </c:pt>
                <c:pt idx="298">
                  <c:v>754.31731952326504</c:v>
                </c:pt>
                <c:pt idx="299">
                  <c:v>755.88104794071</c:v>
                </c:pt>
                <c:pt idx="300">
                  <c:v>759.24593726775004</c:v>
                </c:pt>
                <c:pt idx="301">
                  <c:v>762.91038890227105</c:v>
                </c:pt>
                <c:pt idx="302">
                  <c:v>764.94212167953299</c:v>
                </c:pt>
                <c:pt idx="303">
                  <c:v>767.58757848065704</c:v>
                </c:pt>
                <c:pt idx="304">
                  <c:v>769.77474556623395</c:v>
                </c:pt>
                <c:pt idx="305">
                  <c:v>772.47135518351297</c:v>
                </c:pt>
                <c:pt idx="306">
                  <c:v>775.26104975379496</c:v>
                </c:pt>
                <c:pt idx="307">
                  <c:v>777.77483744981805</c:v>
                </c:pt>
                <c:pt idx="308">
                  <c:v>779.86211384290402</c:v>
                </c:pt>
                <c:pt idx="309">
                  <c:v>783.62266910519998</c:v>
                </c:pt>
                <c:pt idx="310">
                  <c:v>786.56066293433196</c:v>
                </c:pt>
                <c:pt idx="311">
                  <c:v>788.68235221983196</c:v>
                </c:pt>
                <c:pt idx="312">
                  <c:v>790.73153842578199</c:v>
                </c:pt>
                <c:pt idx="313">
                  <c:v>793.09675243797403</c:v>
                </c:pt>
                <c:pt idx="314">
                  <c:v>794.03583471737704</c:v>
                </c:pt>
                <c:pt idx="315">
                  <c:v>797.17114010667694</c:v>
                </c:pt>
                <c:pt idx="316">
                  <c:v>799.48997629735504</c:v>
                </c:pt>
                <c:pt idx="317">
                  <c:v>801.88696872215803</c:v>
                </c:pt>
                <c:pt idx="318">
                  <c:v>804.96420578582297</c:v>
                </c:pt>
                <c:pt idx="319">
                  <c:v>807.42574296577402</c:v>
                </c:pt>
                <c:pt idx="320">
                  <c:v>808.71005186922503</c:v>
                </c:pt>
                <c:pt idx="321">
                  <c:v>811.49277604503004</c:v>
                </c:pt>
                <c:pt idx="322">
                  <c:v>814.60744467588097</c:v>
                </c:pt>
                <c:pt idx="323">
                  <c:v>816.39927513617795</c:v>
                </c:pt>
                <c:pt idx="324">
                  <c:v>818.920307651656</c:v>
                </c:pt>
                <c:pt idx="325">
                  <c:v>822.10017965760505</c:v>
                </c:pt>
                <c:pt idx="326">
                  <c:v>823.75397435327898</c:v>
                </c:pt>
                <c:pt idx="327">
                  <c:v>827.64713176560599</c:v>
                </c:pt>
                <c:pt idx="328">
                  <c:v>829.10394421108901</c:v>
                </c:pt>
                <c:pt idx="329">
                  <c:v>831.02832193642098</c:v>
                </c:pt>
                <c:pt idx="330">
                  <c:v>833.10912189999499</c:v>
                </c:pt>
                <c:pt idx="331">
                  <c:v>835.29848438540603</c:v>
                </c:pt>
                <c:pt idx="332">
                  <c:v>839.71189667362296</c:v>
                </c:pt>
                <c:pt idx="333">
                  <c:v>841.05882935736497</c:v>
                </c:pt>
                <c:pt idx="334">
                  <c:v>843.37360405834897</c:v>
                </c:pt>
                <c:pt idx="335">
                  <c:v>845.21170257016797</c:v>
                </c:pt>
                <c:pt idx="336">
                  <c:v>847.18668426169597</c:v>
                </c:pt>
                <c:pt idx="337">
                  <c:v>852.45268007581899</c:v>
                </c:pt>
                <c:pt idx="338">
                  <c:v>853.621401177959</c:v>
                </c:pt>
                <c:pt idx="339">
                  <c:v>856.48486118269398</c:v>
                </c:pt>
                <c:pt idx="340">
                  <c:v>858.55638558196495</c:v>
                </c:pt>
                <c:pt idx="341">
                  <c:v>860.44097168528901</c:v>
                </c:pt>
                <c:pt idx="342">
                  <c:v>864.21689474642903</c:v>
                </c:pt>
                <c:pt idx="343">
                  <c:v>865.18210228386897</c:v>
                </c:pt>
                <c:pt idx="344">
                  <c:v>869.04979305811003</c:v>
                </c:pt>
                <c:pt idx="345">
                  <c:v>870.72416962723696</c:v>
                </c:pt>
                <c:pt idx="346">
                  <c:v>873.22264440941103</c:v>
                </c:pt>
                <c:pt idx="347">
                  <c:v>876.62123312391805</c:v>
                </c:pt>
                <c:pt idx="348">
                  <c:v>878.61520502401902</c:v>
                </c:pt>
                <c:pt idx="349">
                  <c:v>880.73563195461304</c:v>
                </c:pt>
                <c:pt idx="350">
                  <c:v>884.11292529072102</c:v>
                </c:pt>
                <c:pt idx="351">
                  <c:v>885.96836746123597</c:v>
                </c:pt>
                <c:pt idx="352">
                  <c:v>888.37216562552703</c:v>
                </c:pt>
                <c:pt idx="353">
                  <c:v>890.64852082939899</c:v>
                </c:pt>
                <c:pt idx="354">
                  <c:v>894.18075450885897</c:v>
                </c:pt>
                <c:pt idx="355">
                  <c:v>895.91429710353805</c:v>
                </c:pt>
                <c:pt idx="356">
                  <c:v>897.95503102012299</c:v>
                </c:pt>
                <c:pt idx="357">
                  <c:v>900.63835846840095</c:v>
                </c:pt>
                <c:pt idx="358">
                  <c:v>903.48892049910603</c:v>
                </c:pt>
                <c:pt idx="359">
                  <c:v>907.18163790650203</c:v>
                </c:pt>
                <c:pt idx="360">
                  <c:v>908.81726566854104</c:v>
                </c:pt>
                <c:pt idx="361">
                  <c:v>910.731160359662</c:v>
                </c:pt>
                <c:pt idx="362">
                  <c:v>914.56366985154796</c:v>
                </c:pt>
                <c:pt idx="363">
                  <c:v>916.11131696520204</c:v>
                </c:pt>
                <c:pt idx="364">
                  <c:v>919.803924602606</c:v>
                </c:pt>
                <c:pt idx="365">
                  <c:v>921.08186684653504</c:v>
                </c:pt>
                <c:pt idx="366">
                  <c:v>922.91733087855198</c:v>
                </c:pt>
                <c:pt idx="367">
                  <c:v>926.639301988748</c:v>
                </c:pt>
                <c:pt idx="368">
                  <c:v>927.78606909253801</c:v>
                </c:pt>
                <c:pt idx="369">
                  <c:v>931.16731414834896</c:v>
                </c:pt>
                <c:pt idx="370">
                  <c:v>932.43702364289697</c:v>
                </c:pt>
                <c:pt idx="371">
                  <c:v>934.96074552317305</c:v>
                </c:pt>
                <c:pt idx="372">
                  <c:v>937.10894426167999</c:v>
                </c:pt>
                <c:pt idx="373">
                  <c:v>939.29874582705895</c:v>
                </c:pt>
                <c:pt idx="374">
                  <c:v>941.80259933882803</c:v>
                </c:pt>
                <c:pt idx="375">
                  <c:v>944.72764030893495</c:v>
                </c:pt>
                <c:pt idx="376">
                  <c:v>949.01328032675599</c:v>
                </c:pt>
                <c:pt idx="377">
                  <c:v>950.17508591941601</c:v>
                </c:pt>
                <c:pt idx="378">
                  <c:v>952.77268300413903</c:v>
                </c:pt>
                <c:pt idx="379">
                  <c:v>954.79365832220901</c:v>
                </c:pt>
                <c:pt idx="380">
                  <c:v>957.29454804420197</c:v>
                </c:pt>
                <c:pt idx="381">
                  <c:v>959.21190049006304</c:v>
                </c:pt>
                <c:pt idx="382">
                  <c:v>961.93880662506399</c:v>
                </c:pt>
                <c:pt idx="383">
                  <c:v>963.30632118225901</c:v>
                </c:pt>
                <c:pt idx="384">
                  <c:v>967.88888902775898</c:v>
                </c:pt>
                <c:pt idx="385">
                  <c:v>970.32194089485199</c:v>
                </c:pt>
                <c:pt idx="386">
                  <c:v>972.57892169518004</c:v>
                </c:pt>
                <c:pt idx="387">
                  <c:v>973.81723697208804</c:v>
                </c:pt>
                <c:pt idx="388">
                  <c:v>976.36280308072196</c:v>
                </c:pt>
                <c:pt idx="389">
                  <c:v>978.16270163541299</c:v>
                </c:pt>
                <c:pt idx="390">
                  <c:v>981.89652790471803</c:v>
                </c:pt>
                <c:pt idx="391">
                  <c:v>984.27667063578804</c:v>
                </c:pt>
                <c:pt idx="392">
                  <c:v>986.60862434047999</c:v>
                </c:pt>
                <c:pt idx="393">
                  <c:v>988.71280531229604</c:v>
                </c:pt>
                <c:pt idx="394">
                  <c:v>991.80041564018097</c:v>
                </c:pt>
                <c:pt idx="395">
                  <c:v>993.76793297227005</c:v>
                </c:pt>
                <c:pt idx="396">
                  <c:v>996.05828385008999</c:v>
                </c:pt>
                <c:pt idx="397">
                  <c:v>998.32909566937894</c:v>
                </c:pt>
                <c:pt idx="398">
                  <c:v>1001.02526620669</c:v>
                </c:pt>
                <c:pt idx="399">
                  <c:v>1003.43603476546</c:v>
                </c:pt>
                <c:pt idx="400">
                  <c:v>1006.53857381222</c:v>
                </c:pt>
                <c:pt idx="401">
                  <c:v>1009.21070472134</c:v>
                </c:pt>
                <c:pt idx="402">
                  <c:v>1009.9854613231</c:v>
                </c:pt>
                <c:pt idx="403">
                  <c:v>1012.08887390497</c:v>
                </c:pt>
                <c:pt idx="404">
                  <c:v>1014.11852105239</c:v>
                </c:pt>
                <c:pt idx="405">
                  <c:v>1016.76397785351</c:v>
                </c:pt>
                <c:pt idx="406">
                  <c:v>1020.53787016981</c:v>
                </c:pt>
                <c:pt idx="407">
                  <c:v>1023.29649983242</c:v>
                </c:pt>
                <c:pt idx="408">
                  <c:v>1025.4316359419099</c:v>
                </c:pt>
                <c:pt idx="409">
                  <c:v>1028.03208704642</c:v>
                </c:pt>
                <c:pt idx="410">
                  <c:v>1030.75108974202</c:v>
                </c:pt>
                <c:pt idx="411">
                  <c:v>1034.72981286291</c:v>
                </c:pt>
                <c:pt idx="412">
                  <c:v>1036.2240019905801</c:v>
                </c:pt>
                <c:pt idx="413">
                  <c:v>1038.9866931428901</c:v>
                </c:pt>
                <c:pt idx="414">
                  <c:v>1040.8626623018699</c:v>
                </c:pt>
                <c:pt idx="415">
                  <c:v>1043.57595695789</c:v>
                </c:pt>
                <c:pt idx="416">
                  <c:v>1046.2925447136699</c:v>
                </c:pt>
                <c:pt idx="417">
                  <c:v>1048.46631986025</c:v>
                </c:pt>
                <c:pt idx="418">
                  <c:v>1052.22791793747</c:v>
                </c:pt>
                <c:pt idx="419">
                  <c:v>1053.5867606653201</c:v>
                </c:pt>
                <c:pt idx="420">
                  <c:v>1054.7517495877401</c:v>
                </c:pt>
                <c:pt idx="421">
                  <c:v>1057.99644077381</c:v>
                </c:pt>
                <c:pt idx="422">
                  <c:v>1059.19029920406</c:v>
                </c:pt>
                <c:pt idx="423">
                  <c:v>1062.6829608015</c:v>
                </c:pt>
                <c:pt idx="424">
                  <c:v>1064.57078511958</c:v>
                </c:pt>
                <c:pt idx="425">
                  <c:v>1067.93688191653</c:v>
                </c:pt>
                <c:pt idx="426">
                  <c:v>1070.31493901775</c:v>
                </c:pt>
                <c:pt idx="427">
                  <c:v>1071.74842533999</c:v>
                </c:pt>
                <c:pt idx="428">
                  <c:v>1075.2700662152499</c:v>
                </c:pt>
                <c:pt idx="429">
                  <c:v>1077.51519185647</c:v>
                </c:pt>
                <c:pt idx="430">
                  <c:v>1079.8541708406301</c:v>
                </c:pt>
                <c:pt idx="431">
                  <c:v>1083.7310274091799</c:v>
                </c:pt>
                <c:pt idx="432">
                  <c:v>1085.04914547009</c:v>
                </c:pt>
                <c:pt idx="433">
                  <c:v>1087.1281891138001</c:v>
                </c:pt>
                <c:pt idx="434">
                  <c:v>1089.59318404849</c:v>
                </c:pt>
                <c:pt idx="435">
                  <c:v>1092.16465587518</c:v>
                </c:pt>
                <c:pt idx="436">
                  <c:v>1095.2069311964699</c:v>
                </c:pt>
                <c:pt idx="437">
                  <c:v>1097.52779813199</c:v>
                </c:pt>
                <c:pt idx="438">
                  <c:v>1099.9087092530101</c:v>
                </c:pt>
                <c:pt idx="439">
                  <c:v>1102.80158761553</c:v>
                </c:pt>
                <c:pt idx="440">
                  <c:v>1104.8603238107601</c:v>
                </c:pt>
                <c:pt idx="441">
                  <c:v>1106.41730137372</c:v>
                </c:pt>
                <c:pt idx="442">
                  <c:v>1108.51753062583</c:v>
                </c:pt>
                <c:pt idx="443">
                  <c:v>1111.95409975748</c:v>
                </c:pt>
                <c:pt idx="444">
                  <c:v>1113.4812198826801</c:v>
                </c:pt>
                <c:pt idx="445">
                  <c:v>1115.9271148388</c:v>
                </c:pt>
                <c:pt idx="446">
                  <c:v>1118.65500890373</c:v>
                </c:pt>
                <c:pt idx="447">
                  <c:v>1120.9373465721501</c:v>
                </c:pt>
                <c:pt idx="448">
                  <c:v>1123.6594228275201</c:v>
                </c:pt>
                <c:pt idx="449">
                  <c:v>1125.3065215536899</c:v>
                </c:pt>
                <c:pt idx="450">
                  <c:v>1129.5739397528901</c:v>
                </c:pt>
                <c:pt idx="451">
                  <c:v>1130.43563418811</c:v>
                </c:pt>
                <c:pt idx="452">
                  <c:v>1132.47109914509</c:v>
                </c:pt>
                <c:pt idx="453">
                  <c:v>1136.0187555083901</c:v>
                </c:pt>
                <c:pt idx="454">
                  <c:v>1137.53830150416</c:v>
                </c:pt>
                <c:pt idx="455">
                  <c:v>1140.01668837784</c:v>
                </c:pt>
                <c:pt idx="456">
                  <c:v>1142.8898081418499</c:v>
                </c:pt>
                <c:pt idx="457">
                  <c:v>1145.4567793988699</c:v>
                </c:pt>
                <c:pt idx="458">
                  <c:v>1147.9106875644</c:v>
                </c:pt>
                <c:pt idx="459">
                  <c:v>1149.8782048964899</c:v>
                </c:pt>
                <c:pt idx="460">
                  <c:v>1154.2797620255999</c:v>
                </c:pt>
                <c:pt idx="461">
                  <c:v>1154.94639518548</c:v>
                </c:pt>
                <c:pt idx="462">
                  <c:v>1158.21161336001</c:v>
                </c:pt>
                <c:pt idx="463">
                  <c:v>1160.1066824975501</c:v>
                </c:pt>
                <c:pt idx="464">
                  <c:v>1161.8410483671701</c:v>
                </c:pt>
                <c:pt idx="465">
                  <c:v>1164.50176319714</c:v>
                </c:pt>
                <c:pt idx="466">
                  <c:v>1167.19617741459</c:v>
                </c:pt>
                <c:pt idx="467">
                  <c:v>1169.5861994449201</c:v>
                </c:pt>
                <c:pt idx="468">
                  <c:v>1172.55306278188</c:v>
                </c:pt>
                <c:pt idx="469">
                  <c:v>1174.52650769352</c:v>
                </c:pt>
                <c:pt idx="470">
                  <c:v>1177.0055531871601</c:v>
                </c:pt>
                <c:pt idx="471">
                  <c:v>1179.31116209383</c:v>
                </c:pt>
                <c:pt idx="472">
                  <c:v>1181.6219301901101</c:v>
                </c:pt>
                <c:pt idx="473">
                  <c:v>1185.1940652615699</c:v>
                </c:pt>
                <c:pt idx="474">
                  <c:v>1187.63348378819</c:v>
                </c:pt>
                <c:pt idx="475">
                  <c:v>1190.6727953197001</c:v>
                </c:pt>
                <c:pt idx="476">
                  <c:v>1192.2280165627899</c:v>
                </c:pt>
                <c:pt idx="477">
                  <c:v>1195.03231054197</c:v>
                </c:pt>
                <c:pt idx="478">
                  <c:v>1197.43517566133</c:v>
                </c:pt>
                <c:pt idx="479">
                  <c:v>1198.6754667980899</c:v>
                </c:pt>
                <c:pt idx="480">
                  <c:v>1203.16374222068</c:v>
                </c:pt>
                <c:pt idx="481">
                  <c:v>1204.8342219551</c:v>
                </c:pt>
                <c:pt idx="482">
                  <c:v>1208.32348068279</c:v>
                </c:pt>
                <c:pt idx="483">
                  <c:v>1210.1338073867</c:v>
                </c:pt>
                <c:pt idx="484">
                  <c:v>1212.3569790295701</c:v>
                </c:pt>
                <c:pt idx="485">
                  <c:v>1215.2232930540899</c:v>
                </c:pt>
                <c:pt idx="486">
                  <c:v>1216.9430595148001</c:v>
                </c:pt>
                <c:pt idx="487">
                  <c:v>1219.47172104471</c:v>
                </c:pt>
                <c:pt idx="488">
                  <c:v>1222.99753317965</c:v>
                </c:pt>
                <c:pt idx="489">
                  <c:v>1224.50028436668</c:v>
                </c:pt>
                <c:pt idx="490">
                  <c:v>1227.9290598289199</c:v>
                </c:pt>
                <c:pt idx="491">
                  <c:v>1229.3865857793501</c:v>
                </c:pt>
                <c:pt idx="492">
                  <c:v>1232.49977251531</c:v>
                </c:pt>
                <c:pt idx="493">
                  <c:v>1234.59352533791</c:v>
                </c:pt>
                <c:pt idx="494">
                  <c:v>1236.8239418002399</c:v>
                </c:pt>
                <c:pt idx="495">
                  <c:v>1240.0804881454201</c:v>
                </c:pt>
                <c:pt idx="496">
                  <c:v>1241.5092543580099</c:v>
                </c:pt>
                <c:pt idx="497">
                  <c:v>1242.5442756102</c:v>
                </c:pt>
                <c:pt idx="498">
                  <c:v>1245.1479100444701</c:v>
                </c:pt>
                <c:pt idx="499">
                  <c:v>1247.6975376427999</c:v>
                </c:pt>
                <c:pt idx="500">
                  <c:v>1251.05847525014</c:v>
                </c:pt>
                <c:pt idx="501">
                  <c:v>1252.87901056328</c:v>
                </c:pt>
                <c:pt idx="502">
                  <c:v>1255.9613519315601</c:v>
                </c:pt>
                <c:pt idx="503">
                  <c:v>1257.1860557294899</c:v>
                </c:pt>
                <c:pt idx="504">
                  <c:v>1260.63722427004</c:v>
                </c:pt>
                <c:pt idx="505">
                  <c:v>1262.9592986754801</c:v>
                </c:pt>
                <c:pt idx="506">
                  <c:v>1264.6831266258901</c:v>
                </c:pt>
                <c:pt idx="507">
                  <c:v>1267.24406053337</c:v>
                </c:pt>
                <c:pt idx="508">
                  <c:v>1269.08161019523</c:v>
                </c:pt>
                <c:pt idx="509">
                  <c:v>1272.00555346541</c:v>
                </c:pt>
                <c:pt idx="510">
                  <c:v>1274.48734320884</c:v>
                </c:pt>
                <c:pt idx="511">
                  <c:v>1276.4179778237001</c:v>
                </c:pt>
                <c:pt idx="512">
                  <c:v>1280.04104617134</c:v>
                </c:pt>
                <c:pt idx="513">
                  <c:v>1281.09725303193</c:v>
                </c:pt>
                <c:pt idx="514">
                  <c:v>1285.28673453698</c:v>
                </c:pt>
                <c:pt idx="515">
                  <c:v>1286.88388791692</c:v>
                </c:pt>
                <c:pt idx="516">
                  <c:v>1288.65140432404</c:v>
                </c:pt>
                <c:pt idx="517">
                  <c:v>1291.4037770971299</c:v>
                </c:pt>
                <c:pt idx="518">
                  <c:v>1292.77458475408</c:v>
                </c:pt>
                <c:pt idx="519">
                  <c:v>1296.9326720414899</c:v>
                </c:pt>
                <c:pt idx="520">
                  <c:v>1298.72653324663</c:v>
                </c:pt>
                <c:pt idx="521">
                  <c:v>1300.7607907337001</c:v>
                </c:pt>
                <c:pt idx="522">
                  <c:v>1303.2395069173599</c:v>
                </c:pt>
                <c:pt idx="523">
                  <c:v>1305.8818901587199</c:v>
                </c:pt>
                <c:pt idx="524">
                  <c:v>1309.02954467209</c:v>
                </c:pt>
                <c:pt idx="525">
                  <c:v>1311.47653732813</c:v>
                </c:pt>
                <c:pt idx="526">
                  <c:v>1313.8785242875599</c:v>
                </c:pt>
                <c:pt idx="527">
                  <c:v>1316.1420912874</c:v>
                </c:pt>
                <c:pt idx="528">
                  <c:v>1317.13616833266</c:v>
                </c:pt>
                <c:pt idx="529">
                  <c:v>1320.0985310999699</c:v>
                </c:pt>
                <c:pt idx="530">
                  <c:v>1323.6798868507301</c:v>
                </c:pt>
                <c:pt idx="531">
                  <c:v>1325.27934540049</c:v>
                </c:pt>
                <c:pt idx="532">
                  <c:v>1327.8039454407001</c:v>
                </c:pt>
                <c:pt idx="533">
                  <c:v>1329.4488487670401</c:v>
                </c:pt>
                <c:pt idx="534">
                  <c:v>1332.71736004133</c:v>
                </c:pt>
                <c:pt idx="535">
                  <c:v>1333.5684067873501</c:v>
                </c:pt>
                <c:pt idx="536">
                  <c:v>1337.08554709295</c:v>
                </c:pt>
                <c:pt idx="537">
                  <c:v>1339.9306755090599</c:v>
                </c:pt>
                <c:pt idx="538">
                  <c:v>1340.3265060993001</c:v>
                </c:pt>
                <c:pt idx="539">
                  <c:v>1344.4460641196099</c:v>
                </c:pt>
                <c:pt idx="540">
                  <c:v>1346.5028244549901</c:v>
                </c:pt>
                <c:pt idx="541">
                  <c:v>1349.83664887437</c:v>
                </c:pt>
                <c:pt idx="542">
                  <c:v>1353.11569806786</c:v>
                </c:pt>
                <c:pt idx="543">
                  <c:v>1353.44786206289</c:v>
                </c:pt>
                <c:pt idx="544">
                  <c:v>1356.8686243157299</c:v>
                </c:pt>
                <c:pt idx="545">
                  <c:v>1358.36588700317</c:v>
                </c:pt>
                <c:pt idx="546">
                  <c:v>1362.7475757637701</c:v>
                </c:pt>
                <c:pt idx="547">
                  <c:v>1365.0175094231299</c:v>
                </c:pt>
                <c:pt idx="548">
                  <c:v>1366.6739385986</c:v>
                </c:pt>
                <c:pt idx="549">
                  <c:v>1370.1963478637999</c:v>
                </c:pt>
                <c:pt idx="550">
                  <c:v>1371.7508007169399</c:v>
                </c:pt>
                <c:pt idx="551">
                  <c:v>1373.3263294085</c:v>
                </c:pt>
                <c:pt idx="552">
                  <c:v>1376.1759583942801</c:v>
                </c:pt>
                <c:pt idx="553">
                  <c:v>1377.6832101509699</c:v>
                </c:pt>
                <c:pt idx="554">
                  <c:v>1382.5172610475599</c:v>
                </c:pt>
                <c:pt idx="555">
                  <c:v>1383.1574396394301</c:v>
                </c:pt>
                <c:pt idx="556">
                  <c:v>1387.1216731214199</c:v>
                </c:pt>
                <c:pt idx="557">
                  <c:v>1389.3672378425999</c:v>
                </c:pt>
                <c:pt idx="558">
                  <c:v>1390.8794292489199</c:v>
                </c:pt>
                <c:pt idx="559">
                  <c:v>1393.8521103954499</c:v>
                </c:pt>
                <c:pt idx="560">
                  <c:v>1395.69328246704</c:v>
                </c:pt>
                <c:pt idx="561">
                  <c:v>1399.1797969449301</c:v>
                </c:pt>
                <c:pt idx="562">
                  <c:v>1400.16377515096</c:v>
                </c:pt>
                <c:pt idx="563">
                  <c:v>1402.0352437402701</c:v>
                </c:pt>
                <c:pt idx="564">
                  <c:v>1404.7676383748601</c:v>
                </c:pt>
                <c:pt idx="565">
                  <c:v>1406.59783344727</c:v>
                </c:pt>
                <c:pt idx="566">
                  <c:v>1409.3262763621599</c:v>
                </c:pt>
                <c:pt idx="567">
                  <c:v>1410.87326485586</c:v>
                </c:pt>
                <c:pt idx="568">
                  <c:v>1413.63946864791</c:v>
                </c:pt>
                <c:pt idx="569">
                  <c:v>1416.24222492224</c:v>
                </c:pt>
                <c:pt idx="570">
                  <c:v>1419.4180903234901</c:v>
                </c:pt>
                <c:pt idx="571">
                  <c:v>1422.6630010495501</c:v>
                </c:pt>
                <c:pt idx="572">
                  <c:v>1424.5914402645799</c:v>
                </c:pt>
                <c:pt idx="573">
                  <c:v>1427.3039665306601</c:v>
                </c:pt>
                <c:pt idx="574">
                  <c:v>1428.9400882576699</c:v>
                </c:pt>
                <c:pt idx="575">
                  <c:v>1431.52078076366</c:v>
                </c:pt>
                <c:pt idx="576">
                  <c:v>1435.3648161046799</c:v>
                </c:pt>
                <c:pt idx="577">
                  <c:v>1435.98798034783</c:v>
                </c:pt>
                <c:pt idx="578">
                  <c:v>1439.27712838057</c:v>
                </c:pt>
                <c:pt idx="579">
                  <c:v>1440.90457827822</c:v>
                </c:pt>
                <c:pt idx="580">
                  <c:v>1443.52687361109</c:v>
                </c:pt>
                <c:pt idx="581">
                  <c:v>1446.4876995985001</c:v>
                </c:pt>
                <c:pt idx="582">
                  <c:v>1447.81514810871</c:v>
                </c:pt>
                <c:pt idx="583">
                  <c:v>1451.75622012244</c:v>
                </c:pt>
                <c:pt idx="584">
                  <c:v>1454.5690761609801</c:v>
                </c:pt>
                <c:pt idx="585">
                  <c:v>1456.2227610866601</c:v>
                </c:pt>
                <c:pt idx="586">
                  <c:v>1459.1634991655801</c:v>
                </c:pt>
                <c:pt idx="587">
                  <c:v>1460.97942413907</c:v>
                </c:pt>
                <c:pt idx="588">
                  <c:v>1463.9929397225301</c:v>
                </c:pt>
                <c:pt idx="589">
                  <c:v>1465.85112614283</c:v>
                </c:pt>
                <c:pt idx="590">
                  <c:v>1468.2037166059799</c:v>
                </c:pt>
                <c:pt idx="591">
                  <c:v>1470.3005429883401</c:v>
                </c:pt>
                <c:pt idx="592">
                  <c:v>1473.02470487355</c:v>
                </c:pt>
                <c:pt idx="593">
                  <c:v>1475.2769655642401</c:v>
                </c:pt>
                <c:pt idx="594">
                  <c:v>1477.55754691279</c:v>
                </c:pt>
                <c:pt idx="595">
                  <c:v>1479.4998171467801</c:v>
                </c:pt>
                <c:pt idx="596">
                  <c:v>1481.94263854313</c:v>
                </c:pt>
                <c:pt idx="597">
                  <c:v>1484.7197095643701</c:v>
                </c:pt>
                <c:pt idx="598">
                  <c:v>1488.9443174667699</c:v>
                </c:pt>
                <c:pt idx="599">
                  <c:v>1489.6313678451299</c:v>
                </c:pt>
                <c:pt idx="600">
                  <c:v>1493.0137106008499</c:v>
                </c:pt>
                <c:pt idx="601">
                  <c:v>1494.8752998909099</c:v>
                </c:pt>
                <c:pt idx="602">
                  <c:v>1497.1852995972499</c:v>
                </c:pt>
                <c:pt idx="603">
                  <c:v>1500.0057297652199</c:v>
                </c:pt>
                <c:pt idx="604">
                  <c:v>1502.98730228108</c:v>
                </c:pt>
                <c:pt idx="605">
                  <c:v>1505.3679938621001</c:v>
                </c:pt>
                <c:pt idx="606">
                  <c:v>1508.1001689567099</c:v>
                </c:pt>
                <c:pt idx="607">
                  <c:v>1510.01071566308</c:v>
                </c:pt>
                <c:pt idx="608">
                  <c:v>1512.97746923005</c:v>
                </c:pt>
                <c:pt idx="609">
                  <c:v>1514.2363114954201</c:v>
                </c:pt>
                <c:pt idx="610">
                  <c:v>1518.2370983846499</c:v>
                </c:pt>
                <c:pt idx="611">
                  <c:v>1519.5738773441601</c:v>
                </c:pt>
                <c:pt idx="612">
                  <c:v>1522.2664254717399</c:v>
                </c:pt>
                <c:pt idx="613">
                  <c:v>1525.1624871640299</c:v>
                </c:pt>
                <c:pt idx="614">
                  <c:v>1525.9782977427001</c:v>
                </c:pt>
                <c:pt idx="615">
                  <c:v>1528.70608203764</c:v>
                </c:pt>
                <c:pt idx="616">
                  <c:v>1531.47656685936</c:v>
                </c:pt>
                <c:pt idx="617">
                  <c:v>1533.1261902953499</c:v>
                </c:pt>
                <c:pt idx="618">
                  <c:v>1535.4962341871801</c:v>
                </c:pt>
                <c:pt idx="619">
                  <c:v>1538.68351566757</c:v>
                </c:pt>
                <c:pt idx="620">
                  <c:v>1540.4559717243201</c:v>
                </c:pt>
                <c:pt idx="621">
                  <c:v>1541.4975791760201</c:v>
                </c:pt>
                <c:pt idx="622">
                  <c:v>1545.6357980949199</c:v>
                </c:pt>
                <c:pt idx="623">
                  <c:v>1547.63229470483</c:v>
                </c:pt>
                <c:pt idx="624">
                  <c:v>1549.5346086618299</c:v>
                </c:pt>
                <c:pt idx="625">
                  <c:v>1552.8564681521</c:v>
                </c:pt>
                <c:pt idx="626">
                  <c:v>1553.8324331487299</c:v>
                </c:pt>
                <c:pt idx="627">
                  <c:v>1556.5029175079701</c:v>
                </c:pt>
                <c:pt idx="628">
                  <c:v>1560.1122646066401</c:v>
                </c:pt>
                <c:pt idx="629">
                  <c:v>1561.1381749495099</c:v>
                </c:pt>
                <c:pt idx="630">
                  <c:v>1564.6363250465299</c:v>
                </c:pt>
                <c:pt idx="631">
                  <c:v>1566.1336975039701</c:v>
                </c:pt>
                <c:pt idx="632">
                  <c:v>1568.5462223826</c:v>
                </c:pt>
                <c:pt idx="633">
                  <c:v>1570.70627628022</c:v>
                </c:pt>
                <c:pt idx="634">
                  <c:v>1573.37346753971</c:v>
                </c:pt>
                <c:pt idx="635">
                  <c:v>1575.45580428317</c:v>
                </c:pt>
                <c:pt idx="636">
                  <c:v>1576.51102321384</c:v>
                </c:pt>
                <c:pt idx="637">
                  <c:v>1579.3402349811499</c:v>
                </c:pt>
                <c:pt idx="638">
                  <c:v>1582.57976697761</c:v>
                </c:pt>
                <c:pt idx="639">
                  <c:v>1583.38964997673</c:v>
                </c:pt>
                <c:pt idx="640">
                  <c:v>1587.3745202171599</c:v>
                </c:pt>
                <c:pt idx="641">
                  <c:v>1588.70262734732</c:v>
                </c:pt>
                <c:pt idx="642">
                  <c:v>1591.88650595797</c:v>
                </c:pt>
                <c:pt idx="643">
                  <c:v>1594.42844965688</c:v>
                </c:pt>
                <c:pt idx="644">
                  <c:v>1595.66215459413</c:v>
                </c:pt>
                <c:pt idx="645">
                  <c:v>1597.3673216459399</c:v>
                </c:pt>
                <c:pt idx="646">
                  <c:v>1600.25317472899</c:v>
                </c:pt>
                <c:pt idx="647">
                  <c:v>1602.9272814979699</c:v>
                </c:pt>
                <c:pt idx="648">
                  <c:v>1605.8626408473001</c:v>
                </c:pt>
                <c:pt idx="649">
                  <c:v>1608.5263194670499</c:v>
                </c:pt>
                <c:pt idx="650">
                  <c:v>1610.1795653127699</c:v>
                </c:pt>
                <c:pt idx="651">
                  <c:v>1612.2670612458401</c:v>
                </c:pt>
                <c:pt idx="652">
                  <c:v>1616.0095593444901</c:v>
                </c:pt>
                <c:pt idx="653">
                  <c:v>1616.26510388528</c:v>
                </c:pt>
                <c:pt idx="654">
                  <c:v>1619.2542505305701</c:v>
                </c:pt>
                <c:pt idx="655">
                  <c:v>1621.67445930862</c:v>
                </c:pt>
                <c:pt idx="656">
                  <c:v>1623.17852773555</c:v>
                </c:pt>
                <c:pt idx="657">
                  <c:v>1626.0474762398801</c:v>
                </c:pt>
                <c:pt idx="658">
                  <c:v>1628.34880411687</c:v>
                </c:pt>
                <c:pt idx="659">
                  <c:v>1630.0510073789101</c:v>
                </c:pt>
                <c:pt idx="660">
                  <c:v>1632.9123817538</c:v>
                </c:pt>
                <c:pt idx="661">
                  <c:v>1635.19845160194</c:v>
                </c:pt>
                <c:pt idx="662">
                  <c:v>1638.0946230642201</c:v>
                </c:pt>
                <c:pt idx="663">
                  <c:v>1639.43952500311</c:v>
                </c:pt>
                <c:pt idx="664">
                  <c:v>1641.9832250218899</c:v>
                </c:pt>
                <c:pt idx="665">
                  <c:v>1643.79047816602</c:v>
                </c:pt>
                <c:pt idx="666">
                  <c:v>1646.90893386159</c:v>
                </c:pt>
                <c:pt idx="667">
                  <c:v>1649.49193153741</c:v>
                </c:pt>
                <c:pt idx="668">
                  <c:v>1650.66383596931</c:v>
                </c:pt>
                <c:pt idx="669">
                  <c:v>1653.6602274340501</c:v>
                </c:pt>
                <c:pt idx="670">
                  <c:v>1655.8979984858299</c:v>
                </c:pt>
                <c:pt idx="671">
                  <c:v>1657.7092033496699</c:v>
                </c:pt>
                <c:pt idx="672">
                  <c:v>1659.83742394967</c:v>
                </c:pt>
                <c:pt idx="673">
                  <c:v>1662.7498413707301</c:v>
                </c:pt>
                <c:pt idx="674">
                  <c:v>1665.0326181191199</c:v>
                </c:pt>
                <c:pt idx="675">
                  <c:v>1667.30288108845</c:v>
                </c:pt>
                <c:pt idx="676">
                  <c:v>1668.74657601992</c:v>
                </c:pt>
                <c:pt idx="677">
                  <c:v>1672.0773268795299</c:v>
                </c:pt>
                <c:pt idx="678">
                  <c:v>1672.2064163898201</c:v>
                </c:pt>
                <c:pt idx="679">
                  <c:v>1676.0277293425499</c:v>
                </c:pt>
                <c:pt idx="680">
                  <c:v>1678.2453027158399</c:v>
                </c:pt>
                <c:pt idx="681">
                  <c:v>1680.26715619384</c:v>
                </c:pt>
                <c:pt idx="682">
                  <c:v>1682.6858281920199</c:v>
                </c:pt>
                <c:pt idx="683">
                  <c:v>1684.26849193304</c:v>
                </c:pt>
                <c:pt idx="684">
                  <c:v>1686.9991302477599</c:v>
                </c:pt>
                <c:pt idx="685">
                  <c:v>1689.1620381651601</c:v>
                </c:pt>
                <c:pt idx="686">
                  <c:v>1691.07104809165</c:v>
                </c:pt>
                <c:pt idx="687">
                  <c:v>1693.6100280007799</c:v>
                </c:pt>
                <c:pt idx="688">
                  <c:v>1696.15537456943</c:v>
                </c:pt>
                <c:pt idx="689">
                  <c:v>1699.13299536558</c:v>
                </c:pt>
                <c:pt idx="690">
                  <c:v>1699.75846477856</c:v>
                </c:pt>
                <c:pt idx="691">
                  <c:v>1702.2251062631301</c:v>
                </c:pt>
                <c:pt idx="692">
                  <c:v>1705.17978513101</c:v>
                </c:pt>
                <c:pt idx="693">
                  <c:v>1707.9525751225599</c:v>
                </c:pt>
                <c:pt idx="694">
                  <c:v>1710.18913870442</c:v>
                </c:pt>
                <c:pt idx="695">
                  <c:v>1711.7625817661401</c:v>
                </c:pt>
                <c:pt idx="696">
                  <c:v>1714.7944289382101</c:v>
                </c:pt>
                <c:pt idx="697">
                  <c:v>1718.13944989675</c:v>
                </c:pt>
                <c:pt idx="698">
                  <c:v>1719.70487974907</c:v>
                </c:pt>
                <c:pt idx="699">
                  <c:v>1721.56438340927</c:v>
                </c:pt>
                <c:pt idx="700">
                  <c:v>1724.3841549572901</c:v>
                </c:pt>
                <c:pt idx="701">
                  <c:v>1726.6055702803001</c:v>
                </c:pt>
                <c:pt idx="702">
                  <c:v>1728.68285760413</c:v>
                </c:pt>
                <c:pt idx="703">
                  <c:v>1731.1314968100601</c:v>
                </c:pt>
                <c:pt idx="704">
                  <c:v>1735.17915548577</c:v>
                </c:pt>
                <c:pt idx="705">
                  <c:v>1736.08881940738</c:v>
                </c:pt>
                <c:pt idx="706">
                  <c:v>1738.5103454253399</c:v>
                </c:pt>
                <c:pt idx="707">
                  <c:v>1741.80695781751</c:v>
                </c:pt>
                <c:pt idx="708">
                  <c:v>1742.88050833681</c:v>
                </c:pt>
                <c:pt idx="709">
                  <c:v>1745.81433090626</c:v>
                </c:pt>
                <c:pt idx="710">
                  <c:v>1747.2226799003799</c:v>
                </c:pt>
                <c:pt idx="711">
                  <c:v>1751.5783531729401</c:v>
                </c:pt>
                <c:pt idx="712">
                  <c:v>1752.6857128496899</c:v>
                </c:pt>
                <c:pt idx="713">
                  <c:v>1754.75740190395</c:v>
                </c:pt>
                <c:pt idx="714">
                  <c:v>1759.37377890691</c:v>
                </c:pt>
                <c:pt idx="715">
                  <c:v>1759.76148651776</c:v>
                </c:pt>
                <c:pt idx="716">
                  <c:v>1762.1797194359699</c:v>
                </c:pt>
                <c:pt idx="717">
                  <c:v>1764.5631552667901</c:v>
                </c:pt>
                <c:pt idx="718">
                  <c:v>1766.4033394084499</c:v>
                </c:pt>
                <c:pt idx="719">
                  <c:v>1769.4955600759899</c:v>
                </c:pt>
                <c:pt idx="720">
                  <c:v>1772.77065754978</c:v>
                </c:pt>
                <c:pt idx="721">
                  <c:v>1775.78812485294</c:v>
                </c:pt>
                <c:pt idx="722">
                  <c:v>1777.54235909106</c:v>
                </c:pt>
                <c:pt idx="723">
                  <c:v>1779.1675038188901</c:v>
                </c:pt>
                <c:pt idx="724">
                  <c:v>1782.4477604822901</c:v>
                </c:pt>
                <c:pt idx="725">
                  <c:v>1783.5543517691001</c:v>
                </c:pt>
                <c:pt idx="726">
                  <c:v>1786.28444123386</c:v>
                </c:pt>
                <c:pt idx="727">
                  <c:v>1787.92462445056</c:v>
                </c:pt>
                <c:pt idx="728">
                  <c:v>1790.5833634206899</c:v>
                </c:pt>
                <c:pt idx="729">
                  <c:v>1793.1402358384701</c:v>
                </c:pt>
                <c:pt idx="730">
                  <c:v>1794.07086582851</c:v>
                </c:pt>
                <c:pt idx="731">
                  <c:v>1797.1095187400799</c:v>
                </c:pt>
                <c:pt idx="732">
                  <c:v>1798.94278737226</c:v>
                </c:pt>
                <c:pt idx="733">
                  <c:v>1803.2872641056599</c:v>
                </c:pt>
                <c:pt idx="734">
                  <c:v>1804.6906734501499</c:v>
                </c:pt>
                <c:pt idx="735">
                  <c:v>1807.2614866568899</c:v>
                </c:pt>
                <c:pt idx="736">
                  <c:v>1809.59091565177</c:v>
                </c:pt>
                <c:pt idx="737">
                  <c:v>1811.0736887003</c:v>
                </c:pt>
                <c:pt idx="738">
                  <c:v>1813.5494410941801</c:v>
                </c:pt>
                <c:pt idx="739">
                  <c:v>1816.64967497112</c:v>
                </c:pt>
                <c:pt idx="740">
                  <c:v>1818.0483642059701</c:v>
                </c:pt>
                <c:pt idx="741">
                  <c:v>1820.98295516536</c:v>
                </c:pt>
                <c:pt idx="742">
                  <c:v>1822.9948195741199</c:v>
                </c:pt>
                <c:pt idx="743">
                  <c:v>1826.3698077403999</c:v>
                </c:pt>
                <c:pt idx="744">
                  <c:v>1827.7863894838999</c:v>
                </c:pt>
                <c:pt idx="745">
                  <c:v>1829.48694619606</c:v>
                </c:pt>
                <c:pt idx="746">
                  <c:v>1832.1162668084</c:v>
                </c:pt>
                <c:pt idx="747">
                  <c:v>1834.40047056668</c:v>
                </c:pt>
                <c:pt idx="748">
                  <c:v>1837.0777606654101</c:v>
                </c:pt>
                <c:pt idx="749">
                  <c:v>1838.6093813602699</c:v>
                </c:pt>
                <c:pt idx="750">
                  <c:v>1841.5412280698699</c:v>
                </c:pt>
                <c:pt idx="751">
                  <c:v>1843.4359678974299</c:v>
                </c:pt>
                <c:pt idx="752">
                  <c:v>1845.16616250736</c:v>
                </c:pt>
                <c:pt idx="753">
                  <c:v>1847.7299504346199</c:v>
                </c:pt>
                <c:pt idx="754">
                  <c:v>1850.1883591698099</c:v>
                </c:pt>
                <c:pt idx="755">
                  <c:v>1851.8074665480899</c:v>
                </c:pt>
                <c:pt idx="756">
                  <c:v>1854.1007812156899</c:v>
                </c:pt>
                <c:pt idx="757">
                  <c:v>1855.47488197239</c:v>
                </c:pt>
                <c:pt idx="758">
                  <c:v>1857.7095794643899</c:v>
                </c:pt>
                <c:pt idx="759">
                  <c:v>1859.2382363694701</c:v>
                </c:pt>
                <c:pt idx="760">
                  <c:v>1862.2009284467499</c:v>
                </c:pt>
                <c:pt idx="761">
                  <c:v>1865.08129303021</c:v>
                </c:pt>
                <c:pt idx="762">
                  <c:v>1866.40006971107</c:v>
                </c:pt>
                <c:pt idx="763">
                  <c:v>1869.43850308266</c:v>
                </c:pt>
                <c:pt idx="764">
                  <c:v>1871.4538801311501</c:v>
                </c:pt>
                <c:pt idx="765">
                  <c:v>1875.16717941199</c:v>
                </c:pt>
                <c:pt idx="766">
                  <c:v>1876.2049449139799</c:v>
                </c:pt>
                <c:pt idx="767">
                  <c:v>1878.6997972864301</c:v>
                </c:pt>
                <c:pt idx="768">
                  <c:v>1881.5151780347801</c:v>
                </c:pt>
                <c:pt idx="769">
                  <c:v>1883.7874168639601</c:v>
                </c:pt>
                <c:pt idx="770">
                  <c:v>1886.32332321332</c:v>
                </c:pt>
                <c:pt idx="771">
                  <c:v>1887.8071939617701</c:v>
                </c:pt>
                <c:pt idx="772">
                  <c:v>1890.06296729219</c:v>
                </c:pt>
                <c:pt idx="773">
                  <c:v>1892.80655846593</c:v>
                </c:pt>
                <c:pt idx="774">
                  <c:v>1894.07769497037</c:v>
                </c:pt>
                <c:pt idx="775">
                  <c:v>1897.2691477104499</c:v>
                </c:pt>
                <c:pt idx="776">
                  <c:v>1899.9097746319401</c:v>
                </c:pt>
                <c:pt idx="777">
                  <c:v>1900.97498263186</c:v>
                </c:pt>
                <c:pt idx="778">
                  <c:v>1903.4180235681999</c:v>
                </c:pt>
                <c:pt idx="779">
                  <c:v>1904.92143337518</c:v>
                </c:pt>
                <c:pt idx="780">
                  <c:v>1908.1328642537601</c:v>
                </c:pt>
                <c:pt idx="781">
                  <c:v>1911.10565517028</c:v>
                </c:pt>
                <c:pt idx="782">
                  <c:v>1913.14430345702</c:v>
                </c:pt>
                <c:pt idx="783">
                  <c:v>1916.25342870329</c:v>
                </c:pt>
                <c:pt idx="784">
                  <c:v>1919.2661758968</c:v>
                </c:pt>
                <c:pt idx="785">
                  <c:v>1921.2205208298799</c:v>
                </c:pt>
                <c:pt idx="786">
                  <c:v>1923.2558760168699</c:v>
                </c:pt>
                <c:pt idx="787">
                  <c:v>1925.4264678336899</c:v>
                </c:pt>
                <c:pt idx="788">
                  <c:v>1926.8947512433101</c:v>
                </c:pt>
                <c:pt idx="789">
                  <c:v>1929.7013503923199</c:v>
                </c:pt>
                <c:pt idx="790">
                  <c:v>1931.5806126510499</c:v>
                </c:pt>
                <c:pt idx="791">
                  <c:v>1934.2238740523401</c:v>
                </c:pt>
                <c:pt idx="792">
                  <c:v>1936.93826640828</c:v>
                </c:pt>
                <c:pt idx="793">
                  <c:v>1938.51083131006</c:v>
                </c:pt>
                <c:pt idx="794">
                  <c:v>1941.57319453984</c:v>
                </c:pt>
                <c:pt idx="795">
                  <c:v>1944.6715623269199</c:v>
                </c:pt>
                <c:pt idx="796">
                  <c:v>1946.5297487472301</c:v>
                </c:pt>
                <c:pt idx="797">
                  <c:v>1948.4529190026501</c:v>
                </c:pt>
                <c:pt idx="798">
                  <c:v>1950.9449173553101</c:v>
                </c:pt>
                <c:pt idx="799">
                  <c:v>1951.8189060296099</c:v>
                </c:pt>
                <c:pt idx="800">
                  <c:v>1956.4481261215999</c:v>
                </c:pt>
                <c:pt idx="801">
                  <c:v>1958.58951912062</c:v>
                </c:pt>
                <c:pt idx="802">
                  <c:v>1961.15286796791</c:v>
                </c:pt>
                <c:pt idx="803">
                  <c:v>1963.0993094615901</c:v>
                </c:pt>
                <c:pt idx="804">
                  <c:v>1965.3293966139399</c:v>
                </c:pt>
                <c:pt idx="805">
                  <c:v>1968.8620144883701</c:v>
                </c:pt>
                <c:pt idx="806">
                  <c:v>1969.91887996892</c:v>
                </c:pt>
                <c:pt idx="807">
                  <c:v>1973.7970537773699</c:v>
                </c:pt>
                <c:pt idx="808">
                  <c:v>1975.8273595447399</c:v>
                </c:pt>
                <c:pt idx="809">
                  <c:v>1976.9773099782899</c:v>
                </c:pt>
                <c:pt idx="810">
                  <c:v>1979.6258403391901</c:v>
                </c:pt>
                <c:pt idx="811">
                  <c:v>1980.5235393317</c:v>
                </c:pt>
                <c:pt idx="812">
                  <c:v>1983.2574707461699</c:v>
                </c:pt>
                <c:pt idx="813">
                  <c:v>1986.43443384734</c:v>
                </c:pt>
                <c:pt idx="814">
                  <c:v>1988.7955863698401</c:v>
                </c:pt>
                <c:pt idx="815">
                  <c:v>1991.8522415600501</c:v>
                </c:pt>
                <c:pt idx="816">
                  <c:v>1994.0028552383801</c:v>
                </c:pt>
                <c:pt idx="817">
                  <c:v>1997.4072617624499</c:v>
                </c:pt>
                <c:pt idx="818">
                  <c:v>1998.0116553370101</c:v>
                </c:pt>
                <c:pt idx="819">
                  <c:v>2001.8694119270001</c:v>
                </c:pt>
                <c:pt idx="820">
                  <c:v>2004.0973036795101</c:v>
                </c:pt>
                <c:pt idx="821">
                  <c:v>2005.4931388945799</c:v>
                </c:pt>
                <c:pt idx="822">
                  <c:v>2008.8657121210399</c:v>
                </c:pt>
                <c:pt idx="823">
                  <c:v>2010.9289488859399</c:v>
                </c:pt>
                <c:pt idx="824">
                  <c:v>2013.63390102259</c:v>
                </c:pt>
                <c:pt idx="825">
                  <c:v>2016.77178600669</c:v>
                </c:pt>
                <c:pt idx="826">
                  <c:v>2020.10813513588</c:v>
                </c:pt>
                <c:pt idx="827">
                  <c:v>2021.6266932017199</c:v>
                </c:pt>
                <c:pt idx="828">
                  <c:v>2023.7160552246501</c:v>
                </c:pt>
                <c:pt idx="829">
                  <c:v>2025.9538262764199</c:v>
                </c:pt>
                <c:pt idx="830">
                  <c:v>2028.4960992853</c:v>
                </c:pt>
                <c:pt idx="831">
                  <c:v>2030.8357368894201</c:v>
                </c:pt>
                <c:pt idx="832">
                  <c:v>2034.1448630606501</c:v>
                </c:pt>
                <c:pt idx="833">
                  <c:v>2035.6239039294601</c:v>
                </c:pt>
                <c:pt idx="834">
                  <c:v>2037.49943400847</c:v>
                </c:pt>
                <c:pt idx="835">
                  <c:v>2038.8171129894099</c:v>
                </c:pt>
                <c:pt idx="836">
                  <c:v>2042.42393537826</c:v>
                </c:pt>
                <c:pt idx="837">
                  <c:v>2045.27729654376</c:v>
                </c:pt>
                <c:pt idx="838">
                  <c:v>2046.5745583062301</c:v>
                </c:pt>
                <c:pt idx="839">
                  <c:v>2050.5982871237502</c:v>
                </c:pt>
                <c:pt idx="840">
                  <c:v>2052.8103719974501</c:v>
                </c:pt>
                <c:pt idx="841">
                  <c:v>2055.3875518637101</c:v>
                </c:pt>
                <c:pt idx="842">
                  <c:v>2056.78536293862</c:v>
                </c:pt>
                <c:pt idx="843">
                  <c:v>2059.76495959463</c:v>
                </c:pt>
                <c:pt idx="844">
                  <c:v>2062.5300656867598</c:v>
                </c:pt>
                <c:pt idx="845">
                  <c:v>2064.4172313848899</c:v>
                </c:pt>
                <c:pt idx="846">
                  <c:v>2067.3228430664599</c:v>
                </c:pt>
                <c:pt idx="847">
                  <c:v>2068.0604974110001</c:v>
                </c:pt>
                <c:pt idx="848">
                  <c:v>2069.7898138609999</c:v>
                </c:pt>
                <c:pt idx="849">
                  <c:v>2072.6003647297098</c:v>
                </c:pt>
                <c:pt idx="850">
                  <c:v>2074.60893603872</c:v>
                </c:pt>
                <c:pt idx="851">
                  <c:v>2077.9411139082099</c:v>
                </c:pt>
                <c:pt idx="852">
                  <c:v>2079.6592338190499</c:v>
                </c:pt>
                <c:pt idx="853">
                  <c:v>2081.9729657051198</c:v>
                </c:pt>
                <c:pt idx="854">
                  <c:v>2083.69415917572</c:v>
                </c:pt>
                <c:pt idx="855">
                  <c:v>2085.4695790222499</c:v>
                </c:pt>
                <c:pt idx="856">
                  <c:v>2088.4338078794099</c:v>
                </c:pt>
                <c:pt idx="857">
                  <c:v>2090.84084425846</c:v>
                </c:pt>
                <c:pt idx="858">
                  <c:v>2093.54074697549</c:v>
                </c:pt>
                <c:pt idx="859">
                  <c:v>2097.0819269092799</c:v>
                </c:pt>
                <c:pt idx="860">
                  <c:v>2097.3183714715101</c:v>
                </c:pt>
                <c:pt idx="861">
                  <c:v>2101.73397915956</c:v>
                </c:pt>
                <c:pt idx="862">
                  <c:v>2104.08064204314</c:v>
                </c:pt>
                <c:pt idx="863">
                  <c:v>2106.34146479318</c:v>
                </c:pt>
                <c:pt idx="864">
                  <c:v>2108.0885639818398</c:v>
                </c:pt>
                <c:pt idx="865">
                  <c:v>2110.8018586378698</c:v>
                </c:pt>
                <c:pt idx="866">
                  <c:v>2113.63655890477</c:v>
                </c:pt>
                <c:pt idx="867">
                  <c:v>2117.0721401064902</c:v>
                </c:pt>
                <c:pt idx="868">
                  <c:v>2117.87368058623</c:v>
                </c:pt>
                <c:pt idx="869">
                  <c:v>2121.1637067789002</c:v>
                </c:pt>
                <c:pt idx="870">
                  <c:v>2124.1544999740699</c:v>
                </c:pt>
                <c:pt idx="871">
                  <c:v>2126.0443001519998</c:v>
                </c:pt>
                <c:pt idx="872">
                  <c:v>2127.63245239261</c:v>
                </c:pt>
                <c:pt idx="873">
                  <c:v>2130.69459608241</c:v>
                </c:pt>
                <c:pt idx="874">
                  <c:v>2132.76068686709</c:v>
                </c:pt>
                <c:pt idx="875">
                  <c:v>2134.2460943954202</c:v>
                </c:pt>
                <c:pt idx="876">
                  <c:v>2137.2904553465501</c:v>
                </c:pt>
                <c:pt idx="877">
                  <c:v>2138.9629109408302</c:v>
                </c:pt>
                <c:pt idx="878">
                  <c:v>2142.2090291367899</c:v>
                </c:pt>
                <c:pt idx="879">
                  <c:v>2145.4160692157002</c:v>
                </c:pt>
                <c:pt idx="880">
                  <c:v>2147.90718940843</c:v>
                </c:pt>
                <c:pt idx="881">
                  <c:v>2149.0174031049701</c:v>
                </c:pt>
                <c:pt idx="882">
                  <c:v>2151.60841399018</c:v>
                </c:pt>
                <c:pt idx="883">
                  <c:v>2152.5840496768401</c:v>
                </c:pt>
                <c:pt idx="884">
                  <c:v>2156.9722148669498</c:v>
                </c:pt>
                <c:pt idx="885">
                  <c:v>2159.3513696680998</c:v>
                </c:pt>
                <c:pt idx="886">
                  <c:v>2162.2097802532098</c:v>
                </c:pt>
                <c:pt idx="887">
                  <c:v>2164.6743361079398</c:v>
                </c:pt>
                <c:pt idx="888">
                  <c:v>2167.89235318602</c:v>
                </c:pt>
                <c:pt idx="889">
                  <c:v>2168.4076135272799</c:v>
                </c:pt>
                <c:pt idx="890">
                  <c:v>2171.9744796391401</c:v>
                </c:pt>
                <c:pt idx="891">
                  <c:v>2173.8585717774999</c:v>
                </c:pt>
                <c:pt idx="892">
                  <c:v>2173.8282752597802</c:v>
                </c:pt>
                <c:pt idx="893">
                  <c:v>2178.7158939123501</c:v>
                </c:pt>
                <c:pt idx="894">
                  <c:v>2180.8590432312299</c:v>
                </c:pt>
                <c:pt idx="895">
                  <c:v>2183.2891313085502</c:v>
                </c:pt>
                <c:pt idx="896">
                  <c:v>2185.3027520371702</c:v>
                </c:pt>
                <c:pt idx="897">
                  <c:v>2188.80946419355</c:v>
                </c:pt>
                <c:pt idx="898">
                  <c:v>2190.90475379603</c:v>
                </c:pt>
                <c:pt idx="899">
                  <c:v>2193.79499767876</c:v>
                </c:pt>
                <c:pt idx="900">
                  <c:v>2195.9493435367999</c:v>
                </c:pt>
                <c:pt idx="901">
                  <c:v>2197.9985297427502</c:v>
                </c:pt>
                <c:pt idx="902">
                  <c:v>2199.0248791655899</c:v>
                </c:pt>
                <c:pt idx="903">
                  <c:v>2202.9520103903701</c:v>
                </c:pt>
                <c:pt idx="904">
                  <c:v>2204.7171118576698</c:v>
                </c:pt>
                <c:pt idx="905">
                  <c:v>2207.40625711551</c:v>
                </c:pt>
                <c:pt idx="906">
                  <c:v>2210.1162586717901</c:v>
                </c:pt>
                <c:pt idx="907">
                  <c:v>2212.13075756034</c:v>
                </c:pt>
                <c:pt idx="908">
                  <c:v>2215.6752305938799</c:v>
                </c:pt>
                <c:pt idx="909">
                  <c:v>2216.0216646878398</c:v>
                </c:pt>
                <c:pt idx="910">
                  <c:v>2218.3885252499099</c:v>
                </c:pt>
                <c:pt idx="911">
                  <c:v>2221.7626352562502</c:v>
                </c:pt>
                <c:pt idx="912">
                  <c:v>2223.1160992545101</c:v>
                </c:pt>
                <c:pt idx="913">
                  <c:v>2225.4366368800602</c:v>
                </c:pt>
                <c:pt idx="914">
                  <c:v>2227.5514655410698</c:v>
                </c:pt>
                <c:pt idx="915">
                  <c:v>2231.3528003553001</c:v>
                </c:pt>
                <c:pt idx="916">
                  <c:v>2233.2074741358701</c:v>
                </c:pt>
                <c:pt idx="917">
                  <c:v>2235.5051796031398</c:v>
                </c:pt>
                <c:pt idx="918">
                  <c:v>2238.08828704895</c:v>
                </c:pt>
                <c:pt idx="919">
                  <c:v>2240.5776509218099</c:v>
                </c:pt>
                <c:pt idx="920">
                  <c:v>2242.80378635446</c:v>
                </c:pt>
                <c:pt idx="921">
                  <c:v>2246.6679096039702</c:v>
                </c:pt>
                <c:pt idx="922">
                  <c:v>2248.9386116532701</c:v>
                </c:pt>
                <c:pt idx="923">
                  <c:v>2250.4310444610701</c:v>
                </c:pt>
                <c:pt idx="924">
                  <c:v>2251.8110727973299</c:v>
                </c:pt>
                <c:pt idx="925">
                  <c:v>2254.00713125223</c:v>
                </c:pt>
                <c:pt idx="926">
                  <c:v>2257.3887056180201</c:v>
                </c:pt>
                <c:pt idx="927">
                  <c:v>2259.4697251215798</c:v>
                </c:pt>
                <c:pt idx="928">
                  <c:v>2261.98367747259</c:v>
                </c:pt>
                <c:pt idx="929">
                  <c:v>2265.0923636388902</c:v>
                </c:pt>
                <c:pt idx="930">
                  <c:v>2268.63683667243</c:v>
                </c:pt>
                <c:pt idx="931">
                  <c:v>2268.9297030104099</c:v>
                </c:pt>
                <c:pt idx="932">
                  <c:v>2271.65265742571</c:v>
                </c:pt>
                <c:pt idx="933">
                  <c:v>2276.1606914468098</c:v>
                </c:pt>
                <c:pt idx="934">
                  <c:v>2276.9966997039701</c:v>
                </c:pt>
                <c:pt idx="935">
                  <c:v>2280.09221347126</c:v>
                </c:pt>
                <c:pt idx="936">
                  <c:v>2281.92251831366</c:v>
                </c:pt>
                <c:pt idx="937">
                  <c:v>2284.4819154412598</c:v>
                </c:pt>
                <c:pt idx="938">
                  <c:v>2287.0850010255599</c:v>
                </c:pt>
                <c:pt idx="939">
                  <c:v>2287.85448866772</c:v>
                </c:pt>
                <c:pt idx="940">
                  <c:v>2292.22245617935</c:v>
                </c:pt>
                <c:pt idx="941">
                  <c:v>2294.2222458890101</c:v>
                </c:pt>
                <c:pt idx="942">
                  <c:v>2295.9127037619301</c:v>
                </c:pt>
                <c:pt idx="943">
                  <c:v>2298.39921361501</c:v>
                </c:pt>
                <c:pt idx="944">
                  <c:v>2300.92348434524</c:v>
                </c:pt>
                <c:pt idx="945">
                  <c:v>2303.4240447572602</c:v>
                </c:pt>
                <c:pt idx="946">
                  <c:v>2305.4168091874499</c:v>
                </c:pt>
                <c:pt idx="947">
                  <c:v>2308.1180291443802</c:v>
                </c:pt>
                <c:pt idx="948">
                  <c:v>2310.29410946079</c:v>
                </c:pt>
                <c:pt idx="949">
                  <c:v>2313.0759005916698</c:v>
                </c:pt>
                <c:pt idx="950">
                  <c:v>2316.2763544710701</c:v>
                </c:pt>
                <c:pt idx="951">
                  <c:v>2317.8126952755701</c:v>
                </c:pt>
                <c:pt idx="952">
                  <c:v>2320.6017312259</c:v>
                </c:pt>
                <c:pt idx="953">
                  <c:v>2322.3398292752399</c:v>
                </c:pt>
                <c:pt idx="954">
                  <c:v>2323.4030614153098</c:v>
                </c:pt>
                <c:pt idx="955">
                  <c:v>2325.9760700218799</c:v>
                </c:pt>
                <c:pt idx="956">
                  <c:v>2329.7629151972001</c:v>
                </c:pt>
                <c:pt idx="957">
                  <c:v>2331.1633607519202</c:v>
                </c:pt>
                <c:pt idx="958">
                  <c:v>2333.6285752265899</c:v>
                </c:pt>
                <c:pt idx="959">
                  <c:v>2336.5082811901102</c:v>
                </c:pt>
                <c:pt idx="960">
                  <c:v>2339.2369436449799</c:v>
                </c:pt>
                <c:pt idx="961">
                  <c:v>2340.1339840175401</c:v>
                </c:pt>
                <c:pt idx="962">
                  <c:v>2343.6872386504201</c:v>
                </c:pt>
                <c:pt idx="963">
                  <c:v>2344.7959155670801</c:v>
                </c:pt>
                <c:pt idx="964">
                  <c:v>2347.16782554876</c:v>
                </c:pt>
                <c:pt idx="965">
                  <c:v>2350.2938553737599</c:v>
                </c:pt>
                <c:pt idx="966">
                  <c:v>2352.2209773488898</c:v>
                </c:pt>
                <c:pt idx="967">
                  <c:v>2354.2455750766899</c:v>
                </c:pt>
                <c:pt idx="968">
                  <c:v>2355.9885030056598</c:v>
                </c:pt>
                <c:pt idx="969">
                  <c:v>2357.11452358101</c:v>
                </c:pt>
                <c:pt idx="970">
                  <c:v>2361.1549374372698</c:v>
                </c:pt>
                <c:pt idx="971">
                  <c:v>2363.1455064676202</c:v>
                </c:pt>
                <c:pt idx="972">
                  <c:v>2365.7558368713899</c:v>
                </c:pt>
                <c:pt idx="973">
                  <c:v>2366.8236793511101</c:v>
                </c:pt>
                <c:pt idx="974">
                  <c:v>2369.2188605710498</c:v>
                </c:pt>
                <c:pt idx="975">
                  <c:v>2372.5299626021301</c:v>
                </c:pt>
                <c:pt idx="976">
                  <c:v>2373.9369943563602</c:v>
                </c:pt>
                <c:pt idx="977">
                  <c:v>2375.89551054913</c:v>
                </c:pt>
                <c:pt idx="978">
                  <c:v>2378.20265623568</c:v>
                </c:pt>
                <c:pt idx="979">
                  <c:v>2379.5499731144</c:v>
                </c:pt>
                <c:pt idx="980">
                  <c:v>2383.41343774396</c:v>
                </c:pt>
                <c:pt idx="981">
                  <c:v>2384.0751312542102</c:v>
                </c:pt>
                <c:pt idx="982">
                  <c:v>2387.7897477749598</c:v>
                </c:pt>
                <c:pt idx="983">
                  <c:v>2389.1996335489698</c:v>
                </c:pt>
                <c:pt idx="984">
                  <c:v>2391.66396986371</c:v>
                </c:pt>
                <c:pt idx="985">
                  <c:v>2393.4071173326702</c:v>
                </c:pt>
                <c:pt idx="986">
                  <c:v>2395.4251288609598</c:v>
                </c:pt>
                <c:pt idx="987">
                  <c:v>2398.9191076983002</c:v>
                </c:pt>
                <c:pt idx="988">
                  <c:v>2400.6168103906698</c:v>
                </c:pt>
                <c:pt idx="989">
                  <c:v>2403.8984940639698</c:v>
                </c:pt>
                <c:pt idx="990">
                  <c:v>2406.7257299714302</c:v>
                </c:pt>
                <c:pt idx="991">
                  <c:v>2408.7753552573399</c:v>
                </c:pt>
                <c:pt idx="992">
                  <c:v>2411.0745975044902</c:v>
                </c:pt>
                <c:pt idx="993">
                  <c:v>2412.8939253477201</c:v>
                </c:pt>
                <c:pt idx="994">
                  <c:v>2415.36506740195</c:v>
                </c:pt>
                <c:pt idx="995">
                  <c:v>2418.03445406128</c:v>
                </c:pt>
                <c:pt idx="996">
                  <c:v>2420.6098776076701</c:v>
                </c:pt>
                <c:pt idx="997">
                  <c:v>2422.6865063115501</c:v>
                </c:pt>
                <c:pt idx="998">
                  <c:v>2424.6270202256701</c:v>
                </c:pt>
                <c:pt idx="999">
                  <c:v>2427.2568896879702</c:v>
                </c:pt>
                <c:pt idx="1000">
                  <c:v>2429.9034441890099</c:v>
                </c:pt>
                <c:pt idx="1001">
                  <c:v>2431.8626190017299</c:v>
                </c:pt>
                <c:pt idx="1002">
                  <c:v>2433.5368309158698</c:v>
                </c:pt>
                <c:pt idx="1003">
                  <c:v>2435.5631849635301</c:v>
                </c:pt>
                <c:pt idx="1004">
                  <c:v>2439.4512380712499</c:v>
                </c:pt>
                <c:pt idx="1005">
                  <c:v>2440.2661704899801</c:v>
                </c:pt>
                <c:pt idx="1006">
                  <c:v>2443.5129473059001</c:v>
                </c:pt>
                <c:pt idx="1007">
                  <c:v>2446.18606614495</c:v>
                </c:pt>
                <c:pt idx="1008">
                  <c:v>2448.2947476864201</c:v>
                </c:pt>
                <c:pt idx="1009">
                  <c:v>2450.9123229096399</c:v>
                </c:pt>
                <c:pt idx="1010">
                  <c:v>2451.90222869523</c:v>
                </c:pt>
                <c:pt idx="1011">
                  <c:v>2454.0225458558298</c:v>
                </c:pt>
                <c:pt idx="1012">
                  <c:v>2456.3501087608502</c:v>
                </c:pt>
                <c:pt idx="1013">
                  <c:v>2457.85329902785</c:v>
                </c:pt>
                <c:pt idx="1014">
                  <c:v>2461.0493621075798</c:v>
                </c:pt>
                <c:pt idx="1015">
                  <c:v>2463.1095253127</c:v>
                </c:pt>
                <c:pt idx="1016">
                  <c:v>2466.1872563413299</c:v>
                </c:pt>
                <c:pt idx="1017">
                  <c:v>2469.1607058778</c:v>
                </c:pt>
                <c:pt idx="1018">
                  <c:v>2471.0601658149999</c:v>
                </c:pt>
                <c:pt idx="1019">
                  <c:v>2473.3976080192901</c:v>
                </c:pt>
                <c:pt idx="1020">
                  <c:v>2474.63164226651</c:v>
                </c:pt>
                <c:pt idx="1021">
                  <c:v>2476.7589847065901</c:v>
                </c:pt>
                <c:pt idx="1022">
                  <c:v>2479.7971985381901</c:v>
                </c:pt>
                <c:pt idx="1023">
                  <c:v>2481.76208139048</c:v>
                </c:pt>
                <c:pt idx="1024">
                  <c:v>2484.4545197480702</c:v>
                </c:pt>
                <c:pt idx="1025">
                  <c:v>2488.3050315186001</c:v>
                </c:pt>
                <c:pt idx="1026">
                  <c:v>2491.6931920838902</c:v>
                </c:pt>
                <c:pt idx="1027">
                  <c:v>2494.35423622384</c:v>
                </c:pt>
                <c:pt idx="1028">
                  <c:v>2497.0359171222499</c:v>
                </c:pt>
                <c:pt idx="1029">
                  <c:v>2499.2673215145001</c:v>
                </c:pt>
                <c:pt idx="1030">
                  <c:v>2500.61793149296</c:v>
                </c:pt>
                <c:pt idx="1031">
                  <c:v>2503.6664637037902</c:v>
                </c:pt>
                <c:pt idx="1032">
                  <c:v>2504.99446106395</c:v>
                </c:pt>
                <c:pt idx="1033">
                  <c:v>2507.09106790634</c:v>
                </c:pt>
                <c:pt idx="1034">
                  <c:v>2510.1727506546699</c:v>
                </c:pt>
                <c:pt idx="1035">
                  <c:v>2511.49767445507</c:v>
                </c:pt>
                <c:pt idx="1036">
                  <c:v>2514.9196441778099</c:v>
                </c:pt>
                <c:pt idx="1037">
                  <c:v>2516.5828790927799</c:v>
                </c:pt>
                <c:pt idx="1038">
                  <c:v>2519.2698289507798</c:v>
                </c:pt>
                <c:pt idx="1039">
                  <c:v>2521.7280181459901</c:v>
                </c:pt>
                <c:pt idx="1040">
                  <c:v>2524.1607407031001</c:v>
                </c:pt>
                <c:pt idx="1041">
                  <c:v>2526.3333083797802</c:v>
                </c:pt>
                <c:pt idx="1042">
                  <c:v>2527.9038974217101</c:v>
                </c:pt>
                <c:pt idx="1043">
                  <c:v>2530.15747535229</c:v>
                </c:pt>
                <c:pt idx="1044">
                  <c:v>2532.2553994345799</c:v>
                </c:pt>
                <c:pt idx="1045">
                  <c:v>2533.93927110799</c:v>
                </c:pt>
                <c:pt idx="1046">
                  <c:v>2536.9463102619302</c:v>
                </c:pt>
                <c:pt idx="1047">
                  <c:v>2539.1805686739699</c:v>
                </c:pt>
                <c:pt idx="1048">
                  <c:v>2540.5197625732899</c:v>
                </c:pt>
                <c:pt idx="1049">
                  <c:v>2544.3617122844698</c:v>
                </c:pt>
                <c:pt idx="1050">
                  <c:v>2545.93208178642</c:v>
                </c:pt>
                <c:pt idx="1051">
                  <c:v>2548.6447178224898</c:v>
                </c:pt>
                <c:pt idx="1052">
                  <c:v>2550.4186008891402</c:v>
                </c:pt>
                <c:pt idx="1053">
                  <c:v>2552.71411095657</c:v>
                </c:pt>
                <c:pt idx="1054">
                  <c:v>2554.3393654543902</c:v>
                </c:pt>
                <c:pt idx="1055">
                  <c:v>2557.6664939042698</c:v>
                </c:pt>
                <c:pt idx="1056">
                  <c:v>2561.0406039106101</c:v>
                </c:pt>
                <c:pt idx="1057">
                  <c:v>2563.20438998795</c:v>
                </c:pt>
                <c:pt idx="1058">
                  <c:v>2565.3995702829202</c:v>
                </c:pt>
                <c:pt idx="1059">
                  <c:v>2567.36950255483</c:v>
                </c:pt>
                <c:pt idx="1060">
                  <c:v>2570.0575501127501</c:v>
                </c:pt>
                <c:pt idx="1061">
                  <c:v>2572.2814901455699</c:v>
                </c:pt>
                <c:pt idx="1062">
                  <c:v>2574.2896223746002</c:v>
                </c:pt>
                <c:pt idx="1063">
                  <c:v>2577.17064557802</c:v>
                </c:pt>
                <c:pt idx="1064">
                  <c:v>2579.6870128688502</c:v>
                </c:pt>
                <c:pt idx="1065">
                  <c:v>2581.8990977425501</c:v>
                </c:pt>
                <c:pt idx="1066">
                  <c:v>2584.2659583046202</c:v>
                </c:pt>
                <c:pt idx="1067">
                  <c:v>2586.0828712080302</c:v>
                </c:pt>
                <c:pt idx="1068">
                  <c:v>2588.4655386489098</c:v>
                </c:pt>
                <c:pt idx="1069">
                  <c:v>2589.7799245300998</c:v>
                </c:pt>
                <c:pt idx="1070">
                  <c:v>2592.85128889921</c:v>
                </c:pt>
                <c:pt idx="1071">
                  <c:v>2595.0714967522999</c:v>
                </c:pt>
                <c:pt idx="1072">
                  <c:v>2596.9575647505098</c:v>
                </c:pt>
                <c:pt idx="1073">
                  <c:v>2599.1505496456498</c:v>
                </c:pt>
                <c:pt idx="1074">
                  <c:v>2600.4543976076302</c:v>
                </c:pt>
                <c:pt idx="1075">
                  <c:v>2601.8752603808198</c:v>
                </c:pt>
                <c:pt idx="1076">
                  <c:v>2603.34837367008</c:v>
                </c:pt>
                <c:pt idx="1077">
                  <c:v>2605.6555193566301</c:v>
                </c:pt>
                <c:pt idx="1078">
                  <c:v>2608.43599324761</c:v>
                </c:pt>
                <c:pt idx="1079">
                  <c:v>2610.2858371485399</c:v>
                </c:pt>
                <c:pt idx="1080">
                  <c:v>2611.39034280551</c:v>
                </c:pt>
                <c:pt idx="1081">
                  <c:v>2613.6551172752502</c:v>
                </c:pt>
                <c:pt idx="1082">
                  <c:v>2615.65710238475</c:v>
                </c:pt>
                <c:pt idx="1083">
                  <c:v>2618.87094820315</c:v>
                </c:pt>
                <c:pt idx="1084">
                  <c:v>2620.4272671461499</c:v>
                </c:pt>
                <c:pt idx="1085">
                  <c:v>2623.0386952498302</c:v>
                </c:pt>
                <c:pt idx="1086">
                  <c:v>2624.9460586264399</c:v>
                </c:pt>
                <c:pt idx="1087">
                  <c:v>2625.5767969990302</c:v>
                </c:pt>
                <c:pt idx="1088">
                  <c:v>2628.4672604217299</c:v>
                </c:pt>
                <c:pt idx="1089">
                  <c:v>2629.63762807375</c:v>
                </c:pt>
                <c:pt idx="1090">
                  <c:v>2632.4347870034699</c:v>
                </c:pt>
                <c:pt idx="1091">
                  <c:v>2634.0389656628699</c:v>
                </c:pt>
                <c:pt idx="1092">
                  <c:v>2635.9799186569599</c:v>
                </c:pt>
                <c:pt idx="1093">
                  <c:v>2638.7320718900601</c:v>
                </c:pt>
                <c:pt idx="1094">
                  <c:v>2640.68927084293</c:v>
                </c:pt>
                <c:pt idx="1095">
                  <c:v>2642.9184798353399</c:v>
                </c:pt>
                <c:pt idx="1096">
                  <c:v>2643.7612938319799</c:v>
                </c:pt>
                <c:pt idx="1097">
                  <c:v>2646.1226658944702</c:v>
                </c:pt>
                <c:pt idx="1098">
                  <c:v>2649.4570391637999</c:v>
                </c:pt>
                <c:pt idx="1099">
                  <c:v>2650.1971084481602</c:v>
                </c:pt>
                <c:pt idx="1100">
                  <c:v>2652.08120058653</c:v>
                </c:pt>
                <c:pt idx="1101">
                  <c:v>2653.4875737207999</c:v>
                </c:pt>
                <c:pt idx="1102">
                  <c:v>2656.48253817565</c:v>
                </c:pt>
                <c:pt idx="1103">
                  <c:v>2659.70692191325</c:v>
                </c:pt>
                <c:pt idx="1104">
                  <c:v>2660.7945229914899</c:v>
                </c:pt>
                <c:pt idx="1105">
                  <c:v>2663.76467942821</c:v>
                </c:pt>
                <c:pt idx="1106">
                  <c:v>2665.6814830241101</c:v>
                </c:pt>
                <c:pt idx="1107">
                  <c:v>2667.7605266678102</c:v>
                </c:pt>
                <c:pt idx="1108">
                  <c:v>2670.2553790402599</c:v>
                </c:pt>
                <c:pt idx="1109">
                  <c:v>2670.75285664286</c:v>
                </c:pt>
                <c:pt idx="1110">
                  <c:v>2675.8894336367098</c:v>
                </c:pt>
                <c:pt idx="1111">
                  <c:v>2676.2819711272</c:v>
                </c:pt>
                <c:pt idx="1112">
                  <c:v>2678.8290740157199</c:v>
                </c:pt>
                <c:pt idx="1113">
                  <c:v>2681.0725531070598</c:v>
                </c:pt>
                <c:pt idx="1114">
                  <c:v>2682.5070273592301</c:v>
                </c:pt>
                <c:pt idx="1115">
                  <c:v>2687.0010108213901</c:v>
                </c:pt>
                <c:pt idx="1116">
                  <c:v>2688.2466806877401</c:v>
                </c:pt>
                <c:pt idx="1117">
                  <c:v>2689.5206712119698</c:v>
                </c:pt>
                <c:pt idx="1118">
                  <c:v>2692.6192585390299</c:v>
                </c:pt>
                <c:pt idx="1119">
                  <c:v>2694.4989598777202</c:v>
                </c:pt>
                <c:pt idx="1120">
                  <c:v>2696.6056655593402</c:v>
                </c:pt>
                <c:pt idx="1121">
                  <c:v>2698.4912944775901</c:v>
                </c:pt>
                <c:pt idx="1122">
                  <c:v>2700.6539828550099</c:v>
                </c:pt>
                <c:pt idx="1123">
                  <c:v>2702.8730930081801</c:v>
                </c:pt>
                <c:pt idx="1124">
                  <c:v>2704.1055904755299</c:v>
                </c:pt>
                <c:pt idx="1125">
                  <c:v>2707.5003372403198</c:v>
                </c:pt>
                <c:pt idx="1126">
                  <c:v>2707.8783850918999</c:v>
                </c:pt>
                <c:pt idx="1127">
                  <c:v>2711.5409706365599</c:v>
                </c:pt>
                <c:pt idx="1128">
                  <c:v>2715.0768816107502</c:v>
                </c:pt>
                <c:pt idx="1129">
                  <c:v>2716.53616388104</c:v>
                </c:pt>
                <c:pt idx="1130">
                  <c:v>2718.9605439187899</c:v>
                </c:pt>
                <c:pt idx="1131">
                  <c:v>2720.7396959450398</c:v>
                </c:pt>
                <c:pt idx="1132">
                  <c:v>2723.9983279200701</c:v>
                </c:pt>
                <c:pt idx="1133">
                  <c:v>2725.7438903288398</c:v>
                </c:pt>
                <c:pt idx="1134">
                  <c:v>2728.08791873263</c:v>
                </c:pt>
                <c:pt idx="1135">
                  <c:v>2729.8556546797299</c:v>
                </c:pt>
                <c:pt idx="1136">
                  <c:v>2731.9904614792499</c:v>
                </c:pt>
                <c:pt idx="1137">
                  <c:v>2734.6280148409701</c:v>
                </c:pt>
                <c:pt idx="1138">
                  <c:v>2736.89783873033</c:v>
                </c:pt>
                <c:pt idx="1139">
                  <c:v>2738.0598638629699</c:v>
                </c:pt>
                <c:pt idx="1140">
                  <c:v>2741.2440717835998</c:v>
                </c:pt>
                <c:pt idx="1141">
                  <c:v>2743.7885401923099</c:v>
                </c:pt>
                <c:pt idx="1142">
                  <c:v>2745.86429073627</c:v>
                </c:pt>
                <c:pt idx="1143">
                  <c:v>2747.0102894501101</c:v>
                </c:pt>
                <c:pt idx="1144">
                  <c:v>2749.38746839141</c:v>
                </c:pt>
                <c:pt idx="1145">
                  <c:v>2751.4687074349499</c:v>
                </c:pt>
                <c:pt idx="1146">
                  <c:v>2754.14292397391</c:v>
                </c:pt>
                <c:pt idx="1147">
                  <c:v>2757.0450230157398</c:v>
                </c:pt>
                <c:pt idx="1148">
                  <c:v>2759.67203845825</c:v>
                </c:pt>
                <c:pt idx="1149">
                  <c:v>2761.7078327252102</c:v>
                </c:pt>
                <c:pt idx="1150">
                  <c:v>2762.9328658331201</c:v>
                </c:pt>
                <c:pt idx="1151">
                  <c:v>2764.7807338742</c:v>
                </c:pt>
                <c:pt idx="1152">
                  <c:v>2767.3096149440898</c:v>
                </c:pt>
                <c:pt idx="1153">
                  <c:v>2769.0108302762001</c:v>
                </c:pt>
                <c:pt idx="1154">
                  <c:v>2771.6589215571198</c:v>
                </c:pt>
                <c:pt idx="1155">
                  <c:v>2773.50371603844</c:v>
                </c:pt>
                <c:pt idx="1156">
                  <c:v>2775.3166772221498</c:v>
                </c:pt>
                <c:pt idx="1157">
                  <c:v>2776.9206363415701</c:v>
                </c:pt>
                <c:pt idx="1158">
                  <c:v>2780.1421660593801</c:v>
                </c:pt>
                <c:pt idx="1159">
                  <c:v>2783.61133687859</c:v>
                </c:pt>
                <c:pt idx="1160">
                  <c:v>2786.5215588998099</c:v>
                </c:pt>
                <c:pt idx="1161">
                  <c:v>2787.2653603638901</c:v>
                </c:pt>
                <c:pt idx="1162">
                  <c:v>2789.6010462483</c:v>
                </c:pt>
                <c:pt idx="1163">
                  <c:v>2790.82432303634</c:v>
                </c:pt>
                <c:pt idx="1164">
                  <c:v>2793.8293863304302</c:v>
                </c:pt>
                <c:pt idx="1165">
                  <c:v>2796.86452660226</c:v>
                </c:pt>
                <c:pt idx="1166">
                  <c:v>2797.7235865576799</c:v>
                </c:pt>
                <c:pt idx="1167">
                  <c:v>2800.1385263761299</c:v>
                </c:pt>
                <c:pt idx="1168">
                  <c:v>2802.4265720841299</c:v>
                </c:pt>
                <c:pt idx="1169">
                  <c:v>2806.3447021695802</c:v>
                </c:pt>
                <c:pt idx="1170">
                  <c:v>2809.86392810501</c:v>
                </c:pt>
                <c:pt idx="1171">
                  <c:v>2810.7322087397401</c:v>
                </c:pt>
                <c:pt idx="1172">
                  <c:v>2811.9748050463299</c:v>
                </c:pt>
                <c:pt idx="1173">
                  <c:v>2813.1467094782302</c:v>
                </c:pt>
                <c:pt idx="1174">
                  <c:v>2815.4084103882001</c:v>
                </c:pt>
                <c:pt idx="1175">
                  <c:v>2818.4797747573102</c:v>
                </c:pt>
                <c:pt idx="1176">
                  <c:v>2820.7221561487299</c:v>
                </c:pt>
                <c:pt idx="1177">
                  <c:v>2822.6633286828001</c:v>
                </c:pt>
                <c:pt idx="1178">
                  <c:v>2823.8804583513001</c:v>
                </c:pt>
                <c:pt idx="1179">
                  <c:v>2828.2275695645098</c:v>
                </c:pt>
                <c:pt idx="1180">
                  <c:v>2830.1709374984098</c:v>
                </c:pt>
                <c:pt idx="1181">
                  <c:v>2832.0993767134401</c:v>
                </c:pt>
                <c:pt idx="1182">
                  <c:v>2834.5687624478001</c:v>
                </c:pt>
                <c:pt idx="1183">
                  <c:v>2836.2473651616101</c:v>
                </c:pt>
                <c:pt idx="1184">
                  <c:v>2838.98963909545</c:v>
                </c:pt>
                <c:pt idx="1185">
                  <c:v>2838.8205933081599</c:v>
                </c:pt>
                <c:pt idx="1186">
                  <c:v>2841.19074696998</c:v>
                </c:pt>
                <c:pt idx="1187">
                  <c:v>2843.5297259541499</c:v>
                </c:pt>
                <c:pt idx="1188">
                  <c:v>2845.4673858484798</c:v>
                </c:pt>
                <c:pt idx="1189">
                  <c:v>2847.0987874658399</c:v>
                </c:pt>
                <c:pt idx="1190">
                  <c:v>2848.9650968655401</c:v>
                </c:pt>
                <c:pt idx="1191">
                  <c:v>2851.4199929609899</c:v>
                </c:pt>
                <c:pt idx="1192">
                  <c:v>2853.9007947744899</c:v>
                </c:pt>
                <c:pt idx="1193">
                  <c:v>2855.9286856020399</c:v>
                </c:pt>
                <c:pt idx="1194">
                  <c:v>2858.6112446603702</c:v>
                </c:pt>
                <c:pt idx="1195">
                  <c:v>2860.7361721606298</c:v>
                </c:pt>
                <c:pt idx="1196">
                  <c:v>2863.6033643450901</c:v>
                </c:pt>
                <c:pt idx="1197">
                  <c:v>2865.7746147818598</c:v>
                </c:pt>
                <c:pt idx="1198">
                  <c:v>2868.6073391889099</c:v>
                </c:pt>
                <c:pt idx="1199">
                  <c:v>2871.6517001400398</c:v>
                </c:pt>
                <c:pt idx="1200">
                  <c:v>2873.0563169544498</c:v>
                </c:pt>
                <c:pt idx="1201">
                  <c:v>2875.4896981315201</c:v>
                </c:pt>
                <c:pt idx="1202">
                  <c:v>2877.5746693547799</c:v>
                </c:pt>
                <c:pt idx="1203">
                  <c:v>2880.3413122267898</c:v>
                </c:pt>
                <c:pt idx="1204">
                  <c:v>2882.8014772818401</c:v>
                </c:pt>
                <c:pt idx="1205">
                  <c:v>2885.6302499691901</c:v>
                </c:pt>
                <c:pt idx="1206">
                  <c:v>2887.38261811745</c:v>
                </c:pt>
                <c:pt idx="1207">
                  <c:v>2889.67593278505</c:v>
                </c:pt>
                <c:pt idx="1208">
                  <c:v>2892.0373048475299</c:v>
                </c:pt>
                <c:pt idx="1209">
                  <c:v>2895.8768396188898</c:v>
                </c:pt>
                <c:pt idx="1210">
                  <c:v>2896.5374354292298</c:v>
                </c:pt>
                <c:pt idx="1211">
                  <c:v>2899.0252625222001</c:v>
                </c:pt>
                <c:pt idx="1212">
                  <c:v>2901.0085867330999</c:v>
                </c:pt>
                <c:pt idx="1213">
                  <c:v>2902.1032130908102</c:v>
                </c:pt>
                <c:pt idx="1214">
                  <c:v>2905.01145925218</c:v>
                </c:pt>
                <c:pt idx="1215">
                  <c:v>2906.57831611439</c:v>
                </c:pt>
                <c:pt idx="1216">
                  <c:v>2910.0446329138099</c:v>
                </c:pt>
                <c:pt idx="1217">
                  <c:v>2910.8020458568699</c:v>
                </c:pt>
                <c:pt idx="1218">
                  <c:v>2913.6382829036502</c:v>
                </c:pt>
                <c:pt idx="1219">
                  <c:v>2915.2404857032002</c:v>
                </c:pt>
                <c:pt idx="1220">
                  <c:v>2917.8666229857799</c:v>
                </c:pt>
                <c:pt idx="1221">
                  <c:v>2920.5695992625801</c:v>
                </c:pt>
                <c:pt idx="1222">
                  <c:v>2922.9129690464101</c:v>
                </c:pt>
                <c:pt idx="1223">
                  <c:v>2925.1788412160699</c:v>
                </c:pt>
                <c:pt idx="1224">
                  <c:v>2926.4607351797099</c:v>
                </c:pt>
                <c:pt idx="1225">
                  <c:v>2929.8142084276001</c:v>
                </c:pt>
                <c:pt idx="1226">
                  <c:v>2932.8249797612698</c:v>
                </c:pt>
                <c:pt idx="1227">
                  <c:v>2934.9736175797402</c:v>
                </c:pt>
                <c:pt idx="1228">
                  <c:v>2937.5736296042801</c:v>
                </c:pt>
                <c:pt idx="1229">
                  <c:v>2938.93236256214</c:v>
                </c:pt>
                <c:pt idx="1230">
                  <c:v>2941.0831957804398</c:v>
                </c:pt>
                <c:pt idx="1231">
                  <c:v>2944.0568648569001</c:v>
                </c:pt>
                <c:pt idx="1232">
                  <c:v>2944.8254743391099</c:v>
                </c:pt>
                <c:pt idx="1233">
                  <c:v>2947.9640179431699</c:v>
                </c:pt>
                <c:pt idx="1234">
                  <c:v>2950.2303291928001</c:v>
                </c:pt>
                <c:pt idx="1235">
                  <c:v>2952.9445020087601</c:v>
                </c:pt>
                <c:pt idx="1236">
                  <c:v>2955.59281282967</c:v>
                </c:pt>
                <c:pt idx="1237">
                  <c:v>2956.4955612417998</c:v>
                </c:pt>
                <c:pt idx="1238">
                  <c:v>2959.3972212036601</c:v>
                </c:pt>
                <c:pt idx="1239">
                  <c:v>2960.38361434951</c:v>
                </c:pt>
                <c:pt idx="1240">
                  <c:v>2962.3032719652001</c:v>
                </c:pt>
                <c:pt idx="1241">
                  <c:v>2965.18056298889</c:v>
                </c:pt>
                <c:pt idx="1242">
                  <c:v>2967.6545590629098</c:v>
                </c:pt>
                <c:pt idx="1243">
                  <c:v>2970.4049559761402</c:v>
                </c:pt>
                <c:pt idx="1244">
                  <c:v>2972.0945356891302</c:v>
                </c:pt>
                <c:pt idx="1245">
                  <c:v>2974.33076996102</c:v>
                </c:pt>
                <c:pt idx="1246">
                  <c:v>2976.6548202263002</c:v>
                </c:pt>
                <c:pt idx="1247">
                  <c:v>2978.15318061366</c:v>
                </c:pt>
                <c:pt idx="1248">
                  <c:v>2982.27921506348</c:v>
                </c:pt>
                <c:pt idx="1249">
                  <c:v>2984.7426732182898</c:v>
                </c:pt>
                <c:pt idx="1250">
                  <c:v>2989.0831982319901</c:v>
                </c:pt>
                <c:pt idx="1251">
                  <c:v>2991.2524728089102</c:v>
                </c:pt>
                <c:pt idx="1252">
                  <c:v>2992.9128537040901</c:v>
                </c:pt>
                <c:pt idx="1253">
                  <c:v>2995.2744453065502</c:v>
                </c:pt>
                <c:pt idx="1254">
                  <c:v>2997.3359257515799</c:v>
                </c:pt>
                <c:pt idx="1255">
                  <c:v>3000.5603094891799</c:v>
                </c:pt>
                <c:pt idx="1256">
                  <c:v>3002.9506608294801</c:v>
                </c:pt>
                <c:pt idx="1257">
                  <c:v>3004.1882077164501</c:v>
                </c:pt>
                <c:pt idx="1258">
                  <c:v>3007.9296081151801</c:v>
                </c:pt>
                <c:pt idx="1259">
                  <c:v>3008.7454186938498</c:v>
                </c:pt>
                <c:pt idx="1260">
                  <c:v>3011.50327996653</c:v>
                </c:pt>
                <c:pt idx="1261">
                  <c:v>3012.1452148782701</c:v>
                </c:pt>
                <c:pt idx="1262">
                  <c:v>3014.4464329852699</c:v>
                </c:pt>
                <c:pt idx="1263">
                  <c:v>3016.90396356052</c:v>
                </c:pt>
                <c:pt idx="1264">
                  <c:v>3019.7169293690599</c:v>
                </c:pt>
                <c:pt idx="1265">
                  <c:v>3021.7966316327102</c:v>
                </c:pt>
                <c:pt idx="1266">
                  <c:v>3024.54263774628</c:v>
                </c:pt>
                <c:pt idx="1267">
                  <c:v>3026.98150742293</c:v>
                </c:pt>
                <c:pt idx="1268">
                  <c:v>3028.21378535029</c:v>
                </c:pt>
                <c:pt idx="1269">
                  <c:v>3030.4186254045399</c:v>
                </c:pt>
                <c:pt idx="1270">
                  <c:v>3032.84190774237</c:v>
                </c:pt>
                <c:pt idx="1271">
                  <c:v>3035.87924341403</c:v>
                </c:pt>
                <c:pt idx="1272">
                  <c:v>3038.4324934220899</c:v>
                </c:pt>
                <c:pt idx="1273">
                  <c:v>3040.3927659347301</c:v>
                </c:pt>
                <c:pt idx="1274">
                  <c:v>3041.8215321473199</c:v>
                </c:pt>
                <c:pt idx="1275">
                  <c:v>3045.8226483465301</c:v>
                </c:pt>
                <c:pt idx="1276">
                  <c:v>3048.4400040297601</c:v>
                </c:pt>
                <c:pt idx="1277">
                  <c:v>3050.15044004118</c:v>
                </c:pt>
                <c:pt idx="1278">
                  <c:v>3051.6026970319999</c:v>
                </c:pt>
                <c:pt idx="1279">
                  <c:v>3052.7274003674502</c:v>
                </c:pt>
                <c:pt idx="1280">
                  <c:v>3057.2115045303599</c:v>
                </c:pt>
                <c:pt idx="1281">
                  <c:v>3058.45871117659</c:v>
                </c:pt>
                <c:pt idx="1282">
                  <c:v>3060.8901164938102</c:v>
                </c:pt>
                <c:pt idx="1283">
                  <c:v>3063.67146854472</c:v>
                </c:pt>
                <c:pt idx="1284">
                  <c:v>3065.91406947613</c:v>
                </c:pt>
                <c:pt idx="1285">
                  <c:v>3067.5094665361898</c:v>
                </c:pt>
                <c:pt idx="1286">
                  <c:v>3069.7891697248101</c:v>
                </c:pt>
                <c:pt idx="1287">
                  <c:v>3072.5525194970801</c:v>
                </c:pt>
                <c:pt idx="1288">
                  <c:v>3073.71366646979</c:v>
                </c:pt>
                <c:pt idx="1289">
                  <c:v>3075.5275058134298</c:v>
                </c:pt>
                <c:pt idx="1290">
                  <c:v>3077.9156617538902</c:v>
                </c:pt>
                <c:pt idx="1291">
                  <c:v>3079.4012888222101</c:v>
                </c:pt>
                <c:pt idx="1292">
                  <c:v>3082.2436729885299</c:v>
                </c:pt>
                <c:pt idx="1293">
                  <c:v>3084.1093237682799</c:v>
                </c:pt>
                <c:pt idx="1294">
                  <c:v>3087.27377309039</c:v>
                </c:pt>
                <c:pt idx="1295">
                  <c:v>3089.8224127587901</c:v>
                </c:pt>
                <c:pt idx="1296">
                  <c:v>3091.3497524239701</c:v>
                </c:pt>
                <c:pt idx="1297">
                  <c:v>3093.71683252602</c:v>
                </c:pt>
                <c:pt idx="1298">
                  <c:v>3095.74428427361</c:v>
                </c:pt>
                <c:pt idx="1299">
                  <c:v>3099.07799892299</c:v>
                </c:pt>
                <c:pt idx="1300">
                  <c:v>3101.3735089904199</c:v>
                </c:pt>
                <c:pt idx="1301">
                  <c:v>3102.9678083505701</c:v>
                </c:pt>
                <c:pt idx="1302">
                  <c:v>3105.2145805416599</c:v>
                </c:pt>
                <c:pt idx="1303">
                  <c:v>3106.9162349537401</c:v>
                </c:pt>
                <c:pt idx="1304">
                  <c:v>3109.27628977632</c:v>
                </c:pt>
                <c:pt idx="1305">
                  <c:v>3111.5105481883602</c:v>
                </c:pt>
                <c:pt idx="1306">
                  <c:v>3113.5952998716298</c:v>
                </c:pt>
                <c:pt idx="1307">
                  <c:v>3116.4069484402598</c:v>
                </c:pt>
                <c:pt idx="1308">
                  <c:v>3117.1924625012098</c:v>
                </c:pt>
                <c:pt idx="1309">
                  <c:v>3119.34044169974</c:v>
                </c:pt>
                <c:pt idx="1310">
                  <c:v>3121.6001667498599</c:v>
                </c:pt>
                <c:pt idx="1311">
                  <c:v>3124.5698841066101</c:v>
                </c:pt>
                <c:pt idx="1312">
                  <c:v>3126.5883347148701</c:v>
                </c:pt>
                <c:pt idx="1313">
                  <c:v>3128.96639181609</c:v>
                </c:pt>
                <c:pt idx="1314">
                  <c:v>3130.8656322133202</c:v>
                </c:pt>
                <c:pt idx="1315">
                  <c:v>3134.0715745922998</c:v>
                </c:pt>
                <c:pt idx="1316">
                  <c:v>3135.7071474693498</c:v>
                </c:pt>
                <c:pt idx="1317">
                  <c:v>3139.10408963398</c:v>
                </c:pt>
                <c:pt idx="1318">
                  <c:v>3140.35063766027</c:v>
                </c:pt>
                <c:pt idx="1319">
                  <c:v>3144.1910505915598</c:v>
                </c:pt>
                <c:pt idx="1320">
                  <c:v>3147.55506175867</c:v>
                </c:pt>
                <c:pt idx="1321">
                  <c:v>3148.6977673727602</c:v>
                </c:pt>
                <c:pt idx="1322">
                  <c:v>3150.82049947318</c:v>
                </c:pt>
                <c:pt idx="1323">
                  <c:v>3153.0047027689802</c:v>
                </c:pt>
                <c:pt idx="1324">
                  <c:v>3156.8189904422402</c:v>
                </c:pt>
                <c:pt idx="1325">
                  <c:v>3158.0512683696002</c:v>
                </c:pt>
                <c:pt idx="1326">
                  <c:v>3159.2789359573098</c:v>
                </c:pt>
                <c:pt idx="1327">
                  <c:v>3161.5063886298599</c:v>
                </c:pt>
                <c:pt idx="1328">
                  <c:v>3164.0958627351902</c:v>
                </c:pt>
                <c:pt idx="1329">
                  <c:v>3166.8888504052302</c:v>
                </c:pt>
                <c:pt idx="1330">
                  <c:v>3168.6436334933101</c:v>
                </c:pt>
                <c:pt idx="1331">
                  <c:v>3171.4177407247598</c:v>
                </c:pt>
                <c:pt idx="1332">
                  <c:v>3174.10447104278</c:v>
                </c:pt>
                <c:pt idx="1333">
                  <c:v>3175.6845003039998</c:v>
                </c:pt>
                <c:pt idx="1334">
                  <c:v>3178.9453276788699</c:v>
                </c:pt>
                <c:pt idx="1335">
                  <c:v>3181.4395214313599</c:v>
                </c:pt>
                <c:pt idx="1336">
                  <c:v>3184.5407432382199</c:v>
                </c:pt>
                <c:pt idx="1337">
                  <c:v>3185.5839972397898</c:v>
                </c:pt>
                <c:pt idx="1338">
                  <c:v>3187.6505271044398</c:v>
                </c:pt>
                <c:pt idx="1339">
                  <c:v>3190.0786393219</c:v>
                </c:pt>
                <c:pt idx="1340">
                  <c:v>3191.9853440785701</c:v>
                </c:pt>
                <c:pt idx="1341">
                  <c:v>3193.3658114947898</c:v>
                </c:pt>
                <c:pt idx="1342">
                  <c:v>3196.2222462200498</c:v>
                </c:pt>
                <c:pt idx="1343">
                  <c:v>3199.9531086995798</c:v>
                </c:pt>
                <c:pt idx="1344">
                  <c:v>3202.8982375781802</c:v>
                </c:pt>
                <c:pt idx="1345">
                  <c:v>3203.5456609895</c:v>
                </c:pt>
                <c:pt idx="1346">
                  <c:v>3206.0106559241999</c:v>
                </c:pt>
                <c:pt idx="1347">
                  <c:v>3208.2956280724202</c:v>
                </c:pt>
                <c:pt idx="1348">
                  <c:v>3211.0840054027999</c:v>
                </c:pt>
                <c:pt idx="1349">
                  <c:v>3214.2743604429602</c:v>
                </c:pt>
                <c:pt idx="1350">
                  <c:v>3214.0840192772698</c:v>
                </c:pt>
                <c:pt idx="1351">
                  <c:v>3216.59182450874</c:v>
                </c:pt>
                <c:pt idx="1352">
                  <c:v>3219.0216930460801</c:v>
                </c:pt>
                <c:pt idx="1353">
                  <c:v>3220.9389357219402</c:v>
                </c:pt>
                <c:pt idx="1354">
                  <c:v>3222.2829595009098</c:v>
                </c:pt>
                <c:pt idx="1355">
                  <c:v>3225.4981225592001</c:v>
                </c:pt>
                <c:pt idx="1356">
                  <c:v>3227.32118258215</c:v>
                </c:pt>
                <c:pt idx="1357">
                  <c:v>3229.6351340082001</c:v>
                </c:pt>
                <c:pt idx="1358">
                  <c:v>3232.15018405912</c:v>
                </c:pt>
                <c:pt idx="1359">
                  <c:v>3235.6801674537501</c:v>
                </c:pt>
                <c:pt idx="1360">
                  <c:v>3237.6252917075299</c:v>
                </c:pt>
                <c:pt idx="1361">
                  <c:v>3239.8551593198899</c:v>
                </c:pt>
                <c:pt idx="1362">
                  <c:v>3241.37393692572</c:v>
                </c:pt>
                <c:pt idx="1363">
                  <c:v>3242.4272897665301</c:v>
                </c:pt>
                <c:pt idx="1364">
                  <c:v>3245.6727493425501</c:v>
                </c:pt>
                <c:pt idx="1365">
                  <c:v>3247.3107371594101</c:v>
                </c:pt>
                <c:pt idx="1366">
                  <c:v>3251.0262318400901</c:v>
                </c:pt>
                <c:pt idx="1367">
                  <c:v>3254.6225163097401</c:v>
                </c:pt>
                <c:pt idx="1368">
                  <c:v>3254.9013320887798</c:v>
                </c:pt>
                <c:pt idx="1369">
                  <c:v>3257.0954146838399</c:v>
                </c:pt>
                <c:pt idx="1370">
                  <c:v>3259.6271497735102</c:v>
                </c:pt>
                <c:pt idx="1371">
                  <c:v>3262.19949976013</c:v>
                </c:pt>
                <c:pt idx="1372">
                  <c:v>3263.4576834055401</c:v>
                </c:pt>
                <c:pt idx="1373">
                  <c:v>3265.8254221275502</c:v>
                </c:pt>
                <c:pt idx="1374">
                  <c:v>3268.9756013507299</c:v>
                </c:pt>
                <c:pt idx="1375">
                  <c:v>3270.1422368230301</c:v>
                </c:pt>
                <c:pt idx="1376">
                  <c:v>3273.98221067435</c:v>
                </c:pt>
                <c:pt idx="1377">
                  <c:v>3276.0849646362699</c:v>
                </c:pt>
                <c:pt idx="1378">
                  <c:v>3278.2028668570601</c:v>
                </c:pt>
                <c:pt idx="1379">
                  <c:v>3279.2834426558202</c:v>
                </c:pt>
                <c:pt idx="1380">
                  <c:v>3281.8630374619001</c:v>
                </c:pt>
                <c:pt idx="1381">
                  <c:v>3284.51266552271</c:v>
                </c:pt>
                <c:pt idx="1382">
                  <c:v>3287.3186060517701</c:v>
                </c:pt>
                <c:pt idx="1383">
                  <c:v>3289.60840807963</c:v>
                </c:pt>
                <c:pt idx="1384">
                  <c:v>3291.3383831495798</c:v>
                </c:pt>
                <c:pt idx="1385">
                  <c:v>3292.2683545196701</c:v>
                </c:pt>
                <c:pt idx="1386">
                  <c:v>3295.20536041887</c:v>
                </c:pt>
                <c:pt idx="1387">
                  <c:v>3297.6949438317201</c:v>
                </c:pt>
                <c:pt idx="1388">
                  <c:v>3299.82250581177</c:v>
                </c:pt>
                <c:pt idx="1389">
                  <c:v>3302.2111008322099</c:v>
                </c:pt>
                <c:pt idx="1390">
                  <c:v>3303.2706007925599</c:v>
                </c:pt>
                <c:pt idx="1391">
                  <c:v>3306.44075815424</c:v>
                </c:pt>
                <c:pt idx="1392">
                  <c:v>3308.06491495214</c:v>
                </c:pt>
                <c:pt idx="1393">
                  <c:v>3311.47832261553</c:v>
                </c:pt>
                <c:pt idx="1394">
                  <c:v>3314.4548457117698</c:v>
                </c:pt>
                <c:pt idx="1395">
                  <c:v>3315.7523270142301</c:v>
                </c:pt>
                <c:pt idx="1396">
                  <c:v>3318.1545335136402</c:v>
                </c:pt>
                <c:pt idx="1397">
                  <c:v>3320.2355530171999</c:v>
                </c:pt>
                <c:pt idx="1398">
                  <c:v>3324.0131775132099</c:v>
                </c:pt>
                <c:pt idx="1399">
                  <c:v>3326.0851958774401</c:v>
                </c:pt>
                <c:pt idx="1400">
                  <c:v>3327.09881198124</c:v>
                </c:pt>
                <c:pt idx="1401">
                  <c:v>3328.5442632325799</c:v>
                </c:pt>
                <c:pt idx="1402">
                  <c:v>3331.6575597385299</c:v>
                </c:pt>
                <c:pt idx="1403">
                  <c:v>3333.4009267474798</c:v>
                </c:pt>
                <c:pt idx="1404">
                  <c:v>3333.9524111860201</c:v>
                </c:pt>
                <c:pt idx="1405">
                  <c:v>3337.1179582080399</c:v>
                </c:pt>
                <c:pt idx="1406">
                  <c:v>3340.0591353669402</c:v>
                </c:pt>
                <c:pt idx="1407">
                  <c:v>3342.5131533024501</c:v>
                </c:pt>
                <c:pt idx="1408">
                  <c:v>3344.0071228901402</c:v>
                </c:pt>
                <c:pt idx="1409">
                  <c:v>3346.81943007872</c:v>
                </c:pt>
                <c:pt idx="1410">
                  <c:v>3349.1090125666001</c:v>
                </c:pt>
                <c:pt idx="1411">
                  <c:v>3351.10726549638</c:v>
                </c:pt>
                <c:pt idx="1412">
                  <c:v>3353.7610648168802</c:v>
                </c:pt>
                <c:pt idx="1413">
                  <c:v>3356.8137682873898</c:v>
                </c:pt>
                <c:pt idx="1414">
                  <c:v>3358.7433052023298</c:v>
                </c:pt>
                <c:pt idx="1415">
                  <c:v>3360.6666949977398</c:v>
                </c:pt>
                <c:pt idx="1416">
                  <c:v>3363.6570491129301</c:v>
                </c:pt>
                <c:pt idx="1417">
                  <c:v>3364.93038101721</c:v>
                </c:pt>
                <c:pt idx="1418">
                  <c:v>3367.5167815627701</c:v>
                </c:pt>
                <c:pt idx="1419">
                  <c:v>3369.2998853087302</c:v>
                </c:pt>
                <c:pt idx="1420">
                  <c:v>3371.95719726896</c:v>
                </c:pt>
                <c:pt idx="1421">
                  <c:v>3373.9668662778799</c:v>
                </c:pt>
                <c:pt idx="1422">
                  <c:v>3375.4527128861801</c:v>
                </c:pt>
                <c:pt idx="1423">
                  <c:v>3378.36491076725</c:v>
                </c:pt>
                <c:pt idx="1424">
                  <c:v>3378.74098275898</c:v>
                </c:pt>
                <c:pt idx="1425">
                  <c:v>3382.6086186482298</c:v>
                </c:pt>
                <c:pt idx="1426">
                  <c:v>3384.1906237693001</c:v>
                </c:pt>
                <c:pt idx="1427">
                  <c:v>3385.3495753421698</c:v>
                </c:pt>
                <c:pt idx="1428">
                  <c:v>3388.3897650336198</c:v>
                </c:pt>
                <c:pt idx="1429">
                  <c:v>3390.4784684366</c:v>
                </c:pt>
                <c:pt idx="1430">
                  <c:v>3394.3026354091098</c:v>
                </c:pt>
                <c:pt idx="1431">
                  <c:v>3396.0853000750999</c:v>
                </c:pt>
                <c:pt idx="1432">
                  <c:v>3397.7564384294701</c:v>
                </c:pt>
                <c:pt idx="1433">
                  <c:v>3399.7922326964299</c:v>
                </c:pt>
                <c:pt idx="1434">
                  <c:v>3400.62231337402</c:v>
                </c:pt>
                <c:pt idx="1435">
                  <c:v>3403.3948838255901</c:v>
                </c:pt>
                <c:pt idx="1436">
                  <c:v>3405.57974574134</c:v>
                </c:pt>
                <c:pt idx="1437">
                  <c:v>3407.9859039604598</c:v>
                </c:pt>
                <c:pt idx="1438">
                  <c:v>3409.89853629667</c:v>
                </c:pt>
                <c:pt idx="1439">
                  <c:v>3411.7499169774901</c:v>
                </c:pt>
                <c:pt idx="1440">
                  <c:v>3415.0285270910199</c:v>
                </c:pt>
                <c:pt idx="1441">
                  <c:v>3415.1600315411301</c:v>
                </c:pt>
                <c:pt idx="1442">
                  <c:v>3418.6908930957002</c:v>
                </c:pt>
                <c:pt idx="1443">
                  <c:v>3420.8476538935602</c:v>
                </c:pt>
                <c:pt idx="1444">
                  <c:v>3423.0511767079101</c:v>
                </c:pt>
                <c:pt idx="1445">
                  <c:v>3426.0079412056298</c:v>
                </c:pt>
                <c:pt idx="1446">
                  <c:v>3426.29553858401</c:v>
                </c:pt>
                <c:pt idx="1447">
                  <c:v>3428.63078538845</c:v>
                </c:pt>
                <c:pt idx="1448">
                  <c:v>3430.5947900808101</c:v>
                </c:pt>
                <c:pt idx="1449">
                  <c:v>3433.4321248275101</c:v>
                </c:pt>
                <c:pt idx="1450">
                  <c:v>3436.0084265338301</c:v>
                </c:pt>
                <c:pt idx="1451">
                  <c:v>3437.7768211008902</c:v>
                </c:pt>
                <c:pt idx="1452">
                  <c:v>3440.7078994205399</c:v>
                </c:pt>
                <c:pt idx="1453">
                  <c:v>3442.6367777155401</c:v>
                </c:pt>
                <c:pt idx="1454">
                  <c:v>3444.3311873081602</c:v>
                </c:pt>
                <c:pt idx="1455">
                  <c:v>3446.0260359807398</c:v>
                </c:pt>
                <c:pt idx="1456">
                  <c:v>3449.2115611412701</c:v>
                </c:pt>
                <c:pt idx="1457">
                  <c:v>3451.5784217033402</c:v>
                </c:pt>
                <c:pt idx="1458">
                  <c:v>3452.8695363462798</c:v>
                </c:pt>
                <c:pt idx="1459">
                  <c:v>3455.6838193947101</c:v>
                </c:pt>
                <c:pt idx="1460">
                  <c:v>3459.2697854851299</c:v>
                </c:pt>
                <c:pt idx="1461">
                  <c:v>3460.1749488370801</c:v>
                </c:pt>
                <c:pt idx="1462">
                  <c:v>3461.8357688122301</c:v>
                </c:pt>
                <c:pt idx="1463">
                  <c:v>3464.4548808153299</c:v>
                </c:pt>
                <c:pt idx="1464">
                  <c:v>3466.04281351596</c:v>
                </c:pt>
                <c:pt idx="1465">
                  <c:v>3468.7853069897901</c:v>
                </c:pt>
                <c:pt idx="1466">
                  <c:v>3470.1422836277702</c:v>
                </c:pt>
                <c:pt idx="1467">
                  <c:v>3473.2377973950702</c:v>
                </c:pt>
                <c:pt idx="1468">
                  <c:v>3475.2990583001101</c:v>
                </c:pt>
                <c:pt idx="1469">
                  <c:v>3477.1027988045098</c:v>
                </c:pt>
                <c:pt idx="1470">
                  <c:v>3478.9238829676101</c:v>
                </c:pt>
                <c:pt idx="1471">
                  <c:v>3481.7089671982399</c:v>
                </c:pt>
                <c:pt idx="1472">
                  <c:v>3484.5524490644698</c:v>
                </c:pt>
                <c:pt idx="1473">
                  <c:v>3485.9008636430999</c:v>
                </c:pt>
                <c:pt idx="1474">
                  <c:v>3488.1294140155701</c:v>
                </c:pt>
                <c:pt idx="1475">
                  <c:v>3488.7987914252499</c:v>
                </c:pt>
                <c:pt idx="1476">
                  <c:v>3491.8176857383</c:v>
                </c:pt>
                <c:pt idx="1477">
                  <c:v>3495.91452137032</c:v>
                </c:pt>
                <c:pt idx="1478">
                  <c:v>3496.4016805936899</c:v>
                </c:pt>
                <c:pt idx="1479">
                  <c:v>3499.7331998432401</c:v>
                </c:pt>
                <c:pt idx="1480">
                  <c:v>3501.1075201399299</c:v>
                </c:pt>
                <c:pt idx="1481">
                  <c:v>3503.2570361183298</c:v>
                </c:pt>
                <c:pt idx="1482">
                  <c:v>3505.8673665220999</c:v>
                </c:pt>
                <c:pt idx="1483">
                  <c:v>3507.2884488352702</c:v>
                </c:pt>
                <c:pt idx="1484">
                  <c:v>3510.1521283799898</c:v>
                </c:pt>
                <c:pt idx="1485">
                  <c:v>3511.9304022463002</c:v>
                </c:pt>
                <c:pt idx="1486">
                  <c:v>3513.5038453080201</c:v>
                </c:pt>
                <c:pt idx="1487">
                  <c:v>3517.8953035978798</c:v>
                </c:pt>
                <c:pt idx="1488">
                  <c:v>3518.3818042013099</c:v>
                </c:pt>
                <c:pt idx="1489">
                  <c:v>3521.3783054360401</c:v>
                </c:pt>
                <c:pt idx="1490">
                  <c:v>3523.3642641267502</c:v>
                </c:pt>
                <c:pt idx="1491">
                  <c:v>3525.08940931706</c:v>
                </c:pt>
                <c:pt idx="1492">
                  <c:v>3526.4079664579299</c:v>
                </c:pt>
                <c:pt idx="1493">
                  <c:v>3529.0918427561701</c:v>
                </c:pt>
                <c:pt idx="1494">
                  <c:v>3532.0409233544701</c:v>
                </c:pt>
                <c:pt idx="1495">
                  <c:v>3533.4598102678001</c:v>
                </c:pt>
                <c:pt idx="1496">
                  <c:v>3537.4916620647</c:v>
                </c:pt>
                <c:pt idx="1497">
                  <c:v>3539.0253683893998</c:v>
                </c:pt>
                <c:pt idx="1498">
                  <c:v>3540.6881642244002</c:v>
                </c:pt>
                <c:pt idx="1499">
                  <c:v>3542.6231896389299</c:v>
                </c:pt>
                <c:pt idx="1500">
                  <c:v>3545.8267170781</c:v>
                </c:pt>
                <c:pt idx="1501">
                  <c:v>3547.6699747795401</c:v>
                </c:pt>
                <c:pt idx="1502">
                  <c:v>3549.48491182309</c:v>
                </c:pt>
                <c:pt idx="1503">
                  <c:v>3551.0811870430898</c:v>
                </c:pt>
                <c:pt idx="1504">
                  <c:v>3553.0179687774898</c:v>
                </c:pt>
                <c:pt idx="1505">
                  <c:v>3555.2048065530898</c:v>
                </c:pt>
                <c:pt idx="1506">
                  <c:v>3557.9940620434099</c:v>
                </c:pt>
                <c:pt idx="1507">
                  <c:v>3561.5361201371302</c:v>
                </c:pt>
                <c:pt idx="1508">
                  <c:v>3562.20264352702</c:v>
                </c:pt>
                <c:pt idx="1509">
                  <c:v>3565.5231857774002</c:v>
                </c:pt>
                <c:pt idx="1510">
                  <c:v>3566.6511822125999</c:v>
                </c:pt>
                <c:pt idx="1511">
                  <c:v>3568.51024679284</c:v>
                </c:pt>
                <c:pt idx="1512">
                  <c:v>3570.5585548388599</c:v>
                </c:pt>
                <c:pt idx="1513">
                  <c:v>3572.7379282550201</c:v>
                </c:pt>
                <c:pt idx="1514">
                  <c:v>3575.5706526620702</c:v>
                </c:pt>
                <c:pt idx="1515">
                  <c:v>3577.3359736693601</c:v>
                </c:pt>
                <c:pt idx="1516">
                  <c:v>3579.5531079626799</c:v>
                </c:pt>
                <c:pt idx="1517">
                  <c:v>3581.3638737465499</c:v>
                </c:pt>
                <c:pt idx="1518">
                  <c:v>3582.5605861965901</c:v>
                </c:pt>
                <c:pt idx="1519">
                  <c:v>3585.9867271790299</c:v>
                </c:pt>
                <c:pt idx="1520">
                  <c:v>3586.9707053850502</c:v>
                </c:pt>
                <c:pt idx="1521">
                  <c:v>3591.36040735505</c:v>
                </c:pt>
                <c:pt idx="1522">
                  <c:v>3592.9781974934299</c:v>
                </c:pt>
                <c:pt idx="1523">
                  <c:v>3595.4322154289498</c:v>
                </c:pt>
                <c:pt idx="1524">
                  <c:v>3596.8355150034499</c:v>
                </c:pt>
                <c:pt idx="1525">
                  <c:v>3598.8590150313398</c:v>
                </c:pt>
                <c:pt idx="1526">
                  <c:v>3602.11128034684</c:v>
                </c:pt>
                <c:pt idx="1527">
                  <c:v>3602.8094174943599</c:v>
                </c:pt>
                <c:pt idx="1528">
                  <c:v>3605.1736435766302</c:v>
                </c:pt>
                <c:pt idx="1529">
                  <c:v>3608.4019790339298</c:v>
                </c:pt>
                <c:pt idx="1530">
                  <c:v>3609.10187250132</c:v>
                </c:pt>
                <c:pt idx="1531">
                  <c:v>3612.2430505851698</c:v>
                </c:pt>
                <c:pt idx="1532">
                  <c:v>3614.6658938430301</c:v>
                </c:pt>
                <c:pt idx="1533">
                  <c:v>3618.6654732623601</c:v>
                </c:pt>
                <c:pt idx="1534">
                  <c:v>3620.38205639331</c:v>
                </c:pt>
                <c:pt idx="1535">
                  <c:v>3621.2999530643101</c:v>
                </c:pt>
                <c:pt idx="1536">
                  <c:v>3623.9585822644399</c:v>
                </c:pt>
                <c:pt idx="1537">
                  <c:v>3627.0883442691602</c:v>
                </c:pt>
                <c:pt idx="1538">
                  <c:v>3629.28791536381</c:v>
                </c:pt>
                <c:pt idx="1539">
                  <c:v>3630.6677241600801</c:v>
                </c:pt>
                <c:pt idx="1540">
                  <c:v>3631.6448966266198</c:v>
                </c:pt>
                <c:pt idx="1541">
                  <c:v>3634.0435904862902</c:v>
                </c:pt>
                <c:pt idx="1542">
                  <c:v>3636.21593862298</c:v>
                </c:pt>
                <c:pt idx="1543">
                  <c:v>3637.9854308899598</c:v>
                </c:pt>
                <c:pt idx="1544">
                  <c:v>3640.58522337452</c:v>
                </c:pt>
                <c:pt idx="1545">
                  <c:v>3643.08424700665</c:v>
                </c:pt>
                <c:pt idx="1546">
                  <c:v>3645.78985776325</c:v>
                </c:pt>
                <c:pt idx="1547">
                  <c:v>3648.5687948743398</c:v>
                </c:pt>
                <c:pt idx="1548">
                  <c:v>3650.4054663762699</c:v>
                </c:pt>
                <c:pt idx="1549">
                  <c:v>3652.4987801189</c:v>
                </c:pt>
                <c:pt idx="1550">
                  <c:v>3654.6856178945</c:v>
                </c:pt>
                <c:pt idx="1551">
                  <c:v>3657.4983641630502</c:v>
                </c:pt>
                <c:pt idx="1552">
                  <c:v>3657.9589590484202</c:v>
                </c:pt>
                <c:pt idx="1553">
                  <c:v>3660.8158328536601</c:v>
                </c:pt>
                <c:pt idx="1554">
                  <c:v>3662.1765416713602</c:v>
                </c:pt>
                <c:pt idx="1555">
                  <c:v>3666.02749252186</c:v>
                </c:pt>
                <c:pt idx="1556">
                  <c:v>3668.4839253972</c:v>
                </c:pt>
                <c:pt idx="1557">
                  <c:v>3668.8536307293998</c:v>
                </c:pt>
                <c:pt idx="1558">
                  <c:v>3672.62093684619</c:v>
                </c:pt>
                <c:pt idx="1559">
                  <c:v>3673.79020679829</c:v>
                </c:pt>
                <c:pt idx="1560">
                  <c:v>3676.5533370305702</c:v>
                </c:pt>
                <c:pt idx="1561">
                  <c:v>3678.8211850600801</c:v>
                </c:pt>
                <c:pt idx="1562">
                  <c:v>3680.0809054853798</c:v>
                </c:pt>
                <c:pt idx="1563">
                  <c:v>3682.5388751405999</c:v>
                </c:pt>
                <c:pt idx="1564">
                  <c:v>3685.7623807182699</c:v>
                </c:pt>
                <c:pt idx="1565">
                  <c:v>3686.8877426736699</c:v>
                </c:pt>
                <c:pt idx="1566">
                  <c:v>3688.6348418623302</c:v>
                </c:pt>
                <c:pt idx="1567">
                  <c:v>3691.0322184820998</c:v>
                </c:pt>
                <c:pt idx="1568">
                  <c:v>3694.51983065992</c:v>
                </c:pt>
                <c:pt idx="1569">
                  <c:v>3695.3435446779899</c:v>
                </c:pt>
                <c:pt idx="1570">
                  <c:v>3697.4199538419002</c:v>
                </c:pt>
                <c:pt idx="1571">
                  <c:v>3699.3198528590701</c:v>
                </c:pt>
                <c:pt idx="1572">
                  <c:v>3702.3991206675801</c:v>
                </c:pt>
                <c:pt idx="1573">
                  <c:v>3704.7350260919802</c:v>
                </c:pt>
                <c:pt idx="1574">
                  <c:v>3705.5802550284402</c:v>
                </c:pt>
                <c:pt idx="1575">
                  <c:v>3708.49662416919</c:v>
                </c:pt>
                <c:pt idx="1576">
                  <c:v>3710.3082681129999</c:v>
                </c:pt>
                <c:pt idx="1577">
                  <c:v>3713.3743635225001</c:v>
                </c:pt>
                <c:pt idx="1578">
                  <c:v>3715.1895201060502</c:v>
                </c:pt>
                <c:pt idx="1579">
                  <c:v>3717.1732833969099</c:v>
                </c:pt>
                <c:pt idx="1580">
                  <c:v>3719.2843798782101</c:v>
                </c:pt>
                <c:pt idx="1581">
                  <c:v>3721.5882324650202</c:v>
                </c:pt>
                <c:pt idx="1582">
                  <c:v>3724.3496063774301</c:v>
                </c:pt>
                <c:pt idx="1583">
                  <c:v>3727.12107912908</c:v>
                </c:pt>
                <c:pt idx="1584">
                  <c:v>3728.8308565205398</c:v>
                </c:pt>
                <c:pt idx="1585">
                  <c:v>3730.5221925533901</c:v>
                </c:pt>
                <c:pt idx="1586">
                  <c:v>3732.9964081673902</c:v>
                </c:pt>
                <c:pt idx="1587">
                  <c:v>3734.2293447146999</c:v>
                </c:pt>
                <c:pt idx="1588">
                  <c:v>3737.09302425942</c:v>
                </c:pt>
                <c:pt idx="1589">
                  <c:v>3739.5435295552002</c:v>
                </c:pt>
                <c:pt idx="1590">
                  <c:v>3742.0555060463598</c:v>
                </c:pt>
                <c:pt idx="1591">
                  <c:v>3743.4882239786598</c:v>
                </c:pt>
                <c:pt idx="1592">
                  <c:v>3745.1663876124999</c:v>
                </c:pt>
                <c:pt idx="1593">
                  <c:v>3747.4553114804298</c:v>
                </c:pt>
                <c:pt idx="1594">
                  <c:v>3749.9852902502298</c:v>
                </c:pt>
                <c:pt idx="1595">
                  <c:v>3752.5060483407301</c:v>
                </c:pt>
                <c:pt idx="1596">
                  <c:v>3753.1247120142202</c:v>
                </c:pt>
                <c:pt idx="1597">
                  <c:v>3754.38443243952</c:v>
                </c:pt>
                <c:pt idx="1598">
                  <c:v>3757.17215114995</c:v>
                </c:pt>
                <c:pt idx="1599">
                  <c:v>3758.3383475422802</c:v>
                </c:pt>
                <c:pt idx="1600">
                  <c:v>3761.8984079146499</c:v>
                </c:pt>
                <c:pt idx="1601">
                  <c:v>3764.0503388328698</c:v>
                </c:pt>
                <c:pt idx="1602">
                  <c:v>3765.8466149778401</c:v>
                </c:pt>
                <c:pt idx="1603">
                  <c:v>3767.5976658862</c:v>
                </c:pt>
                <c:pt idx="1604">
                  <c:v>3770.84114960237</c:v>
                </c:pt>
                <c:pt idx="1605">
                  <c:v>3773.4826546837899</c:v>
                </c:pt>
                <c:pt idx="1606">
                  <c:v>3775.3891399004701</c:v>
                </c:pt>
                <c:pt idx="1607">
                  <c:v>3778.34809979802</c:v>
                </c:pt>
                <c:pt idx="1608">
                  <c:v>3778.78805792495</c:v>
                </c:pt>
                <c:pt idx="1609">
                  <c:v>3782.2603023039201</c:v>
                </c:pt>
                <c:pt idx="1610">
                  <c:v>3784.9492280217701</c:v>
                </c:pt>
                <c:pt idx="1611">
                  <c:v>3785.0796347719702</c:v>
                </c:pt>
                <c:pt idx="1612">
                  <c:v>3787.5051125096302</c:v>
                </c:pt>
                <c:pt idx="1613">
                  <c:v>3789.9578132052502</c:v>
                </c:pt>
                <c:pt idx="1614">
                  <c:v>3792.7003066790799</c:v>
                </c:pt>
                <c:pt idx="1615">
                  <c:v>3795.0682649410601</c:v>
                </c:pt>
                <c:pt idx="1616">
                  <c:v>3798.2230545039001</c:v>
                </c:pt>
                <c:pt idx="1617">
                  <c:v>3800.5866219662098</c:v>
                </c:pt>
                <c:pt idx="1618">
                  <c:v>3801.47839337917</c:v>
                </c:pt>
                <c:pt idx="1619">
                  <c:v>3805.3984993244799</c:v>
                </c:pt>
                <c:pt idx="1620">
                  <c:v>3807.9881929697899</c:v>
                </c:pt>
                <c:pt idx="1621">
                  <c:v>3809.3405592681302</c:v>
                </c:pt>
                <c:pt idx="1622">
                  <c:v>3811.6782210123902</c:v>
                </c:pt>
                <c:pt idx="1623">
                  <c:v>3813.2452974145799</c:v>
                </c:pt>
                <c:pt idx="1624">
                  <c:v>3815.3915202932399</c:v>
                </c:pt>
                <c:pt idx="1625">
                  <c:v>3816.7500337111101</c:v>
                </c:pt>
                <c:pt idx="1626">
                  <c:v>3820.2336941692201</c:v>
                </c:pt>
                <c:pt idx="1627">
                  <c:v>3821.5320536316199</c:v>
                </c:pt>
                <c:pt idx="1628">
                  <c:v>3823.4442468878601</c:v>
                </c:pt>
                <c:pt idx="1629">
                  <c:v>3825.7748833526598</c:v>
                </c:pt>
                <c:pt idx="1630">
                  <c:v>3827.3081505973901</c:v>
                </c:pt>
                <c:pt idx="1631">
                  <c:v>3831.1110221915101</c:v>
                </c:pt>
                <c:pt idx="1632">
                  <c:v>3831.9602028476702</c:v>
                </c:pt>
                <c:pt idx="1633">
                  <c:v>3835.1255303297098</c:v>
                </c:pt>
                <c:pt idx="1634">
                  <c:v>3836.7993031638798</c:v>
                </c:pt>
                <c:pt idx="1635">
                  <c:v>3839.56814143573</c:v>
                </c:pt>
                <c:pt idx="1636">
                  <c:v>3840.93455829301</c:v>
                </c:pt>
                <c:pt idx="1637">
                  <c:v>3844.55608986076</c:v>
                </c:pt>
                <c:pt idx="1638">
                  <c:v>3846.4032992818902</c:v>
                </c:pt>
                <c:pt idx="1639">
                  <c:v>3848.16137546972</c:v>
                </c:pt>
                <c:pt idx="1640">
                  <c:v>3848.8011149816298</c:v>
                </c:pt>
                <c:pt idx="1641">
                  <c:v>3851.09267332936</c:v>
                </c:pt>
                <c:pt idx="1642">
                  <c:v>3852.6755566103602</c:v>
                </c:pt>
                <c:pt idx="1643">
                  <c:v>3855.9172840066599</c:v>
                </c:pt>
                <c:pt idx="1644">
                  <c:v>3858.0244287682599</c:v>
                </c:pt>
                <c:pt idx="1645">
                  <c:v>3860.7168671258501</c:v>
                </c:pt>
                <c:pt idx="1646">
                  <c:v>3863.50019503661</c:v>
                </c:pt>
                <c:pt idx="1647">
                  <c:v>3865.6740799531799</c:v>
                </c:pt>
                <c:pt idx="1648">
                  <c:v>3865.87034869843</c:v>
                </c:pt>
                <c:pt idx="1649">
                  <c:v>3867.9783716199599</c:v>
                </c:pt>
                <c:pt idx="1650">
                  <c:v>3870.8328304853699</c:v>
                </c:pt>
                <c:pt idx="1651">
                  <c:v>3872.6594031480499</c:v>
                </c:pt>
                <c:pt idx="1652">
                  <c:v>3874.9123224586901</c:v>
                </c:pt>
                <c:pt idx="1653">
                  <c:v>3876.4644701420002</c:v>
                </c:pt>
                <c:pt idx="1654">
                  <c:v>3879.4010369612402</c:v>
                </c:pt>
                <c:pt idx="1655">
                  <c:v>3880.3863324071699</c:v>
                </c:pt>
                <c:pt idx="1656">
                  <c:v>3882.6888677540801</c:v>
                </c:pt>
                <c:pt idx="1657">
                  <c:v>3884.76483783801</c:v>
                </c:pt>
                <c:pt idx="1658">
                  <c:v>3886.11983861615</c:v>
                </c:pt>
                <c:pt idx="1659">
                  <c:v>3889.9789124460399</c:v>
                </c:pt>
                <c:pt idx="1660">
                  <c:v>3890.8693666191002</c:v>
                </c:pt>
                <c:pt idx="1661">
                  <c:v>3893.5916624144502</c:v>
                </c:pt>
                <c:pt idx="1662">
                  <c:v>3895.55786250663</c:v>
                </c:pt>
                <c:pt idx="1663">
                  <c:v>3896.15676758161</c:v>
                </c:pt>
                <c:pt idx="1664">
                  <c:v>3899.2878468262302</c:v>
                </c:pt>
                <c:pt idx="1665">
                  <c:v>3900.6880728409601</c:v>
                </c:pt>
                <c:pt idx="1666">
                  <c:v>3903.0533966231501</c:v>
                </c:pt>
                <c:pt idx="1667">
                  <c:v>3906.0826093154201</c:v>
                </c:pt>
                <c:pt idx="1668">
                  <c:v>3906.2055517061799</c:v>
                </c:pt>
                <c:pt idx="1669">
                  <c:v>3911.0073302251999</c:v>
                </c:pt>
                <c:pt idx="1670">
                  <c:v>3913.71689270151</c:v>
                </c:pt>
                <c:pt idx="1671">
                  <c:v>3914.9449993691801</c:v>
                </c:pt>
                <c:pt idx="1672">
                  <c:v>3916.1234900005902</c:v>
                </c:pt>
                <c:pt idx="1673">
                  <c:v>3918.3698231117201</c:v>
                </c:pt>
                <c:pt idx="1674">
                  <c:v>3922.1599613867902</c:v>
                </c:pt>
                <c:pt idx="1675">
                  <c:v>3924.1828027947199</c:v>
                </c:pt>
                <c:pt idx="1676">
                  <c:v>3926.4778737821798</c:v>
                </c:pt>
                <c:pt idx="1677">
                  <c:v>3928.0326559453001</c:v>
                </c:pt>
                <c:pt idx="1678">
                  <c:v>3929.7885367333001</c:v>
                </c:pt>
                <c:pt idx="1679">
                  <c:v>3932.4963428897399</c:v>
                </c:pt>
                <c:pt idx="1680">
                  <c:v>3932.9371791765998</c:v>
                </c:pt>
                <c:pt idx="1681">
                  <c:v>3935.9997619463602</c:v>
                </c:pt>
                <c:pt idx="1682">
                  <c:v>3938.5192027969601</c:v>
                </c:pt>
                <c:pt idx="1683">
                  <c:v>3940.5099913672998</c:v>
                </c:pt>
                <c:pt idx="1684">
                  <c:v>3943.0395310571398</c:v>
                </c:pt>
                <c:pt idx="1685">
                  <c:v>3944.5776281815101</c:v>
                </c:pt>
                <c:pt idx="1686">
                  <c:v>3949.0171657277701</c:v>
                </c:pt>
                <c:pt idx="1687">
                  <c:v>3950.35811594696</c:v>
                </c:pt>
                <c:pt idx="1688">
                  <c:v>3951.71311672509</c:v>
                </c:pt>
                <c:pt idx="1689">
                  <c:v>3954.03453251058</c:v>
                </c:pt>
                <c:pt idx="1690">
                  <c:v>3957.01456824655</c:v>
                </c:pt>
                <c:pt idx="1691">
                  <c:v>3959.2051382018699</c:v>
                </c:pt>
                <c:pt idx="1692">
                  <c:v>3960.6058032965798</c:v>
                </c:pt>
                <c:pt idx="1693">
                  <c:v>3964.7226170670901</c:v>
                </c:pt>
                <c:pt idx="1694">
                  <c:v>3965.22316822946</c:v>
                </c:pt>
                <c:pt idx="1695">
                  <c:v>3965.0440236029299</c:v>
                </c:pt>
                <c:pt idx="1696">
                  <c:v>3968.8170377592901</c:v>
                </c:pt>
                <c:pt idx="1697">
                  <c:v>3971.9709491621902</c:v>
                </c:pt>
                <c:pt idx="1698">
                  <c:v>3973.5604186426999</c:v>
                </c:pt>
                <c:pt idx="1699">
                  <c:v>3974.1913765552599</c:v>
                </c:pt>
                <c:pt idx="1700">
                  <c:v>3975.9595515823398</c:v>
                </c:pt>
                <c:pt idx="1701">
                  <c:v>3979.3549569670799</c:v>
                </c:pt>
                <c:pt idx="1702">
                  <c:v>3980.84651161496</c:v>
                </c:pt>
                <c:pt idx="1703">
                  <c:v>3983.2157871168401</c:v>
                </c:pt>
                <c:pt idx="1704">
                  <c:v>3986.3903352781899</c:v>
                </c:pt>
                <c:pt idx="1705">
                  <c:v>3987.9618024800502</c:v>
                </c:pt>
                <c:pt idx="1706">
                  <c:v>3989.7945222622802</c:v>
                </c:pt>
                <c:pt idx="1707">
                  <c:v>3990.5673030041798</c:v>
                </c:pt>
                <c:pt idx="1708">
                  <c:v>3993.8612809165502</c:v>
                </c:pt>
                <c:pt idx="1709">
                  <c:v>3996.0443865124398</c:v>
                </c:pt>
                <c:pt idx="1710">
                  <c:v>3999.0586704858301</c:v>
                </c:pt>
                <c:pt idx="1711">
                  <c:v>4000.7442984791101</c:v>
                </c:pt>
                <c:pt idx="1712">
                  <c:v>4002.4527586306799</c:v>
                </c:pt>
                <c:pt idx="1713">
                  <c:v>4005.2918496972502</c:v>
                </c:pt>
                <c:pt idx="1714">
                  <c:v>4005.88680305252</c:v>
                </c:pt>
                <c:pt idx="1715">
                  <c:v>4007.9794581751999</c:v>
                </c:pt>
                <c:pt idx="1716">
                  <c:v>4010.77068952537</c:v>
                </c:pt>
                <c:pt idx="1717">
                  <c:v>4011.8995641205001</c:v>
                </c:pt>
                <c:pt idx="1718">
                  <c:v>4016.2249408753401</c:v>
                </c:pt>
                <c:pt idx="1719">
                  <c:v>4016.0493088885401</c:v>
                </c:pt>
                <c:pt idx="1720">
                  <c:v>4018.6903748899999</c:v>
                </c:pt>
                <c:pt idx="1721">
                  <c:v>4020.9156321627102</c:v>
                </c:pt>
                <c:pt idx="1722">
                  <c:v>4022.6390210331501</c:v>
                </c:pt>
                <c:pt idx="1723">
                  <c:v>4026.0897504937402</c:v>
                </c:pt>
                <c:pt idx="1724">
                  <c:v>4028.2473894515401</c:v>
                </c:pt>
                <c:pt idx="1725">
                  <c:v>4028.79272677054</c:v>
                </c:pt>
                <c:pt idx="1726">
                  <c:v>4032.2263321124101</c:v>
                </c:pt>
                <c:pt idx="1727">
                  <c:v>4033.6006524090999</c:v>
                </c:pt>
                <c:pt idx="1728">
                  <c:v>4035.3315056389802</c:v>
                </c:pt>
                <c:pt idx="1729">
                  <c:v>4037.9488613222202</c:v>
                </c:pt>
                <c:pt idx="1730">
                  <c:v>4039.5791652396601</c:v>
                </c:pt>
                <c:pt idx="1731">
                  <c:v>4042.7462490415701</c:v>
                </c:pt>
                <c:pt idx="1732">
                  <c:v>4044.5385734668298</c:v>
                </c:pt>
                <c:pt idx="1733">
                  <c:v>4047.1497820305199</c:v>
                </c:pt>
                <c:pt idx="1734">
                  <c:v>4050.30369343343</c:v>
                </c:pt>
                <c:pt idx="1735">
                  <c:v>4053.7592527736501</c:v>
                </c:pt>
                <c:pt idx="1736">
                  <c:v>4054.9908720810599</c:v>
                </c:pt>
                <c:pt idx="1737">
                  <c:v>4056.6835253538102</c:v>
                </c:pt>
                <c:pt idx="1738">
                  <c:v>4058.8139413536601</c:v>
                </c:pt>
                <c:pt idx="1739">
                  <c:v>4060.5895807401698</c:v>
                </c:pt>
                <c:pt idx="1740">
                  <c:v>4062.6866266625202</c:v>
                </c:pt>
                <c:pt idx="1741">
                  <c:v>4065.00540796821</c:v>
                </c:pt>
                <c:pt idx="1742">
                  <c:v>4067.1138699696999</c:v>
                </c:pt>
                <c:pt idx="1743">
                  <c:v>4069.4366029950902</c:v>
                </c:pt>
                <c:pt idx="1744">
                  <c:v>4070.4754661969901</c:v>
                </c:pt>
                <c:pt idx="1745">
                  <c:v>4073.3764675389002</c:v>
                </c:pt>
                <c:pt idx="1746">
                  <c:v>4075.3646216294401</c:v>
                </c:pt>
                <c:pt idx="1747">
                  <c:v>4077.6684742162402</c:v>
                </c:pt>
                <c:pt idx="1748">
                  <c:v>4080.5431307601398</c:v>
                </c:pt>
                <c:pt idx="1749">
                  <c:v>4081.0713439604301</c:v>
                </c:pt>
                <c:pt idx="1750">
                  <c:v>4084.6924364482102</c:v>
                </c:pt>
                <c:pt idx="1751">
                  <c:v>4086.72537669538</c:v>
                </c:pt>
                <c:pt idx="1752">
                  <c:v>4090.3657887017098</c:v>
                </c:pt>
                <c:pt idx="1753">
                  <c:v>4093.16141085154</c:v>
                </c:pt>
                <c:pt idx="1754">
                  <c:v>4094.2744785678701</c:v>
                </c:pt>
                <c:pt idx="1755">
                  <c:v>4098.0690076426099</c:v>
                </c:pt>
                <c:pt idx="1756">
                  <c:v>4099.8990929450301</c:v>
                </c:pt>
                <c:pt idx="1757">
                  <c:v>4101.2826339210196</c:v>
                </c:pt>
                <c:pt idx="1758">
                  <c:v>4104.4923084797301</c:v>
                </c:pt>
                <c:pt idx="1759">
                  <c:v>4105.8912172545697</c:v>
                </c:pt>
                <c:pt idx="1760">
                  <c:v>4107.3783811027697</c:v>
                </c:pt>
                <c:pt idx="1761">
                  <c:v>4110.2587456862302</c:v>
                </c:pt>
                <c:pt idx="1762">
                  <c:v>4112.0932217883201</c:v>
                </c:pt>
                <c:pt idx="1763">
                  <c:v>4114.8818186586896</c:v>
                </c:pt>
                <c:pt idx="1764">
                  <c:v>4117.0030139792198</c:v>
                </c:pt>
                <c:pt idx="1765">
                  <c:v>4118.8304648018402</c:v>
                </c:pt>
                <c:pt idx="1766">
                  <c:v>4119.6726201785305</c:v>
                </c:pt>
                <c:pt idx="1767">
                  <c:v>4122.8590234989897</c:v>
                </c:pt>
                <c:pt idx="1768">
                  <c:v>4125.9202890288598</c:v>
                </c:pt>
                <c:pt idx="1769">
                  <c:v>4126.6105227369699</c:v>
                </c:pt>
                <c:pt idx="1770">
                  <c:v>4129.8065858167001</c:v>
                </c:pt>
                <c:pt idx="1771">
                  <c:v>4130.6904537902501</c:v>
                </c:pt>
                <c:pt idx="1772">
                  <c:v>4132.3839852229403</c:v>
                </c:pt>
                <c:pt idx="1773">
                  <c:v>4134.8823502351197</c:v>
                </c:pt>
                <c:pt idx="1774">
                  <c:v>4137.7297838210598</c:v>
                </c:pt>
                <c:pt idx="1775">
                  <c:v>4139.8518573015299</c:v>
                </c:pt>
                <c:pt idx="1776">
                  <c:v>4143.1607639327804</c:v>
                </c:pt>
                <c:pt idx="1777">
                  <c:v>4146.1052341914301</c:v>
                </c:pt>
                <c:pt idx="1778">
                  <c:v>4146.7717575813203</c:v>
                </c:pt>
                <c:pt idx="1779">
                  <c:v>4149.8075564730998</c:v>
                </c:pt>
                <c:pt idx="1780">
                  <c:v>4150.8196357970201</c:v>
                </c:pt>
                <c:pt idx="1781">
                  <c:v>4152.0912113814202</c:v>
                </c:pt>
                <c:pt idx="1782">
                  <c:v>4154.8218496961399</c:v>
                </c:pt>
                <c:pt idx="1783">
                  <c:v>4157.29035727057</c:v>
                </c:pt>
                <c:pt idx="1784">
                  <c:v>4158.7305395622998</c:v>
                </c:pt>
                <c:pt idx="1785">
                  <c:v>4161.8550326074201</c:v>
                </c:pt>
                <c:pt idx="1786">
                  <c:v>4164.2076230705597</c:v>
                </c:pt>
                <c:pt idx="1787">
                  <c:v>4166.3894114265404</c:v>
                </c:pt>
                <c:pt idx="1788">
                  <c:v>4168.2502323266499</c:v>
                </c:pt>
                <c:pt idx="1789">
                  <c:v>4169.3830586414897</c:v>
                </c:pt>
                <c:pt idx="1790">
                  <c:v>4171.6473940312599</c:v>
                </c:pt>
                <c:pt idx="1791">
                  <c:v>4172.90843169646</c:v>
                </c:pt>
                <c:pt idx="1792">
                  <c:v>4175.8362169163602</c:v>
                </c:pt>
                <c:pt idx="1793">
                  <c:v>4177.78617104977</c:v>
                </c:pt>
                <c:pt idx="1794">
                  <c:v>4180.8821238970304</c:v>
                </c:pt>
                <c:pt idx="1795">
                  <c:v>4182.8311998705103</c:v>
                </c:pt>
                <c:pt idx="1796">
                  <c:v>4185.5008060698201</c:v>
                </c:pt>
                <c:pt idx="1797">
                  <c:v>4187.8713988115996</c:v>
                </c:pt>
                <c:pt idx="1798">
                  <c:v>4188.7543886252197</c:v>
                </c:pt>
                <c:pt idx="1799">
                  <c:v>4191.4266293043302</c:v>
                </c:pt>
                <c:pt idx="1800">
                  <c:v>4192.89359547405</c:v>
                </c:pt>
                <c:pt idx="1801">
                  <c:v>4195.7840588967601</c:v>
                </c:pt>
                <c:pt idx="1802">
                  <c:v>4198.7610210729599</c:v>
                </c:pt>
                <c:pt idx="1803">
                  <c:v>4200.1116310514299</c:v>
                </c:pt>
                <c:pt idx="1804">
                  <c:v>4203.3182320503702</c:v>
                </c:pt>
                <c:pt idx="1805">
                  <c:v>4204.3781710906896</c:v>
                </c:pt>
                <c:pt idx="1806">
                  <c:v>4206.2490908300397</c:v>
                </c:pt>
                <c:pt idx="1807">
                  <c:v>4209.3648022758098</c:v>
                </c:pt>
                <c:pt idx="1808">
                  <c:v>4209.6168341768598</c:v>
                </c:pt>
                <c:pt idx="1809">
                  <c:v>4213.6923744304804</c:v>
                </c:pt>
                <c:pt idx="1810">
                  <c:v>4214.0168545260904</c:v>
                </c:pt>
                <c:pt idx="1811">
                  <c:v>4215.8495743083104</c:v>
                </c:pt>
                <c:pt idx="1812">
                  <c:v>4217.8741720361104</c:v>
                </c:pt>
                <c:pt idx="1813">
                  <c:v>4220.5705621134002</c:v>
                </c:pt>
                <c:pt idx="1814">
                  <c:v>4224.4063647050398</c:v>
                </c:pt>
                <c:pt idx="1815">
                  <c:v>4225.1874879663201</c:v>
                </c:pt>
                <c:pt idx="1816">
                  <c:v>4226.0717950198396</c:v>
                </c:pt>
                <c:pt idx="1817">
                  <c:v>4230.0845468381804</c:v>
                </c:pt>
                <c:pt idx="1818">
                  <c:v>4231.3609523022196</c:v>
                </c:pt>
                <c:pt idx="1819">
                  <c:v>4233.0180400976496</c:v>
                </c:pt>
                <c:pt idx="1820">
                  <c:v>4234.8735920381596</c:v>
                </c:pt>
                <c:pt idx="1821">
                  <c:v>4237.7276118236005</c:v>
                </c:pt>
                <c:pt idx="1822">
                  <c:v>4239.3069824648701</c:v>
                </c:pt>
                <c:pt idx="1823">
                  <c:v>4240.2615423131101</c:v>
                </c:pt>
                <c:pt idx="1824">
                  <c:v>4243.7100763738599</c:v>
                </c:pt>
                <c:pt idx="1825">
                  <c:v>4244.5763811487404</c:v>
                </c:pt>
                <c:pt idx="1826">
                  <c:v>4246.4762801659099</c:v>
                </c:pt>
                <c:pt idx="1827">
                  <c:v>4250.6743237303199</c:v>
                </c:pt>
                <c:pt idx="1828">
                  <c:v>4251.7671937681598</c:v>
                </c:pt>
                <c:pt idx="1829">
                  <c:v>4255.3417437794396</c:v>
                </c:pt>
                <c:pt idx="1830">
                  <c:v>4257.1854405608401</c:v>
                </c:pt>
                <c:pt idx="1831">
                  <c:v>4259.9722811113297</c:v>
                </c:pt>
                <c:pt idx="1832">
                  <c:v>4262.0754741532201</c:v>
                </c:pt>
                <c:pt idx="1833">
                  <c:v>4264.1070971604904</c:v>
                </c:pt>
                <c:pt idx="1834">
                  <c:v>4266.8724227926004</c:v>
                </c:pt>
                <c:pt idx="1835">
                  <c:v>4269.1367581823797</c:v>
                </c:pt>
                <c:pt idx="1836">
                  <c:v>4271.0103124015304</c:v>
                </c:pt>
                <c:pt idx="1837">
                  <c:v>4272.5624600848496</c:v>
                </c:pt>
                <c:pt idx="1838">
                  <c:v>4276.2753202857302</c:v>
                </c:pt>
                <c:pt idx="1839">
                  <c:v>4277.2847651298398</c:v>
                </c:pt>
                <c:pt idx="1840">
                  <c:v>4278.0764263103301</c:v>
                </c:pt>
                <c:pt idx="1841">
                  <c:v>4280.8399956225703</c:v>
                </c:pt>
                <c:pt idx="1842">
                  <c:v>4283.3133330766404</c:v>
                </c:pt>
                <c:pt idx="1843">
                  <c:v>4284.9392461944099</c:v>
                </c:pt>
                <c:pt idx="1844">
                  <c:v>4287.0902989527003</c:v>
                </c:pt>
                <c:pt idx="1845">
                  <c:v>4289.6554041198697</c:v>
                </c:pt>
                <c:pt idx="1846">
                  <c:v>4291.2264322417604</c:v>
                </c:pt>
                <c:pt idx="1847">
                  <c:v>4292.5195227445502</c:v>
                </c:pt>
                <c:pt idx="1848">
                  <c:v>4293.4161240371504</c:v>
                </c:pt>
                <c:pt idx="1849">
                  <c:v>4296.4646562479702</c:v>
                </c:pt>
                <c:pt idx="1850">
                  <c:v>4298.78299847369</c:v>
                </c:pt>
                <c:pt idx="1851">
                  <c:v>4300.8036444817799</c:v>
                </c:pt>
                <c:pt idx="1852">
                  <c:v>4303.5360391163704</c:v>
                </c:pt>
                <c:pt idx="1853">
                  <c:v>4305.7555883495097</c:v>
                </c:pt>
                <c:pt idx="1854">
                  <c:v>4308.0546110566802</c:v>
                </c:pt>
                <c:pt idx="1855">
                  <c:v>4309.5786576221099</c:v>
                </c:pt>
                <c:pt idx="1856">
                  <c:v>4312.8190677785096</c:v>
                </c:pt>
                <c:pt idx="1857">
                  <c:v>4315.1150169259099</c:v>
                </c:pt>
                <c:pt idx="1858">
                  <c:v>4317.5628877418903</c:v>
                </c:pt>
                <c:pt idx="1859">
                  <c:v>4318.2188732125696</c:v>
                </c:pt>
                <c:pt idx="1860">
                  <c:v>4319.87157020833</c:v>
                </c:pt>
                <c:pt idx="1861">
                  <c:v>4323.0632424883897</c:v>
                </c:pt>
                <c:pt idx="1862">
                  <c:v>4323.6270211660103</c:v>
                </c:pt>
                <c:pt idx="1863">
                  <c:v>4326.4876271509602</c:v>
                </c:pt>
                <c:pt idx="1864">
                  <c:v>4329.3385733766299</c:v>
                </c:pt>
                <c:pt idx="1865">
                  <c:v>4331.6130076056497</c:v>
                </c:pt>
                <c:pt idx="1866">
                  <c:v>4335.1910702566702</c:v>
                </c:pt>
                <c:pt idx="1867">
                  <c:v>4336.7730753777396</c:v>
                </c:pt>
                <c:pt idx="1868">
                  <c:v>4340.3695793873603</c:v>
                </c:pt>
                <c:pt idx="1869">
                  <c:v>4342.9838615108301</c:v>
                </c:pt>
                <c:pt idx="1870">
                  <c:v>4344.8872731677402</c:v>
                </c:pt>
                <c:pt idx="1871">
                  <c:v>4346.9469972929001</c:v>
                </c:pt>
                <c:pt idx="1872">
                  <c:v>4348.8227469118901</c:v>
                </c:pt>
                <c:pt idx="1873">
                  <c:v>4351.8304446857801</c:v>
                </c:pt>
                <c:pt idx="1874">
                  <c:v>4352.8952136057396</c:v>
                </c:pt>
                <c:pt idx="1875">
                  <c:v>4355.6254128404898</c:v>
                </c:pt>
                <c:pt idx="1876">
                  <c:v>4356.77580235401</c:v>
                </c:pt>
                <c:pt idx="1877">
                  <c:v>4358.7643955245103</c:v>
                </c:pt>
                <c:pt idx="1878">
                  <c:v>4360.8557334072902</c:v>
                </c:pt>
                <c:pt idx="1879">
                  <c:v>4362.8816483749897</c:v>
                </c:pt>
                <c:pt idx="1880">
                  <c:v>4365.9196426666103</c:v>
                </c:pt>
                <c:pt idx="1881">
                  <c:v>4367.6689372551</c:v>
                </c:pt>
                <c:pt idx="1882">
                  <c:v>4368.9765173967999</c:v>
                </c:pt>
                <c:pt idx="1883">
                  <c:v>4371.9047416966696</c:v>
                </c:pt>
                <c:pt idx="1884">
                  <c:v>4373.36556074685</c:v>
                </c:pt>
                <c:pt idx="1885">
                  <c:v>4374.7815936404004</c:v>
                </c:pt>
                <c:pt idx="1886">
                  <c:v>4376.9620647564798</c:v>
                </c:pt>
                <c:pt idx="1887">
                  <c:v>4378.6332031108504</c:v>
                </c:pt>
                <c:pt idx="1888">
                  <c:v>4381.3374966275496</c:v>
                </c:pt>
                <c:pt idx="1889">
                  <c:v>4382.73728356232</c:v>
                </c:pt>
                <c:pt idx="1890">
                  <c:v>4384.0611096627999</c:v>
                </c:pt>
                <c:pt idx="1891">
                  <c:v>4387.5513563204204</c:v>
                </c:pt>
                <c:pt idx="1892">
                  <c:v>4389.8960433441498</c:v>
                </c:pt>
                <c:pt idx="1893">
                  <c:v>4392.8027527256399</c:v>
                </c:pt>
                <c:pt idx="1894">
                  <c:v>4392.5160335071896</c:v>
                </c:pt>
                <c:pt idx="1895">
                  <c:v>4396.3404200196901</c:v>
                </c:pt>
                <c:pt idx="1896">
                  <c:v>4397.7590873930403</c:v>
                </c:pt>
                <c:pt idx="1897">
                  <c:v>4399.2712787993596</c:v>
                </c:pt>
                <c:pt idx="1898">
                  <c:v>4400.6943369723804</c:v>
                </c:pt>
                <c:pt idx="1899">
                  <c:v>4403.2976420966697</c:v>
                </c:pt>
                <c:pt idx="1900">
                  <c:v>4405.2695502284296</c:v>
                </c:pt>
                <c:pt idx="1901">
                  <c:v>4406.9828402596304</c:v>
                </c:pt>
                <c:pt idx="1902">
                  <c:v>4408.8230244012902</c:v>
                </c:pt>
                <c:pt idx="1903">
                  <c:v>4412.0735333969296</c:v>
                </c:pt>
                <c:pt idx="1904">
                  <c:v>4413.4654168922998</c:v>
                </c:pt>
                <c:pt idx="1905">
                  <c:v>4414.95565430026</c:v>
                </c:pt>
                <c:pt idx="1906">
                  <c:v>4418.0748783857698</c:v>
                </c:pt>
                <c:pt idx="1907">
                  <c:v>4420.2720345405996</c:v>
                </c:pt>
                <c:pt idx="1908">
                  <c:v>4422.0555773665201</c:v>
                </c:pt>
                <c:pt idx="1909">
                  <c:v>4423.0492153318201</c:v>
                </c:pt>
                <c:pt idx="1910">
                  <c:v>4426.5824918261997</c:v>
                </c:pt>
                <c:pt idx="1911">
                  <c:v>4427.5269528352001</c:v>
                </c:pt>
                <c:pt idx="1912">
                  <c:v>4428.0753637139696</c:v>
                </c:pt>
                <c:pt idx="1913">
                  <c:v>4431.9023847062699</c:v>
                </c:pt>
                <c:pt idx="1914">
                  <c:v>4434.4903220317201</c:v>
                </c:pt>
                <c:pt idx="1915">
                  <c:v>4435.8620078486001</c:v>
                </c:pt>
                <c:pt idx="1916">
                  <c:v>4437.5546611213604</c:v>
                </c:pt>
                <c:pt idx="1917">
                  <c:v>4439.7579643957197</c:v>
                </c:pt>
                <c:pt idx="1918">
                  <c:v>4442.1816858135098</c:v>
                </c:pt>
                <c:pt idx="1919">
                  <c:v>4443.8686310467001</c:v>
                </c:pt>
                <c:pt idx="1920">
                  <c:v>4446.8653518214096</c:v>
                </c:pt>
                <c:pt idx="1921">
                  <c:v>4448.0254010942099</c:v>
                </c:pt>
                <c:pt idx="1922">
                  <c:v>4450.6480257370504</c:v>
                </c:pt>
                <c:pt idx="1923">
                  <c:v>4452.3358491301597</c:v>
                </c:pt>
                <c:pt idx="1924">
                  <c:v>4453.1960067854998</c:v>
                </c:pt>
                <c:pt idx="1925">
                  <c:v>4455.23992403185</c:v>
                </c:pt>
                <c:pt idx="1926">
                  <c:v>4457.5402639789099</c:v>
                </c:pt>
                <c:pt idx="1927">
                  <c:v>4461.0155819176498</c:v>
                </c:pt>
                <c:pt idx="1928">
                  <c:v>4463.1991265935003</c:v>
                </c:pt>
                <c:pt idx="1929">
                  <c:v>4465.0177958167797</c:v>
                </c:pt>
                <c:pt idx="1930">
                  <c:v>4466.3776264745502</c:v>
                </c:pt>
                <c:pt idx="1931">
                  <c:v>4468.4452540391203</c:v>
                </c:pt>
                <c:pt idx="1932">
                  <c:v>4470.7627181049002</c:v>
                </c:pt>
                <c:pt idx="1933">
                  <c:v>4474.8742629158096</c:v>
                </c:pt>
                <c:pt idx="1934">
                  <c:v>4475.7822802875498</c:v>
                </c:pt>
                <c:pt idx="1935">
                  <c:v>4479.593933481</c:v>
                </c:pt>
                <c:pt idx="1936">
                  <c:v>4480.70787935726</c:v>
                </c:pt>
                <c:pt idx="1937">
                  <c:v>4481.6382898073198</c:v>
                </c:pt>
                <c:pt idx="1938">
                  <c:v>4485.3884718053896</c:v>
                </c:pt>
                <c:pt idx="1939">
                  <c:v>4486.6776105884801</c:v>
                </c:pt>
                <c:pt idx="1940">
                  <c:v>4488.9011115413196</c:v>
                </c:pt>
                <c:pt idx="1941">
                  <c:v>4489.7498531175197</c:v>
                </c:pt>
                <c:pt idx="1942">
                  <c:v>4492.9994839532201</c:v>
                </c:pt>
                <c:pt idx="1943">
                  <c:v>4494.2293469407696</c:v>
                </c:pt>
                <c:pt idx="1944">
                  <c:v>4496.9231025382596</c:v>
                </c:pt>
                <c:pt idx="1945">
                  <c:v>4499.1171851333202</c:v>
                </c:pt>
                <c:pt idx="1946">
                  <c:v>4500.5441950260401</c:v>
                </c:pt>
                <c:pt idx="1947">
                  <c:v>4501.9360785214003</c:v>
                </c:pt>
                <c:pt idx="1948">
                  <c:v>4504.0717634808498</c:v>
                </c:pt>
                <c:pt idx="1949">
                  <c:v>4505.9198510619199</c:v>
                </c:pt>
                <c:pt idx="1950">
                  <c:v>4508.5473055844004</c:v>
                </c:pt>
                <c:pt idx="1951">
                  <c:v>4511.7877157407902</c:v>
                </c:pt>
                <c:pt idx="1952">
                  <c:v>4513.2134083936198</c:v>
                </c:pt>
                <c:pt idx="1953">
                  <c:v>4514.31988991044</c:v>
                </c:pt>
                <c:pt idx="1954">
                  <c:v>4517.69992749634</c:v>
                </c:pt>
                <c:pt idx="1955">
                  <c:v>4519.9989502035096</c:v>
                </c:pt>
                <c:pt idx="1956">
                  <c:v>4521.1936867936902</c:v>
                </c:pt>
                <c:pt idx="1957">
                  <c:v>4523.9743802246503</c:v>
                </c:pt>
                <c:pt idx="1958">
                  <c:v>4525.0242204257202</c:v>
                </c:pt>
                <c:pt idx="1959">
                  <c:v>4527.1480502260601</c:v>
                </c:pt>
                <c:pt idx="1960">
                  <c:v>4529.0927353998704</c:v>
                </c:pt>
                <c:pt idx="1961">
                  <c:v>4531.2736455959202</c:v>
                </c:pt>
                <c:pt idx="1962">
                  <c:v>4533.7118566526196</c:v>
                </c:pt>
                <c:pt idx="1963">
                  <c:v>4535.0286574736301</c:v>
                </c:pt>
                <c:pt idx="1964">
                  <c:v>4538.3116583868295</c:v>
                </c:pt>
                <c:pt idx="1965">
                  <c:v>4539.9485485037703</c:v>
                </c:pt>
                <c:pt idx="1966">
                  <c:v>4540.2444884015204</c:v>
                </c:pt>
                <c:pt idx="1967">
                  <c:v>4544.5703042363202</c:v>
                </c:pt>
                <c:pt idx="1968">
                  <c:v>4546.1119140004303</c:v>
                </c:pt>
                <c:pt idx="1969">
                  <c:v>4546.9444096178504</c:v>
                </c:pt>
                <c:pt idx="1970">
                  <c:v>4550.7586972911004</c:v>
                </c:pt>
                <c:pt idx="1971">
                  <c:v>4551.8195144913598</c:v>
                </c:pt>
                <c:pt idx="1972">
                  <c:v>4554.9664006147796</c:v>
                </c:pt>
                <c:pt idx="1973">
                  <c:v>4555.7729905141496</c:v>
                </c:pt>
                <c:pt idx="1974">
                  <c:v>4558.7806882880404</c:v>
                </c:pt>
                <c:pt idx="1975">
                  <c:v>4561.3835543323703</c:v>
                </c:pt>
                <c:pt idx="1976">
                  <c:v>4563.7646849933599</c:v>
                </c:pt>
                <c:pt idx="1977">
                  <c:v>4564.6415276874404</c:v>
                </c:pt>
                <c:pt idx="1978">
                  <c:v>4566.79741032537</c:v>
                </c:pt>
                <c:pt idx="1979">
                  <c:v>4570.2955604223998</c:v>
                </c:pt>
                <c:pt idx="1980">
                  <c:v>4571.4499016556201</c:v>
                </c:pt>
                <c:pt idx="1981">
                  <c:v>4574.1326802539397</c:v>
                </c:pt>
                <c:pt idx="1982">
                  <c:v>4574.6029348985803</c:v>
                </c:pt>
                <c:pt idx="1983">
                  <c:v>4577.18648142436</c:v>
                </c:pt>
                <c:pt idx="1984">
                  <c:v>4581.4350191849699</c:v>
                </c:pt>
                <c:pt idx="1985">
                  <c:v>4581.7498395213097</c:v>
                </c:pt>
                <c:pt idx="1986">
                  <c:v>4584.7465602960201</c:v>
                </c:pt>
                <c:pt idx="1987">
                  <c:v>4585.7722510989197</c:v>
                </c:pt>
                <c:pt idx="1988">
                  <c:v>4588.6556892421504</c:v>
                </c:pt>
                <c:pt idx="1989">
                  <c:v>4590.3913723516698</c:v>
                </c:pt>
                <c:pt idx="1990">
                  <c:v>4591.9154189171004</c:v>
                </c:pt>
                <c:pt idx="1991">
                  <c:v>4594.9042362524096</c:v>
                </c:pt>
                <c:pt idx="1992">
                  <c:v>4598.0203867781502</c:v>
                </c:pt>
                <c:pt idx="1993">
                  <c:v>4600.1200671802999</c:v>
                </c:pt>
                <c:pt idx="1994">
                  <c:v>4601.8381870911398</c:v>
                </c:pt>
                <c:pt idx="1995">
                  <c:v>4602.9872593647597</c:v>
                </c:pt>
                <c:pt idx="1996">
                  <c:v>4604.0608098840503</c:v>
                </c:pt>
                <c:pt idx="1997">
                  <c:v>4606.7839838393302</c:v>
                </c:pt>
                <c:pt idx="1998">
                  <c:v>4609.5897048284096</c:v>
                </c:pt>
                <c:pt idx="1999">
                  <c:v>4611.2770891415603</c:v>
                </c:pt>
                <c:pt idx="2000">
                  <c:v>4611.70255762957</c:v>
                </c:pt>
                <c:pt idx="2001">
                  <c:v>4614.2140950407702</c:v>
                </c:pt>
                <c:pt idx="2002">
                  <c:v>4616.5855659424897</c:v>
                </c:pt>
                <c:pt idx="2003">
                  <c:v>4618.1170768673501</c:v>
                </c:pt>
                <c:pt idx="2004">
                  <c:v>4621.4088593798897</c:v>
                </c:pt>
                <c:pt idx="2005">
                  <c:v>4622.8916324284201</c:v>
                </c:pt>
                <c:pt idx="2006">
                  <c:v>4625.1616758577702</c:v>
                </c:pt>
                <c:pt idx="2007">
                  <c:v>4627.5445628386296</c:v>
                </c:pt>
                <c:pt idx="2008">
                  <c:v>4629.9173509802504</c:v>
                </c:pt>
                <c:pt idx="2009">
                  <c:v>4630.8916694270101</c:v>
                </c:pt>
                <c:pt idx="2010">
                  <c:v>4633.2613840088597</c:v>
                </c:pt>
                <c:pt idx="2011">
                  <c:v>4634.1338359032698</c:v>
                </c:pt>
                <c:pt idx="2012">
                  <c:v>4636.2594220234796</c:v>
                </c:pt>
                <c:pt idx="2013">
                  <c:v>4639.0467016539396</c:v>
                </c:pt>
                <c:pt idx="2014">
                  <c:v>4641.1942417725004</c:v>
                </c:pt>
                <c:pt idx="2015">
                  <c:v>4644.60633219599</c:v>
                </c:pt>
                <c:pt idx="2016">
                  <c:v>4645.8945928191497</c:v>
                </c:pt>
                <c:pt idx="2017">
                  <c:v>4647.5696828932196</c:v>
                </c:pt>
                <c:pt idx="2018">
                  <c:v>4650.0737559449699</c:v>
                </c:pt>
                <c:pt idx="2019">
                  <c:v>4651.7558712985201</c:v>
                </c:pt>
                <c:pt idx="2020">
                  <c:v>4653.4103246141403</c:v>
                </c:pt>
                <c:pt idx="2021">
                  <c:v>4656.9269160697804</c:v>
                </c:pt>
                <c:pt idx="2022">
                  <c:v>4659.1183641850303</c:v>
                </c:pt>
                <c:pt idx="2023">
                  <c:v>4659.9671057612304</c:v>
                </c:pt>
                <c:pt idx="2024">
                  <c:v>4663.25318023419</c:v>
                </c:pt>
                <c:pt idx="2025">
                  <c:v>4664.0869930915096</c:v>
                </c:pt>
                <c:pt idx="2026">
                  <c:v>4666.0167495464402</c:v>
                </c:pt>
                <c:pt idx="2027">
                  <c:v>4668.3882204481597</c:v>
                </c:pt>
                <c:pt idx="2028">
                  <c:v>4671.7085431585501</c:v>
                </c:pt>
                <c:pt idx="2029">
                  <c:v>4672.5524548551102</c:v>
                </c:pt>
                <c:pt idx="2030">
                  <c:v>4674.9107533578199</c:v>
                </c:pt>
                <c:pt idx="2031">
                  <c:v>4678.1968278307804</c:v>
                </c:pt>
                <c:pt idx="2032">
                  <c:v>4679.9926648957799</c:v>
                </c:pt>
                <c:pt idx="2033">
                  <c:v>4681.8442651165797</c:v>
                </c:pt>
                <c:pt idx="2034">
                  <c:v>4682.7926778452902</c:v>
                </c:pt>
                <c:pt idx="2035">
                  <c:v>4685.1373648690196</c:v>
                </c:pt>
                <c:pt idx="2036">
                  <c:v>4688.3360624285597</c:v>
                </c:pt>
                <c:pt idx="2037">
                  <c:v>4691.1861304943004</c:v>
                </c:pt>
                <c:pt idx="2038">
                  <c:v>4694.2298328254801</c:v>
                </c:pt>
                <c:pt idx="2039">
                  <c:v>4694.84059305957</c:v>
                </c:pt>
                <c:pt idx="2040">
                  <c:v>4697.3525695507296</c:v>
                </c:pt>
                <c:pt idx="2041">
                  <c:v>4699.7424818110603</c:v>
                </c:pt>
                <c:pt idx="2042">
                  <c:v>4700.0994538242303</c:v>
                </c:pt>
                <c:pt idx="2043">
                  <c:v>4703.2230687094097</c:v>
                </c:pt>
                <c:pt idx="2044">
                  <c:v>4704.8955243036798</c:v>
                </c:pt>
                <c:pt idx="2045">
                  <c:v>4705.8487669120204</c:v>
                </c:pt>
                <c:pt idx="2046">
                  <c:v>4707.2520664865197</c:v>
                </c:pt>
                <c:pt idx="2047">
                  <c:v>4707.8676566002396</c:v>
                </c:pt>
                <c:pt idx="2048">
                  <c:v>4711.6687718744897</c:v>
                </c:pt>
                <c:pt idx="2049">
                  <c:v>4713.3008321118004</c:v>
                </c:pt>
                <c:pt idx="2050">
                  <c:v>4716.1961254141397</c:v>
                </c:pt>
                <c:pt idx="2051">
                  <c:v>4717.9858153595997</c:v>
                </c:pt>
                <c:pt idx="2052">
                  <c:v>4719.9335740931701</c:v>
                </c:pt>
                <c:pt idx="2053">
                  <c:v>4721.6986755604803</c:v>
                </c:pt>
                <c:pt idx="2054">
                  <c:v>4724.2620244077798</c:v>
                </c:pt>
                <c:pt idx="2055">
                  <c:v>4725.8510548083204</c:v>
                </c:pt>
                <c:pt idx="2056">
                  <c:v>4727.9920087273704</c:v>
                </c:pt>
                <c:pt idx="2057">
                  <c:v>4730.7744584782004</c:v>
                </c:pt>
                <c:pt idx="2058">
                  <c:v>4732.3406567204602</c:v>
                </c:pt>
                <c:pt idx="2059">
                  <c:v>4733.1182673419999</c:v>
                </c:pt>
                <c:pt idx="2060">
                  <c:v>4735.9059860524303</c:v>
                </c:pt>
                <c:pt idx="2061">
                  <c:v>4738.2620891553097</c:v>
                </c:pt>
                <c:pt idx="2062">
                  <c:v>4739.4511177059203</c:v>
                </c:pt>
                <c:pt idx="2063">
                  <c:v>4742.1848295804102</c:v>
                </c:pt>
                <c:pt idx="2064">
                  <c:v>4743.3352190939304</c:v>
                </c:pt>
                <c:pt idx="2065">
                  <c:v>4746.5132798950099</c:v>
                </c:pt>
                <c:pt idx="2066">
                  <c:v>4748.7653210457102</c:v>
                </c:pt>
                <c:pt idx="2067">
                  <c:v>4750.5800385492903</c:v>
                </c:pt>
                <c:pt idx="2068">
                  <c:v>4754.68324084082</c:v>
                </c:pt>
                <c:pt idx="2069">
                  <c:v>4755.4836836206496</c:v>
                </c:pt>
                <c:pt idx="2070">
                  <c:v>4758.8527442073801</c:v>
                </c:pt>
                <c:pt idx="2071">
                  <c:v>4759.9816188025097</c:v>
                </c:pt>
                <c:pt idx="2072">
                  <c:v>4762.0769084049998</c:v>
                </c:pt>
                <c:pt idx="2073">
                  <c:v>4765.4578241508298</c:v>
                </c:pt>
                <c:pt idx="2074">
                  <c:v>4765.8174306438004</c:v>
                </c:pt>
                <c:pt idx="2075">
                  <c:v>4768.0167821984596</c:v>
                </c:pt>
                <c:pt idx="2076">
                  <c:v>4770.1397338388597</c:v>
                </c:pt>
                <c:pt idx="2077">
                  <c:v>4772.9994616638796</c:v>
                </c:pt>
                <c:pt idx="2078">
                  <c:v>4774.9287790388398</c:v>
                </c:pt>
                <c:pt idx="2079">
                  <c:v>4776.07346051279</c:v>
                </c:pt>
                <c:pt idx="2080">
                  <c:v>4778.4032188176498</c:v>
                </c:pt>
                <c:pt idx="2081">
                  <c:v>4779.1619490006096</c:v>
                </c:pt>
                <c:pt idx="2082">
                  <c:v>4782.3149822435698</c:v>
                </c:pt>
                <c:pt idx="2083">
                  <c:v>4784.2807432558002</c:v>
                </c:pt>
                <c:pt idx="2084">
                  <c:v>4785.8926058146199</c:v>
                </c:pt>
                <c:pt idx="2085">
                  <c:v>4788.1780170428101</c:v>
                </c:pt>
                <c:pt idx="2086">
                  <c:v>4789.7863669619001</c:v>
                </c:pt>
                <c:pt idx="2087">
                  <c:v>4792.6614625857601</c:v>
                </c:pt>
                <c:pt idx="2088">
                  <c:v>4794.53984668456</c:v>
                </c:pt>
                <c:pt idx="2089">
                  <c:v>4795.8193257083703</c:v>
                </c:pt>
                <c:pt idx="2090">
                  <c:v>4799.5686295465102</c:v>
                </c:pt>
                <c:pt idx="2091">
                  <c:v>4800.6531570649804</c:v>
                </c:pt>
                <c:pt idx="2092">
                  <c:v>4803.2986138660999</c:v>
                </c:pt>
                <c:pt idx="2093">
                  <c:v>4804.8165133119901</c:v>
                </c:pt>
                <c:pt idx="2094">
                  <c:v>4806.3669046754403</c:v>
                </c:pt>
                <c:pt idx="2095">
                  <c:v>4810.9162122134403</c:v>
                </c:pt>
                <c:pt idx="2096">
                  <c:v>4812.6984377994604</c:v>
                </c:pt>
                <c:pt idx="2097">
                  <c:v>4814.8850560350802</c:v>
                </c:pt>
                <c:pt idx="2098">
                  <c:v>4816.8969204438299</c:v>
                </c:pt>
                <c:pt idx="2099">
                  <c:v>4818.8934170537404</c:v>
                </c:pt>
                <c:pt idx="2100">
                  <c:v>4821.9296550254903</c:v>
                </c:pt>
                <c:pt idx="2101">
                  <c:v>4822.3055074772401</c:v>
                </c:pt>
                <c:pt idx="2102">
                  <c:v>4826.10442735165</c:v>
                </c:pt>
                <c:pt idx="2103">
                  <c:v>4827.5151912855899</c:v>
                </c:pt>
                <c:pt idx="2104">
                  <c:v>4829.8875403472503</c:v>
                </c:pt>
                <c:pt idx="2105">
                  <c:v>4831.83354276096</c:v>
                </c:pt>
                <c:pt idx="2106">
                  <c:v>4833.4673593181296</c:v>
                </c:pt>
                <c:pt idx="2107">
                  <c:v>4837.0089783318899</c:v>
                </c:pt>
                <c:pt idx="2108">
                  <c:v>4838.3512457909801</c:v>
                </c:pt>
                <c:pt idx="2109">
                  <c:v>4840.6656362969898</c:v>
                </c:pt>
                <c:pt idx="2110">
                  <c:v>4842.3661930091503</c:v>
                </c:pt>
                <c:pt idx="2111">
                  <c:v>4843.6166927551403</c:v>
                </c:pt>
                <c:pt idx="2112">
                  <c:v>4846.7179145620003</c:v>
                </c:pt>
                <c:pt idx="2113">
                  <c:v>4847.5622653385299</c:v>
                </c:pt>
                <c:pt idx="2114">
                  <c:v>4848.9888361512803</c:v>
                </c:pt>
                <c:pt idx="2115">
                  <c:v>4853.8714053842295</c:v>
                </c:pt>
                <c:pt idx="2116">
                  <c:v>4855.2224544426699</c:v>
                </c:pt>
                <c:pt idx="2117">
                  <c:v>4858.1853660599199</c:v>
                </c:pt>
                <c:pt idx="2118">
                  <c:v>4860.4461888099604</c:v>
                </c:pt>
                <c:pt idx="2119">
                  <c:v>4862.6617863233996</c:v>
                </c:pt>
                <c:pt idx="2120">
                  <c:v>4862.8444435896699</c:v>
                </c:pt>
                <c:pt idx="2121">
                  <c:v>4865.2027420923896</c:v>
                </c:pt>
                <c:pt idx="2122">
                  <c:v>4867.3300845324602</c:v>
                </c:pt>
                <c:pt idx="2123">
                  <c:v>4867.3696017294897</c:v>
                </c:pt>
                <c:pt idx="2124">
                  <c:v>4870.48838673503</c:v>
                </c:pt>
                <c:pt idx="2125">
                  <c:v>4876.2697526604097</c:v>
                </c:pt>
                <c:pt idx="2126">
                  <c:v>4877.3762341772299</c:v>
                </c:pt>
                <c:pt idx="2127">
                  <c:v>4878.31366990675</c:v>
                </c:pt>
                <c:pt idx="2128">
                  <c:v>4879.6071994895101</c:v>
                </c:pt>
                <c:pt idx="2129">
                  <c:v>4881.49612150751</c:v>
                </c:pt>
                <c:pt idx="2130">
                  <c:v>4883.4675905593003</c:v>
                </c:pt>
                <c:pt idx="2131">
                  <c:v>4887.1242485244102</c:v>
                </c:pt>
                <c:pt idx="2132">
                  <c:v>4889.7618018861303</c:v>
                </c:pt>
                <c:pt idx="2133">
                  <c:v>4891.04435446971</c:v>
                </c:pt>
                <c:pt idx="2134">
                  <c:v>4893.4158253714304</c:v>
                </c:pt>
                <c:pt idx="2135">
                  <c:v>4895.6573286029197</c:v>
                </c:pt>
                <c:pt idx="2136">
                  <c:v>4897.7025630891703</c:v>
                </c:pt>
                <c:pt idx="2137">
                  <c:v>4899.1949958969799</c:v>
                </c:pt>
                <c:pt idx="2138">
                  <c:v>4901.8264021391597</c:v>
                </c:pt>
                <c:pt idx="2139">
                  <c:v>4903.9454020598596</c:v>
                </c:pt>
                <c:pt idx="2140">
                  <c:v>4905.1686788479001</c:v>
                </c:pt>
                <c:pt idx="2141">
                  <c:v>4906.65101281646</c:v>
                </c:pt>
                <c:pt idx="2142">
                  <c:v>4909.8760551740097</c:v>
                </c:pt>
                <c:pt idx="2143">
                  <c:v>4912.2110824384699</c:v>
                </c:pt>
                <c:pt idx="2144">
                  <c:v>4914.9399644333298</c:v>
                </c:pt>
                <c:pt idx="2145">
                  <c:v>4915.0822263426298</c:v>
                </c:pt>
                <c:pt idx="2146">
                  <c:v>4917.9077059302199</c:v>
                </c:pt>
                <c:pt idx="2147">
                  <c:v>4921.2938906356603</c:v>
                </c:pt>
                <c:pt idx="2148">
                  <c:v>4922.4438410692101</c:v>
                </c:pt>
                <c:pt idx="2149">
                  <c:v>4924.4671215571097</c:v>
                </c:pt>
                <c:pt idx="2150">
                  <c:v>4927.0348612040798</c:v>
                </c:pt>
                <c:pt idx="2151">
                  <c:v>4928.0535267275</c:v>
                </c:pt>
                <c:pt idx="2152">
                  <c:v>4931.5591411839596</c:v>
                </c:pt>
                <c:pt idx="2153">
                  <c:v>4932.1255543413799</c:v>
                </c:pt>
                <c:pt idx="2154">
                  <c:v>4935.3238128209496</c:v>
                </c:pt>
                <c:pt idx="2155">
                  <c:v>4936.3354530649003</c:v>
                </c:pt>
                <c:pt idx="2156">
                  <c:v>4939.6847550531102</c:v>
                </c:pt>
                <c:pt idx="2157">
                  <c:v>4940.4623656746498</c:v>
                </c:pt>
                <c:pt idx="2158">
                  <c:v>4942.1256005896103</c:v>
                </c:pt>
                <c:pt idx="2159">
                  <c:v>4943.1710499910196</c:v>
                </c:pt>
                <c:pt idx="2160">
                  <c:v>4945.2773165926801</c:v>
                </c:pt>
                <c:pt idx="2161">
                  <c:v>4948.38424643911</c:v>
                </c:pt>
                <c:pt idx="2162">
                  <c:v>4949.6703116624303</c:v>
                </c:pt>
                <c:pt idx="2163">
                  <c:v>4952.75309211068</c:v>
                </c:pt>
                <c:pt idx="2164">
                  <c:v>4955.4587028672804</c:v>
                </c:pt>
                <c:pt idx="2165">
                  <c:v>4955.4108431508803</c:v>
                </c:pt>
                <c:pt idx="2166">
                  <c:v>4958.6661820261597</c:v>
                </c:pt>
                <c:pt idx="2167">
                  <c:v>4959.9711276880498</c:v>
                </c:pt>
                <c:pt idx="2168">
                  <c:v>4961.6554384414303</c:v>
                </c:pt>
                <c:pt idx="2169">
                  <c:v>4963.7081372871198</c:v>
                </c:pt>
                <c:pt idx="2170">
                  <c:v>4966.0848771484498</c:v>
                </c:pt>
                <c:pt idx="2171">
                  <c:v>4967.4741261640102</c:v>
                </c:pt>
                <c:pt idx="2172">
                  <c:v>4969.2844528679097</c:v>
                </c:pt>
                <c:pt idx="2173">
                  <c:v>4971.86668215379</c:v>
                </c:pt>
                <c:pt idx="2174">
                  <c:v>4974.6350813456702</c:v>
                </c:pt>
                <c:pt idx="2175">
                  <c:v>4975.0732831527303</c:v>
                </c:pt>
                <c:pt idx="2176">
                  <c:v>4977.2392646299004</c:v>
                </c:pt>
                <c:pt idx="2177">
                  <c:v>4979.6594734079599</c:v>
                </c:pt>
                <c:pt idx="2178">
                  <c:v>4981.6186482206804</c:v>
                </c:pt>
                <c:pt idx="2179">
                  <c:v>4983.15411086525</c:v>
                </c:pt>
                <c:pt idx="2180">
                  <c:v>4985.0873799599103</c:v>
                </c:pt>
                <c:pt idx="2181">
                  <c:v>4986.6364540834602</c:v>
                </c:pt>
                <c:pt idx="2182">
                  <c:v>4987.4948554189205</c:v>
                </c:pt>
                <c:pt idx="2183">
                  <c:v>4990.2180293742103</c:v>
                </c:pt>
                <c:pt idx="2184">
                  <c:v>4991.7310989404596</c:v>
                </c:pt>
                <c:pt idx="2185">
                  <c:v>4992.9025642923898</c:v>
                </c:pt>
                <c:pt idx="2186">
                  <c:v>4996.6224497727499</c:v>
                </c:pt>
                <c:pt idx="2187">
                  <c:v>4996.9983022244896</c:v>
                </c:pt>
                <c:pt idx="2188">
                  <c:v>4999.5304763941303</c:v>
                </c:pt>
                <c:pt idx="2189">
                  <c:v>5001.5181914046998</c:v>
                </c:pt>
                <c:pt idx="2190">
                  <c:v>5002.40996281766</c:v>
                </c:pt>
                <c:pt idx="2191">
                  <c:v>5005.3636537556204</c:v>
                </c:pt>
                <c:pt idx="2192">
                  <c:v>5006.6198615411804</c:v>
                </c:pt>
                <c:pt idx="2193">
                  <c:v>5008.2356758197102</c:v>
                </c:pt>
                <c:pt idx="2194">
                  <c:v>5011.1516058805</c:v>
                </c:pt>
                <c:pt idx="2195">
                  <c:v>5012.0275704146497</c:v>
                </c:pt>
                <c:pt idx="2196">
                  <c:v>5014.9672107936603</c:v>
                </c:pt>
                <c:pt idx="2197">
                  <c:v>5016.1522876245699</c:v>
                </c:pt>
                <c:pt idx="2198">
                  <c:v>5020.7086204420402</c:v>
                </c:pt>
                <c:pt idx="2199">
                  <c:v>5020.1558187636001</c:v>
                </c:pt>
                <c:pt idx="2200">
                  <c:v>5022.1084073768097</c:v>
                </c:pt>
                <c:pt idx="2201">
                  <c:v>5023.4923874327696</c:v>
                </c:pt>
                <c:pt idx="2202">
                  <c:v>5025.3839439305702</c:v>
                </c:pt>
                <c:pt idx="2203">
                  <c:v>5027.9977869740696</c:v>
                </c:pt>
                <c:pt idx="2204">
                  <c:v>5029.90910207038</c:v>
                </c:pt>
                <c:pt idx="2205">
                  <c:v>5032.9532434815301</c:v>
                </c:pt>
                <c:pt idx="2206">
                  <c:v>5035.2092363519396</c:v>
                </c:pt>
                <c:pt idx="2207">
                  <c:v>5036.3547959858197</c:v>
                </c:pt>
                <c:pt idx="2208">
                  <c:v>5038.9638091496799</c:v>
                </c:pt>
                <c:pt idx="2209">
                  <c:v>5041.9644816440996</c:v>
                </c:pt>
                <c:pt idx="2210">
                  <c:v>5043.9363897758603</c:v>
                </c:pt>
                <c:pt idx="2211">
                  <c:v>5044.0470379275403</c:v>
                </c:pt>
                <c:pt idx="2212">
                  <c:v>5047.4582501911</c:v>
                </c:pt>
                <c:pt idx="2213">
                  <c:v>5049.3260963706798</c:v>
                </c:pt>
                <c:pt idx="2214">
                  <c:v>5049.5122662766898</c:v>
                </c:pt>
                <c:pt idx="2215">
                  <c:v>5051.4525606508296</c:v>
                </c:pt>
                <c:pt idx="2216">
                  <c:v>5055.1109749358002</c:v>
                </c:pt>
                <c:pt idx="2217">
                  <c:v>5057.5755307905201</c:v>
                </c:pt>
                <c:pt idx="2218">
                  <c:v>5060.2732381077203</c:v>
                </c:pt>
                <c:pt idx="2219">
                  <c:v>5060.8651179032204</c:v>
                </c:pt>
                <c:pt idx="2220">
                  <c:v>5062.2877369962798</c:v>
                </c:pt>
                <c:pt idx="2221">
                  <c:v>5064.0111258667202</c:v>
                </c:pt>
                <c:pt idx="2222">
                  <c:v>5065.3353910471697</c:v>
                </c:pt>
                <c:pt idx="2223">
                  <c:v>5068.18984991258</c:v>
                </c:pt>
                <c:pt idx="2224">
                  <c:v>5069.8363997888</c:v>
                </c:pt>
                <c:pt idx="2225">
                  <c:v>5071.1953522866397</c:v>
                </c:pt>
                <c:pt idx="2226">
                  <c:v>5074.0032686755503</c:v>
                </c:pt>
                <c:pt idx="2227">
                  <c:v>5076.2311604280603</c:v>
                </c:pt>
                <c:pt idx="2228">
                  <c:v>5078.1797973215698</c:v>
                </c:pt>
                <c:pt idx="2229">
                  <c:v>5079.0856192934798</c:v>
                </c:pt>
                <c:pt idx="2230">
                  <c:v>5082.3528133278596</c:v>
                </c:pt>
                <c:pt idx="2231">
                  <c:v>5082.7176887804299</c:v>
                </c:pt>
                <c:pt idx="2232">
                  <c:v>5085.0527160448901</c:v>
                </c:pt>
                <c:pt idx="2233">
                  <c:v>5088.7936773636602</c:v>
                </c:pt>
                <c:pt idx="2234">
                  <c:v>5090.5139926743304</c:v>
                </c:pt>
                <c:pt idx="2235">
                  <c:v>5091.2441826594404</c:v>
                </c:pt>
                <c:pt idx="2236">
                  <c:v>5094.1069840442296</c:v>
                </c:pt>
                <c:pt idx="2237">
                  <c:v>5095.3776814686998</c:v>
                </c:pt>
                <c:pt idx="2238">
                  <c:v>5098.8811005253301</c:v>
                </c:pt>
                <c:pt idx="2239">
                  <c:v>5100.0284164790801</c:v>
                </c:pt>
                <c:pt idx="2240">
                  <c:v>5102.3278782662101</c:v>
                </c:pt>
                <c:pt idx="2241">
                  <c:v>5103.7619134384004</c:v>
                </c:pt>
                <c:pt idx="2242">
                  <c:v>5106.5004551925304</c:v>
                </c:pt>
                <c:pt idx="2243">
                  <c:v>5108.1878395056801</c:v>
                </c:pt>
                <c:pt idx="2244">
                  <c:v>5110.2567843101497</c:v>
                </c:pt>
                <c:pt idx="2245">
                  <c:v>5112.7059723660204</c:v>
                </c:pt>
                <c:pt idx="2246">
                  <c:v>5113.8980744764103</c:v>
                </c:pt>
                <c:pt idx="2247">
                  <c:v>5116.3226740541304</c:v>
                </c:pt>
                <c:pt idx="2248">
                  <c:v>5117.6508909542799</c:v>
                </c:pt>
                <c:pt idx="2249">
                  <c:v>5120.9158895888304</c:v>
                </c:pt>
                <c:pt idx="2250">
                  <c:v>5122.99449415257</c:v>
                </c:pt>
                <c:pt idx="2251">
                  <c:v>5126.3051571036904</c:v>
                </c:pt>
                <c:pt idx="2252">
                  <c:v>5128.44962366248</c:v>
                </c:pt>
                <c:pt idx="2253">
                  <c:v>5129.8959530737502</c:v>
                </c:pt>
                <c:pt idx="2254">
                  <c:v>5132.7056257825298</c:v>
                </c:pt>
                <c:pt idx="2255">
                  <c:v>5134.8716072596999</c:v>
                </c:pt>
                <c:pt idx="2256">
                  <c:v>5135.4160664187602</c:v>
                </c:pt>
                <c:pt idx="2257">
                  <c:v>5138.1568035727296</c:v>
                </c:pt>
                <c:pt idx="2258">
                  <c:v>5140.7491316978403</c:v>
                </c:pt>
                <c:pt idx="2259">
                  <c:v>5142.6797663127099</c:v>
                </c:pt>
                <c:pt idx="2260">
                  <c:v>5145.1443221674299</c:v>
                </c:pt>
                <c:pt idx="2261">
                  <c:v>5145.5531056167001</c:v>
                </c:pt>
                <c:pt idx="2262">
                  <c:v>5148.6793549816803</c:v>
                </c:pt>
                <c:pt idx="2263">
                  <c:v>5149.0385223946796</c:v>
                </c:pt>
                <c:pt idx="2264">
                  <c:v>5150.2899003006096</c:v>
                </c:pt>
                <c:pt idx="2265">
                  <c:v>5153.8047354363698</c:v>
                </c:pt>
                <c:pt idx="2266">
                  <c:v>5155.21286489052</c:v>
                </c:pt>
                <c:pt idx="2267">
                  <c:v>5157.4214371244798</c:v>
                </c:pt>
                <c:pt idx="2268">
                  <c:v>5158.9542652892496</c:v>
                </c:pt>
                <c:pt idx="2269">
                  <c:v>5161.5338600953301</c:v>
                </c:pt>
                <c:pt idx="2270">
                  <c:v>5163.5000601875199</c:v>
                </c:pt>
                <c:pt idx="2271">
                  <c:v>5165.9123655261701</c:v>
                </c:pt>
                <c:pt idx="2272">
                  <c:v>5166.92883564975</c:v>
                </c:pt>
                <c:pt idx="2273">
                  <c:v>5168.8454197056699</c:v>
                </c:pt>
                <c:pt idx="2274">
                  <c:v>5170.1556343271704</c:v>
                </c:pt>
                <c:pt idx="2275">
                  <c:v>5171.7020739709196</c:v>
                </c:pt>
                <c:pt idx="2276">
                  <c:v>5174.6254683911502</c:v>
                </c:pt>
                <c:pt idx="2277">
                  <c:v>5177.5725731295997</c:v>
                </c:pt>
                <c:pt idx="2278">
                  <c:v>5178.8270245952899</c:v>
                </c:pt>
                <c:pt idx="2279">
                  <c:v>5181.0465738284402</c:v>
                </c:pt>
                <c:pt idx="2280">
                  <c:v>5182.8801717705901</c:v>
                </c:pt>
                <c:pt idx="2281">
                  <c:v>5184.6733743557897</c:v>
                </c:pt>
                <c:pt idx="2282">
                  <c:v>5186.9486867447404</c:v>
                </c:pt>
                <c:pt idx="2283">
                  <c:v>5187.8654857158199</c:v>
                </c:pt>
                <c:pt idx="2284">
                  <c:v>5190.2593496958498</c:v>
                </c:pt>
                <c:pt idx="2285">
                  <c:v>5192.0995338375196</c:v>
                </c:pt>
                <c:pt idx="2286">
                  <c:v>5194.8104135537196</c:v>
                </c:pt>
                <c:pt idx="2287">
                  <c:v>5197.7131712154996</c:v>
                </c:pt>
                <c:pt idx="2288">
                  <c:v>5199.4506106448898</c:v>
                </c:pt>
                <c:pt idx="2289">
                  <c:v>5202.4113268623096</c:v>
                </c:pt>
                <c:pt idx="2290">
                  <c:v>5204.2405340047999</c:v>
                </c:pt>
                <c:pt idx="2291">
                  <c:v>5206.6559129032203</c:v>
                </c:pt>
                <c:pt idx="2292">
                  <c:v>5207.4111304464504</c:v>
                </c:pt>
                <c:pt idx="2293">
                  <c:v>5209.68336927563</c:v>
                </c:pt>
                <c:pt idx="2294">
                  <c:v>5212.2203733249098</c:v>
                </c:pt>
                <c:pt idx="2295">
                  <c:v>5213.17888489285</c:v>
                </c:pt>
                <c:pt idx="2296">
                  <c:v>5215.8546382117001</c:v>
                </c:pt>
                <c:pt idx="2297">
                  <c:v>5218.7530050738096</c:v>
                </c:pt>
                <c:pt idx="2298">
                  <c:v>5220.50976402174</c:v>
                </c:pt>
                <c:pt idx="2299">
                  <c:v>5222.6090053439302</c:v>
                </c:pt>
                <c:pt idx="2300">
                  <c:v>5224.0632381945998</c:v>
                </c:pt>
                <c:pt idx="2301">
                  <c:v>5226.1339393189401</c:v>
                </c:pt>
                <c:pt idx="2302">
                  <c:v>5227.9982728587802</c:v>
                </c:pt>
                <c:pt idx="2303">
                  <c:v>5228.8817017523697</c:v>
                </c:pt>
                <c:pt idx="2304">
                  <c:v>5232.3969759681104</c:v>
                </c:pt>
                <c:pt idx="2305">
                  <c:v>5233.3317772178298</c:v>
                </c:pt>
                <c:pt idx="2306">
                  <c:v>5234.77239858953</c:v>
                </c:pt>
                <c:pt idx="2307">
                  <c:v>5237.1522120106201</c:v>
                </c:pt>
                <c:pt idx="2308">
                  <c:v>5238.64684021826</c:v>
                </c:pt>
                <c:pt idx="2309">
                  <c:v>5243.5258968114704</c:v>
                </c:pt>
                <c:pt idx="2310">
                  <c:v>5244.9717871427802</c:v>
                </c:pt>
                <c:pt idx="2311">
                  <c:v>5245.7981356406599</c:v>
                </c:pt>
                <c:pt idx="2312">
                  <c:v>5248.6034175497698</c:v>
                </c:pt>
                <c:pt idx="2313">
                  <c:v>5251.0095757688796</c:v>
                </c:pt>
                <c:pt idx="2314">
                  <c:v>5254.0818182979201</c:v>
                </c:pt>
                <c:pt idx="2315">
                  <c:v>5254.7808336053704</c:v>
                </c:pt>
                <c:pt idx="2316">
                  <c:v>5256.4822684774599</c:v>
                </c:pt>
                <c:pt idx="2317">
                  <c:v>5258.5810707196797</c:v>
                </c:pt>
                <c:pt idx="2318">
                  <c:v>5259.2726216677002</c:v>
                </c:pt>
                <c:pt idx="2319">
                  <c:v>5262.7892131233302</c:v>
                </c:pt>
                <c:pt idx="2320">
                  <c:v>5263.09437370039</c:v>
                </c:pt>
                <c:pt idx="2321">
                  <c:v>5265.7064604240204</c:v>
                </c:pt>
                <c:pt idx="2322">
                  <c:v>5267.3653045393203</c:v>
                </c:pt>
                <c:pt idx="2323">
                  <c:v>5269.8930879092904</c:v>
                </c:pt>
                <c:pt idx="2324">
                  <c:v>5272.4603884762901</c:v>
                </c:pt>
                <c:pt idx="2325">
                  <c:v>5273.5194493566696</c:v>
                </c:pt>
                <c:pt idx="2326">
                  <c:v>5275.8237410234497</c:v>
                </c:pt>
                <c:pt idx="2327">
                  <c:v>5279.4452725911897</c:v>
                </c:pt>
                <c:pt idx="2328">
                  <c:v>5279.9128927560396</c:v>
                </c:pt>
                <c:pt idx="2329">
                  <c:v>5282.25670161984</c:v>
                </c:pt>
                <c:pt idx="2330">
                  <c:v>5283.6345345562604</c:v>
                </c:pt>
                <c:pt idx="2331">
                  <c:v>5285.1546294019799</c:v>
                </c:pt>
                <c:pt idx="2332">
                  <c:v>5286.8459654348399</c:v>
                </c:pt>
                <c:pt idx="2333">
                  <c:v>5289.8115115318997</c:v>
                </c:pt>
                <c:pt idx="2334">
                  <c:v>5291.5669532399297</c:v>
                </c:pt>
                <c:pt idx="2335">
                  <c:v>5292.5474188062199</c:v>
                </c:pt>
                <c:pt idx="2336">
                  <c:v>5295.7680703641099</c:v>
                </c:pt>
                <c:pt idx="2337">
                  <c:v>5296.8069335660102</c:v>
                </c:pt>
                <c:pt idx="2338">
                  <c:v>5298.9483265650297</c:v>
                </c:pt>
                <c:pt idx="2339">
                  <c:v>5302.3222170313902</c:v>
                </c:pt>
                <c:pt idx="2340">
                  <c:v>5303.2315516430299</c:v>
                </c:pt>
                <c:pt idx="2341">
                  <c:v>5305.4300250377601</c:v>
                </c:pt>
                <c:pt idx="2342">
                  <c:v>5306.7266281802804</c:v>
                </c:pt>
                <c:pt idx="2343">
                  <c:v>5309.1262001998903</c:v>
                </c:pt>
                <c:pt idx="2344">
                  <c:v>5309.6223605625901</c:v>
                </c:pt>
                <c:pt idx="2345">
                  <c:v>5310.6994237216204</c:v>
                </c:pt>
                <c:pt idx="2346">
                  <c:v>5313.9674959159402</c:v>
                </c:pt>
                <c:pt idx="2347">
                  <c:v>5315.4941769611696</c:v>
                </c:pt>
                <c:pt idx="2348">
                  <c:v>5318.2871646312096</c:v>
                </c:pt>
                <c:pt idx="2349">
                  <c:v>5320.1352522122697</c:v>
                </c:pt>
                <c:pt idx="2350">
                  <c:v>5322.4101255212599</c:v>
                </c:pt>
                <c:pt idx="2351">
                  <c:v>5325.1543753149499</c:v>
                </c:pt>
                <c:pt idx="2352">
                  <c:v>5327.1104765679002</c:v>
                </c:pt>
                <c:pt idx="2353">
                  <c:v>5329.4051084754001</c:v>
                </c:pt>
                <c:pt idx="2354">
                  <c:v>5331.8872275288004</c:v>
                </c:pt>
                <c:pt idx="2355">
                  <c:v>5333.2505708263097</c:v>
                </c:pt>
                <c:pt idx="2356">
                  <c:v>5335.3972327849297</c:v>
                </c:pt>
                <c:pt idx="2357">
                  <c:v>5336.72632784502</c:v>
                </c:pt>
                <c:pt idx="2358">
                  <c:v>5337.4104144335897</c:v>
                </c:pt>
                <c:pt idx="2359">
                  <c:v>5338.9836379553199</c:v>
                </c:pt>
                <c:pt idx="2360">
                  <c:v>5341.1654263112996</c:v>
                </c:pt>
                <c:pt idx="2361">
                  <c:v>5344.3303147133802</c:v>
                </c:pt>
                <c:pt idx="2362">
                  <c:v>5345.4034261527104</c:v>
                </c:pt>
                <c:pt idx="2363">
                  <c:v>5349.3028953395597</c:v>
                </c:pt>
                <c:pt idx="2364">
                  <c:v>5349.4368147294899</c:v>
                </c:pt>
                <c:pt idx="2365">
                  <c:v>5351.0016957318503</c:v>
                </c:pt>
                <c:pt idx="2366">
                  <c:v>5354.6504502575499</c:v>
                </c:pt>
                <c:pt idx="2367">
                  <c:v>5355.6546261420599</c:v>
                </c:pt>
                <c:pt idx="2368">
                  <c:v>5358.8866937790899</c:v>
                </c:pt>
                <c:pt idx="2369">
                  <c:v>5359.6717687600703</c:v>
                </c:pt>
                <c:pt idx="2370">
                  <c:v>5362.4173357936597</c:v>
                </c:pt>
                <c:pt idx="2371">
                  <c:v>5365.2063717439996</c:v>
                </c:pt>
                <c:pt idx="2372">
                  <c:v>5366.54029668372</c:v>
                </c:pt>
                <c:pt idx="2373">
                  <c:v>5368.7545769572498</c:v>
                </c:pt>
                <c:pt idx="2374">
                  <c:v>5370.32780047899</c:v>
                </c:pt>
                <c:pt idx="2375">
                  <c:v>5371.58400826455</c:v>
                </c:pt>
                <c:pt idx="2376">
                  <c:v>5373.5848956741302</c:v>
                </c:pt>
                <c:pt idx="2377">
                  <c:v>5376.3840304636997</c:v>
                </c:pt>
                <c:pt idx="2378">
                  <c:v>5378.2233364454296</c:v>
                </c:pt>
                <c:pt idx="2379">
                  <c:v>5378.7774553637701</c:v>
                </c:pt>
                <c:pt idx="2380">
                  <c:v>5382.69097510957</c:v>
                </c:pt>
                <c:pt idx="2381">
                  <c:v>5384.2501480723604</c:v>
                </c:pt>
                <c:pt idx="2382">
                  <c:v>5385.4497145421801</c:v>
                </c:pt>
                <c:pt idx="2383">
                  <c:v>5388.23392061287</c:v>
                </c:pt>
                <c:pt idx="2384">
                  <c:v>5388.9518163589</c:v>
                </c:pt>
                <c:pt idx="2385">
                  <c:v>5392.1171438409401</c:v>
                </c:pt>
                <c:pt idx="2386">
                  <c:v>5393.0119888136696</c:v>
                </c:pt>
                <c:pt idx="2387">
                  <c:v>5394.7542581226999</c:v>
                </c:pt>
                <c:pt idx="2388">
                  <c:v>5398.9645959261798</c:v>
                </c:pt>
                <c:pt idx="2389">
                  <c:v>5398.2748012980401</c:v>
                </c:pt>
                <c:pt idx="2390">
                  <c:v>5401.85418118895</c:v>
                </c:pt>
                <c:pt idx="2391">
                  <c:v>5403.4375035499197</c:v>
                </c:pt>
                <c:pt idx="2392">
                  <c:v>5404.2515578087296</c:v>
                </c:pt>
                <c:pt idx="2393">
                  <c:v>5407.1411430714998</c:v>
                </c:pt>
                <c:pt idx="2394">
                  <c:v>5409.4629979369502</c:v>
                </c:pt>
                <c:pt idx="2395">
                  <c:v>5410.9664077439302</c:v>
                </c:pt>
                <c:pt idx="2396">
                  <c:v>5413.6197679844599</c:v>
                </c:pt>
                <c:pt idx="2397">
                  <c:v>5415.0033089604503</c:v>
                </c:pt>
                <c:pt idx="2398">
                  <c:v>5417.4538142562296</c:v>
                </c:pt>
                <c:pt idx="2399">
                  <c:v>5419.5640325775903</c:v>
                </c:pt>
                <c:pt idx="2400">
                  <c:v>5421.6439543812303</c:v>
                </c:pt>
                <c:pt idx="2401">
                  <c:v>5422.7271646598001</c:v>
                </c:pt>
                <c:pt idx="2402">
                  <c:v>5424.6889739523203</c:v>
                </c:pt>
                <c:pt idx="2403">
                  <c:v>5426.8619807089599</c:v>
                </c:pt>
                <c:pt idx="2404">
                  <c:v>5428.0685724582499</c:v>
                </c:pt>
                <c:pt idx="2405">
                  <c:v>5430.7214936188202</c:v>
                </c:pt>
                <c:pt idx="2406">
                  <c:v>5433.4951617703</c:v>
                </c:pt>
                <c:pt idx="2407">
                  <c:v>5435.7322742021197</c:v>
                </c:pt>
                <c:pt idx="2408">
                  <c:v>5438.4708159562497</c:v>
                </c:pt>
                <c:pt idx="2409">
                  <c:v>5439.1048474285899</c:v>
                </c:pt>
                <c:pt idx="2410">
                  <c:v>5441.7964076262497</c:v>
                </c:pt>
                <c:pt idx="2411">
                  <c:v>5443.0056338553404</c:v>
                </c:pt>
                <c:pt idx="2412">
                  <c:v>5445.5540539837602</c:v>
                </c:pt>
                <c:pt idx="2413">
                  <c:v>5447.1922613406095</c:v>
                </c:pt>
                <c:pt idx="2414">
                  <c:v>5450.0418903263799</c:v>
                </c:pt>
                <c:pt idx="2415">
                  <c:v>5453.0056801035698</c:v>
                </c:pt>
                <c:pt idx="2416">
                  <c:v>5453.3745072758502</c:v>
                </c:pt>
                <c:pt idx="2417">
                  <c:v>5455.1958109789302</c:v>
                </c:pt>
                <c:pt idx="2418">
                  <c:v>5457.3156890595601</c:v>
                </c:pt>
                <c:pt idx="2419">
                  <c:v>5460.4577453033598</c:v>
                </c:pt>
                <c:pt idx="2420">
                  <c:v>5463.6924474201796</c:v>
                </c:pt>
                <c:pt idx="2421">
                  <c:v>5463.9708241192602</c:v>
                </c:pt>
                <c:pt idx="2422">
                  <c:v>5465.92648629224</c:v>
                </c:pt>
                <c:pt idx="2423">
                  <c:v>5468.1025666086498</c:v>
                </c:pt>
                <c:pt idx="2424">
                  <c:v>5470.0288104238398</c:v>
                </c:pt>
                <c:pt idx="2425">
                  <c:v>5472.5688880328898</c:v>
                </c:pt>
                <c:pt idx="2426">
                  <c:v>5473.0000645604696</c:v>
                </c:pt>
                <c:pt idx="2427">
                  <c:v>5476.0907484481304</c:v>
                </c:pt>
                <c:pt idx="2428">
                  <c:v>5478.4038217142397</c:v>
                </c:pt>
                <c:pt idx="2429">
                  <c:v>5480.3190885302502</c:v>
                </c:pt>
                <c:pt idx="2430">
                  <c:v>5481.5533423174702</c:v>
                </c:pt>
                <c:pt idx="2431">
                  <c:v>5483.5401791681097</c:v>
                </c:pt>
                <c:pt idx="2432">
                  <c:v>5486.9909086286898</c:v>
                </c:pt>
                <c:pt idx="2433">
                  <c:v>5487.1841038141702</c:v>
                </c:pt>
                <c:pt idx="2434">
                  <c:v>5490.4275875303401</c:v>
                </c:pt>
                <c:pt idx="2435">
                  <c:v>5492.6445022836797</c:v>
                </c:pt>
                <c:pt idx="2436">
                  <c:v>5493.1226603677296</c:v>
                </c:pt>
                <c:pt idx="2437">
                  <c:v>5495.2833728853002</c:v>
                </c:pt>
                <c:pt idx="2438">
                  <c:v>5497.6965563838803</c:v>
                </c:pt>
                <c:pt idx="2439">
                  <c:v>5500.7332334355997</c:v>
                </c:pt>
                <c:pt idx="2440">
                  <c:v>5502.1409238097704</c:v>
                </c:pt>
                <c:pt idx="2441">
                  <c:v>5502.3161167165999</c:v>
                </c:pt>
                <c:pt idx="2442">
                  <c:v>5505.6566371054696</c:v>
                </c:pt>
                <c:pt idx="2443">
                  <c:v>5507.1986859495501</c:v>
                </c:pt>
                <c:pt idx="2444">
                  <c:v>5509.19649979936</c:v>
                </c:pt>
                <c:pt idx="2445">
                  <c:v>5510.1378872485902</c:v>
                </c:pt>
                <c:pt idx="2446">
                  <c:v>5510.2898089171704</c:v>
                </c:pt>
                <c:pt idx="2447">
                  <c:v>5505.8318300123001</c:v>
                </c:pt>
                <c:pt idx="2448">
                  <c:v>5491.9415352565202</c:v>
                </c:pt>
                <c:pt idx="2449">
                  <c:v>5474.6698856749399</c:v>
                </c:pt>
                <c:pt idx="2450">
                  <c:v>5458.9323814980298</c:v>
                </c:pt>
                <c:pt idx="2451">
                  <c:v>5445.5338563052801</c:v>
                </c:pt>
                <c:pt idx="2452">
                  <c:v>5431.7463062617699</c:v>
                </c:pt>
                <c:pt idx="2453">
                  <c:v>5417.1789501968897</c:v>
                </c:pt>
                <c:pt idx="2454">
                  <c:v>5405.0546350683499</c:v>
                </c:pt>
                <c:pt idx="2455">
                  <c:v>5391.48223420868</c:v>
                </c:pt>
                <c:pt idx="2456">
                  <c:v>5377.9401298667199</c:v>
                </c:pt>
                <c:pt idx="2457">
                  <c:v>5365.2054935840597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2D-43C6-91C9-168DE11E1553}"/>
            </c:ext>
          </c:extLst>
        </c:ser>
        <c:ser>
          <c:idx val="2"/>
          <c:order val="1"/>
          <c:tx>
            <c:v>Run 3 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'CTE-219-10-WARP-TDB-L (Failure)'!$D$8:$D$3896</c:f>
              <c:numCache>
                <c:formatCode>0.000000</c:formatCode>
                <c:ptCount val="3889"/>
                <c:pt idx="0">
                  <c:v>0</c:v>
                </c:pt>
                <c:pt idx="1">
                  <c:v>1.7881393164065602E-5</c:v>
                </c:pt>
                <c:pt idx="2">
                  <c:v>2.1189450306366352E-4</c:v>
                </c:pt>
                <c:pt idx="3">
                  <c:v>8.4757796302019497E-5</c:v>
                </c:pt>
                <c:pt idx="4">
                  <c:v>1.437663854630955E-4</c:v>
                </c:pt>
                <c:pt idx="5">
                  <c:v>5.614757261054631E-5</c:v>
                </c:pt>
                <c:pt idx="6">
                  <c:v>1.5807150178469151E-4</c:v>
                </c:pt>
                <c:pt idx="7">
                  <c:v>1.8918513649795351E-4</c:v>
                </c:pt>
                <c:pt idx="8">
                  <c:v>1.997351497144465E-4</c:v>
                </c:pt>
                <c:pt idx="9">
                  <c:v>2.2298095702325154E-4</c:v>
                </c:pt>
                <c:pt idx="10">
                  <c:v>2.2405385641287949E-4</c:v>
                </c:pt>
                <c:pt idx="11">
                  <c:v>1.8668173442788451E-4</c:v>
                </c:pt>
                <c:pt idx="12">
                  <c:v>2.5963781871630651E-4</c:v>
                </c:pt>
                <c:pt idx="13">
                  <c:v>2.6482342450185047E-4</c:v>
                </c:pt>
                <c:pt idx="14">
                  <c:v>2.4926660714521946E-4</c:v>
                </c:pt>
                <c:pt idx="15">
                  <c:v>3.3742186969258349E-4</c:v>
                </c:pt>
                <c:pt idx="16">
                  <c:v>3.1274555970333849E-4</c:v>
                </c:pt>
                <c:pt idx="17">
                  <c:v>3.6334988071686246E-4</c:v>
                </c:pt>
                <c:pt idx="18">
                  <c:v>3.6120415355136049E-4</c:v>
                </c:pt>
                <c:pt idx="19">
                  <c:v>3.7032366408741346E-4</c:v>
                </c:pt>
                <c:pt idx="20">
                  <c:v>3.277659363168745E-4</c:v>
                </c:pt>
                <c:pt idx="21">
                  <c:v>3.7890671597693251E-4</c:v>
                </c:pt>
                <c:pt idx="22">
                  <c:v>4.0161608254264149E-4</c:v>
                </c:pt>
                <c:pt idx="23">
                  <c:v>4.4274325392242351E-4</c:v>
                </c:pt>
                <c:pt idx="24">
                  <c:v>4.9406288893820351E-4</c:v>
                </c:pt>
                <c:pt idx="25">
                  <c:v>5.0336121902310154E-4</c:v>
                </c:pt>
                <c:pt idx="26">
                  <c:v>4.452466917993705E-4</c:v>
                </c:pt>
                <c:pt idx="27">
                  <c:v>4.7618147115690944E-4</c:v>
                </c:pt>
                <c:pt idx="28">
                  <c:v>4.8476452304642843E-4</c:v>
                </c:pt>
                <c:pt idx="29">
                  <c:v>5.2857395185200158E-4</c:v>
                </c:pt>
                <c:pt idx="30">
                  <c:v>5.2946801378934657E-4</c:v>
                </c:pt>
                <c:pt idx="31">
                  <c:v>5.1069256987758553E-4</c:v>
                </c:pt>
                <c:pt idx="32">
                  <c:v>5.7077404052485151E-4</c:v>
                </c:pt>
                <c:pt idx="33">
                  <c:v>5.9884785032838855E-4</c:v>
                </c:pt>
                <c:pt idx="34">
                  <c:v>6.1315298455342354E-4</c:v>
                </c:pt>
                <c:pt idx="35">
                  <c:v>6.2155721689409753E-4</c:v>
                </c:pt>
                <c:pt idx="36">
                  <c:v>6.4373012481327356E-4</c:v>
                </c:pt>
                <c:pt idx="37">
                  <c:v>6.501674853441685E-4</c:v>
                </c:pt>
                <c:pt idx="38">
                  <c:v>7.034539921697275E-4</c:v>
                </c:pt>
                <c:pt idx="39">
                  <c:v>6.9969885325774658E-4</c:v>
                </c:pt>
                <c:pt idx="40">
                  <c:v>6.6751233705829457E-4</c:v>
                </c:pt>
                <c:pt idx="41">
                  <c:v>6.7770476488741556E-4</c:v>
                </c:pt>
                <c:pt idx="42">
                  <c:v>7.1346752883624754E-4</c:v>
                </c:pt>
                <c:pt idx="43">
                  <c:v>6.9898364667612348E-4</c:v>
                </c:pt>
                <c:pt idx="44">
                  <c:v>7.5101848827352654E-4</c:v>
                </c:pt>
                <c:pt idx="45">
                  <c:v>7.8678125222235949E-4</c:v>
                </c:pt>
                <c:pt idx="46">
                  <c:v>7.4815751871952453E-4</c:v>
                </c:pt>
                <c:pt idx="47">
                  <c:v>7.9947708212154854E-4</c:v>
                </c:pt>
                <c:pt idx="48">
                  <c:v>8.7457892938235058E-4</c:v>
                </c:pt>
                <c:pt idx="49">
                  <c:v>8.2254408778494753E-4</c:v>
                </c:pt>
                <c:pt idx="50">
                  <c:v>8.9263913090561152E-4</c:v>
                </c:pt>
                <c:pt idx="51">
                  <c:v>8.5902212992915855E-4</c:v>
                </c:pt>
                <c:pt idx="52">
                  <c:v>8.9961280685552851E-4</c:v>
                </c:pt>
                <c:pt idx="53">
                  <c:v>9.7775451483292841E-4</c:v>
                </c:pt>
                <c:pt idx="54">
                  <c:v>9.1123571946165056E-4</c:v>
                </c:pt>
                <c:pt idx="55">
                  <c:v>9.5218417871322143E-4</c:v>
                </c:pt>
                <c:pt idx="56">
                  <c:v>9.8133083419606843E-4</c:v>
                </c:pt>
                <c:pt idx="57">
                  <c:v>9.0944759558695949E-4</c:v>
                </c:pt>
                <c:pt idx="58">
                  <c:v>9.5701216330451447E-4</c:v>
                </c:pt>
                <c:pt idx="59">
                  <c:v>9.7328416933932852E-4</c:v>
                </c:pt>
                <c:pt idx="60">
                  <c:v>9.8383423626613844E-4</c:v>
                </c:pt>
                <c:pt idx="61">
                  <c:v>9.9796047932857834E-4</c:v>
                </c:pt>
                <c:pt idx="62">
                  <c:v>1.0308622737234085E-3</c:v>
                </c:pt>
                <c:pt idx="63">
                  <c:v>1.0319351194027185E-3</c:v>
                </c:pt>
                <c:pt idx="64">
                  <c:v>1.0671614963187685E-3</c:v>
                </c:pt>
                <c:pt idx="65">
                  <c:v>1.0521411555121083E-3</c:v>
                </c:pt>
                <c:pt idx="66">
                  <c:v>1.0546445575821783E-3</c:v>
                </c:pt>
                <c:pt idx="67">
                  <c:v>1.1233091159258484E-3</c:v>
                </c:pt>
                <c:pt idx="68">
                  <c:v>1.1762379836537185E-3</c:v>
                </c:pt>
                <c:pt idx="69">
                  <c:v>1.1288523070987584E-3</c:v>
                </c:pt>
                <c:pt idx="70">
                  <c:v>1.1569261169022983E-3</c:v>
                </c:pt>
                <c:pt idx="71">
                  <c:v>1.1520981323109984E-3</c:v>
                </c:pt>
                <c:pt idx="72">
                  <c:v>1.1184811313345484E-3</c:v>
                </c:pt>
                <c:pt idx="73">
                  <c:v>1.2218356079477385E-3</c:v>
                </c:pt>
                <c:pt idx="74">
                  <c:v>1.2019872825497783E-3</c:v>
                </c:pt>
                <c:pt idx="75">
                  <c:v>1.2332796293912584E-3</c:v>
                </c:pt>
                <c:pt idx="76">
                  <c:v>1.2949704401712485E-3</c:v>
                </c:pt>
                <c:pt idx="77">
                  <c:v>1.2930034967477083E-3</c:v>
                </c:pt>
                <c:pt idx="78">
                  <c:v>1.3225077913282485E-3</c:v>
                </c:pt>
                <c:pt idx="79">
                  <c:v>1.3033747441256783E-3</c:v>
                </c:pt>
                <c:pt idx="80">
                  <c:v>1.3947485974212883E-3</c:v>
                </c:pt>
                <c:pt idx="81">
                  <c:v>1.3593434725701484E-3</c:v>
                </c:pt>
                <c:pt idx="82">
                  <c:v>1.3881324889553084E-3</c:v>
                </c:pt>
                <c:pt idx="83">
                  <c:v>1.3884901280529984E-3</c:v>
                </c:pt>
                <c:pt idx="84">
                  <c:v>1.4149545619169285E-3</c:v>
                </c:pt>
                <c:pt idx="85">
                  <c:v>1.4162062271450885E-3</c:v>
                </c:pt>
                <c:pt idx="86">
                  <c:v>1.3453959774427985E-3</c:v>
                </c:pt>
                <c:pt idx="87">
                  <c:v>1.4322995568585685E-3</c:v>
                </c:pt>
                <c:pt idx="88">
                  <c:v>1.4601945471132585E-3</c:v>
                </c:pt>
                <c:pt idx="89">
                  <c:v>1.4786123161204584E-3</c:v>
                </c:pt>
                <c:pt idx="90">
                  <c:v>1.4725325946872484E-3</c:v>
                </c:pt>
                <c:pt idx="91">
                  <c:v>1.5728474254250984E-3</c:v>
                </c:pt>
                <c:pt idx="92">
                  <c:v>1.5501378440181185E-3</c:v>
                </c:pt>
                <c:pt idx="93">
                  <c:v>1.5268921620333884E-3</c:v>
                </c:pt>
                <c:pt idx="94">
                  <c:v>1.5567540957116184E-3</c:v>
                </c:pt>
                <c:pt idx="95">
                  <c:v>1.6230940715340585E-3</c:v>
                </c:pt>
                <c:pt idx="96">
                  <c:v>1.6116499068630184E-3</c:v>
                </c:pt>
                <c:pt idx="97">
                  <c:v>1.7158984812204285E-3</c:v>
                </c:pt>
                <c:pt idx="98">
                  <c:v>1.6565322529616584E-3</c:v>
                </c:pt>
                <c:pt idx="99">
                  <c:v>1.6331075365868183E-3</c:v>
                </c:pt>
                <c:pt idx="100">
                  <c:v>1.6724466915125484E-3</c:v>
                </c:pt>
                <c:pt idx="101">
                  <c:v>1.6778111347503684E-3</c:v>
                </c:pt>
                <c:pt idx="102">
                  <c:v>1.7293095893149983E-3</c:v>
                </c:pt>
                <c:pt idx="103">
                  <c:v>1.7639992927432485E-3</c:v>
                </c:pt>
                <c:pt idx="104">
                  <c:v>1.7686486010132084E-3</c:v>
                </c:pt>
                <c:pt idx="105">
                  <c:v>1.7827748440756483E-3</c:v>
                </c:pt>
                <c:pt idx="106">
                  <c:v>1.8230078819043284E-3</c:v>
                </c:pt>
                <c:pt idx="107">
                  <c:v>1.7911791480300784E-3</c:v>
                </c:pt>
                <c:pt idx="108">
                  <c:v>1.7893909525416283E-3</c:v>
                </c:pt>
                <c:pt idx="109">
                  <c:v>1.8239020512623085E-3</c:v>
                </c:pt>
                <c:pt idx="110">
                  <c:v>1.8970368834858185E-3</c:v>
                </c:pt>
                <c:pt idx="111">
                  <c:v>1.8838046665538483E-3</c:v>
                </c:pt>
                <c:pt idx="112">
                  <c:v>1.8816589751952284E-3</c:v>
                </c:pt>
                <c:pt idx="113">
                  <c:v>1.9074082740912885E-3</c:v>
                </c:pt>
                <c:pt idx="114">
                  <c:v>1.8675325889052784E-3</c:v>
                </c:pt>
                <c:pt idx="115">
                  <c:v>1.9646286677639183E-3</c:v>
                </c:pt>
                <c:pt idx="116">
                  <c:v>1.9260047910335783E-3</c:v>
                </c:pt>
                <c:pt idx="117">
                  <c:v>1.9587276942658084E-3</c:v>
                </c:pt>
                <c:pt idx="118">
                  <c:v>1.9292233996852683E-3</c:v>
                </c:pt>
                <c:pt idx="119">
                  <c:v>2.0159482311659484E-3</c:v>
                </c:pt>
                <c:pt idx="120">
                  <c:v>2.0486712776256882E-3</c:v>
                </c:pt>
                <c:pt idx="121">
                  <c:v>2.0095108706350484E-3</c:v>
                </c:pt>
                <c:pt idx="122">
                  <c:v>2.0572541862876985E-3</c:v>
                </c:pt>
                <c:pt idx="123">
                  <c:v>2.0543932167336886E-3</c:v>
                </c:pt>
                <c:pt idx="124">
                  <c:v>2.1298526314784284E-3</c:v>
                </c:pt>
                <c:pt idx="125">
                  <c:v>2.0948051457249685E-3</c:v>
                </c:pt>
                <c:pt idx="126">
                  <c:v>2.1573899826354283E-3</c:v>
                </c:pt>
                <c:pt idx="127">
                  <c:v>2.1207331925561282E-3</c:v>
                </c:pt>
                <c:pt idx="128">
                  <c:v>2.1677612300133983E-3</c:v>
                </c:pt>
                <c:pt idx="129">
                  <c:v>2.1631120649709483E-3</c:v>
                </c:pt>
                <c:pt idx="130">
                  <c:v>2.1316408269668784E-3</c:v>
                </c:pt>
                <c:pt idx="131">
                  <c:v>2.2008419155708286E-3</c:v>
                </c:pt>
                <c:pt idx="132">
                  <c:v>2.2244452366532485E-3</c:v>
                </c:pt>
                <c:pt idx="133">
                  <c:v>2.2618173049279286E-3</c:v>
                </c:pt>
                <c:pt idx="134">
                  <c:v>2.2097826065580386E-3</c:v>
                </c:pt>
                <c:pt idx="135">
                  <c:v>2.2339224579007483E-3</c:v>
                </c:pt>
                <c:pt idx="136">
                  <c:v>2.2507309225820982E-3</c:v>
                </c:pt>
                <c:pt idx="137">
                  <c:v>2.2566317528526984E-3</c:v>
                </c:pt>
                <c:pt idx="138">
                  <c:v>2.3476481102781385E-3</c:v>
                </c:pt>
                <c:pt idx="139">
                  <c:v>2.3694632358721083E-3</c:v>
                </c:pt>
                <c:pt idx="140">
                  <c:v>2.3551582448745885E-3</c:v>
                </c:pt>
                <c:pt idx="141">
                  <c:v>2.3462175538873785E-3</c:v>
                </c:pt>
                <c:pt idx="142">
                  <c:v>2.3800133744126782E-3</c:v>
                </c:pt>
                <c:pt idx="143">
                  <c:v>2.3982525387122983E-3</c:v>
                </c:pt>
                <c:pt idx="144">
                  <c:v>2.4225711379900986E-3</c:v>
                </c:pt>
                <c:pt idx="145">
                  <c:v>2.4091601731230385E-3</c:v>
                </c:pt>
                <c:pt idx="146">
                  <c:v>2.4325844598153483E-3</c:v>
                </c:pt>
                <c:pt idx="147">
                  <c:v>2.4481415457235584E-3</c:v>
                </c:pt>
                <c:pt idx="148">
                  <c:v>2.4915930489764183E-3</c:v>
                </c:pt>
                <c:pt idx="149">
                  <c:v>2.4756787536530486E-3</c:v>
                </c:pt>
                <c:pt idx="150">
                  <c:v>2.4542212671567684E-3</c:v>
                </c:pt>
                <c:pt idx="151">
                  <c:v>2.5150179085787782E-3</c:v>
                </c:pt>
                <c:pt idx="152">
                  <c:v>2.5618670548734385E-3</c:v>
                </c:pt>
                <c:pt idx="153">
                  <c:v>2.5799274712379684E-3</c:v>
                </c:pt>
                <c:pt idx="154">
                  <c:v>2.5661587240457186E-3</c:v>
                </c:pt>
                <c:pt idx="155">
                  <c:v>2.5969148270819182E-3</c:v>
                </c:pt>
                <c:pt idx="156">
                  <c:v>2.5599002546774184E-3</c:v>
                </c:pt>
                <c:pt idx="157">
                  <c:v>2.6274916092729884E-3</c:v>
                </c:pt>
                <c:pt idx="158">
                  <c:v>2.6137231485357584E-3</c:v>
                </c:pt>
                <c:pt idx="159">
                  <c:v>2.5749205238703183E-3</c:v>
                </c:pt>
                <c:pt idx="160">
                  <c:v>2.6952622847136983E-3</c:v>
                </c:pt>
                <c:pt idx="161">
                  <c:v>2.7020572843422784E-3</c:v>
                </c:pt>
                <c:pt idx="162">
                  <c:v>2.7270914482704885E-3</c:v>
                </c:pt>
                <c:pt idx="163">
                  <c:v>2.6662945203934484E-3</c:v>
                </c:pt>
                <c:pt idx="164">
                  <c:v>2.7036665886681285E-3</c:v>
                </c:pt>
                <c:pt idx="165">
                  <c:v>2.7703642035882582E-3</c:v>
                </c:pt>
                <c:pt idx="166">
                  <c:v>2.7980804459078585E-3</c:v>
                </c:pt>
                <c:pt idx="167">
                  <c:v>2.7701851691981382E-3</c:v>
                </c:pt>
                <c:pt idx="168">
                  <c:v>2.7524828216138383E-3</c:v>
                </c:pt>
                <c:pt idx="169">
                  <c:v>2.7737615601750383E-3</c:v>
                </c:pt>
                <c:pt idx="170">
                  <c:v>2.8663873651538284E-3</c:v>
                </c:pt>
                <c:pt idx="171">
                  <c:v>2.8118489066450885E-3</c:v>
                </c:pt>
                <c:pt idx="172">
                  <c:v>2.9177069285558585E-3</c:v>
                </c:pt>
                <c:pt idx="173">
                  <c:v>2.9037591469734886E-3</c:v>
                </c:pt>
                <c:pt idx="174">
                  <c:v>2.9125212332531186E-3</c:v>
                </c:pt>
                <c:pt idx="175">
                  <c:v>2.9042956772337785E-3</c:v>
                </c:pt>
                <c:pt idx="176">
                  <c:v>2.9300451193573582E-3</c:v>
                </c:pt>
                <c:pt idx="177">
                  <c:v>2.9448863541601485E-3</c:v>
                </c:pt>
                <c:pt idx="178">
                  <c:v>2.9851195352163383E-3</c:v>
                </c:pt>
                <c:pt idx="179">
                  <c:v>2.9949543955615286E-3</c:v>
                </c:pt>
                <c:pt idx="180">
                  <c:v>2.9667019094366583E-3</c:v>
                </c:pt>
                <c:pt idx="181">
                  <c:v>3.0389427155296986E-3</c:v>
                </c:pt>
                <c:pt idx="182">
                  <c:v>3.0493141061351784E-3</c:v>
                </c:pt>
                <c:pt idx="183">
                  <c:v>3.0562875672438283E-3</c:v>
                </c:pt>
                <c:pt idx="184">
                  <c:v>3.0661224275890186E-3</c:v>
                </c:pt>
                <c:pt idx="185">
                  <c:v>3.1210180955129085E-3</c:v>
                </c:pt>
                <c:pt idx="186">
                  <c:v>3.0845403398237184E-3</c:v>
                </c:pt>
                <c:pt idx="187">
                  <c:v>3.1476615637669584E-3</c:v>
                </c:pt>
                <c:pt idx="188">
                  <c:v>3.1274555992713182E-3</c:v>
                </c:pt>
                <c:pt idx="189">
                  <c:v>3.1521319808743183E-3</c:v>
                </c:pt>
                <c:pt idx="190">
                  <c:v>3.1397935036177886E-3</c:v>
                </c:pt>
                <c:pt idx="191">
                  <c:v>3.1912921014099283E-3</c:v>
                </c:pt>
                <c:pt idx="192">
                  <c:v>3.1877157104330386E-3</c:v>
                </c:pt>
                <c:pt idx="193">
                  <c:v>3.1929016921907983E-3</c:v>
                </c:pt>
                <c:pt idx="194">
                  <c:v>3.2415388907463985E-3</c:v>
                </c:pt>
                <c:pt idx="195">
                  <c:v>3.2086369531240584E-3</c:v>
                </c:pt>
                <c:pt idx="196">
                  <c:v>3.2211538918606383E-3</c:v>
                </c:pt>
                <c:pt idx="197">
                  <c:v>3.2665727682195784E-3</c:v>
                </c:pt>
                <c:pt idx="198">
                  <c:v>3.2942890105391786E-3</c:v>
                </c:pt>
                <c:pt idx="199">
                  <c:v>3.3064484534055883E-3</c:v>
                </c:pt>
                <c:pt idx="200">
                  <c:v>3.2914278977576586E-3</c:v>
                </c:pt>
                <c:pt idx="201">
                  <c:v>3.3110973319930184E-3</c:v>
                </c:pt>
                <c:pt idx="202">
                  <c:v>3.3363102438563083E-3</c:v>
                </c:pt>
                <c:pt idx="203">
                  <c:v>3.3645630164361984E-3</c:v>
                </c:pt>
                <c:pt idx="204">
                  <c:v>3.3840537027364586E-3</c:v>
                </c:pt>
                <c:pt idx="205">
                  <c:v>3.3788680074337183E-3</c:v>
                </c:pt>
                <c:pt idx="206">
                  <c:v>3.4584403434156385E-3</c:v>
                </c:pt>
                <c:pt idx="207">
                  <c:v>3.5013556028632383E-3</c:v>
                </c:pt>
                <c:pt idx="208">
                  <c:v>3.4693476913713584E-3</c:v>
                </c:pt>
                <c:pt idx="209">
                  <c:v>3.4757851951297686E-3</c:v>
                </c:pt>
                <c:pt idx="210">
                  <c:v>3.4990310203420086E-3</c:v>
                </c:pt>
                <c:pt idx="211">
                  <c:v>3.5880804343439085E-3</c:v>
                </c:pt>
                <c:pt idx="212">
                  <c:v>3.5278197502721484E-3</c:v>
                </c:pt>
                <c:pt idx="213">
                  <c:v>3.5943389037122082E-3</c:v>
                </c:pt>
                <c:pt idx="214">
                  <c:v>3.6070345903838883E-3</c:v>
                </c:pt>
                <c:pt idx="215">
                  <c:v>3.5482047491578986E-3</c:v>
                </c:pt>
                <c:pt idx="216">
                  <c:v>3.5882591822789982E-3</c:v>
                </c:pt>
                <c:pt idx="217">
                  <c:v>3.5496353055486586E-3</c:v>
                </c:pt>
                <c:pt idx="218">
                  <c:v>3.5984512520393385E-3</c:v>
                </c:pt>
                <c:pt idx="219">
                  <c:v>3.6524531802877886E-3</c:v>
                </c:pt>
                <c:pt idx="220">
                  <c:v>3.6154386078832883E-3</c:v>
                </c:pt>
                <c:pt idx="221">
                  <c:v>3.6923285790187786E-3</c:v>
                </c:pt>
                <c:pt idx="222">
                  <c:v>3.7432906465506284E-3</c:v>
                </c:pt>
                <c:pt idx="223">
                  <c:v>3.7785168802391684E-3</c:v>
                </c:pt>
                <c:pt idx="224">
                  <c:v>3.7325617600749783E-3</c:v>
                </c:pt>
                <c:pt idx="225">
                  <c:v>3.7828085494114485E-3</c:v>
                </c:pt>
                <c:pt idx="226">
                  <c:v>3.7896035490400286E-3</c:v>
                </c:pt>
                <c:pt idx="227">
                  <c:v>3.8039088264925783E-3</c:v>
                </c:pt>
                <c:pt idx="228">
                  <c:v>3.8089152009501783E-3</c:v>
                </c:pt>
                <c:pt idx="229">
                  <c:v>3.8369892255949783E-3</c:v>
                </c:pt>
                <c:pt idx="230">
                  <c:v>3.8334131210731185E-3</c:v>
                </c:pt>
                <c:pt idx="231">
                  <c:v>3.8427114511580085E-3</c:v>
                </c:pt>
                <c:pt idx="232">
                  <c:v>3.8593410246767585E-3</c:v>
                </c:pt>
                <c:pt idx="233">
                  <c:v>3.8838386583446684E-3</c:v>
                </c:pt>
                <c:pt idx="234">
                  <c:v>3.8949250406905087E-3</c:v>
                </c:pt>
                <c:pt idx="235">
                  <c:v>3.9092300316880286E-3</c:v>
                </c:pt>
                <c:pt idx="236">
                  <c:v>3.9457080738322381E-3</c:v>
                </c:pt>
                <c:pt idx="237">
                  <c:v>3.9213894745544382E-3</c:v>
                </c:pt>
                <c:pt idx="238">
                  <c:v>3.9246080832061282E-3</c:v>
                </c:pt>
                <c:pt idx="239">
                  <c:v>3.9770004206737082E-3</c:v>
                </c:pt>
                <c:pt idx="240">
                  <c:v>3.9768216727386185E-3</c:v>
                </c:pt>
                <c:pt idx="241">
                  <c:v>4.0072202799046486E-3</c:v>
                </c:pt>
                <c:pt idx="242">
                  <c:v>4.0134787492729484E-3</c:v>
                </c:pt>
                <c:pt idx="243">
                  <c:v>4.0554999825900681E-3</c:v>
                </c:pt>
                <c:pt idx="244">
                  <c:v>4.0163395755994386E-3</c:v>
                </c:pt>
                <c:pt idx="245">
                  <c:v>4.0556784440701384E-3</c:v>
                </c:pt>
                <c:pt idx="246">
                  <c:v>4.160284657525228E-3</c:v>
                </c:pt>
                <c:pt idx="247">
                  <c:v>4.1382909272236782E-3</c:v>
                </c:pt>
                <c:pt idx="248">
                  <c:v>4.1198730149889784E-3</c:v>
                </c:pt>
                <c:pt idx="249">
                  <c:v>4.1348932841818783E-3</c:v>
                </c:pt>
                <c:pt idx="250">
                  <c:v>4.1801331261506983E-3</c:v>
                </c:pt>
                <c:pt idx="251">
                  <c:v>4.2053460380139882E-3</c:v>
                </c:pt>
                <c:pt idx="252">
                  <c:v>4.1987297863204888E-3</c:v>
                </c:pt>
                <c:pt idx="253">
                  <c:v>4.2250154722493381E-3</c:v>
                </c:pt>
                <c:pt idx="254">
                  <c:v>4.2548775491550788E-3</c:v>
                </c:pt>
                <c:pt idx="255">
                  <c:v>4.2749044792606081E-3</c:v>
                </c:pt>
                <c:pt idx="256">
                  <c:v>4.2523739322437382E-3</c:v>
                </c:pt>
                <c:pt idx="257">
                  <c:v>4.2364596369203686E-3</c:v>
                </c:pt>
                <c:pt idx="258">
                  <c:v>4.2659639315009087E-3</c:v>
                </c:pt>
                <c:pt idx="259">
                  <c:v>4.3539402849822285E-3</c:v>
                </c:pt>
                <c:pt idx="260">
                  <c:v>4.3072698866226588E-3</c:v>
                </c:pt>
                <c:pt idx="261">
                  <c:v>4.3784376321951181E-3</c:v>
                </c:pt>
                <c:pt idx="262">
                  <c:v>4.3711063887612684E-3</c:v>
                </c:pt>
                <c:pt idx="263">
                  <c:v>4.3067333563623685E-3</c:v>
                </c:pt>
                <c:pt idx="264">
                  <c:v>4.448175107831848E-3</c:v>
                </c:pt>
                <c:pt idx="265">
                  <c:v>4.4174192912506682E-3</c:v>
                </c:pt>
                <c:pt idx="266">
                  <c:v>4.3888090228005987E-3</c:v>
                </c:pt>
                <c:pt idx="267">
                  <c:v>4.4451352471152486E-3</c:v>
                </c:pt>
                <c:pt idx="268">
                  <c:v>4.4295787341170787E-3</c:v>
                </c:pt>
                <c:pt idx="269">
                  <c:v>4.5559999299386381E-3</c:v>
                </c:pt>
                <c:pt idx="270">
                  <c:v>4.545271043462978E-3</c:v>
                </c:pt>
                <c:pt idx="271">
                  <c:v>4.463732193740068E-3</c:v>
                </c:pt>
                <c:pt idx="272">
                  <c:v>4.5543909120678181E-3</c:v>
                </c:pt>
                <c:pt idx="273">
                  <c:v>4.457652472306858E-3</c:v>
                </c:pt>
                <c:pt idx="274">
                  <c:v>4.554569373547878E-3</c:v>
                </c:pt>
                <c:pt idx="275">
                  <c:v>4.573881311913058E-3</c:v>
                </c:pt>
                <c:pt idx="276">
                  <c:v>4.5803188156714582E-3</c:v>
                </c:pt>
                <c:pt idx="277">
                  <c:v>4.5497414605703383E-3</c:v>
                </c:pt>
                <c:pt idx="278">
                  <c:v>4.6146510232295381E-3</c:v>
                </c:pt>
                <c:pt idx="279">
                  <c:v>4.6187639444667181E-3</c:v>
                </c:pt>
                <c:pt idx="280">
                  <c:v>4.6840310029960886E-3</c:v>
                </c:pt>
                <c:pt idx="281">
                  <c:v>4.6370028223113088E-3</c:v>
                </c:pt>
                <c:pt idx="282">
                  <c:v>4.6688316994130787E-3</c:v>
                </c:pt>
                <c:pt idx="283">
                  <c:v>4.7004818285797485E-3</c:v>
                </c:pt>
                <c:pt idx="284">
                  <c:v>4.7373173665941383E-3</c:v>
                </c:pt>
                <c:pt idx="285">
                  <c:v>4.7310588972258386E-3</c:v>
                </c:pt>
                <c:pt idx="286">
                  <c:v>4.6994087680591688E-3</c:v>
                </c:pt>
                <c:pt idx="287">
                  <c:v>4.7695040260210984E-3</c:v>
                </c:pt>
                <c:pt idx="288">
                  <c:v>4.8551557969811988E-3</c:v>
                </c:pt>
                <c:pt idx="289">
                  <c:v>4.8211810852932984E-3</c:v>
                </c:pt>
                <c:pt idx="290">
                  <c:v>4.8077698339712184E-3</c:v>
                </c:pt>
                <c:pt idx="291">
                  <c:v>4.8705338484993088E-3</c:v>
                </c:pt>
                <c:pt idx="292">
                  <c:v>4.834771084550468E-3</c:v>
                </c:pt>
                <c:pt idx="293">
                  <c:v>4.8893092566041881E-3</c:v>
                </c:pt>
                <c:pt idx="294">
                  <c:v>4.8817989787802284E-3</c:v>
                </c:pt>
                <c:pt idx="295">
                  <c:v>4.8889517607340087E-3</c:v>
                </c:pt>
                <c:pt idx="296">
                  <c:v>4.8844813436266484E-3</c:v>
                </c:pt>
                <c:pt idx="297">
                  <c:v>5.0010679655580481E-3</c:v>
                </c:pt>
                <c:pt idx="298">
                  <c:v>4.9638746452184586E-3</c:v>
                </c:pt>
                <c:pt idx="299">
                  <c:v>4.9434899327877287E-3</c:v>
                </c:pt>
                <c:pt idx="300">
                  <c:v>5.0840373716717182E-3</c:v>
                </c:pt>
                <c:pt idx="301">
                  <c:v>5.0082201746017782E-3</c:v>
                </c:pt>
                <c:pt idx="302">
                  <c:v>4.973172402393298E-3</c:v>
                </c:pt>
                <c:pt idx="303">
                  <c:v>4.9962400525805084E-3</c:v>
                </c:pt>
                <c:pt idx="304">
                  <c:v>5.0604340505892983E-3</c:v>
                </c:pt>
                <c:pt idx="305">
                  <c:v>5.0570366940025186E-3</c:v>
                </c:pt>
                <c:pt idx="306">
                  <c:v>5.0910114056904182E-3</c:v>
                </c:pt>
                <c:pt idx="307">
                  <c:v>5.1494831781361784E-3</c:v>
                </c:pt>
                <c:pt idx="308">
                  <c:v>5.0656194594370088E-3</c:v>
                </c:pt>
                <c:pt idx="309">
                  <c:v>5.1543116640237587E-3</c:v>
                </c:pt>
                <c:pt idx="310">
                  <c:v>5.1432247087678786E-3</c:v>
                </c:pt>
                <c:pt idx="311">
                  <c:v>5.1982996975369084E-3</c:v>
                </c:pt>
                <c:pt idx="312">
                  <c:v>5.1974059578614685E-3</c:v>
                </c:pt>
                <c:pt idx="313">
                  <c:v>5.1603908125469186E-3</c:v>
                </c:pt>
                <c:pt idx="314">
                  <c:v>5.2122471926642584E-3</c:v>
                </c:pt>
                <c:pt idx="315">
                  <c:v>5.2220817665544188E-3</c:v>
                </c:pt>
                <c:pt idx="316">
                  <c:v>5.2455069126117982E-3</c:v>
                </c:pt>
                <c:pt idx="317">
                  <c:v>5.2716138506055587E-3</c:v>
                </c:pt>
                <c:pt idx="318">
                  <c:v>5.3274032582048981E-3</c:v>
                </c:pt>
                <c:pt idx="319">
                  <c:v>5.3349135360288586E-3</c:v>
                </c:pt>
                <c:pt idx="320">
                  <c:v>5.3213235367716881E-3</c:v>
                </c:pt>
                <c:pt idx="321">
                  <c:v>5.3438543702435783E-3</c:v>
                </c:pt>
                <c:pt idx="322">
                  <c:v>5.3681732559763985E-3</c:v>
                </c:pt>
                <c:pt idx="323">
                  <c:v>5.3297281271811481E-3</c:v>
                </c:pt>
                <c:pt idx="324">
                  <c:v>5.4066183847716583E-3</c:v>
                </c:pt>
                <c:pt idx="325">
                  <c:v>5.4132337771000882E-3</c:v>
                </c:pt>
                <c:pt idx="326">
                  <c:v>5.3892729601474881E-3</c:v>
                </c:pt>
                <c:pt idx="327">
                  <c:v>5.4690243305195183E-3</c:v>
                </c:pt>
                <c:pt idx="328">
                  <c:v>5.4377314107679981E-3</c:v>
                </c:pt>
                <c:pt idx="329">
                  <c:v>5.4223533592498881E-3</c:v>
                </c:pt>
                <c:pt idx="330">
                  <c:v>5.4454204365270483E-3</c:v>
                </c:pt>
                <c:pt idx="331">
                  <c:v>5.4872629219090887E-3</c:v>
                </c:pt>
                <c:pt idx="332">
                  <c:v>5.4915545910813584E-3</c:v>
                </c:pt>
                <c:pt idx="333">
                  <c:v>5.5058595820788783E-3</c:v>
                </c:pt>
                <c:pt idx="334">
                  <c:v>5.5766695453261387E-3</c:v>
                </c:pt>
                <c:pt idx="335">
                  <c:v>5.6076049692074881E-3</c:v>
                </c:pt>
                <c:pt idx="336">
                  <c:v>5.5698748321525784E-3</c:v>
                </c:pt>
                <c:pt idx="337">
                  <c:v>5.6287046733785682E-3</c:v>
                </c:pt>
                <c:pt idx="338">
                  <c:v>5.5961610909914788E-3</c:v>
                </c:pt>
                <c:pt idx="339">
                  <c:v>5.570232900932808E-3</c:v>
                </c:pt>
                <c:pt idx="340">
                  <c:v>5.6439039769615885E-3</c:v>
                </c:pt>
                <c:pt idx="341">
                  <c:v>5.6791304971051488E-3</c:v>
                </c:pt>
                <c:pt idx="342">
                  <c:v>5.7241910182288282E-3</c:v>
                </c:pt>
                <c:pt idx="343">
                  <c:v>5.7279464435958383E-3</c:v>
                </c:pt>
                <c:pt idx="344">
                  <c:v>5.6984421490152981E-3</c:v>
                </c:pt>
                <c:pt idx="345">
                  <c:v>5.7224029659678982E-3</c:v>
                </c:pt>
                <c:pt idx="346">
                  <c:v>5.7873131015371386E-3</c:v>
                </c:pt>
                <c:pt idx="347">
                  <c:v>5.7477949122212981E-3</c:v>
                </c:pt>
                <c:pt idx="348">
                  <c:v>5.7361717131601585E-3</c:v>
                </c:pt>
                <c:pt idx="349">
                  <c:v>5.7892799017331686E-3</c:v>
                </c:pt>
                <c:pt idx="350">
                  <c:v>5.8121676581651786E-3</c:v>
                </c:pt>
                <c:pt idx="351">
                  <c:v>5.9056872028194181E-3</c:v>
                </c:pt>
                <c:pt idx="352">
                  <c:v>5.8588386294348089E-3</c:v>
                </c:pt>
                <c:pt idx="353">
                  <c:v>5.8261151532925286E-3</c:v>
                </c:pt>
                <c:pt idx="354">
                  <c:v>5.9033629067532182E-3</c:v>
                </c:pt>
                <c:pt idx="355">
                  <c:v>5.9012167857120587E-3</c:v>
                </c:pt>
                <c:pt idx="356">
                  <c:v>5.9283967842263981E-3</c:v>
                </c:pt>
                <c:pt idx="357">
                  <c:v>5.8997868022313488E-3</c:v>
                </c:pt>
                <c:pt idx="358">
                  <c:v>5.9530731658293985E-3</c:v>
                </c:pt>
                <c:pt idx="359">
                  <c:v>5.9698817737382582E-3</c:v>
                </c:pt>
                <c:pt idx="360">
                  <c:v>5.9952731470816183E-3</c:v>
                </c:pt>
                <c:pt idx="361">
                  <c:v>6.0188770410740883E-3</c:v>
                </c:pt>
                <c:pt idx="362">
                  <c:v>6.0220950768157281E-3</c:v>
                </c:pt>
                <c:pt idx="363">
                  <c:v>6.0507056317208189E-3</c:v>
                </c:pt>
                <c:pt idx="364">
                  <c:v>6.0698391086059286E-3</c:v>
                </c:pt>
                <c:pt idx="365">
                  <c:v>6.1104292126222485E-3</c:v>
                </c:pt>
                <c:pt idx="366">
                  <c:v>6.0907594919318783E-3</c:v>
                </c:pt>
                <c:pt idx="367">
                  <c:v>6.0837860308232284E-3</c:v>
                </c:pt>
                <c:pt idx="368">
                  <c:v>6.1206218552926385E-3</c:v>
                </c:pt>
                <c:pt idx="369">
                  <c:v>6.1376092111365887E-3</c:v>
                </c:pt>
                <c:pt idx="370">
                  <c:v>6.104707559969268E-3</c:v>
                </c:pt>
                <c:pt idx="371">
                  <c:v>6.1991208442989587E-3</c:v>
                </c:pt>
                <c:pt idx="372">
                  <c:v>6.2438244424625087E-3</c:v>
                </c:pt>
                <c:pt idx="373">
                  <c:v>6.1942935042314682E-3</c:v>
                </c:pt>
                <c:pt idx="374">
                  <c:v>6.1814184967146487E-3</c:v>
                </c:pt>
                <c:pt idx="375">
                  <c:v>6.2588449981104384E-3</c:v>
                </c:pt>
                <c:pt idx="376">
                  <c:v>6.3065884569905887E-3</c:v>
                </c:pt>
                <c:pt idx="377">
                  <c:v>6.3083765092515282E-3</c:v>
                </c:pt>
                <c:pt idx="378">
                  <c:v>6.2745811184087581E-3</c:v>
                </c:pt>
                <c:pt idx="379">
                  <c:v>6.3008662314275581E-3</c:v>
                </c:pt>
                <c:pt idx="380">
                  <c:v>6.3173173434662487E-3</c:v>
                </c:pt>
                <c:pt idx="381">
                  <c:v>6.3171385955311582E-3</c:v>
                </c:pt>
                <c:pt idx="382">
                  <c:v>6.3977837055786283E-3</c:v>
                </c:pt>
                <c:pt idx="383">
                  <c:v>6.3432455335249186E-3</c:v>
                </c:pt>
                <c:pt idx="384">
                  <c:v>6.3779352369531684E-3</c:v>
                </c:pt>
                <c:pt idx="385">
                  <c:v>6.3983199493838983E-3</c:v>
                </c:pt>
                <c:pt idx="386">
                  <c:v>6.4110156360555684E-3</c:v>
                </c:pt>
                <c:pt idx="387">
                  <c:v>6.4020748018408487E-3</c:v>
                </c:pt>
                <c:pt idx="388">
                  <c:v>6.3809750976697686E-3</c:v>
                </c:pt>
                <c:pt idx="389">
                  <c:v>6.4335464695274586E-3</c:v>
                </c:pt>
                <c:pt idx="390">
                  <c:v>6.5154428151205585E-3</c:v>
                </c:pt>
                <c:pt idx="391">
                  <c:v>6.4950581026898286E-3</c:v>
                </c:pt>
                <c:pt idx="392">
                  <c:v>6.5204500489432285E-3</c:v>
                </c:pt>
                <c:pt idx="393">
                  <c:v>6.5188407446173883E-3</c:v>
                </c:pt>
                <c:pt idx="394">
                  <c:v>6.5202713010081388E-3</c:v>
                </c:pt>
                <c:pt idx="395">
                  <c:v>6.6137902727523281E-3</c:v>
                </c:pt>
                <c:pt idx="396">
                  <c:v>6.6098572452703381E-3</c:v>
                </c:pt>
                <c:pt idx="397">
                  <c:v>6.6175456981193382E-3</c:v>
                </c:pt>
                <c:pt idx="398">
                  <c:v>6.5934061332316484E-3</c:v>
                </c:pt>
                <c:pt idx="399">
                  <c:v>6.6449044445687682E-3</c:v>
                </c:pt>
                <c:pt idx="400">
                  <c:v>6.6184400107048283E-3</c:v>
                </c:pt>
                <c:pt idx="401">
                  <c:v>6.6676134530656989E-3</c:v>
                </c:pt>
                <c:pt idx="402">
                  <c:v>6.6613549836973983E-3</c:v>
                </c:pt>
                <c:pt idx="403">
                  <c:v>6.7078466341218886E-3</c:v>
                </c:pt>
                <c:pt idx="404">
                  <c:v>6.7114233115538081E-3</c:v>
                </c:pt>
                <c:pt idx="405">
                  <c:v>6.7232246856399882E-3</c:v>
                </c:pt>
                <c:pt idx="406">
                  <c:v>6.7815182830607088E-3</c:v>
                </c:pt>
                <c:pt idx="407">
                  <c:v>6.7201848249233889E-3</c:v>
                </c:pt>
                <c:pt idx="408">
                  <c:v>6.8272949417448481E-3</c:v>
                </c:pt>
                <c:pt idx="409">
                  <c:v>6.8015449267112187E-3</c:v>
                </c:pt>
                <c:pt idx="410">
                  <c:v>6.7970750825138981E-3</c:v>
                </c:pt>
                <c:pt idx="411">
                  <c:v>6.8203203348160988E-3</c:v>
                </c:pt>
                <c:pt idx="412">
                  <c:v>6.8623421410432782E-3</c:v>
                </c:pt>
                <c:pt idx="413">
                  <c:v>6.8986417217074183E-3</c:v>
                </c:pt>
                <c:pt idx="414">
                  <c:v>6.8864817059309585E-3</c:v>
                </c:pt>
                <c:pt idx="415">
                  <c:v>6.8519707504377985E-3</c:v>
                </c:pt>
                <c:pt idx="416">
                  <c:v>6.9542529542817181E-3</c:v>
                </c:pt>
                <c:pt idx="417">
                  <c:v>6.9168803130969887E-3</c:v>
                </c:pt>
                <c:pt idx="418">
                  <c:v>6.9528218249809088E-3</c:v>
                </c:pt>
                <c:pt idx="419">
                  <c:v>6.9739221020620381E-3</c:v>
                </c:pt>
                <c:pt idx="420">
                  <c:v>6.9842934926675187E-3</c:v>
                </c:pt>
                <c:pt idx="421">
                  <c:v>7.0116516662068985E-3</c:v>
                </c:pt>
                <c:pt idx="422">
                  <c:v>7.0098636139459582E-3</c:v>
                </c:pt>
                <c:pt idx="423">
                  <c:v>7.0089693013604681E-3</c:v>
                </c:pt>
                <c:pt idx="424">
                  <c:v>7.1039194024054685E-3</c:v>
                </c:pt>
                <c:pt idx="425">
                  <c:v>7.091223715733788E-3</c:v>
                </c:pt>
                <c:pt idx="426">
                  <c:v>7.0785286019721585E-3</c:v>
                </c:pt>
                <c:pt idx="427">
                  <c:v>7.0869320465615183E-3</c:v>
                </c:pt>
                <c:pt idx="428">
                  <c:v>7.0956941328411483E-3</c:v>
                </c:pt>
                <c:pt idx="429">
                  <c:v>7.1244834356813383E-3</c:v>
                </c:pt>
                <c:pt idx="430">
                  <c:v>7.1395034184192083E-3</c:v>
                </c:pt>
                <c:pt idx="431">
                  <c:v>7.2013731203618087E-3</c:v>
                </c:pt>
                <c:pt idx="432">
                  <c:v>7.1779485472144682E-3</c:v>
                </c:pt>
                <c:pt idx="433">
                  <c:v>7.2128169985778085E-3</c:v>
                </c:pt>
                <c:pt idx="434">
                  <c:v>7.1961877115140887E-3</c:v>
                </c:pt>
                <c:pt idx="435">
                  <c:v>7.3074096037526286E-3</c:v>
                </c:pt>
                <c:pt idx="436">
                  <c:v>7.223367710028428E-3</c:v>
                </c:pt>
                <c:pt idx="437">
                  <c:v>7.2786208738224983E-3</c:v>
                </c:pt>
                <c:pt idx="438">
                  <c:v>7.2652101954104684E-3</c:v>
                </c:pt>
                <c:pt idx="439">
                  <c:v>7.2294474314616285E-3</c:v>
                </c:pt>
                <c:pt idx="440">
                  <c:v>7.3388812714392385E-3</c:v>
                </c:pt>
                <c:pt idx="441">
                  <c:v>7.3032972554254987E-3</c:v>
                </c:pt>
                <c:pt idx="442">
                  <c:v>7.3471065410035587E-3</c:v>
                </c:pt>
                <c:pt idx="443">
                  <c:v>7.3544380708924287E-3</c:v>
                </c:pt>
                <c:pt idx="444">
                  <c:v>7.3878759658650185E-3</c:v>
                </c:pt>
                <c:pt idx="445">
                  <c:v>7.433831372484238E-3</c:v>
                </c:pt>
                <c:pt idx="446">
                  <c:v>7.4021809568625384E-3</c:v>
                </c:pt>
                <c:pt idx="447">
                  <c:v>7.4586865020223282E-3</c:v>
                </c:pt>
                <c:pt idx="448">
                  <c:v>7.5008864832745385E-3</c:v>
                </c:pt>
                <c:pt idx="449">
                  <c:v>7.4563622059561283E-3</c:v>
                </c:pt>
                <c:pt idx="450">
                  <c:v>7.4508187283281882E-3</c:v>
                </c:pt>
                <c:pt idx="451">
                  <c:v>7.5649017333482482E-3</c:v>
                </c:pt>
                <c:pt idx="452">
                  <c:v>7.5252053690073682E-3</c:v>
                </c:pt>
                <c:pt idx="453">
                  <c:v>7.5597163245005282E-3</c:v>
                </c:pt>
                <c:pt idx="454">
                  <c:v>7.5631136810873087E-3</c:v>
                </c:pt>
                <c:pt idx="455">
                  <c:v>7.5761674365392188E-3</c:v>
                </c:pt>
                <c:pt idx="456">
                  <c:v>7.6146125653344682E-3</c:v>
                </c:pt>
                <c:pt idx="457">
                  <c:v>7.583319645582948E-3</c:v>
                </c:pt>
                <c:pt idx="458">
                  <c:v>7.6090690877065282E-3</c:v>
                </c:pt>
                <c:pt idx="459">
                  <c:v>7.6264139394206587E-3</c:v>
                </c:pt>
                <c:pt idx="460">
                  <c:v>7.6442956078500981E-3</c:v>
                </c:pt>
                <c:pt idx="461">
                  <c:v>7.7320929269413087E-3</c:v>
                </c:pt>
                <c:pt idx="462">
                  <c:v>7.7108139019250888E-3</c:v>
                </c:pt>
                <c:pt idx="463">
                  <c:v>7.7337028041771982E-3</c:v>
                </c:pt>
                <c:pt idx="464">
                  <c:v>7.747291657614278E-3</c:v>
                </c:pt>
                <c:pt idx="465">
                  <c:v>7.7723261079974985E-3</c:v>
                </c:pt>
                <c:pt idx="466">
                  <c:v>7.766604455344518E-3</c:v>
                </c:pt>
                <c:pt idx="467">
                  <c:v>7.7344177959175588E-3</c:v>
                </c:pt>
                <c:pt idx="468">
                  <c:v>7.779121394081108E-3</c:v>
                </c:pt>
                <c:pt idx="469">
                  <c:v>7.8070163843357993E-3</c:v>
                </c:pt>
                <c:pt idx="470">
                  <c:v>7.8170291332510088E-3</c:v>
                </c:pt>
                <c:pt idx="471">
                  <c:v>7.8324077576791586E-3</c:v>
                </c:pt>
                <c:pt idx="472">
                  <c:v>7.8354476183957588E-3</c:v>
                </c:pt>
                <c:pt idx="473">
                  <c:v>7.857978451867649E-3</c:v>
                </c:pt>
                <c:pt idx="474">
                  <c:v>7.8880189902534592E-3</c:v>
                </c:pt>
                <c:pt idx="475">
                  <c:v>7.901429668665489E-3</c:v>
                </c:pt>
                <c:pt idx="476">
                  <c:v>7.9153771637928277E-3</c:v>
                </c:pt>
                <c:pt idx="477">
                  <c:v>7.9563259094994291E-3</c:v>
                </c:pt>
                <c:pt idx="478">
                  <c:v>7.9457751980488087E-3</c:v>
                </c:pt>
                <c:pt idx="479">
                  <c:v>7.9552528489788485E-3</c:v>
                </c:pt>
                <c:pt idx="480">
                  <c:v>7.927715927504379E-3</c:v>
                </c:pt>
                <c:pt idx="481">
                  <c:v>8.0131883776193378E-3</c:v>
                </c:pt>
                <c:pt idx="482">
                  <c:v>8.0444807244608191E-3</c:v>
                </c:pt>
                <c:pt idx="483">
                  <c:v>8.0562826714570476E-3</c:v>
                </c:pt>
                <c:pt idx="484">
                  <c:v>8.0321431065693578E-3</c:v>
                </c:pt>
                <c:pt idx="485">
                  <c:v>8.0766673838877784E-3</c:v>
                </c:pt>
                <c:pt idx="486">
                  <c:v>8.0952640440575784E-3</c:v>
                </c:pt>
                <c:pt idx="487">
                  <c:v>8.1548094499339693E-3</c:v>
                </c:pt>
                <c:pt idx="488">
                  <c:v>8.1399676422211284E-3</c:v>
                </c:pt>
                <c:pt idx="489">
                  <c:v>8.1042048782722989E-3</c:v>
                </c:pt>
                <c:pt idx="490">
                  <c:v>8.1741211018441177E-3</c:v>
                </c:pt>
                <c:pt idx="491">
                  <c:v>8.152127085087538E-3</c:v>
                </c:pt>
                <c:pt idx="492">
                  <c:v>8.1707237452573276E-3</c:v>
                </c:pt>
                <c:pt idx="493">
                  <c:v>8.2263349778316282E-3</c:v>
                </c:pt>
                <c:pt idx="494">
                  <c:v>8.2055921966206792E-3</c:v>
                </c:pt>
                <c:pt idx="495">
                  <c:v>8.245288560961548E-3</c:v>
                </c:pt>
                <c:pt idx="496">
                  <c:v>8.2408181438541877E-3</c:v>
                </c:pt>
                <c:pt idx="497">
                  <c:v>8.2719323156706277E-3</c:v>
                </c:pt>
                <c:pt idx="498">
                  <c:v>8.2928532719066181E-3</c:v>
                </c:pt>
                <c:pt idx="499">
                  <c:v>8.2724685594758891E-3</c:v>
                </c:pt>
                <c:pt idx="500">
                  <c:v>8.266210090107598E-3</c:v>
                </c:pt>
                <c:pt idx="501">
                  <c:v>8.2826612021462791E-3</c:v>
                </c:pt>
                <c:pt idx="502">
                  <c:v>8.317350905574528E-3</c:v>
                </c:pt>
                <c:pt idx="503">
                  <c:v>8.4178439113374182E-3</c:v>
                </c:pt>
                <c:pt idx="504">
                  <c:v>8.4394810051338677E-3</c:v>
                </c:pt>
                <c:pt idx="505">
                  <c:v>8.3599083826969289E-3</c:v>
                </c:pt>
                <c:pt idx="506">
                  <c:v>8.4185600488978687E-3</c:v>
                </c:pt>
                <c:pt idx="507">
                  <c:v>8.445381978631988E-3</c:v>
                </c:pt>
                <c:pt idx="508">
                  <c:v>8.478998621539658E-3</c:v>
                </c:pt>
                <c:pt idx="509">
                  <c:v>8.5124370894222885E-3</c:v>
                </c:pt>
                <c:pt idx="510">
                  <c:v>8.4548590566519682E-3</c:v>
                </c:pt>
                <c:pt idx="511">
                  <c:v>8.4630843262162893E-3</c:v>
                </c:pt>
                <c:pt idx="512">
                  <c:v>8.5535645830639682E-3</c:v>
                </c:pt>
                <c:pt idx="513">
                  <c:v>8.5081454202500188E-3</c:v>
                </c:pt>
                <c:pt idx="514">
                  <c:v>8.554994566544679E-3</c:v>
                </c:pt>
                <c:pt idx="515">
                  <c:v>8.530139437006588E-3</c:v>
                </c:pt>
                <c:pt idx="516">
                  <c:v>8.6322423200053781E-3</c:v>
                </c:pt>
                <c:pt idx="517">
                  <c:v>8.6309905115497087E-3</c:v>
                </c:pt>
                <c:pt idx="518">
                  <c:v>8.6191885645534681E-3</c:v>
                </c:pt>
                <c:pt idx="519">
                  <c:v>8.5979101124472983E-3</c:v>
                </c:pt>
                <c:pt idx="520">
                  <c:v>8.6533425970865083E-3</c:v>
                </c:pt>
                <c:pt idx="521">
                  <c:v>8.7143179864436083E-3</c:v>
                </c:pt>
                <c:pt idx="522">
                  <c:v>8.6747997971277687E-3</c:v>
                </c:pt>
                <c:pt idx="523">
                  <c:v>8.6780184057794578E-3</c:v>
                </c:pt>
                <c:pt idx="524">
                  <c:v>8.7161060387045391E-3</c:v>
                </c:pt>
                <c:pt idx="525">
                  <c:v>8.7094900734660686E-3</c:v>
                </c:pt>
                <c:pt idx="526">
                  <c:v>8.7565179676958177E-3</c:v>
                </c:pt>
                <c:pt idx="527">
                  <c:v>8.7749358799305288E-3</c:v>
                </c:pt>
                <c:pt idx="528">
                  <c:v>8.8487857038943886E-3</c:v>
                </c:pt>
                <c:pt idx="529">
                  <c:v>8.7568754635659989E-3</c:v>
                </c:pt>
                <c:pt idx="530">
                  <c:v>8.7892408709280487E-3</c:v>
                </c:pt>
                <c:pt idx="531">
                  <c:v>8.8543291815223277E-3</c:v>
                </c:pt>
                <c:pt idx="532">
                  <c:v>8.8334082252863391E-3</c:v>
                </c:pt>
                <c:pt idx="533">
                  <c:v>8.8571902943038478E-3</c:v>
                </c:pt>
                <c:pt idx="534">
                  <c:v>8.9038606926634192E-3</c:v>
                </c:pt>
                <c:pt idx="535">
                  <c:v>8.8782899984749288E-3</c:v>
                </c:pt>
                <c:pt idx="536">
                  <c:v>8.8990327796858882E-3</c:v>
                </c:pt>
                <c:pt idx="537">
                  <c:v>8.9432001340441682E-3</c:v>
                </c:pt>
                <c:pt idx="538">
                  <c:v>8.929967630657178E-3</c:v>
                </c:pt>
                <c:pt idx="539">
                  <c:v>8.9598294211078976E-3</c:v>
                </c:pt>
                <c:pt idx="540">
                  <c:v>8.965014829955608E-3</c:v>
                </c:pt>
                <c:pt idx="541">
                  <c:v>9.0242021670517789E-3</c:v>
                </c:pt>
                <c:pt idx="542">
                  <c:v>9.0199110707895481E-3</c:v>
                </c:pt>
                <c:pt idx="543">
                  <c:v>9.038507730959348E-3</c:v>
                </c:pt>
                <c:pt idx="544">
                  <c:v>8.9764592810816692E-3</c:v>
                </c:pt>
                <c:pt idx="545">
                  <c:v>9.0966220075349279E-3</c:v>
                </c:pt>
                <c:pt idx="546">
                  <c:v>9.1005561808370286E-3</c:v>
                </c:pt>
                <c:pt idx="547">
                  <c:v>9.0558525826734682E-3</c:v>
                </c:pt>
                <c:pt idx="548">
                  <c:v>9.0635416084325279E-3</c:v>
                </c:pt>
                <c:pt idx="549">
                  <c:v>9.1120000590530388E-3</c:v>
                </c:pt>
                <c:pt idx="550">
                  <c:v>9.1801282303639181E-3</c:v>
                </c:pt>
                <c:pt idx="551">
                  <c:v>9.1012711725773788E-3</c:v>
                </c:pt>
                <c:pt idx="552">
                  <c:v>9.1933607337509084E-3</c:v>
                </c:pt>
                <c:pt idx="553">
                  <c:v>9.1663594831716579E-3</c:v>
                </c:pt>
                <c:pt idx="554">
                  <c:v>9.2260830640730884E-3</c:v>
                </c:pt>
                <c:pt idx="555">
                  <c:v>9.2445015492178487E-3</c:v>
                </c:pt>
                <c:pt idx="556">
                  <c:v>9.2766876357347587E-3</c:v>
                </c:pt>
                <c:pt idx="557">
                  <c:v>9.2555873586536285E-3</c:v>
                </c:pt>
                <c:pt idx="558">
                  <c:v>9.2756151481242291E-3</c:v>
                </c:pt>
                <c:pt idx="559">
                  <c:v>9.2782969400606076E-3</c:v>
                </c:pt>
                <c:pt idx="560">
                  <c:v>9.2875958430555482E-3</c:v>
                </c:pt>
                <c:pt idx="561">
                  <c:v>9.3530410766099678E-3</c:v>
                </c:pt>
                <c:pt idx="562">
                  <c:v>9.3271128865512979E-3</c:v>
                </c:pt>
                <c:pt idx="563">
                  <c:v>9.3905918928197281E-3</c:v>
                </c:pt>
                <c:pt idx="564">
                  <c:v>9.3866582924276888E-3</c:v>
                </c:pt>
                <c:pt idx="565">
                  <c:v>9.4111553531855477E-3</c:v>
                </c:pt>
                <c:pt idx="566">
                  <c:v>9.3886256655337577E-3</c:v>
                </c:pt>
                <c:pt idx="567">
                  <c:v>9.4356535597635086E-3</c:v>
                </c:pt>
                <c:pt idx="568">
                  <c:v>9.4628335582778479E-3</c:v>
                </c:pt>
                <c:pt idx="569">
                  <c:v>9.4785685327560786E-3</c:v>
                </c:pt>
                <c:pt idx="570">
                  <c:v>9.5048547915949789E-3</c:v>
                </c:pt>
                <c:pt idx="571">
                  <c:v>9.4571107598047689E-3</c:v>
                </c:pt>
                <c:pt idx="572">
                  <c:v>9.5086090711418783E-3</c:v>
                </c:pt>
                <c:pt idx="573">
                  <c:v>9.5077153314664393E-3</c:v>
                </c:pt>
                <c:pt idx="574">
                  <c:v>9.5715518336050489E-3</c:v>
                </c:pt>
                <c:pt idx="575">
                  <c:v>9.5726248941256278E-3</c:v>
                </c:pt>
                <c:pt idx="576">
                  <c:v>9.5806714157548583E-3</c:v>
                </c:pt>
                <c:pt idx="577">
                  <c:v>9.608923901879729E-3</c:v>
                </c:pt>
                <c:pt idx="578">
                  <c:v>9.6827742987536485E-3</c:v>
                </c:pt>
                <c:pt idx="579">
                  <c:v>9.6990460899471879E-3</c:v>
                </c:pt>
                <c:pt idx="580">
                  <c:v>9.7174640021818991E-3</c:v>
                </c:pt>
                <c:pt idx="581">
                  <c:v>9.7290872012430387E-3</c:v>
                </c:pt>
                <c:pt idx="582">
                  <c:v>9.6698998641468782E-3</c:v>
                </c:pt>
                <c:pt idx="583">
                  <c:v>9.745716488306768E-3</c:v>
                </c:pt>
                <c:pt idx="584">
                  <c:v>9.7707503657799479E-3</c:v>
                </c:pt>
                <c:pt idx="585">
                  <c:v>9.8138446596176491E-3</c:v>
                </c:pt>
                <c:pt idx="586">
                  <c:v>9.7113842807486882E-3</c:v>
                </c:pt>
                <c:pt idx="587">
                  <c:v>9.7594858084090689E-3</c:v>
                </c:pt>
                <c:pt idx="588">
                  <c:v>9.8108047989010488E-3</c:v>
                </c:pt>
                <c:pt idx="589">
                  <c:v>9.8129497741221081E-3</c:v>
                </c:pt>
                <c:pt idx="590">
                  <c:v>9.8603363100421386E-3</c:v>
                </c:pt>
                <c:pt idx="591">
                  <c:v>9.8267190942244176E-3</c:v>
                </c:pt>
                <c:pt idx="592">
                  <c:v>9.8302951987462878E-3</c:v>
                </c:pt>
                <c:pt idx="593">
                  <c:v>9.8884100482319187E-3</c:v>
                </c:pt>
                <c:pt idx="594">
                  <c:v>9.8522892155028588E-3</c:v>
                </c:pt>
                <c:pt idx="595">
                  <c:v>9.9415176638948787E-3</c:v>
                </c:pt>
                <c:pt idx="596">
                  <c:v>9.9245308809609786E-3</c:v>
                </c:pt>
                <c:pt idx="597">
                  <c:v>9.9402664283492585E-3</c:v>
                </c:pt>
                <c:pt idx="598">
                  <c:v>9.937584063502829E-3</c:v>
                </c:pt>
                <c:pt idx="599">
                  <c:v>9.9286432292881085E-3</c:v>
                </c:pt>
                <c:pt idx="600">
                  <c:v>9.9608293158050289E-3</c:v>
                </c:pt>
                <c:pt idx="601">
                  <c:v>1.0039686946501588E-2</c:v>
                </c:pt>
                <c:pt idx="602">
                  <c:v>9.9720950189959891E-3</c:v>
                </c:pt>
                <c:pt idx="603">
                  <c:v>1.0146617169567888E-2</c:v>
                </c:pt>
                <c:pt idx="604">
                  <c:v>1.0063110946738889E-2</c:v>
                </c:pt>
                <c:pt idx="605">
                  <c:v>1.0085821101055888E-2</c:v>
                </c:pt>
                <c:pt idx="606">
                  <c:v>1.0133385239090988E-2</c:v>
                </c:pt>
                <c:pt idx="607">
                  <c:v>1.0116219708221989E-2</c:v>
                </c:pt>
                <c:pt idx="608">
                  <c:v>1.0135708962247088E-2</c:v>
                </c:pt>
                <c:pt idx="609">
                  <c:v>1.0112107359894788E-2</c:v>
                </c:pt>
                <c:pt idx="610">
                  <c:v>1.0162352716956188E-2</c:v>
                </c:pt>
                <c:pt idx="611">
                  <c:v>1.0234950732464389E-2</c:v>
                </c:pt>
                <c:pt idx="612">
                  <c:v>1.0158597864499188E-2</c:v>
                </c:pt>
                <c:pt idx="613">
                  <c:v>1.0207771879770089E-2</c:v>
                </c:pt>
                <c:pt idx="614">
                  <c:v>1.0212599219837588E-2</c:v>
                </c:pt>
                <c:pt idx="615">
                  <c:v>1.0201870906271988E-2</c:v>
                </c:pt>
                <c:pt idx="616">
                  <c:v>1.0292886834014888E-2</c:v>
                </c:pt>
                <c:pt idx="617">
                  <c:v>1.0254978521934988E-2</c:v>
                </c:pt>
                <c:pt idx="618">
                  <c:v>1.0290204469168488E-2</c:v>
                </c:pt>
                <c:pt idx="619">
                  <c:v>1.0306476260361989E-2</c:v>
                </c:pt>
                <c:pt idx="620">
                  <c:v>1.0318099459423188E-2</c:v>
                </c:pt>
                <c:pt idx="621">
                  <c:v>1.0334192502681588E-2</c:v>
                </c:pt>
                <c:pt idx="622">
                  <c:v>1.0338127248893788E-2</c:v>
                </c:pt>
                <c:pt idx="623">
                  <c:v>1.0366558482953689E-2</c:v>
                </c:pt>
                <c:pt idx="624">
                  <c:v>1.0369777091605388E-2</c:v>
                </c:pt>
                <c:pt idx="625">
                  <c:v>1.0371207075086089E-2</c:v>
                </c:pt>
                <c:pt idx="626">
                  <c:v>1.0441302619503089E-2</c:v>
                </c:pt>
                <c:pt idx="627">
                  <c:v>1.0487258026122288E-2</c:v>
                </c:pt>
                <c:pt idx="628">
                  <c:v>1.0464549017625389E-2</c:v>
                </c:pt>
                <c:pt idx="629">
                  <c:v>1.0449349714042388E-2</c:v>
                </c:pt>
                <c:pt idx="630">
                  <c:v>1.0482251938119689E-2</c:v>
                </c:pt>
                <c:pt idx="631">
                  <c:v>1.0533392180676589E-2</c:v>
                </c:pt>
                <c:pt idx="632">
                  <c:v>1.0501383696274688E-2</c:v>
                </c:pt>
                <c:pt idx="633">
                  <c:v>1.0575771482773989E-2</c:v>
                </c:pt>
                <c:pt idx="634">
                  <c:v>1.0588645917380688E-2</c:v>
                </c:pt>
                <c:pt idx="635">
                  <c:v>1.0623514368744088E-2</c:v>
                </c:pt>
                <c:pt idx="636">
                  <c:v>1.0596693011919988E-2</c:v>
                </c:pt>
                <c:pt idx="637">
                  <c:v>1.0650515619323288E-2</c:v>
                </c:pt>
                <c:pt idx="638">
                  <c:v>1.0639786159937589E-2</c:v>
                </c:pt>
                <c:pt idx="639">
                  <c:v>1.0686277810362089E-2</c:v>
                </c:pt>
                <c:pt idx="640">
                  <c:v>1.0708987964679088E-2</c:v>
                </c:pt>
                <c:pt idx="641">
                  <c:v>1.0714530296486988E-2</c:v>
                </c:pt>
                <c:pt idx="642">
                  <c:v>1.0725081007937589E-2</c:v>
                </c:pt>
                <c:pt idx="643">
                  <c:v>1.0716676417528189E-2</c:v>
                </c:pt>
                <c:pt idx="644">
                  <c:v>1.0774075129453288E-2</c:v>
                </c:pt>
                <c:pt idx="645">
                  <c:v>1.0722756138961389E-2</c:v>
                </c:pt>
                <c:pt idx="646">
                  <c:v>1.0740994157440889E-2</c:v>
                </c:pt>
                <c:pt idx="647">
                  <c:v>1.0787844449555588E-2</c:v>
                </c:pt>
                <c:pt idx="648">
                  <c:v>1.0762274328277189E-2</c:v>
                </c:pt>
                <c:pt idx="649">
                  <c:v>1.0815024448069989E-2</c:v>
                </c:pt>
                <c:pt idx="650">
                  <c:v>1.0842203300764188E-2</c:v>
                </c:pt>
                <c:pt idx="651">
                  <c:v>1.0860979854689189E-2</c:v>
                </c:pt>
                <c:pt idx="652">
                  <c:v>1.0825036624075088E-2</c:v>
                </c:pt>
                <c:pt idx="653">
                  <c:v>1.0903536758901489E-2</c:v>
                </c:pt>
                <c:pt idx="654">
                  <c:v>1.0853111508084988E-2</c:v>
                </c:pt>
                <c:pt idx="655">
                  <c:v>1.0951638286561888E-2</c:v>
                </c:pt>
                <c:pt idx="656">
                  <c:v>1.0972022426082589E-2</c:v>
                </c:pt>
                <c:pt idx="657">
                  <c:v>1.0999917416337289E-2</c:v>
                </c:pt>
                <c:pt idx="658">
                  <c:v>1.0974526042993888E-2</c:v>
                </c:pt>
                <c:pt idx="659">
                  <c:v>1.1036216997001389E-2</c:v>
                </c:pt>
                <c:pt idx="660">
                  <c:v>1.1002957277053889E-2</c:v>
                </c:pt>
                <c:pt idx="661">
                  <c:v>1.1018871572377289E-2</c:v>
                </c:pt>
                <c:pt idx="662">
                  <c:v>1.1073587919455988E-2</c:v>
                </c:pt>
                <c:pt idx="663">
                  <c:v>1.1026918666916489E-2</c:v>
                </c:pt>
                <c:pt idx="664">
                  <c:v>1.1044621587410888E-2</c:v>
                </c:pt>
                <c:pt idx="665">
                  <c:v>1.1153160541892988E-2</c:v>
                </c:pt>
                <c:pt idx="666">
                  <c:v>1.1133312646177588E-2</c:v>
                </c:pt>
                <c:pt idx="667">
                  <c:v>1.1132955150307388E-2</c:v>
                </c:pt>
                <c:pt idx="668">
                  <c:v>1.1169075983036389E-2</c:v>
                </c:pt>
                <c:pt idx="669">
                  <c:v>1.1177479427625788E-2</c:v>
                </c:pt>
                <c:pt idx="670">
                  <c:v>1.1175155704469588E-2</c:v>
                </c:pt>
                <c:pt idx="671">
                  <c:v>1.1183559149058988E-2</c:v>
                </c:pt>
                <c:pt idx="672">
                  <c:v>1.1215925129331089E-2</c:v>
                </c:pt>
                <c:pt idx="673">
                  <c:v>1.1219501233852989E-2</c:v>
                </c:pt>
                <c:pt idx="674">
                  <c:v>1.1246501338612089E-2</c:v>
                </c:pt>
                <c:pt idx="675">
                  <c:v>1.1260091910779289E-2</c:v>
                </c:pt>
                <c:pt idx="676">
                  <c:v>1.1280298448184988E-2</c:v>
                </c:pt>
                <c:pt idx="677">
                  <c:v>1.1306046171578488E-2</c:v>
                </c:pt>
                <c:pt idx="678">
                  <c:v>1.1313378274377388E-2</c:v>
                </c:pt>
                <c:pt idx="679">
                  <c:v>1.1381327697753189E-2</c:v>
                </c:pt>
                <c:pt idx="680">
                  <c:v>1.1343596987788189E-2</c:v>
                </c:pt>
                <c:pt idx="681">
                  <c:v>1.1386156183640788E-2</c:v>
                </c:pt>
                <c:pt idx="682">
                  <c:v>1.1340558272891689E-2</c:v>
                </c:pt>
                <c:pt idx="683">
                  <c:v>1.1444984879046688E-2</c:v>
                </c:pt>
                <c:pt idx="684">
                  <c:v>1.1476277225888088E-2</c:v>
                </c:pt>
                <c:pt idx="685">
                  <c:v>1.1442482407955389E-2</c:v>
                </c:pt>
                <c:pt idx="686">
                  <c:v>1.1431574200634589E-2</c:v>
                </c:pt>
                <c:pt idx="687">
                  <c:v>1.1492728910836889E-2</c:v>
                </c:pt>
                <c:pt idx="688">
                  <c:v>1.1527776110135288E-2</c:v>
                </c:pt>
                <c:pt idx="689">
                  <c:v>1.1485397953857989E-2</c:v>
                </c:pt>
                <c:pt idx="690">
                  <c:v>1.1505782093378688E-2</c:v>
                </c:pt>
                <c:pt idx="691">
                  <c:v>1.1570870403972989E-2</c:v>
                </c:pt>
                <c:pt idx="692">
                  <c:v>1.1602162750814488E-2</c:v>
                </c:pt>
                <c:pt idx="693">
                  <c:v>1.1536895692285089E-2</c:v>
                </c:pt>
                <c:pt idx="694">
                  <c:v>1.1591791933118989E-2</c:v>
                </c:pt>
                <c:pt idx="695">
                  <c:v>1.1620759410984288E-2</c:v>
                </c:pt>
                <c:pt idx="696">
                  <c:v>1.1572122785338689E-2</c:v>
                </c:pt>
                <c:pt idx="697">
                  <c:v>1.1596619273186488E-2</c:v>
                </c:pt>
                <c:pt idx="698">
                  <c:v>1.1671005913865688E-2</c:v>
                </c:pt>
                <c:pt idx="699">
                  <c:v>1.1674583164207688E-2</c:v>
                </c:pt>
                <c:pt idx="700">
                  <c:v>1.1664211200692089E-2</c:v>
                </c:pt>
                <c:pt idx="701">
                  <c:v>1.1687100102944289E-2</c:v>
                </c:pt>
                <c:pt idx="702">
                  <c:v>1.1712133980417389E-2</c:v>
                </c:pt>
                <c:pt idx="703">
                  <c:v>1.1686741461253989E-2</c:v>
                </c:pt>
                <c:pt idx="704">
                  <c:v>1.1753975892889389E-2</c:v>
                </c:pt>
                <c:pt idx="705">
                  <c:v>1.1762021841608588E-2</c:v>
                </c:pt>
                <c:pt idx="706">
                  <c:v>1.1815129457271589E-2</c:v>
                </c:pt>
                <c:pt idx="707">
                  <c:v>1.1831581142220288E-2</c:v>
                </c:pt>
                <c:pt idx="708">
                  <c:v>1.1802971160225289E-2</c:v>
                </c:pt>
                <c:pt idx="709">
                  <c:v>1.1838197107458788E-2</c:v>
                </c:pt>
                <c:pt idx="710">
                  <c:v>1.1846064308242888E-2</c:v>
                </c:pt>
                <c:pt idx="711">
                  <c:v>1.1866449593583588E-2</c:v>
                </c:pt>
                <c:pt idx="712">
                  <c:v>1.1921524582352688E-2</c:v>
                </c:pt>
                <c:pt idx="713">
                  <c:v>1.1925280580629688E-2</c:v>
                </c:pt>
                <c:pt idx="714">
                  <c:v>1.1908471399810789E-2</c:v>
                </c:pt>
                <c:pt idx="715">
                  <c:v>1.1920629696857088E-2</c:v>
                </c:pt>
                <c:pt idx="716">
                  <c:v>1.1978030700422488E-2</c:v>
                </c:pt>
                <c:pt idx="717">
                  <c:v>1.1928856685151588E-2</c:v>
                </c:pt>
                <c:pt idx="718">
                  <c:v>1.1960326634108089E-2</c:v>
                </c:pt>
                <c:pt idx="719">
                  <c:v>1.1975348335576088E-2</c:v>
                </c:pt>
                <c:pt idx="720">
                  <c:v>1.2003064577895689E-2</c:v>
                </c:pt>
                <c:pt idx="721">
                  <c:v>1.2046515221783488E-2</c:v>
                </c:pt>
                <c:pt idx="722">
                  <c:v>1.2037933029258988E-2</c:v>
                </c:pt>
                <c:pt idx="723">
                  <c:v>1.2077628820689889E-2</c:v>
                </c:pt>
                <c:pt idx="724">
                  <c:v>1.2033998283046889E-2</c:v>
                </c:pt>
                <c:pt idx="725">
                  <c:v>1.2067079255059288E-2</c:v>
                </c:pt>
                <c:pt idx="726">
                  <c:v>1.2142895879219188E-2</c:v>
                </c:pt>
                <c:pt idx="727">
                  <c:v>1.2080668681406488E-2</c:v>
                </c:pt>
                <c:pt idx="728">
                  <c:v>1.2096225480859689E-2</c:v>
                </c:pt>
                <c:pt idx="729">
                  <c:v>1.2161135043518789E-2</c:v>
                </c:pt>
                <c:pt idx="730">
                  <c:v>1.2186168920991988E-2</c:v>
                </c:pt>
                <c:pt idx="731">
                  <c:v>1.2177764330582588E-2</c:v>
                </c:pt>
                <c:pt idx="732">
                  <c:v>1.2197792120053189E-2</c:v>
                </c:pt>
                <c:pt idx="733">
                  <c:v>1.2163458766674988E-2</c:v>
                </c:pt>
                <c:pt idx="734">
                  <c:v>1.2248753614674989E-2</c:v>
                </c:pt>
                <c:pt idx="735">
                  <c:v>1.2271821264862188E-2</c:v>
                </c:pt>
                <c:pt idx="736">
                  <c:v>1.2241601405631188E-2</c:v>
                </c:pt>
                <c:pt idx="737">
                  <c:v>1.2305616082794889E-2</c:v>
                </c:pt>
                <c:pt idx="738">
                  <c:v>1.2358009852537589E-2</c:v>
                </c:pt>
                <c:pt idx="739">
                  <c:v>1.2337803315131889E-2</c:v>
                </c:pt>
                <c:pt idx="740">
                  <c:v>1.2299180011311589E-2</c:v>
                </c:pt>
                <c:pt idx="741">
                  <c:v>1.2336908429636388E-2</c:v>
                </c:pt>
                <c:pt idx="742">
                  <c:v>1.2380361365164289E-2</c:v>
                </c:pt>
                <c:pt idx="743">
                  <c:v>1.2406646478183089E-2</c:v>
                </c:pt>
                <c:pt idx="744">
                  <c:v>1.2378751487928389E-2</c:v>
                </c:pt>
                <c:pt idx="745">
                  <c:v>1.2393234653950988E-2</c:v>
                </c:pt>
                <c:pt idx="746">
                  <c:v>1.2444913431953388E-2</c:v>
                </c:pt>
                <c:pt idx="747">
                  <c:v>1.2513040457444089E-2</c:v>
                </c:pt>
                <c:pt idx="748">
                  <c:v>1.2438832564700089E-2</c:v>
                </c:pt>
                <c:pt idx="749">
                  <c:v>1.2433111484957089E-2</c:v>
                </c:pt>
                <c:pt idx="750">
                  <c:v>1.2504637012854789E-2</c:v>
                </c:pt>
                <c:pt idx="751">
                  <c:v>1.2487112840295488E-2</c:v>
                </c:pt>
                <c:pt idx="752">
                  <c:v>1.2508391865311689E-2</c:v>
                </c:pt>
                <c:pt idx="753">
                  <c:v>1.2557029636777389E-2</c:v>
                </c:pt>
                <c:pt idx="754">
                  <c:v>1.2607633635528989E-2</c:v>
                </c:pt>
                <c:pt idx="755">
                  <c:v>1.2611567235921089E-2</c:v>
                </c:pt>
                <c:pt idx="756">
                  <c:v>1.2573301427970888E-2</c:v>
                </c:pt>
                <c:pt idx="757">
                  <c:v>1.2607991131399189E-2</c:v>
                </c:pt>
                <c:pt idx="758">
                  <c:v>1.2650190539741389E-2</c:v>
                </c:pt>
                <c:pt idx="759">
                  <c:v>1.2662349982607788E-2</c:v>
                </c:pt>
                <c:pt idx="760">
                  <c:v>1.2627839027114588E-2</c:v>
                </c:pt>
                <c:pt idx="761">
                  <c:v>1.2621044313940989E-2</c:v>
                </c:pt>
                <c:pt idx="762">
                  <c:v>1.2685060136924789E-2</c:v>
                </c:pt>
                <c:pt idx="763">
                  <c:v>1.2688457493511588E-2</c:v>
                </c:pt>
                <c:pt idx="764">
                  <c:v>1.2654304033888588E-2</c:v>
                </c:pt>
                <c:pt idx="765">
                  <c:v>1.2684701495234488E-2</c:v>
                </c:pt>
                <c:pt idx="766">
                  <c:v>1.2723862188680189E-2</c:v>
                </c:pt>
                <c:pt idx="767">
                  <c:v>1.2766062742842388E-2</c:v>
                </c:pt>
                <c:pt idx="768">
                  <c:v>1.2808440899119689E-2</c:v>
                </c:pt>
                <c:pt idx="769">
                  <c:v>1.2806117175963489E-2</c:v>
                </c:pt>
                <c:pt idx="770">
                  <c:v>1.2813269385007289E-2</c:v>
                </c:pt>
                <c:pt idx="771">
                  <c:v>1.2848674080175888E-2</c:v>
                </c:pt>
                <c:pt idx="772">
                  <c:v>1.2844384129733788E-2</c:v>
                </c:pt>
                <c:pt idx="773">
                  <c:v>1.2879252581097088E-2</c:v>
                </c:pt>
                <c:pt idx="774">
                  <c:v>1.2866198252735189E-2</c:v>
                </c:pt>
                <c:pt idx="775">
                  <c:v>1.2929676686093489E-2</c:v>
                </c:pt>
                <c:pt idx="776">
                  <c:v>1.2914477382510489E-2</c:v>
                </c:pt>
                <c:pt idx="777">
                  <c:v>1.2942552266520389E-2</c:v>
                </c:pt>
                <c:pt idx="778">
                  <c:v>1.2955069205256988E-2</c:v>
                </c:pt>
                <c:pt idx="779">
                  <c:v>1.2969016127474288E-2</c:v>
                </c:pt>
                <c:pt idx="780">
                  <c:v>1.2987971429334388E-2</c:v>
                </c:pt>
                <c:pt idx="781">
                  <c:v>1.3015865273768988E-2</c:v>
                </c:pt>
                <c:pt idx="782">
                  <c:v>1.3039469167761388E-2</c:v>
                </c:pt>
                <c:pt idx="783">
                  <c:v>1.3028740854195789E-2</c:v>
                </c:pt>
                <c:pt idx="784">
                  <c:v>1.3035176925679088E-2</c:v>
                </c:pt>
                <c:pt idx="785">
                  <c:v>1.3060390696907488E-2</c:v>
                </c:pt>
                <c:pt idx="786">
                  <c:v>1.3063251809688989E-2</c:v>
                </c:pt>
                <c:pt idx="787">
                  <c:v>1.3142287042500589E-2</c:v>
                </c:pt>
                <c:pt idx="788">
                  <c:v>1.3114393198065989E-2</c:v>
                </c:pt>
                <c:pt idx="789">
                  <c:v>1.3122260398850089E-2</c:v>
                </c:pt>
                <c:pt idx="790">
                  <c:v>1.3137101060742789E-2</c:v>
                </c:pt>
                <c:pt idx="791">
                  <c:v>1.3169287147259689E-2</c:v>
                </c:pt>
                <c:pt idx="792">
                  <c:v>1.3140499563149688E-2</c:v>
                </c:pt>
                <c:pt idx="793">
                  <c:v>1.3196109649903889E-2</c:v>
                </c:pt>
                <c:pt idx="794">
                  <c:v>1.3253330759714089E-2</c:v>
                </c:pt>
                <c:pt idx="795">
                  <c:v>1.3198435664700189E-2</c:v>
                </c:pt>
                <c:pt idx="796">
                  <c:v>1.3254581995259689E-2</c:v>
                </c:pt>
                <c:pt idx="797">
                  <c:v>1.3275503524405688E-2</c:v>
                </c:pt>
                <c:pt idx="798">
                  <c:v>1.3303577262595489E-2</c:v>
                </c:pt>
                <c:pt idx="799">
                  <c:v>1.3287662967272089E-2</c:v>
                </c:pt>
                <c:pt idx="800">
                  <c:v>1.3324677539676588E-2</c:v>
                </c:pt>
                <c:pt idx="801">
                  <c:v>1.3335048357372089E-2</c:v>
                </c:pt>
                <c:pt idx="802">
                  <c:v>1.3317166688942589E-2</c:v>
                </c:pt>
                <c:pt idx="803">
                  <c:v>1.3366876948018788E-2</c:v>
                </c:pt>
                <c:pt idx="804">
                  <c:v>1.3384938510203389E-2</c:v>
                </c:pt>
                <c:pt idx="805">
                  <c:v>1.3397096807249688E-2</c:v>
                </c:pt>
                <c:pt idx="806">
                  <c:v>1.3392804565167388E-2</c:v>
                </c:pt>
                <c:pt idx="807">
                  <c:v>1.3432860144108589E-2</c:v>
                </c:pt>
                <c:pt idx="808">
                  <c:v>1.3487397743252288E-2</c:v>
                </c:pt>
                <c:pt idx="809">
                  <c:v>1.3445734578715389E-2</c:v>
                </c:pt>
                <c:pt idx="810">
                  <c:v>1.3533174401936389E-2</c:v>
                </c:pt>
                <c:pt idx="811">
                  <c:v>1.3516366366937588E-2</c:v>
                </c:pt>
                <c:pt idx="812">
                  <c:v>1.3526915932568089E-2</c:v>
                </c:pt>
                <c:pt idx="813">
                  <c:v>1.3545333844802788E-2</c:v>
                </c:pt>
                <c:pt idx="814">
                  <c:v>1.3545333844802788E-2</c:v>
                </c:pt>
                <c:pt idx="815">
                  <c:v>1.3596832729049988E-2</c:v>
                </c:pt>
                <c:pt idx="816">
                  <c:v>1.3571798851576788E-2</c:v>
                </c:pt>
                <c:pt idx="817">
                  <c:v>1.3675510465991388E-2</c:v>
                </c:pt>
                <c:pt idx="818">
                  <c:v>1.3627051442460788E-2</c:v>
                </c:pt>
                <c:pt idx="819">
                  <c:v>1.3652622709559388E-2</c:v>
                </c:pt>
                <c:pt idx="820">
                  <c:v>1.3664245908620488E-2</c:v>
                </c:pt>
                <c:pt idx="821">
                  <c:v>1.3622224102393388E-2</c:v>
                </c:pt>
                <c:pt idx="822">
                  <c:v>1.3694644515786588E-2</c:v>
                </c:pt>
                <c:pt idx="823">
                  <c:v>1.3662993527254788E-2</c:v>
                </c:pt>
                <c:pt idx="824">
                  <c:v>1.3727186952353589E-2</c:v>
                </c:pt>
                <c:pt idx="825">
                  <c:v>1.3774930984143788E-2</c:v>
                </c:pt>
                <c:pt idx="826">
                  <c:v>1.3693749630290988E-2</c:v>
                </c:pt>
                <c:pt idx="827">
                  <c:v>1.3790130287726788E-2</c:v>
                </c:pt>
                <c:pt idx="828">
                  <c:v>1.3804614599569389E-2</c:v>
                </c:pt>
                <c:pt idx="829">
                  <c:v>1.3760982916106388E-2</c:v>
                </c:pt>
                <c:pt idx="830">
                  <c:v>1.3803720859893988E-2</c:v>
                </c:pt>
                <c:pt idx="831">
                  <c:v>1.3802288584773089E-2</c:v>
                </c:pt>
                <c:pt idx="832">
                  <c:v>1.3848423885147489E-2</c:v>
                </c:pt>
                <c:pt idx="833">
                  <c:v>1.3835013206735488E-2</c:v>
                </c:pt>
                <c:pt idx="834">
                  <c:v>1.3885259709616888E-2</c:v>
                </c:pt>
                <c:pt idx="835">
                  <c:v>1.3896524266987788E-2</c:v>
                </c:pt>
                <c:pt idx="836">
                  <c:v>1.3935327464563288E-2</c:v>
                </c:pt>
                <c:pt idx="837">
                  <c:v>1.3882754946885489E-2</c:v>
                </c:pt>
                <c:pt idx="838">
                  <c:v>1.3923346769631889E-2</c:v>
                </c:pt>
                <c:pt idx="839">
                  <c:v>1.4034032990975288E-2</c:v>
                </c:pt>
                <c:pt idx="840">
                  <c:v>1.4020263670872989E-2</c:v>
                </c:pt>
                <c:pt idx="841">
                  <c:v>1.3973055882887988E-2</c:v>
                </c:pt>
                <c:pt idx="842">
                  <c:v>1.4042078939694388E-2</c:v>
                </c:pt>
                <c:pt idx="843">
                  <c:v>1.4026343392306188E-2</c:v>
                </c:pt>
                <c:pt idx="844">
                  <c:v>1.4075159911706889E-2</c:v>
                </c:pt>
                <c:pt idx="845">
                  <c:v>1.4107345998223789E-2</c:v>
                </c:pt>
                <c:pt idx="846">
                  <c:v>1.4061390591604588E-2</c:v>
                </c:pt>
                <c:pt idx="847">
                  <c:v>1.4082670762440888E-2</c:v>
                </c:pt>
                <c:pt idx="848">
                  <c:v>1.4125763910458488E-2</c:v>
                </c:pt>
                <c:pt idx="849">
                  <c:v>1.4155983769689488E-2</c:v>
                </c:pt>
                <c:pt idx="850">
                  <c:v>1.4150261544126389E-2</c:v>
                </c:pt>
                <c:pt idx="851">
                  <c:v>1.4150261544126389E-2</c:v>
                </c:pt>
                <c:pt idx="852">
                  <c:v>1.4211058758458489E-2</c:v>
                </c:pt>
                <c:pt idx="853">
                  <c:v>1.4195500813185189E-2</c:v>
                </c:pt>
                <c:pt idx="854">
                  <c:v>1.4203905403594688E-2</c:v>
                </c:pt>
                <c:pt idx="855">
                  <c:v>1.4260232773729389E-2</c:v>
                </c:pt>
                <c:pt idx="856">
                  <c:v>1.4258086652688188E-2</c:v>
                </c:pt>
                <c:pt idx="857">
                  <c:v>1.4312088008026689E-2</c:v>
                </c:pt>
                <c:pt idx="858">
                  <c:v>1.4269172462123988E-2</c:v>
                </c:pt>
                <c:pt idx="859">
                  <c:v>1.4316022754238789E-2</c:v>
                </c:pt>
                <c:pt idx="860">
                  <c:v>1.4353751172563588E-2</c:v>
                </c:pt>
                <c:pt idx="861">
                  <c:v>1.4327823555414888E-2</c:v>
                </c:pt>
                <c:pt idx="862">
                  <c:v>1.4379321293841988E-2</c:v>
                </c:pt>
                <c:pt idx="863">
                  <c:v>1.4355182301864389E-2</c:v>
                </c:pt>
                <c:pt idx="864">
                  <c:v>1.4392911866009189E-2</c:v>
                </c:pt>
                <c:pt idx="865">
                  <c:v>1.4361262023297589E-2</c:v>
                </c:pt>
                <c:pt idx="866">
                  <c:v>1.4459251412149089E-2</c:v>
                </c:pt>
                <c:pt idx="867">
                  <c:v>1.4400421570923088E-2</c:v>
                </c:pt>
                <c:pt idx="868">
                  <c:v>1.4498948349399989E-2</c:v>
                </c:pt>
                <c:pt idx="869">
                  <c:v>1.4386116007015589E-2</c:v>
                </c:pt>
                <c:pt idx="870">
                  <c:v>1.4462292418685789E-2</c:v>
                </c:pt>
                <c:pt idx="871">
                  <c:v>1.4563500416189088E-2</c:v>
                </c:pt>
                <c:pt idx="872">
                  <c:v>1.4571188869038089E-2</c:v>
                </c:pt>
                <c:pt idx="873">
                  <c:v>1.4543830122588589E-2</c:v>
                </c:pt>
                <c:pt idx="874">
                  <c:v>1.4520764764041589E-2</c:v>
                </c:pt>
                <c:pt idx="875">
                  <c:v>1.4585315685010489E-2</c:v>
                </c:pt>
                <c:pt idx="876">
                  <c:v>1.4533995548698489E-2</c:v>
                </c:pt>
                <c:pt idx="877">
                  <c:v>1.4603018605504888E-2</c:v>
                </c:pt>
                <c:pt idx="878">
                  <c:v>1.4616428138096788E-2</c:v>
                </c:pt>
                <c:pt idx="879">
                  <c:v>1.4632164831305189E-2</c:v>
                </c:pt>
                <c:pt idx="880">
                  <c:v>1.4674006743777189E-2</c:v>
                </c:pt>
                <c:pt idx="881">
                  <c:v>1.4680445106900688E-2</c:v>
                </c:pt>
                <c:pt idx="882">
                  <c:v>1.4711021316181688E-2</c:v>
                </c:pt>
                <c:pt idx="883">
                  <c:v>1.4726220619764689E-2</c:v>
                </c:pt>
                <c:pt idx="884">
                  <c:v>1.4788269069642389E-2</c:v>
                </c:pt>
                <c:pt idx="885">
                  <c:v>1.4696894500209189E-2</c:v>
                </c:pt>
                <c:pt idx="886">
                  <c:v>1.4779149487492588E-2</c:v>
                </c:pt>
                <c:pt idx="887">
                  <c:v>1.4703332863332688E-2</c:v>
                </c:pt>
                <c:pt idx="888">
                  <c:v>1.4757512966606188E-2</c:v>
                </c:pt>
                <c:pt idx="889">
                  <c:v>1.4792382563789588E-2</c:v>
                </c:pt>
                <c:pt idx="890">
                  <c:v>1.4787375329966988E-2</c:v>
                </c:pt>
                <c:pt idx="891">
                  <c:v>1.4826356129657388E-2</c:v>
                </c:pt>
                <c:pt idx="892">
                  <c:v>1.4909504856616188E-2</c:v>
                </c:pt>
                <c:pt idx="893">
                  <c:v>1.4854608615782288E-2</c:v>
                </c:pt>
                <c:pt idx="894">
                  <c:v>1.4888225831599988E-2</c:v>
                </c:pt>
                <c:pt idx="895">
                  <c:v>1.4887153343989488E-2</c:v>
                </c:pt>
                <c:pt idx="896">
                  <c:v>1.4951347914908288E-2</c:v>
                </c:pt>
                <c:pt idx="897">
                  <c:v>1.4922558039158089E-2</c:v>
                </c:pt>
                <c:pt idx="898">
                  <c:v>1.4968872087467588E-2</c:v>
                </c:pt>
                <c:pt idx="899">
                  <c:v>1.4959215115692388E-2</c:v>
                </c:pt>
                <c:pt idx="900">
                  <c:v>1.4939367219976988E-2</c:v>
                </c:pt>
                <c:pt idx="901">
                  <c:v>1.5031456781150488E-2</c:v>
                </c:pt>
                <c:pt idx="902">
                  <c:v>1.4998018313267889E-2</c:v>
                </c:pt>
                <c:pt idx="903">
                  <c:v>1.5083312015447789E-2</c:v>
                </c:pt>
                <c:pt idx="904">
                  <c:v>1.5048443564084388E-2</c:v>
                </c:pt>
                <c:pt idx="905">
                  <c:v>1.5128730032441588E-2</c:v>
                </c:pt>
                <c:pt idx="906">
                  <c:v>1.5071331320516388E-2</c:v>
                </c:pt>
                <c:pt idx="907">
                  <c:v>1.5101729927682488E-2</c:v>
                </c:pt>
                <c:pt idx="908">
                  <c:v>1.5119969091982089E-2</c:v>
                </c:pt>
                <c:pt idx="909">
                  <c:v>1.5185414898446589E-2</c:v>
                </c:pt>
                <c:pt idx="910">
                  <c:v>1.5164137019250389E-2</c:v>
                </c:pt>
                <c:pt idx="911">
                  <c:v>1.5183626273275588E-2</c:v>
                </c:pt>
                <c:pt idx="912">
                  <c:v>1.5172719211774889E-2</c:v>
                </c:pt>
                <c:pt idx="913">
                  <c:v>1.5237807522369189E-2</c:v>
                </c:pt>
                <c:pt idx="914">
                  <c:v>1.5223323210526489E-2</c:v>
                </c:pt>
                <c:pt idx="915">
                  <c:v>1.5283226685183088E-2</c:v>
                </c:pt>
                <c:pt idx="916">
                  <c:v>1.5251039452846088E-2</c:v>
                </c:pt>
                <c:pt idx="917">
                  <c:v>1.5264808772948389E-2</c:v>
                </c:pt>
                <c:pt idx="918">
                  <c:v>1.5264451277078189E-2</c:v>
                </c:pt>
                <c:pt idx="919">
                  <c:v>1.5293954998748688E-2</c:v>
                </c:pt>
                <c:pt idx="920">
                  <c:v>1.5260696424621288E-2</c:v>
                </c:pt>
                <c:pt idx="921">
                  <c:v>1.5370487760469089E-2</c:v>
                </c:pt>
                <c:pt idx="922">
                  <c:v>1.5320777501392888E-2</c:v>
                </c:pt>
                <c:pt idx="923">
                  <c:v>1.5350817466868588E-2</c:v>
                </c:pt>
                <c:pt idx="924">
                  <c:v>1.5377282473642588E-2</c:v>
                </c:pt>
                <c:pt idx="925">
                  <c:v>1.5366910510127089E-2</c:v>
                </c:pt>
                <c:pt idx="926">
                  <c:v>1.5423416628196889E-2</c:v>
                </c:pt>
                <c:pt idx="927">
                  <c:v>1.5392660525160688E-2</c:v>
                </c:pt>
                <c:pt idx="928">
                  <c:v>1.5433787445892388E-2</c:v>
                </c:pt>
                <c:pt idx="929">
                  <c:v>1.5422522888521488E-2</c:v>
                </c:pt>
                <c:pt idx="930">
                  <c:v>1.5487432451180689E-2</c:v>
                </c:pt>
                <c:pt idx="931">
                  <c:v>1.5467762157580289E-2</c:v>
                </c:pt>
                <c:pt idx="932">
                  <c:v>1.5528738119847389E-2</c:v>
                </c:pt>
                <c:pt idx="933">
                  <c:v>1.5513896312134588E-2</c:v>
                </c:pt>
                <c:pt idx="934">
                  <c:v>1.5597045039093387E-2</c:v>
                </c:pt>
                <c:pt idx="935">
                  <c:v>1.5543400033805088E-2</c:v>
                </c:pt>
                <c:pt idx="936">
                  <c:v>1.5532135476434188E-2</c:v>
                </c:pt>
                <c:pt idx="937">
                  <c:v>1.5522478504658989E-2</c:v>
                </c:pt>
                <c:pt idx="938">
                  <c:v>1.5591144065595289E-2</c:v>
                </c:pt>
                <c:pt idx="939">
                  <c:v>1.5595792657727687E-2</c:v>
                </c:pt>
                <c:pt idx="940">
                  <c:v>1.5661059716256989E-2</c:v>
                </c:pt>
                <c:pt idx="941">
                  <c:v>1.569664430518079E-2</c:v>
                </c:pt>
                <c:pt idx="942">
                  <c:v>1.567518653222949E-2</c:v>
                </c:pt>
                <c:pt idx="943">
                  <c:v>1.5666604339705091E-2</c:v>
                </c:pt>
                <c:pt idx="944">
                  <c:v>1.5717028444701492E-2</c:v>
                </c:pt>
                <c:pt idx="945">
                  <c:v>1.5711307364958592E-2</c:v>
                </c:pt>
                <c:pt idx="946">
                  <c:v>1.5756189138147188E-2</c:v>
                </c:pt>
                <c:pt idx="947">
                  <c:v>1.576352009512599E-2</c:v>
                </c:pt>
                <c:pt idx="948">
                  <c:v>1.574063233869399E-2</c:v>
                </c:pt>
                <c:pt idx="949">
                  <c:v>1.5761195226149691E-2</c:v>
                </c:pt>
                <c:pt idx="950">
                  <c:v>1.579034259777019E-2</c:v>
                </c:pt>
                <c:pt idx="951">
                  <c:v>1.5798568440244489E-2</c:v>
                </c:pt>
                <c:pt idx="952">
                  <c:v>1.5818595083894989E-2</c:v>
                </c:pt>
                <c:pt idx="953">
                  <c:v>1.5846490074149691E-2</c:v>
                </c:pt>
                <c:pt idx="954">
                  <c:v>1.582932454328069E-2</c:v>
                </c:pt>
                <c:pt idx="955">
                  <c:v>1.5861331881862589E-2</c:v>
                </c:pt>
                <c:pt idx="956">
                  <c:v>1.5906571150921291E-2</c:v>
                </c:pt>
                <c:pt idx="957">
                  <c:v>1.5917121862371889E-2</c:v>
                </c:pt>
                <c:pt idx="958">
                  <c:v>1.5915869481006189E-2</c:v>
                </c:pt>
                <c:pt idx="959">
                  <c:v>1.5908359776092292E-2</c:v>
                </c:pt>
                <c:pt idx="960">
                  <c:v>1.5939830870868889E-2</c:v>
                </c:pt>
                <c:pt idx="961">
                  <c:v>1.595288405341069E-2</c:v>
                </c:pt>
                <c:pt idx="962">
                  <c:v>1.6012787528067292E-2</c:v>
                </c:pt>
                <c:pt idx="963">
                  <c:v>1.600635031076399E-2</c:v>
                </c:pt>
                <c:pt idx="964">
                  <c:v>1.6055165684344591E-2</c:v>
                </c:pt>
                <c:pt idx="965">
                  <c:v>1.6043543631103489E-2</c:v>
                </c:pt>
                <c:pt idx="966">
                  <c:v>1.5984176400252192E-2</c:v>
                </c:pt>
                <c:pt idx="967">
                  <c:v>1.6096651246766489E-2</c:v>
                </c:pt>
                <c:pt idx="968">
                  <c:v>1.609575750709109E-2</c:v>
                </c:pt>
                <c:pt idx="969">
                  <c:v>1.6102372326509389E-2</c:v>
                </c:pt>
                <c:pt idx="970">
                  <c:v>1.6157984704903792E-2</c:v>
                </c:pt>
                <c:pt idx="971">
                  <c:v>1.616227465534599E-2</c:v>
                </c:pt>
                <c:pt idx="972">
                  <c:v>1.617890623404989E-2</c:v>
                </c:pt>
                <c:pt idx="973">
                  <c:v>1.6192673262511989E-2</c:v>
                </c:pt>
                <c:pt idx="974">
                  <c:v>1.6199290373570589E-2</c:v>
                </c:pt>
                <c:pt idx="975">
                  <c:v>1.6275465639420689E-2</c:v>
                </c:pt>
                <c:pt idx="976">
                  <c:v>1.6168355522599289E-2</c:v>
                </c:pt>
                <c:pt idx="977">
                  <c:v>1.625704658136589E-2</c:v>
                </c:pt>
                <c:pt idx="978">
                  <c:v>1.622253562587269E-2</c:v>
                </c:pt>
                <c:pt idx="979">
                  <c:v>1.6234695068739192E-2</c:v>
                </c:pt>
                <c:pt idx="980">
                  <c:v>1.6312300318069989E-2</c:v>
                </c:pt>
                <c:pt idx="981">
                  <c:v>1.6331969465850391E-2</c:v>
                </c:pt>
                <c:pt idx="982">
                  <c:v>1.6362726714706691E-2</c:v>
                </c:pt>
                <c:pt idx="983">
                  <c:v>1.6359508106054989E-2</c:v>
                </c:pt>
                <c:pt idx="984">
                  <c:v>1.639419666366309E-2</c:v>
                </c:pt>
                <c:pt idx="985">
                  <c:v>1.6383648243852689E-2</c:v>
                </c:pt>
                <c:pt idx="986">
                  <c:v>1.639687902850949E-2</c:v>
                </c:pt>
                <c:pt idx="987">
                  <c:v>1.6400097637161191E-2</c:v>
                </c:pt>
                <c:pt idx="988">
                  <c:v>1.642441652289409E-2</c:v>
                </c:pt>
                <c:pt idx="989">
                  <c:v>1.643639836364549E-2</c:v>
                </c:pt>
                <c:pt idx="990">
                  <c:v>1.643121123606759E-2</c:v>
                </c:pt>
                <c:pt idx="991">
                  <c:v>1.6494154571440791E-2</c:v>
                </c:pt>
                <c:pt idx="992">
                  <c:v>1.6559241736214991E-2</c:v>
                </c:pt>
                <c:pt idx="993">
                  <c:v>1.6492724587960091E-2</c:v>
                </c:pt>
                <c:pt idx="994">
                  <c:v>1.655012329988529E-2</c:v>
                </c:pt>
                <c:pt idx="995">
                  <c:v>1.6495048311116291E-2</c:v>
                </c:pt>
                <c:pt idx="996">
                  <c:v>1.6548692170584491E-2</c:v>
                </c:pt>
                <c:pt idx="997">
                  <c:v>1.660483964696409E-2</c:v>
                </c:pt>
                <c:pt idx="998">
                  <c:v>1.6597329942050189E-2</c:v>
                </c:pt>
                <c:pt idx="999">
                  <c:v>1.6623258705018889E-2</c:v>
                </c:pt>
                <c:pt idx="1000">
                  <c:v>1.6678511295902889E-2</c:v>
                </c:pt>
                <c:pt idx="1001">
                  <c:v>1.6605555784524492E-2</c:v>
                </c:pt>
                <c:pt idx="1002">
                  <c:v>1.6676545068616891E-2</c:v>
                </c:pt>
                <c:pt idx="1003">
                  <c:v>1.665490740191039E-2</c:v>
                </c:pt>
                <c:pt idx="1004">
                  <c:v>1.671820823315379E-2</c:v>
                </c:pt>
                <c:pt idx="1005">
                  <c:v>1.6743420858562091E-2</c:v>
                </c:pt>
                <c:pt idx="1006">
                  <c:v>1.6734658772282491E-2</c:v>
                </c:pt>
                <c:pt idx="1007">
                  <c:v>1.6714989624502088E-2</c:v>
                </c:pt>
                <c:pt idx="1008">
                  <c:v>1.6784011535488492E-2</c:v>
                </c:pt>
                <c:pt idx="1009">
                  <c:v>1.6794382353183888E-2</c:v>
                </c:pt>
                <c:pt idx="1010">
                  <c:v>1.6813515257158889E-2</c:v>
                </c:pt>
                <c:pt idx="1011">
                  <c:v>1.687198760251479E-2</c:v>
                </c:pt>
                <c:pt idx="1012">
                  <c:v>1.6860186801338588E-2</c:v>
                </c:pt>
                <c:pt idx="1013">
                  <c:v>1.683425918418999E-2</c:v>
                </c:pt>
                <c:pt idx="1014">
                  <c:v>1.691830165082429E-2</c:v>
                </c:pt>
                <c:pt idx="1015">
                  <c:v>1.6845881237430992E-2</c:v>
                </c:pt>
                <c:pt idx="1016">
                  <c:v>1.6896843877872891E-2</c:v>
                </c:pt>
                <c:pt idx="1017">
                  <c:v>1.696389841575319E-2</c:v>
                </c:pt>
                <c:pt idx="1018">
                  <c:v>1.6912757027376189E-2</c:v>
                </c:pt>
                <c:pt idx="1019">
                  <c:v>1.6986251074199991E-2</c:v>
                </c:pt>
                <c:pt idx="1020">
                  <c:v>1.699554825846479E-2</c:v>
                </c:pt>
                <c:pt idx="1021">
                  <c:v>1.702254950904409E-2</c:v>
                </c:pt>
                <c:pt idx="1022">
                  <c:v>1.698178008418259E-2</c:v>
                </c:pt>
                <c:pt idx="1023">
                  <c:v>1.7029165474282591E-2</c:v>
                </c:pt>
                <c:pt idx="1024">
                  <c:v>1.7044007281995389E-2</c:v>
                </c:pt>
                <c:pt idx="1025">
                  <c:v>1.7109094446769592E-2</c:v>
                </c:pt>
                <c:pt idx="1026">
                  <c:v>1.7113029192981691E-2</c:v>
                </c:pt>
                <c:pt idx="1027">
                  <c:v>1.710194223772589E-2</c:v>
                </c:pt>
                <c:pt idx="1028">
                  <c:v>1.7118215174739489E-2</c:v>
                </c:pt>
                <c:pt idx="1029">
                  <c:v>1.7145931417059092E-2</c:v>
                </c:pt>
                <c:pt idx="1030">
                  <c:v>1.7130910861411192E-2</c:v>
                </c:pt>
                <c:pt idx="1031">
                  <c:v>1.7168819173491091E-2</c:v>
                </c:pt>
                <c:pt idx="1032">
                  <c:v>1.719653541581069E-2</c:v>
                </c:pt>
                <c:pt idx="1033">
                  <c:v>1.7187594581595991E-2</c:v>
                </c:pt>
                <c:pt idx="1034">
                  <c:v>1.717042905072699E-2</c:v>
                </c:pt>
                <c:pt idx="1035">
                  <c:v>1.7268060943708391E-2</c:v>
                </c:pt>
                <c:pt idx="1036">
                  <c:v>1.7228185258522391E-2</c:v>
                </c:pt>
                <c:pt idx="1037">
                  <c:v>1.7270385812684589E-2</c:v>
                </c:pt>
                <c:pt idx="1038">
                  <c:v>1.7310617847920689E-2</c:v>
                </c:pt>
                <c:pt idx="1039">
                  <c:v>1.730185690746119E-2</c:v>
                </c:pt>
                <c:pt idx="1040">
                  <c:v>1.7380892140272792E-2</c:v>
                </c:pt>
                <c:pt idx="1041">
                  <c:v>1.729220108150609E-2</c:v>
                </c:pt>
                <c:pt idx="1042">
                  <c:v>1.7337440350564889E-2</c:v>
                </c:pt>
                <c:pt idx="1043">
                  <c:v>1.739752257315659E-2</c:v>
                </c:pt>
                <c:pt idx="1044">
                  <c:v>1.7385720626160391E-2</c:v>
                </c:pt>
                <c:pt idx="1045">
                  <c:v>1.737481356465969E-2</c:v>
                </c:pt>
                <c:pt idx="1046">
                  <c:v>1.7434894641431289E-2</c:v>
                </c:pt>
                <c:pt idx="1047">
                  <c:v>1.742398643411049E-2</c:v>
                </c:pt>
                <c:pt idx="1048">
                  <c:v>1.7451166432624791E-2</c:v>
                </c:pt>
                <c:pt idx="1049">
                  <c:v>1.7466186988272691E-2</c:v>
                </c:pt>
                <c:pt idx="1050">
                  <c:v>1.7494081978527389E-2</c:v>
                </c:pt>
                <c:pt idx="1051">
                  <c:v>1.7481743787725889E-2</c:v>
                </c:pt>
                <c:pt idx="1052">
                  <c:v>1.753413526582839E-2</c:v>
                </c:pt>
                <c:pt idx="1053">
                  <c:v>1.7563282637448892E-2</c:v>
                </c:pt>
                <c:pt idx="1054">
                  <c:v>1.7518937108065489E-2</c:v>
                </c:pt>
                <c:pt idx="1055">
                  <c:v>1.756971985475219E-2</c:v>
                </c:pt>
                <c:pt idx="1056">
                  <c:v>1.7567752481646191E-2</c:v>
                </c:pt>
                <c:pt idx="1057">
                  <c:v>1.7597078601201691E-2</c:v>
                </c:pt>
                <c:pt idx="1058">
                  <c:v>1.764142413058499E-2</c:v>
                </c:pt>
                <c:pt idx="1059">
                  <c:v>1.764142413058499E-2</c:v>
                </c:pt>
                <c:pt idx="1060">
                  <c:v>1.7638921659493791E-2</c:v>
                </c:pt>
                <c:pt idx="1061">
                  <c:v>1.762336486004059E-2</c:v>
                </c:pt>
                <c:pt idx="1062">
                  <c:v>1.7686485797528791E-2</c:v>
                </c:pt>
                <c:pt idx="1063">
                  <c:v>1.7732441204147992E-2</c:v>
                </c:pt>
                <c:pt idx="1064">
                  <c:v>1.7701685101111791E-2</c:v>
                </c:pt>
                <c:pt idx="1065">
                  <c:v>1.7715095779523789E-2</c:v>
                </c:pt>
                <c:pt idx="1066">
                  <c:v>1.7813085168375389E-2</c:v>
                </c:pt>
                <c:pt idx="1067">
                  <c:v>1.7789839916073191E-2</c:v>
                </c:pt>
                <c:pt idx="1068">
                  <c:v>1.776230356750879E-2</c:v>
                </c:pt>
                <c:pt idx="1069">
                  <c:v>1.7841696296190489E-2</c:v>
                </c:pt>
                <c:pt idx="1070">
                  <c:v>1.787871086859499E-2</c:v>
                </c:pt>
                <c:pt idx="1071">
                  <c:v>1.7839550175149391E-2</c:v>
                </c:pt>
                <c:pt idx="1072">
                  <c:v>1.7787337444981888E-2</c:v>
                </c:pt>
                <c:pt idx="1073">
                  <c:v>1.775640144819049E-2</c:v>
                </c:pt>
                <c:pt idx="1074">
                  <c:v>1.7900168641546289E-2</c:v>
                </c:pt>
                <c:pt idx="1075">
                  <c:v>1.7941295562277991E-2</c:v>
                </c:pt>
                <c:pt idx="1076">
                  <c:v>1.7894982659788589E-2</c:v>
                </c:pt>
                <c:pt idx="1077">
                  <c:v>1.7945229162669989E-2</c:v>
                </c:pt>
                <c:pt idx="1078">
                  <c:v>1.7919301545521391E-2</c:v>
                </c:pt>
                <c:pt idx="1079">
                  <c:v>1.7971157925638689E-2</c:v>
                </c:pt>
                <c:pt idx="1080">
                  <c:v>1.7972230413249291E-2</c:v>
                </c:pt>
                <c:pt idx="1081">
                  <c:v>1.799458192587599E-2</c:v>
                </c:pt>
                <c:pt idx="1082">
                  <c:v>1.7997443038657489E-2</c:v>
                </c:pt>
                <c:pt idx="1083">
                  <c:v>1.8036782480038292E-2</c:v>
                </c:pt>
                <c:pt idx="1084">
                  <c:v>1.8006562620807291E-2</c:v>
                </c:pt>
                <c:pt idx="1085">
                  <c:v>1.813888536303709E-2</c:v>
                </c:pt>
                <c:pt idx="1086">
                  <c:v>1.8108844251741189E-2</c:v>
                </c:pt>
                <c:pt idx="1087">
                  <c:v>1.8150507416278092E-2</c:v>
                </c:pt>
                <c:pt idx="1088">
                  <c:v>1.8064498722357891E-2</c:v>
                </c:pt>
                <c:pt idx="1089">
                  <c:v>1.8120824946672491E-2</c:v>
                </c:pt>
                <c:pt idx="1090">
                  <c:v>1.8109380495546491E-2</c:v>
                </c:pt>
                <c:pt idx="1091">
                  <c:v>1.8165706719861091E-2</c:v>
                </c:pt>
                <c:pt idx="1092">
                  <c:v>1.817804605648269E-2</c:v>
                </c:pt>
                <c:pt idx="1093">
                  <c:v>1.8163919240510189E-2</c:v>
                </c:pt>
                <c:pt idx="1094">
                  <c:v>1.8175005049945989E-2</c:v>
                </c:pt>
                <c:pt idx="1095">
                  <c:v>1.8205403657111992E-2</c:v>
                </c:pt>
                <c:pt idx="1096">
                  <c:v>1.8310187759137189E-2</c:v>
                </c:pt>
                <c:pt idx="1097">
                  <c:v>1.8278001672620191E-2</c:v>
                </c:pt>
                <c:pt idx="1098">
                  <c:v>1.825314768890219E-2</c:v>
                </c:pt>
                <c:pt idx="1099">
                  <c:v>1.8300889429052291E-2</c:v>
                </c:pt>
                <c:pt idx="1100">
                  <c:v>1.8292128488592692E-2</c:v>
                </c:pt>
                <c:pt idx="1101">
                  <c:v>1.8376885946967292E-2</c:v>
                </c:pt>
                <c:pt idx="1102">
                  <c:v>1.8365083999971089E-2</c:v>
                </c:pt>
                <c:pt idx="1103">
                  <c:v>1.8378317076268091E-2</c:v>
                </c:pt>
                <c:pt idx="1104">
                  <c:v>1.8418192761454191E-2</c:v>
                </c:pt>
                <c:pt idx="1105">
                  <c:v>1.8441080517886191E-2</c:v>
                </c:pt>
                <c:pt idx="1106">
                  <c:v>1.8414616656932292E-2</c:v>
                </c:pt>
                <c:pt idx="1107">
                  <c:v>1.8416761632153292E-2</c:v>
                </c:pt>
                <c:pt idx="1108">
                  <c:v>1.847523283168909E-2</c:v>
                </c:pt>
                <c:pt idx="1109">
                  <c:v>1.8494008239793889E-2</c:v>
                </c:pt>
                <c:pt idx="1110">
                  <c:v>1.8525659228325692E-2</c:v>
                </c:pt>
                <c:pt idx="1111">
                  <c:v>1.8508671299571691E-2</c:v>
                </c:pt>
                <c:pt idx="1112">
                  <c:v>1.848739342037559E-2</c:v>
                </c:pt>
                <c:pt idx="1113">
                  <c:v>1.8522083123803792E-2</c:v>
                </c:pt>
                <c:pt idx="1114">
                  <c:v>1.861041783252039E-2</c:v>
                </c:pt>
                <c:pt idx="1115">
                  <c:v>1.8595576024807589E-2</c:v>
                </c:pt>
                <c:pt idx="1116">
                  <c:v>1.8602906981786391E-2</c:v>
                </c:pt>
                <c:pt idx="1117">
                  <c:v>1.8608449313594191E-2</c:v>
                </c:pt>
                <c:pt idx="1118">
                  <c:v>1.860147699830569E-2</c:v>
                </c:pt>
                <c:pt idx="1119">
                  <c:v>1.8625437242348192E-2</c:v>
                </c:pt>
                <c:pt idx="1120">
                  <c:v>1.8644033902517992E-2</c:v>
                </c:pt>
                <c:pt idx="1121">
                  <c:v>1.864975612808099E-2</c:v>
                </c:pt>
                <c:pt idx="1122">
                  <c:v>1.8646716267364392E-2</c:v>
                </c:pt>
                <c:pt idx="1123">
                  <c:v>1.871877803906739E-2</c:v>
                </c:pt>
                <c:pt idx="1124">
                  <c:v>1.8682300856288189E-2</c:v>
                </c:pt>
                <c:pt idx="1125">
                  <c:v>1.8684803327379491E-2</c:v>
                </c:pt>
                <c:pt idx="1126">
                  <c:v>1.8709479708982492E-2</c:v>
                </c:pt>
                <c:pt idx="1127">
                  <c:v>1.8767237062597891E-2</c:v>
                </c:pt>
                <c:pt idx="1128">
                  <c:v>1.8728076369152292E-2</c:v>
                </c:pt>
                <c:pt idx="1129">
                  <c:v>1.8842517442952591E-2</c:v>
                </c:pt>
                <c:pt idx="1130">
                  <c:v>1.8804966626742789E-2</c:v>
                </c:pt>
                <c:pt idx="1131">
                  <c:v>1.881569608612849E-2</c:v>
                </c:pt>
                <c:pt idx="1132">
                  <c:v>1.8808721479199691E-2</c:v>
                </c:pt>
                <c:pt idx="1133">
                  <c:v>1.8828928016605389E-2</c:v>
                </c:pt>
                <c:pt idx="1134">
                  <c:v>1.885789549447069E-2</c:v>
                </c:pt>
                <c:pt idx="1135">
                  <c:v>1.8901704780048691E-2</c:v>
                </c:pt>
                <c:pt idx="1136">
                  <c:v>1.889991615487769E-2</c:v>
                </c:pt>
                <c:pt idx="1137">
                  <c:v>1.8953918656036191E-2</c:v>
                </c:pt>
                <c:pt idx="1138">
                  <c:v>1.896875931792899E-2</c:v>
                </c:pt>
                <c:pt idx="1139">
                  <c:v>1.8938361856582989E-2</c:v>
                </c:pt>
                <c:pt idx="1140">
                  <c:v>1.8948553926343391E-2</c:v>
                </c:pt>
                <c:pt idx="1141">
                  <c:v>1.898521100287769E-2</c:v>
                </c:pt>
                <c:pt idx="1142">
                  <c:v>1.9028126548780291E-2</c:v>
                </c:pt>
                <c:pt idx="1143">
                  <c:v>1.896500561129209E-2</c:v>
                </c:pt>
                <c:pt idx="1144">
                  <c:v>1.9040464739581792E-2</c:v>
                </c:pt>
                <c:pt idx="1145">
                  <c:v>1.9078194303726689E-2</c:v>
                </c:pt>
                <c:pt idx="1146">
                  <c:v>1.9075869434750391E-2</c:v>
                </c:pt>
                <c:pt idx="1147">
                  <c:v>1.9037782374735392E-2</c:v>
                </c:pt>
                <c:pt idx="1148">
                  <c:v>1.9099830824613091E-2</c:v>
                </c:pt>
                <c:pt idx="1149">
                  <c:v>1.9176542334268489E-2</c:v>
                </c:pt>
                <c:pt idx="1150">
                  <c:v>1.9165097883142392E-2</c:v>
                </c:pt>
                <c:pt idx="1151">
                  <c:v>1.9151687204730389E-2</c:v>
                </c:pt>
                <c:pt idx="1152">
                  <c:v>1.9188164387509591E-2</c:v>
                </c:pt>
                <c:pt idx="1153">
                  <c:v>1.9195138994438289E-2</c:v>
                </c:pt>
                <c:pt idx="1154">
                  <c:v>1.9190846752355991E-2</c:v>
                </c:pt>
                <c:pt idx="1155">
                  <c:v>1.9258617427796689E-2</c:v>
                </c:pt>
                <c:pt idx="1156">
                  <c:v>1.9241808246977792E-2</c:v>
                </c:pt>
                <c:pt idx="1157">
                  <c:v>1.9297776975422291E-2</c:v>
                </c:pt>
                <c:pt idx="1158">
                  <c:v>1.926076469465789E-2</c:v>
                </c:pt>
                <c:pt idx="1159">
                  <c:v>1.9339977529584489E-2</c:v>
                </c:pt>
                <c:pt idx="1160">
                  <c:v>1.9282936313529491E-2</c:v>
                </c:pt>
                <c:pt idx="1161">
                  <c:v>1.9344627267536989E-2</c:v>
                </c:pt>
                <c:pt idx="1162">
                  <c:v>1.9301354225764192E-2</c:v>
                </c:pt>
                <c:pt idx="1163">
                  <c:v>1.9293487024980089E-2</c:v>
                </c:pt>
                <c:pt idx="1164">
                  <c:v>1.9340692521324889E-2</c:v>
                </c:pt>
                <c:pt idx="1165">
                  <c:v>1.9375919614378491E-2</c:v>
                </c:pt>
                <c:pt idx="1166">
                  <c:v>1.932424312801629E-2</c:v>
                </c:pt>
                <c:pt idx="1167">
                  <c:v>1.9435286845229788E-2</c:v>
                </c:pt>
                <c:pt idx="1168">
                  <c:v>1.9453344969954191E-2</c:v>
                </c:pt>
                <c:pt idx="1169">
                  <c:v>1.9499837766198791E-2</c:v>
                </c:pt>
                <c:pt idx="1170">
                  <c:v>1.9402922010777791E-2</c:v>
                </c:pt>
                <c:pt idx="1171">
                  <c:v>1.9459603439322491E-2</c:v>
                </c:pt>
                <c:pt idx="1172">
                  <c:v>1.9506632479372291E-2</c:v>
                </c:pt>
                <c:pt idx="1173">
                  <c:v>1.9542217068296092E-2</c:v>
                </c:pt>
                <c:pt idx="1174">
                  <c:v>1.953184510478059E-2</c:v>
                </c:pt>
                <c:pt idx="1175">
                  <c:v>1.9561349972271189E-2</c:v>
                </c:pt>
                <c:pt idx="1176">
                  <c:v>1.953703108653829E-2</c:v>
                </c:pt>
                <c:pt idx="1177">
                  <c:v>1.9592463571177589E-2</c:v>
                </c:pt>
                <c:pt idx="1178">
                  <c:v>1.961535247342969E-2</c:v>
                </c:pt>
                <c:pt idx="1179">
                  <c:v>1.959067609182669E-2</c:v>
                </c:pt>
                <c:pt idx="1180">
                  <c:v>1.968741309931249E-2</c:v>
                </c:pt>
                <c:pt idx="1181">
                  <c:v>1.9652903289639392E-2</c:v>
                </c:pt>
                <c:pt idx="1182">
                  <c:v>1.9682942109295089E-2</c:v>
                </c:pt>
                <c:pt idx="1183">
                  <c:v>1.9679188402658192E-2</c:v>
                </c:pt>
                <c:pt idx="1184">
                  <c:v>1.9659516963237689E-2</c:v>
                </c:pt>
                <c:pt idx="1185">
                  <c:v>1.977717893732989E-2</c:v>
                </c:pt>
                <c:pt idx="1186">
                  <c:v>1.9764123463147789E-2</c:v>
                </c:pt>
                <c:pt idx="1187">
                  <c:v>1.977163545970189E-2</c:v>
                </c:pt>
                <c:pt idx="1188">
                  <c:v>1.9772886695247589E-2</c:v>
                </c:pt>
                <c:pt idx="1189">
                  <c:v>1.9732831116306391E-2</c:v>
                </c:pt>
                <c:pt idx="1190">
                  <c:v>1.9831717682293592E-2</c:v>
                </c:pt>
                <c:pt idx="1191">
                  <c:v>1.978969587606649E-2</c:v>
                </c:pt>
                <c:pt idx="1192">
                  <c:v>1.9810616259392389E-2</c:v>
                </c:pt>
                <c:pt idx="1193">
                  <c:v>1.9834932853484991E-2</c:v>
                </c:pt>
                <c:pt idx="1194">
                  <c:v>1.9874988432426192E-2</c:v>
                </c:pt>
                <c:pt idx="1195">
                  <c:v>1.979630954966469E-2</c:v>
                </c:pt>
                <c:pt idx="1196">
                  <c:v>1.9944010343412592E-2</c:v>
                </c:pt>
                <c:pt idx="1197">
                  <c:v>1.992487743943749E-2</c:v>
                </c:pt>
                <c:pt idx="1198">
                  <c:v>1.985228056974939E-2</c:v>
                </c:pt>
                <c:pt idx="1199">
                  <c:v>1.9928454689779489E-2</c:v>
                </c:pt>
                <c:pt idx="1200">
                  <c:v>1.9970476496006691E-2</c:v>
                </c:pt>
                <c:pt idx="1201">
                  <c:v>1.9987285676825589E-2</c:v>
                </c:pt>
                <c:pt idx="1202">
                  <c:v>2.0037708636001891E-2</c:v>
                </c:pt>
                <c:pt idx="1203">
                  <c:v>1.998531715789939E-2</c:v>
                </c:pt>
                <c:pt idx="1204">
                  <c:v>2.0016609504740889E-2</c:v>
                </c:pt>
                <c:pt idx="1205">
                  <c:v>2.006131482163459E-2</c:v>
                </c:pt>
                <c:pt idx="1206">
                  <c:v>2.007901545048869E-2</c:v>
                </c:pt>
                <c:pt idx="1207">
                  <c:v>2.0101010613065389E-2</c:v>
                </c:pt>
                <c:pt idx="1208">
                  <c:v>2.0111382576580891E-2</c:v>
                </c:pt>
                <c:pt idx="1209">
                  <c:v>2.010225955697079E-2</c:v>
                </c:pt>
                <c:pt idx="1210">
                  <c:v>2.014034890862609E-2</c:v>
                </c:pt>
                <c:pt idx="1211">
                  <c:v>2.0160556591851789E-2</c:v>
                </c:pt>
                <c:pt idx="1212">
                  <c:v>2.0144819898643491E-2</c:v>
                </c:pt>
                <c:pt idx="1213">
                  <c:v>2.013784414589459E-2</c:v>
                </c:pt>
                <c:pt idx="1214">
                  <c:v>2.0221172766608592E-2</c:v>
                </c:pt>
                <c:pt idx="1215">
                  <c:v>2.0200252383282689E-2</c:v>
                </c:pt>
                <c:pt idx="1216">
                  <c:v>2.0204184837854591E-2</c:v>
                </c:pt>
                <c:pt idx="1217">
                  <c:v>2.0189701671832091E-2</c:v>
                </c:pt>
                <c:pt idx="1218">
                  <c:v>2.0201682366763389E-2</c:v>
                </c:pt>
                <c:pt idx="1219">
                  <c:v>2.0254967584541289E-2</c:v>
                </c:pt>
                <c:pt idx="1220">
                  <c:v>2.0266233287732291E-2</c:v>
                </c:pt>
                <c:pt idx="1221">
                  <c:v>2.0358859092711089E-2</c:v>
                </c:pt>
                <c:pt idx="1222">
                  <c:v>2.0312547336041792E-2</c:v>
                </c:pt>
                <c:pt idx="1223">
                  <c:v>2.0353494363018192E-2</c:v>
                </c:pt>
                <c:pt idx="1224">
                  <c:v>2.0349917112676291E-2</c:v>
                </c:pt>
                <c:pt idx="1225">
                  <c:v>2.0374595785919491E-2</c:v>
                </c:pt>
                <c:pt idx="1226">
                  <c:v>2.0407675612111788E-2</c:v>
                </c:pt>
                <c:pt idx="1227">
                  <c:v>2.0439506494398789E-2</c:v>
                </c:pt>
                <c:pt idx="1228">
                  <c:v>2.0387467928885992E-2</c:v>
                </c:pt>
                <c:pt idx="1229">
                  <c:v>2.0435569456546392E-2</c:v>
                </c:pt>
                <c:pt idx="1230">
                  <c:v>2.0482777244531389E-2</c:v>
                </c:pt>
                <c:pt idx="1231">
                  <c:v>2.0495832718713389E-2</c:v>
                </c:pt>
                <c:pt idx="1232">
                  <c:v>2.0537137241559991E-2</c:v>
                </c:pt>
                <c:pt idx="1233">
                  <c:v>2.057004061145749E-2</c:v>
                </c:pt>
                <c:pt idx="1234">
                  <c:v>2.050655988645889E-2</c:v>
                </c:pt>
                <c:pt idx="1235">
                  <c:v>2.0549475432361491E-2</c:v>
                </c:pt>
                <c:pt idx="1236">
                  <c:v>2.0518540581390191E-2</c:v>
                </c:pt>
                <c:pt idx="1237">
                  <c:v>2.059399970967999E-2</c:v>
                </c:pt>
                <c:pt idx="1238">
                  <c:v>2.0608125379832289E-2</c:v>
                </c:pt>
                <c:pt idx="1239">
                  <c:v>2.0647823462903392E-2</c:v>
                </c:pt>
                <c:pt idx="1240">
                  <c:v>2.0619033587153088E-2</c:v>
                </c:pt>
                <c:pt idx="1241">
                  <c:v>2.0676074803208089E-2</c:v>
                </c:pt>
                <c:pt idx="1242">
                  <c:v>2.0693420227832292E-2</c:v>
                </c:pt>
                <c:pt idx="1243">
                  <c:v>2.0649968438124389E-2</c:v>
                </c:pt>
                <c:pt idx="1244">
                  <c:v>2.0757794692506291E-2</c:v>
                </c:pt>
                <c:pt idx="1245">
                  <c:v>2.0671603813190689E-2</c:v>
                </c:pt>
                <c:pt idx="1246">
                  <c:v>2.0715057894538789E-2</c:v>
                </c:pt>
                <c:pt idx="1247">
                  <c:v>2.0788548503902292E-2</c:v>
                </c:pt>
                <c:pt idx="1248">
                  <c:v>2.0803210417859989E-2</c:v>
                </c:pt>
                <c:pt idx="1249">
                  <c:v>2.076512564948519E-2</c:v>
                </c:pt>
                <c:pt idx="1250">
                  <c:v>2.0806608920266891E-2</c:v>
                </c:pt>
                <c:pt idx="1251">
                  <c:v>2.0875273335382988E-2</c:v>
                </c:pt>
                <c:pt idx="1252">
                  <c:v>2.0795524256651189E-2</c:v>
                </c:pt>
                <c:pt idx="1253">
                  <c:v>2.0875273335382988E-2</c:v>
                </c:pt>
                <c:pt idx="1254">
                  <c:v>2.0906389225929588E-2</c:v>
                </c:pt>
                <c:pt idx="1255">
                  <c:v>2.084022728190469E-2</c:v>
                </c:pt>
                <c:pt idx="1256">
                  <c:v>2.0901918235912191E-2</c:v>
                </c:pt>
                <c:pt idx="1257">
                  <c:v>2.095234348672869E-2</c:v>
                </c:pt>
                <c:pt idx="1258">
                  <c:v>2.0954309714014688E-2</c:v>
                </c:pt>
                <c:pt idx="1259">
                  <c:v>2.0958778412391889E-2</c:v>
                </c:pt>
                <c:pt idx="1260">
                  <c:v>2.0988283279882489E-2</c:v>
                </c:pt>
                <c:pt idx="1261">
                  <c:v>2.1065889675033492E-2</c:v>
                </c:pt>
                <c:pt idx="1262">
                  <c:v>2.098345708563509E-2</c:v>
                </c:pt>
                <c:pt idx="1263">
                  <c:v>2.1030841329914889E-2</c:v>
                </c:pt>
                <c:pt idx="1264">
                  <c:v>2.100491371276629E-2</c:v>
                </c:pt>
                <c:pt idx="1265">
                  <c:v>2.1004019973090891E-2</c:v>
                </c:pt>
                <c:pt idx="1266">
                  <c:v>2.1046041779318091E-2</c:v>
                </c:pt>
                <c:pt idx="1267">
                  <c:v>2.109968678460639E-2</c:v>
                </c:pt>
                <c:pt idx="1268">
                  <c:v>2.1144745014089888E-2</c:v>
                </c:pt>
                <c:pt idx="1269">
                  <c:v>2.1091996040117189E-2</c:v>
                </c:pt>
                <c:pt idx="1270">
                  <c:v>2.1143672526479289E-2</c:v>
                </c:pt>
                <c:pt idx="1271">
                  <c:v>2.114760956433169E-2</c:v>
                </c:pt>
                <c:pt idx="1272">
                  <c:v>2.1213232972911091E-2</c:v>
                </c:pt>
                <c:pt idx="1273">
                  <c:v>2.1170674922878691E-2</c:v>
                </c:pt>
                <c:pt idx="1274">
                  <c:v>2.1223245148916291E-2</c:v>
                </c:pt>
                <c:pt idx="1275">
                  <c:v>2.1205902015932289E-2</c:v>
                </c:pt>
                <c:pt idx="1276">
                  <c:v>2.121716542748309E-2</c:v>
                </c:pt>
                <c:pt idx="1277">
                  <c:v>2.126902066178029E-2</c:v>
                </c:pt>
                <c:pt idx="1278">
                  <c:v>2.131408347454419E-2</c:v>
                </c:pt>
                <c:pt idx="1279">
                  <c:v>2.1287083369784989E-2</c:v>
                </c:pt>
                <c:pt idx="1280">
                  <c:v>2.1312117247258192E-2</c:v>
                </c:pt>
                <c:pt idx="1281">
                  <c:v>2.1325170429800089E-2</c:v>
                </c:pt>
                <c:pt idx="1282">
                  <c:v>2.1366296204711591E-2</c:v>
                </c:pt>
                <c:pt idx="1283">
                  <c:v>2.1347520796606689E-2</c:v>
                </c:pt>
                <c:pt idx="1284">
                  <c:v>2.1357177768381891E-2</c:v>
                </c:pt>
                <c:pt idx="1285">
                  <c:v>2.1385071612816491E-2</c:v>
                </c:pt>
                <c:pt idx="1286">
                  <c:v>2.1404206808431692E-2</c:v>
                </c:pt>
                <c:pt idx="1287">
                  <c:v>2.1380245418569092E-2</c:v>
                </c:pt>
                <c:pt idx="1288">
                  <c:v>2.1444975087473089E-2</c:v>
                </c:pt>
                <c:pt idx="1289">
                  <c:v>2.143853787016969E-2</c:v>
                </c:pt>
                <c:pt idx="1290">
                  <c:v>2.142548468762789E-2</c:v>
                </c:pt>
                <c:pt idx="1291">
                  <c:v>2.1480021140951391E-2</c:v>
                </c:pt>
                <c:pt idx="1292">
                  <c:v>2.1456062042728988E-2</c:v>
                </c:pt>
                <c:pt idx="1293">
                  <c:v>2.151292451084889E-2</c:v>
                </c:pt>
                <c:pt idx="1294">
                  <c:v>2.1583733901186092E-2</c:v>
                </c:pt>
                <c:pt idx="1295">
                  <c:v>2.1538137136257192E-2</c:v>
                </c:pt>
                <c:pt idx="1296">
                  <c:v>2.1562992265795292E-2</c:v>
                </c:pt>
                <c:pt idx="1297">
                  <c:v>2.1573004441800391E-2</c:v>
                </c:pt>
                <c:pt idx="1298">
                  <c:v>2.153474092549049E-2</c:v>
                </c:pt>
                <c:pt idx="1299">
                  <c:v>2.160125807374539E-2</c:v>
                </c:pt>
                <c:pt idx="1300">
                  <c:v>2.1652043112072292E-2</c:v>
                </c:pt>
                <c:pt idx="1301">
                  <c:v>2.1640598660946191E-2</c:v>
                </c:pt>
                <c:pt idx="1302">
                  <c:v>2.1677076989545491E-2</c:v>
                </c:pt>
                <c:pt idx="1303">
                  <c:v>2.1729647215583091E-2</c:v>
                </c:pt>
                <c:pt idx="1304">
                  <c:v>2.1717845268586791E-2</c:v>
                </c:pt>
                <c:pt idx="1305">
                  <c:v>2.1751999874029891E-2</c:v>
                </c:pt>
                <c:pt idx="1306">
                  <c:v>2.174609890053179E-2</c:v>
                </c:pt>
                <c:pt idx="1307">
                  <c:v>2.1734654449405689E-2</c:v>
                </c:pt>
                <c:pt idx="1308">
                  <c:v>2.1769881542459291E-2</c:v>
                </c:pt>
                <c:pt idx="1309">
                  <c:v>2.184283590801759E-2</c:v>
                </c:pt>
                <c:pt idx="1310">
                  <c:v>2.181261604878669E-2</c:v>
                </c:pt>
                <c:pt idx="1311">
                  <c:v>2.181798077847949E-2</c:v>
                </c:pt>
                <c:pt idx="1312">
                  <c:v>2.185517409881909E-2</c:v>
                </c:pt>
                <c:pt idx="1313">
                  <c:v>2.1868763525166191E-2</c:v>
                </c:pt>
                <c:pt idx="1314">
                  <c:v>2.181279708836199E-2</c:v>
                </c:pt>
                <c:pt idx="1315">
                  <c:v>2.1851241644247191E-2</c:v>
                </c:pt>
                <c:pt idx="1316">
                  <c:v>2.1924555797315792E-2</c:v>
                </c:pt>
                <c:pt idx="1317">
                  <c:v>2.195513315241689E-2</c:v>
                </c:pt>
                <c:pt idx="1318">
                  <c:v>2.1893442198409389E-2</c:v>
                </c:pt>
                <c:pt idx="1319">
                  <c:v>2.1955667104581991E-2</c:v>
                </c:pt>
                <c:pt idx="1320">
                  <c:v>2.1889326412621989E-2</c:v>
                </c:pt>
                <c:pt idx="1321">
                  <c:v>2.1978734754769191E-2</c:v>
                </c:pt>
                <c:pt idx="1322">
                  <c:v>2.202773002210499E-2</c:v>
                </c:pt>
                <c:pt idx="1323">
                  <c:v>2.198982171002509E-2</c:v>
                </c:pt>
                <c:pt idx="1324">
                  <c:v>2.1996616423198691E-2</c:v>
                </c:pt>
                <c:pt idx="1325">
                  <c:v>2.2083877498484589E-2</c:v>
                </c:pt>
                <c:pt idx="1326">
                  <c:v>2.2113916318140289E-2</c:v>
                </c:pt>
                <c:pt idx="1327">
                  <c:v>2.2106585361161391E-2</c:v>
                </c:pt>
                <c:pt idx="1328">
                  <c:v>2.205401513512379E-2</c:v>
                </c:pt>
                <c:pt idx="1329">
                  <c:v>2.2096930681026489E-2</c:v>
                </c:pt>
                <c:pt idx="1330">
                  <c:v>2.212393307742579E-2</c:v>
                </c:pt>
                <c:pt idx="1331">
                  <c:v>2.211230987836469E-2</c:v>
                </c:pt>
                <c:pt idx="1332">
                  <c:v>2.218043804967549E-2</c:v>
                </c:pt>
                <c:pt idx="1333">
                  <c:v>2.217882702661949E-2</c:v>
                </c:pt>
                <c:pt idx="1334">
                  <c:v>2.2235691786379689E-2</c:v>
                </c:pt>
                <c:pt idx="1335">
                  <c:v>2.2207259406499591E-2</c:v>
                </c:pt>
                <c:pt idx="1336">
                  <c:v>2.2263406882879189E-2</c:v>
                </c:pt>
                <c:pt idx="1337">
                  <c:v>2.2233365771583292E-2</c:v>
                </c:pt>
                <c:pt idx="1338">
                  <c:v>2.229040927927849E-2</c:v>
                </c:pt>
                <c:pt idx="1339">
                  <c:v>2.2262870639073892E-2</c:v>
                </c:pt>
                <c:pt idx="1340">
                  <c:v>2.2334218564856591E-2</c:v>
                </c:pt>
                <c:pt idx="1341">
                  <c:v>2.2343158253251189E-2</c:v>
                </c:pt>
                <c:pt idx="1342">
                  <c:v>2.2352455437515989E-2</c:v>
                </c:pt>
                <c:pt idx="1343">
                  <c:v>2.2398052202444889E-2</c:v>
                </c:pt>
                <c:pt idx="1344">
                  <c:v>2.2360501386235191E-2</c:v>
                </c:pt>
                <c:pt idx="1345">
                  <c:v>2.2385180059478389E-2</c:v>
                </c:pt>
                <c:pt idx="1346">
                  <c:v>2.2383390288487289E-2</c:v>
                </c:pt>
                <c:pt idx="1347">
                  <c:v>2.235209794164579E-2</c:v>
                </c:pt>
                <c:pt idx="1348">
                  <c:v>2.2427023117770489E-2</c:v>
                </c:pt>
                <c:pt idx="1349">
                  <c:v>2.2468685136487289E-2</c:v>
                </c:pt>
                <c:pt idx="1350">
                  <c:v>2.2453308230789289E-2</c:v>
                </c:pt>
                <c:pt idx="1351">
                  <c:v>2.2495148997441091E-2</c:v>
                </c:pt>
                <c:pt idx="1352">
                  <c:v>2.2532878561585989E-2</c:v>
                </c:pt>
                <c:pt idx="1353">
                  <c:v>2.251338816174079E-2</c:v>
                </c:pt>
                <c:pt idx="1354">
                  <c:v>2.254432301271209E-2</c:v>
                </c:pt>
                <c:pt idx="1355">
                  <c:v>2.2554692684587391E-2</c:v>
                </c:pt>
                <c:pt idx="1356">
                  <c:v>2.254485925651729E-2</c:v>
                </c:pt>
                <c:pt idx="1357">
                  <c:v>2.2577760334774589E-2</c:v>
                </c:pt>
                <c:pt idx="1358">
                  <c:v>2.257293414052719E-2</c:v>
                </c:pt>
                <c:pt idx="1359">
                  <c:v>2.2578832822385091E-2</c:v>
                </c:pt>
                <c:pt idx="1360">
                  <c:v>2.2651968227518689E-2</c:v>
                </c:pt>
                <c:pt idx="1361">
                  <c:v>2.2640883563902991E-2</c:v>
                </c:pt>
                <c:pt idx="1362">
                  <c:v>2.265500923405539E-2</c:v>
                </c:pt>
                <c:pt idx="1363">
                  <c:v>2.2656260469600991E-2</c:v>
                </c:pt>
                <c:pt idx="1364">
                  <c:v>2.273565434410289E-2</c:v>
                </c:pt>
                <c:pt idx="1365">
                  <c:v>2.2713303977296189E-2</c:v>
                </c:pt>
                <c:pt idx="1366">
                  <c:v>2.2707939247603389E-2</c:v>
                </c:pt>
                <c:pt idx="1367">
                  <c:v>2.2706328224547389E-2</c:v>
                </c:pt>
                <c:pt idx="1368">
                  <c:v>2.278590084698429E-2</c:v>
                </c:pt>
                <c:pt idx="1369">
                  <c:v>2.2720634934274991E-2</c:v>
                </c:pt>
                <c:pt idx="1370">
                  <c:v>2.2755147035588289E-2</c:v>
                </c:pt>
                <c:pt idx="1371">
                  <c:v>2.278751187004029E-2</c:v>
                </c:pt>
                <c:pt idx="1372">
                  <c:v>2.284008209607789E-2</c:v>
                </c:pt>
                <c:pt idx="1373">
                  <c:v>2.2822557923518592E-2</c:v>
                </c:pt>
                <c:pt idx="1374">
                  <c:v>2.2810398480652191E-2</c:v>
                </c:pt>
                <c:pt idx="1375">
                  <c:v>2.2881210162629589E-2</c:v>
                </c:pt>
                <c:pt idx="1376">
                  <c:v>2.2903739277371389E-2</c:v>
                </c:pt>
                <c:pt idx="1377">
                  <c:v>2.288800258416299E-2</c:v>
                </c:pt>
                <c:pt idx="1378">
                  <c:v>2.295613075547389E-2</c:v>
                </c:pt>
                <c:pt idx="1379">
                  <c:v>2.298474188328899E-2</c:v>
                </c:pt>
                <c:pt idx="1380">
                  <c:v>2.297079496107169E-2</c:v>
                </c:pt>
                <c:pt idx="1381">
                  <c:v>2.3051976314924491E-2</c:v>
                </c:pt>
                <c:pt idx="1382">
                  <c:v>2.3031770923338891E-2</c:v>
                </c:pt>
                <c:pt idx="1383">
                  <c:v>2.302193520362859E-2</c:v>
                </c:pt>
                <c:pt idx="1384">
                  <c:v>2.3017464213611189E-2</c:v>
                </c:pt>
                <c:pt idx="1385">
                  <c:v>2.2990821604722191E-2</c:v>
                </c:pt>
                <c:pt idx="1386">
                  <c:v>2.3024080178849691E-2</c:v>
                </c:pt>
                <c:pt idx="1387">
                  <c:v>2.3110092310230191E-2</c:v>
                </c:pt>
                <c:pt idx="1388">
                  <c:v>2.3069857983353891E-2</c:v>
                </c:pt>
                <c:pt idx="1389">
                  <c:v>2.3113846016866991E-2</c:v>
                </c:pt>
                <c:pt idx="1390">
                  <c:v>2.312117697384589E-2</c:v>
                </c:pt>
                <c:pt idx="1391">
                  <c:v>2.317589446674469E-2</c:v>
                </c:pt>
                <c:pt idx="1392">
                  <c:v>2.3137449910859489E-2</c:v>
                </c:pt>
                <c:pt idx="1393">
                  <c:v>2.3190737420277691E-2</c:v>
                </c:pt>
                <c:pt idx="1394">
                  <c:v>2.3171783264237689E-2</c:v>
                </c:pt>
                <c:pt idx="1395">
                  <c:v>2.3190377632767292E-2</c:v>
                </c:pt>
                <c:pt idx="1396">
                  <c:v>2.324187766283459E-2</c:v>
                </c:pt>
                <c:pt idx="1397">
                  <c:v>2.3253856066125692E-2</c:v>
                </c:pt>
                <c:pt idx="1398">
                  <c:v>2.3214517770564991E-2</c:v>
                </c:pt>
                <c:pt idx="1399">
                  <c:v>2.326351303790089E-2</c:v>
                </c:pt>
                <c:pt idx="1400">
                  <c:v>2.3324310252232892E-2</c:v>
                </c:pt>
                <c:pt idx="1401">
                  <c:v>2.333235620095209E-2</c:v>
                </c:pt>
                <c:pt idx="1402">
                  <c:v>2.338260270383349E-2</c:v>
                </c:pt>
                <c:pt idx="1403">
                  <c:v>2.3339687157930888E-2</c:v>
                </c:pt>
                <c:pt idx="1404">
                  <c:v>2.334022340173619E-2</c:v>
                </c:pt>
                <c:pt idx="1405">
                  <c:v>2.3359716093221589E-2</c:v>
                </c:pt>
                <c:pt idx="1406">
                  <c:v>2.336579581465479E-2</c:v>
                </c:pt>
                <c:pt idx="1407">
                  <c:v>2.342230078690459E-2</c:v>
                </c:pt>
                <c:pt idx="1408">
                  <c:v>2.336632976681989E-2</c:v>
                </c:pt>
                <c:pt idx="1409">
                  <c:v>2.3398875640847191E-2</c:v>
                </c:pt>
                <c:pt idx="1410">
                  <c:v>2.3470042527054591E-2</c:v>
                </c:pt>
                <c:pt idx="1411">
                  <c:v>2.3404597866410189E-2</c:v>
                </c:pt>
                <c:pt idx="1412">
                  <c:v>2.3504554628367789E-2</c:v>
                </c:pt>
                <c:pt idx="1413">
                  <c:v>2.3530482245516491E-2</c:v>
                </c:pt>
                <c:pt idx="1414">
                  <c:v>2.3496148892138292E-2</c:v>
                </c:pt>
                <c:pt idx="1415">
                  <c:v>2.3485957968197989E-2</c:v>
                </c:pt>
                <c:pt idx="1416">
                  <c:v>2.3542641688382888E-2</c:v>
                </c:pt>
                <c:pt idx="1417">
                  <c:v>2.3626864048772289E-2</c:v>
                </c:pt>
                <c:pt idx="1418">
                  <c:v>2.3642777198275591E-2</c:v>
                </c:pt>
                <c:pt idx="1419">
                  <c:v>2.3605047634130689E-2</c:v>
                </c:pt>
                <c:pt idx="1420">
                  <c:v>2.3685335248307991E-2</c:v>
                </c:pt>
                <c:pt idx="1421">
                  <c:v>2.3595390662355491E-2</c:v>
                </c:pt>
                <c:pt idx="1422">
                  <c:v>2.3657081616363089E-2</c:v>
                </c:pt>
                <c:pt idx="1423">
                  <c:v>2.3683547768957092E-2</c:v>
                </c:pt>
                <c:pt idx="1424">
                  <c:v>2.3668168571618891E-2</c:v>
                </c:pt>
                <c:pt idx="1425">
                  <c:v>2.3676395559913389E-2</c:v>
                </c:pt>
                <c:pt idx="1426">
                  <c:v>2.376204790378349E-2</c:v>
                </c:pt>
                <c:pt idx="1427">
                  <c:v>2.3753463419618891E-2</c:v>
                </c:pt>
                <c:pt idx="1428">
                  <c:v>2.3743448951973591E-2</c:v>
                </c:pt>
                <c:pt idx="1429">
                  <c:v>2.381104317111939E-2</c:v>
                </c:pt>
                <c:pt idx="1430">
                  <c:v>2.3798702688677689E-2</c:v>
                </c:pt>
                <c:pt idx="1431">
                  <c:v>2.378529201026559E-2</c:v>
                </c:pt>
                <c:pt idx="1432">
                  <c:v>2.379763020106709E-2</c:v>
                </c:pt>
                <c:pt idx="1433">
                  <c:v>2.3801207451409089E-2</c:v>
                </c:pt>
                <c:pt idx="1434">
                  <c:v>2.3853062685706292E-2</c:v>
                </c:pt>
                <c:pt idx="1435">
                  <c:v>2.385735263614849E-2</c:v>
                </c:pt>
                <c:pt idx="1436">
                  <c:v>2.387434056490249E-2</c:v>
                </c:pt>
                <c:pt idx="1437">
                  <c:v>2.396661116565129E-2</c:v>
                </c:pt>
                <c:pt idx="1438">
                  <c:v>2.3915111135583991E-2</c:v>
                </c:pt>
                <c:pt idx="1439">
                  <c:v>2.3895620735738789E-2</c:v>
                </c:pt>
                <c:pt idx="1440">
                  <c:v>2.391779235461039E-2</c:v>
                </c:pt>
                <c:pt idx="1441">
                  <c:v>2.393174156846779E-2</c:v>
                </c:pt>
                <c:pt idx="1442">
                  <c:v>2.397912810438789E-2</c:v>
                </c:pt>
                <c:pt idx="1443">
                  <c:v>2.398520553418089E-2</c:v>
                </c:pt>
                <c:pt idx="1444">
                  <c:v>2.4020072839724089E-2</c:v>
                </c:pt>
                <c:pt idx="1445">
                  <c:v>2.4028836071823888E-2</c:v>
                </c:pt>
                <c:pt idx="1446">
                  <c:v>2.4086234783748991E-2</c:v>
                </c:pt>
                <c:pt idx="1447">
                  <c:v>2.408122984156659E-2</c:v>
                </c:pt>
                <c:pt idx="1448">
                  <c:v>2.4101435233152189E-2</c:v>
                </c:pt>
                <c:pt idx="1449">
                  <c:v>2.4149536760812489E-2</c:v>
                </c:pt>
                <c:pt idx="1450">
                  <c:v>2.4067459375644189E-2</c:v>
                </c:pt>
                <c:pt idx="1451">
                  <c:v>2.411216240089769E-2</c:v>
                </c:pt>
                <c:pt idx="1452">
                  <c:v>2.4176536865571689E-2</c:v>
                </c:pt>
                <c:pt idx="1453">
                  <c:v>2.4176179369701491E-2</c:v>
                </c:pt>
                <c:pt idx="1454">
                  <c:v>2.4205145701746589E-2</c:v>
                </c:pt>
                <c:pt idx="1455">
                  <c:v>2.4157046465726389E-2</c:v>
                </c:pt>
                <c:pt idx="1456">
                  <c:v>2.4192809802585289E-2</c:v>
                </c:pt>
                <c:pt idx="1457">
                  <c:v>2.420657797686749E-2</c:v>
                </c:pt>
                <c:pt idx="1458">
                  <c:v>2.4261116721831292E-2</c:v>
                </c:pt>
                <c:pt idx="1459">
                  <c:v>2.4280247334166189E-2</c:v>
                </c:pt>
                <c:pt idx="1460">
                  <c:v>2.4356066249966189E-2</c:v>
                </c:pt>
                <c:pt idx="1461">
                  <c:v>2.4268626426745189E-2</c:v>
                </c:pt>
                <c:pt idx="1462">
                  <c:v>2.4238764063384391E-2</c:v>
                </c:pt>
                <c:pt idx="1463">
                  <c:v>2.4332285899678889E-2</c:v>
                </c:pt>
                <c:pt idx="1464">
                  <c:v>2.4362503467269592E-2</c:v>
                </c:pt>
                <c:pt idx="1465">
                  <c:v>2.4397370772812892E-2</c:v>
                </c:pt>
                <c:pt idx="1466">
                  <c:v>2.4383960094400789E-2</c:v>
                </c:pt>
                <c:pt idx="1467">
                  <c:v>2.4447438527759189E-2</c:v>
                </c:pt>
                <c:pt idx="1468">
                  <c:v>2.4403629242181191E-2</c:v>
                </c:pt>
                <c:pt idx="1469">
                  <c:v>2.4447083323529191E-2</c:v>
                </c:pt>
                <c:pt idx="1470">
                  <c:v>2.4501798524787888E-2</c:v>
                </c:pt>
                <c:pt idx="1471">
                  <c:v>2.4416146180917791E-2</c:v>
                </c:pt>
                <c:pt idx="1472">
                  <c:v>2.4540421828608189E-2</c:v>
                </c:pt>
                <c:pt idx="1473">
                  <c:v>2.4477303182760191E-2</c:v>
                </c:pt>
                <c:pt idx="1474">
                  <c:v>2.4484634139738989E-2</c:v>
                </c:pt>
                <c:pt idx="1475">
                  <c:v>2.4549721304513189E-2</c:v>
                </c:pt>
                <c:pt idx="1476">
                  <c:v>2.4588168152038591E-2</c:v>
                </c:pt>
                <c:pt idx="1477">
                  <c:v>2.4595320361082289E-2</c:v>
                </c:pt>
                <c:pt idx="1478">
                  <c:v>2.4591743110740392E-2</c:v>
                </c:pt>
                <c:pt idx="1479">
                  <c:v>2.4586020885177289E-2</c:v>
                </c:pt>
                <c:pt idx="1480">
                  <c:v>2.4601578830450589E-2</c:v>
                </c:pt>
                <c:pt idx="1481">
                  <c:v>2.460211278261569E-2</c:v>
                </c:pt>
                <c:pt idx="1482">
                  <c:v>2.464002338633579E-2</c:v>
                </c:pt>
                <c:pt idx="1483">
                  <c:v>2.4672745716657989E-2</c:v>
                </c:pt>
                <c:pt idx="1484">
                  <c:v>2.4658798794440689E-2</c:v>
                </c:pt>
                <c:pt idx="1485">
                  <c:v>2.466487851587389E-2</c:v>
                </c:pt>
                <c:pt idx="1486">
                  <c:v>2.469724335032589E-2</c:v>
                </c:pt>
                <c:pt idx="1487">
                  <c:v>2.4739443904488189E-2</c:v>
                </c:pt>
                <c:pt idx="1488">
                  <c:v>2.4769842511654191E-2</c:v>
                </c:pt>
                <c:pt idx="1489">
                  <c:v>2.4756787037472191E-2</c:v>
                </c:pt>
                <c:pt idx="1490">
                  <c:v>2.4794337853681989E-2</c:v>
                </c:pt>
                <c:pt idx="1491">
                  <c:v>2.4776456185252489E-2</c:v>
                </c:pt>
                <c:pt idx="1492">
                  <c:v>2.483278240956719E-2</c:v>
                </c:pt>
                <c:pt idx="1493">
                  <c:v>2.4814724284842792E-2</c:v>
                </c:pt>
                <c:pt idx="1494">
                  <c:v>2.4795591380867791E-2</c:v>
                </c:pt>
                <c:pt idx="1495">
                  <c:v>2.4896799378370991E-2</c:v>
                </c:pt>
                <c:pt idx="1496">
                  <c:v>2.4888036146271289E-2</c:v>
                </c:pt>
                <c:pt idx="1497">
                  <c:v>2.4905202822960389E-2</c:v>
                </c:pt>
                <c:pt idx="1498">
                  <c:v>2.4892328388353591E-2</c:v>
                </c:pt>
                <c:pt idx="1499">
                  <c:v>2.4896978126306091E-2</c:v>
                </c:pt>
                <c:pt idx="1500">
                  <c:v>2.4974045986011589E-2</c:v>
                </c:pt>
                <c:pt idx="1501">
                  <c:v>2.491414251135499E-2</c:v>
                </c:pt>
                <c:pt idx="1502">
                  <c:v>2.4912176284068992E-2</c:v>
                </c:pt>
                <c:pt idx="1503">
                  <c:v>2.494579464570679E-2</c:v>
                </c:pt>
                <c:pt idx="1504">
                  <c:v>2.5006770607973992E-2</c:v>
                </c:pt>
                <c:pt idx="1505">
                  <c:v>2.504038896961179E-2</c:v>
                </c:pt>
                <c:pt idx="1506">
                  <c:v>2.504736013908029E-2</c:v>
                </c:pt>
                <c:pt idx="1507">
                  <c:v>2.5058447094336089E-2</c:v>
                </c:pt>
                <c:pt idx="1508">
                  <c:v>2.512246177149979E-2</c:v>
                </c:pt>
                <c:pt idx="1509">
                  <c:v>2.5097070398156389E-2</c:v>
                </c:pt>
                <c:pt idx="1510">
                  <c:v>2.508598573454069E-2</c:v>
                </c:pt>
                <c:pt idx="1511">
                  <c:v>2.515411390585159E-2</c:v>
                </c:pt>
                <c:pt idx="1512">
                  <c:v>2.520847390288029E-2</c:v>
                </c:pt>
                <c:pt idx="1513">
                  <c:v>2.5150715403444691E-2</c:v>
                </c:pt>
                <c:pt idx="1514">
                  <c:v>2.510386740297019E-2</c:v>
                </c:pt>
                <c:pt idx="1515">
                  <c:v>2.5153935157916491E-2</c:v>
                </c:pt>
                <c:pt idx="1516">
                  <c:v>2.5216519851599489E-2</c:v>
                </c:pt>
                <c:pt idx="1517">
                  <c:v>2.5270877556987991E-2</c:v>
                </c:pt>
                <c:pt idx="1518">
                  <c:v>2.5266587606545789E-2</c:v>
                </c:pt>
                <c:pt idx="1519">
                  <c:v>2.5253534424003989E-2</c:v>
                </c:pt>
                <c:pt idx="1520">
                  <c:v>2.5290727744343589E-2</c:v>
                </c:pt>
                <c:pt idx="1521">
                  <c:v>2.529519873436099E-2</c:v>
                </c:pt>
                <c:pt idx="1522">
                  <c:v>2.530056346405379E-2</c:v>
                </c:pt>
                <c:pt idx="1523">
                  <c:v>2.5354563673572091E-2</c:v>
                </c:pt>
                <c:pt idx="1524">
                  <c:v>2.5396227983929091E-2</c:v>
                </c:pt>
                <c:pt idx="1525">
                  <c:v>2.5342582978640789E-2</c:v>
                </c:pt>
                <c:pt idx="1526">
                  <c:v>2.5343297970381189E-2</c:v>
                </c:pt>
                <c:pt idx="1527">
                  <c:v>2.5331138527514792E-2</c:v>
                </c:pt>
                <c:pt idx="1528">
                  <c:v>2.5411783637562191E-2</c:v>
                </c:pt>
                <c:pt idx="1529">
                  <c:v>2.5469542136997789E-2</c:v>
                </c:pt>
                <c:pt idx="1530">
                  <c:v>2.5482771775834492E-2</c:v>
                </c:pt>
                <c:pt idx="1531">
                  <c:v>2.5458812677612089E-2</c:v>
                </c:pt>
                <c:pt idx="1532">
                  <c:v>2.5476873093976591E-2</c:v>
                </c:pt>
                <c:pt idx="1533">
                  <c:v>2.5503873198735792E-2</c:v>
                </c:pt>
                <c:pt idx="1534">
                  <c:v>2.560329371688809E-2</c:v>
                </c:pt>
                <c:pt idx="1535">
                  <c:v>2.551263413919529E-2</c:v>
                </c:pt>
                <c:pt idx="1536">
                  <c:v>2.5529264572079092E-2</c:v>
                </c:pt>
                <c:pt idx="1537">
                  <c:v>2.5545716257027791E-2</c:v>
                </c:pt>
                <c:pt idx="1538">
                  <c:v>2.554517772158239E-2</c:v>
                </c:pt>
                <c:pt idx="1539">
                  <c:v>2.5605974935914391E-2</c:v>
                </c:pt>
                <c:pt idx="1540">
                  <c:v>2.558916575509549E-2</c:v>
                </c:pt>
                <c:pt idx="1541">
                  <c:v>2.5667131937756889E-2</c:v>
                </c:pt>
                <c:pt idx="1542">
                  <c:v>2.5662839695674591E-2</c:v>
                </c:pt>
                <c:pt idx="1543">
                  <c:v>2.5689839800433691E-2</c:v>
                </c:pt>
                <c:pt idx="1544">
                  <c:v>2.5662301160229089E-2</c:v>
                </c:pt>
                <c:pt idx="1545">
                  <c:v>2.5668380881662289E-2</c:v>
                </c:pt>
                <c:pt idx="1546">
                  <c:v>2.5731682858725791E-2</c:v>
                </c:pt>
                <c:pt idx="1547">
                  <c:v>2.571183496301039E-2</c:v>
                </c:pt>
                <c:pt idx="1548">
                  <c:v>2.5778890646710691E-2</c:v>
                </c:pt>
                <c:pt idx="1549">
                  <c:v>2.5797127519370189E-2</c:v>
                </c:pt>
                <c:pt idx="1550">
                  <c:v>2.5737047588418591E-2</c:v>
                </c:pt>
                <c:pt idx="1551">
                  <c:v>2.5755463209013191E-2</c:v>
                </c:pt>
                <c:pt idx="1552">
                  <c:v>2.576279645763219E-2</c:v>
                </c:pt>
                <c:pt idx="1553">
                  <c:v>2.577584734853379E-2</c:v>
                </c:pt>
                <c:pt idx="1554">
                  <c:v>2.5852381256074291E-2</c:v>
                </c:pt>
                <c:pt idx="1555">
                  <c:v>2.586346821133019E-2</c:v>
                </c:pt>
                <c:pt idx="1556">
                  <c:v>2.5875448906261492E-2</c:v>
                </c:pt>
                <c:pt idx="1557">
                  <c:v>2.587026292450369E-2</c:v>
                </c:pt>
                <c:pt idx="1558">
                  <c:v>2.5888502088803292E-2</c:v>
                </c:pt>
                <c:pt idx="1559">
                  <c:v>2.5959132731205491E-2</c:v>
                </c:pt>
                <c:pt idx="1560">
                  <c:v>2.5940717110610891E-2</c:v>
                </c:pt>
                <c:pt idx="1561">
                  <c:v>2.5939642331360192E-2</c:v>
                </c:pt>
                <c:pt idx="1562">
                  <c:v>2.5965212452638692E-2</c:v>
                </c:pt>
                <c:pt idx="1563">
                  <c:v>2.598971008630659E-2</c:v>
                </c:pt>
                <c:pt idx="1564">
                  <c:v>2.603208938840389E-2</c:v>
                </c:pt>
                <c:pt idx="1565">
                  <c:v>2.6088594360653691E-2</c:v>
                </c:pt>
                <c:pt idx="1566">
                  <c:v>2.5984526396188989E-2</c:v>
                </c:pt>
                <c:pt idx="1567">
                  <c:v>2.6013313980298991E-2</c:v>
                </c:pt>
                <c:pt idx="1568">
                  <c:v>2.6117026740533691E-2</c:v>
                </c:pt>
                <c:pt idx="1569">
                  <c:v>2.6067314189817389E-2</c:v>
                </c:pt>
                <c:pt idx="1570">
                  <c:v>2.6105403541472592E-2</c:v>
                </c:pt>
                <c:pt idx="1571">
                  <c:v>2.6152072794012091E-2</c:v>
                </c:pt>
                <c:pt idx="1572">
                  <c:v>2.612042524294059E-2</c:v>
                </c:pt>
                <c:pt idx="1573">
                  <c:v>2.6134548621452789E-2</c:v>
                </c:pt>
                <c:pt idx="1574">
                  <c:v>2.6179790182151792E-2</c:v>
                </c:pt>
                <c:pt idx="1575">
                  <c:v>2.6174961696264189E-2</c:v>
                </c:pt>
                <c:pt idx="1576">
                  <c:v>2.6174246704523792E-2</c:v>
                </c:pt>
                <c:pt idx="1577">
                  <c:v>2.6177464167355391E-2</c:v>
                </c:pt>
                <c:pt idx="1578">
                  <c:v>2.6241123640289091E-2</c:v>
                </c:pt>
                <c:pt idx="1579">
                  <c:v>2.627688697714799E-2</c:v>
                </c:pt>
                <c:pt idx="1580">
                  <c:v>2.6272773483000691E-2</c:v>
                </c:pt>
                <c:pt idx="1581">
                  <c:v>2.6254534318701089E-2</c:v>
                </c:pt>
                <c:pt idx="1582">
                  <c:v>2.629315762252139E-2</c:v>
                </c:pt>
                <c:pt idx="1583">
                  <c:v>2.6301382319175691E-2</c:v>
                </c:pt>
                <c:pt idx="1584">
                  <c:v>2.630692579680359E-2</c:v>
                </c:pt>
                <c:pt idx="1585">
                  <c:v>2.6361822037637591E-2</c:v>
                </c:pt>
                <c:pt idx="1586">
                  <c:v>2.635735333926029E-2</c:v>
                </c:pt>
                <c:pt idx="1587">
                  <c:v>2.6354488789018492E-2</c:v>
                </c:pt>
                <c:pt idx="1588">
                  <c:v>2.6387928402721292E-2</c:v>
                </c:pt>
                <c:pt idx="1589">
                  <c:v>2.644085841626919E-2</c:v>
                </c:pt>
                <c:pt idx="1590">
                  <c:v>2.6421904260229289E-2</c:v>
                </c:pt>
                <c:pt idx="1591">
                  <c:v>2.6482341687050989E-2</c:v>
                </c:pt>
                <c:pt idx="1592">
                  <c:v>2.645480533848649E-2</c:v>
                </c:pt>
                <c:pt idx="1593">
                  <c:v>2.6539206446811091E-2</c:v>
                </c:pt>
                <c:pt idx="1594">
                  <c:v>2.6542426201282891E-2</c:v>
                </c:pt>
                <c:pt idx="1595">
                  <c:v>2.6512382798346789E-2</c:v>
                </c:pt>
                <c:pt idx="1596">
                  <c:v>2.656567030776499E-2</c:v>
                </c:pt>
                <c:pt idx="1597">
                  <c:v>2.6577829750631391E-2</c:v>
                </c:pt>
                <c:pt idx="1598">
                  <c:v>2.6482162939115889E-2</c:v>
                </c:pt>
                <c:pt idx="1599">
                  <c:v>2.6656151137522691E-2</c:v>
                </c:pt>
                <c:pt idx="1600">
                  <c:v>2.6580689717592792E-2</c:v>
                </c:pt>
                <c:pt idx="1601">
                  <c:v>2.666544832178749E-2</c:v>
                </c:pt>
                <c:pt idx="1602">
                  <c:v>2.6645955630302091E-2</c:v>
                </c:pt>
                <c:pt idx="1603">
                  <c:v>2.6623247767625192E-2</c:v>
                </c:pt>
                <c:pt idx="1604">
                  <c:v>2.6679931487810091E-2</c:v>
                </c:pt>
                <c:pt idx="1605">
                  <c:v>2.6645955630302091E-2</c:v>
                </c:pt>
                <c:pt idx="1606">
                  <c:v>2.6713371101512791E-2</c:v>
                </c:pt>
                <c:pt idx="1607">
                  <c:v>2.6749489642601591E-2</c:v>
                </c:pt>
                <c:pt idx="1608">
                  <c:v>2.6769876073762491E-2</c:v>
                </c:pt>
                <c:pt idx="1609">
                  <c:v>2.6765943619190592E-2</c:v>
                </c:pt>
                <c:pt idx="1610">
                  <c:v>2.6791153952958589E-2</c:v>
                </c:pt>
                <c:pt idx="1611">
                  <c:v>2.6824057322856091E-2</c:v>
                </c:pt>
                <c:pt idx="1612">
                  <c:v>2.6769518577892289E-2</c:v>
                </c:pt>
                <c:pt idx="1613">
                  <c:v>2.6808320629647692E-2</c:v>
                </c:pt>
                <c:pt idx="1614">
                  <c:v>2.6836393222017391E-2</c:v>
                </c:pt>
                <c:pt idx="1615">
                  <c:v>2.6852308663160889E-2</c:v>
                </c:pt>
                <c:pt idx="1616">
                  <c:v>2.690237641810719E-2</c:v>
                </c:pt>
                <c:pt idx="1617">
                  <c:v>2.6884316001742691E-2</c:v>
                </c:pt>
                <c:pt idx="1618">
                  <c:v>2.6926695303840089E-2</c:v>
                </c:pt>
                <c:pt idx="1619">
                  <c:v>2.6904342645393192E-2</c:v>
                </c:pt>
                <c:pt idx="1620">
                  <c:v>2.6974079548119891E-2</c:v>
                </c:pt>
                <c:pt idx="1621">
                  <c:v>2.699374869590019E-2</c:v>
                </c:pt>
                <c:pt idx="1622">
                  <c:v>2.6989279997522989E-2</c:v>
                </c:pt>
                <c:pt idx="1623">
                  <c:v>2.7001081944519192E-2</c:v>
                </c:pt>
                <c:pt idx="1624">
                  <c:v>2.699929446516839E-2</c:v>
                </c:pt>
                <c:pt idx="1625">
                  <c:v>2.7031838047555389E-2</c:v>
                </c:pt>
                <c:pt idx="1626">
                  <c:v>2.705025595979009E-2</c:v>
                </c:pt>
                <c:pt idx="1627">
                  <c:v>2.7111765874222392E-2</c:v>
                </c:pt>
                <c:pt idx="1628">
                  <c:v>2.7079939575215789E-2</c:v>
                </c:pt>
                <c:pt idx="1629">
                  <c:v>2.7150570217617891E-2</c:v>
                </c:pt>
                <c:pt idx="1630">
                  <c:v>2.7144311748249689E-2</c:v>
                </c:pt>
                <c:pt idx="1631">
                  <c:v>2.7090845490896392E-2</c:v>
                </c:pt>
                <c:pt idx="1632">
                  <c:v>2.714717400685129E-2</c:v>
                </c:pt>
                <c:pt idx="1633">
                  <c:v>2.715951219765279E-2</c:v>
                </c:pt>
                <c:pt idx="1634">
                  <c:v>2.7223169378946189E-2</c:v>
                </c:pt>
                <c:pt idx="1635">
                  <c:v>2.720135525594489E-2</c:v>
                </c:pt>
                <c:pt idx="1636">
                  <c:v>2.7207253937802791E-2</c:v>
                </c:pt>
                <c:pt idx="1637">
                  <c:v>2.724087229944059E-2</c:v>
                </c:pt>
                <c:pt idx="1638">
                  <c:v>2.725302945066679E-2</c:v>
                </c:pt>
                <c:pt idx="1639">
                  <c:v>2.719599052625199E-2</c:v>
                </c:pt>
                <c:pt idx="1640">
                  <c:v>2.7284502837083589E-2</c:v>
                </c:pt>
                <c:pt idx="1641">
                  <c:v>2.7314541656739189E-2</c:v>
                </c:pt>
                <c:pt idx="1642">
                  <c:v>2.7275203361178592E-2</c:v>
                </c:pt>
                <c:pt idx="1643">
                  <c:v>2.7379809861088691E-2</c:v>
                </c:pt>
                <c:pt idx="1644">
                  <c:v>2.733975428214749E-2</c:v>
                </c:pt>
                <c:pt idx="1645">
                  <c:v>2.733367685235449E-2</c:v>
                </c:pt>
                <c:pt idx="1646">
                  <c:v>2.7312396681518192E-2</c:v>
                </c:pt>
                <c:pt idx="1647">
                  <c:v>2.7371940368664392E-2</c:v>
                </c:pt>
                <c:pt idx="1648">
                  <c:v>2.7382669828050089E-2</c:v>
                </c:pt>
                <c:pt idx="1649">
                  <c:v>2.7394293027111289E-2</c:v>
                </c:pt>
                <c:pt idx="1650">
                  <c:v>2.7440964571290891E-2</c:v>
                </c:pt>
                <c:pt idx="1651">
                  <c:v>2.7447938032399592E-2</c:v>
                </c:pt>
                <c:pt idx="1652">
                  <c:v>2.7470109651271089E-2</c:v>
                </c:pt>
                <c:pt idx="1653">
                  <c:v>2.748227138577769E-2</c:v>
                </c:pt>
                <c:pt idx="1654">
                  <c:v>2.7499793266696791E-2</c:v>
                </c:pt>
                <c:pt idx="1655">
                  <c:v>2.7497469543540692E-2</c:v>
                </c:pt>
                <c:pt idx="1656">
                  <c:v>2.7547001054681792E-2</c:v>
                </c:pt>
                <c:pt idx="1657">
                  <c:v>2.7557013230686891E-2</c:v>
                </c:pt>
                <c:pt idx="1658">
                  <c:v>2.7540206341508191E-2</c:v>
                </c:pt>
                <c:pt idx="1659">
                  <c:v>2.7611911763160989E-2</c:v>
                </c:pt>
                <c:pt idx="1660">
                  <c:v>2.763873311998509E-2</c:v>
                </c:pt>
                <c:pt idx="1661">
                  <c:v>2.7624249953962489E-2</c:v>
                </c:pt>
                <c:pt idx="1662">
                  <c:v>2.7582406895670489E-2</c:v>
                </c:pt>
                <c:pt idx="1663">
                  <c:v>2.7683436145238591E-2</c:v>
                </c:pt>
                <c:pt idx="1664">
                  <c:v>2.7719914473837891E-2</c:v>
                </c:pt>
                <c:pt idx="1665">
                  <c:v>2.7680037642831692E-2</c:v>
                </c:pt>
                <c:pt idx="1666">
                  <c:v>2.7693986856689189E-2</c:v>
                </c:pt>
                <c:pt idx="1667">
                  <c:v>2.7756929046242391E-2</c:v>
                </c:pt>
                <c:pt idx="1668">
                  <c:v>2.7732610160509489E-2</c:v>
                </c:pt>
                <c:pt idx="1669">
                  <c:v>2.7702032805408391E-2</c:v>
                </c:pt>
                <c:pt idx="1670">
                  <c:v>2.7741549848904191E-2</c:v>
                </c:pt>
                <c:pt idx="1671">
                  <c:v>2.7744767311735689E-2</c:v>
                </c:pt>
                <c:pt idx="1672">
                  <c:v>2.7800380835950191E-2</c:v>
                </c:pt>
                <c:pt idx="1673">
                  <c:v>2.7798772104534391E-2</c:v>
                </c:pt>
                <c:pt idx="1674">
                  <c:v>2.779662483767319E-2</c:v>
                </c:pt>
                <c:pt idx="1675">
                  <c:v>2.7869938990741791E-2</c:v>
                </c:pt>
                <c:pt idx="1676">
                  <c:v>2.7897475339306189E-2</c:v>
                </c:pt>
                <c:pt idx="1677">
                  <c:v>2.790588107553579E-2</c:v>
                </c:pt>
                <c:pt idx="1678">
                  <c:v>2.7902482573128891E-2</c:v>
                </c:pt>
                <c:pt idx="1679">
                  <c:v>2.7906059823470889E-2</c:v>
                </c:pt>
                <c:pt idx="1680">
                  <c:v>2.7914642015995292E-2</c:v>
                </c:pt>
                <c:pt idx="1681">
                  <c:v>2.7940569633143991E-2</c:v>
                </c:pt>
                <c:pt idx="1682">
                  <c:v>2.8002081839216389E-2</c:v>
                </c:pt>
                <c:pt idx="1683">
                  <c:v>2.7990458640155189E-2</c:v>
                </c:pt>
                <c:pt idx="1684">
                  <c:v>2.7997076897033891E-2</c:v>
                </c:pt>
                <c:pt idx="1685">
                  <c:v>2.8060912826262489E-2</c:v>
                </c:pt>
                <c:pt idx="1686">
                  <c:v>2.8015313769693292E-2</c:v>
                </c:pt>
                <c:pt idx="1687">
                  <c:v>2.8051792098292491E-2</c:v>
                </c:pt>
                <c:pt idx="1688">
                  <c:v>2.8086482947540889E-2</c:v>
                </c:pt>
                <c:pt idx="1689">
                  <c:v>2.8075038496414791E-2</c:v>
                </c:pt>
                <c:pt idx="1690">
                  <c:v>2.811401929610529E-2</c:v>
                </c:pt>
                <c:pt idx="1691">
                  <c:v>2.8118847781992889E-2</c:v>
                </c:pt>
                <c:pt idx="1692">
                  <c:v>2.814978263296419E-2</c:v>
                </c:pt>
                <c:pt idx="1693">
                  <c:v>2.814423915533629E-2</c:v>
                </c:pt>
                <c:pt idx="1694">
                  <c:v>2.8163374350951492E-2</c:v>
                </c:pt>
                <c:pt idx="1695">
                  <c:v>2.8232036474427489E-2</c:v>
                </c:pt>
                <c:pt idx="1696">
                  <c:v>2.821844704808029E-2</c:v>
                </c:pt>
                <c:pt idx="1697">
                  <c:v>2.8203425346612292E-2</c:v>
                </c:pt>
                <c:pt idx="1698">
                  <c:v>2.8192519430931689E-2</c:v>
                </c:pt>
                <c:pt idx="1699">
                  <c:v>2.8219700575266189E-2</c:v>
                </c:pt>
                <c:pt idx="1700">
                  <c:v>2.8247055884255291E-2</c:v>
                </c:pt>
                <c:pt idx="1701">
                  <c:v>2.8231500230622191E-2</c:v>
                </c:pt>
                <c:pt idx="1702">
                  <c:v>2.8252244157653289E-2</c:v>
                </c:pt>
                <c:pt idx="1703">
                  <c:v>2.8279601758282591E-2</c:v>
                </c:pt>
                <c:pt idx="1704">
                  <c:v>2.8385280745803189E-2</c:v>
                </c:pt>
                <c:pt idx="1705">
                  <c:v>2.8358099601468789E-2</c:v>
                </c:pt>
                <c:pt idx="1706">
                  <c:v>2.827209205336869E-2</c:v>
                </c:pt>
                <c:pt idx="1707">
                  <c:v>2.8403519910102891E-2</c:v>
                </c:pt>
                <c:pt idx="1708">
                  <c:v>2.8383314518517291E-2</c:v>
                </c:pt>
                <c:pt idx="1709">
                  <c:v>2.8376162309473492E-2</c:v>
                </c:pt>
                <c:pt idx="1710">
                  <c:v>2.8369722800529889E-2</c:v>
                </c:pt>
                <c:pt idx="1711">
                  <c:v>2.846020363028769E-2</c:v>
                </c:pt>
                <c:pt idx="1712">
                  <c:v>2.8497218202692191E-2</c:v>
                </c:pt>
                <c:pt idx="1713">
                  <c:v>2.850598143479189E-2</c:v>
                </c:pt>
                <c:pt idx="1714">
                  <c:v>2.842533632474439E-2</c:v>
                </c:pt>
                <c:pt idx="1715">
                  <c:v>2.8504727907606092E-2</c:v>
                </c:pt>
                <c:pt idx="1716">
                  <c:v>2.8510271385233991E-2</c:v>
                </c:pt>
                <c:pt idx="1717">
                  <c:v>2.8572141087176591E-2</c:v>
                </c:pt>
                <c:pt idx="1718">
                  <c:v>2.8551039664275388E-2</c:v>
                </c:pt>
                <c:pt idx="1719">
                  <c:v>2.8518853577758491E-2</c:v>
                </c:pt>
                <c:pt idx="1720">
                  <c:v>2.8578220808609792E-2</c:v>
                </c:pt>
                <c:pt idx="1721">
                  <c:v>2.8614877885144191E-2</c:v>
                </c:pt>
                <c:pt idx="1722">
                  <c:v>2.8647778963401389E-2</c:v>
                </c:pt>
                <c:pt idx="1723">
                  <c:v>2.8628646059426392E-2</c:v>
                </c:pt>
                <c:pt idx="1724">
                  <c:v>2.8648136459271591E-2</c:v>
                </c:pt>
                <c:pt idx="1725">
                  <c:v>2.866852289043249E-2</c:v>
                </c:pt>
                <c:pt idx="1726">
                  <c:v>2.8666554371506291E-2</c:v>
                </c:pt>
                <c:pt idx="1727">
                  <c:v>2.8695701743126689E-2</c:v>
                </c:pt>
                <c:pt idx="1728">
                  <c:v>2.868300605645499E-2</c:v>
                </c:pt>
                <c:pt idx="1729">
                  <c:v>2.8696059238996891E-2</c:v>
                </c:pt>
                <c:pt idx="1730">
                  <c:v>2.875220671537649E-2</c:v>
                </c:pt>
                <c:pt idx="1731">
                  <c:v>2.8786001533309191E-2</c:v>
                </c:pt>
                <c:pt idx="1732">
                  <c:v>2.8747201773193991E-2</c:v>
                </c:pt>
                <c:pt idx="1733">
                  <c:v>2.8786359029179292E-2</c:v>
                </c:pt>
                <c:pt idx="1734">
                  <c:v>2.8827844591601291E-2</c:v>
                </c:pt>
                <c:pt idx="1735">
                  <c:v>2.8851805981463891E-2</c:v>
                </c:pt>
                <c:pt idx="1736">
                  <c:v>2.883338806922919E-2</c:v>
                </c:pt>
                <c:pt idx="1737">
                  <c:v>2.8898656273578689E-2</c:v>
                </c:pt>
                <c:pt idx="1738">
                  <c:v>2.8905091199241891E-2</c:v>
                </c:pt>
                <c:pt idx="1739">
                  <c:v>2.895194378299679E-2</c:v>
                </c:pt>
                <c:pt idx="1740">
                  <c:v>2.891010072470469E-2</c:v>
                </c:pt>
                <c:pt idx="1741">
                  <c:v>2.8917786885913489E-2</c:v>
                </c:pt>
                <c:pt idx="1742">
                  <c:v>2.8996646808250291E-2</c:v>
                </c:pt>
                <c:pt idx="1743">
                  <c:v>2.8932987335316591E-2</c:v>
                </c:pt>
                <c:pt idx="1744">
                  <c:v>2.901059143882739E-2</c:v>
                </c:pt>
                <c:pt idx="1745">
                  <c:v>2.9008625211541392E-2</c:v>
                </c:pt>
                <c:pt idx="1746">
                  <c:v>2.9022393385823589E-2</c:v>
                </c:pt>
                <c:pt idx="1747">
                  <c:v>2.9024004408879589E-2</c:v>
                </c:pt>
                <c:pt idx="1748">
                  <c:v>2.9094456303346689E-2</c:v>
                </c:pt>
                <c:pt idx="1749">
                  <c:v>2.9029905382377791E-2</c:v>
                </c:pt>
                <c:pt idx="1750">
                  <c:v>2.9141842839266689E-2</c:v>
                </c:pt>
                <c:pt idx="1751">
                  <c:v>2.9139516824470389E-2</c:v>
                </c:pt>
                <c:pt idx="1752">
                  <c:v>2.916169073498209E-2</c:v>
                </c:pt>
                <c:pt idx="1753">
                  <c:v>2.9145241341673591E-2</c:v>
                </c:pt>
                <c:pt idx="1754">
                  <c:v>2.919799031564629E-2</c:v>
                </c:pt>
                <c:pt idx="1755">
                  <c:v>2.9144345310357891E-2</c:v>
                </c:pt>
                <c:pt idx="1756">
                  <c:v>2.9168485448155691E-2</c:v>
                </c:pt>
                <c:pt idx="1757">
                  <c:v>2.9209434766772291E-2</c:v>
                </c:pt>
                <c:pt idx="1758">
                  <c:v>2.9265224747281691E-2</c:v>
                </c:pt>
                <c:pt idx="1759">
                  <c:v>2.9197811567711191E-2</c:v>
                </c:pt>
                <c:pt idx="1760">
                  <c:v>2.9316901233643892E-2</c:v>
                </c:pt>
                <c:pt idx="1761">
                  <c:v>2.930098579250039E-2</c:v>
                </c:pt>
                <c:pt idx="1762">
                  <c:v>2.9336212885553992E-2</c:v>
                </c:pt>
                <c:pt idx="1763">
                  <c:v>2.9268799705983489E-2</c:v>
                </c:pt>
                <c:pt idx="1764">
                  <c:v>2.933335062695239E-2</c:v>
                </c:pt>
                <c:pt idx="1765">
                  <c:v>2.9333708122822589E-2</c:v>
                </c:pt>
                <c:pt idx="1766">
                  <c:v>2.935963573997119E-2</c:v>
                </c:pt>
                <c:pt idx="1767">
                  <c:v>2.9372512466218189E-2</c:v>
                </c:pt>
                <c:pt idx="1768">
                  <c:v>2.9382169437993291E-2</c:v>
                </c:pt>
                <c:pt idx="1769">
                  <c:v>2.937698345623559E-2</c:v>
                </c:pt>
                <c:pt idx="1770">
                  <c:v>2.9449044082118389E-2</c:v>
                </c:pt>
                <c:pt idx="1771">
                  <c:v>2.9458522305958489E-2</c:v>
                </c:pt>
                <c:pt idx="1772">
                  <c:v>2.9400585058587791E-2</c:v>
                </c:pt>
                <c:pt idx="1773">
                  <c:v>2.9494821886622589E-2</c:v>
                </c:pt>
                <c:pt idx="1774">
                  <c:v>2.951842348897489E-2</c:v>
                </c:pt>
                <c:pt idx="1775">
                  <c:v>2.9512165019606591E-2</c:v>
                </c:pt>
                <c:pt idx="1776">
                  <c:v>2.9501259103925991E-2</c:v>
                </c:pt>
                <c:pt idx="1777">
                  <c:v>2.9524145714537889E-2</c:v>
                </c:pt>
                <c:pt idx="1778">
                  <c:v>2.9570996006652691E-2</c:v>
                </c:pt>
                <c:pt idx="1779">
                  <c:v>2.955168206310229E-2</c:v>
                </c:pt>
                <c:pt idx="1780">
                  <c:v>2.9591737642043491E-2</c:v>
                </c:pt>
                <c:pt idx="1781">
                  <c:v>2.9633580700335591E-2</c:v>
                </c:pt>
                <c:pt idx="1782">
                  <c:v>2.961999127398849E-2</c:v>
                </c:pt>
                <c:pt idx="1783">
                  <c:v>2.9670416524804989E-2</c:v>
                </c:pt>
                <c:pt idx="1784">
                  <c:v>2.9660759553029891E-2</c:v>
                </c:pt>
                <c:pt idx="1785">
                  <c:v>2.9693839379222191E-2</c:v>
                </c:pt>
                <c:pt idx="1786">
                  <c:v>2.9686329674308291E-2</c:v>
                </c:pt>
                <c:pt idx="1787">
                  <c:v>2.9727815236730189E-2</c:v>
                </c:pt>
                <c:pt idx="1788">
                  <c:v>2.9733179966423089E-2</c:v>
                </c:pt>
                <c:pt idx="1789">
                  <c:v>2.976322107771889E-2</c:v>
                </c:pt>
                <c:pt idx="1790">
                  <c:v>2.9751955374527989E-2</c:v>
                </c:pt>
                <c:pt idx="1791">
                  <c:v>2.973532723328429E-2</c:v>
                </c:pt>
                <c:pt idx="1792">
                  <c:v>2.9801486885669089E-2</c:v>
                </c:pt>
                <c:pt idx="1793">
                  <c:v>2.9791653457598991E-2</c:v>
                </c:pt>
                <c:pt idx="1794">
                  <c:v>2.989107168411119E-2</c:v>
                </c:pt>
                <c:pt idx="1795">
                  <c:v>2.977090953056789E-2</c:v>
                </c:pt>
                <c:pt idx="1796">
                  <c:v>2.9858706849659189E-2</c:v>
                </c:pt>
                <c:pt idx="1797">
                  <c:v>2.985387836377159E-2</c:v>
                </c:pt>
                <c:pt idx="1798">
                  <c:v>2.988391947506739E-2</c:v>
                </c:pt>
                <c:pt idx="1799">
                  <c:v>2.9871760032200989E-2</c:v>
                </c:pt>
                <c:pt idx="1800">
                  <c:v>2.9897330153479389E-2</c:v>
                </c:pt>
                <c:pt idx="1801">
                  <c:v>2.9931484758922489E-2</c:v>
                </c:pt>
                <c:pt idx="1802">
                  <c:v>2.9956339888460592E-2</c:v>
                </c:pt>
                <c:pt idx="1803">
                  <c:v>2.999764441130719E-2</c:v>
                </c:pt>
                <c:pt idx="1804">
                  <c:v>2.9987453487366991E-2</c:v>
                </c:pt>
                <c:pt idx="1805">
                  <c:v>3.0050931920725391E-2</c:v>
                </c:pt>
                <c:pt idx="1806">
                  <c:v>3.0002830393064991E-2</c:v>
                </c:pt>
                <c:pt idx="1807">
                  <c:v>3.0078828056800191E-2</c:v>
                </c:pt>
                <c:pt idx="1808">
                  <c:v>3.006827734534959E-2</c:v>
                </c:pt>
                <c:pt idx="1809">
                  <c:v>3.0080436788215991E-2</c:v>
                </c:pt>
                <c:pt idx="1810">
                  <c:v>3.011083539538199E-2</c:v>
                </c:pt>
                <c:pt idx="1811">
                  <c:v>3.0079721796475591E-2</c:v>
                </c:pt>
                <c:pt idx="1812">
                  <c:v>3.009688618152449E-2</c:v>
                </c:pt>
                <c:pt idx="1813">
                  <c:v>3.0119596335841489E-2</c:v>
                </c:pt>
                <c:pt idx="1814">
                  <c:v>3.018200228158939E-2</c:v>
                </c:pt>
                <c:pt idx="1815">
                  <c:v>3.0206142419387089E-2</c:v>
                </c:pt>
                <c:pt idx="1816">
                  <c:v>3.0247627981808991E-2</c:v>
                </c:pt>
                <c:pt idx="1817">
                  <c:v>3.0224024087816589E-2</c:v>
                </c:pt>
                <c:pt idx="1818">
                  <c:v>3.023850725383909E-2</c:v>
                </c:pt>
                <c:pt idx="1819">
                  <c:v>3.026246864370179E-2</c:v>
                </c:pt>
                <c:pt idx="1820">
                  <c:v>3.0252811671926592E-2</c:v>
                </c:pt>
                <c:pt idx="1821">
                  <c:v>3.0283748814538089E-2</c:v>
                </c:pt>
                <c:pt idx="1822">
                  <c:v>3.0367432639482089E-2</c:v>
                </c:pt>
                <c:pt idx="1823">
                  <c:v>3.0270693340356092E-2</c:v>
                </c:pt>
                <c:pt idx="1824">
                  <c:v>3.0349729718987691E-2</c:v>
                </c:pt>
                <c:pt idx="1825">
                  <c:v>3.0332026798493391E-2</c:v>
                </c:pt>
                <c:pt idx="1826">
                  <c:v>3.0354379456940191E-2</c:v>
                </c:pt>
                <c:pt idx="1827">
                  <c:v>3.0414638135826792E-2</c:v>
                </c:pt>
                <c:pt idx="1828">
                  <c:v>3.039515002762179E-2</c:v>
                </c:pt>
                <c:pt idx="1829">
                  <c:v>3.0411063177125091E-2</c:v>
                </c:pt>
                <c:pt idx="1830">
                  <c:v>3.044754150572429E-2</c:v>
                </c:pt>
                <c:pt idx="1831">
                  <c:v>3.046685315763439E-2</c:v>
                </c:pt>
                <c:pt idx="1832">
                  <c:v>3.0490457051626889E-2</c:v>
                </c:pt>
                <c:pt idx="1833">
                  <c:v>3.048401983432349E-2</c:v>
                </c:pt>
                <c:pt idx="1834">
                  <c:v>3.0476510129409589E-2</c:v>
                </c:pt>
                <c:pt idx="1835">
                  <c:v>3.051960442324729E-2</c:v>
                </c:pt>
                <c:pt idx="1836">
                  <c:v>3.056073019815889E-2</c:v>
                </c:pt>
                <c:pt idx="1837">
                  <c:v>3.052049816292279E-2</c:v>
                </c:pt>
                <c:pt idx="1838">
                  <c:v>3.0557689191622189E-2</c:v>
                </c:pt>
                <c:pt idx="1839">
                  <c:v>3.056287517337989E-2</c:v>
                </c:pt>
                <c:pt idx="1840">
                  <c:v>3.0635295586773092E-2</c:v>
                </c:pt>
                <c:pt idx="1841">
                  <c:v>3.057539211211649E-2</c:v>
                </c:pt>
                <c:pt idx="1842">
                  <c:v>3.0629396904915191E-2</c:v>
                </c:pt>
                <c:pt idx="1843">
                  <c:v>3.068536334171949E-2</c:v>
                </c:pt>
                <c:pt idx="1844">
                  <c:v>3.0700385043187488E-2</c:v>
                </c:pt>
                <c:pt idx="1845">
                  <c:v>3.0671952663307391E-2</c:v>
                </c:pt>
                <c:pt idx="1846">
                  <c:v>3.0725955164465892E-2</c:v>
                </c:pt>
                <c:pt idx="1847">
                  <c:v>3.0722735409994189E-2</c:v>
                </c:pt>
                <c:pt idx="1848">
                  <c:v>3.067767488887049E-2</c:v>
                </c:pt>
                <c:pt idx="1849">
                  <c:v>3.0742404557774491E-2</c:v>
                </c:pt>
                <c:pt idx="1850">
                  <c:v>3.0738472103202491E-2</c:v>
                </c:pt>
                <c:pt idx="1851">
                  <c:v>3.0748486570847892E-2</c:v>
                </c:pt>
                <c:pt idx="1852">
                  <c:v>3.0803380520041591E-2</c:v>
                </c:pt>
                <c:pt idx="1853">
                  <c:v>3.0782100349205289E-2</c:v>
                </c:pt>
                <c:pt idx="1854">
                  <c:v>3.078675237879799E-2</c:v>
                </c:pt>
                <c:pt idx="1855">
                  <c:v>3.0841825075926789E-2</c:v>
                </c:pt>
                <c:pt idx="1856">
                  <c:v>3.084397234278809E-2</c:v>
                </c:pt>
                <c:pt idx="1857">
                  <c:v>3.0852018291507289E-2</c:v>
                </c:pt>
                <c:pt idx="1858">
                  <c:v>3.0895829868725491E-2</c:v>
                </c:pt>
                <c:pt idx="1859">
                  <c:v>3.0932484653619689E-2</c:v>
                </c:pt>
                <c:pt idx="1860">
                  <c:v>3.0931769661879289E-2</c:v>
                </c:pt>
                <c:pt idx="1861">
                  <c:v>3.097557894745739E-2</c:v>
                </c:pt>
                <c:pt idx="1862">
                  <c:v>3.0969677973959289E-2</c:v>
                </c:pt>
                <c:pt idx="1863">
                  <c:v>3.0988453382064091E-2</c:v>
                </c:pt>
                <c:pt idx="1864">
                  <c:v>3.1031011432096592E-2</c:v>
                </c:pt>
                <c:pt idx="1865">
                  <c:v>3.1028151465135191E-2</c:v>
                </c:pt>
                <c:pt idx="1866">
                  <c:v>3.102135446032139E-2</c:v>
                </c:pt>
                <c:pt idx="1867">
                  <c:v>3.1012593519861891E-2</c:v>
                </c:pt>
                <c:pt idx="1868">
                  <c:v>3.108715890847609E-2</c:v>
                </c:pt>
                <c:pt idx="1869">
                  <c:v>3.109270238610409E-2</c:v>
                </c:pt>
                <c:pt idx="1870">
                  <c:v>3.1196236398403691E-2</c:v>
                </c:pt>
                <c:pt idx="1871">
                  <c:v>3.1163333028506192E-2</c:v>
                </c:pt>
                <c:pt idx="1872">
                  <c:v>3.116834026232889E-2</c:v>
                </c:pt>
                <c:pt idx="1873">
                  <c:v>3.1166731530913091E-2</c:v>
                </c:pt>
                <c:pt idx="1874">
                  <c:v>3.1141697653439888E-2</c:v>
                </c:pt>
                <c:pt idx="1875">
                  <c:v>3.1144021376596089E-2</c:v>
                </c:pt>
                <c:pt idx="1876">
                  <c:v>3.1238258204630789E-2</c:v>
                </c:pt>
                <c:pt idx="1877">
                  <c:v>3.1193374139802089E-2</c:v>
                </c:pt>
                <c:pt idx="1878">
                  <c:v>3.1199811357105391E-2</c:v>
                </c:pt>
                <c:pt idx="1879">
                  <c:v>3.1238970904730989E-2</c:v>
                </c:pt>
                <c:pt idx="1880">
                  <c:v>3.1202135080261591E-2</c:v>
                </c:pt>
                <c:pt idx="1881">
                  <c:v>3.1299410623192893E-2</c:v>
                </c:pt>
                <c:pt idx="1882">
                  <c:v>3.1261681059047988E-2</c:v>
                </c:pt>
                <c:pt idx="1883">
                  <c:v>3.131317879747509E-2</c:v>
                </c:pt>
                <c:pt idx="1884">
                  <c:v>3.1354128116091687E-2</c:v>
                </c:pt>
                <c:pt idx="1885">
                  <c:v>3.1326589475887089E-2</c:v>
                </c:pt>
                <c:pt idx="1886">
                  <c:v>3.1407415625509888E-2</c:v>
                </c:pt>
                <c:pt idx="1887">
                  <c:v>3.1405983350388987E-2</c:v>
                </c:pt>
                <c:pt idx="1888">
                  <c:v>3.1441389191377692E-2</c:v>
                </c:pt>
                <c:pt idx="1889">
                  <c:v>3.1461237087093093E-2</c:v>
                </c:pt>
                <c:pt idx="1890">
                  <c:v>3.1424401262623691E-2</c:v>
                </c:pt>
                <c:pt idx="1891">
                  <c:v>3.145408487804939E-2</c:v>
                </c:pt>
                <c:pt idx="1892">
                  <c:v>3.146731680852629E-2</c:v>
                </c:pt>
                <c:pt idx="1893">
                  <c:v>3.145658964078079E-2</c:v>
                </c:pt>
                <c:pt idx="1894">
                  <c:v>3.1460164599482587E-2</c:v>
                </c:pt>
                <c:pt idx="1895">
                  <c:v>3.1497000423951989E-2</c:v>
                </c:pt>
                <c:pt idx="1896">
                  <c:v>3.154992814585969E-2</c:v>
                </c:pt>
                <c:pt idx="1897">
                  <c:v>3.149682167601689E-2</c:v>
                </c:pt>
                <c:pt idx="1898">
                  <c:v>3.1574247031592589E-2</c:v>
                </c:pt>
                <c:pt idx="1899">
                  <c:v>3.1572817048111892E-2</c:v>
                </c:pt>
                <c:pt idx="1900">
                  <c:v>3.1636474229405291E-2</c:v>
                </c:pt>
                <c:pt idx="1901">
                  <c:v>3.161966504858639E-2</c:v>
                </c:pt>
                <c:pt idx="1902">
                  <c:v>3.160053443625159E-2</c:v>
                </c:pt>
                <c:pt idx="1903">
                  <c:v>3.1650242403687592E-2</c:v>
                </c:pt>
                <c:pt idx="1904">
                  <c:v>3.1639512944301791E-2</c:v>
                </c:pt>
                <c:pt idx="1905">
                  <c:v>3.1714616868361592E-2</c:v>
                </c:pt>
                <c:pt idx="1906">
                  <c:v>3.1731247301245387E-2</c:v>
                </c:pt>
                <c:pt idx="1907">
                  <c:v>3.1721054085664988E-2</c:v>
                </c:pt>
                <c:pt idx="1908">
                  <c:v>3.1756636382948587E-2</c:v>
                </c:pt>
                <c:pt idx="1909">
                  <c:v>3.176074987709579E-2</c:v>
                </c:pt>
                <c:pt idx="1910">
                  <c:v>3.1728027546773591E-2</c:v>
                </c:pt>
                <c:pt idx="1911">
                  <c:v>3.1738754714519091E-2</c:v>
                </c:pt>
                <c:pt idx="1912">
                  <c:v>3.184032249953269E-2</c:v>
                </c:pt>
                <c:pt idx="1913">
                  <c:v>3.1814037386513887E-2</c:v>
                </c:pt>
                <c:pt idx="1914">
                  <c:v>3.1838713768116887E-2</c:v>
                </c:pt>
                <c:pt idx="1915">
                  <c:v>3.1809387648561394E-2</c:v>
                </c:pt>
                <c:pt idx="1916">
                  <c:v>3.1836030257450389E-2</c:v>
                </c:pt>
                <c:pt idx="1917">
                  <c:v>3.1858742703407592E-2</c:v>
                </c:pt>
                <c:pt idx="1918">
                  <c:v>3.1885921556101891E-2</c:v>
                </c:pt>
                <c:pt idx="1919">
                  <c:v>3.1873404617365292E-2</c:v>
                </c:pt>
                <c:pt idx="1920">
                  <c:v>3.1934738075502588E-2</c:v>
                </c:pt>
                <c:pt idx="1921">
                  <c:v>3.1954585971217989E-2</c:v>
                </c:pt>
                <c:pt idx="1922">
                  <c:v>3.1974076371063288E-2</c:v>
                </c:pt>
                <c:pt idx="1923">
                  <c:v>3.1932412060706288E-2</c:v>
                </c:pt>
                <c:pt idx="1924">
                  <c:v>3.2020209379797493E-2</c:v>
                </c:pt>
                <c:pt idx="1925">
                  <c:v>3.1978008825635187E-2</c:v>
                </c:pt>
                <c:pt idx="1926">
                  <c:v>3.1984805830448992E-2</c:v>
                </c:pt>
                <c:pt idx="1927">
                  <c:v>3.204631574488119E-2</c:v>
                </c:pt>
                <c:pt idx="1928">
                  <c:v>3.2039344575412687E-2</c:v>
                </c:pt>
                <c:pt idx="1929">
                  <c:v>3.2115518695442789E-2</c:v>
                </c:pt>
                <c:pt idx="1930">
                  <c:v>3.209835201875369E-2</c:v>
                </c:pt>
                <c:pt idx="1931">
                  <c:v>3.2083687813155889E-2</c:v>
                </c:pt>
                <c:pt idx="1932">
                  <c:v>3.2126069406893387E-2</c:v>
                </c:pt>
                <c:pt idx="1933">
                  <c:v>3.2199738764191993E-2</c:v>
                </c:pt>
                <c:pt idx="1934">
                  <c:v>3.2118557410339289E-2</c:v>
                </c:pt>
                <c:pt idx="1935">
                  <c:v>3.2182929583373092E-2</c:v>
                </c:pt>
                <c:pt idx="1936">
                  <c:v>3.2218335424361789E-2</c:v>
                </c:pt>
                <c:pt idx="1937">
                  <c:v>3.2241222034973788E-2</c:v>
                </c:pt>
                <c:pt idx="1938">
                  <c:v>3.2231746102773892E-2</c:v>
                </c:pt>
                <c:pt idx="1939">
                  <c:v>3.2242118066289391E-2</c:v>
                </c:pt>
                <c:pt idx="1940">
                  <c:v>3.2282531141100787E-2</c:v>
                </c:pt>
                <c:pt idx="1941">
                  <c:v>3.2241222034973788E-2</c:v>
                </c:pt>
                <c:pt idx="1942">
                  <c:v>3.2279668882499189E-2</c:v>
                </c:pt>
                <c:pt idx="1943">
                  <c:v>3.2305777539223091E-2</c:v>
                </c:pt>
                <c:pt idx="1944">
                  <c:v>3.2312036008591387E-2</c:v>
                </c:pt>
                <c:pt idx="1945">
                  <c:v>3.2349586824801088E-2</c:v>
                </c:pt>
                <c:pt idx="1946">
                  <c:v>3.2334743871268189E-2</c:v>
                </c:pt>
                <c:pt idx="1947">
                  <c:v>3.2392321331128487E-2</c:v>
                </c:pt>
                <c:pt idx="1948">
                  <c:v>3.2415565437610587E-2</c:v>
                </c:pt>
                <c:pt idx="1949">
                  <c:v>3.2413777958259692E-2</c:v>
                </c:pt>
                <c:pt idx="1950">
                  <c:v>3.2435058129095994E-2</c:v>
                </c:pt>
                <c:pt idx="1951">
                  <c:v>3.2452939797525393E-2</c:v>
                </c:pt>
                <c:pt idx="1952">
                  <c:v>3.2494782855817493E-2</c:v>
                </c:pt>
                <c:pt idx="1953">
                  <c:v>3.2442210338139689E-2</c:v>
                </c:pt>
                <c:pt idx="1954">
                  <c:v>3.2454191033070991E-2</c:v>
                </c:pt>
                <c:pt idx="1955">
                  <c:v>3.2481908421210688E-2</c:v>
                </c:pt>
                <c:pt idx="1956">
                  <c:v>3.2534121151378187E-2</c:v>
                </c:pt>
                <c:pt idx="1957">
                  <c:v>3.2554147795028687E-2</c:v>
                </c:pt>
                <c:pt idx="1958">
                  <c:v>3.2579717916307087E-2</c:v>
                </c:pt>
                <c:pt idx="1959">
                  <c:v>3.2566845773340493E-2</c:v>
                </c:pt>
                <c:pt idx="1960">
                  <c:v>3.256273227919329E-2</c:v>
                </c:pt>
                <c:pt idx="1961">
                  <c:v>3.262549342917119E-2</c:v>
                </c:pt>
                <c:pt idx="1962">
                  <c:v>3.2638548903353187E-2</c:v>
                </c:pt>
                <c:pt idx="1963">
                  <c:v>3.2638727651288293E-2</c:v>
                </c:pt>
                <c:pt idx="1964">
                  <c:v>3.2623884697755387E-2</c:v>
                </c:pt>
                <c:pt idx="1965">
                  <c:v>3.268217944099619E-2</c:v>
                </c:pt>
                <c:pt idx="1966">
                  <c:v>3.2669305006389392E-2</c:v>
                </c:pt>
                <c:pt idx="1967">
                  <c:v>3.2751022604047393E-2</c:v>
                </c:pt>
                <c:pt idx="1968">
                  <c:v>3.2810566291193694E-2</c:v>
                </c:pt>
                <c:pt idx="1969">
                  <c:v>3.2769616972576993E-2</c:v>
                </c:pt>
                <c:pt idx="1970">
                  <c:v>3.2725094986898788E-2</c:v>
                </c:pt>
                <c:pt idx="1971">
                  <c:v>3.2752988831333388E-2</c:v>
                </c:pt>
                <c:pt idx="1972">
                  <c:v>3.2751380099917592E-2</c:v>
                </c:pt>
                <c:pt idx="1973">
                  <c:v>3.2791435678858789E-2</c:v>
                </c:pt>
                <c:pt idx="1974">
                  <c:v>3.2843648409026191E-2</c:v>
                </c:pt>
                <c:pt idx="1975">
                  <c:v>3.2859385102234587E-2</c:v>
                </c:pt>
                <c:pt idx="1976">
                  <c:v>3.2863496304741592E-2</c:v>
                </c:pt>
                <c:pt idx="1977">
                  <c:v>3.2846689415562888E-2</c:v>
                </c:pt>
                <c:pt idx="1978">
                  <c:v>3.2939491676836588E-2</c:v>
                </c:pt>
                <c:pt idx="1979">
                  <c:v>3.2910346596856391E-2</c:v>
                </c:pt>
                <c:pt idx="1980">
                  <c:v>3.2909808061410889E-2</c:v>
                </c:pt>
                <c:pt idx="1981">
                  <c:v>3.2910880549021491E-2</c:v>
                </c:pt>
                <c:pt idx="1982">
                  <c:v>3.2968817796392089E-2</c:v>
                </c:pt>
                <c:pt idx="1983">
                  <c:v>3.2954870874174792E-2</c:v>
                </c:pt>
                <c:pt idx="1984">
                  <c:v>3.2975076265760392E-2</c:v>
                </c:pt>
                <c:pt idx="1985">
                  <c:v>3.3057868642669089E-2</c:v>
                </c:pt>
                <c:pt idx="1986">
                  <c:v>3.3048390418828989E-2</c:v>
                </c:pt>
                <c:pt idx="1987">
                  <c:v>3.3034083709101388E-2</c:v>
                </c:pt>
                <c:pt idx="1988">
                  <c:v>3.3032117481815393E-2</c:v>
                </c:pt>
                <c:pt idx="1989">
                  <c:v>3.3071813273246188E-2</c:v>
                </c:pt>
                <c:pt idx="1990">
                  <c:v>3.309005472918599E-2</c:v>
                </c:pt>
                <c:pt idx="1991">
                  <c:v>3.3073424296302188E-2</c:v>
                </c:pt>
                <c:pt idx="1992">
                  <c:v>3.310024565312629E-2</c:v>
                </c:pt>
                <c:pt idx="1993">
                  <c:v>3.3125815774404689E-2</c:v>
                </c:pt>
                <c:pt idx="1994">
                  <c:v>3.311776982568549E-2</c:v>
                </c:pt>
                <c:pt idx="1995">
                  <c:v>3.3203600917490791E-2</c:v>
                </c:pt>
                <c:pt idx="1996">
                  <c:v>3.3235787004007693E-2</c:v>
                </c:pt>
                <c:pt idx="1997">
                  <c:v>3.3149240920462092E-2</c:v>
                </c:pt>
                <c:pt idx="1998">
                  <c:v>3.3200202415083889E-2</c:v>
                </c:pt>
                <c:pt idx="1999">
                  <c:v>3.3209859386859088E-2</c:v>
                </c:pt>
                <c:pt idx="2000">
                  <c:v>3.3264398131822789E-2</c:v>
                </c:pt>
                <c:pt idx="2001">
                  <c:v>3.3311782376102689E-2</c:v>
                </c:pt>
                <c:pt idx="2002">
                  <c:v>3.3337533536956392E-2</c:v>
                </c:pt>
                <c:pt idx="2003">
                  <c:v>3.3298550445625692E-2</c:v>
                </c:pt>
                <c:pt idx="2004">
                  <c:v>3.3318398341341093E-2</c:v>
                </c:pt>
                <c:pt idx="2005">
                  <c:v>3.3314287138834088E-2</c:v>
                </c:pt>
                <c:pt idx="2006">
                  <c:v>3.3344864493935193E-2</c:v>
                </c:pt>
                <c:pt idx="2007">
                  <c:v>3.3369181088027888E-2</c:v>
                </c:pt>
                <c:pt idx="2008">
                  <c:v>3.3416388876012788E-2</c:v>
                </c:pt>
                <c:pt idx="2009">
                  <c:v>3.342139381819529E-2</c:v>
                </c:pt>
                <c:pt idx="2010">
                  <c:v>3.3465920387153889E-2</c:v>
                </c:pt>
                <c:pt idx="2011">
                  <c:v>3.3473072596197591E-2</c:v>
                </c:pt>
                <c:pt idx="2012">
                  <c:v>3.3471285116846689E-2</c:v>
                </c:pt>
                <c:pt idx="2013">
                  <c:v>3.3462343136811887E-2</c:v>
                </c:pt>
                <c:pt idx="2014">
                  <c:v>3.3515988142100189E-2</c:v>
                </c:pt>
                <c:pt idx="2015">
                  <c:v>3.3430695585740487E-2</c:v>
                </c:pt>
                <c:pt idx="2016">
                  <c:v>3.3509372176861792E-2</c:v>
                </c:pt>
                <c:pt idx="2017">
                  <c:v>3.3583758817540887E-2</c:v>
                </c:pt>
                <c:pt idx="2018">
                  <c:v>3.3519563100801987E-2</c:v>
                </c:pt>
                <c:pt idx="2019">
                  <c:v>3.3602176729775689E-2</c:v>
                </c:pt>
                <c:pt idx="2020">
                  <c:v>3.3600746746294888E-2</c:v>
                </c:pt>
                <c:pt idx="2021">
                  <c:v>3.3534942298140191E-2</c:v>
                </c:pt>
                <c:pt idx="2022">
                  <c:v>3.3630966605525892E-2</c:v>
                </c:pt>
                <c:pt idx="2023">
                  <c:v>3.3655106743323587E-2</c:v>
                </c:pt>
                <c:pt idx="2024">
                  <c:v>3.3628283094859393E-2</c:v>
                </c:pt>
                <c:pt idx="2025">
                  <c:v>3.370481471075959E-2</c:v>
                </c:pt>
                <c:pt idx="2026">
                  <c:v>3.3657787962349889E-2</c:v>
                </c:pt>
                <c:pt idx="2027">
                  <c:v>3.3721266395708292E-2</c:v>
                </c:pt>
                <c:pt idx="2028">
                  <c:v>3.3722696379188989E-2</c:v>
                </c:pt>
                <c:pt idx="2029">
                  <c:v>3.3726094881595892E-2</c:v>
                </c:pt>
                <c:pt idx="2030">
                  <c:v>3.3716080413950592E-2</c:v>
                </c:pt>
                <c:pt idx="2031">
                  <c:v>3.3740759087193789E-2</c:v>
                </c:pt>
                <c:pt idx="2032">
                  <c:v>3.3713935438729491E-2</c:v>
                </c:pt>
                <c:pt idx="2033">
                  <c:v>3.3796010532257691E-2</c:v>
                </c:pt>
                <c:pt idx="2034">
                  <c:v>3.382158065353609E-2</c:v>
                </c:pt>
                <c:pt idx="2035">
                  <c:v>3.3859310217680988E-2</c:v>
                </c:pt>
                <c:pt idx="2036">
                  <c:v>3.3845899539268989E-2</c:v>
                </c:pt>
                <c:pt idx="2037">
                  <c:v>3.3888457589301389E-2</c:v>
                </c:pt>
                <c:pt idx="2038">
                  <c:v>3.3931730631074193E-2</c:v>
                </c:pt>
                <c:pt idx="2039">
                  <c:v>3.3871827156417587E-2</c:v>
                </c:pt>
                <c:pt idx="2040">
                  <c:v>3.3876657933945391E-2</c:v>
                </c:pt>
                <c:pt idx="2041">
                  <c:v>3.3982158173530889E-2</c:v>
                </c:pt>
                <c:pt idx="2042">
                  <c:v>3.3911167743618388E-2</c:v>
                </c:pt>
                <c:pt idx="2043">
                  <c:v>3.3976793443838089E-2</c:v>
                </c:pt>
                <c:pt idx="2044">
                  <c:v>3.3991634105730792E-2</c:v>
                </c:pt>
                <c:pt idx="2045">
                  <c:v>3.3977865931448588E-2</c:v>
                </c:pt>
                <c:pt idx="2046">
                  <c:v>3.399199160160099E-2</c:v>
                </c:pt>
                <c:pt idx="2047">
                  <c:v>3.4063697023253792E-2</c:v>
                </c:pt>
                <c:pt idx="2048">
                  <c:v>3.409015859256749E-2</c:v>
                </c:pt>
                <c:pt idx="2049">
                  <c:v>3.4086762381800889E-2</c:v>
                </c:pt>
                <c:pt idx="2050">
                  <c:v>3.4033832368252893E-2</c:v>
                </c:pt>
                <c:pt idx="2051">
                  <c:v>3.4077822693406187E-2</c:v>
                </c:pt>
                <c:pt idx="2052">
                  <c:v>3.4162579005960689E-2</c:v>
                </c:pt>
                <c:pt idx="2053">
                  <c:v>3.4129677927703488E-2</c:v>
                </c:pt>
                <c:pt idx="2054">
                  <c:v>3.4176704676113091E-2</c:v>
                </c:pt>
                <c:pt idx="2055">
                  <c:v>3.4196018619663489E-2</c:v>
                </c:pt>
                <c:pt idx="2056">
                  <c:v>3.4186719143758489E-2</c:v>
                </c:pt>
                <c:pt idx="2057">
                  <c:v>3.4260212044762192E-2</c:v>
                </c:pt>
                <c:pt idx="2058">
                  <c:v>3.4240900392852089E-2</c:v>
                </c:pt>
                <c:pt idx="2059">
                  <c:v>3.4222480188977188E-2</c:v>
                </c:pt>
                <c:pt idx="2060">
                  <c:v>3.420031086174579E-2</c:v>
                </c:pt>
                <c:pt idx="2061">
                  <c:v>3.4243939107748589E-2</c:v>
                </c:pt>
                <c:pt idx="2062">
                  <c:v>3.4306523801431489E-2</c:v>
                </c:pt>
                <c:pt idx="2063">
                  <c:v>3.4318506788002988E-2</c:v>
                </c:pt>
                <c:pt idx="2064">
                  <c:v>3.4351586614195392E-2</c:v>
                </c:pt>
                <c:pt idx="2065">
                  <c:v>3.4276306233840793E-2</c:v>
                </c:pt>
                <c:pt idx="2066">
                  <c:v>3.4348903103528887E-2</c:v>
                </c:pt>
                <c:pt idx="2067">
                  <c:v>3.4374294476872187E-2</c:v>
                </c:pt>
                <c:pt idx="2068">
                  <c:v>3.4377871727214189E-2</c:v>
                </c:pt>
                <c:pt idx="2069">
                  <c:v>3.4427045742485091E-2</c:v>
                </c:pt>
                <c:pt idx="2070">
                  <c:v>3.4388243690729688E-2</c:v>
                </c:pt>
                <c:pt idx="2071">
                  <c:v>3.4467099029786091E-2</c:v>
                </c:pt>
                <c:pt idx="2072">
                  <c:v>3.4475502474375488E-2</c:v>
                </c:pt>
                <c:pt idx="2073">
                  <c:v>3.442257475246769E-2</c:v>
                </c:pt>
                <c:pt idx="2074">
                  <c:v>3.4425434719429091E-2</c:v>
                </c:pt>
                <c:pt idx="2075">
                  <c:v>3.4514843061576289E-2</c:v>
                </c:pt>
                <c:pt idx="2076">
                  <c:v>3.4543632937326492E-2</c:v>
                </c:pt>
                <c:pt idx="2077">
                  <c:v>3.454702914809319E-2</c:v>
                </c:pt>
                <c:pt idx="2078">
                  <c:v>3.454166441840039E-2</c:v>
                </c:pt>
                <c:pt idx="2079">
                  <c:v>3.4543632937326492E-2</c:v>
                </c:pt>
                <c:pt idx="2080">
                  <c:v>3.460210413686219E-2</c:v>
                </c:pt>
                <c:pt idx="2081">
                  <c:v>3.4535942192837288E-2</c:v>
                </c:pt>
                <c:pt idx="2082">
                  <c:v>3.4622845772253087E-2</c:v>
                </c:pt>
                <c:pt idx="2083">
                  <c:v>3.4638222677951087E-2</c:v>
                </c:pt>
                <c:pt idx="2084">
                  <c:v>3.4618913317681188E-2</c:v>
                </c:pt>
                <c:pt idx="2085">
                  <c:v>3.4659502848787389E-2</c:v>
                </c:pt>
                <c:pt idx="2086">
                  <c:v>3.4654497906604992E-2</c:v>
                </c:pt>
                <c:pt idx="2087">
                  <c:v>3.4760891885865987E-2</c:v>
                </c:pt>
                <c:pt idx="2088">
                  <c:v>3.472137255072999E-2</c:v>
                </c:pt>
                <c:pt idx="2089">
                  <c:v>3.476160458596609E-2</c:v>
                </c:pt>
                <c:pt idx="2090">
                  <c:v>3.4770546566000891E-2</c:v>
                </c:pt>
                <c:pt idx="2091">
                  <c:v>3.4765896828048391E-2</c:v>
                </c:pt>
                <c:pt idx="2092">
                  <c:v>3.4748732442999489E-2</c:v>
                </c:pt>
                <c:pt idx="2093">
                  <c:v>3.4821508060622688E-2</c:v>
                </c:pt>
                <c:pt idx="2094">
                  <c:v>3.4808454878080888E-2</c:v>
                </c:pt>
                <c:pt idx="2095">
                  <c:v>3.4826515294445387E-2</c:v>
                </c:pt>
                <c:pt idx="2096">
                  <c:v>3.4847974213216788E-2</c:v>
                </c:pt>
                <c:pt idx="2097">
                  <c:v>3.4896790732617491E-2</c:v>
                </c:pt>
                <c:pt idx="2098">
                  <c:v>3.4852621659529091E-2</c:v>
                </c:pt>
                <c:pt idx="2099">
                  <c:v>3.4935235288502793E-2</c:v>
                </c:pt>
                <c:pt idx="2100">
                  <c:v>3.4887491256712588E-2</c:v>
                </c:pt>
                <c:pt idx="2101">
                  <c:v>3.4888206248452888E-2</c:v>
                </c:pt>
                <c:pt idx="2102">
                  <c:v>3.499460022771389E-2</c:v>
                </c:pt>
                <c:pt idx="2103">
                  <c:v>3.5019278900957088E-2</c:v>
                </c:pt>
                <c:pt idx="2104">
                  <c:v>3.496152040152159E-2</c:v>
                </c:pt>
                <c:pt idx="2105">
                  <c:v>3.4967957618824888E-2</c:v>
                </c:pt>
                <c:pt idx="2106">
                  <c:v>3.502106638030799E-2</c:v>
                </c:pt>
                <c:pt idx="2107">
                  <c:v>3.498226203691239E-2</c:v>
                </c:pt>
                <c:pt idx="2108">
                  <c:v>3.505432495443539E-2</c:v>
                </c:pt>
                <c:pt idx="2109">
                  <c:v>3.5072921614605193E-2</c:v>
                </c:pt>
                <c:pt idx="2110">
                  <c:v>3.5094020745866289E-2</c:v>
                </c:pt>
                <c:pt idx="2111">
                  <c:v>3.5066841893171989E-2</c:v>
                </c:pt>
                <c:pt idx="2112">
                  <c:v>3.5109757439074692E-2</c:v>
                </c:pt>
                <c:pt idx="2113">
                  <c:v>3.5149274482570388E-2</c:v>
                </c:pt>
                <c:pt idx="2114">
                  <c:v>3.510385646557649E-2</c:v>
                </c:pt>
                <c:pt idx="2115">
                  <c:v>3.5144448288322992E-2</c:v>
                </c:pt>
                <c:pt idx="2116">
                  <c:v>3.5170733401341789E-2</c:v>
                </c:pt>
                <c:pt idx="2117">
                  <c:v>3.5202202204478193E-2</c:v>
                </c:pt>
                <c:pt idx="2118">
                  <c:v>3.5203455731663988E-2</c:v>
                </c:pt>
                <c:pt idx="2119">
                  <c:v>3.5252093503129592E-2</c:v>
                </c:pt>
                <c:pt idx="2120">
                  <c:v>3.5251021015519093E-2</c:v>
                </c:pt>
                <c:pt idx="2121">
                  <c:v>3.5294830301097188E-2</c:v>
                </c:pt>
                <c:pt idx="2122">
                  <c:v>3.5249409992463093E-2</c:v>
                </c:pt>
                <c:pt idx="2123">
                  <c:v>3.5335062336333191E-2</c:v>
                </c:pt>
                <c:pt idx="2124">
                  <c:v>3.5308955971249494E-2</c:v>
                </c:pt>
                <c:pt idx="2125">
                  <c:v>3.533452609252799E-2</c:v>
                </c:pt>
                <c:pt idx="2126">
                  <c:v>3.5285530825192188E-2</c:v>
                </c:pt>
                <c:pt idx="2127">
                  <c:v>3.534239329331209E-2</c:v>
                </c:pt>
                <c:pt idx="2128">
                  <c:v>3.5390494820972493E-2</c:v>
                </c:pt>
                <c:pt idx="2129">
                  <c:v>3.5397825777951288E-2</c:v>
                </c:pt>
                <c:pt idx="2130">
                  <c:v>3.5355448767494087E-2</c:v>
                </c:pt>
                <c:pt idx="2131">
                  <c:v>3.5401581776228291E-2</c:v>
                </c:pt>
                <c:pt idx="2132">
                  <c:v>3.5455763025321892E-2</c:v>
                </c:pt>
                <c:pt idx="2133">
                  <c:v>3.5442173598974787E-2</c:v>
                </c:pt>
                <c:pt idx="2134">
                  <c:v>3.5453258262590492E-2</c:v>
                </c:pt>
                <c:pt idx="2135">
                  <c:v>3.5506545772008589E-2</c:v>
                </c:pt>
                <c:pt idx="2136">
                  <c:v>3.5503147269601791E-2</c:v>
                </c:pt>
                <c:pt idx="2137">
                  <c:v>3.5540876833746592E-2</c:v>
                </c:pt>
                <c:pt idx="2138">
                  <c:v>3.5564659475674193E-2</c:v>
                </c:pt>
                <c:pt idx="2139">
                  <c:v>3.5554111055863792E-2</c:v>
                </c:pt>
                <c:pt idx="2140">
                  <c:v>3.557145418884769E-2</c:v>
                </c:pt>
                <c:pt idx="2141">
                  <c:v>3.5587190882056093E-2</c:v>
                </c:pt>
                <c:pt idx="2142">
                  <c:v>3.5617050953776687E-2</c:v>
                </c:pt>
                <c:pt idx="2143">
                  <c:v>3.5587190882056093E-2</c:v>
                </c:pt>
                <c:pt idx="2144">
                  <c:v>3.5603461527429589E-2</c:v>
                </c:pt>
                <c:pt idx="2145">
                  <c:v>3.5636720101556989E-2</c:v>
                </c:pt>
                <c:pt idx="2146">
                  <c:v>3.565817902032839E-2</c:v>
                </c:pt>
                <c:pt idx="2147">
                  <c:v>3.5672483438415892E-2</c:v>
                </c:pt>
                <c:pt idx="2148">
                  <c:v>3.5684285385412087E-2</c:v>
                </c:pt>
                <c:pt idx="2149">
                  <c:v>3.5703597037322288E-2</c:v>
                </c:pt>
                <c:pt idx="2150">
                  <c:v>3.5712896513227288E-2</c:v>
                </c:pt>
                <c:pt idx="2151">
                  <c:v>3.5734534179933788E-2</c:v>
                </c:pt>
                <c:pt idx="2152">
                  <c:v>3.5797652825781789E-2</c:v>
                </c:pt>
                <c:pt idx="2153">
                  <c:v>3.5739717870051292E-2</c:v>
                </c:pt>
                <c:pt idx="2154">
                  <c:v>3.583395469808609E-2</c:v>
                </c:pt>
                <c:pt idx="2155">
                  <c:v>3.5834848437761593E-2</c:v>
                </c:pt>
                <c:pt idx="2156">
                  <c:v>3.5799978840578089E-2</c:v>
                </c:pt>
                <c:pt idx="2157">
                  <c:v>3.580158986363409E-2</c:v>
                </c:pt>
                <c:pt idx="2158">
                  <c:v>3.5837350908852789E-2</c:v>
                </c:pt>
                <c:pt idx="2159">
                  <c:v>3.5880445202690493E-2</c:v>
                </c:pt>
                <c:pt idx="2160">
                  <c:v>3.5955189339239892E-2</c:v>
                </c:pt>
                <c:pt idx="2161">
                  <c:v>3.5888133655539493E-2</c:v>
                </c:pt>
                <c:pt idx="2162">
                  <c:v>3.593695017494019E-2</c:v>
                </c:pt>
                <c:pt idx="2163">
                  <c:v>3.5957336606101092E-2</c:v>
                </c:pt>
                <c:pt idx="2164">
                  <c:v>3.5973068716029087E-2</c:v>
                </c:pt>
                <c:pt idx="2165">
                  <c:v>3.5959839077192392E-2</c:v>
                </c:pt>
                <c:pt idx="2166">
                  <c:v>3.5908877582570588E-2</c:v>
                </c:pt>
                <c:pt idx="2167">
                  <c:v>3.6005972085926589E-2</c:v>
                </c:pt>
                <c:pt idx="2168">
                  <c:v>3.6068022827444389E-2</c:v>
                </c:pt>
                <c:pt idx="2169">
                  <c:v>3.601813152879299E-2</c:v>
                </c:pt>
                <c:pt idx="2170">
                  <c:v>3.6066233056453387E-2</c:v>
                </c:pt>
                <c:pt idx="2171">
                  <c:v>3.6082861197696992E-2</c:v>
                </c:pt>
                <c:pt idx="2172">
                  <c:v>3.6126136531109992E-2</c:v>
                </c:pt>
                <c:pt idx="2173">
                  <c:v>3.6099670378515893E-2</c:v>
                </c:pt>
                <c:pt idx="2174">
                  <c:v>3.6073027769626891E-2</c:v>
                </c:pt>
                <c:pt idx="2175">
                  <c:v>3.6183356495100093E-2</c:v>
                </c:pt>
                <c:pt idx="2176">
                  <c:v>3.6176738238221387E-2</c:v>
                </c:pt>
                <c:pt idx="2177">
                  <c:v>3.6163148811874289E-2</c:v>
                </c:pt>
                <c:pt idx="2178">
                  <c:v>3.6193011175235087E-2</c:v>
                </c:pt>
                <c:pt idx="2179">
                  <c:v>3.6129532741876691E-2</c:v>
                </c:pt>
                <c:pt idx="2180">
                  <c:v>3.6207675380832888E-2</c:v>
                </c:pt>
                <c:pt idx="2181">
                  <c:v>3.6293861676868093E-2</c:v>
                </c:pt>
                <c:pt idx="2182">
                  <c:v>3.622734452861319E-2</c:v>
                </c:pt>
                <c:pt idx="2183">
                  <c:v>3.6267576563849289E-2</c:v>
                </c:pt>
                <c:pt idx="2184">
                  <c:v>3.6278127275299887E-2</c:v>
                </c:pt>
                <c:pt idx="2185">
                  <c:v>3.6311209393132489E-2</c:v>
                </c:pt>
                <c:pt idx="2186">
                  <c:v>3.6312460628678093E-2</c:v>
                </c:pt>
                <c:pt idx="2187">
                  <c:v>3.6298692454395889E-2</c:v>
                </c:pt>
                <c:pt idx="2188">
                  <c:v>3.6340175725177587E-2</c:v>
                </c:pt>
                <c:pt idx="2189">
                  <c:v>3.6355197426645593E-2</c:v>
                </c:pt>
                <c:pt idx="2190">
                  <c:v>3.6367175829936788E-2</c:v>
                </c:pt>
                <c:pt idx="2191">
                  <c:v>3.6381480248024192E-2</c:v>
                </c:pt>
                <c:pt idx="2192">
                  <c:v>3.6374149291045391E-2</c:v>
                </c:pt>
                <c:pt idx="2193">
                  <c:v>3.640383290647109E-2</c:v>
                </c:pt>
                <c:pt idx="2194">
                  <c:v>3.6364852106780587E-2</c:v>
                </c:pt>
                <c:pt idx="2195">
                  <c:v>3.6453721913482388E-2</c:v>
                </c:pt>
                <c:pt idx="2196">
                  <c:v>3.6512014365082987E-2</c:v>
                </c:pt>
                <c:pt idx="2197">
                  <c:v>3.647821954715029E-2</c:v>
                </c:pt>
                <c:pt idx="2198">
                  <c:v>3.650361092049359E-2</c:v>
                </c:pt>
                <c:pt idx="2199">
                  <c:v>3.6477325807474793E-2</c:v>
                </c:pt>
                <c:pt idx="2200">
                  <c:v>3.6565838118306389E-2</c:v>
                </c:pt>
                <c:pt idx="2201">
                  <c:v>3.661215216661589E-2</c:v>
                </c:pt>
                <c:pt idx="2202">
                  <c:v>3.6553321179569789E-2</c:v>
                </c:pt>
                <c:pt idx="2203">
                  <c:v>3.6532222048308791E-2</c:v>
                </c:pt>
                <c:pt idx="2204">
                  <c:v>3.6652922737297387E-2</c:v>
                </c:pt>
                <c:pt idx="2205">
                  <c:v>3.6694584756014191E-2</c:v>
                </c:pt>
                <c:pt idx="2206">
                  <c:v>3.6717294910331287E-2</c:v>
                </c:pt>
                <c:pt idx="2207">
                  <c:v>3.6617693352603592E-2</c:v>
                </c:pt>
                <c:pt idx="2208">
                  <c:v>3.6721048616968087E-2</c:v>
                </c:pt>
                <c:pt idx="2209">
                  <c:v>3.6691007505672293E-2</c:v>
                </c:pt>
                <c:pt idx="2210">
                  <c:v>3.6768792648758292E-2</c:v>
                </c:pt>
                <c:pt idx="2211">
                  <c:v>3.670817647400159E-2</c:v>
                </c:pt>
                <c:pt idx="2212">
                  <c:v>3.6736604270601193E-2</c:v>
                </c:pt>
                <c:pt idx="2213">
                  <c:v>3.6770580128109187E-2</c:v>
                </c:pt>
                <c:pt idx="2214">
                  <c:v>3.6779164612273887E-2</c:v>
                </c:pt>
                <c:pt idx="2215">
                  <c:v>3.6799548751794489E-2</c:v>
                </c:pt>
                <c:pt idx="2216">
                  <c:v>3.6844788020853288E-2</c:v>
                </c:pt>
                <c:pt idx="2217">
                  <c:v>3.6811886942595989E-2</c:v>
                </c:pt>
                <c:pt idx="2218">
                  <c:v>3.6803659954301592E-2</c:v>
                </c:pt>
                <c:pt idx="2219">
                  <c:v>3.6842821793567293E-2</c:v>
                </c:pt>
                <c:pt idx="2220">
                  <c:v>3.6913631183904491E-2</c:v>
                </c:pt>
                <c:pt idx="2221">
                  <c:v>3.694581727042149E-2</c:v>
                </c:pt>
                <c:pt idx="2222">
                  <c:v>3.6908266454211691E-2</c:v>
                </c:pt>
                <c:pt idx="2223">
                  <c:v>3.6884307355989188E-2</c:v>
                </c:pt>
                <c:pt idx="2224">
                  <c:v>3.6979256884124193E-2</c:v>
                </c:pt>
                <c:pt idx="2225">
                  <c:v>3.6967276189192891E-2</c:v>
                </c:pt>
                <c:pt idx="2226">
                  <c:v>3.703254210190219E-2</c:v>
                </c:pt>
                <c:pt idx="2227">
                  <c:v>3.6995529821137789E-2</c:v>
                </c:pt>
                <c:pt idx="2228">
                  <c:v>3.697585838171729E-2</c:v>
                </c:pt>
                <c:pt idx="2229">
                  <c:v>3.7011085474770888E-2</c:v>
                </c:pt>
                <c:pt idx="2230">
                  <c:v>3.7023423665572389E-2</c:v>
                </c:pt>
                <c:pt idx="2231">
                  <c:v>3.711140202423889E-2</c:v>
                </c:pt>
                <c:pt idx="2232">
                  <c:v>3.708028613369229E-2</c:v>
                </c:pt>
                <c:pt idx="2233">
                  <c:v>3.7105320011165489E-2</c:v>
                </c:pt>
                <c:pt idx="2234">
                  <c:v>3.7099240289732292E-2</c:v>
                </c:pt>
                <c:pt idx="2235">
                  <c:v>3.7143588110755792E-2</c:v>
                </c:pt>
                <c:pt idx="2236">
                  <c:v>3.7171660703125491E-2</c:v>
                </c:pt>
                <c:pt idx="2237">
                  <c:v>3.716486369831179E-2</c:v>
                </c:pt>
                <c:pt idx="2238">
                  <c:v>3.722602070015419E-2</c:v>
                </c:pt>
                <c:pt idx="2239">
                  <c:v>3.7193474826126893E-2</c:v>
                </c:pt>
                <c:pt idx="2240">
                  <c:v>3.719597958885839E-2</c:v>
                </c:pt>
                <c:pt idx="2241">
                  <c:v>3.7204740529317888E-2</c:v>
                </c:pt>
                <c:pt idx="2242">
                  <c:v>3.7219047239045587E-2</c:v>
                </c:pt>
                <c:pt idx="2243">
                  <c:v>3.7339207100948589E-2</c:v>
                </c:pt>
                <c:pt idx="2244">
                  <c:v>3.7266076279095388E-2</c:v>
                </c:pt>
                <c:pt idx="2245">
                  <c:v>3.7244617360323994E-2</c:v>
                </c:pt>
                <c:pt idx="2246">
                  <c:v>3.731417322347539E-2</c:v>
                </c:pt>
                <c:pt idx="2247">
                  <c:v>3.7352262575130593E-2</c:v>
                </c:pt>
                <c:pt idx="2248">
                  <c:v>3.7412881041527589E-2</c:v>
                </c:pt>
                <c:pt idx="2249">
                  <c:v>3.7394999373098189E-2</c:v>
                </c:pt>
                <c:pt idx="2250">
                  <c:v>3.7306665810201693E-2</c:v>
                </c:pt>
                <c:pt idx="2251">
                  <c:v>3.7337779409108089E-2</c:v>
                </c:pt>
                <c:pt idx="2252">
                  <c:v>3.7424859444818694E-2</c:v>
                </c:pt>
                <c:pt idx="2253">
                  <c:v>3.7377653948473991E-2</c:v>
                </c:pt>
                <c:pt idx="2254">
                  <c:v>3.7406084036713791E-2</c:v>
                </c:pt>
                <c:pt idx="2255">
                  <c:v>3.7486373942531293E-2</c:v>
                </c:pt>
                <c:pt idx="2256">
                  <c:v>3.7513195299355387E-2</c:v>
                </c:pt>
                <c:pt idx="2257">
                  <c:v>3.7485301454920787E-2</c:v>
                </c:pt>
                <c:pt idx="2258">
                  <c:v>3.7547886148603687E-2</c:v>
                </c:pt>
                <c:pt idx="2259">
                  <c:v>3.7540016656179488E-2</c:v>
                </c:pt>
                <c:pt idx="2260">
                  <c:v>3.7551818603175691E-2</c:v>
                </c:pt>
                <c:pt idx="2261">
                  <c:v>3.756505053365259E-2</c:v>
                </c:pt>
                <c:pt idx="2262">
                  <c:v>3.7555753349387787E-2</c:v>
                </c:pt>
                <c:pt idx="2263">
                  <c:v>3.7594019157337989E-2</c:v>
                </c:pt>
                <c:pt idx="2264">
                  <c:v>3.7658391330371792E-2</c:v>
                </c:pt>
                <c:pt idx="2265">
                  <c:v>3.7611004794451793E-2</c:v>
                </c:pt>
                <c:pt idx="2266">
                  <c:v>3.7705599118356692E-2</c:v>
                </c:pt>
                <c:pt idx="2267">
                  <c:v>3.7694869658970988E-2</c:v>
                </c:pt>
                <c:pt idx="2268">
                  <c:v>3.7732780262691189E-2</c:v>
                </c:pt>
                <c:pt idx="2269">
                  <c:v>3.770595661422689E-2</c:v>
                </c:pt>
                <c:pt idx="2270">
                  <c:v>3.769844690931299E-2</c:v>
                </c:pt>
                <c:pt idx="2271">
                  <c:v>3.7712572579465392E-2</c:v>
                </c:pt>
                <c:pt idx="2272">
                  <c:v>3.7781594490451688E-2</c:v>
                </c:pt>
                <c:pt idx="2273">
                  <c:v>3.772687699755279E-2</c:v>
                </c:pt>
                <c:pt idx="2274">
                  <c:v>3.7813780576968589E-2</c:v>
                </c:pt>
                <c:pt idx="2275">
                  <c:v>3.7788389203625289E-2</c:v>
                </c:pt>
                <c:pt idx="2276">
                  <c:v>3.7784814244923491E-2</c:v>
                </c:pt>
                <c:pt idx="2277">
                  <c:v>3.7835415952034893E-2</c:v>
                </c:pt>
                <c:pt idx="2278">
                  <c:v>3.7892995703535388E-2</c:v>
                </c:pt>
                <c:pt idx="2279">
                  <c:v>3.7885128502751289E-2</c:v>
                </c:pt>
                <c:pt idx="2280">
                  <c:v>3.7916957093397992E-2</c:v>
                </c:pt>
                <c:pt idx="2281">
                  <c:v>3.7930367771810088E-2</c:v>
                </c:pt>
                <c:pt idx="2282">
                  <c:v>3.7913560882631293E-2</c:v>
                </c:pt>
                <c:pt idx="2283">
                  <c:v>3.7991343734077192E-2</c:v>
                </c:pt>
                <c:pt idx="2284">
                  <c:v>3.7952899178191987E-2</c:v>
                </c:pt>
                <c:pt idx="2285">
                  <c:v>3.7986157752319387E-2</c:v>
                </c:pt>
                <c:pt idx="2286">
                  <c:v>3.7985800256449292E-2</c:v>
                </c:pt>
                <c:pt idx="2287">
                  <c:v>3.803354428823949E-2</c:v>
                </c:pt>
                <c:pt idx="2288">
                  <c:v>3.7966846100409291E-2</c:v>
                </c:pt>
                <c:pt idx="2289">
                  <c:v>3.8105962409992492E-2</c:v>
                </c:pt>
                <c:pt idx="2290">
                  <c:v>3.8075208598596491E-2</c:v>
                </c:pt>
                <c:pt idx="2291">
                  <c:v>3.8064836635080888E-2</c:v>
                </c:pt>
                <c:pt idx="2292">
                  <c:v>3.810328119096619E-2</c:v>
                </c:pt>
                <c:pt idx="2293">
                  <c:v>3.8112938162741292E-2</c:v>
                </c:pt>
                <c:pt idx="2294">
                  <c:v>3.8155674960708888E-2</c:v>
                </c:pt>
                <c:pt idx="2295">
                  <c:v>3.815191667079159E-2</c:v>
                </c:pt>
                <c:pt idx="2296">
                  <c:v>3.8153170197977392E-2</c:v>
                </c:pt>
                <c:pt idx="2297">
                  <c:v>3.8193938477018789E-2</c:v>
                </c:pt>
                <c:pt idx="2298">
                  <c:v>3.8209675170227192E-2</c:v>
                </c:pt>
                <c:pt idx="2299">
                  <c:v>3.8219866094167387E-2</c:v>
                </c:pt>
                <c:pt idx="2300">
                  <c:v>3.8209853918162291E-2</c:v>
                </c:pt>
                <c:pt idx="2301">
                  <c:v>3.8205027723914889E-2</c:v>
                </c:pt>
                <c:pt idx="2302">
                  <c:v>3.8266716386282193E-2</c:v>
                </c:pt>
                <c:pt idx="2303">
                  <c:v>3.826045791691389E-2</c:v>
                </c:pt>
                <c:pt idx="2304">
                  <c:v>3.8372040169572789E-2</c:v>
                </c:pt>
                <c:pt idx="2305">
                  <c:v>3.8288354052988693E-2</c:v>
                </c:pt>
                <c:pt idx="2306">
                  <c:v>3.8376330120014991E-2</c:v>
                </c:pt>
                <c:pt idx="2307">
                  <c:v>3.8324832381587889E-2</c:v>
                </c:pt>
                <c:pt idx="2308">
                  <c:v>3.8399574226497091E-2</c:v>
                </c:pt>
                <c:pt idx="2309">
                  <c:v>3.8397607999211089E-2</c:v>
                </c:pt>
                <c:pt idx="2310">
                  <c:v>3.8384018572863991E-2</c:v>
                </c:pt>
                <c:pt idx="2311">
                  <c:v>3.8440523545113688E-2</c:v>
                </c:pt>
                <c:pt idx="2312">
                  <c:v>3.842979408572799E-2</c:v>
                </c:pt>
                <c:pt idx="2313">
                  <c:v>3.8462876203560592E-2</c:v>
                </c:pt>
                <c:pt idx="2314">
                  <c:v>3.8450001768953787E-2</c:v>
                </c:pt>
                <c:pt idx="2315">
                  <c:v>3.8462876203560592E-2</c:v>
                </c:pt>
                <c:pt idx="2316">
                  <c:v>3.8486122601682791E-2</c:v>
                </c:pt>
                <c:pt idx="2317">
                  <c:v>3.8488088828968793E-2</c:v>
                </c:pt>
                <c:pt idx="2318">
                  <c:v>3.8551746010262289E-2</c:v>
                </c:pt>
                <c:pt idx="2319">
                  <c:v>3.852671213278909E-2</c:v>
                </c:pt>
                <c:pt idx="2320">
                  <c:v>3.8577852375345993E-2</c:v>
                </c:pt>
                <c:pt idx="2321">
                  <c:v>3.8596808823026192E-2</c:v>
                </c:pt>
                <c:pt idx="2322">
                  <c:v>3.8610219501438191E-2</c:v>
                </c:pt>
                <c:pt idx="2323">
                  <c:v>3.8605924967715692E-2</c:v>
                </c:pt>
                <c:pt idx="2324">
                  <c:v>3.8566948751305591E-2</c:v>
                </c:pt>
                <c:pt idx="2325">
                  <c:v>3.8594301768654492E-2</c:v>
                </c:pt>
                <c:pt idx="2326">
                  <c:v>3.863578962271659E-2</c:v>
                </c:pt>
                <c:pt idx="2327">
                  <c:v>3.8652417763960292E-2</c:v>
                </c:pt>
                <c:pt idx="2328">
                  <c:v>3.8716074945253691E-2</c:v>
                </c:pt>
                <c:pt idx="2329">
                  <c:v>3.871857741634499E-2</c:v>
                </c:pt>
                <c:pt idx="2330">
                  <c:v>3.8739857587181292E-2</c:v>
                </c:pt>
                <c:pt idx="2331">
                  <c:v>3.873503139293389E-2</c:v>
                </c:pt>
                <c:pt idx="2332">
                  <c:v>3.8783669164399591E-2</c:v>
                </c:pt>
                <c:pt idx="2333">
                  <c:v>3.8778123395131391E-2</c:v>
                </c:pt>
                <c:pt idx="2334">
                  <c:v>3.8824079947570693E-2</c:v>
                </c:pt>
                <c:pt idx="2335">
                  <c:v>3.878992534212769E-2</c:v>
                </c:pt>
                <c:pt idx="2336">
                  <c:v>3.8845002622536894E-2</c:v>
                </c:pt>
                <c:pt idx="2337">
                  <c:v>3.8815852959276288E-2</c:v>
                </c:pt>
                <c:pt idx="2338">
                  <c:v>3.8873075214906593E-2</c:v>
                </c:pt>
                <c:pt idx="2339">
                  <c:v>3.8857162065403288E-2</c:v>
                </c:pt>
                <c:pt idx="2340">
                  <c:v>3.8919568011151193E-2</c:v>
                </c:pt>
                <c:pt idx="2341">
                  <c:v>3.8954080112464387E-2</c:v>
                </c:pt>
                <c:pt idx="2342">
                  <c:v>3.8933514933368489E-2</c:v>
                </c:pt>
                <c:pt idx="2343">
                  <c:v>3.8944423140689188E-2</c:v>
                </c:pt>
                <c:pt idx="2344">
                  <c:v>3.8996635870856687E-2</c:v>
                </c:pt>
                <c:pt idx="2345">
                  <c:v>3.8900790311406093E-2</c:v>
                </c:pt>
                <c:pt idx="2346">
                  <c:v>3.9000925821298792E-2</c:v>
                </c:pt>
                <c:pt idx="2347">
                  <c:v>3.8973746968604492E-2</c:v>
                </c:pt>
                <c:pt idx="2348">
                  <c:v>3.9027210934317588E-2</c:v>
                </c:pt>
                <c:pt idx="2349">
                  <c:v>3.9022205992135094E-2</c:v>
                </c:pt>
                <c:pt idx="2350">
                  <c:v>3.9072631242951593E-2</c:v>
                </c:pt>
                <c:pt idx="2351">
                  <c:v>3.909891635597039E-2</c:v>
                </c:pt>
                <c:pt idx="2352">
                  <c:v>3.9075312461977992E-2</c:v>
                </c:pt>
                <c:pt idx="2353">
                  <c:v>3.9079249499830292E-2</c:v>
                </c:pt>
                <c:pt idx="2354">
                  <c:v>3.9114650757538588E-2</c:v>
                </c:pt>
                <c:pt idx="2355">
                  <c:v>3.9152742400833988E-2</c:v>
                </c:pt>
                <c:pt idx="2356">
                  <c:v>3.9192080696394689E-2</c:v>
                </c:pt>
                <c:pt idx="2357">
                  <c:v>3.9151129086137888E-2</c:v>
                </c:pt>
                <c:pt idx="2358">
                  <c:v>3.9186356179191494E-2</c:v>
                </c:pt>
                <c:pt idx="2359">
                  <c:v>3.9216935825932789E-2</c:v>
                </c:pt>
                <c:pt idx="2360">
                  <c:v>3.9228737772928991E-2</c:v>
                </c:pt>
                <c:pt idx="2361">
                  <c:v>3.925377165040219E-2</c:v>
                </c:pt>
                <c:pt idx="2362">
                  <c:v>3.9306878120245088E-2</c:v>
                </c:pt>
                <c:pt idx="2363">
                  <c:v>3.9315994264934588E-2</c:v>
                </c:pt>
                <c:pt idx="2364">
                  <c:v>3.925913408845489E-2</c:v>
                </c:pt>
                <c:pt idx="2365">
                  <c:v>3.9302583586522492E-2</c:v>
                </c:pt>
                <c:pt idx="2366">
                  <c:v>3.9293288693897893E-2</c:v>
                </c:pt>
                <c:pt idx="2367">
                  <c:v>3.9407192378072893E-2</c:v>
                </c:pt>
                <c:pt idx="2368">
                  <c:v>3.9374293591455792E-2</c:v>
                </c:pt>
                <c:pt idx="2369">
                  <c:v>3.9333699477069092E-2</c:v>
                </c:pt>
                <c:pt idx="2370">
                  <c:v>3.9432047507610889E-2</c:v>
                </c:pt>
                <c:pt idx="2371">
                  <c:v>3.9410052345034287E-2</c:v>
                </c:pt>
                <c:pt idx="2372">
                  <c:v>3.9385912207236487E-2</c:v>
                </c:pt>
                <c:pt idx="2373">
                  <c:v>3.9438665764489587E-2</c:v>
                </c:pt>
                <c:pt idx="2374">
                  <c:v>3.948443898571339E-2</c:v>
                </c:pt>
                <c:pt idx="2375">
                  <c:v>3.9488013944415187E-2</c:v>
                </c:pt>
                <c:pt idx="2376">
                  <c:v>3.9512869073953287E-2</c:v>
                </c:pt>
                <c:pt idx="2377">
                  <c:v>3.9530574286087888E-2</c:v>
                </c:pt>
                <c:pt idx="2378">
                  <c:v>3.957116381719409E-2</c:v>
                </c:pt>
                <c:pt idx="2379">
                  <c:v>3.9565265135336189E-2</c:v>
                </c:pt>
                <c:pt idx="2380">
                  <c:v>3.9628028576954188E-2</c:v>
                </c:pt>
                <c:pt idx="2381">
                  <c:v>3.9564903056185589E-2</c:v>
                </c:pt>
                <c:pt idx="2382">
                  <c:v>3.9612294175386087E-2</c:v>
                </c:pt>
                <c:pt idx="2383">
                  <c:v>3.960513967470209E-2</c:v>
                </c:pt>
                <c:pt idx="2384">
                  <c:v>3.964251174297679E-2</c:v>
                </c:pt>
                <c:pt idx="2385">
                  <c:v>3.9663970661748191E-2</c:v>
                </c:pt>
                <c:pt idx="2386">
                  <c:v>3.9622844886836692E-2</c:v>
                </c:pt>
                <c:pt idx="2387">
                  <c:v>3.9699912746542193E-2</c:v>
                </c:pt>
                <c:pt idx="2388">
                  <c:v>3.970044440706709E-2</c:v>
                </c:pt>
                <c:pt idx="2389">
                  <c:v>3.9691859922902389E-2</c:v>
                </c:pt>
                <c:pt idx="2390">
                  <c:v>3.9757130418892089E-2</c:v>
                </c:pt>
                <c:pt idx="2391">
                  <c:v>3.9751767980839389E-2</c:v>
                </c:pt>
                <c:pt idx="2392">
                  <c:v>3.9758024158567488E-2</c:v>
                </c:pt>
                <c:pt idx="2393">
                  <c:v>3.976946860969359E-2</c:v>
                </c:pt>
                <c:pt idx="2394">
                  <c:v>3.9820072608445188E-2</c:v>
                </c:pt>
                <c:pt idx="2395">
                  <c:v>3.9876579872335088E-2</c:v>
                </c:pt>
                <c:pt idx="2396">
                  <c:v>3.9814352674522394E-2</c:v>
                </c:pt>
                <c:pt idx="2397">
                  <c:v>3.9826333369453688E-2</c:v>
                </c:pt>
                <c:pt idx="2398">
                  <c:v>3.9861024218701989E-2</c:v>
                </c:pt>
                <c:pt idx="2399">
                  <c:v>3.9914488184415092E-2</c:v>
                </c:pt>
                <c:pt idx="2400">
                  <c:v>3.9820072608445188E-2</c:v>
                </c:pt>
                <c:pt idx="2401">
                  <c:v>3.990643994405569E-2</c:v>
                </c:pt>
                <c:pt idx="2402">
                  <c:v>3.9953106904954988E-2</c:v>
                </c:pt>
                <c:pt idx="2403">
                  <c:v>3.9953290236170488E-2</c:v>
                </c:pt>
                <c:pt idx="2404">
                  <c:v>3.9991019800315289E-2</c:v>
                </c:pt>
                <c:pt idx="2405">
                  <c:v>3.9975821642552388E-2</c:v>
                </c:pt>
                <c:pt idx="2406">
                  <c:v>3.9984401543436687E-2</c:v>
                </c:pt>
                <c:pt idx="2407">
                  <c:v>4.0029106860330392E-2</c:v>
                </c:pt>
                <c:pt idx="2408">
                  <c:v>3.9966879662517593E-2</c:v>
                </c:pt>
                <c:pt idx="2409">
                  <c:v>4.007041138317699E-2</c:v>
                </c:pt>
                <c:pt idx="2410">
                  <c:v>4.0036614273604089E-2</c:v>
                </c:pt>
                <c:pt idx="2411">
                  <c:v>4.008060459875739E-2</c:v>
                </c:pt>
                <c:pt idx="2412">
                  <c:v>4.0040725476111087E-2</c:v>
                </c:pt>
                <c:pt idx="2413">
                  <c:v>4.0088295343246587E-2</c:v>
                </c:pt>
                <c:pt idx="2414">
                  <c:v>4.0143546788310489E-2</c:v>
                </c:pt>
                <c:pt idx="2415">
                  <c:v>4.0115295448005787E-2</c:v>
                </c:pt>
                <c:pt idx="2416">
                  <c:v>4.0114937952135589E-2</c:v>
                </c:pt>
                <c:pt idx="2417">
                  <c:v>4.0194691614147793E-2</c:v>
                </c:pt>
                <c:pt idx="2418">
                  <c:v>4.0190754576295493E-2</c:v>
                </c:pt>
                <c:pt idx="2419">
                  <c:v>4.0223479198257889E-2</c:v>
                </c:pt>
                <c:pt idx="2420">
                  <c:v>4.0289817598577693E-2</c:v>
                </c:pt>
                <c:pt idx="2421">
                  <c:v>4.0231880351206992E-2</c:v>
                </c:pt>
                <c:pt idx="2422">
                  <c:v>4.024493811702929E-2</c:v>
                </c:pt>
                <c:pt idx="2423">
                  <c:v>4.0324150951955788E-2</c:v>
                </c:pt>
                <c:pt idx="2424">
                  <c:v>4.0304122016665091E-2</c:v>
                </c:pt>
                <c:pt idx="2425">
                  <c:v>4.026013169151179E-2</c:v>
                </c:pt>
                <c:pt idx="2426">
                  <c:v>4.029428629695489E-2</c:v>
                </c:pt>
                <c:pt idx="2427">
                  <c:v>4.0387624802033791E-2</c:v>
                </c:pt>
                <c:pt idx="2428">
                  <c:v>4.0358479722053593E-2</c:v>
                </c:pt>
                <c:pt idx="2429">
                  <c:v>4.0385126914222989E-2</c:v>
                </c:pt>
                <c:pt idx="2430">
                  <c:v>4.0401755055466587E-2</c:v>
                </c:pt>
                <c:pt idx="2431">
                  <c:v>4.0348286506473187E-2</c:v>
                </c:pt>
                <c:pt idx="2432">
                  <c:v>4.0389416864665087E-2</c:v>
                </c:pt>
                <c:pt idx="2433">
                  <c:v>4.0451465314542794E-2</c:v>
                </c:pt>
                <c:pt idx="2434">
                  <c:v>4.0468455534936991E-2</c:v>
                </c:pt>
                <c:pt idx="2435">
                  <c:v>4.0535508926997088E-2</c:v>
                </c:pt>
                <c:pt idx="2436">
                  <c:v>4.0529605661858793E-2</c:v>
                </c:pt>
                <c:pt idx="2437">
                  <c:v>4.0501175573618993E-2</c:v>
                </c:pt>
                <c:pt idx="2438">
                  <c:v>4.0535151431126987E-2</c:v>
                </c:pt>
                <c:pt idx="2439">
                  <c:v>4.0550707084759989E-2</c:v>
                </c:pt>
                <c:pt idx="2440">
                  <c:v>4.0544803819621687E-2</c:v>
                </c:pt>
                <c:pt idx="2441">
                  <c:v>4.0631354486447689E-2</c:v>
                </c:pt>
                <c:pt idx="2442">
                  <c:v>4.0578243433324487E-2</c:v>
                </c:pt>
                <c:pt idx="2443">
                  <c:v>4.0646016400405389E-2</c:v>
                </c:pt>
                <c:pt idx="2444">
                  <c:v>4.0638151491261487E-2</c:v>
                </c:pt>
                <c:pt idx="2445">
                  <c:v>4.0653166317808888E-2</c:v>
                </c:pt>
                <c:pt idx="2446">
                  <c:v>4.0674625236580289E-2</c:v>
                </c:pt>
                <c:pt idx="2447">
                  <c:v>4.0649412611171991E-2</c:v>
                </c:pt>
                <c:pt idx="2448">
                  <c:v>4.0630456163491889E-2</c:v>
                </c:pt>
                <c:pt idx="2449">
                  <c:v>4.0671581938403388E-2</c:v>
                </c:pt>
                <c:pt idx="2450">
                  <c:v>4.071146106104969E-2</c:v>
                </c:pt>
                <c:pt idx="2451">
                  <c:v>4.073237915273549E-2</c:v>
                </c:pt>
                <c:pt idx="2452">
                  <c:v>4.0726837966747691E-2</c:v>
                </c:pt>
                <c:pt idx="2453">
                  <c:v>4.0747760641713891E-2</c:v>
                </c:pt>
                <c:pt idx="2454">
                  <c:v>4.0756881369683792E-2</c:v>
                </c:pt>
                <c:pt idx="2455">
                  <c:v>4.0794253437958491E-2</c:v>
                </c:pt>
                <c:pt idx="2456">
                  <c:v>4.0809447012440991E-2</c:v>
                </c:pt>
                <c:pt idx="2457">
                  <c:v>4.083555796080509E-2</c:v>
                </c:pt>
                <c:pt idx="2458">
                  <c:v>4.0883480740530387E-2</c:v>
                </c:pt>
                <c:pt idx="2459">
                  <c:v>4.0858804358927393E-2</c:v>
                </c:pt>
                <c:pt idx="2460">
                  <c:v>4.0909229609743893E-2</c:v>
                </c:pt>
                <c:pt idx="2461">
                  <c:v>4.0868099251551993E-2</c:v>
                </c:pt>
                <c:pt idx="2462">
                  <c:v>4.086363513645519E-2</c:v>
                </c:pt>
                <c:pt idx="2463">
                  <c:v>4.0920490729654493E-2</c:v>
                </c:pt>
                <c:pt idx="2464">
                  <c:v>4.0943026719316787E-2</c:v>
                </c:pt>
                <c:pt idx="2465">
                  <c:v>4.0946244182148393E-2</c:v>
                </c:pt>
                <c:pt idx="2466">
                  <c:v>4.0908157122133387E-2</c:v>
                </c:pt>
                <c:pt idx="2467">
                  <c:v>4.099326863891789E-2</c:v>
                </c:pt>
                <c:pt idx="2468">
                  <c:v>4.0987727452930091E-2</c:v>
                </c:pt>
                <c:pt idx="2469">
                  <c:v>4.1042804733339391E-2</c:v>
                </c:pt>
                <c:pt idx="2470">
                  <c:v>4.1024920773269691E-2</c:v>
                </c:pt>
                <c:pt idx="2471">
                  <c:v>4.107803182639299E-2</c:v>
                </c:pt>
                <c:pt idx="2472">
                  <c:v>4.1108428141918792E-2</c:v>
                </c:pt>
                <c:pt idx="2473">
                  <c:v>4.1100916145364687E-2</c:v>
                </c:pt>
                <c:pt idx="2474">
                  <c:v>4.108178553302979E-2</c:v>
                </c:pt>
                <c:pt idx="2475">
                  <c:v>4.108464549999119E-2</c:v>
                </c:pt>
                <c:pt idx="2476">
                  <c:v>4.1132568279716487E-2</c:v>
                </c:pt>
                <c:pt idx="2477">
                  <c:v>4.1169225356250894E-2</c:v>
                </c:pt>
                <c:pt idx="2478">
                  <c:v>4.1193365494048589E-2</c:v>
                </c:pt>
                <c:pt idx="2479">
                  <c:v>4.1177269013329791E-2</c:v>
                </c:pt>
                <c:pt idx="2480">
                  <c:v>4.1233955025154888E-2</c:v>
                </c:pt>
                <c:pt idx="2481">
                  <c:v>4.1260776381978892E-2</c:v>
                </c:pt>
                <c:pt idx="2482">
                  <c:v>4.1261848869589487E-2</c:v>
                </c:pt>
                <c:pt idx="2483">
                  <c:v>4.1275617043871692E-2</c:v>
                </c:pt>
                <c:pt idx="2484">
                  <c:v>4.1284380275971387E-2</c:v>
                </c:pt>
                <c:pt idx="2485">
                  <c:v>4.1290819784914994E-2</c:v>
                </c:pt>
                <c:pt idx="2486">
                  <c:v>4.1352684903577193E-2</c:v>
                </c:pt>
                <c:pt idx="2487">
                  <c:v>4.1322467335986393E-2</c:v>
                </c:pt>
                <c:pt idx="2488">
                  <c:v>4.1360196900131291E-2</c:v>
                </c:pt>
                <c:pt idx="2489">
                  <c:v>4.136055897928189E-2</c:v>
                </c:pt>
                <c:pt idx="2490">
                  <c:v>4.1352510738922488E-2</c:v>
                </c:pt>
                <c:pt idx="2491">
                  <c:v>4.1427786535996693E-2</c:v>
                </c:pt>
                <c:pt idx="2492">
                  <c:v>4.1390235719786991E-2</c:v>
                </c:pt>
                <c:pt idx="2493">
                  <c:v>4.1447994219222489E-2</c:v>
                </c:pt>
                <c:pt idx="2494">
                  <c:v>4.1489839569154793E-2</c:v>
                </c:pt>
                <c:pt idx="2495">
                  <c:v>4.1514337202822688E-2</c:v>
                </c:pt>
                <c:pt idx="2496">
                  <c:v>4.1477143882483088E-2</c:v>
                </c:pt>
                <c:pt idx="2497">
                  <c:v>4.1495380755142489E-2</c:v>
                </c:pt>
                <c:pt idx="2498">
                  <c:v>4.1554211742188589E-2</c:v>
                </c:pt>
                <c:pt idx="2499">
                  <c:v>4.1535974869529188E-2</c:v>
                </c:pt>
                <c:pt idx="2500">
                  <c:v>4.1540975228431289E-2</c:v>
                </c:pt>
                <c:pt idx="2501">
                  <c:v>4.1565477445379591E-2</c:v>
                </c:pt>
                <c:pt idx="2502">
                  <c:v>4.1558501692630694E-2</c:v>
                </c:pt>
                <c:pt idx="2503">
                  <c:v>4.1602134521913893E-2</c:v>
                </c:pt>
                <c:pt idx="2504">
                  <c:v>4.168098986097029E-2</c:v>
                </c:pt>
                <c:pt idx="2505">
                  <c:v>4.1634675812660789E-2</c:v>
                </c:pt>
                <c:pt idx="2506">
                  <c:v>4.1700482552455689E-2</c:v>
                </c:pt>
                <c:pt idx="2507">
                  <c:v>4.1659709690133988E-2</c:v>
                </c:pt>
                <c:pt idx="2508">
                  <c:v>4.1643260296825392E-2</c:v>
                </c:pt>
                <c:pt idx="2509">
                  <c:v>4.1706559982248689E-2</c:v>
                </c:pt>
                <c:pt idx="2510">
                  <c:v>4.1751444047077493E-2</c:v>
                </c:pt>
                <c:pt idx="2511">
                  <c:v>4.1788101123611893E-2</c:v>
                </c:pt>
                <c:pt idx="2512">
                  <c:v>4.1750729055337193E-2</c:v>
                </c:pt>
                <c:pt idx="2513">
                  <c:v>4.1745187869349387E-2</c:v>
                </c:pt>
                <c:pt idx="2514">
                  <c:v>4.1819569926748193E-2</c:v>
                </c:pt>
                <c:pt idx="2515">
                  <c:v>4.1754482761973993E-2</c:v>
                </c:pt>
                <c:pt idx="2516">
                  <c:v>4.1800975558218594E-2</c:v>
                </c:pt>
                <c:pt idx="2517">
                  <c:v>4.1904328530942891E-2</c:v>
                </c:pt>
                <c:pt idx="2518">
                  <c:v>4.1842458829000291E-2</c:v>
                </c:pt>
                <c:pt idx="2519">
                  <c:v>4.185140080903519E-2</c:v>
                </c:pt>
                <c:pt idx="2520">
                  <c:v>4.1922391238947691E-2</c:v>
                </c:pt>
                <c:pt idx="2521">
                  <c:v>4.1883942099782093E-2</c:v>
                </c:pt>
                <c:pt idx="2522">
                  <c:v>4.1903434791267492E-2</c:v>
                </c:pt>
                <c:pt idx="2523">
                  <c:v>4.1978893919557191E-2</c:v>
                </c:pt>
                <c:pt idx="2524">
                  <c:v>4.1957077504915591E-2</c:v>
                </c:pt>
                <c:pt idx="2525">
                  <c:v>4.1954038790019091E-2</c:v>
                </c:pt>
                <c:pt idx="2526">
                  <c:v>4.2021807173819592E-2</c:v>
                </c:pt>
                <c:pt idx="2527">
                  <c:v>4.197674894433609E-2</c:v>
                </c:pt>
                <c:pt idx="2528">
                  <c:v>4.1991947102098991E-2</c:v>
                </c:pt>
                <c:pt idx="2529">
                  <c:v>4.2038077819193088E-2</c:v>
                </c:pt>
                <c:pt idx="2530">
                  <c:v>4.2030570405919288E-2</c:v>
                </c:pt>
                <c:pt idx="2531">
                  <c:v>4.2026995447217587E-2</c:v>
                </c:pt>
                <c:pt idx="2532">
                  <c:v>4.2058290085699189E-2</c:v>
                </c:pt>
                <c:pt idx="2533">
                  <c:v>4.2025922959606991E-2</c:v>
                </c:pt>
                <c:pt idx="2534">
                  <c:v>4.2116222749789489E-2</c:v>
                </c:pt>
                <c:pt idx="2535">
                  <c:v>4.2169686715502488E-2</c:v>
                </c:pt>
                <c:pt idx="2536">
                  <c:v>4.2148411127946588E-2</c:v>
                </c:pt>
                <c:pt idx="2537">
                  <c:v>4.2174338745095193E-2</c:v>
                </c:pt>
                <c:pt idx="2538">
                  <c:v>4.2178271199667189E-2</c:v>
                </c:pt>
                <c:pt idx="2539">
                  <c:v>4.2172372517809191E-2</c:v>
                </c:pt>
                <c:pt idx="2540">
                  <c:v>4.2195078088845893E-2</c:v>
                </c:pt>
                <c:pt idx="2541">
                  <c:v>4.2234773880276688E-2</c:v>
                </c:pt>
                <c:pt idx="2542">
                  <c:v>4.2246044166748091E-2</c:v>
                </c:pt>
                <c:pt idx="2543">
                  <c:v>4.2248899550429091E-2</c:v>
                </c:pt>
                <c:pt idx="2544">
                  <c:v>4.226481728321279E-2</c:v>
                </c:pt>
                <c:pt idx="2545">
                  <c:v>4.2327759472765888E-2</c:v>
                </c:pt>
                <c:pt idx="2546">
                  <c:v>4.2320967051232491E-2</c:v>
                </c:pt>
                <c:pt idx="2547">
                  <c:v>4.2272145948551387E-2</c:v>
                </c:pt>
                <c:pt idx="2548">
                  <c:v>4.2353865837849593E-2</c:v>
                </c:pt>
                <c:pt idx="2549">
                  <c:v>4.2347426328905993E-2</c:v>
                </c:pt>
                <c:pt idx="2550">
                  <c:v>4.2369604822698193E-2</c:v>
                </c:pt>
                <c:pt idx="2551">
                  <c:v>4.2379798038278592E-2</c:v>
                </c:pt>
                <c:pt idx="2552">
                  <c:v>4.2409479362064087E-2</c:v>
                </c:pt>
                <c:pt idx="2553">
                  <c:v>4.2467233278219191E-2</c:v>
                </c:pt>
                <c:pt idx="2554">
                  <c:v>4.2431653272575788E-2</c:v>
                </c:pt>
                <c:pt idx="2555">
                  <c:v>4.2464730807127989E-2</c:v>
                </c:pt>
                <c:pt idx="2556">
                  <c:v>4.2480291044041489E-2</c:v>
                </c:pt>
                <c:pt idx="2557">
                  <c:v>4.2496919185285087E-2</c:v>
                </c:pt>
                <c:pt idx="2558">
                  <c:v>4.2477783989669893E-2</c:v>
                </c:pt>
                <c:pt idx="2559">
                  <c:v>4.2528924232226789E-2</c:v>
                </c:pt>
                <c:pt idx="2560">
                  <c:v>4.2553779361764792E-2</c:v>
                </c:pt>
                <c:pt idx="2561">
                  <c:v>4.2579885726848593E-2</c:v>
                </c:pt>
                <c:pt idx="2562">
                  <c:v>4.2560933862448788E-2</c:v>
                </c:pt>
                <c:pt idx="2563">
                  <c:v>4.2574880784666091E-2</c:v>
                </c:pt>
                <c:pt idx="2564">
                  <c:v>4.2601880889425188E-2</c:v>
                </c:pt>
                <c:pt idx="2565">
                  <c:v>4.259991466213929E-2</c:v>
                </c:pt>
                <c:pt idx="2566">
                  <c:v>4.2627272262768592E-2</c:v>
                </c:pt>
                <c:pt idx="2567">
                  <c:v>4.2695934386244493E-2</c:v>
                </c:pt>
                <c:pt idx="2568">
                  <c:v>4.267501629455879E-2</c:v>
                </c:pt>
                <c:pt idx="2569">
                  <c:v>4.2708630072916191E-2</c:v>
                </c:pt>
                <c:pt idx="2570">
                  <c:v>4.2693968158958588E-2</c:v>
                </c:pt>
                <c:pt idx="2571">
                  <c:v>4.2722760326348988E-2</c:v>
                </c:pt>
                <c:pt idx="2572">
                  <c:v>4.271864912384199E-2</c:v>
                </c:pt>
                <c:pt idx="2573">
                  <c:v>4.2732238550189088E-2</c:v>
                </c:pt>
                <c:pt idx="2574">
                  <c:v>4.2742605930424192E-2</c:v>
                </c:pt>
                <c:pt idx="2575">
                  <c:v>4.279124828517019E-2</c:v>
                </c:pt>
                <c:pt idx="2576">
                  <c:v>4.2792137441565292E-2</c:v>
                </c:pt>
                <c:pt idx="2577">
                  <c:v>4.2803403144756287E-2</c:v>
                </c:pt>
                <c:pt idx="2578">
                  <c:v>4.281127263718059E-2</c:v>
                </c:pt>
                <c:pt idx="2579">
                  <c:v>4.2828977849315088E-2</c:v>
                </c:pt>
                <c:pt idx="2580">
                  <c:v>4.2850432184806088E-2</c:v>
                </c:pt>
                <c:pt idx="2581">
                  <c:v>4.2863664115283091E-2</c:v>
                </c:pt>
                <c:pt idx="2582">
                  <c:v>4.2902823662908589E-2</c:v>
                </c:pt>
                <c:pt idx="2583">
                  <c:v>4.2930900838558689E-2</c:v>
                </c:pt>
                <c:pt idx="2584">
                  <c:v>4.2953789740810787E-2</c:v>
                </c:pt>
                <c:pt idx="2585">
                  <c:v>4.2971669117600093E-2</c:v>
                </c:pt>
                <c:pt idx="2586">
                  <c:v>4.2976674059782491E-2</c:v>
                </c:pt>
                <c:pt idx="2587">
                  <c:v>4.3018340661779689E-2</c:v>
                </c:pt>
                <c:pt idx="2588">
                  <c:v>4.2991876800825793E-2</c:v>
                </c:pt>
                <c:pt idx="2589">
                  <c:v>4.294002156652859E-2</c:v>
                </c:pt>
                <c:pt idx="2590">
                  <c:v>4.301512319894809E-2</c:v>
                </c:pt>
                <c:pt idx="2591">
                  <c:v>4.3093799790069387E-2</c:v>
                </c:pt>
                <c:pt idx="2592">
                  <c:v>4.3069302156401493E-2</c:v>
                </c:pt>
                <c:pt idx="2593">
                  <c:v>4.3097553496706291E-2</c:v>
                </c:pt>
                <c:pt idx="2594">
                  <c:v>4.3085036557969691E-2</c:v>
                </c:pt>
                <c:pt idx="2595">
                  <c:v>4.3094157285939592E-2</c:v>
                </c:pt>
                <c:pt idx="2596">
                  <c:v>4.3137968863157891E-2</c:v>
                </c:pt>
                <c:pt idx="2597">
                  <c:v>4.3149766226873693E-2</c:v>
                </c:pt>
                <c:pt idx="2598">
                  <c:v>4.3132780589759889E-2</c:v>
                </c:pt>
                <c:pt idx="2599">
                  <c:v>4.3158708206908487E-2</c:v>
                </c:pt>
                <c:pt idx="2600">
                  <c:v>4.3162461913545391E-2</c:v>
                </c:pt>
                <c:pt idx="2601">
                  <c:v>4.327725933739579E-2</c:v>
                </c:pt>
                <c:pt idx="2602">
                  <c:v>4.3247756761545388E-2</c:v>
                </c:pt>
                <c:pt idx="2603">
                  <c:v>4.3281732619053388E-2</c:v>
                </c:pt>
                <c:pt idx="2604">
                  <c:v>4.3246148030129591E-2</c:v>
                </c:pt>
                <c:pt idx="2605">
                  <c:v>4.328977627613239E-2</c:v>
                </c:pt>
                <c:pt idx="2606">
                  <c:v>4.3306587748591391E-2</c:v>
                </c:pt>
                <c:pt idx="2607">
                  <c:v>4.3287095057105991E-2</c:v>
                </c:pt>
                <c:pt idx="2608">
                  <c:v>4.3307660236201993E-2</c:v>
                </c:pt>
                <c:pt idx="2609">
                  <c:v>4.3307843567417494E-2</c:v>
                </c:pt>
                <c:pt idx="2610">
                  <c:v>4.340994530459609E-2</c:v>
                </c:pt>
                <c:pt idx="2611">
                  <c:v>4.3435689590529292E-2</c:v>
                </c:pt>
                <c:pt idx="2612">
                  <c:v>4.3446955293720294E-2</c:v>
                </c:pt>
                <c:pt idx="2613">
                  <c:v>4.3395462138573593E-2</c:v>
                </c:pt>
                <c:pt idx="2614">
                  <c:v>4.3393133832136992E-2</c:v>
                </c:pt>
                <c:pt idx="2615">
                  <c:v>4.3496308056926287E-2</c:v>
                </c:pt>
                <c:pt idx="2616">
                  <c:v>4.3484148614059789E-2</c:v>
                </c:pt>
                <c:pt idx="2617">
                  <c:v>4.3459834311607388E-2</c:v>
                </c:pt>
                <c:pt idx="2618">
                  <c:v>4.3456969761365587E-2</c:v>
                </c:pt>
                <c:pt idx="2619">
                  <c:v>4.3534216369006187E-2</c:v>
                </c:pt>
                <c:pt idx="2620">
                  <c:v>4.3528138939213187E-2</c:v>
                </c:pt>
                <c:pt idx="2621">
                  <c:v>4.3584105376017493E-2</c:v>
                </c:pt>
                <c:pt idx="2622">
                  <c:v>4.357015845380019E-2</c:v>
                </c:pt>
                <c:pt idx="2623">
                  <c:v>4.3588037830589392E-2</c:v>
                </c:pt>
                <c:pt idx="2624">
                  <c:v>4.3619153721135992E-2</c:v>
                </c:pt>
                <c:pt idx="2625">
                  <c:v>4.3585361194843492E-2</c:v>
                </c:pt>
                <c:pt idx="2626">
                  <c:v>4.3611105480776589E-2</c:v>
                </c:pt>
                <c:pt idx="2627">
                  <c:v>4.3639361404361789E-2</c:v>
                </c:pt>
                <c:pt idx="2628">
                  <c:v>4.3657777024956289E-2</c:v>
                </c:pt>
                <c:pt idx="2629">
                  <c:v>4.3691931630399389E-2</c:v>
                </c:pt>
                <c:pt idx="2630">
                  <c:v>4.3681023423078592E-2</c:v>
                </c:pt>
                <c:pt idx="2631">
                  <c:v>4.3724835000296787E-2</c:v>
                </c:pt>
                <c:pt idx="2632">
                  <c:v>4.3718395491353292E-2</c:v>
                </c:pt>
                <c:pt idx="2633">
                  <c:v>4.3686207113196193E-2</c:v>
                </c:pt>
                <c:pt idx="2634">
                  <c:v>4.3789564669200892E-2</c:v>
                </c:pt>
                <c:pt idx="2635">
                  <c:v>4.380923152534099E-2</c:v>
                </c:pt>
                <c:pt idx="2636">
                  <c:v>4.3792067140292087E-2</c:v>
                </c:pt>
                <c:pt idx="2637">
                  <c:v>4.3763274972901688E-2</c:v>
                </c:pt>
                <c:pt idx="2638">
                  <c:v>4.3799395805630692E-2</c:v>
                </c:pt>
                <c:pt idx="2639">
                  <c:v>4.3848927316771792E-2</c:v>
                </c:pt>
                <c:pt idx="2640">
                  <c:v>4.3858226792676792E-2</c:v>
                </c:pt>
                <c:pt idx="2641">
                  <c:v>4.3888801856137694E-2</c:v>
                </c:pt>
                <c:pt idx="2642">
                  <c:v>4.3832299175528187E-2</c:v>
                </c:pt>
                <c:pt idx="2643">
                  <c:v>4.3935294652382287E-2</c:v>
                </c:pt>
                <c:pt idx="2644">
                  <c:v>4.392546351595239E-2</c:v>
                </c:pt>
                <c:pt idx="2645">
                  <c:v>4.3946922434723791E-2</c:v>
                </c:pt>
                <c:pt idx="2646">
                  <c:v>4.3972845468592092E-2</c:v>
                </c:pt>
                <c:pt idx="2647">
                  <c:v>4.3986439478219591E-2</c:v>
                </c:pt>
                <c:pt idx="2648">
                  <c:v>4.4045091717330592E-2</c:v>
                </c:pt>
                <c:pt idx="2649">
                  <c:v>4.3990912759877189E-2</c:v>
                </c:pt>
                <c:pt idx="2650">
                  <c:v>4.4064401077600492E-2</c:v>
                </c:pt>
                <c:pt idx="2651">
                  <c:v>4.4043125490044591E-2</c:v>
                </c:pt>
                <c:pt idx="2652">
                  <c:v>4.4065294817275988E-2</c:v>
                </c:pt>
                <c:pt idx="2653">
                  <c:v>4.4092473669970191E-2</c:v>
                </c:pt>
                <c:pt idx="2654">
                  <c:v>4.4053497453560089E-2</c:v>
                </c:pt>
                <c:pt idx="2655">
                  <c:v>4.4101415650004992E-2</c:v>
                </c:pt>
                <c:pt idx="2656">
                  <c:v>4.4121261254080293E-2</c:v>
                </c:pt>
                <c:pt idx="2657">
                  <c:v>4.4221039268102794E-2</c:v>
                </c:pt>
                <c:pt idx="2658">
                  <c:v>4.4163464099882692E-2</c:v>
                </c:pt>
                <c:pt idx="2659">
                  <c:v>4.4192072936057689E-2</c:v>
                </c:pt>
                <c:pt idx="2660">
                  <c:v>4.4160067889115993E-2</c:v>
                </c:pt>
                <c:pt idx="2661">
                  <c:v>4.4183309703957889E-2</c:v>
                </c:pt>
                <c:pt idx="2662">
                  <c:v>4.4200478672287193E-2</c:v>
                </c:pt>
                <c:pt idx="2663">
                  <c:v>4.421960928462209E-2</c:v>
                </c:pt>
                <c:pt idx="2664">
                  <c:v>4.4197082461520487E-2</c:v>
                </c:pt>
                <c:pt idx="2665">
                  <c:v>4.4285952268222288E-2</c:v>
                </c:pt>
                <c:pt idx="2666">
                  <c:v>4.4308304926669088E-2</c:v>
                </c:pt>
                <c:pt idx="2667">
                  <c:v>4.4345498247008688E-2</c:v>
                </c:pt>
                <c:pt idx="2668">
                  <c:v>4.434656615133889E-2</c:v>
                </c:pt>
                <c:pt idx="2669">
                  <c:v>4.4372498351767889E-2</c:v>
                </c:pt>
                <c:pt idx="2670">
                  <c:v>4.4367310078369887E-2</c:v>
                </c:pt>
                <c:pt idx="2671">
                  <c:v>4.435282691234739E-2</c:v>
                </c:pt>
                <c:pt idx="2672">
                  <c:v>4.4402894667293691E-2</c:v>
                </c:pt>
                <c:pt idx="2673">
                  <c:v>4.443722802067189E-2</c:v>
                </c:pt>
                <c:pt idx="2674">
                  <c:v>4.4444025025485591E-2</c:v>
                </c:pt>
                <c:pt idx="2675">
                  <c:v>4.4457073624747087E-2</c:v>
                </c:pt>
                <c:pt idx="2676">
                  <c:v>4.445046453442919E-2</c:v>
                </c:pt>
                <c:pt idx="2677">
                  <c:v>4.4516262107663393E-2</c:v>
                </c:pt>
                <c:pt idx="2678">
                  <c:v>4.444348878168039E-2</c:v>
                </c:pt>
                <c:pt idx="2679">
                  <c:v>4.4527353646199593E-2</c:v>
                </c:pt>
                <c:pt idx="2680">
                  <c:v>4.4491049482255088E-2</c:v>
                </c:pt>
                <c:pt idx="2681">
                  <c:v>4.4595479525870292E-2</c:v>
                </c:pt>
                <c:pt idx="2682">
                  <c:v>4.4528064054659588E-2</c:v>
                </c:pt>
                <c:pt idx="2683">
                  <c:v>4.4538257270239988E-2</c:v>
                </c:pt>
                <c:pt idx="2684">
                  <c:v>4.455274501954299E-2</c:v>
                </c:pt>
                <c:pt idx="2685">
                  <c:v>4.4608175212541991E-2</c:v>
                </c:pt>
                <c:pt idx="2686">
                  <c:v>4.4657170479877793E-2</c:v>
                </c:pt>
                <c:pt idx="2687">
                  <c:v>4.4661465013600292E-2</c:v>
                </c:pt>
                <c:pt idx="2688">
                  <c:v>4.4649479735388589E-2</c:v>
                </c:pt>
                <c:pt idx="2689">
                  <c:v>4.4654489260851492E-2</c:v>
                </c:pt>
                <c:pt idx="2690">
                  <c:v>4.4705446172192888E-2</c:v>
                </c:pt>
                <c:pt idx="2691">
                  <c:v>4.469204007706129E-2</c:v>
                </c:pt>
                <c:pt idx="2692">
                  <c:v>4.4755692675074392E-2</c:v>
                </c:pt>
                <c:pt idx="2693">
                  <c:v>4.4752475212242793E-2</c:v>
                </c:pt>
                <c:pt idx="2694">
                  <c:v>4.4797001781201391E-2</c:v>
                </c:pt>
                <c:pt idx="2695">
                  <c:v>4.4767499205350988E-2</c:v>
                </c:pt>
                <c:pt idx="2696">
                  <c:v>4.4800938819053691E-2</c:v>
                </c:pt>
                <c:pt idx="2697">
                  <c:v>4.4839557539593587E-2</c:v>
                </c:pt>
                <c:pt idx="2698">
                  <c:v>4.4817566960297289E-2</c:v>
                </c:pt>
                <c:pt idx="2699">
                  <c:v>4.4829185576078089E-2</c:v>
                </c:pt>
                <c:pt idx="2700">
                  <c:v>4.4846890788212593E-2</c:v>
                </c:pt>
                <c:pt idx="2701">
                  <c:v>4.4879794158110088E-2</c:v>
                </c:pt>
                <c:pt idx="2702">
                  <c:v>4.4908760490155193E-2</c:v>
                </c:pt>
                <c:pt idx="2703">
                  <c:v>4.4890881113365991E-2</c:v>
                </c:pt>
                <c:pt idx="2704">
                  <c:v>4.4936475586654694E-2</c:v>
                </c:pt>
                <c:pt idx="2705">
                  <c:v>4.495364455498399E-2</c:v>
                </c:pt>
                <c:pt idx="2706">
                  <c:v>4.4979210092982093E-2</c:v>
                </c:pt>
                <c:pt idx="2707">
                  <c:v>4.4938982641026387E-2</c:v>
                </c:pt>
                <c:pt idx="2708">
                  <c:v>4.4936475586654694E-2</c:v>
                </c:pt>
                <c:pt idx="2709">
                  <c:v>4.4955789530205091E-2</c:v>
                </c:pt>
                <c:pt idx="2710">
                  <c:v>4.5037683584157988E-2</c:v>
                </c:pt>
                <c:pt idx="2711">
                  <c:v>4.5002997318189991E-2</c:v>
                </c:pt>
                <c:pt idx="2712">
                  <c:v>4.5083282640727092E-2</c:v>
                </c:pt>
                <c:pt idx="2713">
                  <c:v>4.5108852762005588E-2</c:v>
                </c:pt>
                <c:pt idx="2714">
                  <c:v>4.5063074957501288E-2</c:v>
                </c:pt>
                <c:pt idx="2715">
                  <c:v>4.5122263440417587E-2</c:v>
                </c:pt>
                <c:pt idx="2716">
                  <c:v>4.5089364653800493E-2</c:v>
                </c:pt>
                <c:pt idx="2717">
                  <c:v>4.518055818365839E-2</c:v>
                </c:pt>
                <c:pt idx="2718">
                  <c:v>4.5152659755943389E-2</c:v>
                </c:pt>
                <c:pt idx="2719">
                  <c:v>4.512727296588049E-2</c:v>
                </c:pt>
                <c:pt idx="2720">
                  <c:v>4.5191108895108988E-2</c:v>
                </c:pt>
                <c:pt idx="2721">
                  <c:v>4.5182703158879491E-2</c:v>
                </c:pt>
                <c:pt idx="2722">
                  <c:v>4.5207379540482491E-2</c:v>
                </c:pt>
                <c:pt idx="2723">
                  <c:v>4.5279084962135292E-2</c:v>
                </c:pt>
                <c:pt idx="2724">
                  <c:v>4.5289278177715789E-2</c:v>
                </c:pt>
                <c:pt idx="2725">
                  <c:v>4.5308949617136288E-2</c:v>
                </c:pt>
                <c:pt idx="2726">
                  <c:v>4.527032173003559E-2</c:v>
                </c:pt>
                <c:pt idx="2727">
                  <c:v>4.5343099639298994E-2</c:v>
                </c:pt>
                <c:pt idx="2728">
                  <c:v>4.5273186280277392E-2</c:v>
                </c:pt>
                <c:pt idx="2729">
                  <c:v>4.5341312159948091E-2</c:v>
                </c:pt>
                <c:pt idx="2730">
                  <c:v>4.5326109418904789E-2</c:v>
                </c:pt>
                <c:pt idx="2731">
                  <c:v>4.5374568442435287E-2</c:v>
                </c:pt>
                <c:pt idx="2732">
                  <c:v>4.5372244719279191E-2</c:v>
                </c:pt>
                <c:pt idx="2733">
                  <c:v>4.5368312264707188E-2</c:v>
                </c:pt>
                <c:pt idx="2734">
                  <c:v>4.5448244674654588E-2</c:v>
                </c:pt>
                <c:pt idx="2735">
                  <c:v>4.542374704098659E-2</c:v>
                </c:pt>
                <c:pt idx="2736">
                  <c:v>4.5471848568646993E-2</c:v>
                </c:pt>
                <c:pt idx="2737">
                  <c:v>4.547845765896489E-2</c:v>
                </c:pt>
                <c:pt idx="2738">
                  <c:v>4.5493839147943291E-2</c:v>
                </c:pt>
                <c:pt idx="2739">
                  <c:v>4.5495269131423988E-2</c:v>
                </c:pt>
                <c:pt idx="2740">
                  <c:v>4.5497950350450289E-2</c:v>
                </c:pt>
                <c:pt idx="2741">
                  <c:v>4.554962683681249E-2</c:v>
                </c:pt>
                <c:pt idx="2742">
                  <c:v>4.5588075975978089E-2</c:v>
                </c:pt>
                <c:pt idx="2743">
                  <c:v>4.559325966609569E-2</c:v>
                </c:pt>
                <c:pt idx="2744">
                  <c:v>4.5589143880308193E-2</c:v>
                </c:pt>
                <c:pt idx="2745">
                  <c:v>4.5598805435363793E-2</c:v>
                </c:pt>
                <c:pt idx="2746">
                  <c:v>4.5571085755583891E-2</c:v>
                </c:pt>
                <c:pt idx="2747">
                  <c:v>4.5663535104267787E-2</c:v>
                </c:pt>
                <c:pt idx="2748">
                  <c:v>4.5634921684812493E-2</c:v>
                </c:pt>
                <c:pt idx="2749">
                  <c:v>4.5617221055958293E-2</c:v>
                </c:pt>
                <c:pt idx="2750">
                  <c:v>4.5645119483673287E-2</c:v>
                </c:pt>
                <c:pt idx="2751">
                  <c:v>4.5698221370235791E-2</c:v>
                </c:pt>
                <c:pt idx="2752">
                  <c:v>4.5689820217286591E-2</c:v>
                </c:pt>
                <c:pt idx="2753">
                  <c:v>4.5732375975678891E-2</c:v>
                </c:pt>
                <c:pt idx="2754">
                  <c:v>4.571073830897239E-2</c:v>
                </c:pt>
                <c:pt idx="2755">
                  <c:v>4.5750796179553792E-2</c:v>
                </c:pt>
                <c:pt idx="2756">
                  <c:v>4.580461764113699E-2</c:v>
                </c:pt>
                <c:pt idx="2757">
                  <c:v>4.5852897916732388E-2</c:v>
                </c:pt>
                <c:pt idx="2758">
                  <c:v>4.582929402273999E-2</c:v>
                </c:pt>
                <c:pt idx="2759">
                  <c:v>4.5885796703349489E-2</c:v>
                </c:pt>
                <c:pt idx="2760">
                  <c:v>4.5835376035813391E-2</c:v>
                </c:pt>
                <c:pt idx="2761">
                  <c:v>4.5897960729496291E-2</c:v>
                </c:pt>
                <c:pt idx="2762">
                  <c:v>4.5934076978944992E-2</c:v>
                </c:pt>
                <c:pt idx="2763">
                  <c:v>4.5855400387823687E-2</c:v>
                </c:pt>
                <c:pt idx="2764">
                  <c:v>4.5873101016677791E-2</c:v>
                </c:pt>
                <c:pt idx="2765">
                  <c:v>4.5918342577376793E-2</c:v>
                </c:pt>
                <c:pt idx="2766">
                  <c:v>4.5966444105037189E-2</c:v>
                </c:pt>
                <c:pt idx="2767">
                  <c:v>4.5962511650465193E-2</c:v>
                </c:pt>
                <c:pt idx="2768">
                  <c:v>4.6012400657476492E-2</c:v>
                </c:pt>
                <c:pt idx="2769">
                  <c:v>4.6048874402795287E-2</c:v>
                </c:pt>
                <c:pt idx="2770">
                  <c:v>4.5998449151978787E-2</c:v>
                </c:pt>
                <c:pt idx="2771">
                  <c:v>4.6040120337256393E-2</c:v>
                </c:pt>
                <c:pt idx="2772">
                  <c:v>4.6033144584507593E-2</c:v>
                </c:pt>
                <c:pt idx="2773">
                  <c:v>4.6078202813990991E-2</c:v>
                </c:pt>
                <c:pt idx="2774">
                  <c:v>4.6091792240338193E-2</c:v>
                </c:pt>
                <c:pt idx="2775">
                  <c:v>4.6104671258225288E-2</c:v>
                </c:pt>
                <c:pt idx="2776">
                  <c:v>4.6176729592467991E-2</c:v>
                </c:pt>
                <c:pt idx="2777">
                  <c:v>4.6188710287399293E-2</c:v>
                </c:pt>
                <c:pt idx="2778">
                  <c:v>4.6163497661990988E-2</c:v>
                </c:pt>
                <c:pt idx="2779">
                  <c:v>4.6216961627704091E-2</c:v>
                </c:pt>
                <c:pt idx="2780">
                  <c:v>4.6185850320437892E-2</c:v>
                </c:pt>
                <c:pt idx="2781">
                  <c:v>4.6162782670250688E-2</c:v>
                </c:pt>
                <c:pt idx="2782">
                  <c:v>4.6230019393526292E-2</c:v>
                </c:pt>
                <c:pt idx="2783">
                  <c:v>4.626148819666269E-2</c:v>
                </c:pt>
                <c:pt idx="2784">
                  <c:v>4.6215536227503691E-2</c:v>
                </c:pt>
                <c:pt idx="2785">
                  <c:v>4.6272391820703092E-2</c:v>
                </c:pt>
                <c:pt idx="2786">
                  <c:v>4.6269536437021988E-2</c:v>
                </c:pt>
                <c:pt idx="2787">
                  <c:v>4.6362159950360589E-2</c:v>
                </c:pt>
                <c:pt idx="2788">
                  <c:v>4.635501003295709E-2</c:v>
                </c:pt>
                <c:pt idx="2789">
                  <c:v>4.6323179150670191E-2</c:v>
                </c:pt>
                <c:pt idx="2790">
                  <c:v>4.6318884616947588E-2</c:v>
                </c:pt>
                <c:pt idx="2791">
                  <c:v>4.6340343535719093E-2</c:v>
                </c:pt>
                <c:pt idx="2792">
                  <c:v>4.6391483778275892E-2</c:v>
                </c:pt>
                <c:pt idx="2793">
                  <c:v>4.6437619078650287E-2</c:v>
                </c:pt>
                <c:pt idx="2794">
                  <c:v>4.6405614031708689E-2</c:v>
                </c:pt>
                <c:pt idx="2795">
                  <c:v>4.6453536811433993E-2</c:v>
                </c:pt>
                <c:pt idx="2796">
                  <c:v>4.6460507980902489E-2</c:v>
                </c:pt>
                <c:pt idx="2797">
                  <c:v>4.648268189141419E-2</c:v>
                </c:pt>
                <c:pt idx="2798">
                  <c:v>4.6522556430780092E-2</c:v>
                </c:pt>
                <c:pt idx="2799">
                  <c:v>4.6501638339094389E-2</c:v>
                </c:pt>
                <c:pt idx="2800">
                  <c:v>4.6497696717961688E-2</c:v>
                </c:pt>
                <c:pt idx="2801">
                  <c:v>4.6584426132722692E-2</c:v>
                </c:pt>
                <c:pt idx="2802">
                  <c:v>4.6564933441237293E-2</c:v>
                </c:pt>
                <c:pt idx="2803">
                  <c:v>4.6537397092672891E-2</c:v>
                </c:pt>
                <c:pt idx="2804">
                  <c:v>4.659497684417329E-2</c:v>
                </c:pt>
                <c:pt idx="2805">
                  <c:v>4.667866296075749E-2</c:v>
                </c:pt>
                <c:pt idx="2806">
                  <c:v>4.6612324560437693E-2</c:v>
                </c:pt>
                <c:pt idx="2807">
                  <c:v>4.6648083314016188E-2</c:v>
                </c:pt>
                <c:pt idx="2808">
                  <c:v>4.6648083314016188E-2</c:v>
                </c:pt>
                <c:pt idx="2809">
                  <c:v>4.6651300776847787E-2</c:v>
                </c:pt>
                <c:pt idx="2810">
                  <c:v>4.6704054334100888E-2</c:v>
                </c:pt>
                <c:pt idx="2811">
                  <c:v>4.6709953015958788E-2</c:v>
                </c:pt>
                <c:pt idx="2812">
                  <c:v>4.6722827450565593E-2</c:v>
                </c:pt>
                <c:pt idx="2813">
                  <c:v>4.6754479584917387E-2</c:v>
                </c:pt>
                <c:pt idx="2814">
                  <c:v>4.6778436391499693E-2</c:v>
                </c:pt>
                <c:pt idx="2815">
                  <c:v>4.6784875900443189E-2</c:v>
                </c:pt>
                <c:pt idx="2816">
                  <c:v>4.6790238338495889E-2</c:v>
                </c:pt>
                <c:pt idx="2817">
                  <c:v>4.677450393692769E-2</c:v>
                </c:pt>
                <c:pt idx="2818">
                  <c:v>4.682403544806879E-2</c:v>
                </c:pt>
                <c:pt idx="2819">
                  <c:v>4.6870528244313391E-2</c:v>
                </c:pt>
                <c:pt idx="2820">
                  <c:v>4.6841383164333193E-2</c:v>
                </c:pt>
                <c:pt idx="2821">
                  <c:v>4.6898779584618189E-2</c:v>
                </c:pt>
                <c:pt idx="2822">
                  <c:v>4.6886620141751691E-2</c:v>
                </c:pt>
                <c:pt idx="2823">
                  <c:v>4.6948673174909791E-2</c:v>
                </c:pt>
                <c:pt idx="2824">
                  <c:v>4.6894489634175987E-2</c:v>
                </c:pt>
                <c:pt idx="2825">
                  <c:v>4.6960113042755491E-2</c:v>
                </c:pt>
                <c:pt idx="2826">
                  <c:v>4.695099231478559E-2</c:v>
                </c:pt>
                <c:pt idx="2827">
                  <c:v>4.695188605446099E-2</c:v>
                </c:pt>
                <c:pt idx="2828">
                  <c:v>4.6991943925042391E-2</c:v>
                </c:pt>
                <c:pt idx="2829">
                  <c:v>4.700749499539509E-2</c:v>
                </c:pt>
                <c:pt idx="2830">
                  <c:v>4.6992833081437493E-2</c:v>
                </c:pt>
                <c:pt idx="2831">
                  <c:v>4.7060963544388587E-2</c:v>
                </c:pt>
                <c:pt idx="2832">
                  <c:v>4.7034142187564493E-2</c:v>
                </c:pt>
                <c:pt idx="2833">
                  <c:v>4.6999987582121393E-2</c:v>
                </c:pt>
                <c:pt idx="2834">
                  <c:v>4.7061142292323589E-2</c:v>
                </c:pt>
                <c:pt idx="2835">
                  <c:v>4.7083852446640692E-2</c:v>
                </c:pt>
                <c:pt idx="2836">
                  <c:v>4.710351930278079E-2</c:v>
                </c:pt>
                <c:pt idx="2837">
                  <c:v>4.7118007052083792E-2</c:v>
                </c:pt>
                <c:pt idx="2838">
                  <c:v>4.7107277592697991E-2</c:v>
                </c:pt>
                <c:pt idx="2839">
                  <c:v>4.7163784856587988E-2</c:v>
                </c:pt>
                <c:pt idx="2840">
                  <c:v>4.7200799428992489E-2</c:v>
                </c:pt>
                <c:pt idx="2841">
                  <c:v>4.7211345557162693E-2</c:v>
                </c:pt>
                <c:pt idx="2842">
                  <c:v>4.7194717415919088E-2</c:v>
                </c:pt>
                <c:pt idx="2843">
                  <c:v>4.7250326356853188E-2</c:v>
                </c:pt>
                <c:pt idx="2844">
                  <c:v>4.7276437305217293E-2</c:v>
                </c:pt>
                <c:pt idx="2845">
                  <c:v>4.7255693378186192E-2</c:v>
                </c:pt>
                <c:pt idx="2846">
                  <c:v>4.724693014608649E-2</c:v>
                </c:pt>
                <c:pt idx="2847">
                  <c:v>4.7319171811544589E-2</c:v>
                </c:pt>
                <c:pt idx="2848">
                  <c:v>4.7347606483064887E-2</c:v>
                </c:pt>
                <c:pt idx="2849">
                  <c:v>4.7335978700723293E-2</c:v>
                </c:pt>
                <c:pt idx="2850">
                  <c:v>4.7342060713796687E-2</c:v>
                </c:pt>
                <c:pt idx="2851">
                  <c:v>4.7339021998900187E-2</c:v>
                </c:pt>
                <c:pt idx="2852">
                  <c:v>4.7369597062361088E-2</c:v>
                </c:pt>
                <c:pt idx="2853">
                  <c:v>4.7412157404033789E-2</c:v>
                </c:pt>
                <c:pt idx="2854">
                  <c:v>4.7499597227254789E-2</c:v>
                </c:pt>
                <c:pt idx="2855">
                  <c:v>4.7459896852543593E-2</c:v>
                </c:pt>
                <c:pt idx="2856">
                  <c:v>4.7435403802156093E-2</c:v>
                </c:pt>
                <c:pt idx="2857">
                  <c:v>4.7494945197662092E-2</c:v>
                </c:pt>
                <c:pt idx="2858">
                  <c:v>4.7482070763055391E-2</c:v>
                </c:pt>
                <c:pt idx="2859">
                  <c:v>4.7481355771314987E-2</c:v>
                </c:pt>
                <c:pt idx="2860">
                  <c:v>4.7544123796213388E-2</c:v>
                </c:pt>
                <c:pt idx="2861">
                  <c:v>4.7539829262490889E-2</c:v>
                </c:pt>
                <c:pt idx="2862">
                  <c:v>4.7561641093852088E-2</c:v>
                </c:pt>
                <c:pt idx="2863">
                  <c:v>4.7542867977387389E-2</c:v>
                </c:pt>
                <c:pt idx="2864">
                  <c:v>4.7540544254231293E-2</c:v>
                </c:pt>
                <c:pt idx="2865">
                  <c:v>4.7578095070440987E-2</c:v>
                </c:pt>
                <c:pt idx="2866">
                  <c:v>4.7665892389532193E-2</c:v>
                </c:pt>
                <c:pt idx="2867">
                  <c:v>4.7676259769767387E-2</c:v>
                </c:pt>
                <c:pt idx="2868">
                  <c:v>4.7643539731085392E-2</c:v>
                </c:pt>
                <c:pt idx="2869">
                  <c:v>4.771685388415399E-2</c:v>
                </c:pt>
                <c:pt idx="2870">
                  <c:v>4.7667143625077887E-2</c:v>
                </c:pt>
                <c:pt idx="2871">
                  <c:v>4.7704158197482388E-2</c:v>
                </c:pt>
                <c:pt idx="2872">
                  <c:v>4.7687887552108892E-2</c:v>
                </c:pt>
                <c:pt idx="2873">
                  <c:v>4.7738844463450288E-2</c:v>
                </c:pt>
                <c:pt idx="2874">
                  <c:v>4.771989259905049E-2</c:v>
                </c:pt>
                <c:pt idx="2875">
                  <c:v>4.7791955516573593E-2</c:v>
                </c:pt>
                <c:pt idx="2876">
                  <c:v>4.7843453255000591E-2</c:v>
                </c:pt>
                <c:pt idx="2877">
                  <c:v>4.7818776873397591E-2</c:v>
                </c:pt>
                <c:pt idx="2878">
                  <c:v>4.7870632107694891E-2</c:v>
                </c:pt>
                <c:pt idx="2879">
                  <c:v>4.7819675196353488E-2</c:v>
                </c:pt>
                <c:pt idx="2880">
                  <c:v>4.7860979719200093E-2</c:v>
                </c:pt>
                <c:pt idx="2881">
                  <c:v>4.7875105389352489E-2</c:v>
                </c:pt>
                <c:pt idx="2882">
                  <c:v>4.7895134324643193E-2</c:v>
                </c:pt>
                <c:pt idx="2883">
                  <c:v>4.7887443580153989E-2</c:v>
                </c:pt>
                <c:pt idx="2884">
                  <c:v>4.7887443580153989E-2</c:v>
                </c:pt>
                <c:pt idx="2885">
                  <c:v>4.7958786922656288E-2</c:v>
                </c:pt>
                <c:pt idx="2886">
                  <c:v>4.7970946365522689E-2</c:v>
                </c:pt>
                <c:pt idx="2887">
                  <c:v>4.7935004280728694E-2</c:v>
                </c:pt>
                <c:pt idx="2888">
                  <c:v>4.7967192658885792E-2</c:v>
                </c:pt>
                <c:pt idx="2889">
                  <c:v>4.802655988973719E-2</c:v>
                </c:pt>
                <c:pt idx="2890">
                  <c:v>4.8006709702381592E-2</c:v>
                </c:pt>
                <c:pt idx="2891">
                  <c:v>4.8001347264328892E-2</c:v>
                </c:pt>
                <c:pt idx="2892">
                  <c:v>4.8038361836733393E-2</c:v>
                </c:pt>
                <c:pt idx="2893">
                  <c:v>4.8101304026286491E-2</c:v>
                </c:pt>
                <c:pt idx="2894">
                  <c:v>4.8084675885042893E-2</c:v>
                </c:pt>
                <c:pt idx="2895">
                  <c:v>4.808932333135519E-2</c:v>
                </c:pt>
                <c:pt idx="2896">
                  <c:v>4.8115250948503788E-2</c:v>
                </c:pt>
                <c:pt idx="2897">
                  <c:v>4.8112927225347692E-2</c:v>
                </c:pt>
                <c:pt idx="2898">
                  <c:v>4.8128125383110593E-2</c:v>
                </c:pt>
                <c:pt idx="2899">
                  <c:v>4.8183734324044693E-2</c:v>
                </c:pt>
                <c:pt idx="2900">
                  <c:v>4.820680197423189E-2</c:v>
                </c:pt>
                <c:pt idx="2901">
                  <c:v>4.8231125443245093E-2</c:v>
                </c:pt>
                <c:pt idx="2902">
                  <c:v>4.822254095908049E-2</c:v>
                </c:pt>
                <c:pt idx="2903">
                  <c:v>4.826348798605689E-2</c:v>
                </c:pt>
                <c:pt idx="2904">
                  <c:v>4.8282980677542393E-2</c:v>
                </c:pt>
                <c:pt idx="2905">
                  <c:v>4.829978756672109E-2</c:v>
                </c:pt>
                <c:pt idx="2906">
                  <c:v>4.8298000087370188E-2</c:v>
                </c:pt>
                <c:pt idx="2907">
                  <c:v>4.8347352850576189E-2</c:v>
                </c:pt>
                <c:pt idx="2908">
                  <c:v>4.8350034069602491E-2</c:v>
                </c:pt>
                <c:pt idx="2909">
                  <c:v>4.8376855426426592E-2</c:v>
                </c:pt>
                <c:pt idx="2910">
                  <c:v>4.833465716390449E-2</c:v>
                </c:pt>
                <c:pt idx="2911">
                  <c:v>4.8430319392139591E-2</c:v>
                </c:pt>
                <c:pt idx="2912">
                  <c:v>4.8390091940183892E-2</c:v>
                </c:pt>
                <c:pt idx="2913">
                  <c:v>4.8454642861152787E-2</c:v>
                </c:pt>
                <c:pt idx="2914">
                  <c:v>4.8383294935370191E-2</c:v>
                </c:pt>
                <c:pt idx="2915">
                  <c:v>4.8447488360468888E-2</c:v>
                </c:pt>
                <c:pt idx="2916">
                  <c:v>4.8493623660843289E-2</c:v>
                </c:pt>
                <c:pt idx="2917">
                  <c:v>4.8497913611285387E-2</c:v>
                </c:pt>
                <c:pt idx="2918">
                  <c:v>4.8497734863350288E-2</c:v>
                </c:pt>
                <c:pt idx="2919">
                  <c:v>4.8490937858536587E-2</c:v>
                </c:pt>
                <c:pt idx="2920">
                  <c:v>4.855155632493359E-2</c:v>
                </c:pt>
                <c:pt idx="2921">
                  <c:v>4.8609314824369088E-2</c:v>
                </c:pt>
                <c:pt idx="2922">
                  <c:v>4.852741618713579E-2</c:v>
                </c:pt>
                <c:pt idx="2923">
                  <c:v>4.8555846275375687E-2</c:v>
                </c:pt>
                <c:pt idx="2924">
                  <c:v>4.8591430864299491E-2</c:v>
                </c:pt>
                <c:pt idx="2925">
                  <c:v>4.8638464487629693E-2</c:v>
                </c:pt>
                <c:pt idx="2926">
                  <c:v>4.8634527449777393E-2</c:v>
                </c:pt>
                <c:pt idx="2927">
                  <c:v>4.8699793362486588E-2</c:v>
                </c:pt>
                <c:pt idx="2928">
                  <c:v>4.8684058960918493E-2</c:v>
                </c:pt>
                <c:pt idx="2929">
                  <c:v>4.8672614509792392E-2</c:v>
                </c:pt>
                <c:pt idx="2930">
                  <c:v>4.869246469714799E-2</c:v>
                </c:pt>
                <c:pt idx="2931">
                  <c:v>4.8705517879689887E-2</c:v>
                </c:pt>
                <c:pt idx="2932">
                  <c:v>4.8730725921817687E-2</c:v>
                </c:pt>
                <c:pt idx="2933">
                  <c:v>4.871088031774249E-2</c:v>
                </c:pt>
                <c:pt idx="2934">
                  <c:v>4.8803150918491293E-2</c:v>
                </c:pt>
                <c:pt idx="2935">
                  <c:v>4.8779542441218487E-2</c:v>
                </c:pt>
                <c:pt idx="2936">
                  <c:v>4.8814769534272093E-2</c:v>
                </c:pt>
                <c:pt idx="2937">
                  <c:v>4.8814412038401887E-2</c:v>
                </c:pt>
                <c:pt idx="2938">
                  <c:v>4.883247474640659E-2</c:v>
                </c:pt>
                <c:pt idx="2939">
                  <c:v>4.8880040030261793E-2</c:v>
                </c:pt>
                <c:pt idx="2940">
                  <c:v>4.8877890471760291E-2</c:v>
                </c:pt>
                <c:pt idx="2941">
                  <c:v>4.8909721354047191E-2</c:v>
                </c:pt>
                <c:pt idx="2942">
                  <c:v>4.8897204415310591E-2</c:v>
                </c:pt>
                <c:pt idx="2943">
                  <c:v>4.8915083792099891E-2</c:v>
                </c:pt>
                <c:pt idx="2944">
                  <c:v>4.8893093212803593E-2</c:v>
                </c:pt>
                <c:pt idx="2945">
                  <c:v>4.8945484690906087E-2</c:v>
                </c:pt>
                <c:pt idx="2946">
                  <c:v>4.893690020674149E-2</c:v>
                </c:pt>
                <c:pt idx="2947">
                  <c:v>4.8997161177268288E-2</c:v>
                </c:pt>
                <c:pt idx="2948">
                  <c:v>4.8985542561487488E-2</c:v>
                </c:pt>
                <c:pt idx="2949">
                  <c:v>4.9043653973512888E-2</c:v>
                </c:pt>
                <c:pt idx="2950">
                  <c:v>4.8969803576638889E-2</c:v>
                </c:pt>
                <c:pt idx="2951">
                  <c:v>4.9026847084334087E-2</c:v>
                </c:pt>
                <c:pt idx="2952">
                  <c:v>4.9032745766192092E-2</c:v>
                </c:pt>
                <c:pt idx="2953">
                  <c:v>4.9056702572774287E-2</c:v>
                </c:pt>
                <c:pt idx="2954">
                  <c:v>4.9091398005303093E-2</c:v>
                </c:pt>
                <c:pt idx="2955">
                  <c:v>4.909890541857679E-2</c:v>
                </c:pt>
                <c:pt idx="2956">
                  <c:v>4.9094253388984092E-2</c:v>
                </c:pt>
                <c:pt idx="2957">
                  <c:v>4.9093185484653891E-2</c:v>
                </c:pt>
                <c:pt idx="2958">
                  <c:v>4.9174722042736693E-2</c:v>
                </c:pt>
                <c:pt idx="2959">
                  <c:v>4.9165780062701891E-2</c:v>
                </c:pt>
                <c:pt idx="2960">
                  <c:v>4.9163456339545691E-2</c:v>
                </c:pt>
                <c:pt idx="2961">
                  <c:v>4.921030663166049E-2</c:v>
                </c:pt>
                <c:pt idx="2962">
                  <c:v>4.9256620679969991E-2</c:v>
                </c:pt>
                <c:pt idx="2963">
                  <c:v>4.9251611154507088E-2</c:v>
                </c:pt>
                <c:pt idx="2964">
                  <c:v>4.9245354976778989E-2</c:v>
                </c:pt>
                <c:pt idx="2965">
                  <c:v>4.926913761870659E-2</c:v>
                </c:pt>
                <c:pt idx="2966">
                  <c:v>4.9304900955565389E-2</c:v>
                </c:pt>
                <c:pt idx="2967">
                  <c:v>4.9309374237222987E-2</c:v>
                </c:pt>
                <c:pt idx="2968">
                  <c:v>4.9349422941243691E-2</c:v>
                </c:pt>
                <c:pt idx="2969">
                  <c:v>4.9322780332354689E-2</c:v>
                </c:pt>
                <c:pt idx="2970">
                  <c:v>4.9359084496299187E-2</c:v>
                </c:pt>
                <c:pt idx="2971">
                  <c:v>4.9386263348993389E-2</c:v>
                </c:pt>
                <c:pt idx="2972">
                  <c:v>4.9340485544489193E-2</c:v>
                </c:pt>
                <c:pt idx="2973">
                  <c:v>4.9361761132045191E-2</c:v>
                </c:pt>
                <c:pt idx="2974">
                  <c:v>4.9432215318152388E-2</c:v>
                </c:pt>
                <c:pt idx="2975">
                  <c:v>4.9440442306446793E-2</c:v>
                </c:pt>
                <c:pt idx="2976">
                  <c:v>4.9419162135610491E-2</c:v>
                </c:pt>
                <c:pt idx="2977">
                  <c:v>4.9445268500694188E-2</c:v>
                </c:pt>
                <c:pt idx="2978">
                  <c:v>4.9488007590301988E-2</c:v>
                </c:pt>
                <c:pt idx="2979">
                  <c:v>4.9448848042676387E-2</c:v>
                </c:pt>
                <c:pt idx="2980">
                  <c:v>4.9502669504259592E-2</c:v>
                </c:pt>
                <c:pt idx="2981">
                  <c:v>4.9550413536049789E-2</c:v>
                </c:pt>
                <c:pt idx="2982">
                  <c:v>4.9521085124854092E-2</c:v>
                </c:pt>
                <c:pt idx="2983">
                  <c:v>4.9589930579545589E-2</c:v>
                </c:pt>
                <c:pt idx="2984">
                  <c:v>4.9588679343999888E-2</c:v>
                </c:pt>
                <c:pt idx="2985">
                  <c:v>4.9579379868094887E-2</c:v>
                </c:pt>
                <c:pt idx="2986">
                  <c:v>4.9619790651266094E-2</c:v>
                </c:pt>
                <c:pt idx="2987">
                  <c:v>4.9653051517033787E-2</c:v>
                </c:pt>
                <c:pt idx="2988">
                  <c:v>4.9670037154147591E-2</c:v>
                </c:pt>
                <c:pt idx="2989">
                  <c:v>4.9671288389693188E-2</c:v>
                </c:pt>
                <c:pt idx="2990">
                  <c:v>4.9696679763036489E-2</c:v>
                </c:pt>
                <c:pt idx="2991">
                  <c:v>4.9699901809148489E-2</c:v>
                </c:pt>
                <c:pt idx="2992">
                  <c:v>4.9797892343820191E-2</c:v>
                </c:pt>
                <c:pt idx="2993">
                  <c:v>4.9714027479300892E-2</c:v>
                </c:pt>
                <c:pt idx="2994">
                  <c:v>4.9728153149453287E-2</c:v>
                </c:pt>
                <c:pt idx="2995">
                  <c:v>4.9768568515904887E-2</c:v>
                </c:pt>
                <c:pt idx="2996">
                  <c:v>4.9777505912659288E-2</c:v>
                </c:pt>
                <c:pt idx="2997">
                  <c:v>4.986923568632249E-2</c:v>
                </c:pt>
                <c:pt idx="2998">
                  <c:v>4.9832399861852991E-2</c:v>
                </c:pt>
                <c:pt idx="2999">
                  <c:v>4.9846346784070288E-2</c:v>
                </c:pt>
                <c:pt idx="3000">
                  <c:v>4.9806476827984787E-2</c:v>
                </c:pt>
                <c:pt idx="3001">
                  <c:v>4.987925015396779E-2</c:v>
                </c:pt>
                <c:pt idx="3002">
                  <c:v>4.9839911858407193E-2</c:v>
                </c:pt>
                <c:pt idx="3003">
                  <c:v>4.995685884075899E-2</c:v>
                </c:pt>
                <c:pt idx="3004">
                  <c:v>4.9963472514357191E-2</c:v>
                </c:pt>
                <c:pt idx="3005">
                  <c:v>5.0010322806471989E-2</c:v>
                </c:pt>
                <c:pt idx="3006">
                  <c:v>4.9980994395276292E-2</c:v>
                </c:pt>
                <c:pt idx="3007">
                  <c:v>4.9955424273997892E-2</c:v>
                </c:pt>
                <c:pt idx="3008">
                  <c:v>4.9975631957223689E-2</c:v>
                </c:pt>
                <c:pt idx="3009">
                  <c:v>4.9995298813363793E-2</c:v>
                </c:pt>
                <c:pt idx="3010">
                  <c:v>5.0034815856859489E-2</c:v>
                </c:pt>
                <c:pt idx="3011">
                  <c:v>5.0021762674317689E-2</c:v>
                </c:pt>
                <c:pt idx="3012">
                  <c:v>5.0060390561418387E-2</c:v>
                </c:pt>
                <c:pt idx="3013">
                  <c:v>5.0079883252903787E-2</c:v>
                </c:pt>
                <c:pt idx="3014">
                  <c:v>5.0118859469313888E-2</c:v>
                </c:pt>
                <c:pt idx="3015">
                  <c:v>5.0130661416310091E-2</c:v>
                </c:pt>
                <c:pt idx="3016">
                  <c:v>5.0105806286771991E-2</c:v>
                </c:pt>
                <c:pt idx="3017">
                  <c:v>5.0153907814432387E-2</c:v>
                </c:pt>
                <c:pt idx="3018">
                  <c:v>5.0123332750971493E-2</c:v>
                </c:pt>
                <c:pt idx="3019">
                  <c:v>5.0214705028764489E-2</c:v>
                </c:pt>
                <c:pt idx="3020">
                  <c:v>5.0235985199600791E-2</c:v>
                </c:pt>
                <c:pt idx="3021">
                  <c:v>5.019038614303159E-2</c:v>
                </c:pt>
                <c:pt idx="3022">
                  <c:v>5.0161241063051393E-2</c:v>
                </c:pt>
                <c:pt idx="3023">
                  <c:v>5.0239738906237591E-2</c:v>
                </c:pt>
                <c:pt idx="3024">
                  <c:v>5.0235627703730593E-2</c:v>
                </c:pt>
                <c:pt idx="3025">
                  <c:v>5.023616394753589E-2</c:v>
                </c:pt>
                <c:pt idx="3026">
                  <c:v>5.0358111288789788E-2</c:v>
                </c:pt>
                <c:pt idx="3027">
                  <c:v>5.0318415497358993E-2</c:v>
                </c:pt>
                <c:pt idx="3028">
                  <c:v>5.0273178519940391E-2</c:v>
                </c:pt>
                <c:pt idx="3029">
                  <c:v>5.0348995144100288E-2</c:v>
                </c:pt>
                <c:pt idx="3030">
                  <c:v>5.0365087041538588E-2</c:v>
                </c:pt>
                <c:pt idx="3031">
                  <c:v>5.0388154691725792E-2</c:v>
                </c:pt>
                <c:pt idx="3032">
                  <c:v>5.0409256114627092E-2</c:v>
                </c:pt>
                <c:pt idx="3033">
                  <c:v>5.0397632915565892E-2</c:v>
                </c:pt>
                <c:pt idx="3034">
                  <c:v>5.0402816605683493E-2</c:v>
                </c:pt>
                <c:pt idx="3035">
                  <c:v>5.0431782937728591E-2</c:v>
                </c:pt>
                <c:pt idx="3036">
                  <c:v>5.0480063213324093E-2</c:v>
                </c:pt>
                <c:pt idx="3037">
                  <c:v>5.0497410929588489E-2</c:v>
                </c:pt>
                <c:pt idx="3038">
                  <c:v>5.0470942485354192E-2</c:v>
                </c:pt>
                <c:pt idx="3039">
                  <c:v>5.0502773367641092E-2</c:v>
                </c:pt>
                <c:pt idx="3040">
                  <c:v>5.0558208143920487E-2</c:v>
                </c:pt>
                <c:pt idx="3041">
                  <c:v>5.0512613670631791E-2</c:v>
                </c:pt>
                <c:pt idx="3042">
                  <c:v>5.0590391938797191E-2</c:v>
                </c:pt>
                <c:pt idx="3043">
                  <c:v>5.0587715303051291E-2</c:v>
                </c:pt>
                <c:pt idx="3044">
                  <c:v>5.0595043968389888E-2</c:v>
                </c:pt>
                <c:pt idx="3045">
                  <c:v>5.0619899097927988E-2</c:v>
                </c:pt>
                <c:pt idx="3046">
                  <c:v>5.061882661031749E-2</c:v>
                </c:pt>
                <c:pt idx="3047">
                  <c:v>5.059468647251969E-2</c:v>
                </c:pt>
                <c:pt idx="3048">
                  <c:v>5.0677831762018288E-2</c:v>
                </c:pt>
                <c:pt idx="3049">
                  <c:v>5.0712884690417188E-2</c:v>
                </c:pt>
                <c:pt idx="3050">
                  <c:v>5.0680517564324991E-2</c:v>
                </c:pt>
                <c:pt idx="3051">
                  <c:v>5.0746140972904391E-2</c:v>
                </c:pt>
                <c:pt idx="3052">
                  <c:v>5.0697681949373893E-2</c:v>
                </c:pt>
                <c:pt idx="3053">
                  <c:v>5.078887547923179E-2</c:v>
                </c:pt>
                <c:pt idx="3054">
                  <c:v>5.0760986218077592E-2</c:v>
                </c:pt>
                <c:pt idx="3055">
                  <c:v>5.0778146019846093E-2</c:v>
                </c:pt>
                <c:pt idx="3056">
                  <c:v>5.0791382533603394E-2</c:v>
                </c:pt>
                <c:pt idx="3057">
                  <c:v>5.0777967271910987E-2</c:v>
                </c:pt>
                <c:pt idx="3058">
                  <c:v>5.0776001044624992E-2</c:v>
                </c:pt>
                <c:pt idx="3059">
                  <c:v>5.0811585633548789E-2</c:v>
                </c:pt>
                <c:pt idx="3060">
                  <c:v>5.0846633978667288E-2</c:v>
                </c:pt>
                <c:pt idx="3061">
                  <c:v>5.080229074092419E-2</c:v>
                </c:pt>
                <c:pt idx="3062">
                  <c:v>5.090117043199089E-2</c:v>
                </c:pt>
                <c:pt idx="3063">
                  <c:v>5.0945875748884588E-2</c:v>
                </c:pt>
                <c:pt idx="3064">
                  <c:v>5.0904034982232692E-2</c:v>
                </c:pt>
                <c:pt idx="3065">
                  <c:v>5.090814618473969E-2</c:v>
                </c:pt>
                <c:pt idx="3066">
                  <c:v>5.1001663437753787E-2</c:v>
                </c:pt>
                <c:pt idx="3067">
                  <c:v>5.0988436090557192E-2</c:v>
                </c:pt>
                <c:pt idx="3068">
                  <c:v>5.0949986951391593E-2</c:v>
                </c:pt>
                <c:pt idx="3069">
                  <c:v>5.100398716090989E-2</c:v>
                </c:pt>
                <c:pt idx="3070">
                  <c:v>5.1012571645074591E-2</c:v>
                </c:pt>
                <c:pt idx="3071">
                  <c:v>5.103510305145649E-2</c:v>
                </c:pt>
                <c:pt idx="3072">
                  <c:v>5.1084098318792293E-2</c:v>
                </c:pt>
                <c:pt idx="3073">
                  <c:v>5.1072300955076491E-2</c:v>
                </c:pt>
                <c:pt idx="3074">
                  <c:v>5.1108417204525192E-2</c:v>
                </c:pt>
                <c:pt idx="3075">
                  <c:v>5.1058885693384091E-2</c:v>
                </c:pt>
                <c:pt idx="3076">
                  <c:v>5.1053523255331391E-2</c:v>
                </c:pt>
                <c:pt idx="3077">
                  <c:v>5.1126832825119692E-2</c:v>
                </c:pt>
                <c:pt idx="3078">
                  <c:v>5.1223035880440387E-2</c:v>
                </c:pt>
                <c:pt idx="3079">
                  <c:v>5.1191388329368988E-2</c:v>
                </c:pt>
                <c:pt idx="3080">
                  <c:v>5.1139349763856291E-2</c:v>
                </c:pt>
                <c:pt idx="3081">
                  <c:v>5.1186021308035894E-2</c:v>
                </c:pt>
                <c:pt idx="3082">
                  <c:v>5.1201760292884493E-2</c:v>
                </c:pt>
                <c:pt idx="3083">
                  <c:v>5.1245750618037787E-2</c:v>
                </c:pt>
                <c:pt idx="3084">
                  <c:v>5.1258441721429092E-2</c:v>
                </c:pt>
                <c:pt idx="3085">
                  <c:v>5.1245209790952193E-2</c:v>
                </c:pt>
                <c:pt idx="3086">
                  <c:v>5.1236808638002992E-2</c:v>
                </c:pt>
                <c:pt idx="3087">
                  <c:v>5.1341591594207987E-2</c:v>
                </c:pt>
                <c:pt idx="3088">
                  <c:v>5.1283475598902291E-2</c:v>
                </c:pt>
                <c:pt idx="3089">
                  <c:v>5.1317272708475192E-2</c:v>
                </c:pt>
                <c:pt idx="3090">
                  <c:v>5.1338190800160992E-2</c:v>
                </c:pt>
                <c:pt idx="3091">
                  <c:v>5.1371809161798787E-2</c:v>
                </c:pt>
                <c:pt idx="3092">
                  <c:v>5.1429746409169391E-2</c:v>
                </c:pt>
                <c:pt idx="3093">
                  <c:v>5.1358934727191989E-2</c:v>
                </c:pt>
                <c:pt idx="3094">
                  <c:v>5.1471944671691493E-2</c:v>
                </c:pt>
                <c:pt idx="3095">
                  <c:v>5.1477669188894688E-2</c:v>
                </c:pt>
                <c:pt idx="3096">
                  <c:v>5.151379002162379E-2</c:v>
                </c:pt>
                <c:pt idx="3097">
                  <c:v>5.1449055769439388E-2</c:v>
                </c:pt>
                <c:pt idx="3098">
                  <c:v>5.1539538890837289E-2</c:v>
                </c:pt>
                <c:pt idx="3099">
                  <c:v>5.1505920529199493E-2</c:v>
                </c:pt>
                <c:pt idx="3100">
                  <c:v>5.1525055724814688E-2</c:v>
                </c:pt>
                <c:pt idx="3101">
                  <c:v>5.1516113744779893E-2</c:v>
                </c:pt>
                <c:pt idx="3102">
                  <c:v>5.1557239519691489E-2</c:v>
                </c:pt>
                <c:pt idx="3103">
                  <c:v>5.1562070297219188E-2</c:v>
                </c:pt>
                <c:pt idx="3104">
                  <c:v>5.1582630893034789E-2</c:v>
                </c:pt>
                <c:pt idx="3105">
                  <c:v>5.1563142784829791E-2</c:v>
                </c:pt>
                <c:pt idx="3106">
                  <c:v>5.1573867660935087E-2</c:v>
                </c:pt>
                <c:pt idx="3107">
                  <c:v>5.165702211699439E-2</c:v>
                </c:pt>
                <c:pt idx="3108">
                  <c:v>5.1601225261564389E-2</c:v>
                </c:pt>
                <c:pt idx="3109">
                  <c:v>5.1635201119072389E-2</c:v>
                </c:pt>
                <c:pt idx="3110">
                  <c:v>5.1704404069633988E-2</c:v>
                </c:pt>
                <c:pt idx="3111">
                  <c:v>5.1714239789344293E-2</c:v>
                </c:pt>
                <c:pt idx="3112">
                  <c:v>5.1729437947107187E-2</c:v>
                </c:pt>
                <c:pt idx="3113">
                  <c:v>5.1690099651546591E-2</c:v>
                </c:pt>
                <c:pt idx="3114">
                  <c:v>5.1745887340415693E-2</c:v>
                </c:pt>
                <c:pt idx="3115">
                  <c:v>5.1747674819766588E-2</c:v>
                </c:pt>
                <c:pt idx="3116">
                  <c:v>5.183958792464529E-2</c:v>
                </c:pt>
                <c:pt idx="3117">
                  <c:v>5.1759660097978291E-2</c:v>
                </c:pt>
                <c:pt idx="3118">
                  <c:v>5.1767167511252092E-2</c:v>
                </c:pt>
                <c:pt idx="3119">
                  <c:v>5.180257335224079E-2</c:v>
                </c:pt>
                <c:pt idx="3120">
                  <c:v>5.1844056623022487E-2</c:v>
                </c:pt>
                <c:pt idx="3121">
                  <c:v>5.1818843997614189E-2</c:v>
                </c:pt>
                <c:pt idx="3122">
                  <c:v>5.1914510809129691E-2</c:v>
                </c:pt>
                <c:pt idx="3123">
                  <c:v>5.1958854046872789E-2</c:v>
                </c:pt>
                <c:pt idx="3124">
                  <c:v>5.187052048397639E-2</c:v>
                </c:pt>
                <c:pt idx="3125">
                  <c:v>5.1939187190732691E-2</c:v>
                </c:pt>
                <c:pt idx="3126">
                  <c:v>5.1890370671331988E-2</c:v>
                </c:pt>
                <c:pt idx="3127">
                  <c:v>5.1958496551002688E-2</c:v>
                </c:pt>
                <c:pt idx="3128">
                  <c:v>5.203253027909209E-2</c:v>
                </c:pt>
                <c:pt idx="3129">
                  <c:v>5.1953674940035693E-2</c:v>
                </c:pt>
                <c:pt idx="3130">
                  <c:v>5.2001235640610391E-2</c:v>
                </c:pt>
                <c:pt idx="3131">
                  <c:v>5.2039143952690291E-2</c:v>
                </c:pt>
                <c:pt idx="3132">
                  <c:v>5.2021800819706393E-2</c:v>
                </c:pt>
                <c:pt idx="3133">
                  <c:v>5.209189292666299E-2</c:v>
                </c:pt>
                <c:pt idx="3134">
                  <c:v>5.2035926489858692E-2</c:v>
                </c:pt>
                <c:pt idx="3135">
                  <c:v>5.2100119914957492E-2</c:v>
                </c:pt>
                <c:pt idx="3136">
                  <c:v>5.2063820334293291E-2</c:v>
                </c:pt>
                <c:pt idx="3137">
                  <c:v>5.2099762419087293E-2</c:v>
                </c:pt>
                <c:pt idx="3138">
                  <c:v>5.2174506555636692E-2</c:v>
                </c:pt>
                <c:pt idx="3139">
                  <c:v>5.2202404983351589E-2</c:v>
                </c:pt>
                <c:pt idx="3140">
                  <c:v>5.220347288768179E-2</c:v>
                </c:pt>
                <c:pt idx="3141">
                  <c:v>5.2196144222343192E-2</c:v>
                </c:pt>
                <c:pt idx="3142">
                  <c:v>5.2257656428415587E-2</c:v>
                </c:pt>
                <c:pt idx="3143">
                  <c:v>5.2246033229354387E-2</c:v>
                </c:pt>
                <c:pt idx="3144">
                  <c:v>5.2242811183242394E-2</c:v>
                </c:pt>
                <c:pt idx="3145">
                  <c:v>5.2268385887801291E-2</c:v>
                </c:pt>
                <c:pt idx="3146">
                  <c:v>5.2280004503581994E-2</c:v>
                </c:pt>
                <c:pt idx="3147">
                  <c:v>5.2246033229354387E-2</c:v>
                </c:pt>
                <c:pt idx="3148">
                  <c:v>5.2317381155137087E-2</c:v>
                </c:pt>
                <c:pt idx="3149">
                  <c:v>5.2365835595387288E-2</c:v>
                </c:pt>
                <c:pt idx="3150">
                  <c:v>5.2315236179915993E-2</c:v>
                </c:pt>
                <c:pt idx="3151">
                  <c:v>5.2355642379806791E-2</c:v>
                </c:pt>
                <c:pt idx="3152">
                  <c:v>5.2324709820475691E-2</c:v>
                </c:pt>
                <c:pt idx="3153">
                  <c:v>5.236762307473819E-2</c:v>
                </c:pt>
                <c:pt idx="3154">
                  <c:v>5.2384792043067389E-2</c:v>
                </c:pt>
                <c:pt idx="3155">
                  <c:v>5.2436111033559392E-2</c:v>
                </c:pt>
                <c:pt idx="3156">
                  <c:v>5.248010135871279E-2</c:v>
                </c:pt>
                <c:pt idx="3157">
                  <c:v>5.248277799445869E-2</c:v>
                </c:pt>
                <c:pt idx="3158">
                  <c:v>5.2461144911032591E-2</c:v>
                </c:pt>
                <c:pt idx="3159">
                  <c:v>5.2499946962787987E-2</c:v>
                </c:pt>
                <c:pt idx="3160">
                  <c:v>5.246526069681999E-2</c:v>
                </c:pt>
                <c:pt idx="3161">
                  <c:v>5.2541251485634592E-2</c:v>
                </c:pt>
                <c:pt idx="3162">
                  <c:v>5.2547154750772887E-2</c:v>
                </c:pt>
                <c:pt idx="3163">
                  <c:v>5.2550729709474692E-2</c:v>
                </c:pt>
                <c:pt idx="3164">
                  <c:v>5.2567183686063591E-2</c:v>
                </c:pt>
                <c:pt idx="3165">
                  <c:v>5.2613497734373092E-2</c:v>
                </c:pt>
                <c:pt idx="3166">
                  <c:v>5.2623507618738088E-2</c:v>
                </c:pt>
                <c:pt idx="3167">
                  <c:v>5.259597127017359E-2</c:v>
                </c:pt>
                <c:pt idx="3168">
                  <c:v>5.2655695996895187E-2</c:v>
                </c:pt>
                <c:pt idx="3169">
                  <c:v>5.2643531970748392E-2</c:v>
                </c:pt>
                <c:pt idx="3170">
                  <c:v>5.2663203410168891E-2</c:v>
                </c:pt>
                <c:pt idx="3171">
                  <c:v>5.2686271060356088E-2</c:v>
                </c:pt>
                <c:pt idx="3172">
                  <c:v>5.2672145390203692E-2</c:v>
                </c:pt>
                <c:pt idx="3173">
                  <c:v>5.2705406255971393E-2</c:v>
                </c:pt>
                <c:pt idx="3174">
                  <c:v>5.2746889526753091E-2</c:v>
                </c:pt>
                <c:pt idx="3175">
                  <c:v>5.2729541810488688E-2</c:v>
                </c:pt>
                <c:pt idx="3176">
                  <c:v>5.2734372588016491E-2</c:v>
                </c:pt>
                <c:pt idx="3177">
                  <c:v>5.280965296837109E-2</c:v>
                </c:pt>
                <c:pt idx="3178">
                  <c:v>5.2825387369939289E-2</c:v>
                </c:pt>
                <c:pt idx="3179">
                  <c:v>5.2750285737519789E-2</c:v>
                </c:pt>
                <c:pt idx="3180">
                  <c:v>5.2825566117874388E-2</c:v>
                </c:pt>
                <c:pt idx="3181">
                  <c:v>5.2910145974133987E-2</c:v>
                </c:pt>
                <c:pt idx="3182">
                  <c:v>5.2896199051916691E-2</c:v>
                </c:pt>
                <c:pt idx="3183">
                  <c:v>5.2875102212295889E-2</c:v>
                </c:pt>
                <c:pt idx="3184">
                  <c:v>5.2844880061424689E-2</c:v>
                </c:pt>
                <c:pt idx="3185">
                  <c:v>5.2929996161489593E-2</c:v>
                </c:pt>
                <c:pt idx="3186">
                  <c:v>5.286937769509259E-2</c:v>
                </c:pt>
                <c:pt idx="3187">
                  <c:v>5.2967363646483891E-2</c:v>
                </c:pt>
                <c:pt idx="3188">
                  <c:v>5.2947696790343793E-2</c:v>
                </c:pt>
                <c:pt idx="3189">
                  <c:v>5.2969691952920388E-2</c:v>
                </c:pt>
                <c:pt idx="3190">
                  <c:v>5.3023870910373791E-2</c:v>
                </c:pt>
                <c:pt idx="3191">
                  <c:v>5.2996870805614688E-2</c:v>
                </c:pt>
                <c:pt idx="3192">
                  <c:v>5.3045329829145192E-2</c:v>
                </c:pt>
                <c:pt idx="3193">
                  <c:v>5.3081991488959888E-2</c:v>
                </c:pt>
                <c:pt idx="3194">
                  <c:v>5.3122933932655991E-2</c:v>
                </c:pt>
                <c:pt idx="3195">
                  <c:v>5.3111668229464989E-2</c:v>
                </c:pt>
                <c:pt idx="3196">
                  <c:v>5.3118286486343688E-2</c:v>
                </c:pt>
                <c:pt idx="3197">
                  <c:v>5.3157624781904389E-2</c:v>
                </c:pt>
                <c:pt idx="3198">
                  <c:v>5.3126870970508291E-2</c:v>
                </c:pt>
                <c:pt idx="3199">
                  <c:v>5.3190881064391592E-2</c:v>
                </c:pt>
                <c:pt idx="3200">
                  <c:v>5.3165668438983293E-2</c:v>
                </c:pt>
                <c:pt idx="3201">
                  <c:v>5.3200721367382291E-2</c:v>
                </c:pt>
                <c:pt idx="3202">
                  <c:v>5.3225040253115093E-2</c:v>
                </c:pt>
                <c:pt idx="3203">
                  <c:v>5.3211624991422693E-2</c:v>
                </c:pt>
                <c:pt idx="3204">
                  <c:v>5.3227006480401087E-2</c:v>
                </c:pt>
                <c:pt idx="3205">
                  <c:v>5.3290127417889292E-2</c:v>
                </c:pt>
                <c:pt idx="3206">
                  <c:v>5.3285475388296588E-2</c:v>
                </c:pt>
                <c:pt idx="3207">
                  <c:v>5.331999207289019E-2</c:v>
                </c:pt>
                <c:pt idx="3208">
                  <c:v>5.3272958449559989E-2</c:v>
                </c:pt>
                <c:pt idx="3209">
                  <c:v>5.3350567136351092E-2</c:v>
                </c:pt>
                <c:pt idx="3210">
                  <c:v>5.3337692701744391E-2</c:v>
                </c:pt>
                <c:pt idx="3211">
                  <c:v>5.3327320738228892E-2</c:v>
                </c:pt>
                <c:pt idx="3212">
                  <c:v>5.3370770236296487E-2</c:v>
                </c:pt>
                <c:pt idx="3213">
                  <c:v>5.3422804218528887E-2</c:v>
                </c:pt>
                <c:pt idx="3214">
                  <c:v>5.3389547936041587E-2</c:v>
                </c:pt>
                <c:pt idx="3215">
                  <c:v>5.3486287235167691E-2</c:v>
                </c:pt>
                <c:pt idx="3216">
                  <c:v>5.340903604424669E-2</c:v>
                </c:pt>
                <c:pt idx="3217">
                  <c:v>5.345302636939999E-2</c:v>
                </c:pt>
                <c:pt idx="3218">
                  <c:v>5.3468407858378392E-2</c:v>
                </c:pt>
                <c:pt idx="3219">
                  <c:v>5.3521871824091391E-2</c:v>
                </c:pt>
                <c:pt idx="3220">
                  <c:v>5.3514181079602187E-2</c:v>
                </c:pt>
                <c:pt idx="3221">
                  <c:v>5.354690570156459E-2</c:v>
                </c:pt>
                <c:pt idx="3222">
                  <c:v>5.3553876871033093E-2</c:v>
                </c:pt>
                <c:pt idx="3223">
                  <c:v>5.3544398647192987E-2</c:v>
                </c:pt>
                <c:pt idx="3224">
                  <c:v>5.3564963826288989E-2</c:v>
                </c:pt>
                <c:pt idx="3225">
                  <c:v>5.3562103859327491E-2</c:v>
                </c:pt>
                <c:pt idx="3226">
                  <c:v>5.3630050991063091E-2</c:v>
                </c:pt>
                <c:pt idx="3227">
                  <c:v>5.3632374714219291E-2</c:v>
                </c:pt>
                <c:pt idx="3228">
                  <c:v>5.3650432838943593E-2</c:v>
                </c:pt>
                <c:pt idx="3229">
                  <c:v>5.3633273037175092E-2</c:v>
                </c:pt>
                <c:pt idx="3230">
                  <c:v>5.3658128166713191E-2</c:v>
                </c:pt>
                <c:pt idx="3231">
                  <c:v>5.3698896445754589E-2</c:v>
                </c:pt>
                <c:pt idx="3232">
                  <c:v>5.3699968933365087E-2</c:v>
                </c:pt>
                <c:pt idx="3233">
                  <c:v>5.3730722744761088E-2</c:v>
                </c:pt>
                <c:pt idx="3234">
                  <c:v>5.3691026953330293E-2</c:v>
                </c:pt>
                <c:pt idx="3235">
                  <c:v>5.3750394184181594E-2</c:v>
                </c:pt>
                <c:pt idx="3236">
                  <c:v>5.3774891817849488E-2</c:v>
                </c:pt>
                <c:pt idx="3237">
                  <c:v>5.3768273560970893E-2</c:v>
                </c:pt>
                <c:pt idx="3238">
                  <c:v>5.3813336373734789E-2</c:v>
                </c:pt>
                <c:pt idx="3239">
                  <c:v>5.382245710170469E-2</c:v>
                </c:pt>
                <c:pt idx="3240">
                  <c:v>5.3863940372486388E-2</c:v>
                </c:pt>
                <c:pt idx="3241">
                  <c:v>5.3835331536311391E-2</c:v>
                </c:pt>
                <c:pt idx="3242">
                  <c:v>5.3889510493764788E-2</c:v>
                </c:pt>
                <c:pt idx="3243">
                  <c:v>5.389988245728039E-2</c:v>
                </c:pt>
                <c:pt idx="3244">
                  <c:v>5.3938148265230489E-2</c:v>
                </c:pt>
                <c:pt idx="3245">
                  <c:v>5.395620638995479E-2</c:v>
                </c:pt>
                <c:pt idx="3246">
                  <c:v>5.3895051679752587E-2</c:v>
                </c:pt>
                <c:pt idx="3247">
                  <c:v>5.3976950316985892E-2</c:v>
                </c:pt>
                <c:pt idx="3248">
                  <c:v>5.399751549608179E-2</c:v>
                </c:pt>
                <c:pt idx="3249">
                  <c:v>5.4020042319183392E-2</c:v>
                </c:pt>
                <c:pt idx="3250">
                  <c:v>5.4008061624252091E-2</c:v>
                </c:pt>
                <c:pt idx="3251">
                  <c:v>5.4070829649150491E-2</c:v>
                </c:pt>
                <c:pt idx="3252">
                  <c:v>5.3954061414733689E-2</c:v>
                </c:pt>
                <c:pt idx="3253">
                  <c:v>5.4014501133195593E-2</c:v>
                </c:pt>
                <c:pt idx="3254">
                  <c:v>5.4034351320551191E-2</c:v>
                </c:pt>
                <c:pt idx="3255">
                  <c:v>5.4074404607852192E-2</c:v>
                </c:pt>
                <c:pt idx="3256">
                  <c:v>5.4078873306229493E-2</c:v>
                </c:pt>
                <c:pt idx="3257">
                  <c:v>5.4113206659607588E-2</c:v>
                </c:pt>
                <c:pt idx="3258">
                  <c:v>5.4199216499347988E-2</c:v>
                </c:pt>
                <c:pt idx="3259">
                  <c:v>5.4125544850409088E-2</c:v>
                </c:pt>
                <c:pt idx="3260">
                  <c:v>5.411589246191429E-2</c:v>
                </c:pt>
                <c:pt idx="3261">
                  <c:v>5.4206907243837088E-2</c:v>
                </c:pt>
                <c:pt idx="3262">
                  <c:v>5.4174182621874789E-2</c:v>
                </c:pt>
                <c:pt idx="3263">
                  <c:v>5.4166138964795787E-2</c:v>
                </c:pt>
                <c:pt idx="3264">
                  <c:v>5.4218351694963189E-2</c:v>
                </c:pt>
                <c:pt idx="3265">
                  <c:v>5.4222637062124893E-2</c:v>
                </c:pt>
                <c:pt idx="3266">
                  <c:v>5.4216917128202091E-2</c:v>
                </c:pt>
                <c:pt idx="3267">
                  <c:v>5.4274854375572792E-2</c:v>
                </c:pt>
                <c:pt idx="3268">
                  <c:v>5.428004264897069E-2</c:v>
                </c:pt>
                <c:pt idx="3269">
                  <c:v>5.428612007876369E-2</c:v>
                </c:pt>
                <c:pt idx="3270">
                  <c:v>5.4367661220126789E-2</c:v>
                </c:pt>
                <c:pt idx="3271">
                  <c:v>5.4382680629954688E-2</c:v>
                </c:pt>
                <c:pt idx="3272">
                  <c:v>5.4367477888911393E-2</c:v>
                </c:pt>
                <c:pt idx="3273">
                  <c:v>5.4327603349545388E-2</c:v>
                </c:pt>
                <c:pt idx="3274">
                  <c:v>5.439806211893309E-2</c:v>
                </c:pt>
                <c:pt idx="3275">
                  <c:v>5.4427917607373193E-2</c:v>
                </c:pt>
                <c:pt idx="3276">
                  <c:v>5.4459927237595289E-2</c:v>
                </c:pt>
                <c:pt idx="3277">
                  <c:v>5.4432927132836088E-2</c:v>
                </c:pt>
                <c:pt idx="3278">
                  <c:v>5.4479419929080689E-2</c:v>
                </c:pt>
                <c:pt idx="3279">
                  <c:v>5.4436323343602787E-2</c:v>
                </c:pt>
                <c:pt idx="3280">
                  <c:v>5.4455096460067492E-2</c:v>
                </c:pt>
                <c:pt idx="3281">
                  <c:v>5.4508207513190687E-2</c:v>
                </c:pt>
                <c:pt idx="3282">
                  <c:v>5.4506772946429589E-2</c:v>
                </c:pt>
                <c:pt idx="3283">
                  <c:v>5.4541289631023289E-2</c:v>
                </c:pt>
                <c:pt idx="3284">
                  <c:v>5.4484782367133291E-2</c:v>
                </c:pt>
                <c:pt idx="3285">
                  <c:v>5.4516077005614991E-2</c:v>
                </c:pt>
                <c:pt idx="3286">
                  <c:v>5.4599401043048591E-2</c:v>
                </c:pt>
                <c:pt idx="3287">
                  <c:v>5.4551120767453193E-2</c:v>
                </c:pt>
                <c:pt idx="3288">
                  <c:v>5.4618178742793691E-2</c:v>
                </c:pt>
                <c:pt idx="3289">
                  <c:v>5.4626579895742891E-2</c:v>
                </c:pt>
                <c:pt idx="3290">
                  <c:v>5.4731009939358088E-2</c:v>
                </c:pt>
                <c:pt idx="3291">
                  <c:v>5.4627656966633791E-2</c:v>
                </c:pt>
                <c:pt idx="3292">
                  <c:v>5.4651792521151092E-2</c:v>
                </c:pt>
                <c:pt idx="3293">
                  <c:v>5.4710623508197193E-2</c:v>
                </c:pt>
                <c:pt idx="3294">
                  <c:v>5.4715454285724989E-2</c:v>
                </c:pt>
                <c:pt idx="3295">
                  <c:v>5.4791266326604492E-2</c:v>
                </c:pt>
                <c:pt idx="3296">
                  <c:v>5.4737623612956393E-2</c:v>
                </c:pt>
                <c:pt idx="3297">
                  <c:v>5.4807720303193391E-2</c:v>
                </c:pt>
                <c:pt idx="3298">
                  <c:v>5.4771961549614889E-2</c:v>
                </c:pt>
                <c:pt idx="3299">
                  <c:v>5.4812189001570588E-2</c:v>
                </c:pt>
                <c:pt idx="3300">
                  <c:v>5.4844019883857592E-2</c:v>
                </c:pt>
                <c:pt idx="3301">
                  <c:v>5.484598611114349E-2</c:v>
                </c:pt>
                <c:pt idx="3302">
                  <c:v>5.4855464334983589E-2</c:v>
                </c:pt>
                <c:pt idx="3303">
                  <c:v>5.4855821830853788E-2</c:v>
                </c:pt>
                <c:pt idx="3304">
                  <c:v>5.4886222729659991E-2</c:v>
                </c:pt>
                <c:pt idx="3305">
                  <c:v>5.4888188956945992E-2</c:v>
                </c:pt>
                <c:pt idx="3306">
                  <c:v>5.4924662702264787E-2</c:v>
                </c:pt>
                <c:pt idx="3307">
                  <c:v>5.4944691637555491E-2</c:v>
                </c:pt>
                <c:pt idx="3308">
                  <c:v>5.4979382486803889E-2</c:v>
                </c:pt>
                <c:pt idx="3309">
                  <c:v>5.4927706000441688E-2</c:v>
                </c:pt>
                <c:pt idx="3310">
                  <c:v>5.4950952398563992E-2</c:v>
                </c:pt>
                <c:pt idx="3311">
                  <c:v>5.5030522729360792E-2</c:v>
                </c:pt>
                <c:pt idx="3312">
                  <c:v>5.5054122040072893E-2</c:v>
                </c:pt>
                <c:pt idx="3313">
                  <c:v>5.5059672392621391E-2</c:v>
                </c:pt>
                <c:pt idx="3314">
                  <c:v>5.5023909055762488E-2</c:v>
                </c:pt>
                <c:pt idx="3315">
                  <c:v>5.5115638829425689E-2</c:v>
                </c:pt>
                <c:pt idx="3316">
                  <c:v>5.5074334306578987E-2</c:v>
                </c:pt>
                <c:pt idx="3317">
                  <c:v>5.5139063975482988E-2</c:v>
                </c:pt>
                <c:pt idx="3318">
                  <c:v>5.513405445002019E-2</c:v>
                </c:pt>
                <c:pt idx="3319">
                  <c:v>5.512529121792039E-2</c:v>
                </c:pt>
                <c:pt idx="3320">
                  <c:v>5.5163382861215887E-2</c:v>
                </c:pt>
                <c:pt idx="3321">
                  <c:v>5.5136919000261991E-2</c:v>
                </c:pt>
                <c:pt idx="3322">
                  <c:v>5.5189842138889389E-2</c:v>
                </c:pt>
                <c:pt idx="3323">
                  <c:v>5.522381799639739E-2</c:v>
                </c:pt>
                <c:pt idx="3324">
                  <c:v>5.5244740671363493E-2</c:v>
                </c:pt>
                <c:pt idx="3325">
                  <c:v>5.5200571598275093E-2</c:v>
                </c:pt>
                <c:pt idx="3326">
                  <c:v>5.5242059452337192E-2</c:v>
                </c:pt>
                <c:pt idx="3327">
                  <c:v>5.5276035309845192E-2</c:v>
                </c:pt>
                <c:pt idx="3328">
                  <c:v>5.5248315630065291E-2</c:v>
                </c:pt>
                <c:pt idx="3329">
                  <c:v>5.5364547620676691E-2</c:v>
                </c:pt>
                <c:pt idx="3330">
                  <c:v>5.5323064349894993E-2</c:v>
                </c:pt>
                <c:pt idx="3331">
                  <c:v>5.5338798751463192E-2</c:v>
                </c:pt>
                <c:pt idx="3332">
                  <c:v>5.531805482443209E-2</c:v>
                </c:pt>
                <c:pt idx="3333">
                  <c:v>5.5347378652347491E-2</c:v>
                </c:pt>
                <c:pt idx="3334">
                  <c:v>5.5422663615982491E-2</c:v>
                </c:pt>
                <c:pt idx="3335">
                  <c:v>5.5353818161290994E-2</c:v>
                </c:pt>
                <c:pt idx="3336">
                  <c:v>5.5396199755028588E-2</c:v>
                </c:pt>
                <c:pt idx="3337">
                  <c:v>5.5463427311743391E-2</c:v>
                </c:pt>
                <c:pt idx="3338">
                  <c:v>5.5413185392142392E-2</c:v>
                </c:pt>
                <c:pt idx="3339">
                  <c:v>5.542963478545089E-2</c:v>
                </c:pt>
                <c:pt idx="3340">
                  <c:v>5.5473625110604288E-2</c:v>
                </c:pt>
                <c:pt idx="3341">
                  <c:v>5.5546939263672893E-2</c:v>
                </c:pt>
                <c:pt idx="3342">
                  <c:v>5.5514393389645589E-2</c:v>
                </c:pt>
                <c:pt idx="3343">
                  <c:v>5.5530306539148887E-2</c:v>
                </c:pt>
                <c:pt idx="3344">
                  <c:v>5.5575548099847889E-2</c:v>
                </c:pt>
                <c:pt idx="3345">
                  <c:v>5.5563388656981391E-2</c:v>
                </c:pt>
                <c:pt idx="3346">
                  <c:v>5.5607910642659693E-2</c:v>
                </c:pt>
                <c:pt idx="3347">
                  <c:v>5.560630191124389E-2</c:v>
                </c:pt>
                <c:pt idx="3348">
                  <c:v>5.5647606434090488E-2</c:v>
                </c:pt>
                <c:pt idx="3349">
                  <c:v>5.5651185976072687E-2</c:v>
                </c:pt>
                <c:pt idx="3350">
                  <c:v>5.5652973455423492E-2</c:v>
                </c:pt>
                <c:pt idx="3351">
                  <c:v>5.5683369770949391E-2</c:v>
                </c:pt>
                <c:pt idx="3352">
                  <c:v>5.5656910493275889E-2</c:v>
                </c:pt>
                <c:pt idx="3353">
                  <c:v>5.5726108860557087E-2</c:v>
                </c:pt>
                <c:pt idx="3354">
                  <c:v>5.5705548264741493E-2</c:v>
                </c:pt>
                <c:pt idx="3355">
                  <c:v>5.5734514596786591E-2</c:v>
                </c:pt>
                <c:pt idx="3356">
                  <c:v>5.5738268303423488E-2</c:v>
                </c:pt>
                <c:pt idx="3357">
                  <c:v>5.5763480928831793E-2</c:v>
                </c:pt>
                <c:pt idx="3358">
                  <c:v>5.5749176510744292E-2</c:v>
                </c:pt>
                <c:pt idx="3359">
                  <c:v>5.5784761099668088E-2</c:v>
                </c:pt>
                <c:pt idx="3360">
                  <c:v>5.5814978667258791E-2</c:v>
                </c:pt>
                <c:pt idx="3361">
                  <c:v>5.584001254473199E-2</c:v>
                </c:pt>
                <c:pt idx="3362">
                  <c:v>5.5868978876777088E-2</c:v>
                </c:pt>
                <c:pt idx="3363">
                  <c:v>5.588650534097659E-2</c:v>
                </c:pt>
                <c:pt idx="3364">
                  <c:v>5.5842693763758292E-2</c:v>
                </c:pt>
                <c:pt idx="3365">
                  <c:v>5.5919404127593692E-2</c:v>
                </c:pt>
                <c:pt idx="3366">
                  <c:v>5.591833622326349E-2</c:v>
                </c:pt>
                <c:pt idx="3367">
                  <c:v>5.5972336432781787E-2</c:v>
                </c:pt>
                <c:pt idx="3368">
                  <c:v>5.5960176989915393E-2</c:v>
                </c:pt>
                <c:pt idx="3369">
                  <c:v>5.5929418595238992E-2</c:v>
                </c:pt>
                <c:pt idx="3370">
                  <c:v>5.5987717921760188E-2</c:v>
                </c:pt>
                <c:pt idx="3371">
                  <c:v>5.5962321965136487E-2</c:v>
                </c:pt>
                <c:pt idx="3372">
                  <c:v>5.5999872781346292E-2</c:v>
                </c:pt>
                <c:pt idx="3373">
                  <c:v>5.6006665202879592E-2</c:v>
                </c:pt>
                <c:pt idx="3374">
                  <c:v>5.606478578146569E-2</c:v>
                </c:pt>
                <c:pt idx="3375">
                  <c:v>5.6033491142984088E-2</c:v>
                </c:pt>
                <c:pt idx="3376">
                  <c:v>5.6130047110894588E-2</c:v>
                </c:pt>
                <c:pt idx="3377">
                  <c:v>5.6063351214704689E-2</c:v>
                </c:pt>
                <c:pt idx="3378">
                  <c:v>5.6110559002689589E-2</c:v>
                </c:pt>
                <c:pt idx="3379">
                  <c:v>5.6157047215653788E-2</c:v>
                </c:pt>
                <c:pt idx="3380">
                  <c:v>5.6119322234789291E-2</c:v>
                </c:pt>
                <c:pt idx="3381">
                  <c:v>5.6138989090929389E-2</c:v>
                </c:pt>
                <c:pt idx="3382">
                  <c:v>5.6217491517396093E-2</c:v>
                </c:pt>
                <c:pt idx="3383">
                  <c:v>5.6217665682050791E-2</c:v>
                </c:pt>
                <c:pt idx="3384">
                  <c:v>5.6188699350005589E-2</c:v>
                </c:pt>
                <c:pt idx="3385">
                  <c:v>5.6286689884677291E-2</c:v>
                </c:pt>
                <c:pt idx="3386">
                  <c:v>5.6270955483109092E-2</c:v>
                </c:pt>
                <c:pt idx="3387">
                  <c:v>5.6265945957646189E-2</c:v>
                </c:pt>
                <c:pt idx="3388">
                  <c:v>5.6308148803448692E-2</c:v>
                </c:pt>
                <c:pt idx="3389">
                  <c:v>5.6309400038994289E-2</c:v>
                </c:pt>
                <c:pt idx="3390">
                  <c:v>5.635177704945149E-2</c:v>
                </c:pt>
                <c:pt idx="3391">
                  <c:v>5.632567526764809E-2</c:v>
                </c:pt>
                <c:pt idx="3392">
                  <c:v>5.6353922024672487E-2</c:v>
                </c:pt>
                <c:pt idx="3393">
                  <c:v>5.6373057220287792E-2</c:v>
                </c:pt>
                <c:pt idx="3394">
                  <c:v>5.6353922024672487E-2</c:v>
                </c:pt>
                <c:pt idx="3395">
                  <c:v>5.636197026503189E-2</c:v>
                </c:pt>
                <c:pt idx="3396">
                  <c:v>5.6373057220287792E-2</c:v>
                </c:pt>
                <c:pt idx="3397">
                  <c:v>5.6479091412038392E-2</c:v>
                </c:pt>
                <c:pt idx="3398">
                  <c:v>5.6423303723169192E-2</c:v>
                </c:pt>
                <c:pt idx="3399">
                  <c:v>5.6540067374305593E-2</c:v>
                </c:pt>
                <c:pt idx="3400">
                  <c:v>5.6532202465161691E-2</c:v>
                </c:pt>
                <c:pt idx="3401">
                  <c:v>5.6515753071853088E-2</c:v>
                </c:pt>
                <c:pt idx="3402">
                  <c:v>5.6477482680622589E-2</c:v>
                </c:pt>
                <c:pt idx="3403">
                  <c:v>5.6526125035368691E-2</c:v>
                </c:pt>
                <c:pt idx="3404">
                  <c:v>5.6537922399084492E-2</c:v>
                </c:pt>
                <c:pt idx="3405">
                  <c:v>5.6535062432123091E-2</c:v>
                </c:pt>
                <c:pt idx="3406">
                  <c:v>5.6609270324867192E-2</c:v>
                </c:pt>
                <c:pt idx="3407">
                  <c:v>5.6581555228367691E-2</c:v>
                </c:pt>
                <c:pt idx="3408">
                  <c:v>5.665469063350119E-2</c:v>
                </c:pt>
                <c:pt idx="3409">
                  <c:v>5.6651115674799489E-2</c:v>
                </c:pt>
                <c:pt idx="3410">
                  <c:v>5.6624830561780692E-2</c:v>
                </c:pt>
                <c:pt idx="3411">
                  <c:v>5.666399010940619E-2</c:v>
                </c:pt>
                <c:pt idx="3412">
                  <c:v>5.6686695680442892E-2</c:v>
                </c:pt>
                <c:pt idx="3413">
                  <c:v>5.6665956336692191E-2</c:v>
                </c:pt>
                <c:pt idx="3414">
                  <c:v>5.6732473484947088E-2</c:v>
                </c:pt>
                <c:pt idx="3415">
                  <c:v>5.6761618564927292E-2</c:v>
                </c:pt>
                <c:pt idx="3416">
                  <c:v>5.6701362177680889E-2</c:v>
                </c:pt>
                <c:pt idx="3417">
                  <c:v>5.6809541344652589E-2</c:v>
                </c:pt>
                <c:pt idx="3418">
                  <c:v>5.6770381797026988E-2</c:v>
                </c:pt>
                <c:pt idx="3419">
                  <c:v>5.682885528820289E-2</c:v>
                </c:pt>
                <c:pt idx="3420">
                  <c:v>5.6829034036137989E-2</c:v>
                </c:pt>
                <c:pt idx="3421">
                  <c:v>5.6823845762740091E-2</c:v>
                </c:pt>
                <c:pt idx="3422">
                  <c:v>5.6859966595469089E-2</c:v>
                </c:pt>
                <c:pt idx="3423">
                  <c:v>5.688142551424049E-2</c:v>
                </c:pt>
                <c:pt idx="3424">
                  <c:v>5.6895014940587692E-2</c:v>
                </c:pt>
                <c:pt idx="3425">
                  <c:v>5.6912898900657288E-2</c:v>
                </c:pt>
                <c:pt idx="3426">
                  <c:v>5.6916831355229187E-2</c:v>
                </c:pt>
                <c:pt idx="3427">
                  <c:v>5.694937264597609E-2</c:v>
                </c:pt>
                <c:pt idx="3428">
                  <c:v>5.6927739562549991E-2</c:v>
                </c:pt>
                <c:pt idx="3429">
                  <c:v>5.6944725199663787E-2</c:v>
                </c:pt>
                <c:pt idx="3430">
                  <c:v>5.7092604741346691E-2</c:v>
                </c:pt>
                <c:pt idx="3431">
                  <c:v>5.6978879805106887E-2</c:v>
                </c:pt>
                <c:pt idx="3432">
                  <c:v>5.7056305160682587E-2</c:v>
                </c:pt>
                <c:pt idx="3433">
                  <c:v>5.7063280913431387E-2</c:v>
                </c:pt>
                <c:pt idx="3434">
                  <c:v>5.7092604741346691E-2</c:v>
                </c:pt>
                <c:pt idx="3435">
                  <c:v>5.701535813370609E-2</c:v>
                </c:pt>
                <c:pt idx="3436">
                  <c:v>5.7083126517506688E-2</c:v>
                </c:pt>
                <c:pt idx="3437">
                  <c:v>5.7071507901725889E-2</c:v>
                </c:pt>
                <c:pt idx="3438">
                  <c:v>5.710440668834299E-2</c:v>
                </c:pt>
                <c:pt idx="3439">
                  <c:v>5.7081517786090892E-2</c:v>
                </c:pt>
                <c:pt idx="3440">
                  <c:v>5.7128546826140693E-2</c:v>
                </c:pt>
                <c:pt idx="3441">
                  <c:v>5.7206865921391792E-2</c:v>
                </c:pt>
                <c:pt idx="3442">
                  <c:v>5.7198102689292089E-2</c:v>
                </c:pt>
                <c:pt idx="3443">
                  <c:v>5.7219744939278991E-2</c:v>
                </c:pt>
                <c:pt idx="3444">
                  <c:v>5.7183619523269592E-2</c:v>
                </c:pt>
                <c:pt idx="3445">
                  <c:v>5.7231721050929892E-2</c:v>
                </c:pt>
                <c:pt idx="3446">
                  <c:v>5.724477881675219E-2</c:v>
                </c:pt>
                <c:pt idx="3447">
                  <c:v>5.731254261727229E-2</c:v>
                </c:pt>
                <c:pt idx="3448">
                  <c:v>5.7321846676457691E-2</c:v>
                </c:pt>
                <c:pt idx="3449">
                  <c:v>5.733185656082259E-2</c:v>
                </c:pt>
                <c:pt idx="3450">
                  <c:v>5.729108828178129E-2</c:v>
                </c:pt>
                <c:pt idx="3451">
                  <c:v>5.7345803483039894E-2</c:v>
                </c:pt>
                <c:pt idx="3452">
                  <c:v>5.7427165876467991E-2</c:v>
                </c:pt>
                <c:pt idx="3453">
                  <c:v>5.7386397597426593E-2</c:v>
                </c:pt>
                <c:pt idx="3454">
                  <c:v>5.7374238154560192E-2</c:v>
                </c:pt>
                <c:pt idx="3455">
                  <c:v>5.7363866191044693E-2</c:v>
                </c:pt>
                <c:pt idx="3456">
                  <c:v>5.7383354299249692E-2</c:v>
                </c:pt>
                <c:pt idx="3457">
                  <c:v>5.7457566775274187E-2</c:v>
                </c:pt>
                <c:pt idx="3458">
                  <c:v>5.745899217547449E-2</c:v>
                </c:pt>
                <c:pt idx="3459">
                  <c:v>5.7509958253376688E-2</c:v>
                </c:pt>
                <c:pt idx="3460">
                  <c:v>5.7451842258070991E-2</c:v>
                </c:pt>
                <c:pt idx="3461">
                  <c:v>5.7551262776223293E-2</c:v>
                </c:pt>
                <c:pt idx="3462">
                  <c:v>5.7559668512452887E-2</c:v>
                </c:pt>
                <c:pt idx="3463">
                  <c:v>5.7581659091749192E-2</c:v>
                </c:pt>
                <c:pt idx="3464">
                  <c:v>5.7586311121341889E-2</c:v>
                </c:pt>
                <c:pt idx="3465">
                  <c:v>5.7554480239054892E-2</c:v>
                </c:pt>
                <c:pt idx="3466">
                  <c:v>5.7526228898750087E-2</c:v>
                </c:pt>
                <c:pt idx="3467">
                  <c:v>5.7655509488623087E-2</c:v>
                </c:pt>
                <c:pt idx="3468">
                  <c:v>5.7596321005706788E-2</c:v>
                </c:pt>
                <c:pt idx="3469">
                  <c:v>5.7660519014085893E-2</c:v>
                </c:pt>
                <c:pt idx="3470">
                  <c:v>5.7682152097511992E-2</c:v>
                </c:pt>
                <c:pt idx="3471">
                  <c:v>5.7684475820668192E-2</c:v>
                </c:pt>
                <c:pt idx="3472">
                  <c:v>5.7681084193181888E-2</c:v>
                </c:pt>
                <c:pt idx="3473">
                  <c:v>5.7665345208333288E-2</c:v>
                </c:pt>
                <c:pt idx="3474">
                  <c:v>5.7780142632183687E-2</c:v>
                </c:pt>
                <c:pt idx="3475">
                  <c:v>5.7755823746450892E-2</c:v>
                </c:pt>
                <c:pt idx="3476">
                  <c:v>5.7731151948128293E-2</c:v>
                </c:pt>
                <c:pt idx="3477">
                  <c:v>5.7777644744372789E-2</c:v>
                </c:pt>
                <c:pt idx="3478">
                  <c:v>5.7777997656962593E-2</c:v>
                </c:pt>
                <c:pt idx="3479">
                  <c:v>5.7814654733496992E-2</c:v>
                </c:pt>
                <c:pt idx="3480">
                  <c:v>5.7867229542814889E-2</c:v>
                </c:pt>
                <c:pt idx="3481">
                  <c:v>5.7832355362351089E-2</c:v>
                </c:pt>
                <c:pt idx="3482">
                  <c:v>5.7885108919604189E-2</c:v>
                </c:pt>
                <c:pt idx="3483">
                  <c:v>5.7891186349397189E-2</c:v>
                </c:pt>
                <c:pt idx="3484">
                  <c:v>5.7945012394260788E-2</c:v>
                </c:pt>
                <c:pt idx="3485">
                  <c:v>5.7840586933925991E-2</c:v>
                </c:pt>
                <c:pt idx="3486">
                  <c:v>5.7889220122111187E-2</c:v>
                </c:pt>
                <c:pt idx="3487">
                  <c:v>5.7898877093886393E-2</c:v>
                </c:pt>
                <c:pt idx="3488">
                  <c:v>5.7950732328183589E-2</c:v>
                </c:pt>
                <c:pt idx="3489">
                  <c:v>5.7986138169172287E-2</c:v>
                </c:pt>
                <c:pt idx="3490">
                  <c:v>5.7978452007963491E-2</c:v>
                </c:pt>
                <c:pt idx="3491">
                  <c:v>5.800956331522969E-2</c:v>
                </c:pt>
                <c:pt idx="3492">
                  <c:v>5.800240881454579E-2</c:v>
                </c:pt>
                <c:pt idx="3493">
                  <c:v>5.8071254269237191E-2</c:v>
                </c:pt>
                <c:pt idx="3494">
                  <c:v>5.8022973993641792E-2</c:v>
                </c:pt>
                <c:pt idx="3495">
                  <c:v>5.8007418340008693E-2</c:v>
                </c:pt>
                <c:pt idx="3496">
                  <c:v>5.8087167418740489E-2</c:v>
                </c:pt>
                <c:pt idx="3497">
                  <c:v>5.8016713232633292E-2</c:v>
                </c:pt>
                <c:pt idx="3498">
                  <c:v>5.8041036701646488E-2</c:v>
                </c:pt>
                <c:pt idx="3499">
                  <c:v>5.8159587832133687E-2</c:v>
                </c:pt>
                <c:pt idx="3500">
                  <c:v>5.8150824600033992E-2</c:v>
                </c:pt>
                <c:pt idx="3501">
                  <c:v>5.8166027341077293E-2</c:v>
                </c:pt>
                <c:pt idx="3502">
                  <c:v>5.8182476734385792E-2</c:v>
                </c:pt>
                <c:pt idx="3503">
                  <c:v>5.8223423761362289E-2</c:v>
                </c:pt>
                <c:pt idx="3504">
                  <c:v>5.822396000516749E-2</c:v>
                </c:pt>
                <c:pt idx="3505">
                  <c:v>5.8240771477626588E-2</c:v>
                </c:pt>
                <c:pt idx="3506">
                  <c:v>5.8311221080453488E-2</c:v>
                </c:pt>
                <c:pt idx="3507">
                  <c:v>5.829441419127479E-2</c:v>
                </c:pt>
                <c:pt idx="3508">
                  <c:v>5.828207600047329E-2</c:v>
                </c:pt>
                <c:pt idx="3509">
                  <c:v>5.8296380418560688E-2</c:v>
                </c:pt>
                <c:pt idx="3510">
                  <c:v>5.8375772001422389E-2</c:v>
                </c:pt>
                <c:pt idx="3511">
                  <c:v>5.8341443231324591E-2</c:v>
                </c:pt>
                <c:pt idx="3512">
                  <c:v>5.836933249247879E-2</c:v>
                </c:pt>
                <c:pt idx="3513">
                  <c:v>5.8355390153541888E-2</c:v>
                </c:pt>
                <c:pt idx="3514">
                  <c:v>5.8367366265192788E-2</c:v>
                </c:pt>
                <c:pt idx="3515">
                  <c:v>5.8385965217002789E-2</c:v>
                </c:pt>
                <c:pt idx="3516">
                  <c:v>5.8447477423075191E-2</c:v>
                </c:pt>
                <c:pt idx="3517">
                  <c:v>5.8450873633841889E-2</c:v>
                </c:pt>
                <c:pt idx="3518">
                  <c:v>5.8418868586900291E-2</c:v>
                </c:pt>
                <c:pt idx="3519">
                  <c:v>5.8486994466570991E-2</c:v>
                </c:pt>
                <c:pt idx="3520">
                  <c:v>5.8498443500977389E-2</c:v>
                </c:pt>
                <c:pt idx="3521">
                  <c:v>5.8520791576143892E-2</c:v>
                </c:pt>
                <c:pt idx="3522">
                  <c:v>5.8487892789526791E-2</c:v>
                </c:pt>
                <c:pt idx="3523">
                  <c:v>5.8493970219319791E-2</c:v>
                </c:pt>
                <c:pt idx="3524">
                  <c:v>5.8590883683100593E-2</c:v>
                </c:pt>
                <c:pt idx="3525">
                  <c:v>5.8574255541856891E-2</c:v>
                </c:pt>
                <c:pt idx="3526">
                  <c:v>5.859035202257569E-2</c:v>
                </c:pt>
                <c:pt idx="3527">
                  <c:v>5.8599646915200289E-2</c:v>
                </c:pt>
                <c:pt idx="3528">
                  <c:v>5.8661342452488191E-2</c:v>
                </c:pt>
                <c:pt idx="3529">
                  <c:v>5.859339073747219E-2</c:v>
                </c:pt>
                <c:pt idx="3530">
                  <c:v>5.8691560020078887E-2</c:v>
                </c:pt>
                <c:pt idx="3531">
                  <c:v>5.860179189042139E-2</c:v>
                </c:pt>
                <c:pt idx="3532">
                  <c:v>5.8708366909257591E-2</c:v>
                </c:pt>
                <c:pt idx="3533">
                  <c:v>5.8657226666700792E-2</c:v>
                </c:pt>
                <c:pt idx="3534">
                  <c:v>5.875503845343729E-2</c:v>
                </c:pt>
                <c:pt idx="3535">
                  <c:v>5.8737333241302793E-2</c:v>
                </c:pt>
                <c:pt idx="3536">
                  <c:v>5.8820483114081688E-2</c:v>
                </c:pt>
                <c:pt idx="3537">
                  <c:v>5.8780072330910489E-2</c:v>
                </c:pt>
                <c:pt idx="3538">
                  <c:v>5.8836217515649887E-2</c:v>
                </c:pt>
                <c:pt idx="3539">
                  <c:v>5.8799028778590591E-2</c:v>
                </c:pt>
                <c:pt idx="3540">
                  <c:v>5.8817980642990389E-2</c:v>
                </c:pt>
                <c:pt idx="3541">
                  <c:v>5.8834792115449487E-2</c:v>
                </c:pt>
                <c:pt idx="3542">
                  <c:v>5.8880207840803188E-2</c:v>
                </c:pt>
                <c:pt idx="3543">
                  <c:v>5.8926874801702493E-2</c:v>
                </c:pt>
                <c:pt idx="3544">
                  <c:v>5.8886106522661089E-2</c:v>
                </c:pt>
                <c:pt idx="3545">
                  <c:v>5.8890401056383587E-2</c:v>
                </c:pt>
                <c:pt idx="3546">
                  <c:v>5.8901666759574589E-2</c:v>
                </c:pt>
                <c:pt idx="3547">
                  <c:v>5.8960140250750491E-2</c:v>
                </c:pt>
                <c:pt idx="3548">
                  <c:v>5.8970328883050593E-2</c:v>
                </c:pt>
                <c:pt idx="3549">
                  <c:v>5.9017894166905692E-2</c:v>
                </c:pt>
                <c:pt idx="3550">
                  <c:v>5.9006807211649789E-2</c:v>
                </c:pt>
                <c:pt idx="3551">
                  <c:v>5.8979266279804987E-2</c:v>
                </c:pt>
                <c:pt idx="3552">
                  <c:v>5.8961570234231188E-2</c:v>
                </c:pt>
                <c:pt idx="3553">
                  <c:v>5.9015749191684591E-2</c:v>
                </c:pt>
                <c:pt idx="3554">
                  <c:v>5.9037208110455992E-2</c:v>
                </c:pt>
                <c:pt idx="3555">
                  <c:v>5.9065280702825691E-2</c:v>
                </c:pt>
                <c:pt idx="3556">
                  <c:v>5.9137164872413592E-2</c:v>
                </c:pt>
                <c:pt idx="3557">
                  <c:v>5.9061164917038292E-2</c:v>
                </c:pt>
                <c:pt idx="3558">
                  <c:v>5.9122140879305389E-2</c:v>
                </c:pt>
                <c:pt idx="3559">
                  <c:v>5.914932431528009E-2</c:v>
                </c:pt>
                <c:pt idx="3560">
                  <c:v>5.9161841254016592E-2</c:v>
                </c:pt>
                <c:pt idx="3561">
                  <c:v>5.9142527310466292E-2</c:v>
                </c:pt>
                <c:pt idx="3562">
                  <c:v>5.9162734993692088E-2</c:v>
                </c:pt>
                <c:pt idx="3563">
                  <c:v>5.9206363239694887E-2</c:v>
                </c:pt>
                <c:pt idx="3564">
                  <c:v>5.9200996218361793E-2</c:v>
                </c:pt>
                <c:pt idx="3565">
                  <c:v>5.9191880073672293E-2</c:v>
                </c:pt>
                <c:pt idx="3566">
                  <c:v>5.9247310266671294E-2</c:v>
                </c:pt>
                <c:pt idx="3567">
                  <c:v>5.9285223162031588E-2</c:v>
                </c:pt>
                <c:pt idx="3568">
                  <c:v>5.9286291066361789E-2</c:v>
                </c:pt>
                <c:pt idx="3569">
                  <c:v>5.9292194331500091E-2</c:v>
                </c:pt>
                <c:pt idx="3570">
                  <c:v>5.9313648666991091E-2</c:v>
                </c:pt>
                <c:pt idx="3571">
                  <c:v>5.9380885390266792E-2</c:v>
                </c:pt>
                <c:pt idx="3572">
                  <c:v>5.9351740310286491E-2</c:v>
                </c:pt>
                <c:pt idx="3573">
                  <c:v>5.9372658401972291E-2</c:v>
                </c:pt>
                <c:pt idx="3574">
                  <c:v>5.942236866104849E-2</c:v>
                </c:pt>
                <c:pt idx="3575">
                  <c:v>5.9439537629377794E-2</c:v>
                </c:pt>
                <c:pt idx="3576">
                  <c:v>5.9415754987450192E-2</c:v>
                </c:pt>
                <c:pt idx="3577">
                  <c:v>5.9449547513742693E-2</c:v>
                </c:pt>
                <c:pt idx="3578">
                  <c:v>5.9498011120553689E-2</c:v>
                </c:pt>
                <c:pt idx="3579">
                  <c:v>5.9504624794151889E-2</c:v>
                </c:pt>
                <c:pt idx="3580">
                  <c:v>5.9462784027499993E-2</c:v>
                </c:pt>
                <c:pt idx="3581">
                  <c:v>5.9447581286456691E-2</c:v>
                </c:pt>
                <c:pt idx="3582">
                  <c:v>5.9541996862426588E-2</c:v>
                </c:pt>
                <c:pt idx="3583">
                  <c:v>5.9577402703415293E-2</c:v>
                </c:pt>
                <c:pt idx="3584">
                  <c:v>5.9608335262746392E-2</c:v>
                </c:pt>
                <c:pt idx="3585">
                  <c:v>5.9594030844658891E-2</c:v>
                </c:pt>
                <c:pt idx="3586">
                  <c:v>5.9553083817682491E-2</c:v>
                </c:pt>
                <c:pt idx="3587">
                  <c:v>5.9580446001592187E-2</c:v>
                </c:pt>
                <c:pt idx="3588">
                  <c:v>5.9584020960293992E-2</c:v>
                </c:pt>
                <c:pt idx="3589">
                  <c:v>5.9649108125068191E-2</c:v>
                </c:pt>
                <c:pt idx="3590">
                  <c:v>5.9637484926006991E-2</c:v>
                </c:pt>
                <c:pt idx="3591">
                  <c:v>5.9710615747860192E-2</c:v>
                </c:pt>
                <c:pt idx="3592">
                  <c:v>5.9686480193342793E-2</c:v>
                </c:pt>
                <c:pt idx="3593">
                  <c:v>5.9724920165947687E-2</c:v>
                </c:pt>
                <c:pt idx="3594">
                  <c:v>5.9712229062556389E-2</c:v>
                </c:pt>
                <c:pt idx="3595">
                  <c:v>5.9770523805797192E-2</c:v>
                </c:pt>
                <c:pt idx="3596">
                  <c:v>5.9766765515879991E-2</c:v>
                </c:pt>
                <c:pt idx="3597">
                  <c:v>5.978715194704079E-2</c:v>
                </c:pt>
                <c:pt idx="3598">
                  <c:v>5.9752639845727588E-2</c:v>
                </c:pt>
                <c:pt idx="3599">
                  <c:v>5.9830784776323989E-2</c:v>
                </c:pt>
                <c:pt idx="3600">
                  <c:v>5.9806287142656088E-2</c:v>
                </c:pt>
                <c:pt idx="3601">
                  <c:v>5.9843301715060589E-2</c:v>
                </c:pt>
                <c:pt idx="3602">
                  <c:v>5.9854562834971189E-2</c:v>
                </c:pt>
                <c:pt idx="3603">
                  <c:v>5.9884963733777392E-2</c:v>
                </c:pt>
                <c:pt idx="3604">
                  <c:v>5.987387677852149E-2</c:v>
                </c:pt>
                <c:pt idx="3605">
                  <c:v>5.990463058991749E-2</c:v>
                </c:pt>
                <c:pt idx="3606">
                  <c:v>5.993646147220439E-2</c:v>
                </c:pt>
                <c:pt idx="3607">
                  <c:v>5.994200724147259E-2</c:v>
                </c:pt>
                <c:pt idx="3608">
                  <c:v>5.9903736850242091E-2</c:v>
                </c:pt>
                <c:pt idx="3609">
                  <c:v>5.9984022172779192E-2</c:v>
                </c:pt>
                <c:pt idx="3610">
                  <c:v>6.0034089927725492E-2</c:v>
                </c:pt>
                <c:pt idx="3611">
                  <c:v>6.0037669469707691E-2</c:v>
                </c:pt>
                <c:pt idx="3612">
                  <c:v>6.0004234439285389E-2</c:v>
                </c:pt>
                <c:pt idx="3613">
                  <c:v>6.0003157368394393E-2</c:v>
                </c:pt>
                <c:pt idx="3614">
                  <c:v>5.9992964152813993E-2</c:v>
                </c:pt>
                <c:pt idx="3615">
                  <c:v>6.0068427864384093E-2</c:v>
                </c:pt>
                <c:pt idx="3616">
                  <c:v>6.0068427864384093E-2</c:v>
                </c:pt>
                <c:pt idx="3617">
                  <c:v>6.0102939965697391E-2</c:v>
                </c:pt>
                <c:pt idx="3618">
                  <c:v>6.0115809817023691E-2</c:v>
                </c:pt>
                <c:pt idx="3619">
                  <c:v>6.0118133540179891E-2</c:v>
                </c:pt>
                <c:pt idx="3620">
                  <c:v>6.0144423236479089E-2</c:v>
                </c:pt>
                <c:pt idx="3621">
                  <c:v>6.0127254268149792E-2</c:v>
                </c:pt>
                <c:pt idx="3622">
                  <c:v>6.0241515448194893E-2</c:v>
                </c:pt>
                <c:pt idx="3623">
                  <c:v>6.0277457532988889E-2</c:v>
                </c:pt>
                <c:pt idx="3624">
                  <c:v>6.0218090302137491E-2</c:v>
                </c:pt>
                <c:pt idx="3625">
                  <c:v>6.0171602089173291E-2</c:v>
                </c:pt>
                <c:pt idx="3626">
                  <c:v>6.0308573423535392E-2</c:v>
                </c:pt>
                <c:pt idx="3627">
                  <c:v>6.0338795574406592E-2</c:v>
                </c:pt>
                <c:pt idx="3628">
                  <c:v>6.0287472000634189E-2</c:v>
                </c:pt>
                <c:pt idx="3629">
                  <c:v>6.0267090152753687E-2</c:v>
                </c:pt>
                <c:pt idx="3630">
                  <c:v>6.0334143544813888E-2</c:v>
                </c:pt>
                <c:pt idx="3631">
                  <c:v>6.0332356065462993E-2</c:v>
                </c:pt>
                <c:pt idx="3632">
                  <c:v>6.0340404305822389E-2</c:v>
                </c:pt>
                <c:pt idx="3633">
                  <c:v>6.0382245072474292E-2</c:v>
                </c:pt>
                <c:pt idx="3634">
                  <c:v>6.0406563958207093E-2</c:v>
                </c:pt>
                <c:pt idx="3635">
                  <c:v>6.0396549490561689E-2</c:v>
                </c:pt>
                <c:pt idx="3636">
                  <c:v>6.0408530185493088E-2</c:v>
                </c:pt>
                <c:pt idx="3637">
                  <c:v>6.0478979788319891E-2</c:v>
                </c:pt>
                <c:pt idx="3638">
                  <c:v>6.0446259749637889E-2</c:v>
                </c:pt>
                <c:pt idx="3639">
                  <c:v>6.0506337388949193E-2</c:v>
                </c:pt>
                <c:pt idx="3640">
                  <c:v>6.0486491784873989E-2</c:v>
                </c:pt>
                <c:pt idx="3641">
                  <c:v>6.0494540025233391E-2</c:v>
                </c:pt>
                <c:pt idx="3642">
                  <c:v>6.0516356439874991E-2</c:v>
                </c:pt>
                <c:pt idx="3643">
                  <c:v>6.0604868750706489E-2</c:v>
                </c:pt>
                <c:pt idx="3644">
                  <c:v>6.0568211674172187E-2</c:v>
                </c:pt>
                <c:pt idx="3645">
                  <c:v>6.0571429137003793E-2</c:v>
                </c:pt>
                <c:pt idx="3646">
                  <c:v>6.0595211778931388E-2</c:v>
                </c:pt>
                <c:pt idx="3647">
                  <c:v>6.0606472898841891E-2</c:v>
                </c:pt>
                <c:pt idx="3648">
                  <c:v>6.061935191672909E-2</c:v>
                </c:pt>
                <c:pt idx="3649">
                  <c:v>6.0644743290072391E-2</c:v>
                </c:pt>
                <c:pt idx="3650">
                  <c:v>6.0656008993263393E-2</c:v>
                </c:pt>
                <c:pt idx="3651">
                  <c:v>6.066673845264909E-2</c:v>
                </c:pt>
                <c:pt idx="3652">
                  <c:v>6.0677463328754393E-2</c:v>
                </c:pt>
                <c:pt idx="3653">
                  <c:v>6.0689091111095987E-2</c:v>
                </c:pt>
                <c:pt idx="3654">
                  <c:v>6.071304791767819E-2</c:v>
                </c:pt>
                <c:pt idx="3655">
                  <c:v>6.0710550029867388E-2</c:v>
                </c:pt>
                <c:pt idx="3656">
                  <c:v>6.0744521304094988E-2</c:v>
                </c:pt>
                <c:pt idx="3657">
                  <c:v>6.0726999423175887E-2</c:v>
                </c:pt>
                <c:pt idx="3658">
                  <c:v>6.0804782274621792E-2</c:v>
                </c:pt>
                <c:pt idx="3659">
                  <c:v>6.0775279698771389E-2</c:v>
                </c:pt>
                <c:pt idx="3660">
                  <c:v>6.079959400122379E-2</c:v>
                </c:pt>
                <c:pt idx="3661">
                  <c:v>6.0896337883630192E-2</c:v>
                </c:pt>
                <c:pt idx="3662">
                  <c:v>6.0860391215555892E-2</c:v>
                </c:pt>
                <c:pt idx="3663">
                  <c:v>6.0834821094277389E-2</c:v>
                </c:pt>
                <c:pt idx="3664">
                  <c:v>6.0871482754092092E-2</c:v>
                </c:pt>
                <c:pt idx="3665">
                  <c:v>6.0916719731510693E-2</c:v>
                </c:pt>
                <c:pt idx="3666">
                  <c:v>6.0902415313423192E-2</c:v>
                </c:pt>
                <c:pt idx="3667">
                  <c:v>6.0913497685398693E-2</c:v>
                </c:pt>
                <c:pt idx="3668">
                  <c:v>6.0938178650282088E-2</c:v>
                </c:pt>
                <c:pt idx="3669">
                  <c:v>6.0935854927125992E-2</c:v>
                </c:pt>
                <c:pt idx="3670">
                  <c:v>6.1037237089283887E-2</c:v>
                </c:pt>
                <c:pt idx="3671">
                  <c:v>6.0996830889393089E-2</c:v>
                </c:pt>
                <c:pt idx="3672">
                  <c:v>6.0935854927125992E-2</c:v>
                </c:pt>
                <c:pt idx="3673">
                  <c:v>6.1030802163620688E-2</c:v>
                </c:pt>
                <c:pt idx="3674">
                  <c:v>6.1061913470886887E-2</c:v>
                </c:pt>
                <c:pt idx="3675">
                  <c:v>6.1110372494417489E-2</c:v>
                </c:pt>
                <c:pt idx="3676">
                  <c:v>6.1077652455735487E-2</c:v>
                </c:pt>
                <c:pt idx="3677">
                  <c:v>6.1091241882082592E-2</c:v>
                </c:pt>
                <c:pt idx="3678">
                  <c:v>6.1092850613498388E-2</c:v>
                </c:pt>
                <c:pt idx="3679">
                  <c:v>6.1088024419250993E-2</c:v>
                </c:pt>
                <c:pt idx="3680">
                  <c:v>6.1160261501428691E-2</c:v>
                </c:pt>
                <c:pt idx="3681">
                  <c:v>6.1141845880834191E-2</c:v>
                </c:pt>
                <c:pt idx="3682">
                  <c:v>6.113183141318889E-2</c:v>
                </c:pt>
                <c:pt idx="3683">
                  <c:v>6.1197459405048692E-2</c:v>
                </c:pt>
                <c:pt idx="3684">
                  <c:v>6.1165092278956487E-2</c:v>
                </c:pt>
                <c:pt idx="3685">
                  <c:v>6.1234473977453192E-2</c:v>
                </c:pt>
                <c:pt idx="3686">
                  <c:v>6.1246812168254693E-2</c:v>
                </c:pt>
                <c:pt idx="3687">
                  <c:v>6.1208899272894392E-2</c:v>
                </c:pt>
                <c:pt idx="3688">
                  <c:v>6.1255034573268793E-2</c:v>
                </c:pt>
                <c:pt idx="3689">
                  <c:v>6.1306179399106091E-2</c:v>
                </c:pt>
                <c:pt idx="3690">
                  <c:v>6.1329068301358189E-2</c:v>
                </c:pt>
                <c:pt idx="3691">
                  <c:v>6.1329068301358189E-2</c:v>
                </c:pt>
                <c:pt idx="3692">
                  <c:v>6.1287937943166289E-2</c:v>
                </c:pt>
                <c:pt idx="3693">
                  <c:v>6.1368764092788991E-2</c:v>
                </c:pt>
                <c:pt idx="3694">
                  <c:v>6.1395942945483291E-2</c:v>
                </c:pt>
                <c:pt idx="3695">
                  <c:v>6.1369474501248987E-2</c:v>
                </c:pt>
                <c:pt idx="3696">
                  <c:v>6.1366619117567987E-2</c:v>
                </c:pt>
                <c:pt idx="3697">
                  <c:v>6.1442609906382492E-2</c:v>
                </c:pt>
                <c:pt idx="3698">
                  <c:v>6.1428305488295087E-2</c:v>
                </c:pt>
                <c:pt idx="3699">
                  <c:v>6.1412745251381587E-2</c:v>
                </c:pt>
                <c:pt idx="3700">
                  <c:v>6.1484634004249888E-2</c:v>
                </c:pt>
                <c:pt idx="3701">
                  <c:v>6.1471044577902791E-2</c:v>
                </c:pt>
                <c:pt idx="3702">
                  <c:v>6.1483740264574489E-2</c:v>
                </c:pt>
                <c:pt idx="3703">
                  <c:v>6.1564204335046689E-2</c:v>
                </c:pt>
                <c:pt idx="3704">
                  <c:v>6.1477658251501088E-2</c:v>
                </c:pt>
                <c:pt idx="3705">
                  <c:v>6.151753279086699E-2</c:v>
                </c:pt>
                <c:pt idx="3706">
                  <c:v>6.1559914384604487E-2</c:v>
                </c:pt>
                <c:pt idx="3707">
                  <c:v>6.1583160782726791E-2</c:v>
                </c:pt>
                <c:pt idx="3708">
                  <c:v>6.1553296127725893E-2</c:v>
                </c:pt>
                <c:pt idx="3709">
                  <c:v>6.1630363987431387E-2</c:v>
                </c:pt>
                <c:pt idx="3710">
                  <c:v>6.1667914803641088E-2</c:v>
                </c:pt>
                <c:pt idx="3711">
                  <c:v>6.166612732429029E-2</c:v>
                </c:pt>
                <c:pt idx="3712">
                  <c:v>6.1669349370402193E-2</c:v>
                </c:pt>
                <c:pt idx="3713">
                  <c:v>6.1664161097004289E-2</c:v>
                </c:pt>
                <c:pt idx="3714">
                  <c:v>6.172352832785559E-2</c:v>
                </c:pt>
                <c:pt idx="3715">
                  <c:v>6.1781823071096489E-2</c:v>
                </c:pt>
                <c:pt idx="3716">
                  <c:v>6.1720485029678689E-2</c:v>
                </c:pt>
                <c:pt idx="3717">
                  <c:v>6.1763586198436991E-2</c:v>
                </c:pt>
                <c:pt idx="3718">
                  <c:v>6.1755354626862193E-2</c:v>
                </c:pt>
                <c:pt idx="3719">
                  <c:v>6.1785040533927992E-2</c:v>
                </c:pt>
                <c:pt idx="3720">
                  <c:v>6.1857103451451088E-2</c:v>
                </c:pt>
                <c:pt idx="3721">
                  <c:v>6.1822948846007988E-2</c:v>
                </c:pt>
                <c:pt idx="3722">
                  <c:v>6.1857282199386188E-2</c:v>
                </c:pt>
                <c:pt idx="3723">
                  <c:v>6.1831349998957189E-2</c:v>
                </c:pt>
                <c:pt idx="3724">
                  <c:v>6.1834924957658889E-2</c:v>
                </c:pt>
                <c:pt idx="3725">
                  <c:v>6.177913726878969E-2</c:v>
                </c:pt>
                <c:pt idx="3726">
                  <c:v>6.187444658443509E-2</c:v>
                </c:pt>
                <c:pt idx="3727">
                  <c:v>6.1878736534877188E-2</c:v>
                </c:pt>
                <c:pt idx="3728">
                  <c:v>6.1917364421977893E-2</c:v>
                </c:pt>
                <c:pt idx="3729">
                  <c:v>6.1978161636309891E-2</c:v>
                </c:pt>
                <c:pt idx="3730">
                  <c:v>6.1939712497144292E-2</c:v>
                </c:pt>
                <c:pt idx="3731">
                  <c:v>6.1940789568035191E-2</c:v>
                </c:pt>
                <c:pt idx="3732">
                  <c:v>6.2026441911905393E-2</c:v>
                </c:pt>
                <c:pt idx="3733">
                  <c:v>6.205880445471719E-2</c:v>
                </c:pt>
                <c:pt idx="3734">
                  <c:v>6.200534048900419E-2</c:v>
                </c:pt>
                <c:pt idx="3735">
                  <c:v>6.2024654432554491E-2</c:v>
                </c:pt>
                <c:pt idx="3736">
                  <c:v>6.2032340593763287E-2</c:v>
                </c:pt>
                <c:pt idx="3737">
                  <c:v>6.2026079832754794E-2</c:v>
                </c:pt>
                <c:pt idx="3738">
                  <c:v>6.2103147692460288E-2</c:v>
                </c:pt>
                <c:pt idx="3739">
                  <c:v>6.2091529076679593E-2</c:v>
                </c:pt>
                <c:pt idx="3740">
                  <c:v>6.212371287155629E-2</c:v>
                </c:pt>
                <c:pt idx="3741">
                  <c:v>6.2119601669049292E-2</c:v>
                </c:pt>
                <c:pt idx="3742">
                  <c:v>6.2155186257973088E-2</c:v>
                </c:pt>
                <c:pt idx="3743">
                  <c:v>6.2187191304914693E-2</c:v>
                </c:pt>
                <c:pt idx="3744">
                  <c:v>6.2198635756040691E-2</c:v>
                </c:pt>
                <c:pt idx="3745">
                  <c:v>6.2228857906911891E-2</c:v>
                </c:pt>
                <c:pt idx="3746">
                  <c:v>6.226300792907459E-2</c:v>
                </c:pt>
                <c:pt idx="3747">
                  <c:v>6.2291978844400089E-2</c:v>
                </c:pt>
                <c:pt idx="3748">
                  <c:v>6.2331138392025691E-2</c:v>
                </c:pt>
                <c:pt idx="3749">
                  <c:v>6.2254780940780088E-2</c:v>
                </c:pt>
                <c:pt idx="3750">
                  <c:v>6.229090177350919E-2</c:v>
                </c:pt>
                <c:pt idx="3751">
                  <c:v>6.2283394360235493E-2</c:v>
                </c:pt>
                <c:pt idx="3752">
                  <c:v>6.2301814564110387E-2</c:v>
                </c:pt>
                <c:pt idx="3753">
                  <c:v>6.2364215926577787E-2</c:v>
                </c:pt>
                <c:pt idx="3754">
                  <c:v>6.2369761695845988E-2</c:v>
                </c:pt>
                <c:pt idx="3755">
                  <c:v>6.2390326874941893E-2</c:v>
                </c:pt>
                <c:pt idx="3756">
                  <c:v>6.2366365485079289E-2</c:v>
                </c:pt>
                <c:pt idx="3757">
                  <c:v>6.2358853488525191E-2</c:v>
                </c:pt>
                <c:pt idx="3758">
                  <c:v>6.2439500890212787E-2</c:v>
                </c:pt>
                <c:pt idx="3759">
                  <c:v>6.2472399676829896E-2</c:v>
                </c:pt>
                <c:pt idx="3760">
                  <c:v>6.2479732925448894E-2</c:v>
                </c:pt>
                <c:pt idx="3761">
                  <c:v>6.2481699152734896E-2</c:v>
                </c:pt>
                <c:pt idx="3762">
                  <c:v>6.2469360961933396E-2</c:v>
                </c:pt>
                <c:pt idx="3763">
                  <c:v>6.2438423819321888E-2</c:v>
                </c:pt>
                <c:pt idx="3764">
                  <c:v>6.2516568749918289E-2</c:v>
                </c:pt>
                <c:pt idx="3765">
                  <c:v>6.2567351496605084E-2</c:v>
                </c:pt>
                <c:pt idx="3766">
                  <c:v>6.2569496471826094E-2</c:v>
                </c:pt>
                <c:pt idx="3767">
                  <c:v>6.2599356543546689E-2</c:v>
                </c:pt>
                <c:pt idx="3768">
                  <c:v>6.2625646239845886E-2</c:v>
                </c:pt>
                <c:pt idx="3769">
                  <c:v>6.2613308049044386E-2</c:v>
                </c:pt>
                <c:pt idx="3770">
                  <c:v>6.2655327563631388E-2</c:v>
                </c:pt>
                <c:pt idx="3771">
                  <c:v>6.2681076432844887E-2</c:v>
                </c:pt>
                <c:pt idx="3772">
                  <c:v>6.2707004049993492E-2</c:v>
                </c:pt>
                <c:pt idx="3773">
                  <c:v>6.2709149025214586E-2</c:v>
                </c:pt>
                <c:pt idx="3774">
                  <c:v>6.2658545026462883E-2</c:v>
                </c:pt>
                <c:pt idx="3775">
                  <c:v>6.2763690061818492E-2</c:v>
                </c:pt>
                <c:pt idx="3776">
                  <c:v>6.2698960392914491E-2</c:v>
                </c:pt>
                <c:pt idx="3777">
                  <c:v>6.2728462968764886E-2</c:v>
                </c:pt>
                <c:pt idx="3778">
                  <c:v>6.2771018727157193E-2</c:v>
                </c:pt>
                <c:pt idx="3779">
                  <c:v>6.2803564601184386E-2</c:v>
                </c:pt>
                <c:pt idx="3780">
                  <c:v>6.2803922097054585E-2</c:v>
                </c:pt>
                <c:pt idx="3781">
                  <c:v>6.2806424568145891E-2</c:v>
                </c:pt>
                <c:pt idx="3782">
                  <c:v>6.2812149085349087E-2</c:v>
                </c:pt>
                <c:pt idx="3783">
                  <c:v>6.2887961126228589E-2</c:v>
                </c:pt>
                <c:pt idx="3784">
                  <c:v>6.2853989852000997E-2</c:v>
                </c:pt>
                <c:pt idx="3785">
                  <c:v>6.2864893476041392E-2</c:v>
                </c:pt>
                <c:pt idx="3786">
                  <c:v>6.2857926889853297E-2</c:v>
                </c:pt>
                <c:pt idx="3787">
                  <c:v>6.2910850028480694E-2</c:v>
                </c:pt>
                <c:pt idx="3788">
                  <c:v>6.2942680910767587E-2</c:v>
                </c:pt>
                <c:pt idx="3789">
                  <c:v>6.2957700320595486E-2</c:v>
                </c:pt>
                <c:pt idx="3790">
                  <c:v>6.2971825990747785E-2</c:v>
                </c:pt>
                <c:pt idx="3791">
                  <c:v>6.2909062549129785E-2</c:v>
                </c:pt>
                <c:pt idx="3792">
                  <c:v>6.2973792218033786E-2</c:v>
                </c:pt>
                <c:pt idx="3793">
                  <c:v>6.3044961395881394E-2</c:v>
                </c:pt>
                <c:pt idx="3794">
                  <c:v>6.2974333045119485E-2</c:v>
                </c:pt>
                <c:pt idx="3795">
                  <c:v>6.3086623414598184E-2</c:v>
                </c:pt>
                <c:pt idx="3796">
                  <c:v>6.3078579757519196E-2</c:v>
                </c:pt>
                <c:pt idx="3797">
                  <c:v>6.3096637882243595E-2</c:v>
                </c:pt>
                <c:pt idx="3798">
                  <c:v>6.3153323894068594E-2</c:v>
                </c:pt>
                <c:pt idx="3799">
                  <c:v>6.3030835725728984E-2</c:v>
                </c:pt>
                <c:pt idx="3800">
                  <c:v>6.3102183651511684E-2</c:v>
                </c:pt>
                <c:pt idx="3801">
                  <c:v>6.3207145355651792E-2</c:v>
                </c:pt>
                <c:pt idx="3802">
                  <c:v>6.3121850507651789E-2</c:v>
                </c:pt>
                <c:pt idx="3803">
                  <c:v>6.3224671819851197E-2</c:v>
                </c:pt>
                <c:pt idx="3804">
                  <c:v>6.3208758670347989E-2</c:v>
                </c:pt>
                <c:pt idx="3805">
                  <c:v>6.3203212901079789E-2</c:v>
                </c:pt>
                <c:pt idx="3806">
                  <c:v>6.3202497909339489E-2</c:v>
                </c:pt>
                <c:pt idx="3807">
                  <c:v>6.3244522007206885E-2</c:v>
                </c:pt>
                <c:pt idx="3808">
                  <c:v>6.3276164974997884E-2</c:v>
                </c:pt>
                <c:pt idx="3809">
                  <c:v>6.3218768554712895E-2</c:v>
                </c:pt>
                <c:pt idx="3810">
                  <c:v>6.3315329105903886E-2</c:v>
                </c:pt>
                <c:pt idx="3811">
                  <c:v>6.3304242150647991E-2</c:v>
                </c:pt>
                <c:pt idx="3812">
                  <c:v>6.3305672134128688E-2</c:v>
                </c:pt>
                <c:pt idx="3813">
                  <c:v>6.3298879712595291E-2</c:v>
                </c:pt>
                <c:pt idx="3814">
                  <c:v>6.3347512900780584E-2</c:v>
                </c:pt>
                <c:pt idx="3815">
                  <c:v>6.3398300230747689E-2</c:v>
                </c:pt>
                <c:pt idx="3816">
                  <c:v>6.3387749519297085E-2</c:v>
                </c:pt>
                <c:pt idx="3817">
                  <c:v>6.3413498388510584E-2</c:v>
                </c:pt>
                <c:pt idx="3818">
                  <c:v>6.3454445415487087E-2</c:v>
                </c:pt>
                <c:pt idx="3819">
                  <c:v>6.3392218217674295E-2</c:v>
                </c:pt>
                <c:pt idx="3820">
                  <c:v>6.3481445520246191E-2</c:v>
                </c:pt>
                <c:pt idx="3821">
                  <c:v>6.3422082872675284E-2</c:v>
                </c:pt>
                <c:pt idx="3822">
                  <c:v>6.3566029959786191E-2</c:v>
                </c:pt>
                <c:pt idx="3823">
                  <c:v>6.3489672508540693E-2</c:v>
                </c:pt>
                <c:pt idx="3824">
                  <c:v>6.3491817483761689E-2</c:v>
                </c:pt>
                <c:pt idx="3825">
                  <c:v>6.3482343843202088E-2</c:v>
                </c:pt>
                <c:pt idx="3826">
                  <c:v>6.3576759419171888E-2</c:v>
                </c:pt>
                <c:pt idx="3827">
                  <c:v>6.3556368404730695E-2</c:v>
                </c:pt>
                <c:pt idx="3828">
                  <c:v>6.3596605023247196E-2</c:v>
                </c:pt>
                <c:pt idx="3829">
                  <c:v>6.3539382767616892E-2</c:v>
                </c:pt>
                <c:pt idx="3830">
                  <c:v>6.3645064046777694E-2</c:v>
                </c:pt>
                <c:pt idx="3831">
                  <c:v>6.3602146209234892E-2</c:v>
                </c:pt>
                <c:pt idx="3832">
                  <c:v>6.3691199347152089E-2</c:v>
                </c:pt>
                <c:pt idx="3833">
                  <c:v>6.3663837163242393E-2</c:v>
                </c:pt>
                <c:pt idx="3834">
                  <c:v>6.3687619805169987E-2</c:v>
                </c:pt>
                <c:pt idx="3835">
                  <c:v>6.3698885508360892E-2</c:v>
                </c:pt>
                <c:pt idx="3836">
                  <c:v>6.3678861156350589E-2</c:v>
                </c:pt>
                <c:pt idx="3837">
                  <c:v>6.3727494344535895E-2</c:v>
                </c:pt>
                <c:pt idx="3838">
                  <c:v>6.3751996561484184E-2</c:v>
                </c:pt>
                <c:pt idx="3839">
                  <c:v>6.3808852154683487E-2</c:v>
                </c:pt>
                <c:pt idx="3840">
                  <c:v>6.3834064780091793E-2</c:v>
                </c:pt>
                <c:pt idx="3841">
                  <c:v>6.3850344592025987E-2</c:v>
                </c:pt>
                <c:pt idx="3842">
                  <c:v>6.3807962998288489E-2</c:v>
                </c:pt>
                <c:pt idx="3843">
                  <c:v>6.3827098193903684E-2</c:v>
                </c:pt>
                <c:pt idx="3844">
                  <c:v>6.3866074410313792E-2</c:v>
                </c:pt>
                <c:pt idx="3845">
                  <c:v>6.3812793775816196E-2</c:v>
                </c:pt>
                <c:pt idx="3846">
                  <c:v>6.3847301293849093E-2</c:v>
                </c:pt>
                <c:pt idx="3847">
                  <c:v>6.3927050372580896E-2</c:v>
                </c:pt>
                <c:pt idx="3848">
                  <c:v>6.3859281988780395E-2</c:v>
                </c:pt>
                <c:pt idx="3849">
                  <c:v>6.3888427068760592E-2</c:v>
                </c:pt>
                <c:pt idx="3850">
                  <c:v>6.3966031172271384E-2</c:v>
                </c:pt>
                <c:pt idx="3851">
                  <c:v>6.3946543064066386E-2</c:v>
                </c:pt>
                <c:pt idx="3852">
                  <c:v>6.3973543168825489E-2</c:v>
                </c:pt>
                <c:pt idx="3853">
                  <c:v>6.4015209770822687E-2</c:v>
                </c:pt>
                <c:pt idx="3854">
                  <c:v>6.4002692832086094E-2</c:v>
                </c:pt>
                <c:pt idx="3855">
                  <c:v>6.4018243902438793E-2</c:v>
                </c:pt>
                <c:pt idx="3856">
                  <c:v>6.4048828132460489E-2</c:v>
                </c:pt>
                <c:pt idx="3857">
                  <c:v>6.4109978259382389E-2</c:v>
                </c:pt>
                <c:pt idx="3858">
                  <c:v>6.4114446957759585E-2</c:v>
                </c:pt>
                <c:pt idx="3859">
                  <c:v>6.4090843063767083E-2</c:v>
                </c:pt>
                <c:pt idx="3860">
                  <c:v>6.4150567790488694E-2</c:v>
                </c:pt>
                <c:pt idx="3861">
                  <c:v>6.4182041176905388E-2</c:v>
                </c:pt>
                <c:pt idx="3862">
                  <c:v>6.4176852903507484E-2</c:v>
                </c:pt>
                <c:pt idx="3863">
                  <c:v>6.4237113874034191E-2</c:v>
                </c:pt>
                <c:pt idx="3864">
                  <c:v>6.419402187183669E-2</c:v>
                </c:pt>
                <c:pt idx="3865">
                  <c:v>6.4178466218203584E-2</c:v>
                </c:pt>
                <c:pt idx="3866">
                  <c:v>6.4258572792805696E-2</c:v>
                </c:pt>
                <c:pt idx="3867">
                  <c:v>6.4238186361644786E-2</c:v>
                </c:pt>
                <c:pt idx="3868">
                  <c:v>6.428003171157709E-2</c:v>
                </c:pt>
                <c:pt idx="3869">
                  <c:v>6.4236939709379492E-2</c:v>
                </c:pt>
                <c:pt idx="3870">
                  <c:v>6.4244089626783088E-2</c:v>
                </c:pt>
                <c:pt idx="3871">
                  <c:v>6.4326345759886591E-2</c:v>
                </c:pt>
                <c:pt idx="3872">
                  <c:v>6.4331886945874286E-2</c:v>
                </c:pt>
                <c:pt idx="3873">
                  <c:v>6.4352626289624987E-2</c:v>
                </c:pt>
                <c:pt idx="3874">
                  <c:v>6.4371582737305089E-2</c:v>
                </c:pt>
                <c:pt idx="3875">
                  <c:v>6.4347085103637194E-2</c:v>
                </c:pt>
                <c:pt idx="3876">
                  <c:v>6.4331350702068996E-2</c:v>
                </c:pt>
                <c:pt idx="3877">
                  <c:v>6.4422186736056694E-2</c:v>
                </c:pt>
                <c:pt idx="3878">
                  <c:v>6.4428626245000287E-2</c:v>
                </c:pt>
                <c:pt idx="3879">
                  <c:v>6.4391254176725685E-2</c:v>
                </c:pt>
                <c:pt idx="3880">
                  <c:v>6.4384635919846986E-2</c:v>
                </c:pt>
                <c:pt idx="3881">
                  <c:v>6.444489689037379E-2</c:v>
                </c:pt>
                <c:pt idx="3882">
                  <c:v>6.4494249653579791E-2</c:v>
                </c:pt>
                <c:pt idx="3883">
                  <c:v>6.4474761545374695E-2</c:v>
                </c:pt>
                <c:pt idx="3884">
                  <c:v>6.4526974275542187E-2</c:v>
                </c:pt>
                <c:pt idx="3885">
                  <c:v>6.4516602312026591E-2</c:v>
                </c:pt>
                <c:pt idx="3886">
                  <c:v>6.4531800469789596E-2</c:v>
                </c:pt>
                <c:pt idx="3887">
                  <c:v>6.8533838404572486E-2</c:v>
                </c:pt>
                <c:pt idx="3888">
                  <c:v>6.7664802610414784E-2</c:v>
                </c:pt>
              </c:numCache>
            </c:numRef>
          </c:cat>
          <c:val>
            <c:numRef>
              <c:f>'CTE-219-10-WARP-TDB-L (RUN 3)'!$E$8:$E$3483</c:f>
              <c:numCache>
                <c:formatCode>0.000</c:formatCode>
                <c:ptCount val="3476"/>
                <c:pt idx="0">
                  <c:v>22.093042626003299</c:v>
                </c:pt>
                <c:pt idx="1">
                  <c:v>25.476942743489399</c:v>
                </c:pt>
                <c:pt idx="2">
                  <c:v>29.181824038095399</c:v>
                </c:pt>
                <c:pt idx="3">
                  <c:v>33.4806707580493</c:v>
                </c:pt>
                <c:pt idx="4">
                  <c:v>34.710568048715203</c:v>
                </c:pt>
                <c:pt idx="5">
                  <c:v>38.824315120084201</c:v>
                </c:pt>
                <c:pt idx="6">
                  <c:v>42.045230812010402</c:v>
                </c:pt>
                <c:pt idx="7">
                  <c:v>44.005249481538598</c:v>
                </c:pt>
                <c:pt idx="8">
                  <c:v>46.7147810850337</c:v>
                </c:pt>
                <c:pt idx="9">
                  <c:v>47.798289800767101</c:v>
                </c:pt>
                <c:pt idx="10">
                  <c:v>52.852374645820099</c:v>
                </c:pt>
                <c:pt idx="11">
                  <c:v>53.172861857976997</c:v>
                </c:pt>
                <c:pt idx="12">
                  <c:v>56.762066163154202</c:v>
                </c:pt>
                <c:pt idx="13">
                  <c:v>58.6861660331951</c:v>
                </c:pt>
                <c:pt idx="14">
                  <c:v>61.207843447374898</c:v>
                </c:pt>
                <c:pt idx="15">
                  <c:v>63.190749160182499</c:v>
                </c:pt>
                <c:pt idx="16">
                  <c:v>65.457526932274703</c:v>
                </c:pt>
                <c:pt idx="17">
                  <c:v>69.532195886581405</c:v>
                </c:pt>
                <c:pt idx="18">
                  <c:v>68.898651518583904</c:v>
                </c:pt>
                <c:pt idx="19">
                  <c:v>73.674098960833803</c:v>
                </c:pt>
                <c:pt idx="20">
                  <c:v>77.129726907302697</c:v>
                </c:pt>
                <c:pt idx="21">
                  <c:v>78.661601445267095</c:v>
                </c:pt>
                <c:pt idx="22">
                  <c:v>82.2202348077425</c:v>
                </c:pt>
                <c:pt idx="23">
                  <c:v>83.1709870093935</c:v>
                </c:pt>
                <c:pt idx="24">
                  <c:v>85.383263980582896</c:v>
                </c:pt>
                <c:pt idx="25">
                  <c:v>90.6153614491285</c:v>
                </c:pt>
                <c:pt idx="26">
                  <c:v>92.418525661073403</c:v>
                </c:pt>
                <c:pt idx="27">
                  <c:v>95.480689932746401</c:v>
                </c:pt>
                <c:pt idx="28">
                  <c:v>96.547146566324201</c:v>
                </c:pt>
                <c:pt idx="29">
                  <c:v>99.454301888400195</c:v>
                </c:pt>
                <c:pt idx="30">
                  <c:v>102.212320955438</c:v>
                </c:pt>
                <c:pt idx="31">
                  <c:v>104.502315080785</c:v>
                </c:pt>
                <c:pt idx="32">
                  <c:v>106.152878422326</c:v>
                </c:pt>
                <c:pt idx="33">
                  <c:v>106.72762037787</c:v>
                </c:pt>
                <c:pt idx="34">
                  <c:v>111.188000501305</c:v>
                </c:pt>
                <c:pt idx="35">
                  <c:v>114.487741338243</c:v>
                </c:pt>
                <c:pt idx="36">
                  <c:v>116.205916134077</c:v>
                </c:pt>
                <c:pt idx="37">
                  <c:v>119.54569557550499</c:v>
                </c:pt>
                <c:pt idx="38">
                  <c:v>119.545311380534</c:v>
                </c:pt>
                <c:pt idx="39">
                  <c:v>121.963736396226</c:v>
                </c:pt>
                <c:pt idx="40">
                  <c:v>125.564411665541</c:v>
                </c:pt>
                <c:pt idx="41">
                  <c:v>129.13306153976299</c:v>
                </c:pt>
                <c:pt idx="42">
                  <c:v>131.63699737902601</c:v>
                </c:pt>
                <c:pt idx="43">
                  <c:v>133.25625569104699</c:v>
                </c:pt>
                <c:pt idx="44">
                  <c:v>133.874205859592</c:v>
                </c:pt>
                <c:pt idx="45">
                  <c:v>137.303777154269</c:v>
                </c:pt>
                <c:pt idx="46">
                  <c:v>137.75914424378601</c:v>
                </c:pt>
                <c:pt idx="47">
                  <c:v>142.70645032936699</c:v>
                </c:pt>
                <c:pt idx="48">
                  <c:v>142.30391004837799</c:v>
                </c:pt>
                <c:pt idx="49">
                  <c:v>145.819637065329</c:v>
                </c:pt>
                <c:pt idx="50">
                  <c:v>149.049179992544</c:v>
                </c:pt>
                <c:pt idx="51">
                  <c:v>153.56314159320101</c:v>
                </c:pt>
                <c:pt idx="52">
                  <c:v>155.183003640176</c:v>
                </c:pt>
                <c:pt idx="53">
                  <c:v>157.40085143844701</c:v>
                </c:pt>
                <c:pt idx="54">
                  <c:v>160.226866154748</c:v>
                </c:pt>
                <c:pt idx="55">
                  <c:v>163.52008939842599</c:v>
                </c:pt>
                <c:pt idx="56">
                  <c:v>164.83037262617299</c:v>
                </c:pt>
                <c:pt idx="57">
                  <c:v>167.47227562381499</c:v>
                </c:pt>
                <c:pt idx="58">
                  <c:v>169.682027885194</c:v>
                </c:pt>
                <c:pt idx="59">
                  <c:v>171.65866984784799</c:v>
                </c:pt>
                <c:pt idx="60">
                  <c:v>173.481661264552</c:v>
                </c:pt>
                <c:pt idx="61">
                  <c:v>174.19244940361801</c:v>
                </c:pt>
                <c:pt idx="62">
                  <c:v>173.28397923066299</c:v>
                </c:pt>
                <c:pt idx="63">
                  <c:v>176.19498336307501</c:v>
                </c:pt>
                <c:pt idx="64">
                  <c:v>177.85426655833601</c:v>
                </c:pt>
                <c:pt idx="65">
                  <c:v>180.220331287964</c:v>
                </c:pt>
                <c:pt idx="66">
                  <c:v>183.09216125457101</c:v>
                </c:pt>
                <c:pt idx="67">
                  <c:v>185.55030928602699</c:v>
                </c:pt>
                <c:pt idx="68">
                  <c:v>186.697117553564</c:v>
                </c:pt>
                <c:pt idx="69">
                  <c:v>189.432407371685</c:v>
                </c:pt>
                <c:pt idx="70">
                  <c:v>191.72710788542801</c:v>
                </c:pt>
                <c:pt idx="71">
                  <c:v>192.807203440481</c:v>
                </c:pt>
                <c:pt idx="72">
                  <c:v>195.49593706085199</c:v>
                </c:pt>
                <c:pt idx="73">
                  <c:v>198.769319378521</c:v>
                </c:pt>
                <c:pt idx="74">
                  <c:v>202.01895021422601</c:v>
                </c:pt>
                <c:pt idx="75">
                  <c:v>201.25180890564701</c:v>
                </c:pt>
                <c:pt idx="76">
                  <c:v>204.23329909400999</c:v>
                </c:pt>
                <c:pt idx="77">
                  <c:v>207.99154918647901</c:v>
                </c:pt>
                <c:pt idx="78">
                  <c:v>210.20324986521101</c:v>
                </c:pt>
                <c:pt idx="79">
                  <c:v>214.51088504513001</c:v>
                </c:pt>
                <c:pt idx="80">
                  <c:v>219.284617331259</c:v>
                </c:pt>
                <c:pt idx="81">
                  <c:v>221.72359677790499</c:v>
                </c:pt>
                <c:pt idx="82">
                  <c:v>226.236570448637</c:v>
                </c:pt>
                <c:pt idx="83">
                  <c:v>228.25659900052901</c:v>
                </c:pt>
                <c:pt idx="84">
                  <c:v>230.47617567616899</c:v>
                </c:pt>
                <c:pt idx="85">
                  <c:v>236.094313623819</c:v>
                </c:pt>
                <c:pt idx="86">
                  <c:v>238.45406657892201</c:v>
                </c:pt>
                <c:pt idx="87">
                  <c:v>240.564833750242</c:v>
                </c:pt>
                <c:pt idx="88">
                  <c:v>243.111689656279</c:v>
                </c:pt>
                <c:pt idx="89">
                  <c:v>245.94765227808199</c:v>
                </c:pt>
                <c:pt idx="90">
                  <c:v>247.254326817351</c:v>
                </c:pt>
                <c:pt idx="91">
                  <c:v>248.22677917424599</c:v>
                </c:pt>
                <c:pt idx="92">
                  <c:v>252.695186228328</c:v>
                </c:pt>
                <c:pt idx="93">
                  <c:v>256.39314515282899</c:v>
                </c:pt>
                <c:pt idx="94">
                  <c:v>258.78651516790501</c:v>
                </c:pt>
                <c:pt idx="95">
                  <c:v>261.12785420689198</c:v>
                </c:pt>
                <c:pt idx="96">
                  <c:v>262.726736464194</c:v>
                </c:pt>
                <c:pt idx="97">
                  <c:v>265.35375190670499</c:v>
                </c:pt>
                <c:pt idx="98">
                  <c:v>269.47385877697002</c:v>
                </c:pt>
                <c:pt idx="99">
                  <c:v>272.815915945727</c:v>
                </c:pt>
                <c:pt idx="100">
                  <c:v>273.10510498898702</c:v>
                </c:pt>
                <c:pt idx="101">
                  <c:v>278.89807909099301</c:v>
                </c:pt>
                <c:pt idx="102">
                  <c:v>281.727949478254</c:v>
                </c:pt>
                <c:pt idx="103">
                  <c:v>283.90284976725297</c:v>
                </c:pt>
                <c:pt idx="104">
                  <c:v>285.461473880082</c:v>
                </c:pt>
                <c:pt idx="105">
                  <c:v>286.642955743762</c:v>
                </c:pt>
                <c:pt idx="106">
                  <c:v>290.83315075375901</c:v>
                </c:pt>
                <c:pt idx="107">
                  <c:v>293.25846383643301</c:v>
                </c:pt>
                <c:pt idx="108">
                  <c:v>296.28120009919502</c:v>
                </c:pt>
                <c:pt idx="109">
                  <c:v>298.62662807037498</c:v>
                </c:pt>
                <c:pt idx="110">
                  <c:v>299.87860971125599</c:v>
                </c:pt>
                <c:pt idx="111">
                  <c:v>304.165566968978</c:v>
                </c:pt>
                <c:pt idx="112">
                  <c:v>305.92435666175902</c:v>
                </c:pt>
                <c:pt idx="113">
                  <c:v>308.10694085018099</c:v>
                </c:pt>
                <c:pt idx="114">
                  <c:v>310.09833315547502</c:v>
                </c:pt>
                <c:pt idx="115">
                  <c:v>312.76170990775302</c:v>
                </c:pt>
                <c:pt idx="116">
                  <c:v>316.48244610554201</c:v>
                </c:pt>
                <c:pt idx="117">
                  <c:v>318.89648032156401</c:v>
                </c:pt>
                <c:pt idx="118">
                  <c:v>321.51707421955803</c:v>
                </c:pt>
                <c:pt idx="119">
                  <c:v>324.11790951903703</c:v>
                </c:pt>
                <c:pt idx="120">
                  <c:v>324.58423988648002</c:v>
                </c:pt>
                <c:pt idx="121">
                  <c:v>328.32832965001302</c:v>
                </c:pt>
                <c:pt idx="122">
                  <c:v>329.17956849351998</c:v>
                </c:pt>
                <c:pt idx="123">
                  <c:v>332.78444246501903</c:v>
                </c:pt>
                <c:pt idx="124">
                  <c:v>334.80275586079</c:v>
                </c:pt>
                <c:pt idx="125">
                  <c:v>337.645853532057</c:v>
                </c:pt>
                <c:pt idx="126">
                  <c:v>342.00663110923</c:v>
                </c:pt>
                <c:pt idx="127">
                  <c:v>344.20222304167299</c:v>
                </c:pt>
                <c:pt idx="128">
                  <c:v>344.88737988766599</c:v>
                </c:pt>
                <c:pt idx="129">
                  <c:v>347.07479395572398</c:v>
                </c:pt>
                <c:pt idx="130">
                  <c:v>349.97066355052402</c:v>
                </c:pt>
                <c:pt idx="131">
                  <c:v>352.844963341945</c:v>
                </c:pt>
                <c:pt idx="132">
                  <c:v>355.96127852267199</c:v>
                </c:pt>
                <c:pt idx="133">
                  <c:v>356.55752167534899</c:v>
                </c:pt>
                <c:pt idx="134">
                  <c:v>358.68316268055099</c:v>
                </c:pt>
                <c:pt idx="135">
                  <c:v>360.35221540507803</c:v>
                </c:pt>
                <c:pt idx="136">
                  <c:v>364.25146505194698</c:v>
                </c:pt>
                <c:pt idx="137">
                  <c:v>365.704956955179</c:v>
                </c:pt>
                <c:pt idx="138">
                  <c:v>369.54268052167299</c:v>
                </c:pt>
                <c:pt idx="139">
                  <c:v>372.240909246331</c:v>
                </c:pt>
                <c:pt idx="140">
                  <c:v>373.95804122724297</c:v>
                </c:pt>
                <c:pt idx="141">
                  <c:v>376.41828860979098</c:v>
                </c:pt>
                <c:pt idx="142">
                  <c:v>379.36786317305302</c:v>
                </c:pt>
                <c:pt idx="143">
                  <c:v>381.03647681761299</c:v>
                </c:pt>
                <c:pt idx="144">
                  <c:v>382.97207852460201</c:v>
                </c:pt>
                <c:pt idx="145">
                  <c:v>386.774401268757</c:v>
                </c:pt>
                <c:pt idx="146">
                  <c:v>389.98113948018698</c:v>
                </c:pt>
                <c:pt idx="147">
                  <c:v>391.67675654271699</c:v>
                </c:pt>
                <c:pt idx="148">
                  <c:v>393.56065658359199</c:v>
                </c:pt>
                <c:pt idx="149">
                  <c:v>395.97480056960597</c:v>
                </c:pt>
                <c:pt idx="150">
                  <c:v>398.24237417413798</c:v>
                </c:pt>
                <c:pt idx="151">
                  <c:v>401.06071871226601</c:v>
                </c:pt>
                <c:pt idx="152">
                  <c:v>401.79293944222002</c:v>
                </c:pt>
                <c:pt idx="153">
                  <c:v>405.387906671964</c:v>
                </c:pt>
                <c:pt idx="154">
                  <c:v>405.85234350705002</c:v>
                </c:pt>
                <c:pt idx="155">
                  <c:v>408.17266159261698</c:v>
                </c:pt>
                <c:pt idx="156">
                  <c:v>411.66949444973801</c:v>
                </c:pt>
                <c:pt idx="157">
                  <c:v>414.62068812037899</c:v>
                </c:pt>
                <c:pt idx="158">
                  <c:v>417.73892427596098</c:v>
                </c:pt>
                <c:pt idx="159">
                  <c:v>417.73752470856601</c:v>
                </c:pt>
                <c:pt idx="160">
                  <c:v>420.85224822441302</c:v>
                </c:pt>
                <c:pt idx="161">
                  <c:v>424.33170998034001</c:v>
                </c:pt>
                <c:pt idx="162">
                  <c:v>428.66992982420902</c:v>
                </c:pt>
                <c:pt idx="163">
                  <c:v>430.62869299945697</c:v>
                </c:pt>
                <c:pt idx="164">
                  <c:v>431.15235074509002</c:v>
                </c:pt>
                <c:pt idx="165">
                  <c:v>433.21111438282003</c:v>
                </c:pt>
                <c:pt idx="166">
                  <c:v>436.279130767178</c:v>
                </c:pt>
                <c:pt idx="167">
                  <c:v>436.46837423295199</c:v>
                </c:pt>
                <c:pt idx="168">
                  <c:v>441.35486774310402</c:v>
                </c:pt>
                <c:pt idx="169">
                  <c:v>443.21374022586099</c:v>
                </c:pt>
                <c:pt idx="170">
                  <c:v>446.64215893562499</c:v>
                </c:pt>
                <c:pt idx="171">
                  <c:v>448.91047348760202</c:v>
                </c:pt>
                <c:pt idx="172">
                  <c:v>451.67758288208103</c:v>
                </c:pt>
                <c:pt idx="173">
                  <c:v>455.87905675872997</c:v>
                </c:pt>
                <c:pt idx="174">
                  <c:v>456.264706182238</c:v>
                </c:pt>
                <c:pt idx="175">
                  <c:v>458.52808108458601</c:v>
                </c:pt>
                <c:pt idx="176">
                  <c:v>461.36881870103002</c:v>
                </c:pt>
                <c:pt idx="177">
                  <c:v>464.72262125890398</c:v>
                </c:pt>
                <c:pt idx="178">
                  <c:v>465.82520594101601</c:v>
                </c:pt>
                <c:pt idx="179">
                  <c:v>469.01166414647003</c:v>
                </c:pt>
                <c:pt idx="180">
                  <c:v>471.46815190680002</c:v>
                </c:pt>
                <c:pt idx="181">
                  <c:v>471.88966867511198</c:v>
                </c:pt>
                <c:pt idx="182">
                  <c:v>475.50203444854799</c:v>
                </c:pt>
                <c:pt idx="183">
                  <c:v>478.44568143225598</c:v>
                </c:pt>
                <c:pt idx="184">
                  <c:v>481.52374177085898</c:v>
                </c:pt>
                <c:pt idx="185">
                  <c:v>483.517109936005</c:v>
                </c:pt>
                <c:pt idx="186">
                  <c:v>487.24896034545901</c:v>
                </c:pt>
                <c:pt idx="187">
                  <c:v>489.85116776983398</c:v>
                </c:pt>
                <c:pt idx="188">
                  <c:v>490.52076471949698</c:v>
                </c:pt>
                <c:pt idx="189">
                  <c:v>493.28444380173403</c:v>
                </c:pt>
                <c:pt idx="190">
                  <c:v>496.36387626523401</c:v>
                </c:pt>
                <c:pt idx="191">
                  <c:v>498.97009029430802</c:v>
                </c:pt>
                <c:pt idx="192">
                  <c:v>501.16900276900202</c:v>
                </c:pt>
                <c:pt idx="193">
                  <c:v>503.35627962457102</c:v>
                </c:pt>
                <c:pt idx="194">
                  <c:v>506.08400903451098</c:v>
                </c:pt>
                <c:pt idx="195">
                  <c:v>508.84071772227202</c:v>
                </c:pt>
                <c:pt idx="196">
                  <c:v>510.51789342618798</c:v>
                </c:pt>
                <c:pt idx="197">
                  <c:v>516.45365084495995</c:v>
                </c:pt>
                <c:pt idx="198">
                  <c:v>520.77161812535098</c:v>
                </c:pt>
                <c:pt idx="199">
                  <c:v>521.02535146127695</c:v>
                </c:pt>
                <c:pt idx="200">
                  <c:v>521.95186507662504</c:v>
                </c:pt>
                <c:pt idx="201">
                  <c:v>523.99413577309497</c:v>
                </c:pt>
                <c:pt idx="202">
                  <c:v>526.01994097080205</c:v>
                </c:pt>
                <c:pt idx="203">
                  <c:v>531.334400236281</c:v>
                </c:pt>
                <c:pt idx="204">
                  <c:v>531.13549701123395</c:v>
                </c:pt>
                <c:pt idx="205">
                  <c:v>533.33386063596902</c:v>
                </c:pt>
                <c:pt idx="206">
                  <c:v>536.10725436247606</c:v>
                </c:pt>
                <c:pt idx="207">
                  <c:v>539.44223136676499</c:v>
                </c:pt>
                <c:pt idx="208">
                  <c:v>542.14114615387098</c:v>
                </c:pt>
                <c:pt idx="209">
                  <c:v>545.83161327643495</c:v>
                </c:pt>
                <c:pt idx="210">
                  <c:v>549.32542745878402</c:v>
                </c:pt>
                <c:pt idx="211">
                  <c:v>549.41170667229699</c:v>
                </c:pt>
                <c:pt idx="212">
                  <c:v>552.78460920873499</c:v>
                </c:pt>
                <c:pt idx="213">
                  <c:v>555.08451007583801</c:v>
                </c:pt>
                <c:pt idx="214">
                  <c:v>557.24862546314796</c:v>
                </c:pt>
                <c:pt idx="215">
                  <c:v>560.20154801115802</c:v>
                </c:pt>
                <c:pt idx="216">
                  <c:v>561.78541922208797</c:v>
                </c:pt>
                <c:pt idx="217">
                  <c:v>563.55342959417601</c:v>
                </c:pt>
                <c:pt idx="218">
                  <c:v>567.17287553207996</c:v>
                </c:pt>
                <c:pt idx="219">
                  <c:v>572.30072581158697</c:v>
                </c:pt>
                <c:pt idx="220">
                  <c:v>572.15950671720395</c:v>
                </c:pt>
                <c:pt idx="221">
                  <c:v>573.40863433829895</c:v>
                </c:pt>
                <c:pt idx="222">
                  <c:v>578.51771394921798</c:v>
                </c:pt>
                <c:pt idx="223">
                  <c:v>579.31184495451805</c:v>
                </c:pt>
                <c:pt idx="224">
                  <c:v>580.70202701500898</c:v>
                </c:pt>
                <c:pt idx="225">
                  <c:v>585.16132315977598</c:v>
                </c:pt>
                <c:pt idx="226">
                  <c:v>585.86418041693798</c:v>
                </c:pt>
                <c:pt idx="227">
                  <c:v>590.83802339802298</c:v>
                </c:pt>
                <c:pt idx="228">
                  <c:v>590.02325563427405</c:v>
                </c:pt>
                <c:pt idx="229">
                  <c:v>593.66767424530099</c:v>
                </c:pt>
                <c:pt idx="230">
                  <c:v>594.61164128933694</c:v>
                </c:pt>
                <c:pt idx="231">
                  <c:v>597.676090148963</c:v>
                </c:pt>
                <c:pt idx="232">
                  <c:v>601.60053200893799</c:v>
                </c:pt>
                <c:pt idx="233">
                  <c:v>603.02715770668999</c:v>
                </c:pt>
                <c:pt idx="234">
                  <c:v>607.11340053450101</c:v>
                </c:pt>
                <c:pt idx="235">
                  <c:v>610.84892823867904</c:v>
                </c:pt>
                <c:pt idx="236">
                  <c:v>612.33938518663194</c:v>
                </c:pt>
                <c:pt idx="237">
                  <c:v>614.24762672317695</c:v>
                </c:pt>
                <c:pt idx="238">
                  <c:v>616.14472660555998</c:v>
                </c:pt>
                <c:pt idx="239">
                  <c:v>619.98865217658897</c:v>
                </c:pt>
                <c:pt idx="240">
                  <c:v>621.88838653877394</c:v>
                </c:pt>
                <c:pt idx="241">
                  <c:v>623.25891977074195</c:v>
                </c:pt>
                <c:pt idx="242">
                  <c:v>625.06765480976799</c:v>
                </c:pt>
                <c:pt idx="243">
                  <c:v>626.43094322228103</c:v>
                </c:pt>
                <c:pt idx="244">
                  <c:v>630.08743653240003</c:v>
                </c:pt>
                <c:pt idx="245">
                  <c:v>633.40485033800906</c:v>
                </c:pt>
                <c:pt idx="246">
                  <c:v>635.34530936713304</c:v>
                </c:pt>
                <c:pt idx="247">
                  <c:v>638.28341296625695</c:v>
                </c:pt>
                <c:pt idx="248">
                  <c:v>638.99356992787</c:v>
                </c:pt>
                <c:pt idx="249">
                  <c:v>644.05934527704505</c:v>
                </c:pt>
                <c:pt idx="250">
                  <c:v>645.74760775012703</c:v>
                </c:pt>
                <c:pt idx="251">
                  <c:v>649.00623972515598</c:v>
                </c:pt>
                <c:pt idx="252">
                  <c:v>652.41064624922501</c:v>
                </c:pt>
                <c:pt idx="253">
                  <c:v>653.78968665555396</c:v>
                </c:pt>
                <c:pt idx="254">
                  <c:v>656.11483462075796</c:v>
                </c:pt>
                <c:pt idx="255">
                  <c:v>656.80117149416196</c:v>
                </c:pt>
                <c:pt idx="256">
                  <c:v>660.79756758372798</c:v>
                </c:pt>
                <c:pt idx="257">
                  <c:v>662.36157042615196</c:v>
                </c:pt>
                <c:pt idx="258">
                  <c:v>664.37442276483398</c:v>
                </c:pt>
                <c:pt idx="259">
                  <c:v>668.43355240468304</c:v>
                </c:pt>
                <c:pt idx="260">
                  <c:v>670.74108228621196</c:v>
                </c:pt>
                <c:pt idx="261">
                  <c:v>672.80113572134496</c:v>
                </c:pt>
                <c:pt idx="262">
                  <c:v>673.11151037301204</c:v>
                </c:pt>
                <c:pt idx="263">
                  <c:v>676.54423755495304</c:v>
                </c:pt>
                <c:pt idx="264">
                  <c:v>680.26357418534701</c:v>
                </c:pt>
                <c:pt idx="265">
                  <c:v>679.62707288819695</c:v>
                </c:pt>
                <c:pt idx="266">
                  <c:v>681.44063780685997</c:v>
                </c:pt>
                <c:pt idx="267">
                  <c:v>685.74027349862899</c:v>
                </c:pt>
                <c:pt idx="268">
                  <c:v>689.60126830337401</c:v>
                </c:pt>
                <c:pt idx="269">
                  <c:v>692.73981190742995</c:v>
                </c:pt>
                <c:pt idx="270">
                  <c:v>693.746347846763</c:v>
                </c:pt>
                <c:pt idx="271">
                  <c:v>696.29290188532298</c:v>
                </c:pt>
                <c:pt idx="272">
                  <c:v>698.13407395691002</c:v>
                </c:pt>
                <c:pt idx="273">
                  <c:v>698.515799103213</c:v>
                </c:pt>
                <c:pt idx="274">
                  <c:v>701.66389269655201</c:v>
                </c:pt>
                <c:pt idx="275">
                  <c:v>706.30425444270702</c:v>
                </c:pt>
                <c:pt idx="276">
                  <c:v>708.56930333742901</c:v>
                </c:pt>
                <c:pt idx="277">
                  <c:v>710.03006750261397</c:v>
                </c:pt>
                <c:pt idx="278">
                  <c:v>712.75132048304101</c:v>
                </c:pt>
                <c:pt idx="279">
                  <c:v>715.02926735179301</c:v>
                </c:pt>
                <c:pt idx="280">
                  <c:v>715.81708658256798</c:v>
                </c:pt>
                <c:pt idx="281">
                  <c:v>717.70304481078904</c:v>
                </c:pt>
                <c:pt idx="282">
                  <c:v>722.35740223089203</c:v>
                </c:pt>
                <c:pt idx="283">
                  <c:v>724.92475768288796</c:v>
                </c:pt>
                <c:pt idx="284">
                  <c:v>726.75852028003203</c:v>
                </c:pt>
                <c:pt idx="285">
                  <c:v>731.84619474255999</c:v>
                </c:pt>
                <c:pt idx="286">
                  <c:v>733.82666493367606</c:v>
                </c:pt>
                <c:pt idx="287">
                  <c:v>737.71147982663001</c:v>
                </c:pt>
                <c:pt idx="288">
                  <c:v>739.96889970692598</c:v>
                </c:pt>
                <c:pt idx="289">
                  <c:v>742.48054688810896</c:v>
                </c:pt>
                <c:pt idx="290">
                  <c:v>743.31101176067796</c:v>
                </c:pt>
                <c:pt idx="291">
                  <c:v>744.65278525480903</c:v>
                </c:pt>
                <c:pt idx="292">
                  <c:v>746.29318801148895</c:v>
                </c:pt>
                <c:pt idx="293">
                  <c:v>748.80796363743798</c:v>
                </c:pt>
                <c:pt idx="294">
                  <c:v>750.71823591883106</c:v>
                </c:pt>
                <c:pt idx="295">
                  <c:v>755.37500827875203</c:v>
                </c:pt>
                <c:pt idx="296">
                  <c:v>756.22133491512898</c:v>
                </c:pt>
                <c:pt idx="297">
                  <c:v>756.91145885324795</c:v>
                </c:pt>
                <c:pt idx="298">
                  <c:v>759.19494910658398</c:v>
                </c:pt>
                <c:pt idx="299">
                  <c:v>759.95115457973498</c:v>
                </c:pt>
                <c:pt idx="300">
                  <c:v>765.31830344125297</c:v>
                </c:pt>
                <c:pt idx="301">
                  <c:v>770.54478205834596</c:v>
                </c:pt>
                <c:pt idx="302">
                  <c:v>773.99068163929599</c:v>
                </c:pt>
                <c:pt idx="303">
                  <c:v>773.76636666115905</c:v>
                </c:pt>
                <c:pt idx="304">
                  <c:v>775.78448795944496</c:v>
                </c:pt>
                <c:pt idx="305">
                  <c:v>777.96397114559898</c:v>
                </c:pt>
                <c:pt idx="306">
                  <c:v>780.32221476331495</c:v>
                </c:pt>
                <c:pt idx="307">
                  <c:v>782.98924136781795</c:v>
                </c:pt>
                <c:pt idx="308">
                  <c:v>785.82366720973698</c:v>
                </c:pt>
                <c:pt idx="309">
                  <c:v>790.09377477372595</c:v>
                </c:pt>
                <c:pt idx="310">
                  <c:v>794.44686845147703</c:v>
                </c:pt>
                <c:pt idx="311">
                  <c:v>797.47317223897096</c:v>
                </c:pt>
                <c:pt idx="312">
                  <c:v>796.873937854019</c:v>
                </c:pt>
                <c:pt idx="313">
                  <c:v>798.47257312884005</c:v>
                </c:pt>
                <c:pt idx="314">
                  <c:v>803.18417559963905</c:v>
                </c:pt>
                <c:pt idx="315">
                  <c:v>803.40119087332505</c:v>
                </c:pt>
                <c:pt idx="316">
                  <c:v>804.48066897217404</c:v>
                </c:pt>
                <c:pt idx="317">
                  <c:v>810.06582103730295</c:v>
                </c:pt>
                <c:pt idx="318">
                  <c:v>812.93630632151098</c:v>
                </c:pt>
                <c:pt idx="319">
                  <c:v>816.08785766958897</c:v>
                </c:pt>
                <c:pt idx="320">
                  <c:v>817.33237495103106</c:v>
                </c:pt>
                <c:pt idx="321">
                  <c:v>817.96201562369697</c:v>
                </c:pt>
                <c:pt idx="322">
                  <c:v>821.54238344453802</c:v>
                </c:pt>
                <c:pt idx="323">
                  <c:v>824.79629530992099</c:v>
                </c:pt>
                <c:pt idx="324">
                  <c:v>827.76743967656205</c:v>
                </c:pt>
                <c:pt idx="325">
                  <c:v>830.10257671101499</c:v>
                </c:pt>
                <c:pt idx="326">
                  <c:v>830.60543304321197</c:v>
                </c:pt>
                <c:pt idx="327">
                  <c:v>834.85611131866199</c:v>
                </c:pt>
                <c:pt idx="328">
                  <c:v>836.52631662810302</c:v>
                </c:pt>
                <c:pt idx="329">
                  <c:v>838.14278952658196</c:v>
                </c:pt>
                <c:pt idx="330">
                  <c:v>840.81085894600699</c:v>
                </c:pt>
                <c:pt idx="331">
                  <c:v>845.86219954126602</c:v>
                </c:pt>
                <c:pt idx="332">
                  <c:v>848.59991802045499</c:v>
                </c:pt>
                <c:pt idx="333">
                  <c:v>851.01601042382197</c:v>
                </c:pt>
                <c:pt idx="334">
                  <c:v>852.45471082066604</c:v>
                </c:pt>
                <c:pt idx="335">
                  <c:v>856.93250320904201</c:v>
                </c:pt>
                <c:pt idx="336">
                  <c:v>857.93195898390695</c:v>
                </c:pt>
                <c:pt idx="337">
                  <c:v>858.31472694513195</c:v>
                </c:pt>
                <c:pt idx="338">
                  <c:v>862.62308935124599</c:v>
                </c:pt>
                <c:pt idx="339">
                  <c:v>864.805755867161</c:v>
                </c:pt>
                <c:pt idx="340">
                  <c:v>866.89599605002502</c:v>
                </c:pt>
                <c:pt idx="341">
                  <c:v>869.80040026168194</c:v>
                </c:pt>
                <c:pt idx="342">
                  <c:v>874.61436324978695</c:v>
                </c:pt>
                <c:pt idx="343">
                  <c:v>875.69356692365602</c:v>
                </c:pt>
                <c:pt idx="344">
                  <c:v>877.28671369889003</c:v>
                </c:pt>
                <c:pt idx="345">
                  <c:v>879.71389287142301</c:v>
                </c:pt>
                <c:pt idx="346">
                  <c:v>881.20643544921995</c:v>
                </c:pt>
                <c:pt idx="347">
                  <c:v>883.47746680849195</c:v>
                </c:pt>
                <c:pt idx="348">
                  <c:v>886.24921398512299</c:v>
                </c:pt>
                <c:pt idx="349">
                  <c:v>887.41261124266305</c:v>
                </c:pt>
                <c:pt idx="350">
                  <c:v>891.29457211583201</c:v>
                </c:pt>
                <c:pt idx="351">
                  <c:v>892.47838659183697</c:v>
                </c:pt>
                <c:pt idx="352">
                  <c:v>894.90166892966397</c:v>
                </c:pt>
                <c:pt idx="353">
                  <c:v>898.04685361821998</c:v>
                </c:pt>
                <c:pt idx="354">
                  <c:v>900.03319650389506</c:v>
                </c:pt>
                <c:pt idx="355">
                  <c:v>903.31817327694296</c:v>
                </c:pt>
                <c:pt idx="356">
                  <c:v>903.98151333707494</c:v>
                </c:pt>
                <c:pt idx="357">
                  <c:v>909.22396348796701</c:v>
                </c:pt>
                <c:pt idx="358">
                  <c:v>910.386098390602</c:v>
                </c:pt>
                <c:pt idx="359">
                  <c:v>913.71426965540297</c:v>
                </c:pt>
                <c:pt idx="360">
                  <c:v>917.83157739087903</c:v>
                </c:pt>
                <c:pt idx="361">
                  <c:v>919.21489882688604</c:v>
                </c:pt>
                <c:pt idx="362">
                  <c:v>921.924680843175</c:v>
                </c:pt>
                <c:pt idx="363">
                  <c:v>922.11864441859404</c:v>
                </c:pt>
                <c:pt idx="364">
                  <c:v>928.44578674294303</c:v>
                </c:pt>
                <c:pt idx="365">
                  <c:v>931.31341800736504</c:v>
                </c:pt>
                <c:pt idx="366">
                  <c:v>931.09398779386095</c:v>
                </c:pt>
                <c:pt idx="367">
                  <c:v>933.59817061560602</c:v>
                </c:pt>
                <c:pt idx="368">
                  <c:v>936.03550351237698</c:v>
                </c:pt>
                <c:pt idx="369">
                  <c:v>939.07909607357101</c:v>
                </c:pt>
                <c:pt idx="370">
                  <c:v>941.25912810968396</c:v>
                </c:pt>
                <c:pt idx="371">
                  <c:v>942.25199768504399</c:v>
                </c:pt>
                <c:pt idx="372">
                  <c:v>945.231923651025</c:v>
                </c:pt>
                <c:pt idx="373">
                  <c:v>946.930833813307</c:v>
                </c:pt>
                <c:pt idx="374">
                  <c:v>950.70340888969895</c:v>
                </c:pt>
                <c:pt idx="375">
                  <c:v>953.66456418709004</c:v>
                </c:pt>
                <c:pt idx="376">
                  <c:v>956.35579507477405</c:v>
                </c:pt>
                <c:pt idx="377">
                  <c:v>959.06788226088895</c:v>
                </c:pt>
                <c:pt idx="378">
                  <c:v>960.65197301180297</c:v>
                </c:pt>
                <c:pt idx="379">
                  <c:v>964.221583373454</c:v>
                </c:pt>
                <c:pt idx="380">
                  <c:v>966.18899093555103</c:v>
                </c:pt>
                <c:pt idx="381">
                  <c:v>966.50414058185902</c:v>
                </c:pt>
                <c:pt idx="382">
                  <c:v>969.22874154703402</c:v>
                </c:pt>
                <c:pt idx="383">
                  <c:v>972.27935938769997</c:v>
                </c:pt>
                <c:pt idx="384">
                  <c:v>977.63997693470901</c:v>
                </c:pt>
                <c:pt idx="385">
                  <c:v>978.95568005580003</c:v>
                </c:pt>
                <c:pt idx="386">
                  <c:v>980.09179947039001</c:v>
                </c:pt>
                <c:pt idx="387">
                  <c:v>983.937371591295</c:v>
                </c:pt>
                <c:pt idx="388">
                  <c:v>985.14989092014196</c:v>
                </c:pt>
                <c:pt idx="389">
                  <c:v>987.15791337918699</c:v>
                </c:pt>
                <c:pt idx="390">
                  <c:v>990.87263966992703</c:v>
                </c:pt>
                <c:pt idx="391">
                  <c:v>991.80315988997404</c:v>
                </c:pt>
                <c:pt idx="392">
                  <c:v>994.828091552572</c:v>
                </c:pt>
                <c:pt idx="393">
                  <c:v>994.66146070509797</c:v>
                </c:pt>
                <c:pt idx="394">
                  <c:v>998.50802075592799</c:v>
                </c:pt>
                <c:pt idx="395">
                  <c:v>1002.0869615668799</c:v>
                </c:pt>
                <c:pt idx="396">
                  <c:v>1004.56545821055</c:v>
                </c:pt>
                <c:pt idx="397">
                  <c:v>1007.60850192179</c:v>
                </c:pt>
                <c:pt idx="398">
                  <c:v>1009.33079309231</c:v>
                </c:pt>
                <c:pt idx="399">
                  <c:v>1009.74824837093</c:v>
                </c:pt>
                <c:pt idx="400">
                  <c:v>1012.1033635438801</c:v>
                </c:pt>
                <c:pt idx="401">
                  <c:v>1013.98361373253</c:v>
                </c:pt>
                <c:pt idx="402">
                  <c:v>1018.29933072809</c:v>
                </c:pt>
                <c:pt idx="403">
                  <c:v>1019.73534176014</c:v>
                </c:pt>
                <c:pt idx="404">
                  <c:v>1022.39067786052</c:v>
                </c:pt>
                <c:pt idx="405">
                  <c:v>1022.70637635679</c:v>
                </c:pt>
                <c:pt idx="406">
                  <c:v>1027.94405151304</c:v>
                </c:pt>
                <c:pt idx="407">
                  <c:v>1030.0110204576499</c:v>
                </c:pt>
                <c:pt idx="408">
                  <c:v>1032.3011517954901</c:v>
                </c:pt>
                <c:pt idx="409">
                  <c:v>1034.9534143361</c:v>
                </c:pt>
                <c:pt idx="410">
                  <c:v>1037.03168958986</c:v>
                </c:pt>
                <c:pt idx="411">
                  <c:v>1038.62675733995</c:v>
                </c:pt>
                <c:pt idx="412">
                  <c:v>1043.19439646657</c:v>
                </c:pt>
                <c:pt idx="413">
                  <c:v>1043.74686883504</c:v>
                </c:pt>
                <c:pt idx="414">
                  <c:v>1048.8809211190801</c:v>
                </c:pt>
                <c:pt idx="415">
                  <c:v>1049.8631430052401</c:v>
                </c:pt>
                <c:pt idx="416">
                  <c:v>1050.60398067955</c:v>
                </c:pt>
                <c:pt idx="417">
                  <c:v>1054.48852114753</c:v>
                </c:pt>
                <c:pt idx="418">
                  <c:v>1055.3428609933001</c:v>
                </c:pt>
                <c:pt idx="419">
                  <c:v>1057.35571333198</c:v>
                </c:pt>
                <c:pt idx="420">
                  <c:v>1060.4795477571399</c:v>
                </c:pt>
                <c:pt idx="421">
                  <c:v>1064.80415612203</c:v>
                </c:pt>
                <c:pt idx="422">
                  <c:v>1064.58527475849</c:v>
                </c:pt>
                <c:pt idx="423">
                  <c:v>1067.45565027271</c:v>
                </c:pt>
                <c:pt idx="424">
                  <c:v>1069.7932022469799</c:v>
                </c:pt>
                <c:pt idx="425">
                  <c:v>1070.40132800126</c:v>
                </c:pt>
                <c:pt idx="426">
                  <c:v>1071.7674155485599</c:v>
                </c:pt>
                <c:pt idx="427">
                  <c:v>1075.95525050374</c:v>
                </c:pt>
                <c:pt idx="428">
                  <c:v>1078.2657990600401</c:v>
                </c:pt>
                <c:pt idx="429">
                  <c:v>1081.03002699223</c:v>
                </c:pt>
                <c:pt idx="430">
                  <c:v>1083.1866780201101</c:v>
                </c:pt>
                <c:pt idx="431">
                  <c:v>1086.88417042214</c:v>
                </c:pt>
                <c:pt idx="432">
                  <c:v>1089.35169006664</c:v>
                </c:pt>
                <c:pt idx="433">
                  <c:v>1090.9885801835901</c:v>
                </c:pt>
                <c:pt idx="434">
                  <c:v>1093.92481769285</c:v>
                </c:pt>
                <c:pt idx="435">
                  <c:v>1098.5239608071099</c:v>
                </c:pt>
                <c:pt idx="436">
                  <c:v>1099.2269278342601</c:v>
                </c:pt>
                <c:pt idx="437">
                  <c:v>1099.39553454158</c:v>
                </c:pt>
                <c:pt idx="438">
                  <c:v>1103.81311808949</c:v>
                </c:pt>
                <c:pt idx="439">
                  <c:v>1106.17701486178</c:v>
                </c:pt>
                <c:pt idx="440">
                  <c:v>1107.7592395228301</c:v>
                </c:pt>
                <c:pt idx="441">
                  <c:v>1111.3307159743399</c:v>
                </c:pt>
                <c:pt idx="442">
                  <c:v>1114.65158753469</c:v>
                </c:pt>
                <c:pt idx="443">
                  <c:v>1115.3368815931699</c:v>
                </c:pt>
                <c:pt idx="444">
                  <c:v>1118.30868457977</c:v>
                </c:pt>
                <c:pt idx="445">
                  <c:v>1121.77247666937</c:v>
                </c:pt>
                <c:pt idx="446">
                  <c:v>1123.36820303941</c:v>
                </c:pt>
                <c:pt idx="447">
                  <c:v>1124.3964185521099</c:v>
                </c:pt>
                <c:pt idx="448">
                  <c:v>1127.9715174133501</c:v>
                </c:pt>
                <c:pt idx="449">
                  <c:v>1130.77471369262</c:v>
                </c:pt>
                <c:pt idx="450">
                  <c:v>1135.87067578952</c:v>
                </c:pt>
                <c:pt idx="451">
                  <c:v>1138.05136644559</c:v>
                </c:pt>
                <c:pt idx="452">
                  <c:v>1139.3748632360901</c:v>
                </c:pt>
                <c:pt idx="453">
                  <c:v>1142.11527108008</c:v>
                </c:pt>
                <c:pt idx="454">
                  <c:v>1142.40879603801</c:v>
                </c:pt>
                <c:pt idx="455">
                  <c:v>1144.8859754417899</c:v>
                </c:pt>
                <c:pt idx="456">
                  <c:v>1149.1925815280299</c:v>
                </c:pt>
                <c:pt idx="457">
                  <c:v>1151.72793902743</c:v>
                </c:pt>
                <c:pt idx="458">
                  <c:v>1155.1333334814301</c:v>
                </c:pt>
                <c:pt idx="459">
                  <c:v>1155.52027270234</c:v>
                </c:pt>
                <c:pt idx="460">
                  <c:v>1157.9460797499801</c:v>
                </c:pt>
                <c:pt idx="461">
                  <c:v>1159.6759450499301</c:v>
                </c:pt>
                <c:pt idx="462">
                  <c:v>1161.5864917562999</c:v>
                </c:pt>
                <c:pt idx="463">
                  <c:v>1165.1834348458999</c:v>
                </c:pt>
                <c:pt idx="464">
                  <c:v>1167.1880544352</c:v>
                </c:pt>
                <c:pt idx="465">
                  <c:v>1170.98829154951</c:v>
                </c:pt>
                <c:pt idx="466">
                  <c:v>1172.7614062262201</c:v>
                </c:pt>
                <c:pt idx="467">
                  <c:v>1175.87865445187</c:v>
                </c:pt>
                <c:pt idx="468">
                  <c:v>1178.68733923073</c:v>
                </c:pt>
                <c:pt idx="469">
                  <c:v>1179.37219420924</c:v>
                </c:pt>
                <c:pt idx="470">
                  <c:v>1180.6833967606699</c:v>
                </c:pt>
                <c:pt idx="471">
                  <c:v>1185.18484458227</c:v>
                </c:pt>
                <c:pt idx="472">
                  <c:v>1186.0402821279599</c:v>
                </c:pt>
                <c:pt idx="473">
                  <c:v>1191.65809076563</c:v>
                </c:pt>
                <c:pt idx="474">
                  <c:v>1193.9186939756901</c:v>
                </c:pt>
                <c:pt idx="475">
                  <c:v>1194.85097051561</c:v>
                </c:pt>
                <c:pt idx="476">
                  <c:v>1199.14155018306</c:v>
                </c:pt>
                <c:pt idx="477">
                  <c:v>1200.7135662348801</c:v>
                </c:pt>
                <c:pt idx="478">
                  <c:v>1204.18965256356</c:v>
                </c:pt>
                <c:pt idx="479">
                  <c:v>1205.48834133593</c:v>
                </c:pt>
                <c:pt idx="480">
                  <c:v>1209.84522207839</c:v>
                </c:pt>
                <c:pt idx="481">
                  <c:v>1211.10527181367</c:v>
                </c:pt>
                <c:pt idx="482">
                  <c:v>1211.0681695564599</c:v>
                </c:pt>
                <c:pt idx="483">
                  <c:v>1215.6347109831599</c:v>
                </c:pt>
                <c:pt idx="484">
                  <c:v>1217.4382319475801</c:v>
                </c:pt>
                <c:pt idx="485">
                  <c:v>1218.5327485353</c:v>
                </c:pt>
                <c:pt idx="486">
                  <c:v>1223.57722850607</c:v>
                </c:pt>
                <c:pt idx="487">
                  <c:v>1226.1202699048999</c:v>
                </c:pt>
                <c:pt idx="488">
                  <c:v>1228.37681162526</c:v>
                </c:pt>
                <c:pt idx="489">
                  <c:v>1230.5283034635199</c:v>
                </c:pt>
                <c:pt idx="490">
                  <c:v>1233.8139388565201</c:v>
                </c:pt>
                <c:pt idx="491">
                  <c:v>1234.552471361</c:v>
                </c:pt>
                <c:pt idx="492">
                  <c:v>1233.4169007963601</c:v>
                </c:pt>
                <c:pt idx="493">
                  <c:v>1239.23997931861</c:v>
                </c:pt>
                <c:pt idx="494">
                  <c:v>1239.9392141660401</c:v>
                </c:pt>
                <c:pt idx="495">
                  <c:v>1246.03957168744</c:v>
                </c:pt>
                <c:pt idx="496">
                  <c:v>1246.4864453238399</c:v>
                </c:pt>
                <c:pt idx="497">
                  <c:v>1249.07405333932</c:v>
                </c:pt>
                <c:pt idx="498">
                  <c:v>1249.4461736113401</c:v>
                </c:pt>
                <c:pt idx="499">
                  <c:v>1250.97526959639</c:v>
                </c:pt>
                <c:pt idx="500">
                  <c:v>1255.77968259521</c:v>
                </c:pt>
                <c:pt idx="501">
                  <c:v>1256.27408663805</c:v>
                </c:pt>
                <c:pt idx="502">
                  <c:v>1259.26323328333</c:v>
                </c:pt>
                <c:pt idx="503">
                  <c:v>1264.7750041089801</c:v>
                </c:pt>
                <c:pt idx="504">
                  <c:v>1264.48356478089</c:v>
                </c:pt>
                <c:pt idx="505">
                  <c:v>1268.5672280138899</c:v>
                </c:pt>
                <c:pt idx="506">
                  <c:v>1270.8457237326099</c:v>
                </c:pt>
                <c:pt idx="507">
                  <c:v>1274.7596825583701</c:v>
                </c:pt>
                <c:pt idx="508">
                  <c:v>1275.8640784453401</c:v>
                </c:pt>
                <c:pt idx="509">
                  <c:v>1277.58055180631</c:v>
                </c:pt>
                <c:pt idx="510">
                  <c:v>1283.28222471768</c:v>
                </c:pt>
                <c:pt idx="511">
                  <c:v>1285.4467791849499</c:v>
                </c:pt>
                <c:pt idx="512">
                  <c:v>1285.56708709591</c:v>
                </c:pt>
                <c:pt idx="513">
                  <c:v>1288.71924217894</c:v>
                </c:pt>
                <c:pt idx="514">
                  <c:v>1288.2518415540801</c:v>
                </c:pt>
                <c:pt idx="515">
                  <c:v>1291.0517447335901</c:v>
                </c:pt>
                <c:pt idx="516">
                  <c:v>1293.57612523382</c:v>
                </c:pt>
                <c:pt idx="517">
                  <c:v>1295.8000652666301</c:v>
                </c:pt>
                <c:pt idx="518">
                  <c:v>1298.1410201106501</c:v>
                </c:pt>
                <c:pt idx="519">
                  <c:v>1302.56431169812</c:v>
                </c:pt>
                <c:pt idx="520">
                  <c:v>1303.66146276564</c:v>
                </c:pt>
                <c:pt idx="521">
                  <c:v>1308.7154927257</c:v>
                </c:pt>
                <c:pt idx="522">
                  <c:v>1311.1810365103499</c:v>
                </c:pt>
                <c:pt idx="523">
                  <c:v>1311.1709376711101</c:v>
                </c:pt>
                <c:pt idx="524">
                  <c:v>1312.5115585803301</c:v>
                </c:pt>
                <c:pt idx="525">
                  <c:v>1316.4785363121</c:v>
                </c:pt>
                <c:pt idx="526">
                  <c:v>1320.83453889463</c:v>
                </c:pt>
                <c:pt idx="527">
                  <c:v>1322.75748961007</c:v>
                </c:pt>
                <c:pt idx="528">
                  <c:v>1325.14784095038</c:v>
                </c:pt>
                <c:pt idx="529">
                  <c:v>1325.7705661135601</c:v>
                </c:pt>
                <c:pt idx="530">
                  <c:v>1327.38144074246</c:v>
                </c:pt>
                <c:pt idx="531">
                  <c:v>1334.1347101747799</c:v>
                </c:pt>
                <c:pt idx="532">
                  <c:v>1334.9944287501501</c:v>
                </c:pt>
                <c:pt idx="533">
                  <c:v>1335.0130896487401</c:v>
                </c:pt>
                <c:pt idx="534">
                  <c:v>1337.0188069379601</c:v>
                </c:pt>
                <c:pt idx="535">
                  <c:v>1341.6330983110799</c:v>
                </c:pt>
                <c:pt idx="536">
                  <c:v>1341.87470206291</c:v>
                </c:pt>
                <c:pt idx="537">
                  <c:v>1346.53685315243</c:v>
                </c:pt>
                <c:pt idx="538">
                  <c:v>1350.59263480753</c:v>
                </c:pt>
                <c:pt idx="539">
                  <c:v>1350.86760863686</c:v>
                </c:pt>
                <c:pt idx="540">
                  <c:v>1352.2089979360201</c:v>
                </c:pt>
                <c:pt idx="541">
                  <c:v>1354.28002837033</c:v>
                </c:pt>
                <c:pt idx="542">
                  <c:v>1358.44843403696</c:v>
                </c:pt>
                <c:pt idx="543">
                  <c:v>1359.6270344383599</c:v>
                </c:pt>
                <c:pt idx="544">
                  <c:v>1364.13770293927</c:v>
                </c:pt>
                <c:pt idx="545">
                  <c:v>1364.57678290626</c:v>
                </c:pt>
                <c:pt idx="546">
                  <c:v>1366.8514366752599</c:v>
                </c:pt>
                <c:pt idx="547">
                  <c:v>1372.45607291392</c:v>
                </c:pt>
                <c:pt idx="548">
                  <c:v>1372.32314145392</c:v>
                </c:pt>
                <c:pt idx="549">
                  <c:v>1373.6670554628899</c:v>
                </c:pt>
                <c:pt idx="550">
                  <c:v>1376.9054897594301</c:v>
                </c:pt>
                <c:pt idx="551">
                  <c:v>1380.7949698770401</c:v>
                </c:pt>
                <c:pt idx="552">
                  <c:v>1382.2260412594501</c:v>
                </c:pt>
                <c:pt idx="553">
                  <c:v>1384.90080664837</c:v>
                </c:pt>
                <c:pt idx="554">
                  <c:v>1390.2153207988499</c:v>
                </c:pt>
                <c:pt idx="555">
                  <c:v>1390.41916367352</c:v>
                </c:pt>
                <c:pt idx="556">
                  <c:v>1392.1019376470199</c:v>
                </c:pt>
                <c:pt idx="557">
                  <c:v>1393.9241195100401</c:v>
                </c:pt>
                <c:pt idx="558">
                  <c:v>1396.59745788906</c:v>
                </c:pt>
                <c:pt idx="559">
                  <c:v>1399.53073160855</c:v>
                </c:pt>
                <c:pt idx="560">
                  <c:v>1402.77761819446</c:v>
                </c:pt>
                <c:pt idx="561">
                  <c:v>1404.7003493699201</c:v>
                </c:pt>
                <c:pt idx="562">
                  <c:v>1410.49214344451</c:v>
                </c:pt>
                <c:pt idx="563">
                  <c:v>1409.3134332731199</c:v>
                </c:pt>
                <c:pt idx="564">
                  <c:v>1411.5288112465801</c:v>
                </c:pt>
                <c:pt idx="565">
                  <c:v>1414.8661483056901</c:v>
                </c:pt>
                <c:pt idx="566">
                  <c:v>1418.0772498742899</c:v>
                </c:pt>
                <c:pt idx="567">
                  <c:v>1420.09405393268</c:v>
                </c:pt>
                <c:pt idx="568">
                  <c:v>1420.72589000518</c:v>
                </c:pt>
                <c:pt idx="569">
                  <c:v>1424.0773873932301</c:v>
                </c:pt>
                <c:pt idx="570">
                  <c:v>1424.6933068169201</c:v>
                </c:pt>
                <c:pt idx="571">
                  <c:v>1427.1000138859999</c:v>
                </c:pt>
                <c:pt idx="572">
                  <c:v>1432.4101372368</c:v>
                </c:pt>
                <c:pt idx="573">
                  <c:v>1431.8502005088999</c:v>
                </c:pt>
                <c:pt idx="574">
                  <c:v>1434.3998281072199</c:v>
                </c:pt>
                <c:pt idx="575">
                  <c:v>1436.0014820568199</c:v>
                </c:pt>
                <c:pt idx="576">
                  <c:v>1440.39908746622</c:v>
                </c:pt>
                <c:pt idx="577">
                  <c:v>1442.81216119482</c:v>
                </c:pt>
                <c:pt idx="578">
                  <c:v>1444.5903252911401</c:v>
                </c:pt>
                <c:pt idx="579">
                  <c:v>1449.8524791555501</c:v>
                </c:pt>
                <c:pt idx="580">
                  <c:v>1451.14600873831</c:v>
                </c:pt>
                <c:pt idx="581">
                  <c:v>1450.9902451200201</c:v>
                </c:pt>
                <c:pt idx="582">
                  <c:v>1454.0116641428799</c:v>
                </c:pt>
                <c:pt idx="583">
                  <c:v>1456.5518515219201</c:v>
                </c:pt>
                <c:pt idx="584">
                  <c:v>1459.9345235876201</c:v>
                </c:pt>
                <c:pt idx="585">
                  <c:v>1460.84144325944</c:v>
                </c:pt>
                <c:pt idx="586">
                  <c:v>1463.0002896871499</c:v>
                </c:pt>
                <c:pt idx="587">
                  <c:v>1466.26847165146</c:v>
                </c:pt>
                <c:pt idx="588">
                  <c:v>1469.62699431898</c:v>
                </c:pt>
                <c:pt idx="589">
                  <c:v>1471.0229393040399</c:v>
                </c:pt>
                <c:pt idx="590">
                  <c:v>1473.31559535168</c:v>
                </c:pt>
                <c:pt idx="591">
                  <c:v>1477.4515091007599</c:v>
                </c:pt>
                <c:pt idx="592">
                  <c:v>1477.7375696992599</c:v>
                </c:pt>
                <c:pt idx="593">
                  <c:v>1479.2199036678201</c:v>
                </c:pt>
                <c:pt idx="594">
                  <c:v>1482.84824097505</c:v>
                </c:pt>
                <c:pt idx="595">
                  <c:v>1485.31411406968</c:v>
                </c:pt>
                <c:pt idx="596">
                  <c:v>1489.56649378</c:v>
                </c:pt>
                <c:pt idx="597">
                  <c:v>1489.5738483694499</c:v>
                </c:pt>
                <c:pt idx="598">
                  <c:v>1490.87209806185</c:v>
                </c:pt>
                <c:pt idx="599">
                  <c:v>1493.3097602686</c:v>
                </c:pt>
                <c:pt idx="600">
                  <c:v>1498.7540225493201</c:v>
                </c:pt>
                <c:pt idx="601">
                  <c:v>1501.7257157659201</c:v>
                </c:pt>
                <c:pt idx="602">
                  <c:v>1502.94602876418</c:v>
                </c:pt>
                <c:pt idx="603">
                  <c:v>1503.5037700922501</c:v>
                </c:pt>
                <c:pt idx="604">
                  <c:v>1507.34571980343</c:v>
                </c:pt>
                <c:pt idx="605">
                  <c:v>1510.69227754185</c:v>
                </c:pt>
                <c:pt idx="606">
                  <c:v>1514.6090903873901</c:v>
                </c:pt>
                <c:pt idx="607">
                  <c:v>1515.84795451426</c:v>
                </c:pt>
                <c:pt idx="608">
                  <c:v>1516.40975733203</c:v>
                </c:pt>
                <c:pt idx="609">
                  <c:v>1518.56168825025</c:v>
                </c:pt>
                <c:pt idx="610">
                  <c:v>1520.1272278725601</c:v>
                </c:pt>
                <c:pt idx="611">
                  <c:v>1523.85150415258</c:v>
                </c:pt>
                <c:pt idx="612">
                  <c:v>1524.9770856479699</c:v>
                </c:pt>
                <c:pt idx="613">
                  <c:v>1528.76096703351</c:v>
                </c:pt>
                <c:pt idx="614">
                  <c:v>1530.1801832568201</c:v>
                </c:pt>
                <c:pt idx="615">
                  <c:v>1532.06647079501</c:v>
                </c:pt>
                <c:pt idx="616">
                  <c:v>1535.1945862498501</c:v>
                </c:pt>
                <c:pt idx="617">
                  <c:v>1536.5861404352399</c:v>
                </c:pt>
                <c:pt idx="618">
                  <c:v>1538.4992118514199</c:v>
                </c:pt>
                <c:pt idx="619">
                  <c:v>1544.2972628155501</c:v>
                </c:pt>
                <c:pt idx="620">
                  <c:v>1546.53481432734</c:v>
                </c:pt>
                <c:pt idx="621">
                  <c:v>1548.5485448259501</c:v>
                </c:pt>
                <c:pt idx="622">
                  <c:v>1550.41474445566</c:v>
                </c:pt>
                <c:pt idx="623">
                  <c:v>1552.1113494481201</c:v>
                </c:pt>
                <c:pt idx="624">
                  <c:v>1554.0349587835101</c:v>
                </c:pt>
                <c:pt idx="625">
                  <c:v>1559.00962503953</c:v>
                </c:pt>
                <c:pt idx="626">
                  <c:v>1561.00348716964</c:v>
                </c:pt>
                <c:pt idx="627">
                  <c:v>1561.14882263871</c:v>
                </c:pt>
                <c:pt idx="628">
                  <c:v>1565.6815549079599</c:v>
                </c:pt>
                <c:pt idx="629">
                  <c:v>1568.72108597946</c:v>
                </c:pt>
                <c:pt idx="630">
                  <c:v>1572.0921224260401</c:v>
                </c:pt>
                <c:pt idx="631">
                  <c:v>1573.38927441852</c:v>
                </c:pt>
                <c:pt idx="632">
                  <c:v>1574.4167215412799</c:v>
                </c:pt>
                <c:pt idx="633">
                  <c:v>1577.5435197562199</c:v>
                </c:pt>
                <c:pt idx="634">
                  <c:v>1578.1944558072901</c:v>
                </c:pt>
                <c:pt idx="635">
                  <c:v>1582.31247704771</c:v>
                </c:pt>
                <c:pt idx="636">
                  <c:v>1583.8197288044</c:v>
                </c:pt>
                <c:pt idx="637">
                  <c:v>1584.7134760772101</c:v>
                </c:pt>
                <c:pt idx="638">
                  <c:v>1586.35848917354</c:v>
                </c:pt>
                <c:pt idx="639">
                  <c:v>1588.6996635575399</c:v>
                </c:pt>
                <c:pt idx="640">
                  <c:v>1590.9501679283601</c:v>
                </c:pt>
                <c:pt idx="641">
                  <c:v>1593.2336032967</c:v>
                </c:pt>
                <c:pt idx="642">
                  <c:v>1596.0159432775299</c:v>
                </c:pt>
                <c:pt idx="643">
                  <c:v>1598.91013887996</c:v>
                </c:pt>
                <c:pt idx="644">
                  <c:v>1600.82332006613</c:v>
                </c:pt>
                <c:pt idx="645">
                  <c:v>1604.9735039141401</c:v>
                </c:pt>
                <c:pt idx="646">
                  <c:v>1608.73257728154</c:v>
                </c:pt>
                <c:pt idx="647">
                  <c:v>1610.2506962674199</c:v>
                </c:pt>
                <c:pt idx="648">
                  <c:v>1612.1958205211899</c:v>
                </c:pt>
                <c:pt idx="649">
                  <c:v>1614.36509509811</c:v>
                </c:pt>
                <c:pt idx="650">
                  <c:v>1617.16565689758</c:v>
                </c:pt>
                <c:pt idx="651">
                  <c:v>1619.6540328405099</c:v>
                </c:pt>
                <c:pt idx="652">
                  <c:v>1621.09520306217</c:v>
                </c:pt>
                <c:pt idx="653">
                  <c:v>1622.94153432337</c:v>
                </c:pt>
                <c:pt idx="654">
                  <c:v>1626.20730134786</c:v>
                </c:pt>
                <c:pt idx="655">
                  <c:v>1628.0009430130201</c:v>
                </c:pt>
                <c:pt idx="656">
                  <c:v>1632.06594534743</c:v>
                </c:pt>
                <c:pt idx="657">
                  <c:v>1633.6026154619101</c:v>
                </c:pt>
                <c:pt idx="658">
                  <c:v>1635.6763901460099</c:v>
                </c:pt>
                <c:pt idx="659">
                  <c:v>1638.09242766438</c:v>
                </c:pt>
                <c:pt idx="660">
                  <c:v>1643.3606188783399</c:v>
                </c:pt>
                <c:pt idx="661">
                  <c:v>1645.23230700763</c:v>
                </c:pt>
                <c:pt idx="662">
                  <c:v>1646.14010483939</c:v>
                </c:pt>
                <c:pt idx="663">
                  <c:v>1648.46086200492</c:v>
                </c:pt>
                <c:pt idx="664">
                  <c:v>1651.65681531466</c:v>
                </c:pt>
                <c:pt idx="665">
                  <c:v>1654.5863568544301</c:v>
                </c:pt>
                <c:pt idx="666">
                  <c:v>1655.41479098215</c:v>
                </c:pt>
                <c:pt idx="667">
                  <c:v>1655.7320262583</c:v>
                </c:pt>
                <c:pt idx="668">
                  <c:v>1658.9813277840301</c:v>
                </c:pt>
                <c:pt idx="669">
                  <c:v>1660.5761759941399</c:v>
                </c:pt>
                <c:pt idx="670">
                  <c:v>1666.36928730863</c:v>
                </c:pt>
                <c:pt idx="671">
                  <c:v>1666.9855360423101</c:v>
                </c:pt>
                <c:pt idx="672">
                  <c:v>1671.69247328846</c:v>
                </c:pt>
                <c:pt idx="673">
                  <c:v>1673.37941852164</c:v>
                </c:pt>
                <c:pt idx="674">
                  <c:v>1673.72947502532</c:v>
                </c:pt>
                <c:pt idx="675">
                  <c:v>1676.64968611579</c:v>
                </c:pt>
                <c:pt idx="676">
                  <c:v>1678.5178616053499</c:v>
                </c:pt>
                <c:pt idx="677">
                  <c:v>1681.3708934608701</c:v>
                </c:pt>
                <c:pt idx="678">
                  <c:v>1684.4417089800199</c:v>
                </c:pt>
                <c:pt idx="679">
                  <c:v>1685.6737673673999</c:v>
                </c:pt>
                <c:pt idx="680">
                  <c:v>1688.7064926994101</c:v>
                </c:pt>
                <c:pt idx="681">
                  <c:v>1692.55909009978</c:v>
                </c:pt>
                <c:pt idx="682">
                  <c:v>1693.25217782768</c:v>
                </c:pt>
                <c:pt idx="683">
                  <c:v>1695.01607182508</c:v>
                </c:pt>
                <c:pt idx="684">
                  <c:v>1697.88183699964</c:v>
                </c:pt>
                <c:pt idx="685">
                  <c:v>1701.18668214119</c:v>
                </c:pt>
                <c:pt idx="686">
                  <c:v>1703.9012940371199</c:v>
                </c:pt>
                <c:pt idx="687">
                  <c:v>1705.7129379809301</c:v>
                </c:pt>
                <c:pt idx="688">
                  <c:v>1709.29209833186</c:v>
                </c:pt>
                <c:pt idx="689">
                  <c:v>1711.2202082369099</c:v>
                </c:pt>
                <c:pt idx="690">
                  <c:v>1713.0607216885501</c:v>
                </c:pt>
                <c:pt idx="691">
                  <c:v>1715.87028462734</c:v>
                </c:pt>
                <c:pt idx="692">
                  <c:v>1718.6638211473301</c:v>
                </c:pt>
                <c:pt idx="693">
                  <c:v>1720.4812829007001</c:v>
                </c:pt>
                <c:pt idx="694">
                  <c:v>1725.5336663108801</c:v>
                </c:pt>
                <c:pt idx="695">
                  <c:v>1725.7668177733501</c:v>
                </c:pt>
                <c:pt idx="696">
                  <c:v>1728.1982230905701</c:v>
                </c:pt>
                <c:pt idx="697">
                  <c:v>1731.9779332164201</c:v>
                </c:pt>
                <c:pt idx="698">
                  <c:v>1733.12404170026</c:v>
                </c:pt>
                <c:pt idx="699">
                  <c:v>1735.6699371188699</c:v>
                </c:pt>
                <c:pt idx="700">
                  <c:v>1740.0113402925001</c:v>
                </c:pt>
                <c:pt idx="701">
                  <c:v>1741.1586562462501</c:v>
                </c:pt>
                <c:pt idx="702">
                  <c:v>1743.1692034151099</c:v>
                </c:pt>
                <c:pt idx="703">
                  <c:v>1746.0642771774601</c:v>
                </c:pt>
                <c:pt idx="704">
                  <c:v>1749.47252565125</c:v>
                </c:pt>
                <c:pt idx="705">
                  <c:v>1751.9015160286399</c:v>
                </c:pt>
                <c:pt idx="706">
                  <c:v>1751.4461901028701</c:v>
                </c:pt>
                <c:pt idx="707">
                  <c:v>1754.81459206965</c:v>
                </c:pt>
                <c:pt idx="708">
                  <c:v>1758.8638972952399</c:v>
                </c:pt>
                <c:pt idx="709">
                  <c:v>1760.2799301887901</c:v>
                </c:pt>
                <c:pt idx="710">
                  <c:v>1761.9782915011101</c:v>
                </c:pt>
                <c:pt idx="711">
                  <c:v>1761.41736684328</c:v>
                </c:pt>
                <c:pt idx="712">
                  <c:v>1765.97271173082</c:v>
                </c:pt>
                <c:pt idx="713">
                  <c:v>1768.7566982615299</c:v>
                </c:pt>
                <c:pt idx="714">
                  <c:v>1772.5977698127799</c:v>
                </c:pt>
                <c:pt idx="715">
                  <c:v>1774.92950397749</c:v>
                </c:pt>
                <c:pt idx="716">
                  <c:v>1778.8261191445499</c:v>
                </c:pt>
                <c:pt idx="717">
                  <c:v>1778.9993361915299</c:v>
                </c:pt>
                <c:pt idx="718">
                  <c:v>1779.68891127969</c:v>
                </c:pt>
                <c:pt idx="719">
                  <c:v>1783.8569876363499</c:v>
                </c:pt>
                <c:pt idx="720">
                  <c:v>1785.4563364161199</c:v>
                </c:pt>
                <c:pt idx="721">
                  <c:v>1788.13362651485</c:v>
                </c:pt>
                <c:pt idx="722">
                  <c:v>1791.1385800389501</c:v>
                </c:pt>
                <c:pt idx="723">
                  <c:v>1792.5766767008399</c:v>
                </c:pt>
                <c:pt idx="724">
                  <c:v>1796.8942597862599</c:v>
                </c:pt>
                <c:pt idx="725">
                  <c:v>1798.6115015371599</c:v>
                </c:pt>
                <c:pt idx="726">
                  <c:v>1800.24762326417</c:v>
                </c:pt>
                <c:pt idx="727">
                  <c:v>1804.81394515089</c:v>
                </c:pt>
                <c:pt idx="728">
                  <c:v>1806.41439163057</c:v>
                </c:pt>
                <c:pt idx="729">
                  <c:v>1808.6331724737699</c:v>
                </c:pt>
                <c:pt idx="730">
                  <c:v>1810.75590457419</c:v>
                </c:pt>
                <c:pt idx="731">
                  <c:v>1814.33396722521</c:v>
                </c:pt>
                <c:pt idx="732">
                  <c:v>1818.87416385389</c:v>
                </c:pt>
                <c:pt idx="733">
                  <c:v>1817.55077683338</c:v>
                </c:pt>
                <c:pt idx="734">
                  <c:v>1820.9726367861399</c:v>
                </c:pt>
                <c:pt idx="735">
                  <c:v>1823.26221927401</c:v>
                </c:pt>
                <c:pt idx="736">
                  <c:v>1824.74773657234</c:v>
                </c:pt>
                <c:pt idx="737">
                  <c:v>1826.5259006686599</c:v>
                </c:pt>
                <c:pt idx="738">
                  <c:v>1828.62097073116</c:v>
                </c:pt>
                <c:pt idx="739">
                  <c:v>1832.5571030952599</c:v>
                </c:pt>
                <c:pt idx="740">
                  <c:v>1832.6990356945901</c:v>
                </c:pt>
                <c:pt idx="741">
                  <c:v>1836.8102511955201</c:v>
                </c:pt>
                <c:pt idx="742">
                  <c:v>1838.86284027122</c:v>
                </c:pt>
                <c:pt idx="743">
                  <c:v>1840.3310139108501</c:v>
                </c:pt>
                <c:pt idx="744">
                  <c:v>1843.08887518352</c:v>
                </c:pt>
                <c:pt idx="745">
                  <c:v>1846.8276411024499</c:v>
                </c:pt>
                <c:pt idx="746">
                  <c:v>1848.4140370232001</c:v>
                </c:pt>
                <c:pt idx="747">
                  <c:v>1851.83073778634</c:v>
                </c:pt>
                <c:pt idx="748">
                  <c:v>1854.9438147523099</c:v>
                </c:pt>
                <c:pt idx="749">
                  <c:v>1857.4551326235201</c:v>
                </c:pt>
                <c:pt idx="750">
                  <c:v>1859.8230908855101</c:v>
                </c:pt>
                <c:pt idx="751">
                  <c:v>1861.2511984781499</c:v>
                </c:pt>
                <c:pt idx="752">
                  <c:v>1863.51114306825</c:v>
                </c:pt>
                <c:pt idx="753">
                  <c:v>1868.5833948469401</c:v>
                </c:pt>
                <c:pt idx="754">
                  <c:v>1871.9687013924399</c:v>
                </c:pt>
                <c:pt idx="755">
                  <c:v>1872.5998788449999</c:v>
                </c:pt>
                <c:pt idx="756">
                  <c:v>1873.02907951273</c:v>
                </c:pt>
                <c:pt idx="757">
                  <c:v>1875.00779338398</c:v>
                </c:pt>
                <c:pt idx="758">
                  <c:v>1879.2209852072499</c:v>
                </c:pt>
                <c:pt idx="759">
                  <c:v>1881.68905370171</c:v>
                </c:pt>
                <c:pt idx="760">
                  <c:v>1883.0539337790999</c:v>
                </c:pt>
                <c:pt idx="761">
                  <c:v>1886.28995313583</c:v>
                </c:pt>
                <c:pt idx="762">
                  <c:v>1888.58963446295</c:v>
                </c:pt>
                <c:pt idx="763">
                  <c:v>1892.71632753272</c:v>
                </c:pt>
                <c:pt idx="764">
                  <c:v>1892.89788709907</c:v>
                </c:pt>
                <c:pt idx="765">
                  <c:v>1894.8634285713099</c:v>
                </c:pt>
                <c:pt idx="766">
                  <c:v>1896.61008868</c:v>
                </c:pt>
                <c:pt idx="767">
                  <c:v>1899.83381379765</c:v>
                </c:pt>
                <c:pt idx="768">
                  <c:v>1902.8966161074</c:v>
                </c:pt>
                <c:pt idx="769">
                  <c:v>1904.0384435615599</c:v>
                </c:pt>
                <c:pt idx="770">
                  <c:v>1905.6252785622701</c:v>
                </c:pt>
                <c:pt idx="771">
                  <c:v>1909.5541661069101</c:v>
                </c:pt>
                <c:pt idx="772">
                  <c:v>1912.0692161578399</c:v>
                </c:pt>
                <c:pt idx="773">
                  <c:v>1911.7770084398101</c:v>
                </c:pt>
                <c:pt idx="774">
                  <c:v>1914.1388195822501</c:v>
                </c:pt>
                <c:pt idx="775">
                  <c:v>1915.0747185319001</c:v>
                </c:pt>
                <c:pt idx="776">
                  <c:v>1918.2429000337199</c:v>
                </c:pt>
                <c:pt idx="777">
                  <c:v>1919.8512499528099</c:v>
                </c:pt>
                <c:pt idx="778">
                  <c:v>1922.11580488257</c:v>
                </c:pt>
                <c:pt idx="779">
                  <c:v>1925.9090167174099</c:v>
                </c:pt>
                <c:pt idx="780">
                  <c:v>1927.4214276637199</c:v>
                </c:pt>
                <c:pt idx="781">
                  <c:v>1927.7202215812599</c:v>
                </c:pt>
                <c:pt idx="782">
                  <c:v>1929.94174667425</c:v>
                </c:pt>
                <c:pt idx="783">
                  <c:v>1933.95647435244</c:v>
                </c:pt>
                <c:pt idx="784">
                  <c:v>1936.6164207924701</c:v>
                </c:pt>
                <c:pt idx="785">
                  <c:v>1938.30731774536</c:v>
                </c:pt>
                <c:pt idx="786">
                  <c:v>1940.9927308234801</c:v>
                </c:pt>
                <c:pt idx="787">
                  <c:v>1943.25179725365</c:v>
                </c:pt>
                <c:pt idx="788">
                  <c:v>1946.2706915667</c:v>
                </c:pt>
                <c:pt idx="789">
                  <c:v>1947.6687221816001</c:v>
                </c:pt>
                <c:pt idx="790">
                  <c:v>1948.9492989053299</c:v>
                </c:pt>
                <c:pt idx="791">
                  <c:v>1952.27950091498</c:v>
                </c:pt>
                <c:pt idx="792">
                  <c:v>1955.35481700379</c:v>
                </c:pt>
                <c:pt idx="793">
                  <c:v>1957.1589965881601</c:v>
                </c:pt>
                <c:pt idx="794">
                  <c:v>1961.63805133144</c:v>
                </c:pt>
                <c:pt idx="795">
                  <c:v>1964.0848244475001</c:v>
                </c:pt>
                <c:pt idx="796">
                  <c:v>1965.3632057714001</c:v>
                </c:pt>
                <c:pt idx="797">
                  <c:v>1967.5168930094901</c:v>
                </c:pt>
                <c:pt idx="798">
                  <c:v>1968.71426407948</c:v>
                </c:pt>
                <c:pt idx="799">
                  <c:v>1972.8367858895599</c:v>
                </c:pt>
                <c:pt idx="800">
                  <c:v>1974.3650037146799</c:v>
                </c:pt>
                <c:pt idx="801">
                  <c:v>1975.55249548541</c:v>
                </c:pt>
                <c:pt idx="802">
                  <c:v>1976.8238515298301</c:v>
                </c:pt>
                <c:pt idx="803">
                  <c:v>1979.72265747191</c:v>
                </c:pt>
                <c:pt idx="804">
                  <c:v>1982.1487938295199</c:v>
                </c:pt>
                <c:pt idx="805">
                  <c:v>1984.4353027576301</c:v>
                </c:pt>
                <c:pt idx="806">
                  <c:v>1989.4924062774601</c:v>
                </c:pt>
                <c:pt idx="807">
                  <c:v>1990.84565073572</c:v>
                </c:pt>
                <c:pt idx="808">
                  <c:v>1995.4873846067801</c:v>
                </c:pt>
                <c:pt idx="809">
                  <c:v>1997.5236179537001</c:v>
                </c:pt>
                <c:pt idx="810">
                  <c:v>1999.3978307928001</c:v>
                </c:pt>
                <c:pt idx="811">
                  <c:v>1999.9725864695899</c:v>
                </c:pt>
                <c:pt idx="812">
                  <c:v>2000.66062477787</c:v>
                </c:pt>
                <c:pt idx="813">
                  <c:v>2005.8637223867199</c:v>
                </c:pt>
                <c:pt idx="814">
                  <c:v>2009.8161007096001</c:v>
                </c:pt>
                <c:pt idx="815">
                  <c:v>2010.8297168134</c:v>
                </c:pt>
                <c:pt idx="816">
                  <c:v>2014.0130465740899</c:v>
                </c:pt>
                <c:pt idx="817">
                  <c:v>2016.6040574593001</c:v>
                </c:pt>
                <c:pt idx="818">
                  <c:v>2018.75620791751</c:v>
                </c:pt>
                <c:pt idx="819">
                  <c:v>2019.4273416470601</c:v>
                </c:pt>
                <c:pt idx="820">
                  <c:v>2021.64469548037</c:v>
                </c:pt>
                <c:pt idx="821">
                  <c:v>2025.10201114046</c:v>
                </c:pt>
                <c:pt idx="822">
                  <c:v>2026.6892852211299</c:v>
                </c:pt>
                <c:pt idx="823">
                  <c:v>2030.92465058274</c:v>
                </c:pt>
                <c:pt idx="824">
                  <c:v>2032.85638289751</c:v>
                </c:pt>
                <c:pt idx="825">
                  <c:v>2036.6370809533</c:v>
                </c:pt>
                <c:pt idx="826">
                  <c:v>2036.2188572847399</c:v>
                </c:pt>
                <c:pt idx="827">
                  <c:v>2039.03511619302</c:v>
                </c:pt>
                <c:pt idx="828">
                  <c:v>2043.68409488353</c:v>
                </c:pt>
                <c:pt idx="829">
                  <c:v>2043.0562105307299</c:v>
                </c:pt>
                <c:pt idx="830">
                  <c:v>2048.2898241972898</c:v>
                </c:pt>
                <c:pt idx="831">
                  <c:v>2049.0224291222098</c:v>
                </c:pt>
                <c:pt idx="832">
                  <c:v>2051.1504301822401</c:v>
                </c:pt>
                <c:pt idx="833">
                  <c:v>2054.2498956692302</c:v>
                </c:pt>
                <c:pt idx="834">
                  <c:v>2057.6615470127599</c:v>
                </c:pt>
                <c:pt idx="835">
                  <c:v>2058.7151193935501</c:v>
                </c:pt>
                <c:pt idx="836">
                  <c:v>2060.9599157247999</c:v>
                </c:pt>
                <c:pt idx="837">
                  <c:v>2063.4536703973299</c:v>
                </c:pt>
                <c:pt idx="838">
                  <c:v>2066.5507209445</c:v>
                </c:pt>
                <c:pt idx="839">
                  <c:v>2068.73185068053</c:v>
                </c:pt>
                <c:pt idx="840">
                  <c:v>2071.5349371898101</c:v>
                </c:pt>
                <c:pt idx="841">
                  <c:v>2072.6848876233598</c:v>
                </c:pt>
                <c:pt idx="842">
                  <c:v>2075.0372585465202</c:v>
                </c:pt>
                <c:pt idx="843">
                  <c:v>2080.2109377975798</c:v>
                </c:pt>
                <c:pt idx="844">
                  <c:v>2080.2980951710301</c:v>
                </c:pt>
                <c:pt idx="845">
                  <c:v>2081.5182983993</c:v>
                </c:pt>
                <c:pt idx="846">
                  <c:v>2086.4157963511202</c:v>
                </c:pt>
                <c:pt idx="847">
                  <c:v>2087.5040560493098</c:v>
                </c:pt>
                <c:pt idx="848">
                  <c:v>2088.9442383410401</c:v>
                </c:pt>
                <c:pt idx="849">
                  <c:v>2093.8452489326</c:v>
                </c:pt>
                <c:pt idx="850">
                  <c:v>2094.44986204715</c:v>
                </c:pt>
                <c:pt idx="851">
                  <c:v>2097.2143095193301</c:v>
                </c:pt>
                <c:pt idx="852">
                  <c:v>2101.7374917992902</c:v>
                </c:pt>
                <c:pt idx="853">
                  <c:v>2102.4472645659298</c:v>
                </c:pt>
                <c:pt idx="854">
                  <c:v>2105.1019420463699</c:v>
                </c:pt>
                <c:pt idx="855">
                  <c:v>2108.0815387023699</c:v>
                </c:pt>
                <c:pt idx="856">
                  <c:v>2108.33269244349</c:v>
                </c:pt>
                <c:pt idx="857">
                  <c:v>2112.3232707234902</c:v>
                </c:pt>
                <c:pt idx="858">
                  <c:v>2112.9616929955</c:v>
                </c:pt>
                <c:pt idx="859">
                  <c:v>2116.3891512178402</c:v>
                </c:pt>
                <c:pt idx="860">
                  <c:v>2118.5885027724999</c:v>
                </c:pt>
                <c:pt idx="861">
                  <c:v>2120.8014658061302</c:v>
                </c:pt>
                <c:pt idx="862">
                  <c:v>2123.7979670408699</c:v>
                </c:pt>
                <c:pt idx="863">
                  <c:v>2127.78613038105</c:v>
                </c:pt>
                <c:pt idx="864">
                  <c:v>2129.7384994542799</c:v>
                </c:pt>
                <c:pt idx="865">
                  <c:v>2130.45881014013</c:v>
                </c:pt>
                <c:pt idx="866">
                  <c:v>2132.7481730880299</c:v>
                </c:pt>
                <c:pt idx="867">
                  <c:v>2136.8155903622501</c:v>
                </c:pt>
                <c:pt idx="868">
                  <c:v>2138.3005588106198</c:v>
                </c:pt>
                <c:pt idx="869">
                  <c:v>2142.0206638309601</c:v>
                </c:pt>
                <c:pt idx="870">
                  <c:v>2142.8235215506002</c:v>
                </c:pt>
                <c:pt idx="871">
                  <c:v>2144.6509723732202</c:v>
                </c:pt>
                <c:pt idx="872">
                  <c:v>2146.1741407787099</c:v>
                </c:pt>
                <c:pt idx="873">
                  <c:v>2150.0235548493301</c:v>
                </c:pt>
                <c:pt idx="874">
                  <c:v>2153.0674767205001</c:v>
                </c:pt>
                <c:pt idx="875">
                  <c:v>2154.0683595052601</c:v>
                </c:pt>
                <c:pt idx="876">
                  <c:v>2158.6170084232999</c:v>
                </c:pt>
                <c:pt idx="877">
                  <c:v>2161.29693300184</c:v>
                </c:pt>
                <c:pt idx="878">
                  <c:v>2162.3963892391898</c:v>
                </c:pt>
                <c:pt idx="879">
                  <c:v>2165.71166252996</c:v>
                </c:pt>
                <c:pt idx="880">
                  <c:v>2167.58060640945</c:v>
                </c:pt>
                <c:pt idx="881">
                  <c:v>2170.6282604603398</c:v>
                </c:pt>
                <c:pt idx="882">
                  <c:v>2172.6833742458498</c:v>
                </c:pt>
                <c:pt idx="883">
                  <c:v>2172.5575778353</c:v>
                </c:pt>
                <c:pt idx="884">
                  <c:v>2176.1611071244101</c:v>
                </c:pt>
                <c:pt idx="885">
                  <c:v>2178.1389428357202</c:v>
                </c:pt>
                <c:pt idx="886">
                  <c:v>2180.5380757753601</c:v>
                </c:pt>
                <c:pt idx="887">
                  <c:v>2183.7347974750401</c:v>
                </c:pt>
                <c:pt idx="888">
                  <c:v>2185.1231683306701</c:v>
                </c:pt>
                <c:pt idx="889">
                  <c:v>2189.5804886155902</c:v>
                </c:pt>
                <c:pt idx="890">
                  <c:v>2192.80706775302</c:v>
                </c:pt>
                <c:pt idx="891">
                  <c:v>2192.7249597992</c:v>
                </c:pt>
                <c:pt idx="892">
                  <c:v>2196.1172916241699</c:v>
                </c:pt>
                <c:pt idx="893">
                  <c:v>2197.3688890700801</c:v>
                </c:pt>
                <c:pt idx="894">
                  <c:v>2202.4591431274198</c:v>
                </c:pt>
                <c:pt idx="895">
                  <c:v>2203.2747341661102</c:v>
                </c:pt>
                <c:pt idx="896">
                  <c:v>2205.77968537779</c:v>
                </c:pt>
                <c:pt idx="897">
                  <c:v>2208.5513776694302</c:v>
                </c:pt>
                <c:pt idx="898">
                  <c:v>2210.21109994466</c:v>
                </c:pt>
                <c:pt idx="899">
                  <c:v>2212.1303184803801</c:v>
                </c:pt>
                <c:pt idx="900">
                  <c:v>2215.0394428016798</c:v>
                </c:pt>
                <c:pt idx="901">
                  <c:v>2216.4477917958002</c:v>
                </c:pt>
                <c:pt idx="902">
                  <c:v>2219.06536701902</c:v>
                </c:pt>
                <c:pt idx="903">
                  <c:v>2219.7266214493102</c:v>
                </c:pt>
                <c:pt idx="904">
                  <c:v>2225.3051324299399</c:v>
                </c:pt>
                <c:pt idx="905">
                  <c:v>2225.1268659633402</c:v>
                </c:pt>
                <c:pt idx="906">
                  <c:v>2227.7800066638902</c:v>
                </c:pt>
                <c:pt idx="907">
                  <c:v>2230.2785912160598</c:v>
                </c:pt>
                <c:pt idx="908">
                  <c:v>2232.9809088729098</c:v>
                </c:pt>
                <c:pt idx="909">
                  <c:v>2234.5420576955498</c:v>
                </c:pt>
                <c:pt idx="910">
                  <c:v>2238.0830180893499</c:v>
                </c:pt>
                <c:pt idx="911">
                  <c:v>2240.2549271460698</c:v>
                </c:pt>
                <c:pt idx="912">
                  <c:v>2244.3680087368698</c:v>
                </c:pt>
                <c:pt idx="913">
                  <c:v>2244.0902906577498</c:v>
                </c:pt>
                <c:pt idx="914">
                  <c:v>2247.6668165288802</c:v>
                </c:pt>
                <c:pt idx="915">
                  <c:v>2249.08175172251</c:v>
                </c:pt>
                <c:pt idx="916">
                  <c:v>2252.8130532820001</c:v>
                </c:pt>
                <c:pt idx="917">
                  <c:v>2253.82337628605</c:v>
                </c:pt>
                <c:pt idx="918">
                  <c:v>2255.6738788069301</c:v>
                </c:pt>
                <c:pt idx="919">
                  <c:v>2258.9891520976998</c:v>
                </c:pt>
                <c:pt idx="920">
                  <c:v>2260.1950852270502</c:v>
                </c:pt>
                <c:pt idx="921">
                  <c:v>2263.8251788541502</c:v>
                </c:pt>
                <c:pt idx="922">
                  <c:v>2263.40212530595</c:v>
                </c:pt>
                <c:pt idx="923">
                  <c:v>2267.2137784994102</c:v>
                </c:pt>
                <c:pt idx="924">
                  <c:v>2272.08405349328</c:v>
                </c:pt>
                <c:pt idx="925">
                  <c:v>2272.2309257422398</c:v>
                </c:pt>
                <c:pt idx="926">
                  <c:v>2276.0902191121099</c:v>
                </c:pt>
                <c:pt idx="927">
                  <c:v>2279.0509353295402</c:v>
                </c:pt>
                <c:pt idx="928">
                  <c:v>2282.2257030308701</c:v>
                </c:pt>
                <c:pt idx="929">
                  <c:v>2284.7649024799798</c:v>
                </c:pt>
                <c:pt idx="930">
                  <c:v>2286.6907072152098</c:v>
                </c:pt>
                <c:pt idx="931">
                  <c:v>2290.37063641856</c:v>
                </c:pt>
                <c:pt idx="932">
                  <c:v>2291.25406531215</c:v>
                </c:pt>
                <c:pt idx="933">
                  <c:v>2292.9765760226601</c:v>
                </c:pt>
                <c:pt idx="934">
                  <c:v>2294.0382713828399</c:v>
                </c:pt>
                <c:pt idx="935">
                  <c:v>2297.5241272407902</c:v>
                </c:pt>
                <c:pt idx="936">
                  <c:v>2301.25850236005</c:v>
                </c:pt>
                <c:pt idx="937">
                  <c:v>2303.2438024308099</c:v>
                </c:pt>
                <c:pt idx="938">
                  <c:v>2304.8622511891399</c:v>
                </c:pt>
                <c:pt idx="939">
                  <c:v>2306.5178022046798</c:v>
                </c:pt>
                <c:pt idx="940">
                  <c:v>2308.3762081649702</c:v>
                </c:pt>
                <c:pt idx="941">
                  <c:v>2312.02759717047</c:v>
                </c:pt>
                <c:pt idx="942">
                  <c:v>2313.3542772907399</c:v>
                </c:pt>
                <c:pt idx="943">
                  <c:v>2315.95977781487</c:v>
                </c:pt>
                <c:pt idx="944">
                  <c:v>2318.1553971898102</c:v>
                </c:pt>
                <c:pt idx="945">
                  <c:v>2321.1795604624599</c:v>
                </c:pt>
                <c:pt idx="946">
                  <c:v>2324.6386324424202</c:v>
                </c:pt>
                <c:pt idx="947">
                  <c:v>2326.3582891331498</c:v>
                </c:pt>
                <c:pt idx="948">
                  <c:v>2330.83339215673</c:v>
                </c:pt>
                <c:pt idx="949">
                  <c:v>2330.31022837605</c:v>
                </c:pt>
                <c:pt idx="950">
                  <c:v>2332.5530488474501</c:v>
                </c:pt>
                <c:pt idx="951">
                  <c:v>2336.11530461965</c:v>
                </c:pt>
                <c:pt idx="952">
                  <c:v>2338.0173990366602</c:v>
                </c:pt>
                <c:pt idx="953">
                  <c:v>2343.15353695054</c:v>
                </c:pt>
                <c:pt idx="954">
                  <c:v>2342.93443604701</c:v>
                </c:pt>
                <c:pt idx="955">
                  <c:v>2345.7397179561199</c:v>
                </c:pt>
                <c:pt idx="956">
                  <c:v>2347.4852803649001</c:v>
                </c:pt>
                <c:pt idx="957">
                  <c:v>2351.2874933390599</c:v>
                </c:pt>
                <c:pt idx="958">
                  <c:v>2353.3177991064299</c:v>
                </c:pt>
                <c:pt idx="959">
                  <c:v>2354.8029870947798</c:v>
                </c:pt>
                <c:pt idx="960">
                  <c:v>2357.7037688967098</c:v>
                </c:pt>
                <c:pt idx="961">
                  <c:v>2360.6515322551099</c:v>
                </c:pt>
                <c:pt idx="962">
                  <c:v>2363.7931494189402</c:v>
                </c:pt>
                <c:pt idx="963">
                  <c:v>2366.6280692258201</c:v>
                </c:pt>
                <c:pt idx="964">
                  <c:v>2369.3699040797001</c:v>
                </c:pt>
                <c:pt idx="965">
                  <c:v>2373.2774962459398</c:v>
                </c:pt>
                <c:pt idx="966">
                  <c:v>2374.41690876028</c:v>
                </c:pt>
                <c:pt idx="967">
                  <c:v>2374.2182250752198</c:v>
                </c:pt>
                <c:pt idx="968">
                  <c:v>2378.0614920263001</c:v>
                </c:pt>
                <c:pt idx="969">
                  <c:v>2381.1890586311802</c:v>
                </c:pt>
                <c:pt idx="970">
                  <c:v>2383.0441714917201</c:v>
                </c:pt>
                <c:pt idx="971">
                  <c:v>2384.7394592442702</c:v>
                </c:pt>
                <c:pt idx="972">
                  <c:v>2387.1884277601698</c:v>
                </c:pt>
                <c:pt idx="973">
                  <c:v>2390.95946605667</c:v>
                </c:pt>
                <c:pt idx="974">
                  <c:v>2391.9116109651</c:v>
                </c:pt>
                <c:pt idx="975">
                  <c:v>2394.3917541586502</c:v>
                </c:pt>
                <c:pt idx="976">
                  <c:v>2395.6631102030701</c:v>
                </c:pt>
                <c:pt idx="977">
                  <c:v>2397.29187734063</c:v>
                </c:pt>
                <c:pt idx="978">
                  <c:v>2400.0291018548501</c:v>
                </c:pt>
                <c:pt idx="979">
                  <c:v>2400.0231742752999</c:v>
                </c:pt>
                <c:pt idx="980">
                  <c:v>2404.3259384118301</c:v>
                </c:pt>
                <c:pt idx="981">
                  <c:v>2408.3255178311601</c:v>
                </c:pt>
                <c:pt idx="982">
                  <c:v>2410.3441879794</c:v>
                </c:pt>
                <c:pt idx="983">
                  <c:v>2413.0923894928001</c:v>
                </c:pt>
                <c:pt idx="984">
                  <c:v>2414.5690154218</c:v>
                </c:pt>
                <c:pt idx="985">
                  <c:v>2416.9830770803201</c:v>
                </c:pt>
                <c:pt idx="986">
                  <c:v>2418.66014301424</c:v>
                </c:pt>
                <c:pt idx="987">
                  <c:v>2422.4335962505702</c:v>
                </c:pt>
                <c:pt idx="988">
                  <c:v>2425.9591888455302</c:v>
                </c:pt>
                <c:pt idx="989">
                  <c:v>2428.6817041808599</c:v>
                </c:pt>
                <c:pt idx="990">
                  <c:v>2428.5100239137601</c:v>
                </c:pt>
                <c:pt idx="991">
                  <c:v>2430.03955897878</c:v>
                </c:pt>
                <c:pt idx="992">
                  <c:v>2432.5818319876598</c:v>
                </c:pt>
                <c:pt idx="993">
                  <c:v>2435.51334938728</c:v>
                </c:pt>
                <c:pt idx="994">
                  <c:v>2437.2558382362899</c:v>
                </c:pt>
                <c:pt idx="995">
                  <c:v>2438.58273789654</c:v>
                </c:pt>
                <c:pt idx="996">
                  <c:v>2440.4104082591398</c:v>
                </c:pt>
                <c:pt idx="997">
                  <c:v>2442.9911007651299</c:v>
                </c:pt>
                <c:pt idx="998">
                  <c:v>2446.9329411688</c:v>
                </c:pt>
                <c:pt idx="999">
                  <c:v>2448.4800394324898</c:v>
                </c:pt>
                <c:pt idx="1000">
                  <c:v>2452.4346131552002</c:v>
                </c:pt>
                <c:pt idx="1001">
                  <c:v>2454.8030104971599</c:v>
                </c:pt>
                <c:pt idx="1002">
                  <c:v>2455.4190396908498</c:v>
                </c:pt>
                <c:pt idx="1003">
                  <c:v>2459.50138568395</c:v>
                </c:pt>
                <c:pt idx="1004">
                  <c:v>2460.2278434893401</c:v>
                </c:pt>
                <c:pt idx="1005">
                  <c:v>2462.6539798469498</c:v>
                </c:pt>
                <c:pt idx="1006">
                  <c:v>2466.7681591376599</c:v>
                </c:pt>
                <c:pt idx="1007">
                  <c:v>2469.3565355430801</c:v>
                </c:pt>
                <c:pt idx="1008">
                  <c:v>2471.24018860147</c:v>
                </c:pt>
                <c:pt idx="1009">
                  <c:v>2475.6678709886201</c:v>
                </c:pt>
                <c:pt idx="1010">
                  <c:v>2477.53154590851</c:v>
                </c:pt>
                <c:pt idx="1011">
                  <c:v>2477.1805014749002</c:v>
                </c:pt>
                <c:pt idx="1012">
                  <c:v>2479.94363170718</c:v>
                </c:pt>
                <c:pt idx="1013">
                  <c:v>2484.0955718750502</c:v>
                </c:pt>
                <c:pt idx="1014">
                  <c:v>2485.87845608102</c:v>
                </c:pt>
                <c:pt idx="1015">
                  <c:v>2490.6587196816599</c:v>
                </c:pt>
                <c:pt idx="1016">
                  <c:v>2489.2639821665098</c:v>
                </c:pt>
                <c:pt idx="1017">
                  <c:v>2493.0310687433198</c:v>
                </c:pt>
                <c:pt idx="1018">
                  <c:v>2493.9208642964199</c:v>
                </c:pt>
                <c:pt idx="1019">
                  <c:v>2496.8725793745298</c:v>
                </c:pt>
                <c:pt idx="1020">
                  <c:v>2498.1393250792999</c:v>
                </c:pt>
                <c:pt idx="1021">
                  <c:v>2500.1399929488898</c:v>
                </c:pt>
                <c:pt idx="1022">
                  <c:v>2502.2466986305199</c:v>
                </c:pt>
                <c:pt idx="1023">
                  <c:v>2505.1125735750702</c:v>
                </c:pt>
                <c:pt idx="1024">
                  <c:v>2506.7106051149399</c:v>
                </c:pt>
                <c:pt idx="1025">
                  <c:v>2511.0757186067899</c:v>
                </c:pt>
                <c:pt idx="1026">
                  <c:v>2513.0733129166201</c:v>
                </c:pt>
                <c:pt idx="1027">
                  <c:v>2514.9606981547299</c:v>
                </c:pt>
                <c:pt idx="1028">
                  <c:v>2517.96180972912</c:v>
                </c:pt>
                <c:pt idx="1029">
                  <c:v>2521.01012239996</c:v>
                </c:pt>
                <c:pt idx="1030">
                  <c:v>2524.7396676395801</c:v>
                </c:pt>
                <c:pt idx="1031">
                  <c:v>2525.2990555175302</c:v>
                </c:pt>
                <c:pt idx="1032">
                  <c:v>2527.4081761389698</c:v>
                </c:pt>
                <c:pt idx="1033">
                  <c:v>2529.5662541767401</c:v>
                </c:pt>
                <c:pt idx="1034">
                  <c:v>2533.0534272745899</c:v>
                </c:pt>
                <c:pt idx="1035">
                  <c:v>2535.4519015942801</c:v>
                </c:pt>
                <c:pt idx="1036">
                  <c:v>2540.20823533671</c:v>
                </c:pt>
                <c:pt idx="1037">
                  <c:v>2542.7917818624901</c:v>
                </c:pt>
                <c:pt idx="1038">
                  <c:v>2542.1599457899902</c:v>
                </c:pt>
                <c:pt idx="1039">
                  <c:v>2545.7140785828101</c:v>
                </c:pt>
                <c:pt idx="1040">
                  <c:v>2546.9885081870002</c:v>
                </c:pt>
                <c:pt idx="1041">
                  <c:v>2546.5997028762299</c:v>
                </c:pt>
                <c:pt idx="1042">
                  <c:v>2551.6761259146001</c:v>
                </c:pt>
                <c:pt idx="1043">
                  <c:v>2551.8232177035402</c:v>
                </c:pt>
                <c:pt idx="1044">
                  <c:v>2552.7037925773402</c:v>
                </c:pt>
                <c:pt idx="1045">
                  <c:v>2554.3268516753301</c:v>
                </c:pt>
                <c:pt idx="1046">
                  <c:v>2553.8056637545101</c:v>
                </c:pt>
                <c:pt idx="1047">
                  <c:v>2554.6638455500001</c:v>
                </c:pt>
                <c:pt idx="1048">
                  <c:v>2553.5775617116601</c:v>
                </c:pt>
                <c:pt idx="1049">
                  <c:v>2555.7540811080398</c:v>
                </c:pt>
                <c:pt idx="1050">
                  <c:v>2558.61161353322</c:v>
                </c:pt>
                <c:pt idx="1051">
                  <c:v>2559.6524525949699</c:v>
                </c:pt>
                <c:pt idx="1052">
                  <c:v>2561.26716917358</c:v>
                </c:pt>
                <c:pt idx="1053">
                  <c:v>2562.4195345469502</c:v>
                </c:pt>
                <c:pt idx="1054">
                  <c:v>2564.04632582466</c:v>
                </c:pt>
                <c:pt idx="1055">
                  <c:v>2566.5207609786398</c:v>
                </c:pt>
                <c:pt idx="1056">
                  <c:v>2566.9870639035798</c:v>
                </c:pt>
                <c:pt idx="1057">
                  <c:v>2571.0439432585999</c:v>
                </c:pt>
                <c:pt idx="1058">
                  <c:v>2572.3778681983199</c:v>
                </c:pt>
                <c:pt idx="1059">
                  <c:v>2576.9137837973299</c:v>
                </c:pt>
                <c:pt idx="1060">
                  <c:v>2577.68371051945</c:v>
                </c:pt>
                <c:pt idx="1061">
                  <c:v>2579.8033690601001</c:v>
                </c:pt>
                <c:pt idx="1062">
                  <c:v>2580.2780145044198</c:v>
                </c:pt>
                <c:pt idx="1063">
                  <c:v>2582.7612312577398</c:v>
                </c:pt>
                <c:pt idx="1064">
                  <c:v>2583.8374162568398</c:v>
                </c:pt>
                <c:pt idx="1065">
                  <c:v>2589.87366810305</c:v>
                </c:pt>
                <c:pt idx="1066">
                  <c:v>2591.3724675703802</c:v>
                </c:pt>
                <c:pt idx="1067">
                  <c:v>2592.4932191861299</c:v>
                </c:pt>
                <c:pt idx="1068">
                  <c:v>2595.6844523862201</c:v>
                </c:pt>
                <c:pt idx="1069">
                  <c:v>2596.7856649434402</c:v>
                </c:pt>
                <c:pt idx="1070">
                  <c:v>2597.5039997694298</c:v>
                </c:pt>
                <c:pt idx="1071">
                  <c:v>2602.1558324797302</c:v>
                </c:pt>
                <c:pt idx="1072">
                  <c:v>2605.63115041847</c:v>
                </c:pt>
                <c:pt idx="1073">
                  <c:v>2606.2054670152902</c:v>
                </c:pt>
                <c:pt idx="1074">
                  <c:v>2606.9804431570301</c:v>
                </c:pt>
                <c:pt idx="1075">
                  <c:v>2609.4489507314602</c:v>
                </c:pt>
                <c:pt idx="1076">
                  <c:v>2612.3938600700699</c:v>
                </c:pt>
                <c:pt idx="1077">
                  <c:v>2613.4329428119599</c:v>
                </c:pt>
                <c:pt idx="1078">
                  <c:v>2614.9785042957701</c:v>
                </c:pt>
                <c:pt idx="1079">
                  <c:v>2617.4323026912998</c:v>
                </c:pt>
                <c:pt idx="1080">
                  <c:v>2618.6790702575699</c:v>
                </c:pt>
                <c:pt idx="1081">
                  <c:v>2623.5273912530902</c:v>
                </c:pt>
                <c:pt idx="1082">
                  <c:v>2625.0558286181899</c:v>
                </c:pt>
                <c:pt idx="1083">
                  <c:v>2629.0053529212801</c:v>
                </c:pt>
                <c:pt idx="1084">
                  <c:v>2630.0464115230202</c:v>
                </c:pt>
                <c:pt idx="1085">
                  <c:v>2630.6126051404499</c:v>
                </c:pt>
                <c:pt idx="1086">
                  <c:v>2632.4955995789001</c:v>
                </c:pt>
                <c:pt idx="1087">
                  <c:v>2635.37157336269</c:v>
                </c:pt>
                <c:pt idx="1088">
                  <c:v>2638.79112814562</c:v>
                </c:pt>
                <c:pt idx="1089">
                  <c:v>2641.6875191478798</c:v>
                </c:pt>
                <c:pt idx="1090">
                  <c:v>2641.60892383379</c:v>
                </c:pt>
                <c:pt idx="1091">
                  <c:v>2645.30400129601</c:v>
                </c:pt>
                <c:pt idx="1092">
                  <c:v>2644.9305637840798</c:v>
                </c:pt>
                <c:pt idx="1093">
                  <c:v>2649.2759186774201</c:v>
                </c:pt>
                <c:pt idx="1094">
                  <c:v>2651.0836109015199</c:v>
                </c:pt>
                <c:pt idx="1095">
                  <c:v>2651.99953171266</c:v>
                </c:pt>
                <c:pt idx="1096">
                  <c:v>2654.6454275937599</c:v>
                </c:pt>
                <c:pt idx="1097">
                  <c:v>2658.3339188564701</c:v>
                </c:pt>
                <c:pt idx="1098">
                  <c:v>2662.9844343268601</c:v>
                </c:pt>
                <c:pt idx="1099">
                  <c:v>2666.4558005458998</c:v>
                </c:pt>
                <c:pt idx="1100">
                  <c:v>2667.81189902395</c:v>
                </c:pt>
                <c:pt idx="1101">
                  <c:v>2670.0224471177698</c:v>
                </c:pt>
                <c:pt idx="1102">
                  <c:v>2670.3284858547599</c:v>
                </c:pt>
                <c:pt idx="1103">
                  <c:v>2674.5192845997099</c:v>
                </c:pt>
                <c:pt idx="1104">
                  <c:v>2677.5847213892698</c:v>
                </c:pt>
                <c:pt idx="1105">
                  <c:v>2680.4569629933399</c:v>
                </c:pt>
                <c:pt idx="1106">
                  <c:v>2681.5706893296201</c:v>
                </c:pt>
                <c:pt idx="1107">
                  <c:v>2682.83392239465</c:v>
                </c:pt>
                <c:pt idx="1108">
                  <c:v>2684.46620217194</c:v>
                </c:pt>
                <c:pt idx="1109">
                  <c:v>2688.7092514329702</c:v>
                </c:pt>
                <c:pt idx="1110">
                  <c:v>2689.5292332713202</c:v>
                </c:pt>
                <c:pt idx="1111">
                  <c:v>2690.6640354460101</c:v>
                </c:pt>
                <c:pt idx="1112">
                  <c:v>2695.2324429625801</c:v>
                </c:pt>
                <c:pt idx="1113">
                  <c:v>2698.19667181974</c:v>
                </c:pt>
                <c:pt idx="1114">
                  <c:v>2700.9850491501202</c:v>
                </c:pt>
                <c:pt idx="1115">
                  <c:v>2703.4581670642001</c:v>
                </c:pt>
                <c:pt idx="1116">
                  <c:v>2705.6900105364198</c:v>
                </c:pt>
                <c:pt idx="1117">
                  <c:v>2704.3150316197798</c:v>
                </c:pt>
                <c:pt idx="1118">
                  <c:v>2707.0228377762201</c:v>
                </c:pt>
                <c:pt idx="1119">
                  <c:v>2709.5262522080202</c:v>
                </c:pt>
                <c:pt idx="1120">
                  <c:v>2713.18005615334</c:v>
                </c:pt>
                <c:pt idx="1121">
                  <c:v>2716.93989791069</c:v>
                </c:pt>
                <c:pt idx="1122">
                  <c:v>2717.7170694522702</c:v>
                </c:pt>
                <c:pt idx="1123">
                  <c:v>2718.1868850169499</c:v>
                </c:pt>
                <c:pt idx="1124">
                  <c:v>2721.2492482467301</c:v>
                </c:pt>
                <c:pt idx="1125">
                  <c:v>2723.6323547675802</c:v>
                </c:pt>
                <c:pt idx="1126">
                  <c:v>2729.4225022923001</c:v>
                </c:pt>
                <c:pt idx="1127">
                  <c:v>2730.6901261570001</c:v>
                </c:pt>
                <c:pt idx="1128">
                  <c:v>2731.80582835313</c:v>
                </c:pt>
                <c:pt idx="1129">
                  <c:v>2735.3131991294599</c:v>
                </c:pt>
                <c:pt idx="1130">
                  <c:v>2736.0923465308801</c:v>
                </c:pt>
                <c:pt idx="1131">
                  <c:v>2738.9213387582099</c:v>
                </c:pt>
                <c:pt idx="1132">
                  <c:v>2740.5571311752401</c:v>
                </c:pt>
                <c:pt idx="1133">
                  <c:v>2745.5650577387601</c:v>
                </c:pt>
                <c:pt idx="1134">
                  <c:v>2747.1892145366601</c:v>
                </c:pt>
                <c:pt idx="1135">
                  <c:v>2751.1712307573098</c:v>
                </c:pt>
                <c:pt idx="1136">
                  <c:v>2752.53545221475</c:v>
                </c:pt>
                <c:pt idx="1137">
                  <c:v>2753.67376702918</c:v>
                </c:pt>
                <c:pt idx="1138">
                  <c:v>2757.0606103545701</c:v>
                </c:pt>
                <c:pt idx="1139">
                  <c:v>2759.0832322225201</c:v>
                </c:pt>
                <c:pt idx="1140">
                  <c:v>2762.0237507614602</c:v>
                </c:pt>
                <c:pt idx="1141">
                  <c:v>2762.4825893269599</c:v>
                </c:pt>
                <c:pt idx="1142">
                  <c:v>2764.2239804760502</c:v>
                </c:pt>
                <c:pt idx="1143">
                  <c:v>2766.6922685105001</c:v>
                </c:pt>
                <c:pt idx="1144">
                  <c:v>2769.7210421228101</c:v>
                </c:pt>
                <c:pt idx="1145">
                  <c:v>2772.7590364144198</c:v>
                </c:pt>
                <c:pt idx="1146">
                  <c:v>2775.4387414529701</c:v>
                </c:pt>
                <c:pt idx="1147">
                  <c:v>2776.6991204982201</c:v>
                </c:pt>
                <c:pt idx="1148">
                  <c:v>2779.2609325656299</c:v>
                </c:pt>
                <c:pt idx="1149">
                  <c:v>2781.2117648589801</c:v>
                </c:pt>
                <c:pt idx="1150">
                  <c:v>2782.9871847055101</c:v>
                </c:pt>
                <c:pt idx="1151">
                  <c:v>2786.04735253546</c:v>
                </c:pt>
                <c:pt idx="1152">
                  <c:v>2789.52464633404</c:v>
                </c:pt>
                <c:pt idx="1153">
                  <c:v>2792.0091803272699</c:v>
                </c:pt>
                <c:pt idx="1154">
                  <c:v>2794.6179739511499</c:v>
                </c:pt>
                <c:pt idx="1155">
                  <c:v>2795.9380678719099</c:v>
                </c:pt>
                <c:pt idx="1156">
                  <c:v>2799.8215106399698</c:v>
                </c:pt>
                <c:pt idx="1157">
                  <c:v>2803.5255892415098</c:v>
                </c:pt>
                <c:pt idx="1158">
                  <c:v>2805.47927555464</c:v>
                </c:pt>
                <c:pt idx="1159">
                  <c:v>2807.5523916187899</c:v>
                </c:pt>
                <c:pt idx="1160">
                  <c:v>2810.25053801595</c:v>
                </c:pt>
                <c:pt idx="1161">
                  <c:v>2812.2081760487799</c:v>
                </c:pt>
                <c:pt idx="1162">
                  <c:v>2812.8408902812198</c:v>
                </c:pt>
                <c:pt idx="1163">
                  <c:v>2812.7770041460199</c:v>
                </c:pt>
                <c:pt idx="1164">
                  <c:v>2817.3746104803899</c:v>
                </c:pt>
                <c:pt idx="1165">
                  <c:v>2820.6839561916099</c:v>
                </c:pt>
                <c:pt idx="1166">
                  <c:v>2823.7799090388598</c:v>
                </c:pt>
                <c:pt idx="1167">
                  <c:v>2826.8686170666701</c:v>
                </c:pt>
                <c:pt idx="1168">
                  <c:v>2828.0958455744099</c:v>
                </c:pt>
                <c:pt idx="1169">
                  <c:v>2831.0675387910101</c:v>
                </c:pt>
                <c:pt idx="1170">
                  <c:v>2834.9187091814902</c:v>
                </c:pt>
                <c:pt idx="1171">
                  <c:v>2835.36766844774</c:v>
                </c:pt>
                <c:pt idx="1172">
                  <c:v>2839.4164248233701</c:v>
                </c:pt>
                <c:pt idx="1173">
                  <c:v>2840.9938196047901</c:v>
                </c:pt>
                <c:pt idx="1174">
                  <c:v>2841.7136912106698</c:v>
                </c:pt>
                <c:pt idx="1175">
                  <c:v>2844.1156781701002</c:v>
                </c:pt>
                <c:pt idx="1176">
                  <c:v>2846.2621205887399</c:v>
                </c:pt>
                <c:pt idx="1177">
                  <c:v>2849.4237158910601</c:v>
                </c:pt>
                <c:pt idx="1178">
                  <c:v>2852.6961788850499</c:v>
                </c:pt>
                <c:pt idx="1179">
                  <c:v>2854.2467897884799</c:v>
                </c:pt>
                <c:pt idx="1180">
                  <c:v>2857.9203523323099</c:v>
                </c:pt>
                <c:pt idx="1181">
                  <c:v>2858.7888525070198</c:v>
                </c:pt>
                <c:pt idx="1182">
                  <c:v>2861.9710845677901</c:v>
                </c:pt>
                <c:pt idx="1183">
                  <c:v>2863.5061081324002</c:v>
                </c:pt>
                <c:pt idx="1184">
                  <c:v>2866.8046963844199</c:v>
                </c:pt>
                <c:pt idx="1185">
                  <c:v>2867.18472009585</c:v>
                </c:pt>
                <c:pt idx="1186">
                  <c:v>2869.0299536571401</c:v>
                </c:pt>
                <c:pt idx="1187">
                  <c:v>2873.58584739464</c:v>
                </c:pt>
                <c:pt idx="1188">
                  <c:v>2874.7333828883702</c:v>
                </c:pt>
                <c:pt idx="1189">
                  <c:v>2877.55095903656</c:v>
                </c:pt>
                <c:pt idx="1190">
                  <c:v>2879.60936592182</c:v>
                </c:pt>
                <c:pt idx="1191">
                  <c:v>2879.6431750792699</c:v>
                </c:pt>
                <c:pt idx="1192">
                  <c:v>2883.1738170938502</c:v>
                </c:pt>
                <c:pt idx="1193">
                  <c:v>2886.41861804992</c:v>
                </c:pt>
                <c:pt idx="1194">
                  <c:v>2887.95012897479</c:v>
                </c:pt>
                <c:pt idx="1195">
                  <c:v>2891.8289614031901</c:v>
                </c:pt>
                <c:pt idx="1196">
                  <c:v>2892.8737521846501</c:v>
                </c:pt>
                <c:pt idx="1197">
                  <c:v>2895.50384118693</c:v>
                </c:pt>
                <c:pt idx="1198">
                  <c:v>2896.7082375363898</c:v>
                </c:pt>
                <c:pt idx="1199">
                  <c:v>2899.9135212954302</c:v>
                </c:pt>
                <c:pt idx="1200">
                  <c:v>2901.0232959119999</c:v>
                </c:pt>
                <c:pt idx="1201">
                  <c:v>2903.0915820965101</c:v>
                </c:pt>
                <c:pt idx="1202">
                  <c:v>2908.0217915058802</c:v>
                </c:pt>
                <c:pt idx="1203">
                  <c:v>2909.0626305676301</c:v>
                </c:pt>
                <c:pt idx="1204">
                  <c:v>2911.22883158478</c:v>
                </c:pt>
                <c:pt idx="1205">
                  <c:v>2913.5625416093399</c:v>
                </c:pt>
                <c:pt idx="1206">
                  <c:v>2916.6828633947698</c:v>
                </c:pt>
                <c:pt idx="1207">
                  <c:v>2918.1456583047998</c:v>
                </c:pt>
                <c:pt idx="1208">
                  <c:v>2920.4495108916099</c:v>
                </c:pt>
                <c:pt idx="1209">
                  <c:v>2921.4093396994499</c:v>
                </c:pt>
                <c:pt idx="1210">
                  <c:v>2923.9942034651299</c:v>
                </c:pt>
                <c:pt idx="1211">
                  <c:v>2925.3386663240599</c:v>
                </c:pt>
                <c:pt idx="1212">
                  <c:v>2927.9360438688</c:v>
                </c:pt>
                <c:pt idx="1213">
                  <c:v>2930.9062003055101</c:v>
                </c:pt>
                <c:pt idx="1214">
                  <c:v>2933.9378279376101</c:v>
                </c:pt>
                <c:pt idx="1215">
                  <c:v>2939.7681512793001</c:v>
                </c:pt>
                <c:pt idx="1216">
                  <c:v>2941.1530094952</c:v>
                </c:pt>
                <c:pt idx="1217">
                  <c:v>2943.0504935725498</c:v>
                </c:pt>
                <c:pt idx="1218">
                  <c:v>2943.4801333202499</c:v>
                </c:pt>
                <c:pt idx="1219">
                  <c:v>2947.1879441015099</c:v>
                </c:pt>
                <c:pt idx="1220">
                  <c:v>2950.26260157037</c:v>
                </c:pt>
                <c:pt idx="1221">
                  <c:v>2953.55438408291</c:v>
                </c:pt>
                <c:pt idx="1222">
                  <c:v>2956.5623013967802</c:v>
                </c:pt>
                <c:pt idx="1223">
                  <c:v>2957.1030283761302</c:v>
                </c:pt>
                <c:pt idx="1224">
                  <c:v>2960.5513428969002</c:v>
                </c:pt>
                <c:pt idx="1225">
                  <c:v>2963.61853600632</c:v>
                </c:pt>
                <c:pt idx="1226">
                  <c:v>2964.79351399799</c:v>
                </c:pt>
                <c:pt idx="1227">
                  <c:v>2967.3603754850201</c:v>
                </c:pt>
                <c:pt idx="1228">
                  <c:v>2968.7234992425501</c:v>
                </c:pt>
                <c:pt idx="1229">
                  <c:v>2972.8128705151298</c:v>
                </c:pt>
                <c:pt idx="1230">
                  <c:v>2973.4185813295899</c:v>
                </c:pt>
                <c:pt idx="1231">
                  <c:v>2976.4390124225301</c:v>
                </c:pt>
                <c:pt idx="1232">
                  <c:v>2978.2524126861999</c:v>
                </c:pt>
                <c:pt idx="1233">
                  <c:v>2981.2640621798</c:v>
                </c:pt>
                <c:pt idx="1234">
                  <c:v>2983.6746111985799</c:v>
                </c:pt>
                <c:pt idx="1235">
                  <c:v>2985.5014034012502</c:v>
                </c:pt>
                <c:pt idx="1236">
                  <c:v>2989.9025214503899</c:v>
                </c:pt>
                <c:pt idx="1237">
                  <c:v>2989.8318295757099</c:v>
                </c:pt>
                <c:pt idx="1238">
                  <c:v>2990.29110722118</c:v>
                </c:pt>
                <c:pt idx="1239">
                  <c:v>2993.9203226883501</c:v>
                </c:pt>
                <c:pt idx="1240">
                  <c:v>2995.3359165019301</c:v>
                </c:pt>
                <c:pt idx="1241">
                  <c:v>2997.8053022362901</c:v>
                </c:pt>
                <c:pt idx="1242">
                  <c:v>2998.4055245511699</c:v>
                </c:pt>
                <c:pt idx="1243">
                  <c:v>3001.3921464866398</c:v>
                </c:pt>
                <c:pt idx="1244">
                  <c:v>3007.4562799107698</c:v>
                </c:pt>
                <c:pt idx="1245">
                  <c:v>3007.5671476024299</c:v>
                </c:pt>
                <c:pt idx="1246">
                  <c:v>3010.01655519829</c:v>
                </c:pt>
                <c:pt idx="1247">
                  <c:v>3012.0121736482702</c:v>
                </c:pt>
                <c:pt idx="1248">
                  <c:v>3013.8457715904301</c:v>
                </c:pt>
                <c:pt idx="1249">
                  <c:v>3015.3368871583298</c:v>
                </c:pt>
                <c:pt idx="1250">
                  <c:v>3016.89013254156</c:v>
                </c:pt>
                <c:pt idx="1251">
                  <c:v>3020.8207764060699</c:v>
                </c:pt>
                <c:pt idx="1252">
                  <c:v>3024.0548199029499</c:v>
                </c:pt>
                <c:pt idx="1253">
                  <c:v>3028.2897461845801</c:v>
                </c:pt>
                <c:pt idx="1254">
                  <c:v>3028.98700517217</c:v>
                </c:pt>
                <c:pt idx="1255">
                  <c:v>3029.7013882784599</c:v>
                </c:pt>
                <c:pt idx="1256">
                  <c:v>3032.7264297110501</c:v>
                </c:pt>
                <c:pt idx="1257">
                  <c:v>3035.3894497108599</c:v>
                </c:pt>
                <c:pt idx="1258">
                  <c:v>3037.62744030261</c:v>
                </c:pt>
                <c:pt idx="1259">
                  <c:v>3040.3012177616101</c:v>
                </c:pt>
                <c:pt idx="1260">
                  <c:v>3043.3490913524802</c:v>
                </c:pt>
                <c:pt idx="1261">
                  <c:v>3044.1018939558899</c:v>
                </c:pt>
                <c:pt idx="1262">
                  <c:v>3047.2378030801401</c:v>
                </c:pt>
                <c:pt idx="1263">
                  <c:v>3051.6325544697602</c:v>
                </c:pt>
                <c:pt idx="1264">
                  <c:v>3053.1260849774799</c:v>
                </c:pt>
                <c:pt idx="1265">
                  <c:v>3056.34871239522</c:v>
                </c:pt>
                <c:pt idx="1266">
                  <c:v>3056.7829624825699</c:v>
                </c:pt>
                <c:pt idx="1267">
                  <c:v>3060.8778222547398</c:v>
                </c:pt>
                <c:pt idx="1268">
                  <c:v>3062.9865037962099</c:v>
                </c:pt>
                <c:pt idx="1269">
                  <c:v>3066.8894856227998</c:v>
                </c:pt>
                <c:pt idx="1270">
                  <c:v>3066.45106427576</c:v>
                </c:pt>
                <c:pt idx="1271">
                  <c:v>3068.0883934726698</c:v>
                </c:pt>
                <c:pt idx="1272">
                  <c:v>3071.4701873784402</c:v>
                </c:pt>
                <c:pt idx="1273">
                  <c:v>3074.0541729841898</c:v>
                </c:pt>
                <c:pt idx="1274">
                  <c:v>3075.5011610154102</c:v>
                </c:pt>
                <c:pt idx="1275">
                  <c:v>3077.8728514571098</c:v>
                </c:pt>
                <c:pt idx="1276">
                  <c:v>3082.3609073397201</c:v>
                </c:pt>
                <c:pt idx="1277">
                  <c:v>3083.31436948804</c:v>
                </c:pt>
                <c:pt idx="1278">
                  <c:v>3084.5723335934699</c:v>
                </c:pt>
                <c:pt idx="1279">
                  <c:v>3087.9975964159698</c:v>
                </c:pt>
                <c:pt idx="1280">
                  <c:v>3091.0643504454301</c:v>
                </c:pt>
                <c:pt idx="1281">
                  <c:v>3092.0355953324101</c:v>
                </c:pt>
                <c:pt idx="1282">
                  <c:v>3094.3565720379302</c:v>
                </c:pt>
                <c:pt idx="1283">
                  <c:v>3097.1445102883399</c:v>
                </c:pt>
                <c:pt idx="1284">
                  <c:v>3098.8575807795601</c:v>
                </c:pt>
                <c:pt idx="1285">
                  <c:v>3102.7858097042499</c:v>
                </c:pt>
                <c:pt idx="1286">
                  <c:v>3104.0944875458699</c:v>
                </c:pt>
                <c:pt idx="1287">
                  <c:v>3104.7998695128399</c:v>
                </c:pt>
                <c:pt idx="1288">
                  <c:v>3109.5753032338398</c:v>
                </c:pt>
                <c:pt idx="1289">
                  <c:v>3109.6740962264198</c:v>
                </c:pt>
                <c:pt idx="1290">
                  <c:v>3113.1665382838701</c:v>
                </c:pt>
                <c:pt idx="1291">
                  <c:v>3116.24909919213</c:v>
                </c:pt>
                <c:pt idx="1292">
                  <c:v>3120.1156373814601</c:v>
                </c:pt>
                <c:pt idx="1293">
                  <c:v>3120.60608970459</c:v>
                </c:pt>
                <c:pt idx="1294">
                  <c:v>3121.51388753634</c:v>
                </c:pt>
                <c:pt idx="1295">
                  <c:v>3121.8631756500899</c:v>
                </c:pt>
                <c:pt idx="1296">
                  <c:v>3125.9064435261298</c:v>
                </c:pt>
                <c:pt idx="1297">
                  <c:v>3127.5870220997899</c:v>
                </c:pt>
                <c:pt idx="1298">
                  <c:v>3132.4333672354601</c:v>
                </c:pt>
                <c:pt idx="1299">
                  <c:v>3135.3839846136402</c:v>
                </c:pt>
                <c:pt idx="1300">
                  <c:v>3138.29837789455</c:v>
                </c:pt>
                <c:pt idx="1301">
                  <c:v>3139.0140782407502</c:v>
                </c:pt>
                <c:pt idx="1302">
                  <c:v>3142.11464142766</c:v>
                </c:pt>
                <c:pt idx="1303">
                  <c:v>3144.3135539023501</c:v>
                </c:pt>
                <c:pt idx="1304">
                  <c:v>3145.3816159220601</c:v>
                </c:pt>
                <c:pt idx="1305">
                  <c:v>3148.3849228962799</c:v>
                </c:pt>
                <c:pt idx="1306">
                  <c:v>3149.2283955128701</c:v>
                </c:pt>
                <c:pt idx="1307">
                  <c:v>3154.5133815355698</c:v>
                </c:pt>
                <c:pt idx="1308">
                  <c:v>3156.2898990820099</c:v>
                </c:pt>
                <c:pt idx="1309">
                  <c:v>3156.2435761454999</c:v>
                </c:pt>
                <c:pt idx="1310">
                  <c:v>3159.0249281964102</c:v>
                </c:pt>
                <c:pt idx="1311">
                  <c:v>3161.65918845837</c:v>
                </c:pt>
                <c:pt idx="1312">
                  <c:v>3164.2385637244602</c:v>
                </c:pt>
                <c:pt idx="1313">
                  <c:v>3167.0936812098298</c:v>
                </c:pt>
                <c:pt idx="1314">
                  <c:v>3168.55340256009</c:v>
                </c:pt>
                <c:pt idx="1315">
                  <c:v>3171.20127430103</c:v>
                </c:pt>
                <c:pt idx="1316">
                  <c:v>3174.2917386487002</c:v>
                </c:pt>
                <c:pt idx="1317">
                  <c:v>3176.1053584523602</c:v>
                </c:pt>
                <c:pt idx="1318">
                  <c:v>3179.7718957167299</c:v>
                </c:pt>
                <c:pt idx="1319">
                  <c:v>3182.9427116983602</c:v>
                </c:pt>
                <c:pt idx="1320">
                  <c:v>3183.200232099</c:v>
                </c:pt>
                <c:pt idx="1321">
                  <c:v>3184.4311927864601</c:v>
                </c:pt>
                <c:pt idx="1322">
                  <c:v>3188.7135397045299</c:v>
                </c:pt>
                <c:pt idx="1323">
                  <c:v>3192.8103753365399</c:v>
                </c:pt>
                <c:pt idx="1324">
                  <c:v>3192.6909455855198</c:v>
                </c:pt>
                <c:pt idx="1325">
                  <c:v>3197.9037029536498</c:v>
                </c:pt>
                <c:pt idx="1326">
                  <c:v>3197.8521110575198</c:v>
                </c:pt>
                <c:pt idx="1327">
                  <c:v>3199.9888937168898</c:v>
                </c:pt>
                <c:pt idx="1328">
                  <c:v>3202.9140444569898</c:v>
                </c:pt>
                <c:pt idx="1329">
                  <c:v>3205.46136688549</c:v>
                </c:pt>
                <c:pt idx="1330">
                  <c:v>3207.2449097114099</c:v>
                </c:pt>
                <c:pt idx="1331">
                  <c:v>3209.0091330187802</c:v>
                </c:pt>
                <c:pt idx="1332">
                  <c:v>3211.7590908520501</c:v>
                </c:pt>
                <c:pt idx="1333">
                  <c:v>3214.6546036943801</c:v>
                </c:pt>
                <c:pt idx="1334">
                  <c:v>3216.7283783784801</c:v>
                </c:pt>
                <c:pt idx="1335">
                  <c:v>3219.1211446585999</c:v>
                </c:pt>
                <c:pt idx="1336">
                  <c:v>3220.4921718555302</c:v>
                </c:pt>
                <c:pt idx="1337">
                  <c:v>3221.91523002855</c:v>
                </c:pt>
                <c:pt idx="1338">
                  <c:v>3224.8296233094602</c:v>
                </c:pt>
                <c:pt idx="1339">
                  <c:v>3227.7758498879698</c:v>
                </c:pt>
                <c:pt idx="1340">
                  <c:v>3231.4502905917402</c:v>
                </c:pt>
                <c:pt idx="1341">
                  <c:v>3231.2573149462501</c:v>
                </c:pt>
                <c:pt idx="1342">
                  <c:v>3237.2878587528899</c:v>
                </c:pt>
                <c:pt idx="1343">
                  <c:v>3237.48895737778</c:v>
                </c:pt>
                <c:pt idx="1344">
                  <c:v>3242.61148381268</c:v>
                </c:pt>
                <c:pt idx="1345">
                  <c:v>3243.9739489502599</c:v>
                </c:pt>
                <c:pt idx="1346">
                  <c:v>3243.8334433608202</c:v>
                </c:pt>
                <c:pt idx="1347">
                  <c:v>3244.8782341422798</c:v>
                </c:pt>
                <c:pt idx="1348">
                  <c:v>3248.2631016078199</c:v>
                </c:pt>
                <c:pt idx="1349">
                  <c:v>3251.0260123001099</c:v>
                </c:pt>
                <c:pt idx="1350">
                  <c:v>3253.0405111886698</c:v>
                </c:pt>
                <c:pt idx="1351">
                  <c:v>3254.13272260656</c:v>
                </c:pt>
                <c:pt idx="1352">
                  <c:v>3255.9289987515199</c:v>
                </c:pt>
                <c:pt idx="1353">
                  <c:v>3259.2453697422102</c:v>
                </c:pt>
                <c:pt idx="1354">
                  <c:v>3261.7944484905802</c:v>
                </c:pt>
                <c:pt idx="1355">
                  <c:v>3263.1804044063902</c:v>
                </c:pt>
                <c:pt idx="1356">
                  <c:v>3265.52553051009</c:v>
                </c:pt>
                <c:pt idx="1357">
                  <c:v>3267.2688975190299</c:v>
                </c:pt>
                <c:pt idx="1358">
                  <c:v>3268.68032007293</c:v>
                </c:pt>
                <c:pt idx="1359">
                  <c:v>3271.6043731131099</c:v>
                </c:pt>
                <c:pt idx="1360">
                  <c:v>3274.8856177064399</c:v>
                </c:pt>
                <c:pt idx="1361">
                  <c:v>3278.2037450169901</c:v>
                </c:pt>
                <c:pt idx="1362">
                  <c:v>3280.2441496236002</c:v>
                </c:pt>
                <c:pt idx="1363">
                  <c:v>3280.41385403084</c:v>
                </c:pt>
                <c:pt idx="1364">
                  <c:v>3281.3495334405002</c:v>
                </c:pt>
                <c:pt idx="1365">
                  <c:v>3283.82067549473</c:v>
                </c:pt>
                <c:pt idx="1366">
                  <c:v>3284.4962000239502</c:v>
                </c:pt>
                <c:pt idx="1367">
                  <c:v>3288.10982815229</c:v>
                </c:pt>
                <c:pt idx="1368">
                  <c:v>3289.5897471810299</c:v>
                </c:pt>
                <c:pt idx="1369">
                  <c:v>3291.1877787209</c:v>
                </c:pt>
                <c:pt idx="1370">
                  <c:v>3292.7735160216898</c:v>
                </c:pt>
                <c:pt idx="1371">
                  <c:v>3296.3206235350299</c:v>
                </c:pt>
                <c:pt idx="1372">
                  <c:v>3300.1028583706998</c:v>
                </c:pt>
                <c:pt idx="1373">
                  <c:v>3302.1384330976698</c:v>
                </c:pt>
                <c:pt idx="1374">
                  <c:v>3303.9167069639898</c:v>
                </c:pt>
                <c:pt idx="1375">
                  <c:v>3305.2350445648799</c:v>
                </c:pt>
                <c:pt idx="1376">
                  <c:v>3307.5186994731998</c:v>
                </c:pt>
                <c:pt idx="1377">
                  <c:v>3309.7465912257198</c:v>
                </c:pt>
                <c:pt idx="1378">
                  <c:v>3311.9220129221799</c:v>
                </c:pt>
                <c:pt idx="1379">
                  <c:v>3314.2625286862299</c:v>
                </c:pt>
                <c:pt idx="1380">
                  <c:v>3315.6708776803498</c:v>
                </c:pt>
                <c:pt idx="1381">
                  <c:v>3318.0594727007901</c:v>
                </c:pt>
                <c:pt idx="1382">
                  <c:v>3321.2893449379799</c:v>
                </c:pt>
                <c:pt idx="1383">
                  <c:v>3321.9536729280399</c:v>
                </c:pt>
                <c:pt idx="1384">
                  <c:v>3325.1589566870798</c:v>
                </c:pt>
                <c:pt idx="1385">
                  <c:v>3326.6008952986799</c:v>
                </c:pt>
                <c:pt idx="1386">
                  <c:v>3327.8737881229799</c:v>
                </c:pt>
                <c:pt idx="1387">
                  <c:v>3332.3218877285899</c:v>
                </c:pt>
                <c:pt idx="1388">
                  <c:v>3334.9783215288899</c:v>
                </c:pt>
                <c:pt idx="1389">
                  <c:v>3335.7550539905001</c:v>
                </c:pt>
                <c:pt idx="1390">
                  <c:v>3339.0402503035298</c:v>
                </c:pt>
                <c:pt idx="1391">
                  <c:v>3341.3632028688999</c:v>
                </c:pt>
                <c:pt idx="1392">
                  <c:v>3343.5351119256302</c:v>
                </c:pt>
                <c:pt idx="1393">
                  <c:v>3344.1937318761102</c:v>
                </c:pt>
                <c:pt idx="1394">
                  <c:v>3347.5094442468499</c:v>
                </c:pt>
                <c:pt idx="1395">
                  <c:v>3347.6488521363699</c:v>
                </c:pt>
                <c:pt idx="1396">
                  <c:v>3350.33404567451</c:v>
                </c:pt>
                <c:pt idx="1397">
                  <c:v>3352.2071608136898</c:v>
                </c:pt>
                <c:pt idx="1398">
                  <c:v>3353.84624633047</c:v>
                </c:pt>
                <c:pt idx="1399">
                  <c:v>3357.6333110457799</c:v>
                </c:pt>
                <c:pt idx="1400">
                  <c:v>3360.34902064162</c:v>
                </c:pt>
                <c:pt idx="1401">
                  <c:v>3363.4552918681002</c:v>
                </c:pt>
                <c:pt idx="1402">
                  <c:v>3364.2921782851899</c:v>
                </c:pt>
                <c:pt idx="1403">
                  <c:v>3364.5406975464998</c:v>
                </c:pt>
                <c:pt idx="1404">
                  <c:v>3369.6206332246102</c:v>
                </c:pt>
                <c:pt idx="1405">
                  <c:v>3370.8193215345</c:v>
                </c:pt>
                <c:pt idx="1406">
                  <c:v>3374.3648922679599</c:v>
                </c:pt>
                <c:pt idx="1407">
                  <c:v>3375.0235122184499</c:v>
                </c:pt>
                <c:pt idx="1408">
                  <c:v>3377.6340621621898</c:v>
                </c:pt>
                <c:pt idx="1409">
                  <c:v>3380.5548221026202</c:v>
                </c:pt>
                <c:pt idx="1410">
                  <c:v>3382.9392458633702</c:v>
                </c:pt>
                <c:pt idx="1411">
                  <c:v>3385.2670283083798</c:v>
                </c:pt>
                <c:pt idx="1412">
                  <c:v>3387.7610025208901</c:v>
                </c:pt>
                <c:pt idx="1413">
                  <c:v>3389.4150167565499</c:v>
                </c:pt>
                <c:pt idx="1414">
                  <c:v>3392.9671736895102</c:v>
                </c:pt>
                <c:pt idx="1415">
                  <c:v>3395.3742100685599</c:v>
                </c:pt>
                <c:pt idx="1416">
                  <c:v>3398.3836641623202</c:v>
                </c:pt>
                <c:pt idx="1417">
                  <c:v>3399.3399803304301</c:v>
                </c:pt>
                <c:pt idx="1418">
                  <c:v>3402.7751224521799</c:v>
                </c:pt>
                <c:pt idx="1419">
                  <c:v>3403.9454901042</c:v>
                </c:pt>
                <c:pt idx="1420">
                  <c:v>3406.8025834494201</c:v>
                </c:pt>
                <c:pt idx="1421">
                  <c:v>3410.6102849231702</c:v>
                </c:pt>
                <c:pt idx="1422">
                  <c:v>3409.9856936701199</c:v>
                </c:pt>
                <c:pt idx="1423">
                  <c:v>3411.3448657079398</c:v>
                </c:pt>
                <c:pt idx="1424">
                  <c:v>3414.69789987588</c:v>
                </c:pt>
                <c:pt idx="1425">
                  <c:v>3417.5244771633802</c:v>
                </c:pt>
                <c:pt idx="1426">
                  <c:v>3418.9053836595699</c:v>
                </c:pt>
                <c:pt idx="1427">
                  <c:v>3422.9769721934899</c:v>
                </c:pt>
                <c:pt idx="1428">
                  <c:v>3424.8228643747202</c:v>
                </c:pt>
                <c:pt idx="1429">
                  <c:v>3428.0237573340901</c:v>
                </c:pt>
                <c:pt idx="1430">
                  <c:v>3430.41235235452</c:v>
                </c:pt>
                <c:pt idx="1431">
                  <c:v>3430.2426479472801</c:v>
                </c:pt>
                <c:pt idx="1432">
                  <c:v>3433.9800966263101</c:v>
                </c:pt>
                <c:pt idx="1433">
                  <c:v>3436.2071102188902</c:v>
                </c:pt>
                <c:pt idx="1434">
                  <c:v>3438.9594829919802</c:v>
                </c:pt>
                <c:pt idx="1435">
                  <c:v>3440.92568308417</c:v>
                </c:pt>
                <c:pt idx="1436">
                  <c:v>3443.84029590506</c:v>
                </c:pt>
                <c:pt idx="1437">
                  <c:v>3446.8835591562802</c:v>
                </c:pt>
                <c:pt idx="1438">
                  <c:v>3447.5243963681</c:v>
                </c:pt>
                <c:pt idx="1439">
                  <c:v>3449.4576654627699</c:v>
                </c:pt>
                <c:pt idx="1440">
                  <c:v>3450.9323155319098</c:v>
                </c:pt>
                <c:pt idx="1441">
                  <c:v>3456.2458417524599</c:v>
                </c:pt>
                <c:pt idx="1442">
                  <c:v>3455.0219063444702</c:v>
                </c:pt>
                <c:pt idx="1443">
                  <c:v>3457.5834988718998</c:v>
                </c:pt>
                <c:pt idx="1444">
                  <c:v>3460.0919627233202</c:v>
                </c:pt>
                <c:pt idx="1445">
                  <c:v>3463.5999921195998</c:v>
                </c:pt>
                <c:pt idx="1446">
                  <c:v>3464.5453312885302</c:v>
                </c:pt>
                <c:pt idx="1447">
                  <c:v>3468.87400114312</c:v>
                </c:pt>
                <c:pt idx="1448">
                  <c:v>3471.9785160497299</c:v>
                </c:pt>
                <c:pt idx="1449">
                  <c:v>3471.38531901433</c:v>
                </c:pt>
                <c:pt idx="1450">
                  <c:v>3472.8843380216399</c:v>
                </c:pt>
                <c:pt idx="1451">
                  <c:v>3473.8665599077999</c:v>
                </c:pt>
                <c:pt idx="1452">
                  <c:v>3478.5965488522202</c:v>
                </c:pt>
                <c:pt idx="1453">
                  <c:v>3480.8604451620199</c:v>
                </c:pt>
                <c:pt idx="1454">
                  <c:v>3484.0953668188299</c:v>
                </c:pt>
                <c:pt idx="1455">
                  <c:v>3486.5195273166</c:v>
                </c:pt>
                <c:pt idx="1456">
                  <c:v>3488.5140480666601</c:v>
                </c:pt>
                <c:pt idx="1457">
                  <c:v>3491.0956187325801</c:v>
                </c:pt>
                <c:pt idx="1458">
                  <c:v>3493.5586378074199</c:v>
                </c:pt>
                <c:pt idx="1459">
                  <c:v>3496.8598605392499</c:v>
                </c:pt>
                <c:pt idx="1460">
                  <c:v>3498.3981772036</c:v>
                </c:pt>
                <c:pt idx="1461">
                  <c:v>3500.5380334227402</c:v>
                </c:pt>
                <c:pt idx="1462">
                  <c:v>3503.8842618511799</c:v>
                </c:pt>
                <c:pt idx="1463">
                  <c:v>3506.3492567858698</c:v>
                </c:pt>
                <c:pt idx="1464">
                  <c:v>3506.4757118163602</c:v>
                </c:pt>
                <c:pt idx="1465">
                  <c:v>3511.1688180435499</c:v>
                </c:pt>
                <c:pt idx="1466">
                  <c:v>3512.0120711201598</c:v>
                </c:pt>
                <c:pt idx="1467">
                  <c:v>3514.6366716228499</c:v>
                </c:pt>
                <c:pt idx="1468">
                  <c:v>3515.9482034842599</c:v>
                </c:pt>
                <c:pt idx="1469">
                  <c:v>3518.1765343167399</c:v>
                </c:pt>
                <c:pt idx="1470">
                  <c:v>3523.2913768522299</c:v>
                </c:pt>
                <c:pt idx="1471">
                  <c:v>3526.26394822876</c:v>
                </c:pt>
                <c:pt idx="1472">
                  <c:v>3528.7497994618798</c:v>
                </c:pt>
                <c:pt idx="1473">
                  <c:v>3531.07143478735</c:v>
                </c:pt>
                <c:pt idx="1474">
                  <c:v>3530.2806517668</c:v>
                </c:pt>
                <c:pt idx="1475">
                  <c:v>3532.5469630164298</c:v>
                </c:pt>
                <c:pt idx="1476">
                  <c:v>3534.4780367112598</c:v>
                </c:pt>
                <c:pt idx="1477">
                  <c:v>3538.3298657216901</c:v>
                </c:pt>
                <c:pt idx="1478">
                  <c:v>3541.1568820891598</c:v>
                </c:pt>
                <c:pt idx="1479">
                  <c:v>3543.4422933173601</c:v>
                </c:pt>
                <c:pt idx="1480">
                  <c:v>3545.7112390467901</c:v>
                </c:pt>
                <c:pt idx="1481">
                  <c:v>3547.0464812264099</c:v>
                </c:pt>
                <c:pt idx="1482">
                  <c:v>3548.96899286188</c:v>
                </c:pt>
                <c:pt idx="1483">
                  <c:v>3549.4122440885599</c:v>
                </c:pt>
                <c:pt idx="1484">
                  <c:v>3553.3753798706198</c:v>
                </c:pt>
                <c:pt idx="1485">
                  <c:v>3554.9156723948299</c:v>
                </c:pt>
                <c:pt idx="1486">
                  <c:v>3557.7150267243901</c:v>
                </c:pt>
                <c:pt idx="1487">
                  <c:v>3559.7936312881202</c:v>
                </c:pt>
                <c:pt idx="1488">
                  <c:v>3563.5284454873499</c:v>
                </c:pt>
                <c:pt idx="1489">
                  <c:v>3566.2371298037301</c:v>
                </c:pt>
                <c:pt idx="1490">
                  <c:v>3568.6246271242399</c:v>
                </c:pt>
                <c:pt idx="1491">
                  <c:v>3568.3936710616099</c:v>
                </c:pt>
                <c:pt idx="1492">
                  <c:v>3569.6250708290299</c:v>
                </c:pt>
                <c:pt idx="1493">
                  <c:v>3574.42070222852</c:v>
                </c:pt>
                <c:pt idx="1494">
                  <c:v>3577.3785644261602</c:v>
                </c:pt>
                <c:pt idx="1495">
                  <c:v>3580.1706739362498</c:v>
                </c:pt>
                <c:pt idx="1496">
                  <c:v>3582.2543279196102</c:v>
                </c:pt>
                <c:pt idx="1497">
                  <c:v>3584.6473137397202</c:v>
                </c:pt>
                <c:pt idx="1498">
                  <c:v>3586.9325054279302</c:v>
                </c:pt>
                <c:pt idx="1499">
                  <c:v>3589.1680810798598</c:v>
                </c:pt>
                <c:pt idx="1500">
                  <c:v>3592.8589872824</c:v>
                </c:pt>
                <c:pt idx="1501">
                  <c:v>3593.2005914967099</c:v>
                </c:pt>
                <c:pt idx="1502">
                  <c:v>3596.44802693258</c:v>
                </c:pt>
                <c:pt idx="1503">
                  <c:v>3598.4794303998701</c:v>
                </c:pt>
                <c:pt idx="1504">
                  <c:v>3600.6113831796001</c:v>
                </c:pt>
                <c:pt idx="1505">
                  <c:v>3604.58022700124</c:v>
                </c:pt>
                <c:pt idx="1506">
                  <c:v>3606.3207399903899</c:v>
                </c:pt>
                <c:pt idx="1507">
                  <c:v>3609.8698233635901</c:v>
                </c:pt>
                <c:pt idx="1508">
                  <c:v>3611.7804798399502</c:v>
                </c:pt>
                <c:pt idx="1509">
                  <c:v>3612.6024375381598</c:v>
                </c:pt>
                <c:pt idx="1510">
                  <c:v>3614.4432802997699</c:v>
                </c:pt>
                <c:pt idx="1511">
                  <c:v>3614.23866903515</c:v>
                </c:pt>
                <c:pt idx="1512">
                  <c:v>3620.4569195276899</c:v>
                </c:pt>
                <c:pt idx="1513">
                  <c:v>3621.97372127366</c:v>
                </c:pt>
                <c:pt idx="1514">
                  <c:v>3623.6720825859802</c:v>
                </c:pt>
                <c:pt idx="1515">
                  <c:v>3624.7998594812002</c:v>
                </c:pt>
                <c:pt idx="1516">
                  <c:v>3628.8547629763698</c:v>
                </c:pt>
                <c:pt idx="1517">
                  <c:v>3629.9783686118999</c:v>
                </c:pt>
                <c:pt idx="1518">
                  <c:v>3631.5583978731202</c:v>
                </c:pt>
                <c:pt idx="1519">
                  <c:v>3635.6348162866698</c:v>
                </c:pt>
                <c:pt idx="1520">
                  <c:v>3636.0365744564701</c:v>
                </c:pt>
                <c:pt idx="1521">
                  <c:v>3641.6761175525098</c:v>
                </c:pt>
                <c:pt idx="1522">
                  <c:v>3642.3942328385201</c:v>
                </c:pt>
                <c:pt idx="1523">
                  <c:v>3642.44999599433</c:v>
                </c:pt>
                <c:pt idx="1524">
                  <c:v>3646.6054488019399</c:v>
                </c:pt>
                <c:pt idx="1525">
                  <c:v>3650.116332218</c:v>
                </c:pt>
                <c:pt idx="1526">
                  <c:v>3652.8807796901801</c:v>
                </c:pt>
                <c:pt idx="1527">
                  <c:v>3653.5997731361299</c:v>
                </c:pt>
                <c:pt idx="1528">
                  <c:v>3657.2373311226702</c:v>
                </c:pt>
                <c:pt idx="1529">
                  <c:v>3657.59605945571</c:v>
                </c:pt>
                <c:pt idx="1530">
                  <c:v>3659.4116551192201</c:v>
                </c:pt>
                <c:pt idx="1531">
                  <c:v>3663.9572304775002</c:v>
                </c:pt>
                <c:pt idx="1532">
                  <c:v>3666.31377266034</c:v>
                </c:pt>
                <c:pt idx="1533">
                  <c:v>3667.2268394517</c:v>
                </c:pt>
                <c:pt idx="1534">
                  <c:v>3672.6316943053798</c:v>
                </c:pt>
                <c:pt idx="1535">
                  <c:v>3675.2712235269501</c:v>
                </c:pt>
                <c:pt idx="1536">
                  <c:v>3679.3674005390199</c:v>
                </c:pt>
                <c:pt idx="1537">
                  <c:v>3680.4784923954899</c:v>
                </c:pt>
                <c:pt idx="1538">
                  <c:v>3680.9990216963602</c:v>
                </c:pt>
                <c:pt idx="1539">
                  <c:v>3683.8378932229398</c:v>
                </c:pt>
                <c:pt idx="1540">
                  <c:v>3685.9270357058899</c:v>
                </c:pt>
                <c:pt idx="1541">
                  <c:v>3689.6917073428799</c:v>
                </c:pt>
                <c:pt idx="1542">
                  <c:v>3689.2715078144702</c:v>
                </c:pt>
                <c:pt idx="1543">
                  <c:v>3691.9002795768401</c:v>
                </c:pt>
                <c:pt idx="1544">
                  <c:v>3693.6126914481101</c:v>
                </c:pt>
                <c:pt idx="1545">
                  <c:v>3694.3591273920001</c:v>
                </c:pt>
                <c:pt idx="1546">
                  <c:v>3696.65946733907</c:v>
                </c:pt>
                <c:pt idx="1547">
                  <c:v>3697.6724248229202</c:v>
                </c:pt>
                <c:pt idx="1548">
                  <c:v>3701.0507060889499</c:v>
                </c:pt>
                <c:pt idx="1549">
                  <c:v>3704.5312929872898</c:v>
                </c:pt>
                <c:pt idx="1550">
                  <c:v>3707.74974914534</c:v>
                </c:pt>
                <c:pt idx="1551">
                  <c:v>3709.1978348764801</c:v>
                </c:pt>
                <c:pt idx="1552">
                  <c:v>3712.5967529009599</c:v>
                </c:pt>
                <c:pt idx="1553">
                  <c:v>3713.22112461402</c:v>
                </c:pt>
                <c:pt idx="1554">
                  <c:v>3717.54562320892</c:v>
                </c:pt>
                <c:pt idx="1555">
                  <c:v>3720.0136917033801</c:v>
                </c:pt>
                <c:pt idx="1556">
                  <c:v>3721.1144651806298</c:v>
                </c:pt>
                <c:pt idx="1557">
                  <c:v>3723.34103969325</c:v>
                </c:pt>
                <c:pt idx="1558">
                  <c:v>3723.9948297640999</c:v>
                </c:pt>
                <c:pt idx="1559">
                  <c:v>3729.0635689030501</c:v>
                </c:pt>
                <c:pt idx="1560">
                  <c:v>3730.7610520554399</c:v>
                </c:pt>
                <c:pt idx="1561">
                  <c:v>3731.6853153859602</c:v>
                </c:pt>
                <c:pt idx="1562">
                  <c:v>3735.2014677616198</c:v>
                </c:pt>
                <c:pt idx="1563">
                  <c:v>3737.88336820001</c:v>
                </c:pt>
                <c:pt idx="1564">
                  <c:v>3739.5970973111798</c:v>
                </c:pt>
                <c:pt idx="1565">
                  <c:v>3740.8603303762102</c:v>
                </c:pt>
                <c:pt idx="1566">
                  <c:v>3744.8678132349401</c:v>
                </c:pt>
                <c:pt idx="1567">
                  <c:v>3745.9804418713002</c:v>
                </c:pt>
                <c:pt idx="1568">
                  <c:v>3748.9828706855901</c:v>
                </c:pt>
                <c:pt idx="1569">
                  <c:v>3750.74006871349</c:v>
                </c:pt>
                <c:pt idx="1570">
                  <c:v>3751.9220719846298</c:v>
                </c:pt>
                <c:pt idx="1571">
                  <c:v>3753.4469967099899</c:v>
                </c:pt>
                <c:pt idx="1572">
                  <c:v>3756.0876236314798</c:v>
                </c:pt>
                <c:pt idx="1573">
                  <c:v>3760.2162925611001</c:v>
                </c:pt>
                <c:pt idx="1574">
                  <c:v>3761.2481304835301</c:v>
                </c:pt>
                <c:pt idx="1575">
                  <c:v>3765.2367329036902</c:v>
                </c:pt>
                <c:pt idx="1576">
                  <c:v>3765.7056703084299</c:v>
                </c:pt>
                <c:pt idx="1577">
                  <c:v>3768.2448697575501</c:v>
                </c:pt>
                <c:pt idx="1578">
                  <c:v>3772.5065799171698</c:v>
                </c:pt>
                <c:pt idx="1579">
                  <c:v>3773.97486332679</c:v>
                </c:pt>
                <c:pt idx="1580">
                  <c:v>3774.7195429508001</c:v>
                </c:pt>
                <c:pt idx="1581">
                  <c:v>3778.4706031088099</c:v>
                </c:pt>
                <c:pt idx="1582">
                  <c:v>3781.0260485167</c:v>
                </c:pt>
                <c:pt idx="1583">
                  <c:v>3781.0155105975</c:v>
                </c:pt>
                <c:pt idx="1584">
                  <c:v>3783.3926895387899</c:v>
                </c:pt>
                <c:pt idx="1585">
                  <c:v>3787.9534131559299</c:v>
                </c:pt>
                <c:pt idx="1586">
                  <c:v>3789.94903160591</c:v>
                </c:pt>
                <c:pt idx="1587">
                  <c:v>3790.5896492777501</c:v>
                </c:pt>
                <c:pt idx="1588">
                  <c:v>3794.53653910104</c:v>
                </c:pt>
                <c:pt idx="1589">
                  <c:v>3796.2616842913499</c:v>
                </c:pt>
                <c:pt idx="1590">
                  <c:v>3797.5064759977699</c:v>
                </c:pt>
                <c:pt idx="1591">
                  <c:v>3801.52230137587</c:v>
                </c:pt>
                <c:pt idx="1592">
                  <c:v>3803.64042313664</c:v>
                </c:pt>
                <c:pt idx="1593">
                  <c:v>3806.1616203071098</c:v>
                </c:pt>
                <c:pt idx="1594">
                  <c:v>3808.7289208741099</c:v>
                </c:pt>
                <c:pt idx="1595">
                  <c:v>3809.9794206201</c:v>
                </c:pt>
                <c:pt idx="1596">
                  <c:v>3812.94760119696</c:v>
                </c:pt>
                <c:pt idx="1597">
                  <c:v>3815.4868006460802</c:v>
                </c:pt>
                <c:pt idx="1598">
                  <c:v>3817.77660267394</c:v>
                </c:pt>
                <c:pt idx="1599">
                  <c:v>3820.9401738361098</c:v>
                </c:pt>
                <c:pt idx="1600">
                  <c:v>3823.0332680387601</c:v>
                </c:pt>
                <c:pt idx="1601">
                  <c:v>3826.3505171893798</c:v>
                </c:pt>
                <c:pt idx="1602">
                  <c:v>3828.7281352106402</c:v>
                </c:pt>
                <c:pt idx="1603">
                  <c:v>3829.1430657794499</c:v>
                </c:pt>
                <c:pt idx="1604">
                  <c:v>3830.4379126021099</c:v>
                </c:pt>
                <c:pt idx="1605">
                  <c:v>3833.3595507024702</c:v>
                </c:pt>
                <c:pt idx="1606">
                  <c:v>3836.9845949099499</c:v>
                </c:pt>
                <c:pt idx="1607">
                  <c:v>3838.3417910879198</c:v>
                </c:pt>
                <c:pt idx="1608">
                  <c:v>3839.7635320210402</c:v>
                </c:pt>
                <c:pt idx="1609">
                  <c:v>3843.1115167693501</c:v>
                </c:pt>
                <c:pt idx="1610">
                  <c:v>3844.0221686208902</c:v>
                </c:pt>
                <c:pt idx="1611">
                  <c:v>3845.5747553841802</c:v>
                </c:pt>
                <c:pt idx="1612">
                  <c:v>3848.9868458076699</c:v>
                </c:pt>
                <c:pt idx="1613">
                  <c:v>3851.9567827044002</c:v>
                </c:pt>
                <c:pt idx="1614">
                  <c:v>3853.18796293184</c:v>
                </c:pt>
                <c:pt idx="1615">
                  <c:v>3854.41782591939</c:v>
                </c:pt>
                <c:pt idx="1616">
                  <c:v>3857.8953392579601</c:v>
                </c:pt>
                <c:pt idx="1617">
                  <c:v>3859.1928205604199</c:v>
                </c:pt>
                <c:pt idx="1618">
                  <c:v>3862.4174238380101</c:v>
                </c:pt>
                <c:pt idx="1619">
                  <c:v>3865.4729813283002</c:v>
                </c:pt>
                <c:pt idx="1620">
                  <c:v>3867.2156897172899</c:v>
                </c:pt>
                <c:pt idx="1621">
                  <c:v>3868.5720077353299</c:v>
                </c:pt>
                <c:pt idx="1622">
                  <c:v>3872.9456832865299</c:v>
                </c:pt>
                <c:pt idx="1623">
                  <c:v>3873.8923396953701</c:v>
                </c:pt>
                <c:pt idx="1624">
                  <c:v>3874.1874014331902</c:v>
                </c:pt>
                <c:pt idx="1625">
                  <c:v>3877.6508642128201</c:v>
                </c:pt>
                <c:pt idx="1626">
                  <c:v>3878.5913735021099</c:v>
                </c:pt>
                <c:pt idx="1627">
                  <c:v>3880.0851235498199</c:v>
                </c:pt>
                <c:pt idx="1628">
                  <c:v>3882.27788890497</c:v>
                </c:pt>
                <c:pt idx="1629">
                  <c:v>3886.0768087793799</c:v>
                </c:pt>
                <c:pt idx="1630">
                  <c:v>3888.8434516513998</c:v>
                </c:pt>
                <c:pt idx="1631">
                  <c:v>3891.0015296891602</c:v>
                </c:pt>
                <c:pt idx="1632">
                  <c:v>3890.6590473149099</c:v>
                </c:pt>
                <c:pt idx="1633">
                  <c:v>3892.4939624969702</c:v>
                </c:pt>
                <c:pt idx="1634">
                  <c:v>3894.6792634926801</c:v>
                </c:pt>
                <c:pt idx="1635">
                  <c:v>3897.9003541305301</c:v>
                </c:pt>
                <c:pt idx="1636">
                  <c:v>3900.5199052136099</c:v>
                </c:pt>
                <c:pt idx="1637">
                  <c:v>3903.24132284902</c:v>
                </c:pt>
                <c:pt idx="1638">
                  <c:v>3905.8841451703402</c:v>
                </c:pt>
                <c:pt idx="1639">
                  <c:v>3906.2788780606702</c:v>
                </c:pt>
                <c:pt idx="1640">
                  <c:v>3908.4185147398198</c:v>
                </c:pt>
                <c:pt idx="1641">
                  <c:v>3909.79371319644</c:v>
                </c:pt>
                <c:pt idx="1642">
                  <c:v>3912.7658454930001</c:v>
                </c:pt>
                <c:pt idx="1643">
                  <c:v>3914.0387383173102</c:v>
                </c:pt>
                <c:pt idx="1644">
                  <c:v>3914.9032867723199</c:v>
                </c:pt>
                <c:pt idx="1645">
                  <c:v>3916.9199810607101</c:v>
                </c:pt>
                <c:pt idx="1646">
                  <c:v>3920.9015582013899</c:v>
                </c:pt>
                <c:pt idx="1647">
                  <c:v>3921.4688495187402</c:v>
                </c:pt>
                <c:pt idx="1648">
                  <c:v>3924.4537151343502</c:v>
                </c:pt>
                <c:pt idx="1649">
                  <c:v>3927.9992858678102</c:v>
                </c:pt>
                <c:pt idx="1650">
                  <c:v>3929.04912606889</c:v>
                </c:pt>
                <c:pt idx="1651">
                  <c:v>3930.0309088750801</c:v>
                </c:pt>
                <c:pt idx="1652">
                  <c:v>3933.6111669259299</c:v>
                </c:pt>
                <c:pt idx="1653">
                  <c:v>3935.7077737683198</c:v>
                </c:pt>
                <c:pt idx="1654">
                  <c:v>3939.3631144935198</c:v>
                </c:pt>
                <c:pt idx="1655">
                  <c:v>3941.6577464010202</c:v>
                </c:pt>
                <c:pt idx="1656">
                  <c:v>3942.9231748658899</c:v>
                </c:pt>
                <c:pt idx="1657">
                  <c:v>3943.8641232351501</c:v>
                </c:pt>
                <c:pt idx="1658">
                  <c:v>3946.8775290486201</c:v>
                </c:pt>
                <c:pt idx="1659">
                  <c:v>3947.4672134442799</c:v>
                </c:pt>
                <c:pt idx="1660">
                  <c:v>3952.7792028849499</c:v>
                </c:pt>
                <c:pt idx="1661">
                  <c:v>3955.1888737437998</c:v>
                </c:pt>
                <c:pt idx="1662">
                  <c:v>3959.6499262084299</c:v>
                </c:pt>
                <c:pt idx="1663">
                  <c:v>3959.8303880748699</c:v>
                </c:pt>
                <c:pt idx="1664">
                  <c:v>3959.3759403090298</c:v>
                </c:pt>
                <c:pt idx="1665">
                  <c:v>3962.2211784951401</c:v>
                </c:pt>
                <c:pt idx="1666">
                  <c:v>3964.4464357678498</c:v>
                </c:pt>
                <c:pt idx="1667">
                  <c:v>3966.42493009912</c:v>
                </c:pt>
                <c:pt idx="1668">
                  <c:v>3968.7889366414001</c:v>
                </c:pt>
                <c:pt idx="1669">
                  <c:v>3971.51298875661</c:v>
                </c:pt>
                <c:pt idx="1670">
                  <c:v>3974.3283695049599</c:v>
                </c:pt>
                <c:pt idx="1671">
                  <c:v>3976.0991790118401</c:v>
                </c:pt>
                <c:pt idx="1672">
                  <c:v>3979.0761411880399</c:v>
                </c:pt>
                <c:pt idx="1673">
                  <c:v>3983.2267641160201</c:v>
                </c:pt>
                <c:pt idx="1674">
                  <c:v>3985.5538879410701</c:v>
                </c:pt>
                <c:pt idx="1675">
                  <c:v>3986.4847374710898</c:v>
                </c:pt>
                <c:pt idx="1676">
                  <c:v>3987.3580675254402</c:v>
                </c:pt>
                <c:pt idx="1677">
                  <c:v>3990.5620340445798</c:v>
                </c:pt>
                <c:pt idx="1678">
                  <c:v>3993.3128700377802</c:v>
                </c:pt>
                <c:pt idx="1679">
                  <c:v>3996.3943332461299</c:v>
                </c:pt>
                <c:pt idx="1680">
                  <c:v>3998.43473785274</c:v>
                </c:pt>
                <c:pt idx="1681">
                  <c:v>3998.2090507497001</c:v>
                </c:pt>
                <c:pt idx="1682">
                  <c:v>3999.04374176696</c:v>
                </c:pt>
                <c:pt idx="1683">
                  <c:v>4002.8918385976699</c:v>
                </c:pt>
                <c:pt idx="1684">
                  <c:v>4004.3087496511498</c:v>
                </c:pt>
                <c:pt idx="1685">
                  <c:v>4008.6393953655902</c:v>
                </c:pt>
                <c:pt idx="1686">
                  <c:v>4010.1116304949101</c:v>
                </c:pt>
                <c:pt idx="1687">
                  <c:v>4012.4852967964698</c:v>
                </c:pt>
                <c:pt idx="1688">
                  <c:v>4013.8424929744401</c:v>
                </c:pt>
                <c:pt idx="1689">
                  <c:v>4019.4491050729598</c:v>
                </c:pt>
                <c:pt idx="1690">
                  <c:v>4021.38413048749</c:v>
                </c:pt>
                <c:pt idx="1691">
                  <c:v>4023.9624080536601</c:v>
                </c:pt>
                <c:pt idx="1692">
                  <c:v>4025.5040178177701</c:v>
                </c:pt>
                <c:pt idx="1693">
                  <c:v>4026.3646145530802</c:v>
                </c:pt>
                <c:pt idx="1694">
                  <c:v>4028.4375110772398</c:v>
                </c:pt>
                <c:pt idx="1695">
                  <c:v>4030.1459712288101</c:v>
                </c:pt>
                <c:pt idx="1696">
                  <c:v>4031.3516848181698</c:v>
                </c:pt>
                <c:pt idx="1697">
                  <c:v>4036.8634556438101</c:v>
                </c:pt>
                <c:pt idx="1698">
                  <c:v>4037.71483169981</c:v>
                </c:pt>
                <c:pt idx="1699">
                  <c:v>4039.3310850582998</c:v>
                </c:pt>
                <c:pt idx="1700">
                  <c:v>4041.6722594422999</c:v>
                </c:pt>
                <c:pt idx="1701">
                  <c:v>4044.1491095360998</c:v>
                </c:pt>
                <c:pt idx="1702">
                  <c:v>4046.60488379149</c:v>
                </c:pt>
                <c:pt idx="1703">
                  <c:v>4048.8911731796102</c:v>
                </c:pt>
                <c:pt idx="1704">
                  <c:v>4050.2909601143801</c:v>
                </c:pt>
                <c:pt idx="1705">
                  <c:v>4052.6185230194101</c:v>
                </c:pt>
                <c:pt idx="1706">
                  <c:v>4055.12698687083</c:v>
                </c:pt>
                <c:pt idx="1707">
                  <c:v>4059.7663058020598</c:v>
                </c:pt>
                <c:pt idx="1708">
                  <c:v>4062.8723574885598</c:v>
                </c:pt>
                <c:pt idx="1709">
                  <c:v>4065.15293883712</c:v>
                </c:pt>
                <c:pt idx="1710">
                  <c:v>4069.1353941377301</c:v>
                </c:pt>
                <c:pt idx="1711">
                  <c:v>4067.8322047956999</c:v>
                </c:pt>
                <c:pt idx="1712">
                  <c:v>4070.4096042019401</c:v>
                </c:pt>
                <c:pt idx="1713">
                  <c:v>4072.00126908228</c:v>
                </c:pt>
                <c:pt idx="1714">
                  <c:v>4075.23421487924</c:v>
                </c:pt>
                <c:pt idx="1715">
                  <c:v>4077.7549729697398</c:v>
                </c:pt>
                <c:pt idx="1716">
                  <c:v>4081.8182189842801</c:v>
                </c:pt>
                <c:pt idx="1717">
                  <c:v>4081.8810074195599</c:v>
                </c:pt>
                <c:pt idx="1718">
                  <c:v>4083.7146053617198</c:v>
                </c:pt>
                <c:pt idx="1719">
                  <c:v>4084.6432594919102</c:v>
                </c:pt>
                <c:pt idx="1720">
                  <c:v>4086.84524552637</c:v>
                </c:pt>
                <c:pt idx="1721">
                  <c:v>4089.7062905912899</c:v>
                </c:pt>
                <c:pt idx="1722">
                  <c:v>4091.2386796760902</c:v>
                </c:pt>
                <c:pt idx="1723">
                  <c:v>4094.2850164870802</c:v>
                </c:pt>
                <c:pt idx="1724">
                  <c:v>4097.3317923780296</c:v>
                </c:pt>
                <c:pt idx="1725">
                  <c:v>4098.0988650803602</c:v>
                </c:pt>
                <c:pt idx="1726">
                  <c:v>4097.9539686912603</c:v>
                </c:pt>
                <c:pt idx="1727">
                  <c:v>4097.4731761273997</c:v>
                </c:pt>
                <c:pt idx="1728">
                  <c:v>4098.4435428544502</c:v>
                </c:pt>
                <c:pt idx="1729">
                  <c:v>4098.0826191215901</c:v>
                </c:pt>
                <c:pt idx="1730">
                  <c:v>4101.0666065772602</c:v>
                </c:pt>
                <c:pt idx="1731">
                  <c:v>4102.6240232201799</c:v>
                </c:pt>
                <c:pt idx="1732">
                  <c:v>4101.4986612647799</c:v>
                </c:pt>
                <c:pt idx="1733">
                  <c:v>4103.0437836686197</c:v>
                </c:pt>
                <c:pt idx="1734">
                  <c:v>4102.4317061946404</c:v>
                </c:pt>
                <c:pt idx="1735">
                  <c:v>4103.7357736965996</c:v>
                </c:pt>
                <c:pt idx="1736">
                  <c:v>4107.4723442157001</c:v>
                </c:pt>
                <c:pt idx="1737">
                  <c:v>4108.7715818380302</c:v>
                </c:pt>
                <c:pt idx="1738">
                  <c:v>4109.4091259501001</c:v>
                </c:pt>
                <c:pt idx="1739">
                  <c:v>4111.1184642615999</c:v>
                </c:pt>
                <c:pt idx="1740">
                  <c:v>4112.9441587643496</c:v>
                </c:pt>
                <c:pt idx="1741">
                  <c:v>4118.1244242149196</c:v>
                </c:pt>
                <c:pt idx="1742">
                  <c:v>4118.0225576625799</c:v>
                </c:pt>
                <c:pt idx="1743">
                  <c:v>4117.9268382297696</c:v>
                </c:pt>
                <c:pt idx="1744">
                  <c:v>4118.7149867705202</c:v>
                </c:pt>
                <c:pt idx="1745">
                  <c:v>4120.1016013062799</c:v>
                </c:pt>
                <c:pt idx="1746">
                  <c:v>4125.52819061833</c:v>
                </c:pt>
                <c:pt idx="1747">
                  <c:v>4125.68099044684</c:v>
                </c:pt>
                <c:pt idx="1748">
                  <c:v>4128.6403894243704</c:v>
                </c:pt>
                <c:pt idx="1749">
                  <c:v>4130.1644359898</c:v>
                </c:pt>
                <c:pt idx="1750">
                  <c:v>4132.0432591685503</c:v>
                </c:pt>
                <c:pt idx="1751">
                  <c:v>4135.0316374239001</c:v>
                </c:pt>
                <c:pt idx="1752">
                  <c:v>4136.4327415985699</c:v>
                </c:pt>
                <c:pt idx="1753">
                  <c:v>4142.6466012914298</c:v>
                </c:pt>
                <c:pt idx="1754">
                  <c:v>4143.4079659542003</c:v>
                </c:pt>
                <c:pt idx="1755">
                  <c:v>4144.87756660372</c:v>
                </c:pt>
                <c:pt idx="1756">
                  <c:v>4144.8964470422998</c:v>
                </c:pt>
                <c:pt idx="1757">
                  <c:v>4146.0665951543297</c:v>
                </c:pt>
                <c:pt idx="1758">
                  <c:v>4150.2483927599596</c:v>
                </c:pt>
                <c:pt idx="1759">
                  <c:v>4150.4064615480802</c:v>
                </c:pt>
                <c:pt idx="1760">
                  <c:v>4153.2025227778804</c:v>
                </c:pt>
                <c:pt idx="1761">
                  <c:v>4154.1513745865504</c:v>
                </c:pt>
                <c:pt idx="1762">
                  <c:v>4158.5351489769901</c:v>
                </c:pt>
                <c:pt idx="1763">
                  <c:v>4159.7281292473099</c:v>
                </c:pt>
                <c:pt idx="1764">
                  <c:v>4163.55690655948</c:v>
                </c:pt>
                <c:pt idx="1765">
                  <c:v>4166.5602135337003</c:v>
                </c:pt>
                <c:pt idx="1766">
                  <c:v>4167.2065392451104</c:v>
                </c:pt>
                <c:pt idx="1767">
                  <c:v>4169.7562766134297</c:v>
                </c:pt>
                <c:pt idx="1768">
                  <c:v>4171.3619920527199</c:v>
                </c:pt>
                <c:pt idx="1769">
                  <c:v>4173.4331322570197</c:v>
                </c:pt>
                <c:pt idx="1770">
                  <c:v>4175.9815523854404</c:v>
                </c:pt>
                <c:pt idx="1771">
                  <c:v>4179.0081305979102</c:v>
                </c:pt>
                <c:pt idx="1772">
                  <c:v>4180.57915871981</c:v>
                </c:pt>
                <c:pt idx="1773">
                  <c:v>4181.0270202861402</c:v>
                </c:pt>
                <c:pt idx="1774">
                  <c:v>4183.1846592439397</c:v>
                </c:pt>
                <c:pt idx="1775">
                  <c:v>4188.64593587338</c:v>
                </c:pt>
                <c:pt idx="1776">
                  <c:v>4189.7462702706598</c:v>
                </c:pt>
                <c:pt idx="1777">
                  <c:v>4191.07229177097</c:v>
                </c:pt>
                <c:pt idx="1778">
                  <c:v>4193.7664864484304</c:v>
                </c:pt>
                <c:pt idx="1779">
                  <c:v>4198.6841820787404</c:v>
                </c:pt>
                <c:pt idx="1780">
                  <c:v>4198.9889035758297</c:v>
                </c:pt>
                <c:pt idx="1781">
                  <c:v>4198.9533380985004</c:v>
                </c:pt>
                <c:pt idx="1782">
                  <c:v>4200.8879244330701</c:v>
                </c:pt>
                <c:pt idx="1783">
                  <c:v>4204.0958426719098</c:v>
                </c:pt>
                <c:pt idx="1784">
                  <c:v>4205.2168138276402</c:v>
                </c:pt>
                <c:pt idx="1785">
                  <c:v>4208.5885088941704</c:v>
                </c:pt>
                <c:pt idx="1786">
                  <c:v>4209.9975165082496</c:v>
                </c:pt>
                <c:pt idx="1787">
                  <c:v>4212.0251877958099</c:v>
                </c:pt>
                <c:pt idx="1788">
                  <c:v>4215.8465007485402</c:v>
                </c:pt>
                <c:pt idx="1789">
                  <c:v>4216.4945827798201</c:v>
                </c:pt>
                <c:pt idx="1790">
                  <c:v>4220.1547533846597</c:v>
                </c:pt>
                <c:pt idx="1791">
                  <c:v>4223.5246921313201</c:v>
                </c:pt>
                <c:pt idx="1792">
                  <c:v>4225.0983547330197</c:v>
                </c:pt>
                <c:pt idx="1793">
                  <c:v>4227.4395291170204</c:v>
                </c:pt>
                <c:pt idx="1794">
                  <c:v>4229.5519428382204</c:v>
                </c:pt>
                <c:pt idx="1795">
                  <c:v>4232.0538204901404</c:v>
                </c:pt>
                <c:pt idx="1796">
                  <c:v>4235.2279295715198</c:v>
                </c:pt>
                <c:pt idx="1797">
                  <c:v>4236.1864411394599</c:v>
                </c:pt>
                <c:pt idx="1798">
                  <c:v>4238.5236638037604</c:v>
                </c:pt>
                <c:pt idx="1799">
                  <c:v>4240.8283945505</c:v>
                </c:pt>
                <c:pt idx="1800">
                  <c:v>4242.9460772312996</c:v>
                </c:pt>
                <c:pt idx="1801">
                  <c:v>4245.9897795624802</c:v>
                </c:pt>
                <c:pt idx="1802">
                  <c:v>4248.0104255705801</c:v>
                </c:pt>
                <c:pt idx="1803">
                  <c:v>4251.7469960896797</c:v>
                </c:pt>
                <c:pt idx="1804">
                  <c:v>4251.3935367162503</c:v>
                </c:pt>
                <c:pt idx="1805">
                  <c:v>4253.8523845314003</c:v>
                </c:pt>
                <c:pt idx="1806">
                  <c:v>4256.1759957167196</c:v>
                </c:pt>
                <c:pt idx="1807">
                  <c:v>4259.7720606463799</c:v>
                </c:pt>
                <c:pt idx="1808">
                  <c:v>4262.2954532166796</c:v>
                </c:pt>
                <c:pt idx="1809">
                  <c:v>4265.7395964777697</c:v>
                </c:pt>
                <c:pt idx="1810">
                  <c:v>4267.5213829838203</c:v>
                </c:pt>
                <c:pt idx="1811">
                  <c:v>4268.8329148452203</c:v>
                </c:pt>
                <c:pt idx="1812">
                  <c:v>4269.6258932656101</c:v>
                </c:pt>
                <c:pt idx="1813">
                  <c:v>4273.6966036395897</c:v>
                </c:pt>
                <c:pt idx="1814">
                  <c:v>4274.1049480088896</c:v>
                </c:pt>
                <c:pt idx="1815">
                  <c:v>4274.4131821457204</c:v>
                </c:pt>
                <c:pt idx="1816">
                  <c:v>4280.3034399029102</c:v>
                </c:pt>
                <c:pt idx="1817">
                  <c:v>4282.5484557741402</c:v>
                </c:pt>
                <c:pt idx="1818">
                  <c:v>4284.1216792958703</c:v>
                </c:pt>
                <c:pt idx="1819">
                  <c:v>4285.6681189396104</c:v>
                </c:pt>
                <c:pt idx="1820">
                  <c:v>4287.1640643871597</c:v>
                </c:pt>
                <c:pt idx="1821">
                  <c:v>4290.0979967265903</c:v>
                </c:pt>
                <c:pt idx="1822">
                  <c:v>4293.8797924822902</c:v>
                </c:pt>
                <c:pt idx="1823">
                  <c:v>4296.7188835488596</c:v>
                </c:pt>
                <c:pt idx="1824">
                  <c:v>4297.9632361753102</c:v>
                </c:pt>
                <c:pt idx="1825">
                  <c:v>4299.6462296887903</c:v>
                </c:pt>
                <c:pt idx="1826">
                  <c:v>4301.4310897546102</c:v>
                </c:pt>
                <c:pt idx="1827">
                  <c:v>4304.9239708920304</c:v>
                </c:pt>
                <c:pt idx="1828">
                  <c:v>4304.9722696884</c:v>
                </c:pt>
                <c:pt idx="1829">
                  <c:v>4307.6120184499596</c:v>
                </c:pt>
                <c:pt idx="1830">
                  <c:v>4311.7244414207998</c:v>
                </c:pt>
                <c:pt idx="1831">
                  <c:v>4313.5536485632902</c:v>
                </c:pt>
                <c:pt idx="1832">
                  <c:v>4315.0329089720799</c:v>
                </c:pt>
                <c:pt idx="1833">
                  <c:v>4314.5565072078898</c:v>
                </c:pt>
                <c:pt idx="1834">
                  <c:v>4319.1677250212397</c:v>
                </c:pt>
                <c:pt idx="1835">
                  <c:v>4321.56773612082</c:v>
                </c:pt>
                <c:pt idx="1836">
                  <c:v>4323.90539786508</c:v>
                </c:pt>
                <c:pt idx="1837">
                  <c:v>4326.1376804172696</c:v>
                </c:pt>
                <c:pt idx="1838">
                  <c:v>4328.7998222571396</c:v>
                </c:pt>
                <c:pt idx="1839">
                  <c:v>4329.1914815876899</c:v>
                </c:pt>
                <c:pt idx="1840">
                  <c:v>4331.8610877869996</c:v>
                </c:pt>
                <c:pt idx="1841">
                  <c:v>4336.13114046599</c:v>
                </c:pt>
                <c:pt idx="1842">
                  <c:v>4337.6586996711603</c:v>
                </c:pt>
                <c:pt idx="1843">
                  <c:v>4340.8885719083501</c:v>
                </c:pt>
                <c:pt idx="1844">
                  <c:v>4341.7263364853698</c:v>
                </c:pt>
                <c:pt idx="1845">
                  <c:v>4343.7355664143197</c:v>
                </c:pt>
                <c:pt idx="1846">
                  <c:v>4349.9731364254103</c:v>
                </c:pt>
                <c:pt idx="1847">
                  <c:v>4350.9821421895504</c:v>
                </c:pt>
                <c:pt idx="1848">
                  <c:v>4350.8069492827199</c:v>
                </c:pt>
                <c:pt idx="1849">
                  <c:v>4352.3709521251503</c:v>
                </c:pt>
                <c:pt idx="1850">
                  <c:v>4355.3347419023403</c:v>
                </c:pt>
                <c:pt idx="1851">
                  <c:v>4358.8513333579804</c:v>
                </c:pt>
                <c:pt idx="1852">
                  <c:v>4360.0965641443599</c:v>
                </c:pt>
                <c:pt idx="1853">
                  <c:v>4361.9060126883396</c:v>
                </c:pt>
                <c:pt idx="1854">
                  <c:v>4366.1940676459799</c:v>
                </c:pt>
                <c:pt idx="1855">
                  <c:v>4366.8144876393399</c:v>
                </c:pt>
                <c:pt idx="1856">
                  <c:v>4369.0063748345601</c:v>
                </c:pt>
                <c:pt idx="1857">
                  <c:v>4371.4419514114597</c:v>
                </c:pt>
                <c:pt idx="1858">
                  <c:v>4372.8421774261997</c:v>
                </c:pt>
                <c:pt idx="1859">
                  <c:v>4374.8013522389101</c:v>
                </c:pt>
                <c:pt idx="1860">
                  <c:v>4376.7047638958202</c:v>
                </c:pt>
                <c:pt idx="1861">
                  <c:v>4381.0345314503302</c:v>
                </c:pt>
                <c:pt idx="1862">
                  <c:v>4380.6709732376603</c:v>
                </c:pt>
                <c:pt idx="1863">
                  <c:v>4381.9025925450696</c:v>
                </c:pt>
                <c:pt idx="1864">
                  <c:v>4384.0360821046797</c:v>
                </c:pt>
                <c:pt idx="1865">
                  <c:v>4386.5700125941903</c:v>
                </c:pt>
                <c:pt idx="1866">
                  <c:v>4390.6973642839102</c:v>
                </c:pt>
                <c:pt idx="1867">
                  <c:v>4391.2141614050597</c:v>
                </c:pt>
                <c:pt idx="1868">
                  <c:v>4394.3333854905704</c:v>
                </c:pt>
                <c:pt idx="1869">
                  <c:v>4396.8752194194803</c:v>
                </c:pt>
                <c:pt idx="1870">
                  <c:v>4399.1206743706798</c:v>
                </c:pt>
                <c:pt idx="1871">
                  <c:v>4400.9520769130004</c:v>
                </c:pt>
                <c:pt idx="1872">
                  <c:v>4402.8124587331404</c:v>
                </c:pt>
                <c:pt idx="1873">
                  <c:v>4404.8936977766798</c:v>
                </c:pt>
                <c:pt idx="1874">
                  <c:v>4407.5448626173802</c:v>
                </c:pt>
                <c:pt idx="1875">
                  <c:v>4410.0015150326999</c:v>
                </c:pt>
                <c:pt idx="1876">
                  <c:v>4410.83488881005</c:v>
                </c:pt>
                <c:pt idx="1877">
                  <c:v>4415.4610353422704</c:v>
                </c:pt>
                <c:pt idx="1878">
                  <c:v>4417.0443577032402</c:v>
                </c:pt>
                <c:pt idx="1879">
                  <c:v>4418.5438157905201</c:v>
                </c:pt>
                <c:pt idx="1880">
                  <c:v>4419.4974974788302</c:v>
                </c:pt>
                <c:pt idx="1881">
                  <c:v>4423.30783343238</c:v>
                </c:pt>
                <c:pt idx="1882">
                  <c:v>4427.1941302202204</c:v>
                </c:pt>
                <c:pt idx="1883">
                  <c:v>4430.3568232224598</c:v>
                </c:pt>
                <c:pt idx="1884">
                  <c:v>4431.0935994070796</c:v>
                </c:pt>
                <c:pt idx="1885">
                  <c:v>4431.8312537516204</c:v>
                </c:pt>
                <c:pt idx="1886">
                  <c:v>4433.2341142461601</c:v>
                </c:pt>
                <c:pt idx="1887">
                  <c:v>4434.85388024439</c:v>
                </c:pt>
                <c:pt idx="1888">
                  <c:v>4439.9384262621497</c:v>
                </c:pt>
                <c:pt idx="1889">
                  <c:v>4442.3906878777998</c:v>
                </c:pt>
                <c:pt idx="1890">
                  <c:v>4442.31077532381</c:v>
                </c:pt>
                <c:pt idx="1891">
                  <c:v>4443.7922311324401</c:v>
                </c:pt>
                <c:pt idx="1892">
                  <c:v>4446.4952074092398</c:v>
                </c:pt>
                <c:pt idx="1893">
                  <c:v>4448.7674462384202</c:v>
                </c:pt>
                <c:pt idx="1894">
                  <c:v>4451.8936956034004</c:v>
                </c:pt>
                <c:pt idx="1895">
                  <c:v>4453.8515531762196</c:v>
                </c:pt>
                <c:pt idx="1896">
                  <c:v>4457.2851585180897</c:v>
                </c:pt>
                <c:pt idx="1897">
                  <c:v>4457.4107353886502</c:v>
                </c:pt>
                <c:pt idx="1898">
                  <c:v>4459.24038161111</c:v>
                </c:pt>
                <c:pt idx="1899">
                  <c:v>4460.4825388377203</c:v>
                </c:pt>
                <c:pt idx="1900">
                  <c:v>4462.3464332976</c:v>
                </c:pt>
                <c:pt idx="1901">
                  <c:v>4464.9097821449004</c:v>
                </c:pt>
                <c:pt idx="1902">
                  <c:v>4467.8033191273798</c:v>
                </c:pt>
                <c:pt idx="1903">
                  <c:v>4470.6950997899803</c:v>
                </c:pt>
                <c:pt idx="1904">
                  <c:v>4472.3895093826004</c:v>
                </c:pt>
                <c:pt idx="1905">
                  <c:v>4473.44286222342</c:v>
                </c:pt>
                <c:pt idx="1906">
                  <c:v>4475.6492390575504</c:v>
                </c:pt>
                <c:pt idx="1907">
                  <c:v>4478.8444239773498</c:v>
                </c:pt>
                <c:pt idx="1908">
                  <c:v>4480.5686910077202</c:v>
                </c:pt>
                <c:pt idx="1909">
                  <c:v>4482.64553925159</c:v>
                </c:pt>
                <c:pt idx="1910">
                  <c:v>4483.6712300544896</c:v>
                </c:pt>
                <c:pt idx="1911">
                  <c:v>4487.1105434359297</c:v>
                </c:pt>
                <c:pt idx="1912">
                  <c:v>4489.6883819221403</c:v>
                </c:pt>
                <c:pt idx="1913">
                  <c:v>4492.2249468914497</c:v>
                </c:pt>
                <c:pt idx="1914">
                  <c:v>4495.1092631946203</c:v>
                </c:pt>
                <c:pt idx="1915">
                  <c:v>4496.3404434220602</c:v>
                </c:pt>
                <c:pt idx="1916">
                  <c:v>4499.0100496213699</c:v>
                </c:pt>
                <c:pt idx="1917">
                  <c:v>4501.0825070655701</c:v>
                </c:pt>
                <c:pt idx="1918">
                  <c:v>4502.7949189368401</c:v>
                </c:pt>
                <c:pt idx="1919">
                  <c:v>4504.2250023893303</c:v>
                </c:pt>
                <c:pt idx="1920">
                  <c:v>4505.0416911279399</c:v>
                </c:pt>
                <c:pt idx="1921">
                  <c:v>4508.0480716619304</c:v>
                </c:pt>
                <c:pt idx="1922">
                  <c:v>4511.0513786361498</c:v>
                </c:pt>
                <c:pt idx="1923">
                  <c:v>4511.59759411509</c:v>
                </c:pt>
                <c:pt idx="1924">
                  <c:v>4513.1207625205798</c:v>
                </c:pt>
                <c:pt idx="1925">
                  <c:v>4516.6206689374703</c:v>
                </c:pt>
                <c:pt idx="1926">
                  <c:v>4518.9745766405103</c:v>
                </c:pt>
                <c:pt idx="1927">
                  <c:v>4521.3069694251699</c:v>
                </c:pt>
                <c:pt idx="1928">
                  <c:v>4523.22091900129</c:v>
                </c:pt>
                <c:pt idx="1929">
                  <c:v>4524.8077540020004</c:v>
                </c:pt>
                <c:pt idx="1930">
                  <c:v>4527.8501390932797</c:v>
                </c:pt>
                <c:pt idx="1931">
                  <c:v>4531.7711231985204</c:v>
                </c:pt>
                <c:pt idx="1932">
                  <c:v>4532.2857249198296</c:v>
                </c:pt>
                <c:pt idx="1933">
                  <c:v>4533.9573023541698</c:v>
                </c:pt>
                <c:pt idx="1934">
                  <c:v>4537.9722495723399</c:v>
                </c:pt>
                <c:pt idx="1935">
                  <c:v>4538.0758724445504</c:v>
                </c:pt>
                <c:pt idx="1936">
                  <c:v>4542.6927982974703</c:v>
                </c:pt>
                <c:pt idx="1937">
                  <c:v>4543.6930224622702</c:v>
                </c:pt>
                <c:pt idx="1938">
                  <c:v>4546.4341986961999</c:v>
                </c:pt>
                <c:pt idx="1939">
                  <c:v>4547.3413379080102</c:v>
                </c:pt>
                <c:pt idx="1940">
                  <c:v>4548.7103892450896</c:v>
                </c:pt>
                <c:pt idx="1941">
                  <c:v>4552.5172125589097</c:v>
                </c:pt>
                <c:pt idx="1942">
                  <c:v>4553.9573948506404</c:v>
                </c:pt>
                <c:pt idx="1943">
                  <c:v>4556.8364421941997</c:v>
                </c:pt>
                <c:pt idx="1944">
                  <c:v>4557.5073563837605</c:v>
                </c:pt>
                <c:pt idx="1945">
                  <c:v>4561.9802640075104</c:v>
                </c:pt>
                <c:pt idx="1946">
                  <c:v>4561.7339401460304</c:v>
                </c:pt>
                <c:pt idx="1947">
                  <c:v>4563.9671008581499</c:v>
                </c:pt>
                <c:pt idx="1948">
                  <c:v>4568.3737074068704</c:v>
                </c:pt>
                <c:pt idx="1949">
                  <c:v>4570.9958929697495</c:v>
                </c:pt>
                <c:pt idx="1950">
                  <c:v>4573.2176376027301</c:v>
                </c:pt>
                <c:pt idx="1951">
                  <c:v>4575.2189640922697</c:v>
                </c:pt>
                <c:pt idx="1952">
                  <c:v>4577.1724308654202</c:v>
                </c:pt>
                <c:pt idx="1953">
                  <c:v>4581.0183322963003</c:v>
                </c:pt>
                <c:pt idx="1954">
                  <c:v>4581.6435821692903</c:v>
                </c:pt>
                <c:pt idx="1955">
                  <c:v>4582.7983624824801</c:v>
                </c:pt>
                <c:pt idx="1956">
                  <c:v>4585.0890426702799</c:v>
                </c:pt>
                <c:pt idx="1957">
                  <c:v>4587.0104566058299</c:v>
                </c:pt>
                <c:pt idx="1958">
                  <c:v>4587.9847750525896</c:v>
                </c:pt>
                <c:pt idx="1959">
                  <c:v>4592.0642670259103</c:v>
                </c:pt>
                <c:pt idx="1960">
                  <c:v>4593.9079638072999</c:v>
                </c:pt>
                <c:pt idx="1961">
                  <c:v>4595.8210352234901</c:v>
                </c:pt>
                <c:pt idx="1962">
                  <c:v>4597.6629756850198</c:v>
                </c:pt>
                <c:pt idx="1963">
                  <c:v>4600.0708902240003</c:v>
                </c:pt>
                <c:pt idx="1964">
                  <c:v>4602.8827583326101</c:v>
                </c:pt>
                <c:pt idx="1965">
                  <c:v>4604.9784870150597</c:v>
                </c:pt>
                <c:pt idx="1966">
                  <c:v>4606.5956185334899</c:v>
                </c:pt>
                <c:pt idx="1967">
                  <c:v>4609.3859717237301</c:v>
                </c:pt>
                <c:pt idx="1968">
                  <c:v>4612.3747890590403</c:v>
                </c:pt>
                <c:pt idx="1969">
                  <c:v>4612.76205758992</c:v>
                </c:pt>
                <c:pt idx="1970">
                  <c:v>4614.95174938531</c:v>
                </c:pt>
                <c:pt idx="1971">
                  <c:v>4617.2068640957796</c:v>
                </c:pt>
                <c:pt idx="1972">
                  <c:v>4620.7616555085497</c:v>
                </c:pt>
                <c:pt idx="1973">
                  <c:v>4621.7803210319698</c:v>
                </c:pt>
                <c:pt idx="1974">
                  <c:v>4627.7957165797498</c:v>
                </c:pt>
                <c:pt idx="1975">
                  <c:v>4627.7430269837096</c:v>
                </c:pt>
                <c:pt idx="1976">
                  <c:v>4629.6653190792003</c:v>
                </c:pt>
                <c:pt idx="1977">
                  <c:v>4631.3158206751204</c:v>
                </c:pt>
                <c:pt idx="1978">
                  <c:v>4633.3426138027598</c:v>
                </c:pt>
                <c:pt idx="1979">
                  <c:v>4636.6866468313601</c:v>
                </c:pt>
                <c:pt idx="1980">
                  <c:v>4639.3026852746998</c:v>
                </c:pt>
                <c:pt idx="1981">
                  <c:v>4640.4917138253104</c:v>
                </c:pt>
                <c:pt idx="1982">
                  <c:v>4641.9801949134198</c:v>
                </c:pt>
                <c:pt idx="1983">
                  <c:v>4646.87330206557</c:v>
                </c:pt>
                <c:pt idx="1984">
                  <c:v>4649.2658488057104</c:v>
                </c:pt>
                <c:pt idx="1985">
                  <c:v>4652.2823281789397</c:v>
                </c:pt>
                <c:pt idx="1986">
                  <c:v>4652.1273329505902</c:v>
                </c:pt>
                <c:pt idx="1987">
                  <c:v>4653.53502332477</c:v>
                </c:pt>
                <c:pt idx="1988">
                  <c:v>4655.5732325315403</c:v>
                </c:pt>
                <c:pt idx="1989">
                  <c:v>4658.7890542097903</c:v>
                </c:pt>
                <c:pt idx="1990">
                  <c:v>4661.7146440298502</c:v>
                </c:pt>
                <c:pt idx="1991">
                  <c:v>4662.3153054246995</c:v>
                </c:pt>
                <c:pt idx="1992">
                  <c:v>4665.8279451606304</c:v>
                </c:pt>
                <c:pt idx="1993">
                  <c:v>4666.3407905620797</c:v>
                </c:pt>
                <c:pt idx="1994">
                  <c:v>4669.9456370910802</c:v>
                </c:pt>
                <c:pt idx="1995">
                  <c:v>4672.7333558015098</c:v>
                </c:pt>
                <c:pt idx="1996">
                  <c:v>4672.9783624230904</c:v>
                </c:pt>
                <c:pt idx="1997">
                  <c:v>4675.1548818194697</c:v>
                </c:pt>
                <c:pt idx="1998">
                  <c:v>4677.5944101160703</c:v>
                </c:pt>
                <c:pt idx="1999">
                  <c:v>4681.4082587093599</c:v>
                </c:pt>
                <c:pt idx="2000">
                  <c:v>4682.82780424265</c:v>
                </c:pt>
                <c:pt idx="2001">
                  <c:v>4684.2561313752703</c:v>
                </c:pt>
                <c:pt idx="2002">
                  <c:v>4688.6148782075998</c:v>
                </c:pt>
                <c:pt idx="2003">
                  <c:v>4689.8056630780802</c:v>
                </c:pt>
                <c:pt idx="2004">
                  <c:v>4692.1802075395699</c:v>
                </c:pt>
                <c:pt idx="2005">
                  <c:v>4693.0438778346397</c:v>
                </c:pt>
                <c:pt idx="2006">
                  <c:v>4694.1718742698404</c:v>
                </c:pt>
                <c:pt idx="2007">
                  <c:v>4700.0191021902701</c:v>
                </c:pt>
                <c:pt idx="2008">
                  <c:v>4700.2764030509297</c:v>
                </c:pt>
                <c:pt idx="2009">
                  <c:v>4705.2485445971397</c:v>
                </c:pt>
                <c:pt idx="2010">
                  <c:v>4705.7403141601699</c:v>
                </c:pt>
                <c:pt idx="2011">
                  <c:v>4708.1982838153899</c:v>
                </c:pt>
                <c:pt idx="2012">
                  <c:v>4710.4086123692196</c:v>
                </c:pt>
                <c:pt idx="2013">
                  <c:v>4712.27514130891</c:v>
                </c:pt>
                <c:pt idx="2014">
                  <c:v>4716.1280680192604</c:v>
                </c:pt>
                <c:pt idx="2015">
                  <c:v>4718.3076609753998</c:v>
                </c:pt>
                <c:pt idx="2016">
                  <c:v>4720.0530038442002</c:v>
                </c:pt>
                <c:pt idx="2017">
                  <c:v>4721.69165028101</c:v>
                </c:pt>
                <c:pt idx="2018">
                  <c:v>4723.9590592305503</c:v>
                </c:pt>
                <c:pt idx="2019">
                  <c:v>4726.8126399360299</c:v>
                </c:pt>
                <c:pt idx="2020">
                  <c:v>4727.5700528790903</c:v>
                </c:pt>
                <c:pt idx="2021">
                  <c:v>4731.3641428738702</c:v>
                </c:pt>
                <c:pt idx="2022">
                  <c:v>4734.1053191077999</c:v>
                </c:pt>
                <c:pt idx="2023">
                  <c:v>4736.27788678447</c:v>
                </c:pt>
                <c:pt idx="2024">
                  <c:v>4738.9145619862502</c:v>
                </c:pt>
                <c:pt idx="2025">
                  <c:v>4739.2754857191203</c:v>
                </c:pt>
                <c:pt idx="2026">
                  <c:v>4741.8849379629501</c:v>
                </c:pt>
                <c:pt idx="2027">
                  <c:v>4742.9786861607299</c:v>
                </c:pt>
                <c:pt idx="2028">
                  <c:v>4744.9997712487902</c:v>
                </c:pt>
                <c:pt idx="2029">
                  <c:v>4751.049415034</c:v>
                </c:pt>
                <c:pt idx="2030">
                  <c:v>4751.4871777610897</c:v>
                </c:pt>
                <c:pt idx="2031">
                  <c:v>4755.1126610485398</c:v>
                </c:pt>
                <c:pt idx="2032">
                  <c:v>4756.4913721449002</c:v>
                </c:pt>
                <c:pt idx="2033">
                  <c:v>4758.49665035415</c:v>
                </c:pt>
                <c:pt idx="2034">
                  <c:v>4761.0529739219701</c:v>
                </c:pt>
                <c:pt idx="2035">
                  <c:v>4764.2832852391302</c:v>
                </c:pt>
                <c:pt idx="2036">
                  <c:v>4763.58426993168</c:v>
                </c:pt>
                <c:pt idx="2037">
                  <c:v>4767.4714448794603</c:v>
                </c:pt>
                <c:pt idx="2038">
                  <c:v>4767.9610190426502</c:v>
                </c:pt>
                <c:pt idx="2039">
                  <c:v>4772.6661999689304</c:v>
                </c:pt>
                <c:pt idx="2040">
                  <c:v>4772.0932006120102</c:v>
                </c:pt>
                <c:pt idx="2041">
                  <c:v>4773.9750973505397</c:v>
                </c:pt>
                <c:pt idx="2042">
                  <c:v>4774.2161522524102</c:v>
                </c:pt>
                <c:pt idx="2043">
                  <c:v>4778.1902650336597</c:v>
                </c:pt>
                <c:pt idx="2044">
                  <c:v>4781.8820493961202</c:v>
                </c:pt>
                <c:pt idx="2045">
                  <c:v>4782.4388027942696</c:v>
                </c:pt>
                <c:pt idx="2046">
                  <c:v>4787.01533329022</c:v>
                </c:pt>
                <c:pt idx="2047">
                  <c:v>4789.3889995917798</c:v>
                </c:pt>
                <c:pt idx="2048">
                  <c:v>4790.0700126205802</c:v>
                </c:pt>
                <c:pt idx="2049">
                  <c:v>4792.9815518817004</c:v>
                </c:pt>
                <c:pt idx="2050">
                  <c:v>4794.3989020151503</c:v>
                </c:pt>
                <c:pt idx="2051">
                  <c:v>4795.5593903679101</c:v>
                </c:pt>
                <c:pt idx="2052">
                  <c:v>4799.1515035778702</c:v>
                </c:pt>
                <c:pt idx="2053">
                  <c:v>4799.7741189710596</c:v>
                </c:pt>
                <c:pt idx="2054">
                  <c:v>4805.2709610778302</c:v>
                </c:pt>
                <c:pt idx="2055">
                  <c:v>4805.8729397125799</c:v>
                </c:pt>
                <c:pt idx="2056">
                  <c:v>4806.0599877785098</c:v>
                </c:pt>
                <c:pt idx="2057">
                  <c:v>4809.75616294065</c:v>
                </c:pt>
                <c:pt idx="2058">
                  <c:v>4811.8690157418096</c:v>
                </c:pt>
                <c:pt idx="2059">
                  <c:v>4815.9840731924596</c:v>
                </c:pt>
                <c:pt idx="2060">
                  <c:v>4819.22228794902</c:v>
                </c:pt>
                <c:pt idx="2061">
                  <c:v>4819.8593929811304</c:v>
                </c:pt>
                <c:pt idx="2062">
                  <c:v>4822.5496359388799</c:v>
                </c:pt>
                <c:pt idx="2063">
                  <c:v>4822.7024357673999</c:v>
                </c:pt>
                <c:pt idx="2064">
                  <c:v>4826.2761076187398</c:v>
                </c:pt>
                <c:pt idx="2065">
                  <c:v>4827.7817128255601</c:v>
                </c:pt>
                <c:pt idx="2066">
                  <c:v>4829.5845751700199</c:v>
                </c:pt>
                <c:pt idx="2067">
                  <c:v>4832.3924915589396</c:v>
                </c:pt>
                <c:pt idx="2068">
                  <c:v>4834.9378381275901</c:v>
                </c:pt>
                <c:pt idx="2069">
                  <c:v>4837.9951519377501</c:v>
                </c:pt>
                <c:pt idx="2070">
                  <c:v>4839.5367617018601</c:v>
                </c:pt>
                <c:pt idx="2071">
                  <c:v>4840.23445976941</c:v>
                </c:pt>
                <c:pt idx="2072">
                  <c:v>4841.3220608476404</c:v>
                </c:pt>
                <c:pt idx="2073">
                  <c:v>4843.5328284814505</c:v>
                </c:pt>
                <c:pt idx="2074">
                  <c:v>4844.3569815794899</c:v>
                </c:pt>
                <c:pt idx="2075">
                  <c:v>4843.6184490750102</c:v>
                </c:pt>
                <c:pt idx="2076">
                  <c:v>4847.4393229477701</c:v>
                </c:pt>
                <c:pt idx="2077">
                  <c:v>4850.7473514190897</c:v>
                </c:pt>
                <c:pt idx="2078">
                  <c:v>4852.75702042801</c:v>
                </c:pt>
                <c:pt idx="2079">
                  <c:v>4855.8332146767498</c:v>
                </c:pt>
                <c:pt idx="2080">
                  <c:v>4858.7408022181698</c:v>
                </c:pt>
                <c:pt idx="2081">
                  <c:v>4859.42532788671</c:v>
                </c:pt>
                <c:pt idx="2082">
                  <c:v>4858.5449725528897</c:v>
                </c:pt>
                <c:pt idx="2083">
                  <c:v>4861.6123852022902</c:v>
                </c:pt>
                <c:pt idx="2084">
                  <c:v>4862.4650784981905</c:v>
                </c:pt>
                <c:pt idx="2085">
                  <c:v>4864.6446714543399</c:v>
                </c:pt>
                <c:pt idx="2086">
                  <c:v>4866.4787084764603</c:v>
                </c:pt>
                <c:pt idx="2087">
                  <c:v>4868.8058323015202</c:v>
                </c:pt>
                <c:pt idx="2088">
                  <c:v>4872.0883941347502</c:v>
                </c:pt>
                <c:pt idx="2089">
                  <c:v>4874.4734765154499</c:v>
                </c:pt>
                <c:pt idx="2090">
                  <c:v>4876.4071846900797</c:v>
                </c:pt>
                <c:pt idx="2091">
                  <c:v>4882.1898678553598</c:v>
                </c:pt>
                <c:pt idx="2092">
                  <c:v>4880.74397752405</c:v>
                </c:pt>
                <c:pt idx="2093">
                  <c:v>4884.8568395748598</c:v>
                </c:pt>
                <c:pt idx="2094">
                  <c:v>4889.0491750996998</c:v>
                </c:pt>
                <c:pt idx="2095">
                  <c:v>4888.4195344270302</c:v>
                </c:pt>
                <c:pt idx="2096">
                  <c:v>4889.04741877983</c:v>
                </c:pt>
                <c:pt idx="2097">
                  <c:v>4890.0823302620302</c:v>
                </c:pt>
                <c:pt idx="2098">
                  <c:v>4895.7881744330898</c:v>
                </c:pt>
                <c:pt idx="2099">
                  <c:v>4895.7060664792598</c:v>
                </c:pt>
                <c:pt idx="2100">
                  <c:v>4898.8902743998797</c:v>
                </c:pt>
                <c:pt idx="2101">
                  <c:v>4901.1831499875098</c:v>
                </c:pt>
                <c:pt idx="2102">
                  <c:v>4903.3605475438198</c:v>
                </c:pt>
                <c:pt idx="2103">
                  <c:v>4905.7710965626102</c:v>
                </c:pt>
                <c:pt idx="2104">
                  <c:v>4906.7923965658301</c:v>
                </c:pt>
                <c:pt idx="2105">
                  <c:v>4907.3785683217602</c:v>
                </c:pt>
                <c:pt idx="2106">
                  <c:v>4909.7926299802803</c:v>
                </c:pt>
                <c:pt idx="2107">
                  <c:v>4910.2756179439803</c:v>
                </c:pt>
                <c:pt idx="2108">
                  <c:v>4912.6304038069502</c:v>
                </c:pt>
                <c:pt idx="2109">
                  <c:v>4915.4712511933903</c:v>
                </c:pt>
                <c:pt idx="2110">
                  <c:v>4916.5000155560501</c:v>
                </c:pt>
                <c:pt idx="2111">
                  <c:v>4918.1597378312799</c:v>
                </c:pt>
                <c:pt idx="2112">
                  <c:v>4921.3268216331899</c:v>
                </c:pt>
                <c:pt idx="2113">
                  <c:v>4924.8570245678002</c:v>
                </c:pt>
                <c:pt idx="2114">
                  <c:v>4926.9141142131602</c:v>
                </c:pt>
                <c:pt idx="2115">
                  <c:v>4929.3079781931901</c:v>
                </c:pt>
                <c:pt idx="2116">
                  <c:v>4930.5079837429803</c:v>
                </c:pt>
                <c:pt idx="2117">
                  <c:v>4933.0897739488901</c:v>
                </c:pt>
                <c:pt idx="2118">
                  <c:v>4935.4656356502901</c:v>
                </c:pt>
                <c:pt idx="2119">
                  <c:v>4935.6847365538097</c:v>
                </c:pt>
                <c:pt idx="2120">
                  <c:v>4939.1064867365803</c:v>
                </c:pt>
                <c:pt idx="2121">
                  <c:v>4940.6156045831303</c:v>
                </c:pt>
                <c:pt idx="2122">
                  <c:v>4943.1012362762704</c:v>
                </c:pt>
                <c:pt idx="2123">
                  <c:v>4945.9030055456396</c:v>
                </c:pt>
                <c:pt idx="2124">
                  <c:v>4948.6494507391799</c:v>
                </c:pt>
                <c:pt idx="2125">
                  <c:v>4951.9526493308504</c:v>
                </c:pt>
                <c:pt idx="2126">
                  <c:v>4954.8396001138199</c:v>
                </c:pt>
                <c:pt idx="2127">
                  <c:v>4955.77044964385</c:v>
                </c:pt>
                <c:pt idx="2128">
                  <c:v>4956.8703449611603</c:v>
                </c:pt>
                <c:pt idx="2129">
                  <c:v>4960.3048284629704</c:v>
                </c:pt>
                <c:pt idx="2130">
                  <c:v>4960.9559840540196</c:v>
                </c:pt>
                <c:pt idx="2131">
                  <c:v>4961.5259098511697</c:v>
                </c:pt>
                <c:pt idx="2132">
                  <c:v>4964.1480954140497</c:v>
                </c:pt>
                <c:pt idx="2133">
                  <c:v>4966.3070516117396</c:v>
                </c:pt>
                <c:pt idx="2134">
                  <c:v>4971.7029053261003</c:v>
                </c:pt>
                <c:pt idx="2135">
                  <c:v>4974.1828289796704</c:v>
                </c:pt>
                <c:pt idx="2136">
                  <c:v>4972.5648193013103</c:v>
                </c:pt>
                <c:pt idx="2137">
                  <c:v>4975.6291583909397</c:v>
                </c:pt>
                <c:pt idx="2138">
                  <c:v>4977.7859191888101</c:v>
                </c:pt>
                <c:pt idx="2139">
                  <c:v>4981.7455423311403</c:v>
                </c:pt>
                <c:pt idx="2140">
                  <c:v>4982.4524610779899</c:v>
                </c:pt>
                <c:pt idx="2141">
                  <c:v>4982.81909285043</c:v>
                </c:pt>
                <c:pt idx="2142">
                  <c:v>4986.36422450392</c:v>
                </c:pt>
                <c:pt idx="2143">
                  <c:v>4989.1471133347104</c:v>
                </c:pt>
                <c:pt idx="2144">
                  <c:v>4993.1589869931204</c:v>
                </c:pt>
                <c:pt idx="2145">
                  <c:v>4993.6116784390797</c:v>
                </c:pt>
                <c:pt idx="2146">
                  <c:v>4994.9675573771501</c:v>
                </c:pt>
                <c:pt idx="2147">
                  <c:v>4997.18008133083</c:v>
                </c:pt>
                <c:pt idx="2148">
                  <c:v>4999.5230120346896</c:v>
                </c:pt>
                <c:pt idx="2149">
                  <c:v>5000.4824017625697</c:v>
                </c:pt>
                <c:pt idx="2150">
                  <c:v>5002.8389439454104</c:v>
                </c:pt>
                <c:pt idx="2151">
                  <c:v>5005.5827546591399</c:v>
                </c:pt>
                <c:pt idx="2152">
                  <c:v>5008.7349097421802</c:v>
                </c:pt>
                <c:pt idx="2153">
                  <c:v>5010.21329199104</c:v>
                </c:pt>
                <c:pt idx="2154">
                  <c:v>5012.0868462101898</c:v>
                </c:pt>
                <c:pt idx="2155">
                  <c:v>5013.5200032224502</c:v>
                </c:pt>
                <c:pt idx="2156">
                  <c:v>5015.7373570557602</c:v>
                </c:pt>
                <c:pt idx="2157">
                  <c:v>5017.1503163895404</c:v>
                </c:pt>
                <c:pt idx="2158">
                  <c:v>5021.1490176489297</c:v>
                </c:pt>
                <c:pt idx="2159">
                  <c:v>5021.8655961550603</c:v>
                </c:pt>
                <c:pt idx="2160">
                  <c:v>5022.5769057015896</c:v>
                </c:pt>
                <c:pt idx="2161">
                  <c:v>5023.4050105193301</c:v>
                </c:pt>
                <c:pt idx="2162">
                  <c:v>5025.2307050220898</c:v>
                </c:pt>
                <c:pt idx="2163">
                  <c:v>5028.46013817931</c:v>
                </c:pt>
                <c:pt idx="2164">
                  <c:v>5031.0555398642</c:v>
                </c:pt>
                <c:pt idx="2165">
                  <c:v>5033.3611487708704</c:v>
                </c:pt>
                <c:pt idx="2166">
                  <c:v>5035.7936517879998</c:v>
                </c:pt>
                <c:pt idx="2167">
                  <c:v>5035.4731234121</c:v>
                </c:pt>
                <c:pt idx="2168">
                  <c:v>5038.0992606946802</c:v>
                </c:pt>
                <c:pt idx="2169">
                  <c:v>5042.11859871252</c:v>
                </c:pt>
                <c:pt idx="2170">
                  <c:v>5044.3943501814301</c:v>
                </c:pt>
                <c:pt idx="2171">
                  <c:v>5045.5017098581902</c:v>
                </c:pt>
                <c:pt idx="2172">
                  <c:v>5049.0560621909799</c:v>
                </c:pt>
                <c:pt idx="2173">
                  <c:v>5050.0071093994902</c:v>
                </c:pt>
                <c:pt idx="2174">
                  <c:v>5051.9043739368599</c:v>
                </c:pt>
                <c:pt idx="2175">
                  <c:v>5052.1761644364296</c:v>
                </c:pt>
                <c:pt idx="2176">
                  <c:v>5054.7364397239598</c:v>
                </c:pt>
                <c:pt idx="2177">
                  <c:v>5057.0648807889102</c:v>
                </c:pt>
                <c:pt idx="2178">
                  <c:v>5060.4317459758004</c:v>
                </c:pt>
                <c:pt idx="2179">
                  <c:v>5063.6484458139803</c:v>
                </c:pt>
                <c:pt idx="2180">
                  <c:v>5065.1979590174997</c:v>
                </c:pt>
                <c:pt idx="2181">
                  <c:v>5067.6791999109701</c:v>
                </c:pt>
                <c:pt idx="2182">
                  <c:v>5069.9597812595202</c:v>
                </c:pt>
                <c:pt idx="2183">
                  <c:v>5070.9529801448598</c:v>
                </c:pt>
                <c:pt idx="2184">
                  <c:v>5073.3771406426204</c:v>
                </c:pt>
                <c:pt idx="2185">
                  <c:v>5075.7148023868804</c:v>
                </c:pt>
                <c:pt idx="2186">
                  <c:v>5078.0849560487004</c:v>
                </c:pt>
                <c:pt idx="2187">
                  <c:v>5081.1962766948</c:v>
                </c:pt>
                <c:pt idx="2188">
                  <c:v>5084.4090248132798</c:v>
                </c:pt>
                <c:pt idx="2189">
                  <c:v>5085.80003014871</c:v>
                </c:pt>
                <c:pt idx="2190">
                  <c:v>5087.8825864321498</c:v>
                </c:pt>
                <c:pt idx="2191">
                  <c:v>5090.3300181681598</c:v>
                </c:pt>
                <c:pt idx="2192">
                  <c:v>5092.7581303856296</c:v>
                </c:pt>
                <c:pt idx="2193">
                  <c:v>5093.6499017985898</c:v>
                </c:pt>
                <c:pt idx="2194">
                  <c:v>5096.4977744645003</c:v>
                </c:pt>
                <c:pt idx="2195">
                  <c:v>5097.0035945864702</c:v>
                </c:pt>
                <c:pt idx="2196">
                  <c:v>5100.0670555161696</c:v>
                </c:pt>
                <c:pt idx="2197">
                  <c:v>5104.0161407392898</c:v>
                </c:pt>
                <c:pt idx="2198">
                  <c:v>5105.6587388958096</c:v>
                </c:pt>
                <c:pt idx="2199">
                  <c:v>5108.0003523597798</c:v>
                </c:pt>
                <c:pt idx="2200">
                  <c:v>5109.9525018930199</c:v>
                </c:pt>
                <c:pt idx="2201">
                  <c:v>5113.1744706908003</c:v>
                </c:pt>
                <c:pt idx="2202">
                  <c:v>5115.1077397854697</c:v>
                </c:pt>
                <c:pt idx="2203">
                  <c:v>5115.1797489000601</c:v>
                </c:pt>
                <c:pt idx="2204">
                  <c:v>5118.9589101759502</c:v>
                </c:pt>
                <c:pt idx="2205">
                  <c:v>5121.5666060999201</c:v>
                </c:pt>
                <c:pt idx="2206">
                  <c:v>5122.7551955705603</c:v>
                </c:pt>
                <c:pt idx="2207">
                  <c:v>5124.2305042596499</c:v>
                </c:pt>
                <c:pt idx="2208">
                  <c:v>5127.2865008299104</c:v>
                </c:pt>
                <c:pt idx="2209">
                  <c:v>5130.2050653705101</c:v>
                </c:pt>
                <c:pt idx="2210">
                  <c:v>5132.1119896671498</c:v>
                </c:pt>
                <c:pt idx="2211">
                  <c:v>5133.04283919718</c:v>
                </c:pt>
                <c:pt idx="2212">
                  <c:v>5135.0121128491301</c:v>
                </c:pt>
                <c:pt idx="2213">
                  <c:v>5136.2542700757504</c:v>
                </c:pt>
                <c:pt idx="2214">
                  <c:v>5137.2773263988402</c:v>
                </c:pt>
                <c:pt idx="2215">
                  <c:v>5140.2099414983804</c:v>
                </c:pt>
                <c:pt idx="2216">
                  <c:v>5144.0176429721296</c:v>
                </c:pt>
                <c:pt idx="2217">
                  <c:v>5144.7443203174998</c:v>
                </c:pt>
                <c:pt idx="2218">
                  <c:v>5146.8861523964897</c:v>
                </c:pt>
                <c:pt idx="2219">
                  <c:v>5146.9186443140397</c:v>
                </c:pt>
                <c:pt idx="2220">
                  <c:v>5149.8565283731896</c:v>
                </c:pt>
                <c:pt idx="2221">
                  <c:v>5153.3037451940399</c:v>
                </c:pt>
                <c:pt idx="2222">
                  <c:v>5152.8831065856602</c:v>
                </c:pt>
                <c:pt idx="2223">
                  <c:v>5157.4346095234896</c:v>
                </c:pt>
                <c:pt idx="2224">
                  <c:v>5160.3026798678802</c:v>
                </c:pt>
                <c:pt idx="2225">
                  <c:v>5161.0521893715404</c:v>
                </c:pt>
                <c:pt idx="2226">
                  <c:v>5163.6418830168504</c:v>
                </c:pt>
                <c:pt idx="2227">
                  <c:v>5164.0475929063596</c:v>
                </c:pt>
                <c:pt idx="2228">
                  <c:v>5167.3090789011703</c:v>
                </c:pt>
                <c:pt idx="2229">
                  <c:v>5171.5396143831304</c:v>
                </c:pt>
                <c:pt idx="2230">
                  <c:v>5172.2930756064898</c:v>
                </c:pt>
                <c:pt idx="2231">
                  <c:v>5174.2065861026404</c:v>
                </c:pt>
                <c:pt idx="2232">
                  <c:v>5177.6195546860699</c:v>
                </c:pt>
                <c:pt idx="2233">
                  <c:v>5179.7455798862402</c:v>
                </c:pt>
                <c:pt idx="2234">
                  <c:v>5184.7295765915596</c:v>
                </c:pt>
                <c:pt idx="2235">
                  <c:v>5183.8821522552698</c:v>
                </c:pt>
                <c:pt idx="2236">
                  <c:v>5185.3460448652204</c:v>
                </c:pt>
                <c:pt idx="2237">
                  <c:v>5188.3901862763696</c:v>
                </c:pt>
                <c:pt idx="2238">
                  <c:v>5191.7961295803198</c:v>
                </c:pt>
                <c:pt idx="2239">
                  <c:v>5192.3686898572796</c:v>
                </c:pt>
                <c:pt idx="2240">
                  <c:v>5193.9686972569998</c:v>
                </c:pt>
                <c:pt idx="2241">
                  <c:v>5197.91207444055</c:v>
                </c:pt>
                <c:pt idx="2242">
                  <c:v>5200.3177935797003</c:v>
                </c:pt>
                <c:pt idx="2243">
                  <c:v>5202.1123134047903</c:v>
                </c:pt>
                <c:pt idx="2244">
                  <c:v>5203.1691788853404</c:v>
                </c:pt>
                <c:pt idx="2245">
                  <c:v>5204.9597469907303</c:v>
                </c:pt>
                <c:pt idx="2246">
                  <c:v>5207.2469145387904</c:v>
                </c:pt>
                <c:pt idx="2247">
                  <c:v>5208.4917062452096</c:v>
                </c:pt>
                <c:pt idx="2248">
                  <c:v>5212.5711982185303</c:v>
                </c:pt>
                <c:pt idx="2249">
                  <c:v>5214.6274097039504</c:v>
                </c:pt>
                <c:pt idx="2250">
                  <c:v>5216.1145735521504</c:v>
                </c:pt>
                <c:pt idx="2251">
                  <c:v>5216.3543112141297</c:v>
                </c:pt>
                <c:pt idx="2252">
                  <c:v>5219.2052574398103</c:v>
                </c:pt>
                <c:pt idx="2253">
                  <c:v>5221.1253541354599</c:v>
                </c:pt>
                <c:pt idx="2254">
                  <c:v>5224.8087959785598</c:v>
                </c:pt>
                <c:pt idx="2255">
                  <c:v>5227.1512876024599</c:v>
                </c:pt>
                <c:pt idx="2256">
                  <c:v>5228.6823594473599</c:v>
                </c:pt>
                <c:pt idx="2257">
                  <c:v>5231.93462476286</c:v>
                </c:pt>
                <c:pt idx="2258">
                  <c:v>5235.08458444606</c:v>
                </c:pt>
                <c:pt idx="2259">
                  <c:v>5234.1453923966701</c:v>
                </c:pt>
                <c:pt idx="2260">
                  <c:v>5235.5710850494897</c:v>
                </c:pt>
                <c:pt idx="2261">
                  <c:v>5239.8595790870904</c:v>
                </c:pt>
                <c:pt idx="2262">
                  <c:v>5241.3678187737096</c:v>
                </c:pt>
                <c:pt idx="2263">
                  <c:v>5245.2075730850502</c:v>
                </c:pt>
                <c:pt idx="2264">
                  <c:v>5245.3212947965003</c:v>
                </c:pt>
                <c:pt idx="2265">
                  <c:v>5247.78936329096</c:v>
                </c:pt>
                <c:pt idx="2266">
                  <c:v>5250.5265878051896</c:v>
                </c:pt>
                <c:pt idx="2267">
                  <c:v>5253.9878551849797</c:v>
                </c:pt>
                <c:pt idx="2268">
                  <c:v>5256.8027968533697</c:v>
                </c:pt>
                <c:pt idx="2269">
                  <c:v>5256.2539468946297</c:v>
                </c:pt>
                <c:pt idx="2270">
                  <c:v>5258.7966589834796</c:v>
                </c:pt>
                <c:pt idx="2271">
                  <c:v>5260.7580291960303</c:v>
                </c:pt>
                <c:pt idx="2272">
                  <c:v>5262.61050757677</c:v>
                </c:pt>
                <c:pt idx="2273">
                  <c:v>5265.70602134406</c:v>
                </c:pt>
                <c:pt idx="2274">
                  <c:v>5268.54862505036</c:v>
                </c:pt>
                <c:pt idx="2275">
                  <c:v>5270.8687235959396</c:v>
                </c:pt>
                <c:pt idx="2276">
                  <c:v>5275.1220912361896</c:v>
                </c:pt>
                <c:pt idx="2277">
                  <c:v>5276.6817032789504</c:v>
                </c:pt>
                <c:pt idx="2278">
                  <c:v>5278.4138737487301</c:v>
                </c:pt>
                <c:pt idx="2279">
                  <c:v>5277.6002585698898</c:v>
                </c:pt>
                <c:pt idx="2280">
                  <c:v>5281.9142192455902</c:v>
                </c:pt>
                <c:pt idx="2281">
                  <c:v>5282.4507749652503</c:v>
                </c:pt>
                <c:pt idx="2282">
                  <c:v>5285.0426640103997</c:v>
                </c:pt>
                <c:pt idx="2283">
                  <c:v>5285.7825137547798</c:v>
                </c:pt>
                <c:pt idx="2284">
                  <c:v>5286.6110576524998</c:v>
                </c:pt>
                <c:pt idx="2285">
                  <c:v>5290.8973562902702</c:v>
                </c:pt>
                <c:pt idx="2286">
                  <c:v>5292.43106261497</c:v>
                </c:pt>
                <c:pt idx="2287">
                  <c:v>5296.9992505915498</c:v>
                </c:pt>
                <c:pt idx="2288">
                  <c:v>5298.8139680951299</c:v>
                </c:pt>
                <c:pt idx="2289">
                  <c:v>5301.4545950166103</c:v>
                </c:pt>
                <c:pt idx="2290">
                  <c:v>5305.3400136445198</c:v>
                </c:pt>
                <c:pt idx="2291">
                  <c:v>5304.5105915868799</c:v>
                </c:pt>
                <c:pt idx="2292">
                  <c:v>5309.4594618948404</c:v>
                </c:pt>
                <c:pt idx="2293">
                  <c:v>5309.4177492979697</c:v>
                </c:pt>
                <c:pt idx="2294">
                  <c:v>5312.1330198138503</c:v>
                </c:pt>
                <c:pt idx="2295">
                  <c:v>5317.9367788175496</c:v>
                </c:pt>
                <c:pt idx="2296">
                  <c:v>5316.8122950220804</c:v>
                </c:pt>
                <c:pt idx="2297">
                  <c:v>5319.05116377377</c:v>
                </c:pt>
                <c:pt idx="2298">
                  <c:v>5320.0777327366004</c:v>
                </c:pt>
                <c:pt idx="2299">
                  <c:v>5322.4900380752497</c:v>
                </c:pt>
                <c:pt idx="2300">
                  <c:v>5324.7552516249598</c:v>
                </c:pt>
                <c:pt idx="2301">
                  <c:v>5326.9401135407097</c:v>
                </c:pt>
                <c:pt idx="2302">
                  <c:v>5328.7113621275503</c:v>
                </c:pt>
                <c:pt idx="2303">
                  <c:v>5330.9497917992803</c:v>
                </c:pt>
                <c:pt idx="2304">
                  <c:v>5333.2606696655503</c:v>
                </c:pt>
                <c:pt idx="2305">
                  <c:v>5338.0488367055996</c:v>
                </c:pt>
                <c:pt idx="2306">
                  <c:v>5341.4991270862201</c:v>
                </c:pt>
                <c:pt idx="2307">
                  <c:v>5341.1900147894503</c:v>
                </c:pt>
                <c:pt idx="2308">
                  <c:v>5343.0749850877501</c:v>
                </c:pt>
                <c:pt idx="2309">
                  <c:v>5344.3513905517902</c:v>
                </c:pt>
                <c:pt idx="2310">
                  <c:v>5347.4881778359804</c:v>
                </c:pt>
                <c:pt idx="2311">
                  <c:v>5347.5790673891497</c:v>
                </c:pt>
                <c:pt idx="2312">
                  <c:v>5349.4829181260302</c:v>
                </c:pt>
                <c:pt idx="2313">
                  <c:v>5352.8414407935397</c:v>
                </c:pt>
                <c:pt idx="2314">
                  <c:v>5353.9878785873598</c:v>
                </c:pt>
                <c:pt idx="2315">
                  <c:v>5358.2267565886996</c:v>
                </c:pt>
                <c:pt idx="2316">
                  <c:v>5358.2671519456599</c:v>
                </c:pt>
                <c:pt idx="2317">
                  <c:v>5362.1429108142902</c:v>
                </c:pt>
                <c:pt idx="2318">
                  <c:v>5365.8944100522704</c:v>
                </c:pt>
                <c:pt idx="2319">
                  <c:v>5368.8410757107504</c:v>
                </c:pt>
                <c:pt idx="2320">
                  <c:v>5368.4472209803598</c:v>
                </c:pt>
                <c:pt idx="2321">
                  <c:v>5370.5236301442601</c:v>
                </c:pt>
                <c:pt idx="2322">
                  <c:v>5372.7567908563797</c:v>
                </c:pt>
                <c:pt idx="2323">
                  <c:v>5375.4922590507404</c:v>
                </c:pt>
                <c:pt idx="2324">
                  <c:v>5378.1025894545101</c:v>
                </c:pt>
                <c:pt idx="2325">
                  <c:v>5379.1752618138698</c:v>
                </c:pt>
                <c:pt idx="2326">
                  <c:v>5381.7588083396504</c:v>
                </c:pt>
                <c:pt idx="2327">
                  <c:v>5384.96277485878</c:v>
                </c:pt>
                <c:pt idx="2328">
                  <c:v>5385.1660688835</c:v>
                </c:pt>
                <c:pt idx="2329">
                  <c:v>5387.2284274884596</c:v>
                </c:pt>
                <c:pt idx="2330">
                  <c:v>5388.8218486886699</c:v>
                </c:pt>
                <c:pt idx="2331">
                  <c:v>5391.3294343801599</c:v>
                </c:pt>
                <c:pt idx="2332">
                  <c:v>5395.0304394219302</c:v>
                </c:pt>
                <c:pt idx="2333">
                  <c:v>5397.3180460499598</c:v>
                </c:pt>
                <c:pt idx="2334">
                  <c:v>5400.1689922756404</c:v>
                </c:pt>
                <c:pt idx="2335">
                  <c:v>5403.1358556125997</c:v>
                </c:pt>
                <c:pt idx="2336">
                  <c:v>5404.7411319719204</c:v>
                </c:pt>
                <c:pt idx="2337">
                  <c:v>5404.6238976207296</c:v>
                </c:pt>
                <c:pt idx="2338">
                  <c:v>5407.2847222207001</c:v>
                </c:pt>
                <c:pt idx="2339">
                  <c:v>5413.0278881889499</c:v>
                </c:pt>
                <c:pt idx="2340">
                  <c:v>5414.9703779629299</c:v>
                </c:pt>
                <c:pt idx="2341">
                  <c:v>5413.83359992838</c:v>
                </c:pt>
                <c:pt idx="2342">
                  <c:v>5417.3484350641502</c:v>
                </c:pt>
                <c:pt idx="2343">
                  <c:v>5417.0643503255096</c:v>
                </c:pt>
                <c:pt idx="2344">
                  <c:v>5420.3491075585698</c:v>
                </c:pt>
                <c:pt idx="2345">
                  <c:v>5420.4707327094302</c:v>
                </c:pt>
                <c:pt idx="2346">
                  <c:v>5425.32432266455</c:v>
                </c:pt>
                <c:pt idx="2347">
                  <c:v>5430.3746204448898</c:v>
                </c:pt>
                <c:pt idx="2348">
                  <c:v>5430.61918798651</c:v>
                </c:pt>
                <c:pt idx="2349">
                  <c:v>5432.5094272444003</c:v>
                </c:pt>
                <c:pt idx="2350">
                  <c:v>5433.6887960357399</c:v>
                </c:pt>
                <c:pt idx="2351">
                  <c:v>5434.5265606127696</c:v>
                </c:pt>
                <c:pt idx="2352">
                  <c:v>5438.4484228779302</c:v>
                </c:pt>
                <c:pt idx="2353">
                  <c:v>5442.56040676881</c:v>
                </c:pt>
                <c:pt idx="2354">
                  <c:v>5447.9026927271998</c:v>
                </c:pt>
                <c:pt idx="2355">
                  <c:v>5447.6717366645598</c:v>
                </c:pt>
                <c:pt idx="2356">
                  <c:v>5449.9312421746999</c:v>
                </c:pt>
                <c:pt idx="2357">
                  <c:v>5451.05572597016</c:v>
                </c:pt>
                <c:pt idx="2358">
                  <c:v>5453.34377167816</c:v>
                </c:pt>
                <c:pt idx="2359">
                  <c:v>5454.2179798924399</c:v>
                </c:pt>
                <c:pt idx="2360">
                  <c:v>5455.0719904282396</c:v>
                </c:pt>
                <c:pt idx="2361">
                  <c:v>5456.8625585336304</c:v>
                </c:pt>
                <c:pt idx="2362">
                  <c:v>5460.2562075985097</c:v>
                </c:pt>
                <c:pt idx="2363">
                  <c:v>5464.3695087292799</c:v>
                </c:pt>
                <c:pt idx="2364">
                  <c:v>5466.7422968709097</c:v>
                </c:pt>
                <c:pt idx="2365">
                  <c:v>5467.4263834594803</c:v>
                </c:pt>
                <c:pt idx="2366">
                  <c:v>5470.9245335565001</c:v>
                </c:pt>
                <c:pt idx="2367">
                  <c:v>5472.6430925473096</c:v>
                </c:pt>
                <c:pt idx="2368">
                  <c:v>5471.5440753899302</c:v>
                </c:pt>
                <c:pt idx="2369">
                  <c:v>5474.6272949181403</c:v>
                </c:pt>
                <c:pt idx="2370">
                  <c:v>5478.0565094603498</c:v>
                </c:pt>
                <c:pt idx="2371">
                  <c:v>5482.95532465207</c:v>
                </c:pt>
                <c:pt idx="2372">
                  <c:v>5483.9507189372398</c:v>
                </c:pt>
                <c:pt idx="2373">
                  <c:v>5485.73206636333</c:v>
                </c:pt>
                <c:pt idx="2374">
                  <c:v>5486.44030235009</c:v>
                </c:pt>
                <c:pt idx="2375">
                  <c:v>5485.9827810244797</c:v>
                </c:pt>
                <c:pt idx="2376">
                  <c:v>5488.3744496046802</c:v>
                </c:pt>
                <c:pt idx="2377">
                  <c:v>5492.8636031872102</c:v>
                </c:pt>
                <c:pt idx="2378">
                  <c:v>5492.2313280347398</c:v>
                </c:pt>
                <c:pt idx="2379">
                  <c:v>5494.0925880148197</c:v>
                </c:pt>
                <c:pt idx="2380">
                  <c:v>5498.1163168323301</c:v>
                </c:pt>
                <c:pt idx="2381">
                  <c:v>5498.3679096534097</c:v>
                </c:pt>
                <c:pt idx="2382">
                  <c:v>5500.4697854553997</c:v>
                </c:pt>
                <c:pt idx="2383">
                  <c:v>5501.3628741082603</c:v>
                </c:pt>
                <c:pt idx="2384">
                  <c:v>5505.5613567526398</c:v>
                </c:pt>
                <c:pt idx="2385">
                  <c:v>5505.3181064509199</c:v>
                </c:pt>
                <c:pt idx="2386">
                  <c:v>5509.9073702659198</c:v>
                </c:pt>
                <c:pt idx="2387">
                  <c:v>5510.7231808445904</c:v>
                </c:pt>
                <c:pt idx="2388">
                  <c:v>5512.0461287851404</c:v>
                </c:pt>
                <c:pt idx="2389">
                  <c:v>5514.7780843397604</c:v>
                </c:pt>
                <c:pt idx="2390">
                  <c:v>5515.5390099225497</c:v>
                </c:pt>
                <c:pt idx="2391">
                  <c:v>5518.1370460872404</c:v>
                </c:pt>
                <c:pt idx="2392">
                  <c:v>5517.9759037393596</c:v>
                </c:pt>
                <c:pt idx="2393">
                  <c:v>5522.6367375889704</c:v>
                </c:pt>
                <c:pt idx="2394">
                  <c:v>5524.1309267166498</c:v>
                </c:pt>
                <c:pt idx="2395">
                  <c:v>5524.1335611964496</c:v>
                </c:pt>
                <c:pt idx="2396">
                  <c:v>5526.4694666208397</c:v>
                </c:pt>
                <c:pt idx="2397">
                  <c:v>5528.81503180451</c:v>
                </c:pt>
                <c:pt idx="2398">
                  <c:v>5532.1068143170496</c:v>
                </c:pt>
                <c:pt idx="2399">
                  <c:v>5532.4119748941102</c:v>
                </c:pt>
                <c:pt idx="2400">
                  <c:v>5535.5294426597502</c:v>
                </c:pt>
                <c:pt idx="2401">
                  <c:v>5536.1164925756202</c:v>
                </c:pt>
                <c:pt idx="2402">
                  <c:v>5537.0271444271602</c:v>
                </c:pt>
                <c:pt idx="2403">
                  <c:v>5539.2203488622799</c:v>
                </c:pt>
                <c:pt idx="2404">
                  <c:v>5540.5358324433901</c:v>
                </c:pt>
                <c:pt idx="2405">
                  <c:v>5543.4644958232202</c:v>
                </c:pt>
                <c:pt idx="2406">
                  <c:v>5545.16812609515</c:v>
                </c:pt>
                <c:pt idx="2407">
                  <c:v>5546.9121517240401</c:v>
                </c:pt>
                <c:pt idx="2408">
                  <c:v>5550.2776996710299</c:v>
                </c:pt>
                <c:pt idx="2409">
                  <c:v>5552.2750744408704</c:v>
                </c:pt>
                <c:pt idx="2410">
                  <c:v>5553.7574084094404</c:v>
                </c:pt>
                <c:pt idx="2411">
                  <c:v>5552.6913222495796</c:v>
                </c:pt>
                <c:pt idx="2412">
                  <c:v>5553.8368818834597</c:v>
                </c:pt>
                <c:pt idx="2413">
                  <c:v>5556.2325021833703</c:v>
                </c:pt>
                <c:pt idx="2414">
                  <c:v>5560.35765847326</c:v>
                </c:pt>
                <c:pt idx="2415">
                  <c:v>5561.5923513404396</c:v>
                </c:pt>
                <c:pt idx="2416">
                  <c:v>5562.4753411540596</c:v>
                </c:pt>
                <c:pt idx="2417">
                  <c:v>5563.9510889231196</c:v>
                </c:pt>
                <c:pt idx="2418">
                  <c:v>5564.9047706114197</c:v>
                </c:pt>
                <c:pt idx="2419">
                  <c:v>5566.4959964117998</c:v>
                </c:pt>
                <c:pt idx="2420">
                  <c:v>5569.42861151134</c:v>
                </c:pt>
                <c:pt idx="2421">
                  <c:v>5570.37834147994</c:v>
                </c:pt>
                <c:pt idx="2422">
                  <c:v>5573.2903198210297</c:v>
                </c:pt>
                <c:pt idx="2423">
                  <c:v>5576.0956017301396</c:v>
                </c:pt>
                <c:pt idx="2424">
                  <c:v>5578.45653471265</c:v>
                </c:pt>
                <c:pt idx="2425">
                  <c:v>5580.6984770241097</c:v>
                </c:pt>
                <c:pt idx="2426">
                  <c:v>5580.7507275401804</c:v>
                </c:pt>
                <c:pt idx="2427">
                  <c:v>5582.5241715268603</c:v>
                </c:pt>
                <c:pt idx="2428">
                  <c:v>5585.6130990946504</c:v>
                </c:pt>
                <c:pt idx="2429">
                  <c:v>5587.8480161266398</c:v>
                </c:pt>
                <c:pt idx="2430">
                  <c:v>5588.6330911076202</c:v>
                </c:pt>
                <c:pt idx="2431">
                  <c:v>5591.0585688452802</c:v>
                </c:pt>
                <c:pt idx="2432">
                  <c:v>5592.2107146786602</c:v>
                </c:pt>
                <c:pt idx="2433">
                  <c:v>5594.6537556150097</c:v>
                </c:pt>
                <c:pt idx="2434">
                  <c:v>5597.2970170162998</c:v>
                </c:pt>
                <c:pt idx="2435">
                  <c:v>5599.4858306517499</c:v>
                </c:pt>
                <c:pt idx="2436">
                  <c:v>5602.7547810059996</c:v>
                </c:pt>
                <c:pt idx="2437">
                  <c:v>5603.0085692269204</c:v>
                </c:pt>
                <c:pt idx="2438">
                  <c:v>5604.2142828162796</c:v>
                </c:pt>
                <c:pt idx="2439">
                  <c:v>5606.6630317921899</c:v>
                </c:pt>
                <c:pt idx="2440">
                  <c:v>5607.9754418135299</c:v>
                </c:pt>
                <c:pt idx="2441">
                  <c:v>5608.3973976618099</c:v>
                </c:pt>
                <c:pt idx="2442">
                  <c:v>5612.2942323688603</c:v>
                </c:pt>
                <c:pt idx="2443">
                  <c:v>5614.1238785913101</c:v>
                </c:pt>
                <c:pt idx="2444">
                  <c:v>5615.8406812622497</c:v>
                </c:pt>
                <c:pt idx="2445">
                  <c:v>5616.7653836727404</c:v>
                </c:pt>
                <c:pt idx="2446">
                  <c:v>5618.5498046585899</c:v>
                </c:pt>
                <c:pt idx="2447">
                  <c:v>5622.1968028644196</c:v>
                </c:pt>
                <c:pt idx="2448">
                  <c:v>5627.9197711541901</c:v>
                </c:pt>
                <c:pt idx="2449">
                  <c:v>5627.7502862869296</c:v>
                </c:pt>
                <c:pt idx="2450">
                  <c:v>5629.2049582175796</c:v>
                </c:pt>
                <c:pt idx="2451">
                  <c:v>5630.5819129940601</c:v>
                </c:pt>
                <c:pt idx="2452">
                  <c:v>5633.3999282222103</c:v>
                </c:pt>
                <c:pt idx="2453">
                  <c:v>5635.3389053564497</c:v>
                </c:pt>
                <c:pt idx="2454">
                  <c:v>5636.5604258246203</c:v>
                </c:pt>
                <c:pt idx="2455">
                  <c:v>5638.0629574716604</c:v>
                </c:pt>
                <c:pt idx="2456">
                  <c:v>5640.8858025794498</c:v>
                </c:pt>
                <c:pt idx="2457">
                  <c:v>5643.2269769634504</c:v>
                </c:pt>
                <c:pt idx="2458">
                  <c:v>5644.3097481620598</c:v>
                </c:pt>
                <c:pt idx="2459">
                  <c:v>5645.6621144603896</c:v>
                </c:pt>
                <c:pt idx="2460">
                  <c:v>5647.64412143139</c:v>
                </c:pt>
                <c:pt idx="2461">
                  <c:v>5647.9800176061399</c:v>
                </c:pt>
                <c:pt idx="2462">
                  <c:v>5652.3514977575096</c:v>
                </c:pt>
                <c:pt idx="2463">
                  <c:v>5654.5767550302198</c:v>
                </c:pt>
                <c:pt idx="2464">
                  <c:v>5659.1282579680601</c:v>
                </c:pt>
                <c:pt idx="2465">
                  <c:v>5659.25603023845</c:v>
                </c:pt>
                <c:pt idx="2466">
                  <c:v>5661.93924791674</c:v>
                </c:pt>
                <c:pt idx="2467">
                  <c:v>5663.5915058325299</c:v>
                </c:pt>
                <c:pt idx="2468">
                  <c:v>5665.3829520978497</c:v>
                </c:pt>
                <c:pt idx="2469">
                  <c:v>5668.0191882196696</c:v>
                </c:pt>
                <c:pt idx="2470">
                  <c:v>5669.1155708972501</c:v>
                </c:pt>
                <c:pt idx="2471">
                  <c:v>5672.5926451558498</c:v>
                </c:pt>
                <c:pt idx="2472">
                  <c:v>5676.0021010995397</c:v>
                </c:pt>
                <c:pt idx="2473">
                  <c:v>5678.5931119847601</c:v>
                </c:pt>
                <c:pt idx="2474">
                  <c:v>5679.5327431141204</c:v>
                </c:pt>
                <c:pt idx="2475">
                  <c:v>5680.6155143127198</c:v>
                </c:pt>
                <c:pt idx="2476">
                  <c:v>5681.91958181469</c:v>
                </c:pt>
                <c:pt idx="2477">
                  <c:v>5685.9270646734203</c:v>
                </c:pt>
                <c:pt idx="2478">
                  <c:v>5688.3301493327699</c:v>
                </c:pt>
                <c:pt idx="2479">
                  <c:v>5691.1354312418798</c:v>
                </c:pt>
                <c:pt idx="2480">
                  <c:v>5692.8873603101702</c:v>
                </c:pt>
                <c:pt idx="2481">
                  <c:v>5693.1433439309303</c:v>
                </c:pt>
                <c:pt idx="2482">
                  <c:v>5698.06367404104</c:v>
                </c:pt>
                <c:pt idx="2483">
                  <c:v>5696.6884755844203</c:v>
                </c:pt>
                <c:pt idx="2484">
                  <c:v>5698.7231721514599</c:v>
                </c:pt>
                <c:pt idx="2485">
                  <c:v>5699.9104443821998</c:v>
                </c:pt>
                <c:pt idx="2486">
                  <c:v>5704.8118940537297</c:v>
                </c:pt>
                <c:pt idx="2487">
                  <c:v>5707.8279343470003</c:v>
                </c:pt>
                <c:pt idx="2488">
                  <c:v>5706.7859975853298</c:v>
                </c:pt>
                <c:pt idx="2489">
                  <c:v>5708.5664668514801</c:v>
                </c:pt>
                <c:pt idx="2490">
                  <c:v>5712.0712031479998</c:v>
                </c:pt>
                <c:pt idx="2491">
                  <c:v>5713.5631968758398</c:v>
                </c:pt>
                <c:pt idx="2492">
                  <c:v>5716.5397199720801</c:v>
                </c:pt>
                <c:pt idx="2493">
                  <c:v>5718.5370947419196</c:v>
                </c:pt>
                <c:pt idx="2494">
                  <c:v>5719.2312801697399</c:v>
                </c:pt>
                <c:pt idx="2495">
                  <c:v>5720.2815594507802</c:v>
                </c:pt>
                <c:pt idx="2496">
                  <c:v>5723.6119810004102</c:v>
                </c:pt>
                <c:pt idx="2497">
                  <c:v>5725.8218704742803</c:v>
                </c:pt>
                <c:pt idx="2498">
                  <c:v>5728.2864263290003</c:v>
                </c:pt>
                <c:pt idx="2499">
                  <c:v>5731.5268364854001</c:v>
                </c:pt>
                <c:pt idx="2500">
                  <c:v>5731.7981879050003</c:v>
                </c:pt>
                <c:pt idx="2501">
                  <c:v>5733.5000618570602</c:v>
                </c:pt>
                <c:pt idx="2502">
                  <c:v>5734.7918351199496</c:v>
                </c:pt>
                <c:pt idx="2503">
                  <c:v>5736.0058912286804</c:v>
                </c:pt>
                <c:pt idx="2504">
                  <c:v>5741.0623361285598</c:v>
                </c:pt>
                <c:pt idx="2505">
                  <c:v>5740.65882163889</c:v>
                </c:pt>
                <c:pt idx="2506">
                  <c:v>5744.50560122971</c:v>
                </c:pt>
                <c:pt idx="2507">
                  <c:v>5747.2704877818496</c:v>
                </c:pt>
                <c:pt idx="2508">
                  <c:v>5748.7875090678099</c:v>
                </c:pt>
                <c:pt idx="2509">
                  <c:v>5752.97325839314</c:v>
                </c:pt>
                <c:pt idx="2510">
                  <c:v>5752.4402153132096</c:v>
                </c:pt>
                <c:pt idx="2511">
                  <c:v>5756.3032408628096</c:v>
                </c:pt>
                <c:pt idx="2512">
                  <c:v>5758.0898572484903</c:v>
                </c:pt>
                <c:pt idx="2513">
                  <c:v>5758.2281674381002</c:v>
                </c:pt>
                <c:pt idx="2514">
                  <c:v>5763.08175739322</c:v>
                </c:pt>
                <c:pt idx="2515">
                  <c:v>5766.1526826823601</c:v>
                </c:pt>
                <c:pt idx="2516">
                  <c:v>5767.6881453269298</c:v>
                </c:pt>
                <c:pt idx="2517">
                  <c:v>5770.3994641231002</c:v>
                </c:pt>
                <c:pt idx="2518">
                  <c:v>5772.0381105599199</c:v>
                </c:pt>
                <c:pt idx="2519">
                  <c:v>5772.6155007165098</c:v>
                </c:pt>
                <c:pt idx="2520">
                  <c:v>5774.2471218738501</c:v>
                </c:pt>
                <c:pt idx="2521">
                  <c:v>5777.8300144044997</c:v>
                </c:pt>
                <c:pt idx="2522">
                  <c:v>5780.2822760201498</c:v>
                </c:pt>
                <c:pt idx="2523">
                  <c:v>5781.8875523794704</c:v>
                </c:pt>
                <c:pt idx="2524">
                  <c:v>5783.6557274065499</c:v>
                </c:pt>
                <c:pt idx="2525">
                  <c:v>5785.2170957691696</c:v>
                </c:pt>
                <c:pt idx="2526">
                  <c:v>5787.3944933254797</c:v>
                </c:pt>
                <c:pt idx="2527">
                  <c:v>5790.1119592411897</c:v>
                </c:pt>
                <c:pt idx="2528">
                  <c:v>5790.5549909278898</c:v>
                </c:pt>
                <c:pt idx="2529">
                  <c:v>5793.7146103703599</c:v>
                </c:pt>
                <c:pt idx="2530">
                  <c:v>5792.7073609260797</c:v>
                </c:pt>
                <c:pt idx="2531">
                  <c:v>5796.5651175160701</c:v>
                </c:pt>
                <c:pt idx="2532">
                  <c:v>5798.0215457665799</c:v>
                </c:pt>
                <c:pt idx="2533">
                  <c:v>5799.53549349277</c:v>
                </c:pt>
                <c:pt idx="2534">
                  <c:v>5803.7388060167796</c:v>
                </c:pt>
                <c:pt idx="2535">
                  <c:v>5804.0404539540996</c:v>
                </c:pt>
                <c:pt idx="2536">
                  <c:v>5806.7508945903401</c:v>
                </c:pt>
                <c:pt idx="2537">
                  <c:v>5806.9234530173699</c:v>
                </c:pt>
                <c:pt idx="2538">
                  <c:v>5812.3864859666801</c:v>
                </c:pt>
                <c:pt idx="2539">
                  <c:v>5812.2363206179698</c:v>
                </c:pt>
                <c:pt idx="2540">
                  <c:v>5814.9217336960901</c:v>
                </c:pt>
                <c:pt idx="2541">
                  <c:v>5818.5814652209601</c:v>
                </c:pt>
                <c:pt idx="2542">
                  <c:v>5819.6567720601297</c:v>
                </c:pt>
                <c:pt idx="2543">
                  <c:v>5822.2899346221702</c:v>
                </c:pt>
                <c:pt idx="2544">
                  <c:v>5823.8495466649301</c:v>
                </c:pt>
                <c:pt idx="2545">
                  <c:v>5824.48226089736</c:v>
                </c:pt>
                <c:pt idx="2546">
                  <c:v>5829.4978713603095</c:v>
                </c:pt>
                <c:pt idx="2547">
                  <c:v>5830.1687855498703</c:v>
                </c:pt>
                <c:pt idx="2548">
                  <c:v>5829.9496846463398</c:v>
                </c:pt>
                <c:pt idx="2549">
                  <c:v>5830.7553963857699</c:v>
                </c:pt>
                <c:pt idx="2550">
                  <c:v>5834.1064546938496</c:v>
                </c:pt>
                <c:pt idx="2551">
                  <c:v>5839.7907839465297</c:v>
                </c:pt>
                <c:pt idx="2552">
                  <c:v>5840.1143858821997</c:v>
                </c:pt>
                <c:pt idx="2553">
                  <c:v>5841.0127434946598</c:v>
                </c:pt>
                <c:pt idx="2554">
                  <c:v>5842.7304243255403</c:v>
                </c:pt>
                <c:pt idx="2555">
                  <c:v>5844.39673280027</c:v>
                </c:pt>
                <c:pt idx="2556">
                  <c:v>5847.2050882691501</c:v>
                </c:pt>
                <c:pt idx="2557">
                  <c:v>5849.2050975187904</c:v>
                </c:pt>
                <c:pt idx="2558">
                  <c:v>5852.0178437873401</c:v>
                </c:pt>
                <c:pt idx="2559">
                  <c:v>5854.2637378185</c:v>
                </c:pt>
                <c:pt idx="2560">
                  <c:v>5857.4027205025304</c:v>
                </c:pt>
                <c:pt idx="2561">
                  <c:v>5859.94806707118</c:v>
                </c:pt>
                <c:pt idx="2562">
                  <c:v>5859.6332467348502</c:v>
                </c:pt>
                <c:pt idx="2563">
                  <c:v>5862.0350141542904</c:v>
                </c:pt>
                <c:pt idx="2564">
                  <c:v>5862.1513703455403</c:v>
                </c:pt>
                <c:pt idx="2565">
                  <c:v>5864.5281102068702</c:v>
                </c:pt>
                <c:pt idx="2566">
                  <c:v>5868.4530460318101</c:v>
                </c:pt>
                <c:pt idx="2567">
                  <c:v>5871.2139808642496</c:v>
                </c:pt>
                <c:pt idx="2568">
                  <c:v>5872.5549310834404</c:v>
                </c:pt>
                <c:pt idx="2569">
                  <c:v>5874.8438549513703</c:v>
                </c:pt>
                <c:pt idx="2570">
                  <c:v>5879.8787849328601</c:v>
                </c:pt>
                <c:pt idx="2571">
                  <c:v>5879.2781235380198</c:v>
                </c:pt>
                <c:pt idx="2572">
                  <c:v>5880.4974486063502</c:v>
                </c:pt>
                <c:pt idx="2573">
                  <c:v>5882.0210560918104</c:v>
                </c:pt>
                <c:pt idx="2574">
                  <c:v>5885.4419281146502</c:v>
                </c:pt>
                <c:pt idx="2575">
                  <c:v>5886.8232736908003</c:v>
                </c:pt>
                <c:pt idx="2576">
                  <c:v>5889.6825624358498</c:v>
                </c:pt>
                <c:pt idx="2577">
                  <c:v>5889.1534710756296</c:v>
                </c:pt>
                <c:pt idx="2578">
                  <c:v>5891.8950863895197</c:v>
                </c:pt>
                <c:pt idx="2579">
                  <c:v>5893.8314290439503</c:v>
                </c:pt>
                <c:pt idx="2580">
                  <c:v>5897.7906131063201</c:v>
                </c:pt>
                <c:pt idx="2581">
                  <c:v>5898.44440317717</c:v>
                </c:pt>
                <c:pt idx="2582">
                  <c:v>5900.8413407169801</c:v>
                </c:pt>
                <c:pt idx="2583">
                  <c:v>5902.7126995362896</c:v>
                </c:pt>
                <c:pt idx="2584">
                  <c:v>5905.5004182467201</c:v>
                </c:pt>
                <c:pt idx="2585">
                  <c:v>5906.1247899597902</c:v>
                </c:pt>
                <c:pt idx="2586">
                  <c:v>5909.5680550609304</c:v>
                </c:pt>
                <c:pt idx="2587">
                  <c:v>5911.6440251448703</c:v>
                </c:pt>
                <c:pt idx="2588">
                  <c:v>5913.0569844786496</c:v>
                </c:pt>
                <c:pt idx="2589">
                  <c:v>5914.8264767456303</c:v>
                </c:pt>
                <c:pt idx="2590">
                  <c:v>5917.2703958418997</c:v>
                </c:pt>
                <c:pt idx="2591">
                  <c:v>5919.0218858302296</c:v>
                </c:pt>
                <c:pt idx="2592">
                  <c:v>5922.7413322306202</c:v>
                </c:pt>
                <c:pt idx="2593">
                  <c:v>5924.36768442835</c:v>
                </c:pt>
                <c:pt idx="2594">
                  <c:v>5926.2263099286301</c:v>
                </c:pt>
                <c:pt idx="2595">
                  <c:v>5928.6680336250702</c:v>
                </c:pt>
                <c:pt idx="2596">
                  <c:v>5929.8500368962104</c:v>
                </c:pt>
                <c:pt idx="2597">
                  <c:v>5932.3628915473</c:v>
                </c:pt>
                <c:pt idx="2598">
                  <c:v>5934.8515968002102</c:v>
                </c:pt>
                <c:pt idx="2599">
                  <c:v>5934.6430338158898</c:v>
                </c:pt>
                <c:pt idx="2600">
                  <c:v>5936.5143926352102</c:v>
                </c:pt>
                <c:pt idx="2601">
                  <c:v>5937.3139572550999</c:v>
                </c:pt>
                <c:pt idx="2602">
                  <c:v>5942.2171632464997</c:v>
                </c:pt>
                <c:pt idx="2603">
                  <c:v>5943.3337436025604</c:v>
                </c:pt>
                <c:pt idx="2604">
                  <c:v>5944.1552622208001</c:v>
                </c:pt>
                <c:pt idx="2605">
                  <c:v>5947.3526425404298</c:v>
                </c:pt>
                <c:pt idx="2606">
                  <c:v>5948.0727336863001</c:v>
                </c:pt>
                <c:pt idx="2607">
                  <c:v>5951.1994221312498</c:v>
                </c:pt>
                <c:pt idx="2608">
                  <c:v>5951.6104009803503</c:v>
                </c:pt>
                <c:pt idx="2609">
                  <c:v>5955.1164545167803</c:v>
                </c:pt>
                <c:pt idx="2610">
                  <c:v>5958.4890277432396</c:v>
                </c:pt>
                <c:pt idx="2611">
                  <c:v>5958.2172372436698</c:v>
                </c:pt>
                <c:pt idx="2612">
                  <c:v>5961.6438173060797</c:v>
                </c:pt>
                <c:pt idx="2613">
                  <c:v>5962.78674246015</c:v>
                </c:pt>
                <c:pt idx="2614">
                  <c:v>5965.4585440593</c:v>
                </c:pt>
                <c:pt idx="2615">
                  <c:v>5967.4686521481899</c:v>
                </c:pt>
                <c:pt idx="2616">
                  <c:v>5967.7953276436301</c:v>
                </c:pt>
                <c:pt idx="2617">
                  <c:v>5972.4104971766801</c:v>
                </c:pt>
                <c:pt idx="2618">
                  <c:v>5974.3002973546099</c:v>
                </c:pt>
                <c:pt idx="2619">
                  <c:v>5974.9764805037803</c:v>
                </c:pt>
                <c:pt idx="2620">
                  <c:v>5977.2531101326304</c:v>
                </c:pt>
                <c:pt idx="2621">
                  <c:v>5976.6616694170898</c:v>
                </c:pt>
                <c:pt idx="2622">
                  <c:v>5978.33807673106</c:v>
                </c:pt>
                <c:pt idx="2623">
                  <c:v>5981.8805739047502</c:v>
                </c:pt>
                <c:pt idx="2624">
                  <c:v>5985.92274408088</c:v>
                </c:pt>
                <c:pt idx="2625">
                  <c:v>5988.1018979570599</c:v>
                </c:pt>
                <c:pt idx="2626">
                  <c:v>5990.5023481365997</c:v>
                </c:pt>
                <c:pt idx="2627">
                  <c:v>5991.53638145886</c:v>
                </c:pt>
                <c:pt idx="2628">
                  <c:v>5994.39523112395</c:v>
                </c:pt>
                <c:pt idx="2629">
                  <c:v>5996.8663731781799</c:v>
                </c:pt>
                <c:pt idx="2630">
                  <c:v>5998.5511230115198</c:v>
                </c:pt>
                <c:pt idx="2631">
                  <c:v>5999.1346602876501</c:v>
                </c:pt>
                <c:pt idx="2632">
                  <c:v>6003.3735382889899</c:v>
                </c:pt>
                <c:pt idx="2633">
                  <c:v>6004.4009854117503</c:v>
                </c:pt>
                <c:pt idx="2634">
                  <c:v>6004.2609189022796</c:v>
                </c:pt>
                <c:pt idx="2635">
                  <c:v>6007.2773982755098</c:v>
                </c:pt>
                <c:pt idx="2636">
                  <c:v>6010.8225299289998</c:v>
                </c:pt>
                <c:pt idx="2637">
                  <c:v>6013.0750101596695</c:v>
                </c:pt>
                <c:pt idx="2638">
                  <c:v>6012.4646890055501</c:v>
                </c:pt>
                <c:pt idx="2639">
                  <c:v>6015.7463726788501</c:v>
                </c:pt>
                <c:pt idx="2640">
                  <c:v>6017.0249735427296</c:v>
                </c:pt>
                <c:pt idx="2641">
                  <c:v>6018.9209208401999</c:v>
                </c:pt>
                <c:pt idx="2642">
                  <c:v>6021.3815249752197</c:v>
                </c:pt>
                <c:pt idx="2643">
                  <c:v>6024.8959210310204</c:v>
                </c:pt>
                <c:pt idx="2644">
                  <c:v>6028.7686063398896</c:v>
                </c:pt>
                <c:pt idx="2645">
                  <c:v>6029.8996763348596</c:v>
                </c:pt>
                <c:pt idx="2646">
                  <c:v>6030.3694918995398</c:v>
                </c:pt>
                <c:pt idx="2647">
                  <c:v>6034.02658894461</c:v>
                </c:pt>
                <c:pt idx="2648">
                  <c:v>6034.3431656008097</c:v>
                </c:pt>
                <c:pt idx="2649">
                  <c:v>6036.1802761827003</c:v>
                </c:pt>
                <c:pt idx="2650">
                  <c:v>6038.9473581346901</c:v>
                </c:pt>
                <c:pt idx="2651">
                  <c:v>6039.7974169507797</c:v>
                </c:pt>
                <c:pt idx="2652">
                  <c:v>6043.5001783124198</c:v>
                </c:pt>
                <c:pt idx="2653">
                  <c:v>6046.3862509354603</c:v>
                </c:pt>
                <c:pt idx="2654">
                  <c:v>6048.0854904077196</c:v>
                </c:pt>
                <c:pt idx="2655">
                  <c:v>6049.2134868429202</c:v>
                </c:pt>
                <c:pt idx="2656">
                  <c:v>6050.6246898568297</c:v>
                </c:pt>
                <c:pt idx="2657">
                  <c:v>6053.9616976059597</c:v>
                </c:pt>
                <c:pt idx="2658">
                  <c:v>6052.9829883595403</c:v>
                </c:pt>
                <c:pt idx="2659">
                  <c:v>6054.9311861730803</c:v>
                </c:pt>
                <c:pt idx="2660">
                  <c:v>6057.4018891473397</c:v>
                </c:pt>
                <c:pt idx="2661">
                  <c:v>6060.3292352872804</c:v>
                </c:pt>
                <c:pt idx="2662">
                  <c:v>6062.8074026209797</c:v>
                </c:pt>
                <c:pt idx="2663">
                  <c:v>6065.1213540470198</c:v>
                </c:pt>
                <c:pt idx="2664">
                  <c:v>6066.0096128202504</c:v>
                </c:pt>
                <c:pt idx="2665">
                  <c:v>6067.4168641144597</c:v>
                </c:pt>
                <c:pt idx="2666">
                  <c:v>6069.0449726320603</c:v>
                </c:pt>
                <c:pt idx="2667">
                  <c:v>6072.2792356689197</c:v>
                </c:pt>
                <c:pt idx="2668">
                  <c:v>6070.91940501115</c:v>
                </c:pt>
                <c:pt idx="2669">
                  <c:v>6074.0939531724998</c:v>
                </c:pt>
                <c:pt idx="2670">
                  <c:v>6075.8832040379903</c:v>
                </c:pt>
                <c:pt idx="2671">
                  <c:v>6078.2722381383901</c:v>
                </c:pt>
                <c:pt idx="2672">
                  <c:v>6079.7466686675498</c:v>
                </c:pt>
                <c:pt idx="2673">
                  <c:v>6082.2467899996</c:v>
                </c:pt>
                <c:pt idx="2674">
                  <c:v>6084.6134310216803</c:v>
                </c:pt>
                <c:pt idx="2675">
                  <c:v>6087.3677796546199</c:v>
                </c:pt>
                <c:pt idx="2676">
                  <c:v>6087.9636111698301</c:v>
                </c:pt>
                <c:pt idx="2677">
                  <c:v>6089.2035729966101</c:v>
                </c:pt>
                <c:pt idx="2678">
                  <c:v>6090.1901856824397</c:v>
                </c:pt>
                <c:pt idx="2679">
                  <c:v>6092.2903051645599</c:v>
                </c:pt>
                <c:pt idx="2680">
                  <c:v>6092.4734015107997</c:v>
                </c:pt>
                <c:pt idx="2681">
                  <c:v>6095.7555242640601</c:v>
                </c:pt>
                <c:pt idx="2682">
                  <c:v>6099.7037313272504</c:v>
                </c:pt>
                <c:pt idx="2683">
                  <c:v>6100.8365576420902</c:v>
                </c:pt>
                <c:pt idx="2684">
                  <c:v>6102.0967171473503</c:v>
                </c:pt>
                <c:pt idx="2685">
                  <c:v>6103.9900299650199</c:v>
                </c:pt>
                <c:pt idx="2686">
                  <c:v>6106.14547352298</c:v>
                </c:pt>
                <c:pt idx="2687">
                  <c:v>6108.3584365566203</c:v>
                </c:pt>
                <c:pt idx="2688">
                  <c:v>6109.8978509209001</c:v>
                </c:pt>
                <c:pt idx="2689">
                  <c:v>6111.7178373840798</c:v>
                </c:pt>
                <c:pt idx="2690">
                  <c:v>6114.3316804275801</c:v>
                </c:pt>
                <c:pt idx="2691">
                  <c:v>6116.4787814661704</c:v>
                </c:pt>
                <c:pt idx="2692">
                  <c:v>6117.3687965592599</c:v>
                </c:pt>
                <c:pt idx="2693">
                  <c:v>6118.4234666399698</c:v>
                </c:pt>
                <c:pt idx="2694">
                  <c:v>6120.1051429135496</c:v>
                </c:pt>
                <c:pt idx="2695">
                  <c:v>6125.2805784844804</c:v>
                </c:pt>
                <c:pt idx="2696">
                  <c:v>6125.09309133857</c:v>
                </c:pt>
                <c:pt idx="2697">
                  <c:v>6125.6155964992904</c:v>
                </c:pt>
                <c:pt idx="2698">
                  <c:v>6127.7420607794302</c:v>
                </c:pt>
                <c:pt idx="2699">
                  <c:v>6130.0599639251795</c:v>
                </c:pt>
                <c:pt idx="2700">
                  <c:v>6133.7289161293702</c:v>
                </c:pt>
                <c:pt idx="2701">
                  <c:v>6136.7146599049101</c:v>
                </c:pt>
                <c:pt idx="2702">
                  <c:v>6135.1260685843299</c:v>
                </c:pt>
                <c:pt idx="2703">
                  <c:v>6138.3735040202</c:v>
                </c:pt>
                <c:pt idx="2704">
                  <c:v>6140.7853702788898</c:v>
                </c:pt>
                <c:pt idx="2705">
                  <c:v>6142.1329066975804</c:v>
                </c:pt>
                <c:pt idx="2706">
                  <c:v>6142.8758300017398</c:v>
                </c:pt>
                <c:pt idx="2707">
                  <c:v>6145.2964778597598</c:v>
                </c:pt>
                <c:pt idx="2708">
                  <c:v>6147.3610318645497</c:v>
                </c:pt>
                <c:pt idx="2709">
                  <c:v>6150.0995736186796</c:v>
                </c:pt>
                <c:pt idx="2710">
                  <c:v>6150.3287733614497</c:v>
                </c:pt>
                <c:pt idx="2711">
                  <c:v>6152.6831201444602</c:v>
                </c:pt>
                <c:pt idx="2712">
                  <c:v>6153.5696225978199</c:v>
                </c:pt>
                <c:pt idx="2713">
                  <c:v>6155.7738040321101</c:v>
                </c:pt>
                <c:pt idx="2714">
                  <c:v>6158.1334197747301</c:v>
                </c:pt>
                <c:pt idx="2715">
                  <c:v>6159.7948983698197</c:v>
                </c:pt>
                <c:pt idx="2716">
                  <c:v>6160.41751376302</c:v>
                </c:pt>
                <c:pt idx="2717">
                  <c:v>6161.75099962277</c:v>
                </c:pt>
                <c:pt idx="2718">
                  <c:v>6165.4414667453402</c:v>
                </c:pt>
                <c:pt idx="2719">
                  <c:v>6166.6880147716201</c:v>
                </c:pt>
                <c:pt idx="2720">
                  <c:v>6169.3378623724202</c:v>
                </c:pt>
                <c:pt idx="2721">
                  <c:v>6170.9940720079103</c:v>
                </c:pt>
                <c:pt idx="2722">
                  <c:v>6172.1163604035401</c:v>
                </c:pt>
                <c:pt idx="2723">
                  <c:v>6174.6660977718602</c:v>
                </c:pt>
                <c:pt idx="2724">
                  <c:v>6175.54689218565</c:v>
                </c:pt>
                <c:pt idx="2725">
                  <c:v>6177.8424022530799</c:v>
                </c:pt>
                <c:pt idx="2726">
                  <c:v>6179.7111265925996</c:v>
                </c:pt>
                <c:pt idx="2727">
                  <c:v>6181.5249659362398</c:v>
                </c:pt>
                <c:pt idx="2728">
                  <c:v>6183.5860073013</c:v>
                </c:pt>
                <c:pt idx="2729">
                  <c:v>6182.6182750540502</c:v>
                </c:pt>
                <c:pt idx="2730">
                  <c:v>6185.6826141436804</c:v>
                </c:pt>
                <c:pt idx="2731">
                  <c:v>6186.7390405442602</c:v>
                </c:pt>
                <c:pt idx="2732">
                  <c:v>6191.4253410319698</c:v>
                </c:pt>
                <c:pt idx="2733">
                  <c:v>6192.4668387136699</c:v>
                </c:pt>
                <c:pt idx="2734">
                  <c:v>6194.6266730712996</c:v>
                </c:pt>
                <c:pt idx="2735">
                  <c:v>6194.8268935362503</c:v>
                </c:pt>
                <c:pt idx="2736">
                  <c:v>6199.7783983240097</c:v>
                </c:pt>
                <c:pt idx="2737">
                  <c:v>6200.0537014633201</c:v>
                </c:pt>
                <c:pt idx="2738">
                  <c:v>6203.0302245595503</c:v>
                </c:pt>
                <c:pt idx="2739">
                  <c:v>6205.8412145082302</c:v>
                </c:pt>
                <c:pt idx="2740">
                  <c:v>6206.8625145114602</c:v>
                </c:pt>
                <c:pt idx="2741">
                  <c:v>6208.1635084536501</c:v>
                </c:pt>
                <c:pt idx="2742">
                  <c:v>6208.9332156357896</c:v>
                </c:pt>
                <c:pt idx="2743">
                  <c:v>6211.9532076487603</c:v>
                </c:pt>
                <c:pt idx="2744">
                  <c:v>6212.89591233789</c:v>
                </c:pt>
                <c:pt idx="2745">
                  <c:v>6216.0862673780503</c:v>
                </c:pt>
                <c:pt idx="2746">
                  <c:v>6216.0902190977504</c:v>
                </c:pt>
                <c:pt idx="2747">
                  <c:v>6217.3824314406102</c:v>
                </c:pt>
                <c:pt idx="2748">
                  <c:v>6222.7084714402199</c:v>
                </c:pt>
                <c:pt idx="2749">
                  <c:v>6224.0099044623803</c:v>
                </c:pt>
                <c:pt idx="2750">
                  <c:v>6224.2022214879198</c:v>
                </c:pt>
                <c:pt idx="2751">
                  <c:v>6228.3497708561299</c:v>
                </c:pt>
                <c:pt idx="2752">
                  <c:v>6227.9879689633299</c:v>
                </c:pt>
                <c:pt idx="2753">
                  <c:v>6228.3572352155697</c:v>
                </c:pt>
                <c:pt idx="2754">
                  <c:v>6233.4641743116399</c:v>
                </c:pt>
                <c:pt idx="2755">
                  <c:v>6235.2586941367399</c:v>
                </c:pt>
                <c:pt idx="2756">
                  <c:v>6235.6218132694403</c:v>
                </c:pt>
                <c:pt idx="2757">
                  <c:v>6237.5862570417603</c:v>
                </c:pt>
                <c:pt idx="2758">
                  <c:v>6240.8319361577596</c:v>
                </c:pt>
                <c:pt idx="2759">
                  <c:v>6242.1307347001202</c:v>
                </c:pt>
                <c:pt idx="2760">
                  <c:v>6244.9469936084097</c:v>
                </c:pt>
                <c:pt idx="2761">
                  <c:v>6247.9221994647496</c:v>
                </c:pt>
                <c:pt idx="2762">
                  <c:v>6249.8497605198399</c:v>
                </c:pt>
                <c:pt idx="2763">
                  <c:v>6250.9154075997303</c:v>
                </c:pt>
                <c:pt idx="2764">
                  <c:v>6253.7448389070196</c:v>
                </c:pt>
                <c:pt idx="2765">
                  <c:v>6254.9461616967101</c:v>
                </c:pt>
                <c:pt idx="2766">
                  <c:v>6258.5957943823396</c:v>
                </c:pt>
                <c:pt idx="2767">
                  <c:v>6258.28887748542</c:v>
                </c:pt>
                <c:pt idx="2768">
                  <c:v>6261.2654005816503</c:v>
                </c:pt>
                <c:pt idx="2769">
                  <c:v>6262.3819809377101</c:v>
                </c:pt>
                <c:pt idx="2770">
                  <c:v>6262.7793483078403</c:v>
                </c:pt>
                <c:pt idx="2771">
                  <c:v>6264.5233739367304</c:v>
                </c:pt>
                <c:pt idx="2772">
                  <c:v>6267.0919917436304</c:v>
                </c:pt>
                <c:pt idx="2773">
                  <c:v>6270.2990318225402</c:v>
                </c:pt>
                <c:pt idx="2774">
                  <c:v>6269.2439226618599</c:v>
                </c:pt>
                <c:pt idx="2775">
                  <c:v>6271.4489822560899</c:v>
                </c:pt>
                <c:pt idx="2776">
                  <c:v>6273.7875221602899</c:v>
                </c:pt>
                <c:pt idx="2777">
                  <c:v>6275.2426331709003</c:v>
                </c:pt>
                <c:pt idx="2778">
                  <c:v>6276.4659099589398</c:v>
                </c:pt>
                <c:pt idx="2779">
                  <c:v>6280.7298155183898</c:v>
                </c:pt>
                <c:pt idx="2780">
                  <c:v>6284.3351011273598</c:v>
                </c:pt>
                <c:pt idx="2781">
                  <c:v>6284.4628733977497</c:v>
                </c:pt>
                <c:pt idx="2782">
                  <c:v>6287.2483967083499</c:v>
                </c:pt>
                <c:pt idx="2783">
                  <c:v>6289.8350167938997</c:v>
                </c:pt>
                <c:pt idx="2784">
                  <c:v>6289.8657523915899</c:v>
                </c:pt>
                <c:pt idx="2785">
                  <c:v>6290.2846346800998</c:v>
                </c:pt>
                <c:pt idx="2786">
                  <c:v>6292.9911235966301</c:v>
                </c:pt>
                <c:pt idx="2787">
                  <c:v>6297.4148542640696</c:v>
                </c:pt>
                <c:pt idx="2788">
                  <c:v>6297.5702885723904</c:v>
                </c:pt>
                <c:pt idx="2789">
                  <c:v>6299.4526243908804</c:v>
                </c:pt>
                <c:pt idx="2790">
                  <c:v>6301.8355113717498</c:v>
                </c:pt>
                <c:pt idx="2791">
                  <c:v>6303.1303581944003</c:v>
                </c:pt>
                <c:pt idx="2792">
                  <c:v>6305.4961210565498</c:v>
                </c:pt>
                <c:pt idx="2793">
                  <c:v>6305.74068859817</c:v>
                </c:pt>
                <c:pt idx="2794">
                  <c:v>6308.4370786754598</c:v>
                </c:pt>
                <c:pt idx="2795">
                  <c:v>6311.38769605365</c:v>
                </c:pt>
                <c:pt idx="2796">
                  <c:v>6312.2201916710601</c:v>
                </c:pt>
                <c:pt idx="2797">
                  <c:v>6314.5973706123596</c:v>
                </c:pt>
                <c:pt idx="2798">
                  <c:v>6318.2566630572601</c:v>
                </c:pt>
                <c:pt idx="2799">
                  <c:v>6321.3104642276903</c:v>
                </c:pt>
                <c:pt idx="2800">
                  <c:v>6322.2316539984404</c:v>
                </c:pt>
                <c:pt idx="2801">
                  <c:v>6325.06723242527</c:v>
                </c:pt>
                <c:pt idx="2802">
                  <c:v>6325.0804048242799</c:v>
                </c:pt>
                <c:pt idx="2803">
                  <c:v>6324.1477989743898</c:v>
                </c:pt>
                <c:pt idx="2804">
                  <c:v>6326.8946832478896</c:v>
                </c:pt>
                <c:pt idx="2805">
                  <c:v>6329.5361883293099</c:v>
                </c:pt>
                <c:pt idx="2806">
                  <c:v>6333.0281913068002</c:v>
                </c:pt>
                <c:pt idx="2807">
                  <c:v>6336.2729922628696</c:v>
                </c:pt>
                <c:pt idx="2808">
                  <c:v>6336.5636632010101</c:v>
                </c:pt>
                <c:pt idx="2809">
                  <c:v>6338.5491828117501</c:v>
                </c:pt>
                <c:pt idx="2810">
                  <c:v>6342.0266961503203</c:v>
                </c:pt>
                <c:pt idx="2811">
                  <c:v>6345.4550325325899</c:v>
                </c:pt>
                <c:pt idx="2812">
                  <c:v>6347.0181572150796</c:v>
                </c:pt>
                <c:pt idx="2813">
                  <c:v>6346.6796265605299</c:v>
                </c:pt>
                <c:pt idx="2814">
                  <c:v>6349.7940207664096</c:v>
                </c:pt>
                <c:pt idx="2815">
                  <c:v>6353.9191770562902</c:v>
                </c:pt>
                <c:pt idx="2816">
                  <c:v>6356.1352136496998</c:v>
                </c:pt>
                <c:pt idx="2817">
                  <c:v>6356.7868083207104</c:v>
                </c:pt>
                <c:pt idx="2818">
                  <c:v>6361.0994517565096</c:v>
                </c:pt>
                <c:pt idx="2819">
                  <c:v>6361.6886970722098</c:v>
                </c:pt>
                <c:pt idx="2820">
                  <c:v>6364.4715859030002</c:v>
                </c:pt>
                <c:pt idx="2821">
                  <c:v>6366.5954157033402</c:v>
                </c:pt>
                <c:pt idx="2822">
                  <c:v>6370.8162914260301</c:v>
                </c:pt>
                <c:pt idx="2823">
                  <c:v>6370.5537216057701</c:v>
                </c:pt>
                <c:pt idx="2824">
                  <c:v>6373.0718452164701</c:v>
                </c:pt>
                <c:pt idx="2825">
                  <c:v>6374.0646050218302</c:v>
                </c:pt>
                <c:pt idx="2826">
                  <c:v>6373.7972053219401</c:v>
                </c:pt>
                <c:pt idx="2827">
                  <c:v>6378.2332302284503</c:v>
                </c:pt>
                <c:pt idx="2828">
                  <c:v>6379.4196242992602</c:v>
                </c:pt>
                <c:pt idx="2829">
                  <c:v>6382.58934258098</c:v>
                </c:pt>
                <c:pt idx="2830">
                  <c:v>6383.0033949898498</c:v>
                </c:pt>
                <c:pt idx="2831">
                  <c:v>6386.0975915172403</c:v>
                </c:pt>
                <c:pt idx="2832">
                  <c:v>6386.0115318437101</c:v>
                </c:pt>
                <c:pt idx="2833">
                  <c:v>6385.8644400547701</c:v>
                </c:pt>
                <c:pt idx="2834">
                  <c:v>6387.6598380398</c:v>
                </c:pt>
                <c:pt idx="2835">
                  <c:v>6392.4264901614597</c:v>
                </c:pt>
                <c:pt idx="2836">
                  <c:v>6391.86358964377</c:v>
                </c:pt>
                <c:pt idx="2837">
                  <c:v>6395.4798522519204</c:v>
                </c:pt>
                <c:pt idx="2838">
                  <c:v>6397.31784099374</c:v>
                </c:pt>
                <c:pt idx="2839">
                  <c:v>6400.67109470166</c:v>
                </c:pt>
                <c:pt idx="2840">
                  <c:v>6402.3057894187696</c:v>
                </c:pt>
                <c:pt idx="2841">
                  <c:v>6405.42852614401</c:v>
                </c:pt>
                <c:pt idx="2842">
                  <c:v>6408.2895712089303</c:v>
                </c:pt>
                <c:pt idx="2843">
                  <c:v>6408.9420440398799</c:v>
                </c:pt>
                <c:pt idx="2844">
                  <c:v>6411.7319581501397</c:v>
                </c:pt>
                <c:pt idx="2845">
                  <c:v>6412.2768563891796</c:v>
                </c:pt>
                <c:pt idx="2846">
                  <c:v>6415.4948734672598</c:v>
                </c:pt>
                <c:pt idx="2847">
                  <c:v>6416.7607410121</c:v>
                </c:pt>
                <c:pt idx="2848">
                  <c:v>6418.9245270894298</c:v>
                </c:pt>
                <c:pt idx="2849">
                  <c:v>6420.4753575328496</c:v>
                </c:pt>
                <c:pt idx="2850">
                  <c:v>6421.0588948089799</c:v>
                </c:pt>
                <c:pt idx="2851">
                  <c:v>6422.5407896975803</c:v>
                </c:pt>
                <c:pt idx="2852">
                  <c:v>6425.90809396444</c:v>
                </c:pt>
                <c:pt idx="2853">
                  <c:v>6428.21897183071</c:v>
                </c:pt>
                <c:pt idx="2854">
                  <c:v>6431.4426969483602</c:v>
                </c:pt>
                <c:pt idx="2855">
                  <c:v>6433.0062607108202</c:v>
                </c:pt>
                <c:pt idx="2856">
                  <c:v>6436.2181306693701</c:v>
                </c:pt>
                <c:pt idx="2857">
                  <c:v>6435.1511663495803</c:v>
                </c:pt>
                <c:pt idx="2858">
                  <c:v>6436.5676383230903</c:v>
                </c:pt>
                <c:pt idx="2859">
                  <c:v>6438.9939942206902</c:v>
                </c:pt>
                <c:pt idx="2860">
                  <c:v>6440.2567882057501</c:v>
                </c:pt>
                <c:pt idx="2861">
                  <c:v>6441.9889586755398</c:v>
                </c:pt>
                <c:pt idx="2862">
                  <c:v>6443.8409979763101</c:v>
                </c:pt>
                <c:pt idx="2863">
                  <c:v>6445.6429821608399</c:v>
                </c:pt>
                <c:pt idx="2864">
                  <c:v>6446.8074222332998</c:v>
                </c:pt>
                <c:pt idx="2865">
                  <c:v>6450.3332343682496</c:v>
                </c:pt>
                <c:pt idx="2866">
                  <c:v>6452.7297328280902</c:v>
                </c:pt>
                <c:pt idx="2867">
                  <c:v>6453.4247964158303</c:v>
                </c:pt>
                <c:pt idx="2868">
                  <c:v>6455.4489550636599</c:v>
                </c:pt>
                <c:pt idx="2869">
                  <c:v>6458.8755351260697</c:v>
                </c:pt>
                <c:pt idx="2870">
                  <c:v>6459.9934327220299</c:v>
                </c:pt>
                <c:pt idx="2871">
                  <c:v>6464.1730349278196</c:v>
                </c:pt>
                <c:pt idx="2872">
                  <c:v>6463.9622765436698</c:v>
                </c:pt>
                <c:pt idx="2873">
                  <c:v>6465.4766633498202</c:v>
                </c:pt>
                <c:pt idx="2874">
                  <c:v>6469.1153190362802</c:v>
                </c:pt>
                <c:pt idx="2875">
                  <c:v>6468.8084021393497</c:v>
                </c:pt>
                <c:pt idx="2876">
                  <c:v>6472.5067727013202</c:v>
                </c:pt>
                <c:pt idx="2877">
                  <c:v>6472.1577041275596</c:v>
                </c:pt>
                <c:pt idx="2878">
                  <c:v>6475.1197375848897</c:v>
                </c:pt>
                <c:pt idx="2879">
                  <c:v>6476.6631036688696</c:v>
                </c:pt>
                <c:pt idx="2880">
                  <c:v>6480.9063724698699</c:v>
                </c:pt>
                <c:pt idx="2881">
                  <c:v>6487.7709486738204</c:v>
                </c:pt>
                <c:pt idx="2882">
                  <c:v>6489.9066336332698</c:v>
                </c:pt>
                <c:pt idx="2883">
                  <c:v>6491.7608683338703</c:v>
                </c:pt>
                <c:pt idx="2884">
                  <c:v>6492.0980817485197</c:v>
                </c:pt>
                <c:pt idx="2885">
                  <c:v>6495.09568068317</c:v>
                </c:pt>
                <c:pt idx="2886">
                  <c:v>6495.4105010195099</c:v>
                </c:pt>
                <c:pt idx="2887">
                  <c:v>6498.0116107439599</c:v>
                </c:pt>
                <c:pt idx="2888">
                  <c:v>6498.1060129368698</c:v>
                </c:pt>
                <c:pt idx="2889">
                  <c:v>6500.3501506481598</c:v>
                </c:pt>
                <c:pt idx="2890">
                  <c:v>6501.71437210561</c:v>
                </c:pt>
                <c:pt idx="2891">
                  <c:v>6503.8166869875604</c:v>
                </c:pt>
                <c:pt idx="2892">
                  <c:v>6504.3743185456397</c:v>
                </c:pt>
                <c:pt idx="2893">
                  <c:v>6505.5686160558598</c:v>
                </c:pt>
                <c:pt idx="2894">
                  <c:v>6506.5525942618897</c:v>
                </c:pt>
                <c:pt idx="2895">
                  <c:v>6509.9563421660096</c:v>
                </c:pt>
                <c:pt idx="2896">
                  <c:v>6511.4909266506402</c:v>
                </c:pt>
                <c:pt idx="2897">
                  <c:v>6513.2990579547104</c:v>
                </c:pt>
                <c:pt idx="2898">
                  <c:v>6516.3612016445104</c:v>
                </c:pt>
                <c:pt idx="2899">
                  <c:v>6517.0970996691904</c:v>
                </c:pt>
                <c:pt idx="2900">
                  <c:v>6518.5122544028</c:v>
                </c:pt>
                <c:pt idx="2901">
                  <c:v>6518.4020453310904</c:v>
                </c:pt>
                <c:pt idx="2902">
                  <c:v>6522.0525561766599</c:v>
                </c:pt>
                <c:pt idx="2903">
                  <c:v>6524.8881346034896</c:v>
                </c:pt>
                <c:pt idx="2904">
                  <c:v>6526.5118523214196</c:v>
                </c:pt>
                <c:pt idx="2905">
                  <c:v>6527.0457735612899</c:v>
                </c:pt>
                <c:pt idx="2906">
                  <c:v>6531.2569895246997</c:v>
                </c:pt>
                <c:pt idx="2907">
                  <c:v>6531.6223040572404</c:v>
                </c:pt>
                <c:pt idx="2908">
                  <c:v>6533.8752233678697</c:v>
                </c:pt>
                <c:pt idx="2909">
                  <c:v>6534.7033281856202</c:v>
                </c:pt>
                <c:pt idx="2910">
                  <c:v>6535.3276998986803</c:v>
                </c:pt>
                <c:pt idx="2911">
                  <c:v>6536.9768842547001</c:v>
                </c:pt>
                <c:pt idx="2912">
                  <c:v>6542.5685676343401</c:v>
                </c:pt>
                <c:pt idx="2913">
                  <c:v>6543.0230154001802</c:v>
                </c:pt>
                <c:pt idx="2914">
                  <c:v>6542.4908504801797</c:v>
                </c:pt>
                <c:pt idx="2915">
                  <c:v>6546.4860390998401</c:v>
                </c:pt>
                <c:pt idx="2916">
                  <c:v>6548.12775909642</c:v>
                </c:pt>
                <c:pt idx="2917">
                  <c:v>6549.6693688605301</c:v>
                </c:pt>
                <c:pt idx="2918">
                  <c:v>6550.3060348126701</c:v>
                </c:pt>
                <c:pt idx="2919">
                  <c:v>6551.5121874819897</c:v>
                </c:pt>
                <c:pt idx="2920">
                  <c:v>6551.8357894176697</c:v>
                </c:pt>
                <c:pt idx="2921">
                  <c:v>6554.1602787629199</c:v>
                </c:pt>
                <c:pt idx="2922">
                  <c:v>6556.7912459251302</c:v>
                </c:pt>
                <c:pt idx="2923">
                  <c:v>6560.8448321803999</c:v>
                </c:pt>
                <c:pt idx="2924">
                  <c:v>6561.2448340303299</c:v>
                </c:pt>
                <c:pt idx="2925">
                  <c:v>6561.3589948217495</c:v>
                </c:pt>
                <c:pt idx="2926">
                  <c:v>6563.1785422049597</c:v>
                </c:pt>
                <c:pt idx="2927">
                  <c:v>6567.2567169383801</c:v>
                </c:pt>
                <c:pt idx="2928">
                  <c:v>6569.7563991904599</c:v>
                </c:pt>
                <c:pt idx="2929">
                  <c:v>6569.5443235664097</c:v>
                </c:pt>
                <c:pt idx="2930">
                  <c:v>6570.5116167336901</c:v>
                </c:pt>
                <c:pt idx="2931">
                  <c:v>6571.2119492810398</c:v>
                </c:pt>
                <c:pt idx="2932">
                  <c:v>6573.5245834671796</c:v>
                </c:pt>
                <c:pt idx="2933">
                  <c:v>6578.1406311601704</c:v>
                </c:pt>
                <c:pt idx="2934">
                  <c:v>6579.9909141410699</c:v>
                </c:pt>
                <c:pt idx="2935">
                  <c:v>6581.3507447988404</c:v>
                </c:pt>
                <c:pt idx="2936">
                  <c:v>6582.2714954896201</c:v>
                </c:pt>
                <c:pt idx="2937">
                  <c:v>6586.0414360862096</c:v>
                </c:pt>
                <c:pt idx="2938">
                  <c:v>6587.9272845444402</c:v>
                </c:pt>
                <c:pt idx="2939">
                  <c:v>6591.3125910899498</c:v>
                </c:pt>
                <c:pt idx="2940">
                  <c:v>6593.3191865391</c:v>
                </c:pt>
                <c:pt idx="2941">
                  <c:v>6592.94026052759</c:v>
                </c:pt>
                <c:pt idx="2942">
                  <c:v>6597.5286461826499</c:v>
                </c:pt>
                <c:pt idx="2943">
                  <c:v>6598.19692589241</c:v>
                </c:pt>
                <c:pt idx="2944">
                  <c:v>6601.9795998080399</c:v>
                </c:pt>
                <c:pt idx="2945">
                  <c:v>6602.9179136974999</c:v>
                </c:pt>
                <c:pt idx="2946">
                  <c:v>6603.6968415589499</c:v>
                </c:pt>
                <c:pt idx="2947">
                  <c:v>6606.0406504227503</c:v>
                </c:pt>
                <c:pt idx="2948">
                  <c:v>6609.1207963911902</c:v>
                </c:pt>
                <c:pt idx="2949">
                  <c:v>6610.3032387423</c:v>
                </c:pt>
                <c:pt idx="2950">
                  <c:v>6611.76844859215</c:v>
                </c:pt>
                <c:pt idx="2951">
                  <c:v>6613.1576976077204</c:v>
                </c:pt>
                <c:pt idx="2952">
                  <c:v>6615.4777961533</c:v>
                </c:pt>
                <c:pt idx="2953">
                  <c:v>6617.2209436222602</c:v>
                </c:pt>
                <c:pt idx="2954">
                  <c:v>6618.9728726905496</c:v>
                </c:pt>
                <c:pt idx="2955">
                  <c:v>6621.82162351639</c:v>
                </c:pt>
                <c:pt idx="2956">
                  <c:v>6622.9122981543997</c:v>
                </c:pt>
                <c:pt idx="2957">
                  <c:v>6623.9972647528402</c:v>
                </c:pt>
                <c:pt idx="2958">
                  <c:v>6625.2855253759899</c:v>
                </c:pt>
                <c:pt idx="2959">
                  <c:v>6629.04844069311</c:v>
                </c:pt>
                <c:pt idx="2960">
                  <c:v>6632.9984040761701</c:v>
                </c:pt>
                <c:pt idx="2961">
                  <c:v>6631.6223274596096</c:v>
                </c:pt>
                <c:pt idx="2962">
                  <c:v>6633.3584496491003</c:v>
                </c:pt>
                <c:pt idx="2963">
                  <c:v>6635.1758016324802</c:v>
                </c:pt>
                <c:pt idx="2964">
                  <c:v>6637.3479302291898</c:v>
                </c:pt>
                <c:pt idx="2965">
                  <c:v>6637.7132447617196</c:v>
                </c:pt>
                <c:pt idx="2966">
                  <c:v>6640.5202829907003</c:v>
                </c:pt>
                <c:pt idx="2967">
                  <c:v>6645.5108658955296</c:v>
                </c:pt>
                <c:pt idx="2968">
                  <c:v>6645.2294156366897</c:v>
                </c:pt>
                <c:pt idx="2969">
                  <c:v>6646.5088946605001</c:v>
                </c:pt>
                <c:pt idx="2970">
                  <c:v>6646.6963818063996</c:v>
                </c:pt>
                <c:pt idx="2971">
                  <c:v>6649.67685662234</c:v>
                </c:pt>
                <c:pt idx="2972">
                  <c:v>6652.4483293739904</c:v>
                </c:pt>
                <c:pt idx="2973">
                  <c:v>6652.6217659609601</c:v>
                </c:pt>
                <c:pt idx="2974">
                  <c:v>6655.8656887570896</c:v>
                </c:pt>
                <c:pt idx="2975">
                  <c:v>6656.4782053110403</c:v>
                </c:pt>
                <c:pt idx="2976">
                  <c:v>6656.7284808922304</c:v>
                </c:pt>
                <c:pt idx="2977">
                  <c:v>6660.7188396322499</c:v>
                </c:pt>
                <c:pt idx="2978">
                  <c:v>6661.5860225670604</c:v>
                </c:pt>
                <c:pt idx="2979">
                  <c:v>6665.2093104546702</c:v>
                </c:pt>
                <c:pt idx="2980">
                  <c:v>6667.9026269721999</c:v>
                </c:pt>
                <c:pt idx="2981">
                  <c:v>6669.0683842845601</c:v>
                </c:pt>
                <c:pt idx="2982">
                  <c:v>6671.2040692440096</c:v>
                </c:pt>
                <c:pt idx="2983">
                  <c:v>6671.5584067773698</c:v>
                </c:pt>
                <c:pt idx="2984">
                  <c:v>6674.9380052833003</c:v>
                </c:pt>
                <c:pt idx="2985">
                  <c:v>6676.4299990111404</c:v>
                </c:pt>
                <c:pt idx="2986">
                  <c:v>6680.6205782161096</c:v>
                </c:pt>
                <c:pt idx="2987">
                  <c:v>6681.4227773158</c:v>
                </c:pt>
                <c:pt idx="2988">
                  <c:v>6681.4701979522397</c:v>
                </c:pt>
                <c:pt idx="2989">
                  <c:v>6684.2346454244198</c:v>
                </c:pt>
                <c:pt idx="2990">
                  <c:v>6684.0265215200598</c:v>
                </c:pt>
                <c:pt idx="2991">
                  <c:v>6687.7964621166502</c:v>
                </c:pt>
                <c:pt idx="2992">
                  <c:v>6692.2149238244901</c:v>
                </c:pt>
                <c:pt idx="2993">
                  <c:v>6693.0816676793302</c:v>
                </c:pt>
                <c:pt idx="2994">
                  <c:v>6693.2397364674498</c:v>
                </c:pt>
                <c:pt idx="2995">
                  <c:v>6695.8610438703899</c:v>
                </c:pt>
                <c:pt idx="2996">
                  <c:v>6697.3354743995496</c:v>
                </c:pt>
                <c:pt idx="2997">
                  <c:v>6699.2380078965198</c:v>
                </c:pt>
                <c:pt idx="2998">
                  <c:v>6702.0520714049699</c:v>
                </c:pt>
                <c:pt idx="2999">
                  <c:v>6704.2703033982098</c:v>
                </c:pt>
                <c:pt idx="3000">
                  <c:v>6707.2995160904902</c:v>
                </c:pt>
                <c:pt idx="3001">
                  <c:v>6708.9754843245</c:v>
                </c:pt>
                <c:pt idx="3002">
                  <c:v>6711.13751408196</c:v>
                </c:pt>
                <c:pt idx="3003">
                  <c:v>6710.5416825667498</c:v>
                </c:pt>
                <c:pt idx="3004">
                  <c:v>6712.2224806803997</c:v>
                </c:pt>
                <c:pt idx="3005">
                  <c:v>6712.7383996416102</c:v>
                </c:pt>
                <c:pt idx="3006">
                  <c:v>6718.0332649635702</c:v>
                </c:pt>
                <c:pt idx="3007">
                  <c:v>6719.1876061967896</c:v>
                </c:pt>
                <c:pt idx="3008">
                  <c:v>6721.2468912419799</c:v>
                </c:pt>
                <c:pt idx="3009">
                  <c:v>6722.7077102921603</c:v>
                </c:pt>
                <c:pt idx="3010">
                  <c:v>6724.6343931873198</c:v>
                </c:pt>
                <c:pt idx="3011">
                  <c:v>6727.1310018796303</c:v>
                </c:pt>
                <c:pt idx="3012">
                  <c:v>6728.3951131045997</c:v>
                </c:pt>
                <c:pt idx="3013">
                  <c:v>6730.2124650879796</c:v>
                </c:pt>
                <c:pt idx="3014">
                  <c:v>6731.7817368900096</c:v>
                </c:pt>
                <c:pt idx="3015">
                  <c:v>6733.49458784124</c:v>
                </c:pt>
                <c:pt idx="3016">
                  <c:v>6734.8842759367699</c:v>
                </c:pt>
                <c:pt idx="3017">
                  <c:v>6738.0741918969597</c:v>
                </c:pt>
                <c:pt idx="3018">
                  <c:v>6740.7736555340298</c:v>
                </c:pt>
                <c:pt idx="3019">
                  <c:v>6740.8456646486202</c:v>
                </c:pt>
                <c:pt idx="3020">
                  <c:v>6742.6076925561501</c:v>
                </c:pt>
                <c:pt idx="3021">
                  <c:v>6745.0169243350401</c:v>
                </c:pt>
                <c:pt idx="3022">
                  <c:v>6745.8858635897104</c:v>
                </c:pt>
                <c:pt idx="3023">
                  <c:v>6748.1396610602796</c:v>
                </c:pt>
                <c:pt idx="3024">
                  <c:v>6749.9174958466301</c:v>
                </c:pt>
                <c:pt idx="3025">
                  <c:v>6753.1025819271899</c:v>
                </c:pt>
                <c:pt idx="3026">
                  <c:v>6754.5958928949203</c:v>
                </c:pt>
                <c:pt idx="3027">
                  <c:v>6755.2452921661097</c:v>
                </c:pt>
                <c:pt idx="3028">
                  <c:v>6755.8165352031601</c:v>
                </c:pt>
                <c:pt idx="3029">
                  <c:v>6757.3269702896096</c:v>
                </c:pt>
                <c:pt idx="3030">
                  <c:v>6763.10526265522</c:v>
                </c:pt>
                <c:pt idx="3031">
                  <c:v>6762.1309442084703</c:v>
                </c:pt>
                <c:pt idx="3032">
                  <c:v>6764.02250070627</c:v>
                </c:pt>
                <c:pt idx="3033">
                  <c:v>6766.2438062592801</c:v>
                </c:pt>
                <c:pt idx="3034">
                  <c:v>6770.5551324551698</c:v>
                </c:pt>
                <c:pt idx="3035">
                  <c:v>6769.5549082903599</c:v>
                </c:pt>
                <c:pt idx="3036">
                  <c:v>6773.09257558441</c:v>
                </c:pt>
                <c:pt idx="3037">
                  <c:v>6772.5630451442203</c:v>
                </c:pt>
                <c:pt idx="3038">
                  <c:v>6776.0221171241801</c:v>
                </c:pt>
                <c:pt idx="3039">
                  <c:v>6779.6844831288599</c:v>
                </c:pt>
                <c:pt idx="3040">
                  <c:v>6781.62126486326</c:v>
                </c:pt>
                <c:pt idx="3041">
                  <c:v>6781.5835039861004</c:v>
                </c:pt>
                <c:pt idx="3042">
                  <c:v>6784.1367539941502</c:v>
                </c:pt>
                <c:pt idx="3043">
                  <c:v>6787.7156948050997</c:v>
                </c:pt>
                <c:pt idx="3044">
                  <c:v>6788.4305169913696</c:v>
                </c:pt>
                <c:pt idx="3045">
                  <c:v>6790.8472131296903</c:v>
                </c:pt>
                <c:pt idx="3046">
                  <c:v>6792.6061674774601</c:v>
                </c:pt>
                <c:pt idx="3047">
                  <c:v>6794.7866385935404</c:v>
                </c:pt>
                <c:pt idx="3048">
                  <c:v>6796.8050892018</c:v>
                </c:pt>
                <c:pt idx="3049">
                  <c:v>6796.6312135348699</c:v>
                </c:pt>
                <c:pt idx="3050">
                  <c:v>6800.0086166409701</c:v>
                </c:pt>
                <c:pt idx="3051">
                  <c:v>6803.3535278295103</c:v>
                </c:pt>
                <c:pt idx="3052">
                  <c:v>6804.4319082284401</c:v>
                </c:pt>
                <c:pt idx="3053">
                  <c:v>6804.1469453298596</c:v>
                </c:pt>
                <c:pt idx="3054">
                  <c:v>6806.12807414093</c:v>
                </c:pt>
                <c:pt idx="3055">
                  <c:v>6808.8174389387495</c:v>
                </c:pt>
                <c:pt idx="3056">
                  <c:v>6810.0402766468296</c:v>
                </c:pt>
                <c:pt idx="3057">
                  <c:v>6812.1412742888797</c:v>
                </c:pt>
                <c:pt idx="3058">
                  <c:v>6813.6863966927203</c:v>
                </c:pt>
                <c:pt idx="3059">
                  <c:v>6816.75776106183</c:v>
                </c:pt>
                <c:pt idx="3060">
                  <c:v>6818.0468998449196</c:v>
                </c:pt>
                <c:pt idx="3061">
                  <c:v>6821.6991670103498</c:v>
                </c:pt>
                <c:pt idx="3062">
                  <c:v>6823.7940175328704</c:v>
                </c:pt>
                <c:pt idx="3063">
                  <c:v>6824.2449526589699</c:v>
                </c:pt>
                <c:pt idx="3064">
                  <c:v>6825.5981971172396</c:v>
                </c:pt>
                <c:pt idx="3065">
                  <c:v>6829.1644046091496</c:v>
                </c:pt>
                <c:pt idx="3066">
                  <c:v>6830.1356494961301</c:v>
                </c:pt>
                <c:pt idx="3067">
                  <c:v>6831.2517907722204</c:v>
                </c:pt>
                <c:pt idx="3068">
                  <c:v>6834.58177324189</c:v>
                </c:pt>
                <c:pt idx="3069">
                  <c:v>6835.5789238469297</c:v>
                </c:pt>
                <c:pt idx="3070">
                  <c:v>6838.8083570041499</c:v>
                </c:pt>
                <c:pt idx="3071">
                  <c:v>6839.7580869727499</c:v>
                </c:pt>
                <c:pt idx="3072">
                  <c:v>6841.28169445821</c:v>
                </c:pt>
                <c:pt idx="3073">
                  <c:v>6843.4454805355499</c:v>
                </c:pt>
                <c:pt idx="3074">
                  <c:v>6843.0590901645901</c:v>
                </c:pt>
                <c:pt idx="3075">
                  <c:v>6845.4582231042396</c:v>
                </c:pt>
                <c:pt idx="3076">
                  <c:v>6847.1284832986703</c:v>
                </c:pt>
                <c:pt idx="3077">
                  <c:v>6849.5649380355098</c:v>
                </c:pt>
                <c:pt idx="3078">
                  <c:v>6851.1596764756196</c:v>
                </c:pt>
                <c:pt idx="3079">
                  <c:v>6853.93114922727</c:v>
                </c:pt>
                <c:pt idx="3080">
                  <c:v>6856.7741920135404</c:v>
                </c:pt>
                <c:pt idx="3081">
                  <c:v>6858.7360013060597</c:v>
                </c:pt>
                <c:pt idx="3082">
                  <c:v>6859.5777176027896</c:v>
                </c:pt>
                <c:pt idx="3083">
                  <c:v>6864.1507354590003</c:v>
                </c:pt>
                <c:pt idx="3084">
                  <c:v>6864.2978272479504</c:v>
                </c:pt>
                <c:pt idx="3085">
                  <c:v>6865.2040882998199</c:v>
                </c:pt>
                <c:pt idx="3086">
                  <c:v>6866.2811514588502</c:v>
                </c:pt>
                <c:pt idx="3087">
                  <c:v>6868.4330823770697</c:v>
                </c:pt>
                <c:pt idx="3088">
                  <c:v>6870.35010551296</c:v>
                </c:pt>
                <c:pt idx="3089">
                  <c:v>6876.0015037681096</c:v>
                </c:pt>
                <c:pt idx="3090">
                  <c:v>6875.4328952108499</c:v>
                </c:pt>
                <c:pt idx="3091">
                  <c:v>6875.6436535950097</c:v>
                </c:pt>
                <c:pt idx="3092">
                  <c:v>6878.5657307753399</c:v>
                </c:pt>
                <c:pt idx="3093">
                  <c:v>6878.2034898025704</c:v>
                </c:pt>
                <c:pt idx="3094">
                  <c:v>6883.10845211383</c:v>
                </c:pt>
                <c:pt idx="3095">
                  <c:v>6884.8248157048001</c:v>
                </c:pt>
                <c:pt idx="3096">
                  <c:v>6887.4373415084101</c:v>
                </c:pt>
                <c:pt idx="3097">
                  <c:v>6889.6814792197001</c:v>
                </c:pt>
                <c:pt idx="3098">
                  <c:v>6890.13856146534</c:v>
                </c:pt>
                <c:pt idx="3099">
                  <c:v>6893.7671183125603</c:v>
                </c:pt>
                <c:pt idx="3100">
                  <c:v>6895.4220107081501</c:v>
                </c:pt>
                <c:pt idx="3101">
                  <c:v>6895.4268405877801</c:v>
                </c:pt>
                <c:pt idx="3102">
                  <c:v>6896.2795338836804</c:v>
                </c:pt>
                <c:pt idx="3103">
                  <c:v>6899.9054562511001</c:v>
                </c:pt>
                <c:pt idx="3104">
                  <c:v>6901.8369690258996</c:v>
                </c:pt>
                <c:pt idx="3105">
                  <c:v>6905.4642086332096</c:v>
                </c:pt>
                <c:pt idx="3106">
                  <c:v>6905.1608043760198</c:v>
                </c:pt>
                <c:pt idx="3107">
                  <c:v>6906.3739823248197</c:v>
                </c:pt>
                <c:pt idx="3108">
                  <c:v>6907.0607033931901</c:v>
                </c:pt>
                <c:pt idx="3109">
                  <c:v>6909.1344780772997</c:v>
                </c:pt>
                <c:pt idx="3110">
                  <c:v>6911.6073764513903</c:v>
                </c:pt>
                <c:pt idx="3111">
                  <c:v>6915.0905978295395</c:v>
                </c:pt>
                <c:pt idx="3112">
                  <c:v>6915.7263856217396</c:v>
                </c:pt>
                <c:pt idx="3113">
                  <c:v>6916.4548192869797</c:v>
                </c:pt>
                <c:pt idx="3114">
                  <c:v>6916.4662353661197</c:v>
                </c:pt>
                <c:pt idx="3115">
                  <c:v>6917.6499949571298</c:v>
                </c:pt>
                <c:pt idx="3116">
                  <c:v>6922.8412374068703</c:v>
                </c:pt>
                <c:pt idx="3117">
                  <c:v>6925.0853751181703</c:v>
                </c:pt>
                <c:pt idx="3118">
                  <c:v>6927.3554185475195</c:v>
                </c:pt>
                <c:pt idx="3119">
                  <c:v>6929.3027382011196</c:v>
                </c:pt>
                <c:pt idx="3120">
                  <c:v>6933.6048437177096</c:v>
                </c:pt>
                <c:pt idx="3121">
                  <c:v>6933.9828915692897</c:v>
                </c:pt>
                <c:pt idx="3122">
                  <c:v>6936.9844422236401</c:v>
                </c:pt>
                <c:pt idx="3123">
                  <c:v>6937.4252785105</c:v>
                </c:pt>
                <c:pt idx="3124">
                  <c:v>6936.7477781214302</c:v>
                </c:pt>
                <c:pt idx="3125">
                  <c:v>6938.3706176794303</c:v>
                </c:pt>
                <c:pt idx="3126">
                  <c:v>6942.5137762479699</c:v>
                </c:pt>
                <c:pt idx="3127">
                  <c:v>6943.62025776479</c:v>
                </c:pt>
                <c:pt idx="3128">
                  <c:v>6946.4088546351504</c:v>
                </c:pt>
                <c:pt idx="3129">
                  <c:v>6947.07186538531</c:v>
                </c:pt>
                <c:pt idx="3130">
                  <c:v>6946.7746082476497</c:v>
                </c:pt>
                <c:pt idx="3131">
                  <c:v>6947.9974459557297</c:v>
                </c:pt>
                <c:pt idx="3132">
                  <c:v>6949.5228097610498</c:v>
                </c:pt>
                <c:pt idx="3133">
                  <c:v>6950.6714429547001</c:v>
                </c:pt>
                <c:pt idx="3134">
                  <c:v>6954.1270022949302</c:v>
                </c:pt>
                <c:pt idx="3135">
                  <c:v>6954.8549968801999</c:v>
                </c:pt>
                <c:pt idx="3136">
                  <c:v>6957.5408490382897</c:v>
                </c:pt>
                <c:pt idx="3137">
                  <c:v>6960.6982730809204</c:v>
                </c:pt>
                <c:pt idx="3138">
                  <c:v>6961.3827987494597</c:v>
                </c:pt>
                <c:pt idx="3139">
                  <c:v>6964.0080578721099</c:v>
                </c:pt>
                <c:pt idx="3140">
                  <c:v>6965.4864401209697</c:v>
                </c:pt>
                <c:pt idx="3141">
                  <c:v>6969.1966658420497</c:v>
                </c:pt>
                <c:pt idx="3142">
                  <c:v>6970.5626436193597</c:v>
                </c:pt>
                <c:pt idx="3143">
                  <c:v>6970.2012808065201</c:v>
                </c:pt>
                <c:pt idx="3144">
                  <c:v>6974.0831867946999</c:v>
                </c:pt>
                <c:pt idx="3145">
                  <c:v>6975.9242490962897</c:v>
                </c:pt>
                <c:pt idx="3146">
                  <c:v>6976.14027644005</c:v>
                </c:pt>
                <c:pt idx="3147">
                  <c:v>6979.2810154439403</c:v>
                </c:pt>
                <c:pt idx="3148">
                  <c:v>6980.7444689739305</c:v>
                </c:pt>
                <c:pt idx="3149">
                  <c:v>6984.28345350788</c:v>
                </c:pt>
                <c:pt idx="3150">
                  <c:v>6987.34559719768</c:v>
                </c:pt>
                <c:pt idx="3151">
                  <c:v>6989.9423161224704</c:v>
                </c:pt>
                <c:pt idx="3152">
                  <c:v>6993.1344274824996</c:v>
                </c:pt>
                <c:pt idx="3153">
                  <c:v>6994.3572651905697</c:v>
                </c:pt>
                <c:pt idx="3154">
                  <c:v>6995.1291677725403</c:v>
                </c:pt>
                <c:pt idx="3155">
                  <c:v>6994.9179703084201</c:v>
                </c:pt>
                <c:pt idx="3156">
                  <c:v>6997.1019540642301</c:v>
                </c:pt>
                <c:pt idx="3157">
                  <c:v>6997.6986637393702</c:v>
                </c:pt>
                <c:pt idx="3158">
                  <c:v>6998.9329175265902</c:v>
                </c:pt>
                <c:pt idx="3159">
                  <c:v>7003.1054944529096</c:v>
                </c:pt>
                <c:pt idx="3160">
                  <c:v>7005.0721336250599</c:v>
                </c:pt>
                <c:pt idx="3161">
                  <c:v>7006.3788356068299</c:v>
                </c:pt>
                <c:pt idx="3162">
                  <c:v>7006.9206602861004</c:v>
                </c:pt>
                <c:pt idx="3163">
                  <c:v>7010.4772080187304</c:v>
                </c:pt>
                <c:pt idx="3164">
                  <c:v>7011.4383540664803</c:v>
                </c:pt>
                <c:pt idx="3165">
                  <c:v>7013.2232141323002</c:v>
                </c:pt>
                <c:pt idx="3166">
                  <c:v>7014.0715166285299</c:v>
                </c:pt>
                <c:pt idx="3167">
                  <c:v>7014.6111459079602</c:v>
                </c:pt>
                <c:pt idx="3168">
                  <c:v>7016.2862359820301</c:v>
                </c:pt>
                <c:pt idx="3169">
                  <c:v>7019.6214874113002</c:v>
                </c:pt>
                <c:pt idx="3170">
                  <c:v>7021.1859293336902</c:v>
                </c:pt>
                <c:pt idx="3171">
                  <c:v>7023.4735359617198</c:v>
                </c:pt>
                <c:pt idx="3172">
                  <c:v>7025.1956075922599</c:v>
                </c:pt>
                <c:pt idx="3173">
                  <c:v>7024.7978011421601</c:v>
                </c:pt>
                <c:pt idx="3174">
                  <c:v>7030.0039723107802</c:v>
                </c:pt>
                <c:pt idx="3175">
                  <c:v>7030.5444797501495</c:v>
                </c:pt>
                <c:pt idx="3176">
                  <c:v>7032.0421815175596</c:v>
                </c:pt>
                <c:pt idx="3177">
                  <c:v>7034.0834642841</c:v>
                </c:pt>
                <c:pt idx="3178">
                  <c:v>7034.9787483368</c:v>
                </c:pt>
                <c:pt idx="3179">
                  <c:v>7038.8250888476496</c:v>
                </c:pt>
                <c:pt idx="3180">
                  <c:v>7042.7482683527196</c:v>
                </c:pt>
                <c:pt idx="3181">
                  <c:v>7042.5410226082904</c:v>
                </c:pt>
                <c:pt idx="3182">
                  <c:v>7044.3258826741203</c:v>
                </c:pt>
                <c:pt idx="3183">
                  <c:v>7049.8328236201296</c:v>
                </c:pt>
                <c:pt idx="3184">
                  <c:v>7049.7660834651397</c:v>
                </c:pt>
                <c:pt idx="3185">
                  <c:v>7051.9667522597001</c:v>
                </c:pt>
                <c:pt idx="3186">
                  <c:v>7052.0040740569002</c:v>
                </c:pt>
                <c:pt idx="3187">
                  <c:v>7055.1307625018499</c:v>
                </c:pt>
                <c:pt idx="3188">
                  <c:v>7057.2563486220497</c:v>
                </c:pt>
                <c:pt idx="3189">
                  <c:v>7057.5549229996104</c:v>
                </c:pt>
                <c:pt idx="3190">
                  <c:v>7059.7081711577302</c:v>
                </c:pt>
                <c:pt idx="3191">
                  <c:v>7062.2320028080003</c:v>
                </c:pt>
                <c:pt idx="3192">
                  <c:v>7064.6456253865499</c:v>
                </c:pt>
                <c:pt idx="3193">
                  <c:v>7067.1826294358298</c:v>
                </c:pt>
                <c:pt idx="3194">
                  <c:v>7069.3275350745898</c:v>
                </c:pt>
                <c:pt idx="3195">
                  <c:v>7068.9095309460099</c:v>
                </c:pt>
                <c:pt idx="3196">
                  <c:v>7071.1400571783297</c:v>
                </c:pt>
                <c:pt idx="3197">
                  <c:v>7072.48627635712</c:v>
                </c:pt>
                <c:pt idx="3198">
                  <c:v>7075.3600547410797</c:v>
                </c:pt>
                <c:pt idx="3199">
                  <c:v>7077.8197807161696</c:v>
                </c:pt>
                <c:pt idx="3200">
                  <c:v>7080.2329642147597</c:v>
                </c:pt>
                <c:pt idx="3201">
                  <c:v>7083.0913747998702</c:v>
                </c:pt>
                <c:pt idx="3202">
                  <c:v>7084.5921501270504</c:v>
                </c:pt>
                <c:pt idx="3203">
                  <c:v>7086.1934747666701</c:v>
                </c:pt>
                <c:pt idx="3204">
                  <c:v>7086.1530794096998</c:v>
                </c:pt>
                <c:pt idx="3205">
                  <c:v>7089.2968919733603</c:v>
                </c:pt>
                <c:pt idx="3206">
                  <c:v>7090.4982147630499</c:v>
                </c:pt>
                <c:pt idx="3207">
                  <c:v>7093.8721052294204</c:v>
                </c:pt>
                <c:pt idx="3208">
                  <c:v>7094.25630020054</c:v>
                </c:pt>
                <c:pt idx="3209">
                  <c:v>7094.7458743637299</c:v>
                </c:pt>
                <c:pt idx="3210">
                  <c:v>7098.7410629833903</c:v>
                </c:pt>
                <c:pt idx="3211">
                  <c:v>7099.5972689190203</c:v>
                </c:pt>
                <c:pt idx="3212">
                  <c:v>7100.3963944589505</c:v>
                </c:pt>
                <c:pt idx="3213">
                  <c:v>7103.7562343663703</c:v>
                </c:pt>
                <c:pt idx="3214">
                  <c:v>7103.9977283482103</c:v>
                </c:pt>
                <c:pt idx="3215">
                  <c:v>7105.3132119293196</c:v>
                </c:pt>
                <c:pt idx="3216">
                  <c:v>7109.37997058359</c:v>
                </c:pt>
                <c:pt idx="3217">
                  <c:v>7109.9152090633597</c:v>
                </c:pt>
                <c:pt idx="3218">
                  <c:v>7111.2039087664798</c:v>
                </c:pt>
                <c:pt idx="3219">
                  <c:v>7111.52487622235</c:v>
                </c:pt>
                <c:pt idx="3220">
                  <c:v>7114.7319163012598</c:v>
                </c:pt>
                <c:pt idx="3221">
                  <c:v>7117.1797871172303</c:v>
                </c:pt>
                <c:pt idx="3222">
                  <c:v>7120.4944017880498</c:v>
                </c:pt>
                <c:pt idx="3223">
                  <c:v>7121.0111989092002</c:v>
                </c:pt>
                <c:pt idx="3224">
                  <c:v>7123.9833312057699</c:v>
                </c:pt>
                <c:pt idx="3225">
                  <c:v>7124.3113239411095</c:v>
                </c:pt>
                <c:pt idx="3226">
                  <c:v>7128.6779742128401</c:v>
                </c:pt>
                <c:pt idx="3227">
                  <c:v>7129.5174951097297</c:v>
                </c:pt>
                <c:pt idx="3228">
                  <c:v>7129.0064060281502</c:v>
                </c:pt>
                <c:pt idx="3229">
                  <c:v>7127.8727015533796</c:v>
                </c:pt>
                <c:pt idx="3230">
                  <c:v>7133.9702050549904</c:v>
                </c:pt>
                <c:pt idx="3231">
                  <c:v>7136.9515580308698</c:v>
                </c:pt>
                <c:pt idx="3232">
                  <c:v>7136.5036964645396</c:v>
                </c:pt>
                <c:pt idx="3233">
                  <c:v>7138.45891955755</c:v>
                </c:pt>
                <c:pt idx="3234">
                  <c:v>7137.8125938461399</c:v>
                </c:pt>
                <c:pt idx="3235">
                  <c:v>7139.5741826737103</c:v>
                </c:pt>
                <c:pt idx="3236">
                  <c:v>7143.1974705613202</c:v>
                </c:pt>
                <c:pt idx="3237">
                  <c:v>7145.1294224160902</c:v>
                </c:pt>
                <c:pt idx="3238">
                  <c:v>7146.3465520845903</c:v>
                </c:pt>
                <c:pt idx="3239">
                  <c:v>7146.9318456805904</c:v>
                </c:pt>
                <c:pt idx="3240">
                  <c:v>7149.6752173143504</c:v>
                </c:pt>
                <c:pt idx="3241">
                  <c:v>7150.7426207141098</c:v>
                </c:pt>
                <c:pt idx="3242">
                  <c:v>7152.7294575647402</c:v>
                </c:pt>
                <c:pt idx="3243">
                  <c:v>7155.1891835398301</c:v>
                </c:pt>
                <c:pt idx="3244">
                  <c:v>7159.22871923615</c:v>
                </c:pt>
                <c:pt idx="3245">
                  <c:v>7160.0001827381602</c:v>
                </c:pt>
                <c:pt idx="3246">
                  <c:v>7159.9180747843302</c:v>
                </c:pt>
                <c:pt idx="3247">
                  <c:v>7161.9878977487297</c:v>
                </c:pt>
                <c:pt idx="3248">
                  <c:v>7165.1079999941703</c:v>
                </c:pt>
                <c:pt idx="3249">
                  <c:v>7165.3143675786596</c:v>
                </c:pt>
                <c:pt idx="3250">
                  <c:v>7169.1247035322103</c:v>
                </c:pt>
                <c:pt idx="3251">
                  <c:v>7168.8384233937304</c:v>
                </c:pt>
                <c:pt idx="3252">
                  <c:v>7171.2538022921499</c:v>
                </c:pt>
                <c:pt idx="3253">
                  <c:v>7174.7405363100297</c:v>
                </c:pt>
                <c:pt idx="3254">
                  <c:v>7176.8424121120197</c:v>
                </c:pt>
                <c:pt idx="3255">
                  <c:v>7178.1539439734297</c:v>
                </c:pt>
                <c:pt idx="3256">
                  <c:v>7179.1339704597503</c:v>
                </c:pt>
                <c:pt idx="3257">
                  <c:v>7182.9926052096698</c:v>
                </c:pt>
                <c:pt idx="3258">
                  <c:v>7185.6262068516899</c:v>
                </c:pt>
                <c:pt idx="3259">
                  <c:v>7184.4529851798898</c:v>
                </c:pt>
                <c:pt idx="3260">
                  <c:v>7187.3017360057302</c:v>
                </c:pt>
                <c:pt idx="3261">
                  <c:v>7192.4815623763297</c:v>
                </c:pt>
                <c:pt idx="3262">
                  <c:v>7194.1496271709302</c:v>
                </c:pt>
                <c:pt idx="3263">
                  <c:v>7193.34567175137</c:v>
                </c:pt>
                <c:pt idx="3264">
                  <c:v>7193.0730030918703</c:v>
                </c:pt>
                <c:pt idx="3265">
                  <c:v>7195.6534760578797</c:v>
                </c:pt>
                <c:pt idx="3266">
                  <c:v>7199.3154029825901</c:v>
                </c:pt>
                <c:pt idx="3267">
                  <c:v>7202.0802895347297</c:v>
                </c:pt>
                <c:pt idx="3268">
                  <c:v>7203.1779894522097</c:v>
                </c:pt>
                <c:pt idx="3269">
                  <c:v>7203.2166284893101</c:v>
                </c:pt>
                <c:pt idx="3270">
                  <c:v>7205.1683389425898</c:v>
                </c:pt>
                <c:pt idx="3271">
                  <c:v>7204.5852407464199</c:v>
                </c:pt>
                <c:pt idx="3272">
                  <c:v>7209.9999748993596</c:v>
                </c:pt>
                <c:pt idx="3273">
                  <c:v>7209.8045843140499</c:v>
                </c:pt>
                <c:pt idx="3274">
                  <c:v>7210.5874638952</c:v>
                </c:pt>
                <c:pt idx="3275">
                  <c:v>7214.8316108561403</c:v>
                </c:pt>
                <c:pt idx="3276">
                  <c:v>7214.8197556970299</c:v>
                </c:pt>
                <c:pt idx="3277">
                  <c:v>7216.6876018766097</c:v>
                </c:pt>
                <c:pt idx="3278">
                  <c:v>7218.6292134906498</c:v>
                </c:pt>
                <c:pt idx="3279">
                  <c:v>7219.6118744567702</c:v>
                </c:pt>
                <c:pt idx="3280">
                  <c:v>7222.0790647913</c:v>
                </c:pt>
                <c:pt idx="3281">
                  <c:v>7225.7734836335703</c:v>
                </c:pt>
                <c:pt idx="3282">
                  <c:v>7226.8180548750397</c:v>
                </c:pt>
                <c:pt idx="3283">
                  <c:v>7227.3058727183698</c:v>
                </c:pt>
                <c:pt idx="3284">
                  <c:v>7227.91224215278</c:v>
                </c:pt>
                <c:pt idx="3285">
                  <c:v>7229.6308011435904</c:v>
                </c:pt>
                <c:pt idx="3286">
                  <c:v>7232.7706619875498</c:v>
                </c:pt>
                <c:pt idx="3287">
                  <c:v>7234.5722070921101</c:v>
                </c:pt>
                <c:pt idx="3288">
                  <c:v>7239.47936480321</c:v>
                </c:pt>
                <c:pt idx="3289">
                  <c:v>7241.58211876513</c:v>
                </c:pt>
                <c:pt idx="3290">
                  <c:v>7240.8703701386403</c:v>
                </c:pt>
                <c:pt idx="3291">
                  <c:v>7243.3085811953497</c:v>
                </c:pt>
                <c:pt idx="3292">
                  <c:v>7250.1714010794203</c:v>
                </c:pt>
                <c:pt idx="3293">
                  <c:v>7250.5815017686</c:v>
                </c:pt>
                <c:pt idx="3294">
                  <c:v>7250.9125680637098</c:v>
                </c:pt>
                <c:pt idx="3295">
                  <c:v>7250.7624027149996</c:v>
                </c:pt>
                <c:pt idx="3296">
                  <c:v>7256.0989806338102</c:v>
                </c:pt>
                <c:pt idx="3297">
                  <c:v>7259.1975679608704</c:v>
                </c:pt>
                <c:pt idx="3298">
                  <c:v>7261.4785883893901</c:v>
                </c:pt>
                <c:pt idx="3299">
                  <c:v>7263.2283220578502</c:v>
                </c:pt>
                <c:pt idx="3300">
                  <c:v>7262.9648740776602</c:v>
                </c:pt>
                <c:pt idx="3301">
                  <c:v>7262.3585046432399</c:v>
                </c:pt>
                <c:pt idx="3302">
                  <c:v>7267.1190096453702</c:v>
                </c:pt>
                <c:pt idx="3303">
                  <c:v>7267.7543583575998</c:v>
                </c:pt>
                <c:pt idx="3304">
                  <c:v>7268.2751071984603</c:v>
                </c:pt>
                <c:pt idx="3305">
                  <c:v>7269.6546964547397</c:v>
                </c:pt>
                <c:pt idx="3306">
                  <c:v>7272.4204611668201</c:v>
                </c:pt>
                <c:pt idx="3307">
                  <c:v>7273.9822686094103</c:v>
                </c:pt>
                <c:pt idx="3308">
                  <c:v>7273.07512939761</c:v>
                </c:pt>
                <c:pt idx="3309">
                  <c:v>7279.8720872866397</c:v>
                </c:pt>
                <c:pt idx="3310">
                  <c:v>7279.8997493245597</c:v>
                </c:pt>
                <c:pt idx="3311">
                  <c:v>7283.7276484767899</c:v>
                </c:pt>
                <c:pt idx="3312">
                  <c:v>7285.1625618089201</c:v>
                </c:pt>
                <c:pt idx="3313">
                  <c:v>7284.3788040678401</c:v>
                </c:pt>
                <c:pt idx="3314">
                  <c:v>7289.3979271705202</c:v>
                </c:pt>
                <c:pt idx="3315">
                  <c:v>7291.4949730928702</c:v>
                </c:pt>
                <c:pt idx="3316">
                  <c:v>7292.7331785997903</c:v>
                </c:pt>
                <c:pt idx="3317">
                  <c:v>7294.46622722951</c:v>
                </c:pt>
                <c:pt idx="3318">
                  <c:v>7294.2673240044596</c:v>
                </c:pt>
                <c:pt idx="3319">
                  <c:v>7298.0166278426004</c:v>
                </c:pt>
                <c:pt idx="3320">
                  <c:v>7298.1777701904903</c:v>
                </c:pt>
                <c:pt idx="3321">
                  <c:v>7298.8324384212701</c:v>
                </c:pt>
                <c:pt idx="3322">
                  <c:v>7299.1608702365802</c:v>
                </c:pt>
                <c:pt idx="3323">
                  <c:v>7303.4752699922401</c:v>
                </c:pt>
                <c:pt idx="3324">
                  <c:v>7305.7145778239001</c:v>
                </c:pt>
                <c:pt idx="3325">
                  <c:v>7308.5598160099998</c:v>
                </c:pt>
                <c:pt idx="3326">
                  <c:v>7307.36683573969</c:v>
                </c:pt>
                <c:pt idx="3327">
                  <c:v>7309.9310627469204</c:v>
                </c:pt>
                <c:pt idx="3328">
                  <c:v>7311.4318380740997</c:v>
                </c:pt>
                <c:pt idx="3329">
                  <c:v>7317.1389994850497</c:v>
                </c:pt>
                <c:pt idx="3330">
                  <c:v>7317.4186934240297</c:v>
                </c:pt>
                <c:pt idx="3331">
                  <c:v>7319.23648448737</c:v>
                </c:pt>
                <c:pt idx="3332">
                  <c:v>7318.68763452863</c:v>
                </c:pt>
                <c:pt idx="3333">
                  <c:v>7321.3669004872199</c:v>
                </c:pt>
                <c:pt idx="3334">
                  <c:v>7321.7357276594903</c:v>
                </c:pt>
                <c:pt idx="3335">
                  <c:v>7325.9333321439299</c:v>
                </c:pt>
                <c:pt idx="3336">
                  <c:v>7326.8769149929904</c:v>
                </c:pt>
                <c:pt idx="3337">
                  <c:v>7328.92302763917</c:v>
                </c:pt>
                <c:pt idx="3338">
                  <c:v>7331.39724325317</c:v>
                </c:pt>
                <c:pt idx="3339">
                  <c:v>7332.4681592926599</c:v>
                </c:pt>
                <c:pt idx="3340">
                  <c:v>7332.5085546496302</c:v>
                </c:pt>
                <c:pt idx="3341">
                  <c:v>7334.5682787747901</c:v>
                </c:pt>
                <c:pt idx="3342">
                  <c:v>7339.1658851091597</c:v>
                </c:pt>
                <c:pt idx="3343">
                  <c:v>7339.9764267282198</c:v>
                </c:pt>
                <c:pt idx="3344">
                  <c:v>7340.4444859730302</c:v>
                </c:pt>
                <c:pt idx="3345">
                  <c:v>7341.6330754436804</c:v>
                </c:pt>
                <c:pt idx="3346">
                  <c:v>7345.3670114829802</c:v>
                </c:pt>
                <c:pt idx="3347">
                  <c:v>7345.9483533592702</c:v>
                </c:pt>
                <c:pt idx="3348">
                  <c:v>7346.1441830245503</c:v>
                </c:pt>
                <c:pt idx="3349">
                  <c:v>7350.1499095634199</c:v>
                </c:pt>
                <c:pt idx="3350">
                  <c:v>7354.7448814179797</c:v>
                </c:pt>
                <c:pt idx="3351">
                  <c:v>7354.4634311591399</c:v>
                </c:pt>
                <c:pt idx="3352">
                  <c:v>7356.2539992645397</c:v>
                </c:pt>
                <c:pt idx="3353">
                  <c:v>7358.0076846526999</c:v>
                </c:pt>
                <c:pt idx="3354">
                  <c:v>7357.9238203790001</c:v>
                </c:pt>
                <c:pt idx="3355">
                  <c:v>7364.2663305021997</c:v>
                </c:pt>
                <c:pt idx="3356">
                  <c:v>7363.8031011370203</c:v>
                </c:pt>
                <c:pt idx="3357">
                  <c:v>7367.6547106074704</c:v>
                </c:pt>
                <c:pt idx="3358">
                  <c:v>7368.8138817203298</c:v>
                </c:pt>
                <c:pt idx="3359">
                  <c:v>7369.2055410508901</c:v>
                </c:pt>
                <c:pt idx="3360">
                  <c:v>7370.1767859378697</c:v>
                </c:pt>
                <c:pt idx="3361">
                  <c:v>7373.5006212879998</c:v>
                </c:pt>
                <c:pt idx="3362">
                  <c:v>7376.6514591311297</c:v>
                </c:pt>
                <c:pt idx="3363">
                  <c:v>7381.0211829626296</c:v>
                </c:pt>
                <c:pt idx="3364">
                  <c:v>7379.2516906956598</c:v>
                </c:pt>
                <c:pt idx="3365">
                  <c:v>7379.3456538085902</c:v>
                </c:pt>
                <c:pt idx="3366">
                  <c:v>7379.8549865702998</c:v>
                </c:pt>
                <c:pt idx="3367">
                  <c:v>7383.3035206310497</c:v>
                </c:pt>
                <c:pt idx="3368">
                  <c:v>7386.5799353447501</c:v>
                </c:pt>
                <c:pt idx="3369">
                  <c:v>7389.5384561623396</c:v>
                </c:pt>
                <c:pt idx="3370">
                  <c:v>7390.8978477401397</c:v>
                </c:pt>
                <c:pt idx="3371">
                  <c:v>7391.7083893592098</c:v>
                </c:pt>
                <c:pt idx="3372">
                  <c:v>7395.2227854150096</c:v>
                </c:pt>
                <c:pt idx="3373">
                  <c:v>7395.7505595353296</c:v>
                </c:pt>
                <c:pt idx="3374">
                  <c:v>7396.8684571312897</c:v>
                </c:pt>
                <c:pt idx="3375">
                  <c:v>7397.6298217940603</c:v>
                </c:pt>
                <c:pt idx="3376">
                  <c:v>7400.64015404775</c:v>
                </c:pt>
                <c:pt idx="3377">
                  <c:v>7403.0463122668698</c:v>
                </c:pt>
                <c:pt idx="3378">
                  <c:v>7405.4665210449202</c:v>
                </c:pt>
                <c:pt idx="3379">
                  <c:v>7408.1510559631097</c:v>
                </c:pt>
                <c:pt idx="3380">
                  <c:v>7410.2797156430897</c:v>
                </c:pt>
                <c:pt idx="3381">
                  <c:v>7411.6004681838003</c:v>
                </c:pt>
                <c:pt idx="3382">
                  <c:v>7410.4246120321905</c:v>
                </c:pt>
                <c:pt idx="3383">
                  <c:v>7411.9174839199604</c:v>
                </c:pt>
                <c:pt idx="3384">
                  <c:v>7413.7300060237003</c:v>
                </c:pt>
                <c:pt idx="3385">
                  <c:v>7415.7778749897498</c:v>
                </c:pt>
                <c:pt idx="3386">
                  <c:v>7418.7908417232502</c:v>
                </c:pt>
                <c:pt idx="3387">
                  <c:v>7420.6244396654101</c:v>
                </c:pt>
                <c:pt idx="3388">
                  <c:v>7421.9478266859196</c:v>
                </c:pt>
                <c:pt idx="3389">
                  <c:v>7424.2161137953999</c:v>
                </c:pt>
                <c:pt idx="3390">
                  <c:v>7426.4773756254099</c:v>
                </c:pt>
                <c:pt idx="3391">
                  <c:v>7423.6374063988997</c:v>
                </c:pt>
                <c:pt idx="3392">
                  <c:v>7415.7128911546397</c:v>
                </c:pt>
                <c:pt idx="3393">
                  <c:v>7399.8138055498703</c:v>
                </c:pt>
                <c:pt idx="3394">
                  <c:v>7383.7856304348097</c:v>
                </c:pt>
                <c:pt idx="3395">
                  <c:v>7368.8911597945198</c:v>
                </c:pt>
                <c:pt idx="3396">
                  <c:v>7354.4651874790097</c:v>
                </c:pt>
                <c:pt idx="3397">
                  <c:v>7341.84076026807</c:v>
                </c:pt>
                <c:pt idx="3398">
                  <c:v>7326.8220299971199</c:v>
                </c:pt>
                <c:pt idx="3399">
                  <c:v>7315.0849833994698</c:v>
                </c:pt>
                <c:pt idx="3400">
                  <c:v>7299.9376026981899</c:v>
                </c:pt>
                <c:pt idx="3401">
                  <c:v>7287.8053841302399</c:v>
                </c:pt>
                <c:pt idx="3402">
                  <c:v>7271.87336752795</c:v>
                </c:pt>
                <c:pt idx="3403">
                  <c:v>7256.8340004985603</c:v>
                </c:pt>
                <c:pt idx="3404">
                  <c:v>7244.3571041565201</c:v>
                </c:pt>
                <c:pt idx="3405">
                  <c:v>7232.4540853313501</c:v>
                </c:pt>
                <c:pt idx="3406">
                  <c:v>7218.3442505920702</c:v>
                </c:pt>
                <c:pt idx="3407">
                  <c:v>7205.5116994767704</c:v>
                </c:pt>
                <c:pt idx="3408">
                  <c:v>7191.2872648661096</c:v>
                </c:pt>
                <c:pt idx="3409">
                  <c:v>7174.4406446925796</c:v>
                </c:pt>
                <c:pt idx="3410">
                  <c:v>7163.0324689902</c:v>
                </c:pt>
                <c:pt idx="3411">
                  <c:v>7149.16500639271</c:v>
                </c:pt>
                <c:pt idx="3412">
                  <c:v>7134.4408987796096</c:v>
                </c:pt>
                <c:pt idx="3413">
                  <c:v>7121.7321682149995</c:v>
                </c:pt>
                <c:pt idx="3414">
                  <c:v>7110.6563760476402</c:v>
                </c:pt>
                <c:pt idx="3415">
                  <c:v>7094.0402728567797</c:v>
                </c:pt>
                <c:pt idx="3416">
                  <c:v>7079.2696227671804</c:v>
                </c:pt>
                <c:pt idx="3417">
                  <c:v>7069.2370846013901</c:v>
                </c:pt>
                <c:pt idx="3418">
                  <c:v>7055.7529388150697</c:v>
                </c:pt>
                <c:pt idx="3419">
                  <c:v>7045.0345577408398</c:v>
                </c:pt>
                <c:pt idx="3420">
                  <c:v>7029.0177987049201</c:v>
                </c:pt>
                <c:pt idx="3421">
                  <c:v>7016.84167214028</c:v>
                </c:pt>
                <c:pt idx="3422">
                  <c:v>7000.8214004646197</c:v>
                </c:pt>
                <c:pt idx="3423">
                  <c:v>6989.9669046006202</c:v>
                </c:pt>
                <c:pt idx="3424">
                  <c:v>6976.7848458316003</c:v>
                </c:pt>
                <c:pt idx="3425">
                  <c:v>6961.8179269967504</c:v>
                </c:pt>
                <c:pt idx="3426">
                  <c:v>6949.0718746349503</c:v>
                </c:pt>
                <c:pt idx="3427">
                  <c:v>6936.6889414058596</c:v>
                </c:pt>
                <c:pt idx="3428">
                  <c:v>6921.4752596295602</c:v>
                </c:pt>
                <c:pt idx="3429">
                  <c:v>6907.4409466446104</c:v>
                </c:pt>
                <c:pt idx="3430">
                  <c:v>6895.4747003041903</c:v>
                </c:pt>
                <c:pt idx="3431">
                  <c:v>6880.4392849944898</c:v>
                </c:pt>
                <c:pt idx="3432">
                  <c:v>6867.6264924777097</c:v>
                </c:pt>
                <c:pt idx="3433">
                  <c:v>6852.4769163765995</c:v>
                </c:pt>
                <c:pt idx="3434">
                  <c:v>6837.9214154708297</c:v>
                </c:pt>
                <c:pt idx="3435">
                  <c:v>6824.5422097966202</c:v>
                </c:pt>
                <c:pt idx="3436">
                  <c:v>6811.1287558849999</c:v>
                </c:pt>
                <c:pt idx="3437">
                  <c:v>6801.0909487596</c:v>
                </c:pt>
                <c:pt idx="3438">
                  <c:v>6788.3523607572397</c:v>
                </c:pt>
                <c:pt idx="3439">
                  <c:v>6774.2574547368404</c:v>
                </c:pt>
                <c:pt idx="3440">
                  <c:v>6758.0062269985501</c:v>
                </c:pt>
                <c:pt idx="3441">
                  <c:v>6746.0650082162401</c:v>
                </c:pt>
                <c:pt idx="3442">
                  <c:v>6729.7812885603898</c:v>
                </c:pt>
                <c:pt idx="3443">
                  <c:v>6718.3880415768899</c:v>
                </c:pt>
                <c:pt idx="3444">
                  <c:v>6704.9754658252004</c:v>
                </c:pt>
                <c:pt idx="3445">
                  <c:v>6691.8720023702699</c:v>
                </c:pt>
                <c:pt idx="3446">
                  <c:v>6677.59795172334</c:v>
                </c:pt>
                <c:pt idx="3447">
                  <c:v>6668.0738681593202</c:v>
                </c:pt>
                <c:pt idx="3448">
                  <c:v>6652.5348281274901</c:v>
                </c:pt>
                <c:pt idx="3449">
                  <c:v>6637.1771281220299</c:v>
                </c:pt>
                <c:pt idx="3450">
                  <c:v>6624.6980363801604</c:v>
                </c:pt>
                <c:pt idx="3451">
                  <c:v>6611.1774469565798</c:v>
                </c:pt>
                <c:pt idx="3452">
                  <c:v>6598.6048311817503</c:v>
                </c:pt>
                <c:pt idx="3453">
                  <c:v>6585.7209077103098</c:v>
                </c:pt>
                <c:pt idx="3454">
                  <c:v>6573.5421466658599</c:v>
                </c:pt>
                <c:pt idx="3455">
                  <c:v>6557.8832378030402</c:v>
                </c:pt>
                <c:pt idx="3456">
                  <c:v>6544.9505764552696</c:v>
                </c:pt>
                <c:pt idx="3457">
                  <c:v>6531.85765091955</c:v>
                </c:pt>
                <c:pt idx="3458">
                  <c:v>6516.63474846395</c:v>
                </c:pt>
                <c:pt idx="3459">
                  <c:v>6504.4832103774497</c:v>
                </c:pt>
                <c:pt idx="3460">
                  <c:v>6489.8122314403599</c:v>
                </c:pt>
                <c:pt idx="3461">
                  <c:v>6475.79592073406</c:v>
                </c:pt>
                <c:pt idx="3462">
                  <c:v>6464.6885148090696</c:v>
                </c:pt>
                <c:pt idx="3463">
                  <c:v>6451.3000884555604</c:v>
                </c:pt>
                <c:pt idx="3464">
                  <c:v>6437.9085885422801</c:v>
                </c:pt>
                <c:pt idx="3465">
                  <c:v>6423.7469423668999</c:v>
                </c:pt>
                <c:pt idx="3466">
                  <c:v>6409.0570829912303</c:v>
                </c:pt>
                <c:pt idx="3467">
                  <c:v>6401.4140180058102</c:v>
                </c:pt>
                <c:pt idx="3468">
                  <c:v>6384.1959361802001</c:v>
                </c:pt>
                <c:pt idx="3469">
                  <c:v>6369.6004789974304</c:v>
                </c:pt>
                <c:pt idx="3470">
                  <c:v>6355.9420184642204</c:v>
                </c:pt>
                <c:pt idx="3471">
                  <c:v>6343.7132023035401</c:v>
                </c:pt>
                <c:pt idx="3472">
                  <c:v>6331.1089727710796</c:v>
                </c:pt>
                <c:pt idx="3473">
                  <c:v>6317.4742225560904</c:v>
                </c:pt>
                <c:pt idx="3474">
                  <c:v>6305.9782308603098</c:v>
                </c:pt>
                <c:pt idx="3475">
                  <c:v>6294.2249383038798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2D-43C6-91C9-168DE11E1553}"/>
            </c:ext>
          </c:extLst>
        </c:ser>
        <c:ser>
          <c:idx val="3"/>
          <c:order val="2"/>
          <c:tx>
            <c:v>Run 4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'CTE-219-10-WARP-TDB-L (Failure)'!$D$8:$D$3896</c:f>
              <c:numCache>
                <c:formatCode>0.000000</c:formatCode>
                <c:ptCount val="3889"/>
                <c:pt idx="0">
                  <c:v>0</c:v>
                </c:pt>
                <c:pt idx="1">
                  <c:v>1.7881393164065602E-5</c:v>
                </c:pt>
                <c:pt idx="2">
                  <c:v>2.1189450306366352E-4</c:v>
                </c:pt>
                <c:pt idx="3">
                  <c:v>8.4757796302019497E-5</c:v>
                </c:pt>
                <c:pt idx="4">
                  <c:v>1.437663854630955E-4</c:v>
                </c:pt>
                <c:pt idx="5">
                  <c:v>5.614757261054631E-5</c:v>
                </c:pt>
                <c:pt idx="6">
                  <c:v>1.5807150178469151E-4</c:v>
                </c:pt>
                <c:pt idx="7">
                  <c:v>1.8918513649795351E-4</c:v>
                </c:pt>
                <c:pt idx="8">
                  <c:v>1.997351497144465E-4</c:v>
                </c:pt>
                <c:pt idx="9">
                  <c:v>2.2298095702325154E-4</c:v>
                </c:pt>
                <c:pt idx="10">
                  <c:v>2.2405385641287949E-4</c:v>
                </c:pt>
                <c:pt idx="11">
                  <c:v>1.8668173442788451E-4</c:v>
                </c:pt>
                <c:pt idx="12">
                  <c:v>2.5963781871630651E-4</c:v>
                </c:pt>
                <c:pt idx="13">
                  <c:v>2.6482342450185047E-4</c:v>
                </c:pt>
                <c:pt idx="14">
                  <c:v>2.4926660714521946E-4</c:v>
                </c:pt>
                <c:pt idx="15">
                  <c:v>3.3742186969258349E-4</c:v>
                </c:pt>
                <c:pt idx="16">
                  <c:v>3.1274555970333849E-4</c:v>
                </c:pt>
                <c:pt idx="17">
                  <c:v>3.6334988071686246E-4</c:v>
                </c:pt>
                <c:pt idx="18">
                  <c:v>3.6120415355136049E-4</c:v>
                </c:pt>
                <c:pt idx="19">
                  <c:v>3.7032366408741346E-4</c:v>
                </c:pt>
                <c:pt idx="20">
                  <c:v>3.277659363168745E-4</c:v>
                </c:pt>
                <c:pt idx="21">
                  <c:v>3.7890671597693251E-4</c:v>
                </c:pt>
                <c:pt idx="22">
                  <c:v>4.0161608254264149E-4</c:v>
                </c:pt>
                <c:pt idx="23">
                  <c:v>4.4274325392242351E-4</c:v>
                </c:pt>
                <c:pt idx="24">
                  <c:v>4.9406288893820351E-4</c:v>
                </c:pt>
                <c:pt idx="25">
                  <c:v>5.0336121902310154E-4</c:v>
                </c:pt>
                <c:pt idx="26">
                  <c:v>4.452466917993705E-4</c:v>
                </c:pt>
                <c:pt idx="27">
                  <c:v>4.7618147115690944E-4</c:v>
                </c:pt>
                <c:pt idx="28">
                  <c:v>4.8476452304642843E-4</c:v>
                </c:pt>
                <c:pt idx="29">
                  <c:v>5.2857395185200158E-4</c:v>
                </c:pt>
                <c:pt idx="30">
                  <c:v>5.2946801378934657E-4</c:v>
                </c:pt>
                <c:pt idx="31">
                  <c:v>5.1069256987758553E-4</c:v>
                </c:pt>
                <c:pt idx="32">
                  <c:v>5.7077404052485151E-4</c:v>
                </c:pt>
                <c:pt idx="33">
                  <c:v>5.9884785032838855E-4</c:v>
                </c:pt>
                <c:pt idx="34">
                  <c:v>6.1315298455342354E-4</c:v>
                </c:pt>
                <c:pt idx="35">
                  <c:v>6.2155721689409753E-4</c:v>
                </c:pt>
                <c:pt idx="36">
                  <c:v>6.4373012481327356E-4</c:v>
                </c:pt>
                <c:pt idx="37">
                  <c:v>6.501674853441685E-4</c:v>
                </c:pt>
                <c:pt idx="38">
                  <c:v>7.034539921697275E-4</c:v>
                </c:pt>
                <c:pt idx="39">
                  <c:v>6.9969885325774658E-4</c:v>
                </c:pt>
                <c:pt idx="40">
                  <c:v>6.6751233705829457E-4</c:v>
                </c:pt>
                <c:pt idx="41">
                  <c:v>6.7770476488741556E-4</c:v>
                </c:pt>
                <c:pt idx="42">
                  <c:v>7.1346752883624754E-4</c:v>
                </c:pt>
                <c:pt idx="43">
                  <c:v>6.9898364667612348E-4</c:v>
                </c:pt>
                <c:pt idx="44">
                  <c:v>7.5101848827352654E-4</c:v>
                </c:pt>
                <c:pt idx="45">
                  <c:v>7.8678125222235949E-4</c:v>
                </c:pt>
                <c:pt idx="46">
                  <c:v>7.4815751871952453E-4</c:v>
                </c:pt>
                <c:pt idx="47">
                  <c:v>7.9947708212154854E-4</c:v>
                </c:pt>
                <c:pt idx="48">
                  <c:v>8.7457892938235058E-4</c:v>
                </c:pt>
                <c:pt idx="49">
                  <c:v>8.2254408778494753E-4</c:v>
                </c:pt>
                <c:pt idx="50">
                  <c:v>8.9263913090561152E-4</c:v>
                </c:pt>
                <c:pt idx="51">
                  <c:v>8.5902212992915855E-4</c:v>
                </c:pt>
                <c:pt idx="52">
                  <c:v>8.9961280685552851E-4</c:v>
                </c:pt>
                <c:pt idx="53">
                  <c:v>9.7775451483292841E-4</c:v>
                </c:pt>
                <c:pt idx="54">
                  <c:v>9.1123571946165056E-4</c:v>
                </c:pt>
                <c:pt idx="55">
                  <c:v>9.5218417871322143E-4</c:v>
                </c:pt>
                <c:pt idx="56">
                  <c:v>9.8133083419606843E-4</c:v>
                </c:pt>
                <c:pt idx="57">
                  <c:v>9.0944759558695949E-4</c:v>
                </c:pt>
                <c:pt idx="58">
                  <c:v>9.5701216330451447E-4</c:v>
                </c:pt>
                <c:pt idx="59">
                  <c:v>9.7328416933932852E-4</c:v>
                </c:pt>
                <c:pt idx="60">
                  <c:v>9.8383423626613844E-4</c:v>
                </c:pt>
                <c:pt idx="61">
                  <c:v>9.9796047932857834E-4</c:v>
                </c:pt>
                <c:pt idx="62">
                  <c:v>1.0308622737234085E-3</c:v>
                </c:pt>
                <c:pt idx="63">
                  <c:v>1.0319351194027185E-3</c:v>
                </c:pt>
                <c:pt idx="64">
                  <c:v>1.0671614963187685E-3</c:v>
                </c:pt>
                <c:pt idx="65">
                  <c:v>1.0521411555121083E-3</c:v>
                </c:pt>
                <c:pt idx="66">
                  <c:v>1.0546445575821783E-3</c:v>
                </c:pt>
                <c:pt idx="67">
                  <c:v>1.1233091159258484E-3</c:v>
                </c:pt>
                <c:pt idx="68">
                  <c:v>1.1762379836537185E-3</c:v>
                </c:pt>
                <c:pt idx="69">
                  <c:v>1.1288523070987584E-3</c:v>
                </c:pt>
                <c:pt idx="70">
                  <c:v>1.1569261169022983E-3</c:v>
                </c:pt>
                <c:pt idx="71">
                  <c:v>1.1520981323109984E-3</c:v>
                </c:pt>
                <c:pt idx="72">
                  <c:v>1.1184811313345484E-3</c:v>
                </c:pt>
                <c:pt idx="73">
                  <c:v>1.2218356079477385E-3</c:v>
                </c:pt>
                <c:pt idx="74">
                  <c:v>1.2019872825497783E-3</c:v>
                </c:pt>
                <c:pt idx="75">
                  <c:v>1.2332796293912584E-3</c:v>
                </c:pt>
                <c:pt idx="76">
                  <c:v>1.2949704401712485E-3</c:v>
                </c:pt>
                <c:pt idx="77">
                  <c:v>1.2930034967477083E-3</c:v>
                </c:pt>
                <c:pt idx="78">
                  <c:v>1.3225077913282485E-3</c:v>
                </c:pt>
                <c:pt idx="79">
                  <c:v>1.3033747441256783E-3</c:v>
                </c:pt>
                <c:pt idx="80">
                  <c:v>1.3947485974212883E-3</c:v>
                </c:pt>
                <c:pt idx="81">
                  <c:v>1.3593434725701484E-3</c:v>
                </c:pt>
                <c:pt idx="82">
                  <c:v>1.3881324889553084E-3</c:v>
                </c:pt>
                <c:pt idx="83">
                  <c:v>1.3884901280529984E-3</c:v>
                </c:pt>
                <c:pt idx="84">
                  <c:v>1.4149545619169285E-3</c:v>
                </c:pt>
                <c:pt idx="85">
                  <c:v>1.4162062271450885E-3</c:v>
                </c:pt>
                <c:pt idx="86">
                  <c:v>1.3453959774427985E-3</c:v>
                </c:pt>
                <c:pt idx="87">
                  <c:v>1.4322995568585685E-3</c:v>
                </c:pt>
                <c:pt idx="88">
                  <c:v>1.4601945471132585E-3</c:v>
                </c:pt>
                <c:pt idx="89">
                  <c:v>1.4786123161204584E-3</c:v>
                </c:pt>
                <c:pt idx="90">
                  <c:v>1.4725325946872484E-3</c:v>
                </c:pt>
                <c:pt idx="91">
                  <c:v>1.5728474254250984E-3</c:v>
                </c:pt>
                <c:pt idx="92">
                  <c:v>1.5501378440181185E-3</c:v>
                </c:pt>
                <c:pt idx="93">
                  <c:v>1.5268921620333884E-3</c:v>
                </c:pt>
                <c:pt idx="94">
                  <c:v>1.5567540957116184E-3</c:v>
                </c:pt>
                <c:pt idx="95">
                  <c:v>1.6230940715340585E-3</c:v>
                </c:pt>
                <c:pt idx="96">
                  <c:v>1.6116499068630184E-3</c:v>
                </c:pt>
                <c:pt idx="97">
                  <c:v>1.7158984812204285E-3</c:v>
                </c:pt>
                <c:pt idx="98">
                  <c:v>1.6565322529616584E-3</c:v>
                </c:pt>
                <c:pt idx="99">
                  <c:v>1.6331075365868183E-3</c:v>
                </c:pt>
                <c:pt idx="100">
                  <c:v>1.6724466915125484E-3</c:v>
                </c:pt>
                <c:pt idx="101">
                  <c:v>1.6778111347503684E-3</c:v>
                </c:pt>
                <c:pt idx="102">
                  <c:v>1.7293095893149983E-3</c:v>
                </c:pt>
                <c:pt idx="103">
                  <c:v>1.7639992927432485E-3</c:v>
                </c:pt>
                <c:pt idx="104">
                  <c:v>1.7686486010132084E-3</c:v>
                </c:pt>
                <c:pt idx="105">
                  <c:v>1.7827748440756483E-3</c:v>
                </c:pt>
                <c:pt idx="106">
                  <c:v>1.8230078819043284E-3</c:v>
                </c:pt>
                <c:pt idx="107">
                  <c:v>1.7911791480300784E-3</c:v>
                </c:pt>
                <c:pt idx="108">
                  <c:v>1.7893909525416283E-3</c:v>
                </c:pt>
                <c:pt idx="109">
                  <c:v>1.8239020512623085E-3</c:v>
                </c:pt>
                <c:pt idx="110">
                  <c:v>1.8970368834858185E-3</c:v>
                </c:pt>
                <c:pt idx="111">
                  <c:v>1.8838046665538483E-3</c:v>
                </c:pt>
                <c:pt idx="112">
                  <c:v>1.8816589751952284E-3</c:v>
                </c:pt>
                <c:pt idx="113">
                  <c:v>1.9074082740912885E-3</c:v>
                </c:pt>
                <c:pt idx="114">
                  <c:v>1.8675325889052784E-3</c:v>
                </c:pt>
                <c:pt idx="115">
                  <c:v>1.9646286677639183E-3</c:v>
                </c:pt>
                <c:pt idx="116">
                  <c:v>1.9260047910335783E-3</c:v>
                </c:pt>
                <c:pt idx="117">
                  <c:v>1.9587276942658084E-3</c:v>
                </c:pt>
                <c:pt idx="118">
                  <c:v>1.9292233996852683E-3</c:v>
                </c:pt>
                <c:pt idx="119">
                  <c:v>2.0159482311659484E-3</c:v>
                </c:pt>
                <c:pt idx="120">
                  <c:v>2.0486712776256882E-3</c:v>
                </c:pt>
                <c:pt idx="121">
                  <c:v>2.0095108706350484E-3</c:v>
                </c:pt>
                <c:pt idx="122">
                  <c:v>2.0572541862876985E-3</c:v>
                </c:pt>
                <c:pt idx="123">
                  <c:v>2.0543932167336886E-3</c:v>
                </c:pt>
                <c:pt idx="124">
                  <c:v>2.1298526314784284E-3</c:v>
                </c:pt>
                <c:pt idx="125">
                  <c:v>2.0948051457249685E-3</c:v>
                </c:pt>
                <c:pt idx="126">
                  <c:v>2.1573899826354283E-3</c:v>
                </c:pt>
                <c:pt idx="127">
                  <c:v>2.1207331925561282E-3</c:v>
                </c:pt>
                <c:pt idx="128">
                  <c:v>2.1677612300133983E-3</c:v>
                </c:pt>
                <c:pt idx="129">
                  <c:v>2.1631120649709483E-3</c:v>
                </c:pt>
                <c:pt idx="130">
                  <c:v>2.1316408269668784E-3</c:v>
                </c:pt>
                <c:pt idx="131">
                  <c:v>2.2008419155708286E-3</c:v>
                </c:pt>
                <c:pt idx="132">
                  <c:v>2.2244452366532485E-3</c:v>
                </c:pt>
                <c:pt idx="133">
                  <c:v>2.2618173049279286E-3</c:v>
                </c:pt>
                <c:pt idx="134">
                  <c:v>2.2097826065580386E-3</c:v>
                </c:pt>
                <c:pt idx="135">
                  <c:v>2.2339224579007483E-3</c:v>
                </c:pt>
                <c:pt idx="136">
                  <c:v>2.2507309225820982E-3</c:v>
                </c:pt>
                <c:pt idx="137">
                  <c:v>2.2566317528526984E-3</c:v>
                </c:pt>
                <c:pt idx="138">
                  <c:v>2.3476481102781385E-3</c:v>
                </c:pt>
                <c:pt idx="139">
                  <c:v>2.3694632358721083E-3</c:v>
                </c:pt>
                <c:pt idx="140">
                  <c:v>2.3551582448745885E-3</c:v>
                </c:pt>
                <c:pt idx="141">
                  <c:v>2.3462175538873785E-3</c:v>
                </c:pt>
                <c:pt idx="142">
                  <c:v>2.3800133744126782E-3</c:v>
                </c:pt>
                <c:pt idx="143">
                  <c:v>2.3982525387122983E-3</c:v>
                </c:pt>
                <c:pt idx="144">
                  <c:v>2.4225711379900986E-3</c:v>
                </c:pt>
                <c:pt idx="145">
                  <c:v>2.4091601731230385E-3</c:v>
                </c:pt>
                <c:pt idx="146">
                  <c:v>2.4325844598153483E-3</c:v>
                </c:pt>
                <c:pt idx="147">
                  <c:v>2.4481415457235584E-3</c:v>
                </c:pt>
                <c:pt idx="148">
                  <c:v>2.4915930489764183E-3</c:v>
                </c:pt>
                <c:pt idx="149">
                  <c:v>2.4756787536530486E-3</c:v>
                </c:pt>
                <c:pt idx="150">
                  <c:v>2.4542212671567684E-3</c:v>
                </c:pt>
                <c:pt idx="151">
                  <c:v>2.5150179085787782E-3</c:v>
                </c:pt>
                <c:pt idx="152">
                  <c:v>2.5618670548734385E-3</c:v>
                </c:pt>
                <c:pt idx="153">
                  <c:v>2.5799274712379684E-3</c:v>
                </c:pt>
                <c:pt idx="154">
                  <c:v>2.5661587240457186E-3</c:v>
                </c:pt>
                <c:pt idx="155">
                  <c:v>2.5969148270819182E-3</c:v>
                </c:pt>
                <c:pt idx="156">
                  <c:v>2.5599002546774184E-3</c:v>
                </c:pt>
                <c:pt idx="157">
                  <c:v>2.6274916092729884E-3</c:v>
                </c:pt>
                <c:pt idx="158">
                  <c:v>2.6137231485357584E-3</c:v>
                </c:pt>
                <c:pt idx="159">
                  <c:v>2.5749205238703183E-3</c:v>
                </c:pt>
                <c:pt idx="160">
                  <c:v>2.6952622847136983E-3</c:v>
                </c:pt>
                <c:pt idx="161">
                  <c:v>2.7020572843422784E-3</c:v>
                </c:pt>
                <c:pt idx="162">
                  <c:v>2.7270914482704885E-3</c:v>
                </c:pt>
                <c:pt idx="163">
                  <c:v>2.6662945203934484E-3</c:v>
                </c:pt>
                <c:pt idx="164">
                  <c:v>2.7036665886681285E-3</c:v>
                </c:pt>
                <c:pt idx="165">
                  <c:v>2.7703642035882582E-3</c:v>
                </c:pt>
                <c:pt idx="166">
                  <c:v>2.7980804459078585E-3</c:v>
                </c:pt>
                <c:pt idx="167">
                  <c:v>2.7701851691981382E-3</c:v>
                </c:pt>
                <c:pt idx="168">
                  <c:v>2.7524828216138383E-3</c:v>
                </c:pt>
                <c:pt idx="169">
                  <c:v>2.7737615601750383E-3</c:v>
                </c:pt>
                <c:pt idx="170">
                  <c:v>2.8663873651538284E-3</c:v>
                </c:pt>
                <c:pt idx="171">
                  <c:v>2.8118489066450885E-3</c:v>
                </c:pt>
                <c:pt idx="172">
                  <c:v>2.9177069285558585E-3</c:v>
                </c:pt>
                <c:pt idx="173">
                  <c:v>2.9037591469734886E-3</c:v>
                </c:pt>
                <c:pt idx="174">
                  <c:v>2.9125212332531186E-3</c:v>
                </c:pt>
                <c:pt idx="175">
                  <c:v>2.9042956772337785E-3</c:v>
                </c:pt>
                <c:pt idx="176">
                  <c:v>2.9300451193573582E-3</c:v>
                </c:pt>
                <c:pt idx="177">
                  <c:v>2.9448863541601485E-3</c:v>
                </c:pt>
                <c:pt idx="178">
                  <c:v>2.9851195352163383E-3</c:v>
                </c:pt>
                <c:pt idx="179">
                  <c:v>2.9949543955615286E-3</c:v>
                </c:pt>
                <c:pt idx="180">
                  <c:v>2.9667019094366583E-3</c:v>
                </c:pt>
                <c:pt idx="181">
                  <c:v>3.0389427155296986E-3</c:v>
                </c:pt>
                <c:pt idx="182">
                  <c:v>3.0493141061351784E-3</c:v>
                </c:pt>
                <c:pt idx="183">
                  <c:v>3.0562875672438283E-3</c:v>
                </c:pt>
                <c:pt idx="184">
                  <c:v>3.0661224275890186E-3</c:v>
                </c:pt>
                <c:pt idx="185">
                  <c:v>3.1210180955129085E-3</c:v>
                </c:pt>
                <c:pt idx="186">
                  <c:v>3.0845403398237184E-3</c:v>
                </c:pt>
                <c:pt idx="187">
                  <c:v>3.1476615637669584E-3</c:v>
                </c:pt>
                <c:pt idx="188">
                  <c:v>3.1274555992713182E-3</c:v>
                </c:pt>
                <c:pt idx="189">
                  <c:v>3.1521319808743183E-3</c:v>
                </c:pt>
                <c:pt idx="190">
                  <c:v>3.1397935036177886E-3</c:v>
                </c:pt>
                <c:pt idx="191">
                  <c:v>3.1912921014099283E-3</c:v>
                </c:pt>
                <c:pt idx="192">
                  <c:v>3.1877157104330386E-3</c:v>
                </c:pt>
                <c:pt idx="193">
                  <c:v>3.1929016921907983E-3</c:v>
                </c:pt>
                <c:pt idx="194">
                  <c:v>3.2415388907463985E-3</c:v>
                </c:pt>
                <c:pt idx="195">
                  <c:v>3.2086369531240584E-3</c:v>
                </c:pt>
                <c:pt idx="196">
                  <c:v>3.2211538918606383E-3</c:v>
                </c:pt>
                <c:pt idx="197">
                  <c:v>3.2665727682195784E-3</c:v>
                </c:pt>
                <c:pt idx="198">
                  <c:v>3.2942890105391786E-3</c:v>
                </c:pt>
                <c:pt idx="199">
                  <c:v>3.3064484534055883E-3</c:v>
                </c:pt>
                <c:pt idx="200">
                  <c:v>3.2914278977576586E-3</c:v>
                </c:pt>
                <c:pt idx="201">
                  <c:v>3.3110973319930184E-3</c:v>
                </c:pt>
                <c:pt idx="202">
                  <c:v>3.3363102438563083E-3</c:v>
                </c:pt>
                <c:pt idx="203">
                  <c:v>3.3645630164361984E-3</c:v>
                </c:pt>
                <c:pt idx="204">
                  <c:v>3.3840537027364586E-3</c:v>
                </c:pt>
                <c:pt idx="205">
                  <c:v>3.3788680074337183E-3</c:v>
                </c:pt>
                <c:pt idx="206">
                  <c:v>3.4584403434156385E-3</c:v>
                </c:pt>
                <c:pt idx="207">
                  <c:v>3.5013556028632383E-3</c:v>
                </c:pt>
                <c:pt idx="208">
                  <c:v>3.4693476913713584E-3</c:v>
                </c:pt>
                <c:pt idx="209">
                  <c:v>3.4757851951297686E-3</c:v>
                </c:pt>
                <c:pt idx="210">
                  <c:v>3.4990310203420086E-3</c:v>
                </c:pt>
                <c:pt idx="211">
                  <c:v>3.5880804343439085E-3</c:v>
                </c:pt>
                <c:pt idx="212">
                  <c:v>3.5278197502721484E-3</c:v>
                </c:pt>
                <c:pt idx="213">
                  <c:v>3.5943389037122082E-3</c:v>
                </c:pt>
                <c:pt idx="214">
                  <c:v>3.6070345903838883E-3</c:v>
                </c:pt>
                <c:pt idx="215">
                  <c:v>3.5482047491578986E-3</c:v>
                </c:pt>
                <c:pt idx="216">
                  <c:v>3.5882591822789982E-3</c:v>
                </c:pt>
                <c:pt idx="217">
                  <c:v>3.5496353055486586E-3</c:v>
                </c:pt>
                <c:pt idx="218">
                  <c:v>3.5984512520393385E-3</c:v>
                </c:pt>
                <c:pt idx="219">
                  <c:v>3.6524531802877886E-3</c:v>
                </c:pt>
                <c:pt idx="220">
                  <c:v>3.6154386078832883E-3</c:v>
                </c:pt>
                <c:pt idx="221">
                  <c:v>3.6923285790187786E-3</c:v>
                </c:pt>
                <c:pt idx="222">
                  <c:v>3.7432906465506284E-3</c:v>
                </c:pt>
                <c:pt idx="223">
                  <c:v>3.7785168802391684E-3</c:v>
                </c:pt>
                <c:pt idx="224">
                  <c:v>3.7325617600749783E-3</c:v>
                </c:pt>
                <c:pt idx="225">
                  <c:v>3.7828085494114485E-3</c:v>
                </c:pt>
                <c:pt idx="226">
                  <c:v>3.7896035490400286E-3</c:v>
                </c:pt>
                <c:pt idx="227">
                  <c:v>3.8039088264925783E-3</c:v>
                </c:pt>
                <c:pt idx="228">
                  <c:v>3.8089152009501783E-3</c:v>
                </c:pt>
                <c:pt idx="229">
                  <c:v>3.8369892255949783E-3</c:v>
                </c:pt>
                <c:pt idx="230">
                  <c:v>3.8334131210731185E-3</c:v>
                </c:pt>
                <c:pt idx="231">
                  <c:v>3.8427114511580085E-3</c:v>
                </c:pt>
                <c:pt idx="232">
                  <c:v>3.8593410246767585E-3</c:v>
                </c:pt>
                <c:pt idx="233">
                  <c:v>3.8838386583446684E-3</c:v>
                </c:pt>
                <c:pt idx="234">
                  <c:v>3.8949250406905087E-3</c:v>
                </c:pt>
                <c:pt idx="235">
                  <c:v>3.9092300316880286E-3</c:v>
                </c:pt>
                <c:pt idx="236">
                  <c:v>3.9457080738322381E-3</c:v>
                </c:pt>
                <c:pt idx="237">
                  <c:v>3.9213894745544382E-3</c:v>
                </c:pt>
                <c:pt idx="238">
                  <c:v>3.9246080832061282E-3</c:v>
                </c:pt>
                <c:pt idx="239">
                  <c:v>3.9770004206737082E-3</c:v>
                </c:pt>
                <c:pt idx="240">
                  <c:v>3.9768216727386185E-3</c:v>
                </c:pt>
                <c:pt idx="241">
                  <c:v>4.0072202799046486E-3</c:v>
                </c:pt>
                <c:pt idx="242">
                  <c:v>4.0134787492729484E-3</c:v>
                </c:pt>
                <c:pt idx="243">
                  <c:v>4.0554999825900681E-3</c:v>
                </c:pt>
                <c:pt idx="244">
                  <c:v>4.0163395755994386E-3</c:v>
                </c:pt>
                <c:pt idx="245">
                  <c:v>4.0556784440701384E-3</c:v>
                </c:pt>
                <c:pt idx="246">
                  <c:v>4.160284657525228E-3</c:v>
                </c:pt>
                <c:pt idx="247">
                  <c:v>4.1382909272236782E-3</c:v>
                </c:pt>
                <c:pt idx="248">
                  <c:v>4.1198730149889784E-3</c:v>
                </c:pt>
                <c:pt idx="249">
                  <c:v>4.1348932841818783E-3</c:v>
                </c:pt>
                <c:pt idx="250">
                  <c:v>4.1801331261506983E-3</c:v>
                </c:pt>
                <c:pt idx="251">
                  <c:v>4.2053460380139882E-3</c:v>
                </c:pt>
                <c:pt idx="252">
                  <c:v>4.1987297863204888E-3</c:v>
                </c:pt>
                <c:pt idx="253">
                  <c:v>4.2250154722493381E-3</c:v>
                </c:pt>
                <c:pt idx="254">
                  <c:v>4.2548775491550788E-3</c:v>
                </c:pt>
                <c:pt idx="255">
                  <c:v>4.2749044792606081E-3</c:v>
                </c:pt>
                <c:pt idx="256">
                  <c:v>4.2523739322437382E-3</c:v>
                </c:pt>
                <c:pt idx="257">
                  <c:v>4.2364596369203686E-3</c:v>
                </c:pt>
                <c:pt idx="258">
                  <c:v>4.2659639315009087E-3</c:v>
                </c:pt>
                <c:pt idx="259">
                  <c:v>4.3539402849822285E-3</c:v>
                </c:pt>
                <c:pt idx="260">
                  <c:v>4.3072698866226588E-3</c:v>
                </c:pt>
                <c:pt idx="261">
                  <c:v>4.3784376321951181E-3</c:v>
                </c:pt>
                <c:pt idx="262">
                  <c:v>4.3711063887612684E-3</c:v>
                </c:pt>
                <c:pt idx="263">
                  <c:v>4.3067333563623685E-3</c:v>
                </c:pt>
                <c:pt idx="264">
                  <c:v>4.448175107831848E-3</c:v>
                </c:pt>
                <c:pt idx="265">
                  <c:v>4.4174192912506682E-3</c:v>
                </c:pt>
                <c:pt idx="266">
                  <c:v>4.3888090228005987E-3</c:v>
                </c:pt>
                <c:pt idx="267">
                  <c:v>4.4451352471152486E-3</c:v>
                </c:pt>
                <c:pt idx="268">
                  <c:v>4.4295787341170787E-3</c:v>
                </c:pt>
                <c:pt idx="269">
                  <c:v>4.5559999299386381E-3</c:v>
                </c:pt>
                <c:pt idx="270">
                  <c:v>4.545271043462978E-3</c:v>
                </c:pt>
                <c:pt idx="271">
                  <c:v>4.463732193740068E-3</c:v>
                </c:pt>
                <c:pt idx="272">
                  <c:v>4.5543909120678181E-3</c:v>
                </c:pt>
                <c:pt idx="273">
                  <c:v>4.457652472306858E-3</c:v>
                </c:pt>
                <c:pt idx="274">
                  <c:v>4.554569373547878E-3</c:v>
                </c:pt>
                <c:pt idx="275">
                  <c:v>4.573881311913058E-3</c:v>
                </c:pt>
                <c:pt idx="276">
                  <c:v>4.5803188156714582E-3</c:v>
                </c:pt>
                <c:pt idx="277">
                  <c:v>4.5497414605703383E-3</c:v>
                </c:pt>
                <c:pt idx="278">
                  <c:v>4.6146510232295381E-3</c:v>
                </c:pt>
                <c:pt idx="279">
                  <c:v>4.6187639444667181E-3</c:v>
                </c:pt>
                <c:pt idx="280">
                  <c:v>4.6840310029960886E-3</c:v>
                </c:pt>
                <c:pt idx="281">
                  <c:v>4.6370028223113088E-3</c:v>
                </c:pt>
                <c:pt idx="282">
                  <c:v>4.6688316994130787E-3</c:v>
                </c:pt>
                <c:pt idx="283">
                  <c:v>4.7004818285797485E-3</c:v>
                </c:pt>
                <c:pt idx="284">
                  <c:v>4.7373173665941383E-3</c:v>
                </c:pt>
                <c:pt idx="285">
                  <c:v>4.7310588972258386E-3</c:v>
                </c:pt>
                <c:pt idx="286">
                  <c:v>4.6994087680591688E-3</c:v>
                </c:pt>
                <c:pt idx="287">
                  <c:v>4.7695040260210984E-3</c:v>
                </c:pt>
                <c:pt idx="288">
                  <c:v>4.8551557969811988E-3</c:v>
                </c:pt>
                <c:pt idx="289">
                  <c:v>4.8211810852932984E-3</c:v>
                </c:pt>
                <c:pt idx="290">
                  <c:v>4.8077698339712184E-3</c:v>
                </c:pt>
                <c:pt idx="291">
                  <c:v>4.8705338484993088E-3</c:v>
                </c:pt>
                <c:pt idx="292">
                  <c:v>4.834771084550468E-3</c:v>
                </c:pt>
                <c:pt idx="293">
                  <c:v>4.8893092566041881E-3</c:v>
                </c:pt>
                <c:pt idx="294">
                  <c:v>4.8817989787802284E-3</c:v>
                </c:pt>
                <c:pt idx="295">
                  <c:v>4.8889517607340087E-3</c:v>
                </c:pt>
                <c:pt idx="296">
                  <c:v>4.8844813436266484E-3</c:v>
                </c:pt>
                <c:pt idx="297">
                  <c:v>5.0010679655580481E-3</c:v>
                </c:pt>
                <c:pt idx="298">
                  <c:v>4.9638746452184586E-3</c:v>
                </c:pt>
                <c:pt idx="299">
                  <c:v>4.9434899327877287E-3</c:v>
                </c:pt>
                <c:pt idx="300">
                  <c:v>5.0840373716717182E-3</c:v>
                </c:pt>
                <c:pt idx="301">
                  <c:v>5.0082201746017782E-3</c:v>
                </c:pt>
                <c:pt idx="302">
                  <c:v>4.973172402393298E-3</c:v>
                </c:pt>
                <c:pt idx="303">
                  <c:v>4.9962400525805084E-3</c:v>
                </c:pt>
                <c:pt idx="304">
                  <c:v>5.0604340505892983E-3</c:v>
                </c:pt>
                <c:pt idx="305">
                  <c:v>5.0570366940025186E-3</c:v>
                </c:pt>
                <c:pt idx="306">
                  <c:v>5.0910114056904182E-3</c:v>
                </c:pt>
                <c:pt idx="307">
                  <c:v>5.1494831781361784E-3</c:v>
                </c:pt>
                <c:pt idx="308">
                  <c:v>5.0656194594370088E-3</c:v>
                </c:pt>
                <c:pt idx="309">
                  <c:v>5.1543116640237587E-3</c:v>
                </c:pt>
                <c:pt idx="310">
                  <c:v>5.1432247087678786E-3</c:v>
                </c:pt>
                <c:pt idx="311">
                  <c:v>5.1982996975369084E-3</c:v>
                </c:pt>
                <c:pt idx="312">
                  <c:v>5.1974059578614685E-3</c:v>
                </c:pt>
                <c:pt idx="313">
                  <c:v>5.1603908125469186E-3</c:v>
                </c:pt>
                <c:pt idx="314">
                  <c:v>5.2122471926642584E-3</c:v>
                </c:pt>
                <c:pt idx="315">
                  <c:v>5.2220817665544188E-3</c:v>
                </c:pt>
                <c:pt idx="316">
                  <c:v>5.2455069126117982E-3</c:v>
                </c:pt>
                <c:pt idx="317">
                  <c:v>5.2716138506055587E-3</c:v>
                </c:pt>
                <c:pt idx="318">
                  <c:v>5.3274032582048981E-3</c:v>
                </c:pt>
                <c:pt idx="319">
                  <c:v>5.3349135360288586E-3</c:v>
                </c:pt>
                <c:pt idx="320">
                  <c:v>5.3213235367716881E-3</c:v>
                </c:pt>
                <c:pt idx="321">
                  <c:v>5.3438543702435783E-3</c:v>
                </c:pt>
                <c:pt idx="322">
                  <c:v>5.3681732559763985E-3</c:v>
                </c:pt>
                <c:pt idx="323">
                  <c:v>5.3297281271811481E-3</c:v>
                </c:pt>
                <c:pt idx="324">
                  <c:v>5.4066183847716583E-3</c:v>
                </c:pt>
                <c:pt idx="325">
                  <c:v>5.4132337771000882E-3</c:v>
                </c:pt>
                <c:pt idx="326">
                  <c:v>5.3892729601474881E-3</c:v>
                </c:pt>
                <c:pt idx="327">
                  <c:v>5.4690243305195183E-3</c:v>
                </c:pt>
                <c:pt idx="328">
                  <c:v>5.4377314107679981E-3</c:v>
                </c:pt>
                <c:pt idx="329">
                  <c:v>5.4223533592498881E-3</c:v>
                </c:pt>
                <c:pt idx="330">
                  <c:v>5.4454204365270483E-3</c:v>
                </c:pt>
                <c:pt idx="331">
                  <c:v>5.4872629219090887E-3</c:v>
                </c:pt>
                <c:pt idx="332">
                  <c:v>5.4915545910813584E-3</c:v>
                </c:pt>
                <c:pt idx="333">
                  <c:v>5.5058595820788783E-3</c:v>
                </c:pt>
                <c:pt idx="334">
                  <c:v>5.5766695453261387E-3</c:v>
                </c:pt>
                <c:pt idx="335">
                  <c:v>5.6076049692074881E-3</c:v>
                </c:pt>
                <c:pt idx="336">
                  <c:v>5.5698748321525784E-3</c:v>
                </c:pt>
                <c:pt idx="337">
                  <c:v>5.6287046733785682E-3</c:v>
                </c:pt>
                <c:pt idx="338">
                  <c:v>5.5961610909914788E-3</c:v>
                </c:pt>
                <c:pt idx="339">
                  <c:v>5.570232900932808E-3</c:v>
                </c:pt>
                <c:pt idx="340">
                  <c:v>5.6439039769615885E-3</c:v>
                </c:pt>
                <c:pt idx="341">
                  <c:v>5.6791304971051488E-3</c:v>
                </c:pt>
                <c:pt idx="342">
                  <c:v>5.7241910182288282E-3</c:v>
                </c:pt>
                <c:pt idx="343">
                  <c:v>5.7279464435958383E-3</c:v>
                </c:pt>
                <c:pt idx="344">
                  <c:v>5.6984421490152981E-3</c:v>
                </c:pt>
                <c:pt idx="345">
                  <c:v>5.7224029659678982E-3</c:v>
                </c:pt>
                <c:pt idx="346">
                  <c:v>5.7873131015371386E-3</c:v>
                </c:pt>
                <c:pt idx="347">
                  <c:v>5.7477949122212981E-3</c:v>
                </c:pt>
                <c:pt idx="348">
                  <c:v>5.7361717131601585E-3</c:v>
                </c:pt>
                <c:pt idx="349">
                  <c:v>5.7892799017331686E-3</c:v>
                </c:pt>
                <c:pt idx="350">
                  <c:v>5.8121676581651786E-3</c:v>
                </c:pt>
                <c:pt idx="351">
                  <c:v>5.9056872028194181E-3</c:v>
                </c:pt>
                <c:pt idx="352">
                  <c:v>5.8588386294348089E-3</c:v>
                </c:pt>
                <c:pt idx="353">
                  <c:v>5.8261151532925286E-3</c:v>
                </c:pt>
                <c:pt idx="354">
                  <c:v>5.9033629067532182E-3</c:v>
                </c:pt>
                <c:pt idx="355">
                  <c:v>5.9012167857120587E-3</c:v>
                </c:pt>
                <c:pt idx="356">
                  <c:v>5.9283967842263981E-3</c:v>
                </c:pt>
                <c:pt idx="357">
                  <c:v>5.8997868022313488E-3</c:v>
                </c:pt>
                <c:pt idx="358">
                  <c:v>5.9530731658293985E-3</c:v>
                </c:pt>
                <c:pt idx="359">
                  <c:v>5.9698817737382582E-3</c:v>
                </c:pt>
                <c:pt idx="360">
                  <c:v>5.9952731470816183E-3</c:v>
                </c:pt>
                <c:pt idx="361">
                  <c:v>6.0188770410740883E-3</c:v>
                </c:pt>
                <c:pt idx="362">
                  <c:v>6.0220950768157281E-3</c:v>
                </c:pt>
                <c:pt idx="363">
                  <c:v>6.0507056317208189E-3</c:v>
                </c:pt>
                <c:pt idx="364">
                  <c:v>6.0698391086059286E-3</c:v>
                </c:pt>
                <c:pt idx="365">
                  <c:v>6.1104292126222485E-3</c:v>
                </c:pt>
                <c:pt idx="366">
                  <c:v>6.0907594919318783E-3</c:v>
                </c:pt>
                <c:pt idx="367">
                  <c:v>6.0837860308232284E-3</c:v>
                </c:pt>
                <c:pt idx="368">
                  <c:v>6.1206218552926385E-3</c:v>
                </c:pt>
                <c:pt idx="369">
                  <c:v>6.1376092111365887E-3</c:v>
                </c:pt>
                <c:pt idx="370">
                  <c:v>6.104707559969268E-3</c:v>
                </c:pt>
                <c:pt idx="371">
                  <c:v>6.1991208442989587E-3</c:v>
                </c:pt>
                <c:pt idx="372">
                  <c:v>6.2438244424625087E-3</c:v>
                </c:pt>
                <c:pt idx="373">
                  <c:v>6.1942935042314682E-3</c:v>
                </c:pt>
                <c:pt idx="374">
                  <c:v>6.1814184967146487E-3</c:v>
                </c:pt>
                <c:pt idx="375">
                  <c:v>6.2588449981104384E-3</c:v>
                </c:pt>
                <c:pt idx="376">
                  <c:v>6.3065884569905887E-3</c:v>
                </c:pt>
                <c:pt idx="377">
                  <c:v>6.3083765092515282E-3</c:v>
                </c:pt>
                <c:pt idx="378">
                  <c:v>6.2745811184087581E-3</c:v>
                </c:pt>
                <c:pt idx="379">
                  <c:v>6.3008662314275581E-3</c:v>
                </c:pt>
                <c:pt idx="380">
                  <c:v>6.3173173434662487E-3</c:v>
                </c:pt>
                <c:pt idx="381">
                  <c:v>6.3171385955311582E-3</c:v>
                </c:pt>
                <c:pt idx="382">
                  <c:v>6.3977837055786283E-3</c:v>
                </c:pt>
                <c:pt idx="383">
                  <c:v>6.3432455335249186E-3</c:v>
                </c:pt>
                <c:pt idx="384">
                  <c:v>6.3779352369531684E-3</c:v>
                </c:pt>
                <c:pt idx="385">
                  <c:v>6.3983199493838983E-3</c:v>
                </c:pt>
                <c:pt idx="386">
                  <c:v>6.4110156360555684E-3</c:v>
                </c:pt>
                <c:pt idx="387">
                  <c:v>6.4020748018408487E-3</c:v>
                </c:pt>
                <c:pt idx="388">
                  <c:v>6.3809750976697686E-3</c:v>
                </c:pt>
                <c:pt idx="389">
                  <c:v>6.4335464695274586E-3</c:v>
                </c:pt>
                <c:pt idx="390">
                  <c:v>6.5154428151205585E-3</c:v>
                </c:pt>
                <c:pt idx="391">
                  <c:v>6.4950581026898286E-3</c:v>
                </c:pt>
                <c:pt idx="392">
                  <c:v>6.5204500489432285E-3</c:v>
                </c:pt>
                <c:pt idx="393">
                  <c:v>6.5188407446173883E-3</c:v>
                </c:pt>
                <c:pt idx="394">
                  <c:v>6.5202713010081388E-3</c:v>
                </c:pt>
                <c:pt idx="395">
                  <c:v>6.6137902727523281E-3</c:v>
                </c:pt>
                <c:pt idx="396">
                  <c:v>6.6098572452703381E-3</c:v>
                </c:pt>
                <c:pt idx="397">
                  <c:v>6.6175456981193382E-3</c:v>
                </c:pt>
                <c:pt idx="398">
                  <c:v>6.5934061332316484E-3</c:v>
                </c:pt>
                <c:pt idx="399">
                  <c:v>6.6449044445687682E-3</c:v>
                </c:pt>
                <c:pt idx="400">
                  <c:v>6.6184400107048283E-3</c:v>
                </c:pt>
                <c:pt idx="401">
                  <c:v>6.6676134530656989E-3</c:v>
                </c:pt>
                <c:pt idx="402">
                  <c:v>6.6613549836973983E-3</c:v>
                </c:pt>
                <c:pt idx="403">
                  <c:v>6.7078466341218886E-3</c:v>
                </c:pt>
                <c:pt idx="404">
                  <c:v>6.7114233115538081E-3</c:v>
                </c:pt>
                <c:pt idx="405">
                  <c:v>6.7232246856399882E-3</c:v>
                </c:pt>
                <c:pt idx="406">
                  <c:v>6.7815182830607088E-3</c:v>
                </c:pt>
                <c:pt idx="407">
                  <c:v>6.7201848249233889E-3</c:v>
                </c:pt>
                <c:pt idx="408">
                  <c:v>6.8272949417448481E-3</c:v>
                </c:pt>
                <c:pt idx="409">
                  <c:v>6.8015449267112187E-3</c:v>
                </c:pt>
                <c:pt idx="410">
                  <c:v>6.7970750825138981E-3</c:v>
                </c:pt>
                <c:pt idx="411">
                  <c:v>6.8203203348160988E-3</c:v>
                </c:pt>
                <c:pt idx="412">
                  <c:v>6.8623421410432782E-3</c:v>
                </c:pt>
                <c:pt idx="413">
                  <c:v>6.8986417217074183E-3</c:v>
                </c:pt>
                <c:pt idx="414">
                  <c:v>6.8864817059309585E-3</c:v>
                </c:pt>
                <c:pt idx="415">
                  <c:v>6.8519707504377985E-3</c:v>
                </c:pt>
                <c:pt idx="416">
                  <c:v>6.9542529542817181E-3</c:v>
                </c:pt>
                <c:pt idx="417">
                  <c:v>6.9168803130969887E-3</c:v>
                </c:pt>
                <c:pt idx="418">
                  <c:v>6.9528218249809088E-3</c:v>
                </c:pt>
                <c:pt idx="419">
                  <c:v>6.9739221020620381E-3</c:v>
                </c:pt>
                <c:pt idx="420">
                  <c:v>6.9842934926675187E-3</c:v>
                </c:pt>
                <c:pt idx="421">
                  <c:v>7.0116516662068985E-3</c:v>
                </c:pt>
                <c:pt idx="422">
                  <c:v>7.0098636139459582E-3</c:v>
                </c:pt>
                <c:pt idx="423">
                  <c:v>7.0089693013604681E-3</c:v>
                </c:pt>
                <c:pt idx="424">
                  <c:v>7.1039194024054685E-3</c:v>
                </c:pt>
                <c:pt idx="425">
                  <c:v>7.091223715733788E-3</c:v>
                </c:pt>
                <c:pt idx="426">
                  <c:v>7.0785286019721585E-3</c:v>
                </c:pt>
                <c:pt idx="427">
                  <c:v>7.0869320465615183E-3</c:v>
                </c:pt>
                <c:pt idx="428">
                  <c:v>7.0956941328411483E-3</c:v>
                </c:pt>
                <c:pt idx="429">
                  <c:v>7.1244834356813383E-3</c:v>
                </c:pt>
                <c:pt idx="430">
                  <c:v>7.1395034184192083E-3</c:v>
                </c:pt>
                <c:pt idx="431">
                  <c:v>7.2013731203618087E-3</c:v>
                </c:pt>
                <c:pt idx="432">
                  <c:v>7.1779485472144682E-3</c:v>
                </c:pt>
                <c:pt idx="433">
                  <c:v>7.2128169985778085E-3</c:v>
                </c:pt>
                <c:pt idx="434">
                  <c:v>7.1961877115140887E-3</c:v>
                </c:pt>
                <c:pt idx="435">
                  <c:v>7.3074096037526286E-3</c:v>
                </c:pt>
                <c:pt idx="436">
                  <c:v>7.223367710028428E-3</c:v>
                </c:pt>
                <c:pt idx="437">
                  <c:v>7.2786208738224983E-3</c:v>
                </c:pt>
                <c:pt idx="438">
                  <c:v>7.2652101954104684E-3</c:v>
                </c:pt>
                <c:pt idx="439">
                  <c:v>7.2294474314616285E-3</c:v>
                </c:pt>
                <c:pt idx="440">
                  <c:v>7.3388812714392385E-3</c:v>
                </c:pt>
                <c:pt idx="441">
                  <c:v>7.3032972554254987E-3</c:v>
                </c:pt>
                <c:pt idx="442">
                  <c:v>7.3471065410035587E-3</c:v>
                </c:pt>
                <c:pt idx="443">
                  <c:v>7.3544380708924287E-3</c:v>
                </c:pt>
                <c:pt idx="444">
                  <c:v>7.3878759658650185E-3</c:v>
                </c:pt>
                <c:pt idx="445">
                  <c:v>7.433831372484238E-3</c:v>
                </c:pt>
                <c:pt idx="446">
                  <c:v>7.4021809568625384E-3</c:v>
                </c:pt>
                <c:pt idx="447">
                  <c:v>7.4586865020223282E-3</c:v>
                </c:pt>
                <c:pt idx="448">
                  <c:v>7.5008864832745385E-3</c:v>
                </c:pt>
                <c:pt idx="449">
                  <c:v>7.4563622059561283E-3</c:v>
                </c:pt>
                <c:pt idx="450">
                  <c:v>7.4508187283281882E-3</c:v>
                </c:pt>
                <c:pt idx="451">
                  <c:v>7.5649017333482482E-3</c:v>
                </c:pt>
                <c:pt idx="452">
                  <c:v>7.5252053690073682E-3</c:v>
                </c:pt>
                <c:pt idx="453">
                  <c:v>7.5597163245005282E-3</c:v>
                </c:pt>
                <c:pt idx="454">
                  <c:v>7.5631136810873087E-3</c:v>
                </c:pt>
                <c:pt idx="455">
                  <c:v>7.5761674365392188E-3</c:v>
                </c:pt>
                <c:pt idx="456">
                  <c:v>7.6146125653344682E-3</c:v>
                </c:pt>
                <c:pt idx="457">
                  <c:v>7.583319645582948E-3</c:v>
                </c:pt>
                <c:pt idx="458">
                  <c:v>7.6090690877065282E-3</c:v>
                </c:pt>
                <c:pt idx="459">
                  <c:v>7.6264139394206587E-3</c:v>
                </c:pt>
                <c:pt idx="460">
                  <c:v>7.6442956078500981E-3</c:v>
                </c:pt>
                <c:pt idx="461">
                  <c:v>7.7320929269413087E-3</c:v>
                </c:pt>
                <c:pt idx="462">
                  <c:v>7.7108139019250888E-3</c:v>
                </c:pt>
                <c:pt idx="463">
                  <c:v>7.7337028041771982E-3</c:v>
                </c:pt>
                <c:pt idx="464">
                  <c:v>7.747291657614278E-3</c:v>
                </c:pt>
                <c:pt idx="465">
                  <c:v>7.7723261079974985E-3</c:v>
                </c:pt>
                <c:pt idx="466">
                  <c:v>7.766604455344518E-3</c:v>
                </c:pt>
                <c:pt idx="467">
                  <c:v>7.7344177959175588E-3</c:v>
                </c:pt>
                <c:pt idx="468">
                  <c:v>7.779121394081108E-3</c:v>
                </c:pt>
                <c:pt idx="469">
                  <c:v>7.8070163843357993E-3</c:v>
                </c:pt>
                <c:pt idx="470">
                  <c:v>7.8170291332510088E-3</c:v>
                </c:pt>
                <c:pt idx="471">
                  <c:v>7.8324077576791586E-3</c:v>
                </c:pt>
                <c:pt idx="472">
                  <c:v>7.8354476183957588E-3</c:v>
                </c:pt>
                <c:pt idx="473">
                  <c:v>7.857978451867649E-3</c:v>
                </c:pt>
                <c:pt idx="474">
                  <c:v>7.8880189902534592E-3</c:v>
                </c:pt>
                <c:pt idx="475">
                  <c:v>7.901429668665489E-3</c:v>
                </c:pt>
                <c:pt idx="476">
                  <c:v>7.9153771637928277E-3</c:v>
                </c:pt>
                <c:pt idx="477">
                  <c:v>7.9563259094994291E-3</c:v>
                </c:pt>
                <c:pt idx="478">
                  <c:v>7.9457751980488087E-3</c:v>
                </c:pt>
                <c:pt idx="479">
                  <c:v>7.9552528489788485E-3</c:v>
                </c:pt>
                <c:pt idx="480">
                  <c:v>7.927715927504379E-3</c:v>
                </c:pt>
                <c:pt idx="481">
                  <c:v>8.0131883776193378E-3</c:v>
                </c:pt>
                <c:pt idx="482">
                  <c:v>8.0444807244608191E-3</c:v>
                </c:pt>
                <c:pt idx="483">
                  <c:v>8.0562826714570476E-3</c:v>
                </c:pt>
                <c:pt idx="484">
                  <c:v>8.0321431065693578E-3</c:v>
                </c:pt>
                <c:pt idx="485">
                  <c:v>8.0766673838877784E-3</c:v>
                </c:pt>
                <c:pt idx="486">
                  <c:v>8.0952640440575784E-3</c:v>
                </c:pt>
                <c:pt idx="487">
                  <c:v>8.1548094499339693E-3</c:v>
                </c:pt>
                <c:pt idx="488">
                  <c:v>8.1399676422211284E-3</c:v>
                </c:pt>
                <c:pt idx="489">
                  <c:v>8.1042048782722989E-3</c:v>
                </c:pt>
                <c:pt idx="490">
                  <c:v>8.1741211018441177E-3</c:v>
                </c:pt>
                <c:pt idx="491">
                  <c:v>8.152127085087538E-3</c:v>
                </c:pt>
                <c:pt idx="492">
                  <c:v>8.1707237452573276E-3</c:v>
                </c:pt>
                <c:pt idx="493">
                  <c:v>8.2263349778316282E-3</c:v>
                </c:pt>
                <c:pt idx="494">
                  <c:v>8.2055921966206792E-3</c:v>
                </c:pt>
                <c:pt idx="495">
                  <c:v>8.245288560961548E-3</c:v>
                </c:pt>
                <c:pt idx="496">
                  <c:v>8.2408181438541877E-3</c:v>
                </c:pt>
                <c:pt idx="497">
                  <c:v>8.2719323156706277E-3</c:v>
                </c:pt>
                <c:pt idx="498">
                  <c:v>8.2928532719066181E-3</c:v>
                </c:pt>
                <c:pt idx="499">
                  <c:v>8.2724685594758891E-3</c:v>
                </c:pt>
                <c:pt idx="500">
                  <c:v>8.266210090107598E-3</c:v>
                </c:pt>
                <c:pt idx="501">
                  <c:v>8.2826612021462791E-3</c:v>
                </c:pt>
                <c:pt idx="502">
                  <c:v>8.317350905574528E-3</c:v>
                </c:pt>
                <c:pt idx="503">
                  <c:v>8.4178439113374182E-3</c:v>
                </c:pt>
                <c:pt idx="504">
                  <c:v>8.4394810051338677E-3</c:v>
                </c:pt>
                <c:pt idx="505">
                  <c:v>8.3599083826969289E-3</c:v>
                </c:pt>
                <c:pt idx="506">
                  <c:v>8.4185600488978687E-3</c:v>
                </c:pt>
                <c:pt idx="507">
                  <c:v>8.445381978631988E-3</c:v>
                </c:pt>
                <c:pt idx="508">
                  <c:v>8.478998621539658E-3</c:v>
                </c:pt>
                <c:pt idx="509">
                  <c:v>8.5124370894222885E-3</c:v>
                </c:pt>
                <c:pt idx="510">
                  <c:v>8.4548590566519682E-3</c:v>
                </c:pt>
                <c:pt idx="511">
                  <c:v>8.4630843262162893E-3</c:v>
                </c:pt>
                <c:pt idx="512">
                  <c:v>8.5535645830639682E-3</c:v>
                </c:pt>
                <c:pt idx="513">
                  <c:v>8.5081454202500188E-3</c:v>
                </c:pt>
                <c:pt idx="514">
                  <c:v>8.554994566544679E-3</c:v>
                </c:pt>
                <c:pt idx="515">
                  <c:v>8.530139437006588E-3</c:v>
                </c:pt>
                <c:pt idx="516">
                  <c:v>8.6322423200053781E-3</c:v>
                </c:pt>
                <c:pt idx="517">
                  <c:v>8.6309905115497087E-3</c:v>
                </c:pt>
                <c:pt idx="518">
                  <c:v>8.6191885645534681E-3</c:v>
                </c:pt>
                <c:pt idx="519">
                  <c:v>8.5979101124472983E-3</c:v>
                </c:pt>
                <c:pt idx="520">
                  <c:v>8.6533425970865083E-3</c:v>
                </c:pt>
                <c:pt idx="521">
                  <c:v>8.7143179864436083E-3</c:v>
                </c:pt>
                <c:pt idx="522">
                  <c:v>8.6747997971277687E-3</c:v>
                </c:pt>
                <c:pt idx="523">
                  <c:v>8.6780184057794578E-3</c:v>
                </c:pt>
                <c:pt idx="524">
                  <c:v>8.7161060387045391E-3</c:v>
                </c:pt>
                <c:pt idx="525">
                  <c:v>8.7094900734660686E-3</c:v>
                </c:pt>
                <c:pt idx="526">
                  <c:v>8.7565179676958177E-3</c:v>
                </c:pt>
                <c:pt idx="527">
                  <c:v>8.7749358799305288E-3</c:v>
                </c:pt>
                <c:pt idx="528">
                  <c:v>8.8487857038943886E-3</c:v>
                </c:pt>
                <c:pt idx="529">
                  <c:v>8.7568754635659989E-3</c:v>
                </c:pt>
                <c:pt idx="530">
                  <c:v>8.7892408709280487E-3</c:v>
                </c:pt>
                <c:pt idx="531">
                  <c:v>8.8543291815223277E-3</c:v>
                </c:pt>
                <c:pt idx="532">
                  <c:v>8.8334082252863391E-3</c:v>
                </c:pt>
                <c:pt idx="533">
                  <c:v>8.8571902943038478E-3</c:v>
                </c:pt>
                <c:pt idx="534">
                  <c:v>8.9038606926634192E-3</c:v>
                </c:pt>
                <c:pt idx="535">
                  <c:v>8.8782899984749288E-3</c:v>
                </c:pt>
                <c:pt idx="536">
                  <c:v>8.8990327796858882E-3</c:v>
                </c:pt>
                <c:pt idx="537">
                  <c:v>8.9432001340441682E-3</c:v>
                </c:pt>
                <c:pt idx="538">
                  <c:v>8.929967630657178E-3</c:v>
                </c:pt>
                <c:pt idx="539">
                  <c:v>8.9598294211078976E-3</c:v>
                </c:pt>
                <c:pt idx="540">
                  <c:v>8.965014829955608E-3</c:v>
                </c:pt>
                <c:pt idx="541">
                  <c:v>9.0242021670517789E-3</c:v>
                </c:pt>
                <c:pt idx="542">
                  <c:v>9.0199110707895481E-3</c:v>
                </c:pt>
                <c:pt idx="543">
                  <c:v>9.038507730959348E-3</c:v>
                </c:pt>
                <c:pt idx="544">
                  <c:v>8.9764592810816692E-3</c:v>
                </c:pt>
                <c:pt idx="545">
                  <c:v>9.0966220075349279E-3</c:v>
                </c:pt>
                <c:pt idx="546">
                  <c:v>9.1005561808370286E-3</c:v>
                </c:pt>
                <c:pt idx="547">
                  <c:v>9.0558525826734682E-3</c:v>
                </c:pt>
                <c:pt idx="548">
                  <c:v>9.0635416084325279E-3</c:v>
                </c:pt>
                <c:pt idx="549">
                  <c:v>9.1120000590530388E-3</c:v>
                </c:pt>
                <c:pt idx="550">
                  <c:v>9.1801282303639181E-3</c:v>
                </c:pt>
                <c:pt idx="551">
                  <c:v>9.1012711725773788E-3</c:v>
                </c:pt>
                <c:pt idx="552">
                  <c:v>9.1933607337509084E-3</c:v>
                </c:pt>
                <c:pt idx="553">
                  <c:v>9.1663594831716579E-3</c:v>
                </c:pt>
                <c:pt idx="554">
                  <c:v>9.2260830640730884E-3</c:v>
                </c:pt>
                <c:pt idx="555">
                  <c:v>9.2445015492178487E-3</c:v>
                </c:pt>
                <c:pt idx="556">
                  <c:v>9.2766876357347587E-3</c:v>
                </c:pt>
                <c:pt idx="557">
                  <c:v>9.2555873586536285E-3</c:v>
                </c:pt>
                <c:pt idx="558">
                  <c:v>9.2756151481242291E-3</c:v>
                </c:pt>
                <c:pt idx="559">
                  <c:v>9.2782969400606076E-3</c:v>
                </c:pt>
                <c:pt idx="560">
                  <c:v>9.2875958430555482E-3</c:v>
                </c:pt>
                <c:pt idx="561">
                  <c:v>9.3530410766099678E-3</c:v>
                </c:pt>
                <c:pt idx="562">
                  <c:v>9.3271128865512979E-3</c:v>
                </c:pt>
                <c:pt idx="563">
                  <c:v>9.3905918928197281E-3</c:v>
                </c:pt>
                <c:pt idx="564">
                  <c:v>9.3866582924276888E-3</c:v>
                </c:pt>
                <c:pt idx="565">
                  <c:v>9.4111553531855477E-3</c:v>
                </c:pt>
                <c:pt idx="566">
                  <c:v>9.3886256655337577E-3</c:v>
                </c:pt>
                <c:pt idx="567">
                  <c:v>9.4356535597635086E-3</c:v>
                </c:pt>
                <c:pt idx="568">
                  <c:v>9.4628335582778479E-3</c:v>
                </c:pt>
                <c:pt idx="569">
                  <c:v>9.4785685327560786E-3</c:v>
                </c:pt>
                <c:pt idx="570">
                  <c:v>9.5048547915949789E-3</c:v>
                </c:pt>
                <c:pt idx="571">
                  <c:v>9.4571107598047689E-3</c:v>
                </c:pt>
                <c:pt idx="572">
                  <c:v>9.5086090711418783E-3</c:v>
                </c:pt>
                <c:pt idx="573">
                  <c:v>9.5077153314664393E-3</c:v>
                </c:pt>
                <c:pt idx="574">
                  <c:v>9.5715518336050489E-3</c:v>
                </c:pt>
                <c:pt idx="575">
                  <c:v>9.5726248941256278E-3</c:v>
                </c:pt>
                <c:pt idx="576">
                  <c:v>9.5806714157548583E-3</c:v>
                </c:pt>
                <c:pt idx="577">
                  <c:v>9.608923901879729E-3</c:v>
                </c:pt>
                <c:pt idx="578">
                  <c:v>9.6827742987536485E-3</c:v>
                </c:pt>
                <c:pt idx="579">
                  <c:v>9.6990460899471879E-3</c:v>
                </c:pt>
                <c:pt idx="580">
                  <c:v>9.7174640021818991E-3</c:v>
                </c:pt>
                <c:pt idx="581">
                  <c:v>9.7290872012430387E-3</c:v>
                </c:pt>
                <c:pt idx="582">
                  <c:v>9.6698998641468782E-3</c:v>
                </c:pt>
                <c:pt idx="583">
                  <c:v>9.745716488306768E-3</c:v>
                </c:pt>
                <c:pt idx="584">
                  <c:v>9.7707503657799479E-3</c:v>
                </c:pt>
                <c:pt idx="585">
                  <c:v>9.8138446596176491E-3</c:v>
                </c:pt>
                <c:pt idx="586">
                  <c:v>9.7113842807486882E-3</c:v>
                </c:pt>
                <c:pt idx="587">
                  <c:v>9.7594858084090689E-3</c:v>
                </c:pt>
                <c:pt idx="588">
                  <c:v>9.8108047989010488E-3</c:v>
                </c:pt>
                <c:pt idx="589">
                  <c:v>9.8129497741221081E-3</c:v>
                </c:pt>
                <c:pt idx="590">
                  <c:v>9.8603363100421386E-3</c:v>
                </c:pt>
                <c:pt idx="591">
                  <c:v>9.8267190942244176E-3</c:v>
                </c:pt>
                <c:pt idx="592">
                  <c:v>9.8302951987462878E-3</c:v>
                </c:pt>
                <c:pt idx="593">
                  <c:v>9.8884100482319187E-3</c:v>
                </c:pt>
                <c:pt idx="594">
                  <c:v>9.8522892155028588E-3</c:v>
                </c:pt>
                <c:pt idx="595">
                  <c:v>9.9415176638948787E-3</c:v>
                </c:pt>
                <c:pt idx="596">
                  <c:v>9.9245308809609786E-3</c:v>
                </c:pt>
                <c:pt idx="597">
                  <c:v>9.9402664283492585E-3</c:v>
                </c:pt>
                <c:pt idx="598">
                  <c:v>9.937584063502829E-3</c:v>
                </c:pt>
                <c:pt idx="599">
                  <c:v>9.9286432292881085E-3</c:v>
                </c:pt>
                <c:pt idx="600">
                  <c:v>9.9608293158050289E-3</c:v>
                </c:pt>
                <c:pt idx="601">
                  <c:v>1.0039686946501588E-2</c:v>
                </c:pt>
                <c:pt idx="602">
                  <c:v>9.9720950189959891E-3</c:v>
                </c:pt>
                <c:pt idx="603">
                  <c:v>1.0146617169567888E-2</c:v>
                </c:pt>
                <c:pt idx="604">
                  <c:v>1.0063110946738889E-2</c:v>
                </c:pt>
                <c:pt idx="605">
                  <c:v>1.0085821101055888E-2</c:v>
                </c:pt>
                <c:pt idx="606">
                  <c:v>1.0133385239090988E-2</c:v>
                </c:pt>
                <c:pt idx="607">
                  <c:v>1.0116219708221989E-2</c:v>
                </c:pt>
                <c:pt idx="608">
                  <c:v>1.0135708962247088E-2</c:v>
                </c:pt>
                <c:pt idx="609">
                  <c:v>1.0112107359894788E-2</c:v>
                </c:pt>
                <c:pt idx="610">
                  <c:v>1.0162352716956188E-2</c:v>
                </c:pt>
                <c:pt idx="611">
                  <c:v>1.0234950732464389E-2</c:v>
                </c:pt>
                <c:pt idx="612">
                  <c:v>1.0158597864499188E-2</c:v>
                </c:pt>
                <c:pt idx="613">
                  <c:v>1.0207771879770089E-2</c:v>
                </c:pt>
                <c:pt idx="614">
                  <c:v>1.0212599219837588E-2</c:v>
                </c:pt>
                <c:pt idx="615">
                  <c:v>1.0201870906271988E-2</c:v>
                </c:pt>
                <c:pt idx="616">
                  <c:v>1.0292886834014888E-2</c:v>
                </c:pt>
                <c:pt idx="617">
                  <c:v>1.0254978521934988E-2</c:v>
                </c:pt>
                <c:pt idx="618">
                  <c:v>1.0290204469168488E-2</c:v>
                </c:pt>
                <c:pt idx="619">
                  <c:v>1.0306476260361989E-2</c:v>
                </c:pt>
                <c:pt idx="620">
                  <c:v>1.0318099459423188E-2</c:v>
                </c:pt>
                <c:pt idx="621">
                  <c:v>1.0334192502681588E-2</c:v>
                </c:pt>
                <c:pt idx="622">
                  <c:v>1.0338127248893788E-2</c:v>
                </c:pt>
                <c:pt idx="623">
                  <c:v>1.0366558482953689E-2</c:v>
                </c:pt>
                <c:pt idx="624">
                  <c:v>1.0369777091605388E-2</c:v>
                </c:pt>
                <c:pt idx="625">
                  <c:v>1.0371207075086089E-2</c:v>
                </c:pt>
                <c:pt idx="626">
                  <c:v>1.0441302619503089E-2</c:v>
                </c:pt>
                <c:pt idx="627">
                  <c:v>1.0487258026122288E-2</c:v>
                </c:pt>
                <c:pt idx="628">
                  <c:v>1.0464549017625389E-2</c:v>
                </c:pt>
                <c:pt idx="629">
                  <c:v>1.0449349714042388E-2</c:v>
                </c:pt>
                <c:pt idx="630">
                  <c:v>1.0482251938119689E-2</c:v>
                </c:pt>
                <c:pt idx="631">
                  <c:v>1.0533392180676589E-2</c:v>
                </c:pt>
                <c:pt idx="632">
                  <c:v>1.0501383696274688E-2</c:v>
                </c:pt>
                <c:pt idx="633">
                  <c:v>1.0575771482773989E-2</c:v>
                </c:pt>
                <c:pt idx="634">
                  <c:v>1.0588645917380688E-2</c:v>
                </c:pt>
                <c:pt idx="635">
                  <c:v>1.0623514368744088E-2</c:v>
                </c:pt>
                <c:pt idx="636">
                  <c:v>1.0596693011919988E-2</c:v>
                </c:pt>
                <c:pt idx="637">
                  <c:v>1.0650515619323288E-2</c:v>
                </c:pt>
                <c:pt idx="638">
                  <c:v>1.0639786159937589E-2</c:v>
                </c:pt>
                <c:pt idx="639">
                  <c:v>1.0686277810362089E-2</c:v>
                </c:pt>
                <c:pt idx="640">
                  <c:v>1.0708987964679088E-2</c:v>
                </c:pt>
                <c:pt idx="641">
                  <c:v>1.0714530296486988E-2</c:v>
                </c:pt>
                <c:pt idx="642">
                  <c:v>1.0725081007937589E-2</c:v>
                </c:pt>
                <c:pt idx="643">
                  <c:v>1.0716676417528189E-2</c:v>
                </c:pt>
                <c:pt idx="644">
                  <c:v>1.0774075129453288E-2</c:v>
                </c:pt>
                <c:pt idx="645">
                  <c:v>1.0722756138961389E-2</c:v>
                </c:pt>
                <c:pt idx="646">
                  <c:v>1.0740994157440889E-2</c:v>
                </c:pt>
                <c:pt idx="647">
                  <c:v>1.0787844449555588E-2</c:v>
                </c:pt>
                <c:pt idx="648">
                  <c:v>1.0762274328277189E-2</c:v>
                </c:pt>
                <c:pt idx="649">
                  <c:v>1.0815024448069989E-2</c:v>
                </c:pt>
                <c:pt idx="650">
                  <c:v>1.0842203300764188E-2</c:v>
                </c:pt>
                <c:pt idx="651">
                  <c:v>1.0860979854689189E-2</c:v>
                </c:pt>
                <c:pt idx="652">
                  <c:v>1.0825036624075088E-2</c:v>
                </c:pt>
                <c:pt idx="653">
                  <c:v>1.0903536758901489E-2</c:v>
                </c:pt>
                <c:pt idx="654">
                  <c:v>1.0853111508084988E-2</c:v>
                </c:pt>
                <c:pt idx="655">
                  <c:v>1.0951638286561888E-2</c:v>
                </c:pt>
                <c:pt idx="656">
                  <c:v>1.0972022426082589E-2</c:v>
                </c:pt>
                <c:pt idx="657">
                  <c:v>1.0999917416337289E-2</c:v>
                </c:pt>
                <c:pt idx="658">
                  <c:v>1.0974526042993888E-2</c:v>
                </c:pt>
                <c:pt idx="659">
                  <c:v>1.1036216997001389E-2</c:v>
                </c:pt>
                <c:pt idx="660">
                  <c:v>1.1002957277053889E-2</c:v>
                </c:pt>
                <c:pt idx="661">
                  <c:v>1.1018871572377289E-2</c:v>
                </c:pt>
                <c:pt idx="662">
                  <c:v>1.1073587919455988E-2</c:v>
                </c:pt>
                <c:pt idx="663">
                  <c:v>1.1026918666916489E-2</c:v>
                </c:pt>
                <c:pt idx="664">
                  <c:v>1.1044621587410888E-2</c:v>
                </c:pt>
                <c:pt idx="665">
                  <c:v>1.1153160541892988E-2</c:v>
                </c:pt>
                <c:pt idx="666">
                  <c:v>1.1133312646177588E-2</c:v>
                </c:pt>
                <c:pt idx="667">
                  <c:v>1.1132955150307388E-2</c:v>
                </c:pt>
                <c:pt idx="668">
                  <c:v>1.1169075983036389E-2</c:v>
                </c:pt>
                <c:pt idx="669">
                  <c:v>1.1177479427625788E-2</c:v>
                </c:pt>
                <c:pt idx="670">
                  <c:v>1.1175155704469588E-2</c:v>
                </c:pt>
                <c:pt idx="671">
                  <c:v>1.1183559149058988E-2</c:v>
                </c:pt>
                <c:pt idx="672">
                  <c:v>1.1215925129331089E-2</c:v>
                </c:pt>
                <c:pt idx="673">
                  <c:v>1.1219501233852989E-2</c:v>
                </c:pt>
                <c:pt idx="674">
                  <c:v>1.1246501338612089E-2</c:v>
                </c:pt>
                <c:pt idx="675">
                  <c:v>1.1260091910779289E-2</c:v>
                </c:pt>
                <c:pt idx="676">
                  <c:v>1.1280298448184988E-2</c:v>
                </c:pt>
                <c:pt idx="677">
                  <c:v>1.1306046171578488E-2</c:v>
                </c:pt>
                <c:pt idx="678">
                  <c:v>1.1313378274377388E-2</c:v>
                </c:pt>
                <c:pt idx="679">
                  <c:v>1.1381327697753189E-2</c:v>
                </c:pt>
                <c:pt idx="680">
                  <c:v>1.1343596987788189E-2</c:v>
                </c:pt>
                <c:pt idx="681">
                  <c:v>1.1386156183640788E-2</c:v>
                </c:pt>
                <c:pt idx="682">
                  <c:v>1.1340558272891689E-2</c:v>
                </c:pt>
                <c:pt idx="683">
                  <c:v>1.1444984879046688E-2</c:v>
                </c:pt>
                <c:pt idx="684">
                  <c:v>1.1476277225888088E-2</c:v>
                </c:pt>
                <c:pt idx="685">
                  <c:v>1.1442482407955389E-2</c:v>
                </c:pt>
                <c:pt idx="686">
                  <c:v>1.1431574200634589E-2</c:v>
                </c:pt>
                <c:pt idx="687">
                  <c:v>1.1492728910836889E-2</c:v>
                </c:pt>
                <c:pt idx="688">
                  <c:v>1.1527776110135288E-2</c:v>
                </c:pt>
                <c:pt idx="689">
                  <c:v>1.1485397953857989E-2</c:v>
                </c:pt>
                <c:pt idx="690">
                  <c:v>1.1505782093378688E-2</c:v>
                </c:pt>
                <c:pt idx="691">
                  <c:v>1.1570870403972989E-2</c:v>
                </c:pt>
                <c:pt idx="692">
                  <c:v>1.1602162750814488E-2</c:v>
                </c:pt>
                <c:pt idx="693">
                  <c:v>1.1536895692285089E-2</c:v>
                </c:pt>
                <c:pt idx="694">
                  <c:v>1.1591791933118989E-2</c:v>
                </c:pt>
                <c:pt idx="695">
                  <c:v>1.1620759410984288E-2</c:v>
                </c:pt>
                <c:pt idx="696">
                  <c:v>1.1572122785338689E-2</c:v>
                </c:pt>
                <c:pt idx="697">
                  <c:v>1.1596619273186488E-2</c:v>
                </c:pt>
                <c:pt idx="698">
                  <c:v>1.1671005913865688E-2</c:v>
                </c:pt>
                <c:pt idx="699">
                  <c:v>1.1674583164207688E-2</c:v>
                </c:pt>
                <c:pt idx="700">
                  <c:v>1.1664211200692089E-2</c:v>
                </c:pt>
                <c:pt idx="701">
                  <c:v>1.1687100102944289E-2</c:v>
                </c:pt>
                <c:pt idx="702">
                  <c:v>1.1712133980417389E-2</c:v>
                </c:pt>
                <c:pt idx="703">
                  <c:v>1.1686741461253989E-2</c:v>
                </c:pt>
                <c:pt idx="704">
                  <c:v>1.1753975892889389E-2</c:v>
                </c:pt>
                <c:pt idx="705">
                  <c:v>1.1762021841608588E-2</c:v>
                </c:pt>
                <c:pt idx="706">
                  <c:v>1.1815129457271589E-2</c:v>
                </c:pt>
                <c:pt idx="707">
                  <c:v>1.1831581142220288E-2</c:v>
                </c:pt>
                <c:pt idx="708">
                  <c:v>1.1802971160225289E-2</c:v>
                </c:pt>
                <c:pt idx="709">
                  <c:v>1.1838197107458788E-2</c:v>
                </c:pt>
                <c:pt idx="710">
                  <c:v>1.1846064308242888E-2</c:v>
                </c:pt>
                <c:pt idx="711">
                  <c:v>1.1866449593583588E-2</c:v>
                </c:pt>
                <c:pt idx="712">
                  <c:v>1.1921524582352688E-2</c:v>
                </c:pt>
                <c:pt idx="713">
                  <c:v>1.1925280580629688E-2</c:v>
                </c:pt>
                <c:pt idx="714">
                  <c:v>1.1908471399810789E-2</c:v>
                </c:pt>
                <c:pt idx="715">
                  <c:v>1.1920629696857088E-2</c:v>
                </c:pt>
                <c:pt idx="716">
                  <c:v>1.1978030700422488E-2</c:v>
                </c:pt>
                <c:pt idx="717">
                  <c:v>1.1928856685151588E-2</c:v>
                </c:pt>
                <c:pt idx="718">
                  <c:v>1.1960326634108089E-2</c:v>
                </c:pt>
                <c:pt idx="719">
                  <c:v>1.1975348335576088E-2</c:v>
                </c:pt>
                <c:pt idx="720">
                  <c:v>1.2003064577895689E-2</c:v>
                </c:pt>
                <c:pt idx="721">
                  <c:v>1.2046515221783488E-2</c:v>
                </c:pt>
                <c:pt idx="722">
                  <c:v>1.2037933029258988E-2</c:v>
                </c:pt>
                <c:pt idx="723">
                  <c:v>1.2077628820689889E-2</c:v>
                </c:pt>
                <c:pt idx="724">
                  <c:v>1.2033998283046889E-2</c:v>
                </c:pt>
                <c:pt idx="725">
                  <c:v>1.2067079255059288E-2</c:v>
                </c:pt>
                <c:pt idx="726">
                  <c:v>1.2142895879219188E-2</c:v>
                </c:pt>
                <c:pt idx="727">
                  <c:v>1.2080668681406488E-2</c:v>
                </c:pt>
                <c:pt idx="728">
                  <c:v>1.2096225480859689E-2</c:v>
                </c:pt>
                <c:pt idx="729">
                  <c:v>1.2161135043518789E-2</c:v>
                </c:pt>
                <c:pt idx="730">
                  <c:v>1.2186168920991988E-2</c:v>
                </c:pt>
                <c:pt idx="731">
                  <c:v>1.2177764330582588E-2</c:v>
                </c:pt>
                <c:pt idx="732">
                  <c:v>1.2197792120053189E-2</c:v>
                </c:pt>
                <c:pt idx="733">
                  <c:v>1.2163458766674988E-2</c:v>
                </c:pt>
                <c:pt idx="734">
                  <c:v>1.2248753614674989E-2</c:v>
                </c:pt>
                <c:pt idx="735">
                  <c:v>1.2271821264862188E-2</c:v>
                </c:pt>
                <c:pt idx="736">
                  <c:v>1.2241601405631188E-2</c:v>
                </c:pt>
                <c:pt idx="737">
                  <c:v>1.2305616082794889E-2</c:v>
                </c:pt>
                <c:pt idx="738">
                  <c:v>1.2358009852537589E-2</c:v>
                </c:pt>
                <c:pt idx="739">
                  <c:v>1.2337803315131889E-2</c:v>
                </c:pt>
                <c:pt idx="740">
                  <c:v>1.2299180011311589E-2</c:v>
                </c:pt>
                <c:pt idx="741">
                  <c:v>1.2336908429636388E-2</c:v>
                </c:pt>
                <c:pt idx="742">
                  <c:v>1.2380361365164289E-2</c:v>
                </c:pt>
                <c:pt idx="743">
                  <c:v>1.2406646478183089E-2</c:v>
                </c:pt>
                <c:pt idx="744">
                  <c:v>1.2378751487928389E-2</c:v>
                </c:pt>
                <c:pt idx="745">
                  <c:v>1.2393234653950988E-2</c:v>
                </c:pt>
                <c:pt idx="746">
                  <c:v>1.2444913431953388E-2</c:v>
                </c:pt>
                <c:pt idx="747">
                  <c:v>1.2513040457444089E-2</c:v>
                </c:pt>
                <c:pt idx="748">
                  <c:v>1.2438832564700089E-2</c:v>
                </c:pt>
                <c:pt idx="749">
                  <c:v>1.2433111484957089E-2</c:v>
                </c:pt>
                <c:pt idx="750">
                  <c:v>1.2504637012854789E-2</c:v>
                </c:pt>
                <c:pt idx="751">
                  <c:v>1.2487112840295488E-2</c:v>
                </c:pt>
                <c:pt idx="752">
                  <c:v>1.2508391865311689E-2</c:v>
                </c:pt>
                <c:pt idx="753">
                  <c:v>1.2557029636777389E-2</c:v>
                </c:pt>
                <c:pt idx="754">
                  <c:v>1.2607633635528989E-2</c:v>
                </c:pt>
                <c:pt idx="755">
                  <c:v>1.2611567235921089E-2</c:v>
                </c:pt>
                <c:pt idx="756">
                  <c:v>1.2573301427970888E-2</c:v>
                </c:pt>
                <c:pt idx="757">
                  <c:v>1.2607991131399189E-2</c:v>
                </c:pt>
                <c:pt idx="758">
                  <c:v>1.2650190539741389E-2</c:v>
                </c:pt>
                <c:pt idx="759">
                  <c:v>1.2662349982607788E-2</c:v>
                </c:pt>
                <c:pt idx="760">
                  <c:v>1.2627839027114588E-2</c:v>
                </c:pt>
                <c:pt idx="761">
                  <c:v>1.2621044313940989E-2</c:v>
                </c:pt>
                <c:pt idx="762">
                  <c:v>1.2685060136924789E-2</c:v>
                </c:pt>
                <c:pt idx="763">
                  <c:v>1.2688457493511588E-2</c:v>
                </c:pt>
                <c:pt idx="764">
                  <c:v>1.2654304033888588E-2</c:v>
                </c:pt>
                <c:pt idx="765">
                  <c:v>1.2684701495234488E-2</c:v>
                </c:pt>
                <c:pt idx="766">
                  <c:v>1.2723862188680189E-2</c:v>
                </c:pt>
                <c:pt idx="767">
                  <c:v>1.2766062742842388E-2</c:v>
                </c:pt>
                <c:pt idx="768">
                  <c:v>1.2808440899119689E-2</c:v>
                </c:pt>
                <c:pt idx="769">
                  <c:v>1.2806117175963489E-2</c:v>
                </c:pt>
                <c:pt idx="770">
                  <c:v>1.2813269385007289E-2</c:v>
                </c:pt>
                <c:pt idx="771">
                  <c:v>1.2848674080175888E-2</c:v>
                </c:pt>
                <c:pt idx="772">
                  <c:v>1.2844384129733788E-2</c:v>
                </c:pt>
                <c:pt idx="773">
                  <c:v>1.2879252581097088E-2</c:v>
                </c:pt>
                <c:pt idx="774">
                  <c:v>1.2866198252735189E-2</c:v>
                </c:pt>
                <c:pt idx="775">
                  <c:v>1.2929676686093489E-2</c:v>
                </c:pt>
                <c:pt idx="776">
                  <c:v>1.2914477382510489E-2</c:v>
                </c:pt>
                <c:pt idx="777">
                  <c:v>1.2942552266520389E-2</c:v>
                </c:pt>
                <c:pt idx="778">
                  <c:v>1.2955069205256988E-2</c:v>
                </c:pt>
                <c:pt idx="779">
                  <c:v>1.2969016127474288E-2</c:v>
                </c:pt>
                <c:pt idx="780">
                  <c:v>1.2987971429334388E-2</c:v>
                </c:pt>
                <c:pt idx="781">
                  <c:v>1.3015865273768988E-2</c:v>
                </c:pt>
                <c:pt idx="782">
                  <c:v>1.3039469167761388E-2</c:v>
                </c:pt>
                <c:pt idx="783">
                  <c:v>1.3028740854195789E-2</c:v>
                </c:pt>
                <c:pt idx="784">
                  <c:v>1.3035176925679088E-2</c:v>
                </c:pt>
                <c:pt idx="785">
                  <c:v>1.3060390696907488E-2</c:v>
                </c:pt>
                <c:pt idx="786">
                  <c:v>1.3063251809688989E-2</c:v>
                </c:pt>
                <c:pt idx="787">
                  <c:v>1.3142287042500589E-2</c:v>
                </c:pt>
                <c:pt idx="788">
                  <c:v>1.3114393198065989E-2</c:v>
                </c:pt>
                <c:pt idx="789">
                  <c:v>1.3122260398850089E-2</c:v>
                </c:pt>
                <c:pt idx="790">
                  <c:v>1.3137101060742789E-2</c:v>
                </c:pt>
                <c:pt idx="791">
                  <c:v>1.3169287147259689E-2</c:v>
                </c:pt>
                <c:pt idx="792">
                  <c:v>1.3140499563149688E-2</c:v>
                </c:pt>
                <c:pt idx="793">
                  <c:v>1.3196109649903889E-2</c:v>
                </c:pt>
                <c:pt idx="794">
                  <c:v>1.3253330759714089E-2</c:v>
                </c:pt>
                <c:pt idx="795">
                  <c:v>1.3198435664700189E-2</c:v>
                </c:pt>
                <c:pt idx="796">
                  <c:v>1.3254581995259689E-2</c:v>
                </c:pt>
                <c:pt idx="797">
                  <c:v>1.3275503524405688E-2</c:v>
                </c:pt>
                <c:pt idx="798">
                  <c:v>1.3303577262595489E-2</c:v>
                </c:pt>
                <c:pt idx="799">
                  <c:v>1.3287662967272089E-2</c:v>
                </c:pt>
                <c:pt idx="800">
                  <c:v>1.3324677539676588E-2</c:v>
                </c:pt>
                <c:pt idx="801">
                  <c:v>1.3335048357372089E-2</c:v>
                </c:pt>
                <c:pt idx="802">
                  <c:v>1.3317166688942589E-2</c:v>
                </c:pt>
                <c:pt idx="803">
                  <c:v>1.3366876948018788E-2</c:v>
                </c:pt>
                <c:pt idx="804">
                  <c:v>1.3384938510203389E-2</c:v>
                </c:pt>
                <c:pt idx="805">
                  <c:v>1.3397096807249688E-2</c:v>
                </c:pt>
                <c:pt idx="806">
                  <c:v>1.3392804565167388E-2</c:v>
                </c:pt>
                <c:pt idx="807">
                  <c:v>1.3432860144108589E-2</c:v>
                </c:pt>
                <c:pt idx="808">
                  <c:v>1.3487397743252288E-2</c:v>
                </c:pt>
                <c:pt idx="809">
                  <c:v>1.3445734578715389E-2</c:v>
                </c:pt>
                <c:pt idx="810">
                  <c:v>1.3533174401936389E-2</c:v>
                </c:pt>
                <c:pt idx="811">
                  <c:v>1.3516366366937588E-2</c:v>
                </c:pt>
                <c:pt idx="812">
                  <c:v>1.3526915932568089E-2</c:v>
                </c:pt>
                <c:pt idx="813">
                  <c:v>1.3545333844802788E-2</c:v>
                </c:pt>
                <c:pt idx="814">
                  <c:v>1.3545333844802788E-2</c:v>
                </c:pt>
                <c:pt idx="815">
                  <c:v>1.3596832729049988E-2</c:v>
                </c:pt>
                <c:pt idx="816">
                  <c:v>1.3571798851576788E-2</c:v>
                </c:pt>
                <c:pt idx="817">
                  <c:v>1.3675510465991388E-2</c:v>
                </c:pt>
                <c:pt idx="818">
                  <c:v>1.3627051442460788E-2</c:v>
                </c:pt>
                <c:pt idx="819">
                  <c:v>1.3652622709559388E-2</c:v>
                </c:pt>
                <c:pt idx="820">
                  <c:v>1.3664245908620488E-2</c:v>
                </c:pt>
                <c:pt idx="821">
                  <c:v>1.3622224102393388E-2</c:v>
                </c:pt>
                <c:pt idx="822">
                  <c:v>1.3694644515786588E-2</c:v>
                </c:pt>
                <c:pt idx="823">
                  <c:v>1.3662993527254788E-2</c:v>
                </c:pt>
                <c:pt idx="824">
                  <c:v>1.3727186952353589E-2</c:v>
                </c:pt>
                <c:pt idx="825">
                  <c:v>1.3774930984143788E-2</c:v>
                </c:pt>
                <c:pt idx="826">
                  <c:v>1.3693749630290988E-2</c:v>
                </c:pt>
                <c:pt idx="827">
                  <c:v>1.3790130287726788E-2</c:v>
                </c:pt>
                <c:pt idx="828">
                  <c:v>1.3804614599569389E-2</c:v>
                </c:pt>
                <c:pt idx="829">
                  <c:v>1.3760982916106388E-2</c:v>
                </c:pt>
                <c:pt idx="830">
                  <c:v>1.3803720859893988E-2</c:v>
                </c:pt>
                <c:pt idx="831">
                  <c:v>1.3802288584773089E-2</c:v>
                </c:pt>
                <c:pt idx="832">
                  <c:v>1.3848423885147489E-2</c:v>
                </c:pt>
                <c:pt idx="833">
                  <c:v>1.3835013206735488E-2</c:v>
                </c:pt>
                <c:pt idx="834">
                  <c:v>1.3885259709616888E-2</c:v>
                </c:pt>
                <c:pt idx="835">
                  <c:v>1.3896524266987788E-2</c:v>
                </c:pt>
                <c:pt idx="836">
                  <c:v>1.3935327464563288E-2</c:v>
                </c:pt>
                <c:pt idx="837">
                  <c:v>1.3882754946885489E-2</c:v>
                </c:pt>
                <c:pt idx="838">
                  <c:v>1.3923346769631889E-2</c:v>
                </c:pt>
                <c:pt idx="839">
                  <c:v>1.4034032990975288E-2</c:v>
                </c:pt>
                <c:pt idx="840">
                  <c:v>1.4020263670872989E-2</c:v>
                </c:pt>
                <c:pt idx="841">
                  <c:v>1.3973055882887988E-2</c:v>
                </c:pt>
                <c:pt idx="842">
                  <c:v>1.4042078939694388E-2</c:v>
                </c:pt>
                <c:pt idx="843">
                  <c:v>1.4026343392306188E-2</c:v>
                </c:pt>
                <c:pt idx="844">
                  <c:v>1.4075159911706889E-2</c:v>
                </c:pt>
                <c:pt idx="845">
                  <c:v>1.4107345998223789E-2</c:v>
                </c:pt>
                <c:pt idx="846">
                  <c:v>1.4061390591604588E-2</c:v>
                </c:pt>
                <c:pt idx="847">
                  <c:v>1.4082670762440888E-2</c:v>
                </c:pt>
                <c:pt idx="848">
                  <c:v>1.4125763910458488E-2</c:v>
                </c:pt>
                <c:pt idx="849">
                  <c:v>1.4155983769689488E-2</c:v>
                </c:pt>
                <c:pt idx="850">
                  <c:v>1.4150261544126389E-2</c:v>
                </c:pt>
                <c:pt idx="851">
                  <c:v>1.4150261544126389E-2</c:v>
                </c:pt>
                <c:pt idx="852">
                  <c:v>1.4211058758458489E-2</c:v>
                </c:pt>
                <c:pt idx="853">
                  <c:v>1.4195500813185189E-2</c:v>
                </c:pt>
                <c:pt idx="854">
                  <c:v>1.4203905403594688E-2</c:v>
                </c:pt>
                <c:pt idx="855">
                  <c:v>1.4260232773729389E-2</c:v>
                </c:pt>
                <c:pt idx="856">
                  <c:v>1.4258086652688188E-2</c:v>
                </c:pt>
                <c:pt idx="857">
                  <c:v>1.4312088008026689E-2</c:v>
                </c:pt>
                <c:pt idx="858">
                  <c:v>1.4269172462123988E-2</c:v>
                </c:pt>
                <c:pt idx="859">
                  <c:v>1.4316022754238789E-2</c:v>
                </c:pt>
                <c:pt idx="860">
                  <c:v>1.4353751172563588E-2</c:v>
                </c:pt>
                <c:pt idx="861">
                  <c:v>1.4327823555414888E-2</c:v>
                </c:pt>
                <c:pt idx="862">
                  <c:v>1.4379321293841988E-2</c:v>
                </c:pt>
                <c:pt idx="863">
                  <c:v>1.4355182301864389E-2</c:v>
                </c:pt>
                <c:pt idx="864">
                  <c:v>1.4392911866009189E-2</c:v>
                </c:pt>
                <c:pt idx="865">
                  <c:v>1.4361262023297589E-2</c:v>
                </c:pt>
                <c:pt idx="866">
                  <c:v>1.4459251412149089E-2</c:v>
                </c:pt>
                <c:pt idx="867">
                  <c:v>1.4400421570923088E-2</c:v>
                </c:pt>
                <c:pt idx="868">
                  <c:v>1.4498948349399989E-2</c:v>
                </c:pt>
                <c:pt idx="869">
                  <c:v>1.4386116007015589E-2</c:v>
                </c:pt>
                <c:pt idx="870">
                  <c:v>1.4462292418685789E-2</c:v>
                </c:pt>
                <c:pt idx="871">
                  <c:v>1.4563500416189088E-2</c:v>
                </c:pt>
                <c:pt idx="872">
                  <c:v>1.4571188869038089E-2</c:v>
                </c:pt>
                <c:pt idx="873">
                  <c:v>1.4543830122588589E-2</c:v>
                </c:pt>
                <c:pt idx="874">
                  <c:v>1.4520764764041589E-2</c:v>
                </c:pt>
                <c:pt idx="875">
                  <c:v>1.4585315685010489E-2</c:v>
                </c:pt>
                <c:pt idx="876">
                  <c:v>1.4533995548698489E-2</c:v>
                </c:pt>
                <c:pt idx="877">
                  <c:v>1.4603018605504888E-2</c:v>
                </c:pt>
                <c:pt idx="878">
                  <c:v>1.4616428138096788E-2</c:v>
                </c:pt>
                <c:pt idx="879">
                  <c:v>1.4632164831305189E-2</c:v>
                </c:pt>
                <c:pt idx="880">
                  <c:v>1.4674006743777189E-2</c:v>
                </c:pt>
                <c:pt idx="881">
                  <c:v>1.4680445106900688E-2</c:v>
                </c:pt>
                <c:pt idx="882">
                  <c:v>1.4711021316181688E-2</c:v>
                </c:pt>
                <c:pt idx="883">
                  <c:v>1.4726220619764689E-2</c:v>
                </c:pt>
                <c:pt idx="884">
                  <c:v>1.4788269069642389E-2</c:v>
                </c:pt>
                <c:pt idx="885">
                  <c:v>1.4696894500209189E-2</c:v>
                </c:pt>
                <c:pt idx="886">
                  <c:v>1.4779149487492588E-2</c:v>
                </c:pt>
                <c:pt idx="887">
                  <c:v>1.4703332863332688E-2</c:v>
                </c:pt>
                <c:pt idx="888">
                  <c:v>1.4757512966606188E-2</c:v>
                </c:pt>
                <c:pt idx="889">
                  <c:v>1.4792382563789588E-2</c:v>
                </c:pt>
                <c:pt idx="890">
                  <c:v>1.4787375329966988E-2</c:v>
                </c:pt>
                <c:pt idx="891">
                  <c:v>1.4826356129657388E-2</c:v>
                </c:pt>
                <c:pt idx="892">
                  <c:v>1.4909504856616188E-2</c:v>
                </c:pt>
                <c:pt idx="893">
                  <c:v>1.4854608615782288E-2</c:v>
                </c:pt>
                <c:pt idx="894">
                  <c:v>1.4888225831599988E-2</c:v>
                </c:pt>
                <c:pt idx="895">
                  <c:v>1.4887153343989488E-2</c:v>
                </c:pt>
                <c:pt idx="896">
                  <c:v>1.4951347914908288E-2</c:v>
                </c:pt>
                <c:pt idx="897">
                  <c:v>1.4922558039158089E-2</c:v>
                </c:pt>
                <c:pt idx="898">
                  <c:v>1.4968872087467588E-2</c:v>
                </c:pt>
                <c:pt idx="899">
                  <c:v>1.4959215115692388E-2</c:v>
                </c:pt>
                <c:pt idx="900">
                  <c:v>1.4939367219976988E-2</c:v>
                </c:pt>
                <c:pt idx="901">
                  <c:v>1.5031456781150488E-2</c:v>
                </c:pt>
                <c:pt idx="902">
                  <c:v>1.4998018313267889E-2</c:v>
                </c:pt>
                <c:pt idx="903">
                  <c:v>1.5083312015447789E-2</c:v>
                </c:pt>
                <c:pt idx="904">
                  <c:v>1.5048443564084388E-2</c:v>
                </c:pt>
                <c:pt idx="905">
                  <c:v>1.5128730032441588E-2</c:v>
                </c:pt>
                <c:pt idx="906">
                  <c:v>1.5071331320516388E-2</c:v>
                </c:pt>
                <c:pt idx="907">
                  <c:v>1.5101729927682488E-2</c:v>
                </c:pt>
                <c:pt idx="908">
                  <c:v>1.5119969091982089E-2</c:v>
                </c:pt>
                <c:pt idx="909">
                  <c:v>1.5185414898446589E-2</c:v>
                </c:pt>
                <c:pt idx="910">
                  <c:v>1.5164137019250389E-2</c:v>
                </c:pt>
                <c:pt idx="911">
                  <c:v>1.5183626273275588E-2</c:v>
                </c:pt>
                <c:pt idx="912">
                  <c:v>1.5172719211774889E-2</c:v>
                </c:pt>
                <c:pt idx="913">
                  <c:v>1.5237807522369189E-2</c:v>
                </c:pt>
                <c:pt idx="914">
                  <c:v>1.5223323210526489E-2</c:v>
                </c:pt>
                <c:pt idx="915">
                  <c:v>1.5283226685183088E-2</c:v>
                </c:pt>
                <c:pt idx="916">
                  <c:v>1.5251039452846088E-2</c:v>
                </c:pt>
                <c:pt idx="917">
                  <c:v>1.5264808772948389E-2</c:v>
                </c:pt>
                <c:pt idx="918">
                  <c:v>1.5264451277078189E-2</c:v>
                </c:pt>
                <c:pt idx="919">
                  <c:v>1.5293954998748688E-2</c:v>
                </c:pt>
                <c:pt idx="920">
                  <c:v>1.5260696424621288E-2</c:v>
                </c:pt>
                <c:pt idx="921">
                  <c:v>1.5370487760469089E-2</c:v>
                </c:pt>
                <c:pt idx="922">
                  <c:v>1.5320777501392888E-2</c:v>
                </c:pt>
                <c:pt idx="923">
                  <c:v>1.5350817466868588E-2</c:v>
                </c:pt>
                <c:pt idx="924">
                  <c:v>1.5377282473642588E-2</c:v>
                </c:pt>
                <c:pt idx="925">
                  <c:v>1.5366910510127089E-2</c:v>
                </c:pt>
                <c:pt idx="926">
                  <c:v>1.5423416628196889E-2</c:v>
                </c:pt>
                <c:pt idx="927">
                  <c:v>1.5392660525160688E-2</c:v>
                </c:pt>
                <c:pt idx="928">
                  <c:v>1.5433787445892388E-2</c:v>
                </c:pt>
                <c:pt idx="929">
                  <c:v>1.5422522888521488E-2</c:v>
                </c:pt>
                <c:pt idx="930">
                  <c:v>1.5487432451180689E-2</c:v>
                </c:pt>
                <c:pt idx="931">
                  <c:v>1.5467762157580289E-2</c:v>
                </c:pt>
                <c:pt idx="932">
                  <c:v>1.5528738119847389E-2</c:v>
                </c:pt>
                <c:pt idx="933">
                  <c:v>1.5513896312134588E-2</c:v>
                </c:pt>
                <c:pt idx="934">
                  <c:v>1.5597045039093387E-2</c:v>
                </c:pt>
                <c:pt idx="935">
                  <c:v>1.5543400033805088E-2</c:v>
                </c:pt>
                <c:pt idx="936">
                  <c:v>1.5532135476434188E-2</c:v>
                </c:pt>
                <c:pt idx="937">
                  <c:v>1.5522478504658989E-2</c:v>
                </c:pt>
                <c:pt idx="938">
                  <c:v>1.5591144065595289E-2</c:v>
                </c:pt>
                <c:pt idx="939">
                  <c:v>1.5595792657727687E-2</c:v>
                </c:pt>
                <c:pt idx="940">
                  <c:v>1.5661059716256989E-2</c:v>
                </c:pt>
                <c:pt idx="941">
                  <c:v>1.569664430518079E-2</c:v>
                </c:pt>
                <c:pt idx="942">
                  <c:v>1.567518653222949E-2</c:v>
                </c:pt>
                <c:pt idx="943">
                  <c:v>1.5666604339705091E-2</c:v>
                </c:pt>
                <c:pt idx="944">
                  <c:v>1.5717028444701492E-2</c:v>
                </c:pt>
                <c:pt idx="945">
                  <c:v>1.5711307364958592E-2</c:v>
                </c:pt>
                <c:pt idx="946">
                  <c:v>1.5756189138147188E-2</c:v>
                </c:pt>
                <c:pt idx="947">
                  <c:v>1.576352009512599E-2</c:v>
                </c:pt>
                <c:pt idx="948">
                  <c:v>1.574063233869399E-2</c:v>
                </c:pt>
                <c:pt idx="949">
                  <c:v>1.5761195226149691E-2</c:v>
                </c:pt>
                <c:pt idx="950">
                  <c:v>1.579034259777019E-2</c:v>
                </c:pt>
                <c:pt idx="951">
                  <c:v>1.5798568440244489E-2</c:v>
                </c:pt>
                <c:pt idx="952">
                  <c:v>1.5818595083894989E-2</c:v>
                </c:pt>
                <c:pt idx="953">
                  <c:v>1.5846490074149691E-2</c:v>
                </c:pt>
                <c:pt idx="954">
                  <c:v>1.582932454328069E-2</c:v>
                </c:pt>
                <c:pt idx="955">
                  <c:v>1.5861331881862589E-2</c:v>
                </c:pt>
                <c:pt idx="956">
                  <c:v>1.5906571150921291E-2</c:v>
                </c:pt>
                <c:pt idx="957">
                  <c:v>1.5917121862371889E-2</c:v>
                </c:pt>
                <c:pt idx="958">
                  <c:v>1.5915869481006189E-2</c:v>
                </c:pt>
                <c:pt idx="959">
                  <c:v>1.5908359776092292E-2</c:v>
                </c:pt>
                <c:pt idx="960">
                  <c:v>1.5939830870868889E-2</c:v>
                </c:pt>
                <c:pt idx="961">
                  <c:v>1.595288405341069E-2</c:v>
                </c:pt>
                <c:pt idx="962">
                  <c:v>1.6012787528067292E-2</c:v>
                </c:pt>
                <c:pt idx="963">
                  <c:v>1.600635031076399E-2</c:v>
                </c:pt>
                <c:pt idx="964">
                  <c:v>1.6055165684344591E-2</c:v>
                </c:pt>
                <c:pt idx="965">
                  <c:v>1.6043543631103489E-2</c:v>
                </c:pt>
                <c:pt idx="966">
                  <c:v>1.5984176400252192E-2</c:v>
                </c:pt>
                <c:pt idx="967">
                  <c:v>1.6096651246766489E-2</c:v>
                </c:pt>
                <c:pt idx="968">
                  <c:v>1.609575750709109E-2</c:v>
                </c:pt>
                <c:pt idx="969">
                  <c:v>1.6102372326509389E-2</c:v>
                </c:pt>
                <c:pt idx="970">
                  <c:v>1.6157984704903792E-2</c:v>
                </c:pt>
                <c:pt idx="971">
                  <c:v>1.616227465534599E-2</c:v>
                </c:pt>
                <c:pt idx="972">
                  <c:v>1.617890623404989E-2</c:v>
                </c:pt>
                <c:pt idx="973">
                  <c:v>1.6192673262511989E-2</c:v>
                </c:pt>
                <c:pt idx="974">
                  <c:v>1.6199290373570589E-2</c:v>
                </c:pt>
                <c:pt idx="975">
                  <c:v>1.6275465639420689E-2</c:v>
                </c:pt>
                <c:pt idx="976">
                  <c:v>1.6168355522599289E-2</c:v>
                </c:pt>
                <c:pt idx="977">
                  <c:v>1.625704658136589E-2</c:v>
                </c:pt>
                <c:pt idx="978">
                  <c:v>1.622253562587269E-2</c:v>
                </c:pt>
                <c:pt idx="979">
                  <c:v>1.6234695068739192E-2</c:v>
                </c:pt>
                <c:pt idx="980">
                  <c:v>1.6312300318069989E-2</c:v>
                </c:pt>
                <c:pt idx="981">
                  <c:v>1.6331969465850391E-2</c:v>
                </c:pt>
                <c:pt idx="982">
                  <c:v>1.6362726714706691E-2</c:v>
                </c:pt>
                <c:pt idx="983">
                  <c:v>1.6359508106054989E-2</c:v>
                </c:pt>
                <c:pt idx="984">
                  <c:v>1.639419666366309E-2</c:v>
                </c:pt>
                <c:pt idx="985">
                  <c:v>1.6383648243852689E-2</c:v>
                </c:pt>
                <c:pt idx="986">
                  <c:v>1.639687902850949E-2</c:v>
                </c:pt>
                <c:pt idx="987">
                  <c:v>1.6400097637161191E-2</c:v>
                </c:pt>
                <c:pt idx="988">
                  <c:v>1.642441652289409E-2</c:v>
                </c:pt>
                <c:pt idx="989">
                  <c:v>1.643639836364549E-2</c:v>
                </c:pt>
                <c:pt idx="990">
                  <c:v>1.643121123606759E-2</c:v>
                </c:pt>
                <c:pt idx="991">
                  <c:v>1.6494154571440791E-2</c:v>
                </c:pt>
                <c:pt idx="992">
                  <c:v>1.6559241736214991E-2</c:v>
                </c:pt>
                <c:pt idx="993">
                  <c:v>1.6492724587960091E-2</c:v>
                </c:pt>
                <c:pt idx="994">
                  <c:v>1.655012329988529E-2</c:v>
                </c:pt>
                <c:pt idx="995">
                  <c:v>1.6495048311116291E-2</c:v>
                </c:pt>
                <c:pt idx="996">
                  <c:v>1.6548692170584491E-2</c:v>
                </c:pt>
                <c:pt idx="997">
                  <c:v>1.660483964696409E-2</c:v>
                </c:pt>
                <c:pt idx="998">
                  <c:v>1.6597329942050189E-2</c:v>
                </c:pt>
                <c:pt idx="999">
                  <c:v>1.6623258705018889E-2</c:v>
                </c:pt>
                <c:pt idx="1000">
                  <c:v>1.6678511295902889E-2</c:v>
                </c:pt>
                <c:pt idx="1001">
                  <c:v>1.6605555784524492E-2</c:v>
                </c:pt>
                <c:pt idx="1002">
                  <c:v>1.6676545068616891E-2</c:v>
                </c:pt>
                <c:pt idx="1003">
                  <c:v>1.665490740191039E-2</c:v>
                </c:pt>
                <c:pt idx="1004">
                  <c:v>1.671820823315379E-2</c:v>
                </c:pt>
                <c:pt idx="1005">
                  <c:v>1.6743420858562091E-2</c:v>
                </c:pt>
                <c:pt idx="1006">
                  <c:v>1.6734658772282491E-2</c:v>
                </c:pt>
                <c:pt idx="1007">
                  <c:v>1.6714989624502088E-2</c:v>
                </c:pt>
                <c:pt idx="1008">
                  <c:v>1.6784011535488492E-2</c:v>
                </c:pt>
                <c:pt idx="1009">
                  <c:v>1.6794382353183888E-2</c:v>
                </c:pt>
                <c:pt idx="1010">
                  <c:v>1.6813515257158889E-2</c:v>
                </c:pt>
                <c:pt idx="1011">
                  <c:v>1.687198760251479E-2</c:v>
                </c:pt>
                <c:pt idx="1012">
                  <c:v>1.6860186801338588E-2</c:v>
                </c:pt>
                <c:pt idx="1013">
                  <c:v>1.683425918418999E-2</c:v>
                </c:pt>
                <c:pt idx="1014">
                  <c:v>1.691830165082429E-2</c:v>
                </c:pt>
                <c:pt idx="1015">
                  <c:v>1.6845881237430992E-2</c:v>
                </c:pt>
                <c:pt idx="1016">
                  <c:v>1.6896843877872891E-2</c:v>
                </c:pt>
                <c:pt idx="1017">
                  <c:v>1.696389841575319E-2</c:v>
                </c:pt>
                <c:pt idx="1018">
                  <c:v>1.6912757027376189E-2</c:v>
                </c:pt>
                <c:pt idx="1019">
                  <c:v>1.6986251074199991E-2</c:v>
                </c:pt>
                <c:pt idx="1020">
                  <c:v>1.699554825846479E-2</c:v>
                </c:pt>
                <c:pt idx="1021">
                  <c:v>1.702254950904409E-2</c:v>
                </c:pt>
                <c:pt idx="1022">
                  <c:v>1.698178008418259E-2</c:v>
                </c:pt>
                <c:pt idx="1023">
                  <c:v>1.7029165474282591E-2</c:v>
                </c:pt>
                <c:pt idx="1024">
                  <c:v>1.7044007281995389E-2</c:v>
                </c:pt>
                <c:pt idx="1025">
                  <c:v>1.7109094446769592E-2</c:v>
                </c:pt>
                <c:pt idx="1026">
                  <c:v>1.7113029192981691E-2</c:v>
                </c:pt>
                <c:pt idx="1027">
                  <c:v>1.710194223772589E-2</c:v>
                </c:pt>
                <c:pt idx="1028">
                  <c:v>1.7118215174739489E-2</c:v>
                </c:pt>
                <c:pt idx="1029">
                  <c:v>1.7145931417059092E-2</c:v>
                </c:pt>
                <c:pt idx="1030">
                  <c:v>1.7130910861411192E-2</c:v>
                </c:pt>
                <c:pt idx="1031">
                  <c:v>1.7168819173491091E-2</c:v>
                </c:pt>
                <c:pt idx="1032">
                  <c:v>1.719653541581069E-2</c:v>
                </c:pt>
                <c:pt idx="1033">
                  <c:v>1.7187594581595991E-2</c:v>
                </c:pt>
                <c:pt idx="1034">
                  <c:v>1.717042905072699E-2</c:v>
                </c:pt>
                <c:pt idx="1035">
                  <c:v>1.7268060943708391E-2</c:v>
                </c:pt>
                <c:pt idx="1036">
                  <c:v>1.7228185258522391E-2</c:v>
                </c:pt>
                <c:pt idx="1037">
                  <c:v>1.7270385812684589E-2</c:v>
                </c:pt>
                <c:pt idx="1038">
                  <c:v>1.7310617847920689E-2</c:v>
                </c:pt>
                <c:pt idx="1039">
                  <c:v>1.730185690746119E-2</c:v>
                </c:pt>
                <c:pt idx="1040">
                  <c:v>1.7380892140272792E-2</c:v>
                </c:pt>
                <c:pt idx="1041">
                  <c:v>1.729220108150609E-2</c:v>
                </c:pt>
                <c:pt idx="1042">
                  <c:v>1.7337440350564889E-2</c:v>
                </c:pt>
                <c:pt idx="1043">
                  <c:v>1.739752257315659E-2</c:v>
                </c:pt>
                <c:pt idx="1044">
                  <c:v>1.7385720626160391E-2</c:v>
                </c:pt>
                <c:pt idx="1045">
                  <c:v>1.737481356465969E-2</c:v>
                </c:pt>
                <c:pt idx="1046">
                  <c:v>1.7434894641431289E-2</c:v>
                </c:pt>
                <c:pt idx="1047">
                  <c:v>1.742398643411049E-2</c:v>
                </c:pt>
                <c:pt idx="1048">
                  <c:v>1.7451166432624791E-2</c:v>
                </c:pt>
                <c:pt idx="1049">
                  <c:v>1.7466186988272691E-2</c:v>
                </c:pt>
                <c:pt idx="1050">
                  <c:v>1.7494081978527389E-2</c:v>
                </c:pt>
                <c:pt idx="1051">
                  <c:v>1.7481743787725889E-2</c:v>
                </c:pt>
                <c:pt idx="1052">
                  <c:v>1.753413526582839E-2</c:v>
                </c:pt>
                <c:pt idx="1053">
                  <c:v>1.7563282637448892E-2</c:v>
                </c:pt>
                <c:pt idx="1054">
                  <c:v>1.7518937108065489E-2</c:v>
                </c:pt>
                <c:pt idx="1055">
                  <c:v>1.756971985475219E-2</c:v>
                </c:pt>
                <c:pt idx="1056">
                  <c:v>1.7567752481646191E-2</c:v>
                </c:pt>
                <c:pt idx="1057">
                  <c:v>1.7597078601201691E-2</c:v>
                </c:pt>
                <c:pt idx="1058">
                  <c:v>1.764142413058499E-2</c:v>
                </c:pt>
                <c:pt idx="1059">
                  <c:v>1.764142413058499E-2</c:v>
                </c:pt>
                <c:pt idx="1060">
                  <c:v>1.7638921659493791E-2</c:v>
                </c:pt>
                <c:pt idx="1061">
                  <c:v>1.762336486004059E-2</c:v>
                </c:pt>
                <c:pt idx="1062">
                  <c:v>1.7686485797528791E-2</c:v>
                </c:pt>
                <c:pt idx="1063">
                  <c:v>1.7732441204147992E-2</c:v>
                </c:pt>
                <c:pt idx="1064">
                  <c:v>1.7701685101111791E-2</c:v>
                </c:pt>
                <c:pt idx="1065">
                  <c:v>1.7715095779523789E-2</c:v>
                </c:pt>
                <c:pt idx="1066">
                  <c:v>1.7813085168375389E-2</c:v>
                </c:pt>
                <c:pt idx="1067">
                  <c:v>1.7789839916073191E-2</c:v>
                </c:pt>
                <c:pt idx="1068">
                  <c:v>1.776230356750879E-2</c:v>
                </c:pt>
                <c:pt idx="1069">
                  <c:v>1.7841696296190489E-2</c:v>
                </c:pt>
                <c:pt idx="1070">
                  <c:v>1.787871086859499E-2</c:v>
                </c:pt>
                <c:pt idx="1071">
                  <c:v>1.7839550175149391E-2</c:v>
                </c:pt>
                <c:pt idx="1072">
                  <c:v>1.7787337444981888E-2</c:v>
                </c:pt>
                <c:pt idx="1073">
                  <c:v>1.775640144819049E-2</c:v>
                </c:pt>
                <c:pt idx="1074">
                  <c:v>1.7900168641546289E-2</c:v>
                </c:pt>
                <c:pt idx="1075">
                  <c:v>1.7941295562277991E-2</c:v>
                </c:pt>
                <c:pt idx="1076">
                  <c:v>1.7894982659788589E-2</c:v>
                </c:pt>
                <c:pt idx="1077">
                  <c:v>1.7945229162669989E-2</c:v>
                </c:pt>
                <c:pt idx="1078">
                  <c:v>1.7919301545521391E-2</c:v>
                </c:pt>
                <c:pt idx="1079">
                  <c:v>1.7971157925638689E-2</c:v>
                </c:pt>
                <c:pt idx="1080">
                  <c:v>1.7972230413249291E-2</c:v>
                </c:pt>
                <c:pt idx="1081">
                  <c:v>1.799458192587599E-2</c:v>
                </c:pt>
                <c:pt idx="1082">
                  <c:v>1.7997443038657489E-2</c:v>
                </c:pt>
                <c:pt idx="1083">
                  <c:v>1.8036782480038292E-2</c:v>
                </c:pt>
                <c:pt idx="1084">
                  <c:v>1.8006562620807291E-2</c:v>
                </c:pt>
                <c:pt idx="1085">
                  <c:v>1.813888536303709E-2</c:v>
                </c:pt>
                <c:pt idx="1086">
                  <c:v>1.8108844251741189E-2</c:v>
                </c:pt>
                <c:pt idx="1087">
                  <c:v>1.8150507416278092E-2</c:v>
                </c:pt>
                <c:pt idx="1088">
                  <c:v>1.8064498722357891E-2</c:v>
                </c:pt>
                <c:pt idx="1089">
                  <c:v>1.8120824946672491E-2</c:v>
                </c:pt>
                <c:pt idx="1090">
                  <c:v>1.8109380495546491E-2</c:v>
                </c:pt>
                <c:pt idx="1091">
                  <c:v>1.8165706719861091E-2</c:v>
                </c:pt>
                <c:pt idx="1092">
                  <c:v>1.817804605648269E-2</c:v>
                </c:pt>
                <c:pt idx="1093">
                  <c:v>1.8163919240510189E-2</c:v>
                </c:pt>
                <c:pt idx="1094">
                  <c:v>1.8175005049945989E-2</c:v>
                </c:pt>
                <c:pt idx="1095">
                  <c:v>1.8205403657111992E-2</c:v>
                </c:pt>
                <c:pt idx="1096">
                  <c:v>1.8310187759137189E-2</c:v>
                </c:pt>
                <c:pt idx="1097">
                  <c:v>1.8278001672620191E-2</c:v>
                </c:pt>
                <c:pt idx="1098">
                  <c:v>1.825314768890219E-2</c:v>
                </c:pt>
                <c:pt idx="1099">
                  <c:v>1.8300889429052291E-2</c:v>
                </c:pt>
                <c:pt idx="1100">
                  <c:v>1.8292128488592692E-2</c:v>
                </c:pt>
                <c:pt idx="1101">
                  <c:v>1.8376885946967292E-2</c:v>
                </c:pt>
                <c:pt idx="1102">
                  <c:v>1.8365083999971089E-2</c:v>
                </c:pt>
                <c:pt idx="1103">
                  <c:v>1.8378317076268091E-2</c:v>
                </c:pt>
                <c:pt idx="1104">
                  <c:v>1.8418192761454191E-2</c:v>
                </c:pt>
                <c:pt idx="1105">
                  <c:v>1.8441080517886191E-2</c:v>
                </c:pt>
                <c:pt idx="1106">
                  <c:v>1.8414616656932292E-2</c:v>
                </c:pt>
                <c:pt idx="1107">
                  <c:v>1.8416761632153292E-2</c:v>
                </c:pt>
                <c:pt idx="1108">
                  <c:v>1.847523283168909E-2</c:v>
                </c:pt>
                <c:pt idx="1109">
                  <c:v>1.8494008239793889E-2</c:v>
                </c:pt>
                <c:pt idx="1110">
                  <c:v>1.8525659228325692E-2</c:v>
                </c:pt>
                <c:pt idx="1111">
                  <c:v>1.8508671299571691E-2</c:v>
                </c:pt>
                <c:pt idx="1112">
                  <c:v>1.848739342037559E-2</c:v>
                </c:pt>
                <c:pt idx="1113">
                  <c:v>1.8522083123803792E-2</c:v>
                </c:pt>
                <c:pt idx="1114">
                  <c:v>1.861041783252039E-2</c:v>
                </c:pt>
                <c:pt idx="1115">
                  <c:v>1.8595576024807589E-2</c:v>
                </c:pt>
                <c:pt idx="1116">
                  <c:v>1.8602906981786391E-2</c:v>
                </c:pt>
                <c:pt idx="1117">
                  <c:v>1.8608449313594191E-2</c:v>
                </c:pt>
                <c:pt idx="1118">
                  <c:v>1.860147699830569E-2</c:v>
                </c:pt>
                <c:pt idx="1119">
                  <c:v>1.8625437242348192E-2</c:v>
                </c:pt>
                <c:pt idx="1120">
                  <c:v>1.8644033902517992E-2</c:v>
                </c:pt>
                <c:pt idx="1121">
                  <c:v>1.864975612808099E-2</c:v>
                </c:pt>
                <c:pt idx="1122">
                  <c:v>1.8646716267364392E-2</c:v>
                </c:pt>
                <c:pt idx="1123">
                  <c:v>1.871877803906739E-2</c:v>
                </c:pt>
                <c:pt idx="1124">
                  <c:v>1.8682300856288189E-2</c:v>
                </c:pt>
                <c:pt idx="1125">
                  <c:v>1.8684803327379491E-2</c:v>
                </c:pt>
                <c:pt idx="1126">
                  <c:v>1.8709479708982492E-2</c:v>
                </c:pt>
                <c:pt idx="1127">
                  <c:v>1.8767237062597891E-2</c:v>
                </c:pt>
                <c:pt idx="1128">
                  <c:v>1.8728076369152292E-2</c:v>
                </c:pt>
                <c:pt idx="1129">
                  <c:v>1.8842517442952591E-2</c:v>
                </c:pt>
                <c:pt idx="1130">
                  <c:v>1.8804966626742789E-2</c:v>
                </c:pt>
                <c:pt idx="1131">
                  <c:v>1.881569608612849E-2</c:v>
                </c:pt>
                <c:pt idx="1132">
                  <c:v>1.8808721479199691E-2</c:v>
                </c:pt>
                <c:pt idx="1133">
                  <c:v>1.8828928016605389E-2</c:v>
                </c:pt>
                <c:pt idx="1134">
                  <c:v>1.885789549447069E-2</c:v>
                </c:pt>
                <c:pt idx="1135">
                  <c:v>1.8901704780048691E-2</c:v>
                </c:pt>
                <c:pt idx="1136">
                  <c:v>1.889991615487769E-2</c:v>
                </c:pt>
                <c:pt idx="1137">
                  <c:v>1.8953918656036191E-2</c:v>
                </c:pt>
                <c:pt idx="1138">
                  <c:v>1.896875931792899E-2</c:v>
                </c:pt>
                <c:pt idx="1139">
                  <c:v>1.8938361856582989E-2</c:v>
                </c:pt>
                <c:pt idx="1140">
                  <c:v>1.8948553926343391E-2</c:v>
                </c:pt>
                <c:pt idx="1141">
                  <c:v>1.898521100287769E-2</c:v>
                </c:pt>
                <c:pt idx="1142">
                  <c:v>1.9028126548780291E-2</c:v>
                </c:pt>
                <c:pt idx="1143">
                  <c:v>1.896500561129209E-2</c:v>
                </c:pt>
                <c:pt idx="1144">
                  <c:v>1.9040464739581792E-2</c:v>
                </c:pt>
                <c:pt idx="1145">
                  <c:v>1.9078194303726689E-2</c:v>
                </c:pt>
                <c:pt idx="1146">
                  <c:v>1.9075869434750391E-2</c:v>
                </c:pt>
                <c:pt idx="1147">
                  <c:v>1.9037782374735392E-2</c:v>
                </c:pt>
                <c:pt idx="1148">
                  <c:v>1.9099830824613091E-2</c:v>
                </c:pt>
                <c:pt idx="1149">
                  <c:v>1.9176542334268489E-2</c:v>
                </c:pt>
                <c:pt idx="1150">
                  <c:v>1.9165097883142392E-2</c:v>
                </c:pt>
                <c:pt idx="1151">
                  <c:v>1.9151687204730389E-2</c:v>
                </c:pt>
                <c:pt idx="1152">
                  <c:v>1.9188164387509591E-2</c:v>
                </c:pt>
                <c:pt idx="1153">
                  <c:v>1.9195138994438289E-2</c:v>
                </c:pt>
                <c:pt idx="1154">
                  <c:v>1.9190846752355991E-2</c:v>
                </c:pt>
                <c:pt idx="1155">
                  <c:v>1.9258617427796689E-2</c:v>
                </c:pt>
                <c:pt idx="1156">
                  <c:v>1.9241808246977792E-2</c:v>
                </c:pt>
                <c:pt idx="1157">
                  <c:v>1.9297776975422291E-2</c:v>
                </c:pt>
                <c:pt idx="1158">
                  <c:v>1.926076469465789E-2</c:v>
                </c:pt>
                <c:pt idx="1159">
                  <c:v>1.9339977529584489E-2</c:v>
                </c:pt>
                <c:pt idx="1160">
                  <c:v>1.9282936313529491E-2</c:v>
                </c:pt>
                <c:pt idx="1161">
                  <c:v>1.9344627267536989E-2</c:v>
                </c:pt>
                <c:pt idx="1162">
                  <c:v>1.9301354225764192E-2</c:v>
                </c:pt>
                <c:pt idx="1163">
                  <c:v>1.9293487024980089E-2</c:v>
                </c:pt>
                <c:pt idx="1164">
                  <c:v>1.9340692521324889E-2</c:v>
                </c:pt>
                <c:pt idx="1165">
                  <c:v>1.9375919614378491E-2</c:v>
                </c:pt>
                <c:pt idx="1166">
                  <c:v>1.932424312801629E-2</c:v>
                </c:pt>
                <c:pt idx="1167">
                  <c:v>1.9435286845229788E-2</c:v>
                </c:pt>
                <c:pt idx="1168">
                  <c:v>1.9453344969954191E-2</c:v>
                </c:pt>
                <c:pt idx="1169">
                  <c:v>1.9499837766198791E-2</c:v>
                </c:pt>
                <c:pt idx="1170">
                  <c:v>1.9402922010777791E-2</c:v>
                </c:pt>
                <c:pt idx="1171">
                  <c:v>1.9459603439322491E-2</c:v>
                </c:pt>
                <c:pt idx="1172">
                  <c:v>1.9506632479372291E-2</c:v>
                </c:pt>
                <c:pt idx="1173">
                  <c:v>1.9542217068296092E-2</c:v>
                </c:pt>
                <c:pt idx="1174">
                  <c:v>1.953184510478059E-2</c:v>
                </c:pt>
                <c:pt idx="1175">
                  <c:v>1.9561349972271189E-2</c:v>
                </c:pt>
                <c:pt idx="1176">
                  <c:v>1.953703108653829E-2</c:v>
                </c:pt>
                <c:pt idx="1177">
                  <c:v>1.9592463571177589E-2</c:v>
                </c:pt>
                <c:pt idx="1178">
                  <c:v>1.961535247342969E-2</c:v>
                </c:pt>
                <c:pt idx="1179">
                  <c:v>1.959067609182669E-2</c:v>
                </c:pt>
                <c:pt idx="1180">
                  <c:v>1.968741309931249E-2</c:v>
                </c:pt>
                <c:pt idx="1181">
                  <c:v>1.9652903289639392E-2</c:v>
                </c:pt>
                <c:pt idx="1182">
                  <c:v>1.9682942109295089E-2</c:v>
                </c:pt>
                <c:pt idx="1183">
                  <c:v>1.9679188402658192E-2</c:v>
                </c:pt>
                <c:pt idx="1184">
                  <c:v>1.9659516963237689E-2</c:v>
                </c:pt>
                <c:pt idx="1185">
                  <c:v>1.977717893732989E-2</c:v>
                </c:pt>
                <c:pt idx="1186">
                  <c:v>1.9764123463147789E-2</c:v>
                </c:pt>
                <c:pt idx="1187">
                  <c:v>1.977163545970189E-2</c:v>
                </c:pt>
                <c:pt idx="1188">
                  <c:v>1.9772886695247589E-2</c:v>
                </c:pt>
                <c:pt idx="1189">
                  <c:v>1.9732831116306391E-2</c:v>
                </c:pt>
                <c:pt idx="1190">
                  <c:v>1.9831717682293592E-2</c:v>
                </c:pt>
                <c:pt idx="1191">
                  <c:v>1.978969587606649E-2</c:v>
                </c:pt>
                <c:pt idx="1192">
                  <c:v>1.9810616259392389E-2</c:v>
                </c:pt>
                <c:pt idx="1193">
                  <c:v>1.9834932853484991E-2</c:v>
                </c:pt>
                <c:pt idx="1194">
                  <c:v>1.9874988432426192E-2</c:v>
                </c:pt>
                <c:pt idx="1195">
                  <c:v>1.979630954966469E-2</c:v>
                </c:pt>
                <c:pt idx="1196">
                  <c:v>1.9944010343412592E-2</c:v>
                </c:pt>
                <c:pt idx="1197">
                  <c:v>1.992487743943749E-2</c:v>
                </c:pt>
                <c:pt idx="1198">
                  <c:v>1.985228056974939E-2</c:v>
                </c:pt>
                <c:pt idx="1199">
                  <c:v>1.9928454689779489E-2</c:v>
                </c:pt>
                <c:pt idx="1200">
                  <c:v>1.9970476496006691E-2</c:v>
                </c:pt>
                <c:pt idx="1201">
                  <c:v>1.9987285676825589E-2</c:v>
                </c:pt>
                <c:pt idx="1202">
                  <c:v>2.0037708636001891E-2</c:v>
                </c:pt>
                <c:pt idx="1203">
                  <c:v>1.998531715789939E-2</c:v>
                </c:pt>
                <c:pt idx="1204">
                  <c:v>2.0016609504740889E-2</c:v>
                </c:pt>
                <c:pt idx="1205">
                  <c:v>2.006131482163459E-2</c:v>
                </c:pt>
                <c:pt idx="1206">
                  <c:v>2.007901545048869E-2</c:v>
                </c:pt>
                <c:pt idx="1207">
                  <c:v>2.0101010613065389E-2</c:v>
                </c:pt>
                <c:pt idx="1208">
                  <c:v>2.0111382576580891E-2</c:v>
                </c:pt>
                <c:pt idx="1209">
                  <c:v>2.010225955697079E-2</c:v>
                </c:pt>
                <c:pt idx="1210">
                  <c:v>2.014034890862609E-2</c:v>
                </c:pt>
                <c:pt idx="1211">
                  <c:v>2.0160556591851789E-2</c:v>
                </c:pt>
                <c:pt idx="1212">
                  <c:v>2.0144819898643491E-2</c:v>
                </c:pt>
                <c:pt idx="1213">
                  <c:v>2.013784414589459E-2</c:v>
                </c:pt>
                <c:pt idx="1214">
                  <c:v>2.0221172766608592E-2</c:v>
                </c:pt>
                <c:pt idx="1215">
                  <c:v>2.0200252383282689E-2</c:v>
                </c:pt>
                <c:pt idx="1216">
                  <c:v>2.0204184837854591E-2</c:v>
                </c:pt>
                <c:pt idx="1217">
                  <c:v>2.0189701671832091E-2</c:v>
                </c:pt>
                <c:pt idx="1218">
                  <c:v>2.0201682366763389E-2</c:v>
                </c:pt>
                <c:pt idx="1219">
                  <c:v>2.0254967584541289E-2</c:v>
                </c:pt>
                <c:pt idx="1220">
                  <c:v>2.0266233287732291E-2</c:v>
                </c:pt>
                <c:pt idx="1221">
                  <c:v>2.0358859092711089E-2</c:v>
                </c:pt>
                <c:pt idx="1222">
                  <c:v>2.0312547336041792E-2</c:v>
                </c:pt>
                <c:pt idx="1223">
                  <c:v>2.0353494363018192E-2</c:v>
                </c:pt>
                <c:pt idx="1224">
                  <c:v>2.0349917112676291E-2</c:v>
                </c:pt>
                <c:pt idx="1225">
                  <c:v>2.0374595785919491E-2</c:v>
                </c:pt>
                <c:pt idx="1226">
                  <c:v>2.0407675612111788E-2</c:v>
                </c:pt>
                <c:pt idx="1227">
                  <c:v>2.0439506494398789E-2</c:v>
                </c:pt>
                <c:pt idx="1228">
                  <c:v>2.0387467928885992E-2</c:v>
                </c:pt>
                <c:pt idx="1229">
                  <c:v>2.0435569456546392E-2</c:v>
                </c:pt>
                <c:pt idx="1230">
                  <c:v>2.0482777244531389E-2</c:v>
                </c:pt>
                <c:pt idx="1231">
                  <c:v>2.0495832718713389E-2</c:v>
                </c:pt>
                <c:pt idx="1232">
                  <c:v>2.0537137241559991E-2</c:v>
                </c:pt>
                <c:pt idx="1233">
                  <c:v>2.057004061145749E-2</c:v>
                </c:pt>
                <c:pt idx="1234">
                  <c:v>2.050655988645889E-2</c:v>
                </c:pt>
                <c:pt idx="1235">
                  <c:v>2.0549475432361491E-2</c:v>
                </c:pt>
                <c:pt idx="1236">
                  <c:v>2.0518540581390191E-2</c:v>
                </c:pt>
                <c:pt idx="1237">
                  <c:v>2.059399970967999E-2</c:v>
                </c:pt>
                <c:pt idx="1238">
                  <c:v>2.0608125379832289E-2</c:v>
                </c:pt>
                <c:pt idx="1239">
                  <c:v>2.0647823462903392E-2</c:v>
                </c:pt>
                <c:pt idx="1240">
                  <c:v>2.0619033587153088E-2</c:v>
                </c:pt>
                <c:pt idx="1241">
                  <c:v>2.0676074803208089E-2</c:v>
                </c:pt>
                <c:pt idx="1242">
                  <c:v>2.0693420227832292E-2</c:v>
                </c:pt>
                <c:pt idx="1243">
                  <c:v>2.0649968438124389E-2</c:v>
                </c:pt>
                <c:pt idx="1244">
                  <c:v>2.0757794692506291E-2</c:v>
                </c:pt>
                <c:pt idx="1245">
                  <c:v>2.0671603813190689E-2</c:v>
                </c:pt>
                <c:pt idx="1246">
                  <c:v>2.0715057894538789E-2</c:v>
                </c:pt>
                <c:pt idx="1247">
                  <c:v>2.0788548503902292E-2</c:v>
                </c:pt>
                <c:pt idx="1248">
                  <c:v>2.0803210417859989E-2</c:v>
                </c:pt>
                <c:pt idx="1249">
                  <c:v>2.076512564948519E-2</c:v>
                </c:pt>
                <c:pt idx="1250">
                  <c:v>2.0806608920266891E-2</c:v>
                </c:pt>
                <c:pt idx="1251">
                  <c:v>2.0875273335382988E-2</c:v>
                </c:pt>
                <c:pt idx="1252">
                  <c:v>2.0795524256651189E-2</c:v>
                </c:pt>
                <c:pt idx="1253">
                  <c:v>2.0875273335382988E-2</c:v>
                </c:pt>
                <c:pt idx="1254">
                  <c:v>2.0906389225929588E-2</c:v>
                </c:pt>
                <c:pt idx="1255">
                  <c:v>2.084022728190469E-2</c:v>
                </c:pt>
                <c:pt idx="1256">
                  <c:v>2.0901918235912191E-2</c:v>
                </c:pt>
                <c:pt idx="1257">
                  <c:v>2.095234348672869E-2</c:v>
                </c:pt>
                <c:pt idx="1258">
                  <c:v>2.0954309714014688E-2</c:v>
                </c:pt>
                <c:pt idx="1259">
                  <c:v>2.0958778412391889E-2</c:v>
                </c:pt>
                <c:pt idx="1260">
                  <c:v>2.0988283279882489E-2</c:v>
                </c:pt>
                <c:pt idx="1261">
                  <c:v>2.1065889675033492E-2</c:v>
                </c:pt>
                <c:pt idx="1262">
                  <c:v>2.098345708563509E-2</c:v>
                </c:pt>
                <c:pt idx="1263">
                  <c:v>2.1030841329914889E-2</c:v>
                </c:pt>
                <c:pt idx="1264">
                  <c:v>2.100491371276629E-2</c:v>
                </c:pt>
                <c:pt idx="1265">
                  <c:v>2.1004019973090891E-2</c:v>
                </c:pt>
                <c:pt idx="1266">
                  <c:v>2.1046041779318091E-2</c:v>
                </c:pt>
                <c:pt idx="1267">
                  <c:v>2.109968678460639E-2</c:v>
                </c:pt>
                <c:pt idx="1268">
                  <c:v>2.1144745014089888E-2</c:v>
                </c:pt>
                <c:pt idx="1269">
                  <c:v>2.1091996040117189E-2</c:v>
                </c:pt>
                <c:pt idx="1270">
                  <c:v>2.1143672526479289E-2</c:v>
                </c:pt>
                <c:pt idx="1271">
                  <c:v>2.114760956433169E-2</c:v>
                </c:pt>
                <c:pt idx="1272">
                  <c:v>2.1213232972911091E-2</c:v>
                </c:pt>
                <c:pt idx="1273">
                  <c:v>2.1170674922878691E-2</c:v>
                </c:pt>
                <c:pt idx="1274">
                  <c:v>2.1223245148916291E-2</c:v>
                </c:pt>
                <c:pt idx="1275">
                  <c:v>2.1205902015932289E-2</c:v>
                </c:pt>
                <c:pt idx="1276">
                  <c:v>2.121716542748309E-2</c:v>
                </c:pt>
                <c:pt idx="1277">
                  <c:v>2.126902066178029E-2</c:v>
                </c:pt>
                <c:pt idx="1278">
                  <c:v>2.131408347454419E-2</c:v>
                </c:pt>
                <c:pt idx="1279">
                  <c:v>2.1287083369784989E-2</c:v>
                </c:pt>
                <c:pt idx="1280">
                  <c:v>2.1312117247258192E-2</c:v>
                </c:pt>
                <c:pt idx="1281">
                  <c:v>2.1325170429800089E-2</c:v>
                </c:pt>
                <c:pt idx="1282">
                  <c:v>2.1366296204711591E-2</c:v>
                </c:pt>
                <c:pt idx="1283">
                  <c:v>2.1347520796606689E-2</c:v>
                </c:pt>
                <c:pt idx="1284">
                  <c:v>2.1357177768381891E-2</c:v>
                </c:pt>
                <c:pt idx="1285">
                  <c:v>2.1385071612816491E-2</c:v>
                </c:pt>
                <c:pt idx="1286">
                  <c:v>2.1404206808431692E-2</c:v>
                </c:pt>
                <c:pt idx="1287">
                  <c:v>2.1380245418569092E-2</c:v>
                </c:pt>
                <c:pt idx="1288">
                  <c:v>2.1444975087473089E-2</c:v>
                </c:pt>
                <c:pt idx="1289">
                  <c:v>2.143853787016969E-2</c:v>
                </c:pt>
                <c:pt idx="1290">
                  <c:v>2.142548468762789E-2</c:v>
                </c:pt>
                <c:pt idx="1291">
                  <c:v>2.1480021140951391E-2</c:v>
                </c:pt>
                <c:pt idx="1292">
                  <c:v>2.1456062042728988E-2</c:v>
                </c:pt>
                <c:pt idx="1293">
                  <c:v>2.151292451084889E-2</c:v>
                </c:pt>
                <c:pt idx="1294">
                  <c:v>2.1583733901186092E-2</c:v>
                </c:pt>
                <c:pt idx="1295">
                  <c:v>2.1538137136257192E-2</c:v>
                </c:pt>
                <c:pt idx="1296">
                  <c:v>2.1562992265795292E-2</c:v>
                </c:pt>
                <c:pt idx="1297">
                  <c:v>2.1573004441800391E-2</c:v>
                </c:pt>
                <c:pt idx="1298">
                  <c:v>2.153474092549049E-2</c:v>
                </c:pt>
                <c:pt idx="1299">
                  <c:v>2.160125807374539E-2</c:v>
                </c:pt>
                <c:pt idx="1300">
                  <c:v>2.1652043112072292E-2</c:v>
                </c:pt>
                <c:pt idx="1301">
                  <c:v>2.1640598660946191E-2</c:v>
                </c:pt>
                <c:pt idx="1302">
                  <c:v>2.1677076989545491E-2</c:v>
                </c:pt>
                <c:pt idx="1303">
                  <c:v>2.1729647215583091E-2</c:v>
                </c:pt>
                <c:pt idx="1304">
                  <c:v>2.1717845268586791E-2</c:v>
                </c:pt>
                <c:pt idx="1305">
                  <c:v>2.1751999874029891E-2</c:v>
                </c:pt>
                <c:pt idx="1306">
                  <c:v>2.174609890053179E-2</c:v>
                </c:pt>
                <c:pt idx="1307">
                  <c:v>2.1734654449405689E-2</c:v>
                </c:pt>
                <c:pt idx="1308">
                  <c:v>2.1769881542459291E-2</c:v>
                </c:pt>
                <c:pt idx="1309">
                  <c:v>2.184283590801759E-2</c:v>
                </c:pt>
                <c:pt idx="1310">
                  <c:v>2.181261604878669E-2</c:v>
                </c:pt>
                <c:pt idx="1311">
                  <c:v>2.181798077847949E-2</c:v>
                </c:pt>
                <c:pt idx="1312">
                  <c:v>2.185517409881909E-2</c:v>
                </c:pt>
                <c:pt idx="1313">
                  <c:v>2.1868763525166191E-2</c:v>
                </c:pt>
                <c:pt idx="1314">
                  <c:v>2.181279708836199E-2</c:v>
                </c:pt>
                <c:pt idx="1315">
                  <c:v>2.1851241644247191E-2</c:v>
                </c:pt>
                <c:pt idx="1316">
                  <c:v>2.1924555797315792E-2</c:v>
                </c:pt>
                <c:pt idx="1317">
                  <c:v>2.195513315241689E-2</c:v>
                </c:pt>
                <c:pt idx="1318">
                  <c:v>2.1893442198409389E-2</c:v>
                </c:pt>
                <c:pt idx="1319">
                  <c:v>2.1955667104581991E-2</c:v>
                </c:pt>
                <c:pt idx="1320">
                  <c:v>2.1889326412621989E-2</c:v>
                </c:pt>
                <c:pt idx="1321">
                  <c:v>2.1978734754769191E-2</c:v>
                </c:pt>
                <c:pt idx="1322">
                  <c:v>2.202773002210499E-2</c:v>
                </c:pt>
                <c:pt idx="1323">
                  <c:v>2.198982171002509E-2</c:v>
                </c:pt>
                <c:pt idx="1324">
                  <c:v>2.1996616423198691E-2</c:v>
                </c:pt>
                <c:pt idx="1325">
                  <c:v>2.2083877498484589E-2</c:v>
                </c:pt>
                <c:pt idx="1326">
                  <c:v>2.2113916318140289E-2</c:v>
                </c:pt>
                <c:pt idx="1327">
                  <c:v>2.2106585361161391E-2</c:v>
                </c:pt>
                <c:pt idx="1328">
                  <c:v>2.205401513512379E-2</c:v>
                </c:pt>
                <c:pt idx="1329">
                  <c:v>2.2096930681026489E-2</c:v>
                </c:pt>
                <c:pt idx="1330">
                  <c:v>2.212393307742579E-2</c:v>
                </c:pt>
                <c:pt idx="1331">
                  <c:v>2.211230987836469E-2</c:v>
                </c:pt>
                <c:pt idx="1332">
                  <c:v>2.218043804967549E-2</c:v>
                </c:pt>
                <c:pt idx="1333">
                  <c:v>2.217882702661949E-2</c:v>
                </c:pt>
                <c:pt idx="1334">
                  <c:v>2.2235691786379689E-2</c:v>
                </c:pt>
                <c:pt idx="1335">
                  <c:v>2.2207259406499591E-2</c:v>
                </c:pt>
                <c:pt idx="1336">
                  <c:v>2.2263406882879189E-2</c:v>
                </c:pt>
                <c:pt idx="1337">
                  <c:v>2.2233365771583292E-2</c:v>
                </c:pt>
                <c:pt idx="1338">
                  <c:v>2.229040927927849E-2</c:v>
                </c:pt>
                <c:pt idx="1339">
                  <c:v>2.2262870639073892E-2</c:v>
                </c:pt>
                <c:pt idx="1340">
                  <c:v>2.2334218564856591E-2</c:v>
                </c:pt>
                <c:pt idx="1341">
                  <c:v>2.2343158253251189E-2</c:v>
                </c:pt>
                <c:pt idx="1342">
                  <c:v>2.2352455437515989E-2</c:v>
                </c:pt>
                <c:pt idx="1343">
                  <c:v>2.2398052202444889E-2</c:v>
                </c:pt>
                <c:pt idx="1344">
                  <c:v>2.2360501386235191E-2</c:v>
                </c:pt>
                <c:pt idx="1345">
                  <c:v>2.2385180059478389E-2</c:v>
                </c:pt>
                <c:pt idx="1346">
                  <c:v>2.2383390288487289E-2</c:v>
                </c:pt>
                <c:pt idx="1347">
                  <c:v>2.235209794164579E-2</c:v>
                </c:pt>
                <c:pt idx="1348">
                  <c:v>2.2427023117770489E-2</c:v>
                </c:pt>
                <c:pt idx="1349">
                  <c:v>2.2468685136487289E-2</c:v>
                </c:pt>
                <c:pt idx="1350">
                  <c:v>2.2453308230789289E-2</c:v>
                </c:pt>
                <c:pt idx="1351">
                  <c:v>2.2495148997441091E-2</c:v>
                </c:pt>
                <c:pt idx="1352">
                  <c:v>2.2532878561585989E-2</c:v>
                </c:pt>
                <c:pt idx="1353">
                  <c:v>2.251338816174079E-2</c:v>
                </c:pt>
                <c:pt idx="1354">
                  <c:v>2.254432301271209E-2</c:v>
                </c:pt>
                <c:pt idx="1355">
                  <c:v>2.2554692684587391E-2</c:v>
                </c:pt>
                <c:pt idx="1356">
                  <c:v>2.254485925651729E-2</c:v>
                </c:pt>
                <c:pt idx="1357">
                  <c:v>2.2577760334774589E-2</c:v>
                </c:pt>
                <c:pt idx="1358">
                  <c:v>2.257293414052719E-2</c:v>
                </c:pt>
                <c:pt idx="1359">
                  <c:v>2.2578832822385091E-2</c:v>
                </c:pt>
                <c:pt idx="1360">
                  <c:v>2.2651968227518689E-2</c:v>
                </c:pt>
                <c:pt idx="1361">
                  <c:v>2.2640883563902991E-2</c:v>
                </c:pt>
                <c:pt idx="1362">
                  <c:v>2.265500923405539E-2</c:v>
                </c:pt>
                <c:pt idx="1363">
                  <c:v>2.2656260469600991E-2</c:v>
                </c:pt>
                <c:pt idx="1364">
                  <c:v>2.273565434410289E-2</c:v>
                </c:pt>
                <c:pt idx="1365">
                  <c:v>2.2713303977296189E-2</c:v>
                </c:pt>
                <c:pt idx="1366">
                  <c:v>2.2707939247603389E-2</c:v>
                </c:pt>
                <c:pt idx="1367">
                  <c:v>2.2706328224547389E-2</c:v>
                </c:pt>
                <c:pt idx="1368">
                  <c:v>2.278590084698429E-2</c:v>
                </c:pt>
                <c:pt idx="1369">
                  <c:v>2.2720634934274991E-2</c:v>
                </c:pt>
                <c:pt idx="1370">
                  <c:v>2.2755147035588289E-2</c:v>
                </c:pt>
                <c:pt idx="1371">
                  <c:v>2.278751187004029E-2</c:v>
                </c:pt>
                <c:pt idx="1372">
                  <c:v>2.284008209607789E-2</c:v>
                </c:pt>
                <c:pt idx="1373">
                  <c:v>2.2822557923518592E-2</c:v>
                </c:pt>
                <c:pt idx="1374">
                  <c:v>2.2810398480652191E-2</c:v>
                </c:pt>
                <c:pt idx="1375">
                  <c:v>2.2881210162629589E-2</c:v>
                </c:pt>
                <c:pt idx="1376">
                  <c:v>2.2903739277371389E-2</c:v>
                </c:pt>
                <c:pt idx="1377">
                  <c:v>2.288800258416299E-2</c:v>
                </c:pt>
                <c:pt idx="1378">
                  <c:v>2.295613075547389E-2</c:v>
                </c:pt>
                <c:pt idx="1379">
                  <c:v>2.298474188328899E-2</c:v>
                </c:pt>
                <c:pt idx="1380">
                  <c:v>2.297079496107169E-2</c:v>
                </c:pt>
                <c:pt idx="1381">
                  <c:v>2.3051976314924491E-2</c:v>
                </c:pt>
                <c:pt idx="1382">
                  <c:v>2.3031770923338891E-2</c:v>
                </c:pt>
                <c:pt idx="1383">
                  <c:v>2.302193520362859E-2</c:v>
                </c:pt>
                <c:pt idx="1384">
                  <c:v>2.3017464213611189E-2</c:v>
                </c:pt>
                <c:pt idx="1385">
                  <c:v>2.2990821604722191E-2</c:v>
                </c:pt>
                <c:pt idx="1386">
                  <c:v>2.3024080178849691E-2</c:v>
                </c:pt>
                <c:pt idx="1387">
                  <c:v>2.3110092310230191E-2</c:v>
                </c:pt>
                <c:pt idx="1388">
                  <c:v>2.3069857983353891E-2</c:v>
                </c:pt>
                <c:pt idx="1389">
                  <c:v>2.3113846016866991E-2</c:v>
                </c:pt>
                <c:pt idx="1390">
                  <c:v>2.312117697384589E-2</c:v>
                </c:pt>
                <c:pt idx="1391">
                  <c:v>2.317589446674469E-2</c:v>
                </c:pt>
                <c:pt idx="1392">
                  <c:v>2.3137449910859489E-2</c:v>
                </c:pt>
                <c:pt idx="1393">
                  <c:v>2.3190737420277691E-2</c:v>
                </c:pt>
                <c:pt idx="1394">
                  <c:v>2.3171783264237689E-2</c:v>
                </c:pt>
                <c:pt idx="1395">
                  <c:v>2.3190377632767292E-2</c:v>
                </c:pt>
                <c:pt idx="1396">
                  <c:v>2.324187766283459E-2</c:v>
                </c:pt>
                <c:pt idx="1397">
                  <c:v>2.3253856066125692E-2</c:v>
                </c:pt>
                <c:pt idx="1398">
                  <c:v>2.3214517770564991E-2</c:v>
                </c:pt>
                <c:pt idx="1399">
                  <c:v>2.326351303790089E-2</c:v>
                </c:pt>
                <c:pt idx="1400">
                  <c:v>2.3324310252232892E-2</c:v>
                </c:pt>
                <c:pt idx="1401">
                  <c:v>2.333235620095209E-2</c:v>
                </c:pt>
                <c:pt idx="1402">
                  <c:v>2.338260270383349E-2</c:v>
                </c:pt>
                <c:pt idx="1403">
                  <c:v>2.3339687157930888E-2</c:v>
                </c:pt>
                <c:pt idx="1404">
                  <c:v>2.334022340173619E-2</c:v>
                </c:pt>
                <c:pt idx="1405">
                  <c:v>2.3359716093221589E-2</c:v>
                </c:pt>
                <c:pt idx="1406">
                  <c:v>2.336579581465479E-2</c:v>
                </c:pt>
                <c:pt idx="1407">
                  <c:v>2.342230078690459E-2</c:v>
                </c:pt>
                <c:pt idx="1408">
                  <c:v>2.336632976681989E-2</c:v>
                </c:pt>
                <c:pt idx="1409">
                  <c:v>2.3398875640847191E-2</c:v>
                </c:pt>
                <c:pt idx="1410">
                  <c:v>2.3470042527054591E-2</c:v>
                </c:pt>
                <c:pt idx="1411">
                  <c:v>2.3404597866410189E-2</c:v>
                </c:pt>
                <c:pt idx="1412">
                  <c:v>2.3504554628367789E-2</c:v>
                </c:pt>
                <c:pt idx="1413">
                  <c:v>2.3530482245516491E-2</c:v>
                </c:pt>
                <c:pt idx="1414">
                  <c:v>2.3496148892138292E-2</c:v>
                </c:pt>
                <c:pt idx="1415">
                  <c:v>2.3485957968197989E-2</c:v>
                </c:pt>
                <c:pt idx="1416">
                  <c:v>2.3542641688382888E-2</c:v>
                </c:pt>
                <c:pt idx="1417">
                  <c:v>2.3626864048772289E-2</c:v>
                </c:pt>
                <c:pt idx="1418">
                  <c:v>2.3642777198275591E-2</c:v>
                </c:pt>
                <c:pt idx="1419">
                  <c:v>2.3605047634130689E-2</c:v>
                </c:pt>
                <c:pt idx="1420">
                  <c:v>2.3685335248307991E-2</c:v>
                </c:pt>
                <c:pt idx="1421">
                  <c:v>2.3595390662355491E-2</c:v>
                </c:pt>
                <c:pt idx="1422">
                  <c:v>2.3657081616363089E-2</c:v>
                </c:pt>
                <c:pt idx="1423">
                  <c:v>2.3683547768957092E-2</c:v>
                </c:pt>
                <c:pt idx="1424">
                  <c:v>2.3668168571618891E-2</c:v>
                </c:pt>
                <c:pt idx="1425">
                  <c:v>2.3676395559913389E-2</c:v>
                </c:pt>
                <c:pt idx="1426">
                  <c:v>2.376204790378349E-2</c:v>
                </c:pt>
                <c:pt idx="1427">
                  <c:v>2.3753463419618891E-2</c:v>
                </c:pt>
                <c:pt idx="1428">
                  <c:v>2.3743448951973591E-2</c:v>
                </c:pt>
                <c:pt idx="1429">
                  <c:v>2.381104317111939E-2</c:v>
                </c:pt>
                <c:pt idx="1430">
                  <c:v>2.3798702688677689E-2</c:v>
                </c:pt>
                <c:pt idx="1431">
                  <c:v>2.378529201026559E-2</c:v>
                </c:pt>
                <c:pt idx="1432">
                  <c:v>2.379763020106709E-2</c:v>
                </c:pt>
                <c:pt idx="1433">
                  <c:v>2.3801207451409089E-2</c:v>
                </c:pt>
                <c:pt idx="1434">
                  <c:v>2.3853062685706292E-2</c:v>
                </c:pt>
                <c:pt idx="1435">
                  <c:v>2.385735263614849E-2</c:v>
                </c:pt>
                <c:pt idx="1436">
                  <c:v>2.387434056490249E-2</c:v>
                </c:pt>
                <c:pt idx="1437">
                  <c:v>2.396661116565129E-2</c:v>
                </c:pt>
                <c:pt idx="1438">
                  <c:v>2.3915111135583991E-2</c:v>
                </c:pt>
                <c:pt idx="1439">
                  <c:v>2.3895620735738789E-2</c:v>
                </c:pt>
                <c:pt idx="1440">
                  <c:v>2.391779235461039E-2</c:v>
                </c:pt>
                <c:pt idx="1441">
                  <c:v>2.393174156846779E-2</c:v>
                </c:pt>
                <c:pt idx="1442">
                  <c:v>2.397912810438789E-2</c:v>
                </c:pt>
                <c:pt idx="1443">
                  <c:v>2.398520553418089E-2</c:v>
                </c:pt>
                <c:pt idx="1444">
                  <c:v>2.4020072839724089E-2</c:v>
                </c:pt>
                <c:pt idx="1445">
                  <c:v>2.4028836071823888E-2</c:v>
                </c:pt>
                <c:pt idx="1446">
                  <c:v>2.4086234783748991E-2</c:v>
                </c:pt>
                <c:pt idx="1447">
                  <c:v>2.408122984156659E-2</c:v>
                </c:pt>
                <c:pt idx="1448">
                  <c:v>2.4101435233152189E-2</c:v>
                </c:pt>
                <c:pt idx="1449">
                  <c:v>2.4149536760812489E-2</c:v>
                </c:pt>
                <c:pt idx="1450">
                  <c:v>2.4067459375644189E-2</c:v>
                </c:pt>
                <c:pt idx="1451">
                  <c:v>2.411216240089769E-2</c:v>
                </c:pt>
                <c:pt idx="1452">
                  <c:v>2.4176536865571689E-2</c:v>
                </c:pt>
                <c:pt idx="1453">
                  <c:v>2.4176179369701491E-2</c:v>
                </c:pt>
                <c:pt idx="1454">
                  <c:v>2.4205145701746589E-2</c:v>
                </c:pt>
                <c:pt idx="1455">
                  <c:v>2.4157046465726389E-2</c:v>
                </c:pt>
                <c:pt idx="1456">
                  <c:v>2.4192809802585289E-2</c:v>
                </c:pt>
                <c:pt idx="1457">
                  <c:v>2.420657797686749E-2</c:v>
                </c:pt>
                <c:pt idx="1458">
                  <c:v>2.4261116721831292E-2</c:v>
                </c:pt>
                <c:pt idx="1459">
                  <c:v>2.4280247334166189E-2</c:v>
                </c:pt>
                <c:pt idx="1460">
                  <c:v>2.4356066249966189E-2</c:v>
                </c:pt>
                <c:pt idx="1461">
                  <c:v>2.4268626426745189E-2</c:v>
                </c:pt>
                <c:pt idx="1462">
                  <c:v>2.4238764063384391E-2</c:v>
                </c:pt>
                <c:pt idx="1463">
                  <c:v>2.4332285899678889E-2</c:v>
                </c:pt>
                <c:pt idx="1464">
                  <c:v>2.4362503467269592E-2</c:v>
                </c:pt>
                <c:pt idx="1465">
                  <c:v>2.4397370772812892E-2</c:v>
                </c:pt>
                <c:pt idx="1466">
                  <c:v>2.4383960094400789E-2</c:v>
                </c:pt>
                <c:pt idx="1467">
                  <c:v>2.4447438527759189E-2</c:v>
                </c:pt>
                <c:pt idx="1468">
                  <c:v>2.4403629242181191E-2</c:v>
                </c:pt>
                <c:pt idx="1469">
                  <c:v>2.4447083323529191E-2</c:v>
                </c:pt>
                <c:pt idx="1470">
                  <c:v>2.4501798524787888E-2</c:v>
                </c:pt>
                <c:pt idx="1471">
                  <c:v>2.4416146180917791E-2</c:v>
                </c:pt>
                <c:pt idx="1472">
                  <c:v>2.4540421828608189E-2</c:v>
                </c:pt>
                <c:pt idx="1473">
                  <c:v>2.4477303182760191E-2</c:v>
                </c:pt>
                <c:pt idx="1474">
                  <c:v>2.4484634139738989E-2</c:v>
                </c:pt>
                <c:pt idx="1475">
                  <c:v>2.4549721304513189E-2</c:v>
                </c:pt>
                <c:pt idx="1476">
                  <c:v>2.4588168152038591E-2</c:v>
                </c:pt>
                <c:pt idx="1477">
                  <c:v>2.4595320361082289E-2</c:v>
                </c:pt>
                <c:pt idx="1478">
                  <c:v>2.4591743110740392E-2</c:v>
                </c:pt>
                <c:pt idx="1479">
                  <c:v>2.4586020885177289E-2</c:v>
                </c:pt>
                <c:pt idx="1480">
                  <c:v>2.4601578830450589E-2</c:v>
                </c:pt>
                <c:pt idx="1481">
                  <c:v>2.460211278261569E-2</c:v>
                </c:pt>
                <c:pt idx="1482">
                  <c:v>2.464002338633579E-2</c:v>
                </c:pt>
                <c:pt idx="1483">
                  <c:v>2.4672745716657989E-2</c:v>
                </c:pt>
                <c:pt idx="1484">
                  <c:v>2.4658798794440689E-2</c:v>
                </c:pt>
                <c:pt idx="1485">
                  <c:v>2.466487851587389E-2</c:v>
                </c:pt>
                <c:pt idx="1486">
                  <c:v>2.469724335032589E-2</c:v>
                </c:pt>
                <c:pt idx="1487">
                  <c:v>2.4739443904488189E-2</c:v>
                </c:pt>
                <c:pt idx="1488">
                  <c:v>2.4769842511654191E-2</c:v>
                </c:pt>
                <c:pt idx="1489">
                  <c:v>2.4756787037472191E-2</c:v>
                </c:pt>
                <c:pt idx="1490">
                  <c:v>2.4794337853681989E-2</c:v>
                </c:pt>
                <c:pt idx="1491">
                  <c:v>2.4776456185252489E-2</c:v>
                </c:pt>
                <c:pt idx="1492">
                  <c:v>2.483278240956719E-2</c:v>
                </c:pt>
                <c:pt idx="1493">
                  <c:v>2.4814724284842792E-2</c:v>
                </c:pt>
                <c:pt idx="1494">
                  <c:v>2.4795591380867791E-2</c:v>
                </c:pt>
                <c:pt idx="1495">
                  <c:v>2.4896799378370991E-2</c:v>
                </c:pt>
                <c:pt idx="1496">
                  <c:v>2.4888036146271289E-2</c:v>
                </c:pt>
                <c:pt idx="1497">
                  <c:v>2.4905202822960389E-2</c:v>
                </c:pt>
                <c:pt idx="1498">
                  <c:v>2.4892328388353591E-2</c:v>
                </c:pt>
                <c:pt idx="1499">
                  <c:v>2.4896978126306091E-2</c:v>
                </c:pt>
                <c:pt idx="1500">
                  <c:v>2.4974045986011589E-2</c:v>
                </c:pt>
                <c:pt idx="1501">
                  <c:v>2.491414251135499E-2</c:v>
                </c:pt>
                <c:pt idx="1502">
                  <c:v>2.4912176284068992E-2</c:v>
                </c:pt>
                <c:pt idx="1503">
                  <c:v>2.494579464570679E-2</c:v>
                </c:pt>
                <c:pt idx="1504">
                  <c:v>2.5006770607973992E-2</c:v>
                </c:pt>
                <c:pt idx="1505">
                  <c:v>2.504038896961179E-2</c:v>
                </c:pt>
                <c:pt idx="1506">
                  <c:v>2.504736013908029E-2</c:v>
                </c:pt>
                <c:pt idx="1507">
                  <c:v>2.5058447094336089E-2</c:v>
                </c:pt>
                <c:pt idx="1508">
                  <c:v>2.512246177149979E-2</c:v>
                </c:pt>
                <c:pt idx="1509">
                  <c:v>2.5097070398156389E-2</c:v>
                </c:pt>
                <c:pt idx="1510">
                  <c:v>2.508598573454069E-2</c:v>
                </c:pt>
                <c:pt idx="1511">
                  <c:v>2.515411390585159E-2</c:v>
                </c:pt>
                <c:pt idx="1512">
                  <c:v>2.520847390288029E-2</c:v>
                </c:pt>
                <c:pt idx="1513">
                  <c:v>2.5150715403444691E-2</c:v>
                </c:pt>
                <c:pt idx="1514">
                  <c:v>2.510386740297019E-2</c:v>
                </c:pt>
                <c:pt idx="1515">
                  <c:v>2.5153935157916491E-2</c:v>
                </c:pt>
                <c:pt idx="1516">
                  <c:v>2.5216519851599489E-2</c:v>
                </c:pt>
                <c:pt idx="1517">
                  <c:v>2.5270877556987991E-2</c:v>
                </c:pt>
                <c:pt idx="1518">
                  <c:v>2.5266587606545789E-2</c:v>
                </c:pt>
                <c:pt idx="1519">
                  <c:v>2.5253534424003989E-2</c:v>
                </c:pt>
                <c:pt idx="1520">
                  <c:v>2.5290727744343589E-2</c:v>
                </c:pt>
                <c:pt idx="1521">
                  <c:v>2.529519873436099E-2</c:v>
                </c:pt>
                <c:pt idx="1522">
                  <c:v>2.530056346405379E-2</c:v>
                </c:pt>
                <c:pt idx="1523">
                  <c:v>2.5354563673572091E-2</c:v>
                </c:pt>
                <c:pt idx="1524">
                  <c:v>2.5396227983929091E-2</c:v>
                </c:pt>
                <c:pt idx="1525">
                  <c:v>2.5342582978640789E-2</c:v>
                </c:pt>
                <c:pt idx="1526">
                  <c:v>2.5343297970381189E-2</c:v>
                </c:pt>
                <c:pt idx="1527">
                  <c:v>2.5331138527514792E-2</c:v>
                </c:pt>
                <c:pt idx="1528">
                  <c:v>2.5411783637562191E-2</c:v>
                </c:pt>
                <c:pt idx="1529">
                  <c:v>2.5469542136997789E-2</c:v>
                </c:pt>
                <c:pt idx="1530">
                  <c:v>2.5482771775834492E-2</c:v>
                </c:pt>
                <c:pt idx="1531">
                  <c:v>2.5458812677612089E-2</c:v>
                </c:pt>
                <c:pt idx="1532">
                  <c:v>2.5476873093976591E-2</c:v>
                </c:pt>
                <c:pt idx="1533">
                  <c:v>2.5503873198735792E-2</c:v>
                </c:pt>
                <c:pt idx="1534">
                  <c:v>2.560329371688809E-2</c:v>
                </c:pt>
                <c:pt idx="1535">
                  <c:v>2.551263413919529E-2</c:v>
                </c:pt>
                <c:pt idx="1536">
                  <c:v>2.5529264572079092E-2</c:v>
                </c:pt>
                <c:pt idx="1537">
                  <c:v>2.5545716257027791E-2</c:v>
                </c:pt>
                <c:pt idx="1538">
                  <c:v>2.554517772158239E-2</c:v>
                </c:pt>
                <c:pt idx="1539">
                  <c:v>2.5605974935914391E-2</c:v>
                </c:pt>
                <c:pt idx="1540">
                  <c:v>2.558916575509549E-2</c:v>
                </c:pt>
                <c:pt idx="1541">
                  <c:v>2.5667131937756889E-2</c:v>
                </c:pt>
                <c:pt idx="1542">
                  <c:v>2.5662839695674591E-2</c:v>
                </c:pt>
                <c:pt idx="1543">
                  <c:v>2.5689839800433691E-2</c:v>
                </c:pt>
                <c:pt idx="1544">
                  <c:v>2.5662301160229089E-2</c:v>
                </c:pt>
                <c:pt idx="1545">
                  <c:v>2.5668380881662289E-2</c:v>
                </c:pt>
                <c:pt idx="1546">
                  <c:v>2.5731682858725791E-2</c:v>
                </c:pt>
                <c:pt idx="1547">
                  <c:v>2.571183496301039E-2</c:v>
                </c:pt>
                <c:pt idx="1548">
                  <c:v>2.5778890646710691E-2</c:v>
                </c:pt>
                <c:pt idx="1549">
                  <c:v>2.5797127519370189E-2</c:v>
                </c:pt>
                <c:pt idx="1550">
                  <c:v>2.5737047588418591E-2</c:v>
                </c:pt>
                <c:pt idx="1551">
                  <c:v>2.5755463209013191E-2</c:v>
                </c:pt>
                <c:pt idx="1552">
                  <c:v>2.576279645763219E-2</c:v>
                </c:pt>
                <c:pt idx="1553">
                  <c:v>2.577584734853379E-2</c:v>
                </c:pt>
                <c:pt idx="1554">
                  <c:v>2.5852381256074291E-2</c:v>
                </c:pt>
                <c:pt idx="1555">
                  <c:v>2.586346821133019E-2</c:v>
                </c:pt>
                <c:pt idx="1556">
                  <c:v>2.5875448906261492E-2</c:v>
                </c:pt>
                <c:pt idx="1557">
                  <c:v>2.587026292450369E-2</c:v>
                </c:pt>
                <c:pt idx="1558">
                  <c:v>2.5888502088803292E-2</c:v>
                </c:pt>
                <c:pt idx="1559">
                  <c:v>2.5959132731205491E-2</c:v>
                </c:pt>
                <c:pt idx="1560">
                  <c:v>2.5940717110610891E-2</c:v>
                </c:pt>
                <c:pt idx="1561">
                  <c:v>2.5939642331360192E-2</c:v>
                </c:pt>
                <c:pt idx="1562">
                  <c:v>2.5965212452638692E-2</c:v>
                </c:pt>
                <c:pt idx="1563">
                  <c:v>2.598971008630659E-2</c:v>
                </c:pt>
                <c:pt idx="1564">
                  <c:v>2.603208938840389E-2</c:v>
                </c:pt>
                <c:pt idx="1565">
                  <c:v>2.6088594360653691E-2</c:v>
                </c:pt>
                <c:pt idx="1566">
                  <c:v>2.5984526396188989E-2</c:v>
                </c:pt>
                <c:pt idx="1567">
                  <c:v>2.6013313980298991E-2</c:v>
                </c:pt>
                <c:pt idx="1568">
                  <c:v>2.6117026740533691E-2</c:v>
                </c:pt>
                <c:pt idx="1569">
                  <c:v>2.6067314189817389E-2</c:v>
                </c:pt>
                <c:pt idx="1570">
                  <c:v>2.6105403541472592E-2</c:v>
                </c:pt>
                <c:pt idx="1571">
                  <c:v>2.6152072794012091E-2</c:v>
                </c:pt>
                <c:pt idx="1572">
                  <c:v>2.612042524294059E-2</c:v>
                </c:pt>
                <c:pt idx="1573">
                  <c:v>2.6134548621452789E-2</c:v>
                </c:pt>
                <c:pt idx="1574">
                  <c:v>2.6179790182151792E-2</c:v>
                </c:pt>
                <c:pt idx="1575">
                  <c:v>2.6174961696264189E-2</c:v>
                </c:pt>
                <c:pt idx="1576">
                  <c:v>2.6174246704523792E-2</c:v>
                </c:pt>
                <c:pt idx="1577">
                  <c:v>2.6177464167355391E-2</c:v>
                </c:pt>
                <c:pt idx="1578">
                  <c:v>2.6241123640289091E-2</c:v>
                </c:pt>
                <c:pt idx="1579">
                  <c:v>2.627688697714799E-2</c:v>
                </c:pt>
                <c:pt idx="1580">
                  <c:v>2.6272773483000691E-2</c:v>
                </c:pt>
                <c:pt idx="1581">
                  <c:v>2.6254534318701089E-2</c:v>
                </c:pt>
                <c:pt idx="1582">
                  <c:v>2.629315762252139E-2</c:v>
                </c:pt>
                <c:pt idx="1583">
                  <c:v>2.6301382319175691E-2</c:v>
                </c:pt>
                <c:pt idx="1584">
                  <c:v>2.630692579680359E-2</c:v>
                </c:pt>
                <c:pt idx="1585">
                  <c:v>2.6361822037637591E-2</c:v>
                </c:pt>
                <c:pt idx="1586">
                  <c:v>2.635735333926029E-2</c:v>
                </c:pt>
                <c:pt idx="1587">
                  <c:v>2.6354488789018492E-2</c:v>
                </c:pt>
                <c:pt idx="1588">
                  <c:v>2.6387928402721292E-2</c:v>
                </c:pt>
                <c:pt idx="1589">
                  <c:v>2.644085841626919E-2</c:v>
                </c:pt>
                <c:pt idx="1590">
                  <c:v>2.6421904260229289E-2</c:v>
                </c:pt>
                <c:pt idx="1591">
                  <c:v>2.6482341687050989E-2</c:v>
                </c:pt>
                <c:pt idx="1592">
                  <c:v>2.645480533848649E-2</c:v>
                </c:pt>
                <c:pt idx="1593">
                  <c:v>2.6539206446811091E-2</c:v>
                </c:pt>
                <c:pt idx="1594">
                  <c:v>2.6542426201282891E-2</c:v>
                </c:pt>
                <c:pt idx="1595">
                  <c:v>2.6512382798346789E-2</c:v>
                </c:pt>
                <c:pt idx="1596">
                  <c:v>2.656567030776499E-2</c:v>
                </c:pt>
                <c:pt idx="1597">
                  <c:v>2.6577829750631391E-2</c:v>
                </c:pt>
                <c:pt idx="1598">
                  <c:v>2.6482162939115889E-2</c:v>
                </c:pt>
                <c:pt idx="1599">
                  <c:v>2.6656151137522691E-2</c:v>
                </c:pt>
                <c:pt idx="1600">
                  <c:v>2.6580689717592792E-2</c:v>
                </c:pt>
                <c:pt idx="1601">
                  <c:v>2.666544832178749E-2</c:v>
                </c:pt>
                <c:pt idx="1602">
                  <c:v>2.6645955630302091E-2</c:v>
                </c:pt>
                <c:pt idx="1603">
                  <c:v>2.6623247767625192E-2</c:v>
                </c:pt>
                <c:pt idx="1604">
                  <c:v>2.6679931487810091E-2</c:v>
                </c:pt>
                <c:pt idx="1605">
                  <c:v>2.6645955630302091E-2</c:v>
                </c:pt>
                <c:pt idx="1606">
                  <c:v>2.6713371101512791E-2</c:v>
                </c:pt>
                <c:pt idx="1607">
                  <c:v>2.6749489642601591E-2</c:v>
                </c:pt>
                <c:pt idx="1608">
                  <c:v>2.6769876073762491E-2</c:v>
                </c:pt>
                <c:pt idx="1609">
                  <c:v>2.6765943619190592E-2</c:v>
                </c:pt>
                <c:pt idx="1610">
                  <c:v>2.6791153952958589E-2</c:v>
                </c:pt>
                <c:pt idx="1611">
                  <c:v>2.6824057322856091E-2</c:v>
                </c:pt>
                <c:pt idx="1612">
                  <c:v>2.6769518577892289E-2</c:v>
                </c:pt>
                <c:pt idx="1613">
                  <c:v>2.6808320629647692E-2</c:v>
                </c:pt>
                <c:pt idx="1614">
                  <c:v>2.6836393222017391E-2</c:v>
                </c:pt>
                <c:pt idx="1615">
                  <c:v>2.6852308663160889E-2</c:v>
                </c:pt>
                <c:pt idx="1616">
                  <c:v>2.690237641810719E-2</c:v>
                </c:pt>
                <c:pt idx="1617">
                  <c:v>2.6884316001742691E-2</c:v>
                </c:pt>
                <c:pt idx="1618">
                  <c:v>2.6926695303840089E-2</c:v>
                </c:pt>
                <c:pt idx="1619">
                  <c:v>2.6904342645393192E-2</c:v>
                </c:pt>
                <c:pt idx="1620">
                  <c:v>2.6974079548119891E-2</c:v>
                </c:pt>
                <c:pt idx="1621">
                  <c:v>2.699374869590019E-2</c:v>
                </c:pt>
                <c:pt idx="1622">
                  <c:v>2.6989279997522989E-2</c:v>
                </c:pt>
                <c:pt idx="1623">
                  <c:v>2.7001081944519192E-2</c:v>
                </c:pt>
                <c:pt idx="1624">
                  <c:v>2.699929446516839E-2</c:v>
                </c:pt>
                <c:pt idx="1625">
                  <c:v>2.7031838047555389E-2</c:v>
                </c:pt>
                <c:pt idx="1626">
                  <c:v>2.705025595979009E-2</c:v>
                </c:pt>
                <c:pt idx="1627">
                  <c:v>2.7111765874222392E-2</c:v>
                </c:pt>
                <c:pt idx="1628">
                  <c:v>2.7079939575215789E-2</c:v>
                </c:pt>
                <c:pt idx="1629">
                  <c:v>2.7150570217617891E-2</c:v>
                </c:pt>
                <c:pt idx="1630">
                  <c:v>2.7144311748249689E-2</c:v>
                </c:pt>
                <c:pt idx="1631">
                  <c:v>2.7090845490896392E-2</c:v>
                </c:pt>
                <c:pt idx="1632">
                  <c:v>2.714717400685129E-2</c:v>
                </c:pt>
                <c:pt idx="1633">
                  <c:v>2.715951219765279E-2</c:v>
                </c:pt>
                <c:pt idx="1634">
                  <c:v>2.7223169378946189E-2</c:v>
                </c:pt>
                <c:pt idx="1635">
                  <c:v>2.720135525594489E-2</c:v>
                </c:pt>
                <c:pt idx="1636">
                  <c:v>2.7207253937802791E-2</c:v>
                </c:pt>
                <c:pt idx="1637">
                  <c:v>2.724087229944059E-2</c:v>
                </c:pt>
                <c:pt idx="1638">
                  <c:v>2.725302945066679E-2</c:v>
                </c:pt>
                <c:pt idx="1639">
                  <c:v>2.719599052625199E-2</c:v>
                </c:pt>
                <c:pt idx="1640">
                  <c:v>2.7284502837083589E-2</c:v>
                </c:pt>
                <c:pt idx="1641">
                  <c:v>2.7314541656739189E-2</c:v>
                </c:pt>
                <c:pt idx="1642">
                  <c:v>2.7275203361178592E-2</c:v>
                </c:pt>
                <c:pt idx="1643">
                  <c:v>2.7379809861088691E-2</c:v>
                </c:pt>
                <c:pt idx="1644">
                  <c:v>2.733975428214749E-2</c:v>
                </c:pt>
                <c:pt idx="1645">
                  <c:v>2.733367685235449E-2</c:v>
                </c:pt>
                <c:pt idx="1646">
                  <c:v>2.7312396681518192E-2</c:v>
                </c:pt>
                <c:pt idx="1647">
                  <c:v>2.7371940368664392E-2</c:v>
                </c:pt>
                <c:pt idx="1648">
                  <c:v>2.7382669828050089E-2</c:v>
                </c:pt>
                <c:pt idx="1649">
                  <c:v>2.7394293027111289E-2</c:v>
                </c:pt>
                <c:pt idx="1650">
                  <c:v>2.7440964571290891E-2</c:v>
                </c:pt>
                <c:pt idx="1651">
                  <c:v>2.7447938032399592E-2</c:v>
                </c:pt>
                <c:pt idx="1652">
                  <c:v>2.7470109651271089E-2</c:v>
                </c:pt>
                <c:pt idx="1653">
                  <c:v>2.748227138577769E-2</c:v>
                </c:pt>
                <c:pt idx="1654">
                  <c:v>2.7499793266696791E-2</c:v>
                </c:pt>
                <c:pt idx="1655">
                  <c:v>2.7497469543540692E-2</c:v>
                </c:pt>
                <c:pt idx="1656">
                  <c:v>2.7547001054681792E-2</c:v>
                </c:pt>
                <c:pt idx="1657">
                  <c:v>2.7557013230686891E-2</c:v>
                </c:pt>
                <c:pt idx="1658">
                  <c:v>2.7540206341508191E-2</c:v>
                </c:pt>
                <c:pt idx="1659">
                  <c:v>2.7611911763160989E-2</c:v>
                </c:pt>
                <c:pt idx="1660">
                  <c:v>2.763873311998509E-2</c:v>
                </c:pt>
                <c:pt idx="1661">
                  <c:v>2.7624249953962489E-2</c:v>
                </c:pt>
                <c:pt idx="1662">
                  <c:v>2.7582406895670489E-2</c:v>
                </c:pt>
                <c:pt idx="1663">
                  <c:v>2.7683436145238591E-2</c:v>
                </c:pt>
                <c:pt idx="1664">
                  <c:v>2.7719914473837891E-2</c:v>
                </c:pt>
                <c:pt idx="1665">
                  <c:v>2.7680037642831692E-2</c:v>
                </c:pt>
                <c:pt idx="1666">
                  <c:v>2.7693986856689189E-2</c:v>
                </c:pt>
                <c:pt idx="1667">
                  <c:v>2.7756929046242391E-2</c:v>
                </c:pt>
                <c:pt idx="1668">
                  <c:v>2.7732610160509489E-2</c:v>
                </c:pt>
                <c:pt idx="1669">
                  <c:v>2.7702032805408391E-2</c:v>
                </c:pt>
                <c:pt idx="1670">
                  <c:v>2.7741549848904191E-2</c:v>
                </c:pt>
                <c:pt idx="1671">
                  <c:v>2.7744767311735689E-2</c:v>
                </c:pt>
                <c:pt idx="1672">
                  <c:v>2.7800380835950191E-2</c:v>
                </c:pt>
                <c:pt idx="1673">
                  <c:v>2.7798772104534391E-2</c:v>
                </c:pt>
                <c:pt idx="1674">
                  <c:v>2.779662483767319E-2</c:v>
                </c:pt>
                <c:pt idx="1675">
                  <c:v>2.7869938990741791E-2</c:v>
                </c:pt>
                <c:pt idx="1676">
                  <c:v>2.7897475339306189E-2</c:v>
                </c:pt>
                <c:pt idx="1677">
                  <c:v>2.790588107553579E-2</c:v>
                </c:pt>
                <c:pt idx="1678">
                  <c:v>2.7902482573128891E-2</c:v>
                </c:pt>
                <c:pt idx="1679">
                  <c:v>2.7906059823470889E-2</c:v>
                </c:pt>
                <c:pt idx="1680">
                  <c:v>2.7914642015995292E-2</c:v>
                </c:pt>
                <c:pt idx="1681">
                  <c:v>2.7940569633143991E-2</c:v>
                </c:pt>
                <c:pt idx="1682">
                  <c:v>2.8002081839216389E-2</c:v>
                </c:pt>
                <c:pt idx="1683">
                  <c:v>2.7990458640155189E-2</c:v>
                </c:pt>
                <c:pt idx="1684">
                  <c:v>2.7997076897033891E-2</c:v>
                </c:pt>
                <c:pt idx="1685">
                  <c:v>2.8060912826262489E-2</c:v>
                </c:pt>
                <c:pt idx="1686">
                  <c:v>2.8015313769693292E-2</c:v>
                </c:pt>
                <c:pt idx="1687">
                  <c:v>2.8051792098292491E-2</c:v>
                </c:pt>
                <c:pt idx="1688">
                  <c:v>2.8086482947540889E-2</c:v>
                </c:pt>
                <c:pt idx="1689">
                  <c:v>2.8075038496414791E-2</c:v>
                </c:pt>
                <c:pt idx="1690">
                  <c:v>2.811401929610529E-2</c:v>
                </c:pt>
                <c:pt idx="1691">
                  <c:v>2.8118847781992889E-2</c:v>
                </c:pt>
                <c:pt idx="1692">
                  <c:v>2.814978263296419E-2</c:v>
                </c:pt>
                <c:pt idx="1693">
                  <c:v>2.814423915533629E-2</c:v>
                </c:pt>
                <c:pt idx="1694">
                  <c:v>2.8163374350951492E-2</c:v>
                </c:pt>
                <c:pt idx="1695">
                  <c:v>2.8232036474427489E-2</c:v>
                </c:pt>
                <c:pt idx="1696">
                  <c:v>2.821844704808029E-2</c:v>
                </c:pt>
                <c:pt idx="1697">
                  <c:v>2.8203425346612292E-2</c:v>
                </c:pt>
                <c:pt idx="1698">
                  <c:v>2.8192519430931689E-2</c:v>
                </c:pt>
                <c:pt idx="1699">
                  <c:v>2.8219700575266189E-2</c:v>
                </c:pt>
                <c:pt idx="1700">
                  <c:v>2.8247055884255291E-2</c:v>
                </c:pt>
                <c:pt idx="1701">
                  <c:v>2.8231500230622191E-2</c:v>
                </c:pt>
                <c:pt idx="1702">
                  <c:v>2.8252244157653289E-2</c:v>
                </c:pt>
                <c:pt idx="1703">
                  <c:v>2.8279601758282591E-2</c:v>
                </c:pt>
                <c:pt idx="1704">
                  <c:v>2.8385280745803189E-2</c:v>
                </c:pt>
                <c:pt idx="1705">
                  <c:v>2.8358099601468789E-2</c:v>
                </c:pt>
                <c:pt idx="1706">
                  <c:v>2.827209205336869E-2</c:v>
                </c:pt>
                <c:pt idx="1707">
                  <c:v>2.8403519910102891E-2</c:v>
                </c:pt>
                <c:pt idx="1708">
                  <c:v>2.8383314518517291E-2</c:v>
                </c:pt>
                <c:pt idx="1709">
                  <c:v>2.8376162309473492E-2</c:v>
                </c:pt>
                <c:pt idx="1710">
                  <c:v>2.8369722800529889E-2</c:v>
                </c:pt>
                <c:pt idx="1711">
                  <c:v>2.846020363028769E-2</c:v>
                </c:pt>
                <c:pt idx="1712">
                  <c:v>2.8497218202692191E-2</c:v>
                </c:pt>
                <c:pt idx="1713">
                  <c:v>2.850598143479189E-2</c:v>
                </c:pt>
                <c:pt idx="1714">
                  <c:v>2.842533632474439E-2</c:v>
                </c:pt>
                <c:pt idx="1715">
                  <c:v>2.8504727907606092E-2</c:v>
                </c:pt>
                <c:pt idx="1716">
                  <c:v>2.8510271385233991E-2</c:v>
                </c:pt>
                <c:pt idx="1717">
                  <c:v>2.8572141087176591E-2</c:v>
                </c:pt>
                <c:pt idx="1718">
                  <c:v>2.8551039664275388E-2</c:v>
                </c:pt>
                <c:pt idx="1719">
                  <c:v>2.8518853577758491E-2</c:v>
                </c:pt>
                <c:pt idx="1720">
                  <c:v>2.8578220808609792E-2</c:v>
                </c:pt>
                <c:pt idx="1721">
                  <c:v>2.8614877885144191E-2</c:v>
                </c:pt>
                <c:pt idx="1722">
                  <c:v>2.8647778963401389E-2</c:v>
                </c:pt>
                <c:pt idx="1723">
                  <c:v>2.8628646059426392E-2</c:v>
                </c:pt>
                <c:pt idx="1724">
                  <c:v>2.8648136459271591E-2</c:v>
                </c:pt>
                <c:pt idx="1725">
                  <c:v>2.866852289043249E-2</c:v>
                </c:pt>
                <c:pt idx="1726">
                  <c:v>2.8666554371506291E-2</c:v>
                </c:pt>
                <c:pt idx="1727">
                  <c:v>2.8695701743126689E-2</c:v>
                </c:pt>
                <c:pt idx="1728">
                  <c:v>2.868300605645499E-2</c:v>
                </c:pt>
                <c:pt idx="1729">
                  <c:v>2.8696059238996891E-2</c:v>
                </c:pt>
                <c:pt idx="1730">
                  <c:v>2.875220671537649E-2</c:v>
                </c:pt>
                <c:pt idx="1731">
                  <c:v>2.8786001533309191E-2</c:v>
                </c:pt>
                <c:pt idx="1732">
                  <c:v>2.8747201773193991E-2</c:v>
                </c:pt>
                <c:pt idx="1733">
                  <c:v>2.8786359029179292E-2</c:v>
                </c:pt>
                <c:pt idx="1734">
                  <c:v>2.8827844591601291E-2</c:v>
                </c:pt>
                <c:pt idx="1735">
                  <c:v>2.8851805981463891E-2</c:v>
                </c:pt>
                <c:pt idx="1736">
                  <c:v>2.883338806922919E-2</c:v>
                </c:pt>
                <c:pt idx="1737">
                  <c:v>2.8898656273578689E-2</c:v>
                </c:pt>
                <c:pt idx="1738">
                  <c:v>2.8905091199241891E-2</c:v>
                </c:pt>
                <c:pt idx="1739">
                  <c:v>2.895194378299679E-2</c:v>
                </c:pt>
                <c:pt idx="1740">
                  <c:v>2.891010072470469E-2</c:v>
                </c:pt>
                <c:pt idx="1741">
                  <c:v>2.8917786885913489E-2</c:v>
                </c:pt>
                <c:pt idx="1742">
                  <c:v>2.8996646808250291E-2</c:v>
                </c:pt>
                <c:pt idx="1743">
                  <c:v>2.8932987335316591E-2</c:v>
                </c:pt>
                <c:pt idx="1744">
                  <c:v>2.901059143882739E-2</c:v>
                </c:pt>
                <c:pt idx="1745">
                  <c:v>2.9008625211541392E-2</c:v>
                </c:pt>
                <c:pt idx="1746">
                  <c:v>2.9022393385823589E-2</c:v>
                </c:pt>
                <c:pt idx="1747">
                  <c:v>2.9024004408879589E-2</c:v>
                </c:pt>
                <c:pt idx="1748">
                  <c:v>2.9094456303346689E-2</c:v>
                </c:pt>
                <c:pt idx="1749">
                  <c:v>2.9029905382377791E-2</c:v>
                </c:pt>
                <c:pt idx="1750">
                  <c:v>2.9141842839266689E-2</c:v>
                </c:pt>
                <c:pt idx="1751">
                  <c:v>2.9139516824470389E-2</c:v>
                </c:pt>
                <c:pt idx="1752">
                  <c:v>2.916169073498209E-2</c:v>
                </c:pt>
                <c:pt idx="1753">
                  <c:v>2.9145241341673591E-2</c:v>
                </c:pt>
                <c:pt idx="1754">
                  <c:v>2.919799031564629E-2</c:v>
                </c:pt>
                <c:pt idx="1755">
                  <c:v>2.9144345310357891E-2</c:v>
                </c:pt>
                <c:pt idx="1756">
                  <c:v>2.9168485448155691E-2</c:v>
                </c:pt>
                <c:pt idx="1757">
                  <c:v>2.9209434766772291E-2</c:v>
                </c:pt>
                <c:pt idx="1758">
                  <c:v>2.9265224747281691E-2</c:v>
                </c:pt>
                <c:pt idx="1759">
                  <c:v>2.9197811567711191E-2</c:v>
                </c:pt>
                <c:pt idx="1760">
                  <c:v>2.9316901233643892E-2</c:v>
                </c:pt>
                <c:pt idx="1761">
                  <c:v>2.930098579250039E-2</c:v>
                </c:pt>
                <c:pt idx="1762">
                  <c:v>2.9336212885553992E-2</c:v>
                </c:pt>
                <c:pt idx="1763">
                  <c:v>2.9268799705983489E-2</c:v>
                </c:pt>
                <c:pt idx="1764">
                  <c:v>2.933335062695239E-2</c:v>
                </c:pt>
                <c:pt idx="1765">
                  <c:v>2.9333708122822589E-2</c:v>
                </c:pt>
                <c:pt idx="1766">
                  <c:v>2.935963573997119E-2</c:v>
                </c:pt>
                <c:pt idx="1767">
                  <c:v>2.9372512466218189E-2</c:v>
                </c:pt>
                <c:pt idx="1768">
                  <c:v>2.9382169437993291E-2</c:v>
                </c:pt>
                <c:pt idx="1769">
                  <c:v>2.937698345623559E-2</c:v>
                </c:pt>
                <c:pt idx="1770">
                  <c:v>2.9449044082118389E-2</c:v>
                </c:pt>
                <c:pt idx="1771">
                  <c:v>2.9458522305958489E-2</c:v>
                </c:pt>
                <c:pt idx="1772">
                  <c:v>2.9400585058587791E-2</c:v>
                </c:pt>
                <c:pt idx="1773">
                  <c:v>2.9494821886622589E-2</c:v>
                </c:pt>
                <c:pt idx="1774">
                  <c:v>2.951842348897489E-2</c:v>
                </c:pt>
                <c:pt idx="1775">
                  <c:v>2.9512165019606591E-2</c:v>
                </c:pt>
                <c:pt idx="1776">
                  <c:v>2.9501259103925991E-2</c:v>
                </c:pt>
                <c:pt idx="1777">
                  <c:v>2.9524145714537889E-2</c:v>
                </c:pt>
                <c:pt idx="1778">
                  <c:v>2.9570996006652691E-2</c:v>
                </c:pt>
                <c:pt idx="1779">
                  <c:v>2.955168206310229E-2</c:v>
                </c:pt>
                <c:pt idx="1780">
                  <c:v>2.9591737642043491E-2</c:v>
                </c:pt>
                <c:pt idx="1781">
                  <c:v>2.9633580700335591E-2</c:v>
                </c:pt>
                <c:pt idx="1782">
                  <c:v>2.961999127398849E-2</c:v>
                </c:pt>
                <c:pt idx="1783">
                  <c:v>2.9670416524804989E-2</c:v>
                </c:pt>
                <c:pt idx="1784">
                  <c:v>2.9660759553029891E-2</c:v>
                </c:pt>
                <c:pt idx="1785">
                  <c:v>2.9693839379222191E-2</c:v>
                </c:pt>
                <c:pt idx="1786">
                  <c:v>2.9686329674308291E-2</c:v>
                </c:pt>
                <c:pt idx="1787">
                  <c:v>2.9727815236730189E-2</c:v>
                </c:pt>
                <c:pt idx="1788">
                  <c:v>2.9733179966423089E-2</c:v>
                </c:pt>
                <c:pt idx="1789">
                  <c:v>2.976322107771889E-2</c:v>
                </c:pt>
                <c:pt idx="1790">
                  <c:v>2.9751955374527989E-2</c:v>
                </c:pt>
                <c:pt idx="1791">
                  <c:v>2.973532723328429E-2</c:v>
                </c:pt>
                <c:pt idx="1792">
                  <c:v>2.9801486885669089E-2</c:v>
                </c:pt>
                <c:pt idx="1793">
                  <c:v>2.9791653457598991E-2</c:v>
                </c:pt>
                <c:pt idx="1794">
                  <c:v>2.989107168411119E-2</c:v>
                </c:pt>
                <c:pt idx="1795">
                  <c:v>2.977090953056789E-2</c:v>
                </c:pt>
                <c:pt idx="1796">
                  <c:v>2.9858706849659189E-2</c:v>
                </c:pt>
                <c:pt idx="1797">
                  <c:v>2.985387836377159E-2</c:v>
                </c:pt>
                <c:pt idx="1798">
                  <c:v>2.988391947506739E-2</c:v>
                </c:pt>
                <c:pt idx="1799">
                  <c:v>2.9871760032200989E-2</c:v>
                </c:pt>
                <c:pt idx="1800">
                  <c:v>2.9897330153479389E-2</c:v>
                </c:pt>
                <c:pt idx="1801">
                  <c:v>2.9931484758922489E-2</c:v>
                </c:pt>
                <c:pt idx="1802">
                  <c:v>2.9956339888460592E-2</c:v>
                </c:pt>
                <c:pt idx="1803">
                  <c:v>2.999764441130719E-2</c:v>
                </c:pt>
                <c:pt idx="1804">
                  <c:v>2.9987453487366991E-2</c:v>
                </c:pt>
                <c:pt idx="1805">
                  <c:v>3.0050931920725391E-2</c:v>
                </c:pt>
                <c:pt idx="1806">
                  <c:v>3.0002830393064991E-2</c:v>
                </c:pt>
                <c:pt idx="1807">
                  <c:v>3.0078828056800191E-2</c:v>
                </c:pt>
                <c:pt idx="1808">
                  <c:v>3.006827734534959E-2</c:v>
                </c:pt>
                <c:pt idx="1809">
                  <c:v>3.0080436788215991E-2</c:v>
                </c:pt>
                <c:pt idx="1810">
                  <c:v>3.011083539538199E-2</c:v>
                </c:pt>
                <c:pt idx="1811">
                  <c:v>3.0079721796475591E-2</c:v>
                </c:pt>
                <c:pt idx="1812">
                  <c:v>3.009688618152449E-2</c:v>
                </c:pt>
                <c:pt idx="1813">
                  <c:v>3.0119596335841489E-2</c:v>
                </c:pt>
                <c:pt idx="1814">
                  <c:v>3.018200228158939E-2</c:v>
                </c:pt>
                <c:pt idx="1815">
                  <c:v>3.0206142419387089E-2</c:v>
                </c:pt>
                <c:pt idx="1816">
                  <c:v>3.0247627981808991E-2</c:v>
                </c:pt>
                <c:pt idx="1817">
                  <c:v>3.0224024087816589E-2</c:v>
                </c:pt>
                <c:pt idx="1818">
                  <c:v>3.023850725383909E-2</c:v>
                </c:pt>
                <c:pt idx="1819">
                  <c:v>3.026246864370179E-2</c:v>
                </c:pt>
                <c:pt idx="1820">
                  <c:v>3.0252811671926592E-2</c:v>
                </c:pt>
                <c:pt idx="1821">
                  <c:v>3.0283748814538089E-2</c:v>
                </c:pt>
                <c:pt idx="1822">
                  <c:v>3.0367432639482089E-2</c:v>
                </c:pt>
                <c:pt idx="1823">
                  <c:v>3.0270693340356092E-2</c:v>
                </c:pt>
                <c:pt idx="1824">
                  <c:v>3.0349729718987691E-2</c:v>
                </c:pt>
                <c:pt idx="1825">
                  <c:v>3.0332026798493391E-2</c:v>
                </c:pt>
                <c:pt idx="1826">
                  <c:v>3.0354379456940191E-2</c:v>
                </c:pt>
                <c:pt idx="1827">
                  <c:v>3.0414638135826792E-2</c:v>
                </c:pt>
                <c:pt idx="1828">
                  <c:v>3.039515002762179E-2</c:v>
                </c:pt>
                <c:pt idx="1829">
                  <c:v>3.0411063177125091E-2</c:v>
                </c:pt>
                <c:pt idx="1830">
                  <c:v>3.044754150572429E-2</c:v>
                </c:pt>
                <c:pt idx="1831">
                  <c:v>3.046685315763439E-2</c:v>
                </c:pt>
                <c:pt idx="1832">
                  <c:v>3.0490457051626889E-2</c:v>
                </c:pt>
                <c:pt idx="1833">
                  <c:v>3.048401983432349E-2</c:v>
                </c:pt>
                <c:pt idx="1834">
                  <c:v>3.0476510129409589E-2</c:v>
                </c:pt>
                <c:pt idx="1835">
                  <c:v>3.051960442324729E-2</c:v>
                </c:pt>
                <c:pt idx="1836">
                  <c:v>3.056073019815889E-2</c:v>
                </c:pt>
                <c:pt idx="1837">
                  <c:v>3.052049816292279E-2</c:v>
                </c:pt>
                <c:pt idx="1838">
                  <c:v>3.0557689191622189E-2</c:v>
                </c:pt>
                <c:pt idx="1839">
                  <c:v>3.056287517337989E-2</c:v>
                </c:pt>
                <c:pt idx="1840">
                  <c:v>3.0635295586773092E-2</c:v>
                </c:pt>
                <c:pt idx="1841">
                  <c:v>3.057539211211649E-2</c:v>
                </c:pt>
                <c:pt idx="1842">
                  <c:v>3.0629396904915191E-2</c:v>
                </c:pt>
                <c:pt idx="1843">
                  <c:v>3.068536334171949E-2</c:v>
                </c:pt>
                <c:pt idx="1844">
                  <c:v>3.0700385043187488E-2</c:v>
                </c:pt>
                <c:pt idx="1845">
                  <c:v>3.0671952663307391E-2</c:v>
                </c:pt>
                <c:pt idx="1846">
                  <c:v>3.0725955164465892E-2</c:v>
                </c:pt>
                <c:pt idx="1847">
                  <c:v>3.0722735409994189E-2</c:v>
                </c:pt>
                <c:pt idx="1848">
                  <c:v>3.067767488887049E-2</c:v>
                </c:pt>
                <c:pt idx="1849">
                  <c:v>3.0742404557774491E-2</c:v>
                </c:pt>
                <c:pt idx="1850">
                  <c:v>3.0738472103202491E-2</c:v>
                </c:pt>
                <c:pt idx="1851">
                  <c:v>3.0748486570847892E-2</c:v>
                </c:pt>
                <c:pt idx="1852">
                  <c:v>3.0803380520041591E-2</c:v>
                </c:pt>
                <c:pt idx="1853">
                  <c:v>3.0782100349205289E-2</c:v>
                </c:pt>
                <c:pt idx="1854">
                  <c:v>3.078675237879799E-2</c:v>
                </c:pt>
                <c:pt idx="1855">
                  <c:v>3.0841825075926789E-2</c:v>
                </c:pt>
                <c:pt idx="1856">
                  <c:v>3.084397234278809E-2</c:v>
                </c:pt>
                <c:pt idx="1857">
                  <c:v>3.0852018291507289E-2</c:v>
                </c:pt>
                <c:pt idx="1858">
                  <c:v>3.0895829868725491E-2</c:v>
                </c:pt>
                <c:pt idx="1859">
                  <c:v>3.0932484653619689E-2</c:v>
                </c:pt>
                <c:pt idx="1860">
                  <c:v>3.0931769661879289E-2</c:v>
                </c:pt>
                <c:pt idx="1861">
                  <c:v>3.097557894745739E-2</c:v>
                </c:pt>
                <c:pt idx="1862">
                  <c:v>3.0969677973959289E-2</c:v>
                </c:pt>
                <c:pt idx="1863">
                  <c:v>3.0988453382064091E-2</c:v>
                </c:pt>
                <c:pt idx="1864">
                  <c:v>3.1031011432096592E-2</c:v>
                </c:pt>
                <c:pt idx="1865">
                  <c:v>3.1028151465135191E-2</c:v>
                </c:pt>
                <c:pt idx="1866">
                  <c:v>3.102135446032139E-2</c:v>
                </c:pt>
                <c:pt idx="1867">
                  <c:v>3.1012593519861891E-2</c:v>
                </c:pt>
                <c:pt idx="1868">
                  <c:v>3.108715890847609E-2</c:v>
                </c:pt>
                <c:pt idx="1869">
                  <c:v>3.109270238610409E-2</c:v>
                </c:pt>
                <c:pt idx="1870">
                  <c:v>3.1196236398403691E-2</c:v>
                </c:pt>
                <c:pt idx="1871">
                  <c:v>3.1163333028506192E-2</c:v>
                </c:pt>
                <c:pt idx="1872">
                  <c:v>3.116834026232889E-2</c:v>
                </c:pt>
                <c:pt idx="1873">
                  <c:v>3.1166731530913091E-2</c:v>
                </c:pt>
                <c:pt idx="1874">
                  <c:v>3.1141697653439888E-2</c:v>
                </c:pt>
                <c:pt idx="1875">
                  <c:v>3.1144021376596089E-2</c:v>
                </c:pt>
                <c:pt idx="1876">
                  <c:v>3.1238258204630789E-2</c:v>
                </c:pt>
                <c:pt idx="1877">
                  <c:v>3.1193374139802089E-2</c:v>
                </c:pt>
                <c:pt idx="1878">
                  <c:v>3.1199811357105391E-2</c:v>
                </c:pt>
                <c:pt idx="1879">
                  <c:v>3.1238970904730989E-2</c:v>
                </c:pt>
                <c:pt idx="1880">
                  <c:v>3.1202135080261591E-2</c:v>
                </c:pt>
                <c:pt idx="1881">
                  <c:v>3.1299410623192893E-2</c:v>
                </c:pt>
                <c:pt idx="1882">
                  <c:v>3.1261681059047988E-2</c:v>
                </c:pt>
                <c:pt idx="1883">
                  <c:v>3.131317879747509E-2</c:v>
                </c:pt>
                <c:pt idx="1884">
                  <c:v>3.1354128116091687E-2</c:v>
                </c:pt>
                <c:pt idx="1885">
                  <c:v>3.1326589475887089E-2</c:v>
                </c:pt>
                <c:pt idx="1886">
                  <c:v>3.1407415625509888E-2</c:v>
                </c:pt>
                <c:pt idx="1887">
                  <c:v>3.1405983350388987E-2</c:v>
                </c:pt>
                <c:pt idx="1888">
                  <c:v>3.1441389191377692E-2</c:v>
                </c:pt>
                <c:pt idx="1889">
                  <c:v>3.1461237087093093E-2</c:v>
                </c:pt>
                <c:pt idx="1890">
                  <c:v>3.1424401262623691E-2</c:v>
                </c:pt>
                <c:pt idx="1891">
                  <c:v>3.145408487804939E-2</c:v>
                </c:pt>
                <c:pt idx="1892">
                  <c:v>3.146731680852629E-2</c:v>
                </c:pt>
                <c:pt idx="1893">
                  <c:v>3.145658964078079E-2</c:v>
                </c:pt>
                <c:pt idx="1894">
                  <c:v>3.1460164599482587E-2</c:v>
                </c:pt>
                <c:pt idx="1895">
                  <c:v>3.1497000423951989E-2</c:v>
                </c:pt>
                <c:pt idx="1896">
                  <c:v>3.154992814585969E-2</c:v>
                </c:pt>
                <c:pt idx="1897">
                  <c:v>3.149682167601689E-2</c:v>
                </c:pt>
                <c:pt idx="1898">
                  <c:v>3.1574247031592589E-2</c:v>
                </c:pt>
                <c:pt idx="1899">
                  <c:v>3.1572817048111892E-2</c:v>
                </c:pt>
                <c:pt idx="1900">
                  <c:v>3.1636474229405291E-2</c:v>
                </c:pt>
                <c:pt idx="1901">
                  <c:v>3.161966504858639E-2</c:v>
                </c:pt>
                <c:pt idx="1902">
                  <c:v>3.160053443625159E-2</c:v>
                </c:pt>
                <c:pt idx="1903">
                  <c:v>3.1650242403687592E-2</c:v>
                </c:pt>
                <c:pt idx="1904">
                  <c:v>3.1639512944301791E-2</c:v>
                </c:pt>
                <c:pt idx="1905">
                  <c:v>3.1714616868361592E-2</c:v>
                </c:pt>
                <c:pt idx="1906">
                  <c:v>3.1731247301245387E-2</c:v>
                </c:pt>
                <c:pt idx="1907">
                  <c:v>3.1721054085664988E-2</c:v>
                </c:pt>
                <c:pt idx="1908">
                  <c:v>3.1756636382948587E-2</c:v>
                </c:pt>
                <c:pt idx="1909">
                  <c:v>3.176074987709579E-2</c:v>
                </c:pt>
                <c:pt idx="1910">
                  <c:v>3.1728027546773591E-2</c:v>
                </c:pt>
                <c:pt idx="1911">
                  <c:v>3.1738754714519091E-2</c:v>
                </c:pt>
                <c:pt idx="1912">
                  <c:v>3.184032249953269E-2</c:v>
                </c:pt>
                <c:pt idx="1913">
                  <c:v>3.1814037386513887E-2</c:v>
                </c:pt>
                <c:pt idx="1914">
                  <c:v>3.1838713768116887E-2</c:v>
                </c:pt>
                <c:pt idx="1915">
                  <c:v>3.1809387648561394E-2</c:v>
                </c:pt>
                <c:pt idx="1916">
                  <c:v>3.1836030257450389E-2</c:v>
                </c:pt>
                <c:pt idx="1917">
                  <c:v>3.1858742703407592E-2</c:v>
                </c:pt>
                <c:pt idx="1918">
                  <c:v>3.1885921556101891E-2</c:v>
                </c:pt>
                <c:pt idx="1919">
                  <c:v>3.1873404617365292E-2</c:v>
                </c:pt>
                <c:pt idx="1920">
                  <c:v>3.1934738075502588E-2</c:v>
                </c:pt>
                <c:pt idx="1921">
                  <c:v>3.1954585971217989E-2</c:v>
                </c:pt>
                <c:pt idx="1922">
                  <c:v>3.1974076371063288E-2</c:v>
                </c:pt>
                <c:pt idx="1923">
                  <c:v>3.1932412060706288E-2</c:v>
                </c:pt>
                <c:pt idx="1924">
                  <c:v>3.2020209379797493E-2</c:v>
                </c:pt>
                <c:pt idx="1925">
                  <c:v>3.1978008825635187E-2</c:v>
                </c:pt>
                <c:pt idx="1926">
                  <c:v>3.1984805830448992E-2</c:v>
                </c:pt>
                <c:pt idx="1927">
                  <c:v>3.204631574488119E-2</c:v>
                </c:pt>
                <c:pt idx="1928">
                  <c:v>3.2039344575412687E-2</c:v>
                </c:pt>
                <c:pt idx="1929">
                  <c:v>3.2115518695442789E-2</c:v>
                </c:pt>
                <c:pt idx="1930">
                  <c:v>3.209835201875369E-2</c:v>
                </c:pt>
                <c:pt idx="1931">
                  <c:v>3.2083687813155889E-2</c:v>
                </c:pt>
                <c:pt idx="1932">
                  <c:v>3.2126069406893387E-2</c:v>
                </c:pt>
                <c:pt idx="1933">
                  <c:v>3.2199738764191993E-2</c:v>
                </c:pt>
                <c:pt idx="1934">
                  <c:v>3.2118557410339289E-2</c:v>
                </c:pt>
                <c:pt idx="1935">
                  <c:v>3.2182929583373092E-2</c:v>
                </c:pt>
                <c:pt idx="1936">
                  <c:v>3.2218335424361789E-2</c:v>
                </c:pt>
                <c:pt idx="1937">
                  <c:v>3.2241222034973788E-2</c:v>
                </c:pt>
                <c:pt idx="1938">
                  <c:v>3.2231746102773892E-2</c:v>
                </c:pt>
                <c:pt idx="1939">
                  <c:v>3.2242118066289391E-2</c:v>
                </c:pt>
                <c:pt idx="1940">
                  <c:v>3.2282531141100787E-2</c:v>
                </c:pt>
                <c:pt idx="1941">
                  <c:v>3.2241222034973788E-2</c:v>
                </c:pt>
                <c:pt idx="1942">
                  <c:v>3.2279668882499189E-2</c:v>
                </c:pt>
                <c:pt idx="1943">
                  <c:v>3.2305777539223091E-2</c:v>
                </c:pt>
                <c:pt idx="1944">
                  <c:v>3.2312036008591387E-2</c:v>
                </c:pt>
                <c:pt idx="1945">
                  <c:v>3.2349586824801088E-2</c:v>
                </c:pt>
                <c:pt idx="1946">
                  <c:v>3.2334743871268189E-2</c:v>
                </c:pt>
                <c:pt idx="1947">
                  <c:v>3.2392321331128487E-2</c:v>
                </c:pt>
                <c:pt idx="1948">
                  <c:v>3.2415565437610587E-2</c:v>
                </c:pt>
                <c:pt idx="1949">
                  <c:v>3.2413777958259692E-2</c:v>
                </c:pt>
                <c:pt idx="1950">
                  <c:v>3.2435058129095994E-2</c:v>
                </c:pt>
                <c:pt idx="1951">
                  <c:v>3.2452939797525393E-2</c:v>
                </c:pt>
                <c:pt idx="1952">
                  <c:v>3.2494782855817493E-2</c:v>
                </c:pt>
                <c:pt idx="1953">
                  <c:v>3.2442210338139689E-2</c:v>
                </c:pt>
                <c:pt idx="1954">
                  <c:v>3.2454191033070991E-2</c:v>
                </c:pt>
                <c:pt idx="1955">
                  <c:v>3.2481908421210688E-2</c:v>
                </c:pt>
                <c:pt idx="1956">
                  <c:v>3.2534121151378187E-2</c:v>
                </c:pt>
                <c:pt idx="1957">
                  <c:v>3.2554147795028687E-2</c:v>
                </c:pt>
                <c:pt idx="1958">
                  <c:v>3.2579717916307087E-2</c:v>
                </c:pt>
                <c:pt idx="1959">
                  <c:v>3.2566845773340493E-2</c:v>
                </c:pt>
                <c:pt idx="1960">
                  <c:v>3.256273227919329E-2</c:v>
                </c:pt>
                <c:pt idx="1961">
                  <c:v>3.262549342917119E-2</c:v>
                </c:pt>
                <c:pt idx="1962">
                  <c:v>3.2638548903353187E-2</c:v>
                </c:pt>
                <c:pt idx="1963">
                  <c:v>3.2638727651288293E-2</c:v>
                </c:pt>
                <c:pt idx="1964">
                  <c:v>3.2623884697755387E-2</c:v>
                </c:pt>
                <c:pt idx="1965">
                  <c:v>3.268217944099619E-2</c:v>
                </c:pt>
                <c:pt idx="1966">
                  <c:v>3.2669305006389392E-2</c:v>
                </c:pt>
                <c:pt idx="1967">
                  <c:v>3.2751022604047393E-2</c:v>
                </c:pt>
                <c:pt idx="1968">
                  <c:v>3.2810566291193694E-2</c:v>
                </c:pt>
                <c:pt idx="1969">
                  <c:v>3.2769616972576993E-2</c:v>
                </c:pt>
                <c:pt idx="1970">
                  <c:v>3.2725094986898788E-2</c:v>
                </c:pt>
                <c:pt idx="1971">
                  <c:v>3.2752988831333388E-2</c:v>
                </c:pt>
                <c:pt idx="1972">
                  <c:v>3.2751380099917592E-2</c:v>
                </c:pt>
                <c:pt idx="1973">
                  <c:v>3.2791435678858789E-2</c:v>
                </c:pt>
                <c:pt idx="1974">
                  <c:v>3.2843648409026191E-2</c:v>
                </c:pt>
                <c:pt idx="1975">
                  <c:v>3.2859385102234587E-2</c:v>
                </c:pt>
                <c:pt idx="1976">
                  <c:v>3.2863496304741592E-2</c:v>
                </c:pt>
                <c:pt idx="1977">
                  <c:v>3.2846689415562888E-2</c:v>
                </c:pt>
                <c:pt idx="1978">
                  <c:v>3.2939491676836588E-2</c:v>
                </c:pt>
                <c:pt idx="1979">
                  <c:v>3.2910346596856391E-2</c:v>
                </c:pt>
                <c:pt idx="1980">
                  <c:v>3.2909808061410889E-2</c:v>
                </c:pt>
                <c:pt idx="1981">
                  <c:v>3.2910880549021491E-2</c:v>
                </c:pt>
                <c:pt idx="1982">
                  <c:v>3.2968817796392089E-2</c:v>
                </c:pt>
                <c:pt idx="1983">
                  <c:v>3.2954870874174792E-2</c:v>
                </c:pt>
                <c:pt idx="1984">
                  <c:v>3.2975076265760392E-2</c:v>
                </c:pt>
                <c:pt idx="1985">
                  <c:v>3.3057868642669089E-2</c:v>
                </c:pt>
                <c:pt idx="1986">
                  <c:v>3.3048390418828989E-2</c:v>
                </c:pt>
                <c:pt idx="1987">
                  <c:v>3.3034083709101388E-2</c:v>
                </c:pt>
                <c:pt idx="1988">
                  <c:v>3.3032117481815393E-2</c:v>
                </c:pt>
                <c:pt idx="1989">
                  <c:v>3.3071813273246188E-2</c:v>
                </c:pt>
                <c:pt idx="1990">
                  <c:v>3.309005472918599E-2</c:v>
                </c:pt>
                <c:pt idx="1991">
                  <c:v>3.3073424296302188E-2</c:v>
                </c:pt>
                <c:pt idx="1992">
                  <c:v>3.310024565312629E-2</c:v>
                </c:pt>
                <c:pt idx="1993">
                  <c:v>3.3125815774404689E-2</c:v>
                </c:pt>
                <c:pt idx="1994">
                  <c:v>3.311776982568549E-2</c:v>
                </c:pt>
                <c:pt idx="1995">
                  <c:v>3.3203600917490791E-2</c:v>
                </c:pt>
                <c:pt idx="1996">
                  <c:v>3.3235787004007693E-2</c:v>
                </c:pt>
                <c:pt idx="1997">
                  <c:v>3.3149240920462092E-2</c:v>
                </c:pt>
                <c:pt idx="1998">
                  <c:v>3.3200202415083889E-2</c:v>
                </c:pt>
                <c:pt idx="1999">
                  <c:v>3.3209859386859088E-2</c:v>
                </c:pt>
                <c:pt idx="2000">
                  <c:v>3.3264398131822789E-2</c:v>
                </c:pt>
                <c:pt idx="2001">
                  <c:v>3.3311782376102689E-2</c:v>
                </c:pt>
                <c:pt idx="2002">
                  <c:v>3.3337533536956392E-2</c:v>
                </c:pt>
                <c:pt idx="2003">
                  <c:v>3.3298550445625692E-2</c:v>
                </c:pt>
                <c:pt idx="2004">
                  <c:v>3.3318398341341093E-2</c:v>
                </c:pt>
                <c:pt idx="2005">
                  <c:v>3.3314287138834088E-2</c:v>
                </c:pt>
                <c:pt idx="2006">
                  <c:v>3.3344864493935193E-2</c:v>
                </c:pt>
                <c:pt idx="2007">
                  <c:v>3.3369181088027888E-2</c:v>
                </c:pt>
                <c:pt idx="2008">
                  <c:v>3.3416388876012788E-2</c:v>
                </c:pt>
                <c:pt idx="2009">
                  <c:v>3.342139381819529E-2</c:v>
                </c:pt>
                <c:pt idx="2010">
                  <c:v>3.3465920387153889E-2</c:v>
                </c:pt>
                <c:pt idx="2011">
                  <c:v>3.3473072596197591E-2</c:v>
                </c:pt>
                <c:pt idx="2012">
                  <c:v>3.3471285116846689E-2</c:v>
                </c:pt>
                <c:pt idx="2013">
                  <c:v>3.3462343136811887E-2</c:v>
                </c:pt>
                <c:pt idx="2014">
                  <c:v>3.3515988142100189E-2</c:v>
                </c:pt>
                <c:pt idx="2015">
                  <c:v>3.3430695585740487E-2</c:v>
                </c:pt>
                <c:pt idx="2016">
                  <c:v>3.3509372176861792E-2</c:v>
                </c:pt>
                <c:pt idx="2017">
                  <c:v>3.3583758817540887E-2</c:v>
                </c:pt>
                <c:pt idx="2018">
                  <c:v>3.3519563100801987E-2</c:v>
                </c:pt>
                <c:pt idx="2019">
                  <c:v>3.3602176729775689E-2</c:v>
                </c:pt>
                <c:pt idx="2020">
                  <c:v>3.3600746746294888E-2</c:v>
                </c:pt>
                <c:pt idx="2021">
                  <c:v>3.3534942298140191E-2</c:v>
                </c:pt>
                <c:pt idx="2022">
                  <c:v>3.3630966605525892E-2</c:v>
                </c:pt>
                <c:pt idx="2023">
                  <c:v>3.3655106743323587E-2</c:v>
                </c:pt>
                <c:pt idx="2024">
                  <c:v>3.3628283094859393E-2</c:v>
                </c:pt>
                <c:pt idx="2025">
                  <c:v>3.370481471075959E-2</c:v>
                </c:pt>
                <c:pt idx="2026">
                  <c:v>3.3657787962349889E-2</c:v>
                </c:pt>
                <c:pt idx="2027">
                  <c:v>3.3721266395708292E-2</c:v>
                </c:pt>
                <c:pt idx="2028">
                  <c:v>3.3722696379188989E-2</c:v>
                </c:pt>
                <c:pt idx="2029">
                  <c:v>3.3726094881595892E-2</c:v>
                </c:pt>
                <c:pt idx="2030">
                  <c:v>3.3716080413950592E-2</c:v>
                </c:pt>
                <c:pt idx="2031">
                  <c:v>3.3740759087193789E-2</c:v>
                </c:pt>
                <c:pt idx="2032">
                  <c:v>3.3713935438729491E-2</c:v>
                </c:pt>
                <c:pt idx="2033">
                  <c:v>3.3796010532257691E-2</c:v>
                </c:pt>
                <c:pt idx="2034">
                  <c:v>3.382158065353609E-2</c:v>
                </c:pt>
                <c:pt idx="2035">
                  <c:v>3.3859310217680988E-2</c:v>
                </c:pt>
                <c:pt idx="2036">
                  <c:v>3.3845899539268989E-2</c:v>
                </c:pt>
                <c:pt idx="2037">
                  <c:v>3.3888457589301389E-2</c:v>
                </c:pt>
                <c:pt idx="2038">
                  <c:v>3.3931730631074193E-2</c:v>
                </c:pt>
                <c:pt idx="2039">
                  <c:v>3.3871827156417587E-2</c:v>
                </c:pt>
                <c:pt idx="2040">
                  <c:v>3.3876657933945391E-2</c:v>
                </c:pt>
                <c:pt idx="2041">
                  <c:v>3.3982158173530889E-2</c:v>
                </c:pt>
                <c:pt idx="2042">
                  <c:v>3.3911167743618388E-2</c:v>
                </c:pt>
                <c:pt idx="2043">
                  <c:v>3.3976793443838089E-2</c:v>
                </c:pt>
                <c:pt idx="2044">
                  <c:v>3.3991634105730792E-2</c:v>
                </c:pt>
                <c:pt idx="2045">
                  <c:v>3.3977865931448588E-2</c:v>
                </c:pt>
                <c:pt idx="2046">
                  <c:v>3.399199160160099E-2</c:v>
                </c:pt>
                <c:pt idx="2047">
                  <c:v>3.4063697023253792E-2</c:v>
                </c:pt>
                <c:pt idx="2048">
                  <c:v>3.409015859256749E-2</c:v>
                </c:pt>
                <c:pt idx="2049">
                  <c:v>3.4086762381800889E-2</c:v>
                </c:pt>
                <c:pt idx="2050">
                  <c:v>3.4033832368252893E-2</c:v>
                </c:pt>
                <c:pt idx="2051">
                  <c:v>3.4077822693406187E-2</c:v>
                </c:pt>
                <c:pt idx="2052">
                  <c:v>3.4162579005960689E-2</c:v>
                </c:pt>
                <c:pt idx="2053">
                  <c:v>3.4129677927703488E-2</c:v>
                </c:pt>
                <c:pt idx="2054">
                  <c:v>3.4176704676113091E-2</c:v>
                </c:pt>
                <c:pt idx="2055">
                  <c:v>3.4196018619663489E-2</c:v>
                </c:pt>
                <c:pt idx="2056">
                  <c:v>3.4186719143758489E-2</c:v>
                </c:pt>
                <c:pt idx="2057">
                  <c:v>3.4260212044762192E-2</c:v>
                </c:pt>
                <c:pt idx="2058">
                  <c:v>3.4240900392852089E-2</c:v>
                </c:pt>
                <c:pt idx="2059">
                  <c:v>3.4222480188977188E-2</c:v>
                </c:pt>
                <c:pt idx="2060">
                  <c:v>3.420031086174579E-2</c:v>
                </c:pt>
                <c:pt idx="2061">
                  <c:v>3.4243939107748589E-2</c:v>
                </c:pt>
                <c:pt idx="2062">
                  <c:v>3.4306523801431489E-2</c:v>
                </c:pt>
                <c:pt idx="2063">
                  <c:v>3.4318506788002988E-2</c:v>
                </c:pt>
                <c:pt idx="2064">
                  <c:v>3.4351586614195392E-2</c:v>
                </c:pt>
                <c:pt idx="2065">
                  <c:v>3.4276306233840793E-2</c:v>
                </c:pt>
                <c:pt idx="2066">
                  <c:v>3.4348903103528887E-2</c:v>
                </c:pt>
                <c:pt idx="2067">
                  <c:v>3.4374294476872187E-2</c:v>
                </c:pt>
                <c:pt idx="2068">
                  <c:v>3.4377871727214189E-2</c:v>
                </c:pt>
                <c:pt idx="2069">
                  <c:v>3.4427045742485091E-2</c:v>
                </c:pt>
                <c:pt idx="2070">
                  <c:v>3.4388243690729688E-2</c:v>
                </c:pt>
                <c:pt idx="2071">
                  <c:v>3.4467099029786091E-2</c:v>
                </c:pt>
                <c:pt idx="2072">
                  <c:v>3.4475502474375488E-2</c:v>
                </c:pt>
                <c:pt idx="2073">
                  <c:v>3.442257475246769E-2</c:v>
                </c:pt>
                <c:pt idx="2074">
                  <c:v>3.4425434719429091E-2</c:v>
                </c:pt>
                <c:pt idx="2075">
                  <c:v>3.4514843061576289E-2</c:v>
                </c:pt>
                <c:pt idx="2076">
                  <c:v>3.4543632937326492E-2</c:v>
                </c:pt>
                <c:pt idx="2077">
                  <c:v>3.454702914809319E-2</c:v>
                </c:pt>
                <c:pt idx="2078">
                  <c:v>3.454166441840039E-2</c:v>
                </c:pt>
                <c:pt idx="2079">
                  <c:v>3.4543632937326492E-2</c:v>
                </c:pt>
                <c:pt idx="2080">
                  <c:v>3.460210413686219E-2</c:v>
                </c:pt>
                <c:pt idx="2081">
                  <c:v>3.4535942192837288E-2</c:v>
                </c:pt>
                <c:pt idx="2082">
                  <c:v>3.4622845772253087E-2</c:v>
                </c:pt>
                <c:pt idx="2083">
                  <c:v>3.4638222677951087E-2</c:v>
                </c:pt>
                <c:pt idx="2084">
                  <c:v>3.4618913317681188E-2</c:v>
                </c:pt>
                <c:pt idx="2085">
                  <c:v>3.4659502848787389E-2</c:v>
                </c:pt>
                <c:pt idx="2086">
                  <c:v>3.4654497906604992E-2</c:v>
                </c:pt>
                <c:pt idx="2087">
                  <c:v>3.4760891885865987E-2</c:v>
                </c:pt>
                <c:pt idx="2088">
                  <c:v>3.472137255072999E-2</c:v>
                </c:pt>
                <c:pt idx="2089">
                  <c:v>3.476160458596609E-2</c:v>
                </c:pt>
                <c:pt idx="2090">
                  <c:v>3.4770546566000891E-2</c:v>
                </c:pt>
                <c:pt idx="2091">
                  <c:v>3.4765896828048391E-2</c:v>
                </c:pt>
                <c:pt idx="2092">
                  <c:v>3.4748732442999489E-2</c:v>
                </c:pt>
                <c:pt idx="2093">
                  <c:v>3.4821508060622688E-2</c:v>
                </c:pt>
                <c:pt idx="2094">
                  <c:v>3.4808454878080888E-2</c:v>
                </c:pt>
                <c:pt idx="2095">
                  <c:v>3.4826515294445387E-2</c:v>
                </c:pt>
                <c:pt idx="2096">
                  <c:v>3.4847974213216788E-2</c:v>
                </c:pt>
                <c:pt idx="2097">
                  <c:v>3.4896790732617491E-2</c:v>
                </c:pt>
                <c:pt idx="2098">
                  <c:v>3.4852621659529091E-2</c:v>
                </c:pt>
                <c:pt idx="2099">
                  <c:v>3.4935235288502793E-2</c:v>
                </c:pt>
                <c:pt idx="2100">
                  <c:v>3.4887491256712588E-2</c:v>
                </c:pt>
                <c:pt idx="2101">
                  <c:v>3.4888206248452888E-2</c:v>
                </c:pt>
                <c:pt idx="2102">
                  <c:v>3.499460022771389E-2</c:v>
                </c:pt>
                <c:pt idx="2103">
                  <c:v>3.5019278900957088E-2</c:v>
                </c:pt>
                <c:pt idx="2104">
                  <c:v>3.496152040152159E-2</c:v>
                </c:pt>
                <c:pt idx="2105">
                  <c:v>3.4967957618824888E-2</c:v>
                </c:pt>
                <c:pt idx="2106">
                  <c:v>3.502106638030799E-2</c:v>
                </c:pt>
                <c:pt idx="2107">
                  <c:v>3.498226203691239E-2</c:v>
                </c:pt>
                <c:pt idx="2108">
                  <c:v>3.505432495443539E-2</c:v>
                </c:pt>
                <c:pt idx="2109">
                  <c:v>3.5072921614605193E-2</c:v>
                </c:pt>
                <c:pt idx="2110">
                  <c:v>3.5094020745866289E-2</c:v>
                </c:pt>
                <c:pt idx="2111">
                  <c:v>3.5066841893171989E-2</c:v>
                </c:pt>
                <c:pt idx="2112">
                  <c:v>3.5109757439074692E-2</c:v>
                </c:pt>
                <c:pt idx="2113">
                  <c:v>3.5149274482570388E-2</c:v>
                </c:pt>
                <c:pt idx="2114">
                  <c:v>3.510385646557649E-2</c:v>
                </c:pt>
                <c:pt idx="2115">
                  <c:v>3.5144448288322992E-2</c:v>
                </c:pt>
                <c:pt idx="2116">
                  <c:v>3.5170733401341789E-2</c:v>
                </c:pt>
                <c:pt idx="2117">
                  <c:v>3.5202202204478193E-2</c:v>
                </c:pt>
                <c:pt idx="2118">
                  <c:v>3.5203455731663988E-2</c:v>
                </c:pt>
                <c:pt idx="2119">
                  <c:v>3.5252093503129592E-2</c:v>
                </c:pt>
                <c:pt idx="2120">
                  <c:v>3.5251021015519093E-2</c:v>
                </c:pt>
                <c:pt idx="2121">
                  <c:v>3.5294830301097188E-2</c:v>
                </c:pt>
                <c:pt idx="2122">
                  <c:v>3.5249409992463093E-2</c:v>
                </c:pt>
                <c:pt idx="2123">
                  <c:v>3.5335062336333191E-2</c:v>
                </c:pt>
                <c:pt idx="2124">
                  <c:v>3.5308955971249494E-2</c:v>
                </c:pt>
                <c:pt idx="2125">
                  <c:v>3.533452609252799E-2</c:v>
                </c:pt>
                <c:pt idx="2126">
                  <c:v>3.5285530825192188E-2</c:v>
                </c:pt>
                <c:pt idx="2127">
                  <c:v>3.534239329331209E-2</c:v>
                </c:pt>
                <c:pt idx="2128">
                  <c:v>3.5390494820972493E-2</c:v>
                </c:pt>
                <c:pt idx="2129">
                  <c:v>3.5397825777951288E-2</c:v>
                </c:pt>
                <c:pt idx="2130">
                  <c:v>3.5355448767494087E-2</c:v>
                </c:pt>
                <c:pt idx="2131">
                  <c:v>3.5401581776228291E-2</c:v>
                </c:pt>
                <c:pt idx="2132">
                  <c:v>3.5455763025321892E-2</c:v>
                </c:pt>
                <c:pt idx="2133">
                  <c:v>3.5442173598974787E-2</c:v>
                </c:pt>
                <c:pt idx="2134">
                  <c:v>3.5453258262590492E-2</c:v>
                </c:pt>
                <c:pt idx="2135">
                  <c:v>3.5506545772008589E-2</c:v>
                </c:pt>
                <c:pt idx="2136">
                  <c:v>3.5503147269601791E-2</c:v>
                </c:pt>
                <c:pt idx="2137">
                  <c:v>3.5540876833746592E-2</c:v>
                </c:pt>
                <c:pt idx="2138">
                  <c:v>3.5564659475674193E-2</c:v>
                </c:pt>
                <c:pt idx="2139">
                  <c:v>3.5554111055863792E-2</c:v>
                </c:pt>
                <c:pt idx="2140">
                  <c:v>3.557145418884769E-2</c:v>
                </c:pt>
                <c:pt idx="2141">
                  <c:v>3.5587190882056093E-2</c:v>
                </c:pt>
                <c:pt idx="2142">
                  <c:v>3.5617050953776687E-2</c:v>
                </c:pt>
                <c:pt idx="2143">
                  <c:v>3.5587190882056093E-2</c:v>
                </c:pt>
                <c:pt idx="2144">
                  <c:v>3.5603461527429589E-2</c:v>
                </c:pt>
                <c:pt idx="2145">
                  <c:v>3.5636720101556989E-2</c:v>
                </c:pt>
                <c:pt idx="2146">
                  <c:v>3.565817902032839E-2</c:v>
                </c:pt>
                <c:pt idx="2147">
                  <c:v>3.5672483438415892E-2</c:v>
                </c:pt>
                <c:pt idx="2148">
                  <c:v>3.5684285385412087E-2</c:v>
                </c:pt>
                <c:pt idx="2149">
                  <c:v>3.5703597037322288E-2</c:v>
                </c:pt>
                <c:pt idx="2150">
                  <c:v>3.5712896513227288E-2</c:v>
                </c:pt>
                <c:pt idx="2151">
                  <c:v>3.5734534179933788E-2</c:v>
                </c:pt>
                <c:pt idx="2152">
                  <c:v>3.5797652825781789E-2</c:v>
                </c:pt>
                <c:pt idx="2153">
                  <c:v>3.5739717870051292E-2</c:v>
                </c:pt>
                <c:pt idx="2154">
                  <c:v>3.583395469808609E-2</c:v>
                </c:pt>
                <c:pt idx="2155">
                  <c:v>3.5834848437761593E-2</c:v>
                </c:pt>
                <c:pt idx="2156">
                  <c:v>3.5799978840578089E-2</c:v>
                </c:pt>
                <c:pt idx="2157">
                  <c:v>3.580158986363409E-2</c:v>
                </c:pt>
                <c:pt idx="2158">
                  <c:v>3.5837350908852789E-2</c:v>
                </c:pt>
                <c:pt idx="2159">
                  <c:v>3.5880445202690493E-2</c:v>
                </c:pt>
                <c:pt idx="2160">
                  <c:v>3.5955189339239892E-2</c:v>
                </c:pt>
                <c:pt idx="2161">
                  <c:v>3.5888133655539493E-2</c:v>
                </c:pt>
                <c:pt idx="2162">
                  <c:v>3.593695017494019E-2</c:v>
                </c:pt>
                <c:pt idx="2163">
                  <c:v>3.5957336606101092E-2</c:v>
                </c:pt>
                <c:pt idx="2164">
                  <c:v>3.5973068716029087E-2</c:v>
                </c:pt>
                <c:pt idx="2165">
                  <c:v>3.5959839077192392E-2</c:v>
                </c:pt>
                <c:pt idx="2166">
                  <c:v>3.5908877582570588E-2</c:v>
                </c:pt>
                <c:pt idx="2167">
                  <c:v>3.6005972085926589E-2</c:v>
                </c:pt>
                <c:pt idx="2168">
                  <c:v>3.6068022827444389E-2</c:v>
                </c:pt>
                <c:pt idx="2169">
                  <c:v>3.601813152879299E-2</c:v>
                </c:pt>
                <c:pt idx="2170">
                  <c:v>3.6066233056453387E-2</c:v>
                </c:pt>
                <c:pt idx="2171">
                  <c:v>3.6082861197696992E-2</c:v>
                </c:pt>
                <c:pt idx="2172">
                  <c:v>3.6126136531109992E-2</c:v>
                </c:pt>
                <c:pt idx="2173">
                  <c:v>3.6099670378515893E-2</c:v>
                </c:pt>
                <c:pt idx="2174">
                  <c:v>3.6073027769626891E-2</c:v>
                </c:pt>
                <c:pt idx="2175">
                  <c:v>3.6183356495100093E-2</c:v>
                </c:pt>
                <c:pt idx="2176">
                  <c:v>3.6176738238221387E-2</c:v>
                </c:pt>
                <c:pt idx="2177">
                  <c:v>3.6163148811874289E-2</c:v>
                </c:pt>
                <c:pt idx="2178">
                  <c:v>3.6193011175235087E-2</c:v>
                </c:pt>
                <c:pt idx="2179">
                  <c:v>3.6129532741876691E-2</c:v>
                </c:pt>
                <c:pt idx="2180">
                  <c:v>3.6207675380832888E-2</c:v>
                </c:pt>
                <c:pt idx="2181">
                  <c:v>3.6293861676868093E-2</c:v>
                </c:pt>
                <c:pt idx="2182">
                  <c:v>3.622734452861319E-2</c:v>
                </c:pt>
                <c:pt idx="2183">
                  <c:v>3.6267576563849289E-2</c:v>
                </c:pt>
                <c:pt idx="2184">
                  <c:v>3.6278127275299887E-2</c:v>
                </c:pt>
                <c:pt idx="2185">
                  <c:v>3.6311209393132489E-2</c:v>
                </c:pt>
                <c:pt idx="2186">
                  <c:v>3.6312460628678093E-2</c:v>
                </c:pt>
                <c:pt idx="2187">
                  <c:v>3.6298692454395889E-2</c:v>
                </c:pt>
                <c:pt idx="2188">
                  <c:v>3.6340175725177587E-2</c:v>
                </c:pt>
                <c:pt idx="2189">
                  <c:v>3.6355197426645593E-2</c:v>
                </c:pt>
                <c:pt idx="2190">
                  <c:v>3.6367175829936788E-2</c:v>
                </c:pt>
                <c:pt idx="2191">
                  <c:v>3.6381480248024192E-2</c:v>
                </c:pt>
                <c:pt idx="2192">
                  <c:v>3.6374149291045391E-2</c:v>
                </c:pt>
                <c:pt idx="2193">
                  <c:v>3.640383290647109E-2</c:v>
                </c:pt>
                <c:pt idx="2194">
                  <c:v>3.6364852106780587E-2</c:v>
                </c:pt>
                <c:pt idx="2195">
                  <c:v>3.6453721913482388E-2</c:v>
                </c:pt>
                <c:pt idx="2196">
                  <c:v>3.6512014365082987E-2</c:v>
                </c:pt>
                <c:pt idx="2197">
                  <c:v>3.647821954715029E-2</c:v>
                </c:pt>
                <c:pt idx="2198">
                  <c:v>3.650361092049359E-2</c:v>
                </c:pt>
                <c:pt idx="2199">
                  <c:v>3.6477325807474793E-2</c:v>
                </c:pt>
                <c:pt idx="2200">
                  <c:v>3.6565838118306389E-2</c:v>
                </c:pt>
                <c:pt idx="2201">
                  <c:v>3.661215216661589E-2</c:v>
                </c:pt>
                <c:pt idx="2202">
                  <c:v>3.6553321179569789E-2</c:v>
                </c:pt>
                <c:pt idx="2203">
                  <c:v>3.6532222048308791E-2</c:v>
                </c:pt>
                <c:pt idx="2204">
                  <c:v>3.6652922737297387E-2</c:v>
                </c:pt>
                <c:pt idx="2205">
                  <c:v>3.6694584756014191E-2</c:v>
                </c:pt>
                <c:pt idx="2206">
                  <c:v>3.6717294910331287E-2</c:v>
                </c:pt>
                <c:pt idx="2207">
                  <c:v>3.6617693352603592E-2</c:v>
                </c:pt>
                <c:pt idx="2208">
                  <c:v>3.6721048616968087E-2</c:v>
                </c:pt>
                <c:pt idx="2209">
                  <c:v>3.6691007505672293E-2</c:v>
                </c:pt>
                <c:pt idx="2210">
                  <c:v>3.6768792648758292E-2</c:v>
                </c:pt>
                <c:pt idx="2211">
                  <c:v>3.670817647400159E-2</c:v>
                </c:pt>
                <c:pt idx="2212">
                  <c:v>3.6736604270601193E-2</c:v>
                </c:pt>
                <c:pt idx="2213">
                  <c:v>3.6770580128109187E-2</c:v>
                </c:pt>
                <c:pt idx="2214">
                  <c:v>3.6779164612273887E-2</c:v>
                </c:pt>
                <c:pt idx="2215">
                  <c:v>3.6799548751794489E-2</c:v>
                </c:pt>
                <c:pt idx="2216">
                  <c:v>3.6844788020853288E-2</c:v>
                </c:pt>
                <c:pt idx="2217">
                  <c:v>3.6811886942595989E-2</c:v>
                </c:pt>
                <c:pt idx="2218">
                  <c:v>3.6803659954301592E-2</c:v>
                </c:pt>
                <c:pt idx="2219">
                  <c:v>3.6842821793567293E-2</c:v>
                </c:pt>
                <c:pt idx="2220">
                  <c:v>3.6913631183904491E-2</c:v>
                </c:pt>
                <c:pt idx="2221">
                  <c:v>3.694581727042149E-2</c:v>
                </c:pt>
                <c:pt idx="2222">
                  <c:v>3.6908266454211691E-2</c:v>
                </c:pt>
                <c:pt idx="2223">
                  <c:v>3.6884307355989188E-2</c:v>
                </c:pt>
                <c:pt idx="2224">
                  <c:v>3.6979256884124193E-2</c:v>
                </c:pt>
                <c:pt idx="2225">
                  <c:v>3.6967276189192891E-2</c:v>
                </c:pt>
                <c:pt idx="2226">
                  <c:v>3.703254210190219E-2</c:v>
                </c:pt>
                <c:pt idx="2227">
                  <c:v>3.6995529821137789E-2</c:v>
                </c:pt>
                <c:pt idx="2228">
                  <c:v>3.697585838171729E-2</c:v>
                </c:pt>
                <c:pt idx="2229">
                  <c:v>3.7011085474770888E-2</c:v>
                </c:pt>
                <c:pt idx="2230">
                  <c:v>3.7023423665572389E-2</c:v>
                </c:pt>
                <c:pt idx="2231">
                  <c:v>3.711140202423889E-2</c:v>
                </c:pt>
                <c:pt idx="2232">
                  <c:v>3.708028613369229E-2</c:v>
                </c:pt>
                <c:pt idx="2233">
                  <c:v>3.7105320011165489E-2</c:v>
                </c:pt>
                <c:pt idx="2234">
                  <c:v>3.7099240289732292E-2</c:v>
                </c:pt>
                <c:pt idx="2235">
                  <c:v>3.7143588110755792E-2</c:v>
                </c:pt>
                <c:pt idx="2236">
                  <c:v>3.7171660703125491E-2</c:v>
                </c:pt>
                <c:pt idx="2237">
                  <c:v>3.716486369831179E-2</c:v>
                </c:pt>
                <c:pt idx="2238">
                  <c:v>3.722602070015419E-2</c:v>
                </c:pt>
                <c:pt idx="2239">
                  <c:v>3.7193474826126893E-2</c:v>
                </c:pt>
                <c:pt idx="2240">
                  <c:v>3.719597958885839E-2</c:v>
                </c:pt>
                <c:pt idx="2241">
                  <c:v>3.7204740529317888E-2</c:v>
                </c:pt>
                <c:pt idx="2242">
                  <c:v>3.7219047239045587E-2</c:v>
                </c:pt>
                <c:pt idx="2243">
                  <c:v>3.7339207100948589E-2</c:v>
                </c:pt>
                <c:pt idx="2244">
                  <c:v>3.7266076279095388E-2</c:v>
                </c:pt>
                <c:pt idx="2245">
                  <c:v>3.7244617360323994E-2</c:v>
                </c:pt>
                <c:pt idx="2246">
                  <c:v>3.731417322347539E-2</c:v>
                </c:pt>
                <c:pt idx="2247">
                  <c:v>3.7352262575130593E-2</c:v>
                </c:pt>
                <c:pt idx="2248">
                  <c:v>3.7412881041527589E-2</c:v>
                </c:pt>
                <c:pt idx="2249">
                  <c:v>3.7394999373098189E-2</c:v>
                </c:pt>
                <c:pt idx="2250">
                  <c:v>3.7306665810201693E-2</c:v>
                </c:pt>
                <c:pt idx="2251">
                  <c:v>3.7337779409108089E-2</c:v>
                </c:pt>
                <c:pt idx="2252">
                  <c:v>3.7424859444818694E-2</c:v>
                </c:pt>
                <c:pt idx="2253">
                  <c:v>3.7377653948473991E-2</c:v>
                </c:pt>
                <c:pt idx="2254">
                  <c:v>3.7406084036713791E-2</c:v>
                </c:pt>
                <c:pt idx="2255">
                  <c:v>3.7486373942531293E-2</c:v>
                </c:pt>
                <c:pt idx="2256">
                  <c:v>3.7513195299355387E-2</c:v>
                </c:pt>
                <c:pt idx="2257">
                  <c:v>3.7485301454920787E-2</c:v>
                </c:pt>
                <c:pt idx="2258">
                  <c:v>3.7547886148603687E-2</c:v>
                </c:pt>
                <c:pt idx="2259">
                  <c:v>3.7540016656179488E-2</c:v>
                </c:pt>
                <c:pt idx="2260">
                  <c:v>3.7551818603175691E-2</c:v>
                </c:pt>
                <c:pt idx="2261">
                  <c:v>3.756505053365259E-2</c:v>
                </c:pt>
                <c:pt idx="2262">
                  <c:v>3.7555753349387787E-2</c:v>
                </c:pt>
                <c:pt idx="2263">
                  <c:v>3.7594019157337989E-2</c:v>
                </c:pt>
                <c:pt idx="2264">
                  <c:v>3.7658391330371792E-2</c:v>
                </c:pt>
                <c:pt idx="2265">
                  <c:v>3.7611004794451793E-2</c:v>
                </c:pt>
                <c:pt idx="2266">
                  <c:v>3.7705599118356692E-2</c:v>
                </c:pt>
                <c:pt idx="2267">
                  <c:v>3.7694869658970988E-2</c:v>
                </c:pt>
                <c:pt idx="2268">
                  <c:v>3.7732780262691189E-2</c:v>
                </c:pt>
                <c:pt idx="2269">
                  <c:v>3.770595661422689E-2</c:v>
                </c:pt>
                <c:pt idx="2270">
                  <c:v>3.769844690931299E-2</c:v>
                </c:pt>
                <c:pt idx="2271">
                  <c:v>3.7712572579465392E-2</c:v>
                </c:pt>
                <c:pt idx="2272">
                  <c:v>3.7781594490451688E-2</c:v>
                </c:pt>
                <c:pt idx="2273">
                  <c:v>3.772687699755279E-2</c:v>
                </c:pt>
                <c:pt idx="2274">
                  <c:v>3.7813780576968589E-2</c:v>
                </c:pt>
                <c:pt idx="2275">
                  <c:v>3.7788389203625289E-2</c:v>
                </c:pt>
                <c:pt idx="2276">
                  <c:v>3.7784814244923491E-2</c:v>
                </c:pt>
                <c:pt idx="2277">
                  <c:v>3.7835415952034893E-2</c:v>
                </c:pt>
                <c:pt idx="2278">
                  <c:v>3.7892995703535388E-2</c:v>
                </c:pt>
                <c:pt idx="2279">
                  <c:v>3.7885128502751289E-2</c:v>
                </c:pt>
                <c:pt idx="2280">
                  <c:v>3.7916957093397992E-2</c:v>
                </c:pt>
                <c:pt idx="2281">
                  <c:v>3.7930367771810088E-2</c:v>
                </c:pt>
                <c:pt idx="2282">
                  <c:v>3.7913560882631293E-2</c:v>
                </c:pt>
                <c:pt idx="2283">
                  <c:v>3.7991343734077192E-2</c:v>
                </c:pt>
                <c:pt idx="2284">
                  <c:v>3.7952899178191987E-2</c:v>
                </c:pt>
                <c:pt idx="2285">
                  <c:v>3.7986157752319387E-2</c:v>
                </c:pt>
                <c:pt idx="2286">
                  <c:v>3.7985800256449292E-2</c:v>
                </c:pt>
                <c:pt idx="2287">
                  <c:v>3.803354428823949E-2</c:v>
                </c:pt>
                <c:pt idx="2288">
                  <c:v>3.7966846100409291E-2</c:v>
                </c:pt>
                <c:pt idx="2289">
                  <c:v>3.8105962409992492E-2</c:v>
                </c:pt>
                <c:pt idx="2290">
                  <c:v>3.8075208598596491E-2</c:v>
                </c:pt>
                <c:pt idx="2291">
                  <c:v>3.8064836635080888E-2</c:v>
                </c:pt>
                <c:pt idx="2292">
                  <c:v>3.810328119096619E-2</c:v>
                </c:pt>
                <c:pt idx="2293">
                  <c:v>3.8112938162741292E-2</c:v>
                </c:pt>
                <c:pt idx="2294">
                  <c:v>3.8155674960708888E-2</c:v>
                </c:pt>
                <c:pt idx="2295">
                  <c:v>3.815191667079159E-2</c:v>
                </c:pt>
                <c:pt idx="2296">
                  <c:v>3.8153170197977392E-2</c:v>
                </c:pt>
                <c:pt idx="2297">
                  <c:v>3.8193938477018789E-2</c:v>
                </c:pt>
                <c:pt idx="2298">
                  <c:v>3.8209675170227192E-2</c:v>
                </c:pt>
                <c:pt idx="2299">
                  <c:v>3.8219866094167387E-2</c:v>
                </c:pt>
                <c:pt idx="2300">
                  <c:v>3.8209853918162291E-2</c:v>
                </c:pt>
                <c:pt idx="2301">
                  <c:v>3.8205027723914889E-2</c:v>
                </c:pt>
                <c:pt idx="2302">
                  <c:v>3.8266716386282193E-2</c:v>
                </c:pt>
                <c:pt idx="2303">
                  <c:v>3.826045791691389E-2</c:v>
                </c:pt>
                <c:pt idx="2304">
                  <c:v>3.8372040169572789E-2</c:v>
                </c:pt>
                <c:pt idx="2305">
                  <c:v>3.8288354052988693E-2</c:v>
                </c:pt>
                <c:pt idx="2306">
                  <c:v>3.8376330120014991E-2</c:v>
                </c:pt>
                <c:pt idx="2307">
                  <c:v>3.8324832381587889E-2</c:v>
                </c:pt>
                <c:pt idx="2308">
                  <c:v>3.8399574226497091E-2</c:v>
                </c:pt>
                <c:pt idx="2309">
                  <c:v>3.8397607999211089E-2</c:v>
                </c:pt>
                <c:pt idx="2310">
                  <c:v>3.8384018572863991E-2</c:v>
                </c:pt>
                <c:pt idx="2311">
                  <c:v>3.8440523545113688E-2</c:v>
                </c:pt>
                <c:pt idx="2312">
                  <c:v>3.842979408572799E-2</c:v>
                </c:pt>
                <c:pt idx="2313">
                  <c:v>3.8462876203560592E-2</c:v>
                </c:pt>
                <c:pt idx="2314">
                  <c:v>3.8450001768953787E-2</c:v>
                </c:pt>
                <c:pt idx="2315">
                  <c:v>3.8462876203560592E-2</c:v>
                </c:pt>
                <c:pt idx="2316">
                  <c:v>3.8486122601682791E-2</c:v>
                </c:pt>
                <c:pt idx="2317">
                  <c:v>3.8488088828968793E-2</c:v>
                </c:pt>
                <c:pt idx="2318">
                  <c:v>3.8551746010262289E-2</c:v>
                </c:pt>
                <c:pt idx="2319">
                  <c:v>3.852671213278909E-2</c:v>
                </c:pt>
                <c:pt idx="2320">
                  <c:v>3.8577852375345993E-2</c:v>
                </c:pt>
                <c:pt idx="2321">
                  <c:v>3.8596808823026192E-2</c:v>
                </c:pt>
                <c:pt idx="2322">
                  <c:v>3.8610219501438191E-2</c:v>
                </c:pt>
                <c:pt idx="2323">
                  <c:v>3.8605924967715692E-2</c:v>
                </c:pt>
                <c:pt idx="2324">
                  <c:v>3.8566948751305591E-2</c:v>
                </c:pt>
                <c:pt idx="2325">
                  <c:v>3.8594301768654492E-2</c:v>
                </c:pt>
                <c:pt idx="2326">
                  <c:v>3.863578962271659E-2</c:v>
                </c:pt>
                <c:pt idx="2327">
                  <c:v>3.8652417763960292E-2</c:v>
                </c:pt>
                <c:pt idx="2328">
                  <c:v>3.8716074945253691E-2</c:v>
                </c:pt>
                <c:pt idx="2329">
                  <c:v>3.871857741634499E-2</c:v>
                </c:pt>
                <c:pt idx="2330">
                  <c:v>3.8739857587181292E-2</c:v>
                </c:pt>
                <c:pt idx="2331">
                  <c:v>3.873503139293389E-2</c:v>
                </c:pt>
                <c:pt idx="2332">
                  <c:v>3.8783669164399591E-2</c:v>
                </c:pt>
                <c:pt idx="2333">
                  <c:v>3.8778123395131391E-2</c:v>
                </c:pt>
                <c:pt idx="2334">
                  <c:v>3.8824079947570693E-2</c:v>
                </c:pt>
                <c:pt idx="2335">
                  <c:v>3.878992534212769E-2</c:v>
                </c:pt>
                <c:pt idx="2336">
                  <c:v>3.8845002622536894E-2</c:v>
                </c:pt>
                <c:pt idx="2337">
                  <c:v>3.8815852959276288E-2</c:v>
                </c:pt>
                <c:pt idx="2338">
                  <c:v>3.8873075214906593E-2</c:v>
                </c:pt>
                <c:pt idx="2339">
                  <c:v>3.8857162065403288E-2</c:v>
                </c:pt>
                <c:pt idx="2340">
                  <c:v>3.8919568011151193E-2</c:v>
                </c:pt>
                <c:pt idx="2341">
                  <c:v>3.8954080112464387E-2</c:v>
                </c:pt>
                <c:pt idx="2342">
                  <c:v>3.8933514933368489E-2</c:v>
                </c:pt>
                <c:pt idx="2343">
                  <c:v>3.8944423140689188E-2</c:v>
                </c:pt>
                <c:pt idx="2344">
                  <c:v>3.8996635870856687E-2</c:v>
                </c:pt>
                <c:pt idx="2345">
                  <c:v>3.8900790311406093E-2</c:v>
                </c:pt>
                <c:pt idx="2346">
                  <c:v>3.9000925821298792E-2</c:v>
                </c:pt>
                <c:pt idx="2347">
                  <c:v>3.8973746968604492E-2</c:v>
                </c:pt>
                <c:pt idx="2348">
                  <c:v>3.9027210934317588E-2</c:v>
                </c:pt>
                <c:pt idx="2349">
                  <c:v>3.9022205992135094E-2</c:v>
                </c:pt>
                <c:pt idx="2350">
                  <c:v>3.9072631242951593E-2</c:v>
                </c:pt>
                <c:pt idx="2351">
                  <c:v>3.909891635597039E-2</c:v>
                </c:pt>
                <c:pt idx="2352">
                  <c:v>3.9075312461977992E-2</c:v>
                </c:pt>
                <c:pt idx="2353">
                  <c:v>3.9079249499830292E-2</c:v>
                </c:pt>
                <c:pt idx="2354">
                  <c:v>3.9114650757538588E-2</c:v>
                </c:pt>
                <c:pt idx="2355">
                  <c:v>3.9152742400833988E-2</c:v>
                </c:pt>
                <c:pt idx="2356">
                  <c:v>3.9192080696394689E-2</c:v>
                </c:pt>
                <c:pt idx="2357">
                  <c:v>3.9151129086137888E-2</c:v>
                </c:pt>
                <c:pt idx="2358">
                  <c:v>3.9186356179191494E-2</c:v>
                </c:pt>
                <c:pt idx="2359">
                  <c:v>3.9216935825932789E-2</c:v>
                </c:pt>
                <c:pt idx="2360">
                  <c:v>3.9228737772928991E-2</c:v>
                </c:pt>
                <c:pt idx="2361">
                  <c:v>3.925377165040219E-2</c:v>
                </c:pt>
                <c:pt idx="2362">
                  <c:v>3.9306878120245088E-2</c:v>
                </c:pt>
                <c:pt idx="2363">
                  <c:v>3.9315994264934588E-2</c:v>
                </c:pt>
                <c:pt idx="2364">
                  <c:v>3.925913408845489E-2</c:v>
                </c:pt>
                <c:pt idx="2365">
                  <c:v>3.9302583586522492E-2</c:v>
                </c:pt>
                <c:pt idx="2366">
                  <c:v>3.9293288693897893E-2</c:v>
                </c:pt>
                <c:pt idx="2367">
                  <c:v>3.9407192378072893E-2</c:v>
                </c:pt>
                <c:pt idx="2368">
                  <c:v>3.9374293591455792E-2</c:v>
                </c:pt>
                <c:pt idx="2369">
                  <c:v>3.9333699477069092E-2</c:v>
                </c:pt>
                <c:pt idx="2370">
                  <c:v>3.9432047507610889E-2</c:v>
                </c:pt>
                <c:pt idx="2371">
                  <c:v>3.9410052345034287E-2</c:v>
                </c:pt>
                <c:pt idx="2372">
                  <c:v>3.9385912207236487E-2</c:v>
                </c:pt>
                <c:pt idx="2373">
                  <c:v>3.9438665764489587E-2</c:v>
                </c:pt>
                <c:pt idx="2374">
                  <c:v>3.948443898571339E-2</c:v>
                </c:pt>
                <c:pt idx="2375">
                  <c:v>3.9488013944415187E-2</c:v>
                </c:pt>
                <c:pt idx="2376">
                  <c:v>3.9512869073953287E-2</c:v>
                </c:pt>
                <c:pt idx="2377">
                  <c:v>3.9530574286087888E-2</c:v>
                </c:pt>
                <c:pt idx="2378">
                  <c:v>3.957116381719409E-2</c:v>
                </c:pt>
                <c:pt idx="2379">
                  <c:v>3.9565265135336189E-2</c:v>
                </c:pt>
                <c:pt idx="2380">
                  <c:v>3.9628028576954188E-2</c:v>
                </c:pt>
                <c:pt idx="2381">
                  <c:v>3.9564903056185589E-2</c:v>
                </c:pt>
                <c:pt idx="2382">
                  <c:v>3.9612294175386087E-2</c:v>
                </c:pt>
                <c:pt idx="2383">
                  <c:v>3.960513967470209E-2</c:v>
                </c:pt>
                <c:pt idx="2384">
                  <c:v>3.964251174297679E-2</c:v>
                </c:pt>
                <c:pt idx="2385">
                  <c:v>3.9663970661748191E-2</c:v>
                </c:pt>
                <c:pt idx="2386">
                  <c:v>3.9622844886836692E-2</c:v>
                </c:pt>
                <c:pt idx="2387">
                  <c:v>3.9699912746542193E-2</c:v>
                </c:pt>
                <c:pt idx="2388">
                  <c:v>3.970044440706709E-2</c:v>
                </c:pt>
                <c:pt idx="2389">
                  <c:v>3.9691859922902389E-2</c:v>
                </c:pt>
                <c:pt idx="2390">
                  <c:v>3.9757130418892089E-2</c:v>
                </c:pt>
                <c:pt idx="2391">
                  <c:v>3.9751767980839389E-2</c:v>
                </c:pt>
                <c:pt idx="2392">
                  <c:v>3.9758024158567488E-2</c:v>
                </c:pt>
                <c:pt idx="2393">
                  <c:v>3.976946860969359E-2</c:v>
                </c:pt>
                <c:pt idx="2394">
                  <c:v>3.9820072608445188E-2</c:v>
                </c:pt>
                <c:pt idx="2395">
                  <c:v>3.9876579872335088E-2</c:v>
                </c:pt>
                <c:pt idx="2396">
                  <c:v>3.9814352674522394E-2</c:v>
                </c:pt>
                <c:pt idx="2397">
                  <c:v>3.9826333369453688E-2</c:v>
                </c:pt>
                <c:pt idx="2398">
                  <c:v>3.9861024218701989E-2</c:v>
                </c:pt>
                <c:pt idx="2399">
                  <c:v>3.9914488184415092E-2</c:v>
                </c:pt>
                <c:pt idx="2400">
                  <c:v>3.9820072608445188E-2</c:v>
                </c:pt>
                <c:pt idx="2401">
                  <c:v>3.990643994405569E-2</c:v>
                </c:pt>
                <c:pt idx="2402">
                  <c:v>3.9953106904954988E-2</c:v>
                </c:pt>
                <c:pt idx="2403">
                  <c:v>3.9953290236170488E-2</c:v>
                </c:pt>
                <c:pt idx="2404">
                  <c:v>3.9991019800315289E-2</c:v>
                </c:pt>
                <c:pt idx="2405">
                  <c:v>3.9975821642552388E-2</c:v>
                </c:pt>
                <c:pt idx="2406">
                  <c:v>3.9984401543436687E-2</c:v>
                </c:pt>
                <c:pt idx="2407">
                  <c:v>4.0029106860330392E-2</c:v>
                </c:pt>
                <c:pt idx="2408">
                  <c:v>3.9966879662517593E-2</c:v>
                </c:pt>
                <c:pt idx="2409">
                  <c:v>4.007041138317699E-2</c:v>
                </c:pt>
                <c:pt idx="2410">
                  <c:v>4.0036614273604089E-2</c:v>
                </c:pt>
                <c:pt idx="2411">
                  <c:v>4.008060459875739E-2</c:v>
                </c:pt>
                <c:pt idx="2412">
                  <c:v>4.0040725476111087E-2</c:v>
                </c:pt>
                <c:pt idx="2413">
                  <c:v>4.0088295343246587E-2</c:v>
                </c:pt>
                <c:pt idx="2414">
                  <c:v>4.0143546788310489E-2</c:v>
                </c:pt>
                <c:pt idx="2415">
                  <c:v>4.0115295448005787E-2</c:v>
                </c:pt>
                <c:pt idx="2416">
                  <c:v>4.0114937952135589E-2</c:v>
                </c:pt>
                <c:pt idx="2417">
                  <c:v>4.0194691614147793E-2</c:v>
                </c:pt>
                <c:pt idx="2418">
                  <c:v>4.0190754576295493E-2</c:v>
                </c:pt>
                <c:pt idx="2419">
                  <c:v>4.0223479198257889E-2</c:v>
                </c:pt>
                <c:pt idx="2420">
                  <c:v>4.0289817598577693E-2</c:v>
                </c:pt>
                <c:pt idx="2421">
                  <c:v>4.0231880351206992E-2</c:v>
                </c:pt>
                <c:pt idx="2422">
                  <c:v>4.024493811702929E-2</c:v>
                </c:pt>
                <c:pt idx="2423">
                  <c:v>4.0324150951955788E-2</c:v>
                </c:pt>
                <c:pt idx="2424">
                  <c:v>4.0304122016665091E-2</c:v>
                </c:pt>
                <c:pt idx="2425">
                  <c:v>4.026013169151179E-2</c:v>
                </c:pt>
                <c:pt idx="2426">
                  <c:v>4.029428629695489E-2</c:v>
                </c:pt>
                <c:pt idx="2427">
                  <c:v>4.0387624802033791E-2</c:v>
                </c:pt>
                <c:pt idx="2428">
                  <c:v>4.0358479722053593E-2</c:v>
                </c:pt>
                <c:pt idx="2429">
                  <c:v>4.0385126914222989E-2</c:v>
                </c:pt>
                <c:pt idx="2430">
                  <c:v>4.0401755055466587E-2</c:v>
                </c:pt>
                <c:pt idx="2431">
                  <c:v>4.0348286506473187E-2</c:v>
                </c:pt>
                <c:pt idx="2432">
                  <c:v>4.0389416864665087E-2</c:v>
                </c:pt>
                <c:pt idx="2433">
                  <c:v>4.0451465314542794E-2</c:v>
                </c:pt>
                <c:pt idx="2434">
                  <c:v>4.0468455534936991E-2</c:v>
                </c:pt>
                <c:pt idx="2435">
                  <c:v>4.0535508926997088E-2</c:v>
                </c:pt>
                <c:pt idx="2436">
                  <c:v>4.0529605661858793E-2</c:v>
                </c:pt>
                <c:pt idx="2437">
                  <c:v>4.0501175573618993E-2</c:v>
                </c:pt>
                <c:pt idx="2438">
                  <c:v>4.0535151431126987E-2</c:v>
                </c:pt>
                <c:pt idx="2439">
                  <c:v>4.0550707084759989E-2</c:v>
                </c:pt>
                <c:pt idx="2440">
                  <c:v>4.0544803819621687E-2</c:v>
                </c:pt>
                <c:pt idx="2441">
                  <c:v>4.0631354486447689E-2</c:v>
                </c:pt>
                <c:pt idx="2442">
                  <c:v>4.0578243433324487E-2</c:v>
                </c:pt>
                <c:pt idx="2443">
                  <c:v>4.0646016400405389E-2</c:v>
                </c:pt>
                <c:pt idx="2444">
                  <c:v>4.0638151491261487E-2</c:v>
                </c:pt>
                <c:pt idx="2445">
                  <c:v>4.0653166317808888E-2</c:v>
                </c:pt>
                <c:pt idx="2446">
                  <c:v>4.0674625236580289E-2</c:v>
                </c:pt>
                <c:pt idx="2447">
                  <c:v>4.0649412611171991E-2</c:v>
                </c:pt>
                <c:pt idx="2448">
                  <c:v>4.0630456163491889E-2</c:v>
                </c:pt>
                <c:pt idx="2449">
                  <c:v>4.0671581938403388E-2</c:v>
                </c:pt>
                <c:pt idx="2450">
                  <c:v>4.071146106104969E-2</c:v>
                </c:pt>
                <c:pt idx="2451">
                  <c:v>4.073237915273549E-2</c:v>
                </c:pt>
                <c:pt idx="2452">
                  <c:v>4.0726837966747691E-2</c:v>
                </c:pt>
                <c:pt idx="2453">
                  <c:v>4.0747760641713891E-2</c:v>
                </c:pt>
                <c:pt idx="2454">
                  <c:v>4.0756881369683792E-2</c:v>
                </c:pt>
                <c:pt idx="2455">
                  <c:v>4.0794253437958491E-2</c:v>
                </c:pt>
                <c:pt idx="2456">
                  <c:v>4.0809447012440991E-2</c:v>
                </c:pt>
                <c:pt idx="2457">
                  <c:v>4.083555796080509E-2</c:v>
                </c:pt>
                <c:pt idx="2458">
                  <c:v>4.0883480740530387E-2</c:v>
                </c:pt>
                <c:pt idx="2459">
                  <c:v>4.0858804358927393E-2</c:v>
                </c:pt>
                <c:pt idx="2460">
                  <c:v>4.0909229609743893E-2</c:v>
                </c:pt>
                <c:pt idx="2461">
                  <c:v>4.0868099251551993E-2</c:v>
                </c:pt>
                <c:pt idx="2462">
                  <c:v>4.086363513645519E-2</c:v>
                </c:pt>
                <c:pt idx="2463">
                  <c:v>4.0920490729654493E-2</c:v>
                </c:pt>
                <c:pt idx="2464">
                  <c:v>4.0943026719316787E-2</c:v>
                </c:pt>
                <c:pt idx="2465">
                  <c:v>4.0946244182148393E-2</c:v>
                </c:pt>
                <c:pt idx="2466">
                  <c:v>4.0908157122133387E-2</c:v>
                </c:pt>
                <c:pt idx="2467">
                  <c:v>4.099326863891789E-2</c:v>
                </c:pt>
                <c:pt idx="2468">
                  <c:v>4.0987727452930091E-2</c:v>
                </c:pt>
                <c:pt idx="2469">
                  <c:v>4.1042804733339391E-2</c:v>
                </c:pt>
                <c:pt idx="2470">
                  <c:v>4.1024920773269691E-2</c:v>
                </c:pt>
                <c:pt idx="2471">
                  <c:v>4.107803182639299E-2</c:v>
                </c:pt>
                <c:pt idx="2472">
                  <c:v>4.1108428141918792E-2</c:v>
                </c:pt>
                <c:pt idx="2473">
                  <c:v>4.1100916145364687E-2</c:v>
                </c:pt>
                <c:pt idx="2474">
                  <c:v>4.108178553302979E-2</c:v>
                </c:pt>
                <c:pt idx="2475">
                  <c:v>4.108464549999119E-2</c:v>
                </c:pt>
                <c:pt idx="2476">
                  <c:v>4.1132568279716487E-2</c:v>
                </c:pt>
                <c:pt idx="2477">
                  <c:v>4.1169225356250894E-2</c:v>
                </c:pt>
                <c:pt idx="2478">
                  <c:v>4.1193365494048589E-2</c:v>
                </c:pt>
                <c:pt idx="2479">
                  <c:v>4.1177269013329791E-2</c:v>
                </c:pt>
                <c:pt idx="2480">
                  <c:v>4.1233955025154888E-2</c:v>
                </c:pt>
                <c:pt idx="2481">
                  <c:v>4.1260776381978892E-2</c:v>
                </c:pt>
                <c:pt idx="2482">
                  <c:v>4.1261848869589487E-2</c:v>
                </c:pt>
                <c:pt idx="2483">
                  <c:v>4.1275617043871692E-2</c:v>
                </c:pt>
                <c:pt idx="2484">
                  <c:v>4.1284380275971387E-2</c:v>
                </c:pt>
                <c:pt idx="2485">
                  <c:v>4.1290819784914994E-2</c:v>
                </c:pt>
                <c:pt idx="2486">
                  <c:v>4.1352684903577193E-2</c:v>
                </c:pt>
                <c:pt idx="2487">
                  <c:v>4.1322467335986393E-2</c:v>
                </c:pt>
                <c:pt idx="2488">
                  <c:v>4.1360196900131291E-2</c:v>
                </c:pt>
                <c:pt idx="2489">
                  <c:v>4.136055897928189E-2</c:v>
                </c:pt>
                <c:pt idx="2490">
                  <c:v>4.1352510738922488E-2</c:v>
                </c:pt>
                <c:pt idx="2491">
                  <c:v>4.1427786535996693E-2</c:v>
                </c:pt>
                <c:pt idx="2492">
                  <c:v>4.1390235719786991E-2</c:v>
                </c:pt>
                <c:pt idx="2493">
                  <c:v>4.1447994219222489E-2</c:v>
                </c:pt>
                <c:pt idx="2494">
                  <c:v>4.1489839569154793E-2</c:v>
                </c:pt>
                <c:pt idx="2495">
                  <c:v>4.1514337202822688E-2</c:v>
                </c:pt>
                <c:pt idx="2496">
                  <c:v>4.1477143882483088E-2</c:v>
                </c:pt>
                <c:pt idx="2497">
                  <c:v>4.1495380755142489E-2</c:v>
                </c:pt>
                <c:pt idx="2498">
                  <c:v>4.1554211742188589E-2</c:v>
                </c:pt>
                <c:pt idx="2499">
                  <c:v>4.1535974869529188E-2</c:v>
                </c:pt>
                <c:pt idx="2500">
                  <c:v>4.1540975228431289E-2</c:v>
                </c:pt>
                <c:pt idx="2501">
                  <c:v>4.1565477445379591E-2</c:v>
                </c:pt>
                <c:pt idx="2502">
                  <c:v>4.1558501692630694E-2</c:v>
                </c:pt>
                <c:pt idx="2503">
                  <c:v>4.1602134521913893E-2</c:v>
                </c:pt>
                <c:pt idx="2504">
                  <c:v>4.168098986097029E-2</c:v>
                </c:pt>
                <c:pt idx="2505">
                  <c:v>4.1634675812660789E-2</c:v>
                </c:pt>
                <c:pt idx="2506">
                  <c:v>4.1700482552455689E-2</c:v>
                </c:pt>
                <c:pt idx="2507">
                  <c:v>4.1659709690133988E-2</c:v>
                </c:pt>
                <c:pt idx="2508">
                  <c:v>4.1643260296825392E-2</c:v>
                </c:pt>
                <c:pt idx="2509">
                  <c:v>4.1706559982248689E-2</c:v>
                </c:pt>
                <c:pt idx="2510">
                  <c:v>4.1751444047077493E-2</c:v>
                </c:pt>
                <c:pt idx="2511">
                  <c:v>4.1788101123611893E-2</c:v>
                </c:pt>
                <c:pt idx="2512">
                  <c:v>4.1750729055337193E-2</c:v>
                </c:pt>
                <c:pt idx="2513">
                  <c:v>4.1745187869349387E-2</c:v>
                </c:pt>
                <c:pt idx="2514">
                  <c:v>4.1819569926748193E-2</c:v>
                </c:pt>
                <c:pt idx="2515">
                  <c:v>4.1754482761973993E-2</c:v>
                </c:pt>
                <c:pt idx="2516">
                  <c:v>4.1800975558218594E-2</c:v>
                </c:pt>
                <c:pt idx="2517">
                  <c:v>4.1904328530942891E-2</c:v>
                </c:pt>
                <c:pt idx="2518">
                  <c:v>4.1842458829000291E-2</c:v>
                </c:pt>
                <c:pt idx="2519">
                  <c:v>4.185140080903519E-2</c:v>
                </c:pt>
                <c:pt idx="2520">
                  <c:v>4.1922391238947691E-2</c:v>
                </c:pt>
                <c:pt idx="2521">
                  <c:v>4.1883942099782093E-2</c:v>
                </c:pt>
                <c:pt idx="2522">
                  <c:v>4.1903434791267492E-2</c:v>
                </c:pt>
                <c:pt idx="2523">
                  <c:v>4.1978893919557191E-2</c:v>
                </c:pt>
                <c:pt idx="2524">
                  <c:v>4.1957077504915591E-2</c:v>
                </c:pt>
                <c:pt idx="2525">
                  <c:v>4.1954038790019091E-2</c:v>
                </c:pt>
                <c:pt idx="2526">
                  <c:v>4.2021807173819592E-2</c:v>
                </c:pt>
                <c:pt idx="2527">
                  <c:v>4.197674894433609E-2</c:v>
                </c:pt>
                <c:pt idx="2528">
                  <c:v>4.1991947102098991E-2</c:v>
                </c:pt>
                <c:pt idx="2529">
                  <c:v>4.2038077819193088E-2</c:v>
                </c:pt>
                <c:pt idx="2530">
                  <c:v>4.2030570405919288E-2</c:v>
                </c:pt>
                <c:pt idx="2531">
                  <c:v>4.2026995447217587E-2</c:v>
                </c:pt>
                <c:pt idx="2532">
                  <c:v>4.2058290085699189E-2</c:v>
                </c:pt>
                <c:pt idx="2533">
                  <c:v>4.2025922959606991E-2</c:v>
                </c:pt>
                <c:pt idx="2534">
                  <c:v>4.2116222749789489E-2</c:v>
                </c:pt>
                <c:pt idx="2535">
                  <c:v>4.2169686715502488E-2</c:v>
                </c:pt>
                <c:pt idx="2536">
                  <c:v>4.2148411127946588E-2</c:v>
                </c:pt>
                <c:pt idx="2537">
                  <c:v>4.2174338745095193E-2</c:v>
                </c:pt>
                <c:pt idx="2538">
                  <c:v>4.2178271199667189E-2</c:v>
                </c:pt>
                <c:pt idx="2539">
                  <c:v>4.2172372517809191E-2</c:v>
                </c:pt>
                <c:pt idx="2540">
                  <c:v>4.2195078088845893E-2</c:v>
                </c:pt>
                <c:pt idx="2541">
                  <c:v>4.2234773880276688E-2</c:v>
                </c:pt>
                <c:pt idx="2542">
                  <c:v>4.2246044166748091E-2</c:v>
                </c:pt>
                <c:pt idx="2543">
                  <c:v>4.2248899550429091E-2</c:v>
                </c:pt>
                <c:pt idx="2544">
                  <c:v>4.226481728321279E-2</c:v>
                </c:pt>
                <c:pt idx="2545">
                  <c:v>4.2327759472765888E-2</c:v>
                </c:pt>
                <c:pt idx="2546">
                  <c:v>4.2320967051232491E-2</c:v>
                </c:pt>
                <c:pt idx="2547">
                  <c:v>4.2272145948551387E-2</c:v>
                </c:pt>
                <c:pt idx="2548">
                  <c:v>4.2353865837849593E-2</c:v>
                </c:pt>
                <c:pt idx="2549">
                  <c:v>4.2347426328905993E-2</c:v>
                </c:pt>
                <c:pt idx="2550">
                  <c:v>4.2369604822698193E-2</c:v>
                </c:pt>
                <c:pt idx="2551">
                  <c:v>4.2379798038278592E-2</c:v>
                </c:pt>
                <c:pt idx="2552">
                  <c:v>4.2409479362064087E-2</c:v>
                </c:pt>
                <c:pt idx="2553">
                  <c:v>4.2467233278219191E-2</c:v>
                </c:pt>
                <c:pt idx="2554">
                  <c:v>4.2431653272575788E-2</c:v>
                </c:pt>
                <c:pt idx="2555">
                  <c:v>4.2464730807127989E-2</c:v>
                </c:pt>
                <c:pt idx="2556">
                  <c:v>4.2480291044041489E-2</c:v>
                </c:pt>
                <c:pt idx="2557">
                  <c:v>4.2496919185285087E-2</c:v>
                </c:pt>
                <c:pt idx="2558">
                  <c:v>4.2477783989669893E-2</c:v>
                </c:pt>
                <c:pt idx="2559">
                  <c:v>4.2528924232226789E-2</c:v>
                </c:pt>
                <c:pt idx="2560">
                  <c:v>4.2553779361764792E-2</c:v>
                </c:pt>
                <c:pt idx="2561">
                  <c:v>4.2579885726848593E-2</c:v>
                </c:pt>
                <c:pt idx="2562">
                  <c:v>4.2560933862448788E-2</c:v>
                </c:pt>
                <c:pt idx="2563">
                  <c:v>4.2574880784666091E-2</c:v>
                </c:pt>
                <c:pt idx="2564">
                  <c:v>4.2601880889425188E-2</c:v>
                </c:pt>
                <c:pt idx="2565">
                  <c:v>4.259991466213929E-2</c:v>
                </c:pt>
                <c:pt idx="2566">
                  <c:v>4.2627272262768592E-2</c:v>
                </c:pt>
                <c:pt idx="2567">
                  <c:v>4.2695934386244493E-2</c:v>
                </c:pt>
                <c:pt idx="2568">
                  <c:v>4.267501629455879E-2</c:v>
                </c:pt>
                <c:pt idx="2569">
                  <c:v>4.2708630072916191E-2</c:v>
                </c:pt>
                <c:pt idx="2570">
                  <c:v>4.2693968158958588E-2</c:v>
                </c:pt>
                <c:pt idx="2571">
                  <c:v>4.2722760326348988E-2</c:v>
                </c:pt>
                <c:pt idx="2572">
                  <c:v>4.271864912384199E-2</c:v>
                </c:pt>
                <c:pt idx="2573">
                  <c:v>4.2732238550189088E-2</c:v>
                </c:pt>
                <c:pt idx="2574">
                  <c:v>4.2742605930424192E-2</c:v>
                </c:pt>
                <c:pt idx="2575">
                  <c:v>4.279124828517019E-2</c:v>
                </c:pt>
                <c:pt idx="2576">
                  <c:v>4.2792137441565292E-2</c:v>
                </c:pt>
                <c:pt idx="2577">
                  <c:v>4.2803403144756287E-2</c:v>
                </c:pt>
                <c:pt idx="2578">
                  <c:v>4.281127263718059E-2</c:v>
                </c:pt>
                <c:pt idx="2579">
                  <c:v>4.2828977849315088E-2</c:v>
                </c:pt>
                <c:pt idx="2580">
                  <c:v>4.2850432184806088E-2</c:v>
                </c:pt>
                <c:pt idx="2581">
                  <c:v>4.2863664115283091E-2</c:v>
                </c:pt>
                <c:pt idx="2582">
                  <c:v>4.2902823662908589E-2</c:v>
                </c:pt>
                <c:pt idx="2583">
                  <c:v>4.2930900838558689E-2</c:v>
                </c:pt>
                <c:pt idx="2584">
                  <c:v>4.2953789740810787E-2</c:v>
                </c:pt>
                <c:pt idx="2585">
                  <c:v>4.2971669117600093E-2</c:v>
                </c:pt>
                <c:pt idx="2586">
                  <c:v>4.2976674059782491E-2</c:v>
                </c:pt>
                <c:pt idx="2587">
                  <c:v>4.3018340661779689E-2</c:v>
                </c:pt>
                <c:pt idx="2588">
                  <c:v>4.2991876800825793E-2</c:v>
                </c:pt>
                <c:pt idx="2589">
                  <c:v>4.294002156652859E-2</c:v>
                </c:pt>
                <c:pt idx="2590">
                  <c:v>4.301512319894809E-2</c:v>
                </c:pt>
                <c:pt idx="2591">
                  <c:v>4.3093799790069387E-2</c:v>
                </c:pt>
                <c:pt idx="2592">
                  <c:v>4.3069302156401493E-2</c:v>
                </c:pt>
                <c:pt idx="2593">
                  <c:v>4.3097553496706291E-2</c:v>
                </c:pt>
                <c:pt idx="2594">
                  <c:v>4.3085036557969691E-2</c:v>
                </c:pt>
                <c:pt idx="2595">
                  <c:v>4.3094157285939592E-2</c:v>
                </c:pt>
                <c:pt idx="2596">
                  <c:v>4.3137968863157891E-2</c:v>
                </c:pt>
                <c:pt idx="2597">
                  <c:v>4.3149766226873693E-2</c:v>
                </c:pt>
                <c:pt idx="2598">
                  <c:v>4.3132780589759889E-2</c:v>
                </c:pt>
                <c:pt idx="2599">
                  <c:v>4.3158708206908487E-2</c:v>
                </c:pt>
                <c:pt idx="2600">
                  <c:v>4.3162461913545391E-2</c:v>
                </c:pt>
                <c:pt idx="2601">
                  <c:v>4.327725933739579E-2</c:v>
                </c:pt>
                <c:pt idx="2602">
                  <c:v>4.3247756761545388E-2</c:v>
                </c:pt>
                <c:pt idx="2603">
                  <c:v>4.3281732619053388E-2</c:v>
                </c:pt>
                <c:pt idx="2604">
                  <c:v>4.3246148030129591E-2</c:v>
                </c:pt>
                <c:pt idx="2605">
                  <c:v>4.328977627613239E-2</c:v>
                </c:pt>
                <c:pt idx="2606">
                  <c:v>4.3306587748591391E-2</c:v>
                </c:pt>
                <c:pt idx="2607">
                  <c:v>4.3287095057105991E-2</c:v>
                </c:pt>
                <c:pt idx="2608">
                  <c:v>4.3307660236201993E-2</c:v>
                </c:pt>
                <c:pt idx="2609">
                  <c:v>4.3307843567417494E-2</c:v>
                </c:pt>
                <c:pt idx="2610">
                  <c:v>4.340994530459609E-2</c:v>
                </c:pt>
                <c:pt idx="2611">
                  <c:v>4.3435689590529292E-2</c:v>
                </c:pt>
                <c:pt idx="2612">
                  <c:v>4.3446955293720294E-2</c:v>
                </c:pt>
                <c:pt idx="2613">
                  <c:v>4.3395462138573593E-2</c:v>
                </c:pt>
                <c:pt idx="2614">
                  <c:v>4.3393133832136992E-2</c:v>
                </c:pt>
                <c:pt idx="2615">
                  <c:v>4.3496308056926287E-2</c:v>
                </c:pt>
                <c:pt idx="2616">
                  <c:v>4.3484148614059789E-2</c:v>
                </c:pt>
                <c:pt idx="2617">
                  <c:v>4.3459834311607388E-2</c:v>
                </c:pt>
                <c:pt idx="2618">
                  <c:v>4.3456969761365587E-2</c:v>
                </c:pt>
                <c:pt idx="2619">
                  <c:v>4.3534216369006187E-2</c:v>
                </c:pt>
                <c:pt idx="2620">
                  <c:v>4.3528138939213187E-2</c:v>
                </c:pt>
                <c:pt idx="2621">
                  <c:v>4.3584105376017493E-2</c:v>
                </c:pt>
                <c:pt idx="2622">
                  <c:v>4.357015845380019E-2</c:v>
                </c:pt>
                <c:pt idx="2623">
                  <c:v>4.3588037830589392E-2</c:v>
                </c:pt>
                <c:pt idx="2624">
                  <c:v>4.3619153721135992E-2</c:v>
                </c:pt>
                <c:pt idx="2625">
                  <c:v>4.3585361194843492E-2</c:v>
                </c:pt>
                <c:pt idx="2626">
                  <c:v>4.3611105480776589E-2</c:v>
                </c:pt>
                <c:pt idx="2627">
                  <c:v>4.3639361404361789E-2</c:v>
                </c:pt>
                <c:pt idx="2628">
                  <c:v>4.3657777024956289E-2</c:v>
                </c:pt>
                <c:pt idx="2629">
                  <c:v>4.3691931630399389E-2</c:v>
                </c:pt>
                <c:pt idx="2630">
                  <c:v>4.3681023423078592E-2</c:v>
                </c:pt>
                <c:pt idx="2631">
                  <c:v>4.3724835000296787E-2</c:v>
                </c:pt>
                <c:pt idx="2632">
                  <c:v>4.3718395491353292E-2</c:v>
                </c:pt>
                <c:pt idx="2633">
                  <c:v>4.3686207113196193E-2</c:v>
                </c:pt>
                <c:pt idx="2634">
                  <c:v>4.3789564669200892E-2</c:v>
                </c:pt>
                <c:pt idx="2635">
                  <c:v>4.380923152534099E-2</c:v>
                </c:pt>
                <c:pt idx="2636">
                  <c:v>4.3792067140292087E-2</c:v>
                </c:pt>
                <c:pt idx="2637">
                  <c:v>4.3763274972901688E-2</c:v>
                </c:pt>
                <c:pt idx="2638">
                  <c:v>4.3799395805630692E-2</c:v>
                </c:pt>
                <c:pt idx="2639">
                  <c:v>4.3848927316771792E-2</c:v>
                </c:pt>
                <c:pt idx="2640">
                  <c:v>4.3858226792676792E-2</c:v>
                </c:pt>
                <c:pt idx="2641">
                  <c:v>4.3888801856137694E-2</c:v>
                </c:pt>
                <c:pt idx="2642">
                  <c:v>4.3832299175528187E-2</c:v>
                </c:pt>
                <c:pt idx="2643">
                  <c:v>4.3935294652382287E-2</c:v>
                </c:pt>
                <c:pt idx="2644">
                  <c:v>4.392546351595239E-2</c:v>
                </c:pt>
                <c:pt idx="2645">
                  <c:v>4.3946922434723791E-2</c:v>
                </c:pt>
                <c:pt idx="2646">
                  <c:v>4.3972845468592092E-2</c:v>
                </c:pt>
                <c:pt idx="2647">
                  <c:v>4.3986439478219591E-2</c:v>
                </c:pt>
                <c:pt idx="2648">
                  <c:v>4.4045091717330592E-2</c:v>
                </c:pt>
                <c:pt idx="2649">
                  <c:v>4.3990912759877189E-2</c:v>
                </c:pt>
                <c:pt idx="2650">
                  <c:v>4.4064401077600492E-2</c:v>
                </c:pt>
                <c:pt idx="2651">
                  <c:v>4.4043125490044591E-2</c:v>
                </c:pt>
                <c:pt idx="2652">
                  <c:v>4.4065294817275988E-2</c:v>
                </c:pt>
                <c:pt idx="2653">
                  <c:v>4.4092473669970191E-2</c:v>
                </c:pt>
                <c:pt idx="2654">
                  <c:v>4.4053497453560089E-2</c:v>
                </c:pt>
                <c:pt idx="2655">
                  <c:v>4.4101415650004992E-2</c:v>
                </c:pt>
                <c:pt idx="2656">
                  <c:v>4.4121261254080293E-2</c:v>
                </c:pt>
                <c:pt idx="2657">
                  <c:v>4.4221039268102794E-2</c:v>
                </c:pt>
                <c:pt idx="2658">
                  <c:v>4.4163464099882692E-2</c:v>
                </c:pt>
                <c:pt idx="2659">
                  <c:v>4.4192072936057689E-2</c:v>
                </c:pt>
                <c:pt idx="2660">
                  <c:v>4.4160067889115993E-2</c:v>
                </c:pt>
                <c:pt idx="2661">
                  <c:v>4.4183309703957889E-2</c:v>
                </c:pt>
                <c:pt idx="2662">
                  <c:v>4.4200478672287193E-2</c:v>
                </c:pt>
                <c:pt idx="2663">
                  <c:v>4.421960928462209E-2</c:v>
                </c:pt>
                <c:pt idx="2664">
                  <c:v>4.4197082461520487E-2</c:v>
                </c:pt>
                <c:pt idx="2665">
                  <c:v>4.4285952268222288E-2</c:v>
                </c:pt>
                <c:pt idx="2666">
                  <c:v>4.4308304926669088E-2</c:v>
                </c:pt>
                <c:pt idx="2667">
                  <c:v>4.4345498247008688E-2</c:v>
                </c:pt>
                <c:pt idx="2668">
                  <c:v>4.434656615133889E-2</c:v>
                </c:pt>
                <c:pt idx="2669">
                  <c:v>4.4372498351767889E-2</c:v>
                </c:pt>
                <c:pt idx="2670">
                  <c:v>4.4367310078369887E-2</c:v>
                </c:pt>
                <c:pt idx="2671">
                  <c:v>4.435282691234739E-2</c:v>
                </c:pt>
                <c:pt idx="2672">
                  <c:v>4.4402894667293691E-2</c:v>
                </c:pt>
                <c:pt idx="2673">
                  <c:v>4.443722802067189E-2</c:v>
                </c:pt>
                <c:pt idx="2674">
                  <c:v>4.4444025025485591E-2</c:v>
                </c:pt>
                <c:pt idx="2675">
                  <c:v>4.4457073624747087E-2</c:v>
                </c:pt>
                <c:pt idx="2676">
                  <c:v>4.445046453442919E-2</c:v>
                </c:pt>
                <c:pt idx="2677">
                  <c:v>4.4516262107663393E-2</c:v>
                </c:pt>
                <c:pt idx="2678">
                  <c:v>4.444348878168039E-2</c:v>
                </c:pt>
                <c:pt idx="2679">
                  <c:v>4.4527353646199593E-2</c:v>
                </c:pt>
                <c:pt idx="2680">
                  <c:v>4.4491049482255088E-2</c:v>
                </c:pt>
                <c:pt idx="2681">
                  <c:v>4.4595479525870292E-2</c:v>
                </c:pt>
                <c:pt idx="2682">
                  <c:v>4.4528064054659588E-2</c:v>
                </c:pt>
                <c:pt idx="2683">
                  <c:v>4.4538257270239988E-2</c:v>
                </c:pt>
                <c:pt idx="2684">
                  <c:v>4.455274501954299E-2</c:v>
                </c:pt>
                <c:pt idx="2685">
                  <c:v>4.4608175212541991E-2</c:v>
                </c:pt>
                <c:pt idx="2686">
                  <c:v>4.4657170479877793E-2</c:v>
                </c:pt>
                <c:pt idx="2687">
                  <c:v>4.4661465013600292E-2</c:v>
                </c:pt>
                <c:pt idx="2688">
                  <c:v>4.4649479735388589E-2</c:v>
                </c:pt>
                <c:pt idx="2689">
                  <c:v>4.4654489260851492E-2</c:v>
                </c:pt>
                <c:pt idx="2690">
                  <c:v>4.4705446172192888E-2</c:v>
                </c:pt>
                <c:pt idx="2691">
                  <c:v>4.469204007706129E-2</c:v>
                </c:pt>
                <c:pt idx="2692">
                  <c:v>4.4755692675074392E-2</c:v>
                </c:pt>
                <c:pt idx="2693">
                  <c:v>4.4752475212242793E-2</c:v>
                </c:pt>
                <c:pt idx="2694">
                  <c:v>4.4797001781201391E-2</c:v>
                </c:pt>
                <c:pt idx="2695">
                  <c:v>4.4767499205350988E-2</c:v>
                </c:pt>
                <c:pt idx="2696">
                  <c:v>4.4800938819053691E-2</c:v>
                </c:pt>
                <c:pt idx="2697">
                  <c:v>4.4839557539593587E-2</c:v>
                </c:pt>
                <c:pt idx="2698">
                  <c:v>4.4817566960297289E-2</c:v>
                </c:pt>
                <c:pt idx="2699">
                  <c:v>4.4829185576078089E-2</c:v>
                </c:pt>
                <c:pt idx="2700">
                  <c:v>4.4846890788212593E-2</c:v>
                </c:pt>
                <c:pt idx="2701">
                  <c:v>4.4879794158110088E-2</c:v>
                </c:pt>
                <c:pt idx="2702">
                  <c:v>4.4908760490155193E-2</c:v>
                </c:pt>
                <c:pt idx="2703">
                  <c:v>4.4890881113365991E-2</c:v>
                </c:pt>
                <c:pt idx="2704">
                  <c:v>4.4936475586654694E-2</c:v>
                </c:pt>
                <c:pt idx="2705">
                  <c:v>4.495364455498399E-2</c:v>
                </c:pt>
                <c:pt idx="2706">
                  <c:v>4.4979210092982093E-2</c:v>
                </c:pt>
                <c:pt idx="2707">
                  <c:v>4.4938982641026387E-2</c:v>
                </c:pt>
                <c:pt idx="2708">
                  <c:v>4.4936475586654694E-2</c:v>
                </c:pt>
                <c:pt idx="2709">
                  <c:v>4.4955789530205091E-2</c:v>
                </c:pt>
                <c:pt idx="2710">
                  <c:v>4.5037683584157988E-2</c:v>
                </c:pt>
                <c:pt idx="2711">
                  <c:v>4.5002997318189991E-2</c:v>
                </c:pt>
                <c:pt idx="2712">
                  <c:v>4.5083282640727092E-2</c:v>
                </c:pt>
                <c:pt idx="2713">
                  <c:v>4.5108852762005588E-2</c:v>
                </c:pt>
                <c:pt idx="2714">
                  <c:v>4.5063074957501288E-2</c:v>
                </c:pt>
                <c:pt idx="2715">
                  <c:v>4.5122263440417587E-2</c:v>
                </c:pt>
                <c:pt idx="2716">
                  <c:v>4.5089364653800493E-2</c:v>
                </c:pt>
                <c:pt idx="2717">
                  <c:v>4.518055818365839E-2</c:v>
                </c:pt>
                <c:pt idx="2718">
                  <c:v>4.5152659755943389E-2</c:v>
                </c:pt>
                <c:pt idx="2719">
                  <c:v>4.512727296588049E-2</c:v>
                </c:pt>
                <c:pt idx="2720">
                  <c:v>4.5191108895108988E-2</c:v>
                </c:pt>
                <c:pt idx="2721">
                  <c:v>4.5182703158879491E-2</c:v>
                </c:pt>
                <c:pt idx="2722">
                  <c:v>4.5207379540482491E-2</c:v>
                </c:pt>
                <c:pt idx="2723">
                  <c:v>4.5279084962135292E-2</c:v>
                </c:pt>
                <c:pt idx="2724">
                  <c:v>4.5289278177715789E-2</c:v>
                </c:pt>
                <c:pt idx="2725">
                  <c:v>4.5308949617136288E-2</c:v>
                </c:pt>
                <c:pt idx="2726">
                  <c:v>4.527032173003559E-2</c:v>
                </c:pt>
                <c:pt idx="2727">
                  <c:v>4.5343099639298994E-2</c:v>
                </c:pt>
                <c:pt idx="2728">
                  <c:v>4.5273186280277392E-2</c:v>
                </c:pt>
                <c:pt idx="2729">
                  <c:v>4.5341312159948091E-2</c:v>
                </c:pt>
                <c:pt idx="2730">
                  <c:v>4.5326109418904789E-2</c:v>
                </c:pt>
                <c:pt idx="2731">
                  <c:v>4.5374568442435287E-2</c:v>
                </c:pt>
                <c:pt idx="2732">
                  <c:v>4.5372244719279191E-2</c:v>
                </c:pt>
                <c:pt idx="2733">
                  <c:v>4.5368312264707188E-2</c:v>
                </c:pt>
                <c:pt idx="2734">
                  <c:v>4.5448244674654588E-2</c:v>
                </c:pt>
                <c:pt idx="2735">
                  <c:v>4.542374704098659E-2</c:v>
                </c:pt>
                <c:pt idx="2736">
                  <c:v>4.5471848568646993E-2</c:v>
                </c:pt>
                <c:pt idx="2737">
                  <c:v>4.547845765896489E-2</c:v>
                </c:pt>
                <c:pt idx="2738">
                  <c:v>4.5493839147943291E-2</c:v>
                </c:pt>
                <c:pt idx="2739">
                  <c:v>4.5495269131423988E-2</c:v>
                </c:pt>
                <c:pt idx="2740">
                  <c:v>4.5497950350450289E-2</c:v>
                </c:pt>
                <c:pt idx="2741">
                  <c:v>4.554962683681249E-2</c:v>
                </c:pt>
                <c:pt idx="2742">
                  <c:v>4.5588075975978089E-2</c:v>
                </c:pt>
                <c:pt idx="2743">
                  <c:v>4.559325966609569E-2</c:v>
                </c:pt>
                <c:pt idx="2744">
                  <c:v>4.5589143880308193E-2</c:v>
                </c:pt>
                <c:pt idx="2745">
                  <c:v>4.5598805435363793E-2</c:v>
                </c:pt>
                <c:pt idx="2746">
                  <c:v>4.5571085755583891E-2</c:v>
                </c:pt>
                <c:pt idx="2747">
                  <c:v>4.5663535104267787E-2</c:v>
                </c:pt>
                <c:pt idx="2748">
                  <c:v>4.5634921684812493E-2</c:v>
                </c:pt>
                <c:pt idx="2749">
                  <c:v>4.5617221055958293E-2</c:v>
                </c:pt>
                <c:pt idx="2750">
                  <c:v>4.5645119483673287E-2</c:v>
                </c:pt>
                <c:pt idx="2751">
                  <c:v>4.5698221370235791E-2</c:v>
                </c:pt>
                <c:pt idx="2752">
                  <c:v>4.5689820217286591E-2</c:v>
                </c:pt>
                <c:pt idx="2753">
                  <c:v>4.5732375975678891E-2</c:v>
                </c:pt>
                <c:pt idx="2754">
                  <c:v>4.571073830897239E-2</c:v>
                </c:pt>
                <c:pt idx="2755">
                  <c:v>4.5750796179553792E-2</c:v>
                </c:pt>
                <c:pt idx="2756">
                  <c:v>4.580461764113699E-2</c:v>
                </c:pt>
                <c:pt idx="2757">
                  <c:v>4.5852897916732388E-2</c:v>
                </c:pt>
                <c:pt idx="2758">
                  <c:v>4.582929402273999E-2</c:v>
                </c:pt>
                <c:pt idx="2759">
                  <c:v>4.5885796703349489E-2</c:v>
                </c:pt>
                <c:pt idx="2760">
                  <c:v>4.5835376035813391E-2</c:v>
                </c:pt>
                <c:pt idx="2761">
                  <c:v>4.5897960729496291E-2</c:v>
                </c:pt>
                <c:pt idx="2762">
                  <c:v>4.5934076978944992E-2</c:v>
                </c:pt>
                <c:pt idx="2763">
                  <c:v>4.5855400387823687E-2</c:v>
                </c:pt>
                <c:pt idx="2764">
                  <c:v>4.5873101016677791E-2</c:v>
                </c:pt>
                <c:pt idx="2765">
                  <c:v>4.5918342577376793E-2</c:v>
                </c:pt>
                <c:pt idx="2766">
                  <c:v>4.5966444105037189E-2</c:v>
                </c:pt>
                <c:pt idx="2767">
                  <c:v>4.5962511650465193E-2</c:v>
                </c:pt>
                <c:pt idx="2768">
                  <c:v>4.6012400657476492E-2</c:v>
                </c:pt>
                <c:pt idx="2769">
                  <c:v>4.6048874402795287E-2</c:v>
                </c:pt>
                <c:pt idx="2770">
                  <c:v>4.5998449151978787E-2</c:v>
                </c:pt>
                <c:pt idx="2771">
                  <c:v>4.6040120337256393E-2</c:v>
                </c:pt>
                <c:pt idx="2772">
                  <c:v>4.6033144584507593E-2</c:v>
                </c:pt>
                <c:pt idx="2773">
                  <c:v>4.6078202813990991E-2</c:v>
                </c:pt>
                <c:pt idx="2774">
                  <c:v>4.6091792240338193E-2</c:v>
                </c:pt>
                <c:pt idx="2775">
                  <c:v>4.6104671258225288E-2</c:v>
                </c:pt>
                <c:pt idx="2776">
                  <c:v>4.6176729592467991E-2</c:v>
                </c:pt>
                <c:pt idx="2777">
                  <c:v>4.6188710287399293E-2</c:v>
                </c:pt>
                <c:pt idx="2778">
                  <c:v>4.6163497661990988E-2</c:v>
                </c:pt>
                <c:pt idx="2779">
                  <c:v>4.6216961627704091E-2</c:v>
                </c:pt>
                <c:pt idx="2780">
                  <c:v>4.6185850320437892E-2</c:v>
                </c:pt>
                <c:pt idx="2781">
                  <c:v>4.6162782670250688E-2</c:v>
                </c:pt>
                <c:pt idx="2782">
                  <c:v>4.6230019393526292E-2</c:v>
                </c:pt>
                <c:pt idx="2783">
                  <c:v>4.626148819666269E-2</c:v>
                </c:pt>
                <c:pt idx="2784">
                  <c:v>4.6215536227503691E-2</c:v>
                </c:pt>
                <c:pt idx="2785">
                  <c:v>4.6272391820703092E-2</c:v>
                </c:pt>
                <c:pt idx="2786">
                  <c:v>4.6269536437021988E-2</c:v>
                </c:pt>
                <c:pt idx="2787">
                  <c:v>4.6362159950360589E-2</c:v>
                </c:pt>
                <c:pt idx="2788">
                  <c:v>4.635501003295709E-2</c:v>
                </c:pt>
                <c:pt idx="2789">
                  <c:v>4.6323179150670191E-2</c:v>
                </c:pt>
                <c:pt idx="2790">
                  <c:v>4.6318884616947588E-2</c:v>
                </c:pt>
                <c:pt idx="2791">
                  <c:v>4.6340343535719093E-2</c:v>
                </c:pt>
                <c:pt idx="2792">
                  <c:v>4.6391483778275892E-2</c:v>
                </c:pt>
                <c:pt idx="2793">
                  <c:v>4.6437619078650287E-2</c:v>
                </c:pt>
                <c:pt idx="2794">
                  <c:v>4.6405614031708689E-2</c:v>
                </c:pt>
                <c:pt idx="2795">
                  <c:v>4.6453536811433993E-2</c:v>
                </c:pt>
                <c:pt idx="2796">
                  <c:v>4.6460507980902489E-2</c:v>
                </c:pt>
                <c:pt idx="2797">
                  <c:v>4.648268189141419E-2</c:v>
                </c:pt>
                <c:pt idx="2798">
                  <c:v>4.6522556430780092E-2</c:v>
                </c:pt>
                <c:pt idx="2799">
                  <c:v>4.6501638339094389E-2</c:v>
                </c:pt>
                <c:pt idx="2800">
                  <c:v>4.6497696717961688E-2</c:v>
                </c:pt>
                <c:pt idx="2801">
                  <c:v>4.6584426132722692E-2</c:v>
                </c:pt>
                <c:pt idx="2802">
                  <c:v>4.6564933441237293E-2</c:v>
                </c:pt>
                <c:pt idx="2803">
                  <c:v>4.6537397092672891E-2</c:v>
                </c:pt>
                <c:pt idx="2804">
                  <c:v>4.659497684417329E-2</c:v>
                </c:pt>
                <c:pt idx="2805">
                  <c:v>4.667866296075749E-2</c:v>
                </c:pt>
                <c:pt idx="2806">
                  <c:v>4.6612324560437693E-2</c:v>
                </c:pt>
                <c:pt idx="2807">
                  <c:v>4.6648083314016188E-2</c:v>
                </c:pt>
                <c:pt idx="2808">
                  <c:v>4.6648083314016188E-2</c:v>
                </c:pt>
                <c:pt idx="2809">
                  <c:v>4.6651300776847787E-2</c:v>
                </c:pt>
                <c:pt idx="2810">
                  <c:v>4.6704054334100888E-2</c:v>
                </c:pt>
                <c:pt idx="2811">
                  <c:v>4.6709953015958788E-2</c:v>
                </c:pt>
                <c:pt idx="2812">
                  <c:v>4.6722827450565593E-2</c:v>
                </c:pt>
                <c:pt idx="2813">
                  <c:v>4.6754479584917387E-2</c:v>
                </c:pt>
                <c:pt idx="2814">
                  <c:v>4.6778436391499693E-2</c:v>
                </c:pt>
                <c:pt idx="2815">
                  <c:v>4.6784875900443189E-2</c:v>
                </c:pt>
                <c:pt idx="2816">
                  <c:v>4.6790238338495889E-2</c:v>
                </c:pt>
                <c:pt idx="2817">
                  <c:v>4.677450393692769E-2</c:v>
                </c:pt>
                <c:pt idx="2818">
                  <c:v>4.682403544806879E-2</c:v>
                </c:pt>
                <c:pt idx="2819">
                  <c:v>4.6870528244313391E-2</c:v>
                </c:pt>
                <c:pt idx="2820">
                  <c:v>4.6841383164333193E-2</c:v>
                </c:pt>
                <c:pt idx="2821">
                  <c:v>4.6898779584618189E-2</c:v>
                </c:pt>
                <c:pt idx="2822">
                  <c:v>4.6886620141751691E-2</c:v>
                </c:pt>
                <c:pt idx="2823">
                  <c:v>4.6948673174909791E-2</c:v>
                </c:pt>
                <c:pt idx="2824">
                  <c:v>4.6894489634175987E-2</c:v>
                </c:pt>
                <c:pt idx="2825">
                  <c:v>4.6960113042755491E-2</c:v>
                </c:pt>
                <c:pt idx="2826">
                  <c:v>4.695099231478559E-2</c:v>
                </c:pt>
                <c:pt idx="2827">
                  <c:v>4.695188605446099E-2</c:v>
                </c:pt>
                <c:pt idx="2828">
                  <c:v>4.6991943925042391E-2</c:v>
                </c:pt>
                <c:pt idx="2829">
                  <c:v>4.700749499539509E-2</c:v>
                </c:pt>
                <c:pt idx="2830">
                  <c:v>4.6992833081437493E-2</c:v>
                </c:pt>
                <c:pt idx="2831">
                  <c:v>4.7060963544388587E-2</c:v>
                </c:pt>
                <c:pt idx="2832">
                  <c:v>4.7034142187564493E-2</c:v>
                </c:pt>
                <c:pt idx="2833">
                  <c:v>4.6999987582121393E-2</c:v>
                </c:pt>
                <c:pt idx="2834">
                  <c:v>4.7061142292323589E-2</c:v>
                </c:pt>
                <c:pt idx="2835">
                  <c:v>4.7083852446640692E-2</c:v>
                </c:pt>
                <c:pt idx="2836">
                  <c:v>4.710351930278079E-2</c:v>
                </c:pt>
                <c:pt idx="2837">
                  <c:v>4.7118007052083792E-2</c:v>
                </c:pt>
                <c:pt idx="2838">
                  <c:v>4.7107277592697991E-2</c:v>
                </c:pt>
                <c:pt idx="2839">
                  <c:v>4.7163784856587988E-2</c:v>
                </c:pt>
                <c:pt idx="2840">
                  <c:v>4.7200799428992489E-2</c:v>
                </c:pt>
                <c:pt idx="2841">
                  <c:v>4.7211345557162693E-2</c:v>
                </c:pt>
                <c:pt idx="2842">
                  <c:v>4.7194717415919088E-2</c:v>
                </c:pt>
                <c:pt idx="2843">
                  <c:v>4.7250326356853188E-2</c:v>
                </c:pt>
                <c:pt idx="2844">
                  <c:v>4.7276437305217293E-2</c:v>
                </c:pt>
                <c:pt idx="2845">
                  <c:v>4.7255693378186192E-2</c:v>
                </c:pt>
                <c:pt idx="2846">
                  <c:v>4.724693014608649E-2</c:v>
                </c:pt>
                <c:pt idx="2847">
                  <c:v>4.7319171811544589E-2</c:v>
                </c:pt>
                <c:pt idx="2848">
                  <c:v>4.7347606483064887E-2</c:v>
                </c:pt>
                <c:pt idx="2849">
                  <c:v>4.7335978700723293E-2</c:v>
                </c:pt>
                <c:pt idx="2850">
                  <c:v>4.7342060713796687E-2</c:v>
                </c:pt>
                <c:pt idx="2851">
                  <c:v>4.7339021998900187E-2</c:v>
                </c:pt>
                <c:pt idx="2852">
                  <c:v>4.7369597062361088E-2</c:v>
                </c:pt>
                <c:pt idx="2853">
                  <c:v>4.7412157404033789E-2</c:v>
                </c:pt>
                <c:pt idx="2854">
                  <c:v>4.7499597227254789E-2</c:v>
                </c:pt>
                <c:pt idx="2855">
                  <c:v>4.7459896852543593E-2</c:v>
                </c:pt>
                <c:pt idx="2856">
                  <c:v>4.7435403802156093E-2</c:v>
                </c:pt>
                <c:pt idx="2857">
                  <c:v>4.7494945197662092E-2</c:v>
                </c:pt>
                <c:pt idx="2858">
                  <c:v>4.7482070763055391E-2</c:v>
                </c:pt>
                <c:pt idx="2859">
                  <c:v>4.7481355771314987E-2</c:v>
                </c:pt>
                <c:pt idx="2860">
                  <c:v>4.7544123796213388E-2</c:v>
                </c:pt>
                <c:pt idx="2861">
                  <c:v>4.7539829262490889E-2</c:v>
                </c:pt>
                <c:pt idx="2862">
                  <c:v>4.7561641093852088E-2</c:v>
                </c:pt>
                <c:pt idx="2863">
                  <c:v>4.7542867977387389E-2</c:v>
                </c:pt>
                <c:pt idx="2864">
                  <c:v>4.7540544254231293E-2</c:v>
                </c:pt>
                <c:pt idx="2865">
                  <c:v>4.7578095070440987E-2</c:v>
                </c:pt>
                <c:pt idx="2866">
                  <c:v>4.7665892389532193E-2</c:v>
                </c:pt>
                <c:pt idx="2867">
                  <c:v>4.7676259769767387E-2</c:v>
                </c:pt>
                <c:pt idx="2868">
                  <c:v>4.7643539731085392E-2</c:v>
                </c:pt>
                <c:pt idx="2869">
                  <c:v>4.771685388415399E-2</c:v>
                </c:pt>
                <c:pt idx="2870">
                  <c:v>4.7667143625077887E-2</c:v>
                </c:pt>
                <c:pt idx="2871">
                  <c:v>4.7704158197482388E-2</c:v>
                </c:pt>
                <c:pt idx="2872">
                  <c:v>4.7687887552108892E-2</c:v>
                </c:pt>
                <c:pt idx="2873">
                  <c:v>4.7738844463450288E-2</c:v>
                </c:pt>
                <c:pt idx="2874">
                  <c:v>4.771989259905049E-2</c:v>
                </c:pt>
                <c:pt idx="2875">
                  <c:v>4.7791955516573593E-2</c:v>
                </c:pt>
                <c:pt idx="2876">
                  <c:v>4.7843453255000591E-2</c:v>
                </c:pt>
                <c:pt idx="2877">
                  <c:v>4.7818776873397591E-2</c:v>
                </c:pt>
                <c:pt idx="2878">
                  <c:v>4.7870632107694891E-2</c:v>
                </c:pt>
                <c:pt idx="2879">
                  <c:v>4.7819675196353488E-2</c:v>
                </c:pt>
                <c:pt idx="2880">
                  <c:v>4.7860979719200093E-2</c:v>
                </c:pt>
                <c:pt idx="2881">
                  <c:v>4.7875105389352489E-2</c:v>
                </c:pt>
                <c:pt idx="2882">
                  <c:v>4.7895134324643193E-2</c:v>
                </c:pt>
                <c:pt idx="2883">
                  <c:v>4.7887443580153989E-2</c:v>
                </c:pt>
                <c:pt idx="2884">
                  <c:v>4.7887443580153989E-2</c:v>
                </c:pt>
                <c:pt idx="2885">
                  <c:v>4.7958786922656288E-2</c:v>
                </c:pt>
                <c:pt idx="2886">
                  <c:v>4.7970946365522689E-2</c:v>
                </c:pt>
                <c:pt idx="2887">
                  <c:v>4.7935004280728694E-2</c:v>
                </c:pt>
                <c:pt idx="2888">
                  <c:v>4.7967192658885792E-2</c:v>
                </c:pt>
                <c:pt idx="2889">
                  <c:v>4.802655988973719E-2</c:v>
                </c:pt>
                <c:pt idx="2890">
                  <c:v>4.8006709702381592E-2</c:v>
                </c:pt>
                <c:pt idx="2891">
                  <c:v>4.8001347264328892E-2</c:v>
                </c:pt>
                <c:pt idx="2892">
                  <c:v>4.8038361836733393E-2</c:v>
                </c:pt>
                <c:pt idx="2893">
                  <c:v>4.8101304026286491E-2</c:v>
                </c:pt>
                <c:pt idx="2894">
                  <c:v>4.8084675885042893E-2</c:v>
                </c:pt>
                <c:pt idx="2895">
                  <c:v>4.808932333135519E-2</c:v>
                </c:pt>
                <c:pt idx="2896">
                  <c:v>4.8115250948503788E-2</c:v>
                </c:pt>
                <c:pt idx="2897">
                  <c:v>4.8112927225347692E-2</c:v>
                </c:pt>
                <c:pt idx="2898">
                  <c:v>4.8128125383110593E-2</c:v>
                </c:pt>
                <c:pt idx="2899">
                  <c:v>4.8183734324044693E-2</c:v>
                </c:pt>
                <c:pt idx="2900">
                  <c:v>4.820680197423189E-2</c:v>
                </c:pt>
                <c:pt idx="2901">
                  <c:v>4.8231125443245093E-2</c:v>
                </c:pt>
                <c:pt idx="2902">
                  <c:v>4.822254095908049E-2</c:v>
                </c:pt>
                <c:pt idx="2903">
                  <c:v>4.826348798605689E-2</c:v>
                </c:pt>
                <c:pt idx="2904">
                  <c:v>4.8282980677542393E-2</c:v>
                </c:pt>
                <c:pt idx="2905">
                  <c:v>4.829978756672109E-2</c:v>
                </c:pt>
                <c:pt idx="2906">
                  <c:v>4.8298000087370188E-2</c:v>
                </c:pt>
                <c:pt idx="2907">
                  <c:v>4.8347352850576189E-2</c:v>
                </c:pt>
                <c:pt idx="2908">
                  <c:v>4.8350034069602491E-2</c:v>
                </c:pt>
                <c:pt idx="2909">
                  <c:v>4.8376855426426592E-2</c:v>
                </c:pt>
                <c:pt idx="2910">
                  <c:v>4.833465716390449E-2</c:v>
                </c:pt>
                <c:pt idx="2911">
                  <c:v>4.8430319392139591E-2</c:v>
                </c:pt>
                <c:pt idx="2912">
                  <c:v>4.8390091940183892E-2</c:v>
                </c:pt>
                <c:pt idx="2913">
                  <c:v>4.8454642861152787E-2</c:v>
                </c:pt>
                <c:pt idx="2914">
                  <c:v>4.8383294935370191E-2</c:v>
                </c:pt>
                <c:pt idx="2915">
                  <c:v>4.8447488360468888E-2</c:v>
                </c:pt>
                <c:pt idx="2916">
                  <c:v>4.8493623660843289E-2</c:v>
                </c:pt>
                <c:pt idx="2917">
                  <c:v>4.8497913611285387E-2</c:v>
                </c:pt>
                <c:pt idx="2918">
                  <c:v>4.8497734863350288E-2</c:v>
                </c:pt>
                <c:pt idx="2919">
                  <c:v>4.8490937858536587E-2</c:v>
                </c:pt>
                <c:pt idx="2920">
                  <c:v>4.855155632493359E-2</c:v>
                </c:pt>
                <c:pt idx="2921">
                  <c:v>4.8609314824369088E-2</c:v>
                </c:pt>
                <c:pt idx="2922">
                  <c:v>4.852741618713579E-2</c:v>
                </c:pt>
                <c:pt idx="2923">
                  <c:v>4.8555846275375687E-2</c:v>
                </c:pt>
                <c:pt idx="2924">
                  <c:v>4.8591430864299491E-2</c:v>
                </c:pt>
                <c:pt idx="2925">
                  <c:v>4.8638464487629693E-2</c:v>
                </c:pt>
                <c:pt idx="2926">
                  <c:v>4.8634527449777393E-2</c:v>
                </c:pt>
                <c:pt idx="2927">
                  <c:v>4.8699793362486588E-2</c:v>
                </c:pt>
                <c:pt idx="2928">
                  <c:v>4.8684058960918493E-2</c:v>
                </c:pt>
                <c:pt idx="2929">
                  <c:v>4.8672614509792392E-2</c:v>
                </c:pt>
                <c:pt idx="2930">
                  <c:v>4.869246469714799E-2</c:v>
                </c:pt>
                <c:pt idx="2931">
                  <c:v>4.8705517879689887E-2</c:v>
                </c:pt>
                <c:pt idx="2932">
                  <c:v>4.8730725921817687E-2</c:v>
                </c:pt>
                <c:pt idx="2933">
                  <c:v>4.871088031774249E-2</c:v>
                </c:pt>
                <c:pt idx="2934">
                  <c:v>4.8803150918491293E-2</c:v>
                </c:pt>
                <c:pt idx="2935">
                  <c:v>4.8779542441218487E-2</c:v>
                </c:pt>
                <c:pt idx="2936">
                  <c:v>4.8814769534272093E-2</c:v>
                </c:pt>
                <c:pt idx="2937">
                  <c:v>4.8814412038401887E-2</c:v>
                </c:pt>
                <c:pt idx="2938">
                  <c:v>4.883247474640659E-2</c:v>
                </c:pt>
                <c:pt idx="2939">
                  <c:v>4.8880040030261793E-2</c:v>
                </c:pt>
                <c:pt idx="2940">
                  <c:v>4.8877890471760291E-2</c:v>
                </c:pt>
                <c:pt idx="2941">
                  <c:v>4.8909721354047191E-2</c:v>
                </c:pt>
                <c:pt idx="2942">
                  <c:v>4.8897204415310591E-2</c:v>
                </c:pt>
                <c:pt idx="2943">
                  <c:v>4.8915083792099891E-2</c:v>
                </c:pt>
                <c:pt idx="2944">
                  <c:v>4.8893093212803593E-2</c:v>
                </c:pt>
                <c:pt idx="2945">
                  <c:v>4.8945484690906087E-2</c:v>
                </c:pt>
                <c:pt idx="2946">
                  <c:v>4.893690020674149E-2</c:v>
                </c:pt>
                <c:pt idx="2947">
                  <c:v>4.8997161177268288E-2</c:v>
                </c:pt>
                <c:pt idx="2948">
                  <c:v>4.8985542561487488E-2</c:v>
                </c:pt>
                <c:pt idx="2949">
                  <c:v>4.9043653973512888E-2</c:v>
                </c:pt>
                <c:pt idx="2950">
                  <c:v>4.8969803576638889E-2</c:v>
                </c:pt>
                <c:pt idx="2951">
                  <c:v>4.9026847084334087E-2</c:v>
                </c:pt>
                <c:pt idx="2952">
                  <c:v>4.9032745766192092E-2</c:v>
                </c:pt>
                <c:pt idx="2953">
                  <c:v>4.9056702572774287E-2</c:v>
                </c:pt>
                <c:pt idx="2954">
                  <c:v>4.9091398005303093E-2</c:v>
                </c:pt>
                <c:pt idx="2955">
                  <c:v>4.909890541857679E-2</c:v>
                </c:pt>
                <c:pt idx="2956">
                  <c:v>4.9094253388984092E-2</c:v>
                </c:pt>
                <c:pt idx="2957">
                  <c:v>4.9093185484653891E-2</c:v>
                </c:pt>
                <c:pt idx="2958">
                  <c:v>4.9174722042736693E-2</c:v>
                </c:pt>
                <c:pt idx="2959">
                  <c:v>4.9165780062701891E-2</c:v>
                </c:pt>
                <c:pt idx="2960">
                  <c:v>4.9163456339545691E-2</c:v>
                </c:pt>
                <c:pt idx="2961">
                  <c:v>4.921030663166049E-2</c:v>
                </c:pt>
                <c:pt idx="2962">
                  <c:v>4.9256620679969991E-2</c:v>
                </c:pt>
                <c:pt idx="2963">
                  <c:v>4.9251611154507088E-2</c:v>
                </c:pt>
                <c:pt idx="2964">
                  <c:v>4.9245354976778989E-2</c:v>
                </c:pt>
                <c:pt idx="2965">
                  <c:v>4.926913761870659E-2</c:v>
                </c:pt>
                <c:pt idx="2966">
                  <c:v>4.9304900955565389E-2</c:v>
                </c:pt>
                <c:pt idx="2967">
                  <c:v>4.9309374237222987E-2</c:v>
                </c:pt>
                <c:pt idx="2968">
                  <c:v>4.9349422941243691E-2</c:v>
                </c:pt>
                <c:pt idx="2969">
                  <c:v>4.9322780332354689E-2</c:v>
                </c:pt>
                <c:pt idx="2970">
                  <c:v>4.9359084496299187E-2</c:v>
                </c:pt>
                <c:pt idx="2971">
                  <c:v>4.9386263348993389E-2</c:v>
                </c:pt>
                <c:pt idx="2972">
                  <c:v>4.9340485544489193E-2</c:v>
                </c:pt>
                <c:pt idx="2973">
                  <c:v>4.9361761132045191E-2</c:v>
                </c:pt>
                <c:pt idx="2974">
                  <c:v>4.9432215318152388E-2</c:v>
                </c:pt>
                <c:pt idx="2975">
                  <c:v>4.9440442306446793E-2</c:v>
                </c:pt>
                <c:pt idx="2976">
                  <c:v>4.9419162135610491E-2</c:v>
                </c:pt>
                <c:pt idx="2977">
                  <c:v>4.9445268500694188E-2</c:v>
                </c:pt>
                <c:pt idx="2978">
                  <c:v>4.9488007590301988E-2</c:v>
                </c:pt>
                <c:pt idx="2979">
                  <c:v>4.9448848042676387E-2</c:v>
                </c:pt>
                <c:pt idx="2980">
                  <c:v>4.9502669504259592E-2</c:v>
                </c:pt>
                <c:pt idx="2981">
                  <c:v>4.9550413536049789E-2</c:v>
                </c:pt>
                <c:pt idx="2982">
                  <c:v>4.9521085124854092E-2</c:v>
                </c:pt>
                <c:pt idx="2983">
                  <c:v>4.9589930579545589E-2</c:v>
                </c:pt>
                <c:pt idx="2984">
                  <c:v>4.9588679343999888E-2</c:v>
                </c:pt>
                <c:pt idx="2985">
                  <c:v>4.9579379868094887E-2</c:v>
                </c:pt>
                <c:pt idx="2986">
                  <c:v>4.9619790651266094E-2</c:v>
                </c:pt>
                <c:pt idx="2987">
                  <c:v>4.9653051517033787E-2</c:v>
                </c:pt>
                <c:pt idx="2988">
                  <c:v>4.9670037154147591E-2</c:v>
                </c:pt>
                <c:pt idx="2989">
                  <c:v>4.9671288389693188E-2</c:v>
                </c:pt>
                <c:pt idx="2990">
                  <c:v>4.9696679763036489E-2</c:v>
                </c:pt>
                <c:pt idx="2991">
                  <c:v>4.9699901809148489E-2</c:v>
                </c:pt>
                <c:pt idx="2992">
                  <c:v>4.9797892343820191E-2</c:v>
                </c:pt>
                <c:pt idx="2993">
                  <c:v>4.9714027479300892E-2</c:v>
                </c:pt>
                <c:pt idx="2994">
                  <c:v>4.9728153149453287E-2</c:v>
                </c:pt>
                <c:pt idx="2995">
                  <c:v>4.9768568515904887E-2</c:v>
                </c:pt>
                <c:pt idx="2996">
                  <c:v>4.9777505912659288E-2</c:v>
                </c:pt>
                <c:pt idx="2997">
                  <c:v>4.986923568632249E-2</c:v>
                </c:pt>
                <c:pt idx="2998">
                  <c:v>4.9832399861852991E-2</c:v>
                </c:pt>
                <c:pt idx="2999">
                  <c:v>4.9846346784070288E-2</c:v>
                </c:pt>
                <c:pt idx="3000">
                  <c:v>4.9806476827984787E-2</c:v>
                </c:pt>
                <c:pt idx="3001">
                  <c:v>4.987925015396779E-2</c:v>
                </c:pt>
                <c:pt idx="3002">
                  <c:v>4.9839911858407193E-2</c:v>
                </c:pt>
                <c:pt idx="3003">
                  <c:v>4.995685884075899E-2</c:v>
                </c:pt>
                <c:pt idx="3004">
                  <c:v>4.9963472514357191E-2</c:v>
                </c:pt>
                <c:pt idx="3005">
                  <c:v>5.0010322806471989E-2</c:v>
                </c:pt>
                <c:pt idx="3006">
                  <c:v>4.9980994395276292E-2</c:v>
                </c:pt>
                <c:pt idx="3007">
                  <c:v>4.9955424273997892E-2</c:v>
                </c:pt>
                <c:pt idx="3008">
                  <c:v>4.9975631957223689E-2</c:v>
                </c:pt>
                <c:pt idx="3009">
                  <c:v>4.9995298813363793E-2</c:v>
                </c:pt>
                <c:pt idx="3010">
                  <c:v>5.0034815856859489E-2</c:v>
                </c:pt>
                <c:pt idx="3011">
                  <c:v>5.0021762674317689E-2</c:v>
                </c:pt>
                <c:pt idx="3012">
                  <c:v>5.0060390561418387E-2</c:v>
                </c:pt>
                <c:pt idx="3013">
                  <c:v>5.0079883252903787E-2</c:v>
                </c:pt>
                <c:pt idx="3014">
                  <c:v>5.0118859469313888E-2</c:v>
                </c:pt>
                <c:pt idx="3015">
                  <c:v>5.0130661416310091E-2</c:v>
                </c:pt>
                <c:pt idx="3016">
                  <c:v>5.0105806286771991E-2</c:v>
                </c:pt>
                <c:pt idx="3017">
                  <c:v>5.0153907814432387E-2</c:v>
                </c:pt>
                <c:pt idx="3018">
                  <c:v>5.0123332750971493E-2</c:v>
                </c:pt>
                <c:pt idx="3019">
                  <c:v>5.0214705028764489E-2</c:v>
                </c:pt>
                <c:pt idx="3020">
                  <c:v>5.0235985199600791E-2</c:v>
                </c:pt>
                <c:pt idx="3021">
                  <c:v>5.019038614303159E-2</c:v>
                </c:pt>
                <c:pt idx="3022">
                  <c:v>5.0161241063051393E-2</c:v>
                </c:pt>
                <c:pt idx="3023">
                  <c:v>5.0239738906237591E-2</c:v>
                </c:pt>
                <c:pt idx="3024">
                  <c:v>5.0235627703730593E-2</c:v>
                </c:pt>
                <c:pt idx="3025">
                  <c:v>5.023616394753589E-2</c:v>
                </c:pt>
                <c:pt idx="3026">
                  <c:v>5.0358111288789788E-2</c:v>
                </c:pt>
                <c:pt idx="3027">
                  <c:v>5.0318415497358993E-2</c:v>
                </c:pt>
                <c:pt idx="3028">
                  <c:v>5.0273178519940391E-2</c:v>
                </c:pt>
                <c:pt idx="3029">
                  <c:v>5.0348995144100288E-2</c:v>
                </c:pt>
                <c:pt idx="3030">
                  <c:v>5.0365087041538588E-2</c:v>
                </c:pt>
                <c:pt idx="3031">
                  <c:v>5.0388154691725792E-2</c:v>
                </c:pt>
                <c:pt idx="3032">
                  <c:v>5.0409256114627092E-2</c:v>
                </c:pt>
                <c:pt idx="3033">
                  <c:v>5.0397632915565892E-2</c:v>
                </c:pt>
                <c:pt idx="3034">
                  <c:v>5.0402816605683493E-2</c:v>
                </c:pt>
                <c:pt idx="3035">
                  <c:v>5.0431782937728591E-2</c:v>
                </c:pt>
                <c:pt idx="3036">
                  <c:v>5.0480063213324093E-2</c:v>
                </c:pt>
                <c:pt idx="3037">
                  <c:v>5.0497410929588489E-2</c:v>
                </c:pt>
                <c:pt idx="3038">
                  <c:v>5.0470942485354192E-2</c:v>
                </c:pt>
                <c:pt idx="3039">
                  <c:v>5.0502773367641092E-2</c:v>
                </c:pt>
                <c:pt idx="3040">
                  <c:v>5.0558208143920487E-2</c:v>
                </c:pt>
                <c:pt idx="3041">
                  <c:v>5.0512613670631791E-2</c:v>
                </c:pt>
                <c:pt idx="3042">
                  <c:v>5.0590391938797191E-2</c:v>
                </c:pt>
                <c:pt idx="3043">
                  <c:v>5.0587715303051291E-2</c:v>
                </c:pt>
                <c:pt idx="3044">
                  <c:v>5.0595043968389888E-2</c:v>
                </c:pt>
                <c:pt idx="3045">
                  <c:v>5.0619899097927988E-2</c:v>
                </c:pt>
                <c:pt idx="3046">
                  <c:v>5.061882661031749E-2</c:v>
                </c:pt>
                <c:pt idx="3047">
                  <c:v>5.059468647251969E-2</c:v>
                </c:pt>
                <c:pt idx="3048">
                  <c:v>5.0677831762018288E-2</c:v>
                </c:pt>
                <c:pt idx="3049">
                  <c:v>5.0712884690417188E-2</c:v>
                </c:pt>
                <c:pt idx="3050">
                  <c:v>5.0680517564324991E-2</c:v>
                </c:pt>
                <c:pt idx="3051">
                  <c:v>5.0746140972904391E-2</c:v>
                </c:pt>
                <c:pt idx="3052">
                  <c:v>5.0697681949373893E-2</c:v>
                </c:pt>
                <c:pt idx="3053">
                  <c:v>5.078887547923179E-2</c:v>
                </c:pt>
                <c:pt idx="3054">
                  <c:v>5.0760986218077592E-2</c:v>
                </c:pt>
                <c:pt idx="3055">
                  <c:v>5.0778146019846093E-2</c:v>
                </c:pt>
                <c:pt idx="3056">
                  <c:v>5.0791382533603394E-2</c:v>
                </c:pt>
                <c:pt idx="3057">
                  <c:v>5.0777967271910987E-2</c:v>
                </c:pt>
                <c:pt idx="3058">
                  <c:v>5.0776001044624992E-2</c:v>
                </c:pt>
                <c:pt idx="3059">
                  <c:v>5.0811585633548789E-2</c:v>
                </c:pt>
                <c:pt idx="3060">
                  <c:v>5.0846633978667288E-2</c:v>
                </c:pt>
                <c:pt idx="3061">
                  <c:v>5.080229074092419E-2</c:v>
                </c:pt>
                <c:pt idx="3062">
                  <c:v>5.090117043199089E-2</c:v>
                </c:pt>
                <c:pt idx="3063">
                  <c:v>5.0945875748884588E-2</c:v>
                </c:pt>
                <c:pt idx="3064">
                  <c:v>5.0904034982232692E-2</c:v>
                </c:pt>
                <c:pt idx="3065">
                  <c:v>5.090814618473969E-2</c:v>
                </c:pt>
                <c:pt idx="3066">
                  <c:v>5.1001663437753787E-2</c:v>
                </c:pt>
                <c:pt idx="3067">
                  <c:v>5.0988436090557192E-2</c:v>
                </c:pt>
                <c:pt idx="3068">
                  <c:v>5.0949986951391593E-2</c:v>
                </c:pt>
                <c:pt idx="3069">
                  <c:v>5.100398716090989E-2</c:v>
                </c:pt>
                <c:pt idx="3070">
                  <c:v>5.1012571645074591E-2</c:v>
                </c:pt>
                <c:pt idx="3071">
                  <c:v>5.103510305145649E-2</c:v>
                </c:pt>
                <c:pt idx="3072">
                  <c:v>5.1084098318792293E-2</c:v>
                </c:pt>
                <c:pt idx="3073">
                  <c:v>5.1072300955076491E-2</c:v>
                </c:pt>
                <c:pt idx="3074">
                  <c:v>5.1108417204525192E-2</c:v>
                </c:pt>
                <c:pt idx="3075">
                  <c:v>5.1058885693384091E-2</c:v>
                </c:pt>
                <c:pt idx="3076">
                  <c:v>5.1053523255331391E-2</c:v>
                </c:pt>
                <c:pt idx="3077">
                  <c:v>5.1126832825119692E-2</c:v>
                </c:pt>
                <c:pt idx="3078">
                  <c:v>5.1223035880440387E-2</c:v>
                </c:pt>
                <c:pt idx="3079">
                  <c:v>5.1191388329368988E-2</c:v>
                </c:pt>
                <c:pt idx="3080">
                  <c:v>5.1139349763856291E-2</c:v>
                </c:pt>
                <c:pt idx="3081">
                  <c:v>5.1186021308035894E-2</c:v>
                </c:pt>
                <c:pt idx="3082">
                  <c:v>5.1201760292884493E-2</c:v>
                </c:pt>
                <c:pt idx="3083">
                  <c:v>5.1245750618037787E-2</c:v>
                </c:pt>
                <c:pt idx="3084">
                  <c:v>5.1258441721429092E-2</c:v>
                </c:pt>
                <c:pt idx="3085">
                  <c:v>5.1245209790952193E-2</c:v>
                </c:pt>
                <c:pt idx="3086">
                  <c:v>5.1236808638002992E-2</c:v>
                </c:pt>
                <c:pt idx="3087">
                  <c:v>5.1341591594207987E-2</c:v>
                </c:pt>
                <c:pt idx="3088">
                  <c:v>5.1283475598902291E-2</c:v>
                </c:pt>
                <c:pt idx="3089">
                  <c:v>5.1317272708475192E-2</c:v>
                </c:pt>
                <c:pt idx="3090">
                  <c:v>5.1338190800160992E-2</c:v>
                </c:pt>
                <c:pt idx="3091">
                  <c:v>5.1371809161798787E-2</c:v>
                </c:pt>
                <c:pt idx="3092">
                  <c:v>5.1429746409169391E-2</c:v>
                </c:pt>
                <c:pt idx="3093">
                  <c:v>5.1358934727191989E-2</c:v>
                </c:pt>
                <c:pt idx="3094">
                  <c:v>5.1471944671691493E-2</c:v>
                </c:pt>
                <c:pt idx="3095">
                  <c:v>5.1477669188894688E-2</c:v>
                </c:pt>
                <c:pt idx="3096">
                  <c:v>5.151379002162379E-2</c:v>
                </c:pt>
                <c:pt idx="3097">
                  <c:v>5.1449055769439388E-2</c:v>
                </c:pt>
                <c:pt idx="3098">
                  <c:v>5.1539538890837289E-2</c:v>
                </c:pt>
                <c:pt idx="3099">
                  <c:v>5.1505920529199493E-2</c:v>
                </c:pt>
                <c:pt idx="3100">
                  <c:v>5.1525055724814688E-2</c:v>
                </c:pt>
                <c:pt idx="3101">
                  <c:v>5.1516113744779893E-2</c:v>
                </c:pt>
                <c:pt idx="3102">
                  <c:v>5.1557239519691489E-2</c:v>
                </c:pt>
                <c:pt idx="3103">
                  <c:v>5.1562070297219188E-2</c:v>
                </c:pt>
                <c:pt idx="3104">
                  <c:v>5.1582630893034789E-2</c:v>
                </c:pt>
                <c:pt idx="3105">
                  <c:v>5.1563142784829791E-2</c:v>
                </c:pt>
                <c:pt idx="3106">
                  <c:v>5.1573867660935087E-2</c:v>
                </c:pt>
                <c:pt idx="3107">
                  <c:v>5.165702211699439E-2</c:v>
                </c:pt>
                <c:pt idx="3108">
                  <c:v>5.1601225261564389E-2</c:v>
                </c:pt>
                <c:pt idx="3109">
                  <c:v>5.1635201119072389E-2</c:v>
                </c:pt>
                <c:pt idx="3110">
                  <c:v>5.1704404069633988E-2</c:v>
                </c:pt>
                <c:pt idx="3111">
                  <c:v>5.1714239789344293E-2</c:v>
                </c:pt>
                <c:pt idx="3112">
                  <c:v>5.1729437947107187E-2</c:v>
                </c:pt>
                <c:pt idx="3113">
                  <c:v>5.1690099651546591E-2</c:v>
                </c:pt>
                <c:pt idx="3114">
                  <c:v>5.1745887340415693E-2</c:v>
                </c:pt>
                <c:pt idx="3115">
                  <c:v>5.1747674819766588E-2</c:v>
                </c:pt>
                <c:pt idx="3116">
                  <c:v>5.183958792464529E-2</c:v>
                </c:pt>
                <c:pt idx="3117">
                  <c:v>5.1759660097978291E-2</c:v>
                </c:pt>
                <c:pt idx="3118">
                  <c:v>5.1767167511252092E-2</c:v>
                </c:pt>
                <c:pt idx="3119">
                  <c:v>5.180257335224079E-2</c:v>
                </c:pt>
                <c:pt idx="3120">
                  <c:v>5.1844056623022487E-2</c:v>
                </c:pt>
                <c:pt idx="3121">
                  <c:v>5.1818843997614189E-2</c:v>
                </c:pt>
                <c:pt idx="3122">
                  <c:v>5.1914510809129691E-2</c:v>
                </c:pt>
                <c:pt idx="3123">
                  <c:v>5.1958854046872789E-2</c:v>
                </c:pt>
                <c:pt idx="3124">
                  <c:v>5.187052048397639E-2</c:v>
                </c:pt>
                <c:pt idx="3125">
                  <c:v>5.1939187190732691E-2</c:v>
                </c:pt>
                <c:pt idx="3126">
                  <c:v>5.1890370671331988E-2</c:v>
                </c:pt>
                <c:pt idx="3127">
                  <c:v>5.1958496551002688E-2</c:v>
                </c:pt>
                <c:pt idx="3128">
                  <c:v>5.203253027909209E-2</c:v>
                </c:pt>
                <c:pt idx="3129">
                  <c:v>5.1953674940035693E-2</c:v>
                </c:pt>
                <c:pt idx="3130">
                  <c:v>5.2001235640610391E-2</c:v>
                </c:pt>
                <c:pt idx="3131">
                  <c:v>5.2039143952690291E-2</c:v>
                </c:pt>
                <c:pt idx="3132">
                  <c:v>5.2021800819706393E-2</c:v>
                </c:pt>
                <c:pt idx="3133">
                  <c:v>5.209189292666299E-2</c:v>
                </c:pt>
                <c:pt idx="3134">
                  <c:v>5.2035926489858692E-2</c:v>
                </c:pt>
                <c:pt idx="3135">
                  <c:v>5.2100119914957492E-2</c:v>
                </c:pt>
                <c:pt idx="3136">
                  <c:v>5.2063820334293291E-2</c:v>
                </c:pt>
                <c:pt idx="3137">
                  <c:v>5.2099762419087293E-2</c:v>
                </c:pt>
                <c:pt idx="3138">
                  <c:v>5.2174506555636692E-2</c:v>
                </c:pt>
                <c:pt idx="3139">
                  <c:v>5.2202404983351589E-2</c:v>
                </c:pt>
                <c:pt idx="3140">
                  <c:v>5.220347288768179E-2</c:v>
                </c:pt>
                <c:pt idx="3141">
                  <c:v>5.2196144222343192E-2</c:v>
                </c:pt>
                <c:pt idx="3142">
                  <c:v>5.2257656428415587E-2</c:v>
                </c:pt>
                <c:pt idx="3143">
                  <c:v>5.2246033229354387E-2</c:v>
                </c:pt>
                <c:pt idx="3144">
                  <c:v>5.2242811183242394E-2</c:v>
                </c:pt>
                <c:pt idx="3145">
                  <c:v>5.2268385887801291E-2</c:v>
                </c:pt>
                <c:pt idx="3146">
                  <c:v>5.2280004503581994E-2</c:v>
                </c:pt>
                <c:pt idx="3147">
                  <c:v>5.2246033229354387E-2</c:v>
                </c:pt>
                <c:pt idx="3148">
                  <c:v>5.2317381155137087E-2</c:v>
                </c:pt>
                <c:pt idx="3149">
                  <c:v>5.2365835595387288E-2</c:v>
                </c:pt>
                <c:pt idx="3150">
                  <c:v>5.2315236179915993E-2</c:v>
                </c:pt>
                <c:pt idx="3151">
                  <c:v>5.2355642379806791E-2</c:v>
                </c:pt>
                <c:pt idx="3152">
                  <c:v>5.2324709820475691E-2</c:v>
                </c:pt>
                <c:pt idx="3153">
                  <c:v>5.236762307473819E-2</c:v>
                </c:pt>
                <c:pt idx="3154">
                  <c:v>5.2384792043067389E-2</c:v>
                </c:pt>
                <c:pt idx="3155">
                  <c:v>5.2436111033559392E-2</c:v>
                </c:pt>
                <c:pt idx="3156">
                  <c:v>5.248010135871279E-2</c:v>
                </c:pt>
                <c:pt idx="3157">
                  <c:v>5.248277799445869E-2</c:v>
                </c:pt>
                <c:pt idx="3158">
                  <c:v>5.2461144911032591E-2</c:v>
                </c:pt>
                <c:pt idx="3159">
                  <c:v>5.2499946962787987E-2</c:v>
                </c:pt>
                <c:pt idx="3160">
                  <c:v>5.246526069681999E-2</c:v>
                </c:pt>
                <c:pt idx="3161">
                  <c:v>5.2541251485634592E-2</c:v>
                </c:pt>
                <c:pt idx="3162">
                  <c:v>5.2547154750772887E-2</c:v>
                </c:pt>
                <c:pt idx="3163">
                  <c:v>5.2550729709474692E-2</c:v>
                </c:pt>
                <c:pt idx="3164">
                  <c:v>5.2567183686063591E-2</c:v>
                </c:pt>
                <c:pt idx="3165">
                  <c:v>5.2613497734373092E-2</c:v>
                </c:pt>
                <c:pt idx="3166">
                  <c:v>5.2623507618738088E-2</c:v>
                </c:pt>
                <c:pt idx="3167">
                  <c:v>5.259597127017359E-2</c:v>
                </c:pt>
                <c:pt idx="3168">
                  <c:v>5.2655695996895187E-2</c:v>
                </c:pt>
                <c:pt idx="3169">
                  <c:v>5.2643531970748392E-2</c:v>
                </c:pt>
                <c:pt idx="3170">
                  <c:v>5.2663203410168891E-2</c:v>
                </c:pt>
                <c:pt idx="3171">
                  <c:v>5.2686271060356088E-2</c:v>
                </c:pt>
                <c:pt idx="3172">
                  <c:v>5.2672145390203692E-2</c:v>
                </c:pt>
                <c:pt idx="3173">
                  <c:v>5.2705406255971393E-2</c:v>
                </c:pt>
                <c:pt idx="3174">
                  <c:v>5.2746889526753091E-2</c:v>
                </c:pt>
                <c:pt idx="3175">
                  <c:v>5.2729541810488688E-2</c:v>
                </c:pt>
                <c:pt idx="3176">
                  <c:v>5.2734372588016491E-2</c:v>
                </c:pt>
                <c:pt idx="3177">
                  <c:v>5.280965296837109E-2</c:v>
                </c:pt>
                <c:pt idx="3178">
                  <c:v>5.2825387369939289E-2</c:v>
                </c:pt>
                <c:pt idx="3179">
                  <c:v>5.2750285737519789E-2</c:v>
                </c:pt>
                <c:pt idx="3180">
                  <c:v>5.2825566117874388E-2</c:v>
                </c:pt>
                <c:pt idx="3181">
                  <c:v>5.2910145974133987E-2</c:v>
                </c:pt>
                <c:pt idx="3182">
                  <c:v>5.2896199051916691E-2</c:v>
                </c:pt>
                <c:pt idx="3183">
                  <c:v>5.2875102212295889E-2</c:v>
                </c:pt>
                <c:pt idx="3184">
                  <c:v>5.2844880061424689E-2</c:v>
                </c:pt>
                <c:pt idx="3185">
                  <c:v>5.2929996161489593E-2</c:v>
                </c:pt>
                <c:pt idx="3186">
                  <c:v>5.286937769509259E-2</c:v>
                </c:pt>
                <c:pt idx="3187">
                  <c:v>5.2967363646483891E-2</c:v>
                </c:pt>
                <c:pt idx="3188">
                  <c:v>5.2947696790343793E-2</c:v>
                </c:pt>
                <c:pt idx="3189">
                  <c:v>5.2969691952920388E-2</c:v>
                </c:pt>
                <c:pt idx="3190">
                  <c:v>5.3023870910373791E-2</c:v>
                </c:pt>
                <c:pt idx="3191">
                  <c:v>5.2996870805614688E-2</c:v>
                </c:pt>
                <c:pt idx="3192">
                  <c:v>5.3045329829145192E-2</c:v>
                </c:pt>
                <c:pt idx="3193">
                  <c:v>5.3081991488959888E-2</c:v>
                </c:pt>
                <c:pt idx="3194">
                  <c:v>5.3122933932655991E-2</c:v>
                </c:pt>
                <c:pt idx="3195">
                  <c:v>5.3111668229464989E-2</c:v>
                </c:pt>
                <c:pt idx="3196">
                  <c:v>5.3118286486343688E-2</c:v>
                </c:pt>
                <c:pt idx="3197">
                  <c:v>5.3157624781904389E-2</c:v>
                </c:pt>
                <c:pt idx="3198">
                  <c:v>5.3126870970508291E-2</c:v>
                </c:pt>
                <c:pt idx="3199">
                  <c:v>5.3190881064391592E-2</c:v>
                </c:pt>
                <c:pt idx="3200">
                  <c:v>5.3165668438983293E-2</c:v>
                </c:pt>
                <c:pt idx="3201">
                  <c:v>5.3200721367382291E-2</c:v>
                </c:pt>
                <c:pt idx="3202">
                  <c:v>5.3225040253115093E-2</c:v>
                </c:pt>
                <c:pt idx="3203">
                  <c:v>5.3211624991422693E-2</c:v>
                </c:pt>
                <c:pt idx="3204">
                  <c:v>5.3227006480401087E-2</c:v>
                </c:pt>
                <c:pt idx="3205">
                  <c:v>5.3290127417889292E-2</c:v>
                </c:pt>
                <c:pt idx="3206">
                  <c:v>5.3285475388296588E-2</c:v>
                </c:pt>
                <c:pt idx="3207">
                  <c:v>5.331999207289019E-2</c:v>
                </c:pt>
                <c:pt idx="3208">
                  <c:v>5.3272958449559989E-2</c:v>
                </c:pt>
                <c:pt idx="3209">
                  <c:v>5.3350567136351092E-2</c:v>
                </c:pt>
                <c:pt idx="3210">
                  <c:v>5.3337692701744391E-2</c:v>
                </c:pt>
                <c:pt idx="3211">
                  <c:v>5.3327320738228892E-2</c:v>
                </c:pt>
                <c:pt idx="3212">
                  <c:v>5.3370770236296487E-2</c:v>
                </c:pt>
                <c:pt idx="3213">
                  <c:v>5.3422804218528887E-2</c:v>
                </c:pt>
                <c:pt idx="3214">
                  <c:v>5.3389547936041587E-2</c:v>
                </c:pt>
                <c:pt idx="3215">
                  <c:v>5.3486287235167691E-2</c:v>
                </c:pt>
                <c:pt idx="3216">
                  <c:v>5.340903604424669E-2</c:v>
                </c:pt>
                <c:pt idx="3217">
                  <c:v>5.345302636939999E-2</c:v>
                </c:pt>
                <c:pt idx="3218">
                  <c:v>5.3468407858378392E-2</c:v>
                </c:pt>
                <c:pt idx="3219">
                  <c:v>5.3521871824091391E-2</c:v>
                </c:pt>
                <c:pt idx="3220">
                  <c:v>5.3514181079602187E-2</c:v>
                </c:pt>
                <c:pt idx="3221">
                  <c:v>5.354690570156459E-2</c:v>
                </c:pt>
                <c:pt idx="3222">
                  <c:v>5.3553876871033093E-2</c:v>
                </c:pt>
                <c:pt idx="3223">
                  <c:v>5.3544398647192987E-2</c:v>
                </c:pt>
                <c:pt idx="3224">
                  <c:v>5.3564963826288989E-2</c:v>
                </c:pt>
                <c:pt idx="3225">
                  <c:v>5.3562103859327491E-2</c:v>
                </c:pt>
                <c:pt idx="3226">
                  <c:v>5.3630050991063091E-2</c:v>
                </c:pt>
                <c:pt idx="3227">
                  <c:v>5.3632374714219291E-2</c:v>
                </c:pt>
                <c:pt idx="3228">
                  <c:v>5.3650432838943593E-2</c:v>
                </c:pt>
                <c:pt idx="3229">
                  <c:v>5.3633273037175092E-2</c:v>
                </c:pt>
                <c:pt idx="3230">
                  <c:v>5.3658128166713191E-2</c:v>
                </c:pt>
                <c:pt idx="3231">
                  <c:v>5.3698896445754589E-2</c:v>
                </c:pt>
                <c:pt idx="3232">
                  <c:v>5.3699968933365087E-2</c:v>
                </c:pt>
                <c:pt idx="3233">
                  <c:v>5.3730722744761088E-2</c:v>
                </c:pt>
                <c:pt idx="3234">
                  <c:v>5.3691026953330293E-2</c:v>
                </c:pt>
                <c:pt idx="3235">
                  <c:v>5.3750394184181594E-2</c:v>
                </c:pt>
                <c:pt idx="3236">
                  <c:v>5.3774891817849488E-2</c:v>
                </c:pt>
                <c:pt idx="3237">
                  <c:v>5.3768273560970893E-2</c:v>
                </c:pt>
                <c:pt idx="3238">
                  <c:v>5.3813336373734789E-2</c:v>
                </c:pt>
                <c:pt idx="3239">
                  <c:v>5.382245710170469E-2</c:v>
                </c:pt>
                <c:pt idx="3240">
                  <c:v>5.3863940372486388E-2</c:v>
                </c:pt>
                <c:pt idx="3241">
                  <c:v>5.3835331536311391E-2</c:v>
                </c:pt>
                <c:pt idx="3242">
                  <c:v>5.3889510493764788E-2</c:v>
                </c:pt>
                <c:pt idx="3243">
                  <c:v>5.389988245728039E-2</c:v>
                </c:pt>
                <c:pt idx="3244">
                  <c:v>5.3938148265230489E-2</c:v>
                </c:pt>
                <c:pt idx="3245">
                  <c:v>5.395620638995479E-2</c:v>
                </c:pt>
                <c:pt idx="3246">
                  <c:v>5.3895051679752587E-2</c:v>
                </c:pt>
                <c:pt idx="3247">
                  <c:v>5.3976950316985892E-2</c:v>
                </c:pt>
                <c:pt idx="3248">
                  <c:v>5.399751549608179E-2</c:v>
                </c:pt>
                <c:pt idx="3249">
                  <c:v>5.4020042319183392E-2</c:v>
                </c:pt>
                <c:pt idx="3250">
                  <c:v>5.4008061624252091E-2</c:v>
                </c:pt>
                <c:pt idx="3251">
                  <c:v>5.4070829649150491E-2</c:v>
                </c:pt>
                <c:pt idx="3252">
                  <c:v>5.3954061414733689E-2</c:v>
                </c:pt>
                <c:pt idx="3253">
                  <c:v>5.4014501133195593E-2</c:v>
                </c:pt>
                <c:pt idx="3254">
                  <c:v>5.4034351320551191E-2</c:v>
                </c:pt>
                <c:pt idx="3255">
                  <c:v>5.4074404607852192E-2</c:v>
                </c:pt>
                <c:pt idx="3256">
                  <c:v>5.4078873306229493E-2</c:v>
                </c:pt>
                <c:pt idx="3257">
                  <c:v>5.4113206659607588E-2</c:v>
                </c:pt>
                <c:pt idx="3258">
                  <c:v>5.4199216499347988E-2</c:v>
                </c:pt>
                <c:pt idx="3259">
                  <c:v>5.4125544850409088E-2</c:v>
                </c:pt>
                <c:pt idx="3260">
                  <c:v>5.411589246191429E-2</c:v>
                </c:pt>
                <c:pt idx="3261">
                  <c:v>5.4206907243837088E-2</c:v>
                </c:pt>
                <c:pt idx="3262">
                  <c:v>5.4174182621874789E-2</c:v>
                </c:pt>
                <c:pt idx="3263">
                  <c:v>5.4166138964795787E-2</c:v>
                </c:pt>
                <c:pt idx="3264">
                  <c:v>5.4218351694963189E-2</c:v>
                </c:pt>
                <c:pt idx="3265">
                  <c:v>5.4222637062124893E-2</c:v>
                </c:pt>
                <c:pt idx="3266">
                  <c:v>5.4216917128202091E-2</c:v>
                </c:pt>
                <c:pt idx="3267">
                  <c:v>5.4274854375572792E-2</c:v>
                </c:pt>
                <c:pt idx="3268">
                  <c:v>5.428004264897069E-2</c:v>
                </c:pt>
                <c:pt idx="3269">
                  <c:v>5.428612007876369E-2</c:v>
                </c:pt>
                <c:pt idx="3270">
                  <c:v>5.4367661220126789E-2</c:v>
                </c:pt>
                <c:pt idx="3271">
                  <c:v>5.4382680629954688E-2</c:v>
                </c:pt>
                <c:pt idx="3272">
                  <c:v>5.4367477888911393E-2</c:v>
                </c:pt>
                <c:pt idx="3273">
                  <c:v>5.4327603349545388E-2</c:v>
                </c:pt>
                <c:pt idx="3274">
                  <c:v>5.439806211893309E-2</c:v>
                </c:pt>
                <c:pt idx="3275">
                  <c:v>5.4427917607373193E-2</c:v>
                </c:pt>
                <c:pt idx="3276">
                  <c:v>5.4459927237595289E-2</c:v>
                </c:pt>
                <c:pt idx="3277">
                  <c:v>5.4432927132836088E-2</c:v>
                </c:pt>
                <c:pt idx="3278">
                  <c:v>5.4479419929080689E-2</c:v>
                </c:pt>
                <c:pt idx="3279">
                  <c:v>5.4436323343602787E-2</c:v>
                </c:pt>
                <c:pt idx="3280">
                  <c:v>5.4455096460067492E-2</c:v>
                </c:pt>
                <c:pt idx="3281">
                  <c:v>5.4508207513190687E-2</c:v>
                </c:pt>
                <c:pt idx="3282">
                  <c:v>5.4506772946429589E-2</c:v>
                </c:pt>
                <c:pt idx="3283">
                  <c:v>5.4541289631023289E-2</c:v>
                </c:pt>
                <c:pt idx="3284">
                  <c:v>5.4484782367133291E-2</c:v>
                </c:pt>
                <c:pt idx="3285">
                  <c:v>5.4516077005614991E-2</c:v>
                </c:pt>
                <c:pt idx="3286">
                  <c:v>5.4599401043048591E-2</c:v>
                </c:pt>
                <c:pt idx="3287">
                  <c:v>5.4551120767453193E-2</c:v>
                </c:pt>
                <c:pt idx="3288">
                  <c:v>5.4618178742793691E-2</c:v>
                </c:pt>
                <c:pt idx="3289">
                  <c:v>5.4626579895742891E-2</c:v>
                </c:pt>
                <c:pt idx="3290">
                  <c:v>5.4731009939358088E-2</c:v>
                </c:pt>
                <c:pt idx="3291">
                  <c:v>5.4627656966633791E-2</c:v>
                </c:pt>
                <c:pt idx="3292">
                  <c:v>5.4651792521151092E-2</c:v>
                </c:pt>
                <c:pt idx="3293">
                  <c:v>5.4710623508197193E-2</c:v>
                </c:pt>
                <c:pt idx="3294">
                  <c:v>5.4715454285724989E-2</c:v>
                </c:pt>
                <c:pt idx="3295">
                  <c:v>5.4791266326604492E-2</c:v>
                </c:pt>
                <c:pt idx="3296">
                  <c:v>5.4737623612956393E-2</c:v>
                </c:pt>
                <c:pt idx="3297">
                  <c:v>5.4807720303193391E-2</c:v>
                </c:pt>
                <c:pt idx="3298">
                  <c:v>5.4771961549614889E-2</c:v>
                </c:pt>
                <c:pt idx="3299">
                  <c:v>5.4812189001570588E-2</c:v>
                </c:pt>
                <c:pt idx="3300">
                  <c:v>5.4844019883857592E-2</c:v>
                </c:pt>
                <c:pt idx="3301">
                  <c:v>5.484598611114349E-2</c:v>
                </c:pt>
                <c:pt idx="3302">
                  <c:v>5.4855464334983589E-2</c:v>
                </c:pt>
                <c:pt idx="3303">
                  <c:v>5.4855821830853788E-2</c:v>
                </c:pt>
                <c:pt idx="3304">
                  <c:v>5.4886222729659991E-2</c:v>
                </c:pt>
                <c:pt idx="3305">
                  <c:v>5.4888188956945992E-2</c:v>
                </c:pt>
                <c:pt idx="3306">
                  <c:v>5.4924662702264787E-2</c:v>
                </c:pt>
                <c:pt idx="3307">
                  <c:v>5.4944691637555491E-2</c:v>
                </c:pt>
                <c:pt idx="3308">
                  <c:v>5.4979382486803889E-2</c:v>
                </c:pt>
                <c:pt idx="3309">
                  <c:v>5.4927706000441688E-2</c:v>
                </c:pt>
                <c:pt idx="3310">
                  <c:v>5.4950952398563992E-2</c:v>
                </c:pt>
                <c:pt idx="3311">
                  <c:v>5.5030522729360792E-2</c:v>
                </c:pt>
                <c:pt idx="3312">
                  <c:v>5.5054122040072893E-2</c:v>
                </c:pt>
                <c:pt idx="3313">
                  <c:v>5.5059672392621391E-2</c:v>
                </c:pt>
                <c:pt idx="3314">
                  <c:v>5.5023909055762488E-2</c:v>
                </c:pt>
                <c:pt idx="3315">
                  <c:v>5.5115638829425689E-2</c:v>
                </c:pt>
                <c:pt idx="3316">
                  <c:v>5.5074334306578987E-2</c:v>
                </c:pt>
                <c:pt idx="3317">
                  <c:v>5.5139063975482988E-2</c:v>
                </c:pt>
                <c:pt idx="3318">
                  <c:v>5.513405445002019E-2</c:v>
                </c:pt>
                <c:pt idx="3319">
                  <c:v>5.512529121792039E-2</c:v>
                </c:pt>
                <c:pt idx="3320">
                  <c:v>5.5163382861215887E-2</c:v>
                </c:pt>
                <c:pt idx="3321">
                  <c:v>5.5136919000261991E-2</c:v>
                </c:pt>
                <c:pt idx="3322">
                  <c:v>5.5189842138889389E-2</c:v>
                </c:pt>
                <c:pt idx="3323">
                  <c:v>5.522381799639739E-2</c:v>
                </c:pt>
                <c:pt idx="3324">
                  <c:v>5.5244740671363493E-2</c:v>
                </c:pt>
                <c:pt idx="3325">
                  <c:v>5.5200571598275093E-2</c:v>
                </c:pt>
                <c:pt idx="3326">
                  <c:v>5.5242059452337192E-2</c:v>
                </c:pt>
                <c:pt idx="3327">
                  <c:v>5.5276035309845192E-2</c:v>
                </c:pt>
                <c:pt idx="3328">
                  <c:v>5.5248315630065291E-2</c:v>
                </c:pt>
                <c:pt idx="3329">
                  <c:v>5.5364547620676691E-2</c:v>
                </c:pt>
                <c:pt idx="3330">
                  <c:v>5.5323064349894993E-2</c:v>
                </c:pt>
                <c:pt idx="3331">
                  <c:v>5.5338798751463192E-2</c:v>
                </c:pt>
                <c:pt idx="3332">
                  <c:v>5.531805482443209E-2</c:v>
                </c:pt>
                <c:pt idx="3333">
                  <c:v>5.5347378652347491E-2</c:v>
                </c:pt>
                <c:pt idx="3334">
                  <c:v>5.5422663615982491E-2</c:v>
                </c:pt>
                <c:pt idx="3335">
                  <c:v>5.5353818161290994E-2</c:v>
                </c:pt>
                <c:pt idx="3336">
                  <c:v>5.5396199755028588E-2</c:v>
                </c:pt>
                <c:pt idx="3337">
                  <c:v>5.5463427311743391E-2</c:v>
                </c:pt>
                <c:pt idx="3338">
                  <c:v>5.5413185392142392E-2</c:v>
                </c:pt>
                <c:pt idx="3339">
                  <c:v>5.542963478545089E-2</c:v>
                </c:pt>
                <c:pt idx="3340">
                  <c:v>5.5473625110604288E-2</c:v>
                </c:pt>
                <c:pt idx="3341">
                  <c:v>5.5546939263672893E-2</c:v>
                </c:pt>
                <c:pt idx="3342">
                  <c:v>5.5514393389645589E-2</c:v>
                </c:pt>
                <c:pt idx="3343">
                  <c:v>5.5530306539148887E-2</c:v>
                </c:pt>
                <c:pt idx="3344">
                  <c:v>5.5575548099847889E-2</c:v>
                </c:pt>
                <c:pt idx="3345">
                  <c:v>5.5563388656981391E-2</c:v>
                </c:pt>
                <c:pt idx="3346">
                  <c:v>5.5607910642659693E-2</c:v>
                </c:pt>
                <c:pt idx="3347">
                  <c:v>5.560630191124389E-2</c:v>
                </c:pt>
                <c:pt idx="3348">
                  <c:v>5.5647606434090488E-2</c:v>
                </c:pt>
                <c:pt idx="3349">
                  <c:v>5.5651185976072687E-2</c:v>
                </c:pt>
                <c:pt idx="3350">
                  <c:v>5.5652973455423492E-2</c:v>
                </c:pt>
                <c:pt idx="3351">
                  <c:v>5.5683369770949391E-2</c:v>
                </c:pt>
                <c:pt idx="3352">
                  <c:v>5.5656910493275889E-2</c:v>
                </c:pt>
                <c:pt idx="3353">
                  <c:v>5.5726108860557087E-2</c:v>
                </c:pt>
                <c:pt idx="3354">
                  <c:v>5.5705548264741493E-2</c:v>
                </c:pt>
                <c:pt idx="3355">
                  <c:v>5.5734514596786591E-2</c:v>
                </c:pt>
                <c:pt idx="3356">
                  <c:v>5.5738268303423488E-2</c:v>
                </c:pt>
                <c:pt idx="3357">
                  <c:v>5.5763480928831793E-2</c:v>
                </c:pt>
                <c:pt idx="3358">
                  <c:v>5.5749176510744292E-2</c:v>
                </c:pt>
                <c:pt idx="3359">
                  <c:v>5.5784761099668088E-2</c:v>
                </c:pt>
                <c:pt idx="3360">
                  <c:v>5.5814978667258791E-2</c:v>
                </c:pt>
                <c:pt idx="3361">
                  <c:v>5.584001254473199E-2</c:v>
                </c:pt>
                <c:pt idx="3362">
                  <c:v>5.5868978876777088E-2</c:v>
                </c:pt>
                <c:pt idx="3363">
                  <c:v>5.588650534097659E-2</c:v>
                </c:pt>
                <c:pt idx="3364">
                  <c:v>5.5842693763758292E-2</c:v>
                </c:pt>
                <c:pt idx="3365">
                  <c:v>5.5919404127593692E-2</c:v>
                </c:pt>
                <c:pt idx="3366">
                  <c:v>5.591833622326349E-2</c:v>
                </c:pt>
                <c:pt idx="3367">
                  <c:v>5.5972336432781787E-2</c:v>
                </c:pt>
                <c:pt idx="3368">
                  <c:v>5.5960176989915393E-2</c:v>
                </c:pt>
                <c:pt idx="3369">
                  <c:v>5.5929418595238992E-2</c:v>
                </c:pt>
                <c:pt idx="3370">
                  <c:v>5.5987717921760188E-2</c:v>
                </c:pt>
                <c:pt idx="3371">
                  <c:v>5.5962321965136487E-2</c:v>
                </c:pt>
                <c:pt idx="3372">
                  <c:v>5.5999872781346292E-2</c:v>
                </c:pt>
                <c:pt idx="3373">
                  <c:v>5.6006665202879592E-2</c:v>
                </c:pt>
                <c:pt idx="3374">
                  <c:v>5.606478578146569E-2</c:v>
                </c:pt>
                <c:pt idx="3375">
                  <c:v>5.6033491142984088E-2</c:v>
                </c:pt>
                <c:pt idx="3376">
                  <c:v>5.6130047110894588E-2</c:v>
                </c:pt>
                <c:pt idx="3377">
                  <c:v>5.6063351214704689E-2</c:v>
                </c:pt>
                <c:pt idx="3378">
                  <c:v>5.6110559002689589E-2</c:v>
                </c:pt>
                <c:pt idx="3379">
                  <c:v>5.6157047215653788E-2</c:v>
                </c:pt>
                <c:pt idx="3380">
                  <c:v>5.6119322234789291E-2</c:v>
                </c:pt>
                <c:pt idx="3381">
                  <c:v>5.6138989090929389E-2</c:v>
                </c:pt>
                <c:pt idx="3382">
                  <c:v>5.6217491517396093E-2</c:v>
                </c:pt>
                <c:pt idx="3383">
                  <c:v>5.6217665682050791E-2</c:v>
                </c:pt>
                <c:pt idx="3384">
                  <c:v>5.6188699350005589E-2</c:v>
                </c:pt>
                <c:pt idx="3385">
                  <c:v>5.6286689884677291E-2</c:v>
                </c:pt>
                <c:pt idx="3386">
                  <c:v>5.6270955483109092E-2</c:v>
                </c:pt>
                <c:pt idx="3387">
                  <c:v>5.6265945957646189E-2</c:v>
                </c:pt>
                <c:pt idx="3388">
                  <c:v>5.6308148803448692E-2</c:v>
                </c:pt>
                <c:pt idx="3389">
                  <c:v>5.6309400038994289E-2</c:v>
                </c:pt>
                <c:pt idx="3390">
                  <c:v>5.635177704945149E-2</c:v>
                </c:pt>
                <c:pt idx="3391">
                  <c:v>5.632567526764809E-2</c:v>
                </c:pt>
                <c:pt idx="3392">
                  <c:v>5.6353922024672487E-2</c:v>
                </c:pt>
                <c:pt idx="3393">
                  <c:v>5.6373057220287792E-2</c:v>
                </c:pt>
                <c:pt idx="3394">
                  <c:v>5.6353922024672487E-2</c:v>
                </c:pt>
                <c:pt idx="3395">
                  <c:v>5.636197026503189E-2</c:v>
                </c:pt>
                <c:pt idx="3396">
                  <c:v>5.6373057220287792E-2</c:v>
                </c:pt>
                <c:pt idx="3397">
                  <c:v>5.6479091412038392E-2</c:v>
                </c:pt>
                <c:pt idx="3398">
                  <c:v>5.6423303723169192E-2</c:v>
                </c:pt>
                <c:pt idx="3399">
                  <c:v>5.6540067374305593E-2</c:v>
                </c:pt>
                <c:pt idx="3400">
                  <c:v>5.6532202465161691E-2</c:v>
                </c:pt>
                <c:pt idx="3401">
                  <c:v>5.6515753071853088E-2</c:v>
                </c:pt>
                <c:pt idx="3402">
                  <c:v>5.6477482680622589E-2</c:v>
                </c:pt>
                <c:pt idx="3403">
                  <c:v>5.6526125035368691E-2</c:v>
                </c:pt>
                <c:pt idx="3404">
                  <c:v>5.6537922399084492E-2</c:v>
                </c:pt>
                <c:pt idx="3405">
                  <c:v>5.6535062432123091E-2</c:v>
                </c:pt>
                <c:pt idx="3406">
                  <c:v>5.6609270324867192E-2</c:v>
                </c:pt>
                <c:pt idx="3407">
                  <c:v>5.6581555228367691E-2</c:v>
                </c:pt>
                <c:pt idx="3408">
                  <c:v>5.665469063350119E-2</c:v>
                </c:pt>
                <c:pt idx="3409">
                  <c:v>5.6651115674799489E-2</c:v>
                </c:pt>
                <c:pt idx="3410">
                  <c:v>5.6624830561780692E-2</c:v>
                </c:pt>
                <c:pt idx="3411">
                  <c:v>5.666399010940619E-2</c:v>
                </c:pt>
                <c:pt idx="3412">
                  <c:v>5.6686695680442892E-2</c:v>
                </c:pt>
                <c:pt idx="3413">
                  <c:v>5.6665956336692191E-2</c:v>
                </c:pt>
                <c:pt idx="3414">
                  <c:v>5.6732473484947088E-2</c:v>
                </c:pt>
                <c:pt idx="3415">
                  <c:v>5.6761618564927292E-2</c:v>
                </c:pt>
                <c:pt idx="3416">
                  <c:v>5.6701362177680889E-2</c:v>
                </c:pt>
                <c:pt idx="3417">
                  <c:v>5.6809541344652589E-2</c:v>
                </c:pt>
                <c:pt idx="3418">
                  <c:v>5.6770381797026988E-2</c:v>
                </c:pt>
                <c:pt idx="3419">
                  <c:v>5.682885528820289E-2</c:v>
                </c:pt>
                <c:pt idx="3420">
                  <c:v>5.6829034036137989E-2</c:v>
                </c:pt>
                <c:pt idx="3421">
                  <c:v>5.6823845762740091E-2</c:v>
                </c:pt>
                <c:pt idx="3422">
                  <c:v>5.6859966595469089E-2</c:v>
                </c:pt>
                <c:pt idx="3423">
                  <c:v>5.688142551424049E-2</c:v>
                </c:pt>
                <c:pt idx="3424">
                  <c:v>5.6895014940587692E-2</c:v>
                </c:pt>
                <c:pt idx="3425">
                  <c:v>5.6912898900657288E-2</c:v>
                </c:pt>
                <c:pt idx="3426">
                  <c:v>5.6916831355229187E-2</c:v>
                </c:pt>
                <c:pt idx="3427">
                  <c:v>5.694937264597609E-2</c:v>
                </c:pt>
                <c:pt idx="3428">
                  <c:v>5.6927739562549991E-2</c:v>
                </c:pt>
                <c:pt idx="3429">
                  <c:v>5.6944725199663787E-2</c:v>
                </c:pt>
                <c:pt idx="3430">
                  <c:v>5.7092604741346691E-2</c:v>
                </c:pt>
                <c:pt idx="3431">
                  <c:v>5.6978879805106887E-2</c:v>
                </c:pt>
                <c:pt idx="3432">
                  <c:v>5.7056305160682587E-2</c:v>
                </c:pt>
                <c:pt idx="3433">
                  <c:v>5.7063280913431387E-2</c:v>
                </c:pt>
                <c:pt idx="3434">
                  <c:v>5.7092604741346691E-2</c:v>
                </c:pt>
                <c:pt idx="3435">
                  <c:v>5.701535813370609E-2</c:v>
                </c:pt>
                <c:pt idx="3436">
                  <c:v>5.7083126517506688E-2</c:v>
                </c:pt>
                <c:pt idx="3437">
                  <c:v>5.7071507901725889E-2</c:v>
                </c:pt>
                <c:pt idx="3438">
                  <c:v>5.710440668834299E-2</c:v>
                </c:pt>
                <c:pt idx="3439">
                  <c:v>5.7081517786090892E-2</c:v>
                </c:pt>
                <c:pt idx="3440">
                  <c:v>5.7128546826140693E-2</c:v>
                </c:pt>
                <c:pt idx="3441">
                  <c:v>5.7206865921391792E-2</c:v>
                </c:pt>
                <c:pt idx="3442">
                  <c:v>5.7198102689292089E-2</c:v>
                </c:pt>
                <c:pt idx="3443">
                  <c:v>5.7219744939278991E-2</c:v>
                </c:pt>
                <c:pt idx="3444">
                  <c:v>5.7183619523269592E-2</c:v>
                </c:pt>
                <c:pt idx="3445">
                  <c:v>5.7231721050929892E-2</c:v>
                </c:pt>
                <c:pt idx="3446">
                  <c:v>5.724477881675219E-2</c:v>
                </c:pt>
                <c:pt idx="3447">
                  <c:v>5.731254261727229E-2</c:v>
                </c:pt>
                <c:pt idx="3448">
                  <c:v>5.7321846676457691E-2</c:v>
                </c:pt>
                <c:pt idx="3449">
                  <c:v>5.733185656082259E-2</c:v>
                </c:pt>
                <c:pt idx="3450">
                  <c:v>5.729108828178129E-2</c:v>
                </c:pt>
                <c:pt idx="3451">
                  <c:v>5.7345803483039894E-2</c:v>
                </c:pt>
                <c:pt idx="3452">
                  <c:v>5.7427165876467991E-2</c:v>
                </c:pt>
                <c:pt idx="3453">
                  <c:v>5.7386397597426593E-2</c:v>
                </c:pt>
                <c:pt idx="3454">
                  <c:v>5.7374238154560192E-2</c:v>
                </c:pt>
                <c:pt idx="3455">
                  <c:v>5.7363866191044693E-2</c:v>
                </c:pt>
                <c:pt idx="3456">
                  <c:v>5.7383354299249692E-2</c:v>
                </c:pt>
                <c:pt idx="3457">
                  <c:v>5.7457566775274187E-2</c:v>
                </c:pt>
                <c:pt idx="3458">
                  <c:v>5.745899217547449E-2</c:v>
                </c:pt>
                <c:pt idx="3459">
                  <c:v>5.7509958253376688E-2</c:v>
                </c:pt>
                <c:pt idx="3460">
                  <c:v>5.7451842258070991E-2</c:v>
                </c:pt>
                <c:pt idx="3461">
                  <c:v>5.7551262776223293E-2</c:v>
                </c:pt>
                <c:pt idx="3462">
                  <c:v>5.7559668512452887E-2</c:v>
                </c:pt>
                <c:pt idx="3463">
                  <c:v>5.7581659091749192E-2</c:v>
                </c:pt>
                <c:pt idx="3464">
                  <c:v>5.7586311121341889E-2</c:v>
                </c:pt>
                <c:pt idx="3465">
                  <c:v>5.7554480239054892E-2</c:v>
                </c:pt>
                <c:pt idx="3466">
                  <c:v>5.7526228898750087E-2</c:v>
                </c:pt>
                <c:pt idx="3467">
                  <c:v>5.7655509488623087E-2</c:v>
                </c:pt>
                <c:pt idx="3468">
                  <c:v>5.7596321005706788E-2</c:v>
                </c:pt>
                <c:pt idx="3469">
                  <c:v>5.7660519014085893E-2</c:v>
                </c:pt>
                <c:pt idx="3470">
                  <c:v>5.7682152097511992E-2</c:v>
                </c:pt>
                <c:pt idx="3471">
                  <c:v>5.7684475820668192E-2</c:v>
                </c:pt>
                <c:pt idx="3472">
                  <c:v>5.7681084193181888E-2</c:v>
                </c:pt>
                <c:pt idx="3473">
                  <c:v>5.7665345208333288E-2</c:v>
                </c:pt>
                <c:pt idx="3474">
                  <c:v>5.7780142632183687E-2</c:v>
                </c:pt>
                <c:pt idx="3475">
                  <c:v>5.7755823746450892E-2</c:v>
                </c:pt>
                <c:pt idx="3476">
                  <c:v>5.7731151948128293E-2</c:v>
                </c:pt>
                <c:pt idx="3477">
                  <c:v>5.7777644744372789E-2</c:v>
                </c:pt>
                <c:pt idx="3478">
                  <c:v>5.7777997656962593E-2</c:v>
                </c:pt>
                <c:pt idx="3479">
                  <c:v>5.7814654733496992E-2</c:v>
                </c:pt>
                <c:pt idx="3480">
                  <c:v>5.7867229542814889E-2</c:v>
                </c:pt>
                <c:pt idx="3481">
                  <c:v>5.7832355362351089E-2</c:v>
                </c:pt>
                <c:pt idx="3482">
                  <c:v>5.7885108919604189E-2</c:v>
                </c:pt>
                <c:pt idx="3483">
                  <c:v>5.7891186349397189E-2</c:v>
                </c:pt>
                <c:pt idx="3484">
                  <c:v>5.7945012394260788E-2</c:v>
                </c:pt>
                <c:pt idx="3485">
                  <c:v>5.7840586933925991E-2</c:v>
                </c:pt>
                <c:pt idx="3486">
                  <c:v>5.7889220122111187E-2</c:v>
                </c:pt>
                <c:pt idx="3487">
                  <c:v>5.7898877093886393E-2</c:v>
                </c:pt>
                <c:pt idx="3488">
                  <c:v>5.7950732328183589E-2</c:v>
                </c:pt>
                <c:pt idx="3489">
                  <c:v>5.7986138169172287E-2</c:v>
                </c:pt>
                <c:pt idx="3490">
                  <c:v>5.7978452007963491E-2</c:v>
                </c:pt>
                <c:pt idx="3491">
                  <c:v>5.800956331522969E-2</c:v>
                </c:pt>
                <c:pt idx="3492">
                  <c:v>5.800240881454579E-2</c:v>
                </c:pt>
                <c:pt idx="3493">
                  <c:v>5.8071254269237191E-2</c:v>
                </c:pt>
                <c:pt idx="3494">
                  <c:v>5.8022973993641792E-2</c:v>
                </c:pt>
                <c:pt idx="3495">
                  <c:v>5.8007418340008693E-2</c:v>
                </c:pt>
                <c:pt idx="3496">
                  <c:v>5.8087167418740489E-2</c:v>
                </c:pt>
                <c:pt idx="3497">
                  <c:v>5.8016713232633292E-2</c:v>
                </c:pt>
                <c:pt idx="3498">
                  <c:v>5.8041036701646488E-2</c:v>
                </c:pt>
                <c:pt idx="3499">
                  <c:v>5.8159587832133687E-2</c:v>
                </c:pt>
                <c:pt idx="3500">
                  <c:v>5.8150824600033992E-2</c:v>
                </c:pt>
                <c:pt idx="3501">
                  <c:v>5.8166027341077293E-2</c:v>
                </c:pt>
                <c:pt idx="3502">
                  <c:v>5.8182476734385792E-2</c:v>
                </c:pt>
                <c:pt idx="3503">
                  <c:v>5.8223423761362289E-2</c:v>
                </c:pt>
                <c:pt idx="3504">
                  <c:v>5.822396000516749E-2</c:v>
                </c:pt>
                <c:pt idx="3505">
                  <c:v>5.8240771477626588E-2</c:v>
                </c:pt>
                <c:pt idx="3506">
                  <c:v>5.8311221080453488E-2</c:v>
                </c:pt>
                <c:pt idx="3507">
                  <c:v>5.829441419127479E-2</c:v>
                </c:pt>
                <c:pt idx="3508">
                  <c:v>5.828207600047329E-2</c:v>
                </c:pt>
                <c:pt idx="3509">
                  <c:v>5.8296380418560688E-2</c:v>
                </c:pt>
                <c:pt idx="3510">
                  <c:v>5.8375772001422389E-2</c:v>
                </c:pt>
                <c:pt idx="3511">
                  <c:v>5.8341443231324591E-2</c:v>
                </c:pt>
                <c:pt idx="3512">
                  <c:v>5.836933249247879E-2</c:v>
                </c:pt>
                <c:pt idx="3513">
                  <c:v>5.8355390153541888E-2</c:v>
                </c:pt>
                <c:pt idx="3514">
                  <c:v>5.8367366265192788E-2</c:v>
                </c:pt>
                <c:pt idx="3515">
                  <c:v>5.8385965217002789E-2</c:v>
                </c:pt>
                <c:pt idx="3516">
                  <c:v>5.8447477423075191E-2</c:v>
                </c:pt>
                <c:pt idx="3517">
                  <c:v>5.8450873633841889E-2</c:v>
                </c:pt>
                <c:pt idx="3518">
                  <c:v>5.8418868586900291E-2</c:v>
                </c:pt>
                <c:pt idx="3519">
                  <c:v>5.8486994466570991E-2</c:v>
                </c:pt>
                <c:pt idx="3520">
                  <c:v>5.8498443500977389E-2</c:v>
                </c:pt>
                <c:pt idx="3521">
                  <c:v>5.8520791576143892E-2</c:v>
                </c:pt>
                <c:pt idx="3522">
                  <c:v>5.8487892789526791E-2</c:v>
                </c:pt>
                <c:pt idx="3523">
                  <c:v>5.8493970219319791E-2</c:v>
                </c:pt>
                <c:pt idx="3524">
                  <c:v>5.8590883683100593E-2</c:v>
                </c:pt>
                <c:pt idx="3525">
                  <c:v>5.8574255541856891E-2</c:v>
                </c:pt>
                <c:pt idx="3526">
                  <c:v>5.859035202257569E-2</c:v>
                </c:pt>
                <c:pt idx="3527">
                  <c:v>5.8599646915200289E-2</c:v>
                </c:pt>
                <c:pt idx="3528">
                  <c:v>5.8661342452488191E-2</c:v>
                </c:pt>
                <c:pt idx="3529">
                  <c:v>5.859339073747219E-2</c:v>
                </c:pt>
                <c:pt idx="3530">
                  <c:v>5.8691560020078887E-2</c:v>
                </c:pt>
                <c:pt idx="3531">
                  <c:v>5.860179189042139E-2</c:v>
                </c:pt>
                <c:pt idx="3532">
                  <c:v>5.8708366909257591E-2</c:v>
                </c:pt>
                <c:pt idx="3533">
                  <c:v>5.8657226666700792E-2</c:v>
                </c:pt>
                <c:pt idx="3534">
                  <c:v>5.875503845343729E-2</c:v>
                </c:pt>
                <c:pt idx="3535">
                  <c:v>5.8737333241302793E-2</c:v>
                </c:pt>
                <c:pt idx="3536">
                  <c:v>5.8820483114081688E-2</c:v>
                </c:pt>
                <c:pt idx="3537">
                  <c:v>5.8780072330910489E-2</c:v>
                </c:pt>
                <c:pt idx="3538">
                  <c:v>5.8836217515649887E-2</c:v>
                </c:pt>
                <c:pt idx="3539">
                  <c:v>5.8799028778590591E-2</c:v>
                </c:pt>
                <c:pt idx="3540">
                  <c:v>5.8817980642990389E-2</c:v>
                </c:pt>
                <c:pt idx="3541">
                  <c:v>5.8834792115449487E-2</c:v>
                </c:pt>
                <c:pt idx="3542">
                  <c:v>5.8880207840803188E-2</c:v>
                </c:pt>
                <c:pt idx="3543">
                  <c:v>5.8926874801702493E-2</c:v>
                </c:pt>
                <c:pt idx="3544">
                  <c:v>5.8886106522661089E-2</c:v>
                </c:pt>
                <c:pt idx="3545">
                  <c:v>5.8890401056383587E-2</c:v>
                </c:pt>
                <c:pt idx="3546">
                  <c:v>5.8901666759574589E-2</c:v>
                </c:pt>
                <c:pt idx="3547">
                  <c:v>5.8960140250750491E-2</c:v>
                </c:pt>
                <c:pt idx="3548">
                  <c:v>5.8970328883050593E-2</c:v>
                </c:pt>
                <c:pt idx="3549">
                  <c:v>5.9017894166905692E-2</c:v>
                </c:pt>
                <c:pt idx="3550">
                  <c:v>5.9006807211649789E-2</c:v>
                </c:pt>
                <c:pt idx="3551">
                  <c:v>5.8979266279804987E-2</c:v>
                </c:pt>
                <c:pt idx="3552">
                  <c:v>5.8961570234231188E-2</c:v>
                </c:pt>
                <c:pt idx="3553">
                  <c:v>5.9015749191684591E-2</c:v>
                </c:pt>
                <c:pt idx="3554">
                  <c:v>5.9037208110455992E-2</c:v>
                </c:pt>
                <c:pt idx="3555">
                  <c:v>5.9065280702825691E-2</c:v>
                </c:pt>
                <c:pt idx="3556">
                  <c:v>5.9137164872413592E-2</c:v>
                </c:pt>
                <c:pt idx="3557">
                  <c:v>5.9061164917038292E-2</c:v>
                </c:pt>
                <c:pt idx="3558">
                  <c:v>5.9122140879305389E-2</c:v>
                </c:pt>
                <c:pt idx="3559">
                  <c:v>5.914932431528009E-2</c:v>
                </c:pt>
                <c:pt idx="3560">
                  <c:v>5.9161841254016592E-2</c:v>
                </c:pt>
                <c:pt idx="3561">
                  <c:v>5.9142527310466292E-2</c:v>
                </c:pt>
                <c:pt idx="3562">
                  <c:v>5.9162734993692088E-2</c:v>
                </c:pt>
                <c:pt idx="3563">
                  <c:v>5.9206363239694887E-2</c:v>
                </c:pt>
                <c:pt idx="3564">
                  <c:v>5.9200996218361793E-2</c:v>
                </c:pt>
                <c:pt idx="3565">
                  <c:v>5.9191880073672293E-2</c:v>
                </c:pt>
                <c:pt idx="3566">
                  <c:v>5.9247310266671294E-2</c:v>
                </c:pt>
                <c:pt idx="3567">
                  <c:v>5.9285223162031588E-2</c:v>
                </c:pt>
                <c:pt idx="3568">
                  <c:v>5.9286291066361789E-2</c:v>
                </c:pt>
                <c:pt idx="3569">
                  <c:v>5.9292194331500091E-2</c:v>
                </c:pt>
                <c:pt idx="3570">
                  <c:v>5.9313648666991091E-2</c:v>
                </c:pt>
                <c:pt idx="3571">
                  <c:v>5.9380885390266792E-2</c:v>
                </c:pt>
                <c:pt idx="3572">
                  <c:v>5.9351740310286491E-2</c:v>
                </c:pt>
                <c:pt idx="3573">
                  <c:v>5.9372658401972291E-2</c:v>
                </c:pt>
                <c:pt idx="3574">
                  <c:v>5.942236866104849E-2</c:v>
                </c:pt>
                <c:pt idx="3575">
                  <c:v>5.9439537629377794E-2</c:v>
                </c:pt>
                <c:pt idx="3576">
                  <c:v>5.9415754987450192E-2</c:v>
                </c:pt>
                <c:pt idx="3577">
                  <c:v>5.9449547513742693E-2</c:v>
                </c:pt>
                <c:pt idx="3578">
                  <c:v>5.9498011120553689E-2</c:v>
                </c:pt>
                <c:pt idx="3579">
                  <c:v>5.9504624794151889E-2</c:v>
                </c:pt>
                <c:pt idx="3580">
                  <c:v>5.9462784027499993E-2</c:v>
                </c:pt>
                <c:pt idx="3581">
                  <c:v>5.9447581286456691E-2</c:v>
                </c:pt>
                <c:pt idx="3582">
                  <c:v>5.9541996862426588E-2</c:v>
                </c:pt>
                <c:pt idx="3583">
                  <c:v>5.9577402703415293E-2</c:v>
                </c:pt>
                <c:pt idx="3584">
                  <c:v>5.9608335262746392E-2</c:v>
                </c:pt>
                <c:pt idx="3585">
                  <c:v>5.9594030844658891E-2</c:v>
                </c:pt>
                <c:pt idx="3586">
                  <c:v>5.9553083817682491E-2</c:v>
                </c:pt>
                <c:pt idx="3587">
                  <c:v>5.9580446001592187E-2</c:v>
                </c:pt>
                <c:pt idx="3588">
                  <c:v>5.9584020960293992E-2</c:v>
                </c:pt>
                <c:pt idx="3589">
                  <c:v>5.9649108125068191E-2</c:v>
                </c:pt>
                <c:pt idx="3590">
                  <c:v>5.9637484926006991E-2</c:v>
                </c:pt>
                <c:pt idx="3591">
                  <c:v>5.9710615747860192E-2</c:v>
                </c:pt>
                <c:pt idx="3592">
                  <c:v>5.9686480193342793E-2</c:v>
                </c:pt>
                <c:pt idx="3593">
                  <c:v>5.9724920165947687E-2</c:v>
                </c:pt>
                <c:pt idx="3594">
                  <c:v>5.9712229062556389E-2</c:v>
                </c:pt>
                <c:pt idx="3595">
                  <c:v>5.9770523805797192E-2</c:v>
                </c:pt>
                <c:pt idx="3596">
                  <c:v>5.9766765515879991E-2</c:v>
                </c:pt>
                <c:pt idx="3597">
                  <c:v>5.978715194704079E-2</c:v>
                </c:pt>
                <c:pt idx="3598">
                  <c:v>5.9752639845727588E-2</c:v>
                </c:pt>
                <c:pt idx="3599">
                  <c:v>5.9830784776323989E-2</c:v>
                </c:pt>
                <c:pt idx="3600">
                  <c:v>5.9806287142656088E-2</c:v>
                </c:pt>
                <c:pt idx="3601">
                  <c:v>5.9843301715060589E-2</c:v>
                </c:pt>
                <c:pt idx="3602">
                  <c:v>5.9854562834971189E-2</c:v>
                </c:pt>
                <c:pt idx="3603">
                  <c:v>5.9884963733777392E-2</c:v>
                </c:pt>
                <c:pt idx="3604">
                  <c:v>5.987387677852149E-2</c:v>
                </c:pt>
                <c:pt idx="3605">
                  <c:v>5.990463058991749E-2</c:v>
                </c:pt>
                <c:pt idx="3606">
                  <c:v>5.993646147220439E-2</c:v>
                </c:pt>
                <c:pt idx="3607">
                  <c:v>5.994200724147259E-2</c:v>
                </c:pt>
                <c:pt idx="3608">
                  <c:v>5.9903736850242091E-2</c:v>
                </c:pt>
                <c:pt idx="3609">
                  <c:v>5.9984022172779192E-2</c:v>
                </c:pt>
                <c:pt idx="3610">
                  <c:v>6.0034089927725492E-2</c:v>
                </c:pt>
                <c:pt idx="3611">
                  <c:v>6.0037669469707691E-2</c:v>
                </c:pt>
                <c:pt idx="3612">
                  <c:v>6.0004234439285389E-2</c:v>
                </c:pt>
                <c:pt idx="3613">
                  <c:v>6.0003157368394393E-2</c:v>
                </c:pt>
                <c:pt idx="3614">
                  <c:v>5.9992964152813993E-2</c:v>
                </c:pt>
                <c:pt idx="3615">
                  <c:v>6.0068427864384093E-2</c:v>
                </c:pt>
                <c:pt idx="3616">
                  <c:v>6.0068427864384093E-2</c:v>
                </c:pt>
                <c:pt idx="3617">
                  <c:v>6.0102939965697391E-2</c:v>
                </c:pt>
                <c:pt idx="3618">
                  <c:v>6.0115809817023691E-2</c:v>
                </c:pt>
                <c:pt idx="3619">
                  <c:v>6.0118133540179891E-2</c:v>
                </c:pt>
                <c:pt idx="3620">
                  <c:v>6.0144423236479089E-2</c:v>
                </c:pt>
                <c:pt idx="3621">
                  <c:v>6.0127254268149792E-2</c:v>
                </c:pt>
                <c:pt idx="3622">
                  <c:v>6.0241515448194893E-2</c:v>
                </c:pt>
                <c:pt idx="3623">
                  <c:v>6.0277457532988889E-2</c:v>
                </c:pt>
                <c:pt idx="3624">
                  <c:v>6.0218090302137491E-2</c:v>
                </c:pt>
                <c:pt idx="3625">
                  <c:v>6.0171602089173291E-2</c:v>
                </c:pt>
                <c:pt idx="3626">
                  <c:v>6.0308573423535392E-2</c:v>
                </c:pt>
                <c:pt idx="3627">
                  <c:v>6.0338795574406592E-2</c:v>
                </c:pt>
                <c:pt idx="3628">
                  <c:v>6.0287472000634189E-2</c:v>
                </c:pt>
                <c:pt idx="3629">
                  <c:v>6.0267090152753687E-2</c:v>
                </c:pt>
                <c:pt idx="3630">
                  <c:v>6.0334143544813888E-2</c:v>
                </c:pt>
                <c:pt idx="3631">
                  <c:v>6.0332356065462993E-2</c:v>
                </c:pt>
                <c:pt idx="3632">
                  <c:v>6.0340404305822389E-2</c:v>
                </c:pt>
                <c:pt idx="3633">
                  <c:v>6.0382245072474292E-2</c:v>
                </c:pt>
                <c:pt idx="3634">
                  <c:v>6.0406563958207093E-2</c:v>
                </c:pt>
                <c:pt idx="3635">
                  <c:v>6.0396549490561689E-2</c:v>
                </c:pt>
                <c:pt idx="3636">
                  <c:v>6.0408530185493088E-2</c:v>
                </c:pt>
                <c:pt idx="3637">
                  <c:v>6.0478979788319891E-2</c:v>
                </c:pt>
                <c:pt idx="3638">
                  <c:v>6.0446259749637889E-2</c:v>
                </c:pt>
                <c:pt idx="3639">
                  <c:v>6.0506337388949193E-2</c:v>
                </c:pt>
                <c:pt idx="3640">
                  <c:v>6.0486491784873989E-2</c:v>
                </c:pt>
                <c:pt idx="3641">
                  <c:v>6.0494540025233391E-2</c:v>
                </c:pt>
                <c:pt idx="3642">
                  <c:v>6.0516356439874991E-2</c:v>
                </c:pt>
                <c:pt idx="3643">
                  <c:v>6.0604868750706489E-2</c:v>
                </c:pt>
                <c:pt idx="3644">
                  <c:v>6.0568211674172187E-2</c:v>
                </c:pt>
                <c:pt idx="3645">
                  <c:v>6.0571429137003793E-2</c:v>
                </c:pt>
                <c:pt idx="3646">
                  <c:v>6.0595211778931388E-2</c:v>
                </c:pt>
                <c:pt idx="3647">
                  <c:v>6.0606472898841891E-2</c:v>
                </c:pt>
                <c:pt idx="3648">
                  <c:v>6.061935191672909E-2</c:v>
                </c:pt>
                <c:pt idx="3649">
                  <c:v>6.0644743290072391E-2</c:v>
                </c:pt>
                <c:pt idx="3650">
                  <c:v>6.0656008993263393E-2</c:v>
                </c:pt>
                <c:pt idx="3651">
                  <c:v>6.066673845264909E-2</c:v>
                </c:pt>
                <c:pt idx="3652">
                  <c:v>6.0677463328754393E-2</c:v>
                </c:pt>
                <c:pt idx="3653">
                  <c:v>6.0689091111095987E-2</c:v>
                </c:pt>
                <c:pt idx="3654">
                  <c:v>6.071304791767819E-2</c:v>
                </c:pt>
                <c:pt idx="3655">
                  <c:v>6.0710550029867388E-2</c:v>
                </c:pt>
                <c:pt idx="3656">
                  <c:v>6.0744521304094988E-2</c:v>
                </c:pt>
                <c:pt idx="3657">
                  <c:v>6.0726999423175887E-2</c:v>
                </c:pt>
                <c:pt idx="3658">
                  <c:v>6.0804782274621792E-2</c:v>
                </c:pt>
                <c:pt idx="3659">
                  <c:v>6.0775279698771389E-2</c:v>
                </c:pt>
                <c:pt idx="3660">
                  <c:v>6.079959400122379E-2</c:v>
                </c:pt>
                <c:pt idx="3661">
                  <c:v>6.0896337883630192E-2</c:v>
                </c:pt>
                <c:pt idx="3662">
                  <c:v>6.0860391215555892E-2</c:v>
                </c:pt>
                <c:pt idx="3663">
                  <c:v>6.0834821094277389E-2</c:v>
                </c:pt>
                <c:pt idx="3664">
                  <c:v>6.0871482754092092E-2</c:v>
                </c:pt>
                <c:pt idx="3665">
                  <c:v>6.0916719731510693E-2</c:v>
                </c:pt>
                <c:pt idx="3666">
                  <c:v>6.0902415313423192E-2</c:v>
                </c:pt>
                <c:pt idx="3667">
                  <c:v>6.0913497685398693E-2</c:v>
                </c:pt>
                <c:pt idx="3668">
                  <c:v>6.0938178650282088E-2</c:v>
                </c:pt>
                <c:pt idx="3669">
                  <c:v>6.0935854927125992E-2</c:v>
                </c:pt>
                <c:pt idx="3670">
                  <c:v>6.1037237089283887E-2</c:v>
                </c:pt>
                <c:pt idx="3671">
                  <c:v>6.0996830889393089E-2</c:v>
                </c:pt>
                <c:pt idx="3672">
                  <c:v>6.0935854927125992E-2</c:v>
                </c:pt>
                <c:pt idx="3673">
                  <c:v>6.1030802163620688E-2</c:v>
                </c:pt>
                <c:pt idx="3674">
                  <c:v>6.1061913470886887E-2</c:v>
                </c:pt>
                <c:pt idx="3675">
                  <c:v>6.1110372494417489E-2</c:v>
                </c:pt>
                <c:pt idx="3676">
                  <c:v>6.1077652455735487E-2</c:v>
                </c:pt>
                <c:pt idx="3677">
                  <c:v>6.1091241882082592E-2</c:v>
                </c:pt>
                <c:pt idx="3678">
                  <c:v>6.1092850613498388E-2</c:v>
                </c:pt>
                <c:pt idx="3679">
                  <c:v>6.1088024419250993E-2</c:v>
                </c:pt>
                <c:pt idx="3680">
                  <c:v>6.1160261501428691E-2</c:v>
                </c:pt>
                <c:pt idx="3681">
                  <c:v>6.1141845880834191E-2</c:v>
                </c:pt>
                <c:pt idx="3682">
                  <c:v>6.113183141318889E-2</c:v>
                </c:pt>
                <c:pt idx="3683">
                  <c:v>6.1197459405048692E-2</c:v>
                </c:pt>
                <c:pt idx="3684">
                  <c:v>6.1165092278956487E-2</c:v>
                </c:pt>
                <c:pt idx="3685">
                  <c:v>6.1234473977453192E-2</c:v>
                </c:pt>
                <c:pt idx="3686">
                  <c:v>6.1246812168254693E-2</c:v>
                </c:pt>
                <c:pt idx="3687">
                  <c:v>6.1208899272894392E-2</c:v>
                </c:pt>
                <c:pt idx="3688">
                  <c:v>6.1255034573268793E-2</c:v>
                </c:pt>
                <c:pt idx="3689">
                  <c:v>6.1306179399106091E-2</c:v>
                </c:pt>
                <c:pt idx="3690">
                  <c:v>6.1329068301358189E-2</c:v>
                </c:pt>
                <c:pt idx="3691">
                  <c:v>6.1329068301358189E-2</c:v>
                </c:pt>
                <c:pt idx="3692">
                  <c:v>6.1287937943166289E-2</c:v>
                </c:pt>
                <c:pt idx="3693">
                  <c:v>6.1368764092788991E-2</c:v>
                </c:pt>
                <c:pt idx="3694">
                  <c:v>6.1395942945483291E-2</c:v>
                </c:pt>
                <c:pt idx="3695">
                  <c:v>6.1369474501248987E-2</c:v>
                </c:pt>
                <c:pt idx="3696">
                  <c:v>6.1366619117567987E-2</c:v>
                </c:pt>
                <c:pt idx="3697">
                  <c:v>6.1442609906382492E-2</c:v>
                </c:pt>
                <c:pt idx="3698">
                  <c:v>6.1428305488295087E-2</c:v>
                </c:pt>
                <c:pt idx="3699">
                  <c:v>6.1412745251381587E-2</c:v>
                </c:pt>
                <c:pt idx="3700">
                  <c:v>6.1484634004249888E-2</c:v>
                </c:pt>
                <c:pt idx="3701">
                  <c:v>6.1471044577902791E-2</c:v>
                </c:pt>
                <c:pt idx="3702">
                  <c:v>6.1483740264574489E-2</c:v>
                </c:pt>
                <c:pt idx="3703">
                  <c:v>6.1564204335046689E-2</c:v>
                </c:pt>
                <c:pt idx="3704">
                  <c:v>6.1477658251501088E-2</c:v>
                </c:pt>
                <c:pt idx="3705">
                  <c:v>6.151753279086699E-2</c:v>
                </c:pt>
                <c:pt idx="3706">
                  <c:v>6.1559914384604487E-2</c:v>
                </c:pt>
                <c:pt idx="3707">
                  <c:v>6.1583160782726791E-2</c:v>
                </c:pt>
                <c:pt idx="3708">
                  <c:v>6.1553296127725893E-2</c:v>
                </c:pt>
                <c:pt idx="3709">
                  <c:v>6.1630363987431387E-2</c:v>
                </c:pt>
                <c:pt idx="3710">
                  <c:v>6.1667914803641088E-2</c:v>
                </c:pt>
                <c:pt idx="3711">
                  <c:v>6.166612732429029E-2</c:v>
                </c:pt>
                <c:pt idx="3712">
                  <c:v>6.1669349370402193E-2</c:v>
                </c:pt>
                <c:pt idx="3713">
                  <c:v>6.1664161097004289E-2</c:v>
                </c:pt>
                <c:pt idx="3714">
                  <c:v>6.172352832785559E-2</c:v>
                </c:pt>
                <c:pt idx="3715">
                  <c:v>6.1781823071096489E-2</c:v>
                </c:pt>
                <c:pt idx="3716">
                  <c:v>6.1720485029678689E-2</c:v>
                </c:pt>
                <c:pt idx="3717">
                  <c:v>6.1763586198436991E-2</c:v>
                </c:pt>
                <c:pt idx="3718">
                  <c:v>6.1755354626862193E-2</c:v>
                </c:pt>
                <c:pt idx="3719">
                  <c:v>6.1785040533927992E-2</c:v>
                </c:pt>
                <c:pt idx="3720">
                  <c:v>6.1857103451451088E-2</c:v>
                </c:pt>
                <c:pt idx="3721">
                  <c:v>6.1822948846007988E-2</c:v>
                </c:pt>
                <c:pt idx="3722">
                  <c:v>6.1857282199386188E-2</c:v>
                </c:pt>
                <c:pt idx="3723">
                  <c:v>6.1831349998957189E-2</c:v>
                </c:pt>
                <c:pt idx="3724">
                  <c:v>6.1834924957658889E-2</c:v>
                </c:pt>
                <c:pt idx="3725">
                  <c:v>6.177913726878969E-2</c:v>
                </c:pt>
                <c:pt idx="3726">
                  <c:v>6.187444658443509E-2</c:v>
                </c:pt>
                <c:pt idx="3727">
                  <c:v>6.1878736534877188E-2</c:v>
                </c:pt>
                <c:pt idx="3728">
                  <c:v>6.1917364421977893E-2</c:v>
                </c:pt>
                <c:pt idx="3729">
                  <c:v>6.1978161636309891E-2</c:v>
                </c:pt>
                <c:pt idx="3730">
                  <c:v>6.1939712497144292E-2</c:v>
                </c:pt>
                <c:pt idx="3731">
                  <c:v>6.1940789568035191E-2</c:v>
                </c:pt>
                <c:pt idx="3732">
                  <c:v>6.2026441911905393E-2</c:v>
                </c:pt>
                <c:pt idx="3733">
                  <c:v>6.205880445471719E-2</c:v>
                </c:pt>
                <c:pt idx="3734">
                  <c:v>6.200534048900419E-2</c:v>
                </c:pt>
                <c:pt idx="3735">
                  <c:v>6.2024654432554491E-2</c:v>
                </c:pt>
                <c:pt idx="3736">
                  <c:v>6.2032340593763287E-2</c:v>
                </c:pt>
                <c:pt idx="3737">
                  <c:v>6.2026079832754794E-2</c:v>
                </c:pt>
                <c:pt idx="3738">
                  <c:v>6.2103147692460288E-2</c:v>
                </c:pt>
                <c:pt idx="3739">
                  <c:v>6.2091529076679593E-2</c:v>
                </c:pt>
                <c:pt idx="3740">
                  <c:v>6.212371287155629E-2</c:v>
                </c:pt>
                <c:pt idx="3741">
                  <c:v>6.2119601669049292E-2</c:v>
                </c:pt>
                <c:pt idx="3742">
                  <c:v>6.2155186257973088E-2</c:v>
                </c:pt>
                <c:pt idx="3743">
                  <c:v>6.2187191304914693E-2</c:v>
                </c:pt>
                <c:pt idx="3744">
                  <c:v>6.2198635756040691E-2</c:v>
                </c:pt>
                <c:pt idx="3745">
                  <c:v>6.2228857906911891E-2</c:v>
                </c:pt>
                <c:pt idx="3746">
                  <c:v>6.226300792907459E-2</c:v>
                </c:pt>
                <c:pt idx="3747">
                  <c:v>6.2291978844400089E-2</c:v>
                </c:pt>
                <c:pt idx="3748">
                  <c:v>6.2331138392025691E-2</c:v>
                </c:pt>
                <c:pt idx="3749">
                  <c:v>6.2254780940780088E-2</c:v>
                </c:pt>
                <c:pt idx="3750">
                  <c:v>6.229090177350919E-2</c:v>
                </c:pt>
                <c:pt idx="3751">
                  <c:v>6.2283394360235493E-2</c:v>
                </c:pt>
                <c:pt idx="3752">
                  <c:v>6.2301814564110387E-2</c:v>
                </c:pt>
                <c:pt idx="3753">
                  <c:v>6.2364215926577787E-2</c:v>
                </c:pt>
                <c:pt idx="3754">
                  <c:v>6.2369761695845988E-2</c:v>
                </c:pt>
                <c:pt idx="3755">
                  <c:v>6.2390326874941893E-2</c:v>
                </c:pt>
                <c:pt idx="3756">
                  <c:v>6.2366365485079289E-2</c:v>
                </c:pt>
                <c:pt idx="3757">
                  <c:v>6.2358853488525191E-2</c:v>
                </c:pt>
                <c:pt idx="3758">
                  <c:v>6.2439500890212787E-2</c:v>
                </c:pt>
                <c:pt idx="3759">
                  <c:v>6.2472399676829896E-2</c:v>
                </c:pt>
                <c:pt idx="3760">
                  <c:v>6.2479732925448894E-2</c:v>
                </c:pt>
                <c:pt idx="3761">
                  <c:v>6.2481699152734896E-2</c:v>
                </c:pt>
                <c:pt idx="3762">
                  <c:v>6.2469360961933396E-2</c:v>
                </c:pt>
                <c:pt idx="3763">
                  <c:v>6.2438423819321888E-2</c:v>
                </c:pt>
                <c:pt idx="3764">
                  <c:v>6.2516568749918289E-2</c:v>
                </c:pt>
                <c:pt idx="3765">
                  <c:v>6.2567351496605084E-2</c:v>
                </c:pt>
                <c:pt idx="3766">
                  <c:v>6.2569496471826094E-2</c:v>
                </c:pt>
                <c:pt idx="3767">
                  <c:v>6.2599356543546689E-2</c:v>
                </c:pt>
                <c:pt idx="3768">
                  <c:v>6.2625646239845886E-2</c:v>
                </c:pt>
                <c:pt idx="3769">
                  <c:v>6.2613308049044386E-2</c:v>
                </c:pt>
                <c:pt idx="3770">
                  <c:v>6.2655327563631388E-2</c:v>
                </c:pt>
                <c:pt idx="3771">
                  <c:v>6.2681076432844887E-2</c:v>
                </c:pt>
                <c:pt idx="3772">
                  <c:v>6.2707004049993492E-2</c:v>
                </c:pt>
                <c:pt idx="3773">
                  <c:v>6.2709149025214586E-2</c:v>
                </c:pt>
                <c:pt idx="3774">
                  <c:v>6.2658545026462883E-2</c:v>
                </c:pt>
                <c:pt idx="3775">
                  <c:v>6.2763690061818492E-2</c:v>
                </c:pt>
                <c:pt idx="3776">
                  <c:v>6.2698960392914491E-2</c:v>
                </c:pt>
                <c:pt idx="3777">
                  <c:v>6.2728462968764886E-2</c:v>
                </c:pt>
                <c:pt idx="3778">
                  <c:v>6.2771018727157193E-2</c:v>
                </c:pt>
                <c:pt idx="3779">
                  <c:v>6.2803564601184386E-2</c:v>
                </c:pt>
                <c:pt idx="3780">
                  <c:v>6.2803922097054585E-2</c:v>
                </c:pt>
                <c:pt idx="3781">
                  <c:v>6.2806424568145891E-2</c:v>
                </c:pt>
                <c:pt idx="3782">
                  <c:v>6.2812149085349087E-2</c:v>
                </c:pt>
                <c:pt idx="3783">
                  <c:v>6.2887961126228589E-2</c:v>
                </c:pt>
                <c:pt idx="3784">
                  <c:v>6.2853989852000997E-2</c:v>
                </c:pt>
                <c:pt idx="3785">
                  <c:v>6.2864893476041392E-2</c:v>
                </c:pt>
                <c:pt idx="3786">
                  <c:v>6.2857926889853297E-2</c:v>
                </c:pt>
                <c:pt idx="3787">
                  <c:v>6.2910850028480694E-2</c:v>
                </c:pt>
                <c:pt idx="3788">
                  <c:v>6.2942680910767587E-2</c:v>
                </c:pt>
                <c:pt idx="3789">
                  <c:v>6.2957700320595486E-2</c:v>
                </c:pt>
                <c:pt idx="3790">
                  <c:v>6.2971825990747785E-2</c:v>
                </c:pt>
                <c:pt idx="3791">
                  <c:v>6.2909062549129785E-2</c:v>
                </c:pt>
                <c:pt idx="3792">
                  <c:v>6.2973792218033786E-2</c:v>
                </c:pt>
                <c:pt idx="3793">
                  <c:v>6.3044961395881394E-2</c:v>
                </c:pt>
                <c:pt idx="3794">
                  <c:v>6.2974333045119485E-2</c:v>
                </c:pt>
                <c:pt idx="3795">
                  <c:v>6.3086623414598184E-2</c:v>
                </c:pt>
                <c:pt idx="3796">
                  <c:v>6.3078579757519196E-2</c:v>
                </c:pt>
                <c:pt idx="3797">
                  <c:v>6.3096637882243595E-2</c:v>
                </c:pt>
                <c:pt idx="3798">
                  <c:v>6.3153323894068594E-2</c:v>
                </c:pt>
                <c:pt idx="3799">
                  <c:v>6.3030835725728984E-2</c:v>
                </c:pt>
                <c:pt idx="3800">
                  <c:v>6.3102183651511684E-2</c:v>
                </c:pt>
                <c:pt idx="3801">
                  <c:v>6.3207145355651792E-2</c:v>
                </c:pt>
                <c:pt idx="3802">
                  <c:v>6.3121850507651789E-2</c:v>
                </c:pt>
                <c:pt idx="3803">
                  <c:v>6.3224671819851197E-2</c:v>
                </c:pt>
                <c:pt idx="3804">
                  <c:v>6.3208758670347989E-2</c:v>
                </c:pt>
                <c:pt idx="3805">
                  <c:v>6.3203212901079789E-2</c:v>
                </c:pt>
                <c:pt idx="3806">
                  <c:v>6.3202497909339489E-2</c:v>
                </c:pt>
                <c:pt idx="3807">
                  <c:v>6.3244522007206885E-2</c:v>
                </c:pt>
                <c:pt idx="3808">
                  <c:v>6.3276164974997884E-2</c:v>
                </c:pt>
                <c:pt idx="3809">
                  <c:v>6.3218768554712895E-2</c:v>
                </c:pt>
                <c:pt idx="3810">
                  <c:v>6.3315329105903886E-2</c:v>
                </c:pt>
                <c:pt idx="3811">
                  <c:v>6.3304242150647991E-2</c:v>
                </c:pt>
                <c:pt idx="3812">
                  <c:v>6.3305672134128688E-2</c:v>
                </c:pt>
                <c:pt idx="3813">
                  <c:v>6.3298879712595291E-2</c:v>
                </c:pt>
                <c:pt idx="3814">
                  <c:v>6.3347512900780584E-2</c:v>
                </c:pt>
                <c:pt idx="3815">
                  <c:v>6.3398300230747689E-2</c:v>
                </c:pt>
                <c:pt idx="3816">
                  <c:v>6.3387749519297085E-2</c:v>
                </c:pt>
                <c:pt idx="3817">
                  <c:v>6.3413498388510584E-2</c:v>
                </c:pt>
                <c:pt idx="3818">
                  <c:v>6.3454445415487087E-2</c:v>
                </c:pt>
                <c:pt idx="3819">
                  <c:v>6.3392218217674295E-2</c:v>
                </c:pt>
                <c:pt idx="3820">
                  <c:v>6.3481445520246191E-2</c:v>
                </c:pt>
                <c:pt idx="3821">
                  <c:v>6.3422082872675284E-2</c:v>
                </c:pt>
                <c:pt idx="3822">
                  <c:v>6.3566029959786191E-2</c:v>
                </c:pt>
                <c:pt idx="3823">
                  <c:v>6.3489672508540693E-2</c:v>
                </c:pt>
                <c:pt idx="3824">
                  <c:v>6.3491817483761689E-2</c:v>
                </c:pt>
                <c:pt idx="3825">
                  <c:v>6.3482343843202088E-2</c:v>
                </c:pt>
                <c:pt idx="3826">
                  <c:v>6.3576759419171888E-2</c:v>
                </c:pt>
                <c:pt idx="3827">
                  <c:v>6.3556368404730695E-2</c:v>
                </c:pt>
                <c:pt idx="3828">
                  <c:v>6.3596605023247196E-2</c:v>
                </c:pt>
                <c:pt idx="3829">
                  <c:v>6.3539382767616892E-2</c:v>
                </c:pt>
                <c:pt idx="3830">
                  <c:v>6.3645064046777694E-2</c:v>
                </c:pt>
                <c:pt idx="3831">
                  <c:v>6.3602146209234892E-2</c:v>
                </c:pt>
                <c:pt idx="3832">
                  <c:v>6.3691199347152089E-2</c:v>
                </c:pt>
                <c:pt idx="3833">
                  <c:v>6.3663837163242393E-2</c:v>
                </c:pt>
                <c:pt idx="3834">
                  <c:v>6.3687619805169987E-2</c:v>
                </c:pt>
                <c:pt idx="3835">
                  <c:v>6.3698885508360892E-2</c:v>
                </c:pt>
                <c:pt idx="3836">
                  <c:v>6.3678861156350589E-2</c:v>
                </c:pt>
                <c:pt idx="3837">
                  <c:v>6.3727494344535895E-2</c:v>
                </c:pt>
                <c:pt idx="3838">
                  <c:v>6.3751996561484184E-2</c:v>
                </c:pt>
                <c:pt idx="3839">
                  <c:v>6.3808852154683487E-2</c:v>
                </c:pt>
                <c:pt idx="3840">
                  <c:v>6.3834064780091793E-2</c:v>
                </c:pt>
                <c:pt idx="3841">
                  <c:v>6.3850344592025987E-2</c:v>
                </c:pt>
                <c:pt idx="3842">
                  <c:v>6.3807962998288489E-2</c:v>
                </c:pt>
                <c:pt idx="3843">
                  <c:v>6.3827098193903684E-2</c:v>
                </c:pt>
                <c:pt idx="3844">
                  <c:v>6.3866074410313792E-2</c:v>
                </c:pt>
                <c:pt idx="3845">
                  <c:v>6.3812793775816196E-2</c:v>
                </c:pt>
                <c:pt idx="3846">
                  <c:v>6.3847301293849093E-2</c:v>
                </c:pt>
                <c:pt idx="3847">
                  <c:v>6.3927050372580896E-2</c:v>
                </c:pt>
                <c:pt idx="3848">
                  <c:v>6.3859281988780395E-2</c:v>
                </c:pt>
                <c:pt idx="3849">
                  <c:v>6.3888427068760592E-2</c:v>
                </c:pt>
                <c:pt idx="3850">
                  <c:v>6.3966031172271384E-2</c:v>
                </c:pt>
                <c:pt idx="3851">
                  <c:v>6.3946543064066386E-2</c:v>
                </c:pt>
                <c:pt idx="3852">
                  <c:v>6.3973543168825489E-2</c:v>
                </c:pt>
                <c:pt idx="3853">
                  <c:v>6.4015209770822687E-2</c:v>
                </c:pt>
                <c:pt idx="3854">
                  <c:v>6.4002692832086094E-2</c:v>
                </c:pt>
                <c:pt idx="3855">
                  <c:v>6.4018243902438793E-2</c:v>
                </c:pt>
                <c:pt idx="3856">
                  <c:v>6.4048828132460489E-2</c:v>
                </c:pt>
                <c:pt idx="3857">
                  <c:v>6.4109978259382389E-2</c:v>
                </c:pt>
                <c:pt idx="3858">
                  <c:v>6.4114446957759585E-2</c:v>
                </c:pt>
                <c:pt idx="3859">
                  <c:v>6.4090843063767083E-2</c:v>
                </c:pt>
                <c:pt idx="3860">
                  <c:v>6.4150567790488694E-2</c:v>
                </c:pt>
                <c:pt idx="3861">
                  <c:v>6.4182041176905388E-2</c:v>
                </c:pt>
                <c:pt idx="3862">
                  <c:v>6.4176852903507484E-2</c:v>
                </c:pt>
                <c:pt idx="3863">
                  <c:v>6.4237113874034191E-2</c:v>
                </c:pt>
                <c:pt idx="3864">
                  <c:v>6.419402187183669E-2</c:v>
                </c:pt>
                <c:pt idx="3865">
                  <c:v>6.4178466218203584E-2</c:v>
                </c:pt>
                <c:pt idx="3866">
                  <c:v>6.4258572792805696E-2</c:v>
                </c:pt>
                <c:pt idx="3867">
                  <c:v>6.4238186361644786E-2</c:v>
                </c:pt>
                <c:pt idx="3868">
                  <c:v>6.428003171157709E-2</c:v>
                </c:pt>
                <c:pt idx="3869">
                  <c:v>6.4236939709379492E-2</c:v>
                </c:pt>
                <c:pt idx="3870">
                  <c:v>6.4244089626783088E-2</c:v>
                </c:pt>
                <c:pt idx="3871">
                  <c:v>6.4326345759886591E-2</c:v>
                </c:pt>
                <c:pt idx="3872">
                  <c:v>6.4331886945874286E-2</c:v>
                </c:pt>
                <c:pt idx="3873">
                  <c:v>6.4352626289624987E-2</c:v>
                </c:pt>
                <c:pt idx="3874">
                  <c:v>6.4371582737305089E-2</c:v>
                </c:pt>
                <c:pt idx="3875">
                  <c:v>6.4347085103637194E-2</c:v>
                </c:pt>
                <c:pt idx="3876">
                  <c:v>6.4331350702068996E-2</c:v>
                </c:pt>
                <c:pt idx="3877">
                  <c:v>6.4422186736056694E-2</c:v>
                </c:pt>
                <c:pt idx="3878">
                  <c:v>6.4428626245000287E-2</c:v>
                </c:pt>
                <c:pt idx="3879">
                  <c:v>6.4391254176725685E-2</c:v>
                </c:pt>
                <c:pt idx="3880">
                  <c:v>6.4384635919846986E-2</c:v>
                </c:pt>
                <c:pt idx="3881">
                  <c:v>6.444489689037379E-2</c:v>
                </c:pt>
                <c:pt idx="3882">
                  <c:v>6.4494249653579791E-2</c:v>
                </c:pt>
                <c:pt idx="3883">
                  <c:v>6.4474761545374695E-2</c:v>
                </c:pt>
                <c:pt idx="3884">
                  <c:v>6.4526974275542187E-2</c:v>
                </c:pt>
                <c:pt idx="3885">
                  <c:v>6.4516602312026591E-2</c:v>
                </c:pt>
                <c:pt idx="3886">
                  <c:v>6.4531800469789596E-2</c:v>
                </c:pt>
                <c:pt idx="3887">
                  <c:v>6.8533838404572486E-2</c:v>
                </c:pt>
                <c:pt idx="3888">
                  <c:v>6.7664802610414784E-2</c:v>
                </c:pt>
              </c:numCache>
            </c:numRef>
          </c:cat>
          <c:val>
            <c:numRef>
              <c:f>'CTE-219-10-WARP-TDB-L (RUN 4)'!$E$8:$E$3617</c:f>
              <c:numCache>
                <c:formatCode>0.000</c:formatCode>
                <c:ptCount val="3610"/>
                <c:pt idx="0">
                  <c:v>21.601869937302801</c:v>
                </c:pt>
                <c:pt idx="1">
                  <c:v>24.5924727501368</c:v>
                </c:pt>
                <c:pt idx="2">
                  <c:v>27.660916208368999</c:v>
                </c:pt>
                <c:pt idx="3">
                  <c:v>31.136731542382801</c:v>
                </c:pt>
                <c:pt idx="4">
                  <c:v>35.368471063944099</c:v>
                </c:pt>
                <c:pt idx="5">
                  <c:v>38.018102555067301</c:v>
                </c:pt>
                <c:pt idx="6">
                  <c:v>40.896035047152601</c:v>
                </c:pt>
                <c:pt idx="7">
                  <c:v>44.372244867074301</c:v>
                </c:pt>
                <c:pt idx="8">
                  <c:v>46.623898392491</c:v>
                </c:pt>
                <c:pt idx="9">
                  <c:v>49.245291553237003</c:v>
                </c:pt>
                <c:pt idx="10">
                  <c:v>51.671386747102297</c:v>
                </c:pt>
                <c:pt idx="11">
                  <c:v>53.910629402826999</c:v>
                </c:pt>
                <c:pt idx="12">
                  <c:v>55.948893494597897</c:v>
                </c:pt>
                <c:pt idx="13">
                  <c:v>58.386006851384899</c:v>
                </c:pt>
                <c:pt idx="14">
                  <c:v>61.0483750918631</c:v>
                </c:pt>
                <c:pt idx="15">
                  <c:v>62.951443717547598</c:v>
                </c:pt>
                <c:pt idx="16">
                  <c:v>65.465697936035397</c:v>
                </c:pt>
                <c:pt idx="17">
                  <c:v>68.787413353196399</c:v>
                </c:pt>
                <c:pt idx="18">
                  <c:v>71.4753785836253</c:v>
                </c:pt>
                <c:pt idx="19">
                  <c:v>73.409491535100997</c:v>
                </c:pt>
                <c:pt idx="20">
                  <c:v>75.768853434608005</c:v>
                </c:pt>
                <c:pt idx="21">
                  <c:v>77.892319621848799</c:v>
                </c:pt>
                <c:pt idx="22">
                  <c:v>80.958270958237193</c:v>
                </c:pt>
                <c:pt idx="23">
                  <c:v>83.721353166143999</c:v>
                </c:pt>
                <c:pt idx="24">
                  <c:v>85.930508553193107</c:v>
                </c:pt>
                <c:pt idx="25">
                  <c:v>87.688680789770302</c:v>
                </c:pt>
                <c:pt idx="26">
                  <c:v>90.512774531215598</c:v>
                </c:pt>
                <c:pt idx="27">
                  <c:v>92.074088008841898</c:v>
                </c:pt>
                <c:pt idx="28">
                  <c:v>94.216702199018201</c:v>
                </c:pt>
                <c:pt idx="29">
                  <c:v>98.272675951605393</c:v>
                </c:pt>
                <c:pt idx="30">
                  <c:v>100.06334010574</c:v>
                </c:pt>
                <c:pt idx="31">
                  <c:v>101.993974720602</c:v>
                </c:pt>
                <c:pt idx="32">
                  <c:v>103.864716083717</c:v>
                </c:pt>
                <c:pt idx="33">
                  <c:v>106.662760033995</c:v>
                </c:pt>
                <c:pt idx="34">
                  <c:v>108.583865241449</c:v>
                </c:pt>
                <c:pt idx="35">
                  <c:v>111.274115059831</c:v>
                </c:pt>
                <c:pt idx="36">
                  <c:v>114.879695675652</c:v>
                </c:pt>
                <c:pt idx="37">
                  <c:v>116.743994912376</c:v>
                </c:pt>
                <c:pt idx="38">
                  <c:v>117.934944437845</c:v>
                </c:pt>
                <c:pt idx="39">
                  <c:v>121.326343217893</c:v>
                </c:pt>
                <c:pt idx="40">
                  <c:v>122.46667505591699</c:v>
                </c:pt>
                <c:pt idx="41">
                  <c:v>125.189999944937</c:v>
                </c:pt>
                <c:pt idx="42">
                  <c:v>128.41173548148899</c:v>
                </c:pt>
                <c:pt idx="43">
                  <c:v>130.30698299526199</c:v>
                </c:pt>
                <c:pt idx="44">
                  <c:v>132.89549661316701</c:v>
                </c:pt>
                <c:pt idx="45">
                  <c:v>135.51799776476699</c:v>
                </c:pt>
                <c:pt idx="46">
                  <c:v>138.93362827049299</c:v>
                </c:pt>
                <c:pt idx="47">
                  <c:v>141.676258956813</c:v>
                </c:pt>
                <c:pt idx="48">
                  <c:v>142.77906317890799</c:v>
                </c:pt>
                <c:pt idx="49">
                  <c:v>145.05051989689801</c:v>
                </c:pt>
                <c:pt idx="50">
                  <c:v>147.238098619944</c:v>
                </c:pt>
                <c:pt idx="51">
                  <c:v>150.54305353148999</c:v>
                </c:pt>
                <c:pt idx="52">
                  <c:v>150.49087162166299</c:v>
                </c:pt>
                <c:pt idx="53">
                  <c:v>153.524790702335</c:v>
                </c:pt>
                <c:pt idx="54">
                  <c:v>155.54296688561601</c:v>
                </c:pt>
                <c:pt idx="55">
                  <c:v>158.26131096126099</c:v>
                </c:pt>
                <c:pt idx="56">
                  <c:v>160.30019250923499</c:v>
                </c:pt>
                <c:pt idx="57">
                  <c:v>161.72971339051901</c:v>
                </c:pt>
                <c:pt idx="58">
                  <c:v>164.52906772007401</c:v>
                </c:pt>
                <c:pt idx="59">
                  <c:v>166.61908836295501</c:v>
                </c:pt>
                <c:pt idx="60">
                  <c:v>168.98855596232701</c:v>
                </c:pt>
                <c:pt idx="61">
                  <c:v>171.16772355975499</c:v>
                </c:pt>
                <c:pt idx="62">
                  <c:v>172.48448321701599</c:v>
                </c:pt>
                <c:pt idx="63">
                  <c:v>174.550395625459</c:v>
                </c:pt>
                <c:pt idx="64">
                  <c:v>178.032354648698</c:v>
                </c:pt>
                <c:pt idx="65">
                  <c:v>179.37747612757701</c:v>
                </c:pt>
                <c:pt idx="66">
                  <c:v>181.74557160205299</c:v>
                </c:pt>
                <c:pt idx="67">
                  <c:v>182.574952495953</c:v>
                </c:pt>
                <c:pt idx="68">
                  <c:v>185.441527224205</c:v>
                </c:pt>
                <c:pt idx="69">
                  <c:v>187.23722707671101</c:v>
                </c:pt>
                <c:pt idx="70">
                  <c:v>189.24575722196701</c:v>
                </c:pt>
                <c:pt idx="71">
                  <c:v>192.27186891197499</c:v>
                </c:pt>
                <c:pt idx="72">
                  <c:v>194.52087766665301</c:v>
                </c:pt>
                <c:pt idx="73">
                  <c:v>197.36757030515</c:v>
                </c:pt>
                <c:pt idx="74">
                  <c:v>200.68870256922901</c:v>
                </c:pt>
                <c:pt idx="75">
                  <c:v>204.83046157036699</c:v>
                </c:pt>
                <c:pt idx="76">
                  <c:v>209.25159892175299</c:v>
                </c:pt>
                <c:pt idx="77">
                  <c:v>214.26648215850301</c:v>
                </c:pt>
                <c:pt idx="78">
                  <c:v>218.017199285288</c:v>
                </c:pt>
                <c:pt idx="79">
                  <c:v>219.143384515626</c:v>
                </c:pt>
                <c:pt idx="80">
                  <c:v>223.041783445059</c:v>
                </c:pt>
                <c:pt idx="81">
                  <c:v>225.84690069918099</c:v>
                </c:pt>
                <c:pt idx="82">
                  <c:v>227.50297312218299</c:v>
                </c:pt>
                <c:pt idx="83">
                  <c:v>230.76273023962699</c:v>
                </c:pt>
                <c:pt idx="84">
                  <c:v>232.24783590048301</c:v>
                </c:pt>
                <c:pt idx="85">
                  <c:v>234.327565606636</c:v>
                </c:pt>
                <c:pt idx="86">
                  <c:v>237.63715830033399</c:v>
                </c:pt>
                <c:pt idx="87">
                  <c:v>239.52432399846401</c:v>
                </c:pt>
                <c:pt idx="88">
                  <c:v>242.274199504238</c:v>
                </c:pt>
                <c:pt idx="89">
                  <c:v>245.257802764942</c:v>
                </c:pt>
                <c:pt idx="90">
                  <c:v>247.621013474785</c:v>
                </c:pt>
                <c:pt idx="91">
                  <c:v>249.84506327758899</c:v>
                </c:pt>
                <c:pt idx="92">
                  <c:v>251.138126337882</c:v>
                </c:pt>
                <c:pt idx="93">
                  <c:v>254.70131515501501</c:v>
                </c:pt>
                <c:pt idx="94">
                  <c:v>256.538974586866</c:v>
                </c:pt>
                <c:pt idx="95">
                  <c:v>259.24793332821702</c:v>
                </c:pt>
                <c:pt idx="96">
                  <c:v>260.92401133221603</c:v>
                </c:pt>
                <c:pt idx="97">
                  <c:v>264.61917112192799</c:v>
                </c:pt>
                <c:pt idx="98">
                  <c:v>267.725003268443</c:v>
                </c:pt>
                <c:pt idx="99">
                  <c:v>268.53376112514297</c:v>
                </c:pt>
                <c:pt idx="100">
                  <c:v>272.01080794125198</c:v>
                </c:pt>
                <c:pt idx="101">
                  <c:v>274.776627538328</c:v>
                </c:pt>
                <c:pt idx="102">
                  <c:v>277.35517952948197</c:v>
                </c:pt>
                <c:pt idx="103">
                  <c:v>279.60027772820399</c:v>
                </c:pt>
                <c:pt idx="104">
                  <c:v>281.52739970333101</c:v>
                </c:pt>
                <c:pt idx="105">
                  <c:v>284.58128320125098</c:v>
                </c:pt>
                <c:pt idx="106">
                  <c:v>287.14680000588498</c:v>
                </c:pt>
                <c:pt idx="107">
                  <c:v>289.49113027714702</c:v>
                </c:pt>
                <c:pt idx="108">
                  <c:v>291.58197419496599</c:v>
                </c:pt>
                <c:pt idx="109">
                  <c:v>293.169083620653</c:v>
                </c:pt>
                <c:pt idx="110">
                  <c:v>295.93089661302997</c:v>
                </c:pt>
                <c:pt idx="111">
                  <c:v>298.11968280598501</c:v>
                </c:pt>
                <c:pt idx="112">
                  <c:v>300.43036857477699</c:v>
                </c:pt>
                <c:pt idx="113">
                  <c:v>303.81024150568999</c:v>
                </c:pt>
                <c:pt idx="114">
                  <c:v>305.77339548060797</c:v>
                </c:pt>
                <c:pt idx="115">
                  <c:v>308.57030742784701</c:v>
                </c:pt>
                <c:pt idx="116">
                  <c:v>311.00931431699098</c:v>
                </c:pt>
                <c:pt idx="117">
                  <c:v>313.44387552146998</c:v>
                </c:pt>
                <c:pt idx="118">
                  <c:v>315.72012095535098</c:v>
                </c:pt>
                <c:pt idx="119">
                  <c:v>317.346802463063</c:v>
                </c:pt>
                <c:pt idx="120">
                  <c:v>320.68877730432598</c:v>
                </c:pt>
                <c:pt idx="121">
                  <c:v>322.26507438582598</c:v>
                </c:pt>
                <c:pt idx="122">
                  <c:v>325.35084606634899</c:v>
                </c:pt>
                <c:pt idx="123">
                  <c:v>327.31229860639399</c:v>
                </c:pt>
                <c:pt idx="124">
                  <c:v>329.84397881107202</c:v>
                </c:pt>
                <c:pt idx="125">
                  <c:v>333.205492710866</c:v>
                </c:pt>
                <c:pt idx="126">
                  <c:v>334.73733294570798</c:v>
                </c:pt>
                <c:pt idx="127">
                  <c:v>337.89420813838598</c:v>
                </c:pt>
                <c:pt idx="128">
                  <c:v>340.14350503929302</c:v>
                </c:pt>
                <c:pt idx="129">
                  <c:v>341.71134983142798</c:v>
                </c:pt>
                <c:pt idx="130">
                  <c:v>343.96583336444399</c:v>
                </c:pt>
                <c:pt idx="131">
                  <c:v>346.32775427688398</c:v>
                </c:pt>
                <c:pt idx="132">
                  <c:v>349.08586253203998</c:v>
                </c:pt>
                <c:pt idx="133">
                  <c:v>351.87056256769699</c:v>
                </c:pt>
                <c:pt idx="134">
                  <c:v>353.085469393864</c:v>
                </c:pt>
                <c:pt idx="135">
                  <c:v>355.11769613608902</c:v>
                </c:pt>
                <c:pt idx="136">
                  <c:v>357.51227362107397</c:v>
                </c:pt>
                <c:pt idx="137">
                  <c:v>359.298697909277</c:v>
                </c:pt>
                <c:pt idx="138">
                  <c:v>360.95191631249497</c:v>
                </c:pt>
                <c:pt idx="139">
                  <c:v>364.04715565480598</c:v>
                </c:pt>
                <c:pt idx="140">
                  <c:v>367.40803837714799</c:v>
                </c:pt>
                <c:pt idx="141">
                  <c:v>369.95854413541002</c:v>
                </c:pt>
                <c:pt idx="142">
                  <c:v>372.71119133347702</c:v>
                </c:pt>
                <c:pt idx="143">
                  <c:v>373.51577793049103</c:v>
                </c:pt>
                <c:pt idx="144">
                  <c:v>376.05250755478897</c:v>
                </c:pt>
                <c:pt idx="145">
                  <c:v>378.25013023207998</c:v>
                </c:pt>
                <c:pt idx="146">
                  <c:v>380.59761639060503</c:v>
                </c:pt>
                <c:pt idx="147">
                  <c:v>384.06719884727499</c:v>
                </c:pt>
                <c:pt idx="148">
                  <c:v>386.17319102395402</c:v>
                </c:pt>
                <c:pt idx="149">
                  <c:v>389.17315001342899</c:v>
                </c:pt>
                <c:pt idx="150">
                  <c:v>390.44343580043301</c:v>
                </c:pt>
                <c:pt idx="151">
                  <c:v>391.97088523560501</c:v>
                </c:pt>
                <c:pt idx="152">
                  <c:v>394.76647994294302</c:v>
                </c:pt>
                <c:pt idx="153">
                  <c:v>397.50540589204098</c:v>
                </c:pt>
                <c:pt idx="154">
                  <c:v>399.82215645287602</c:v>
                </c:pt>
                <c:pt idx="155">
                  <c:v>402.09274873218197</c:v>
                </c:pt>
                <c:pt idx="156">
                  <c:v>405.54292934281</c:v>
                </c:pt>
                <c:pt idx="157">
                  <c:v>408.61116526715199</c:v>
                </c:pt>
                <c:pt idx="158">
                  <c:v>410.32590975074402</c:v>
                </c:pt>
                <c:pt idx="159">
                  <c:v>411.72169008081403</c:v>
                </c:pt>
                <c:pt idx="160">
                  <c:v>414.14497241864098</c:v>
                </c:pt>
                <c:pt idx="161">
                  <c:v>416.387518465055</c:v>
                </c:pt>
                <c:pt idx="162">
                  <c:v>419.52051868452799</c:v>
                </c:pt>
                <c:pt idx="163">
                  <c:v>422.15779762126698</c:v>
                </c:pt>
                <c:pt idx="164">
                  <c:v>425.16922757487902</c:v>
                </c:pt>
                <c:pt idx="165">
                  <c:v>427.35408949062901</c:v>
                </c:pt>
                <c:pt idx="166">
                  <c:v>429.75591179506898</c:v>
                </c:pt>
                <c:pt idx="167">
                  <c:v>433.31339257263102</c:v>
                </c:pt>
                <c:pt idx="168">
                  <c:v>435.344027649976</c:v>
                </c:pt>
                <c:pt idx="169">
                  <c:v>438.18254242408699</c:v>
                </c:pt>
                <c:pt idx="170">
                  <c:v>439.69492592789197</c:v>
                </c:pt>
                <c:pt idx="171">
                  <c:v>441.78867875049099</c:v>
                </c:pt>
                <c:pt idx="172">
                  <c:v>444.696074194424</c:v>
                </c:pt>
                <c:pt idx="173">
                  <c:v>447.13974630821798</c:v>
                </c:pt>
                <c:pt idx="174">
                  <c:v>449.29595825612199</c:v>
                </c:pt>
                <c:pt idx="175">
                  <c:v>451.18177927185297</c:v>
                </c:pt>
                <c:pt idx="176">
                  <c:v>453.56398019026898</c:v>
                </c:pt>
                <c:pt idx="177">
                  <c:v>456.32156703796397</c:v>
                </c:pt>
                <c:pt idx="178">
                  <c:v>457.32349263764303</c:v>
                </c:pt>
                <c:pt idx="179">
                  <c:v>461.24631539023898</c:v>
                </c:pt>
                <c:pt idx="180">
                  <c:v>463.63211127588397</c:v>
                </c:pt>
                <c:pt idx="181">
                  <c:v>466.38969812357902</c:v>
                </c:pt>
                <c:pt idx="182">
                  <c:v>468.413801886415</c:v>
                </c:pt>
                <c:pt idx="183">
                  <c:v>469.95607027047299</c:v>
                </c:pt>
                <c:pt idx="184">
                  <c:v>474.22315915968898</c:v>
                </c:pt>
                <c:pt idx="185">
                  <c:v>476.07558265543099</c:v>
                </c:pt>
                <c:pt idx="186">
                  <c:v>478.01077272495098</c:v>
                </c:pt>
                <c:pt idx="187">
                  <c:v>480.46050963078898</c:v>
                </c:pt>
                <c:pt idx="188">
                  <c:v>482.334557814905</c:v>
                </c:pt>
                <c:pt idx="189">
                  <c:v>484.45180141573798</c:v>
                </c:pt>
                <c:pt idx="190">
                  <c:v>487.10367976138002</c:v>
                </c:pt>
                <c:pt idx="191">
                  <c:v>490.23497854598099</c:v>
                </c:pt>
                <c:pt idx="192">
                  <c:v>492.16972953553397</c:v>
                </c:pt>
                <c:pt idx="193">
                  <c:v>493.40036091301897</c:v>
                </c:pt>
                <c:pt idx="194">
                  <c:v>496.73111177262598</c:v>
                </c:pt>
                <c:pt idx="195">
                  <c:v>498.59034100785601</c:v>
                </c:pt>
                <c:pt idx="196">
                  <c:v>501.101110029106</c:v>
                </c:pt>
                <c:pt idx="197">
                  <c:v>503.81434980013501</c:v>
                </c:pt>
                <c:pt idx="198">
                  <c:v>505.74805797476603</c:v>
                </c:pt>
                <c:pt idx="199">
                  <c:v>509.37946884177001</c:v>
                </c:pt>
                <c:pt idx="200">
                  <c:v>511.067895969841</c:v>
                </c:pt>
                <c:pt idx="201">
                  <c:v>514.54030500379804</c:v>
                </c:pt>
                <c:pt idx="202">
                  <c:v>516.10985123080604</c:v>
                </c:pt>
                <c:pt idx="203">
                  <c:v>518.37967512016905</c:v>
                </c:pt>
                <c:pt idx="204">
                  <c:v>522.05087760918195</c:v>
                </c:pt>
                <c:pt idx="205">
                  <c:v>522.68007920188097</c:v>
                </c:pt>
                <c:pt idx="206">
                  <c:v>525.48009215138597</c:v>
                </c:pt>
                <c:pt idx="207">
                  <c:v>527.23311891959997</c:v>
                </c:pt>
                <c:pt idx="208">
                  <c:v>530.26046552201603</c:v>
                </c:pt>
                <c:pt idx="209">
                  <c:v>532.99801934621701</c:v>
                </c:pt>
                <c:pt idx="210">
                  <c:v>534.98661251672195</c:v>
                </c:pt>
                <c:pt idx="211">
                  <c:v>537.02575476842696</c:v>
                </c:pt>
                <c:pt idx="212">
                  <c:v>538.82636682806299</c:v>
                </c:pt>
                <c:pt idx="213">
                  <c:v>541.38790447049701</c:v>
                </c:pt>
                <c:pt idx="214">
                  <c:v>544.68479128764898</c:v>
                </c:pt>
                <c:pt idx="215">
                  <c:v>546.48655593219905</c:v>
                </c:pt>
                <c:pt idx="216">
                  <c:v>549.69107130129601</c:v>
                </c:pt>
                <c:pt idx="217">
                  <c:v>552.71325871409897</c:v>
                </c:pt>
                <c:pt idx="218">
                  <c:v>553.99180469298301</c:v>
                </c:pt>
                <c:pt idx="219">
                  <c:v>556.74143321627605</c:v>
                </c:pt>
                <c:pt idx="220">
                  <c:v>559.39440926183602</c:v>
                </c:pt>
                <c:pt idx="221">
                  <c:v>562.30430197308101</c:v>
                </c:pt>
                <c:pt idx="222">
                  <c:v>564.18910761638801</c:v>
                </c:pt>
                <c:pt idx="223">
                  <c:v>566.60981035940904</c:v>
                </c:pt>
                <c:pt idx="224">
                  <c:v>569.20828560406505</c:v>
                </c:pt>
                <c:pt idx="225">
                  <c:v>570.99012699511297</c:v>
                </c:pt>
                <c:pt idx="226">
                  <c:v>573.84008529086395</c:v>
                </c:pt>
                <c:pt idx="227">
                  <c:v>576.23982196546103</c:v>
                </c:pt>
                <c:pt idx="228">
                  <c:v>578.95629995124602</c:v>
                </c:pt>
                <c:pt idx="229">
                  <c:v>580.87771388680198</c:v>
                </c:pt>
                <c:pt idx="230">
                  <c:v>582.02190139578602</c:v>
                </c:pt>
                <c:pt idx="231">
                  <c:v>585.31461695325197</c:v>
                </c:pt>
                <c:pt idx="232">
                  <c:v>588.01644064513903</c:v>
                </c:pt>
                <c:pt idx="233">
                  <c:v>590.50712175789897</c:v>
                </c:pt>
                <c:pt idx="234">
                  <c:v>592.74379510975405</c:v>
                </c:pt>
                <c:pt idx="235">
                  <c:v>594.36751282768898</c:v>
                </c:pt>
                <c:pt idx="236">
                  <c:v>597.66505826479204</c:v>
                </c:pt>
                <c:pt idx="237">
                  <c:v>599.680545083276</c:v>
                </c:pt>
                <c:pt idx="238">
                  <c:v>602.84274412055299</c:v>
                </c:pt>
                <c:pt idx="239">
                  <c:v>605.22387478154894</c:v>
                </c:pt>
                <c:pt idx="240">
                  <c:v>607.31351122945796</c:v>
                </c:pt>
                <c:pt idx="241">
                  <c:v>610.40375603714494</c:v>
                </c:pt>
                <c:pt idx="242">
                  <c:v>612.51166918868</c:v>
                </c:pt>
                <c:pt idx="243">
                  <c:v>614.57221658877597</c:v>
                </c:pt>
                <c:pt idx="244">
                  <c:v>617.67810362028695</c:v>
                </c:pt>
                <c:pt idx="245">
                  <c:v>620.87905146465198</c:v>
                </c:pt>
                <c:pt idx="246">
                  <c:v>622.55386711374501</c:v>
                </c:pt>
                <c:pt idx="247">
                  <c:v>624.76913531721004</c:v>
                </c:pt>
                <c:pt idx="248">
                  <c:v>627.61986200290301</c:v>
                </c:pt>
                <c:pt idx="249">
                  <c:v>628.60356578395204</c:v>
                </c:pt>
                <c:pt idx="250">
                  <c:v>632.40588852810799</c:v>
                </c:pt>
                <c:pt idx="251">
                  <c:v>634.515064034548</c:v>
                </c:pt>
                <c:pt idx="252">
                  <c:v>636.84811543915805</c:v>
                </c:pt>
                <c:pt idx="253">
                  <c:v>640.31454200856501</c:v>
                </c:pt>
                <c:pt idx="254">
                  <c:v>641.84385753359697</c:v>
                </c:pt>
                <c:pt idx="255">
                  <c:v>644.92263137714599</c:v>
                </c:pt>
                <c:pt idx="256">
                  <c:v>647.307713757844</c:v>
                </c:pt>
                <c:pt idx="257">
                  <c:v>649.38719648151698</c:v>
                </c:pt>
                <c:pt idx="258">
                  <c:v>651.57172908729206</c:v>
                </c:pt>
                <c:pt idx="259">
                  <c:v>653.23622635716094</c:v>
                </c:pt>
                <c:pt idx="260">
                  <c:v>656.21038939857499</c:v>
                </c:pt>
                <c:pt idx="261">
                  <c:v>658.93147772401403</c:v>
                </c:pt>
                <c:pt idx="262">
                  <c:v>661.24965529474196</c:v>
                </c:pt>
                <c:pt idx="263">
                  <c:v>664.05510185883895</c:v>
                </c:pt>
                <c:pt idx="264">
                  <c:v>666.45138077869603</c:v>
                </c:pt>
                <c:pt idx="265">
                  <c:v>668.46313541745997</c:v>
                </c:pt>
                <c:pt idx="266">
                  <c:v>670.73449608670705</c:v>
                </c:pt>
                <c:pt idx="267">
                  <c:v>673.28148920523404</c:v>
                </c:pt>
                <c:pt idx="268">
                  <c:v>675.38188311233398</c:v>
                </c:pt>
                <c:pt idx="269">
                  <c:v>678.33689129018796</c:v>
                </c:pt>
                <c:pt idx="270">
                  <c:v>680.49013944831495</c:v>
                </c:pt>
                <c:pt idx="271">
                  <c:v>683.48587229310704</c:v>
                </c:pt>
                <c:pt idx="272">
                  <c:v>686.81815993259795</c:v>
                </c:pt>
                <c:pt idx="273">
                  <c:v>688.32409444938696</c:v>
                </c:pt>
                <c:pt idx="274">
                  <c:v>691.040243125198</c:v>
                </c:pt>
                <c:pt idx="275">
                  <c:v>694.00622830222596</c:v>
                </c:pt>
                <c:pt idx="276">
                  <c:v>695.97056230455496</c:v>
                </c:pt>
                <c:pt idx="277">
                  <c:v>697.77940711357303</c:v>
                </c:pt>
                <c:pt idx="278">
                  <c:v>700.57327294354002</c:v>
                </c:pt>
                <c:pt idx="279">
                  <c:v>701.41411108032901</c:v>
                </c:pt>
                <c:pt idx="280">
                  <c:v>704.78558660687497</c:v>
                </c:pt>
                <c:pt idx="281">
                  <c:v>706.86150180581501</c:v>
                </c:pt>
                <c:pt idx="282">
                  <c:v>709.54197523430696</c:v>
                </c:pt>
                <c:pt idx="283">
                  <c:v>712.71575500571396</c:v>
                </c:pt>
                <c:pt idx="284">
                  <c:v>715.00841105336099</c:v>
                </c:pt>
                <c:pt idx="285">
                  <c:v>718.19519856879003</c:v>
                </c:pt>
                <c:pt idx="286">
                  <c:v>719.60996910743302</c:v>
                </c:pt>
                <c:pt idx="287">
                  <c:v>722.44099207960801</c:v>
                </c:pt>
                <c:pt idx="288">
                  <c:v>724.21141739151403</c:v>
                </c:pt>
                <c:pt idx="289">
                  <c:v>726.76752141935503</c:v>
                </c:pt>
                <c:pt idx="290">
                  <c:v>730.716661527474</c:v>
                </c:pt>
                <c:pt idx="291">
                  <c:v>731.90387887322299</c:v>
                </c:pt>
                <c:pt idx="292">
                  <c:v>734.478643799662</c:v>
                </c:pt>
                <c:pt idx="293">
                  <c:v>736.75906049322896</c:v>
                </c:pt>
                <c:pt idx="294">
                  <c:v>739.31395705116199</c:v>
                </c:pt>
                <c:pt idx="295">
                  <c:v>741.44980666559604</c:v>
                </c:pt>
                <c:pt idx="296">
                  <c:v>743.78022359040494</c:v>
                </c:pt>
                <c:pt idx="297">
                  <c:v>747.94961718696504</c:v>
                </c:pt>
                <c:pt idx="298">
                  <c:v>749.77668381461297</c:v>
                </c:pt>
                <c:pt idx="299">
                  <c:v>751.511653419185</c:v>
                </c:pt>
                <c:pt idx="300">
                  <c:v>754.19366362756102</c:v>
                </c:pt>
                <c:pt idx="301">
                  <c:v>757.44000136351406</c:v>
                </c:pt>
                <c:pt idx="302">
                  <c:v>760.10384463825596</c:v>
                </c:pt>
                <c:pt idx="303">
                  <c:v>761.61340156477297</c:v>
                </c:pt>
                <c:pt idx="304">
                  <c:v>764.11412663177805</c:v>
                </c:pt>
                <c:pt idx="305">
                  <c:v>765.96023835299502</c:v>
                </c:pt>
                <c:pt idx="306">
                  <c:v>767.71782057586597</c:v>
                </c:pt>
                <c:pt idx="307">
                  <c:v>771.16887934642898</c:v>
                </c:pt>
                <c:pt idx="308">
                  <c:v>773.39891161378296</c:v>
                </c:pt>
                <c:pt idx="309">
                  <c:v>775.93372026322595</c:v>
                </c:pt>
                <c:pt idx="310">
                  <c:v>778.86902472756105</c:v>
                </c:pt>
                <c:pt idx="311">
                  <c:v>781.03215218494495</c:v>
                </c:pt>
                <c:pt idx="312">
                  <c:v>783.73573219670004</c:v>
                </c:pt>
                <c:pt idx="313">
                  <c:v>785.72794777693298</c:v>
                </c:pt>
                <c:pt idx="314">
                  <c:v>788.25529206693602</c:v>
                </c:pt>
                <c:pt idx="315">
                  <c:v>790.31035096744495</c:v>
                </c:pt>
                <c:pt idx="316">
                  <c:v>792.04087488735104</c:v>
                </c:pt>
                <c:pt idx="317">
                  <c:v>795.02733216783997</c:v>
                </c:pt>
                <c:pt idx="318">
                  <c:v>796.93496996943099</c:v>
                </c:pt>
                <c:pt idx="319">
                  <c:v>800.526369674443</c:v>
                </c:pt>
                <c:pt idx="320">
                  <c:v>803.54916082220097</c:v>
                </c:pt>
                <c:pt idx="321">
                  <c:v>804.99263621368596</c:v>
                </c:pt>
                <c:pt idx="322">
                  <c:v>808.82201726080802</c:v>
                </c:pt>
                <c:pt idx="323">
                  <c:v>809.86104511769702</c:v>
                </c:pt>
                <c:pt idx="324">
                  <c:v>812.27785102601104</c:v>
                </c:pt>
                <c:pt idx="325">
                  <c:v>814.86518461650496</c:v>
                </c:pt>
                <c:pt idx="326">
                  <c:v>817.25213308706304</c:v>
                </c:pt>
                <c:pt idx="327">
                  <c:v>819.92920364581096</c:v>
                </c:pt>
                <c:pt idx="328">
                  <c:v>822.53717399475397</c:v>
                </c:pt>
                <c:pt idx="329">
                  <c:v>824.83564785196302</c:v>
                </c:pt>
                <c:pt idx="330">
                  <c:v>827.96700152155995</c:v>
                </c:pt>
                <c:pt idx="331">
                  <c:v>829.81536352760702</c:v>
                </c:pt>
                <c:pt idx="332">
                  <c:v>834.02169472639105</c:v>
                </c:pt>
                <c:pt idx="333">
                  <c:v>835.74821204159798</c:v>
                </c:pt>
                <c:pt idx="334">
                  <c:v>838.66924640700495</c:v>
                </c:pt>
                <c:pt idx="335">
                  <c:v>840.34823331578502</c:v>
                </c:pt>
                <c:pt idx="336">
                  <c:v>843.98370567248401</c:v>
                </c:pt>
                <c:pt idx="337">
                  <c:v>845.49304305901796</c:v>
                </c:pt>
                <c:pt idx="338">
                  <c:v>847.97664400731003</c:v>
                </c:pt>
                <c:pt idx="339">
                  <c:v>849.96485298284404</c:v>
                </c:pt>
                <c:pt idx="340">
                  <c:v>851.49405873788396</c:v>
                </c:pt>
                <c:pt idx="341">
                  <c:v>853.98468496564794</c:v>
                </c:pt>
                <c:pt idx="342">
                  <c:v>856.77701401573199</c:v>
                </c:pt>
                <c:pt idx="343">
                  <c:v>858.600952198615</c:v>
                </c:pt>
                <c:pt idx="344">
                  <c:v>859.74508482260296</c:v>
                </c:pt>
                <c:pt idx="345">
                  <c:v>862.20239585787203</c:v>
                </c:pt>
                <c:pt idx="346">
                  <c:v>865.45158761360995</c:v>
                </c:pt>
                <c:pt idx="347">
                  <c:v>867.95258710559403</c:v>
                </c:pt>
                <c:pt idx="348">
                  <c:v>871.23465497386098</c:v>
                </c:pt>
                <c:pt idx="349">
                  <c:v>872.702718843497</c:v>
                </c:pt>
                <c:pt idx="350">
                  <c:v>874.70607607789202</c:v>
                </c:pt>
                <c:pt idx="351">
                  <c:v>876.79626137575997</c:v>
                </c:pt>
                <c:pt idx="352">
                  <c:v>879.28063071399401</c:v>
                </c:pt>
                <c:pt idx="353">
                  <c:v>881.044360056404</c:v>
                </c:pt>
                <c:pt idx="354">
                  <c:v>883.92878612956395</c:v>
                </c:pt>
                <c:pt idx="355">
                  <c:v>886.06244034416397</c:v>
                </c:pt>
                <c:pt idx="356">
                  <c:v>889.16706502077</c:v>
                </c:pt>
                <c:pt idx="357">
                  <c:v>891.87651772708296</c:v>
                </c:pt>
                <c:pt idx="358">
                  <c:v>894.52987796761295</c:v>
                </c:pt>
                <c:pt idx="359">
                  <c:v>896.71611200826101</c:v>
                </c:pt>
                <c:pt idx="360">
                  <c:v>898.53187232675896</c:v>
                </c:pt>
                <c:pt idx="361">
                  <c:v>900.39241880189002</c:v>
                </c:pt>
                <c:pt idx="362">
                  <c:v>902.47634721022803</c:v>
                </c:pt>
                <c:pt idx="363">
                  <c:v>904.95281310905602</c:v>
                </c:pt>
                <c:pt idx="364">
                  <c:v>907.65710662575805</c:v>
                </c:pt>
                <c:pt idx="365">
                  <c:v>909.79081572535404</c:v>
                </c:pt>
                <c:pt idx="366">
                  <c:v>911.50064800181497</c:v>
                </c:pt>
                <c:pt idx="367">
                  <c:v>913.82382010716799</c:v>
                </c:pt>
                <c:pt idx="368">
                  <c:v>916.78278000472403</c:v>
                </c:pt>
                <c:pt idx="369">
                  <c:v>919.62395670113494</c:v>
                </c:pt>
                <c:pt idx="370">
                  <c:v>921.57528295944201</c:v>
                </c:pt>
                <c:pt idx="371">
                  <c:v>924.34818272098596</c:v>
                </c:pt>
                <c:pt idx="372">
                  <c:v>926.61394512065397</c:v>
                </c:pt>
                <c:pt idx="373">
                  <c:v>928.45028731260504</c:v>
                </c:pt>
                <c:pt idx="374">
                  <c:v>931.32351684660603</c:v>
                </c:pt>
                <c:pt idx="375">
                  <c:v>932.553928684109</c:v>
                </c:pt>
                <c:pt idx="376">
                  <c:v>934.78083250669795</c:v>
                </c:pt>
                <c:pt idx="377">
                  <c:v>936.98380647108695</c:v>
                </c:pt>
                <c:pt idx="378">
                  <c:v>939.43606808673496</c:v>
                </c:pt>
                <c:pt idx="379">
                  <c:v>942.40326073367305</c:v>
                </c:pt>
                <c:pt idx="380">
                  <c:v>944.97824520009499</c:v>
                </c:pt>
                <c:pt idx="381">
                  <c:v>947.79977306798298</c:v>
                </c:pt>
                <c:pt idx="382">
                  <c:v>949.85565524342996</c:v>
                </c:pt>
                <c:pt idx="383">
                  <c:v>953.06829359191602</c:v>
                </c:pt>
                <c:pt idx="384">
                  <c:v>955.37939099817595</c:v>
                </c:pt>
                <c:pt idx="385">
                  <c:v>957.19564528163698</c:v>
                </c:pt>
                <c:pt idx="386">
                  <c:v>959.40904739524206</c:v>
                </c:pt>
                <c:pt idx="387">
                  <c:v>961.95812614361205</c:v>
                </c:pt>
                <c:pt idx="388">
                  <c:v>962.93881124988798</c:v>
                </c:pt>
                <c:pt idx="389">
                  <c:v>965.66780301473204</c:v>
                </c:pt>
                <c:pt idx="390">
                  <c:v>968.61479798318805</c:v>
                </c:pt>
                <c:pt idx="391">
                  <c:v>971.05893661944697</c:v>
                </c:pt>
                <c:pt idx="392">
                  <c:v>973.63436016583603</c:v>
                </c:pt>
                <c:pt idx="393">
                  <c:v>975.04940512945905</c:v>
                </c:pt>
                <c:pt idx="394">
                  <c:v>978.049199463945</c:v>
                </c:pt>
                <c:pt idx="395">
                  <c:v>980.93977265664296</c:v>
                </c:pt>
                <c:pt idx="396">
                  <c:v>982.321557312766</c:v>
                </c:pt>
                <c:pt idx="397">
                  <c:v>984.413444045505</c:v>
                </c:pt>
                <c:pt idx="398">
                  <c:v>986.77503564796996</c:v>
                </c:pt>
                <c:pt idx="399">
                  <c:v>989.38800053153705</c:v>
                </c:pt>
                <c:pt idx="400">
                  <c:v>991.83609088749904</c:v>
                </c:pt>
                <c:pt idx="401">
                  <c:v>994.50723386669199</c:v>
                </c:pt>
                <c:pt idx="402">
                  <c:v>996.952909282836</c:v>
                </c:pt>
                <c:pt idx="403">
                  <c:v>999.722296404644</c:v>
                </c:pt>
                <c:pt idx="404">
                  <c:v>1001.70781601538</c:v>
                </c:pt>
                <c:pt idx="405">
                  <c:v>1003.9006911405299</c:v>
                </c:pt>
                <c:pt idx="406">
                  <c:v>1008.0864404658601</c:v>
                </c:pt>
                <c:pt idx="407">
                  <c:v>1009.60401060177</c:v>
                </c:pt>
                <c:pt idx="408">
                  <c:v>1012.07273771618</c:v>
                </c:pt>
                <c:pt idx="409">
                  <c:v>1013.0222481448</c:v>
                </c:pt>
                <c:pt idx="410">
                  <c:v>1015.65112967717</c:v>
                </c:pt>
                <c:pt idx="411">
                  <c:v>1019.19856650049</c:v>
                </c:pt>
                <c:pt idx="412">
                  <c:v>1021.37256118706</c:v>
                </c:pt>
                <c:pt idx="413">
                  <c:v>1023.79518490493</c:v>
                </c:pt>
                <c:pt idx="414">
                  <c:v>1025.61714722797</c:v>
                </c:pt>
                <c:pt idx="415">
                  <c:v>1028.58697435471</c:v>
                </c:pt>
                <c:pt idx="416">
                  <c:v>1030.9879733842099</c:v>
                </c:pt>
                <c:pt idx="417">
                  <c:v>1032.67930941706</c:v>
                </c:pt>
                <c:pt idx="418">
                  <c:v>1034.90193220997</c:v>
                </c:pt>
                <c:pt idx="419">
                  <c:v>1037.5397051116699</c:v>
                </c:pt>
                <c:pt idx="420">
                  <c:v>1040.4827483604299</c:v>
                </c:pt>
                <c:pt idx="421">
                  <c:v>1042.28231760514</c:v>
                </c:pt>
                <c:pt idx="422">
                  <c:v>1044.51690532715</c:v>
                </c:pt>
                <c:pt idx="423">
                  <c:v>1047.7154931166999</c:v>
                </c:pt>
                <c:pt idx="424">
                  <c:v>1049.4870710135201</c:v>
                </c:pt>
                <c:pt idx="425">
                  <c:v>1052.79707534468</c:v>
                </c:pt>
                <c:pt idx="426">
                  <c:v>1055.0620693544099</c:v>
                </c:pt>
                <c:pt idx="427">
                  <c:v>1057.3493466724599</c:v>
                </c:pt>
                <c:pt idx="428">
                  <c:v>1059.7065474752501</c:v>
                </c:pt>
                <c:pt idx="429">
                  <c:v>1061.3088600448</c:v>
                </c:pt>
                <c:pt idx="430">
                  <c:v>1064.0580494881201</c:v>
                </c:pt>
                <c:pt idx="431">
                  <c:v>1066.03215301972</c:v>
                </c:pt>
                <c:pt idx="432">
                  <c:v>1068.56432718936</c:v>
                </c:pt>
                <c:pt idx="433">
                  <c:v>1071.56126750406</c:v>
                </c:pt>
                <c:pt idx="434">
                  <c:v>1073.16775133329</c:v>
                </c:pt>
                <c:pt idx="435">
                  <c:v>1076.6948807081301</c:v>
                </c:pt>
                <c:pt idx="436">
                  <c:v>1078.6552629907601</c:v>
                </c:pt>
                <c:pt idx="437">
                  <c:v>1080.8349657168999</c:v>
                </c:pt>
                <c:pt idx="438">
                  <c:v>1081.99677130956</c:v>
                </c:pt>
                <c:pt idx="439">
                  <c:v>1084.67065853855</c:v>
                </c:pt>
                <c:pt idx="440">
                  <c:v>1088.18099310465</c:v>
                </c:pt>
                <c:pt idx="441">
                  <c:v>1090.11074955958</c:v>
                </c:pt>
                <c:pt idx="442">
                  <c:v>1092.86751313234</c:v>
                </c:pt>
                <c:pt idx="443">
                  <c:v>1095.02778656994</c:v>
                </c:pt>
                <c:pt idx="444">
                  <c:v>1097.1790588682099</c:v>
                </c:pt>
                <c:pt idx="445">
                  <c:v>1100.5659021936001</c:v>
                </c:pt>
                <c:pt idx="446">
                  <c:v>1102.22353883899</c:v>
                </c:pt>
                <c:pt idx="447">
                  <c:v>1104.91422087671</c:v>
                </c:pt>
                <c:pt idx="448">
                  <c:v>1107.2197200133901</c:v>
                </c:pt>
                <c:pt idx="449">
                  <c:v>1110.0151226232399</c:v>
                </c:pt>
                <c:pt idx="450">
                  <c:v>1112.8073419033401</c:v>
                </c:pt>
                <c:pt idx="451">
                  <c:v>1115.7698144406299</c:v>
                </c:pt>
                <c:pt idx="452">
                  <c:v>1118.6386531749599</c:v>
                </c:pt>
                <c:pt idx="453">
                  <c:v>1120.3738972045101</c:v>
                </c:pt>
                <c:pt idx="454">
                  <c:v>1122.0651234673701</c:v>
                </c:pt>
                <c:pt idx="455">
                  <c:v>1125.90707317855</c:v>
                </c:pt>
                <c:pt idx="456">
                  <c:v>1127.52475354694</c:v>
                </c:pt>
                <c:pt idx="457">
                  <c:v>1129.24078782793</c:v>
                </c:pt>
                <c:pt idx="458">
                  <c:v>1132.0719754550901</c:v>
                </c:pt>
                <c:pt idx="459">
                  <c:v>1134.00436638982</c:v>
                </c:pt>
                <c:pt idx="460">
                  <c:v>1136.3380764143801</c:v>
                </c:pt>
                <c:pt idx="461">
                  <c:v>1138.87420230373</c:v>
                </c:pt>
                <c:pt idx="462">
                  <c:v>1141.4000098138499</c:v>
                </c:pt>
                <c:pt idx="463">
                  <c:v>1143.3128616900501</c:v>
                </c:pt>
                <c:pt idx="464">
                  <c:v>1145.88356512679</c:v>
                </c:pt>
                <c:pt idx="465">
                  <c:v>1148.96930936482</c:v>
                </c:pt>
                <c:pt idx="466">
                  <c:v>1150.2468125287801</c:v>
                </c:pt>
                <c:pt idx="467">
                  <c:v>1152.1840333431401</c:v>
                </c:pt>
                <c:pt idx="468">
                  <c:v>1154.1623081344301</c:v>
                </c:pt>
                <c:pt idx="469">
                  <c:v>1157.52291643179</c:v>
                </c:pt>
                <c:pt idx="470">
                  <c:v>1160.13686924528</c:v>
                </c:pt>
                <c:pt idx="471">
                  <c:v>1162.23951343721</c:v>
                </c:pt>
                <c:pt idx="472">
                  <c:v>1164.05049876107</c:v>
                </c:pt>
                <c:pt idx="473">
                  <c:v>1166.6558895152</c:v>
                </c:pt>
                <c:pt idx="474">
                  <c:v>1169.1330689189799</c:v>
                </c:pt>
                <c:pt idx="475">
                  <c:v>1170.9965242988901</c:v>
                </c:pt>
                <c:pt idx="476">
                  <c:v>1173.1685431256101</c:v>
                </c:pt>
                <c:pt idx="477">
                  <c:v>1176.46921700748</c:v>
                </c:pt>
                <c:pt idx="478">
                  <c:v>1179.44881366348</c:v>
                </c:pt>
                <c:pt idx="479">
                  <c:v>1181.41709938551</c:v>
                </c:pt>
                <c:pt idx="480">
                  <c:v>1185.48221148991</c:v>
                </c:pt>
                <c:pt idx="481">
                  <c:v>1187.7159210519901</c:v>
                </c:pt>
                <c:pt idx="482">
                  <c:v>1189.56422817304</c:v>
                </c:pt>
                <c:pt idx="483">
                  <c:v>1191.2636871852801</c:v>
                </c:pt>
                <c:pt idx="484">
                  <c:v>1193.5279128050699</c:v>
                </c:pt>
                <c:pt idx="485">
                  <c:v>1196.2678815690899</c:v>
                </c:pt>
                <c:pt idx="486">
                  <c:v>1198.94615959774</c:v>
                </c:pt>
                <c:pt idx="487">
                  <c:v>1201.3967746635201</c:v>
                </c:pt>
                <c:pt idx="488">
                  <c:v>1203.29744207063</c:v>
                </c:pt>
                <c:pt idx="489">
                  <c:v>1205.4554103384</c:v>
                </c:pt>
                <c:pt idx="490">
                  <c:v>1207.7444439763201</c:v>
                </c:pt>
                <c:pt idx="491">
                  <c:v>1210.5445666958201</c:v>
                </c:pt>
                <c:pt idx="492">
                  <c:v>1213.3354687360099</c:v>
                </c:pt>
                <c:pt idx="493">
                  <c:v>1215.4274652387401</c:v>
                </c:pt>
                <c:pt idx="494">
                  <c:v>1218.0672140003001</c:v>
                </c:pt>
                <c:pt idx="495">
                  <c:v>1219.5104698518001</c:v>
                </c:pt>
                <c:pt idx="496">
                  <c:v>1221.2535075507601</c:v>
                </c:pt>
                <c:pt idx="497">
                  <c:v>1223.5210262702999</c:v>
                </c:pt>
                <c:pt idx="498">
                  <c:v>1226.4888775371901</c:v>
                </c:pt>
                <c:pt idx="499">
                  <c:v>1230.44751274959</c:v>
                </c:pt>
                <c:pt idx="500">
                  <c:v>1230.85245424915</c:v>
                </c:pt>
                <c:pt idx="501">
                  <c:v>1233.2036177023999</c:v>
                </c:pt>
                <c:pt idx="502">
                  <c:v>1236.33809981676</c:v>
                </c:pt>
                <c:pt idx="503">
                  <c:v>1238.3563308850401</c:v>
                </c:pt>
                <c:pt idx="504">
                  <c:v>1240.3728056334401</c:v>
                </c:pt>
                <c:pt idx="505">
                  <c:v>1242.4568986967699</c:v>
                </c:pt>
                <c:pt idx="506">
                  <c:v>1244.7944506710401</c:v>
                </c:pt>
                <c:pt idx="507">
                  <c:v>1247.64462850678</c:v>
                </c:pt>
                <c:pt idx="508">
                  <c:v>1249.96703222219</c:v>
                </c:pt>
                <c:pt idx="509">
                  <c:v>1253.51973800511</c:v>
                </c:pt>
                <c:pt idx="510">
                  <c:v>1254.69241082695</c:v>
                </c:pt>
                <c:pt idx="511">
                  <c:v>1257.38561757449</c:v>
                </c:pt>
                <c:pt idx="512">
                  <c:v>1261.31856660882</c:v>
                </c:pt>
                <c:pt idx="513">
                  <c:v>1263.06160430779</c:v>
                </c:pt>
                <c:pt idx="514">
                  <c:v>1264.9201200380701</c:v>
                </c:pt>
                <c:pt idx="515">
                  <c:v>1267.13385146165</c:v>
                </c:pt>
                <c:pt idx="516">
                  <c:v>1269.39489375167</c:v>
                </c:pt>
                <c:pt idx="517">
                  <c:v>1271.4945741538299</c:v>
                </c:pt>
                <c:pt idx="518">
                  <c:v>1273.1141206120799</c:v>
                </c:pt>
                <c:pt idx="519">
                  <c:v>1275.8101813794001</c:v>
                </c:pt>
                <c:pt idx="520">
                  <c:v>1278.01820476341</c:v>
                </c:pt>
                <c:pt idx="521">
                  <c:v>1280.44434112102</c:v>
                </c:pt>
                <c:pt idx="522">
                  <c:v>1283.2598316393601</c:v>
                </c:pt>
                <c:pt idx="523">
                  <c:v>1286.1074847652801</c:v>
                </c:pt>
                <c:pt idx="524">
                  <c:v>1287.78707540902</c:v>
                </c:pt>
                <c:pt idx="525">
                  <c:v>1289.5897182135</c:v>
                </c:pt>
                <c:pt idx="526">
                  <c:v>1291.5054241094899</c:v>
                </c:pt>
                <c:pt idx="527">
                  <c:v>1293.3242031027601</c:v>
                </c:pt>
                <c:pt idx="528">
                  <c:v>1295.7537423301101</c:v>
                </c:pt>
                <c:pt idx="529">
                  <c:v>1298.05891215682</c:v>
                </c:pt>
                <c:pt idx="530">
                  <c:v>1299.7270867214099</c:v>
                </c:pt>
                <c:pt idx="531">
                  <c:v>1302.6841805291101</c:v>
                </c:pt>
                <c:pt idx="532">
                  <c:v>1303.4487285216301</c:v>
                </c:pt>
                <c:pt idx="533">
                  <c:v>1305.6396277869301</c:v>
                </c:pt>
                <c:pt idx="534">
                  <c:v>1307.6727875740901</c:v>
                </c:pt>
                <c:pt idx="535">
                  <c:v>1308.8786109334401</c:v>
                </c:pt>
                <c:pt idx="536">
                  <c:v>1312.47928620275</c:v>
                </c:pt>
                <c:pt idx="537">
                  <c:v>1312.73581867347</c:v>
                </c:pt>
                <c:pt idx="538">
                  <c:v>1315.64593092469</c:v>
                </c:pt>
                <c:pt idx="539">
                  <c:v>1317.68765277121</c:v>
                </c:pt>
                <c:pt idx="540">
                  <c:v>1319.5928207479801</c:v>
                </c:pt>
                <c:pt idx="541">
                  <c:v>1321.7216999679399</c:v>
                </c:pt>
                <c:pt idx="542">
                  <c:v>1322.86868661172</c:v>
                </c:pt>
                <c:pt idx="543">
                  <c:v>1325.59197033699</c:v>
                </c:pt>
                <c:pt idx="544">
                  <c:v>1327.53182563116</c:v>
                </c:pt>
                <c:pt idx="545">
                  <c:v>1329.1283203911401</c:v>
                </c:pt>
                <c:pt idx="546">
                  <c:v>1331.23612377268</c:v>
                </c:pt>
                <c:pt idx="547">
                  <c:v>1332.6660974551801</c:v>
                </c:pt>
                <c:pt idx="548">
                  <c:v>1335.3228605654599</c:v>
                </c:pt>
                <c:pt idx="549">
                  <c:v>1338.6150821579599</c:v>
                </c:pt>
                <c:pt idx="550">
                  <c:v>1340.2999417613</c:v>
                </c:pt>
                <c:pt idx="551">
                  <c:v>1342.8252004214601</c:v>
                </c:pt>
                <c:pt idx="552">
                  <c:v>1343.92783998857</c:v>
                </c:pt>
                <c:pt idx="553">
                  <c:v>1347.44552914412</c:v>
                </c:pt>
                <c:pt idx="554">
                  <c:v>1349.86464022226</c:v>
                </c:pt>
                <c:pt idx="555">
                  <c:v>1352.73369849658</c:v>
                </c:pt>
                <c:pt idx="556">
                  <c:v>1354.6932026192701</c:v>
                </c:pt>
                <c:pt idx="557">
                  <c:v>1355.6664233660999</c:v>
                </c:pt>
                <c:pt idx="558">
                  <c:v>1358.41890590918</c:v>
                </c:pt>
                <c:pt idx="559">
                  <c:v>1361.44449619173</c:v>
                </c:pt>
                <c:pt idx="560">
                  <c:v>1363.0711776994401</c:v>
                </c:pt>
                <c:pt idx="561">
                  <c:v>1365.1644914420799</c:v>
                </c:pt>
                <c:pt idx="562">
                  <c:v>1366.34890965304</c:v>
                </c:pt>
                <c:pt idx="563">
                  <c:v>1369.9023838259</c:v>
                </c:pt>
                <c:pt idx="564">
                  <c:v>1372.38252701945</c:v>
                </c:pt>
                <c:pt idx="565">
                  <c:v>1374.59351419324</c:v>
                </c:pt>
                <c:pt idx="566">
                  <c:v>1377.04281201911</c:v>
                </c:pt>
                <c:pt idx="567">
                  <c:v>1378.7748727189</c:v>
                </c:pt>
                <c:pt idx="568">
                  <c:v>1381.3173652677599</c:v>
                </c:pt>
                <c:pt idx="569">
                  <c:v>1383.4832369749399</c:v>
                </c:pt>
                <c:pt idx="570">
                  <c:v>1385.8969693234901</c:v>
                </c:pt>
                <c:pt idx="571">
                  <c:v>1387.31860048661</c:v>
                </c:pt>
                <c:pt idx="572">
                  <c:v>1388.7278276406701</c:v>
                </c:pt>
                <c:pt idx="573">
                  <c:v>1392.73344440955</c:v>
                </c:pt>
                <c:pt idx="574">
                  <c:v>1394.85870121978</c:v>
                </c:pt>
                <c:pt idx="575">
                  <c:v>1396.69427502179</c:v>
                </c:pt>
                <c:pt idx="576">
                  <c:v>1398.8822104973001</c:v>
                </c:pt>
                <c:pt idx="577">
                  <c:v>1401.99484838331</c:v>
                </c:pt>
                <c:pt idx="578">
                  <c:v>1404.98728812835</c:v>
                </c:pt>
                <c:pt idx="579">
                  <c:v>1406.8762101463501</c:v>
                </c:pt>
                <c:pt idx="580">
                  <c:v>1408.6253949648501</c:v>
                </c:pt>
                <c:pt idx="581">
                  <c:v>1410.7057558484601</c:v>
                </c:pt>
                <c:pt idx="582">
                  <c:v>1412.5941290164899</c:v>
                </c:pt>
                <c:pt idx="583">
                  <c:v>1416.99085626597</c:v>
                </c:pt>
                <c:pt idx="584">
                  <c:v>1418.8763754142201</c:v>
                </c:pt>
                <c:pt idx="585">
                  <c:v>1420.29954335723</c:v>
                </c:pt>
                <c:pt idx="586">
                  <c:v>1422.6678309291899</c:v>
                </c:pt>
                <c:pt idx="587">
                  <c:v>1425.7466596577401</c:v>
                </c:pt>
                <c:pt idx="588">
                  <c:v>1427.44414281013</c:v>
                </c:pt>
                <c:pt idx="589">
                  <c:v>1428.74447813237</c:v>
                </c:pt>
                <c:pt idx="590">
                  <c:v>1431.7867534536699</c:v>
                </c:pt>
                <c:pt idx="591">
                  <c:v>1433.2514144535601</c:v>
                </c:pt>
                <c:pt idx="592">
                  <c:v>1436.79863173689</c:v>
                </c:pt>
                <c:pt idx="593">
                  <c:v>1438.8470495529</c:v>
                </c:pt>
                <c:pt idx="594">
                  <c:v>1440.76308475886</c:v>
                </c:pt>
                <c:pt idx="595">
                  <c:v>1444.2953733233101</c:v>
                </c:pt>
                <c:pt idx="596">
                  <c:v>1446.63105920773</c:v>
                </c:pt>
                <c:pt idx="597">
                  <c:v>1449.1344736395299</c:v>
                </c:pt>
                <c:pt idx="598">
                  <c:v>1451.67597825847</c:v>
                </c:pt>
                <c:pt idx="599">
                  <c:v>1453.0669835939</c:v>
                </c:pt>
                <c:pt idx="600">
                  <c:v>1455.20113177346</c:v>
                </c:pt>
                <c:pt idx="601">
                  <c:v>1456.98017402972</c:v>
                </c:pt>
                <c:pt idx="602">
                  <c:v>1460.2550519635299</c:v>
                </c:pt>
                <c:pt idx="603">
                  <c:v>1462.7785543038201</c:v>
                </c:pt>
                <c:pt idx="604">
                  <c:v>1463.7225762328501</c:v>
                </c:pt>
                <c:pt idx="605">
                  <c:v>1467.1991016415</c:v>
                </c:pt>
                <c:pt idx="606">
                  <c:v>1468.6897781294299</c:v>
                </c:pt>
                <c:pt idx="607">
                  <c:v>1471.6648742157799</c:v>
                </c:pt>
                <c:pt idx="608">
                  <c:v>1474.5902444958599</c:v>
                </c:pt>
                <c:pt idx="609">
                  <c:v>1475.8196684034399</c:v>
                </c:pt>
                <c:pt idx="610">
                  <c:v>1478.60442332409</c:v>
                </c:pt>
                <c:pt idx="611">
                  <c:v>1480.5250688696999</c:v>
                </c:pt>
                <c:pt idx="612">
                  <c:v>1482.7770002504101</c:v>
                </c:pt>
                <c:pt idx="613">
                  <c:v>1485.7012728305699</c:v>
                </c:pt>
                <c:pt idx="614">
                  <c:v>1487.65078788402</c:v>
                </c:pt>
                <c:pt idx="615">
                  <c:v>1491.3096412489599</c:v>
                </c:pt>
                <c:pt idx="616">
                  <c:v>1493.0556427377001</c:v>
                </c:pt>
                <c:pt idx="617">
                  <c:v>1494.82195167492</c:v>
                </c:pt>
                <c:pt idx="618">
                  <c:v>1497.0003371611499</c:v>
                </c:pt>
                <c:pt idx="619">
                  <c:v>1499.8844339243401</c:v>
                </c:pt>
                <c:pt idx="620">
                  <c:v>1501.6574388310501</c:v>
                </c:pt>
                <c:pt idx="621">
                  <c:v>1504.3574513180699</c:v>
                </c:pt>
                <c:pt idx="622">
                  <c:v>1507.73254925435</c:v>
                </c:pt>
                <c:pt idx="623">
                  <c:v>1509.64155918083</c:v>
                </c:pt>
                <c:pt idx="624">
                  <c:v>1510.61236498785</c:v>
                </c:pt>
                <c:pt idx="625">
                  <c:v>1513.2660545383601</c:v>
                </c:pt>
                <c:pt idx="626">
                  <c:v>1516.2452121143999</c:v>
                </c:pt>
                <c:pt idx="627">
                  <c:v>1518.8973648850199</c:v>
                </c:pt>
                <c:pt idx="628">
                  <c:v>1520.46125795745</c:v>
                </c:pt>
                <c:pt idx="629">
                  <c:v>1522.49683268442</c:v>
                </c:pt>
                <c:pt idx="630">
                  <c:v>1525.05326602224</c:v>
                </c:pt>
                <c:pt idx="631">
                  <c:v>1526.3706156932101</c:v>
                </c:pt>
                <c:pt idx="632">
                  <c:v>1530.0766701545999</c:v>
                </c:pt>
                <c:pt idx="633">
                  <c:v>1532.6052219145099</c:v>
                </c:pt>
                <c:pt idx="634">
                  <c:v>1533.6086294090801</c:v>
                </c:pt>
                <c:pt idx="635">
                  <c:v>1536.8161085679501</c:v>
                </c:pt>
                <c:pt idx="636">
                  <c:v>1539.2544293946501</c:v>
                </c:pt>
                <c:pt idx="637">
                  <c:v>1541.1027365156999</c:v>
                </c:pt>
                <c:pt idx="638">
                  <c:v>1542.64061410009</c:v>
                </c:pt>
                <c:pt idx="639">
                  <c:v>1545.0895826159899</c:v>
                </c:pt>
                <c:pt idx="640">
                  <c:v>1548.3562278004099</c:v>
                </c:pt>
                <c:pt idx="641">
                  <c:v>1550.6017925215999</c:v>
                </c:pt>
                <c:pt idx="642">
                  <c:v>1553.3563606945199</c:v>
                </c:pt>
                <c:pt idx="643">
                  <c:v>1555.4824956646901</c:v>
                </c:pt>
                <c:pt idx="644">
                  <c:v>1558.12861108576</c:v>
                </c:pt>
                <c:pt idx="645">
                  <c:v>1560.0642951202401</c:v>
                </c:pt>
                <c:pt idx="646">
                  <c:v>1562.12358016543</c:v>
                </c:pt>
                <c:pt idx="647">
                  <c:v>1564.54697227325</c:v>
                </c:pt>
                <c:pt idx="648">
                  <c:v>1566.3012065113801</c:v>
                </c:pt>
                <c:pt idx="649">
                  <c:v>1570.10418787548</c:v>
                </c:pt>
                <c:pt idx="650">
                  <c:v>1572.45908350845</c:v>
                </c:pt>
                <c:pt idx="651">
                  <c:v>1573.6141931316099</c:v>
                </c:pt>
                <c:pt idx="652">
                  <c:v>1576.86854407696</c:v>
                </c:pt>
                <c:pt idx="653">
                  <c:v>1578.9040090339399</c:v>
                </c:pt>
                <c:pt idx="654">
                  <c:v>1581.4711998309499</c:v>
                </c:pt>
                <c:pt idx="655">
                  <c:v>1583.14486289513</c:v>
                </c:pt>
                <c:pt idx="656">
                  <c:v>1585.50755219751</c:v>
                </c:pt>
                <c:pt idx="657">
                  <c:v>1588.43841097718</c:v>
                </c:pt>
                <c:pt idx="658">
                  <c:v>1590.2929749877601</c:v>
                </c:pt>
                <c:pt idx="659">
                  <c:v>1593.0601667097401</c:v>
                </c:pt>
                <c:pt idx="660">
                  <c:v>1595.2461263254099</c:v>
                </c:pt>
                <c:pt idx="661">
                  <c:v>1596.9896031043399</c:v>
                </c:pt>
                <c:pt idx="662">
                  <c:v>1599.60838579747</c:v>
                </c:pt>
                <c:pt idx="663">
                  <c:v>1602.45911248316</c:v>
                </c:pt>
                <c:pt idx="664">
                  <c:v>1604.68415021589</c:v>
                </c:pt>
                <c:pt idx="665">
                  <c:v>1606.8814161407099</c:v>
                </c:pt>
                <c:pt idx="666">
                  <c:v>1609.72533708691</c:v>
                </c:pt>
                <c:pt idx="667">
                  <c:v>1612.6658556258601</c:v>
                </c:pt>
                <c:pt idx="668">
                  <c:v>1614.4544478713999</c:v>
                </c:pt>
                <c:pt idx="669">
                  <c:v>1617.1264690105199</c:v>
                </c:pt>
                <c:pt idx="670">
                  <c:v>1618.5524909733199</c:v>
                </c:pt>
                <c:pt idx="671">
                  <c:v>1620.2673177844099</c:v>
                </c:pt>
                <c:pt idx="672">
                  <c:v>1622.53110432422</c:v>
                </c:pt>
                <c:pt idx="673">
                  <c:v>1624.9696446908999</c:v>
                </c:pt>
                <c:pt idx="674">
                  <c:v>1628.11323771458</c:v>
                </c:pt>
                <c:pt idx="675">
                  <c:v>1630.0331148702501</c:v>
                </c:pt>
                <c:pt idx="676">
                  <c:v>1632.8199554207499</c:v>
                </c:pt>
                <c:pt idx="677">
                  <c:v>1635.2232596200799</c:v>
                </c:pt>
                <c:pt idx="678">
                  <c:v>1637.4508220626201</c:v>
                </c:pt>
                <c:pt idx="679">
                  <c:v>1639.6870563345001</c:v>
                </c:pt>
                <c:pt idx="680">
                  <c:v>1641.1912345314299</c:v>
                </c:pt>
                <c:pt idx="681">
                  <c:v>1643.7328489203601</c:v>
                </c:pt>
                <c:pt idx="682">
                  <c:v>1646.9236430404801</c:v>
                </c:pt>
                <c:pt idx="683">
                  <c:v>1649.4259597723701</c:v>
                </c:pt>
                <c:pt idx="684">
                  <c:v>1651.0326631415801</c:v>
                </c:pt>
                <c:pt idx="685">
                  <c:v>1653.06472522882</c:v>
                </c:pt>
                <c:pt idx="686">
                  <c:v>1656.4999771205701</c:v>
                </c:pt>
                <c:pt idx="687">
                  <c:v>1658.81063544687</c:v>
                </c:pt>
                <c:pt idx="688">
                  <c:v>1660.77332289932</c:v>
                </c:pt>
                <c:pt idx="689">
                  <c:v>1663.2320609444801</c:v>
                </c:pt>
                <c:pt idx="690">
                  <c:v>1665.45775729716</c:v>
                </c:pt>
                <c:pt idx="691">
                  <c:v>1668.49103147913</c:v>
                </c:pt>
                <c:pt idx="692">
                  <c:v>1671.0946659133999</c:v>
                </c:pt>
                <c:pt idx="693">
                  <c:v>1671.7260629059299</c:v>
                </c:pt>
                <c:pt idx="694">
                  <c:v>1674.1413320343599</c:v>
                </c:pt>
                <c:pt idx="695">
                  <c:v>1676.50435064672</c:v>
                </c:pt>
                <c:pt idx="696">
                  <c:v>1679.44860136538</c:v>
                </c:pt>
                <c:pt idx="697">
                  <c:v>1681.5708943858299</c:v>
                </c:pt>
                <c:pt idx="698">
                  <c:v>1684.0433536799601</c:v>
                </c:pt>
                <c:pt idx="699">
                  <c:v>1686.7642224654201</c:v>
                </c:pt>
                <c:pt idx="700">
                  <c:v>1688.7302030176199</c:v>
                </c:pt>
                <c:pt idx="701">
                  <c:v>1692.0708331764899</c:v>
                </c:pt>
                <c:pt idx="702">
                  <c:v>1693.7810496479201</c:v>
                </c:pt>
                <c:pt idx="703">
                  <c:v>1696.6969797087099</c:v>
                </c:pt>
                <c:pt idx="704">
                  <c:v>1699.6009448404</c:v>
                </c:pt>
                <c:pt idx="705">
                  <c:v>1701.19173156081</c:v>
                </c:pt>
                <c:pt idx="706">
                  <c:v>1702.7566125631699</c:v>
                </c:pt>
                <c:pt idx="707">
                  <c:v>1705.1185334756101</c:v>
                </c:pt>
                <c:pt idx="708">
                  <c:v>1706.5699123065001</c:v>
                </c:pt>
                <c:pt idx="709">
                  <c:v>1708.7270024143399</c:v>
                </c:pt>
                <c:pt idx="710">
                  <c:v>1711.01910961203</c:v>
                </c:pt>
                <c:pt idx="711">
                  <c:v>1714.2760950371801</c:v>
                </c:pt>
                <c:pt idx="712">
                  <c:v>1716.4703971722199</c:v>
                </c:pt>
                <c:pt idx="713">
                  <c:v>1719.0126701811</c:v>
                </c:pt>
                <c:pt idx="714">
                  <c:v>1720.7056527638299</c:v>
                </c:pt>
                <c:pt idx="715">
                  <c:v>1722.8079676457901</c:v>
                </c:pt>
                <c:pt idx="716">
                  <c:v>1726.0294973636001</c:v>
                </c:pt>
                <c:pt idx="717">
                  <c:v>1727.55288530908</c:v>
                </c:pt>
                <c:pt idx="718">
                  <c:v>1730.1465306740999</c:v>
                </c:pt>
                <c:pt idx="719">
                  <c:v>1732.9812309409999</c:v>
                </c:pt>
                <c:pt idx="720">
                  <c:v>1734.9048402763899</c:v>
                </c:pt>
                <c:pt idx="721">
                  <c:v>1737.51418275023</c:v>
                </c:pt>
                <c:pt idx="722">
                  <c:v>1739.3734668704501</c:v>
                </c:pt>
                <c:pt idx="723">
                  <c:v>1741.3358250129299</c:v>
                </c:pt>
                <c:pt idx="724">
                  <c:v>1744.15559656095</c:v>
                </c:pt>
                <c:pt idx="725">
                  <c:v>1746.72443390784</c:v>
                </c:pt>
                <c:pt idx="726">
                  <c:v>1749.4559503824901</c:v>
                </c:pt>
                <c:pt idx="727">
                  <c:v>1751.7203955422599</c:v>
                </c:pt>
                <c:pt idx="728">
                  <c:v>1754.4522413268901</c:v>
                </c:pt>
                <c:pt idx="729">
                  <c:v>1755.6936301635701</c:v>
                </c:pt>
                <c:pt idx="730">
                  <c:v>1757.7079095121401</c:v>
                </c:pt>
                <c:pt idx="731">
                  <c:v>1759.9894787906201</c:v>
                </c:pt>
                <c:pt idx="732">
                  <c:v>1762.9781863559399</c:v>
                </c:pt>
                <c:pt idx="733">
                  <c:v>1766.2424166005501</c:v>
                </c:pt>
                <c:pt idx="734">
                  <c:v>1767.3236510192701</c:v>
                </c:pt>
                <c:pt idx="735">
                  <c:v>1769.4386992202601</c:v>
                </c:pt>
                <c:pt idx="736">
                  <c:v>1772.3438718218599</c:v>
                </c:pt>
                <c:pt idx="737">
                  <c:v>1775.0010740121099</c:v>
                </c:pt>
                <c:pt idx="738">
                  <c:v>1778.40141904648</c:v>
                </c:pt>
                <c:pt idx="739">
                  <c:v>1779.6819957702101</c:v>
                </c:pt>
                <c:pt idx="740">
                  <c:v>1782.0350253133199</c:v>
                </c:pt>
                <c:pt idx="741">
                  <c:v>1785.5276869107499</c:v>
                </c:pt>
                <c:pt idx="742">
                  <c:v>1787.61057250417</c:v>
                </c:pt>
                <c:pt idx="743">
                  <c:v>1789.6184851932201</c:v>
                </c:pt>
                <c:pt idx="744">
                  <c:v>1791.37974471082</c:v>
                </c:pt>
                <c:pt idx="745">
                  <c:v>1793.9252010494599</c:v>
                </c:pt>
                <c:pt idx="746">
                  <c:v>1794.81367936267</c:v>
                </c:pt>
                <c:pt idx="747">
                  <c:v>1797.2661605183</c:v>
                </c:pt>
                <c:pt idx="748">
                  <c:v>1800.7445520168101</c:v>
                </c:pt>
                <c:pt idx="749">
                  <c:v>1802.5489511411599</c:v>
                </c:pt>
                <c:pt idx="750">
                  <c:v>1805.4311818144799</c:v>
                </c:pt>
                <c:pt idx="751">
                  <c:v>1807.5876133023701</c:v>
                </c:pt>
                <c:pt idx="752">
                  <c:v>1809.83833721317</c:v>
                </c:pt>
                <c:pt idx="753">
                  <c:v>1812.5459238296301</c:v>
                </c:pt>
                <c:pt idx="754">
                  <c:v>1815.33880172967</c:v>
                </c:pt>
                <c:pt idx="755">
                  <c:v>1817.36339945747</c:v>
                </c:pt>
                <c:pt idx="756">
                  <c:v>1820.4547419650701</c:v>
                </c:pt>
                <c:pt idx="757">
                  <c:v>1822.5347735386999</c:v>
                </c:pt>
                <c:pt idx="758">
                  <c:v>1825.1897803291099</c:v>
                </c:pt>
                <c:pt idx="759">
                  <c:v>1826.8033992078001</c:v>
                </c:pt>
                <c:pt idx="760">
                  <c:v>1829.48387263629</c:v>
                </c:pt>
                <c:pt idx="761">
                  <c:v>1830.95698592555</c:v>
                </c:pt>
                <c:pt idx="762">
                  <c:v>1833.80935916112</c:v>
                </c:pt>
                <c:pt idx="763">
                  <c:v>1836.285111555</c:v>
                </c:pt>
                <c:pt idx="764">
                  <c:v>1839.0281538787899</c:v>
                </c:pt>
                <c:pt idx="765">
                  <c:v>1841.9929315859099</c:v>
                </c:pt>
                <c:pt idx="766">
                  <c:v>1844.4625368602501</c:v>
                </c:pt>
                <c:pt idx="767">
                  <c:v>1845.9907546853699</c:v>
                </c:pt>
                <c:pt idx="768">
                  <c:v>1848.98001110065</c:v>
                </c:pt>
                <c:pt idx="769">
                  <c:v>1850.11569143527</c:v>
                </c:pt>
                <c:pt idx="770">
                  <c:v>1852.19561323891</c:v>
                </c:pt>
                <c:pt idx="771">
                  <c:v>1855.0647812832201</c:v>
                </c:pt>
                <c:pt idx="772">
                  <c:v>1858.0630388378199</c:v>
                </c:pt>
                <c:pt idx="773">
                  <c:v>1860.2252881352699</c:v>
                </c:pt>
                <c:pt idx="774">
                  <c:v>1861.70103590433</c:v>
                </c:pt>
                <c:pt idx="775">
                  <c:v>1865.4556087020701</c:v>
                </c:pt>
                <c:pt idx="776">
                  <c:v>1868.2905285089601</c:v>
                </c:pt>
                <c:pt idx="777">
                  <c:v>1870.8367532375401</c:v>
                </c:pt>
                <c:pt idx="778">
                  <c:v>1872.92545664052</c:v>
                </c:pt>
                <c:pt idx="779">
                  <c:v>1875.37793779615</c:v>
                </c:pt>
                <c:pt idx="780">
                  <c:v>1878.4383251660799</c:v>
                </c:pt>
                <c:pt idx="781">
                  <c:v>1880.168739316</c:v>
                </c:pt>
                <c:pt idx="782">
                  <c:v>1883.0019028030099</c:v>
                </c:pt>
                <c:pt idx="783">
                  <c:v>1886.0530694936299</c:v>
                </c:pt>
                <c:pt idx="784">
                  <c:v>1888.07898446133</c:v>
                </c:pt>
                <c:pt idx="785">
                  <c:v>1890.8952433696199</c:v>
                </c:pt>
                <c:pt idx="786">
                  <c:v>1893.6377368434501</c:v>
                </c:pt>
                <c:pt idx="787">
                  <c:v>1896.93127567585</c:v>
                </c:pt>
                <c:pt idx="788">
                  <c:v>1899.05137329647</c:v>
                </c:pt>
                <c:pt idx="789">
                  <c:v>1901.1550054183299</c:v>
                </c:pt>
                <c:pt idx="790">
                  <c:v>1903.76028640247</c:v>
                </c:pt>
                <c:pt idx="791">
                  <c:v>1904.7899289250699</c:v>
                </c:pt>
                <c:pt idx="792">
                  <c:v>1907.4277018267701</c:v>
                </c:pt>
                <c:pt idx="793">
                  <c:v>1910.29313769136</c:v>
                </c:pt>
                <c:pt idx="794">
                  <c:v>1912.91620141417</c:v>
                </c:pt>
                <c:pt idx="795">
                  <c:v>1915.6703305071201</c:v>
                </c:pt>
                <c:pt idx="796">
                  <c:v>1918.7474029158</c:v>
                </c:pt>
                <c:pt idx="797">
                  <c:v>1920.4475205479901</c:v>
                </c:pt>
                <c:pt idx="798">
                  <c:v>1922.39308388173</c:v>
                </c:pt>
                <c:pt idx="799">
                  <c:v>1925.22229564904</c:v>
                </c:pt>
                <c:pt idx="800">
                  <c:v>1927.3562242886201</c:v>
                </c:pt>
                <c:pt idx="801">
                  <c:v>1928.9968465852801</c:v>
                </c:pt>
                <c:pt idx="802">
                  <c:v>1932.49038634265</c:v>
                </c:pt>
                <c:pt idx="803">
                  <c:v>1935.21202351805</c:v>
                </c:pt>
                <c:pt idx="804">
                  <c:v>1937.3294866588701</c:v>
                </c:pt>
                <c:pt idx="805">
                  <c:v>1939.6855897617399</c:v>
                </c:pt>
                <c:pt idx="806">
                  <c:v>1941.4787923469401</c:v>
                </c:pt>
                <c:pt idx="807">
                  <c:v>1944.89022415048</c:v>
                </c:pt>
                <c:pt idx="808">
                  <c:v>1946.5727785839899</c:v>
                </c:pt>
                <c:pt idx="809">
                  <c:v>1948.57169013372</c:v>
                </c:pt>
                <c:pt idx="810">
                  <c:v>1951.1631400989099</c:v>
                </c:pt>
                <c:pt idx="811">
                  <c:v>1953.12626663132</c:v>
                </c:pt>
                <c:pt idx="812">
                  <c:v>1956.8461521116801</c:v>
                </c:pt>
                <c:pt idx="813">
                  <c:v>1958.35131823852</c:v>
                </c:pt>
                <c:pt idx="814">
                  <c:v>1961.1943610247999</c:v>
                </c:pt>
                <c:pt idx="815">
                  <c:v>1964.1695668811301</c:v>
                </c:pt>
                <c:pt idx="816">
                  <c:v>1966.89581439618</c:v>
                </c:pt>
                <c:pt idx="817">
                  <c:v>1969.36190703079</c:v>
                </c:pt>
                <c:pt idx="818">
                  <c:v>1971.21394633156</c:v>
                </c:pt>
                <c:pt idx="819">
                  <c:v>1973.7588538202399</c:v>
                </c:pt>
                <c:pt idx="820">
                  <c:v>1976.4622691770101</c:v>
                </c:pt>
                <c:pt idx="821">
                  <c:v>1978.43615316862</c:v>
                </c:pt>
                <c:pt idx="822">
                  <c:v>1981.2409959977699</c:v>
                </c:pt>
                <c:pt idx="823">
                  <c:v>1983.0023652853499</c:v>
                </c:pt>
                <c:pt idx="824">
                  <c:v>1985.1843731813201</c:v>
                </c:pt>
                <c:pt idx="825">
                  <c:v>1987.5826279610301</c:v>
                </c:pt>
                <c:pt idx="826">
                  <c:v>1990.78813126005</c:v>
                </c:pt>
                <c:pt idx="827">
                  <c:v>1992.9358909185901</c:v>
                </c:pt>
                <c:pt idx="828">
                  <c:v>1995.37827323498</c:v>
                </c:pt>
                <c:pt idx="829">
                  <c:v>1998.0066059173901</c:v>
                </c:pt>
                <c:pt idx="830">
                  <c:v>2000.3936641579401</c:v>
                </c:pt>
                <c:pt idx="831">
                  <c:v>2002.0345059945901</c:v>
                </c:pt>
                <c:pt idx="832">
                  <c:v>2003.3605274949</c:v>
                </c:pt>
                <c:pt idx="833">
                  <c:v>2005.90433728367</c:v>
                </c:pt>
                <c:pt idx="834">
                  <c:v>2008.8103880451999</c:v>
                </c:pt>
                <c:pt idx="835">
                  <c:v>2010.5884423715299</c:v>
                </c:pt>
                <c:pt idx="836">
                  <c:v>2013.13905789979</c:v>
                </c:pt>
                <c:pt idx="837">
                  <c:v>2015.31228419641</c:v>
                </c:pt>
                <c:pt idx="838">
                  <c:v>2017.3504934031901</c:v>
                </c:pt>
                <c:pt idx="839">
                  <c:v>2020.3296509792301</c:v>
                </c:pt>
                <c:pt idx="840">
                  <c:v>2021.74458617286</c:v>
                </c:pt>
                <c:pt idx="841">
                  <c:v>2024.7081564100699</c:v>
                </c:pt>
                <c:pt idx="842">
                  <c:v>2025.8447149046301</c:v>
                </c:pt>
                <c:pt idx="843">
                  <c:v>2027.92858842797</c:v>
                </c:pt>
                <c:pt idx="844">
                  <c:v>2030.78216913345</c:v>
                </c:pt>
                <c:pt idx="845">
                  <c:v>2032.9218058126</c:v>
                </c:pt>
                <c:pt idx="846">
                  <c:v>2035.17231018341</c:v>
                </c:pt>
                <c:pt idx="847">
                  <c:v>2037.4285225937999</c:v>
                </c:pt>
                <c:pt idx="848">
                  <c:v>2040.1380850701</c:v>
                </c:pt>
                <c:pt idx="849">
                  <c:v>2041.6605948556501</c:v>
                </c:pt>
                <c:pt idx="850">
                  <c:v>2044.2693884795301</c:v>
                </c:pt>
                <c:pt idx="851">
                  <c:v>2047.15985190223</c:v>
                </c:pt>
                <c:pt idx="852">
                  <c:v>2048.8757764132401</c:v>
                </c:pt>
                <c:pt idx="853">
                  <c:v>2050.67490657799</c:v>
                </c:pt>
                <c:pt idx="854">
                  <c:v>2052.9355097880398</c:v>
                </c:pt>
                <c:pt idx="855">
                  <c:v>2054.2108175521698</c:v>
                </c:pt>
                <c:pt idx="856">
                  <c:v>2056.03124309532</c:v>
                </c:pt>
                <c:pt idx="857">
                  <c:v>2059.0483810884998</c:v>
                </c:pt>
                <c:pt idx="858">
                  <c:v>2061.8655181567201</c:v>
                </c:pt>
                <c:pt idx="859">
                  <c:v>2063.8420366281298</c:v>
                </c:pt>
                <c:pt idx="860">
                  <c:v>2066.2756373451798</c:v>
                </c:pt>
                <c:pt idx="861">
                  <c:v>2069.02010667886</c:v>
                </c:pt>
                <c:pt idx="862">
                  <c:v>2071.0864170035202</c:v>
                </c:pt>
                <c:pt idx="863">
                  <c:v>2072.6519566258298</c:v>
                </c:pt>
                <c:pt idx="864">
                  <c:v>2074.9241954550198</c:v>
                </c:pt>
                <c:pt idx="865">
                  <c:v>2076.69741990171</c:v>
                </c:pt>
                <c:pt idx="866">
                  <c:v>2079.9586863565401</c:v>
                </c:pt>
                <c:pt idx="867">
                  <c:v>2080.8212589517002</c:v>
                </c:pt>
                <c:pt idx="868">
                  <c:v>2083.4730824123399</c:v>
                </c:pt>
                <c:pt idx="869">
                  <c:v>2085.7284166627901</c:v>
                </c:pt>
                <c:pt idx="870">
                  <c:v>2087.6816638959599</c:v>
                </c:pt>
                <c:pt idx="871">
                  <c:v>2090.47091938627</c:v>
                </c:pt>
                <c:pt idx="872">
                  <c:v>2092.29793112892</c:v>
                </c:pt>
                <c:pt idx="873">
                  <c:v>2093.8922304890698</c:v>
                </c:pt>
                <c:pt idx="874">
                  <c:v>2096.2832404493201</c:v>
                </c:pt>
                <c:pt idx="875">
                  <c:v>2098.4090461095102</c:v>
                </c:pt>
                <c:pt idx="876">
                  <c:v>2102.0784373936599</c:v>
                </c:pt>
                <c:pt idx="877">
                  <c:v>2104.1195006202202</c:v>
                </c:pt>
                <c:pt idx="878">
                  <c:v>2106.66506672886</c:v>
                </c:pt>
                <c:pt idx="879">
                  <c:v>2108.2288500313002</c:v>
                </c:pt>
                <c:pt idx="880">
                  <c:v>2110.2018558629702</c:v>
                </c:pt>
                <c:pt idx="881">
                  <c:v>2113.2918811306799</c:v>
                </c:pt>
                <c:pt idx="882">
                  <c:v>2115.1467744512302</c:v>
                </c:pt>
                <c:pt idx="883">
                  <c:v>2116.9994723719501</c:v>
                </c:pt>
                <c:pt idx="884">
                  <c:v>2118.5217626175099</c:v>
                </c:pt>
                <c:pt idx="885">
                  <c:v>2121.2352768135202</c:v>
                </c:pt>
                <c:pt idx="886">
                  <c:v>2123.7661337432601</c:v>
                </c:pt>
                <c:pt idx="887">
                  <c:v>2125.13672186023</c:v>
                </c:pt>
                <c:pt idx="888">
                  <c:v>2127.3863480711102</c:v>
                </c:pt>
                <c:pt idx="889">
                  <c:v>2128.9141268162598</c:v>
                </c:pt>
                <c:pt idx="890">
                  <c:v>2131.01666123819</c:v>
                </c:pt>
                <c:pt idx="891">
                  <c:v>2134.35520576722</c:v>
                </c:pt>
                <c:pt idx="892">
                  <c:v>2135.9091097703999</c:v>
                </c:pt>
                <c:pt idx="893">
                  <c:v>2138.6518227842098</c:v>
                </c:pt>
                <c:pt idx="894">
                  <c:v>2141.1717027147802</c:v>
                </c:pt>
                <c:pt idx="895">
                  <c:v>2143.4893863205398</c:v>
                </c:pt>
                <c:pt idx="896">
                  <c:v>2146.1256224423601</c:v>
                </c:pt>
                <c:pt idx="897">
                  <c:v>2147.9409985658899</c:v>
                </c:pt>
                <c:pt idx="898">
                  <c:v>2150.0424352879099</c:v>
                </c:pt>
                <c:pt idx="899">
                  <c:v>2151.7473827997401</c:v>
                </c:pt>
                <c:pt idx="900">
                  <c:v>2154.6501404615201</c:v>
                </c:pt>
                <c:pt idx="901">
                  <c:v>2156.8424667367099</c:v>
                </c:pt>
                <c:pt idx="902">
                  <c:v>2158.6936278775402</c:v>
                </c:pt>
                <c:pt idx="903">
                  <c:v>2161.1823331304499</c:v>
                </c:pt>
                <c:pt idx="904">
                  <c:v>2164.0837735523301</c:v>
                </c:pt>
                <c:pt idx="905">
                  <c:v>2166.2765389074898</c:v>
                </c:pt>
                <c:pt idx="906">
                  <c:v>2168.251740139</c:v>
                </c:pt>
                <c:pt idx="907">
                  <c:v>2170.0396737645901</c:v>
                </c:pt>
                <c:pt idx="908">
                  <c:v>2172.5174020183299</c:v>
                </c:pt>
                <c:pt idx="909">
                  <c:v>2174.58546866286</c:v>
                </c:pt>
                <c:pt idx="910">
                  <c:v>2177.55694233947</c:v>
                </c:pt>
                <c:pt idx="911">
                  <c:v>2179.5503653896099</c:v>
                </c:pt>
                <c:pt idx="912">
                  <c:v>2181.8118467596</c:v>
                </c:pt>
                <c:pt idx="913">
                  <c:v>2184.7521457585599</c:v>
                </c:pt>
                <c:pt idx="914">
                  <c:v>2187.1154936808998</c:v>
                </c:pt>
                <c:pt idx="915">
                  <c:v>2188.8077078736801</c:v>
                </c:pt>
                <c:pt idx="916">
                  <c:v>2190.2801625429902</c:v>
                </c:pt>
                <c:pt idx="917">
                  <c:v>2192.9930181190498</c:v>
                </c:pt>
                <c:pt idx="918">
                  <c:v>2195.8250839061402</c:v>
                </c:pt>
                <c:pt idx="919">
                  <c:v>2197.9122505292398</c:v>
                </c:pt>
                <c:pt idx="920">
                  <c:v>2200.5535360706699</c:v>
                </c:pt>
                <c:pt idx="921">
                  <c:v>2202.5324694819101</c:v>
                </c:pt>
                <c:pt idx="922">
                  <c:v>2204.8198565699499</c:v>
                </c:pt>
                <c:pt idx="923">
                  <c:v>2207.6374327181302</c:v>
                </c:pt>
                <c:pt idx="924">
                  <c:v>2209.2989113132298</c:v>
                </c:pt>
                <c:pt idx="925">
                  <c:v>2211.7805912866702</c:v>
                </c:pt>
                <c:pt idx="926">
                  <c:v>2213.8526096508999</c:v>
                </c:pt>
                <c:pt idx="927">
                  <c:v>2216.2561333902099</c:v>
                </c:pt>
                <c:pt idx="928">
                  <c:v>2219.3753574757202</c:v>
                </c:pt>
                <c:pt idx="929">
                  <c:v>2221.1681209809499</c:v>
                </c:pt>
                <c:pt idx="930">
                  <c:v>2224.0836119617702</c:v>
                </c:pt>
                <c:pt idx="931">
                  <c:v>2226.4601322831099</c:v>
                </c:pt>
                <c:pt idx="932">
                  <c:v>2228.9642053348698</c:v>
                </c:pt>
                <c:pt idx="933">
                  <c:v>2232.1132868581299</c:v>
                </c:pt>
                <c:pt idx="934">
                  <c:v>2233.7725700533902</c:v>
                </c:pt>
                <c:pt idx="935">
                  <c:v>2236.4792785099098</c:v>
                </c:pt>
                <c:pt idx="936">
                  <c:v>2238.4966314182602</c:v>
                </c:pt>
                <c:pt idx="937">
                  <c:v>2241.2204639934898</c:v>
                </c:pt>
                <c:pt idx="938">
                  <c:v>2243.2395732217001</c:v>
                </c:pt>
                <c:pt idx="939">
                  <c:v>2245.3662570418201</c:v>
                </c:pt>
                <c:pt idx="940">
                  <c:v>2247.4262007069601</c:v>
                </c:pt>
                <c:pt idx="941">
                  <c:v>2250.1553022418002</c:v>
                </c:pt>
                <c:pt idx="942">
                  <c:v>2252.5236995837499</c:v>
                </c:pt>
                <c:pt idx="943">
                  <c:v>2253.74653729183</c:v>
                </c:pt>
                <c:pt idx="944">
                  <c:v>2256.92701303273</c:v>
                </c:pt>
                <c:pt idx="945">
                  <c:v>2259.2420621586898</c:v>
                </c:pt>
                <c:pt idx="946">
                  <c:v>2261.2409737084199</c:v>
                </c:pt>
                <c:pt idx="947">
                  <c:v>2265.3380288804201</c:v>
                </c:pt>
                <c:pt idx="948">
                  <c:v>2265.7630582884699</c:v>
                </c:pt>
                <c:pt idx="949">
                  <c:v>2268.3321151753398</c:v>
                </c:pt>
                <c:pt idx="950">
                  <c:v>2271.2625348750398</c:v>
                </c:pt>
                <c:pt idx="951">
                  <c:v>2273.2656176844498</c:v>
                </c:pt>
                <c:pt idx="952">
                  <c:v>2275.60108402888</c:v>
                </c:pt>
                <c:pt idx="953">
                  <c:v>2277.3692590559599</c:v>
                </c:pt>
                <c:pt idx="954">
                  <c:v>2280.49880152069</c:v>
                </c:pt>
                <c:pt idx="955">
                  <c:v>2283.3045225097699</c:v>
                </c:pt>
                <c:pt idx="956">
                  <c:v>2285.33548689709</c:v>
                </c:pt>
                <c:pt idx="957">
                  <c:v>2288.0619539521199</c:v>
                </c:pt>
                <c:pt idx="958">
                  <c:v>2290.4973109890402</c:v>
                </c:pt>
                <c:pt idx="959">
                  <c:v>2292.47492716037</c:v>
                </c:pt>
                <c:pt idx="960">
                  <c:v>2295.38712504144</c:v>
                </c:pt>
                <c:pt idx="961">
                  <c:v>2297.7329097651</c:v>
                </c:pt>
                <c:pt idx="962">
                  <c:v>2299.5548720881302</c:v>
                </c:pt>
                <c:pt idx="963">
                  <c:v>2301.5193158604502</c:v>
                </c:pt>
                <c:pt idx="964">
                  <c:v>2304.5524802724299</c:v>
                </c:pt>
                <c:pt idx="965">
                  <c:v>2307.3017794857401</c:v>
                </c:pt>
                <c:pt idx="966">
                  <c:v>2309.45085638418</c:v>
                </c:pt>
                <c:pt idx="967">
                  <c:v>2310.97182938984</c:v>
                </c:pt>
                <c:pt idx="968">
                  <c:v>2311.9250719981801</c:v>
                </c:pt>
                <c:pt idx="969">
                  <c:v>2314.98611798806</c:v>
                </c:pt>
                <c:pt idx="970">
                  <c:v>2317.3472705105601</c:v>
                </c:pt>
                <c:pt idx="971">
                  <c:v>2319.9011791385701</c:v>
                </c:pt>
                <c:pt idx="972">
                  <c:v>2322.2801143997299</c:v>
                </c:pt>
                <c:pt idx="973">
                  <c:v>2323.88429305913</c:v>
                </c:pt>
                <c:pt idx="974">
                  <c:v>2326.9220678107599</c:v>
                </c:pt>
                <c:pt idx="975">
                  <c:v>2329.91417824583</c:v>
                </c:pt>
                <c:pt idx="976">
                  <c:v>2330.3271329547802</c:v>
                </c:pt>
                <c:pt idx="977">
                  <c:v>2333.4197927022901</c:v>
                </c:pt>
                <c:pt idx="978">
                  <c:v>2336.2942297062</c:v>
                </c:pt>
                <c:pt idx="979">
                  <c:v>2338.8678969327202</c:v>
                </c:pt>
                <c:pt idx="980">
                  <c:v>2341.1772380191101</c:v>
                </c:pt>
                <c:pt idx="981">
                  <c:v>2342.83805799426</c:v>
                </c:pt>
                <c:pt idx="982">
                  <c:v>2346.4997653789901</c:v>
                </c:pt>
                <c:pt idx="983">
                  <c:v>2347.9816602675801</c:v>
                </c:pt>
                <c:pt idx="984">
                  <c:v>2350.21657729957</c:v>
                </c:pt>
                <c:pt idx="985">
                  <c:v>2352.7423848096901</c:v>
                </c:pt>
                <c:pt idx="986">
                  <c:v>2354.1013373075298</c:v>
                </c:pt>
                <c:pt idx="987">
                  <c:v>2356.9834582108601</c:v>
                </c:pt>
                <c:pt idx="988">
                  <c:v>2357.9656800970201</c:v>
                </c:pt>
                <c:pt idx="989">
                  <c:v>2361.28161200774</c:v>
                </c:pt>
                <c:pt idx="990">
                  <c:v>2363.3463855525201</c:v>
                </c:pt>
                <c:pt idx="991">
                  <c:v>2366.8476092093101</c:v>
                </c:pt>
                <c:pt idx="992">
                  <c:v>2368.9172126337298</c:v>
                </c:pt>
                <c:pt idx="993">
                  <c:v>2371.3389581916699</c:v>
                </c:pt>
                <c:pt idx="994">
                  <c:v>2374.0612539870199</c:v>
                </c:pt>
                <c:pt idx="995">
                  <c:v>2376.1113183529001</c:v>
                </c:pt>
                <c:pt idx="996">
                  <c:v>2378.2294401136701</c:v>
                </c:pt>
                <c:pt idx="997">
                  <c:v>2380.0755518348901</c:v>
                </c:pt>
                <c:pt idx="998">
                  <c:v>2381.2448217869801</c:v>
                </c:pt>
                <c:pt idx="999">
                  <c:v>2384.1328702698702</c:v>
                </c:pt>
                <c:pt idx="1000">
                  <c:v>2385.60269045938</c:v>
                </c:pt>
                <c:pt idx="1001">
                  <c:v>2388.9069867509702</c:v>
                </c:pt>
                <c:pt idx="1002">
                  <c:v>2391.4121575026402</c:v>
                </c:pt>
                <c:pt idx="1003">
                  <c:v>2393.5146919245799</c:v>
                </c:pt>
                <c:pt idx="1004">
                  <c:v>2396.61657235139</c:v>
                </c:pt>
                <c:pt idx="1005">
                  <c:v>2398.38057611878</c:v>
                </c:pt>
                <c:pt idx="1006">
                  <c:v>2400.9915651424999</c:v>
                </c:pt>
                <c:pt idx="1007">
                  <c:v>2403.2703901711898</c:v>
                </c:pt>
                <c:pt idx="1008">
                  <c:v>2405.8783056351299</c:v>
                </c:pt>
                <c:pt idx="1009">
                  <c:v>2407.8445057273202</c:v>
                </c:pt>
                <c:pt idx="1010">
                  <c:v>2408.9046643076199</c:v>
                </c:pt>
                <c:pt idx="1011">
                  <c:v>2412.4491373411602</c:v>
                </c:pt>
                <c:pt idx="1012">
                  <c:v>2413.8923931926602</c:v>
                </c:pt>
                <c:pt idx="1013">
                  <c:v>2416.6662808841302</c:v>
                </c:pt>
                <c:pt idx="1014">
                  <c:v>2420.0908850866799</c:v>
                </c:pt>
                <c:pt idx="1015">
                  <c:v>2421.0724483528902</c:v>
                </c:pt>
                <c:pt idx="1016">
                  <c:v>2423.72866261321</c:v>
                </c:pt>
                <c:pt idx="1017">
                  <c:v>2426.3580929955401</c:v>
                </c:pt>
                <c:pt idx="1018">
                  <c:v>2428.8046465716202</c:v>
                </c:pt>
                <c:pt idx="1019">
                  <c:v>2430.6068502961298</c:v>
                </c:pt>
                <c:pt idx="1020">
                  <c:v>2433.0345234336301</c:v>
                </c:pt>
                <c:pt idx="1021">
                  <c:v>2436.9383834201499</c:v>
                </c:pt>
                <c:pt idx="1022">
                  <c:v>2439.03367302264</c:v>
                </c:pt>
                <c:pt idx="1023">
                  <c:v>2440.5640862475898</c:v>
                </c:pt>
                <c:pt idx="1024">
                  <c:v>2443.0143720033798</c:v>
                </c:pt>
                <c:pt idx="1025">
                  <c:v>2444.91075838082</c:v>
                </c:pt>
                <c:pt idx="1026">
                  <c:v>2447.5689485009898</c:v>
                </c:pt>
                <c:pt idx="1027">
                  <c:v>2449.7355885981101</c:v>
                </c:pt>
                <c:pt idx="1028">
                  <c:v>2452.5068418097699</c:v>
                </c:pt>
                <c:pt idx="1029">
                  <c:v>2454.0517446736299</c:v>
                </c:pt>
                <c:pt idx="1030">
                  <c:v>2456.3834788383401</c:v>
                </c:pt>
                <c:pt idx="1031">
                  <c:v>2459.0142264605702</c:v>
                </c:pt>
                <c:pt idx="1032">
                  <c:v>2461.4388260382998</c:v>
                </c:pt>
                <c:pt idx="1033">
                  <c:v>2465.0629920858501</c:v>
                </c:pt>
                <c:pt idx="1034">
                  <c:v>2467.1176667913901</c:v>
                </c:pt>
                <c:pt idx="1035">
                  <c:v>2468.6669604549202</c:v>
                </c:pt>
                <c:pt idx="1036">
                  <c:v>2472.1251542749401</c:v>
                </c:pt>
                <c:pt idx="1037">
                  <c:v>2473.9512878576602</c:v>
                </c:pt>
                <c:pt idx="1038">
                  <c:v>2475.9442718278401</c:v>
                </c:pt>
                <c:pt idx="1039">
                  <c:v>2477.7172767345501</c:v>
                </c:pt>
                <c:pt idx="1040">
                  <c:v>2479.7910514186501</c:v>
                </c:pt>
                <c:pt idx="1041">
                  <c:v>2482.4843679361802</c:v>
                </c:pt>
                <c:pt idx="1042">
                  <c:v>2483.9616524851199</c:v>
                </c:pt>
                <c:pt idx="1043">
                  <c:v>2486.34234406615</c:v>
                </c:pt>
                <c:pt idx="1044">
                  <c:v>2489.2850580049299</c:v>
                </c:pt>
                <c:pt idx="1045">
                  <c:v>2491.5223899767302</c:v>
                </c:pt>
                <c:pt idx="1046">
                  <c:v>2494.3254764860098</c:v>
                </c:pt>
                <c:pt idx="1047">
                  <c:v>2496.08728485356</c:v>
                </c:pt>
                <c:pt idx="1048">
                  <c:v>2498.5197878706899</c:v>
                </c:pt>
                <c:pt idx="1049">
                  <c:v>2500.3792915309</c:v>
                </c:pt>
                <c:pt idx="1050">
                  <c:v>2502.71936821499</c:v>
                </c:pt>
                <c:pt idx="1051">
                  <c:v>2505.17009305075</c:v>
                </c:pt>
                <c:pt idx="1052">
                  <c:v>2507.5729581701098</c:v>
                </c:pt>
                <c:pt idx="1053">
                  <c:v>2510.8408108244498</c:v>
                </c:pt>
                <c:pt idx="1054">
                  <c:v>2512.2421345390999</c:v>
                </c:pt>
                <c:pt idx="1055">
                  <c:v>2514.2805632858599</c:v>
                </c:pt>
                <c:pt idx="1056">
                  <c:v>2518.24194274806</c:v>
                </c:pt>
                <c:pt idx="1057">
                  <c:v>2520.3317438509498</c:v>
                </c:pt>
                <c:pt idx="1058">
                  <c:v>2522.1954187708502</c:v>
                </c:pt>
                <c:pt idx="1059">
                  <c:v>2524.6746838044701</c:v>
                </c:pt>
                <c:pt idx="1060">
                  <c:v>2527.8066412090202</c:v>
                </c:pt>
                <c:pt idx="1061">
                  <c:v>2528.6380391265202</c:v>
                </c:pt>
                <c:pt idx="1062">
                  <c:v>2531.48854627223</c:v>
                </c:pt>
                <c:pt idx="1063">
                  <c:v>2534.24618800492</c:v>
                </c:pt>
                <c:pt idx="1064">
                  <c:v>2536.50986477474</c:v>
                </c:pt>
                <c:pt idx="1065">
                  <c:v>2538.8029599023598</c:v>
                </c:pt>
                <c:pt idx="1066">
                  <c:v>2540.4378741594501</c:v>
                </c:pt>
                <c:pt idx="1067">
                  <c:v>2544.0697241064199</c:v>
                </c:pt>
                <c:pt idx="1068">
                  <c:v>2546.86754165609</c:v>
                </c:pt>
                <c:pt idx="1069">
                  <c:v>2548.1597539989498</c:v>
                </c:pt>
                <c:pt idx="1070">
                  <c:v>2549.8396739526602</c:v>
                </c:pt>
                <c:pt idx="1071">
                  <c:v>2552.8557142459199</c:v>
                </c:pt>
                <c:pt idx="1072">
                  <c:v>2555.6875604930401</c:v>
                </c:pt>
                <c:pt idx="1073">
                  <c:v>2558.1837301053802</c:v>
                </c:pt>
                <c:pt idx="1074">
                  <c:v>2559.7769317656098</c:v>
                </c:pt>
                <c:pt idx="1075">
                  <c:v>2562.4463184249398</c:v>
                </c:pt>
                <c:pt idx="1076">
                  <c:v>2564.4094449573599</c:v>
                </c:pt>
                <c:pt idx="1077">
                  <c:v>2565.6447964444901</c:v>
                </c:pt>
                <c:pt idx="1078">
                  <c:v>2568.3747761392601</c:v>
                </c:pt>
                <c:pt idx="1079">
                  <c:v>2571.7177114679498</c:v>
                </c:pt>
                <c:pt idx="1080">
                  <c:v>2574.45405782224</c:v>
                </c:pt>
                <c:pt idx="1081">
                  <c:v>2576.0652617611199</c:v>
                </c:pt>
                <c:pt idx="1082">
                  <c:v>2578.0066538351698</c:v>
                </c:pt>
                <c:pt idx="1083">
                  <c:v>2580.0795503593399</c:v>
                </c:pt>
                <c:pt idx="1084">
                  <c:v>2582.2920743130098</c:v>
                </c:pt>
                <c:pt idx="1085">
                  <c:v>2585.26135258979</c:v>
                </c:pt>
                <c:pt idx="1086">
                  <c:v>2587.3623502318501</c:v>
                </c:pt>
                <c:pt idx="1087">
                  <c:v>2589.3832157799202</c:v>
                </c:pt>
                <c:pt idx="1088">
                  <c:v>2591.73975796277</c:v>
                </c:pt>
                <c:pt idx="1089">
                  <c:v>2593.8561234036702</c:v>
                </c:pt>
                <c:pt idx="1090">
                  <c:v>2596.5516353210301</c:v>
                </c:pt>
                <c:pt idx="1091">
                  <c:v>2598.1257370026901</c:v>
                </c:pt>
                <c:pt idx="1092">
                  <c:v>2600.143528991</c:v>
                </c:pt>
                <c:pt idx="1093">
                  <c:v>2601.3512184402098</c:v>
                </c:pt>
                <c:pt idx="1094">
                  <c:v>2604.0875647945099</c:v>
                </c:pt>
                <c:pt idx="1095">
                  <c:v>2607.0814315494399</c:v>
                </c:pt>
                <c:pt idx="1096">
                  <c:v>2608.9563030084901</c:v>
                </c:pt>
                <c:pt idx="1097">
                  <c:v>2611.8447905713501</c:v>
                </c:pt>
                <c:pt idx="1098">
                  <c:v>2614.5923334648</c:v>
                </c:pt>
                <c:pt idx="1099">
                  <c:v>2615.92055036495</c:v>
                </c:pt>
                <c:pt idx="1100">
                  <c:v>2619.1394456029602</c:v>
                </c:pt>
                <c:pt idx="1101">
                  <c:v>2620.3249615138402</c:v>
                </c:pt>
                <c:pt idx="1102">
                  <c:v>2623.81213461169</c:v>
                </c:pt>
                <c:pt idx="1103">
                  <c:v>2625.11225039395</c:v>
                </c:pt>
                <c:pt idx="1104">
                  <c:v>2627.2971123097</c:v>
                </c:pt>
                <c:pt idx="1105">
                  <c:v>2629.1282953120399</c:v>
                </c:pt>
                <c:pt idx="1106">
                  <c:v>2631.0835184050502</c:v>
                </c:pt>
                <c:pt idx="1107">
                  <c:v>2635.0653150857202</c:v>
                </c:pt>
                <c:pt idx="1108">
                  <c:v>2637.3731193922199</c:v>
                </c:pt>
                <c:pt idx="1109">
                  <c:v>2638.8525993409999</c:v>
                </c:pt>
                <c:pt idx="1110">
                  <c:v>2641.7443800036099</c:v>
                </c:pt>
                <c:pt idx="1111">
                  <c:v>2643.0253958073099</c:v>
                </c:pt>
                <c:pt idx="1112">
                  <c:v>2645.2005979637802</c:v>
                </c:pt>
                <c:pt idx="1113">
                  <c:v>2647.2115842126</c:v>
                </c:pt>
                <c:pt idx="1114">
                  <c:v>2649.5940321134999</c:v>
                </c:pt>
                <c:pt idx="1115">
                  <c:v>2653.21512460128</c:v>
                </c:pt>
                <c:pt idx="1116">
                  <c:v>2654.5565139004402</c:v>
                </c:pt>
                <c:pt idx="1117">
                  <c:v>2656.3420325862098</c:v>
                </c:pt>
                <c:pt idx="1118">
                  <c:v>2657.9852893626799</c:v>
                </c:pt>
                <c:pt idx="1119">
                  <c:v>2661.1683995833801</c:v>
                </c:pt>
                <c:pt idx="1120">
                  <c:v>2662.6500749319998</c:v>
                </c:pt>
                <c:pt idx="1121">
                  <c:v>2664.7565610736401</c:v>
                </c:pt>
                <c:pt idx="1122">
                  <c:v>2667.9508678335001</c:v>
                </c:pt>
                <c:pt idx="1123">
                  <c:v>2669.9456081235498</c:v>
                </c:pt>
                <c:pt idx="1124">
                  <c:v>2672.1991860541302</c:v>
                </c:pt>
                <c:pt idx="1125">
                  <c:v>2674.4209306871098</c:v>
                </c:pt>
                <c:pt idx="1126">
                  <c:v>2676.37264114039</c:v>
                </c:pt>
                <c:pt idx="1127">
                  <c:v>2679.0980104955001</c:v>
                </c:pt>
                <c:pt idx="1128">
                  <c:v>2680.7867120485498</c:v>
                </c:pt>
                <c:pt idx="1129">
                  <c:v>2683.17179442925</c:v>
                </c:pt>
                <c:pt idx="1130">
                  <c:v>2686.1388773061999</c:v>
                </c:pt>
                <c:pt idx="1131">
                  <c:v>2688.3650127388501</c:v>
                </c:pt>
                <c:pt idx="1132">
                  <c:v>2690.45591154166</c:v>
                </c:pt>
                <c:pt idx="1133">
                  <c:v>2692.2603106660099</c:v>
                </c:pt>
                <c:pt idx="1134">
                  <c:v>2694.5536253336099</c:v>
                </c:pt>
                <c:pt idx="1135">
                  <c:v>2696.8118136038502</c:v>
                </c:pt>
                <c:pt idx="1136">
                  <c:v>2698.7393746589401</c:v>
                </c:pt>
                <c:pt idx="1137">
                  <c:v>2701.4948209918002</c:v>
                </c:pt>
                <c:pt idx="1138">
                  <c:v>2703.4300659463102</c:v>
                </c:pt>
                <c:pt idx="1139">
                  <c:v>2706.8138357119301</c:v>
                </c:pt>
                <c:pt idx="1140">
                  <c:v>2708.5975980778398</c:v>
                </c:pt>
                <c:pt idx="1141">
                  <c:v>2709.93503565729</c:v>
                </c:pt>
                <c:pt idx="1142">
                  <c:v>2713.0116689860001</c:v>
                </c:pt>
                <c:pt idx="1143">
                  <c:v>2714.9697460988</c:v>
                </c:pt>
                <c:pt idx="1144">
                  <c:v>2716.9787564877702</c:v>
                </c:pt>
                <c:pt idx="1145">
                  <c:v>2719.4593387612899</c:v>
                </c:pt>
                <c:pt idx="1146">
                  <c:v>2722.0784507643998</c:v>
                </c:pt>
                <c:pt idx="1147">
                  <c:v>2724.3307114550798</c:v>
                </c:pt>
                <c:pt idx="1148">
                  <c:v>2725.8850545382302</c:v>
                </c:pt>
                <c:pt idx="1149">
                  <c:v>2729.2664093640301</c:v>
                </c:pt>
                <c:pt idx="1150">
                  <c:v>2731.4523689797002</c:v>
                </c:pt>
                <c:pt idx="1151">
                  <c:v>2734.67324007757</c:v>
                </c:pt>
                <c:pt idx="1152">
                  <c:v>2736.91210882926</c:v>
                </c:pt>
                <c:pt idx="1153">
                  <c:v>2738.6967493551001</c:v>
                </c:pt>
                <c:pt idx="1154">
                  <c:v>2740.4170646657699</c:v>
                </c:pt>
                <c:pt idx="1155">
                  <c:v>2742.5037922089</c:v>
                </c:pt>
                <c:pt idx="1156">
                  <c:v>2745.24233396302</c:v>
                </c:pt>
                <c:pt idx="1157">
                  <c:v>2747.2631995111001</c:v>
                </c:pt>
                <c:pt idx="1158">
                  <c:v>2749.7457576444699</c:v>
                </c:pt>
                <c:pt idx="1159">
                  <c:v>2752.3203030309301</c:v>
                </c:pt>
                <c:pt idx="1160">
                  <c:v>2754.39824897472</c:v>
                </c:pt>
                <c:pt idx="1161">
                  <c:v>2756.2669733142302</c:v>
                </c:pt>
                <c:pt idx="1162">
                  <c:v>2757.91044963068</c:v>
                </c:pt>
                <c:pt idx="1163">
                  <c:v>2760.1174850847601</c:v>
                </c:pt>
                <c:pt idx="1164">
                  <c:v>2763.6946695758502</c:v>
                </c:pt>
                <c:pt idx="1165">
                  <c:v>2766.5023664247701</c:v>
                </c:pt>
                <c:pt idx="1166">
                  <c:v>2768.9285027823898</c:v>
                </c:pt>
                <c:pt idx="1167">
                  <c:v>2771.4090850559001</c:v>
                </c:pt>
                <c:pt idx="1168">
                  <c:v>2773.55486885459</c:v>
                </c:pt>
                <c:pt idx="1169">
                  <c:v>2776.2874830291698</c:v>
                </c:pt>
                <c:pt idx="1170">
                  <c:v>2777.3371036902599</c:v>
                </c:pt>
                <c:pt idx="1171">
                  <c:v>2780.1680717774402</c:v>
                </c:pt>
                <c:pt idx="1172">
                  <c:v>2781.9913513403699</c:v>
                </c:pt>
                <c:pt idx="1173">
                  <c:v>2784.5290140095999</c:v>
                </c:pt>
                <c:pt idx="1174">
                  <c:v>2787.2897293020601</c:v>
                </c:pt>
                <c:pt idx="1175">
                  <c:v>2789.6723967429398</c:v>
                </c:pt>
                <c:pt idx="1176">
                  <c:v>2792.1600042959299</c:v>
                </c:pt>
                <c:pt idx="1177">
                  <c:v>2793.1718640798599</c:v>
                </c:pt>
                <c:pt idx="1178">
                  <c:v>2795.5332361423398</c:v>
                </c:pt>
                <c:pt idx="1179">
                  <c:v>2797.7038279591702</c:v>
                </c:pt>
                <c:pt idx="1180">
                  <c:v>2799.2608055221199</c:v>
                </c:pt>
                <c:pt idx="1181">
                  <c:v>2802.3993491261699</c:v>
                </c:pt>
                <c:pt idx="1182">
                  <c:v>2804.9973852908602</c:v>
                </c:pt>
                <c:pt idx="1183">
                  <c:v>2807.19124834594</c:v>
                </c:pt>
                <c:pt idx="1184">
                  <c:v>2809.0885128833102</c:v>
                </c:pt>
                <c:pt idx="1185">
                  <c:v>2811.1743622664999</c:v>
                </c:pt>
                <c:pt idx="1186">
                  <c:v>2814.07338774856</c:v>
                </c:pt>
                <c:pt idx="1187">
                  <c:v>2816.0780073378601</c:v>
                </c:pt>
                <c:pt idx="1188">
                  <c:v>2817.42664145648</c:v>
                </c:pt>
                <c:pt idx="1189">
                  <c:v>2819.94432598721</c:v>
                </c:pt>
                <c:pt idx="1190">
                  <c:v>2821.9744122145898</c:v>
                </c:pt>
                <c:pt idx="1191">
                  <c:v>2824.9070273141301</c:v>
                </c:pt>
                <c:pt idx="1192">
                  <c:v>2827.53096919687</c:v>
                </c:pt>
                <c:pt idx="1193">
                  <c:v>2828.8073746609198</c:v>
                </c:pt>
                <c:pt idx="1194">
                  <c:v>2831.9364780456799</c:v>
                </c:pt>
                <c:pt idx="1195">
                  <c:v>2833.9821516119</c:v>
                </c:pt>
                <c:pt idx="1196">
                  <c:v>2836.93496438992</c:v>
                </c:pt>
                <c:pt idx="1197">
                  <c:v>2837.8741564393099</c:v>
                </c:pt>
                <c:pt idx="1198">
                  <c:v>2840.8397025363702</c:v>
                </c:pt>
                <c:pt idx="1199">
                  <c:v>2843.1659482014902</c:v>
                </c:pt>
                <c:pt idx="1200">
                  <c:v>2844.6217178320499</c:v>
                </c:pt>
                <c:pt idx="1201">
                  <c:v>2846.9479634971799</c:v>
                </c:pt>
                <c:pt idx="1202">
                  <c:v>2848.7837568391701</c:v>
                </c:pt>
                <c:pt idx="1203">
                  <c:v>2851.3291034078202</c:v>
                </c:pt>
                <c:pt idx="1204">
                  <c:v>2854.3567793202101</c:v>
                </c:pt>
                <c:pt idx="1205">
                  <c:v>2857.3532805549398</c:v>
                </c:pt>
                <c:pt idx="1206">
                  <c:v>2859.9229960617599</c:v>
                </c:pt>
                <c:pt idx="1207">
                  <c:v>2861.2338693032202</c:v>
                </c:pt>
                <c:pt idx="1208">
                  <c:v>2863.6031448050999</c:v>
                </c:pt>
                <c:pt idx="1209">
                  <c:v>2865.88218937377</c:v>
                </c:pt>
                <c:pt idx="1210">
                  <c:v>2868.4635404997198</c:v>
                </c:pt>
                <c:pt idx="1211">
                  <c:v>2871.4093279982599</c:v>
                </c:pt>
                <c:pt idx="1212">
                  <c:v>2872.4409463807101</c:v>
                </c:pt>
                <c:pt idx="1213">
                  <c:v>2875.3551201216301</c:v>
                </c:pt>
                <c:pt idx="1214">
                  <c:v>2878.1167135740302</c:v>
                </c:pt>
                <c:pt idx="1215">
                  <c:v>2880.8069565317801</c:v>
                </c:pt>
                <c:pt idx="1216">
                  <c:v>2882.8813898358399</c:v>
                </c:pt>
                <c:pt idx="1217">
                  <c:v>2884.1209125826499</c:v>
                </c:pt>
                <c:pt idx="1218">
                  <c:v>2887.4102801553699</c:v>
                </c:pt>
                <c:pt idx="1219">
                  <c:v>2890.11501275204</c:v>
                </c:pt>
                <c:pt idx="1220">
                  <c:v>2890.9767071872602</c:v>
                </c:pt>
                <c:pt idx="1221">
                  <c:v>2893.36420450778</c:v>
                </c:pt>
                <c:pt idx="1222">
                  <c:v>2895.4715688093502</c:v>
                </c:pt>
                <c:pt idx="1223">
                  <c:v>2897.2232783376699</c:v>
                </c:pt>
                <c:pt idx="1224">
                  <c:v>2899.3578655972001</c:v>
                </c:pt>
                <c:pt idx="1225">
                  <c:v>2901.4770850578798</c:v>
                </c:pt>
                <c:pt idx="1226">
                  <c:v>2904.1537165366599</c:v>
                </c:pt>
                <c:pt idx="1227">
                  <c:v>2905.9265019033901</c:v>
                </c:pt>
                <c:pt idx="1228">
                  <c:v>2907.8595514580702</c:v>
                </c:pt>
                <c:pt idx="1229">
                  <c:v>2910.5333289170699</c:v>
                </c:pt>
                <c:pt idx="1230">
                  <c:v>2912.5315818468498</c:v>
                </c:pt>
                <c:pt idx="1231">
                  <c:v>2915.5274244616298</c:v>
                </c:pt>
                <c:pt idx="1232">
                  <c:v>2917.7821000921299</c:v>
                </c:pt>
                <c:pt idx="1233">
                  <c:v>2919.9608148883499</c:v>
                </c:pt>
                <c:pt idx="1234">
                  <c:v>2921.3289880654902</c:v>
                </c:pt>
                <c:pt idx="1235">
                  <c:v>2923.4864074832999</c:v>
                </c:pt>
                <c:pt idx="1236">
                  <c:v>2926.5838971104499</c:v>
                </c:pt>
                <c:pt idx="1237">
                  <c:v>2928.28928370224</c:v>
                </c:pt>
                <c:pt idx="1238">
                  <c:v>2930.9101520252202</c:v>
                </c:pt>
                <c:pt idx="1239">
                  <c:v>2933.4800870720201</c:v>
                </c:pt>
                <c:pt idx="1240">
                  <c:v>2935.7740603595598</c:v>
                </c:pt>
                <c:pt idx="1241">
                  <c:v>2937.5852652234098</c:v>
                </c:pt>
                <c:pt idx="1242">
                  <c:v>2940.2643116419999</c:v>
                </c:pt>
                <c:pt idx="1243">
                  <c:v>2944.3714656532402</c:v>
                </c:pt>
                <c:pt idx="1244">
                  <c:v>2946.5330563307398</c:v>
                </c:pt>
                <c:pt idx="1245">
                  <c:v>2949.4553530510598</c:v>
                </c:pt>
                <c:pt idx="1246">
                  <c:v>2951.1616178027898</c:v>
                </c:pt>
                <c:pt idx="1247">
                  <c:v>2952.76206428247</c:v>
                </c:pt>
                <c:pt idx="1248">
                  <c:v>2955.9519802426598</c:v>
                </c:pt>
                <c:pt idx="1249">
                  <c:v>2957.3120304404201</c:v>
                </c:pt>
                <c:pt idx="1250">
                  <c:v>2959.9342160033002</c:v>
                </c:pt>
                <c:pt idx="1251">
                  <c:v>2962.0756090023101</c:v>
                </c:pt>
                <c:pt idx="1252">
                  <c:v>2963.7856059337601</c:v>
                </c:pt>
                <c:pt idx="1253">
                  <c:v>2966.3008755246701</c:v>
                </c:pt>
                <c:pt idx="1254">
                  <c:v>2968.7917761774202</c:v>
                </c:pt>
                <c:pt idx="1255">
                  <c:v>2971.1145092028</c:v>
                </c:pt>
                <c:pt idx="1256">
                  <c:v>2973.44207210783</c:v>
                </c:pt>
                <c:pt idx="1257">
                  <c:v>2976.0886266088701</c:v>
                </c:pt>
                <c:pt idx="1258">
                  <c:v>2977.86733955515</c:v>
                </c:pt>
                <c:pt idx="1259">
                  <c:v>2980.2625207750898</c:v>
                </c:pt>
                <c:pt idx="1260">
                  <c:v>2982.6513353355099</c:v>
                </c:pt>
                <c:pt idx="1261">
                  <c:v>2984.73520885885</c:v>
                </c:pt>
                <c:pt idx="1262">
                  <c:v>2988.0089890927402</c:v>
                </c:pt>
                <c:pt idx="1263">
                  <c:v>2989.1369855279399</c:v>
                </c:pt>
                <c:pt idx="1264">
                  <c:v>2990.6649838130702</c:v>
                </c:pt>
                <c:pt idx="1265">
                  <c:v>2993.7387631219999</c:v>
                </c:pt>
                <c:pt idx="1266">
                  <c:v>2994.2026511071199</c:v>
                </c:pt>
                <c:pt idx="1267">
                  <c:v>2995.2142913510702</c:v>
                </c:pt>
                <c:pt idx="1268">
                  <c:v>2997.0920168299099</c:v>
                </c:pt>
                <c:pt idx="1269">
                  <c:v>2999.4325325939599</c:v>
                </c:pt>
                <c:pt idx="1270">
                  <c:v>3001.7570219392101</c:v>
                </c:pt>
                <c:pt idx="1271">
                  <c:v>3003.2896305640002</c:v>
                </c:pt>
                <c:pt idx="1272">
                  <c:v>3006.1842652463902</c:v>
                </c:pt>
                <c:pt idx="1273">
                  <c:v>3008.74036927423</c:v>
                </c:pt>
                <c:pt idx="1274">
                  <c:v>3011.0341230218</c:v>
                </c:pt>
                <c:pt idx="1275">
                  <c:v>3013.9638841015499</c:v>
                </c:pt>
                <c:pt idx="1276">
                  <c:v>3015.4490720898998</c:v>
                </c:pt>
                <c:pt idx="1277">
                  <c:v>3017.4244928613898</c:v>
                </c:pt>
                <c:pt idx="1278">
                  <c:v>3020.6818075965198</c:v>
                </c:pt>
                <c:pt idx="1279">
                  <c:v>3022.6750111066799</c:v>
                </c:pt>
                <c:pt idx="1280">
                  <c:v>3024.4651401320998</c:v>
                </c:pt>
                <c:pt idx="1281">
                  <c:v>3027.10752337346</c:v>
                </c:pt>
                <c:pt idx="1282">
                  <c:v>3029.8353076683902</c:v>
                </c:pt>
                <c:pt idx="1283">
                  <c:v>3031.7573802238999</c:v>
                </c:pt>
                <c:pt idx="1284">
                  <c:v>3034.1336810052599</c:v>
                </c:pt>
                <c:pt idx="1285">
                  <c:v>3036.7707952870101</c:v>
                </c:pt>
                <c:pt idx="1286">
                  <c:v>3038.8588400700401</c:v>
                </c:pt>
                <c:pt idx="1287">
                  <c:v>3041.7220805347902</c:v>
                </c:pt>
                <c:pt idx="1288">
                  <c:v>3042.9736779806999</c:v>
                </c:pt>
                <c:pt idx="1289">
                  <c:v>3046.3603017661098</c:v>
                </c:pt>
                <c:pt idx="1290">
                  <c:v>3048.81366108167</c:v>
                </c:pt>
                <c:pt idx="1291">
                  <c:v>3050.6217923857498</c:v>
                </c:pt>
                <c:pt idx="1292">
                  <c:v>3052.613678656</c:v>
                </c:pt>
                <c:pt idx="1293">
                  <c:v>3055.2231308998298</c:v>
                </c:pt>
                <c:pt idx="1294">
                  <c:v>3057.8890049194201</c:v>
                </c:pt>
                <c:pt idx="1295">
                  <c:v>3060.3283136760501</c:v>
                </c:pt>
                <c:pt idx="1296">
                  <c:v>3061.3632251582399</c:v>
                </c:pt>
                <c:pt idx="1297">
                  <c:v>3064.5022078422699</c:v>
                </c:pt>
                <c:pt idx="1298">
                  <c:v>3068.2422910011001</c:v>
                </c:pt>
                <c:pt idx="1299">
                  <c:v>3069.70508591114</c:v>
                </c:pt>
                <c:pt idx="1300">
                  <c:v>3072.6315538911299</c:v>
                </c:pt>
                <c:pt idx="1301">
                  <c:v>3074.1325487582899</c:v>
                </c:pt>
                <c:pt idx="1302">
                  <c:v>3076.9226824085399</c:v>
                </c:pt>
                <c:pt idx="1303">
                  <c:v>3078.87483194179</c:v>
                </c:pt>
                <c:pt idx="1304">
                  <c:v>3080.85596075285</c:v>
                </c:pt>
                <c:pt idx="1305">
                  <c:v>3082.6381863388701</c:v>
                </c:pt>
                <c:pt idx="1306">
                  <c:v>3085.0140480402702</c:v>
                </c:pt>
                <c:pt idx="1307">
                  <c:v>3088.36335002848</c:v>
                </c:pt>
                <c:pt idx="1308">
                  <c:v>3089.8088012798098</c:v>
                </c:pt>
                <c:pt idx="1309">
                  <c:v>3092.45162360114</c:v>
                </c:pt>
                <c:pt idx="1310">
                  <c:v>3094.17501247158</c:v>
                </c:pt>
                <c:pt idx="1311">
                  <c:v>3096.4088318036502</c:v>
                </c:pt>
                <c:pt idx="1312">
                  <c:v>3099.38820891967</c:v>
                </c:pt>
                <c:pt idx="1313">
                  <c:v>3100.7476004974801</c:v>
                </c:pt>
                <c:pt idx="1314">
                  <c:v>3103.1746150150202</c:v>
                </c:pt>
                <c:pt idx="1315">
                  <c:v>3105.5504767164098</c:v>
                </c:pt>
                <c:pt idx="1316">
                  <c:v>3108.4227183204898</c:v>
                </c:pt>
                <c:pt idx="1317">
                  <c:v>3112.2578622921801</c:v>
                </c:pt>
                <c:pt idx="1318">
                  <c:v>3114.8166007998202</c:v>
                </c:pt>
                <c:pt idx="1319">
                  <c:v>3117.4433967023501</c:v>
                </c:pt>
                <c:pt idx="1320">
                  <c:v>3119.2139866692401</c:v>
                </c:pt>
                <c:pt idx="1321">
                  <c:v>3122.2954498775898</c:v>
                </c:pt>
                <c:pt idx="1322">
                  <c:v>3124.5404657488202</c:v>
                </c:pt>
                <c:pt idx="1323">
                  <c:v>3126.1556214073998</c:v>
                </c:pt>
                <c:pt idx="1324">
                  <c:v>3129.68472664209</c:v>
                </c:pt>
                <c:pt idx="1325">
                  <c:v>3131.3207385991</c:v>
                </c:pt>
                <c:pt idx="1326">
                  <c:v>3133.3251386484199</c:v>
                </c:pt>
                <c:pt idx="1327">
                  <c:v>3136.3104433439999</c:v>
                </c:pt>
                <c:pt idx="1328">
                  <c:v>3138.0386620940699</c:v>
                </c:pt>
                <c:pt idx="1329">
                  <c:v>3141.30519750851</c:v>
                </c:pt>
                <c:pt idx="1330">
                  <c:v>3142.7440625603399</c:v>
                </c:pt>
                <c:pt idx="1331">
                  <c:v>3146.43101704317</c:v>
                </c:pt>
                <c:pt idx="1332">
                  <c:v>3147.8138993992102</c:v>
                </c:pt>
                <c:pt idx="1333">
                  <c:v>3150.4560631005802</c:v>
                </c:pt>
                <c:pt idx="1334">
                  <c:v>3152.1085405563499</c:v>
                </c:pt>
                <c:pt idx="1335">
                  <c:v>3153.8242455273698</c:v>
                </c:pt>
                <c:pt idx="1336">
                  <c:v>3155.3915414695498</c:v>
                </c:pt>
                <c:pt idx="1337">
                  <c:v>3157.0905614018202</c:v>
                </c:pt>
                <c:pt idx="1338">
                  <c:v>3159.2664221782502</c:v>
                </c:pt>
                <c:pt idx="1339">
                  <c:v>3162.8253848507002</c:v>
                </c:pt>
                <c:pt idx="1340">
                  <c:v>3165.6161771208999</c:v>
                </c:pt>
                <c:pt idx="1341">
                  <c:v>3168.6756863309001</c:v>
                </c:pt>
                <c:pt idx="1342">
                  <c:v>3171.6915070841801</c:v>
                </c:pt>
                <c:pt idx="1343">
                  <c:v>3172.6245520140401</c:v>
                </c:pt>
                <c:pt idx="1344">
                  <c:v>3175.1846077615801</c:v>
                </c:pt>
                <c:pt idx="1345">
                  <c:v>3178.61755448351</c:v>
                </c:pt>
                <c:pt idx="1346">
                  <c:v>3180.9286518897702</c:v>
                </c:pt>
                <c:pt idx="1347">
                  <c:v>3182.3361227239602</c:v>
                </c:pt>
                <c:pt idx="1348">
                  <c:v>3184.2915653569598</c:v>
                </c:pt>
                <c:pt idx="1349">
                  <c:v>3185.45249278968</c:v>
                </c:pt>
                <c:pt idx="1350">
                  <c:v>3188.7848901991601</c:v>
                </c:pt>
                <c:pt idx="1351">
                  <c:v>3190.9690934949599</c:v>
                </c:pt>
                <c:pt idx="1352">
                  <c:v>3193.0878738756801</c:v>
                </c:pt>
                <c:pt idx="1353">
                  <c:v>3196.5142343981001</c:v>
                </c:pt>
                <c:pt idx="1354">
                  <c:v>3198.6903147145099</c:v>
                </c:pt>
                <c:pt idx="1355">
                  <c:v>3200.5553068743102</c:v>
                </c:pt>
                <c:pt idx="1356">
                  <c:v>3202.7105308922901</c:v>
                </c:pt>
                <c:pt idx="1357">
                  <c:v>3205.3919922506998</c:v>
                </c:pt>
                <c:pt idx="1358">
                  <c:v>3207.2203212332602</c:v>
                </c:pt>
                <c:pt idx="1359">
                  <c:v>3210.5461324432399</c:v>
                </c:pt>
                <c:pt idx="1360">
                  <c:v>3212.0449319105601</c:v>
                </c:pt>
                <c:pt idx="1361">
                  <c:v>3214.7121231700498</c:v>
                </c:pt>
                <c:pt idx="1362">
                  <c:v>3216.68249452193</c:v>
                </c:pt>
                <c:pt idx="1363">
                  <c:v>3218.41686039154</c:v>
                </c:pt>
                <c:pt idx="1364">
                  <c:v>3221.2324606798802</c:v>
                </c:pt>
                <c:pt idx="1365">
                  <c:v>3222.8768151562599</c:v>
                </c:pt>
                <c:pt idx="1366">
                  <c:v>3225.3844008477499</c:v>
                </c:pt>
                <c:pt idx="1367">
                  <c:v>3227.8994508986798</c:v>
                </c:pt>
                <c:pt idx="1368">
                  <c:v>3229.45313536188</c:v>
                </c:pt>
                <c:pt idx="1369">
                  <c:v>3230.9846462867499</c:v>
                </c:pt>
                <c:pt idx="1370">
                  <c:v>3234.3714896121401</c:v>
                </c:pt>
                <c:pt idx="1371">
                  <c:v>3236.4665596746399</c:v>
                </c:pt>
                <c:pt idx="1372">
                  <c:v>3239.3096024609099</c:v>
                </c:pt>
                <c:pt idx="1373">
                  <c:v>3242.67010098828</c:v>
                </c:pt>
                <c:pt idx="1374">
                  <c:v>3244.37636574001</c:v>
                </c:pt>
                <c:pt idx="1375">
                  <c:v>3245.76429751567</c:v>
                </c:pt>
                <c:pt idx="1376">
                  <c:v>3247.7419136869999</c:v>
                </c:pt>
                <c:pt idx="1377">
                  <c:v>3250.17661210397</c:v>
                </c:pt>
                <c:pt idx="1378">
                  <c:v>3254.0951812693802</c:v>
                </c:pt>
                <c:pt idx="1379">
                  <c:v>3255.7202162272201</c:v>
                </c:pt>
                <c:pt idx="1380">
                  <c:v>3257.6690726607098</c:v>
                </c:pt>
                <c:pt idx="1381">
                  <c:v>3260.4183718740301</c:v>
                </c:pt>
                <c:pt idx="1382">
                  <c:v>3262.24099281701</c:v>
                </c:pt>
                <c:pt idx="1383">
                  <c:v>3265.1064286815999</c:v>
                </c:pt>
                <c:pt idx="1384">
                  <c:v>3267.70951426591</c:v>
                </c:pt>
                <c:pt idx="1385">
                  <c:v>3269.7213786746602</c:v>
                </c:pt>
                <c:pt idx="1386">
                  <c:v>3272.33807573795</c:v>
                </c:pt>
                <c:pt idx="1387">
                  <c:v>3274.4024102027602</c:v>
                </c:pt>
                <c:pt idx="1388">
                  <c:v>3277.17234617453</c:v>
                </c:pt>
                <c:pt idx="1389">
                  <c:v>3279.2570978578001</c:v>
                </c:pt>
                <c:pt idx="1390">
                  <c:v>3281.4683045715701</c:v>
                </c:pt>
                <c:pt idx="1391">
                  <c:v>3283.2329669589099</c:v>
                </c:pt>
                <c:pt idx="1392">
                  <c:v>3285.6654699760502</c:v>
                </c:pt>
                <c:pt idx="1393">
                  <c:v>3289.1631809931</c:v>
                </c:pt>
                <c:pt idx="1394">
                  <c:v>3290.9278433804402</c:v>
                </c:pt>
                <c:pt idx="1395">
                  <c:v>3293.50348646681</c:v>
                </c:pt>
                <c:pt idx="1396">
                  <c:v>3295.2562936950399</c:v>
                </c:pt>
                <c:pt idx="1397">
                  <c:v>3296.81085631818</c:v>
                </c:pt>
                <c:pt idx="1398">
                  <c:v>3299.3234914292898</c:v>
                </c:pt>
                <c:pt idx="1399">
                  <c:v>3301.91669771434</c:v>
                </c:pt>
                <c:pt idx="1400">
                  <c:v>3303.6007889277398</c:v>
                </c:pt>
                <c:pt idx="1401">
                  <c:v>3304.6108923918</c:v>
                </c:pt>
                <c:pt idx="1402">
                  <c:v>3307.1505309208801</c:v>
                </c:pt>
                <c:pt idx="1403">
                  <c:v>3309.98105992809</c:v>
                </c:pt>
                <c:pt idx="1404">
                  <c:v>3312.2849125149</c:v>
                </c:pt>
                <c:pt idx="1405">
                  <c:v>3314.7288316111699</c:v>
                </c:pt>
                <c:pt idx="1406">
                  <c:v>3316.2923953736299</c:v>
                </c:pt>
                <c:pt idx="1407">
                  <c:v>3319.1095324418502</c:v>
                </c:pt>
                <c:pt idx="1408">
                  <c:v>3320.5710101119798</c:v>
                </c:pt>
                <c:pt idx="1409">
                  <c:v>3322.95323847289</c:v>
                </c:pt>
                <c:pt idx="1410">
                  <c:v>3326.0786096779402</c:v>
                </c:pt>
                <c:pt idx="1411">
                  <c:v>3327.88630190204</c:v>
                </c:pt>
                <c:pt idx="1412">
                  <c:v>3330.0652362382398</c:v>
                </c:pt>
                <c:pt idx="1413">
                  <c:v>3332.3752359445798</c:v>
                </c:pt>
                <c:pt idx="1414">
                  <c:v>3333.9662422049801</c:v>
                </c:pt>
                <c:pt idx="1415">
                  <c:v>3337.2635132170999</c:v>
                </c:pt>
                <c:pt idx="1416">
                  <c:v>3339.6927231344798</c:v>
                </c:pt>
                <c:pt idx="1417">
                  <c:v>3342.2681466808699</c:v>
                </c:pt>
                <c:pt idx="1418">
                  <c:v>3345.00295625528</c:v>
                </c:pt>
                <c:pt idx="1419">
                  <c:v>3346.1265618908101</c:v>
                </c:pt>
                <c:pt idx="1420">
                  <c:v>3348.1166918412</c:v>
                </c:pt>
                <c:pt idx="1421">
                  <c:v>3350.0749884939801</c:v>
                </c:pt>
                <c:pt idx="1422">
                  <c:v>3352.42165137757</c:v>
                </c:pt>
                <c:pt idx="1423">
                  <c:v>3354.8644727739302</c:v>
                </c:pt>
                <c:pt idx="1424">
                  <c:v>3356.7134385149302</c:v>
                </c:pt>
                <c:pt idx="1425">
                  <c:v>3359.5795329994698</c:v>
                </c:pt>
                <c:pt idx="1426">
                  <c:v>3361.6627479028598</c:v>
                </c:pt>
                <c:pt idx="1427">
                  <c:v>3363.9150085935398</c:v>
                </c:pt>
                <c:pt idx="1428">
                  <c:v>3366.6116182108199</c:v>
                </c:pt>
                <c:pt idx="1429">
                  <c:v>3368.51700572758</c:v>
                </c:pt>
                <c:pt idx="1430">
                  <c:v>3370.5055988980898</c:v>
                </c:pt>
                <c:pt idx="1431">
                  <c:v>3372.59671724088</c:v>
                </c:pt>
                <c:pt idx="1432">
                  <c:v>3374.9365743849798</c:v>
                </c:pt>
                <c:pt idx="1433">
                  <c:v>3377.3982762199198</c:v>
                </c:pt>
                <c:pt idx="1434">
                  <c:v>3379.3229832552302</c:v>
                </c:pt>
                <c:pt idx="1435">
                  <c:v>3381.9137746004599</c:v>
                </c:pt>
                <c:pt idx="1436">
                  <c:v>3383.0520894148899</c:v>
                </c:pt>
                <c:pt idx="1437">
                  <c:v>3386.5750475300501</c:v>
                </c:pt>
                <c:pt idx="1438">
                  <c:v>3388.2659444829301</c:v>
                </c:pt>
                <c:pt idx="1439">
                  <c:v>3390.8811047663298</c:v>
                </c:pt>
                <c:pt idx="1440">
                  <c:v>3392.7496095658598</c:v>
                </c:pt>
                <c:pt idx="1441">
                  <c:v>3394.4710225764602</c:v>
                </c:pt>
                <c:pt idx="1442">
                  <c:v>3397.0343714237501</c:v>
                </c:pt>
                <c:pt idx="1443">
                  <c:v>3399.79420855628</c:v>
                </c:pt>
                <c:pt idx="1444">
                  <c:v>3401.95294521399</c:v>
                </c:pt>
                <c:pt idx="1445">
                  <c:v>3404.3606402129899</c:v>
                </c:pt>
                <c:pt idx="1446">
                  <c:v>3406.6684445195001</c:v>
                </c:pt>
                <c:pt idx="1447">
                  <c:v>3409.2524301252402</c:v>
                </c:pt>
                <c:pt idx="1448">
                  <c:v>3412.2039256633602</c:v>
                </c:pt>
                <c:pt idx="1449">
                  <c:v>3414.1942751537399</c:v>
                </c:pt>
                <c:pt idx="1450">
                  <c:v>3416.3466451519298</c:v>
                </c:pt>
                <c:pt idx="1451">
                  <c:v>3417.96575253021</c:v>
                </c:pt>
                <c:pt idx="1452">
                  <c:v>3420.8074780765801</c:v>
                </c:pt>
                <c:pt idx="1453">
                  <c:v>3422.6836667755401</c:v>
                </c:pt>
                <c:pt idx="1454">
                  <c:v>3424.8465746929401</c:v>
                </c:pt>
                <c:pt idx="1455">
                  <c:v>3427.6973013786301</c:v>
                </c:pt>
                <c:pt idx="1456">
                  <c:v>3429.5934682160801</c:v>
                </c:pt>
                <c:pt idx="1457">
                  <c:v>3431.6854647188102</c:v>
                </c:pt>
                <c:pt idx="1458">
                  <c:v>3433.3137927764001</c:v>
                </c:pt>
                <c:pt idx="1459">
                  <c:v>3435.8806542634402</c:v>
                </c:pt>
                <c:pt idx="1460">
                  <c:v>3438.5184271651401</c:v>
                </c:pt>
                <c:pt idx="1461">
                  <c:v>3440.9388554831799</c:v>
                </c:pt>
                <c:pt idx="1462">
                  <c:v>3443.53052498835</c:v>
                </c:pt>
                <c:pt idx="1463">
                  <c:v>3445.2146162017398</c:v>
                </c:pt>
                <c:pt idx="1464">
                  <c:v>3447.9026637596698</c:v>
                </c:pt>
                <c:pt idx="1465">
                  <c:v>3450.1215543728599</c:v>
                </c:pt>
                <c:pt idx="1466">
                  <c:v>3451.8471386431402</c:v>
                </c:pt>
                <c:pt idx="1467">
                  <c:v>3454.6759113304802</c:v>
                </c:pt>
                <c:pt idx="1468">
                  <c:v>3457.21664755948</c:v>
                </c:pt>
                <c:pt idx="1469">
                  <c:v>3459.1457453944499</c:v>
                </c:pt>
                <c:pt idx="1470">
                  <c:v>3461.4603554404498</c:v>
                </c:pt>
                <c:pt idx="1471">
                  <c:v>3463.72469083023</c:v>
                </c:pt>
                <c:pt idx="1472">
                  <c:v>3465.81471147311</c:v>
                </c:pt>
                <c:pt idx="1473">
                  <c:v>3467.6871679923402</c:v>
                </c:pt>
                <c:pt idx="1474">
                  <c:v>3470.1765318652001</c:v>
                </c:pt>
                <c:pt idx="1475">
                  <c:v>3471.77719788487</c:v>
                </c:pt>
                <c:pt idx="1476">
                  <c:v>3473.9093702045802</c:v>
                </c:pt>
                <c:pt idx="1477">
                  <c:v>3476.3965386775999</c:v>
                </c:pt>
                <c:pt idx="1478">
                  <c:v>3478.1337585670099</c:v>
                </c:pt>
                <c:pt idx="1479">
                  <c:v>3480.4791042106899</c:v>
                </c:pt>
                <c:pt idx="1480">
                  <c:v>3482.1416805057102</c:v>
                </c:pt>
                <c:pt idx="1481">
                  <c:v>3485.00843361019</c:v>
                </c:pt>
                <c:pt idx="1482">
                  <c:v>3487.3902228911402</c:v>
                </c:pt>
                <c:pt idx="1483">
                  <c:v>3490.1867232009099</c:v>
                </c:pt>
                <c:pt idx="1484">
                  <c:v>3493.0398648264199</c:v>
                </c:pt>
                <c:pt idx="1485">
                  <c:v>3494.6133078881398</c:v>
                </c:pt>
                <c:pt idx="1486">
                  <c:v>3496.6912538319202</c:v>
                </c:pt>
                <c:pt idx="1487">
                  <c:v>3498.7944468738101</c:v>
                </c:pt>
                <c:pt idx="1488">
                  <c:v>3501.0324374655702</c:v>
                </c:pt>
                <c:pt idx="1489">
                  <c:v>3503.9132411290002</c:v>
                </c:pt>
                <c:pt idx="1490">
                  <c:v>3505.5215910480902</c:v>
                </c:pt>
                <c:pt idx="1491">
                  <c:v>3507.53784625652</c:v>
                </c:pt>
                <c:pt idx="1492">
                  <c:v>3510.6810002002298</c:v>
                </c:pt>
                <c:pt idx="1493">
                  <c:v>3512.3108650376998</c:v>
                </c:pt>
                <c:pt idx="1494">
                  <c:v>3514.9473206994999</c:v>
                </c:pt>
                <c:pt idx="1495">
                  <c:v>3517.0145091841</c:v>
                </c:pt>
                <c:pt idx="1496">
                  <c:v>3519.9223162654998</c:v>
                </c:pt>
                <c:pt idx="1497">
                  <c:v>3521.5398868638999</c:v>
                </c:pt>
                <c:pt idx="1498">
                  <c:v>3524.0424231357702</c:v>
                </c:pt>
                <c:pt idx="1499">
                  <c:v>3526.5884283243699</c:v>
                </c:pt>
                <c:pt idx="1500">
                  <c:v>3528.53047901837</c:v>
                </c:pt>
                <c:pt idx="1501">
                  <c:v>3531.27670467192</c:v>
                </c:pt>
                <c:pt idx="1502">
                  <c:v>3533.8841810559002</c:v>
                </c:pt>
                <c:pt idx="1503">
                  <c:v>3535.9542235602798</c:v>
                </c:pt>
                <c:pt idx="1504">
                  <c:v>3537.7373273062299</c:v>
                </c:pt>
                <c:pt idx="1505">
                  <c:v>3540.0587430917199</c:v>
                </c:pt>
                <c:pt idx="1506">
                  <c:v>3543.5799448870098</c:v>
                </c:pt>
                <c:pt idx="1507">
                  <c:v>3545.1072845521899</c:v>
                </c:pt>
                <c:pt idx="1508">
                  <c:v>3547.87985500376</c:v>
                </c:pt>
                <c:pt idx="1509">
                  <c:v>3551.0658192442502</c:v>
                </c:pt>
                <c:pt idx="1510">
                  <c:v>3552.5784497305299</c:v>
                </c:pt>
                <c:pt idx="1511">
                  <c:v>3555.3382868630601</c:v>
                </c:pt>
                <c:pt idx="1512">
                  <c:v>3557.8893414712802</c:v>
                </c:pt>
                <c:pt idx="1513">
                  <c:v>3560.7189923185601</c:v>
                </c:pt>
                <c:pt idx="1514">
                  <c:v>3562.00417938194</c:v>
                </c:pt>
                <c:pt idx="1515">
                  <c:v>3563.05555636291</c:v>
                </c:pt>
                <c:pt idx="1516">
                  <c:v>3566.05139897769</c:v>
                </c:pt>
                <c:pt idx="1517">
                  <c:v>3568.0417484680602</c:v>
                </c:pt>
                <c:pt idx="1518">
                  <c:v>3568.9831359172899</c:v>
                </c:pt>
                <c:pt idx="1519">
                  <c:v>3569.6498788471699</c:v>
                </c:pt>
                <c:pt idx="1520">
                  <c:v>3570.87600965499</c:v>
                </c:pt>
                <c:pt idx="1521">
                  <c:v>3573.2149886391599</c:v>
                </c:pt>
                <c:pt idx="1522">
                  <c:v>3574.3168598163202</c:v>
                </c:pt>
                <c:pt idx="1523">
                  <c:v>3575.8077558442401</c:v>
                </c:pt>
                <c:pt idx="1524">
                  <c:v>3577.8071064739402</c:v>
                </c:pt>
                <c:pt idx="1525">
                  <c:v>3579.6984434317601</c:v>
                </c:pt>
                <c:pt idx="1526">
                  <c:v>3582.9726627456098</c:v>
                </c:pt>
                <c:pt idx="1527">
                  <c:v>3584.2205280118001</c:v>
                </c:pt>
                <c:pt idx="1528">
                  <c:v>3586.4405163249098</c:v>
                </c:pt>
                <c:pt idx="1529">
                  <c:v>3587.02251682116</c:v>
                </c:pt>
                <c:pt idx="1530">
                  <c:v>3588.92109859843</c:v>
                </c:pt>
                <c:pt idx="1531">
                  <c:v>3590.7621609000298</c:v>
                </c:pt>
                <c:pt idx="1532">
                  <c:v>3592.6484484382199</c:v>
                </c:pt>
                <c:pt idx="1533">
                  <c:v>3594.5112451981799</c:v>
                </c:pt>
                <c:pt idx="1534">
                  <c:v>3597.0014872309798</c:v>
                </c:pt>
                <c:pt idx="1535">
                  <c:v>3599.7652760832102</c:v>
                </c:pt>
                <c:pt idx="1536">
                  <c:v>3601.9106208019298</c:v>
                </c:pt>
                <c:pt idx="1537">
                  <c:v>3604.4906546879702</c:v>
                </c:pt>
                <c:pt idx="1538">
                  <c:v>3607.67003272896</c:v>
                </c:pt>
                <c:pt idx="1539">
                  <c:v>3608.6142741979702</c:v>
                </c:pt>
                <c:pt idx="1540">
                  <c:v>3611.2779528177298</c:v>
                </c:pt>
                <c:pt idx="1541">
                  <c:v>3613.2619356485802</c:v>
                </c:pt>
                <c:pt idx="1542">
                  <c:v>3614.7394397375101</c:v>
                </c:pt>
                <c:pt idx="1543">
                  <c:v>3617.5546009458699</c:v>
                </c:pt>
                <c:pt idx="1544">
                  <c:v>3619.9179488681998</c:v>
                </c:pt>
                <c:pt idx="1545">
                  <c:v>3622.4852494351999</c:v>
                </c:pt>
                <c:pt idx="1546">
                  <c:v>3624.1291648316201</c:v>
                </c:pt>
                <c:pt idx="1547">
                  <c:v>3625.8387226831001</c:v>
                </c:pt>
                <c:pt idx="1548">
                  <c:v>3628.2604682410501</c:v>
                </c:pt>
                <c:pt idx="1549">
                  <c:v>3630.5996667651898</c:v>
                </c:pt>
                <c:pt idx="1550">
                  <c:v>3632.8135079587701</c:v>
                </c:pt>
                <c:pt idx="1551">
                  <c:v>3635.1461202834098</c:v>
                </c:pt>
                <c:pt idx="1552">
                  <c:v>3637.16610767155</c:v>
                </c:pt>
                <c:pt idx="1553">
                  <c:v>3639.0438331503901</c:v>
                </c:pt>
                <c:pt idx="1554">
                  <c:v>3640.7399990628801</c:v>
                </c:pt>
                <c:pt idx="1555">
                  <c:v>3642.5404464675298</c:v>
                </c:pt>
                <c:pt idx="1556">
                  <c:v>3645.0102712818598</c:v>
                </c:pt>
                <c:pt idx="1557">
                  <c:v>3647.42740650015</c:v>
                </c:pt>
                <c:pt idx="1558">
                  <c:v>3650.4190778552402</c:v>
                </c:pt>
                <c:pt idx="1559">
                  <c:v>3651.6939465393998</c:v>
                </c:pt>
                <c:pt idx="1560">
                  <c:v>3652.8542153521798</c:v>
                </c:pt>
                <c:pt idx="1561">
                  <c:v>3655.4461043973301</c:v>
                </c:pt>
                <c:pt idx="1562">
                  <c:v>3657.99452452575</c:v>
                </c:pt>
                <c:pt idx="1563">
                  <c:v>3660.3554575082599</c:v>
                </c:pt>
                <c:pt idx="1564">
                  <c:v>3661.3734644117399</c:v>
                </c:pt>
                <c:pt idx="1565">
                  <c:v>3664.2913703323802</c:v>
                </c:pt>
                <c:pt idx="1566">
                  <c:v>3665.4516391451498</c:v>
                </c:pt>
                <c:pt idx="1567">
                  <c:v>3668.1113660452102</c:v>
                </c:pt>
                <c:pt idx="1568">
                  <c:v>3670.03409722066</c:v>
                </c:pt>
                <c:pt idx="1569">
                  <c:v>3671.6002954629198</c:v>
                </c:pt>
                <c:pt idx="1570">
                  <c:v>3674.9693560496498</c:v>
                </c:pt>
                <c:pt idx="1571">
                  <c:v>3676.53357843206</c:v>
                </c:pt>
                <c:pt idx="1572">
                  <c:v>3678.3173407979598</c:v>
                </c:pt>
                <c:pt idx="1573">
                  <c:v>3680.8802505652902</c:v>
                </c:pt>
                <c:pt idx="1574">
                  <c:v>3684.3024398280199</c:v>
                </c:pt>
                <c:pt idx="1575">
                  <c:v>3688.12638726055</c:v>
                </c:pt>
                <c:pt idx="1576">
                  <c:v>3689.2912664129799</c:v>
                </c:pt>
                <c:pt idx="1577">
                  <c:v>3691.7949003847698</c:v>
                </c:pt>
                <c:pt idx="1578">
                  <c:v>3693.7940314744801</c:v>
                </c:pt>
                <c:pt idx="1579">
                  <c:v>3695.0805357777599</c:v>
                </c:pt>
                <c:pt idx="1580">
                  <c:v>3698.2261046612898</c:v>
                </c:pt>
                <c:pt idx="1581">
                  <c:v>3701.0968094854802</c:v>
                </c:pt>
                <c:pt idx="1582">
                  <c:v>3702.3776057492</c:v>
                </c:pt>
                <c:pt idx="1583">
                  <c:v>3705.0305269097598</c:v>
                </c:pt>
                <c:pt idx="1584">
                  <c:v>3705.9468868008698</c:v>
                </c:pt>
                <c:pt idx="1585">
                  <c:v>3709.5640275689502</c:v>
                </c:pt>
                <c:pt idx="1586">
                  <c:v>3709.5271448517201</c:v>
                </c:pt>
                <c:pt idx="1587">
                  <c:v>3712.4219990740999</c:v>
                </c:pt>
                <c:pt idx="1588">
                  <c:v>3714.1831488216999</c:v>
                </c:pt>
                <c:pt idx="1589">
                  <c:v>3715.2703108199698</c:v>
                </c:pt>
                <c:pt idx="1590">
                  <c:v>3717.3339866648298</c:v>
                </c:pt>
                <c:pt idx="1591">
                  <c:v>3720.6582610949299</c:v>
                </c:pt>
                <c:pt idx="1592">
                  <c:v>3723.3419178531799</c:v>
                </c:pt>
                <c:pt idx="1593">
                  <c:v>3726.6517026443598</c:v>
                </c:pt>
                <c:pt idx="1594">
                  <c:v>3729.16894809513</c:v>
                </c:pt>
                <c:pt idx="1595">
                  <c:v>3731.4987063999802</c:v>
                </c:pt>
                <c:pt idx="1596">
                  <c:v>3734.2464688334198</c:v>
                </c:pt>
                <c:pt idx="1597">
                  <c:v>3736.2960941193301</c:v>
                </c:pt>
                <c:pt idx="1598">
                  <c:v>3738.22848505406</c:v>
                </c:pt>
                <c:pt idx="1599">
                  <c:v>3740.51740892199</c:v>
                </c:pt>
                <c:pt idx="1600">
                  <c:v>3741.98700957151</c:v>
                </c:pt>
                <c:pt idx="1601">
                  <c:v>3743.6849318038699</c:v>
                </c:pt>
                <c:pt idx="1602">
                  <c:v>3745.5141389463602</c:v>
                </c:pt>
                <c:pt idx="1603">
                  <c:v>3748.4274345273502</c:v>
                </c:pt>
                <c:pt idx="1604">
                  <c:v>3750.43842077617</c:v>
                </c:pt>
                <c:pt idx="1605">
                  <c:v>3753.0553373794401</c:v>
                </c:pt>
                <c:pt idx="1606">
                  <c:v>3754.6676390182301</c:v>
                </c:pt>
                <c:pt idx="1607">
                  <c:v>3757.4154014516598</c:v>
                </c:pt>
                <c:pt idx="1608">
                  <c:v>3759.41058082167</c:v>
                </c:pt>
                <c:pt idx="1609">
                  <c:v>3763.19149841744</c:v>
                </c:pt>
                <c:pt idx="1610">
                  <c:v>3765.6696657511402</c:v>
                </c:pt>
                <c:pt idx="1611">
                  <c:v>3767.1089698829401</c:v>
                </c:pt>
                <c:pt idx="1612">
                  <c:v>3770.15574577389</c:v>
                </c:pt>
                <c:pt idx="1613">
                  <c:v>3772.3928582057201</c:v>
                </c:pt>
                <c:pt idx="1614">
                  <c:v>3772.94302540436</c:v>
                </c:pt>
                <c:pt idx="1615">
                  <c:v>3775.9573093777499</c:v>
                </c:pt>
                <c:pt idx="1616">
                  <c:v>3777.9006773116598</c:v>
                </c:pt>
                <c:pt idx="1617">
                  <c:v>3779.7680844112701</c:v>
                </c:pt>
                <c:pt idx="1618">
                  <c:v>3780.4126538028199</c:v>
                </c:pt>
                <c:pt idx="1619">
                  <c:v>3783.6543811991201</c:v>
                </c:pt>
                <c:pt idx="1620">
                  <c:v>3786.3213529186201</c:v>
                </c:pt>
                <c:pt idx="1621">
                  <c:v>3788.6664790223299</c:v>
                </c:pt>
                <c:pt idx="1622">
                  <c:v>3790.4451919686098</c:v>
                </c:pt>
                <c:pt idx="1623">
                  <c:v>3793.6012987713402</c:v>
                </c:pt>
                <c:pt idx="1624">
                  <c:v>3795.6065769806</c:v>
                </c:pt>
                <c:pt idx="1625">
                  <c:v>3796.7613572937798</c:v>
                </c:pt>
                <c:pt idx="1626">
                  <c:v>3799.1394143950101</c:v>
                </c:pt>
                <c:pt idx="1627">
                  <c:v>3801.8432688317398</c:v>
                </c:pt>
                <c:pt idx="1628">
                  <c:v>3804.0729169041301</c:v>
                </c:pt>
                <c:pt idx="1629">
                  <c:v>3805.9170527654901</c:v>
                </c:pt>
                <c:pt idx="1630">
                  <c:v>3807.3980694941602</c:v>
                </c:pt>
                <c:pt idx="1631">
                  <c:v>3809.7295841188802</c:v>
                </c:pt>
                <c:pt idx="1632">
                  <c:v>3811.9473770321601</c:v>
                </c:pt>
                <c:pt idx="1633">
                  <c:v>3813.6593498234602</c:v>
                </c:pt>
                <c:pt idx="1634">
                  <c:v>3817.1386194819002</c:v>
                </c:pt>
                <c:pt idx="1635">
                  <c:v>3818.7763877587799</c:v>
                </c:pt>
                <c:pt idx="1636">
                  <c:v>3820.4971421494201</c:v>
                </c:pt>
                <c:pt idx="1637">
                  <c:v>3822.8984704888899</c:v>
                </c:pt>
                <c:pt idx="1638">
                  <c:v>3824.3447999001601</c:v>
                </c:pt>
                <c:pt idx="1639">
                  <c:v>3826.69387772357</c:v>
                </c:pt>
                <c:pt idx="1640">
                  <c:v>3828.0734669798599</c:v>
                </c:pt>
                <c:pt idx="1641">
                  <c:v>3830.7013605822999</c:v>
                </c:pt>
                <c:pt idx="1642">
                  <c:v>3832.6829284733299</c:v>
                </c:pt>
                <c:pt idx="1643">
                  <c:v>3834.5503355729502</c:v>
                </c:pt>
                <c:pt idx="1644">
                  <c:v>3836.8449674804501</c:v>
                </c:pt>
                <c:pt idx="1645">
                  <c:v>3838.65222062459</c:v>
                </c:pt>
                <c:pt idx="1646">
                  <c:v>3840.7677079055502</c:v>
                </c:pt>
                <c:pt idx="1647">
                  <c:v>3842.4893404561299</c:v>
                </c:pt>
                <c:pt idx="1648">
                  <c:v>3845.1453351764599</c:v>
                </c:pt>
                <c:pt idx="1649">
                  <c:v>3847.7381023815401</c:v>
                </c:pt>
                <c:pt idx="1650">
                  <c:v>3850.0893756047799</c:v>
                </c:pt>
                <c:pt idx="1651">
                  <c:v>3851.89399426912</c:v>
                </c:pt>
                <c:pt idx="1652">
                  <c:v>3854.1354975006102</c:v>
                </c:pt>
                <c:pt idx="1653">
                  <c:v>3855.0070712350898</c:v>
                </c:pt>
                <c:pt idx="1654">
                  <c:v>3858.0143299290198</c:v>
                </c:pt>
                <c:pt idx="1655">
                  <c:v>3860.1486976485598</c:v>
                </c:pt>
                <c:pt idx="1656">
                  <c:v>3861.8013946443202</c:v>
                </c:pt>
                <c:pt idx="1657">
                  <c:v>3863.8255532921498</c:v>
                </c:pt>
                <c:pt idx="1658">
                  <c:v>3865.9889002895202</c:v>
                </c:pt>
                <c:pt idx="1659">
                  <c:v>3868.6343570906402</c:v>
                </c:pt>
                <c:pt idx="1660">
                  <c:v>3871.4708136774102</c:v>
                </c:pt>
                <c:pt idx="1661">
                  <c:v>3873.4835562460999</c:v>
                </c:pt>
                <c:pt idx="1662">
                  <c:v>3875.5762113687802</c:v>
                </c:pt>
                <c:pt idx="1663">
                  <c:v>3877.5279218220599</c:v>
                </c:pt>
                <c:pt idx="1664">
                  <c:v>3879.6183815448999</c:v>
                </c:pt>
                <c:pt idx="1665">
                  <c:v>3881.1244258316901</c:v>
                </c:pt>
                <c:pt idx="1666">
                  <c:v>3883.41422785955</c:v>
                </c:pt>
                <c:pt idx="1667">
                  <c:v>3885.3492532740802</c:v>
                </c:pt>
                <c:pt idx="1668">
                  <c:v>3887.7404827743198</c:v>
                </c:pt>
                <c:pt idx="1669">
                  <c:v>3890.52073712531</c:v>
                </c:pt>
                <c:pt idx="1670">
                  <c:v>3892.3297465893102</c:v>
                </c:pt>
                <c:pt idx="1671">
                  <c:v>3894.4232798719299</c:v>
                </c:pt>
                <c:pt idx="1672">
                  <c:v>3896.4904683565201</c:v>
                </c:pt>
                <c:pt idx="1673">
                  <c:v>3899.66852915761</c:v>
                </c:pt>
                <c:pt idx="1674">
                  <c:v>3901.3023457147901</c:v>
                </c:pt>
                <c:pt idx="1675">
                  <c:v>3902.1137654937902</c:v>
                </c:pt>
                <c:pt idx="1676">
                  <c:v>3904.4400111589098</c:v>
                </c:pt>
                <c:pt idx="1677">
                  <c:v>3906.4501192478001</c:v>
                </c:pt>
                <c:pt idx="1678">
                  <c:v>3907.8788854603899</c:v>
                </c:pt>
                <c:pt idx="1679">
                  <c:v>3910.0374025781198</c:v>
                </c:pt>
                <c:pt idx="1680">
                  <c:v>3912.82248680874</c:v>
                </c:pt>
                <c:pt idx="1681">
                  <c:v>3915.02842456291</c:v>
                </c:pt>
                <c:pt idx="1682">
                  <c:v>3916.5823285660899</c:v>
                </c:pt>
                <c:pt idx="1683">
                  <c:v>3919.1742176112498</c:v>
                </c:pt>
                <c:pt idx="1684">
                  <c:v>3922.1274694692302</c:v>
                </c:pt>
                <c:pt idx="1685">
                  <c:v>3923.5588701616198</c:v>
                </c:pt>
                <c:pt idx="1686">
                  <c:v>3926.91475834934</c:v>
                </c:pt>
                <c:pt idx="1687">
                  <c:v>3928.1674534951699</c:v>
                </c:pt>
                <c:pt idx="1688">
                  <c:v>3930.3400211718399</c:v>
                </c:pt>
                <c:pt idx="1689">
                  <c:v>3932.1784489936399</c:v>
                </c:pt>
                <c:pt idx="1690">
                  <c:v>3934.4462970231498</c:v>
                </c:pt>
                <c:pt idx="1691">
                  <c:v>3936.4463062728</c:v>
                </c:pt>
                <c:pt idx="1692">
                  <c:v>3938.43841208304</c:v>
                </c:pt>
                <c:pt idx="1693">
                  <c:v>3941.2805767093701</c:v>
                </c:pt>
                <c:pt idx="1694">
                  <c:v>3942.9885977809699</c:v>
                </c:pt>
                <c:pt idx="1695">
                  <c:v>3945.8153946084599</c:v>
                </c:pt>
                <c:pt idx="1696">
                  <c:v>3948.8393383411299</c:v>
                </c:pt>
                <c:pt idx="1697">
                  <c:v>3950.9122348653</c:v>
                </c:pt>
                <c:pt idx="1698">
                  <c:v>3953.89227060127</c:v>
                </c:pt>
                <c:pt idx="1699">
                  <c:v>3955.7109398245502</c:v>
                </c:pt>
                <c:pt idx="1700">
                  <c:v>3958.1315876825802</c:v>
                </c:pt>
                <c:pt idx="1701">
                  <c:v>3959.7329123221998</c:v>
                </c:pt>
                <c:pt idx="1702">
                  <c:v>3960.83324671948</c:v>
                </c:pt>
                <c:pt idx="1703">
                  <c:v>3963.6565309072298</c:v>
                </c:pt>
                <c:pt idx="1704">
                  <c:v>3965.6754205954599</c:v>
                </c:pt>
                <c:pt idx="1705">
                  <c:v>3967.8071538352001</c:v>
                </c:pt>
                <c:pt idx="1706">
                  <c:v>3969.4370186726801</c:v>
                </c:pt>
                <c:pt idx="1707">
                  <c:v>3971.2750074145001</c:v>
                </c:pt>
                <c:pt idx="1708">
                  <c:v>3974.04252844645</c:v>
                </c:pt>
                <c:pt idx="1709">
                  <c:v>3976.4333188667201</c:v>
                </c:pt>
                <c:pt idx="1710">
                  <c:v>3978.48118783277</c:v>
                </c:pt>
                <c:pt idx="1711">
                  <c:v>3980.3617673314002</c:v>
                </c:pt>
                <c:pt idx="1712">
                  <c:v>3983.3993225430399</c:v>
                </c:pt>
                <c:pt idx="1713">
                  <c:v>3986.3653077200702</c:v>
                </c:pt>
                <c:pt idx="1714">
                  <c:v>3988.10186898952</c:v>
                </c:pt>
                <c:pt idx="1715">
                  <c:v>3990.2647769069299</c:v>
                </c:pt>
                <c:pt idx="1716">
                  <c:v>3992.3205493123801</c:v>
                </c:pt>
                <c:pt idx="1717">
                  <c:v>3994.0461335826599</c:v>
                </c:pt>
                <c:pt idx="1718">
                  <c:v>3997.22682886354</c:v>
                </c:pt>
                <c:pt idx="1719">
                  <c:v>3999.6206928435799</c:v>
                </c:pt>
                <c:pt idx="1720">
                  <c:v>4002.9533097930498</c:v>
                </c:pt>
                <c:pt idx="1721">
                  <c:v>4005.4832885628498</c:v>
                </c:pt>
                <c:pt idx="1722">
                  <c:v>4007.7019596360601</c:v>
                </c:pt>
                <c:pt idx="1723">
                  <c:v>4009.8797962723402</c:v>
                </c:pt>
                <c:pt idx="1724">
                  <c:v>4011.3546658814698</c:v>
                </c:pt>
                <c:pt idx="1725">
                  <c:v>4013.8402975746098</c:v>
                </c:pt>
                <c:pt idx="1726">
                  <c:v>4015.2844315860398</c:v>
                </c:pt>
                <c:pt idx="1727">
                  <c:v>4017.7279116023501</c:v>
                </c:pt>
                <c:pt idx="1728">
                  <c:v>4021.1948870217202</c:v>
                </c:pt>
                <c:pt idx="1729">
                  <c:v>4023.1470365549599</c:v>
                </c:pt>
                <c:pt idx="1730">
                  <c:v>4025.3340938705501</c:v>
                </c:pt>
                <c:pt idx="1731">
                  <c:v>4026.87131283498</c:v>
                </c:pt>
                <c:pt idx="1732">
                  <c:v>4028.6921774581001</c:v>
                </c:pt>
                <c:pt idx="1733">
                  <c:v>4030.3141388561598</c:v>
                </c:pt>
                <c:pt idx="1734">
                  <c:v>4032.7387384338899</c:v>
                </c:pt>
                <c:pt idx="1735">
                  <c:v>4035.0144899028101</c:v>
                </c:pt>
                <c:pt idx="1736">
                  <c:v>4036.9925451541098</c:v>
                </c:pt>
                <c:pt idx="1737">
                  <c:v>4039.9897050087902</c:v>
                </c:pt>
                <c:pt idx="1738">
                  <c:v>4041.9717119797901</c:v>
                </c:pt>
                <c:pt idx="1739">
                  <c:v>4043.2617289228101</c:v>
                </c:pt>
                <c:pt idx="1740">
                  <c:v>4045.3886322829198</c:v>
                </c:pt>
                <c:pt idx="1741">
                  <c:v>4047.3983012918402</c:v>
                </c:pt>
                <c:pt idx="1742">
                  <c:v>4050.0270730542202</c:v>
                </c:pt>
                <c:pt idx="1743">
                  <c:v>4052.0038110656201</c:v>
                </c:pt>
                <c:pt idx="1744">
                  <c:v>4053.9107353622599</c:v>
                </c:pt>
                <c:pt idx="1745">
                  <c:v>4055.8031700199999</c:v>
                </c:pt>
                <c:pt idx="1746">
                  <c:v>4058.75510463808</c:v>
                </c:pt>
                <c:pt idx="1747">
                  <c:v>4060.7393070089202</c:v>
                </c:pt>
                <c:pt idx="1748">
                  <c:v>4062.32745924952</c:v>
                </c:pt>
                <c:pt idx="1749">
                  <c:v>4065.5836762847298</c:v>
                </c:pt>
                <c:pt idx="1750">
                  <c:v>4068.53868446259</c:v>
                </c:pt>
                <c:pt idx="1751">
                  <c:v>4069.9310070379202</c:v>
                </c:pt>
                <c:pt idx="1752">
                  <c:v>4070.3841375638499</c:v>
                </c:pt>
                <c:pt idx="1753">
                  <c:v>4073.5261938076501</c:v>
                </c:pt>
                <c:pt idx="1754">
                  <c:v>4074.96505885948</c:v>
                </c:pt>
                <c:pt idx="1755">
                  <c:v>4078.02193358967</c:v>
                </c:pt>
                <c:pt idx="1756">
                  <c:v>4079.5183181171801</c:v>
                </c:pt>
                <c:pt idx="1757">
                  <c:v>4082.1462117196302</c:v>
                </c:pt>
                <c:pt idx="1758">
                  <c:v>4084.0733336947501</c:v>
                </c:pt>
                <c:pt idx="1759">
                  <c:v>4087.3897046854399</c:v>
                </c:pt>
                <c:pt idx="1760">
                  <c:v>4089.2900427825798</c:v>
                </c:pt>
                <c:pt idx="1761">
                  <c:v>4091.07665916827</c:v>
                </c:pt>
                <c:pt idx="1762">
                  <c:v>4094.1357292982998</c:v>
                </c:pt>
                <c:pt idx="1763">
                  <c:v>4095.6962195009901</c:v>
                </c:pt>
                <c:pt idx="1764">
                  <c:v>4097.9047917349499</c:v>
                </c:pt>
                <c:pt idx="1765">
                  <c:v>4100.3206097133398</c:v>
                </c:pt>
                <c:pt idx="1766">
                  <c:v>4102.3575016802197</c:v>
                </c:pt>
                <c:pt idx="1767">
                  <c:v>4104.41107868584</c:v>
                </c:pt>
                <c:pt idx="1768">
                  <c:v>4106.8747563806301</c:v>
                </c:pt>
                <c:pt idx="1769">
                  <c:v>4110.2104468898597</c:v>
                </c:pt>
                <c:pt idx="1770">
                  <c:v>4111.4161604792198</c:v>
                </c:pt>
                <c:pt idx="1771">
                  <c:v>4113.01616787894</c:v>
                </c:pt>
                <c:pt idx="1772">
                  <c:v>4116.0273782925697</c:v>
                </c:pt>
                <c:pt idx="1773">
                  <c:v>4118.6170719378797</c:v>
                </c:pt>
                <c:pt idx="1774">
                  <c:v>4121.7595672616399</c:v>
                </c:pt>
                <c:pt idx="1775">
                  <c:v>4123.9264268987499</c:v>
                </c:pt>
                <c:pt idx="1776">
                  <c:v>4125.5009676603804</c:v>
                </c:pt>
                <c:pt idx="1777">
                  <c:v>4127.8702431622596</c:v>
                </c:pt>
                <c:pt idx="1778">
                  <c:v>4129.97255804422</c:v>
                </c:pt>
                <c:pt idx="1779">
                  <c:v>4132.7593985947196</c:v>
                </c:pt>
                <c:pt idx="1780">
                  <c:v>4134.6237321345598</c:v>
                </c:pt>
                <c:pt idx="1781">
                  <c:v>4136.9908122366096</c:v>
                </c:pt>
                <c:pt idx="1782">
                  <c:v>4139.5532829239801</c:v>
                </c:pt>
                <c:pt idx="1783">
                  <c:v>4140.1886316362097</c:v>
                </c:pt>
                <c:pt idx="1784">
                  <c:v>4144.51488655098</c:v>
                </c:pt>
                <c:pt idx="1785">
                  <c:v>4145.4242211626197</c:v>
                </c:pt>
                <c:pt idx="1786">
                  <c:v>4148.26902026876</c:v>
                </c:pt>
                <c:pt idx="1787">
                  <c:v>4150.5307211787303</c:v>
                </c:pt>
                <c:pt idx="1788">
                  <c:v>4151.6745244927497</c:v>
                </c:pt>
                <c:pt idx="1789">
                  <c:v>4155.03480348014</c:v>
                </c:pt>
                <c:pt idx="1790">
                  <c:v>4156.9109921790896</c:v>
                </c:pt>
                <c:pt idx="1791">
                  <c:v>4158.5333926571202</c:v>
                </c:pt>
                <c:pt idx="1792">
                  <c:v>4161.1920218572604</c:v>
                </c:pt>
                <c:pt idx="1793">
                  <c:v>4162.4297882842102</c:v>
                </c:pt>
                <c:pt idx="1794">
                  <c:v>4165.56042844886</c:v>
                </c:pt>
                <c:pt idx="1795">
                  <c:v>4166.9294797859402</c:v>
                </c:pt>
                <c:pt idx="1796">
                  <c:v>4169.6517755812902</c:v>
                </c:pt>
                <c:pt idx="1797">
                  <c:v>4171.9284052101402</c:v>
                </c:pt>
                <c:pt idx="1798">
                  <c:v>4172.9870270105503</c:v>
                </c:pt>
                <c:pt idx="1799">
                  <c:v>4176.0623430993601</c:v>
                </c:pt>
                <c:pt idx="1800">
                  <c:v>4177.4265645568103</c:v>
                </c:pt>
                <c:pt idx="1801">
                  <c:v>4180.4224071715898</c:v>
                </c:pt>
                <c:pt idx="1802">
                  <c:v>4182.7056229999498</c:v>
                </c:pt>
                <c:pt idx="1803">
                  <c:v>4184.2770902018101</c:v>
                </c:pt>
                <c:pt idx="1804">
                  <c:v>4186.5502071909305</c:v>
                </c:pt>
                <c:pt idx="1805">
                  <c:v>4189.0059814463102</c:v>
                </c:pt>
                <c:pt idx="1806">
                  <c:v>4191.5271786167796</c:v>
                </c:pt>
                <c:pt idx="1807">
                  <c:v>4194.2376192530201</c:v>
                </c:pt>
                <c:pt idx="1808">
                  <c:v>4196.0334563180104</c:v>
                </c:pt>
                <c:pt idx="1809">
                  <c:v>4198.24949291142</c:v>
                </c:pt>
                <c:pt idx="1810">
                  <c:v>4200.1572953679997</c:v>
                </c:pt>
                <c:pt idx="1811">
                  <c:v>4202.3764055211705</c:v>
                </c:pt>
                <c:pt idx="1812">
                  <c:v>4204.7430465432599</c:v>
                </c:pt>
                <c:pt idx="1813">
                  <c:v>4205.8684084986598</c:v>
                </c:pt>
                <c:pt idx="1814">
                  <c:v>4208.30837587523</c:v>
                </c:pt>
                <c:pt idx="1815">
                  <c:v>4210.3435115222301</c:v>
                </c:pt>
                <c:pt idx="1816">
                  <c:v>4213.0969819952397</c:v>
                </c:pt>
                <c:pt idx="1817">
                  <c:v>4215.41005526135</c:v>
                </c:pt>
                <c:pt idx="1818">
                  <c:v>4218.2754911259399</c:v>
                </c:pt>
                <c:pt idx="1819">
                  <c:v>4220.5582678743303</c:v>
                </c:pt>
                <c:pt idx="1820">
                  <c:v>4222.4968059286002</c:v>
                </c:pt>
                <c:pt idx="1821">
                  <c:v>4224.1995580405901</c:v>
                </c:pt>
                <c:pt idx="1822">
                  <c:v>4226.6702610148504</c:v>
                </c:pt>
                <c:pt idx="1823">
                  <c:v>4228.3102246915696</c:v>
                </c:pt>
                <c:pt idx="1824">
                  <c:v>4231.13702151906</c:v>
                </c:pt>
                <c:pt idx="1825">
                  <c:v>4233.8575609945401</c:v>
                </c:pt>
                <c:pt idx="1826">
                  <c:v>4235.5787544651403</c:v>
                </c:pt>
                <c:pt idx="1827">
                  <c:v>4236.0252987915701</c:v>
                </c:pt>
                <c:pt idx="1828">
                  <c:v>4240.0007288127199</c:v>
                </c:pt>
                <c:pt idx="1829">
                  <c:v>4241.9414622668201</c:v>
                </c:pt>
                <c:pt idx="1830">
                  <c:v>4243.7869153680904</c:v>
                </c:pt>
                <c:pt idx="1831">
                  <c:v>4246.7643166242597</c:v>
                </c:pt>
                <c:pt idx="1832">
                  <c:v>4248.6251375243701</c:v>
                </c:pt>
                <c:pt idx="1833">
                  <c:v>4250.3950688713103</c:v>
                </c:pt>
                <c:pt idx="1834">
                  <c:v>4253.0264751134901</c:v>
                </c:pt>
                <c:pt idx="1835">
                  <c:v>4253.75095705903</c:v>
                </c:pt>
                <c:pt idx="1836">
                  <c:v>4256.5755584866802</c:v>
                </c:pt>
                <c:pt idx="1837">
                  <c:v>4258.7696410817398</c:v>
                </c:pt>
                <c:pt idx="1838">
                  <c:v>4261.0853488276498</c:v>
                </c:pt>
                <c:pt idx="1839">
                  <c:v>4263.3066543806699</c:v>
                </c:pt>
                <c:pt idx="1840">
                  <c:v>4265.4616588586596</c:v>
                </c:pt>
                <c:pt idx="1841">
                  <c:v>4268.7832988089503</c:v>
                </c:pt>
                <c:pt idx="1842">
                  <c:v>4271.88232521598</c:v>
                </c:pt>
                <c:pt idx="1843">
                  <c:v>4273.2333742744104</c:v>
                </c:pt>
                <c:pt idx="1844">
                  <c:v>4275.3343719164704</c:v>
                </c:pt>
                <c:pt idx="1845">
                  <c:v>4277.8573254067996</c:v>
                </c:pt>
                <c:pt idx="1846">
                  <c:v>4279.4700661255602</c:v>
                </c:pt>
                <c:pt idx="1847">
                  <c:v>4281.1447171196696</c:v>
                </c:pt>
                <c:pt idx="1848">
                  <c:v>4284.5945684203198</c:v>
                </c:pt>
                <c:pt idx="1849">
                  <c:v>4287.1956781447798</c:v>
                </c:pt>
                <c:pt idx="1850">
                  <c:v>4288.3820722155897</c:v>
                </c:pt>
                <c:pt idx="1851">
                  <c:v>4291.2681448386302</c:v>
                </c:pt>
                <c:pt idx="1852">
                  <c:v>4292.6099732177499</c:v>
                </c:pt>
                <c:pt idx="1853">
                  <c:v>4294.0690359480604</c:v>
                </c:pt>
                <c:pt idx="1854">
                  <c:v>4296.0835348366199</c:v>
                </c:pt>
                <c:pt idx="1855">
                  <c:v>4298.8901339856302</c:v>
                </c:pt>
                <c:pt idx="1856">
                  <c:v>4300.9445891511896</c:v>
                </c:pt>
                <c:pt idx="1857">
                  <c:v>4302.8409755286202</c:v>
                </c:pt>
                <c:pt idx="1858">
                  <c:v>4305.4486714525901</c:v>
                </c:pt>
                <c:pt idx="1859">
                  <c:v>4307.8982985884304</c:v>
                </c:pt>
                <c:pt idx="1860">
                  <c:v>4310.8656010053601</c:v>
                </c:pt>
                <c:pt idx="1861">
                  <c:v>4312.7659391024999</c:v>
                </c:pt>
                <c:pt idx="1862">
                  <c:v>4313.8939355376997</c:v>
                </c:pt>
                <c:pt idx="1863">
                  <c:v>4316.7909851599197</c:v>
                </c:pt>
                <c:pt idx="1864">
                  <c:v>4317.7600346470699</c:v>
                </c:pt>
                <c:pt idx="1865">
                  <c:v>4321.8513817794901</c:v>
                </c:pt>
                <c:pt idx="1866">
                  <c:v>4322.7817922295499</c:v>
                </c:pt>
                <c:pt idx="1867">
                  <c:v>4325.2186860463498</c:v>
                </c:pt>
                <c:pt idx="1868">
                  <c:v>4327.3548100857697</c:v>
                </c:pt>
                <c:pt idx="1869">
                  <c:v>4330.6105880410096</c:v>
                </c:pt>
                <c:pt idx="1870">
                  <c:v>4332.7603235593997</c:v>
                </c:pt>
                <c:pt idx="1871">
                  <c:v>4334.5930433416197</c:v>
                </c:pt>
                <c:pt idx="1872">
                  <c:v>4336.2000760208102</c:v>
                </c:pt>
                <c:pt idx="1873">
                  <c:v>4337.5787871171697</c:v>
                </c:pt>
                <c:pt idx="1874">
                  <c:v>4340.2672737550602</c:v>
                </c:pt>
                <c:pt idx="1875">
                  <c:v>4343.0519189057204</c:v>
                </c:pt>
                <c:pt idx="1876">
                  <c:v>4344.5461080333898</c:v>
                </c:pt>
                <c:pt idx="1877">
                  <c:v>4345.6916676672699</c:v>
                </c:pt>
                <c:pt idx="1878">
                  <c:v>4347.5775161254996</c:v>
                </c:pt>
                <c:pt idx="1879">
                  <c:v>4350.8038757229497</c:v>
                </c:pt>
                <c:pt idx="1880">
                  <c:v>4354.8596573780596</c:v>
                </c:pt>
                <c:pt idx="1881">
                  <c:v>4355.2117995115796</c:v>
                </c:pt>
                <c:pt idx="1882">
                  <c:v>4357.6486933283904</c:v>
                </c:pt>
                <c:pt idx="1883">
                  <c:v>4359.2829489655296</c:v>
                </c:pt>
                <c:pt idx="1884">
                  <c:v>4361.6280750692304</c:v>
                </c:pt>
                <c:pt idx="1885">
                  <c:v>4364.93039550098</c:v>
                </c:pt>
                <c:pt idx="1886">
                  <c:v>4367.2487377266898</c:v>
                </c:pt>
                <c:pt idx="1887">
                  <c:v>4369.52361103567</c:v>
                </c:pt>
                <c:pt idx="1888">
                  <c:v>4371.4134112136098</c:v>
                </c:pt>
                <c:pt idx="1889">
                  <c:v>4372.6687408392399</c:v>
                </c:pt>
                <c:pt idx="1890">
                  <c:v>4376.3043229659297</c:v>
                </c:pt>
                <c:pt idx="1891">
                  <c:v>4377.2953264514299</c:v>
                </c:pt>
                <c:pt idx="1892">
                  <c:v>4378.4312263260299</c:v>
                </c:pt>
                <c:pt idx="1893">
                  <c:v>4380.3991827380896</c:v>
                </c:pt>
                <c:pt idx="1894">
                  <c:v>4383.4121494715901</c:v>
                </c:pt>
                <c:pt idx="1895">
                  <c:v>4386.0391649141002</c:v>
                </c:pt>
                <c:pt idx="1896">
                  <c:v>4387.8947168546001</c:v>
                </c:pt>
                <c:pt idx="1897">
                  <c:v>4389.8591606269201</c:v>
                </c:pt>
                <c:pt idx="1898">
                  <c:v>4391.06838685602</c:v>
                </c:pt>
                <c:pt idx="1899">
                  <c:v>4393.9070388426198</c:v>
                </c:pt>
                <c:pt idx="1900">
                  <c:v>4395.9434917295303</c:v>
                </c:pt>
                <c:pt idx="1901">
                  <c:v>4398.2811534737903</c:v>
                </c:pt>
                <c:pt idx="1902">
                  <c:v>4400.1604157325201</c:v>
                </c:pt>
                <c:pt idx="1903">
                  <c:v>4402.2464846556904</c:v>
                </c:pt>
                <c:pt idx="1904">
                  <c:v>4404.2508847050103</c:v>
                </c:pt>
                <c:pt idx="1905">
                  <c:v>4407.7042486454002</c:v>
                </c:pt>
                <c:pt idx="1906">
                  <c:v>4410.6675993426197</c:v>
                </c:pt>
                <c:pt idx="1907">
                  <c:v>4412.7027349896298</c:v>
                </c:pt>
                <c:pt idx="1908">
                  <c:v>4413.6265592401796</c:v>
                </c:pt>
                <c:pt idx="1909">
                  <c:v>4415.1866103629</c:v>
                </c:pt>
                <c:pt idx="1910">
                  <c:v>4418.2338253338203</c:v>
                </c:pt>
                <c:pt idx="1911">
                  <c:v>4419.14315994546</c:v>
                </c:pt>
                <c:pt idx="1912">
                  <c:v>4420.5227492017502</c:v>
                </c:pt>
                <c:pt idx="1913">
                  <c:v>4423.3315437505998</c:v>
                </c:pt>
                <c:pt idx="1914">
                  <c:v>4425.9976373101699</c:v>
                </c:pt>
                <c:pt idx="1915">
                  <c:v>4428.0116971187599</c:v>
                </c:pt>
                <c:pt idx="1916">
                  <c:v>4429.4962264871601</c:v>
                </c:pt>
                <c:pt idx="1917">
                  <c:v>4432.3932761093702</c:v>
                </c:pt>
                <c:pt idx="1918">
                  <c:v>4433.9528881521201</c:v>
                </c:pt>
                <c:pt idx="1919">
                  <c:v>4436.9491698468801</c:v>
                </c:pt>
                <c:pt idx="1920">
                  <c:v>4439.3171281088598</c:v>
                </c:pt>
                <c:pt idx="1921">
                  <c:v>4440.2752005968396</c:v>
                </c:pt>
                <c:pt idx="1922">
                  <c:v>4442.0345940245697</c:v>
                </c:pt>
                <c:pt idx="1923">
                  <c:v>4444.1588629048802</c:v>
                </c:pt>
                <c:pt idx="1924">
                  <c:v>4447.5283625715701</c:v>
                </c:pt>
                <c:pt idx="1925">
                  <c:v>4449.0436275376596</c:v>
                </c:pt>
                <c:pt idx="1926">
                  <c:v>4449.7281532061997</c:v>
                </c:pt>
                <c:pt idx="1927">
                  <c:v>4452.3837088465598</c:v>
                </c:pt>
                <c:pt idx="1928">
                  <c:v>4454.6625338752501</c:v>
                </c:pt>
                <c:pt idx="1929">
                  <c:v>4457.3791216310301</c:v>
                </c:pt>
                <c:pt idx="1930">
                  <c:v>4459.6100869433103</c:v>
                </c:pt>
                <c:pt idx="1931">
                  <c:v>4460.7297408591403</c:v>
                </c:pt>
                <c:pt idx="1932">
                  <c:v>4463.85072126452</c:v>
                </c:pt>
                <c:pt idx="1933">
                  <c:v>4465.1855243641703</c:v>
                </c:pt>
                <c:pt idx="1934">
                  <c:v>4467.3796069592299</c:v>
                </c:pt>
                <c:pt idx="1935">
                  <c:v>4469.07972459142</c:v>
                </c:pt>
                <c:pt idx="1936">
                  <c:v>4470.9901615278004</c:v>
                </c:pt>
                <c:pt idx="1937">
                  <c:v>4474.0141052604704</c:v>
                </c:pt>
                <c:pt idx="1938">
                  <c:v>4475.8354089635504</c:v>
                </c:pt>
                <c:pt idx="1939">
                  <c:v>4478.5045760828998</c:v>
                </c:pt>
                <c:pt idx="1940">
                  <c:v>4479.5026048478703</c:v>
                </c:pt>
                <c:pt idx="1941">
                  <c:v>4482.2530017610998</c:v>
                </c:pt>
                <c:pt idx="1942">
                  <c:v>4484.6354496619997</c:v>
                </c:pt>
                <c:pt idx="1943">
                  <c:v>4486.1928663049202</c:v>
                </c:pt>
                <c:pt idx="1944">
                  <c:v>4488.5147211703697</c:v>
                </c:pt>
                <c:pt idx="1945">
                  <c:v>4490.8743369129797</c:v>
                </c:pt>
                <c:pt idx="1946">
                  <c:v>4493.5255017536801</c:v>
                </c:pt>
                <c:pt idx="1947">
                  <c:v>4495.6199131962303</c:v>
                </c:pt>
                <c:pt idx="1948">
                  <c:v>4496.7861095885601</c:v>
                </c:pt>
                <c:pt idx="1949">
                  <c:v>4499.7700970442302</c:v>
                </c:pt>
                <c:pt idx="1950">
                  <c:v>4502.3549608099102</c:v>
                </c:pt>
                <c:pt idx="1951">
                  <c:v>4504.0642991214099</c:v>
                </c:pt>
                <c:pt idx="1952">
                  <c:v>4506.3707861880202</c:v>
                </c:pt>
                <c:pt idx="1953">
                  <c:v>4507.6985640082003</c:v>
                </c:pt>
                <c:pt idx="1954">
                  <c:v>4510.5982481102101</c:v>
                </c:pt>
                <c:pt idx="1955">
                  <c:v>4512.4428230515496</c:v>
                </c:pt>
                <c:pt idx="1956">
                  <c:v>4514.6996940818799</c:v>
                </c:pt>
                <c:pt idx="1957">
                  <c:v>4516.9750064708296</c:v>
                </c:pt>
                <c:pt idx="1958">
                  <c:v>4518.8143124525604</c:v>
                </c:pt>
                <c:pt idx="1959">
                  <c:v>4521.1445098373897</c:v>
                </c:pt>
                <c:pt idx="1960">
                  <c:v>4521.9405618175397</c:v>
                </c:pt>
                <c:pt idx="1961">
                  <c:v>4524.91049871427</c:v>
                </c:pt>
                <c:pt idx="1962">
                  <c:v>4526.9645147998599</c:v>
                </c:pt>
                <c:pt idx="1963">
                  <c:v>4528.9706711690496</c:v>
                </c:pt>
                <c:pt idx="1964">
                  <c:v>4531.0633262917299</c:v>
                </c:pt>
                <c:pt idx="1965">
                  <c:v>4533.6104291802503</c:v>
                </c:pt>
                <c:pt idx="1966">
                  <c:v>4535.9709230827903</c:v>
                </c:pt>
                <c:pt idx="1967">
                  <c:v>4537.6411832772301</c:v>
                </c:pt>
                <c:pt idx="1968">
                  <c:v>4539.7975049951201</c:v>
                </c:pt>
                <c:pt idx="1969">
                  <c:v>4543.4304526420101</c:v>
                </c:pt>
                <c:pt idx="1970">
                  <c:v>4545.6416593557797</c:v>
                </c:pt>
                <c:pt idx="1971">
                  <c:v>4547.9253142641101</c:v>
                </c:pt>
                <c:pt idx="1972">
                  <c:v>4549.8840499968601</c:v>
                </c:pt>
                <c:pt idx="1973">
                  <c:v>4552.1018429101296</c:v>
                </c:pt>
                <c:pt idx="1974">
                  <c:v>4554.8579478629399</c:v>
                </c:pt>
                <c:pt idx="1975">
                  <c:v>4556.3885806278704</c:v>
                </c:pt>
                <c:pt idx="1976">
                  <c:v>4559.2294280143096</c:v>
                </c:pt>
                <c:pt idx="1977">
                  <c:v>4560.8667572112199</c:v>
                </c:pt>
                <c:pt idx="1978">
                  <c:v>4562.4518358920604</c:v>
                </c:pt>
                <c:pt idx="1979">
                  <c:v>4565.11266049203</c:v>
                </c:pt>
                <c:pt idx="1980">
                  <c:v>4566.6902748134298</c:v>
                </c:pt>
                <c:pt idx="1981">
                  <c:v>4569.5535152781804</c:v>
                </c:pt>
                <c:pt idx="1982">
                  <c:v>4570.62223591784</c:v>
                </c:pt>
                <c:pt idx="1983">
                  <c:v>4573.0139044980397</c:v>
                </c:pt>
                <c:pt idx="1984">
                  <c:v>4575.3599087616803</c:v>
                </c:pt>
                <c:pt idx="1985">
                  <c:v>4578.2525675842198</c:v>
                </c:pt>
                <c:pt idx="1986">
                  <c:v>4580.82996699046</c:v>
                </c:pt>
                <c:pt idx="1987">
                  <c:v>4582.7131809688899</c:v>
                </c:pt>
                <c:pt idx="1988">
                  <c:v>4585.3507343306001</c:v>
                </c:pt>
                <c:pt idx="1989">
                  <c:v>4587.5224238473402</c:v>
                </c:pt>
                <c:pt idx="1990">
                  <c:v>4589.2207851596704</c:v>
                </c:pt>
                <c:pt idx="1991">
                  <c:v>4591.4939021487799</c:v>
                </c:pt>
                <c:pt idx="1992">
                  <c:v>4593.0491233918701</c:v>
                </c:pt>
                <c:pt idx="1993">
                  <c:v>4595.50314132738</c:v>
                </c:pt>
                <c:pt idx="1994">
                  <c:v>4596.9819626562103</c:v>
                </c:pt>
                <c:pt idx="1995">
                  <c:v>4598.7540894029898</c:v>
                </c:pt>
                <c:pt idx="1996">
                  <c:v>4601.4535530400599</c:v>
                </c:pt>
                <c:pt idx="1997">
                  <c:v>4603.8662974586696</c:v>
                </c:pt>
                <c:pt idx="1998">
                  <c:v>4605.7956148336398</c:v>
                </c:pt>
                <c:pt idx="1999">
                  <c:v>4607.8794883569799</c:v>
                </c:pt>
                <c:pt idx="2000">
                  <c:v>4609.9106722842798</c:v>
                </c:pt>
                <c:pt idx="2001">
                  <c:v>4612.7383472717102</c:v>
                </c:pt>
                <c:pt idx="2002">
                  <c:v>4612.6176002807797</c:v>
                </c:pt>
                <c:pt idx="2003">
                  <c:v>4615.6226635748799</c:v>
                </c:pt>
                <c:pt idx="2004">
                  <c:v>4618.2092836604197</c:v>
                </c:pt>
                <c:pt idx="2005">
                  <c:v>4619.79699682106</c:v>
                </c:pt>
                <c:pt idx="2006">
                  <c:v>4621.8870174639396</c:v>
                </c:pt>
                <c:pt idx="2007">
                  <c:v>4623.4009651901297</c:v>
                </c:pt>
                <c:pt idx="2008">
                  <c:v>4626.2844033333704</c:v>
                </c:pt>
                <c:pt idx="2009">
                  <c:v>4628.8556556200701</c:v>
                </c:pt>
                <c:pt idx="2010">
                  <c:v>4630.5443571731203</c:v>
                </c:pt>
                <c:pt idx="2011">
                  <c:v>4633.4541401143697</c:v>
                </c:pt>
                <c:pt idx="2012">
                  <c:v>4634.58652734924</c:v>
                </c:pt>
                <c:pt idx="2013">
                  <c:v>4636.8763293770999</c:v>
                </c:pt>
                <c:pt idx="2014">
                  <c:v>4639.0453844140402</c:v>
                </c:pt>
                <c:pt idx="2015">
                  <c:v>4640.3393530767698</c:v>
                </c:pt>
                <c:pt idx="2016">
                  <c:v>4642.8205939702402</c:v>
                </c:pt>
                <c:pt idx="2017">
                  <c:v>4644.8899778546702</c:v>
                </c:pt>
                <c:pt idx="2018">
                  <c:v>4647.74575395998</c:v>
                </c:pt>
                <c:pt idx="2019">
                  <c:v>4650.0425812673202</c:v>
                </c:pt>
                <c:pt idx="2020">
                  <c:v>4651.7233793809601</c:v>
                </c:pt>
                <c:pt idx="2021">
                  <c:v>4654.4000108597402</c:v>
                </c:pt>
                <c:pt idx="2022">
                  <c:v>4655.7602805974802</c:v>
                </c:pt>
                <c:pt idx="2023">
                  <c:v>4658.9932263944402</c:v>
                </c:pt>
                <c:pt idx="2024">
                  <c:v>4661.0050908031999</c:v>
                </c:pt>
                <c:pt idx="2025">
                  <c:v>4663.6641590832996</c:v>
                </c:pt>
                <c:pt idx="2026">
                  <c:v>4664.8220129562496</c:v>
                </c:pt>
                <c:pt idx="2027">
                  <c:v>4666.4711973122703</c:v>
                </c:pt>
                <c:pt idx="2028">
                  <c:v>4669.5754926789004</c:v>
                </c:pt>
                <c:pt idx="2029">
                  <c:v>4671.7941637521099</c:v>
                </c:pt>
                <c:pt idx="2030">
                  <c:v>4674.6802363751503</c:v>
                </c:pt>
                <c:pt idx="2031">
                  <c:v>4676.0659727509701</c:v>
                </c:pt>
                <c:pt idx="2032">
                  <c:v>4678.3649954581397</c:v>
                </c:pt>
                <c:pt idx="2033">
                  <c:v>4681.3226381158001</c:v>
                </c:pt>
                <c:pt idx="2034">
                  <c:v>4683.2717140892701</c:v>
                </c:pt>
                <c:pt idx="2035">
                  <c:v>4685.2963118170701</c:v>
                </c:pt>
                <c:pt idx="2036">
                  <c:v>4687.1101511607103</c:v>
                </c:pt>
                <c:pt idx="2037">
                  <c:v>4690.0756972577801</c:v>
                </c:pt>
                <c:pt idx="2038">
                  <c:v>4692.6105059072197</c:v>
                </c:pt>
                <c:pt idx="2039">
                  <c:v>4694.9205056135597</c:v>
                </c:pt>
                <c:pt idx="2040">
                  <c:v>4696.0300606901501</c:v>
                </c:pt>
                <c:pt idx="2041">
                  <c:v>4697.9633297848104</c:v>
                </c:pt>
                <c:pt idx="2042">
                  <c:v>4699.7459944508</c:v>
                </c:pt>
                <c:pt idx="2043">
                  <c:v>4701.96817816374</c:v>
                </c:pt>
                <c:pt idx="2044">
                  <c:v>4703.81231402511</c:v>
                </c:pt>
                <c:pt idx="2045">
                  <c:v>4706.9082668723704</c:v>
                </c:pt>
                <c:pt idx="2046">
                  <c:v>4709.84307737174</c:v>
                </c:pt>
                <c:pt idx="2047">
                  <c:v>4711.1388023543304</c:v>
                </c:pt>
                <c:pt idx="2048">
                  <c:v>4713.6999558017897</c:v>
                </c:pt>
                <c:pt idx="2049">
                  <c:v>4714.71115696578</c:v>
                </c:pt>
                <c:pt idx="2050">
                  <c:v>4716.8556235245596</c:v>
                </c:pt>
                <c:pt idx="2051">
                  <c:v>4719.2793449423598</c:v>
                </c:pt>
                <c:pt idx="2052">
                  <c:v>4722.1987876428802</c:v>
                </c:pt>
                <c:pt idx="2053">
                  <c:v>4724.1184452585703</c:v>
                </c:pt>
                <c:pt idx="2054">
                  <c:v>4725.3342576871701</c:v>
                </c:pt>
                <c:pt idx="2055">
                  <c:v>4728.0951925196096</c:v>
                </c:pt>
                <c:pt idx="2056">
                  <c:v>4729.8804916653999</c:v>
                </c:pt>
                <c:pt idx="2057">
                  <c:v>4732.5325346660302</c:v>
                </c:pt>
                <c:pt idx="2058">
                  <c:v>4734.1812799420804</c:v>
                </c:pt>
                <c:pt idx="2059">
                  <c:v>4736.4381509724199</c:v>
                </c:pt>
                <c:pt idx="2060">
                  <c:v>4739.1481525286899</c:v>
                </c:pt>
                <c:pt idx="2061">
                  <c:v>4741.0155596283103</c:v>
                </c:pt>
                <c:pt idx="2062">
                  <c:v>4744.5132706453696</c:v>
                </c:pt>
                <c:pt idx="2063">
                  <c:v>4747.1776078850698</c:v>
                </c:pt>
                <c:pt idx="2064">
                  <c:v>4748.16861137057</c:v>
                </c:pt>
                <c:pt idx="2065">
                  <c:v>4751.4740053620799</c:v>
                </c:pt>
                <c:pt idx="2066">
                  <c:v>4752.5796087189701</c:v>
                </c:pt>
                <c:pt idx="2067">
                  <c:v>4754.34822282601</c:v>
                </c:pt>
                <c:pt idx="2068">
                  <c:v>4757.4709595512504</c:v>
                </c:pt>
                <c:pt idx="2069">
                  <c:v>4758.5431928306498</c:v>
                </c:pt>
                <c:pt idx="2070">
                  <c:v>4760.9897464067299</c:v>
                </c:pt>
                <c:pt idx="2071">
                  <c:v>4763.3871230265004</c:v>
                </c:pt>
                <c:pt idx="2072">
                  <c:v>4764.5366343800797</c:v>
                </c:pt>
                <c:pt idx="2073">
                  <c:v>4766.4400460369898</c:v>
                </c:pt>
                <c:pt idx="2074">
                  <c:v>4769.5153621257996</c:v>
                </c:pt>
                <c:pt idx="2075">
                  <c:v>4771.2896842724103</c:v>
                </c:pt>
                <c:pt idx="2076">
                  <c:v>4772.70396084609</c:v>
                </c:pt>
                <c:pt idx="2077">
                  <c:v>4776.0422858351303</c:v>
                </c:pt>
                <c:pt idx="2078">
                  <c:v>4778.9538250962496</c:v>
                </c:pt>
                <c:pt idx="2079">
                  <c:v>4780.2240834407603</c:v>
                </c:pt>
                <c:pt idx="2080">
                  <c:v>4783.0781032262103</c:v>
                </c:pt>
                <c:pt idx="2081">
                  <c:v>4785.5887624774596</c:v>
                </c:pt>
                <c:pt idx="2082">
                  <c:v>4788.26100315657</c:v>
                </c:pt>
                <c:pt idx="2083">
                  <c:v>4789.0908642941904</c:v>
                </c:pt>
                <c:pt idx="2084">
                  <c:v>4791.5523465891401</c:v>
                </c:pt>
                <c:pt idx="2085">
                  <c:v>4793.5027398025204</c:v>
                </c:pt>
                <c:pt idx="2086">
                  <c:v>4795.2814527487999</c:v>
                </c:pt>
                <c:pt idx="2087">
                  <c:v>4797.7446913636304</c:v>
                </c:pt>
                <c:pt idx="2088">
                  <c:v>4800.4805986379497</c:v>
                </c:pt>
                <c:pt idx="2089">
                  <c:v>4802.3528356172001</c:v>
                </c:pt>
                <c:pt idx="2090">
                  <c:v>4804.5754584101196</c:v>
                </c:pt>
                <c:pt idx="2091">
                  <c:v>4807.0119131469501</c:v>
                </c:pt>
                <c:pt idx="2092">
                  <c:v>4810.2685692621299</c:v>
                </c:pt>
                <c:pt idx="2093">
                  <c:v>4810.8753777765096</c:v>
                </c:pt>
                <c:pt idx="2094">
                  <c:v>4813.0799982907802</c:v>
                </c:pt>
                <c:pt idx="2095">
                  <c:v>4815.4764967506198</c:v>
                </c:pt>
                <c:pt idx="2096">
                  <c:v>4817.4260118040602</c:v>
                </c:pt>
                <c:pt idx="2097">
                  <c:v>4819.8176803842598</c:v>
                </c:pt>
                <c:pt idx="2098">
                  <c:v>4821.3140649117704</c:v>
                </c:pt>
                <c:pt idx="2099">
                  <c:v>4824.4306545174804</c:v>
                </c:pt>
                <c:pt idx="2100">
                  <c:v>4826.7498749031301</c:v>
                </c:pt>
                <c:pt idx="2101">
                  <c:v>4828.7037807562401</c:v>
                </c:pt>
                <c:pt idx="2102">
                  <c:v>4831.7044532506598</c:v>
                </c:pt>
                <c:pt idx="2103">
                  <c:v>4832.6212522217402</c:v>
                </c:pt>
                <c:pt idx="2104">
                  <c:v>4834.7437647821798</c:v>
                </c:pt>
                <c:pt idx="2105">
                  <c:v>4836.33806414232</c:v>
                </c:pt>
                <c:pt idx="2106">
                  <c:v>4838.3306090325304</c:v>
                </c:pt>
                <c:pt idx="2107">
                  <c:v>4841.8283200495898</c:v>
                </c:pt>
                <c:pt idx="2108">
                  <c:v>4844.8197718646998</c:v>
                </c:pt>
                <c:pt idx="2109">
                  <c:v>4845.8173615496999</c:v>
                </c:pt>
                <c:pt idx="2110">
                  <c:v>4848.2257151686499</c:v>
                </c:pt>
                <c:pt idx="2111">
                  <c:v>4848.4601838710296</c:v>
                </c:pt>
                <c:pt idx="2112">
                  <c:v>4852.7254066703799</c:v>
                </c:pt>
                <c:pt idx="2113">
                  <c:v>4854.5014851368696</c:v>
                </c:pt>
                <c:pt idx="2114">
                  <c:v>4856.9954593493803</c:v>
                </c:pt>
                <c:pt idx="2115">
                  <c:v>4858.0971109865604</c:v>
                </c:pt>
                <c:pt idx="2116">
                  <c:v>4860.4299428511904</c:v>
                </c:pt>
                <c:pt idx="2117">
                  <c:v>4862.7074506399704</c:v>
                </c:pt>
                <c:pt idx="2118">
                  <c:v>4864.6398415746999</c:v>
                </c:pt>
                <c:pt idx="2119">
                  <c:v>4868.1489686709001</c:v>
                </c:pt>
                <c:pt idx="2120">
                  <c:v>4869.6945301547103</c:v>
                </c:pt>
                <c:pt idx="2121">
                  <c:v>4872.6987152888696</c:v>
                </c:pt>
                <c:pt idx="2122">
                  <c:v>4874.3961984412599</c:v>
                </c:pt>
                <c:pt idx="2123">
                  <c:v>4875.5702982729899</c:v>
                </c:pt>
                <c:pt idx="2124">
                  <c:v>4878.0036794500602</c:v>
                </c:pt>
                <c:pt idx="2125">
                  <c:v>4881.0605541802497</c:v>
                </c:pt>
                <c:pt idx="2126">
                  <c:v>4882.3277389649902</c:v>
                </c:pt>
                <c:pt idx="2127">
                  <c:v>4883.6098524686104</c:v>
                </c:pt>
                <c:pt idx="2128">
                  <c:v>4885.7196317099997</c:v>
                </c:pt>
                <c:pt idx="2129">
                  <c:v>4887.7213972795198</c:v>
                </c:pt>
                <c:pt idx="2130">
                  <c:v>4890.2531323691901</c:v>
                </c:pt>
                <c:pt idx="2131">
                  <c:v>4892.8740006921598</c:v>
                </c:pt>
                <c:pt idx="2132">
                  <c:v>4894.8090261067</c:v>
                </c:pt>
                <c:pt idx="2133">
                  <c:v>4897.3346140768299</c:v>
                </c:pt>
                <c:pt idx="2134">
                  <c:v>4899.8285882893397</c:v>
                </c:pt>
                <c:pt idx="2135">
                  <c:v>4900.9864421622997</c:v>
                </c:pt>
                <c:pt idx="2136">
                  <c:v>4903.7895286715802</c:v>
                </c:pt>
                <c:pt idx="2137">
                  <c:v>4906.8903113984697</c:v>
                </c:pt>
                <c:pt idx="2138">
                  <c:v>4907.7004139375704</c:v>
                </c:pt>
                <c:pt idx="2139">
                  <c:v>4909.2986650174198</c:v>
                </c:pt>
                <c:pt idx="2140">
                  <c:v>4910.9698033717896</c:v>
                </c:pt>
                <c:pt idx="2141">
                  <c:v>4913.9186644301099</c:v>
                </c:pt>
                <c:pt idx="2142">
                  <c:v>4915.9898046344097</c:v>
                </c:pt>
                <c:pt idx="2143">
                  <c:v>4917.9423932476202</c:v>
                </c:pt>
                <c:pt idx="2144">
                  <c:v>4920.0763218871998</c:v>
                </c:pt>
                <c:pt idx="2145">
                  <c:v>4922.1891746883603</c:v>
                </c:pt>
                <c:pt idx="2146">
                  <c:v>4924.5386915917297</c:v>
                </c:pt>
                <c:pt idx="2147">
                  <c:v>4926.3397976163296</c:v>
                </c:pt>
                <c:pt idx="2148">
                  <c:v>4929.1643990439898</c:v>
                </c:pt>
                <c:pt idx="2149">
                  <c:v>4931.3523345195099</c:v>
                </c:pt>
                <c:pt idx="2150">
                  <c:v>4933.33785413024</c:v>
                </c:pt>
                <c:pt idx="2151">
                  <c:v>4934.9194201713499</c:v>
                </c:pt>
                <c:pt idx="2152">
                  <c:v>4936.7069147169695</c:v>
                </c:pt>
                <c:pt idx="2153">
                  <c:v>4939.92317547518</c:v>
                </c:pt>
                <c:pt idx="2154">
                  <c:v>4942.2841084577003</c:v>
                </c:pt>
                <c:pt idx="2155">
                  <c:v>4943.7932263042503</c:v>
                </c:pt>
                <c:pt idx="2156">
                  <c:v>4946.6643702084102</c:v>
                </c:pt>
                <c:pt idx="2157">
                  <c:v>4947.6171737367804</c:v>
                </c:pt>
                <c:pt idx="2158">
                  <c:v>4950.6182853111704</c:v>
                </c:pt>
                <c:pt idx="2159">
                  <c:v>4952.2929363052699</c:v>
                </c:pt>
                <c:pt idx="2160">
                  <c:v>4953.5798796885201</c:v>
                </c:pt>
                <c:pt idx="2161">
                  <c:v>4956.7741864483896</c:v>
                </c:pt>
                <c:pt idx="2162">
                  <c:v>4958.42117540457</c:v>
                </c:pt>
                <c:pt idx="2163">
                  <c:v>4960.6648740358996</c:v>
                </c:pt>
                <c:pt idx="2164">
                  <c:v>4962.2640032756799</c:v>
                </c:pt>
                <c:pt idx="2165">
                  <c:v>4964.2460102466803</c:v>
                </c:pt>
                <c:pt idx="2166">
                  <c:v>4967.22955862239</c:v>
                </c:pt>
                <c:pt idx="2167">
                  <c:v>4967.9487716083204</c:v>
                </c:pt>
                <c:pt idx="2168">
                  <c:v>4969.7814913905504</c:v>
                </c:pt>
                <c:pt idx="2169">
                  <c:v>4971.0719474135403</c:v>
                </c:pt>
                <c:pt idx="2170">
                  <c:v>4973.55626186678</c:v>
                </c:pt>
                <c:pt idx="2171">
                  <c:v>4976.2487002243697</c:v>
                </c:pt>
                <c:pt idx="2172">
                  <c:v>4978.17143139982</c:v>
                </c:pt>
                <c:pt idx="2173">
                  <c:v>4980.9196329132201</c:v>
                </c:pt>
                <c:pt idx="2174">
                  <c:v>4982.3167853681898</c:v>
                </c:pt>
                <c:pt idx="2175">
                  <c:v>4984.9806835279296</c:v>
                </c:pt>
                <c:pt idx="2176">
                  <c:v>4987.3345912309696</c:v>
                </c:pt>
                <c:pt idx="2177">
                  <c:v>4987.6911241641701</c:v>
                </c:pt>
                <c:pt idx="2178">
                  <c:v>4990.4753302348599</c:v>
                </c:pt>
                <c:pt idx="2179">
                  <c:v>4992.5662290376804</c:v>
                </c:pt>
                <c:pt idx="2180">
                  <c:v>4995.2564719954398</c:v>
                </c:pt>
                <c:pt idx="2181">
                  <c:v>4998.5601096670798</c:v>
                </c:pt>
                <c:pt idx="2182">
                  <c:v>5000.6272981516804</c:v>
                </c:pt>
                <c:pt idx="2183">
                  <c:v>5002.6637510385799</c:v>
                </c:pt>
                <c:pt idx="2184">
                  <c:v>5004.4982271406798</c:v>
                </c:pt>
                <c:pt idx="2185">
                  <c:v>5006.6409373795896</c:v>
                </c:pt>
                <c:pt idx="2186">
                  <c:v>5008.3234918131102</c:v>
                </c:pt>
                <c:pt idx="2187">
                  <c:v>5009.5476467610797</c:v>
                </c:pt>
                <c:pt idx="2188">
                  <c:v>5012.6466731681103</c:v>
                </c:pt>
                <c:pt idx="2189">
                  <c:v>5014.9035441984397</c:v>
                </c:pt>
                <c:pt idx="2190">
                  <c:v>5017.3553667341203</c:v>
                </c:pt>
                <c:pt idx="2191">
                  <c:v>5018.8319926631202</c:v>
                </c:pt>
                <c:pt idx="2192">
                  <c:v>5020.5228896159997</c:v>
                </c:pt>
                <c:pt idx="2193">
                  <c:v>5023.8932674426296</c:v>
                </c:pt>
                <c:pt idx="2194">
                  <c:v>5026.0693477590403</c:v>
                </c:pt>
                <c:pt idx="2195">
                  <c:v>5027.9521226574998</c:v>
                </c:pt>
                <c:pt idx="2196">
                  <c:v>5030.4070187529496</c:v>
                </c:pt>
                <c:pt idx="2197">
                  <c:v>5032.5058209951703</c:v>
                </c:pt>
                <c:pt idx="2198">
                  <c:v>5034.5339313627001</c:v>
                </c:pt>
                <c:pt idx="2199">
                  <c:v>5036.1730168794802</c:v>
                </c:pt>
                <c:pt idx="2200">
                  <c:v>5039.6356014991798</c:v>
                </c:pt>
                <c:pt idx="2201">
                  <c:v>5041.7010336639096</c:v>
                </c:pt>
                <c:pt idx="2202">
                  <c:v>5043.9890793718996</c:v>
                </c:pt>
                <c:pt idx="2203">
                  <c:v>5046.4286076685103</c:v>
                </c:pt>
                <c:pt idx="2204">
                  <c:v>5048.27625616961</c:v>
                </c:pt>
                <c:pt idx="2205">
                  <c:v>5050.2393827020296</c:v>
                </c:pt>
                <c:pt idx="2206">
                  <c:v>5052.0830794834201</c:v>
                </c:pt>
                <c:pt idx="2207">
                  <c:v>5054.4523549853102</c:v>
                </c:pt>
                <c:pt idx="2208">
                  <c:v>5057.2387564558403</c:v>
                </c:pt>
                <c:pt idx="2209">
                  <c:v>5058.9507292471399</c:v>
                </c:pt>
                <c:pt idx="2210">
                  <c:v>5060.8286742659602</c:v>
                </c:pt>
                <c:pt idx="2211">
                  <c:v>5062.9683109451098</c:v>
                </c:pt>
                <c:pt idx="2212">
                  <c:v>5064.85942836295</c:v>
                </c:pt>
                <c:pt idx="2213">
                  <c:v>5066.7553756604202</c:v>
                </c:pt>
                <c:pt idx="2214">
                  <c:v>5067.9874340478</c:v>
                </c:pt>
                <c:pt idx="2215">
                  <c:v>5070.5775667730804</c:v>
                </c:pt>
                <c:pt idx="2216">
                  <c:v>5072.7619896088599</c:v>
                </c:pt>
                <c:pt idx="2217">
                  <c:v>5075.1615616284698</c:v>
                </c:pt>
                <c:pt idx="2218">
                  <c:v>5077.0443365269302</c:v>
                </c:pt>
                <c:pt idx="2219">
                  <c:v>5078.6039485696901</c:v>
                </c:pt>
                <c:pt idx="2220">
                  <c:v>5082.1468848233399</c:v>
                </c:pt>
                <c:pt idx="2221">
                  <c:v>5083.5813590754997</c:v>
                </c:pt>
                <c:pt idx="2222">
                  <c:v>5085.7082624356099</c:v>
                </c:pt>
                <c:pt idx="2223">
                  <c:v>5088.5679902606298</c:v>
                </c:pt>
                <c:pt idx="2224">
                  <c:v>5090.2812802918297</c:v>
                </c:pt>
                <c:pt idx="2225">
                  <c:v>5092.6782178316398</c:v>
                </c:pt>
                <c:pt idx="2226">
                  <c:v>5094.4266342602004</c:v>
                </c:pt>
                <c:pt idx="2227">
                  <c:v>5095.6516673680999</c:v>
                </c:pt>
                <c:pt idx="2228">
                  <c:v>5098.4920756745696</c:v>
                </c:pt>
                <c:pt idx="2229">
                  <c:v>5100.0490532375197</c:v>
                </c:pt>
                <c:pt idx="2230">
                  <c:v>5103.1428106849498</c:v>
                </c:pt>
                <c:pt idx="2231">
                  <c:v>5103.6745365249699</c:v>
                </c:pt>
                <c:pt idx="2232">
                  <c:v>5106.6062734645802</c:v>
                </c:pt>
                <c:pt idx="2233">
                  <c:v>5108.2633612600002</c:v>
                </c:pt>
                <c:pt idx="2234">
                  <c:v>5109.5151782458997</c:v>
                </c:pt>
                <c:pt idx="2235">
                  <c:v>5111.8449365507504</c:v>
                </c:pt>
                <c:pt idx="2236">
                  <c:v>5114.0706329034301</c:v>
                </c:pt>
                <c:pt idx="2237">
                  <c:v>5116.1812903047603</c:v>
                </c:pt>
                <c:pt idx="2238">
                  <c:v>5118.0623088833599</c:v>
                </c:pt>
                <c:pt idx="2239">
                  <c:v>5119.5125900143303</c:v>
                </c:pt>
                <c:pt idx="2240">
                  <c:v>5122.1119434189204</c:v>
                </c:pt>
                <c:pt idx="2241">
                  <c:v>5123.2618938524702</c:v>
                </c:pt>
                <c:pt idx="2242">
                  <c:v>5125.9661873691703</c:v>
                </c:pt>
                <c:pt idx="2243">
                  <c:v>5128.0043965759496</c:v>
                </c:pt>
                <c:pt idx="2244">
                  <c:v>5129.5525925395596</c:v>
                </c:pt>
                <c:pt idx="2245">
                  <c:v>5131.5372339903597</c:v>
                </c:pt>
                <c:pt idx="2246">
                  <c:v>5134.03559900254</c:v>
                </c:pt>
                <c:pt idx="2247">
                  <c:v>5136.5783110913899</c:v>
                </c:pt>
                <c:pt idx="2248">
                  <c:v>5138.7403408488599</c:v>
                </c:pt>
                <c:pt idx="2249">
                  <c:v>5141.0011635989003</c:v>
                </c:pt>
                <c:pt idx="2250">
                  <c:v>5143.8024937883001</c:v>
                </c:pt>
                <c:pt idx="2251">
                  <c:v>5145.7471789621104</c:v>
                </c:pt>
                <c:pt idx="2252">
                  <c:v>5148.3882449635703</c:v>
                </c:pt>
                <c:pt idx="2253">
                  <c:v>5150.8453364588504</c:v>
                </c:pt>
                <c:pt idx="2254">
                  <c:v>5153.3033061140704</c:v>
                </c:pt>
                <c:pt idx="2255">
                  <c:v>5155.1281224568902</c:v>
                </c:pt>
                <c:pt idx="2256">
                  <c:v>5156.82033664967</c:v>
                </c:pt>
                <c:pt idx="2257">
                  <c:v>5159.7590988687498</c:v>
                </c:pt>
                <c:pt idx="2258">
                  <c:v>5161.6146508092497</c:v>
                </c:pt>
                <c:pt idx="2259">
                  <c:v>5163.7942437654001</c:v>
                </c:pt>
                <c:pt idx="2260">
                  <c:v>5166.17186178666</c:v>
                </c:pt>
                <c:pt idx="2261">
                  <c:v>5167.2489249456903</c:v>
                </c:pt>
                <c:pt idx="2262">
                  <c:v>5169.9457541029496</c:v>
                </c:pt>
                <c:pt idx="2263">
                  <c:v>5171.5229293443899</c:v>
                </c:pt>
                <c:pt idx="2264">
                  <c:v>5174.4480800844804</c:v>
                </c:pt>
                <c:pt idx="2265">
                  <c:v>5175.8966048955899</c:v>
                </c:pt>
                <c:pt idx="2266">
                  <c:v>5178.3501837511403</c:v>
                </c:pt>
                <c:pt idx="2267">
                  <c:v>5180.41166419617</c:v>
                </c:pt>
                <c:pt idx="2268">
                  <c:v>5182.94691192558</c:v>
                </c:pt>
                <c:pt idx="2269">
                  <c:v>5185.1111370828803</c:v>
                </c:pt>
                <c:pt idx="2270">
                  <c:v>5187.3491276746299</c:v>
                </c:pt>
                <c:pt idx="2271">
                  <c:v>5188.4367287528703</c:v>
                </c:pt>
                <c:pt idx="2272">
                  <c:v>5190.6672549851901</c:v>
                </c:pt>
                <c:pt idx="2273">
                  <c:v>5192.2005222299204</c:v>
                </c:pt>
                <c:pt idx="2274">
                  <c:v>5195.1946085248401</c:v>
                </c:pt>
                <c:pt idx="2275">
                  <c:v>5198.0626788692298</c:v>
                </c:pt>
                <c:pt idx="2276">
                  <c:v>5200.0148284024699</c:v>
                </c:pt>
                <c:pt idx="2277">
                  <c:v>5201.3136269448296</c:v>
                </c:pt>
                <c:pt idx="2278">
                  <c:v>5203.8940999108399</c:v>
                </c:pt>
                <c:pt idx="2279">
                  <c:v>5205.3347212825402</c:v>
                </c:pt>
                <c:pt idx="2280">
                  <c:v>5206.5891727482403</c:v>
                </c:pt>
                <c:pt idx="2281">
                  <c:v>5209.0344090844201</c:v>
                </c:pt>
                <c:pt idx="2282">
                  <c:v>5211.33957891112</c:v>
                </c:pt>
                <c:pt idx="2283">
                  <c:v>5213.5933763816902</c:v>
                </c:pt>
                <c:pt idx="2284">
                  <c:v>5215.82302445407</c:v>
                </c:pt>
                <c:pt idx="2285">
                  <c:v>5217.6548660763601</c:v>
                </c:pt>
                <c:pt idx="2286">
                  <c:v>5219.7536683185799</c:v>
                </c:pt>
                <c:pt idx="2287">
                  <c:v>5222.1729989367104</c:v>
                </c:pt>
                <c:pt idx="2288">
                  <c:v>5223.6821167832604</c:v>
                </c:pt>
                <c:pt idx="2289">
                  <c:v>5226.0434888457403</c:v>
                </c:pt>
                <c:pt idx="2290">
                  <c:v>5228.2037622833404</c:v>
                </c:pt>
                <c:pt idx="2291">
                  <c:v>5231.2505381742903</c:v>
                </c:pt>
                <c:pt idx="2292">
                  <c:v>5232.5405551173099</c:v>
                </c:pt>
                <c:pt idx="2293">
                  <c:v>5234.1616383554401</c:v>
                </c:pt>
                <c:pt idx="2294">
                  <c:v>5235.1882073182696</c:v>
                </c:pt>
                <c:pt idx="2295">
                  <c:v>5238.1607786947998</c:v>
                </c:pt>
                <c:pt idx="2296">
                  <c:v>5240.9739640433199</c:v>
                </c:pt>
                <c:pt idx="2297">
                  <c:v>5242.33994182063</c:v>
                </c:pt>
                <c:pt idx="2298">
                  <c:v>5244.5493922145297</c:v>
                </c:pt>
                <c:pt idx="2299">
                  <c:v>5246.4207510338501</c:v>
                </c:pt>
                <c:pt idx="2300">
                  <c:v>5248.1805835415498</c:v>
                </c:pt>
                <c:pt idx="2301">
                  <c:v>5251.96545285702</c:v>
                </c:pt>
                <c:pt idx="2302">
                  <c:v>5254.1893928898298</c:v>
                </c:pt>
                <c:pt idx="2303">
                  <c:v>5255.7503221724901</c:v>
                </c:pt>
                <c:pt idx="2304">
                  <c:v>5259.1628516759502</c:v>
                </c:pt>
                <c:pt idx="2305">
                  <c:v>5261.2137942017698</c:v>
                </c:pt>
                <c:pt idx="2306">
                  <c:v>5262.7878958834299</c:v>
                </c:pt>
                <c:pt idx="2307">
                  <c:v>5264.6355443845296</c:v>
                </c:pt>
                <c:pt idx="2308">
                  <c:v>5267.1444473159199</c:v>
                </c:pt>
                <c:pt idx="2309">
                  <c:v>5268.8230500297304</c:v>
                </c:pt>
                <c:pt idx="2310">
                  <c:v>5270.4177884698402</c:v>
                </c:pt>
                <c:pt idx="2311">
                  <c:v>5272.47268271536</c:v>
                </c:pt>
                <c:pt idx="2312">
                  <c:v>5274.5767539171902</c:v>
                </c:pt>
                <c:pt idx="2313">
                  <c:v>5277.1295648452797</c:v>
                </c:pt>
                <c:pt idx="2314">
                  <c:v>5279.54011386406</c:v>
                </c:pt>
                <c:pt idx="2315">
                  <c:v>5281.1396821838098</c:v>
                </c:pt>
                <c:pt idx="2316">
                  <c:v>5282.3326624541296</c:v>
                </c:pt>
                <c:pt idx="2317">
                  <c:v>5285.2398109155802</c:v>
                </c:pt>
                <c:pt idx="2318">
                  <c:v>5288.0600215435697</c:v>
                </c:pt>
                <c:pt idx="2319">
                  <c:v>5289.9651895203397</c:v>
                </c:pt>
                <c:pt idx="2320">
                  <c:v>5292.1263411178797</c:v>
                </c:pt>
                <c:pt idx="2321">
                  <c:v>5294.9878252627605</c:v>
                </c:pt>
                <c:pt idx="2322">
                  <c:v>5296.1816836930102</c:v>
                </c:pt>
                <c:pt idx="2323">
                  <c:v>5298.7349337010701</c:v>
                </c:pt>
                <c:pt idx="2324">
                  <c:v>5300.93121169596</c:v>
                </c:pt>
                <c:pt idx="2325">
                  <c:v>5302.5075087774603</c:v>
                </c:pt>
                <c:pt idx="2326">
                  <c:v>5305.3799699215197</c:v>
                </c:pt>
                <c:pt idx="2327">
                  <c:v>5307.4634043648903</c:v>
                </c:pt>
                <c:pt idx="2328">
                  <c:v>5310.1602335221596</c:v>
                </c:pt>
                <c:pt idx="2329">
                  <c:v>5310.1624289219899</c:v>
                </c:pt>
                <c:pt idx="2330">
                  <c:v>5313.0015199885602</c:v>
                </c:pt>
                <c:pt idx="2331">
                  <c:v>5315.93369600813</c:v>
                </c:pt>
                <c:pt idx="2332">
                  <c:v>5317.4911126510497</c:v>
                </c:pt>
                <c:pt idx="2333">
                  <c:v>5319.1038533698102</c:v>
                </c:pt>
                <c:pt idx="2334">
                  <c:v>5322.2085878164098</c:v>
                </c:pt>
                <c:pt idx="2335">
                  <c:v>5324.8663388566101</c:v>
                </c:pt>
                <c:pt idx="2336">
                  <c:v>5326.66261500157</c:v>
                </c:pt>
                <c:pt idx="2337">
                  <c:v>5328.8474769173199</c:v>
                </c:pt>
                <c:pt idx="2338">
                  <c:v>5331.6044600300602</c:v>
                </c:pt>
                <c:pt idx="2339">
                  <c:v>5333.0402515221203</c:v>
                </c:pt>
                <c:pt idx="2340">
                  <c:v>5334.6499186811097</c:v>
                </c:pt>
                <c:pt idx="2341">
                  <c:v>5336.6196314130402</c:v>
                </c:pt>
                <c:pt idx="2342">
                  <c:v>5339.1439021432698</c:v>
                </c:pt>
                <c:pt idx="2343">
                  <c:v>5342.4049490581201</c:v>
                </c:pt>
                <c:pt idx="2344">
                  <c:v>5344.1507310068801</c:v>
                </c:pt>
                <c:pt idx="2345">
                  <c:v>5346.5542547461901</c:v>
                </c:pt>
                <c:pt idx="2346">
                  <c:v>5349.1369231120398</c:v>
                </c:pt>
                <c:pt idx="2347">
                  <c:v>5350.2434046288499</c:v>
                </c:pt>
                <c:pt idx="2348">
                  <c:v>5352.5516480153301</c:v>
                </c:pt>
                <c:pt idx="2349">
                  <c:v>5354.34221612072</c:v>
                </c:pt>
                <c:pt idx="2350">
                  <c:v>5356.5455193950902</c:v>
                </c:pt>
                <c:pt idx="2351">
                  <c:v>5357.6858100693598</c:v>
                </c:pt>
                <c:pt idx="2352">
                  <c:v>5358.9608982935097</c:v>
                </c:pt>
                <c:pt idx="2353">
                  <c:v>5362.7901146856402</c:v>
                </c:pt>
                <c:pt idx="2354">
                  <c:v>5365.0184455181197</c:v>
                </c:pt>
                <c:pt idx="2355">
                  <c:v>5367.2296522318902</c:v>
                </c:pt>
                <c:pt idx="2356">
                  <c:v>5369.16994660603</c:v>
                </c:pt>
                <c:pt idx="2357">
                  <c:v>5371.7302218935602</c:v>
                </c:pt>
                <c:pt idx="2358">
                  <c:v>5374.3870947738196</c:v>
                </c:pt>
                <c:pt idx="2359">
                  <c:v>5376.3813959838999</c:v>
                </c:pt>
                <c:pt idx="2360">
                  <c:v>5378.1293733324901</c:v>
                </c:pt>
                <c:pt idx="2361">
                  <c:v>5380.0209298302898</c:v>
                </c:pt>
                <c:pt idx="2362">
                  <c:v>5381.6846038252197</c:v>
                </c:pt>
                <c:pt idx="2363">
                  <c:v>5383.8286313040398</c:v>
                </c:pt>
                <c:pt idx="2364">
                  <c:v>5385.4975742585802</c:v>
                </c:pt>
                <c:pt idx="2365">
                  <c:v>5387.9722289525398</c:v>
                </c:pt>
                <c:pt idx="2366">
                  <c:v>5389.18848046111</c:v>
                </c:pt>
                <c:pt idx="2367">
                  <c:v>5391.93756013445</c:v>
                </c:pt>
                <c:pt idx="2368">
                  <c:v>5393.42955386228</c:v>
                </c:pt>
                <c:pt idx="2369">
                  <c:v>5395.30135176157</c:v>
                </c:pt>
                <c:pt idx="2370">
                  <c:v>5398.8403362955196</c:v>
                </c:pt>
                <c:pt idx="2371">
                  <c:v>5400.65724919893</c:v>
                </c:pt>
                <c:pt idx="2372">
                  <c:v>5402.72575492343</c:v>
                </c:pt>
                <c:pt idx="2373">
                  <c:v>5405.3154485687501</c:v>
                </c:pt>
                <c:pt idx="2374">
                  <c:v>5406.41973468573</c:v>
                </c:pt>
                <c:pt idx="2375">
                  <c:v>5409.5833058479002</c:v>
                </c:pt>
                <c:pt idx="2376">
                  <c:v>5411.5345772212204</c:v>
                </c:pt>
                <c:pt idx="2377">
                  <c:v>5413.8590665664697</c:v>
                </c:pt>
                <c:pt idx="2378">
                  <c:v>5417.4287866981103</c:v>
                </c:pt>
                <c:pt idx="2379">
                  <c:v>5419.13417328991</c:v>
                </c:pt>
                <c:pt idx="2380">
                  <c:v>5420.7697461669504</c:v>
                </c:pt>
                <c:pt idx="2381">
                  <c:v>5422.7412152187399</c:v>
                </c:pt>
                <c:pt idx="2382">
                  <c:v>5425.6395820808502</c:v>
                </c:pt>
                <c:pt idx="2383">
                  <c:v>5428.0079794228104</c:v>
                </c:pt>
                <c:pt idx="2384">
                  <c:v>5431.1438885470598</c:v>
                </c:pt>
                <c:pt idx="2385">
                  <c:v>5432.7838522237798</c:v>
                </c:pt>
                <c:pt idx="2386">
                  <c:v>5433.8758441016798</c:v>
                </c:pt>
                <c:pt idx="2387">
                  <c:v>5435.6009892919901</c:v>
                </c:pt>
                <c:pt idx="2388">
                  <c:v>5437.39638727702</c:v>
                </c:pt>
                <c:pt idx="2389">
                  <c:v>5439.2813575753198</c:v>
                </c:pt>
                <c:pt idx="2390">
                  <c:v>5443.1698497629905</c:v>
                </c:pt>
                <c:pt idx="2391">
                  <c:v>5444.0444970572398</c:v>
                </c:pt>
                <c:pt idx="2392">
                  <c:v>5445.4451621519502</c:v>
                </c:pt>
                <c:pt idx="2393">
                  <c:v>5448.9933673652004</c:v>
                </c:pt>
                <c:pt idx="2394">
                  <c:v>5450.0093984088198</c:v>
                </c:pt>
                <c:pt idx="2395">
                  <c:v>5452.8344389164504</c:v>
                </c:pt>
                <c:pt idx="2396">
                  <c:v>5454.0063433483501</c:v>
                </c:pt>
                <c:pt idx="2397">
                  <c:v>5456.1552007068003</c:v>
                </c:pt>
                <c:pt idx="2398">
                  <c:v>5457.8223873414699</c:v>
                </c:pt>
                <c:pt idx="2399">
                  <c:v>5460.6513795687997</c:v>
                </c:pt>
                <c:pt idx="2400">
                  <c:v>5463.6709325018001</c:v>
                </c:pt>
                <c:pt idx="2401">
                  <c:v>5465.0197861604001</c:v>
                </c:pt>
                <c:pt idx="2402">
                  <c:v>5466.3023387439798</c:v>
                </c:pt>
                <c:pt idx="2403">
                  <c:v>5468.8327565937498</c:v>
                </c:pt>
                <c:pt idx="2404">
                  <c:v>5470.61322585991</c:v>
                </c:pt>
                <c:pt idx="2405">
                  <c:v>5472.2079643000197</c:v>
                </c:pt>
                <c:pt idx="2406">
                  <c:v>5476.0174220936397</c:v>
                </c:pt>
                <c:pt idx="2407">
                  <c:v>5478.38406311572</c:v>
                </c:pt>
                <c:pt idx="2408">
                  <c:v>5479.6863742978203</c:v>
                </c:pt>
                <c:pt idx="2409">
                  <c:v>5481.3158000553303</c:v>
                </c:pt>
                <c:pt idx="2410">
                  <c:v>5484.8582972290096</c:v>
                </c:pt>
                <c:pt idx="2411">
                  <c:v>5485.67191240785</c:v>
                </c:pt>
                <c:pt idx="2412">
                  <c:v>5488.6778538618701</c:v>
                </c:pt>
                <c:pt idx="2413">
                  <c:v>5490.6686424322097</c:v>
                </c:pt>
                <c:pt idx="2414">
                  <c:v>5492.9400031014602</c:v>
                </c:pt>
                <c:pt idx="2415">
                  <c:v>5493.9446180659397</c:v>
                </c:pt>
                <c:pt idx="2416">
                  <c:v>5496.7806355727398</c:v>
                </c:pt>
                <c:pt idx="2417">
                  <c:v>5498.41884292958</c:v>
                </c:pt>
                <c:pt idx="2418">
                  <c:v>5499.9802112922098</c:v>
                </c:pt>
                <c:pt idx="2419">
                  <c:v>5502.0465216168705</c:v>
                </c:pt>
                <c:pt idx="2420">
                  <c:v>5504.3947212803396</c:v>
                </c:pt>
                <c:pt idx="2421">
                  <c:v>5506.0219516380103</c:v>
                </c:pt>
                <c:pt idx="2422">
                  <c:v>5509.0432608908804</c:v>
                </c:pt>
                <c:pt idx="2423">
                  <c:v>5510.7517210424403</c:v>
                </c:pt>
                <c:pt idx="2424">
                  <c:v>5514.0478943546505</c:v>
                </c:pt>
                <c:pt idx="2425">
                  <c:v>5516.1414276372698</c:v>
                </c:pt>
                <c:pt idx="2426">
                  <c:v>5517.7765614343398</c:v>
                </c:pt>
                <c:pt idx="2427">
                  <c:v>5518.9849095034997</c:v>
                </c:pt>
                <c:pt idx="2428">
                  <c:v>5520.6217996204496</c:v>
                </c:pt>
                <c:pt idx="2429">
                  <c:v>5523.6549640324301</c:v>
                </c:pt>
                <c:pt idx="2430">
                  <c:v>5525.2387254733703</c:v>
                </c:pt>
                <c:pt idx="2431">
                  <c:v>5527.7283088862096</c:v>
                </c:pt>
                <c:pt idx="2432">
                  <c:v>5529.8385272075702</c:v>
                </c:pt>
                <c:pt idx="2433">
                  <c:v>5532.0620281604197</c:v>
                </c:pt>
                <c:pt idx="2434">
                  <c:v>5534.5902506103503</c:v>
                </c:pt>
                <c:pt idx="2435">
                  <c:v>5536.8146297231297</c:v>
                </c:pt>
                <c:pt idx="2436">
                  <c:v>5538.6833540626503</c:v>
                </c:pt>
                <c:pt idx="2437">
                  <c:v>5540.9749124103801</c:v>
                </c:pt>
                <c:pt idx="2438">
                  <c:v>5542.3536235067304</c:v>
                </c:pt>
                <c:pt idx="2439">
                  <c:v>5545.3345374026403</c:v>
                </c:pt>
                <c:pt idx="2440">
                  <c:v>5547.6111670314904</c:v>
                </c:pt>
                <c:pt idx="2441">
                  <c:v>5549.8886748202804</c:v>
                </c:pt>
                <c:pt idx="2442">
                  <c:v>5552.9047151135401</c:v>
                </c:pt>
                <c:pt idx="2443">
                  <c:v>5555.78068889734</c:v>
                </c:pt>
                <c:pt idx="2444">
                  <c:v>5558.2320723530502</c:v>
                </c:pt>
                <c:pt idx="2445">
                  <c:v>5559.9414106645499</c:v>
                </c:pt>
                <c:pt idx="2446">
                  <c:v>5561.8720452794096</c:v>
                </c:pt>
                <c:pt idx="2447">
                  <c:v>5563.6235352677404</c:v>
                </c:pt>
                <c:pt idx="2448">
                  <c:v>5565.7486823079798</c:v>
                </c:pt>
                <c:pt idx="2449">
                  <c:v>5569.2850323621296</c:v>
                </c:pt>
                <c:pt idx="2450">
                  <c:v>5570.24661748984</c:v>
                </c:pt>
                <c:pt idx="2451">
                  <c:v>5573.6174343964403</c:v>
                </c:pt>
                <c:pt idx="2452">
                  <c:v>5575.6705723220903</c:v>
                </c:pt>
                <c:pt idx="2453">
                  <c:v>5577.8159170408098</c:v>
                </c:pt>
                <c:pt idx="2454">
                  <c:v>5579.7469907356399</c:v>
                </c:pt>
                <c:pt idx="2455">
                  <c:v>5580.8666446514699</c:v>
                </c:pt>
                <c:pt idx="2456">
                  <c:v>5582.9838882522999</c:v>
                </c:pt>
                <c:pt idx="2457">
                  <c:v>5585.9318711506803</c:v>
                </c:pt>
                <c:pt idx="2458">
                  <c:v>5587.1327548604104</c:v>
                </c:pt>
                <c:pt idx="2459">
                  <c:v>5589.3957730102802</c:v>
                </c:pt>
                <c:pt idx="2460">
                  <c:v>5591.0594470052101</c:v>
                </c:pt>
                <c:pt idx="2461">
                  <c:v>5592.87196910895</c:v>
                </c:pt>
                <c:pt idx="2462">
                  <c:v>5595.2882261673103</c:v>
                </c:pt>
                <c:pt idx="2463">
                  <c:v>5597.6957016263204</c:v>
                </c:pt>
                <c:pt idx="2464">
                  <c:v>5599.3738652601696</c:v>
                </c:pt>
                <c:pt idx="2465">
                  <c:v>5601.0902288511397</c:v>
                </c:pt>
                <c:pt idx="2466">
                  <c:v>5603.5402950669504</c:v>
                </c:pt>
                <c:pt idx="2467">
                  <c:v>5605.9359153668502</c:v>
                </c:pt>
                <c:pt idx="2468">
                  <c:v>5609.1894979222598</c:v>
                </c:pt>
                <c:pt idx="2469">
                  <c:v>5611.3111323227704</c:v>
                </c:pt>
                <c:pt idx="2470">
                  <c:v>5612.9036753630498</c:v>
                </c:pt>
                <c:pt idx="2471">
                  <c:v>5615.0279442433502</c:v>
                </c:pt>
                <c:pt idx="2472">
                  <c:v>5616.67229871973</c:v>
                </c:pt>
                <c:pt idx="2473">
                  <c:v>5619.1355373345596</c:v>
                </c:pt>
                <c:pt idx="2474">
                  <c:v>5621.5267668347897</c:v>
                </c:pt>
                <c:pt idx="2475">
                  <c:v>5622.4633244043898</c:v>
                </c:pt>
                <c:pt idx="2476">
                  <c:v>5624.2916533869402</c:v>
                </c:pt>
                <c:pt idx="2477">
                  <c:v>5626.2868327569504</c:v>
                </c:pt>
                <c:pt idx="2478">
                  <c:v>5628.7873931689701</c:v>
                </c:pt>
                <c:pt idx="2479">
                  <c:v>5630.25918921832</c:v>
                </c:pt>
                <c:pt idx="2480">
                  <c:v>5632.6363681596204</c:v>
                </c:pt>
                <c:pt idx="2481">
                  <c:v>5634.7975197571504</c:v>
                </c:pt>
                <c:pt idx="2482">
                  <c:v>5635.7432980060503</c:v>
                </c:pt>
                <c:pt idx="2483">
                  <c:v>5638.2684468962198</c:v>
                </c:pt>
                <c:pt idx="2484">
                  <c:v>5640.2429895077803</c:v>
                </c:pt>
                <c:pt idx="2485">
                  <c:v>5641.6599005612597</c:v>
                </c:pt>
                <c:pt idx="2486">
                  <c:v>5644.3237987209995</c:v>
                </c:pt>
                <c:pt idx="2487">
                  <c:v>5646.6302857876099</c:v>
                </c:pt>
                <c:pt idx="2488">
                  <c:v>5649.2147104733203</c:v>
                </c:pt>
                <c:pt idx="2489">
                  <c:v>5650.88672698762</c:v>
                </c:pt>
                <c:pt idx="2490">
                  <c:v>5653.0887130220899</c:v>
                </c:pt>
                <c:pt idx="2491">
                  <c:v>5655.1119935099796</c:v>
                </c:pt>
                <c:pt idx="2492">
                  <c:v>5656.4920218462403</c:v>
                </c:pt>
                <c:pt idx="2493">
                  <c:v>5659.3315519927701</c:v>
                </c:pt>
                <c:pt idx="2494">
                  <c:v>5662.5825000683799</c:v>
                </c:pt>
                <c:pt idx="2495">
                  <c:v>5664.0889834351301</c:v>
                </c:pt>
                <c:pt idx="2496">
                  <c:v>5666.2071051958901</c:v>
                </c:pt>
                <c:pt idx="2497">
                  <c:v>5668.5864795370198</c:v>
                </c:pt>
                <c:pt idx="2498">
                  <c:v>5670.8025161304304</c:v>
                </c:pt>
                <c:pt idx="2499">
                  <c:v>5672.1465399093904</c:v>
                </c:pt>
                <c:pt idx="2500">
                  <c:v>5674.8877161433202</c:v>
                </c:pt>
                <c:pt idx="2501">
                  <c:v>5677.3549064778399</c:v>
                </c:pt>
                <c:pt idx="2502">
                  <c:v>5678.5105649509696</c:v>
                </c:pt>
                <c:pt idx="2503">
                  <c:v>5680.1944366243797</c:v>
                </c:pt>
                <c:pt idx="2504">
                  <c:v>5681.5674396811601</c:v>
                </c:pt>
                <c:pt idx="2505">
                  <c:v>5684.44429162489</c:v>
                </c:pt>
                <c:pt idx="2506">
                  <c:v>5687.1367299824797</c:v>
                </c:pt>
                <c:pt idx="2507">
                  <c:v>5688.69107306563</c:v>
                </c:pt>
                <c:pt idx="2508">
                  <c:v>5691.5679250093599</c:v>
                </c:pt>
                <c:pt idx="2509">
                  <c:v>5692.3714413489597</c:v>
                </c:pt>
                <c:pt idx="2510">
                  <c:v>5695.1578428194898</c:v>
                </c:pt>
                <c:pt idx="2511">
                  <c:v>5697.6575250715696</c:v>
                </c:pt>
                <c:pt idx="2512">
                  <c:v>5700.1242763261298</c:v>
                </c:pt>
                <c:pt idx="2513">
                  <c:v>5701.3668726327196</c:v>
                </c:pt>
                <c:pt idx="2514">
                  <c:v>5703.1368039796598</c:v>
                </c:pt>
                <c:pt idx="2515">
                  <c:v>5705.2500958607898</c:v>
                </c:pt>
                <c:pt idx="2516">
                  <c:v>5707.6123460831996</c:v>
                </c:pt>
                <c:pt idx="2517">
                  <c:v>5710.4145544325402</c:v>
                </c:pt>
                <c:pt idx="2518">
                  <c:v>5713.9548562064001</c:v>
                </c:pt>
                <c:pt idx="2519">
                  <c:v>5715.8604632631404</c:v>
                </c:pt>
                <c:pt idx="2520">
                  <c:v>5718.2011985671697</c:v>
                </c:pt>
                <c:pt idx="2521">
                  <c:v>5720.0993412644802</c:v>
                </c:pt>
                <c:pt idx="2522">
                  <c:v>5721.8192174951801</c:v>
                </c:pt>
                <c:pt idx="2523">
                  <c:v>5724.9603955790399</c:v>
                </c:pt>
                <c:pt idx="2524">
                  <c:v>5726.2126516448998</c:v>
                </c:pt>
                <c:pt idx="2525">
                  <c:v>5728.84932684669</c:v>
                </c:pt>
                <c:pt idx="2526">
                  <c:v>5730.5648122777202</c:v>
                </c:pt>
                <c:pt idx="2527">
                  <c:v>5731.8530729008799</c:v>
                </c:pt>
                <c:pt idx="2528">
                  <c:v>5733.0157566534699</c:v>
                </c:pt>
                <c:pt idx="2529">
                  <c:v>5734.33211839451</c:v>
                </c:pt>
                <c:pt idx="2530">
                  <c:v>5737.9005212862503</c:v>
                </c:pt>
                <c:pt idx="2531">
                  <c:v>5739.3244576192101</c:v>
                </c:pt>
                <c:pt idx="2532">
                  <c:v>5740.6926307963504</c:v>
                </c:pt>
                <c:pt idx="2533">
                  <c:v>5743.3956070731501</c:v>
                </c:pt>
                <c:pt idx="2534">
                  <c:v>5745.5084598743197</c:v>
                </c:pt>
                <c:pt idx="2535">
                  <c:v>5748.7747757487696</c:v>
                </c:pt>
                <c:pt idx="2536">
                  <c:v>5750.4520612226797</c:v>
                </c:pt>
                <c:pt idx="2537">
                  <c:v>5751.8716067559599</c:v>
                </c:pt>
                <c:pt idx="2538">
                  <c:v>5754.0094871152396</c:v>
                </c:pt>
                <c:pt idx="2539">
                  <c:v>5756.7076335124102</c:v>
                </c:pt>
                <c:pt idx="2540">
                  <c:v>5759.2187318436299</c:v>
                </c:pt>
                <c:pt idx="2541">
                  <c:v>5759.9743884668196</c:v>
                </c:pt>
                <c:pt idx="2542">
                  <c:v>5761.1981043348296</c:v>
                </c:pt>
                <c:pt idx="2543">
                  <c:v>5763.7065681862496</c:v>
                </c:pt>
                <c:pt idx="2544">
                  <c:v>5765.93489901873</c:v>
                </c:pt>
                <c:pt idx="2545">
                  <c:v>5768.8719049179399</c:v>
                </c:pt>
                <c:pt idx="2546">
                  <c:v>5769.7412832525797</c:v>
                </c:pt>
                <c:pt idx="2547">
                  <c:v>5771.5555616761903</c:v>
                </c:pt>
                <c:pt idx="2548">
                  <c:v>5773.4220906158798</c:v>
                </c:pt>
                <c:pt idx="2549">
                  <c:v>5775.4954262200099</c:v>
                </c:pt>
                <c:pt idx="2550">
                  <c:v>5777.7953270871103</c:v>
                </c:pt>
                <c:pt idx="2551">
                  <c:v>5779.7948972567901</c:v>
                </c:pt>
                <c:pt idx="2552">
                  <c:v>5783.0875579292597</c:v>
                </c:pt>
                <c:pt idx="2553">
                  <c:v>5785.02565690356</c:v>
                </c:pt>
                <c:pt idx="2554">
                  <c:v>5786.5641931078999</c:v>
                </c:pt>
                <c:pt idx="2555">
                  <c:v>5789.7282033500396</c:v>
                </c:pt>
                <c:pt idx="2556">
                  <c:v>5791.6790356433903</c:v>
                </c:pt>
                <c:pt idx="2557">
                  <c:v>5793.49419222693</c:v>
                </c:pt>
                <c:pt idx="2558">
                  <c:v>5795.7910195342602</c:v>
                </c:pt>
                <c:pt idx="2559">
                  <c:v>5797.9087022150597</c:v>
                </c:pt>
                <c:pt idx="2560">
                  <c:v>5800.3122259543798</c:v>
                </c:pt>
                <c:pt idx="2561">
                  <c:v>5802.0364929847501</c:v>
                </c:pt>
                <c:pt idx="2562">
                  <c:v>5803.8143277710997</c:v>
                </c:pt>
                <c:pt idx="2563">
                  <c:v>5805.50610288392</c:v>
                </c:pt>
                <c:pt idx="2564">
                  <c:v>5808.8510140724602</c:v>
                </c:pt>
                <c:pt idx="2565">
                  <c:v>5810.5304949462097</c:v>
                </c:pt>
                <c:pt idx="2566">
                  <c:v>5812.4101962848999</c:v>
                </c:pt>
                <c:pt idx="2567">
                  <c:v>5816.0185554536301</c:v>
                </c:pt>
                <c:pt idx="2568">
                  <c:v>5817.5566525780096</c:v>
                </c:pt>
                <c:pt idx="2569">
                  <c:v>5818.49540554743</c:v>
                </c:pt>
                <c:pt idx="2570">
                  <c:v>5821.7050801061396</c:v>
                </c:pt>
                <c:pt idx="2571">
                  <c:v>5822.3711644160703</c:v>
                </c:pt>
                <c:pt idx="2572">
                  <c:v>5825.6093791726298</c:v>
                </c:pt>
                <c:pt idx="2573">
                  <c:v>5827.3823840793402</c:v>
                </c:pt>
                <c:pt idx="2574">
                  <c:v>5829.3977611278397</c:v>
                </c:pt>
                <c:pt idx="2575">
                  <c:v>5831.7336665522298</c:v>
                </c:pt>
                <c:pt idx="2576">
                  <c:v>5834.5117255033902</c:v>
                </c:pt>
                <c:pt idx="2577">
                  <c:v>5836.5253462320097</c:v>
                </c:pt>
                <c:pt idx="2578">
                  <c:v>5838.3549924544604</c:v>
                </c:pt>
                <c:pt idx="2579">
                  <c:v>5841.0114262547604</c:v>
                </c:pt>
                <c:pt idx="2580">
                  <c:v>5842.4660981854104</c:v>
                </c:pt>
                <c:pt idx="2581">
                  <c:v>5844.6391049420499</c:v>
                </c:pt>
                <c:pt idx="2582">
                  <c:v>5848.1820411956996</c:v>
                </c:pt>
                <c:pt idx="2583">
                  <c:v>5849.3816076655203</c:v>
                </c:pt>
                <c:pt idx="2584">
                  <c:v>5851.4338674312403</c:v>
                </c:pt>
                <c:pt idx="2585">
                  <c:v>5852.80906588786</c:v>
                </c:pt>
                <c:pt idx="2586">
                  <c:v>5854.3533101317698</c:v>
                </c:pt>
                <c:pt idx="2587">
                  <c:v>5857.2025000375797</c:v>
                </c:pt>
                <c:pt idx="2588">
                  <c:v>5859.0659554174899</c:v>
                </c:pt>
                <c:pt idx="2589">
                  <c:v>5860.6093215014698</c:v>
                </c:pt>
                <c:pt idx="2590">
                  <c:v>5863.2569737024296</c:v>
                </c:pt>
                <c:pt idx="2591">
                  <c:v>5865.1366750411198</c:v>
                </c:pt>
                <c:pt idx="2592">
                  <c:v>5867.8580926765298</c:v>
                </c:pt>
                <c:pt idx="2593">
                  <c:v>5868.8697329204797</c:v>
                </c:pt>
                <c:pt idx="2594">
                  <c:v>5870.8337376128302</c:v>
                </c:pt>
                <c:pt idx="2595">
                  <c:v>5872.5808368014896</c:v>
                </c:pt>
                <c:pt idx="2596">
                  <c:v>5875.1340868095504</c:v>
                </c:pt>
                <c:pt idx="2597">
                  <c:v>5877.4107164384004</c:v>
                </c:pt>
                <c:pt idx="2598">
                  <c:v>5878.5387128736002</c:v>
                </c:pt>
                <c:pt idx="2599">
                  <c:v>5881.5244566491501</c:v>
                </c:pt>
                <c:pt idx="2600">
                  <c:v>5883.3571764313701</c:v>
                </c:pt>
                <c:pt idx="2601">
                  <c:v>5885.5446728269199</c:v>
                </c:pt>
                <c:pt idx="2602">
                  <c:v>5887.23908241954</c:v>
                </c:pt>
                <c:pt idx="2603">
                  <c:v>5889.2996847046297</c:v>
                </c:pt>
                <c:pt idx="2604">
                  <c:v>5892.0667666566196</c:v>
                </c:pt>
                <c:pt idx="2605">
                  <c:v>5893.7831302475897</c:v>
                </c:pt>
                <c:pt idx="2606">
                  <c:v>5895.3668916885199</c:v>
                </c:pt>
                <c:pt idx="2607">
                  <c:v>5897.1056483578104</c:v>
                </c:pt>
                <c:pt idx="2608">
                  <c:v>5898.8145475893398</c:v>
                </c:pt>
                <c:pt idx="2609">
                  <c:v>5902.3421160441503</c:v>
                </c:pt>
                <c:pt idx="2610">
                  <c:v>5905.10129455673</c:v>
                </c:pt>
                <c:pt idx="2611">
                  <c:v>5907.1245750446296</c:v>
                </c:pt>
                <c:pt idx="2612">
                  <c:v>5908.3237024344799</c:v>
                </c:pt>
                <c:pt idx="2613">
                  <c:v>5911.1605981012099</c:v>
                </c:pt>
                <c:pt idx="2614">
                  <c:v>5913.2132969469003</c:v>
                </c:pt>
                <c:pt idx="2615">
                  <c:v>5914.48443345134</c:v>
                </c:pt>
                <c:pt idx="2616">
                  <c:v>5917.1821407685402</c:v>
                </c:pt>
                <c:pt idx="2617">
                  <c:v>5918.1599718550297</c:v>
                </c:pt>
                <c:pt idx="2618">
                  <c:v>5920.31278093319</c:v>
                </c:pt>
                <c:pt idx="2619">
                  <c:v>5923.3850234622296</c:v>
                </c:pt>
                <c:pt idx="2620">
                  <c:v>5925.8697769954297</c:v>
                </c:pt>
                <c:pt idx="2621">
                  <c:v>5927.8149012492104</c:v>
                </c:pt>
                <c:pt idx="2622">
                  <c:v>5928.8243460933199</c:v>
                </c:pt>
                <c:pt idx="2623">
                  <c:v>5931.84170362649</c:v>
                </c:pt>
                <c:pt idx="2624">
                  <c:v>5933.8377611564301</c:v>
                </c:pt>
                <c:pt idx="2625">
                  <c:v>5936.3883766846802</c:v>
                </c:pt>
                <c:pt idx="2626">
                  <c:v>5938.0331702410303</c:v>
                </c:pt>
                <c:pt idx="2627">
                  <c:v>5938.5504064421502</c:v>
                </c:pt>
                <c:pt idx="2628">
                  <c:v>5941.73066264307</c:v>
                </c:pt>
                <c:pt idx="2629">
                  <c:v>5944.0042187121499</c:v>
                </c:pt>
                <c:pt idx="2630">
                  <c:v>5946.14824619097</c:v>
                </c:pt>
                <c:pt idx="2631">
                  <c:v>5948.4960067744796</c:v>
                </c:pt>
                <c:pt idx="2632">
                  <c:v>5950.1443129705603</c:v>
                </c:pt>
                <c:pt idx="2633">
                  <c:v>5951.5827389424303</c:v>
                </c:pt>
                <c:pt idx="2634">
                  <c:v>5954.68088718952</c:v>
                </c:pt>
                <c:pt idx="2635">
                  <c:v>5956.64620912178</c:v>
                </c:pt>
                <c:pt idx="2636">
                  <c:v>5958.3695979922204</c:v>
                </c:pt>
                <c:pt idx="2637">
                  <c:v>5959.5296472650098</c:v>
                </c:pt>
                <c:pt idx="2638">
                  <c:v>5962.3630302920101</c:v>
                </c:pt>
                <c:pt idx="2639">
                  <c:v>5963.8690745787899</c:v>
                </c:pt>
                <c:pt idx="2640">
                  <c:v>5965.5511899323301</c:v>
                </c:pt>
                <c:pt idx="2641">
                  <c:v>5967.9569090714804</c:v>
                </c:pt>
                <c:pt idx="2642">
                  <c:v>5970.97382752468</c:v>
                </c:pt>
                <c:pt idx="2643">
                  <c:v>5972.2555019483298</c:v>
                </c:pt>
                <c:pt idx="2644">
                  <c:v>5973.9384954618099</c:v>
                </c:pt>
                <c:pt idx="2645">
                  <c:v>5975.5854844179903</c:v>
                </c:pt>
                <c:pt idx="2646">
                  <c:v>5977.9398312009998</c:v>
                </c:pt>
                <c:pt idx="2647">
                  <c:v>5978.9734254432997</c:v>
                </c:pt>
                <c:pt idx="2648">
                  <c:v>5981.7532407143199</c:v>
                </c:pt>
                <c:pt idx="2649">
                  <c:v>5984.9075911971904</c:v>
                </c:pt>
                <c:pt idx="2650">
                  <c:v>5986.8882809282904</c:v>
                </c:pt>
                <c:pt idx="2651">
                  <c:v>5988.7561271078703</c:v>
                </c:pt>
                <c:pt idx="2652">
                  <c:v>5990.3930172248201</c:v>
                </c:pt>
                <c:pt idx="2653">
                  <c:v>5992.7627318066698</c:v>
                </c:pt>
                <c:pt idx="2654">
                  <c:v>5994.0848015872798</c:v>
                </c:pt>
                <c:pt idx="2655">
                  <c:v>5996.3034726604901</c:v>
                </c:pt>
                <c:pt idx="2656">
                  <c:v>5998.9291708630999</c:v>
                </c:pt>
                <c:pt idx="2657">
                  <c:v>5999.9425674269196</c:v>
                </c:pt>
                <c:pt idx="2658">
                  <c:v>6003.6462069484896</c:v>
                </c:pt>
                <c:pt idx="2659">
                  <c:v>6005.6137242805798</c:v>
                </c:pt>
                <c:pt idx="2660">
                  <c:v>6007.4842049399704</c:v>
                </c:pt>
                <c:pt idx="2661">
                  <c:v>6009.7599564088896</c:v>
                </c:pt>
                <c:pt idx="2662">
                  <c:v>6010.9854285967604</c:v>
                </c:pt>
                <c:pt idx="2663">
                  <c:v>6013.0982813979199</c:v>
                </c:pt>
                <c:pt idx="2664">
                  <c:v>6015.4763384991502</c:v>
                </c:pt>
                <c:pt idx="2665">
                  <c:v>6017.8324416020296</c:v>
                </c:pt>
                <c:pt idx="2666">
                  <c:v>6019.3463893282096</c:v>
                </c:pt>
                <c:pt idx="2667">
                  <c:v>6020.7106107856598</c:v>
                </c:pt>
                <c:pt idx="2668">
                  <c:v>6024.0590346139297</c:v>
                </c:pt>
                <c:pt idx="2669">
                  <c:v>6024.9266566287097</c:v>
                </c:pt>
                <c:pt idx="2670">
                  <c:v>6026.4858295915001</c:v>
                </c:pt>
                <c:pt idx="2671">
                  <c:v>6027.5527939112899</c:v>
                </c:pt>
                <c:pt idx="2672">
                  <c:v>6030.2750897066298</c:v>
                </c:pt>
                <c:pt idx="2673">
                  <c:v>6033.40704711119</c:v>
                </c:pt>
                <c:pt idx="2674">
                  <c:v>6035.8478926476901</c:v>
                </c:pt>
                <c:pt idx="2675">
                  <c:v>6038.18072451232</c:v>
                </c:pt>
                <c:pt idx="2676">
                  <c:v>6039.5809505270499</c:v>
                </c:pt>
                <c:pt idx="2677">
                  <c:v>6040.8253031535096</c:v>
                </c:pt>
                <c:pt idx="2678">
                  <c:v>6044.5776805514197</c:v>
                </c:pt>
                <c:pt idx="2679">
                  <c:v>6045.7992010195903</c:v>
                </c:pt>
                <c:pt idx="2680">
                  <c:v>6047.8914170623102</c:v>
                </c:pt>
                <c:pt idx="2681">
                  <c:v>6049.0857145725204</c:v>
                </c:pt>
                <c:pt idx="2682">
                  <c:v>6050.0929640167997</c:v>
                </c:pt>
                <c:pt idx="2683">
                  <c:v>6052.59703706855</c:v>
                </c:pt>
                <c:pt idx="2684">
                  <c:v>6055.1520433964797</c:v>
                </c:pt>
                <c:pt idx="2685">
                  <c:v>6057.1630296453004</c:v>
                </c:pt>
                <c:pt idx="2686">
                  <c:v>6060.18565613807</c:v>
                </c:pt>
                <c:pt idx="2687">
                  <c:v>6061.4857719203301</c:v>
                </c:pt>
                <c:pt idx="2688">
                  <c:v>6063.6355074387202</c:v>
                </c:pt>
                <c:pt idx="2689">
                  <c:v>6066.0210288993903</c:v>
                </c:pt>
                <c:pt idx="2690">
                  <c:v>6068.2836079692997</c:v>
                </c:pt>
                <c:pt idx="2691">
                  <c:v>6069.9990934003299</c:v>
                </c:pt>
                <c:pt idx="2692">
                  <c:v>6073.2820943135303</c:v>
                </c:pt>
                <c:pt idx="2693">
                  <c:v>6075.5582848624099</c:v>
                </c:pt>
                <c:pt idx="2694">
                  <c:v>6077.51614243523</c:v>
                </c:pt>
                <c:pt idx="2695">
                  <c:v>6079.8397536205503</c:v>
                </c:pt>
                <c:pt idx="2696">
                  <c:v>6080.8386605454598</c:v>
                </c:pt>
                <c:pt idx="2697">
                  <c:v>6083.0344994603802</c:v>
                </c:pt>
                <c:pt idx="2698">
                  <c:v>6085.6176069061903</c:v>
                </c:pt>
                <c:pt idx="2699">
                  <c:v>6086.9480192061801</c:v>
                </c:pt>
                <c:pt idx="2700">
                  <c:v>6089.2505545530803</c:v>
                </c:pt>
                <c:pt idx="2701">
                  <c:v>6090.8716377912097</c:v>
                </c:pt>
                <c:pt idx="2702">
                  <c:v>6093.3054580482503</c:v>
                </c:pt>
                <c:pt idx="2703">
                  <c:v>6095.4104074100096</c:v>
                </c:pt>
                <c:pt idx="2704">
                  <c:v>6097.6352256027503</c:v>
                </c:pt>
                <c:pt idx="2705">
                  <c:v>6100.5959418201801</c:v>
                </c:pt>
                <c:pt idx="2706">
                  <c:v>6102.1103286263296</c:v>
                </c:pt>
                <c:pt idx="2707">
                  <c:v>6104.6236223573896</c:v>
                </c:pt>
                <c:pt idx="2708">
                  <c:v>6106.5055190959201</c:v>
                </c:pt>
                <c:pt idx="2709">
                  <c:v>6108.3404342779804</c:v>
                </c:pt>
                <c:pt idx="2710">
                  <c:v>6110.9103693247798</c:v>
                </c:pt>
                <c:pt idx="2711">
                  <c:v>6112.7962177830104</c:v>
                </c:pt>
                <c:pt idx="2712">
                  <c:v>6114.4427676592304</c:v>
                </c:pt>
                <c:pt idx="2713">
                  <c:v>6115.6528720482502</c:v>
                </c:pt>
                <c:pt idx="2714">
                  <c:v>6117.3666011594196</c:v>
                </c:pt>
                <c:pt idx="2715">
                  <c:v>6120.6522365524197</c:v>
                </c:pt>
                <c:pt idx="2716">
                  <c:v>6121.9804534525701</c:v>
                </c:pt>
                <c:pt idx="2717">
                  <c:v>6124.06213157608</c:v>
                </c:pt>
                <c:pt idx="2718">
                  <c:v>6126.7936480507296</c:v>
                </c:pt>
                <c:pt idx="2719">
                  <c:v>6128.0823477538497</c:v>
                </c:pt>
                <c:pt idx="2720">
                  <c:v>6130.3414141840203</c:v>
                </c:pt>
                <c:pt idx="2721">
                  <c:v>6131.5387852540098</c:v>
                </c:pt>
                <c:pt idx="2722">
                  <c:v>6134.8301286865799</c:v>
                </c:pt>
                <c:pt idx="2723">
                  <c:v>6137.3438614976103</c:v>
                </c:pt>
                <c:pt idx="2724">
                  <c:v>6138.0960054810603</c:v>
                </c:pt>
                <c:pt idx="2725">
                  <c:v>6139.9880010588304</c:v>
                </c:pt>
                <c:pt idx="2726">
                  <c:v>6142.6084303018397</c:v>
                </c:pt>
                <c:pt idx="2727">
                  <c:v>6145.0251264401604</c:v>
                </c:pt>
                <c:pt idx="2728">
                  <c:v>6147.3768387433702</c:v>
                </c:pt>
                <c:pt idx="2729">
                  <c:v>6149.3474296352197</c:v>
                </c:pt>
                <c:pt idx="2730">
                  <c:v>6151.3325101659902</c:v>
                </c:pt>
                <c:pt idx="2731">
                  <c:v>6152.3314170908998</c:v>
                </c:pt>
                <c:pt idx="2732">
                  <c:v>6155.2512988713897</c:v>
                </c:pt>
                <c:pt idx="2733">
                  <c:v>6155.7329695951803</c:v>
                </c:pt>
                <c:pt idx="2734">
                  <c:v>6158.9242027952796</c:v>
                </c:pt>
                <c:pt idx="2735">
                  <c:v>6161.4291540069698</c:v>
                </c:pt>
                <c:pt idx="2736">
                  <c:v>6162.9198304949005</c:v>
                </c:pt>
                <c:pt idx="2737">
                  <c:v>6165.3984369085701</c:v>
                </c:pt>
                <c:pt idx="2738">
                  <c:v>6167.3822001994404</c:v>
                </c:pt>
                <c:pt idx="2739">
                  <c:v>6169.6078965521201</c:v>
                </c:pt>
                <c:pt idx="2740">
                  <c:v>6171.0428098842503</c:v>
                </c:pt>
                <c:pt idx="2741">
                  <c:v>6172.6151552460396</c:v>
                </c:pt>
                <c:pt idx="2742">
                  <c:v>6175.5644553843304</c:v>
                </c:pt>
                <c:pt idx="2743">
                  <c:v>6177.3717085284698</c:v>
                </c:pt>
                <c:pt idx="2744">
                  <c:v>6179.3308833411802</c:v>
                </c:pt>
                <c:pt idx="2745">
                  <c:v>6180.31573970714</c:v>
                </c:pt>
                <c:pt idx="2746">
                  <c:v>6182.10455149267</c:v>
                </c:pt>
                <c:pt idx="2747">
                  <c:v>6185.3958949252401</c:v>
                </c:pt>
                <c:pt idx="2748">
                  <c:v>6187.4117110536999</c:v>
                </c:pt>
                <c:pt idx="2749">
                  <c:v>6189.6830717229404</c:v>
                </c:pt>
                <c:pt idx="2750">
                  <c:v>6191.4455387104499</c:v>
                </c:pt>
                <c:pt idx="2751">
                  <c:v>6193.3862721645501</c:v>
                </c:pt>
                <c:pt idx="2752">
                  <c:v>6194.9270037687202</c:v>
                </c:pt>
                <c:pt idx="2753">
                  <c:v>6196.6367811601904</c:v>
                </c:pt>
                <c:pt idx="2754">
                  <c:v>6198.8637947527704</c:v>
                </c:pt>
                <c:pt idx="2755">
                  <c:v>6201.1944312175601</c:v>
                </c:pt>
                <c:pt idx="2756">
                  <c:v>6204.2038853113199</c:v>
                </c:pt>
                <c:pt idx="2757">
                  <c:v>6205.3029024687003</c:v>
                </c:pt>
                <c:pt idx="2758">
                  <c:v>6206.8572455518497</c:v>
                </c:pt>
                <c:pt idx="2759">
                  <c:v>6210.1551751839297</c:v>
                </c:pt>
                <c:pt idx="2760">
                  <c:v>6211.65507235117</c:v>
                </c:pt>
                <c:pt idx="2761">
                  <c:v>6214.0621087302197</c:v>
                </c:pt>
                <c:pt idx="2762">
                  <c:v>6216.7672804068497</c:v>
                </c:pt>
                <c:pt idx="2763">
                  <c:v>6219.3942958493699</c:v>
                </c:pt>
                <c:pt idx="2764">
                  <c:v>6220.9345883735696</c:v>
                </c:pt>
                <c:pt idx="2765">
                  <c:v>6222.5240578540797</c:v>
                </c:pt>
                <c:pt idx="2766">
                  <c:v>6224.0261504211603</c:v>
                </c:pt>
                <c:pt idx="2767">
                  <c:v>6227.2011376624796</c:v>
                </c:pt>
                <c:pt idx="2768">
                  <c:v>6229.0277103251601</c:v>
                </c:pt>
                <c:pt idx="2769">
                  <c:v>6230.2931387900298</c:v>
                </c:pt>
                <c:pt idx="2770">
                  <c:v>6231.9440794659204</c:v>
                </c:pt>
                <c:pt idx="2771">
                  <c:v>6235.08789202958</c:v>
                </c:pt>
                <c:pt idx="2772">
                  <c:v>6236.5596880789399</c:v>
                </c:pt>
                <c:pt idx="2773">
                  <c:v>6239.1050346475904</c:v>
                </c:pt>
                <c:pt idx="2774">
                  <c:v>6241.1700277323498</c:v>
                </c:pt>
                <c:pt idx="2775">
                  <c:v>6242.9070280817696</c:v>
                </c:pt>
                <c:pt idx="2776">
                  <c:v>6245.3066001013804</c:v>
                </c:pt>
                <c:pt idx="2777">
                  <c:v>6247.5384435735896</c:v>
                </c:pt>
                <c:pt idx="2778">
                  <c:v>6249.4616138290203</c:v>
                </c:pt>
                <c:pt idx="2779">
                  <c:v>6251.4221058816302</c:v>
                </c:pt>
                <c:pt idx="2780">
                  <c:v>6253.1810602293999</c:v>
                </c:pt>
                <c:pt idx="2781">
                  <c:v>6255.5801931690503</c:v>
                </c:pt>
                <c:pt idx="2782">
                  <c:v>6257.3720785143396</c:v>
                </c:pt>
                <c:pt idx="2783">
                  <c:v>6259.4981037145099</c:v>
                </c:pt>
                <c:pt idx="2784">
                  <c:v>6262.0548663623003</c:v>
                </c:pt>
                <c:pt idx="2785">
                  <c:v>6263.2566282319603</c:v>
                </c:pt>
                <c:pt idx="2786">
                  <c:v>6265.54423485999</c:v>
                </c:pt>
                <c:pt idx="2787">
                  <c:v>6268.4285511631497</c:v>
                </c:pt>
                <c:pt idx="2788">
                  <c:v>6270.20814226937</c:v>
                </c:pt>
                <c:pt idx="2789">
                  <c:v>6271.9675356971102</c:v>
                </c:pt>
                <c:pt idx="2790">
                  <c:v>6273.7146348857696</c:v>
                </c:pt>
                <c:pt idx="2791">
                  <c:v>6275.9846783151097</c:v>
                </c:pt>
                <c:pt idx="2792">
                  <c:v>6278.6327695960399</c:v>
                </c:pt>
                <c:pt idx="2793">
                  <c:v>6280.38162510457</c:v>
                </c:pt>
                <c:pt idx="2794">
                  <c:v>6281.9983175430298</c:v>
                </c:pt>
                <c:pt idx="2795">
                  <c:v>6284.3632022452502</c:v>
                </c:pt>
                <c:pt idx="2796">
                  <c:v>6287.1908772326697</c:v>
                </c:pt>
                <c:pt idx="2797">
                  <c:v>6288.2767219910402</c:v>
                </c:pt>
                <c:pt idx="2798">
                  <c:v>6290.4541195473503</c:v>
                </c:pt>
                <c:pt idx="2799">
                  <c:v>6292.7061606980596</c:v>
                </c:pt>
                <c:pt idx="2800">
                  <c:v>6295.3779622971997</c:v>
                </c:pt>
                <c:pt idx="2801">
                  <c:v>6296.5722598074199</c:v>
                </c:pt>
                <c:pt idx="2802">
                  <c:v>6298.2583268806602</c:v>
                </c:pt>
                <c:pt idx="2803">
                  <c:v>6301.5009324369003</c:v>
                </c:pt>
                <c:pt idx="2804">
                  <c:v>6303.6300311968398</c:v>
                </c:pt>
                <c:pt idx="2805">
                  <c:v>6305.5022681760902</c:v>
                </c:pt>
                <c:pt idx="2806">
                  <c:v>6307.5584796615103</c:v>
                </c:pt>
                <c:pt idx="2807">
                  <c:v>6309.5448774321803</c:v>
                </c:pt>
                <c:pt idx="2808">
                  <c:v>6310.4730924823998</c:v>
                </c:pt>
                <c:pt idx="2809">
                  <c:v>6313.3714593445202</c:v>
                </c:pt>
                <c:pt idx="2810">
                  <c:v>6315.39298351255</c:v>
                </c:pt>
                <c:pt idx="2811">
                  <c:v>6317.4733443961504</c:v>
                </c:pt>
                <c:pt idx="2812">
                  <c:v>6319.8417417380997</c:v>
                </c:pt>
                <c:pt idx="2813">
                  <c:v>6321.9550336192397</c:v>
                </c:pt>
                <c:pt idx="2814">
                  <c:v>6323.6639328507699</c:v>
                </c:pt>
                <c:pt idx="2815">
                  <c:v>6325.0329841878502</c:v>
                </c:pt>
                <c:pt idx="2816">
                  <c:v>6327.2551679007902</c:v>
                </c:pt>
                <c:pt idx="2817">
                  <c:v>6330.2843805930697</c:v>
                </c:pt>
                <c:pt idx="2818">
                  <c:v>6331.5752756960201</c:v>
                </c:pt>
                <c:pt idx="2819">
                  <c:v>6333.1089820207198</c:v>
                </c:pt>
                <c:pt idx="2820">
                  <c:v>6334.99526955892</c:v>
                </c:pt>
                <c:pt idx="2821">
                  <c:v>6337.5068069701101</c:v>
                </c:pt>
                <c:pt idx="2822">
                  <c:v>6338.7796997944197</c:v>
                </c:pt>
                <c:pt idx="2823">
                  <c:v>6340.6374471347599</c:v>
                </c:pt>
                <c:pt idx="2824">
                  <c:v>6342.5720334693297</c:v>
                </c:pt>
                <c:pt idx="2825">
                  <c:v>6343.69871266463</c:v>
                </c:pt>
                <c:pt idx="2826">
                  <c:v>6346.2453764731799</c:v>
                </c:pt>
                <c:pt idx="2827">
                  <c:v>6348.98874810694</c:v>
                </c:pt>
                <c:pt idx="2828">
                  <c:v>6351.3466075296901</c:v>
                </c:pt>
                <c:pt idx="2829">
                  <c:v>6352.5431004397396</c:v>
                </c:pt>
                <c:pt idx="2830">
                  <c:v>6355.5973406901303</c:v>
                </c:pt>
                <c:pt idx="2831">
                  <c:v>6357.4906535077998</c:v>
                </c:pt>
                <c:pt idx="2832">
                  <c:v>6359.4103111234899</c:v>
                </c:pt>
                <c:pt idx="2833">
                  <c:v>6362.72931659398</c:v>
                </c:pt>
                <c:pt idx="2834">
                  <c:v>6362.8641141438402</c:v>
                </c:pt>
                <c:pt idx="2835">
                  <c:v>6364.7899188790698</c:v>
                </c:pt>
                <c:pt idx="2836">
                  <c:v>6367.0643531080896</c:v>
                </c:pt>
                <c:pt idx="2837">
                  <c:v>6369.5574491606603</c:v>
                </c:pt>
                <c:pt idx="2838">
                  <c:v>6371.7370421168098</c:v>
                </c:pt>
                <c:pt idx="2839">
                  <c:v>6373.6641640919397</c:v>
                </c:pt>
                <c:pt idx="2840">
                  <c:v>6374.7267376120599</c:v>
                </c:pt>
                <c:pt idx="2841">
                  <c:v>6377.3410197355297</c:v>
                </c:pt>
                <c:pt idx="2842">
                  <c:v>6378.5239011665999</c:v>
                </c:pt>
                <c:pt idx="2843">
                  <c:v>6380.4927357385905</c:v>
                </c:pt>
                <c:pt idx="2844">
                  <c:v>6383.2624521703701</c:v>
                </c:pt>
                <c:pt idx="2845">
                  <c:v>6385.34983833345</c:v>
                </c:pt>
                <c:pt idx="2846">
                  <c:v>6386.9401859739</c:v>
                </c:pt>
                <c:pt idx="2847">
                  <c:v>6388.5801496506101</c:v>
                </c:pt>
                <c:pt idx="2848">
                  <c:v>6391.1017859010399</c:v>
                </c:pt>
                <c:pt idx="2849">
                  <c:v>6392.6271497063699</c:v>
                </c:pt>
                <c:pt idx="2850">
                  <c:v>6394.6139865570103</c:v>
                </c:pt>
                <c:pt idx="2851">
                  <c:v>6397.2146572014999</c:v>
                </c:pt>
                <c:pt idx="2852">
                  <c:v>6400.1556148204099</c:v>
                </c:pt>
                <c:pt idx="2853">
                  <c:v>6400.7452992160797</c:v>
                </c:pt>
                <c:pt idx="2854">
                  <c:v>6402.5235730823997</c:v>
                </c:pt>
                <c:pt idx="2855">
                  <c:v>6406.9411566302997</c:v>
                </c:pt>
                <c:pt idx="2856">
                  <c:v>6408.4810100745399</c:v>
                </c:pt>
                <c:pt idx="2857">
                  <c:v>6409.3877102063798</c:v>
                </c:pt>
                <c:pt idx="2858">
                  <c:v>6411.8676338599398</c:v>
                </c:pt>
                <c:pt idx="2859">
                  <c:v>6413.5255998153098</c:v>
                </c:pt>
                <c:pt idx="2860">
                  <c:v>6414.9890533452899</c:v>
                </c:pt>
                <c:pt idx="2861">
                  <c:v>6417.5629401117903</c:v>
                </c:pt>
                <c:pt idx="2862">
                  <c:v>6420.0015902484602</c:v>
                </c:pt>
                <c:pt idx="2863">
                  <c:v>6422.08897641154</c:v>
                </c:pt>
                <c:pt idx="2864">
                  <c:v>6423.6279516958502</c:v>
                </c:pt>
                <c:pt idx="2865">
                  <c:v>6427.0308214400302</c:v>
                </c:pt>
                <c:pt idx="2866">
                  <c:v>6428.3528912206402</c:v>
                </c:pt>
                <c:pt idx="2867">
                  <c:v>6431.3943981519997</c:v>
                </c:pt>
                <c:pt idx="2868">
                  <c:v>6432.2602638468998</c:v>
                </c:pt>
                <c:pt idx="2869">
                  <c:v>6433.7008852186</c:v>
                </c:pt>
                <c:pt idx="2870">
                  <c:v>6435.7983702209203</c:v>
                </c:pt>
                <c:pt idx="2871">
                  <c:v>6438.9026655875496</c:v>
                </c:pt>
                <c:pt idx="2872">
                  <c:v>6441.58061430623</c:v>
                </c:pt>
                <c:pt idx="2873">
                  <c:v>6442.4767765188599</c:v>
                </c:pt>
                <c:pt idx="2874">
                  <c:v>6444.1022505566698</c:v>
                </c:pt>
                <c:pt idx="2875">
                  <c:v>6446.4201537024201</c:v>
                </c:pt>
                <c:pt idx="2876">
                  <c:v>6449.5279617087799</c:v>
                </c:pt>
                <c:pt idx="2877">
                  <c:v>6451.2864769765802</c:v>
                </c:pt>
                <c:pt idx="2878">
                  <c:v>6452.6032777975897</c:v>
                </c:pt>
                <c:pt idx="2879">
                  <c:v>6455.7672880397304</c:v>
                </c:pt>
                <c:pt idx="2880">
                  <c:v>6457.51658262823</c:v>
                </c:pt>
                <c:pt idx="2881">
                  <c:v>6459.0634613519396</c:v>
                </c:pt>
                <c:pt idx="2882">
                  <c:v>6463.2601876764502</c:v>
                </c:pt>
                <c:pt idx="2883">
                  <c:v>6464.2608509212196</c:v>
                </c:pt>
                <c:pt idx="2884">
                  <c:v>6467.0090524346197</c:v>
                </c:pt>
                <c:pt idx="2885">
                  <c:v>6468.3925934106101</c:v>
                </c:pt>
                <c:pt idx="2886">
                  <c:v>6469.6962218326098</c:v>
                </c:pt>
                <c:pt idx="2887">
                  <c:v>6473.1394869337601</c:v>
                </c:pt>
                <c:pt idx="2888">
                  <c:v>6475.0205055123497</c:v>
                </c:pt>
                <c:pt idx="2889">
                  <c:v>6476.0119480778203</c:v>
                </c:pt>
                <c:pt idx="2890">
                  <c:v>6478.3487316621504</c:v>
                </c:pt>
                <c:pt idx="2891">
                  <c:v>6480.8321679554501</c:v>
                </c:pt>
                <c:pt idx="2892">
                  <c:v>6482.6675222174799</c:v>
                </c:pt>
                <c:pt idx="2893">
                  <c:v>6484.1125343888498</c:v>
                </c:pt>
                <c:pt idx="2894">
                  <c:v>6485.5478868009404</c:v>
                </c:pt>
                <c:pt idx="2895">
                  <c:v>6487.18828955762</c:v>
                </c:pt>
                <c:pt idx="2896">
                  <c:v>6490.1674471336601</c:v>
                </c:pt>
                <c:pt idx="2897">
                  <c:v>6492.6772282249804</c:v>
                </c:pt>
                <c:pt idx="2898">
                  <c:v>6493.9496819693204</c:v>
                </c:pt>
                <c:pt idx="2899">
                  <c:v>6497.3727493919896</c:v>
                </c:pt>
                <c:pt idx="2900">
                  <c:v>6498.9688050720097</c:v>
                </c:pt>
                <c:pt idx="2901">
                  <c:v>6500.7207341403</c:v>
                </c:pt>
                <c:pt idx="2902">
                  <c:v>6502.9530166924897</c:v>
                </c:pt>
                <c:pt idx="2903">
                  <c:v>6503.4245885770397</c:v>
                </c:pt>
                <c:pt idx="2904">
                  <c:v>6506.5749873402001</c:v>
                </c:pt>
                <c:pt idx="2905">
                  <c:v>6508.7062814999799</c:v>
                </c:pt>
                <c:pt idx="2906">
                  <c:v>6509.8992617702997</c:v>
                </c:pt>
                <c:pt idx="2907">
                  <c:v>6511.80574698697</c:v>
                </c:pt>
                <c:pt idx="2908">
                  <c:v>6512.30015102981</c:v>
                </c:pt>
                <c:pt idx="2909">
                  <c:v>6516.3502246453399</c:v>
                </c:pt>
                <c:pt idx="2910">
                  <c:v>6518.4968866039599</c:v>
                </c:pt>
                <c:pt idx="2911">
                  <c:v>6519.6723036756002</c:v>
                </c:pt>
                <c:pt idx="2912">
                  <c:v>6520.9829573770703</c:v>
                </c:pt>
                <c:pt idx="2913">
                  <c:v>6522.3765971923003</c:v>
                </c:pt>
                <c:pt idx="2914">
                  <c:v>6526.8231600180197</c:v>
                </c:pt>
                <c:pt idx="2915">
                  <c:v>6527.9432530138201</c:v>
                </c:pt>
                <c:pt idx="2916">
                  <c:v>6530.05742305488</c:v>
                </c:pt>
                <c:pt idx="2917">
                  <c:v>6531.1406333334498</c:v>
                </c:pt>
                <c:pt idx="2918">
                  <c:v>6532.5224179895704</c:v>
                </c:pt>
                <c:pt idx="2919">
                  <c:v>6534.9672152457797</c:v>
                </c:pt>
                <c:pt idx="2920">
                  <c:v>6537.8818280666701</c:v>
                </c:pt>
                <c:pt idx="2921">
                  <c:v>6539.1608680105201</c:v>
                </c:pt>
                <c:pt idx="2922">
                  <c:v>6541.5722951892403</c:v>
                </c:pt>
                <c:pt idx="2923">
                  <c:v>6543.0010614018302</c:v>
                </c:pt>
                <c:pt idx="2924">
                  <c:v>6545.8335662688896</c:v>
                </c:pt>
                <c:pt idx="2925">
                  <c:v>6546.53170341641</c:v>
                </c:pt>
                <c:pt idx="2926">
                  <c:v>6549.0533396668397</c:v>
                </c:pt>
                <c:pt idx="2927">
                  <c:v>6551.4691576452296</c:v>
                </c:pt>
                <c:pt idx="2928">
                  <c:v>6553.2632383903601</c:v>
                </c:pt>
                <c:pt idx="2929">
                  <c:v>6554.1844281611002</c:v>
                </c:pt>
                <c:pt idx="2930">
                  <c:v>6556.5163818658002</c:v>
                </c:pt>
                <c:pt idx="2931">
                  <c:v>6558.6902667823697</c:v>
                </c:pt>
                <c:pt idx="2932">
                  <c:v>6561.0296848464995</c:v>
                </c:pt>
                <c:pt idx="2933">
                  <c:v>6563.8731667127404</c:v>
                </c:pt>
                <c:pt idx="2934">
                  <c:v>6565.1873330539502</c:v>
                </c:pt>
                <c:pt idx="2935">
                  <c:v>6565.9926057134098</c:v>
                </c:pt>
                <c:pt idx="2936">
                  <c:v>6569.0455287239001</c:v>
                </c:pt>
                <c:pt idx="2937">
                  <c:v>6570.4545363379802</c:v>
                </c:pt>
                <c:pt idx="2938">
                  <c:v>6571.7291854821597</c:v>
                </c:pt>
                <c:pt idx="2939">
                  <c:v>6574.3891319221902</c:v>
                </c:pt>
                <c:pt idx="2940">
                  <c:v>6576.1599414290704</c:v>
                </c:pt>
                <c:pt idx="2941">
                  <c:v>6578.8848717042201</c:v>
                </c:pt>
                <c:pt idx="2942">
                  <c:v>6580.4919043834097</c:v>
                </c:pt>
                <c:pt idx="2943">
                  <c:v>6583.09037962806</c:v>
                </c:pt>
                <c:pt idx="2944">
                  <c:v>6584.0901647129003</c:v>
                </c:pt>
                <c:pt idx="2945">
                  <c:v>6586.7018123565704</c:v>
                </c:pt>
                <c:pt idx="2946">
                  <c:v>6589.7819583250202</c:v>
                </c:pt>
                <c:pt idx="2947">
                  <c:v>6591.0873430668798</c:v>
                </c:pt>
                <c:pt idx="2948">
                  <c:v>6592.6732999076603</c:v>
                </c:pt>
                <c:pt idx="2949">
                  <c:v>6594.7343412727096</c:v>
                </c:pt>
                <c:pt idx="2950">
                  <c:v>6595.3143659091102</c:v>
                </c:pt>
                <c:pt idx="2951">
                  <c:v>6597.9014250746204</c:v>
                </c:pt>
                <c:pt idx="2952">
                  <c:v>6600.0243767150296</c:v>
                </c:pt>
                <c:pt idx="2953">
                  <c:v>6602.5846520025598</c:v>
                </c:pt>
                <c:pt idx="2954">
                  <c:v>6604.5056268581502</c:v>
                </c:pt>
                <c:pt idx="2955">
                  <c:v>6606.1881812916599</c:v>
                </c:pt>
                <c:pt idx="2956">
                  <c:v>6608.3686524077402</c:v>
                </c:pt>
                <c:pt idx="2957">
                  <c:v>6610.1183860762003</c:v>
                </c:pt>
                <c:pt idx="2958">
                  <c:v>6612.4393627817199</c:v>
                </c:pt>
                <c:pt idx="2959">
                  <c:v>6615.3451940032701</c:v>
                </c:pt>
                <c:pt idx="2960">
                  <c:v>6617.5612305966697</c:v>
                </c:pt>
                <c:pt idx="2961">
                  <c:v>6619.1458701975498</c:v>
                </c:pt>
                <c:pt idx="2962">
                  <c:v>6620.26288963357</c:v>
                </c:pt>
                <c:pt idx="2963">
                  <c:v>6623.5024216300399</c:v>
                </c:pt>
                <c:pt idx="2964">
                  <c:v>6624.9373349621701</c:v>
                </c:pt>
                <c:pt idx="2965">
                  <c:v>6625.9296556875697</c:v>
                </c:pt>
                <c:pt idx="2966">
                  <c:v>6627.8892695802497</c:v>
                </c:pt>
                <c:pt idx="2967">
                  <c:v>6630.1909267672199</c:v>
                </c:pt>
                <c:pt idx="2968">
                  <c:v>6632.9891833968604</c:v>
                </c:pt>
                <c:pt idx="2969">
                  <c:v>6636.25901191105</c:v>
                </c:pt>
                <c:pt idx="2970">
                  <c:v>6636.7468297543701</c:v>
                </c:pt>
                <c:pt idx="2971">
                  <c:v>6640.12774550021</c:v>
                </c:pt>
                <c:pt idx="2972">
                  <c:v>6641.5310450747102</c:v>
                </c:pt>
                <c:pt idx="2973">
                  <c:v>6643.8717803787504</c:v>
                </c:pt>
                <c:pt idx="2974">
                  <c:v>6646.14314104799</c:v>
                </c:pt>
                <c:pt idx="2975">
                  <c:v>6648.09133886154</c:v>
                </c:pt>
                <c:pt idx="2976">
                  <c:v>6650.5396487574799</c:v>
                </c:pt>
                <c:pt idx="2977">
                  <c:v>6652.3701731398696</c:v>
                </c:pt>
                <c:pt idx="2978">
                  <c:v>6654.33593415209</c:v>
                </c:pt>
                <c:pt idx="2979">
                  <c:v>6656.4531777529201</c:v>
                </c:pt>
                <c:pt idx="2980">
                  <c:v>6657.9952265969996</c:v>
                </c:pt>
                <c:pt idx="2981">
                  <c:v>6660.1050058383898</c:v>
                </c:pt>
                <c:pt idx="2982">
                  <c:v>6661.6062202455396</c:v>
                </c:pt>
                <c:pt idx="2983">
                  <c:v>6664.6025019402896</c:v>
                </c:pt>
                <c:pt idx="2984">
                  <c:v>6665.8718821248603</c:v>
                </c:pt>
                <c:pt idx="2985">
                  <c:v>6668.0510360010403</c:v>
                </c:pt>
                <c:pt idx="2986">
                  <c:v>6669.9013189819398</c:v>
                </c:pt>
                <c:pt idx="2987">
                  <c:v>6671.2365611615696</c:v>
                </c:pt>
                <c:pt idx="2988">
                  <c:v>6673.1066027409797</c:v>
                </c:pt>
                <c:pt idx="2989">
                  <c:v>6674.5538103121899</c:v>
                </c:pt>
                <c:pt idx="2990">
                  <c:v>6676.1656728710104</c:v>
                </c:pt>
                <c:pt idx="2991">
                  <c:v>6678.6978470406502</c:v>
                </c:pt>
                <c:pt idx="2992">
                  <c:v>6681.0596581830996</c:v>
                </c:pt>
                <c:pt idx="2993">
                  <c:v>6682.6311253849699</c:v>
                </c:pt>
                <c:pt idx="2994">
                  <c:v>6683.9444135662397</c:v>
                </c:pt>
                <c:pt idx="2995">
                  <c:v>6686.4660498166704</c:v>
                </c:pt>
                <c:pt idx="2996">
                  <c:v>6689.4899935493404</c:v>
                </c:pt>
                <c:pt idx="2997">
                  <c:v>6690.9749619977101</c:v>
                </c:pt>
                <c:pt idx="2998">
                  <c:v>6693.5800234418703</c:v>
                </c:pt>
                <c:pt idx="2999">
                  <c:v>6694.9135093016203</c:v>
                </c:pt>
                <c:pt idx="3000">
                  <c:v>6696.7449118439399</c:v>
                </c:pt>
                <c:pt idx="3001">
                  <c:v>6699.3148468907502</c:v>
                </c:pt>
                <c:pt idx="3002">
                  <c:v>6701.3249549796301</c:v>
                </c:pt>
                <c:pt idx="3003">
                  <c:v>6703.4404422606003</c:v>
                </c:pt>
                <c:pt idx="3004">
                  <c:v>6705.2024701681403</c:v>
                </c:pt>
                <c:pt idx="3005">
                  <c:v>6707.9309130830197</c:v>
                </c:pt>
                <c:pt idx="3006">
                  <c:v>6708.6400272297096</c:v>
                </c:pt>
                <c:pt idx="3007">
                  <c:v>6709.5116009641897</c:v>
                </c:pt>
                <c:pt idx="3008">
                  <c:v>6711.4791182962799</c:v>
                </c:pt>
                <c:pt idx="3009">
                  <c:v>6714.2080002911298</c:v>
                </c:pt>
                <c:pt idx="3010">
                  <c:v>6717.3131738176999</c:v>
                </c:pt>
                <c:pt idx="3011">
                  <c:v>6718.2989083435996</c:v>
                </c:pt>
                <c:pt idx="3012">
                  <c:v>6720.4179082643004</c:v>
                </c:pt>
                <c:pt idx="3013">
                  <c:v>6722.5913541009104</c:v>
                </c:pt>
                <c:pt idx="3014">
                  <c:v>6724.5031082771902</c:v>
                </c:pt>
                <c:pt idx="3015">
                  <c:v>6726.9018021368602</c:v>
                </c:pt>
                <c:pt idx="3016">
                  <c:v>6728.6993955217304</c:v>
                </c:pt>
                <c:pt idx="3017">
                  <c:v>6731.5911761843299</c:v>
                </c:pt>
                <c:pt idx="3018">
                  <c:v>6734.8552966589496</c:v>
                </c:pt>
                <c:pt idx="3019">
                  <c:v>6736.0171022516097</c:v>
                </c:pt>
                <c:pt idx="3020">
                  <c:v>6738.4127225515103</c:v>
                </c:pt>
                <c:pt idx="3021">
                  <c:v>6739.5293029075701</c:v>
                </c:pt>
                <c:pt idx="3022">
                  <c:v>6741.5047236790697</c:v>
                </c:pt>
                <c:pt idx="3023">
                  <c:v>6744.0434840482203</c:v>
                </c:pt>
                <c:pt idx="3024">
                  <c:v>6745.9201118271403</c:v>
                </c:pt>
                <c:pt idx="3025">
                  <c:v>6747.0849909795697</c:v>
                </c:pt>
                <c:pt idx="3026">
                  <c:v>6748.02067038923</c:v>
                </c:pt>
                <c:pt idx="3027">
                  <c:v>6750.5409893997603</c:v>
                </c:pt>
                <c:pt idx="3028">
                  <c:v>6752.7864443509498</c:v>
                </c:pt>
                <c:pt idx="3029">
                  <c:v>6754.4769022238697</c:v>
                </c:pt>
                <c:pt idx="3030">
                  <c:v>6757.1140165056204</c:v>
                </c:pt>
                <c:pt idx="3031">
                  <c:v>6760.6407068005001</c:v>
                </c:pt>
                <c:pt idx="3032">
                  <c:v>6762.5766103749602</c:v>
                </c:pt>
                <c:pt idx="3033">
                  <c:v>6764.61438050177</c:v>
                </c:pt>
                <c:pt idx="3034">
                  <c:v>6767.2115385065299</c:v>
                </c:pt>
                <c:pt idx="3035">
                  <c:v>6768.6104472813604</c:v>
                </c:pt>
                <c:pt idx="3036">
                  <c:v>6770.3272499523</c:v>
                </c:pt>
                <c:pt idx="3037">
                  <c:v>6772.6179301400998</c:v>
                </c:pt>
                <c:pt idx="3038">
                  <c:v>6774.3070707731104</c:v>
                </c:pt>
                <c:pt idx="3039">
                  <c:v>6776.5753578825897</c:v>
                </c:pt>
                <c:pt idx="3040">
                  <c:v>6778.4699879401596</c:v>
                </c:pt>
                <c:pt idx="3041">
                  <c:v>6781.1180792210898</c:v>
                </c:pt>
                <c:pt idx="3042">
                  <c:v>6782.7417969390199</c:v>
                </c:pt>
                <c:pt idx="3043">
                  <c:v>6784.3216066602599</c:v>
                </c:pt>
                <c:pt idx="3044">
                  <c:v>6786.3369837087503</c:v>
                </c:pt>
                <c:pt idx="3045">
                  <c:v>6788.4955008264797</c:v>
                </c:pt>
                <c:pt idx="3046">
                  <c:v>6789.4425963152798</c:v>
                </c:pt>
                <c:pt idx="3047">
                  <c:v>6791.0658749532504</c:v>
                </c:pt>
                <c:pt idx="3048">
                  <c:v>6792.5583077610499</c:v>
                </c:pt>
                <c:pt idx="3049">
                  <c:v>6794.47884353668</c:v>
                </c:pt>
                <c:pt idx="3050">
                  <c:v>6797.2037738118297</c:v>
                </c:pt>
                <c:pt idx="3051">
                  <c:v>6799.79083297734</c:v>
                </c:pt>
                <c:pt idx="3052">
                  <c:v>6802.1825015575396</c:v>
                </c:pt>
                <c:pt idx="3053">
                  <c:v>6802.8841513447996</c:v>
                </c:pt>
                <c:pt idx="3054">
                  <c:v>6806.0046926702098</c:v>
                </c:pt>
                <c:pt idx="3055">
                  <c:v>6807.3952589256696</c:v>
                </c:pt>
                <c:pt idx="3056">
                  <c:v>6809.5761691217103</c:v>
                </c:pt>
                <c:pt idx="3057">
                  <c:v>6811.3965946648595</c:v>
                </c:pt>
                <c:pt idx="3058">
                  <c:v>6813.1739903712396</c:v>
                </c:pt>
                <c:pt idx="3059">
                  <c:v>6815.6187876274498</c:v>
                </c:pt>
                <c:pt idx="3060">
                  <c:v>6817.5024406858502</c:v>
                </c:pt>
                <c:pt idx="3061">
                  <c:v>6818.9026667005801</c:v>
                </c:pt>
                <c:pt idx="3062">
                  <c:v>6821.3114593994997</c:v>
                </c:pt>
                <c:pt idx="3063">
                  <c:v>6822.9242001182602</c:v>
                </c:pt>
                <c:pt idx="3064">
                  <c:v>6826.2634032672304</c:v>
                </c:pt>
                <c:pt idx="3065">
                  <c:v>6828.2721941162199</c:v>
                </c:pt>
                <c:pt idx="3066">
                  <c:v>6828.8285084343997</c:v>
                </c:pt>
                <c:pt idx="3067">
                  <c:v>6830.51545366758</c:v>
                </c:pt>
                <c:pt idx="3068">
                  <c:v>6832.5923019114498</c:v>
                </c:pt>
                <c:pt idx="3069">
                  <c:v>6834.7113018321497</c:v>
                </c:pt>
                <c:pt idx="3070">
                  <c:v>6836.7069202821303</c:v>
                </c:pt>
                <c:pt idx="3071">
                  <c:v>6837.9754223067703</c:v>
                </c:pt>
                <c:pt idx="3072">
                  <c:v>6840.1348175844296</c:v>
                </c:pt>
                <c:pt idx="3073">
                  <c:v>6842.35744037734</c:v>
                </c:pt>
                <c:pt idx="3074">
                  <c:v>6844.4900517770202</c:v>
                </c:pt>
                <c:pt idx="3075">
                  <c:v>6845.8200249970396</c:v>
                </c:pt>
                <c:pt idx="3076">
                  <c:v>6848.4461622796198</c:v>
                </c:pt>
                <c:pt idx="3077">
                  <c:v>6850.8330009801803</c:v>
                </c:pt>
                <c:pt idx="3078">
                  <c:v>6852.6235690855701</c:v>
                </c:pt>
                <c:pt idx="3079">
                  <c:v>6855.1763800136596</c:v>
                </c:pt>
                <c:pt idx="3080">
                  <c:v>6856.4773739558595</c:v>
                </c:pt>
                <c:pt idx="3081">
                  <c:v>6858.7799093027597</c:v>
                </c:pt>
                <c:pt idx="3082">
                  <c:v>6860.0751952053897</c:v>
                </c:pt>
                <c:pt idx="3083">
                  <c:v>6861.6290992085696</c:v>
                </c:pt>
                <c:pt idx="3084">
                  <c:v>6864.9116610417996</c:v>
                </c:pt>
                <c:pt idx="3085">
                  <c:v>6866.9103530515504</c:v>
                </c:pt>
                <c:pt idx="3086">
                  <c:v>6869.0508678906299</c:v>
                </c:pt>
                <c:pt idx="3087">
                  <c:v>6871.2023597288899</c:v>
                </c:pt>
                <c:pt idx="3088">
                  <c:v>6873.0513254698899</c:v>
                </c:pt>
                <c:pt idx="3089">
                  <c:v>6875.1338817533297</c:v>
                </c:pt>
                <c:pt idx="3090">
                  <c:v>6877.3437712271998</c:v>
                </c:pt>
                <c:pt idx="3091">
                  <c:v>6879.3349988775099</c:v>
                </c:pt>
                <c:pt idx="3092">
                  <c:v>6880.6478479788102</c:v>
                </c:pt>
                <c:pt idx="3093">
                  <c:v>6881.9958234774804</c:v>
                </c:pt>
                <c:pt idx="3094">
                  <c:v>6884.5776136833902</c:v>
                </c:pt>
                <c:pt idx="3095">
                  <c:v>6886.47224374096</c:v>
                </c:pt>
                <c:pt idx="3096">
                  <c:v>6888.8797191999702</c:v>
                </c:pt>
                <c:pt idx="3097">
                  <c:v>6890.8959744084004</c:v>
                </c:pt>
                <c:pt idx="3098">
                  <c:v>6892.4709542500004</c:v>
                </c:pt>
                <c:pt idx="3099">
                  <c:v>6894.9381445845202</c:v>
                </c:pt>
                <c:pt idx="3100">
                  <c:v>6895.2850177584496</c:v>
                </c:pt>
                <c:pt idx="3101">
                  <c:v>6897.7513299330403</c:v>
                </c:pt>
                <c:pt idx="3102">
                  <c:v>6899.9651711266097</c:v>
                </c:pt>
                <c:pt idx="3103">
                  <c:v>6901.8532149846696</c:v>
                </c:pt>
                <c:pt idx="3104">
                  <c:v>6904.5605820611399</c:v>
                </c:pt>
                <c:pt idx="3105">
                  <c:v>6906.31602376918</c:v>
                </c:pt>
                <c:pt idx="3106">
                  <c:v>6908.09429763549</c:v>
                </c:pt>
                <c:pt idx="3107">
                  <c:v>6910.8302049098202</c:v>
                </c:pt>
                <c:pt idx="3108">
                  <c:v>6913.6152891404499</c:v>
                </c:pt>
                <c:pt idx="3109">
                  <c:v>6914.52594099199</c:v>
                </c:pt>
                <c:pt idx="3110">
                  <c:v>6916.5400008005799</c:v>
                </c:pt>
                <c:pt idx="3111">
                  <c:v>6918.6655869207798</c:v>
                </c:pt>
                <c:pt idx="3112">
                  <c:v>6920.0464934169704</c:v>
                </c:pt>
                <c:pt idx="3113">
                  <c:v>6922.0974359427901</c:v>
                </c:pt>
                <c:pt idx="3114">
                  <c:v>6924.30425185689</c:v>
                </c:pt>
                <c:pt idx="3115">
                  <c:v>6926.87857770336</c:v>
                </c:pt>
                <c:pt idx="3116">
                  <c:v>6929.0142626628103</c:v>
                </c:pt>
                <c:pt idx="3117">
                  <c:v>6930.8566422043104</c:v>
                </c:pt>
                <c:pt idx="3118">
                  <c:v>6932.2849693369299</c:v>
                </c:pt>
                <c:pt idx="3119">
                  <c:v>6933.9877214489197</c:v>
                </c:pt>
                <c:pt idx="3120">
                  <c:v>6935.6917908008199</c:v>
                </c:pt>
                <c:pt idx="3121">
                  <c:v>6937.8134252013197</c:v>
                </c:pt>
                <c:pt idx="3122">
                  <c:v>6939.7567931352296</c:v>
                </c:pt>
                <c:pt idx="3123">
                  <c:v>6941.1930237072602</c:v>
                </c:pt>
                <c:pt idx="3124">
                  <c:v>6943.9377125809197</c:v>
                </c:pt>
                <c:pt idx="3125">
                  <c:v>6945.6062164554896</c:v>
                </c:pt>
                <c:pt idx="3126">
                  <c:v>6947.3137984471196</c:v>
                </c:pt>
                <c:pt idx="3127">
                  <c:v>6948.7469554593799</c:v>
                </c:pt>
                <c:pt idx="3128">
                  <c:v>6952.0238092530399</c:v>
                </c:pt>
                <c:pt idx="3129">
                  <c:v>6954.2143792083598</c:v>
                </c:pt>
                <c:pt idx="3130">
                  <c:v>6955.4227272775197</c:v>
                </c:pt>
                <c:pt idx="3131">
                  <c:v>6958.2038597884402</c:v>
                </c:pt>
                <c:pt idx="3132">
                  <c:v>6959.1680793959604</c:v>
                </c:pt>
                <c:pt idx="3133">
                  <c:v>6961.9852164641798</c:v>
                </c:pt>
                <c:pt idx="3134">
                  <c:v>6964.7782041342098</c:v>
                </c:pt>
                <c:pt idx="3135">
                  <c:v>6967.2853507457303</c:v>
                </c:pt>
                <c:pt idx="3136">
                  <c:v>6969.0583556524498</c:v>
                </c:pt>
                <c:pt idx="3137">
                  <c:v>6970.2776807207802</c:v>
                </c:pt>
                <c:pt idx="3138">
                  <c:v>6971.6796630553799</c:v>
                </c:pt>
                <c:pt idx="3139">
                  <c:v>6974.5565149991098</c:v>
                </c:pt>
                <c:pt idx="3140">
                  <c:v>6976.3466440245402</c:v>
                </c:pt>
                <c:pt idx="3141">
                  <c:v>6978.9815629064597</c:v>
                </c:pt>
                <c:pt idx="3142">
                  <c:v>6980.2746534092503</c:v>
                </c:pt>
                <c:pt idx="3143">
                  <c:v>6981.5326175146802</c:v>
                </c:pt>
                <c:pt idx="3144">
                  <c:v>6983.7833414254801</c:v>
                </c:pt>
                <c:pt idx="3145">
                  <c:v>6985.83164947149</c:v>
                </c:pt>
                <c:pt idx="3146">
                  <c:v>6988.24000309044</c:v>
                </c:pt>
                <c:pt idx="3147">
                  <c:v>6989.4180546418802</c:v>
                </c:pt>
                <c:pt idx="3148">
                  <c:v>6993.5875580084303</c:v>
                </c:pt>
                <c:pt idx="3149">
                  <c:v>6994.8942599902002</c:v>
                </c:pt>
                <c:pt idx="3150">
                  <c:v>6996.8284072447996</c:v>
                </c:pt>
                <c:pt idx="3151">
                  <c:v>6999.5212846823597</c:v>
                </c:pt>
                <c:pt idx="3152">
                  <c:v>7001.7715695131901</c:v>
                </c:pt>
                <c:pt idx="3153">
                  <c:v>7003.2925425188496</c:v>
                </c:pt>
                <c:pt idx="3154">
                  <c:v>7004.76960752781</c:v>
                </c:pt>
                <c:pt idx="3155">
                  <c:v>7007.1358094699299</c:v>
                </c:pt>
                <c:pt idx="3156">
                  <c:v>7009.5779722463303</c:v>
                </c:pt>
                <c:pt idx="3157">
                  <c:v>7011.5160712206298</c:v>
                </c:pt>
                <c:pt idx="3158">
                  <c:v>7014.0838108675998</c:v>
                </c:pt>
                <c:pt idx="3159">
                  <c:v>7015.6811837875202</c:v>
                </c:pt>
                <c:pt idx="3160">
                  <c:v>7018.6511206842497</c:v>
                </c:pt>
                <c:pt idx="3161">
                  <c:v>7019.50293582021</c:v>
                </c:pt>
                <c:pt idx="3162">
                  <c:v>7021.6034943822997</c:v>
                </c:pt>
                <c:pt idx="3163">
                  <c:v>7023.7409356616099</c:v>
                </c:pt>
                <c:pt idx="3164">
                  <c:v>7025.5705818840697</c:v>
                </c:pt>
                <c:pt idx="3165">
                  <c:v>7027.2592834371198</c:v>
                </c:pt>
                <c:pt idx="3166">
                  <c:v>7028.9348125911602</c:v>
                </c:pt>
                <c:pt idx="3167">
                  <c:v>7029.4011155160997</c:v>
                </c:pt>
                <c:pt idx="3168">
                  <c:v>7031.95480460413</c:v>
                </c:pt>
                <c:pt idx="3169">
                  <c:v>7034.0874160038002</c:v>
                </c:pt>
                <c:pt idx="3170">
                  <c:v>7035.2645893953104</c:v>
                </c:pt>
                <c:pt idx="3171">
                  <c:v>7037.77173600683</c:v>
                </c:pt>
                <c:pt idx="3172">
                  <c:v>7039.57679375113</c:v>
                </c:pt>
                <c:pt idx="3173">
                  <c:v>7042.9515623774296</c:v>
                </c:pt>
                <c:pt idx="3174">
                  <c:v>7044.6200662519996</c:v>
                </c:pt>
                <c:pt idx="3175">
                  <c:v>7046.3645309608601</c:v>
                </c:pt>
                <c:pt idx="3176">
                  <c:v>7048.1024094702097</c:v>
                </c:pt>
                <c:pt idx="3177">
                  <c:v>7049.9223959333904</c:v>
                </c:pt>
                <c:pt idx="3178">
                  <c:v>7052.5797078936203</c:v>
                </c:pt>
                <c:pt idx="3179">
                  <c:v>7053.7726881639401</c:v>
                </c:pt>
                <c:pt idx="3180">
                  <c:v>7056.3246209320996</c:v>
                </c:pt>
                <c:pt idx="3181">
                  <c:v>7057.9975156063301</c:v>
                </c:pt>
                <c:pt idx="3182">
                  <c:v>7059.5452724899797</c:v>
                </c:pt>
                <c:pt idx="3183">
                  <c:v>7062.4089520346997</c:v>
                </c:pt>
                <c:pt idx="3184">
                  <c:v>7062.7782182869396</c:v>
                </c:pt>
                <c:pt idx="3185">
                  <c:v>7065.6511185109603</c:v>
                </c:pt>
                <c:pt idx="3186">
                  <c:v>7066.8923975776497</c:v>
                </c:pt>
                <c:pt idx="3187">
                  <c:v>7069.8175483177502</c:v>
                </c:pt>
                <c:pt idx="3188">
                  <c:v>7071.1150296202104</c:v>
                </c:pt>
                <c:pt idx="3189">
                  <c:v>7072.6548830644497</c:v>
                </c:pt>
                <c:pt idx="3190">
                  <c:v>7074.2957249010997</c:v>
                </c:pt>
                <c:pt idx="3191">
                  <c:v>7076.8151657516901</c:v>
                </c:pt>
                <c:pt idx="3192">
                  <c:v>7079.5774178240399</c:v>
                </c:pt>
                <c:pt idx="3193">
                  <c:v>7080.9302232023401</c:v>
                </c:pt>
                <c:pt idx="3194">
                  <c:v>7082.8235360200097</c:v>
                </c:pt>
                <c:pt idx="3195">
                  <c:v>7084.54297317075</c:v>
                </c:pt>
                <c:pt idx="3196">
                  <c:v>7086.4402377081196</c:v>
                </c:pt>
                <c:pt idx="3197">
                  <c:v>7088.5306974309597</c:v>
                </c:pt>
                <c:pt idx="3198">
                  <c:v>7090.9289522106701</c:v>
                </c:pt>
                <c:pt idx="3199">
                  <c:v>7091.68197435406</c:v>
                </c:pt>
                <c:pt idx="3200">
                  <c:v>7094.1693623670699</c:v>
                </c:pt>
                <c:pt idx="3201">
                  <c:v>7095.4866022680499</c:v>
                </c:pt>
                <c:pt idx="3202">
                  <c:v>7097.5515953528102</c:v>
                </c:pt>
                <c:pt idx="3203">
                  <c:v>7099.1770693906101</c:v>
                </c:pt>
                <c:pt idx="3204">
                  <c:v>7102.0240638965797</c:v>
                </c:pt>
                <c:pt idx="3205">
                  <c:v>7104.1821419343496</c:v>
                </c:pt>
                <c:pt idx="3206">
                  <c:v>7105.8243010108999</c:v>
                </c:pt>
                <c:pt idx="3207">
                  <c:v>7108.1619627551599</c:v>
                </c:pt>
                <c:pt idx="3208">
                  <c:v>7109.7545057954403</c:v>
                </c:pt>
                <c:pt idx="3209">
                  <c:v>7111.7496851654496</c:v>
                </c:pt>
                <c:pt idx="3210">
                  <c:v>7113.6004072263204</c:v>
                </c:pt>
                <c:pt idx="3211">
                  <c:v>7115.9499241296899</c:v>
                </c:pt>
                <c:pt idx="3212">
                  <c:v>7118.8803438293899</c:v>
                </c:pt>
                <c:pt idx="3213">
                  <c:v>7119.6043866949603</c:v>
                </c:pt>
                <c:pt idx="3214">
                  <c:v>7120.8882565184404</c:v>
                </c:pt>
                <c:pt idx="3215">
                  <c:v>7123.9183473706498</c:v>
                </c:pt>
                <c:pt idx="3216">
                  <c:v>7126.3947583844902</c:v>
                </c:pt>
                <c:pt idx="3217">
                  <c:v>7127.9390026284</c:v>
                </c:pt>
                <c:pt idx="3218">
                  <c:v>7128.4092572730397</c:v>
                </c:pt>
                <c:pt idx="3219">
                  <c:v>7131.3181620543601</c:v>
                </c:pt>
                <c:pt idx="3220">
                  <c:v>7133.7150995941702</c:v>
                </c:pt>
                <c:pt idx="3221">
                  <c:v>7135.912255749</c:v>
                </c:pt>
                <c:pt idx="3222">
                  <c:v>7138.5243424726305</c:v>
                </c:pt>
                <c:pt idx="3223">
                  <c:v>7140.8079973809499</c:v>
                </c:pt>
                <c:pt idx="3224">
                  <c:v>7142.5581701293804</c:v>
                </c:pt>
                <c:pt idx="3225">
                  <c:v>7143.3252428317201</c:v>
                </c:pt>
                <c:pt idx="3226">
                  <c:v>7146.2284395734696</c:v>
                </c:pt>
                <c:pt idx="3227">
                  <c:v>7148.1134098717603</c:v>
                </c:pt>
                <c:pt idx="3228">
                  <c:v>7149.69102419316</c:v>
                </c:pt>
                <c:pt idx="3229">
                  <c:v>7151.6119990487496</c:v>
                </c:pt>
                <c:pt idx="3230">
                  <c:v>7153.5316566644397</c:v>
                </c:pt>
                <c:pt idx="3231">
                  <c:v>7156.35362361229</c:v>
                </c:pt>
                <c:pt idx="3232">
                  <c:v>7158.46120745385</c:v>
                </c:pt>
                <c:pt idx="3233">
                  <c:v>7158.9393655379099</c:v>
                </c:pt>
                <c:pt idx="3234">
                  <c:v>7160.9701103852403</c:v>
                </c:pt>
                <c:pt idx="3235">
                  <c:v>7163.4987719151504</c:v>
                </c:pt>
                <c:pt idx="3236">
                  <c:v>7164.6100833115997</c:v>
                </c:pt>
                <c:pt idx="3237">
                  <c:v>7167.3688227442099</c:v>
                </c:pt>
                <c:pt idx="3238">
                  <c:v>7169.4698203862699</c:v>
                </c:pt>
                <c:pt idx="3239">
                  <c:v>7170.8990256788202</c:v>
                </c:pt>
                <c:pt idx="3240">
                  <c:v>7172.1179116671901</c:v>
                </c:pt>
                <c:pt idx="3241">
                  <c:v>7174.4665504106297</c:v>
                </c:pt>
                <c:pt idx="3242">
                  <c:v>7177.2222162834696</c:v>
                </c:pt>
                <c:pt idx="3243">
                  <c:v>7178.5302355051399</c:v>
                </c:pt>
                <c:pt idx="3244">
                  <c:v>7180.6865572230299</c:v>
                </c:pt>
                <c:pt idx="3245">
                  <c:v>7181.7710847415001</c:v>
                </c:pt>
                <c:pt idx="3246">
                  <c:v>7183.7083055558696</c:v>
                </c:pt>
                <c:pt idx="3247">
                  <c:v>7187.07341442289</c:v>
                </c:pt>
                <c:pt idx="3248">
                  <c:v>7188.9342353230004</c:v>
                </c:pt>
                <c:pt idx="3249">
                  <c:v>7190.0705742775799</c:v>
                </c:pt>
                <c:pt idx="3250">
                  <c:v>7191.3588349007296</c:v>
                </c:pt>
                <c:pt idx="3251">
                  <c:v>7193.4409521042098</c:v>
                </c:pt>
                <c:pt idx="3252">
                  <c:v>7195.9401952763201</c:v>
                </c:pt>
                <c:pt idx="3253">
                  <c:v>7197.7443748606902</c:v>
                </c:pt>
                <c:pt idx="3254">
                  <c:v>7199.2613961466504</c:v>
                </c:pt>
                <c:pt idx="3255">
                  <c:v>7201.2776513550698</c:v>
                </c:pt>
                <c:pt idx="3256">
                  <c:v>7204.0666873053997</c:v>
                </c:pt>
                <c:pt idx="3257">
                  <c:v>7205.2069779796802</c:v>
                </c:pt>
                <c:pt idx="3258">
                  <c:v>7206.9316840900201</c:v>
                </c:pt>
                <c:pt idx="3259">
                  <c:v>7210.4039284689898</c:v>
                </c:pt>
                <c:pt idx="3260">
                  <c:v>7211.1714402512998</c:v>
                </c:pt>
                <c:pt idx="3261">
                  <c:v>7212.1620046568296</c:v>
                </c:pt>
                <c:pt idx="3262">
                  <c:v>7215.4217343317696</c:v>
                </c:pt>
                <c:pt idx="3263">
                  <c:v>7216.9071418601097</c:v>
                </c:pt>
                <c:pt idx="3264">
                  <c:v>7218.8083581171804</c:v>
                </c:pt>
                <c:pt idx="3265">
                  <c:v>7219.8735661171004</c:v>
                </c:pt>
                <c:pt idx="3266">
                  <c:v>7221.9433890814998</c:v>
                </c:pt>
                <c:pt idx="3267">
                  <c:v>7224.1304463970901</c:v>
                </c:pt>
                <c:pt idx="3268">
                  <c:v>7225.3137669081298</c:v>
                </c:pt>
                <c:pt idx="3269">
                  <c:v>7228.0417707430497</c:v>
                </c:pt>
                <c:pt idx="3270">
                  <c:v>7230.1559407841096</c:v>
                </c:pt>
                <c:pt idx="3271">
                  <c:v>7231.7489229043604</c:v>
                </c:pt>
                <c:pt idx="3272">
                  <c:v>7233.3612245431495</c:v>
                </c:pt>
                <c:pt idx="3273">
                  <c:v>7236.0712260994196</c:v>
                </c:pt>
                <c:pt idx="3274">
                  <c:v>7239.1763996259897</c:v>
                </c:pt>
                <c:pt idx="3275">
                  <c:v>7238.8001080942804</c:v>
                </c:pt>
                <c:pt idx="3276">
                  <c:v>7241.0916664420101</c:v>
                </c:pt>
                <c:pt idx="3277">
                  <c:v>7243.1935422439901</c:v>
                </c:pt>
                <c:pt idx="3278">
                  <c:v>7246.1287918233302</c:v>
                </c:pt>
                <c:pt idx="3279">
                  <c:v>7246.8392232099304</c:v>
                </c:pt>
                <c:pt idx="3280">
                  <c:v>7248.7623934653502</c:v>
                </c:pt>
                <c:pt idx="3281">
                  <c:v>7251.64583160858</c:v>
                </c:pt>
                <c:pt idx="3282">
                  <c:v>7252.8234440800497</c:v>
                </c:pt>
                <c:pt idx="3283">
                  <c:v>7254.3738354435</c:v>
                </c:pt>
                <c:pt idx="3284">
                  <c:v>7256.9121567326802</c:v>
                </c:pt>
                <c:pt idx="3285">
                  <c:v>7258.7251179163904</c:v>
                </c:pt>
                <c:pt idx="3286">
                  <c:v>7261.2221656886704</c:v>
                </c:pt>
                <c:pt idx="3287">
                  <c:v>7262.3646517627803</c:v>
                </c:pt>
                <c:pt idx="3288">
                  <c:v>7264.6750905490899</c:v>
                </c:pt>
                <c:pt idx="3289">
                  <c:v>7266.7615985522398</c:v>
                </c:pt>
                <c:pt idx="3290">
                  <c:v>7268.6593021695699</c:v>
                </c:pt>
                <c:pt idx="3291">
                  <c:v>7270.8665571636402</c:v>
                </c:pt>
                <c:pt idx="3292">
                  <c:v>7270.8753387629804</c:v>
                </c:pt>
                <c:pt idx="3293">
                  <c:v>7273.2968647809403</c:v>
                </c:pt>
                <c:pt idx="3294">
                  <c:v>7274.5688794453099</c:v>
                </c:pt>
                <c:pt idx="3295">
                  <c:v>7276.3388107922601</c:v>
                </c:pt>
                <c:pt idx="3296">
                  <c:v>7278.89689067995</c:v>
                </c:pt>
                <c:pt idx="3297">
                  <c:v>7279.9190688431099</c:v>
                </c:pt>
                <c:pt idx="3298">
                  <c:v>7282.8846149401697</c:v>
                </c:pt>
                <c:pt idx="3299">
                  <c:v>7285.1375342507999</c:v>
                </c:pt>
                <c:pt idx="3300">
                  <c:v>7285.9695907882497</c:v>
                </c:pt>
                <c:pt idx="3301">
                  <c:v>7288.52240171634</c:v>
                </c:pt>
                <c:pt idx="3302">
                  <c:v>7289.6126372743802</c:v>
                </c:pt>
                <c:pt idx="3303">
                  <c:v>7292.4157237836598</c:v>
                </c:pt>
                <c:pt idx="3304">
                  <c:v>7294.2761056037998</c:v>
                </c:pt>
                <c:pt idx="3305">
                  <c:v>7296.6765557833396</c:v>
                </c:pt>
                <c:pt idx="3306">
                  <c:v>7298.2260689868599</c:v>
                </c:pt>
                <c:pt idx="3307">
                  <c:v>7299.5613111664798</c:v>
                </c:pt>
                <c:pt idx="3308">
                  <c:v>7302.5852548991497</c:v>
                </c:pt>
                <c:pt idx="3309">
                  <c:v>7304.2419036146102</c:v>
                </c:pt>
                <c:pt idx="3310">
                  <c:v>7305.7760490192804</c:v>
                </c:pt>
                <c:pt idx="3311">
                  <c:v>7307.7923042276998</c:v>
                </c:pt>
                <c:pt idx="3312">
                  <c:v>7309.8248053949101</c:v>
                </c:pt>
                <c:pt idx="3313">
                  <c:v>7311.8204238448798</c:v>
                </c:pt>
                <c:pt idx="3314">
                  <c:v>7313.7137366625502</c:v>
                </c:pt>
                <c:pt idx="3315">
                  <c:v>7315.6329551982699</c:v>
                </c:pt>
                <c:pt idx="3316">
                  <c:v>7318.0136467793</c:v>
                </c:pt>
                <c:pt idx="3317">
                  <c:v>7320.5146462712801</c:v>
                </c:pt>
                <c:pt idx="3318">
                  <c:v>7322.8272804574299</c:v>
                </c:pt>
                <c:pt idx="3319">
                  <c:v>7324.9045677812701</c:v>
                </c:pt>
                <c:pt idx="3320">
                  <c:v>7326.6204922922698</c:v>
                </c:pt>
                <c:pt idx="3321">
                  <c:v>7328.1682491759202</c:v>
                </c:pt>
                <c:pt idx="3322">
                  <c:v>7329.1847192995001</c:v>
                </c:pt>
                <c:pt idx="3323">
                  <c:v>7331.4161236917498</c:v>
                </c:pt>
                <c:pt idx="3324">
                  <c:v>7333.04379312939</c:v>
                </c:pt>
                <c:pt idx="3325">
                  <c:v>7334.0418218943596</c:v>
                </c:pt>
                <c:pt idx="3326">
                  <c:v>7336.9568737952204</c:v>
                </c:pt>
                <c:pt idx="3327">
                  <c:v>7338.0440357934904</c:v>
                </c:pt>
                <c:pt idx="3328">
                  <c:v>7339.5167100027802</c:v>
                </c:pt>
                <c:pt idx="3329">
                  <c:v>7341.8982797437402</c:v>
                </c:pt>
                <c:pt idx="3330">
                  <c:v>7344.2693115655002</c:v>
                </c:pt>
                <c:pt idx="3331">
                  <c:v>7346.6750307046505</c:v>
                </c:pt>
                <c:pt idx="3332">
                  <c:v>7348.0291533228501</c:v>
                </c:pt>
                <c:pt idx="3333">
                  <c:v>7350.0195028132202</c:v>
                </c:pt>
                <c:pt idx="3334">
                  <c:v>7353.0087592284999</c:v>
                </c:pt>
                <c:pt idx="3335">
                  <c:v>7355.3811082901602</c:v>
                </c:pt>
                <c:pt idx="3336">
                  <c:v>7357.5611403262701</c:v>
                </c:pt>
                <c:pt idx="3337">
                  <c:v>7359.7512712016196</c:v>
                </c:pt>
                <c:pt idx="3338">
                  <c:v>7361.6037495823603</c:v>
                </c:pt>
                <c:pt idx="3339">
                  <c:v>7364.0226411205203</c:v>
                </c:pt>
                <c:pt idx="3340">
                  <c:v>7365.90848957875</c:v>
                </c:pt>
                <c:pt idx="3341">
                  <c:v>7367.9524068250903</c:v>
                </c:pt>
                <c:pt idx="3342">
                  <c:v>7369.6094946205203</c:v>
                </c:pt>
                <c:pt idx="3343">
                  <c:v>7370.5508820697496</c:v>
                </c:pt>
                <c:pt idx="3344">
                  <c:v>7372.9473805295902</c:v>
                </c:pt>
                <c:pt idx="3345">
                  <c:v>7375.5985453702897</c:v>
                </c:pt>
                <c:pt idx="3346">
                  <c:v>7376.59350057549</c:v>
                </c:pt>
                <c:pt idx="3347">
                  <c:v>7378.8266612876096</c:v>
                </c:pt>
                <c:pt idx="3348">
                  <c:v>7380.3704664515499</c:v>
                </c:pt>
                <c:pt idx="3349">
                  <c:v>7383.4809089377204</c:v>
                </c:pt>
                <c:pt idx="3350">
                  <c:v>7385.2705988831804</c:v>
                </c:pt>
                <c:pt idx="3351">
                  <c:v>7385.19771160866</c:v>
                </c:pt>
                <c:pt idx="3352">
                  <c:v>7387.4677550380002</c:v>
                </c:pt>
                <c:pt idx="3353">
                  <c:v>7389.1986082678804</c:v>
                </c:pt>
                <c:pt idx="3354">
                  <c:v>7391.67326296185</c:v>
                </c:pt>
                <c:pt idx="3355">
                  <c:v>7393.9081799938403</c:v>
                </c:pt>
                <c:pt idx="3356">
                  <c:v>7395.4590104372501</c:v>
                </c:pt>
                <c:pt idx="3357">
                  <c:v>7397.1670315088504</c:v>
                </c:pt>
                <c:pt idx="3358">
                  <c:v>7399.4695668557497</c:v>
                </c:pt>
                <c:pt idx="3359">
                  <c:v>7400.5681449331596</c:v>
                </c:pt>
                <c:pt idx="3360">
                  <c:v>7402.9330296353801</c:v>
                </c:pt>
                <c:pt idx="3361">
                  <c:v>7404.5655289526603</c:v>
                </c:pt>
                <c:pt idx="3362">
                  <c:v>7406.5879312806201</c:v>
                </c:pt>
                <c:pt idx="3363">
                  <c:v>7408.9774044609903</c:v>
                </c:pt>
                <c:pt idx="3364">
                  <c:v>7410.3965109143001</c:v>
                </c:pt>
                <c:pt idx="3365">
                  <c:v>7412.4022282035203</c:v>
                </c:pt>
                <c:pt idx="3366">
                  <c:v>7413.7159554647596</c:v>
                </c:pt>
                <c:pt idx="3367">
                  <c:v>7416.3416536673703</c:v>
                </c:pt>
                <c:pt idx="3368">
                  <c:v>7416.5532902114601</c:v>
                </c:pt>
                <c:pt idx="3369">
                  <c:v>7419.0086253868803</c:v>
                </c:pt>
                <c:pt idx="3370">
                  <c:v>7420.5849224683798</c:v>
                </c:pt>
                <c:pt idx="3371">
                  <c:v>7423.1403678762699</c:v>
                </c:pt>
                <c:pt idx="3372">
                  <c:v>7424.8931751045002</c:v>
                </c:pt>
                <c:pt idx="3373">
                  <c:v>7425.6817627252203</c:v>
                </c:pt>
                <c:pt idx="3374">
                  <c:v>7427.5636594637399</c:v>
                </c:pt>
                <c:pt idx="3375">
                  <c:v>7428.8923154438598</c:v>
                </c:pt>
                <c:pt idx="3376">
                  <c:v>7431.5944135607297</c:v>
                </c:pt>
                <c:pt idx="3377">
                  <c:v>7433.6616020453203</c:v>
                </c:pt>
                <c:pt idx="3378">
                  <c:v>7436.04668442602</c:v>
                </c:pt>
                <c:pt idx="3379">
                  <c:v>7436.83702836661</c:v>
                </c:pt>
                <c:pt idx="3380">
                  <c:v>7438.8629433343103</c:v>
                </c:pt>
                <c:pt idx="3381">
                  <c:v>7442.3079647553204</c:v>
                </c:pt>
                <c:pt idx="3382">
                  <c:v>7443.3652693158401</c:v>
                </c:pt>
                <c:pt idx="3383">
                  <c:v>7444.13453741801</c:v>
                </c:pt>
                <c:pt idx="3384">
                  <c:v>7445.6195058663698</c:v>
                </c:pt>
                <c:pt idx="3385">
                  <c:v>7448.7975666674602</c:v>
                </c:pt>
                <c:pt idx="3386">
                  <c:v>7450.3923051075699</c:v>
                </c:pt>
                <c:pt idx="3387">
                  <c:v>7452.8458839631203</c:v>
                </c:pt>
                <c:pt idx="3388">
                  <c:v>7454.9385390857997</c:v>
                </c:pt>
                <c:pt idx="3389">
                  <c:v>7456.5736728828797</c:v>
                </c:pt>
                <c:pt idx="3390">
                  <c:v>7457.9585310987704</c:v>
                </c:pt>
                <c:pt idx="3391">
                  <c:v>7458.7172612817303</c:v>
                </c:pt>
                <c:pt idx="3392">
                  <c:v>7461.5897224257897</c:v>
                </c:pt>
                <c:pt idx="3393">
                  <c:v>7463.1159643910596</c:v>
                </c:pt>
                <c:pt idx="3394">
                  <c:v>7465.03210936701</c:v>
                </c:pt>
                <c:pt idx="3395">
                  <c:v>7467.0097255383398</c:v>
                </c:pt>
                <c:pt idx="3396">
                  <c:v>7469.8795522025903</c:v>
                </c:pt>
                <c:pt idx="3397">
                  <c:v>7472.9197418940403</c:v>
                </c:pt>
                <c:pt idx="3398">
                  <c:v>7473.2200725914699</c:v>
                </c:pt>
                <c:pt idx="3399">
                  <c:v>7474.6101997669602</c:v>
                </c:pt>
                <c:pt idx="3400">
                  <c:v>7477.7162514534602</c:v>
                </c:pt>
                <c:pt idx="3401">
                  <c:v>7478.6945216199201</c:v>
                </c:pt>
                <c:pt idx="3402">
                  <c:v>7480.6598435521701</c:v>
                </c:pt>
                <c:pt idx="3403">
                  <c:v>7482.2036487161104</c:v>
                </c:pt>
                <c:pt idx="3404">
                  <c:v>7484.3911451116701</c:v>
                </c:pt>
                <c:pt idx="3405">
                  <c:v>7485.2051993704699</c:v>
                </c:pt>
                <c:pt idx="3406">
                  <c:v>7486.8280389284701</c:v>
                </c:pt>
                <c:pt idx="3407">
                  <c:v>7490.0640582852002</c:v>
                </c:pt>
                <c:pt idx="3408">
                  <c:v>7491.4568199405003</c:v>
                </c:pt>
                <c:pt idx="3409">
                  <c:v>7493.3132500409401</c:v>
                </c:pt>
                <c:pt idx="3410">
                  <c:v>7495.8897712872404</c:v>
                </c:pt>
                <c:pt idx="3411">
                  <c:v>7498.41799373718</c:v>
                </c:pt>
                <c:pt idx="3412">
                  <c:v>7499.0335838509</c:v>
                </c:pt>
                <c:pt idx="3413">
                  <c:v>7499.8362220305598</c:v>
                </c:pt>
                <c:pt idx="3414">
                  <c:v>7502.3328307228803</c:v>
                </c:pt>
                <c:pt idx="3415">
                  <c:v>7504.1313022676804</c:v>
                </c:pt>
                <c:pt idx="3416">
                  <c:v>7506.5155064884402</c:v>
                </c:pt>
                <c:pt idx="3417">
                  <c:v>7507.4375744191202</c:v>
                </c:pt>
                <c:pt idx="3418">
                  <c:v>7509.9157417528204</c:v>
                </c:pt>
                <c:pt idx="3419">
                  <c:v>7511.9820520774902</c:v>
                </c:pt>
                <c:pt idx="3420">
                  <c:v>7513.7936960212901</c:v>
                </c:pt>
                <c:pt idx="3421">
                  <c:v>7515.6053399651</c:v>
                </c:pt>
                <c:pt idx="3422">
                  <c:v>7518.11863369616</c:v>
                </c:pt>
                <c:pt idx="3423">
                  <c:v>7519.2488255312001</c:v>
                </c:pt>
                <c:pt idx="3424">
                  <c:v>7521.4249058476098</c:v>
                </c:pt>
                <c:pt idx="3425">
                  <c:v>7522.9748581310896</c:v>
                </c:pt>
                <c:pt idx="3426">
                  <c:v>7524.1243694846698</c:v>
                </c:pt>
                <c:pt idx="3427">
                  <c:v>7526.76763088596</c:v>
                </c:pt>
                <c:pt idx="3428">
                  <c:v>7530.0335076804504</c:v>
                </c:pt>
                <c:pt idx="3429">
                  <c:v>7531.4280256556103</c:v>
                </c:pt>
                <c:pt idx="3430">
                  <c:v>7532.1920247981798</c:v>
                </c:pt>
                <c:pt idx="3431">
                  <c:v>7535.1215663379498</c:v>
                </c:pt>
                <c:pt idx="3432">
                  <c:v>7536.2350731342403</c:v>
                </c:pt>
                <c:pt idx="3433">
                  <c:v>7537.83068973428</c:v>
                </c:pt>
                <c:pt idx="3434">
                  <c:v>7540.3211513070601</c:v>
                </c:pt>
                <c:pt idx="3435">
                  <c:v>7540.8717575856699</c:v>
                </c:pt>
                <c:pt idx="3436">
                  <c:v>7543.2612307660402</c:v>
                </c:pt>
                <c:pt idx="3437">
                  <c:v>7544.8059140899104</c:v>
                </c:pt>
                <c:pt idx="3438">
                  <c:v>7547.8276624227501</c:v>
                </c:pt>
                <c:pt idx="3439">
                  <c:v>7549.8202073129596</c:v>
                </c:pt>
                <c:pt idx="3440">
                  <c:v>7551.00045426423</c:v>
                </c:pt>
                <c:pt idx="3441">
                  <c:v>7553.8694027685497</c:v>
                </c:pt>
                <c:pt idx="3442">
                  <c:v>7555.4887296868201</c:v>
                </c:pt>
                <c:pt idx="3443">
                  <c:v>7557.9352832629002</c:v>
                </c:pt>
                <c:pt idx="3444">
                  <c:v>7558.7396777624199</c:v>
                </c:pt>
                <c:pt idx="3445">
                  <c:v>7559.6336445752204</c:v>
                </c:pt>
                <c:pt idx="3446">
                  <c:v>7561.5576929905801</c:v>
                </c:pt>
                <c:pt idx="3447">
                  <c:v>7562.6325607497702</c:v>
                </c:pt>
                <c:pt idx="3448">
                  <c:v>7566.4780231006798</c:v>
                </c:pt>
                <c:pt idx="3449">
                  <c:v>7567.9638697089804</c:v>
                </c:pt>
                <c:pt idx="3450">
                  <c:v>7568.9921949916798</c:v>
                </c:pt>
                <c:pt idx="3451">
                  <c:v>7570.0661845909399</c:v>
                </c:pt>
                <c:pt idx="3452">
                  <c:v>7572.6286552783004</c:v>
                </c:pt>
                <c:pt idx="3453">
                  <c:v>7574.0354674925402</c:v>
                </c:pt>
                <c:pt idx="3454">
                  <c:v>7575.8989228724604</c:v>
                </c:pt>
                <c:pt idx="3455">
                  <c:v>7579.0462480758497</c:v>
                </c:pt>
                <c:pt idx="3456">
                  <c:v>7580.7121174706199</c:v>
                </c:pt>
                <c:pt idx="3457">
                  <c:v>7581.19422727438</c:v>
                </c:pt>
                <c:pt idx="3458">
                  <c:v>7584.0008264233902</c:v>
                </c:pt>
                <c:pt idx="3459">
                  <c:v>7585.4655971932698</c:v>
                </c:pt>
                <c:pt idx="3460">
                  <c:v>7586.5106075147096</c:v>
                </c:pt>
                <c:pt idx="3461">
                  <c:v>7588.4223616909903</c:v>
                </c:pt>
                <c:pt idx="3462">
                  <c:v>7590.7925153528104</c:v>
                </c:pt>
                <c:pt idx="3463">
                  <c:v>7593.28824588519</c:v>
                </c:pt>
                <c:pt idx="3464">
                  <c:v>7593.9863830327104</c:v>
                </c:pt>
                <c:pt idx="3465">
                  <c:v>7595.6311765890596</c:v>
                </c:pt>
                <c:pt idx="3466">
                  <c:v>7596.8307430588802</c:v>
                </c:pt>
                <c:pt idx="3467">
                  <c:v>7598.8996878633498</c:v>
                </c:pt>
                <c:pt idx="3468">
                  <c:v>7600.9923429860301</c:v>
                </c:pt>
                <c:pt idx="3469">
                  <c:v>7602.5273665506302</c:v>
                </c:pt>
                <c:pt idx="3470">
                  <c:v>7604.5866515958196</c:v>
                </c:pt>
                <c:pt idx="3471">
                  <c:v>7606.6977480771202</c:v>
                </c:pt>
                <c:pt idx="3472">
                  <c:v>7607.8683352691196</c:v>
                </c:pt>
                <c:pt idx="3473">
                  <c:v>7610.4817392326504</c:v>
                </c:pt>
                <c:pt idx="3474">
                  <c:v>7612.3170934946802</c:v>
                </c:pt>
                <c:pt idx="3475">
                  <c:v>7614.5467415670601</c:v>
                </c:pt>
                <c:pt idx="3476">
                  <c:v>7615.78758155378</c:v>
                </c:pt>
                <c:pt idx="3477">
                  <c:v>7618.6486266187003</c:v>
                </c:pt>
                <c:pt idx="3478">
                  <c:v>7619.8534620481196</c:v>
                </c:pt>
                <c:pt idx="3479">
                  <c:v>7620.8984723695603</c:v>
                </c:pt>
                <c:pt idx="3480">
                  <c:v>7623.5786164880801</c:v>
                </c:pt>
                <c:pt idx="3481">
                  <c:v>7625.6018969759698</c:v>
                </c:pt>
                <c:pt idx="3482">
                  <c:v>7626.7689715282404</c:v>
                </c:pt>
                <c:pt idx="3483">
                  <c:v>7629.0056448800897</c:v>
                </c:pt>
                <c:pt idx="3484">
                  <c:v>7629.8451657769801</c:v>
                </c:pt>
                <c:pt idx="3485">
                  <c:v>7632.08622992851</c:v>
                </c:pt>
                <c:pt idx="3486">
                  <c:v>7634.1762505713896</c:v>
                </c:pt>
                <c:pt idx="3487">
                  <c:v>7635.7033706965804</c:v>
                </c:pt>
                <c:pt idx="3488">
                  <c:v>7637.7310419841497</c:v>
                </c:pt>
                <c:pt idx="3489">
                  <c:v>7639.3986676987897</c:v>
                </c:pt>
                <c:pt idx="3490">
                  <c:v>7641.5993364933502</c:v>
                </c:pt>
                <c:pt idx="3491">
                  <c:v>7643.1211876589396</c:v>
                </c:pt>
                <c:pt idx="3492">
                  <c:v>7645.3517138912603</c:v>
                </c:pt>
                <c:pt idx="3493">
                  <c:v>7647.3240611029796</c:v>
                </c:pt>
                <c:pt idx="3494">
                  <c:v>7649.7908123575398</c:v>
                </c:pt>
                <c:pt idx="3495">
                  <c:v>7651.5304471867603</c:v>
                </c:pt>
                <c:pt idx="3496">
                  <c:v>7652.9679949986903</c:v>
                </c:pt>
                <c:pt idx="3497">
                  <c:v>7654.5688805583504</c:v>
                </c:pt>
                <c:pt idx="3498">
                  <c:v>7655.8720699003798</c:v>
                </c:pt>
                <c:pt idx="3499">
                  <c:v>7657.5159852967899</c:v>
                </c:pt>
                <c:pt idx="3500">
                  <c:v>7660.4560647557701</c:v>
                </c:pt>
                <c:pt idx="3501">
                  <c:v>7662.1596950276999</c:v>
                </c:pt>
                <c:pt idx="3502">
                  <c:v>7664.0336883268201</c:v>
                </c:pt>
                <c:pt idx="3503">
                  <c:v>7666.4020856687703</c:v>
                </c:pt>
                <c:pt idx="3504">
                  <c:v>7667.2196525673098</c:v>
                </c:pt>
                <c:pt idx="3505">
                  <c:v>7669.5581924715098</c:v>
                </c:pt>
                <c:pt idx="3506">
                  <c:v>7670.4591845637697</c:v>
                </c:pt>
                <c:pt idx="3507">
                  <c:v>7673.2596365932404</c:v>
                </c:pt>
                <c:pt idx="3508">
                  <c:v>7676.2664562071996</c:v>
                </c:pt>
                <c:pt idx="3509">
                  <c:v>7676.9900599928096</c:v>
                </c:pt>
                <c:pt idx="3510">
                  <c:v>7678.4249733249299</c:v>
                </c:pt>
                <c:pt idx="3511">
                  <c:v>7680.4702078111804</c:v>
                </c:pt>
                <c:pt idx="3512">
                  <c:v>7682.6884398044203</c:v>
                </c:pt>
                <c:pt idx="3513">
                  <c:v>7683.8484890772197</c:v>
                </c:pt>
                <c:pt idx="3514">
                  <c:v>7685.2017335354803</c:v>
                </c:pt>
                <c:pt idx="3515">
                  <c:v>7687.8362133374303</c:v>
                </c:pt>
                <c:pt idx="3516">
                  <c:v>7689.1841888360996</c:v>
                </c:pt>
                <c:pt idx="3517">
                  <c:v>7691.85642951521</c:v>
                </c:pt>
                <c:pt idx="3518">
                  <c:v>7693.5995769841602</c:v>
                </c:pt>
                <c:pt idx="3519">
                  <c:v>7695.9477766476402</c:v>
                </c:pt>
                <c:pt idx="3520">
                  <c:v>7698.1150753647098</c:v>
                </c:pt>
                <c:pt idx="3521">
                  <c:v>7698.6990517208096</c:v>
                </c:pt>
                <c:pt idx="3522">
                  <c:v>7701.0288100256603</c:v>
                </c:pt>
                <c:pt idx="3523">
                  <c:v>7702.32673040809</c:v>
                </c:pt>
                <c:pt idx="3524">
                  <c:v>7703.9328849273497</c:v>
                </c:pt>
                <c:pt idx="3525">
                  <c:v>7705.7603357499602</c:v>
                </c:pt>
                <c:pt idx="3526">
                  <c:v>7706.6200543253299</c:v>
                </c:pt>
                <c:pt idx="3527">
                  <c:v>7710.2819812500402</c:v>
                </c:pt>
                <c:pt idx="3528">
                  <c:v>7711.93028744613</c:v>
                </c:pt>
                <c:pt idx="3529">
                  <c:v>7714.3952823808204</c:v>
                </c:pt>
                <c:pt idx="3530">
                  <c:v>7717.4969432676498</c:v>
                </c:pt>
                <c:pt idx="3531">
                  <c:v>7719.0372357918604</c:v>
                </c:pt>
                <c:pt idx="3532">
                  <c:v>7720.4941031223398</c:v>
                </c:pt>
                <c:pt idx="3533">
                  <c:v>7722.26974250885</c:v>
                </c:pt>
                <c:pt idx="3534">
                  <c:v>7724.8849027922497</c:v>
                </c:pt>
                <c:pt idx="3535">
                  <c:v>7727.1250887838396</c:v>
                </c:pt>
                <c:pt idx="3536">
                  <c:v>7728.8743833723402</c:v>
                </c:pt>
                <c:pt idx="3537">
                  <c:v>7730.7035905148296</c:v>
                </c:pt>
                <c:pt idx="3538">
                  <c:v>7731.6625411627301</c:v>
                </c:pt>
                <c:pt idx="3539">
                  <c:v>7733.9606857099698</c:v>
                </c:pt>
                <c:pt idx="3540">
                  <c:v>7735.4763897560197</c:v>
                </c:pt>
                <c:pt idx="3541">
                  <c:v>7732.2702278370498</c:v>
                </c:pt>
                <c:pt idx="3542">
                  <c:v>7722.1037702813301</c:v>
                </c:pt>
                <c:pt idx="3543">
                  <c:v>7704.87339421664</c:v>
                </c:pt>
                <c:pt idx="3544">
                  <c:v>7690.4206380231499</c:v>
                </c:pt>
                <c:pt idx="3545">
                  <c:v>7676.6800695361098</c:v>
                </c:pt>
                <c:pt idx="3546">
                  <c:v>7662.8885677729004</c:v>
                </c:pt>
                <c:pt idx="3547">
                  <c:v>7649.0470108934596</c:v>
                </c:pt>
                <c:pt idx="3548">
                  <c:v>7635.5040283915696</c:v>
                </c:pt>
                <c:pt idx="3549">
                  <c:v>7620.29868913465</c:v>
                </c:pt>
                <c:pt idx="3550">
                  <c:v>7606.8277157473503</c:v>
                </c:pt>
                <c:pt idx="3551">
                  <c:v>7594.7960464918397</c:v>
                </c:pt>
                <c:pt idx="3552">
                  <c:v>7580.4794050881101</c:v>
                </c:pt>
                <c:pt idx="3553">
                  <c:v>7566.6308229291999</c:v>
                </c:pt>
                <c:pt idx="3554">
                  <c:v>7552.8094637282402</c:v>
                </c:pt>
                <c:pt idx="3555">
                  <c:v>7539.2331111488502</c:v>
                </c:pt>
                <c:pt idx="3556">
                  <c:v>7525.9210847096001</c:v>
                </c:pt>
                <c:pt idx="3557">
                  <c:v>7513.5636181185901</c:v>
                </c:pt>
                <c:pt idx="3558">
                  <c:v>7499.2355606357196</c:v>
                </c:pt>
                <c:pt idx="3559">
                  <c:v>7486.4398922376504</c:v>
                </c:pt>
                <c:pt idx="3560">
                  <c:v>7472.44026657009</c:v>
                </c:pt>
                <c:pt idx="3561">
                  <c:v>7458.2860847541497</c:v>
                </c:pt>
                <c:pt idx="3562">
                  <c:v>7446.5529898761997</c:v>
                </c:pt>
                <c:pt idx="3563">
                  <c:v>7432.6122009242099</c:v>
                </c:pt>
                <c:pt idx="3564">
                  <c:v>7420.5541868706896</c:v>
                </c:pt>
                <c:pt idx="3565">
                  <c:v>7406.2533523457696</c:v>
                </c:pt>
                <c:pt idx="3566">
                  <c:v>7392.5724987342501</c:v>
                </c:pt>
                <c:pt idx="3567">
                  <c:v>7379.8593773699704</c:v>
                </c:pt>
                <c:pt idx="3568">
                  <c:v>7364.6812610710003</c:v>
                </c:pt>
                <c:pt idx="3569">
                  <c:v>7353.7464135730497</c:v>
                </c:pt>
                <c:pt idx="3570">
                  <c:v>7340.72593623188</c:v>
                </c:pt>
                <c:pt idx="3571">
                  <c:v>7326.7465082427998</c:v>
                </c:pt>
                <c:pt idx="3572">
                  <c:v>7314.3732347729701</c:v>
                </c:pt>
                <c:pt idx="3573">
                  <c:v>7300.0021474533396</c:v>
                </c:pt>
                <c:pt idx="3574">
                  <c:v>7287.0870493042503</c:v>
                </c:pt>
                <c:pt idx="3575">
                  <c:v>7273.8843537767698</c:v>
                </c:pt>
                <c:pt idx="3576">
                  <c:v>7259.3152413920297</c:v>
                </c:pt>
                <c:pt idx="3577">
                  <c:v>7247.8741346921297</c:v>
                </c:pt>
                <c:pt idx="3578">
                  <c:v>7236.1621156525898</c:v>
                </c:pt>
                <c:pt idx="3579">
                  <c:v>7221.2575461730603</c:v>
                </c:pt>
                <c:pt idx="3580">
                  <c:v>7208.6923947576597</c:v>
                </c:pt>
                <c:pt idx="3581">
                  <c:v>7196.6431623034796</c:v>
                </c:pt>
                <c:pt idx="3582">
                  <c:v>7182.0178476829497</c:v>
                </c:pt>
                <c:pt idx="3583">
                  <c:v>7169.1980298867002</c:v>
                </c:pt>
                <c:pt idx="3584">
                  <c:v>7155.6515347450704</c:v>
                </c:pt>
                <c:pt idx="3585">
                  <c:v>7143.0266684541602</c:v>
                </c:pt>
                <c:pt idx="3586">
                  <c:v>7128.9005877561103</c:v>
                </c:pt>
                <c:pt idx="3587">
                  <c:v>7115.9275310513704</c:v>
                </c:pt>
                <c:pt idx="3588">
                  <c:v>7102.8736836327098</c:v>
                </c:pt>
                <c:pt idx="3589">
                  <c:v>7089.6016134704596</c:v>
                </c:pt>
                <c:pt idx="3590">
                  <c:v>7076.12493204358</c:v>
                </c:pt>
                <c:pt idx="3591">
                  <c:v>7063.9022630024401</c:v>
                </c:pt>
                <c:pt idx="3592">
                  <c:v>7049.0942911156399</c:v>
                </c:pt>
                <c:pt idx="3593">
                  <c:v>7036.2946709978696</c:v>
                </c:pt>
                <c:pt idx="3594">
                  <c:v>7023.3580579303998</c:v>
                </c:pt>
                <c:pt idx="3595">
                  <c:v>7009.6767652389099</c:v>
                </c:pt>
                <c:pt idx="3596">
                  <c:v>6996.2382837691603</c:v>
                </c:pt>
                <c:pt idx="3597">
                  <c:v>6982.9271354898401</c:v>
                </c:pt>
                <c:pt idx="3598">
                  <c:v>6970.5516666201802</c:v>
                </c:pt>
                <c:pt idx="3599">
                  <c:v>6957.3191136549603</c:v>
                </c:pt>
                <c:pt idx="3600">
                  <c:v>6943.2628466716496</c:v>
                </c:pt>
                <c:pt idx="3601">
                  <c:v>6930.6485182999504</c:v>
                </c:pt>
                <c:pt idx="3602">
                  <c:v>6917.8559234616496</c:v>
                </c:pt>
                <c:pt idx="3603">
                  <c:v>6902.6031635683003</c:v>
                </c:pt>
                <c:pt idx="3604">
                  <c:v>6889.38158760224</c:v>
                </c:pt>
                <c:pt idx="3605">
                  <c:v>6877.4531021389803</c:v>
                </c:pt>
                <c:pt idx="3606">
                  <c:v>6864.7874014111403</c:v>
                </c:pt>
                <c:pt idx="3607">
                  <c:v>6851.2738372670401</c:v>
                </c:pt>
                <c:pt idx="3608">
                  <c:v>6839.1521566183001</c:v>
                </c:pt>
                <c:pt idx="3609">
                  <c:v>6825.1384803917999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2D-43C6-91C9-168DE11E1553}"/>
            </c:ext>
          </c:extLst>
        </c:ser>
        <c:ser>
          <c:idx val="4"/>
          <c:order val="3"/>
          <c:tx>
            <c:v>Failure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'CTE-219-10-WARP-TDB-L (Failure)'!$D$8:$D$3896</c:f>
              <c:numCache>
                <c:formatCode>0.000000</c:formatCode>
                <c:ptCount val="3889"/>
                <c:pt idx="0">
                  <c:v>0</c:v>
                </c:pt>
                <c:pt idx="1">
                  <c:v>1.7881393164065602E-5</c:v>
                </c:pt>
                <c:pt idx="2">
                  <c:v>2.1189450306366352E-4</c:v>
                </c:pt>
                <c:pt idx="3">
                  <c:v>8.4757796302019497E-5</c:v>
                </c:pt>
                <c:pt idx="4">
                  <c:v>1.437663854630955E-4</c:v>
                </c:pt>
                <c:pt idx="5">
                  <c:v>5.614757261054631E-5</c:v>
                </c:pt>
                <c:pt idx="6">
                  <c:v>1.5807150178469151E-4</c:v>
                </c:pt>
                <c:pt idx="7">
                  <c:v>1.8918513649795351E-4</c:v>
                </c:pt>
                <c:pt idx="8">
                  <c:v>1.997351497144465E-4</c:v>
                </c:pt>
                <c:pt idx="9">
                  <c:v>2.2298095702325154E-4</c:v>
                </c:pt>
                <c:pt idx="10">
                  <c:v>2.2405385641287949E-4</c:v>
                </c:pt>
                <c:pt idx="11">
                  <c:v>1.8668173442788451E-4</c:v>
                </c:pt>
                <c:pt idx="12">
                  <c:v>2.5963781871630651E-4</c:v>
                </c:pt>
                <c:pt idx="13">
                  <c:v>2.6482342450185047E-4</c:v>
                </c:pt>
                <c:pt idx="14">
                  <c:v>2.4926660714521946E-4</c:v>
                </c:pt>
                <c:pt idx="15">
                  <c:v>3.3742186969258349E-4</c:v>
                </c:pt>
                <c:pt idx="16">
                  <c:v>3.1274555970333849E-4</c:v>
                </c:pt>
                <c:pt idx="17">
                  <c:v>3.6334988071686246E-4</c:v>
                </c:pt>
                <c:pt idx="18">
                  <c:v>3.6120415355136049E-4</c:v>
                </c:pt>
                <c:pt idx="19">
                  <c:v>3.7032366408741346E-4</c:v>
                </c:pt>
                <c:pt idx="20">
                  <c:v>3.277659363168745E-4</c:v>
                </c:pt>
                <c:pt idx="21">
                  <c:v>3.7890671597693251E-4</c:v>
                </c:pt>
                <c:pt idx="22">
                  <c:v>4.0161608254264149E-4</c:v>
                </c:pt>
                <c:pt idx="23">
                  <c:v>4.4274325392242351E-4</c:v>
                </c:pt>
                <c:pt idx="24">
                  <c:v>4.9406288893820351E-4</c:v>
                </c:pt>
                <c:pt idx="25">
                  <c:v>5.0336121902310154E-4</c:v>
                </c:pt>
                <c:pt idx="26">
                  <c:v>4.452466917993705E-4</c:v>
                </c:pt>
                <c:pt idx="27">
                  <c:v>4.7618147115690944E-4</c:v>
                </c:pt>
                <c:pt idx="28">
                  <c:v>4.8476452304642843E-4</c:v>
                </c:pt>
                <c:pt idx="29">
                  <c:v>5.2857395185200158E-4</c:v>
                </c:pt>
                <c:pt idx="30">
                  <c:v>5.2946801378934657E-4</c:v>
                </c:pt>
                <c:pt idx="31">
                  <c:v>5.1069256987758553E-4</c:v>
                </c:pt>
                <c:pt idx="32">
                  <c:v>5.7077404052485151E-4</c:v>
                </c:pt>
                <c:pt idx="33">
                  <c:v>5.9884785032838855E-4</c:v>
                </c:pt>
                <c:pt idx="34">
                  <c:v>6.1315298455342354E-4</c:v>
                </c:pt>
                <c:pt idx="35">
                  <c:v>6.2155721689409753E-4</c:v>
                </c:pt>
                <c:pt idx="36">
                  <c:v>6.4373012481327356E-4</c:v>
                </c:pt>
                <c:pt idx="37">
                  <c:v>6.501674853441685E-4</c:v>
                </c:pt>
                <c:pt idx="38">
                  <c:v>7.034539921697275E-4</c:v>
                </c:pt>
                <c:pt idx="39">
                  <c:v>6.9969885325774658E-4</c:v>
                </c:pt>
                <c:pt idx="40">
                  <c:v>6.6751233705829457E-4</c:v>
                </c:pt>
                <c:pt idx="41">
                  <c:v>6.7770476488741556E-4</c:v>
                </c:pt>
                <c:pt idx="42">
                  <c:v>7.1346752883624754E-4</c:v>
                </c:pt>
                <c:pt idx="43">
                  <c:v>6.9898364667612348E-4</c:v>
                </c:pt>
                <c:pt idx="44">
                  <c:v>7.5101848827352654E-4</c:v>
                </c:pt>
                <c:pt idx="45">
                  <c:v>7.8678125222235949E-4</c:v>
                </c:pt>
                <c:pt idx="46">
                  <c:v>7.4815751871952453E-4</c:v>
                </c:pt>
                <c:pt idx="47">
                  <c:v>7.9947708212154854E-4</c:v>
                </c:pt>
                <c:pt idx="48">
                  <c:v>8.7457892938235058E-4</c:v>
                </c:pt>
                <c:pt idx="49">
                  <c:v>8.2254408778494753E-4</c:v>
                </c:pt>
                <c:pt idx="50">
                  <c:v>8.9263913090561152E-4</c:v>
                </c:pt>
                <c:pt idx="51">
                  <c:v>8.5902212992915855E-4</c:v>
                </c:pt>
                <c:pt idx="52">
                  <c:v>8.9961280685552851E-4</c:v>
                </c:pt>
                <c:pt idx="53">
                  <c:v>9.7775451483292841E-4</c:v>
                </c:pt>
                <c:pt idx="54">
                  <c:v>9.1123571946165056E-4</c:v>
                </c:pt>
                <c:pt idx="55">
                  <c:v>9.5218417871322143E-4</c:v>
                </c:pt>
                <c:pt idx="56">
                  <c:v>9.8133083419606843E-4</c:v>
                </c:pt>
                <c:pt idx="57">
                  <c:v>9.0944759558695949E-4</c:v>
                </c:pt>
                <c:pt idx="58">
                  <c:v>9.5701216330451447E-4</c:v>
                </c:pt>
                <c:pt idx="59">
                  <c:v>9.7328416933932852E-4</c:v>
                </c:pt>
                <c:pt idx="60">
                  <c:v>9.8383423626613844E-4</c:v>
                </c:pt>
                <c:pt idx="61">
                  <c:v>9.9796047932857834E-4</c:v>
                </c:pt>
                <c:pt idx="62">
                  <c:v>1.0308622737234085E-3</c:v>
                </c:pt>
                <c:pt idx="63">
                  <c:v>1.0319351194027185E-3</c:v>
                </c:pt>
                <c:pt idx="64">
                  <c:v>1.0671614963187685E-3</c:v>
                </c:pt>
                <c:pt idx="65">
                  <c:v>1.0521411555121083E-3</c:v>
                </c:pt>
                <c:pt idx="66">
                  <c:v>1.0546445575821783E-3</c:v>
                </c:pt>
                <c:pt idx="67">
                  <c:v>1.1233091159258484E-3</c:v>
                </c:pt>
                <c:pt idx="68">
                  <c:v>1.1762379836537185E-3</c:v>
                </c:pt>
                <c:pt idx="69">
                  <c:v>1.1288523070987584E-3</c:v>
                </c:pt>
                <c:pt idx="70">
                  <c:v>1.1569261169022983E-3</c:v>
                </c:pt>
                <c:pt idx="71">
                  <c:v>1.1520981323109984E-3</c:v>
                </c:pt>
                <c:pt idx="72">
                  <c:v>1.1184811313345484E-3</c:v>
                </c:pt>
                <c:pt idx="73">
                  <c:v>1.2218356079477385E-3</c:v>
                </c:pt>
                <c:pt idx="74">
                  <c:v>1.2019872825497783E-3</c:v>
                </c:pt>
                <c:pt idx="75">
                  <c:v>1.2332796293912584E-3</c:v>
                </c:pt>
                <c:pt idx="76">
                  <c:v>1.2949704401712485E-3</c:v>
                </c:pt>
                <c:pt idx="77">
                  <c:v>1.2930034967477083E-3</c:v>
                </c:pt>
                <c:pt idx="78">
                  <c:v>1.3225077913282485E-3</c:v>
                </c:pt>
                <c:pt idx="79">
                  <c:v>1.3033747441256783E-3</c:v>
                </c:pt>
                <c:pt idx="80">
                  <c:v>1.3947485974212883E-3</c:v>
                </c:pt>
                <c:pt idx="81">
                  <c:v>1.3593434725701484E-3</c:v>
                </c:pt>
                <c:pt idx="82">
                  <c:v>1.3881324889553084E-3</c:v>
                </c:pt>
                <c:pt idx="83">
                  <c:v>1.3884901280529984E-3</c:v>
                </c:pt>
                <c:pt idx="84">
                  <c:v>1.4149545619169285E-3</c:v>
                </c:pt>
                <c:pt idx="85">
                  <c:v>1.4162062271450885E-3</c:v>
                </c:pt>
                <c:pt idx="86">
                  <c:v>1.3453959774427985E-3</c:v>
                </c:pt>
                <c:pt idx="87">
                  <c:v>1.4322995568585685E-3</c:v>
                </c:pt>
                <c:pt idx="88">
                  <c:v>1.4601945471132585E-3</c:v>
                </c:pt>
                <c:pt idx="89">
                  <c:v>1.4786123161204584E-3</c:v>
                </c:pt>
                <c:pt idx="90">
                  <c:v>1.4725325946872484E-3</c:v>
                </c:pt>
                <c:pt idx="91">
                  <c:v>1.5728474254250984E-3</c:v>
                </c:pt>
                <c:pt idx="92">
                  <c:v>1.5501378440181185E-3</c:v>
                </c:pt>
                <c:pt idx="93">
                  <c:v>1.5268921620333884E-3</c:v>
                </c:pt>
                <c:pt idx="94">
                  <c:v>1.5567540957116184E-3</c:v>
                </c:pt>
                <c:pt idx="95">
                  <c:v>1.6230940715340585E-3</c:v>
                </c:pt>
                <c:pt idx="96">
                  <c:v>1.6116499068630184E-3</c:v>
                </c:pt>
                <c:pt idx="97">
                  <c:v>1.7158984812204285E-3</c:v>
                </c:pt>
                <c:pt idx="98">
                  <c:v>1.6565322529616584E-3</c:v>
                </c:pt>
                <c:pt idx="99">
                  <c:v>1.6331075365868183E-3</c:v>
                </c:pt>
                <c:pt idx="100">
                  <c:v>1.6724466915125484E-3</c:v>
                </c:pt>
                <c:pt idx="101">
                  <c:v>1.6778111347503684E-3</c:v>
                </c:pt>
                <c:pt idx="102">
                  <c:v>1.7293095893149983E-3</c:v>
                </c:pt>
                <c:pt idx="103">
                  <c:v>1.7639992927432485E-3</c:v>
                </c:pt>
                <c:pt idx="104">
                  <c:v>1.7686486010132084E-3</c:v>
                </c:pt>
                <c:pt idx="105">
                  <c:v>1.7827748440756483E-3</c:v>
                </c:pt>
                <c:pt idx="106">
                  <c:v>1.8230078819043284E-3</c:v>
                </c:pt>
                <c:pt idx="107">
                  <c:v>1.7911791480300784E-3</c:v>
                </c:pt>
                <c:pt idx="108">
                  <c:v>1.7893909525416283E-3</c:v>
                </c:pt>
                <c:pt idx="109">
                  <c:v>1.8239020512623085E-3</c:v>
                </c:pt>
                <c:pt idx="110">
                  <c:v>1.8970368834858185E-3</c:v>
                </c:pt>
                <c:pt idx="111">
                  <c:v>1.8838046665538483E-3</c:v>
                </c:pt>
                <c:pt idx="112">
                  <c:v>1.8816589751952284E-3</c:v>
                </c:pt>
                <c:pt idx="113">
                  <c:v>1.9074082740912885E-3</c:v>
                </c:pt>
                <c:pt idx="114">
                  <c:v>1.8675325889052784E-3</c:v>
                </c:pt>
                <c:pt idx="115">
                  <c:v>1.9646286677639183E-3</c:v>
                </c:pt>
                <c:pt idx="116">
                  <c:v>1.9260047910335783E-3</c:v>
                </c:pt>
                <c:pt idx="117">
                  <c:v>1.9587276942658084E-3</c:v>
                </c:pt>
                <c:pt idx="118">
                  <c:v>1.9292233996852683E-3</c:v>
                </c:pt>
                <c:pt idx="119">
                  <c:v>2.0159482311659484E-3</c:v>
                </c:pt>
                <c:pt idx="120">
                  <c:v>2.0486712776256882E-3</c:v>
                </c:pt>
                <c:pt idx="121">
                  <c:v>2.0095108706350484E-3</c:v>
                </c:pt>
                <c:pt idx="122">
                  <c:v>2.0572541862876985E-3</c:v>
                </c:pt>
                <c:pt idx="123">
                  <c:v>2.0543932167336886E-3</c:v>
                </c:pt>
                <c:pt idx="124">
                  <c:v>2.1298526314784284E-3</c:v>
                </c:pt>
                <c:pt idx="125">
                  <c:v>2.0948051457249685E-3</c:v>
                </c:pt>
                <c:pt idx="126">
                  <c:v>2.1573899826354283E-3</c:v>
                </c:pt>
                <c:pt idx="127">
                  <c:v>2.1207331925561282E-3</c:v>
                </c:pt>
                <c:pt idx="128">
                  <c:v>2.1677612300133983E-3</c:v>
                </c:pt>
                <c:pt idx="129">
                  <c:v>2.1631120649709483E-3</c:v>
                </c:pt>
                <c:pt idx="130">
                  <c:v>2.1316408269668784E-3</c:v>
                </c:pt>
                <c:pt idx="131">
                  <c:v>2.2008419155708286E-3</c:v>
                </c:pt>
                <c:pt idx="132">
                  <c:v>2.2244452366532485E-3</c:v>
                </c:pt>
                <c:pt idx="133">
                  <c:v>2.2618173049279286E-3</c:v>
                </c:pt>
                <c:pt idx="134">
                  <c:v>2.2097826065580386E-3</c:v>
                </c:pt>
                <c:pt idx="135">
                  <c:v>2.2339224579007483E-3</c:v>
                </c:pt>
                <c:pt idx="136">
                  <c:v>2.2507309225820982E-3</c:v>
                </c:pt>
                <c:pt idx="137">
                  <c:v>2.2566317528526984E-3</c:v>
                </c:pt>
                <c:pt idx="138">
                  <c:v>2.3476481102781385E-3</c:v>
                </c:pt>
                <c:pt idx="139">
                  <c:v>2.3694632358721083E-3</c:v>
                </c:pt>
                <c:pt idx="140">
                  <c:v>2.3551582448745885E-3</c:v>
                </c:pt>
                <c:pt idx="141">
                  <c:v>2.3462175538873785E-3</c:v>
                </c:pt>
                <c:pt idx="142">
                  <c:v>2.3800133744126782E-3</c:v>
                </c:pt>
                <c:pt idx="143">
                  <c:v>2.3982525387122983E-3</c:v>
                </c:pt>
                <c:pt idx="144">
                  <c:v>2.4225711379900986E-3</c:v>
                </c:pt>
                <c:pt idx="145">
                  <c:v>2.4091601731230385E-3</c:v>
                </c:pt>
                <c:pt idx="146">
                  <c:v>2.4325844598153483E-3</c:v>
                </c:pt>
                <c:pt idx="147">
                  <c:v>2.4481415457235584E-3</c:v>
                </c:pt>
                <c:pt idx="148">
                  <c:v>2.4915930489764183E-3</c:v>
                </c:pt>
                <c:pt idx="149">
                  <c:v>2.4756787536530486E-3</c:v>
                </c:pt>
                <c:pt idx="150">
                  <c:v>2.4542212671567684E-3</c:v>
                </c:pt>
                <c:pt idx="151">
                  <c:v>2.5150179085787782E-3</c:v>
                </c:pt>
                <c:pt idx="152">
                  <c:v>2.5618670548734385E-3</c:v>
                </c:pt>
                <c:pt idx="153">
                  <c:v>2.5799274712379684E-3</c:v>
                </c:pt>
                <c:pt idx="154">
                  <c:v>2.5661587240457186E-3</c:v>
                </c:pt>
                <c:pt idx="155">
                  <c:v>2.5969148270819182E-3</c:v>
                </c:pt>
                <c:pt idx="156">
                  <c:v>2.5599002546774184E-3</c:v>
                </c:pt>
                <c:pt idx="157">
                  <c:v>2.6274916092729884E-3</c:v>
                </c:pt>
                <c:pt idx="158">
                  <c:v>2.6137231485357584E-3</c:v>
                </c:pt>
                <c:pt idx="159">
                  <c:v>2.5749205238703183E-3</c:v>
                </c:pt>
                <c:pt idx="160">
                  <c:v>2.6952622847136983E-3</c:v>
                </c:pt>
                <c:pt idx="161">
                  <c:v>2.7020572843422784E-3</c:v>
                </c:pt>
                <c:pt idx="162">
                  <c:v>2.7270914482704885E-3</c:v>
                </c:pt>
                <c:pt idx="163">
                  <c:v>2.6662945203934484E-3</c:v>
                </c:pt>
                <c:pt idx="164">
                  <c:v>2.7036665886681285E-3</c:v>
                </c:pt>
                <c:pt idx="165">
                  <c:v>2.7703642035882582E-3</c:v>
                </c:pt>
                <c:pt idx="166">
                  <c:v>2.7980804459078585E-3</c:v>
                </c:pt>
                <c:pt idx="167">
                  <c:v>2.7701851691981382E-3</c:v>
                </c:pt>
                <c:pt idx="168">
                  <c:v>2.7524828216138383E-3</c:v>
                </c:pt>
                <c:pt idx="169">
                  <c:v>2.7737615601750383E-3</c:v>
                </c:pt>
                <c:pt idx="170">
                  <c:v>2.8663873651538284E-3</c:v>
                </c:pt>
                <c:pt idx="171">
                  <c:v>2.8118489066450885E-3</c:v>
                </c:pt>
                <c:pt idx="172">
                  <c:v>2.9177069285558585E-3</c:v>
                </c:pt>
                <c:pt idx="173">
                  <c:v>2.9037591469734886E-3</c:v>
                </c:pt>
                <c:pt idx="174">
                  <c:v>2.9125212332531186E-3</c:v>
                </c:pt>
                <c:pt idx="175">
                  <c:v>2.9042956772337785E-3</c:v>
                </c:pt>
                <c:pt idx="176">
                  <c:v>2.9300451193573582E-3</c:v>
                </c:pt>
                <c:pt idx="177">
                  <c:v>2.9448863541601485E-3</c:v>
                </c:pt>
                <c:pt idx="178">
                  <c:v>2.9851195352163383E-3</c:v>
                </c:pt>
                <c:pt idx="179">
                  <c:v>2.9949543955615286E-3</c:v>
                </c:pt>
                <c:pt idx="180">
                  <c:v>2.9667019094366583E-3</c:v>
                </c:pt>
                <c:pt idx="181">
                  <c:v>3.0389427155296986E-3</c:v>
                </c:pt>
                <c:pt idx="182">
                  <c:v>3.0493141061351784E-3</c:v>
                </c:pt>
                <c:pt idx="183">
                  <c:v>3.0562875672438283E-3</c:v>
                </c:pt>
                <c:pt idx="184">
                  <c:v>3.0661224275890186E-3</c:v>
                </c:pt>
                <c:pt idx="185">
                  <c:v>3.1210180955129085E-3</c:v>
                </c:pt>
                <c:pt idx="186">
                  <c:v>3.0845403398237184E-3</c:v>
                </c:pt>
                <c:pt idx="187">
                  <c:v>3.1476615637669584E-3</c:v>
                </c:pt>
                <c:pt idx="188">
                  <c:v>3.1274555992713182E-3</c:v>
                </c:pt>
                <c:pt idx="189">
                  <c:v>3.1521319808743183E-3</c:v>
                </c:pt>
                <c:pt idx="190">
                  <c:v>3.1397935036177886E-3</c:v>
                </c:pt>
                <c:pt idx="191">
                  <c:v>3.1912921014099283E-3</c:v>
                </c:pt>
                <c:pt idx="192">
                  <c:v>3.1877157104330386E-3</c:v>
                </c:pt>
                <c:pt idx="193">
                  <c:v>3.1929016921907983E-3</c:v>
                </c:pt>
                <c:pt idx="194">
                  <c:v>3.2415388907463985E-3</c:v>
                </c:pt>
                <c:pt idx="195">
                  <c:v>3.2086369531240584E-3</c:v>
                </c:pt>
                <c:pt idx="196">
                  <c:v>3.2211538918606383E-3</c:v>
                </c:pt>
                <c:pt idx="197">
                  <c:v>3.2665727682195784E-3</c:v>
                </c:pt>
                <c:pt idx="198">
                  <c:v>3.2942890105391786E-3</c:v>
                </c:pt>
                <c:pt idx="199">
                  <c:v>3.3064484534055883E-3</c:v>
                </c:pt>
                <c:pt idx="200">
                  <c:v>3.2914278977576586E-3</c:v>
                </c:pt>
                <c:pt idx="201">
                  <c:v>3.3110973319930184E-3</c:v>
                </c:pt>
                <c:pt idx="202">
                  <c:v>3.3363102438563083E-3</c:v>
                </c:pt>
                <c:pt idx="203">
                  <c:v>3.3645630164361984E-3</c:v>
                </c:pt>
                <c:pt idx="204">
                  <c:v>3.3840537027364586E-3</c:v>
                </c:pt>
                <c:pt idx="205">
                  <c:v>3.3788680074337183E-3</c:v>
                </c:pt>
                <c:pt idx="206">
                  <c:v>3.4584403434156385E-3</c:v>
                </c:pt>
                <c:pt idx="207">
                  <c:v>3.5013556028632383E-3</c:v>
                </c:pt>
                <c:pt idx="208">
                  <c:v>3.4693476913713584E-3</c:v>
                </c:pt>
                <c:pt idx="209">
                  <c:v>3.4757851951297686E-3</c:v>
                </c:pt>
                <c:pt idx="210">
                  <c:v>3.4990310203420086E-3</c:v>
                </c:pt>
                <c:pt idx="211">
                  <c:v>3.5880804343439085E-3</c:v>
                </c:pt>
                <c:pt idx="212">
                  <c:v>3.5278197502721484E-3</c:v>
                </c:pt>
                <c:pt idx="213">
                  <c:v>3.5943389037122082E-3</c:v>
                </c:pt>
                <c:pt idx="214">
                  <c:v>3.6070345903838883E-3</c:v>
                </c:pt>
                <c:pt idx="215">
                  <c:v>3.5482047491578986E-3</c:v>
                </c:pt>
                <c:pt idx="216">
                  <c:v>3.5882591822789982E-3</c:v>
                </c:pt>
                <c:pt idx="217">
                  <c:v>3.5496353055486586E-3</c:v>
                </c:pt>
                <c:pt idx="218">
                  <c:v>3.5984512520393385E-3</c:v>
                </c:pt>
                <c:pt idx="219">
                  <c:v>3.6524531802877886E-3</c:v>
                </c:pt>
                <c:pt idx="220">
                  <c:v>3.6154386078832883E-3</c:v>
                </c:pt>
                <c:pt idx="221">
                  <c:v>3.6923285790187786E-3</c:v>
                </c:pt>
                <c:pt idx="222">
                  <c:v>3.7432906465506284E-3</c:v>
                </c:pt>
                <c:pt idx="223">
                  <c:v>3.7785168802391684E-3</c:v>
                </c:pt>
                <c:pt idx="224">
                  <c:v>3.7325617600749783E-3</c:v>
                </c:pt>
                <c:pt idx="225">
                  <c:v>3.7828085494114485E-3</c:v>
                </c:pt>
                <c:pt idx="226">
                  <c:v>3.7896035490400286E-3</c:v>
                </c:pt>
                <c:pt idx="227">
                  <c:v>3.8039088264925783E-3</c:v>
                </c:pt>
                <c:pt idx="228">
                  <c:v>3.8089152009501783E-3</c:v>
                </c:pt>
                <c:pt idx="229">
                  <c:v>3.8369892255949783E-3</c:v>
                </c:pt>
                <c:pt idx="230">
                  <c:v>3.8334131210731185E-3</c:v>
                </c:pt>
                <c:pt idx="231">
                  <c:v>3.8427114511580085E-3</c:v>
                </c:pt>
                <c:pt idx="232">
                  <c:v>3.8593410246767585E-3</c:v>
                </c:pt>
                <c:pt idx="233">
                  <c:v>3.8838386583446684E-3</c:v>
                </c:pt>
                <c:pt idx="234">
                  <c:v>3.8949250406905087E-3</c:v>
                </c:pt>
                <c:pt idx="235">
                  <c:v>3.9092300316880286E-3</c:v>
                </c:pt>
                <c:pt idx="236">
                  <c:v>3.9457080738322381E-3</c:v>
                </c:pt>
                <c:pt idx="237">
                  <c:v>3.9213894745544382E-3</c:v>
                </c:pt>
                <c:pt idx="238">
                  <c:v>3.9246080832061282E-3</c:v>
                </c:pt>
                <c:pt idx="239">
                  <c:v>3.9770004206737082E-3</c:v>
                </c:pt>
                <c:pt idx="240">
                  <c:v>3.9768216727386185E-3</c:v>
                </c:pt>
                <c:pt idx="241">
                  <c:v>4.0072202799046486E-3</c:v>
                </c:pt>
                <c:pt idx="242">
                  <c:v>4.0134787492729484E-3</c:v>
                </c:pt>
                <c:pt idx="243">
                  <c:v>4.0554999825900681E-3</c:v>
                </c:pt>
                <c:pt idx="244">
                  <c:v>4.0163395755994386E-3</c:v>
                </c:pt>
                <c:pt idx="245">
                  <c:v>4.0556784440701384E-3</c:v>
                </c:pt>
                <c:pt idx="246">
                  <c:v>4.160284657525228E-3</c:v>
                </c:pt>
                <c:pt idx="247">
                  <c:v>4.1382909272236782E-3</c:v>
                </c:pt>
                <c:pt idx="248">
                  <c:v>4.1198730149889784E-3</c:v>
                </c:pt>
                <c:pt idx="249">
                  <c:v>4.1348932841818783E-3</c:v>
                </c:pt>
                <c:pt idx="250">
                  <c:v>4.1801331261506983E-3</c:v>
                </c:pt>
                <c:pt idx="251">
                  <c:v>4.2053460380139882E-3</c:v>
                </c:pt>
                <c:pt idx="252">
                  <c:v>4.1987297863204888E-3</c:v>
                </c:pt>
                <c:pt idx="253">
                  <c:v>4.2250154722493381E-3</c:v>
                </c:pt>
                <c:pt idx="254">
                  <c:v>4.2548775491550788E-3</c:v>
                </c:pt>
                <c:pt idx="255">
                  <c:v>4.2749044792606081E-3</c:v>
                </c:pt>
                <c:pt idx="256">
                  <c:v>4.2523739322437382E-3</c:v>
                </c:pt>
                <c:pt idx="257">
                  <c:v>4.2364596369203686E-3</c:v>
                </c:pt>
                <c:pt idx="258">
                  <c:v>4.2659639315009087E-3</c:v>
                </c:pt>
                <c:pt idx="259">
                  <c:v>4.3539402849822285E-3</c:v>
                </c:pt>
                <c:pt idx="260">
                  <c:v>4.3072698866226588E-3</c:v>
                </c:pt>
                <c:pt idx="261">
                  <c:v>4.3784376321951181E-3</c:v>
                </c:pt>
                <c:pt idx="262">
                  <c:v>4.3711063887612684E-3</c:v>
                </c:pt>
                <c:pt idx="263">
                  <c:v>4.3067333563623685E-3</c:v>
                </c:pt>
                <c:pt idx="264">
                  <c:v>4.448175107831848E-3</c:v>
                </c:pt>
                <c:pt idx="265">
                  <c:v>4.4174192912506682E-3</c:v>
                </c:pt>
                <c:pt idx="266">
                  <c:v>4.3888090228005987E-3</c:v>
                </c:pt>
                <c:pt idx="267">
                  <c:v>4.4451352471152486E-3</c:v>
                </c:pt>
                <c:pt idx="268">
                  <c:v>4.4295787341170787E-3</c:v>
                </c:pt>
                <c:pt idx="269">
                  <c:v>4.5559999299386381E-3</c:v>
                </c:pt>
                <c:pt idx="270">
                  <c:v>4.545271043462978E-3</c:v>
                </c:pt>
                <c:pt idx="271">
                  <c:v>4.463732193740068E-3</c:v>
                </c:pt>
                <c:pt idx="272">
                  <c:v>4.5543909120678181E-3</c:v>
                </c:pt>
                <c:pt idx="273">
                  <c:v>4.457652472306858E-3</c:v>
                </c:pt>
                <c:pt idx="274">
                  <c:v>4.554569373547878E-3</c:v>
                </c:pt>
                <c:pt idx="275">
                  <c:v>4.573881311913058E-3</c:v>
                </c:pt>
                <c:pt idx="276">
                  <c:v>4.5803188156714582E-3</c:v>
                </c:pt>
                <c:pt idx="277">
                  <c:v>4.5497414605703383E-3</c:v>
                </c:pt>
                <c:pt idx="278">
                  <c:v>4.6146510232295381E-3</c:v>
                </c:pt>
                <c:pt idx="279">
                  <c:v>4.6187639444667181E-3</c:v>
                </c:pt>
                <c:pt idx="280">
                  <c:v>4.6840310029960886E-3</c:v>
                </c:pt>
                <c:pt idx="281">
                  <c:v>4.6370028223113088E-3</c:v>
                </c:pt>
                <c:pt idx="282">
                  <c:v>4.6688316994130787E-3</c:v>
                </c:pt>
                <c:pt idx="283">
                  <c:v>4.7004818285797485E-3</c:v>
                </c:pt>
                <c:pt idx="284">
                  <c:v>4.7373173665941383E-3</c:v>
                </c:pt>
                <c:pt idx="285">
                  <c:v>4.7310588972258386E-3</c:v>
                </c:pt>
                <c:pt idx="286">
                  <c:v>4.6994087680591688E-3</c:v>
                </c:pt>
                <c:pt idx="287">
                  <c:v>4.7695040260210984E-3</c:v>
                </c:pt>
                <c:pt idx="288">
                  <c:v>4.8551557969811988E-3</c:v>
                </c:pt>
                <c:pt idx="289">
                  <c:v>4.8211810852932984E-3</c:v>
                </c:pt>
                <c:pt idx="290">
                  <c:v>4.8077698339712184E-3</c:v>
                </c:pt>
                <c:pt idx="291">
                  <c:v>4.8705338484993088E-3</c:v>
                </c:pt>
                <c:pt idx="292">
                  <c:v>4.834771084550468E-3</c:v>
                </c:pt>
                <c:pt idx="293">
                  <c:v>4.8893092566041881E-3</c:v>
                </c:pt>
                <c:pt idx="294">
                  <c:v>4.8817989787802284E-3</c:v>
                </c:pt>
                <c:pt idx="295">
                  <c:v>4.8889517607340087E-3</c:v>
                </c:pt>
                <c:pt idx="296">
                  <c:v>4.8844813436266484E-3</c:v>
                </c:pt>
                <c:pt idx="297">
                  <c:v>5.0010679655580481E-3</c:v>
                </c:pt>
                <c:pt idx="298">
                  <c:v>4.9638746452184586E-3</c:v>
                </c:pt>
                <c:pt idx="299">
                  <c:v>4.9434899327877287E-3</c:v>
                </c:pt>
                <c:pt idx="300">
                  <c:v>5.0840373716717182E-3</c:v>
                </c:pt>
                <c:pt idx="301">
                  <c:v>5.0082201746017782E-3</c:v>
                </c:pt>
                <c:pt idx="302">
                  <c:v>4.973172402393298E-3</c:v>
                </c:pt>
                <c:pt idx="303">
                  <c:v>4.9962400525805084E-3</c:v>
                </c:pt>
                <c:pt idx="304">
                  <c:v>5.0604340505892983E-3</c:v>
                </c:pt>
                <c:pt idx="305">
                  <c:v>5.0570366940025186E-3</c:v>
                </c:pt>
                <c:pt idx="306">
                  <c:v>5.0910114056904182E-3</c:v>
                </c:pt>
                <c:pt idx="307">
                  <c:v>5.1494831781361784E-3</c:v>
                </c:pt>
                <c:pt idx="308">
                  <c:v>5.0656194594370088E-3</c:v>
                </c:pt>
                <c:pt idx="309">
                  <c:v>5.1543116640237587E-3</c:v>
                </c:pt>
                <c:pt idx="310">
                  <c:v>5.1432247087678786E-3</c:v>
                </c:pt>
                <c:pt idx="311">
                  <c:v>5.1982996975369084E-3</c:v>
                </c:pt>
                <c:pt idx="312">
                  <c:v>5.1974059578614685E-3</c:v>
                </c:pt>
                <c:pt idx="313">
                  <c:v>5.1603908125469186E-3</c:v>
                </c:pt>
                <c:pt idx="314">
                  <c:v>5.2122471926642584E-3</c:v>
                </c:pt>
                <c:pt idx="315">
                  <c:v>5.2220817665544188E-3</c:v>
                </c:pt>
                <c:pt idx="316">
                  <c:v>5.2455069126117982E-3</c:v>
                </c:pt>
                <c:pt idx="317">
                  <c:v>5.2716138506055587E-3</c:v>
                </c:pt>
                <c:pt idx="318">
                  <c:v>5.3274032582048981E-3</c:v>
                </c:pt>
                <c:pt idx="319">
                  <c:v>5.3349135360288586E-3</c:v>
                </c:pt>
                <c:pt idx="320">
                  <c:v>5.3213235367716881E-3</c:v>
                </c:pt>
                <c:pt idx="321">
                  <c:v>5.3438543702435783E-3</c:v>
                </c:pt>
                <c:pt idx="322">
                  <c:v>5.3681732559763985E-3</c:v>
                </c:pt>
                <c:pt idx="323">
                  <c:v>5.3297281271811481E-3</c:v>
                </c:pt>
                <c:pt idx="324">
                  <c:v>5.4066183847716583E-3</c:v>
                </c:pt>
                <c:pt idx="325">
                  <c:v>5.4132337771000882E-3</c:v>
                </c:pt>
                <c:pt idx="326">
                  <c:v>5.3892729601474881E-3</c:v>
                </c:pt>
                <c:pt idx="327">
                  <c:v>5.4690243305195183E-3</c:v>
                </c:pt>
                <c:pt idx="328">
                  <c:v>5.4377314107679981E-3</c:v>
                </c:pt>
                <c:pt idx="329">
                  <c:v>5.4223533592498881E-3</c:v>
                </c:pt>
                <c:pt idx="330">
                  <c:v>5.4454204365270483E-3</c:v>
                </c:pt>
                <c:pt idx="331">
                  <c:v>5.4872629219090887E-3</c:v>
                </c:pt>
                <c:pt idx="332">
                  <c:v>5.4915545910813584E-3</c:v>
                </c:pt>
                <c:pt idx="333">
                  <c:v>5.5058595820788783E-3</c:v>
                </c:pt>
                <c:pt idx="334">
                  <c:v>5.5766695453261387E-3</c:v>
                </c:pt>
                <c:pt idx="335">
                  <c:v>5.6076049692074881E-3</c:v>
                </c:pt>
                <c:pt idx="336">
                  <c:v>5.5698748321525784E-3</c:v>
                </c:pt>
                <c:pt idx="337">
                  <c:v>5.6287046733785682E-3</c:v>
                </c:pt>
                <c:pt idx="338">
                  <c:v>5.5961610909914788E-3</c:v>
                </c:pt>
                <c:pt idx="339">
                  <c:v>5.570232900932808E-3</c:v>
                </c:pt>
                <c:pt idx="340">
                  <c:v>5.6439039769615885E-3</c:v>
                </c:pt>
                <c:pt idx="341">
                  <c:v>5.6791304971051488E-3</c:v>
                </c:pt>
                <c:pt idx="342">
                  <c:v>5.7241910182288282E-3</c:v>
                </c:pt>
                <c:pt idx="343">
                  <c:v>5.7279464435958383E-3</c:v>
                </c:pt>
                <c:pt idx="344">
                  <c:v>5.6984421490152981E-3</c:v>
                </c:pt>
                <c:pt idx="345">
                  <c:v>5.7224029659678982E-3</c:v>
                </c:pt>
                <c:pt idx="346">
                  <c:v>5.7873131015371386E-3</c:v>
                </c:pt>
                <c:pt idx="347">
                  <c:v>5.7477949122212981E-3</c:v>
                </c:pt>
                <c:pt idx="348">
                  <c:v>5.7361717131601585E-3</c:v>
                </c:pt>
                <c:pt idx="349">
                  <c:v>5.7892799017331686E-3</c:v>
                </c:pt>
                <c:pt idx="350">
                  <c:v>5.8121676581651786E-3</c:v>
                </c:pt>
                <c:pt idx="351">
                  <c:v>5.9056872028194181E-3</c:v>
                </c:pt>
                <c:pt idx="352">
                  <c:v>5.8588386294348089E-3</c:v>
                </c:pt>
                <c:pt idx="353">
                  <c:v>5.8261151532925286E-3</c:v>
                </c:pt>
                <c:pt idx="354">
                  <c:v>5.9033629067532182E-3</c:v>
                </c:pt>
                <c:pt idx="355">
                  <c:v>5.9012167857120587E-3</c:v>
                </c:pt>
                <c:pt idx="356">
                  <c:v>5.9283967842263981E-3</c:v>
                </c:pt>
                <c:pt idx="357">
                  <c:v>5.8997868022313488E-3</c:v>
                </c:pt>
                <c:pt idx="358">
                  <c:v>5.9530731658293985E-3</c:v>
                </c:pt>
                <c:pt idx="359">
                  <c:v>5.9698817737382582E-3</c:v>
                </c:pt>
                <c:pt idx="360">
                  <c:v>5.9952731470816183E-3</c:v>
                </c:pt>
                <c:pt idx="361">
                  <c:v>6.0188770410740883E-3</c:v>
                </c:pt>
                <c:pt idx="362">
                  <c:v>6.0220950768157281E-3</c:v>
                </c:pt>
                <c:pt idx="363">
                  <c:v>6.0507056317208189E-3</c:v>
                </c:pt>
                <c:pt idx="364">
                  <c:v>6.0698391086059286E-3</c:v>
                </c:pt>
                <c:pt idx="365">
                  <c:v>6.1104292126222485E-3</c:v>
                </c:pt>
                <c:pt idx="366">
                  <c:v>6.0907594919318783E-3</c:v>
                </c:pt>
                <c:pt idx="367">
                  <c:v>6.0837860308232284E-3</c:v>
                </c:pt>
                <c:pt idx="368">
                  <c:v>6.1206218552926385E-3</c:v>
                </c:pt>
                <c:pt idx="369">
                  <c:v>6.1376092111365887E-3</c:v>
                </c:pt>
                <c:pt idx="370">
                  <c:v>6.104707559969268E-3</c:v>
                </c:pt>
                <c:pt idx="371">
                  <c:v>6.1991208442989587E-3</c:v>
                </c:pt>
                <c:pt idx="372">
                  <c:v>6.2438244424625087E-3</c:v>
                </c:pt>
                <c:pt idx="373">
                  <c:v>6.1942935042314682E-3</c:v>
                </c:pt>
                <c:pt idx="374">
                  <c:v>6.1814184967146487E-3</c:v>
                </c:pt>
                <c:pt idx="375">
                  <c:v>6.2588449981104384E-3</c:v>
                </c:pt>
                <c:pt idx="376">
                  <c:v>6.3065884569905887E-3</c:v>
                </c:pt>
                <c:pt idx="377">
                  <c:v>6.3083765092515282E-3</c:v>
                </c:pt>
                <c:pt idx="378">
                  <c:v>6.2745811184087581E-3</c:v>
                </c:pt>
                <c:pt idx="379">
                  <c:v>6.3008662314275581E-3</c:v>
                </c:pt>
                <c:pt idx="380">
                  <c:v>6.3173173434662487E-3</c:v>
                </c:pt>
                <c:pt idx="381">
                  <c:v>6.3171385955311582E-3</c:v>
                </c:pt>
                <c:pt idx="382">
                  <c:v>6.3977837055786283E-3</c:v>
                </c:pt>
                <c:pt idx="383">
                  <c:v>6.3432455335249186E-3</c:v>
                </c:pt>
                <c:pt idx="384">
                  <c:v>6.3779352369531684E-3</c:v>
                </c:pt>
                <c:pt idx="385">
                  <c:v>6.3983199493838983E-3</c:v>
                </c:pt>
                <c:pt idx="386">
                  <c:v>6.4110156360555684E-3</c:v>
                </c:pt>
                <c:pt idx="387">
                  <c:v>6.4020748018408487E-3</c:v>
                </c:pt>
                <c:pt idx="388">
                  <c:v>6.3809750976697686E-3</c:v>
                </c:pt>
                <c:pt idx="389">
                  <c:v>6.4335464695274586E-3</c:v>
                </c:pt>
                <c:pt idx="390">
                  <c:v>6.5154428151205585E-3</c:v>
                </c:pt>
                <c:pt idx="391">
                  <c:v>6.4950581026898286E-3</c:v>
                </c:pt>
                <c:pt idx="392">
                  <c:v>6.5204500489432285E-3</c:v>
                </c:pt>
                <c:pt idx="393">
                  <c:v>6.5188407446173883E-3</c:v>
                </c:pt>
                <c:pt idx="394">
                  <c:v>6.5202713010081388E-3</c:v>
                </c:pt>
                <c:pt idx="395">
                  <c:v>6.6137902727523281E-3</c:v>
                </c:pt>
                <c:pt idx="396">
                  <c:v>6.6098572452703381E-3</c:v>
                </c:pt>
                <c:pt idx="397">
                  <c:v>6.6175456981193382E-3</c:v>
                </c:pt>
                <c:pt idx="398">
                  <c:v>6.5934061332316484E-3</c:v>
                </c:pt>
                <c:pt idx="399">
                  <c:v>6.6449044445687682E-3</c:v>
                </c:pt>
                <c:pt idx="400">
                  <c:v>6.6184400107048283E-3</c:v>
                </c:pt>
                <c:pt idx="401">
                  <c:v>6.6676134530656989E-3</c:v>
                </c:pt>
                <c:pt idx="402">
                  <c:v>6.6613549836973983E-3</c:v>
                </c:pt>
                <c:pt idx="403">
                  <c:v>6.7078466341218886E-3</c:v>
                </c:pt>
                <c:pt idx="404">
                  <c:v>6.7114233115538081E-3</c:v>
                </c:pt>
                <c:pt idx="405">
                  <c:v>6.7232246856399882E-3</c:v>
                </c:pt>
                <c:pt idx="406">
                  <c:v>6.7815182830607088E-3</c:v>
                </c:pt>
                <c:pt idx="407">
                  <c:v>6.7201848249233889E-3</c:v>
                </c:pt>
                <c:pt idx="408">
                  <c:v>6.8272949417448481E-3</c:v>
                </c:pt>
                <c:pt idx="409">
                  <c:v>6.8015449267112187E-3</c:v>
                </c:pt>
                <c:pt idx="410">
                  <c:v>6.7970750825138981E-3</c:v>
                </c:pt>
                <c:pt idx="411">
                  <c:v>6.8203203348160988E-3</c:v>
                </c:pt>
                <c:pt idx="412">
                  <c:v>6.8623421410432782E-3</c:v>
                </c:pt>
                <c:pt idx="413">
                  <c:v>6.8986417217074183E-3</c:v>
                </c:pt>
                <c:pt idx="414">
                  <c:v>6.8864817059309585E-3</c:v>
                </c:pt>
                <c:pt idx="415">
                  <c:v>6.8519707504377985E-3</c:v>
                </c:pt>
                <c:pt idx="416">
                  <c:v>6.9542529542817181E-3</c:v>
                </c:pt>
                <c:pt idx="417">
                  <c:v>6.9168803130969887E-3</c:v>
                </c:pt>
                <c:pt idx="418">
                  <c:v>6.9528218249809088E-3</c:v>
                </c:pt>
                <c:pt idx="419">
                  <c:v>6.9739221020620381E-3</c:v>
                </c:pt>
                <c:pt idx="420">
                  <c:v>6.9842934926675187E-3</c:v>
                </c:pt>
                <c:pt idx="421">
                  <c:v>7.0116516662068985E-3</c:v>
                </c:pt>
                <c:pt idx="422">
                  <c:v>7.0098636139459582E-3</c:v>
                </c:pt>
                <c:pt idx="423">
                  <c:v>7.0089693013604681E-3</c:v>
                </c:pt>
                <c:pt idx="424">
                  <c:v>7.1039194024054685E-3</c:v>
                </c:pt>
                <c:pt idx="425">
                  <c:v>7.091223715733788E-3</c:v>
                </c:pt>
                <c:pt idx="426">
                  <c:v>7.0785286019721585E-3</c:v>
                </c:pt>
                <c:pt idx="427">
                  <c:v>7.0869320465615183E-3</c:v>
                </c:pt>
                <c:pt idx="428">
                  <c:v>7.0956941328411483E-3</c:v>
                </c:pt>
                <c:pt idx="429">
                  <c:v>7.1244834356813383E-3</c:v>
                </c:pt>
                <c:pt idx="430">
                  <c:v>7.1395034184192083E-3</c:v>
                </c:pt>
                <c:pt idx="431">
                  <c:v>7.2013731203618087E-3</c:v>
                </c:pt>
                <c:pt idx="432">
                  <c:v>7.1779485472144682E-3</c:v>
                </c:pt>
                <c:pt idx="433">
                  <c:v>7.2128169985778085E-3</c:v>
                </c:pt>
                <c:pt idx="434">
                  <c:v>7.1961877115140887E-3</c:v>
                </c:pt>
                <c:pt idx="435">
                  <c:v>7.3074096037526286E-3</c:v>
                </c:pt>
                <c:pt idx="436">
                  <c:v>7.223367710028428E-3</c:v>
                </c:pt>
                <c:pt idx="437">
                  <c:v>7.2786208738224983E-3</c:v>
                </c:pt>
                <c:pt idx="438">
                  <c:v>7.2652101954104684E-3</c:v>
                </c:pt>
                <c:pt idx="439">
                  <c:v>7.2294474314616285E-3</c:v>
                </c:pt>
                <c:pt idx="440">
                  <c:v>7.3388812714392385E-3</c:v>
                </c:pt>
                <c:pt idx="441">
                  <c:v>7.3032972554254987E-3</c:v>
                </c:pt>
                <c:pt idx="442">
                  <c:v>7.3471065410035587E-3</c:v>
                </c:pt>
                <c:pt idx="443">
                  <c:v>7.3544380708924287E-3</c:v>
                </c:pt>
                <c:pt idx="444">
                  <c:v>7.3878759658650185E-3</c:v>
                </c:pt>
                <c:pt idx="445">
                  <c:v>7.433831372484238E-3</c:v>
                </c:pt>
                <c:pt idx="446">
                  <c:v>7.4021809568625384E-3</c:v>
                </c:pt>
                <c:pt idx="447">
                  <c:v>7.4586865020223282E-3</c:v>
                </c:pt>
                <c:pt idx="448">
                  <c:v>7.5008864832745385E-3</c:v>
                </c:pt>
                <c:pt idx="449">
                  <c:v>7.4563622059561283E-3</c:v>
                </c:pt>
                <c:pt idx="450">
                  <c:v>7.4508187283281882E-3</c:v>
                </c:pt>
                <c:pt idx="451">
                  <c:v>7.5649017333482482E-3</c:v>
                </c:pt>
                <c:pt idx="452">
                  <c:v>7.5252053690073682E-3</c:v>
                </c:pt>
                <c:pt idx="453">
                  <c:v>7.5597163245005282E-3</c:v>
                </c:pt>
                <c:pt idx="454">
                  <c:v>7.5631136810873087E-3</c:v>
                </c:pt>
                <c:pt idx="455">
                  <c:v>7.5761674365392188E-3</c:v>
                </c:pt>
                <c:pt idx="456">
                  <c:v>7.6146125653344682E-3</c:v>
                </c:pt>
                <c:pt idx="457">
                  <c:v>7.583319645582948E-3</c:v>
                </c:pt>
                <c:pt idx="458">
                  <c:v>7.6090690877065282E-3</c:v>
                </c:pt>
                <c:pt idx="459">
                  <c:v>7.6264139394206587E-3</c:v>
                </c:pt>
                <c:pt idx="460">
                  <c:v>7.6442956078500981E-3</c:v>
                </c:pt>
                <c:pt idx="461">
                  <c:v>7.7320929269413087E-3</c:v>
                </c:pt>
                <c:pt idx="462">
                  <c:v>7.7108139019250888E-3</c:v>
                </c:pt>
                <c:pt idx="463">
                  <c:v>7.7337028041771982E-3</c:v>
                </c:pt>
                <c:pt idx="464">
                  <c:v>7.747291657614278E-3</c:v>
                </c:pt>
                <c:pt idx="465">
                  <c:v>7.7723261079974985E-3</c:v>
                </c:pt>
                <c:pt idx="466">
                  <c:v>7.766604455344518E-3</c:v>
                </c:pt>
                <c:pt idx="467">
                  <c:v>7.7344177959175588E-3</c:v>
                </c:pt>
                <c:pt idx="468">
                  <c:v>7.779121394081108E-3</c:v>
                </c:pt>
                <c:pt idx="469">
                  <c:v>7.8070163843357993E-3</c:v>
                </c:pt>
                <c:pt idx="470">
                  <c:v>7.8170291332510088E-3</c:v>
                </c:pt>
                <c:pt idx="471">
                  <c:v>7.8324077576791586E-3</c:v>
                </c:pt>
                <c:pt idx="472">
                  <c:v>7.8354476183957588E-3</c:v>
                </c:pt>
                <c:pt idx="473">
                  <c:v>7.857978451867649E-3</c:v>
                </c:pt>
                <c:pt idx="474">
                  <c:v>7.8880189902534592E-3</c:v>
                </c:pt>
                <c:pt idx="475">
                  <c:v>7.901429668665489E-3</c:v>
                </c:pt>
                <c:pt idx="476">
                  <c:v>7.9153771637928277E-3</c:v>
                </c:pt>
                <c:pt idx="477">
                  <c:v>7.9563259094994291E-3</c:v>
                </c:pt>
                <c:pt idx="478">
                  <c:v>7.9457751980488087E-3</c:v>
                </c:pt>
                <c:pt idx="479">
                  <c:v>7.9552528489788485E-3</c:v>
                </c:pt>
                <c:pt idx="480">
                  <c:v>7.927715927504379E-3</c:v>
                </c:pt>
                <c:pt idx="481">
                  <c:v>8.0131883776193378E-3</c:v>
                </c:pt>
                <c:pt idx="482">
                  <c:v>8.0444807244608191E-3</c:v>
                </c:pt>
                <c:pt idx="483">
                  <c:v>8.0562826714570476E-3</c:v>
                </c:pt>
                <c:pt idx="484">
                  <c:v>8.0321431065693578E-3</c:v>
                </c:pt>
                <c:pt idx="485">
                  <c:v>8.0766673838877784E-3</c:v>
                </c:pt>
                <c:pt idx="486">
                  <c:v>8.0952640440575784E-3</c:v>
                </c:pt>
                <c:pt idx="487">
                  <c:v>8.1548094499339693E-3</c:v>
                </c:pt>
                <c:pt idx="488">
                  <c:v>8.1399676422211284E-3</c:v>
                </c:pt>
                <c:pt idx="489">
                  <c:v>8.1042048782722989E-3</c:v>
                </c:pt>
                <c:pt idx="490">
                  <c:v>8.1741211018441177E-3</c:v>
                </c:pt>
                <c:pt idx="491">
                  <c:v>8.152127085087538E-3</c:v>
                </c:pt>
                <c:pt idx="492">
                  <c:v>8.1707237452573276E-3</c:v>
                </c:pt>
                <c:pt idx="493">
                  <c:v>8.2263349778316282E-3</c:v>
                </c:pt>
                <c:pt idx="494">
                  <c:v>8.2055921966206792E-3</c:v>
                </c:pt>
                <c:pt idx="495">
                  <c:v>8.245288560961548E-3</c:v>
                </c:pt>
                <c:pt idx="496">
                  <c:v>8.2408181438541877E-3</c:v>
                </c:pt>
                <c:pt idx="497">
                  <c:v>8.2719323156706277E-3</c:v>
                </c:pt>
                <c:pt idx="498">
                  <c:v>8.2928532719066181E-3</c:v>
                </c:pt>
                <c:pt idx="499">
                  <c:v>8.2724685594758891E-3</c:v>
                </c:pt>
                <c:pt idx="500">
                  <c:v>8.266210090107598E-3</c:v>
                </c:pt>
                <c:pt idx="501">
                  <c:v>8.2826612021462791E-3</c:v>
                </c:pt>
                <c:pt idx="502">
                  <c:v>8.317350905574528E-3</c:v>
                </c:pt>
                <c:pt idx="503">
                  <c:v>8.4178439113374182E-3</c:v>
                </c:pt>
                <c:pt idx="504">
                  <c:v>8.4394810051338677E-3</c:v>
                </c:pt>
                <c:pt idx="505">
                  <c:v>8.3599083826969289E-3</c:v>
                </c:pt>
                <c:pt idx="506">
                  <c:v>8.4185600488978687E-3</c:v>
                </c:pt>
                <c:pt idx="507">
                  <c:v>8.445381978631988E-3</c:v>
                </c:pt>
                <c:pt idx="508">
                  <c:v>8.478998621539658E-3</c:v>
                </c:pt>
                <c:pt idx="509">
                  <c:v>8.5124370894222885E-3</c:v>
                </c:pt>
                <c:pt idx="510">
                  <c:v>8.4548590566519682E-3</c:v>
                </c:pt>
                <c:pt idx="511">
                  <c:v>8.4630843262162893E-3</c:v>
                </c:pt>
                <c:pt idx="512">
                  <c:v>8.5535645830639682E-3</c:v>
                </c:pt>
                <c:pt idx="513">
                  <c:v>8.5081454202500188E-3</c:v>
                </c:pt>
                <c:pt idx="514">
                  <c:v>8.554994566544679E-3</c:v>
                </c:pt>
                <c:pt idx="515">
                  <c:v>8.530139437006588E-3</c:v>
                </c:pt>
                <c:pt idx="516">
                  <c:v>8.6322423200053781E-3</c:v>
                </c:pt>
                <c:pt idx="517">
                  <c:v>8.6309905115497087E-3</c:v>
                </c:pt>
                <c:pt idx="518">
                  <c:v>8.6191885645534681E-3</c:v>
                </c:pt>
                <c:pt idx="519">
                  <c:v>8.5979101124472983E-3</c:v>
                </c:pt>
                <c:pt idx="520">
                  <c:v>8.6533425970865083E-3</c:v>
                </c:pt>
                <c:pt idx="521">
                  <c:v>8.7143179864436083E-3</c:v>
                </c:pt>
                <c:pt idx="522">
                  <c:v>8.6747997971277687E-3</c:v>
                </c:pt>
                <c:pt idx="523">
                  <c:v>8.6780184057794578E-3</c:v>
                </c:pt>
                <c:pt idx="524">
                  <c:v>8.7161060387045391E-3</c:v>
                </c:pt>
                <c:pt idx="525">
                  <c:v>8.7094900734660686E-3</c:v>
                </c:pt>
                <c:pt idx="526">
                  <c:v>8.7565179676958177E-3</c:v>
                </c:pt>
                <c:pt idx="527">
                  <c:v>8.7749358799305288E-3</c:v>
                </c:pt>
                <c:pt idx="528">
                  <c:v>8.8487857038943886E-3</c:v>
                </c:pt>
                <c:pt idx="529">
                  <c:v>8.7568754635659989E-3</c:v>
                </c:pt>
                <c:pt idx="530">
                  <c:v>8.7892408709280487E-3</c:v>
                </c:pt>
                <c:pt idx="531">
                  <c:v>8.8543291815223277E-3</c:v>
                </c:pt>
                <c:pt idx="532">
                  <c:v>8.8334082252863391E-3</c:v>
                </c:pt>
                <c:pt idx="533">
                  <c:v>8.8571902943038478E-3</c:v>
                </c:pt>
                <c:pt idx="534">
                  <c:v>8.9038606926634192E-3</c:v>
                </c:pt>
                <c:pt idx="535">
                  <c:v>8.8782899984749288E-3</c:v>
                </c:pt>
                <c:pt idx="536">
                  <c:v>8.8990327796858882E-3</c:v>
                </c:pt>
                <c:pt idx="537">
                  <c:v>8.9432001340441682E-3</c:v>
                </c:pt>
                <c:pt idx="538">
                  <c:v>8.929967630657178E-3</c:v>
                </c:pt>
                <c:pt idx="539">
                  <c:v>8.9598294211078976E-3</c:v>
                </c:pt>
                <c:pt idx="540">
                  <c:v>8.965014829955608E-3</c:v>
                </c:pt>
                <c:pt idx="541">
                  <c:v>9.0242021670517789E-3</c:v>
                </c:pt>
                <c:pt idx="542">
                  <c:v>9.0199110707895481E-3</c:v>
                </c:pt>
                <c:pt idx="543">
                  <c:v>9.038507730959348E-3</c:v>
                </c:pt>
                <c:pt idx="544">
                  <c:v>8.9764592810816692E-3</c:v>
                </c:pt>
                <c:pt idx="545">
                  <c:v>9.0966220075349279E-3</c:v>
                </c:pt>
                <c:pt idx="546">
                  <c:v>9.1005561808370286E-3</c:v>
                </c:pt>
                <c:pt idx="547">
                  <c:v>9.0558525826734682E-3</c:v>
                </c:pt>
                <c:pt idx="548">
                  <c:v>9.0635416084325279E-3</c:v>
                </c:pt>
                <c:pt idx="549">
                  <c:v>9.1120000590530388E-3</c:v>
                </c:pt>
                <c:pt idx="550">
                  <c:v>9.1801282303639181E-3</c:v>
                </c:pt>
                <c:pt idx="551">
                  <c:v>9.1012711725773788E-3</c:v>
                </c:pt>
                <c:pt idx="552">
                  <c:v>9.1933607337509084E-3</c:v>
                </c:pt>
                <c:pt idx="553">
                  <c:v>9.1663594831716579E-3</c:v>
                </c:pt>
                <c:pt idx="554">
                  <c:v>9.2260830640730884E-3</c:v>
                </c:pt>
                <c:pt idx="555">
                  <c:v>9.2445015492178487E-3</c:v>
                </c:pt>
                <c:pt idx="556">
                  <c:v>9.2766876357347587E-3</c:v>
                </c:pt>
                <c:pt idx="557">
                  <c:v>9.2555873586536285E-3</c:v>
                </c:pt>
                <c:pt idx="558">
                  <c:v>9.2756151481242291E-3</c:v>
                </c:pt>
                <c:pt idx="559">
                  <c:v>9.2782969400606076E-3</c:v>
                </c:pt>
                <c:pt idx="560">
                  <c:v>9.2875958430555482E-3</c:v>
                </c:pt>
                <c:pt idx="561">
                  <c:v>9.3530410766099678E-3</c:v>
                </c:pt>
                <c:pt idx="562">
                  <c:v>9.3271128865512979E-3</c:v>
                </c:pt>
                <c:pt idx="563">
                  <c:v>9.3905918928197281E-3</c:v>
                </c:pt>
                <c:pt idx="564">
                  <c:v>9.3866582924276888E-3</c:v>
                </c:pt>
                <c:pt idx="565">
                  <c:v>9.4111553531855477E-3</c:v>
                </c:pt>
                <c:pt idx="566">
                  <c:v>9.3886256655337577E-3</c:v>
                </c:pt>
                <c:pt idx="567">
                  <c:v>9.4356535597635086E-3</c:v>
                </c:pt>
                <c:pt idx="568">
                  <c:v>9.4628335582778479E-3</c:v>
                </c:pt>
                <c:pt idx="569">
                  <c:v>9.4785685327560786E-3</c:v>
                </c:pt>
                <c:pt idx="570">
                  <c:v>9.5048547915949789E-3</c:v>
                </c:pt>
                <c:pt idx="571">
                  <c:v>9.4571107598047689E-3</c:v>
                </c:pt>
                <c:pt idx="572">
                  <c:v>9.5086090711418783E-3</c:v>
                </c:pt>
                <c:pt idx="573">
                  <c:v>9.5077153314664393E-3</c:v>
                </c:pt>
                <c:pt idx="574">
                  <c:v>9.5715518336050489E-3</c:v>
                </c:pt>
                <c:pt idx="575">
                  <c:v>9.5726248941256278E-3</c:v>
                </c:pt>
                <c:pt idx="576">
                  <c:v>9.5806714157548583E-3</c:v>
                </c:pt>
                <c:pt idx="577">
                  <c:v>9.608923901879729E-3</c:v>
                </c:pt>
                <c:pt idx="578">
                  <c:v>9.6827742987536485E-3</c:v>
                </c:pt>
                <c:pt idx="579">
                  <c:v>9.6990460899471879E-3</c:v>
                </c:pt>
                <c:pt idx="580">
                  <c:v>9.7174640021818991E-3</c:v>
                </c:pt>
                <c:pt idx="581">
                  <c:v>9.7290872012430387E-3</c:v>
                </c:pt>
                <c:pt idx="582">
                  <c:v>9.6698998641468782E-3</c:v>
                </c:pt>
                <c:pt idx="583">
                  <c:v>9.745716488306768E-3</c:v>
                </c:pt>
                <c:pt idx="584">
                  <c:v>9.7707503657799479E-3</c:v>
                </c:pt>
                <c:pt idx="585">
                  <c:v>9.8138446596176491E-3</c:v>
                </c:pt>
                <c:pt idx="586">
                  <c:v>9.7113842807486882E-3</c:v>
                </c:pt>
                <c:pt idx="587">
                  <c:v>9.7594858084090689E-3</c:v>
                </c:pt>
                <c:pt idx="588">
                  <c:v>9.8108047989010488E-3</c:v>
                </c:pt>
                <c:pt idx="589">
                  <c:v>9.8129497741221081E-3</c:v>
                </c:pt>
                <c:pt idx="590">
                  <c:v>9.8603363100421386E-3</c:v>
                </c:pt>
                <c:pt idx="591">
                  <c:v>9.8267190942244176E-3</c:v>
                </c:pt>
                <c:pt idx="592">
                  <c:v>9.8302951987462878E-3</c:v>
                </c:pt>
                <c:pt idx="593">
                  <c:v>9.8884100482319187E-3</c:v>
                </c:pt>
                <c:pt idx="594">
                  <c:v>9.8522892155028588E-3</c:v>
                </c:pt>
                <c:pt idx="595">
                  <c:v>9.9415176638948787E-3</c:v>
                </c:pt>
                <c:pt idx="596">
                  <c:v>9.9245308809609786E-3</c:v>
                </c:pt>
                <c:pt idx="597">
                  <c:v>9.9402664283492585E-3</c:v>
                </c:pt>
                <c:pt idx="598">
                  <c:v>9.937584063502829E-3</c:v>
                </c:pt>
                <c:pt idx="599">
                  <c:v>9.9286432292881085E-3</c:v>
                </c:pt>
                <c:pt idx="600">
                  <c:v>9.9608293158050289E-3</c:v>
                </c:pt>
                <c:pt idx="601">
                  <c:v>1.0039686946501588E-2</c:v>
                </c:pt>
                <c:pt idx="602">
                  <c:v>9.9720950189959891E-3</c:v>
                </c:pt>
                <c:pt idx="603">
                  <c:v>1.0146617169567888E-2</c:v>
                </c:pt>
                <c:pt idx="604">
                  <c:v>1.0063110946738889E-2</c:v>
                </c:pt>
                <c:pt idx="605">
                  <c:v>1.0085821101055888E-2</c:v>
                </c:pt>
                <c:pt idx="606">
                  <c:v>1.0133385239090988E-2</c:v>
                </c:pt>
                <c:pt idx="607">
                  <c:v>1.0116219708221989E-2</c:v>
                </c:pt>
                <c:pt idx="608">
                  <c:v>1.0135708962247088E-2</c:v>
                </c:pt>
                <c:pt idx="609">
                  <c:v>1.0112107359894788E-2</c:v>
                </c:pt>
                <c:pt idx="610">
                  <c:v>1.0162352716956188E-2</c:v>
                </c:pt>
                <c:pt idx="611">
                  <c:v>1.0234950732464389E-2</c:v>
                </c:pt>
                <c:pt idx="612">
                  <c:v>1.0158597864499188E-2</c:v>
                </c:pt>
                <c:pt idx="613">
                  <c:v>1.0207771879770089E-2</c:v>
                </c:pt>
                <c:pt idx="614">
                  <c:v>1.0212599219837588E-2</c:v>
                </c:pt>
                <c:pt idx="615">
                  <c:v>1.0201870906271988E-2</c:v>
                </c:pt>
                <c:pt idx="616">
                  <c:v>1.0292886834014888E-2</c:v>
                </c:pt>
                <c:pt idx="617">
                  <c:v>1.0254978521934988E-2</c:v>
                </c:pt>
                <c:pt idx="618">
                  <c:v>1.0290204469168488E-2</c:v>
                </c:pt>
                <c:pt idx="619">
                  <c:v>1.0306476260361989E-2</c:v>
                </c:pt>
                <c:pt idx="620">
                  <c:v>1.0318099459423188E-2</c:v>
                </c:pt>
                <c:pt idx="621">
                  <c:v>1.0334192502681588E-2</c:v>
                </c:pt>
                <c:pt idx="622">
                  <c:v>1.0338127248893788E-2</c:v>
                </c:pt>
                <c:pt idx="623">
                  <c:v>1.0366558482953689E-2</c:v>
                </c:pt>
                <c:pt idx="624">
                  <c:v>1.0369777091605388E-2</c:v>
                </c:pt>
                <c:pt idx="625">
                  <c:v>1.0371207075086089E-2</c:v>
                </c:pt>
                <c:pt idx="626">
                  <c:v>1.0441302619503089E-2</c:v>
                </c:pt>
                <c:pt idx="627">
                  <c:v>1.0487258026122288E-2</c:v>
                </c:pt>
                <c:pt idx="628">
                  <c:v>1.0464549017625389E-2</c:v>
                </c:pt>
                <c:pt idx="629">
                  <c:v>1.0449349714042388E-2</c:v>
                </c:pt>
                <c:pt idx="630">
                  <c:v>1.0482251938119689E-2</c:v>
                </c:pt>
                <c:pt idx="631">
                  <c:v>1.0533392180676589E-2</c:v>
                </c:pt>
                <c:pt idx="632">
                  <c:v>1.0501383696274688E-2</c:v>
                </c:pt>
                <c:pt idx="633">
                  <c:v>1.0575771482773989E-2</c:v>
                </c:pt>
                <c:pt idx="634">
                  <c:v>1.0588645917380688E-2</c:v>
                </c:pt>
                <c:pt idx="635">
                  <c:v>1.0623514368744088E-2</c:v>
                </c:pt>
                <c:pt idx="636">
                  <c:v>1.0596693011919988E-2</c:v>
                </c:pt>
                <c:pt idx="637">
                  <c:v>1.0650515619323288E-2</c:v>
                </c:pt>
                <c:pt idx="638">
                  <c:v>1.0639786159937589E-2</c:v>
                </c:pt>
                <c:pt idx="639">
                  <c:v>1.0686277810362089E-2</c:v>
                </c:pt>
                <c:pt idx="640">
                  <c:v>1.0708987964679088E-2</c:v>
                </c:pt>
                <c:pt idx="641">
                  <c:v>1.0714530296486988E-2</c:v>
                </c:pt>
                <c:pt idx="642">
                  <c:v>1.0725081007937589E-2</c:v>
                </c:pt>
                <c:pt idx="643">
                  <c:v>1.0716676417528189E-2</c:v>
                </c:pt>
                <c:pt idx="644">
                  <c:v>1.0774075129453288E-2</c:v>
                </c:pt>
                <c:pt idx="645">
                  <c:v>1.0722756138961389E-2</c:v>
                </c:pt>
                <c:pt idx="646">
                  <c:v>1.0740994157440889E-2</c:v>
                </c:pt>
                <c:pt idx="647">
                  <c:v>1.0787844449555588E-2</c:v>
                </c:pt>
                <c:pt idx="648">
                  <c:v>1.0762274328277189E-2</c:v>
                </c:pt>
                <c:pt idx="649">
                  <c:v>1.0815024448069989E-2</c:v>
                </c:pt>
                <c:pt idx="650">
                  <c:v>1.0842203300764188E-2</c:v>
                </c:pt>
                <c:pt idx="651">
                  <c:v>1.0860979854689189E-2</c:v>
                </c:pt>
                <c:pt idx="652">
                  <c:v>1.0825036624075088E-2</c:v>
                </c:pt>
                <c:pt idx="653">
                  <c:v>1.0903536758901489E-2</c:v>
                </c:pt>
                <c:pt idx="654">
                  <c:v>1.0853111508084988E-2</c:v>
                </c:pt>
                <c:pt idx="655">
                  <c:v>1.0951638286561888E-2</c:v>
                </c:pt>
                <c:pt idx="656">
                  <c:v>1.0972022426082589E-2</c:v>
                </c:pt>
                <c:pt idx="657">
                  <c:v>1.0999917416337289E-2</c:v>
                </c:pt>
                <c:pt idx="658">
                  <c:v>1.0974526042993888E-2</c:v>
                </c:pt>
                <c:pt idx="659">
                  <c:v>1.1036216997001389E-2</c:v>
                </c:pt>
                <c:pt idx="660">
                  <c:v>1.1002957277053889E-2</c:v>
                </c:pt>
                <c:pt idx="661">
                  <c:v>1.1018871572377289E-2</c:v>
                </c:pt>
                <c:pt idx="662">
                  <c:v>1.1073587919455988E-2</c:v>
                </c:pt>
                <c:pt idx="663">
                  <c:v>1.1026918666916489E-2</c:v>
                </c:pt>
                <c:pt idx="664">
                  <c:v>1.1044621587410888E-2</c:v>
                </c:pt>
                <c:pt idx="665">
                  <c:v>1.1153160541892988E-2</c:v>
                </c:pt>
                <c:pt idx="666">
                  <c:v>1.1133312646177588E-2</c:v>
                </c:pt>
                <c:pt idx="667">
                  <c:v>1.1132955150307388E-2</c:v>
                </c:pt>
                <c:pt idx="668">
                  <c:v>1.1169075983036389E-2</c:v>
                </c:pt>
                <c:pt idx="669">
                  <c:v>1.1177479427625788E-2</c:v>
                </c:pt>
                <c:pt idx="670">
                  <c:v>1.1175155704469588E-2</c:v>
                </c:pt>
                <c:pt idx="671">
                  <c:v>1.1183559149058988E-2</c:v>
                </c:pt>
                <c:pt idx="672">
                  <c:v>1.1215925129331089E-2</c:v>
                </c:pt>
                <c:pt idx="673">
                  <c:v>1.1219501233852989E-2</c:v>
                </c:pt>
                <c:pt idx="674">
                  <c:v>1.1246501338612089E-2</c:v>
                </c:pt>
                <c:pt idx="675">
                  <c:v>1.1260091910779289E-2</c:v>
                </c:pt>
                <c:pt idx="676">
                  <c:v>1.1280298448184988E-2</c:v>
                </c:pt>
                <c:pt idx="677">
                  <c:v>1.1306046171578488E-2</c:v>
                </c:pt>
                <c:pt idx="678">
                  <c:v>1.1313378274377388E-2</c:v>
                </c:pt>
                <c:pt idx="679">
                  <c:v>1.1381327697753189E-2</c:v>
                </c:pt>
                <c:pt idx="680">
                  <c:v>1.1343596987788189E-2</c:v>
                </c:pt>
                <c:pt idx="681">
                  <c:v>1.1386156183640788E-2</c:v>
                </c:pt>
                <c:pt idx="682">
                  <c:v>1.1340558272891689E-2</c:v>
                </c:pt>
                <c:pt idx="683">
                  <c:v>1.1444984879046688E-2</c:v>
                </c:pt>
                <c:pt idx="684">
                  <c:v>1.1476277225888088E-2</c:v>
                </c:pt>
                <c:pt idx="685">
                  <c:v>1.1442482407955389E-2</c:v>
                </c:pt>
                <c:pt idx="686">
                  <c:v>1.1431574200634589E-2</c:v>
                </c:pt>
                <c:pt idx="687">
                  <c:v>1.1492728910836889E-2</c:v>
                </c:pt>
                <c:pt idx="688">
                  <c:v>1.1527776110135288E-2</c:v>
                </c:pt>
                <c:pt idx="689">
                  <c:v>1.1485397953857989E-2</c:v>
                </c:pt>
                <c:pt idx="690">
                  <c:v>1.1505782093378688E-2</c:v>
                </c:pt>
                <c:pt idx="691">
                  <c:v>1.1570870403972989E-2</c:v>
                </c:pt>
                <c:pt idx="692">
                  <c:v>1.1602162750814488E-2</c:v>
                </c:pt>
                <c:pt idx="693">
                  <c:v>1.1536895692285089E-2</c:v>
                </c:pt>
                <c:pt idx="694">
                  <c:v>1.1591791933118989E-2</c:v>
                </c:pt>
                <c:pt idx="695">
                  <c:v>1.1620759410984288E-2</c:v>
                </c:pt>
                <c:pt idx="696">
                  <c:v>1.1572122785338689E-2</c:v>
                </c:pt>
                <c:pt idx="697">
                  <c:v>1.1596619273186488E-2</c:v>
                </c:pt>
                <c:pt idx="698">
                  <c:v>1.1671005913865688E-2</c:v>
                </c:pt>
                <c:pt idx="699">
                  <c:v>1.1674583164207688E-2</c:v>
                </c:pt>
                <c:pt idx="700">
                  <c:v>1.1664211200692089E-2</c:v>
                </c:pt>
                <c:pt idx="701">
                  <c:v>1.1687100102944289E-2</c:v>
                </c:pt>
                <c:pt idx="702">
                  <c:v>1.1712133980417389E-2</c:v>
                </c:pt>
                <c:pt idx="703">
                  <c:v>1.1686741461253989E-2</c:v>
                </c:pt>
                <c:pt idx="704">
                  <c:v>1.1753975892889389E-2</c:v>
                </c:pt>
                <c:pt idx="705">
                  <c:v>1.1762021841608588E-2</c:v>
                </c:pt>
                <c:pt idx="706">
                  <c:v>1.1815129457271589E-2</c:v>
                </c:pt>
                <c:pt idx="707">
                  <c:v>1.1831581142220288E-2</c:v>
                </c:pt>
                <c:pt idx="708">
                  <c:v>1.1802971160225289E-2</c:v>
                </c:pt>
                <c:pt idx="709">
                  <c:v>1.1838197107458788E-2</c:v>
                </c:pt>
                <c:pt idx="710">
                  <c:v>1.1846064308242888E-2</c:v>
                </c:pt>
                <c:pt idx="711">
                  <c:v>1.1866449593583588E-2</c:v>
                </c:pt>
                <c:pt idx="712">
                  <c:v>1.1921524582352688E-2</c:v>
                </c:pt>
                <c:pt idx="713">
                  <c:v>1.1925280580629688E-2</c:v>
                </c:pt>
                <c:pt idx="714">
                  <c:v>1.1908471399810789E-2</c:v>
                </c:pt>
                <c:pt idx="715">
                  <c:v>1.1920629696857088E-2</c:v>
                </c:pt>
                <c:pt idx="716">
                  <c:v>1.1978030700422488E-2</c:v>
                </c:pt>
                <c:pt idx="717">
                  <c:v>1.1928856685151588E-2</c:v>
                </c:pt>
                <c:pt idx="718">
                  <c:v>1.1960326634108089E-2</c:v>
                </c:pt>
                <c:pt idx="719">
                  <c:v>1.1975348335576088E-2</c:v>
                </c:pt>
                <c:pt idx="720">
                  <c:v>1.2003064577895689E-2</c:v>
                </c:pt>
                <c:pt idx="721">
                  <c:v>1.2046515221783488E-2</c:v>
                </c:pt>
                <c:pt idx="722">
                  <c:v>1.2037933029258988E-2</c:v>
                </c:pt>
                <c:pt idx="723">
                  <c:v>1.2077628820689889E-2</c:v>
                </c:pt>
                <c:pt idx="724">
                  <c:v>1.2033998283046889E-2</c:v>
                </c:pt>
                <c:pt idx="725">
                  <c:v>1.2067079255059288E-2</c:v>
                </c:pt>
                <c:pt idx="726">
                  <c:v>1.2142895879219188E-2</c:v>
                </c:pt>
                <c:pt idx="727">
                  <c:v>1.2080668681406488E-2</c:v>
                </c:pt>
                <c:pt idx="728">
                  <c:v>1.2096225480859689E-2</c:v>
                </c:pt>
                <c:pt idx="729">
                  <c:v>1.2161135043518789E-2</c:v>
                </c:pt>
                <c:pt idx="730">
                  <c:v>1.2186168920991988E-2</c:v>
                </c:pt>
                <c:pt idx="731">
                  <c:v>1.2177764330582588E-2</c:v>
                </c:pt>
                <c:pt idx="732">
                  <c:v>1.2197792120053189E-2</c:v>
                </c:pt>
                <c:pt idx="733">
                  <c:v>1.2163458766674988E-2</c:v>
                </c:pt>
                <c:pt idx="734">
                  <c:v>1.2248753614674989E-2</c:v>
                </c:pt>
                <c:pt idx="735">
                  <c:v>1.2271821264862188E-2</c:v>
                </c:pt>
                <c:pt idx="736">
                  <c:v>1.2241601405631188E-2</c:v>
                </c:pt>
                <c:pt idx="737">
                  <c:v>1.2305616082794889E-2</c:v>
                </c:pt>
                <c:pt idx="738">
                  <c:v>1.2358009852537589E-2</c:v>
                </c:pt>
                <c:pt idx="739">
                  <c:v>1.2337803315131889E-2</c:v>
                </c:pt>
                <c:pt idx="740">
                  <c:v>1.2299180011311589E-2</c:v>
                </c:pt>
                <c:pt idx="741">
                  <c:v>1.2336908429636388E-2</c:v>
                </c:pt>
                <c:pt idx="742">
                  <c:v>1.2380361365164289E-2</c:v>
                </c:pt>
                <c:pt idx="743">
                  <c:v>1.2406646478183089E-2</c:v>
                </c:pt>
                <c:pt idx="744">
                  <c:v>1.2378751487928389E-2</c:v>
                </c:pt>
                <c:pt idx="745">
                  <c:v>1.2393234653950988E-2</c:v>
                </c:pt>
                <c:pt idx="746">
                  <c:v>1.2444913431953388E-2</c:v>
                </c:pt>
                <c:pt idx="747">
                  <c:v>1.2513040457444089E-2</c:v>
                </c:pt>
                <c:pt idx="748">
                  <c:v>1.2438832564700089E-2</c:v>
                </c:pt>
                <c:pt idx="749">
                  <c:v>1.2433111484957089E-2</c:v>
                </c:pt>
                <c:pt idx="750">
                  <c:v>1.2504637012854789E-2</c:v>
                </c:pt>
                <c:pt idx="751">
                  <c:v>1.2487112840295488E-2</c:v>
                </c:pt>
                <c:pt idx="752">
                  <c:v>1.2508391865311689E-2</c:v>
                </c:pt>
                <c:pt idx="753">
                  <c:v>1.2557029636777389E-2</c:v>
                </c:pt>
                <c:pt idx="754">
                  <c:v>1.2607633635528989E-2</c:v>
                </c:pt>
                <c:pt idx="755">
                  <c:v>1.2611567235921089E-2</c:v>
                </c:pt>
                <c:pt idx="756">
                  <c:v>1.2573301427970888E-2</c:v>
                </c:pt>
                <c:pt idx="757">
                  <c:v>1.2607991131399189E-2</c:v>
                </c:pt>
                <c:pt idx="758">
                  <c:v>1.2650190539741389E-2</c:v>
                </c:pt>
                <c:pt idx="759">
                  <c:v>1.2662349982607788E-2</c:v>
                </c:pt>
                <c:pt idx="760">
                  <c:v>1.2627839027114588E-2</c:v>
                </c:pt>
                <c:pt idx="761">
                  <c:v>1.2621044313940989E-2</c:v>
                </c:pt>
                <c:pt idx="762">
                  <c:v>1.2685060136924789E-2</c:v>
                </c:pt>
                <c:pt idx="763">
                  <c:v>1.2688457493511588E-2</c:v>
                </c:pt>
                <c:pt idx="764">
                  <c:v>1.2654304033888588E-2</c:v>
                </c:pt>
                <c:pt idx="765">
                  <c:v>1.2684701495234488E-2</c:v>
                </c:pt>
                <c:pt idx="766">
                  <c:v>1.2723862188680189E-2</c:v>
                </c:pt>
                <c:pt idx="767">
                  <c:v>1.2766062742842388E-2</c:v>
                </c:pt>
                <c:pt idx="768">
                  <c:v>1.2808440899119689E-2</c:v>
                </c:pt>
                <c:pt idx="769">
                  <c:v>1.2806117175963489E-2</c:v>
                </c:pt>
                <c:pt idx="770">
                  <c:v>1.2813269385007289E-2</c:v>
                </c:pt>
                <c:pt idx="771">
                  <c:v>1.2848674080175888E-2</c:v>
                </c:pt>
                <c:pt idx="772">
                  <c:v>1.2844384129733788E-2</c:v>
                </c:pt>
                <c:pt idx="773">
                  <c:v>1.2879252581097088E-2</c:v>
                </c:pt>
                <c:pt idx="774">
                  <c:v>1.2866198252735189E-2</c:v>
                </c:pt>
                <c:pt idx="775">
                  <c:v>1.2929676686093489E-2</c:v>
                </c:pt>
                <c:pt idx="776">
                  <c:v>1.2914477382510489E-2</c:v>
                </c:pt>
                <c:pt idx="777">
                  <c:v>1.2942552266520389E-2</c:v>
                </c:pt>
                <c:pt idx="778">
                  <c:v>1.2955069205256988E-2</c:v>
                </c:pt>
                <c:pt idx="779">
                  <c:v>1.2969016127474288E-2</c:v>
                </c:pt>
                <c:pt idx="780">
                  <c:v>1.2987971429334388E-2</c:v>
                </c:pt>
                <c:pt idx="781">
                  <c:v>1.3015865273768988E-2</c:v>
                </c:pt>
                <c:pt idx="782">
                  <c:v>1.3039469167761388E-2</c:v>
                </c:pt>
                <c:pt idx="783">
                  <c:v>1.3028740854195789E-2</c:v>
                </c:pt>
                <c:pt idx="784">
                  <c:v>1.3035176925679088E-2</c:v>
                </c:pt>
                <c:pt idx="785">
                  <c:v>1.3060390696907488E-2</c:v>
                </c:pt>
                <c:pt idx="786">
                  <c:v>1.3063251809688989E-2</c:v>
                </c:pt>
                <c:pt idx="787">
                  <c:v>1.3142287042500589E-2</c:v>
                </c:pt>
                <c:pt idx="788">
                  <c:v>1.3114393198065989E-2</c:v>
                </c:pt>
                <c:pt idx="789">
                  <c:v>1.3122260398850089E-2</c:v>
                </c:pt>
                <c:pt idx="790">
                  <c:v>1.3137101060742789E-2</c:v>
                </c:pt>
                <c:pt idx="791">
                  <c:v>1.3169287147259689E-2</c:v>
                </c:pt>
                <c:pt idx="792">
                  <c:v>1.3140499563149688E-2</c:v>
                </c:pt>
                <c:pt idx="793">
                  <c:v>1.3196109649903889E-2</c:v>
                </c:pt>
                <c:pt idx="794">
                  <c:v>1.3253330759714089E-2</c:v>
                </c:pt>
                <c:pt idx="795">
                  <c:v>1.3198435664700189E-2</c:v>
                </c:pt>
                <c:pt idx="796">
                  <c:v>1.3254581995259689E-2</c:v>
                </c:pt>
                <c:pt idx="797">
                  <c:v>1.3275503524405688E-2</c:v>
                </c:pt>
                <c:pt idx="798">
                  <c:v>1.3303577262595489E-2</c:v>
                </c:pt>
                <c:pt idx="799">
                  <c:v>1.3287662967272089E-2</c:v>
                </c:pt>
                <c:pt idx="800">
                  <c:v>1.3324677539676588E-2</c:v>
                </c:pt>
                <c:pt idx="801">
                  <c:v>1.3335048357372089E-2</c:v>
                </c:pt>
                <c:pt idx="802">
                  <c:v>1.3317166688942589E-2</c:v>
                </c:pt>
                <c:pt idx="803">
                  <c:v>1.3366876948018788E-2</c:v>
                </c:pt>
                <c:pt idx="804">
                  <c:v>1.3384938510203389E-2</c:v>
                </c:pt>
                <c:pt idx="805">
                  <c:v>1.3397096807249688E-2</c:v>
                </c:pt>
                <c:pt idx="806">
                  <c:v>1.3392804565167388E-2</c:v>
                </c:pt>
                <c:pt idx="807">
                  <c:v>1.3432860144108589E-2</c:v>
                </c:pt>
                <c:pt idx="808">
                  <c:v>1.3487397743252288E-2</c:v>
                </c:pt>
                <c:pt idx="809">
                  <c:v>1.3445734578715389E-2</c:v>
                </c:pt>
                <c:pt idx="810">
                  <c:v>1.3533174401936389E-2</c:v>
                </c:pt>
                <c:pt idx="811">
                  <c:v>1.3516366366937588E-2</c:v>
                </c:pt>
                <c:pt idx="812">
                  <c:v>1.3526915932568089E-2</c:v>
                </c:pt>
                <c:pt idx="813">
                  <c:v>1.3545333844802788E-2</c:v>
                </c:pt>
                <c:pt idx="814">
                  <c:v>1.3545333844802788E-2</c:v>
                </c:pt>
                <c:pt idx="815">
                  <c:v>1.3596832729049988E-2</c:v>
                </c:pt>
                <c:pt idx="816">
                  <c:v>1.3571798851576788E-2</c:v>
                </c:pt>
                <c:pt idx="817">
                  <c:v>1.3675510465991388E-2</c:v>
                </c:pt>
                <c:pt idx="818">
                  <c:v>1.3627051442460788E-2</c:v>
                </c:pt>
                <c:pt idx="819">
                  <c:v>1.3652622709559388E-2</c:v>
                </c:pt>
                <c:pt idx="820">
                  <c:v>1.3664245908620488E-2</c:v>
                </c:pt>
                <c:pt idx="821">
                  <c:v>1.3622224102393388E-2</c:v>
                </c:pt>
                <c:pt idx="822">
                  <c:v>1.3694644515786588E-2</c:v>
                </c:pt>
                <c:pt idx="823">
                  <c:v>1.3662993527254788E-2</c:v>
                </c:pt>
                <c:pt idx="824">
                  <c:v>1.3727186952353589E-2</c:v>
                </c:pt>
                <c:pt idx="825">
                  <c:v>1.3774930984143788E-2</c:v>
                </c:pt>
                <c:pt idx="826">
                  <c:v>1.3693749630290988E-2</c:v>
                </c:pt>
                <c:pt idx="827">
                  <c:v>1.3790130287726788E-2</c:v>
                </c:pt>
                <c:pt idx="828">
                  <c:v>1.3804614599569389E-2</c:v>
                </c:pt>
                <c:pt idx="829">
                  <c:v>1.3760982916106388E-2</c:v>
                </c:pt>
                <c:pt idx="830">
                  <c:v>1.3803720859893988E-2</c:v>
                </c:pt>
                <c:pt idx="831">
                  <c:v>1.3802288584773089E-2</c:v>
                </c:pt>
                <c:pt idx="832">
                  <c:v>1.3848423885147489E-2</c:v>
                </c:pt>
                <c:pt idx="833">
                  <c:v>1.3835013206735488E-2</c:v>
                </c:pt>
                <c:pt idx="834">
                  <c:v>1.3885259709616888E-2</c:v>
                </c:pt>
                <c:pt idx="835">
                  <c:v>1.3896524266987788E-2</c:v>
                </c:pt>
                <c:pt idx="836">
                  <c:v>1.3935327464563288E-2</c:v>
                </c:pt>
                <c:pt idx="837">
                  <c:v>1.3882754946885489E-2</c:v>
                </c:pt>
                <c:pt idx="838">
                  <c:v>1.3923346769631889E-2</c:v>
                </c:pt>
                <c:pt idx="839">
                  <c:v>1.4034032990975288E-2</c:v>
                </c:pt>
                <c:pt idx="840">
                  <c:v>1.4020263670872989E-2</c:v>
                </c:pt>
                <c:pt idx="841">
                  <c:v>1.3973055882887988E-2</c:v>
                </c:pt>
                <c:pt idx="842">
                  <c:v>1.4042078939694388E-2</c:v>
                </c:pt>
                <c:pt idx="843">
                  <c:v>1.4026343392306188E-2</c:v>
                </c:pt>
                <c:pt idx="844">
                  <c:v>1.4075159911706889E-2</c:v>
                </c:pt>
                <c:pt idx="845">
                  <c:v>1.4107345998223789E-2</c:v>
                </c:pt>
                <c:pt idx="846">
                  <c:v>1.4061390591604588E-2</c:v>
                </c:pt>
                <c:pt idx="847">
                  <c:v>1.4082670762440888E-2</c:v>
                </c:pt>
                <c:pt idx="848">
                  <c:v>1.4125763910458488E-2</c:v>
                </c:pt>
                <c:pt idx="849">
                  <c:v>1.4155983769689488E-2</c:v>
                </c:pt>
                <c:pt idx="850">
                  <c:v>1.4150261544126389E-2</c:v>
                </c:pt>
                <c:pt idx="851">
                  <c:v>1.4150261544126389E-2</c:v>
                </c:pt>
                <c:pt idx="852">
                  <c:v>1.4211058758458489E-2</c:v>
                </c:pt>
                <c:pt idx="853">
                  <c:v>1.4195500813185189E-2</c:v>
                </c:pt>
                <c:pt idx="854">
                  <c:v>1.4203905403594688E-2</c:v>
                </c:pt>
                <c:pt idx="855">
                  <c:v>1.4260232773729389E-2</c:v>
                </c:pt>
                <c:pt idx="856">
                  <c:v>1.4258086652688188E-2</c:v>
                </c:pt>
                <c:pt idx="857">
                  <c:v>1.4312088008026689E-2</c:v>
                </c:pt>
                <c:pt idx="858">
                  <c:v>1.4269172462123988E-2</c:v>
                </c:pt>
                <c:pt idx="859">
                  <c:v>1.4316022754238789E-2</c:v>
                </c:pt>
                <c:pt idx="860">
                  <c:v>1.4353751172563588E-2</c:v>
                </c:pt>
                <c:pt idx="861">
                  <c:v>1.4327823555414888E-2</c:v>
                </c:pt>
                <c:pt idx="862">
                  <c:v>1.4379321293841988E-2</c:v>
                </c:pt>
                <c:pt idx="863">
                  <c:v>1.4355182301864389E-2</c:v>
                </c:pt>
                <c:pt idx="864">
                  <c:v>1.4392911866009189E-2</c:v>
                </c:pt>
                <c:pt idx="865">
                  <c:v>1.4361262023297589E-2</c:v>
                </c:pt>
                <c:pt idx="866">
                  <c:v>1.4459251412149089E-2</c:v>
                </c:pt>
                <c:pt idx="867">
                  <c:v>1.4400421570923088E-2</c:v>
                </c:pt>
                <c:pt idx="868">
                  <c:v>1.4498948349399989E-2</c:v>
                </c:pt>
                <c:pt idx="869">
                  <c:v>1.4386116007015589E-2</c:v>
                </c:pt>
                <c:pt idx="870">
                  <c:v>1.4462292418685789E-2</c:v>
                </c:pt>
                <c:pt idx="871">
                  <c:v>1.4563500416189088E-2</c:v>
                </c:pt>
                <c:pt idx="872">
                  <c:v>1.4571188869038089E-2</c:v>
                </c:pt>
                <c:pt idx="873">
                  <c:v>1.4543830122588589E-2</c:v>
                </c:pt>
                <c:pt idx="874">
                  <c:v>1.4520764764041589E-2</c:v>
                </c:pt>
                <c:pt idx="875">
                  <c:v>1.4585315685010489E-2</c:v>
                </c:pt>
                <c:pt idx="876">
                  <c:v>1.4533995548698489E-2</c:v>
                </c:pt>
                <c:pt idx="877">
                  <c:v>1.4603018605504888E-2</c:v>
                </c:pt>
                <c:pt idx="878">
                  <c:v>1.4616428138096788E-2</c:v>
                </c:pt>
                <c:pt idx="879">
                  <c:v>1.4632164831305189E-2</c:v>
                </c:pt>
                <c:pt idx="880">
                  <c:v>1.4674006743777189E-2</c:v>
                </c:pt>
                <c:pt idx="881">
                  <c:v>1.4680445106900688E-2</c:v>
                </c:pt>
                <c:pt idx="882">
                  <c:v>1.4711021316181688E-2</c:v>
                </c:pt>
                <c:pt idx="883">
                  <c:v>1.4726220619764689E-2</c:v>
                </c:pt>
                <c:pt idx="884">
                  <c:v>1.4788269069642389E-2</c:v>
                </c:pt>
                <c:pt idx="885">
                  <c:v>1.4696894500209189E-2</c:v>
                </c:pt>
                <c:pt idx="886">
                  <c:v>1.4779149487492588E-2</c:v>
                </c:pt>
                <c:pt idx="887">
                  <c:v>1.4703332863332688E-2</c:v>
                </c:pt>
                <c:pt idx="888">
                  <c:v>1.4757512966606188E-2</c:v>
                </c:pt>
                <c:pt idx="889">
                  <c:v>1.4792382563789588E-2</c:v>
                </c:pt>
                <c:pt idx="890">
                  <c:v>1.4787375329966988E-2</c:v>
                </c:pt>
                <c:pt idx="891">
                  <c:v>1.4826356129657388E-2</c:v>
                </c:pt>
                <c:pt idx="892">
                  <c:v>1.4909504856616188E-2</c:v>
                </c:pt>
                <c:pt idx="893">
                  <c:v>1.4854608615782288E-2</c:v>
                </c:pt>
                <c:pt idx="894">
                  <c:v>1.4888225831599988E-2</c:v>
                </c:pt>
                <c:pt idx="895">
                  <c:v>1.4887153343989488E-2</c:v>
                </c:pt>
                <c:pt idx="896">
                  <c:v>1.4951347914908288E-2</c:v>
                </c:pt>
                <c:pt idx="897">
                  <c:v>1.4922558039158089E-2</c:v>
                </c:pt>
                <c:pt idx="898">
                  <c:v>1.4968872087467588E-2</c:v>
                </c:pt>
                <c:pt idx="899">
                  <c:v>1.4959215115692388E-2</c:v>
                </c:pt>
                <c:pt idx="900">
                  <c:v>1.4939367219976988E-2</c:v>
                </c:pt>
                <c:pt idx="901">
                  <c:v>1.5031456781150488E-2</c:v>
                </c:pt>
                <c:pt idx="902">
                  <c:v>1.4998018313267889E-2</c:v>
                </c:pt>
                <c:pt idx="903">
                  <c:v>1.5083312015447789E-2</c:v>
                </c:pt>
                <c:pt idx="904">
                  <c:v>1.5048443564084388E-2</c:v>
                </c:pt>
                <c:pt idx="905">
                  <c:v>1.5128730032441588E-2</c:v>
                </c:pt>
                <c:pt idx="906">
                  <c:v>1.5071331320516388E-2</c:v>
                </c:pt>
                <c:pt idx="907">
                  <c:v>1.5101729927682488E-2</c:v>
                </c:pt>
                <c:pt idx="908">
                  <c:v>1.5119969091982089E-2</c:v>
                </c:pt>
                <c:pt idx="909">
                  <c:v>1.5185414898446589E-2</c:v>
                </c:pt>
                <c:pt idx="910">
                  <c:v>1.5164137019250389E-2</c:v>
                </c:pt>
                <c:pt idx="911">
                  <c:v>1.5183626273275588E-2</c:v>
                </c:pt>
                <c:pt idx="912">
                  <c:v>1.5172719211774889E-2</c:v>
                </c:pt>
                <c:pt idx="913">
                  <c:v>1.5237807522369189E-2</c:v>
                </c:pt>
                <c:pt idx="914">
                  <c:v>1.5223323210526489E-2</c:v>
                </c:pt>
                <c:pt idx="915">
                  <c:v>1.5283226685183088E-2</c:v>
                </c:pt>
                <c:pt idx="916">
                  <c:v>1.5251039452846088E-2</c:v>
                </c:pt>
                <c:pt idx="917">
                  <c:v>1.5264808772948389E-2</c:v>
                </c:pt>
                <c:pt idx="918">
                  <c:v>1.5264451277078189E-2</c:v>
                </c:pt>
                <c:pt idx="919">
                  <c:v>1.5293954998748688E-2</c:v>
                </c:pt>
                <c:pt idx="920">
                  <c:v>1.5260696424621288E-2</c:v>
                </c:pt>
                <c:pt idx="921">
                  <c:v>1.5370487760469089E-2</c:v>
                </c:pt>
                <c:pt idx="922">
                  <c:v>1.5320777501392888E-2</c:v>
                </c:pt>
                <c:pt idx="923">
                  <c:v>1.5350817466868588E-2</c:v>
                </c:pt>
                <c:pt idx="924">
                  <c:v>1.5377282473642588E-2</c:v>
                </c:pt>
                <c:pt idx="925">
                  <c:v>1.5366910510127089E-2</c:v>
                </c:pt>
                <c:pt idx="926">
                  <c:v>1.5423416628196889E-2</c:v>
                </c:pt>
                <c:pt idx="927">
                  <c:v>1.5392660525160688E-2</c:v>
                </c:pt>
                <c:pt idx="928">
                  <c:v>1.5433787445892388E-2</c:v>
                </c:pt>
                <c:pt idx="929">
                  <c:v>1.5422522888521488E-2</c:v>
                </c:pt>
                <c:pt idx="930">
                  <c:v>1.5487432451180689E-2</c:v>
                </c:pt>
                <c:pt idx="931">
                  <c:v>1.5467762157580289E-2</c:v>
                </c:pt>
                <c:pt idx="932">
                  <c:v>1.5528738119847389E-2</c:v>
                </c:pt>
                <c:pt idx="933">
                  <c:v>1.5513896312134588E-2</c:v>
                </c:pt>
                <c:pt idx="934">
                  <c:v>1.5597045039093387E-2</c:v>
                </c:pt>
                <c:pt idx="935">
                  <c:v>1.5543400033805088E-2</c:v>
                </c:pt>
                <c:pt idx="936">
                  <c:v>1.5532135476434188E-2</c:v>
                </c:pt>
                <c:pt idx="937">
                  <c:v>1.5522478504658989E-2</c:v>
                </c:pt>
                <c:pt idx="938">
                  <c:v>1.5591144065595289E-2</c:v>
                </c:pt>
                <c:pt idx="939">
                  <c:v>1.5595792657727687E-2</c:v>
                </c:pt>
                <c:pt idx="940">
                  <c:v>1.5661059716256989E-2</c:v>
                </c:pt>
                <c:pt idx="941">
                  <c:v>1.569664430518079E-2</c:v>
                </c:pt>
                <c:pt idx="942">
                  <c:v>1.567518653222949E-2</c:v>
                </c:pt>
                <c:pt idx="943">
                  <c:v>1.5666604339705091E-2</c:v>
                </c:pt>
                <c:pt idx="944">
                  <c:v>1.5717028444701492E-2</c:v>
                </c:pt>
                <c:pt idx="945">
                  <c:v>1.5711307364958592E-2</c:v>
                </c:pt>
                <c:pt idx="946">
                  <c:v>1.5756189138147188E-2</c:v>
                </c:pt>
                <c:pt idx="947">
                  <c:v>1.576352009512599E-2</c:v>
                </c:pt>
                <c:pt idx="948">
                  <c:v>1.574063233869399E-2</c:v>
                </c:pt>
                <c:pt idx="949">
                  <c:v>1.5761195226149691E-2</c:v>
                </c:pt>
                <c:pt idx="950">
                  <c:v>1.579034259777019E-2</c:v>
                </c:pt>
                <c:pt idx="951">
                  <c:v>1.5798568440244489E-2</c:v>
                </c:pt>
                <c:pt idx="952">
                  <c:v>1.5818595083894989E-2</c:v>
                </c:pt>
                <c:pt idx="953">
                  <c:v>1.5846490074149691E-2</c:v>
                </c:pt>
                <c:pt idx="954">
                  <c:v>1.582932454328069E-2</c:v>
                </c:pt>
                <c:pt idx="955">
                  <c:v>1.5861331881862589E-2</c:v>
                </c:pt>
                <c:pt idx="956">
                  <c:v>1.5906571150921291E-2</c:v>
                </c:pt>
                <c:pt idx="957">
                  <c:v>1.5917121862371889E-2</c:v>
                </c:pt>
                <c:pt idx="958">
                  <c:v>1.5915869481006189E-2</c:v>
                </c:pt>
                <c:pt idx="959">
                  <c:v>1.5908359776092292E-2</c:v>
                </c:pt>
                <c:pt idx="960">
                  <c:v>1.5939830870868889E-2</c:v>
                </c:pt>
                <c:pt idx="961">
                  <c:v>1.595288405341069E-2</c:v>
                </c:pt>
                <c:pt idx="962">
                  <c:v>1.6012787528067292E-2</c:v>
                </c:pt>
                <c:pt idx="963">
                  <c:v>1.600635031076399E-2</c:v>
                </c:pt>
                <c:pt idx="964">
                  <c:v>1.6055165684344591E-2</c:v>
                </c:pt>
                <c:pt idx="965">
                  <c:v>1.6043543631103489E-2</c:v>
                </c:pt>
                <c:pt idx="966">
                  <c:v>1.5984176400252192E-2</c:v>
                </c:pt>
                <c:pt idx="967">
                  <c:v>1.6096651246766489E-2</c:v>
                </c:pt>
                <c:pt idx="968">
                  <c:v>1.609575750709109E-2</c:v>
                </c:pt>
                <c:pt idx="969">
                  <c:v>1.6102372326509389E-2</c:v>
                </c:pt>
                <c:pt idx="970">
                  <c:v>1.6157984704903792E-2</c:v>
                </c:pt>
                <c:pt idx="971">
                  <c:v>1.616227465534599E-2</c:v>
                </c:pt>
                <c:pt idx="972">
                  <c:v>1.617890623404989E-2</c:v>
                </c:pt>
                <c:pt idx="973">
                  <c:v>1.6192673262511989E-2</c:v>
                </c:pt>
                <c:pt idx="974">
                  <c:v>1.6199290373570589E-2</c:v>
                </c:pt>
                <c:pt idx="975">
                  <c:v>1.6275465639420689E-2</c:v>
                </c:pt>
                <c:pt idx="976">
                  <c:v>1.6168355522599289E-2</c:v>
                </c:pt>
                <c:pt idx="977">
                  <c:v>1.625704658136589E-2</c:v>
                </c:pt>
                <c:pt idx="978">
                  <c:v>1.622253562587269E-2</c:v>
                </c:pt>
                <c:pt idx="979">
                  <c:v>1.6234695068739192E-2</c:v>
                </c:pt>
                <c:pt idx="980">
                  <c:v>1.6312300318069989E-2</c:v>
                </c:pt>
                <c:pt idx="981">
                  <c:v>1.6331969465850391E-2</c:v>
                </c:pt>
                <c:pt idx="982">
                  <c:v>1.6362726714706691E-2</c:v>
                </c:pt>
                <c:pt idx="983">
                  <c:v>1.6359508106054989E-2</c:v>
                </c:pt>
                <c:pt idx="984">
                  <c:v>1.639419666366309E-2</c:v>
                </c:pt>
                <c:pt idx="985">
                  <c:v>1.6383648243852689E-2</c:v>
                </c:pt>
                <c:pt idx="986">
                  <c:v>1.639687902850949E-2</c:v>
                </c:pt>
                <c:pt idx="987">
                  <c:v>1.6400097637161191E-2</c:v>
                </c:pt>
                <c:pt idx="988">
                  <c:v>1.642441652289409E-2</c:v>
                </c:pt>
                <c:pt idx="989">
                  <c:v>1.643639836364549E-2</c:v>
                </c:pt>
                <c:pt idx="990">
                  <c:v>1.643121123606759E-2</c:v>
                </c:pt>
                <c:pt idx="991">
                  <c:v>1.6494154571440791E-2</c:v>
                </c:pt>
                <c:pt idx="992">
                  <c:v>1.6559241736214991E-2</c:v>
                </c:pt>
                <c:pt idx="993">
                  <c:v>1.6492724587960091E-2</c:v>
                </c:pt>
                <c:pt idx="994">
                  <c:v>1.655012329988529E-2</c:v>
                </c:pt>
                <c:pt idx="995">
                  <c:v>1.6495048311116291E-2</c:v>
                </c:pt>
                <c:pt idx="996">
                  <c:v>1.6548692170584491E-2</c:v>
                </c:pt>
                <c:pt idx="997">
                  <c:v>1.660483964696409E-2</c:v>
                </c:pt>
                <c:pt idx="998">
                  <c:v>1.6597329942050189E-2</c:v>
                </c:pt>
                <c:pt idx="999">
                  <c:v>1.6623258705018889E-2</c:v>
                </c:pt>
                <c:pt idx="1000">
                  <c:v>1.6678511295902889E-2</c:v>
                </c:pt>
                <c:pt idx="1001">
                  <c:v>1.6605555784524492E-2</c:v>
                </c:pt>
                <c:pt idx="1002">
                  <c:v>1.6676545068616891E-2</c:v>
                </c:pt>
                <c:pt idx="1003">
                  <c:v>1.665490740191039E-2</c:v>
                </c:pt>
                <c:pt idx="1004">
                  <c:v>1.671820823315379E-2</c:v>
                </c:pt>
                <c:pt idx="1005">
                  <c:v>1.6743420858562091E-2</c:v>
                </c:pt>
                <c:pt idx="1006">
                  <c:v>1.6734658772282491E-2</c:v>
                </c:pt>
                <c:pt idx="1007">
                  <c:v>1.6714989624502088E-2</c:v>
                </c:pt>
                <c:pt idx="1008">
                  <c:v>1.6784011535488492E-2</c:v>
                </c:pt>
                <c:pt idx="1009">
                  <c:v>1.6794382353183888E-2</c:v>
                </c:pt>
                <c:pt idx="1010">
                  <c:v>1.6813515257158889E-2</c:v>
                </c:pt>
                <c:pt idx="1011">
                  <c:v>1.687198760251479E-2</c:v>
                </c:pt>
                <c:pt idx="1012">
                  <c:v>1.6860186801338588E-2</c:v>
                </c:pt>
                <c:pt idx="1013">
                  <c:v>1.683425918418999E-2</c:v>
                </c:pt>
                <c:pt idx="1014">
                  <c:v>1.691830165082429E-2</c:v>
                </c:pt>
                <c:pt idx="1015">
                  <c:v>1.6845881237430992E-2</c:v>
                </c:pt>
                <c:pt idx="1016">
                  <c:v>1.6896843877872891E-2</c:v>
                </c:pt>
                <c:pt idx="1017">
                  <c:v>1.696389841575319E-2</c:v>
                </c:pt>
                <c:pt idx="1018">
                  <c:v>1.6912757027376189E-2</c:v>
                </c:pt>
                <c:pt idx="1019">
                  <c:v>1.6986251074199991E-2</c:v>
                </c:pt>
                <c:pt idx="1020">
                  <c:v>1.699554825846479E-2</c:v>
                </c:pt>
                <c:pt idx="1021">
                  <c:v>1.702254950904409E-2</c:v>
                </c:pt>
                <c:pt idx="1022">
                  <c:v>1.698178008418259E-2</c:v>
                </c:pt>
                <c:pt idx="1023">
                  <c:v>1.7029165474282591E-2</c:v>
                </c:pt>
                <c:pt idx="1024">
                  <c:v>1.7044007281995389E-2</c:v>
                </c:pt>
                <c:pt idx="1025">
                  <c:v>1.7109094446769592E-2</c:v>
                </c:pt>
                <c:pt idx="1026">
                  <c:v>1.7113029192981691E-2</c:v>
                </c:pt>
                <c:pt idx="1027">
                  <c:v>1.710194223772589E-2</c:v>
                </c:pt>
                <c:pt idx="1028">
                  <c:v>1.7118215174739489E-2</c:v>
                </c:pt>
                <c:pt idx="1029">
                  <c:v>1.7145931417059092E-2</c:v>
                </c:pt>
                <c:pt idx="1030">
                  <c:v>1.7130910861411192E-2</c:v>
                </c:pt>
                <c:pt idx="1031">
                  <c:v>1.7168819173491091E-2</c:v>
                </c:pt>
                <c:pt idx="1032">
                  <c:v>1.719653541581069E-2</c:v>
                </c:pt>
                <c:pt idx="1033">
                  <c:v>1.7187594581595991E-2</c:v>
                </c:pt>
                <c:pt idx="1034">
                  <c:v>1.717042905072699E-2</c:v>
                </c:pt>
                <c:pt idx="1035">
                  <c:v>1.7268060943708391E-2</c:v>
                </c:pt>
                <c:pt idx="1036">
                  <c:v>1.7228185258522391E-2</c:v>
                </c:pt>
                <c:pt idx="1037">
                  <c:v>1.7270385812684589E-2</c:v>
                </c:pt>
                <c:pt idx="1038">
                  <c:v>1.7310617847920689E-2</c:v>
                </c:pt>
                <c:pt idx="1039">
                  <c:v>1.730185690746119E-2</c:v>
                </c:pt>
                <c:pt idx="1040">
                  <c:v>1.7380892140272792E-2</c:v>
                </c:pt>
                <c:pt idx="1041">
                  <c:v>1.729220108150609E-2</c:v>
                </c:pt>
                <c:pt idx="1042">
                  <c:v>1.7337440350564889E-2</c:v>
                </c:pt>
                <c:pt idx="1043">
                  <c:v>1.739752257315659E-2</c:v>
                </c:pt>
                <c:pt idx="1044">
                  <c:v>1.7385720626160391E-2</c:v>
                </c:pt>
                <c:pt idx="1045">
                  <c:v>1.737481356465969E-2</c:v>
                </c:pt>
                <c:pt idx="1046">
                  <c:v>1.7434894641431289E-2</c:v>
                </c:pt>
                <c:pt idx="1047">
                  <c:v>1.742398643411049E-2</c:v>
                </c:pt>
                <c:pt idx="1048">
                  <c:v>1.7451166432624791E-2</c:v>
                </c:pt>
                <c:pt idx="1049">
                  <c:v>1.7466186988272691E-2</c:v>
                </c:pt>
                <c:pt idx="1050">
                  <c:v>1.7494081978527389E-2</c:v>
                </c:pt>
                <c:pt idx="1051">
                  <c:v>1.7481743787725889E-2</c:v>
                </c:pt>
                <c:pt idx="1052">
                  <c:v>1.753413526582839E-2</c:v>
                </c:pt>
                <c:pt idx="1053">
                  <c:v>1.7563282637448892E-2</c:v>
                </c:pt>
                <c:pt idx="1054">
                  <c:v>1.7518937108065489E-2</c:v>
                </c:pt>
                <c:pt idx="1055">
                  <c:v>1.756971985475219E-2</c:v>
                </c:pt>
                <c:pt idx="1056">
                  <c:v>1.7567752481646191E-2</c:v>
                </c:pt>
                <c:pt idx="1057">
                  <c:v>1.7597078601201691E-2</c:v>
                </c:pt>
                <c:pt idx="1058">
                  <c:v>1.764142413058499E-2</c:v>
                </c:pt>
                <c:pt idx="1059">
                  <c:v>1.764142413058499E-2</c:v>
                </c:pt>
                <c:pt idx="1060">
                  <c:v>1.7638921659493791E-2</c:v>
                </c:pt>
                <c:pt idx="1061">
                  <c:v>1.762336486004059E-2</c:v>
                </c:pt>
                <c:pt idx="1062">
                  <c:v>1.7686485797528791E-2</c:v>
                </c:pt>
                <c:pt idx="1063">
                  <c:v>1.7732441204147992E-2</c:v>
                </c:pt>
                <c:pt idx="1064">
                  <c:v>1.7701685101111791E-2</c:v>
                </c:pt>
                <c:pt idx="1065">
                  <c:v>1.7715095779523789E-2</c:v>
                </c:pt>
                <c:pt idx="1066">
                  <c:v>1.7813085168375389E-2</c:v>
                </c:pt>
                <c:pt idx="1067">
                  <c:v>1.7789839916073191E-2</c:v>
                </c:pt>
                <c:pt idx="1068">
                  <c:v>1.776230356750879E-2</c:v>
                </c:pt>
                <c:pt idx="1069">
                  <c:v>1.7841696296190489E-2</c:v>
                </c:pt>
                <c:pt idx="1070">
                  <c:v>1.787871086859499E-2</c:v>
                </c:pt>
                <c:pt idx="1071">
                  <c:v>1.7839550175149391E-2</c:v>
                </c:pt>
                <c:pt idx="1072">
                  <c:v>1.7787337444981888E-2</c:v>
                </c:pt>
                <c:pt idx="1073">
                  <c:v>1.775640144819049E-2</c:v>
                </c:pt>
                <c:pt idx="1074">
                  <c:v>1.7900168641546289E-2</c:v>
                </c:pt>
                <c:pt idx="1075">
                  <c:v>1.7941295562277991E-2</c:v>
                </c:pt>
                <c:pt idx="1076">
                  <c:v>1.7894982659788589E-2</c:v>
                </c:pt>
                <c:pt idx="1077">
                  <c:v>1.7945229162669989E-2</c:v>
                </c:pt>
                <c:pt idx="1078">
                  <c:v>1.7919301545521391E-2</c:v>
                </c:pt>
                <c:pt idx="1079">
                  <c:v>1.7971157925638689E-2</c:v>
                </c:pt>
                <c:pt idx="1080">
                  <c:v>1.7972230413249291E-2</c:v>
                </c:pt>
                <c:pt idx="1081">
                  <c:v>1.799458192587599E-2</c:v>
                </c:pt>
                <c:pt idx="1082">
                  <c:v>1.7997443038657489E-2</c:v>
                </c:pt>
                <c:pt idx="1083">
                  <c:v>1.8036782480038292E-2</c:v>
                </c:pt>
                <c:pt idx="1084">
                  <c:v>1.8006562620807291E-2</c:v>
                </c:pt>
                <c:pt idx="1085">
                  <c:v>1.813888536303709E-2</c:v>
                </c:pt>
                <c:pt idx="1086">
                  <c:v>1.8108844251741189E-2</c:v>
                </c:pt>
                <c:pt idx="1087">
                  <c:v>1.8150507416278092E-2</c:v>
                </c:pt>
                <c:pt idx="1088">
                  <c:v>1.8064498722357891E-2</c:v>
                </c:pt>
                <c:pt idx="1089">
                  <c:v>1.8120824946672491E-2</c:v>
                </c:pt>
                <c:pt idx="1090">
                  <c:v>1.8109380495546491E-2</c:v>
                </c:pt>
                <c:pt idx="1091">
                  <c:v>1.8165706719861091E-2</c:v>
                </c:pt>
                <c:pt idx="1092">
                  <c:v>1.817804605648269E-2</c:v>
                </c:pt>
                <c:pt idx="1093">
                  <c:v>1.8163919240510189E-2</c:v>
                </c:pt>
                <c:pt idx="1094">
                  <c:v>1.8175005049945989E-2</c:v>
                </c:pt>
                <c:pt idx="1095">
                  <c:v>1.8205403657111992E-2</c:v>
                </c:pt>
                <c:pt idx="1096">
                  <c:v>1.8310187759137189E-2</c:v>
                </c:pt>
                <c:pt idx="1097">
                  <c:v>1.8278001672620191E-2</c:v>
                </c:pt>
                <c:pt idx="1098">
                  <c:v>1.825314768890219E-2</c:v>
                </c:pt>
                <c:pt idx="1099">
                  <c:v>1.8300889429052291E-2</c:v>
                </c:pt>
                <c:pt idx="1100">
                  <c:v>1.8292128488592692E-2</c:v>
                </c:pt>
                <c:pt idx="1101">
                  <c:v>1.8376885946967292E-2</c:v>
                </c:pt>
                <c:pt idx="1102">
                  <c:v>1.8365083999971089E-2</c:v>
                </c:pt>
                <c:pt idx="1103">
                  <c:v>1.8378317076268091E-2</c:v>
                </c:pt>
                <c:pt idx="1104">
                  <c:v>1.8418192761454191E-2</c:v>
                </c:pt>
                <c:pt idx="1105">
                  <c:v>1.8441080517886191E-2</c:v>
                </c:pt>
                <c:pt idx="1106">
                  <c:v>1.8414616656932292E-2</c:v>
                </c:pt>
                <c:pt idx="1107">
                  <c:v>1.8416761632153292E-2</c:v>
                </c:pt>
                <c:pt idx="1108">
                  <c:v>1.847523283168909E-2</c:v>
                </c:pt>
                <c:pt idx="1109">
                  <c:v>1.8494008239793889E-2</c:v>
                </c:pt>
                <c:pt idx="1110">
                  <c:v>1.8525659228325692E-2</c:v>
                </c:pt>
                <c:pt idx="1111">
                  <c:v>1.8508671299571691E-2</c:v>
                </c:pt>
                <c:pt idx="1112">
                  <c:v>1.848739342037559E-2</c:v>
                </c:pt>
                <c:pt idx="1113">
                  <c:v>1.8522083123803792E-2</c:v>
                </c:pt>
                <c:pt idx="1114">
                  <c:v>1.861041783252039E-2</c:v>
                </c:pt>
                <c:pt idx="1115">
                  <c:v>1.8595576024807589E-2</c:v>
                </c:pt>
                <c:pt idx="1116">
                  <c:v>1.8602906981786391E-2</c:v>
                </c:pt>
                <c:pt idx="1117">
                  <c:v>1.8608449313594191E-2</c:v>
                </c:pt>
                <c:pt idx="1118">
                  <c:v>1.860147699830569E-2</c:v>
                </c:pt>
                <c:pt idx="1119">
                  <c:v>1.8625437242348192E-2</c:v>
                </c:pt>
                <c:pt idx="1120">
                  <c:v>1.8644033902517992E-2</c:v>
                </c:pt>
                <c:pt idx="1121">
                  <c:v>1.864975612808099E-2</c:v>
                </c:pt>
                <c:pt idx="1122">
                  <c:v>1.8646716267364392E-2</c:v>
                </c:pt>
                <c:pt idx="1123">
                  <c:v>1.871877803906739E-2</c:v>
                </c:pt>
                <c:pt idx="1124">
                  <c:v>1.8682300856288189E-2</c:v>
                </c:pt>
                <c:pt idx="1125">
                  <c:v>1.8684803327379491E-2</c:v>
                </c:pt>
                <c:pt idx="1126">
                  <c:v>1.8709479708982492E-2</c:v>
                </c:pt>
                <c:pt idx="1127">
                  <c:v>1.8767237062597891E-2</c:v>
                </c:pt>
                <c:pt idx="1128">
                  <c:v>1.8728076369152292E-2</c:v>
                </c:pt>
                <c:pt idx="1129">
                  <c:v>1.8842517442952591E-2</c:v>
                </c:pt>
                <c:pt idx="1130">
                  <c:v>1.8804966626742789E-2</c:v>
                </c:pt>
                <c:pt idx="1131">
                  <c:v>1.881569608612849E-2</c:v>
                </c:pt>
                <c:pt idx="1132">
                  <c:v>1.8808721479199691E-2</c:v>
                </c:pt>
                <c:pt idx="1133">
                  <c:v>1.8828928016605389E-2</c:v>
                </c:pt>
                <c:pt idx="1134">
                  <c:v>1.885789549447069E-2</c:v>
                </c:pt>
                <c:pt idx="1135">
                  <c:v>1.8901704780048691E-2</c:v>
                </c:pt>
                <c:pt idx="1136">
                  <c:v>1.889991615487769E-2</c:v>
                </c:pt>
                <c:pt idx="1137">
                  <c:v>1.8953918656036191E-2</c:v>
                </c:pt>
                <c:pt idx="1138">
                  <c:v>1.896875931792899E-2</c:v>
                </c:pt>
                <c:pt idx="1139">
                  <c:v>1.8938361856582989E-2</c:v>
                </c:pt>
                <c:pt idx="1140">
                  <c:v>1.8948553926343391E-2</c:v>
                </c:pt>
                <c:pt idx="1141">
                  <c:v>1.898521100287769E-2</c:v>
                </c:pt>
                <c:pt idx="1142">
                  <c:v>1.9028126548780291E-2</c:v>
                </c:pt>
                <c:pt idx="1143">
                  <c:v>1.896500561129209E-2</c:v>
                </c:pt>
                <c:pt idx="1144">
                  <c:v>1.9040464739581792E-2</c:v>
                </c:pt>
                <c:pt idx="1145">
                  <c:v>1.9078194303726689E-2</c:v>
                </c:pt>
                <c:pt idx="1146">
                  <c:v>1.9075869434750391E-2</c:v>
                </c:pt>
                <c:pt idx="1147">
                  <c:v>1.9037782374735392E-2</c:v>
                </c:pt>
                <c:pt idx="1148">
                  <c:v>1.9099830824613091E-2</c:v>
                </c:pt>
                <c:pt idx="1149">
                  <c:v>1.9176542334268489E-2</c:v>
                </c:pt>
                <c:pt idx="1150">
                  <c:v>1.9165097883142392E-2</c:v>
                </c:pt>
                <c:pt idx="1151">
                  <c:v>1.9151687204730389E-2</c:v>
                </c:pt>
                <c:pt idx="1152">
                  <c:v>1.9188164387509591E-2</c:v>
                </c:pt>
                <c:pt idx="1153">
                  <c:v>1.9195138994438289E-2</c:v>
                </c:pt>
                <c:pt idx="1154">
                  <c:v>1.9190846752355991E-2</c:v>
                </c:pt>
                <c:pt idx="1155">
                  <c:v>1.9258617427796689E-2</c:v>
                </c:pt>
                <c:pt idx="1156">
                  <c:v>1.9241808246977792E-2</c:v>
                </c:pt>
                <c:pt idx="1157">
                  <c:v>1.9297776975422291E-2</c:v>
                </c:pt>
                <c:pt idx="1158">
                  <c:v>1.926076469465789E-2</c:v>
                </c:pt>
                <c:pt idx="1159">
                  <c:v>1.9339977529584489E-2</c:v>
                </c:pt>
                <c:pt idx="1160">
                  <c:v>1.9282936313529491E-2</c:v>
                </c:pt>
                <c:pt idx="1161">
                  <c:v>1.9344627267536989E-2</c:v>
                </c:pt>
                <c:pt idx="1162">
                  <c:v>1.9301354225764192E-2</c:v>
                </c:pt>
                <c:pt idx="1163">
                  <c:v>1.9293487024980089E-2</c:v>
                </c:pt>
                <c:pt idx="1164">
                  <c:v>1.9340692521324889E-2</c:v>
                </c:pt>
                <c:pt idx="1165">
                  <c:v>1.9375919614378491E-2</c:v>
                </c:pt>
                <c:pt idx="1166">
                  <c:v>1.932424312801629E-2</c:v>
                </c:pt>
                <c:pt idx="1167">
                  <c:v>1.9435286845229788E-2</c:v>
                </c:pt>
                <c:pt idx="1168">
                  <c:v>1.9453344969954191E-2</c:v>
                </c:pt>
                <c:pt idx="1169">
                  <c:v>1.9499837766198791E-2</c:v>
                </c:pt>
                <c:pt idx="1170">
                  <c:v>1.9402922010777791E-2</c:v>
                </c:pt>
                <c:pt idx="1171">
                  <c:v>1.9459603439322491E-2</c:v>
                </c:pt>
                <c:pt idx="1172">
                  <c:v>1.9506632479372291E-2</c:v>
                </c:pt>
                <c:pt idx="1173">
                  <c:v>1.9542217068296092E-2</c:v>
                </c:pt>
                <c:pt idx="1174">
                  <c:v>1.953184510478059E-2</c:v>
                </c:pt>
                <c:pt idx="1175">
                  <c:v>1.9561349972271189E-2</c:v>
                </c:pt>
                <c:pt idx="1176">
                  <c:v>1.953703108653829E-2</c:v>
                </c:pt>
                <c:pt idx="1177">
                  <c:v>1.9592463571177589E-2</c:v>
                </c:pt>
                <c:pt idx="1178">
                  <c:v>1.961535247342969E-2</c:v>
                </c:pt>
                <c:pt idx="1179">
                  <c:v>1.959067609182669E-2</c:v>
                </c:pt>
                <c:pt idx="1180">
                  <c:v>1.968741309931249E-2</c:v>
                </c:pt>
                <c:pt idx="1181">
                  <c:v>1.9652903289639392E-2</c:v>
                </c:pt>
                <c:pt idx="1182">
                  <c:v>1.9682942109295089E-2</c:v>
                </c:pt>
                <c:pt idx="1183">
                  <c:v>1.9679188402658192E-2</c:v>
                </c:pt>
                <c:pt idx="1184">
                  <c:v>1.9659516963237689E-2</c:v>
                </c:pt>
                <c:pt idx="1185">
                  <c:v>1.977717893732989E-2</c:v>
                </c:pt>
                <c:pt idx="1186">
                  <c:v>1.9764123463147789E-2</c:v>
                </c:pt>
                <c:pt idx="1187">
                  <c:v>1.977163545970189E-2</c:v>
                </c:pt>
                <c:pt idx="1188">
                  <c:v>1.9772886695247589E-2</c:v>
                </c:pt>
                <c:pt idx="1189">
                  <c:v>1.9732831116306391E-2</c:v>
                </c:pt>
                <c:pt idx="1190">
                  <c:v>1.9831717682293592E-2</c:v>
                </c:pt>
                <c:pt idx="1191">
                  <c:v>1.978969587606649E-2</c:v>
                </c:pt>
                <c:pt idx="1192">
                  <c:v>1.9810616259392389E-2</c:v>
                </c:pt>
                <c:pt idx="1193">
                  <c:v>1.9834932853484991E-2</c:v>
                </c:pt>
                <c:pt idx="1194">
                  <c:v>1.9874988432426192E-2</c:v>
                </c:pt>
                <c:pt idx="1195">
                  <c:v>1.979630954966469E-2</c:v>
                </c:pt>
                <c:pt idx="1196">
                  <c:v>1.9944010343412592E-2</c:v>
                </c:pt>
                <c:pt idx="1197">
                  <c:v>1.992487743943749E-2</c:v>
                </c:pt>
                <c:pt idx="1198">
                  <c:v>1.985228056974939E-2</c:v>
                </c:pt>
                <c:pt idx="1199">
                  <c:v>1.9928454689779489E-2</c:v>
                </c:pt>
                <c:pt idx="1200">
                  <c:v>1.9970476496006691E-2</c:v>
                </c:pt>
                <c:pt idx="1201">
                  <c:v>1.9987285676825589E-2</c:v>
                </c:pt>
                <c:pt idx="1202">
                  <c:v>2.0037708636001891E-2</c:v>
                </c:pt>
                <c:pt idx="1203">
                  <c:v>1.998531715789939E-2</c:v>
                </c:pt>
                <c:pt idx="1204">
                  <c:v>2.0016609504740889E-2</c:v>
                </c:pt>
                <c:pt idx="1205">
                  <c:v>2.006131482163459E-2</c:v>
                </c:pt>
                <c:pt idx="1206">
                  <c:v>2.007901545048869E-2</c:v>
                </c:pt>
                <c:pt idx="1207">
                  <c:v>2.0101010613065389E-2</c:v>
                </c:pt>
                <c:pt idx="1208">
                  <c:v>2.0111382576580891E-2</c:v>
                </c:pt>
                <c:pt idx="1209">
                  <c:v>2.010225955697079E-2</c:v>
                </c:pt>
                <c:pt idx="1210">
                  <c:v>2.014034890862609E-2</c:v>
                </c:pt>
                <c:pt idx="1211">
                  <c:v>2.0160556591851789E-2</c:v>
                </c:pt>
                <c:pt idx="1212">
                  <c:v>2.0144819898643491E-2</c:v>
                </c:pt>
                <c:pt idx="1213">
                  <c:v>2.013784414589459E-2</c:v>
                </c:pt>
                <c:pt idx="1214">
                  <c:v>2.0221172766608592E-2</c:v>
                </c:pt>
                <c:pt idx="1215">
                  <c:v>2.0200252383282689E-2</c:v>
                </c:pt>
                <c:pt idx="1216">
                  <c:v>2.0204184837854591E-2</c:v>
                </c:pt>
                <c:pt idx="1217">
                  <c:v>2.0189701671832091E-2</c:v>
                </c:pt>
                <c:pt idx="1218">
                  <c:v>2.0201682366763389E-2</c:v>
                </c:pt>
                <c:pt idx="1219">
                  <c:v>2.0254967584541289E-2</c:v>
                </c:pt>
                <c:pt idx="1220">
                  <c:v>2.0266233287732291E-2</c:v>
                </c:pt>
                <c:pt idx="1221">
                  <c:v>2.0358859092711089E-2</c:v>
                </c:pt>
                <c:pt idx="1222">
                  <c:v>2.0312547336041792E-2</c:v>
                </c:pt>
                <c:pt idx="1223">
                  <c:v>2.0353494363018192E-2</c:v>
                </c:pt>
                <c:pt idx="1224">
                  <c:v>2.0349917112676291E-2</c:v>
                </c:pt>
                <c:pt idx="1225">
                  <c:v>2.0374595785919491E-2</c:v>
                </c:pt>
                <c:pt idx="1226">
                  <c:v>2.0407675612111788E-2</c:v>
                </c:pt>
                <c:pt idx="1227">
                  <c:v>2.0439506494398789E-2</c:v>
                </c:pt>
                <c:pt idx="1228">
                  <c:v>2.0387467928885992E-2</c:v>
                </c:pt>
                <c:pt idx="1229">
                  <c:v>2.0435569456546392E-2</c:v>
                </c:pt>
                <c:pt idx="1230">
                  <c:v>2.0482777244531389E-2</c:v>
                </c:pt>
                <c:pt idx="1231">
                  <c:v>2.0495832718713389E-2</c:v>
                </c:pt>
                <c:pt idx="1232">
                  <c:v>2.0537137241559991E-2</c:v>
                </c:pt>
                <c:pt idx="1233">
                  <c:v>2.057004061145749E-2</c:v>
                </c:pt>
                <c:pt idx="1234">
                  <c:v>2.050655988645889E-2</c:v>
                </c:pt>
                <c:pt idx="1235">
                  <c:v>2.0549475432361491E-2</c:v>
                </c:pt>
                <c:pt idx="1236">
                  <c:v>2.0518540581390191E-2</c:v>
                </c:pt>
                <c:pt idx="1237">
                  <c:v>2.059399970967999E-2</c:v>
                </c:pt>
                <c:pt idx="1238">
                  <c:v>2.0608125379832289E-2</c:v>
                </c:pt>
                <c:pt idx="1239">
                  <c:v>2.0647823462903392E-2</c:v>
                </c:pt>
                <c:pt idx="1240">
                  <c:v>2.0619033587153088E-2</c:v>
                </c:pt>
                <c:pt idx="1241">
                  <c:v>2.0676074803208089E-2</c:v>
                </c:pt>
                <c:pt idx="1242">
                  <c:v>2.0693420227832292E-2</c:v>
                </c:pt>
                <c:pt idx="1243">
                  <c:v>2.0649968438124389E-2</c:v>
                </c:pt>
                <c:pt idx="1244">
                  <c:v>2.0757794692506291E-2</c:v>
                </c:pt>
                <c:pt idx="1245">
                  <c:v>2.0671603813190689E-2</c:v>
                </c:pt>
                <c:pt idx="1246">
                  <c:v>2.0715057894538789E-2</c:v>
                </c:pt>
                <c:pt idx="1247">
                  <c:v>2.0788548503902292E-2</c:v>
                </c:pt>
                <c:pt idx="1248">
                  <c:v>2.0803210417859989E-2</c:v>
                </c:pt>
                <c:pt idx="1249">
                  <c:v>2.076512564948519E-2</c:v>
                </c:pt>
                <c:pt idx="1250">
                  <c:v>2.0806608920266891E-2</c:v>
                </c:pt>
                <c:pt idx="1251">
                  <c:v>2.0875273335382988E-2</c:v>
                </c:pt>
                <c:pt idx="1252">
                  <c:v>2.0795524256651189E-2</c:v>
                </c:pt>
                <c:pt idx="1253">
                  <c:v>2.0875273335382988E-2</c:v>
                </c:pt>
                <c:pt idx="1254">
                  <c:v>2.0906389225929588E-2</c:v>
                </c:pt>
                <c:pt idx="1255">
                  <c:v>2.084022728190469E-2</c:v>
                </c:pt>
                <c:pt idx="1256">
                  <c:v>2.0901918235912191E-2</c:v>
                </c:pt>
                <c:pt idx="1257">
                  <c:v>2.095234348672869E-2</c:v>
                </c:pt>
                <c:pt idx="1258">
                  <c:v>2.0954309714014688E-2</c:v>
                </c:pt>
                <c:pt idx="1259">
                  <c:v>2.0958778412391889E-2</c:v>
                </c:pt>
                <c:pt idx="1260">
                  <c:v>2.0988283279882489E-2</c:v>
                </c:pt>
                <c:pt idx="1261">
                  <c:v>2.1065889675033492E-2</c:v>
                </c:pt>
                <c:pt idx="1262">
                  <c:v>2.098345708563509E-2</c:v>
                </c:pt>
                <c:pt idx="1263">
                  <c:v>2.1030841329914889E-2</c:v>
                </c:pt>
                <c:pt idx="1264">
                  <c:v>2.100491371276629E-2</c:v>
                </c:pt>
                <c:pt idx="1265">
                  <c:v>2.1004019973090891E-2</c:v>
                </c:pt>
                <c:pt idx="1266">
                  <c:v>2.1046041779318091E-2</c:v>
                </c:pt>
                <c:pt idx="1267">
                  <c:v>2.109968678460639E-2</c:v>
                </c:pt>
                <c:pt idx="1268">
                  <c:v>2.1144745014089888E-2</c:v>
                </c:pt>
                <c:pt idx="1269">
                  <c:v>2.1091996040117189E-2</c:v>
                </c:pt>
                <c:pt idx="1270">
                  <c:v>2.1143672526479289E-2</c:v>
                </c:pt>
                <c:pt idx="1271">
                  <c:v>2.114760956433169E-2</c:v>
                </c:pt>
                <c:pt idx="1272">
                  <c:v>2.1213232972911091E-2</c:v>
                </c:pt>
                <c:pt idx="1273">
                  <c:v>2.1170674922878691E-2</c:v>
                </c:pt>
                <c:pt idx="1274">
                  <c:v>2.1223245148916291E-2</c:v>
                </c:pt>
                <c:pt idx="1275">
                  <c:v>2.1205902015932289E-2</c:v>
                </c:pt>
                <c:pt idx="1276">
                  <c:v>2.121716542748309E-2</c:v>
                </c:pt>
                <c:pt idx="1277">
                  <c:v>2.126902066178029E-2</c:v>
                </c:pt>
                <c:pt idx="1278">
                  <c:v>2.131408347454419E-2</c:v>
                </c:pt>
                <c:pt idx="1279">
                  <c:v>2.1287083369784989E-2</c:v>
                </c:pt>
                <c:pt idx="1280">
                  <c:v>2.1312117247258192E-2</c:v>
                </c:pt>
                <c:pt idx="1281">
                  <c:v>2.1325170429800089E-2</c:v>
                </c:pt>
                <c:pt idx="1282">
                  <c:v>2.1366296204711591E-2</c:v>
                </c:pt>
                <c:pt idx="1283">
                  <c:v>2.1347520796606689E-2</c:v>
                </c:pt>
                <c:pt idx="1284">
                  <c:v>2.1357177768381891E-2</c:v>
                </c:pt>
                <c:pt idx="1285">
                  <c:v>2.1385071612816491E-2</c:v>
                </c:pt>
                <c:pt idx="1286">
                  <c:v>2.1404206808431692E-2</c:v>
                </c:pt>
                <c:pt idx="1287">
                  <c:v>2.1380245418569092E-2</c:v>
                </c:pt>
                <c:pt idx="1288">
                  <c:v>2.1444975087473089E-2</c:v>
                </c:pt>
                <c:pt idx="1289">
                  <c:v>2.143853787016969E-2</c:v>
                </c:pt>
                <c:pt idx="1290">
                  <c:v>2.142548468762789E-2</c:v>
                </c:pt>
                <c:pt idx="1291">
                  <c:v>2.1480021140951391E-2</c:v>
                </c:pt>
                <c:pt idx="1292">
                  <c:v>2.1456062042728988E-2</c:v>
                </c:pt>
                <c:pt idx="1293">
                  <c:v>2.151292451084889E-2</c:v>
                </c:pt>
                <c:pt idx="1294">
                  <c:v>2.1583733901186092E-2</c:v>
                </c:pt>
                <c:pt idx="1295">
                  <c:v>2.1538137136257192E-2</c:v>
                </c:pt>
                <c:pt idx="1296">
                  <c:v>2.1562992265795292E-2</c:v>
                </c:pt>
                <c:pt idx="1297">
                  <c:v>2.1573004441800391E-2</c:v>
                </c:pt>
                <c:pt idx="1298">
                  <c:v>2.153474092549049E-2</c:v>
                </c:pt>
                <c:pt idx="1299">
                  <c:v>2.160125807374539E-2</c:v>
                </c:pt>
                <c:pt idx="1300">
                  <c:v>2.1652043112072292E-2</c:v>
                </c:pt>
                <c:pt idx="1301">
                  <c:v>2.1640598660946191E-2</c:v>
                </c:pt>
                <c:pt idx="1302">
                  <c:v>2.1677076989545491E-2</c:v>
                </c:pt>
                <c:pt idx="1303">
                  <c:v>2.1729647215583091E-2</c:v>
                </c:pt>
                <c:pt idx="1304">
                  <c:v>2.1717845268586791E-2</c:v>
                </c:pt>
                <c:pt idx="1305">
                  <c:v>2.1751999874029891E-2</c:v>
                </c:pt>
                <c:pt idx="1306">
                  <c:v>2.174609890053179E-2</c:v>
                </c:pt>
                <c:pt idx="1307">
                  <c:v>2.1734654449405689E-2</c:v>
                </c:pt>
                <c:pt idx="1308">
                  <c:v>2.1769881542459291E-2</c:v>
                </c:pt>
                <c:pt idx="1309">
                  <c:v>2.184283590801759E-2</c:v>
                </c:pt>
                <c:pt idx="1310">
                  <c:v>2.181261604878669E-2</c:v>
                </c:pt>
                <c:pt idx="1311">
                  <c:v>2.181798077847949E-2</c:v>
                </c:pt>
                <c:pt idx="1312">
                  <c:v>2.185517409881909E-2</c:v>
                </c:pt>
                <c:pt idx="1313">
                  <c:v>2.1868763525166191E-2</c:v>
                </c:pt>
                <c:pt idx="1314">
                  <c:v>2.181279708836199E-2</c:v>
                </c:pt>
                <c:pt idx="1315">
                  <c:v>2.1851241644247191E-2</c:v>
                </c:pt>
                <c:pt idx="1316">
                  <c:v>2.1924555797315792E-2</c:v>
                </c:pt>
                <c:pt idx="1317">
                  <c:v>2.195513315241689E-2</c:v>
                </c:pt>
                <c:pt idx="1318">
                  <c:v>2.1893442198409389E-2</c:v>
                </c:pt>
                <c:pt idx="1319">
                  <c:v>2.1955667104581991E-2</c:v>
                </c:pt>
                <c:pt idx="1320">
                  <c:v>2.1889326412621989E-2</c:v>
                </c:pt>
                <c:pt idx="1321">
                  <c:v>2.1978734754769191E-2</c:v>
                </c:pt>
                <c:pt idx="1322">
                  <c:v>2.202773002210499E-2</c:v>
                </c:pt>
                <c:pt idx="1323">
                  <c:v>2.198982171002509E-2</c:v>
                </c:pt>
                <c:pt idx="1324">
                  <c:v>2.1996616423198691E-2</c:v>
                </c:pt>
                <c:pt idx="1325">
                  <c:v>2.2083877498484589E-2</c:v>
                </c:pt>
                <c:pt idx="1326">
                  <c:v>2.2113916318140289E-2</c:v>
                </c:pt>
                <c:pt idx="1327">
                  <c:v>2.2106585361161391E-2</c:v>
                </c:pt>
                <c:pt idx="1328">
                  <c:v>2.205401513512379E-2</c:v>
                </c:pt>
                <c:pt idx="1329">
                  <c:v>2.2096930681026489E-2</c:v>
                </c:pt>
                <c:pt idx="1330">
                  <c:v>2.212393307742579E-2</c:v>
                </c:pt>
                <c:pt idx="1331">
                  <c:v>2.211230987836469E-2</c:v>
                </c:pt>
                <c:pt idx="1332">
                  <c:v>2.218043804967549E-2</c:v>
                </c:pt>
                <c:pt idx="1333">
                  <c:v>2.217882702661949E-2</c:v>
                </c:pt>
                <c:pt idx="1334">
                  <c:v>2.2235691786379689E-2</c:v>
                </c:pt>
                <c:pt idx="1335">
                  <c:v>2.2207259406499591E-2</c:v>
                </c:pt>
                <c:pt idx="1336">
                  <c:v>2.2263406882879189E-2</c:v>
                </c:pt>
                <c:pt idx="1337">
                  <c:v>2.2233365771583292E-2</c:v>
                </c:pt>
                <c:pt idx="1338">
                  <c:v>2.229040927927849E-2</c:v>
                </c:pt>
                <c:pt idx="1339">
                  <c:v>2.2262870639073892E-2</c:v>
                </c:pt>
                <c:pt idx="1340">
                  <c:v>2.2334218564856591E-2</c:v>
                </c:pt>
                <c:pt idx="1341">
                  <c:v>2.2343158253251189E-2</c:v>
                </c:pt>
                <c:pt idx="1342">
                  <c:v>2.2352455437515989E-2</c:v>
                </c:pt>
                <c:pt idx="1343">
                  <c:v>2.2398052202444889E-2</c:v>
                </c:pt>
                <c:pt idx="1344">
                  <c:v>2.2360501386235191E-2</c:v>
                </c:pt>
                <c:pt idx="1345">
                  <c:v>2.2385180059478389E-2</c:v>
                </c:pt>
                <c:pt idx="1346">
                  <c:v>2.2383390288487289E-2</c:v>
                </c:pt>
                <c:pt idx="1347">
                  <c:v>2.235209794164579E-2</c:v>
                </c:pt>
                <c:pt idx="1348">
                  <c:v>2.2427023117770489E-2</c:v>
                </c:pt>
                <c:pt idx="1349">
                  <c:v>2.2468685136487289E-2</c:v>
                </c:pt>
                <c:pt idx="1350">
                  <c:v>2.2453308230789289E-2</c:v>
                </c:pt>
                <c:pt idx="1351">
                  <c:v>2.2495148997441091E-2</c:v>
                </c:pt>
                <c:pt idx="1352">
                  <c:v>2.2532878561585989E-2</c:v>
                </c:pt>
                <c:pt idx="1353">
                  <c:v>2.251338816174079E-2</c:v>
                </c:pt>
                <c:pt idx="1354">
                  <c:v>2.254432301271209E-2</c:v>
                </c:pt>
                <c:pt idx="1355">
                  <c:v>2.2554692684587391E-2</c:v>
                </c:pt>
                <c:pt idx="1356">
                  <c:v>2.254485925651729E-2</c:v>
                </c:pt>
                <c:pt idx="1357">
                  <c:v>2.2577760334774589E-2</c:v>
                </c:pt>
                <c:pt idx="1358">
                  <c:v>2.257293414052719E-2</c:v>
                </c:pt>
                <c:pt idx="1359">
                  <c:v>2.2578832822385091E-2</c:v>
                </c:pt>
                <c:pt idx="1360">
                  <c:v>2.2651968227518689E-2</c:v>
                </c:pt>
                <c:pt idx="1361">
                  <c:v>2.2640883563902991E-2</c:v>
                </c:pt>
                <c:pt idx="1362">
                  <c:v>2.265500923405539E-2</c:v>
                </c:pt>
                <c:pt idx="1363">
                  <c:v>2.2656260469600991E-2</c:v>
                </c:pt>
                <c:pt idx="1364">
                  <c:v>2.273565434410289E-2</c:v>
                </c:pt>
                <c:pt idx="1365">
                  <c:v>2.2713303977296189E-2</c:v>
                </c:pt>
                <c:pt idx="1366">
                  <c:v>2.2707939247603389E-2</c:v>
                </c:pt>
                <c:pt idx="1367">
                  <c:v>2.2706328224547389E-2</c:v>
                </c:pt>
                <c:pt idx="1368">
                  <c:v>2.278590084698429E-2</c:v>
                </c:pt>
                <c:pt idx="1369">
                  <c:v>2.2720634934274991E-2</c:v>
                </c:pt>
                <c:pt idx="1370">
                  <c:v>2.2755147035588289E-2</c:v>
                </c:pt>
                <c:pt idx="1371">
                  <c:v>2.278751187004029E-2</c:v>
                </c:pt>
                <c:pt idx="1372">
                  <c:v>2.284008209607789E-2</c:v>
                </c:pt>
                <c:pt idx="1373">
                  <c:v>2.2822557923518592E-2</c:v>
                </c:pt>
                <c:pt idx="1374">
                  <c:v>2.2810398480652191E-2</c:v>
                </c:pt>
                <c:pt idx="1375">
                  <c:v>2.2881210162629589E-2</c:v>
                </c:pt>
                <c:pt idx="1376">
                  <c:v>2.2903739277371389E-2</c:v>
                </c:pt>
                <c:pt idx="1377">
                  <c:v>2.288800258416299E-2</c:v>
                </c:pt>
                <c:pt idx="1378">
                  <c:v>2.295613075547389E-2</c:v>
                </c:pt>
                <c:pt idx="1379">
                  <c:v>2.298474188328899E-2</c:v>
                </c:pt>
                <c:pt idx="1380">
                  <c:v>2.297079496107169E-2</c:v>
                </c:pt>
                <c:pt idx="1381">
                  <c:v>2.3051976314924491E-2</c:v>
                </c:pt>
                <c:pt idx="1382">
                  <c:v>2.3031770923338891E-2</c:v>
                </c:pt>
                <c:pt idx="1383">
                  <c:v>2.302193520362859E-2</c:v>
                </c:pt>
                <c:pt idx="1384">
                  <c:v>2.3017464213611189E-2</c:v>
                </c:pt>
                <c:pt idx="1385">
                  <c:v>2.2990821604722191E-2</c:v>
                </c:pt>
                <c:pt idx="1386">
                  <c:v>2.3024080178849691E-2</c:v>
                </c:pt>
                <c:pt idx="1387">
                  <c:v>2.3110092310230191E-2</c:v>
                </c:pt>
                <c:pt idx="1388">
                  <c:v>2.3069857983353891E-2</c:v>
                </c:pt>
                <c:pt idx="1389">
                  <c:v>2.3113846016866991E-2</c:v>
                </c:pt>
                <c:pt idx="1390">
                  <c:v>2.312117697384589E-2</c:v>
                </c:pt>
                <c:pt idx="1391">
                  <c:v>2.317589446674469E-2</c:v>
                </c:pt>
                <c:pt idx="1392">
                  <c:v>2.3137449910859489E-2</c:v>
                </c:pt>
                <c:pt idx="1393">
                  <c:v>2.3190737420277691E-2</c:v>
                </c:pt>
                <c:pt idx="1394">
                  <c:v>2.3171783264237689E-2</c:v>
                </c:pt>
                <c:pt idx="1395">
                  <c:v>2.3190377632767292E-2</c:v>
                </c:pt>
                <c:pt idx="1396">
                  <c:v>2.324187766283459E-2</c:v>
                </c:pt>
                <c:pt idx="1397">
                  <c:v>2.3253856066125692E-2</c:v>
                </c:pt>
                <c:pt idx="1398">
                  <c:v>2.3214517770564991E-2</c:v>
                </c:pt>
                <c:pt idx="1399">
                  <c:v>2.326351303790089E-2</c:v>
                </c:pt>
                <c:pt idx="1400">
                  <c:v>2.3324310252232892E-2</c:v>
                </c:pt>
                <c:pt idx="1401">
                  <c:v>2.333235620095209E-2</c:v>
                </c:pt>
                <c:pt idx="1402">
                  <c:v>2.338260270383349E-2</c:v>
                </c:pt>
                <c:pt idx="1403">
                  <c:v>2.3339687157930888E-2</c:v>
                </c:pt>
                <c:pt idx="1404">
                  <c:v>2.334022340173619E-2</c:v>
                </c:pt>
                <c:pt idx="1405">
                  <c:v>2.3359716093221589E-2</c:v>
                </c:pt>
                <c:pt idx="1406">
                  <c:v>2.336579581465479E-2</c:v>
                </c:pt>
                <c:pt idx="1407">
                  <c:v>2.342230078690459E-2</c:v>
                </c:pt>
                <c:pt idx="1408">
                  <c:v>2.336632976681989E-2</c:v>
                </c:pt>
                <c:pt idx="1409">
                  <c:v>2.3398875640847191E-2</c:v>
                </c:pt>
                <c:pt idx="1410">
                  <c:v>2.3470042527054591E-2</c:v>
                </c:pt>
                <c:pt idx="1411">
                  <c:v>2.3404597866410189E-2</c:v>
                </c:pt>
                <c:pt idx="1412">
                  <c:v>2.3504554628367789E-2</c:v>
                </c:pt>
                <c:pt idx="1413">
                  <c:v>2.3530482245516491E-2</c:v>
                </c:pt>
                <c:pt idx="1414">
                  <c:v>2.3496148892138292E-2</c:v>
                </c:pt>
                <c:pt idx="1415">
                  <c:v>2.3485957968197989E-2</c:v>
                </c:pt>
                <c:pt idx="1416">
                  <c:v>2.3542641688382888E-2</c:v>
                </c:pt>
                <c:pt idx="1417">
                  <c:v>2.3626864048772289E-2</c:v>
                </c:pt>
                <c:pt idx="1418">
                  <c:v>2.3642777198275591E-2</c:v>
                </c:pt>
                <c:pt idx="1419">
                  <c:v>2.3605047634130689E-2</c:v>
                </c:pt>
                <c:pt idx="1420">
                  <c:v>2.3685335248307991E-2</c:v>
                </c:pt>
                <c:pt idx="1421">
                  <c:v>2.3595390662355491E-2</c:v>
                </c:pt>
                <c:pt idx="1422">
                  <c:v>2.3657081616363089E-2</c:v>
                </c:pt>
                <c:pt idx="1423">
                  <c:v>2.3683547768957092E-2</c:v>
                </c:pt>
                <c:pt idx="1424">
                  <c:v>2.3668168571618891E-2</c:v>
                </c:pt>
                <c:pt idx="1425">
                  <c:v>2.3676395559913389E-2</c:v>
                </c:pt>
                <c:pt idx="1426">
                  <c:v>2.376204790378349E-2</c:v>
                </c:pt>
                <c:pt idx="1427">
                  <c:v>2.3753463419618891E-2</c:v>
                </c:pt>
                <c:pt idx="1428">
                  <c:v>2.3743448951973591E-2</c:v>
                </c:pt>
                <c:pt idx="1429">
                  <c:v>2.381104317111939E-2</c:v>
                </c:pt>
                <c:pt idx="1430">
                  <c:v>2.3798702688677689E-2</c:v>
                </c:pt>
                <c:pt idx="1431">
                  <c:v>2.378529201026559E-2</c:v>
                </c:pt>
                <c:pt idx="1432">
                  <c:v>2.379763020106709E-2</c:v>
                </c:pt>
                <c:pt idx="1433">
                  <c:v>2.3801207451409089E-2</c:v>
                </c:pt>
                <c:pt idx="1434">
                  <c:v>2.3853062685706292E-2</c:v>
                </c:pt>
                <c:pt idx="1435">
                  <c:v>2.385735263614849E-2</c:v>
                </c:pt>
                <c:pt idx="1436">
                  <c:v>2.387434056490249E-2</c:v>
                </c:pt>
                <c:pt idx="1437">
                  <c:v>2.396661116565129E-2</c:v>
                </c:pt>
                <c:pt idx="1438">
                  <c:v>2.3915111135583991E-2</c:v>
                </c:pt>
                <c:pt idx="1439">
                  <c:v>2.3895620735738789E-2</c:v>
                </c:pt>
                <c:pt idx="1440">
                  <c:v>2.391779235461039E-2</c:v>
                </c:pt>
                <c:pt idx="1441">
                  <c:v>2.393174156846779E-2</c:v>
                </c:pt>
                <c:pt idx="1442">
                  <c:v>2.397912810438789E-2</c:v>
                </c:pt>
                <c:pt idx="1443">
                  <c:v>2.398520553418089E-2</c:v>
                </c:pt>
                <c:pt idx="1444">
                  <c:v>2.4020072839724089E-2</c:v>
                </c:pt>
                <c:pt idx="1445">
                  <c:v>2.4028836071823888E-2</c:v>
                </c:pt>
                <c:pt idx="1446">
                  <c:v>2.4086234783748991E-2</c:v>
                </c:pt>
                <c:pt idx="1447">
                  <c:v>2.408122984156659E-2</c:v>
                </c:pt>
                <c:pt idx="1448">
                  <c:v>2.4101435233152189E-2</c:v>
                </c:pt>
                <c:pt idx="1449">
                  <c:v>2.4149536760812489E-2</c:v>
                </c:pt>
                <c:pt idx="1450">
                  <c:v>2.4067459375644189E-2</c:v>
                </c:pt>
                <c:pt idx="1451">
                  <c:v>2.411216240089769E-2</c:v>
                </c:pt>
                <c:pt idx="1452">
                  <c:v>2.4176536865571689E-2</c:v>
                </c:pt>
                <c:pt idx="1453">
                  <c:v>2.4176179369701491E-2</c:v>
                </c:pt>
                <c:pt idx="1454">
                  <c:v>2.4205145701746589E-2</c:v>
                </c:pt>
                <c:pt idx="1455">
                  <c:v>2.4157046465726389E-2</c:v>
                </c:pt>
                <c:pt idx="1456">
                  <c:v>2.4192809802585289E-2</c:v>
                </c:pt>
                <c:pt idx="1457">
                  <c:v>2.420657797686749E-2</c:v>
                </c:pt>
                <c:pt idx="1458">
                  <c:v>2.4261116721831292E-2</c:v>
                </c:pt>
                <c:pt idx="1459">
                  <c:v>2.4280247334166189E-2</c:v>
                </c:pt>
                <c:pt idx="1460">
                  <c:v>2.4356066249966189E-2</c:v>
                </c:pt>
                <c:pt idx="1461">
                  <c:v>2.4268626426745189E-2</c:v>
                </c:pt>
                <c:pt idx="1462">
                  <c:v>2.4238764063384391E-2</c:v>
                </c:pt>
                <c:pt idx="1463">
                  <c:v>2.4332285899678889E-2</c:v>
                </c:pt>
                <c:pt idx="1464">
                  <c:v>2.4362503467269592E-2</c:v>
                </c:pt>
                <c:pt idx="1465">
                  <c:v>2.4397370772812892E-2</c:v>
                </c:pt>
                <c:pt idx="1466">
                  <c:v>2.4383960094400789E-2</c:v>
                </c:pt>
                <c:pt idx="1467">
                  <c:v>2.4447438527759189E-2</c:v>
                </c:pt>
                <c:pt idx="1468">
                  <c:v>2.4403629242181191E-2</c:v>
                </c:pt>
                <c:pt idx="1469">
                  <c:v>2.4447083323529191E-2</c:v>
                </c:pt>
                <c:pt idx="1470">
                  <c:v>2.4501798524787888E-2</c:v>
                </c:pt>
                <c:pt idx="1471">
                  <c:v>2.4416146180917791E-2</c:v>
                </c:pt>
                <c:pt idx="1472">
                  <c:v>2.4540421828608189E-2</c:v>
                </c:pt>
                <c:pt idx="1473">
                  <c:v>2.4477303182760191E-2</c:v>
                </c:pt>
                <c:pt idx="1474">
                  <c:v>2.4484634139738989E-2</c:v>
                </c:pt>
                <c:pt idx="1475">
                  <c:v>2.4549721304513189E-2</c:v>
                </c:pt>
                <c:pt idx="1476">
                  <c:v>2.4588168152038591E-2</c:v>
                </c:pt>
                <c:pt idx="1477">
                  <c:v>2.4595320361082289E-2</c:v>
                </c:pt>
                <c:pt idx="1478">
                  <c:v>2.4591743110740392E-2</c:v>
                </c:pt>
                <c:pt idx="1479">
                  <c:v>2.4586020885177289E-2</c:v>
                </c:pt>
                <c:pt idx="1480">
                  <c:v>2.4601578830450589E-2</c:v>
                </c:pt>
                <c:pt idx="1481">
                  <c:v>2.460211278261569E-2</c:v>
                </c:pt>
                <c:pt idx="1482">
                  <c:v>2.464002338633579E-2</c:v>
                </c:pt>
                <c:pt idx="1483">
                  <c:v>2.4672745716657989E-2</c:v>
                </c:pt>
                <c:pt idx="1484">
                  <c:v>2.4658798794440689E-2</c:v>
                </c:pt>
                <c:pt idx="1485">
                  <c:v>2.466487851587389E-2</c:v>
                </c:pt>
                <c:pt idx="1486">
                  <c:v>2.469724335032589E-2</c:v>
                </c:pt>
                <c:pt idx="1487">
                  <c:v>2.4739443904488189E-2</c:v>
                </c:pt>
                <c:pt idx="1488">
                  <c:v>2.4769842511654191E-2</c:v>
                </c:pt>
                <c:pt idx="1489">
                  <c:v>2.4756787037472191E-2</c:v>
                </c:pt>
                <c:pt idx="1490">
                  <c:v>2.4794337853681989E-2</c:v>
                </c:pt>
                <c:pt idx="1491">
                  <c:v>2.4776456185252489E-2</c:v>
                </c:pt>
                <c:pt idx="1492">
                  <c:v>2.483278240956719E-2</c:v>
                </c:pt>
                <c:pt idx="1493">
                  <c:v>2.4814724284842792E-2</c:v>
                </c:pt>
                <c:pt idx="1494">
                  <c:v>2.4795591380867791E-2</c:v>
                </c:pt>
                <c:pt idx="1495">
                  <c:v>2.4896799378370991E-2</c:v>
                </c:pt>
                <c:pt idx="1496">
                  <c:v>2.4888036146271289E-2</c:v>
                </c:pt>
                <c:pt idx="1497">
                  <c:v>2.4905202822960389E-2</c:v>
                </c:pt>
                <c:pt idx="1498">
                  <c:v>2.4892328388353591E-2</c:v>
                </c:pt>
                <c:pt idx="1499">
                  <c:v>2.4896978126306091E-2</c:v>
                </c:pt>
                <c:pt idx="1500">
                  <c:v>2.4974045986011589E-2</c:v>
                </c:pt>
                <c:pt idx="1501">
                  <c:v>2.491414251135499E-2</c:v>
                </c:pt>
                <c:pt idx="1502">
                  <c:v>2.4912176284068992E-2</c:v>
                </c:pt>
                <c:pt idx="1503">
                  <c:v>2.494579464570679E-2</c:v>
                </c:pt>
                <c:pt idx="1504">
                  <c:v>2.5006770607973992E-2</c:v>
                </c:pt>
                <c:pt idx="1505">
                  <c:v>2.504038896961179E-2</c:v>
                </c:pt>
                <c:pt idx="1506">
                  <c:v>2.504736013908029E-2</c:v>
                </c:pt>
                <c:pt idx="1507">
                  <c:v>2.5058447094336089E-2</c:v>
                </c:pt>
                <c:pt idx="1508">
                  <c:v>2.512246177149979E-2</c:v>
                </c:pt>
                <c:pt idx="1509">
                  <c:v>2.5097070398156389E-2</c:v>
                </c:pt>
                <c:pt idx="1510">
                  <c:v>2.508598573454069E-2</c:v>
                </c:pt>
                <c:pt idx="1511">
                  <c:v>2.515411390585159E-2</c:v>
                </c:pt>
                <c:pt idx="1512">
                  <c:v>2.520847390288029E-2</c:v>
                </c:pt>
                <c:pt idx="1513">
                  <c:v>2.5150715403444691E-2</c:v>
                </c:pt>
                <c:pt idx="1514">
                  <c:v>2.510386740297019E-2</c:v>
                </c:pt>
                <c:pt idx="1515">
                  <c:v>2.5153935157916491E-2</c:v>
                </c:pt>
                <c:pt idx="1516">
                  <c:v>2.5216519851599489E-2</c:v>
                </c:pt>
                <c:pt idx="1517">
                  <c:v>2.5270877556987991E-2</c:v>
                </c:pt>
                <c:pt idx="1518">
                  <c:v>2.5266587606545789E-2</c:v>
                </c:pt>
                <c:pt idx="1519">
                  <c:v>2.5253534424003989E-2</c:v>
                </c:pt>
                <c:pt idx="1520">
                  <c:v>2.5290727744343589E-2</c:v>
                </c:pt>
                <c:pt idx="1521">
                  <c:v>2.529519873436099E-2</c:v>
                </c:pt>
                <c:pt idx="1522">
                  <c:v>2.530056346405379E-2</c:v>
                </c:pt>
                <c:pt idx="1523">
                  <c:v>2.5354563673572091E-2</c:v>
                </c:pt>
                <c:pt idx="1524">
                  <c:v>2.5396227983929091E-2</c:v>
                </c:pt>
                <c:pt idx="1525">
                  <c:v>2.5342582978640789E-2</c:v>
                </c:pt>
                <c:pt idx="1526">
                  <c:v>2.5343297970381189E-2</c:v>
                </c:pt>
                <c:pt idx="1527">
                  <c:v>2.5331138527514792E-2</c:v>
                </c:pt>
                <c:pt idx="1528">
                  <c:v>2.5411783637562191E-2</c:v>
                </c:pt>
                <c:pt idx="1529">
                  <c:v>2.5469542136997789E-2</c:v>
                </c:pt>
                <c:pt idx="1530">
                  <c:v>2.5482771775834492E-2</c:v>
                </c:pt>
                <c:pt idx="1531">
                  <c:v>2.5458812677612089E-2</c:v>
                </c:pt>
                <c:pt idx="1532">
                  <c:v>2.5476873093976591E-2</c:v>
                </c:pt>
                <c:pt idx="1533">
                  <c:v>2.5503873198735792E-2</c:v>
                </c:pt>
                <c:pt idx="1534">
                  <c:v>2.560329371688809E-2</c:v>
                </c:pt>
                <c:pt idx="1535">
                  <c:v>2.551263413919529E-2</c:v>
                </c:pt>
                <c:pt idx="1536">
                  <c:v>2.5529264572079092E-2</c:v>
                </c:pt>
                <c:pt idx="1537">
                  <c:v>2.5545716257027791E-2</c:v>
                </c:pt>
                <c:pt idx="1538">
                  <c:v>2.554517772158239E-2</c:v>
                </c:pt>
                <c:pt idx="1539">
                  <c:v>2.5605974935914391E-2</c:v>
                </c:pt>
                <c:pt idx="1540">
                  <c:v>2.558916575509549E-2</c:v>
                </c:pt>
                <c:pt idx="1541">
                  <c:v>2.5667131937756889E-2</c:v>
                </c:pt>
                <c:pt idx="1542">
                  <c:v>2.5662839695674591E-2</c:v>
                </c:pt>
                <c:pt idx="1543">
                  <c:v>2.5689839800433691E-2</c:v>
                </c:pt>
                <c:pt idx="1544">
                  <c:v>2.5662301160229089E-2</c:v>
                </c:pt>
                <c:pt idx="1545">
                  <c:v>2.5668380881662289E-2</c:v>
                </c:pt>
                <c:pt idx="1546">
                  <c:v>2.5731682858725791E-2</c:v>
                </c:pt>
                <c:pt idx="1547">
                  <c:v>2.571183496301039E-2</c:v>
                </c:pt>
                <c:pt idx="1548">
                  <c:v>2.5778890646710691E-2</c:v>
                </c:pt>
                <c:pt idx="1549">
                  <c:v>2.5797127519370189E-2</c:v>
                </c:pt>
                <c:pt idx="1550">
                  <c:v>2.5737047588418591E-2</c:v>
                </c:pt>
                <c:pt idx="1551">
                  <c:v>2.5755463209013191E-2</c:v>
                </c:pt>
                <c:pt idx="1552">
                  <c:v>2.576279645763219E-2</c:v>
                </c:pt>
                <c:pt idx="1553">
                  <c:v>2.577584734853379E-2</c:v>
                </c:pt>
                <c:pt idx="1554">
                  <c:v>2.5852381256074291E-2</c:v>
                </c:pt>
                <c:pt idx="1555">
                  <c:v>2.586346821133019E-2</c:v>
                </c:pt>
                <c:pt idx="1556">
                  <c:v>2.5875448906261492E-2</c:v>
                </c:pt>
                <c:pt idx="1557">
                  <c:v>2.587026292450369E-2</c:v>
                </c:pt>
                <c:pt idx="1558">
                  <c:v>2.5888502088803292E-2</c:v>
                </c:pt>
                <c:pt idx="1559">
                  <c:v>2.5959132731205491E-2</c:v>
                </c:pt>
                <c:pt idx="1560">
                  <c:v>2.5940717110610891E-2</c:v>
                </c:pt>
                <c:pt idx="1561">
                  <c:v>2.5939642331360192E-2</c:v>
                </c:pt>
                <c:pt idx="1562">
                  <c:v>2.5965212452638692E-2</c:v>
                </c:pt>
                <c:pt idx="1563">
                  <c:v>2.598971008630659E-2</c:v>
                </c:pt>
                <c:pt idx="1564">
                  <c:v>2.603208938840389E-2</c:v>
                </c:pt>
                <c:pt idx="1565">
                  <c:v>2.6088594360653691E-2</c:v>
                </c:pt>
                <c:pt idx="1566">
                  <c:v>2.5984526396188989E-2</c:v>
                </c:pt>
                <c:pt idx="1567">
                  <c:v>2.6013313980298991E-2</c:v>
                </c:pt>
                <c:pt idx="1568">
                  <c:v>2.6117026740533691E-2</c:v>
                </c:pt>
                <c:pt idx="1569">
                  <c:v>2.6067314189817389E-2</c:v>
                </c:pt>
                <c:pt idx="1570">
                  <c:v>2.6105403541472592E-2</c:v>
                </c:pt>
                <c:pt idx="1571">
                  <c:v>2.6152072794012091E-2</c:v>
                </c:pt>
                <c:pt idx="1572">
                  <c:v>2.612042524294059E-2</c:v>
                </c:pt>
                <c:pt idx="1573">
                  <c:v>2.6134548621452789E-2</c:v>
                </c:pt>
                <c:pt idx="1574">
                  <c:v>2.6179790182151792E-2</c:v>
                </c:pt>
                <c:pt idx="1575">
                  <c:v>2.6174961696264189E-2</c:v>
                </c:pt>
                <c:pt idx="1576">
                  <c:v>2.6174246704523792E-2</c:v>
                </c:pt>
                <c:pt idx="1577">
                  <c:v>2.6177464167355391E-2</c:v>
                </c:pt>
                <c:pt idx="1578">
                  <c:v>2.6241123640289091E-2</c:v>
                </c:pt>
                <c:pt idx="1579">
                  <c:v>2.627688697714799E-2</c:v>
                </c:pt>
                <c:pt idx="1580">
                  <c:v>2.6272773483000691E-2</c:v>
                </c:pt>
                <c:pt idx="1581">
                  <c:v>2.6254534318701089E-2</c:v>
                </c:pt>
                <c:pt idx="1582">
                  <c:v>2.629315762252139E-2</c:v>
                </c:pt>
                <c:pt idx="1583">
                  <c:v>2.6301382319175691E-2</c:v>
                </c:pt>
                <c:pt idx="1584">
                  <c:v>2.630692579680359E-2</c:v>
                </c:pt>
                <c:pt idx="1585">
                  <c:v>2.6361822037637591E-2</c:v>
                </c:pt>
                <c:pt idx="1586">
                  <c:v>2.635735333926029E-2</c:v>
                </c:pt>
                <c:pt idx="1587">
                  <c:v>2.6354488789018492E-2</c:v>
                </c:pt>
                <c:pt idx="1588">
                  <c:v>2.6387928402721292E-2</c:v>
                </c:pt>
                <c:pt idx="1589">
                  <c:v>2.644085841626919E-2</c:v>
                </c:pt>
                <c:pt idx="1590">
                  <c:v>2.6421904260229289E-2</c:v>
                </c:pt>
                <c:pt idx="1591">
                  <c:v>2.6482341687050989E-2</c:v>
                </c:pt>
                <c:pt idx="1592">
                  <c:v>2.645480533848649E-2</c:v>
                </c:pt>
                <c:pt idx="1593">
                  <c:v>2.6539206446811091E-2</c:v>
                </c:pt>
                <c:pt idx="1594">
                  <c:v>2.6542426201282891E-2</c:v>
                </c:pt>
                <c:pt idx="1595">
                  <c:v>2.6512382798346789E-2</c:v>
                </c:pt>
                <c:pt idx="1596">
                  <c:v>2.656567030776499E-2</c:v>
                </c:pt>
                <c:pt idx="1597">
                  <c:v>2.6577829750631391E-2</c:v>
                </c:pt>
                <c:pt idx="1598">
                  <c:v>2.6482162939115889E-2</c:v>
                </c:pt>
                <c:pt idx="1599">
                  <c:v>2.6656151137522691E-2</c:v>
                </c:pt>
                <c:pt idx="1600">
                  <c:v>2.6580689717592792E-2</c:v>
                </c:pt>
                <c:pt idx="1601">
                  <c:v>2.666544832178749E-2</c:v>
                </c:pt>
                <c:pt idx="1602">
                  <c:v>2.6645955630302091E-2</c:v>
                </c:pt>
                <c:pt idx="1603">
                  <c:v>2.6623247767625192E-2</c:v>
                </c:pt>
                <c:pt idx="1604">
                  <c:v>2.6679931487810091E-2</c:v>
                </c:pt>
                <c:pt idx="1605">
                  <c:v>2.6645955630302091E-2</c:v>
                </c:pt>
                <c:pt idx="1606">
                  <c:v>2.6713371101512791E-2</c:v>
                </c:pt>
                <c:pt idx="1607">
                  <c:v>2.6749489642601591E-2</c:v>
                </c:pt>
                <c:pt idx="1608">
                  <c:v>2.6769876073762491E-2</c:v>
                </c:pt>
                <c:pt idx="1609">
                  <c:v>2.6765943619190592E-2</c:v>
                </c:pt>
                <c:pt idx="1610">
                  <c:v>2.6791153952958589E-2</c:v>
                </c:pt>
                <c:pt idx="1611">
                  <c:v>2.6824057322856091E-2</c:v>
                </c:pt>
                <c:pt idx="1612">
                  <c:v>2.6769518577892289E-2</c:v>
                </c:pt>
                <c:pt idx="1613">
                  <c:v>2.6808320629647692E-2</c:v>
                </c:pt>
                <c:pt idx="1614">
                  <c:v>2.6836393222017391E-2</c:v>
                </c:pt>
                <c:pt idx="1615">
                  <c:v>2.6852308663160889E-2</c:v>
                </c:pt>
                <c:pt idx="1616">
                  <c:v>2.690237641810719E-2</c:v>
                </c:pt>
                <c:pt idx="1617">
                  <c:v>2.6884316001742691E-2</c:v>
                </c:pt>
                <c:pt idx="1618">
                  <c:v>2.6926695303840089E-2</c:v>
                </c:pt>
                <c:pt idx="1619">
                  <c:v>2.6904342645393192E-2</c:v>
                </c:pt>
                <c:pt idx="1620">
                  <c:v>2.6974079548119891E-2</c:v>
                </c:pt>
                <c:pt idx="1621">
                  <c:v>2.699374869590019E-2</c:v>
                </c:pt>
                <c:pt idx="1622">
                  <c:v>2.6989279997522989E-2</c:v>
                </c:pt>
                <c:pt idx="1623">
                  <c:v>2.7001081944519192E-2</c:v>
                </c:pt>
                <c:pt idx="1624">
                  <c:v>2.699929446516839E-2</c:v>
                </c:pt>
                <c:pt idx="1625">
                  <c:v>2.7031838047555389E-2</c:v>
                </c:pt>
                <c:pt idx="1626">
                  <c:v>2.705025595979009E-2</c:v>
                </c:pt>
                <c:pt idx="1627">
                  <c:v>2.7111765874222392E-2</c:v>
                </c:pt>
                <c:pt idx="1628">
                  <c:v>2.7079939575215789E-2</c:v>
                </c:pt>
                <c:pt idx="1629">
                  <c:v>2.7150570217617891E-2</c:v>
                </c:pt>
                <c:pt idx="1630">
                  <c:v>2.7144311748249689E-2</c:v>
                </c:pt>
                <c:pt idx="1631">
                  <c:v>2.7090845490896392E-2</c:v>
                </c:pt>
                <c:pt idx="1632">
                  <c:v>2.714717400685129E-2</c:v>
                </c:pt>
                <c:pt idx="1633">
                  <c:v>2.715951219765279E-2</c:v>
                </c:pt>
                <c:pt idx="1634">
                  <c:v>2.7223169378946189E-2</c:v>
                </c:pt>
                <c:pt idx="1635">
                  <c:v>2.720135525594489E-2</c:v>
                </c:pt>
                <c:pt idx="1636">
                  <c:v>2.7207253937802791E-2</c:v>
                </c:pt>
                <c:pt idx="1637">
                  <c:v>2.724087229944059E-2</c:v>
                </c:pt>
                <c:pt idx="1638">
                  <c:v>2.725302945066679E-2</c:v>
                </c:pt>
                <c:pt idx="1639">
                  <c:v>2.719599052625199E-2</c:v>
                </c:pt>
                <c:pt idx="1640">
                  <c:v>2.7284502837083589E-2</c:v>
                </c:pt>
                <c:pt idx="1641">
                  <c:v>2.7314541656739189E-2</c:v>
                </c:pt>
                <c:pt idx="1642">
                  <c:v>2.7275203361178592E-2</c:v>
                </c:pt>
                <c:pt idx="1643">
                  <c:v>2.7379809861088691E-2</c:v>
                </c:pt>
                <c:pt idx="1644">
                  <c:v>2.733975428214749E-2</c:v>
                </c:pt>
                <c:pt idx="1645">
                  <c:v>2.733367685235449E-2</c:v>
                </c:pt>
                <c:pt idx="1646">
                  <c:v>2.7312396681518192E-2</c:v>
                </c:pt>
                <c:pt idx="1647">
                  <c:v>2.7371940368664392E-2</c:v>
                </c:pt>
                <c:pt idx="1648">
                  <c:v>2.7382669828050089E-2</c:v>
                </c:pt>
                <c:pt idx="1649">
                  <c:v>2.7394293027111289E-2</c:v>
                </c:pt>
                <c:pt idx="1650">
                  <c:v>2.7440964571290891E-2</c:v>
                </c:pt>
                <c:pt idx="1651">
                  <c:v>2.7447938032399592E-2</c:v>
                </c:pt>
                <c:pt idx="1652">
                  <c:v>2.7470109651271089E-2</c:v>
                </c:pt>
                <c:pt idx="1653">
                  <c:v>2.748227138577769E-2</c:v>
                </c:pt>
                <c:pt idx="1654">
                  <c:v>2.7499793266696791E-2</c:v>
                </c:pt>
                <c:pt idx="1655">
                  <c:v>2.7497469543540692E-2</c:v>
                </c:pt>
                <c:pt idx="1656">
                  <c:v>2.7547001054681792E-2</c:v>
                </c:pt>
                <c:pt idx="1657">
                  <c:v>2.7557013230686891E-2</c:v>
                </c:pt>
                <c:pt idx="1658">
                  <c:v>2.7540206341508191E-2</c:v>
                </c:pt>
                <c:pt idx="1659">
                  <c:v>2.7611911763160989E-2</c:v>
                </c:pt>
                <c:pt idx="1660">
                  <c:v>2.763873311998509E-2</c:v>
                </c:pt>
                <c:pt idx="1661">
                  <c:v>2.7624249953962489E-2</c:v>
                </c:pt>
                <c:pt idx="1662">
                  <c:v>2.7582406895670489E-2</c:v>
                </c:pt>
                <c:pt idx="1663">
                  <c:v>2.7683436145238591E-2</c:v>
                </c:pt>
                <c:pt idx="1664">
                  <c:v>2.7719914473837891E-2</c:v>
                </c:pt>
                <c:pt idx="1665">
                  <c:v>2.7680037642831692E-2</c:v>
                </c:pt>
                <c:pt idx="1666">
                  <c:v>2.7693986856689189E-2</c:v>
                </c:pt>
                <c:pt idx="1667">
                  <c:v>2.7756929046242391E-2</c:v>
                </c:pt>
                <c:pt idx="1668">
                  <c:v>2.7732610160509489E-2</c:v>
                </c:pt>
                <c:pt idx="1669">
                  <c:v>2.7702032805408391E-2</c:v>
                </c:pt>
                <c:pt idx="1670">
                  <c:v>2.7741549848904191E-2</c:v>
                </c:pt>
                <c:pt idx="1671">
                  <c:v>2.7744767311735689E-2</c:v>
                </c:pt>
                <c:pt idx="1672">
                  <c:v>2.7800380835950191E-2</c:v>
                </c:pt>
                <c:pt idx="1673">
                  <c:v>2.7798772104534391E-2</c:v>
                </c:pt>
                <c:pt idx="1674">
                  <c:v>2.779662483767319E-2</c:v>
                </c:pt>
                <c:pt idx="1675">
                  <c:v>2.7869938990741791E-2</c:v>
                </c:pt>
                <c:pt idx="1676">
                  <c:v>2.7897475339306189E-2</c:v>
                </c:pt>
                <c:pt idx="1677">
                  <c:v>2.790588107553579E-2</c:v>
                </c:pt>
                <c:pt idx="1678">
                  <c:v>2.7902482573128891E-2</c:v>
                </c:pt>
                <c:pt idx="1679">
                  <c:v>2.7906059823470889E-2</c:v>
                </c:pt>
                <c:pt idx="1680">
                  <c:v>2.7914642015995292E-2</c:v>
                </c:pt>
                <c:pt idx="1681">
                  <c:v>2.7940569633143991E-2</c:v>
                </c:pt>
                <c:pt idx="1682">
                  <c:v>2.8002081839216389E-2</c:v>
                </c:pt>
                <c:pt idx="1683">
                  <c:v>2.7990458640155189E-2</c:v>
                </c:pt>
                <c:pt idx="1684">
                  <c:v>2.7997076897033891E-2</c:v>
                </c:pt>
                <c:pt idx="1685">
                  <c:v>2.8060912826262489E-2</c:v>
                </c:pt>
                <c:pt idx="1686">
                  <c:v>2.8015313769693292E-2</c:v>
                </c:pt>
                <c:pt idx="1687">
                  <c:v>2.8051792098292491E-2</c:v>
                </c:pt>
                <c:pt idx="1688">
                  <c:v>2.8086482947540889E-2</c:v>
                </c:pt>
                <c:pt idx="1689">
                  <c:v>2.8075038496414791E-2</c:v>
                </c:pt>
                <c:pt idx="1690">
                  <c:v>2.811401929610529E-2</c:v>
                </c:pt>
                <c:pt idx="1691">
                  <c:v>2.8118847781992889E-2</c:v>
                </c:pt>
                <c:pt idx="1692">
                  <c:v>2.814978263296419E-2</c:v>
                </c:pt>
                <c:pt idx="1693">
                  <c:v>2.814423915533629E-2</c:v>
                </c:pt>
                <c:pt idx="1694">
                  <c:v>2.8163374350951492E-2</c:v>
                </c:pt>
                <c:pt idx="1695">
                  <c:v>2.8232036474427489E-2</c:v>
                </c:pt>
                <c:pt idx="1696">
                  <c:v>2.821844704808029E-2</c:v>
                </c:pt>
                <c:pt idx="1697">
                  <c:v>2.8203425346612292E-2</c:v>
                </c:pt>
                <c:pt idx="1698">
                  <c:v>2.8192519430931689E-2</c:v>
                </c:pt>
                <c:pt idx="1699">
                  <c:v>2.8219700575266189E-2</c:v>
                </c:pt>
                <c:pt idx="1700">
                  <c:v>2.8247055884255291E-2</c:v>
                </c:pt>
                <c:pt idx="1701">
                  <c:v>2.8231500230622191E-2</c:v>
                </c:pt>
                <c:pt idx="1702">
                  <c:v>2.8252244157653289E-2</c:v>
                </c:pt>
                <c:pt idx="1703">
                  <c:v>2.8279601758282591E-2</c:v>
                </c:pt>
                <c:pt idx="1704">
                  <c:v>2.8385280745803189E-2</c:v>
                </c:pt>
                <c:pt idx="1705">
                  <c:v>2.8358099601468789E-2</c:v>
                </c:pt>
                <c:pt idx="1706">
                  <c:v>2.827209205336869E-2</c:v>
                </c:pt>
                <c:pt idx="1707">
                  <c:v>2.8403519910102891E-2</c:v>
                </c:pt>
                <c:pt idx="1708">
                  <c:v>2.8383314518517291E-2</c:v>
                </c:pt>
                <c:pt idx="1709">
                  <c:v>2.8376162309473492E-2</c:v>
                </c:pt>
                <c:pt idx="1710">
                  <c:v>2.8369722800529889E-2</c:v>
                </c:pt>
                <c:pt idx="1711">
                  <c:v>2.846020363028769E-2</c:v>
                </c:pt>
                <c:pt idx="1712">
                  <c:v>2.8497218202692191E-2</c:v>
                </c:pt>
                <c:pt idx="1713">
                  <c:v>2.850598143479189E-2</c:v>
                </c:pt>
                <c:pt idx="1714">
                  <c:v>2.842533632474439E-2</c:v>
                </c:pt>
                <c:pt idx="1715">
                  <c:v>2.8504727907606092E-2</c:v>
                </c:pt>
                <c:pt idx="1716">
                  <c:v>2.8510271385233991E-2</c:v>
                </c:pt>
                <c:pt idx="1717">
                  <c:v>2.8572141087176591E-2</c:v>
                </c:pt>
                <c:pt idx="1718">
                  <c:v>2.8551039664275388E-2</c:v>
                </c:pt>
                <c:pt idx="1719">
                  <c:v>2.8518853577758491E-2</c:v>
                </c:pt>
                <c:pt idx="1720">
                  <c:v>2.8578220808609792E-2</c:v>
                </c:pt>
                <c:pt idx="1721">
                  <c:v>2.8614877885144191E-2</c:v>
                </c:pt>
                <c:pt idx="1722">
                  <c:v>2.8647778963401389E-2</c:v>
                </c:pt>
                <c:pt idx="1723">
                  <c:v>2.8628646059426392E-2</c:v>
                </c:pt>
                <c:pt idx="1724">
                  <c:v>2.8648136459271591E-2</c:v>
                </c:pt>
                <c:pt idx="1725">
                  <c:v>2.866852289043249E-2</c:v>
                </c:pt>
                <c:pt idx="1726">
                  <c:v>2.8666554371506291E-2</c:v>
                </c:pt>
                <c:pt idx="1727">
                  <c:v>2.8695701743126689E-2</c:v>
                </c:pt>
                <c:pt idx="1728">
                  <c:v>2.868300605645499E-2</c:v>
                </c:pt>
                <c:pt idx="1729">
                  <c:v>2.8696059238996891E-2</c:v>
                </c:pt>
                <c:pt idx="1730">
                  <c:v>2.875220671537649E-2</c:v>
                </c:pt>
                <c:pt idx="1731">
                  <c:v>2.8786001533309191E-2</c:v>
                </c:pt>
                <c:pt idx="1732">
                  <c:v>2.8747201773193991E-2</c:v>
                </c:pt>
                <c:pt idx="1733">
                  <c:v>2.8786359029179292E-2</c:v>
                </c:pt>
                <c:pt idx="1734">
                  <c:v>2.8827844591601291E-2</c:v>
                </c:pt>
                <c:pt idx="1735">
                  <c:v>2.8851805981463891E-2</c:v>
                </c:pt>
                <c:pt idx="1736">
                  <c:v>2.883338806922919E-2</c:v>
                </c:pt>
                <c:pt idx="1737">
                  <c:v>2.8898656273578689E-2</c:v>
                </c:pt>
                <c:pt idx="1738">
                  <c:v>2.8905091199241891E-2</c:v>
                </c:pt>
                <c:pt idx="1739">
                  <c:v>2.895194378299679E-2</c:v>
                </c:pt>
                <c:pt idx="1740">
                  <c:v>2.891010072470469E-2</c:v>
                </c:pt>
                <c:pt idx="1741">
                  <c:v>2.8917786885913489E-2</c:v>
                </c:pt>
                <c:pt idx="1742">
                  <c:v>2.8996646808250291E-2</c:v>
                </c:pt>
                <c:pt idx="1743">
                  <c:v>2.8932987335316591E-2</c:v>
                </c:pt>
                <c:pt idx="1744">
                  <c:v>2.901059143882739E-2</c:v>
                </c:pt>
                <c:pt idx="1745">
                  <c:v>2.9008625211541392E-2</c:v>
                </c:pt>
                <c:pt idx="1746">
                  <c:v>2.9022393385823589E-2</c:v>
                </c:pt>
                <c:pt idx="1747">
                  <c:v>2.9024004408879589E-2</c:v>
                </c:pt>
                <c:pt idx="1748">
                  <c:v>2.9094456303346689E-2</c:v>
                </c:pt>
                <c:pt idx="1749">
                  <c:v>2.9029905382377791E-2</c:v>
                </c:pt>
                <c:pt idx="1750">
                  <c:v>2.9141842839266689E-2</c:v>
                </c:pt>
                <c:pt idx="1751">
                  <c:v>2.9139516824470389E-2</c:v>
                </c:pt>
                <c:pt idx="1752">
                  <c:v>2.916169073498209E-2</c:v>
                </c:pt>
                <c:pt idx="1753">
                  <c:v>2.9145241341673591E-2</c:v>
                </c:pt>
                <c:pt idx="1754">
                  <c:v>2.919799031564629E-2</c:v>
                </c:pt>
                <c:pt idx="1755">
                  <c:v>2.9144345310357891E-2</c:v>
                </c:pt>
                <c:pt idx="1756">
                  <c:v>2.9168485448155691E-2</c:v>
                </c:pt>
                <c:pt idx="1757">
                  <c:v>2.9209434766772291E-2</c:v>
                </c:pt>
                <c:pt idx="1758">
                  <c:v>2.9265224747281691E-2</c:v>
                </c:pt>
                <c:pt idx="1759">
                  <c:v>2.9197811567711191E-2</c:v>
                </c:pt>
                <c:pt idx="1760">
                  <c:v>2.9316901233643892E-2</c:v>
                </c:pt>
                <c:pt idx="1761">
                  <c:v>2.930098579250039E-2</c:v>
                </c:pt>
                <c:pt idx="1762">
                  <c:v>2.9336212885553992E-2</c:v>
                </c:pt>
                <c:pt idx="1763">
                  <c:v>2.9268799705983489E-2</c:v>
                </c:pt>
                <c:pt idx="1764">
                  <c:v>2.933335062695239E-2</c:v>
                </c:pt>
                <c:pt idx="1765">
                  <c:v>2.9333708122822589E-2</c:v>
                </c:pt>
                <c:pt idx="1766">
                  <c:v>2.935963573997119E-2</c:v>
                </c:pt>
                <c:pt idx="1767">
                  <c:v>2.9372512466218189E-2</c:v>
                </c:pt>
                <c:pt idx="1768">
                  <c:v>2.9382169437993291E-2</c:v>
                </c:pt>
                <c:pt idx="1769">
                  <c:v>2.937698345623559E-2</c:v>
                </c:pt>
                <c:pt idx="1770">
                  <c:v>2.9449044082118389E-2</c:v>
                </c:pt>
                <c:pt idx="1771">
                  <c:v>2.9458522305958489E-2</c:v>
                </c:pt>
                <c:pt idx="1772">
                  <c:v>2.9400585058587791E-2</c:v>
                </c:pt>
                <c:pt idx="1773">
                  <c:v>2.9494821886622589E-2</c:v>
                </c:pt>
                <c:pt idx="1774">
                  <c:v>2.951842348897489E-2</c:v>
                </c:pt>
                <c:pt idx="1775">
                  <c:v>2.9512165019606591E-2</c:v>
                </c:pt>
                <c:pt idx="1776">
                  <c:v>2.9501259103925991E-2</c:v>
                </c:pt>
                <c:pt idx="1777">
                  <c:v>2.9524145714537889E-2</c:v>
                </c:pt>
                <c:pt idx="1778">
                  <c:v>2.9570996006652691E-2</c:v>
                </c:pt>
                <c:pt idx="1779">
                  <c:v>2.955168206310229E-2</c:v>
                </c:pt>
                <c:pt idx="1780">
                  <c:v>2.9591737642043491E-2</c:v>
                </c:pt>
                <c:pt idx="1781">
                  <c:v>2.9633580700335591E-2</c:v>
                </c:pt>
                <c:pt idx="1782">
                  <c:v>2.961999127398849E-2</c:v>
                </c:pt>
                <c:pt idx="1783">
                  <c:v>2.9670416524804989E-2</c:v>
                </c:pt>
                <c:pt idx="1784">
                  <c:v>2.9660759553029891E-2</c:v>
                </c:pt>
                <c:pt idx="1785">
                  <c:v>2.9693839379222191E-2</c:v>
                </c:pt>
                <c:pt idx="1786">
                  <c:v>2.9686329674308291E-2</c:v>
                </c:pt>
                <c:pt idx="1787">
                  <c:v>2.9727815236730189E-2</c:v>
                </c:pt>
                <c:pt idx="1788">
                  <c:v>2.9733179966423089E-2</c:v>
                </c:pt>
                <c:pt idx="1789">
                  <c:v>2.976322107771889E-2</c:v>
                </c:pt>
                <c:pt idx="1790">
                  <c:v>2.9751955374527989E-2</c:v>
                </c:pt>
                <c:pt idx="1791">
                  <c:v>2.973532723328429E-2</c:v>
                </c:pt>
                <c:pt idx="1792">
                  <c:v>2.9801486885669089E-2</c:v>
                </c:pt>
                <c:pt idx="1793">
                  <c:v>2.9791653457598991E-2</c:v>
                </c:pt>
                <c:pt idx="1794">
                  <c:v>2.989107168411119E-2</c:v>
                </c:pt>
                <c:pt idx="1795">
                  <c:v>2.977090953056789E-2</c:v>
                </c:pt>
                <c:pt idx="1796">
                  <c:v>2.9858706849659189E-2</c:v>
                </c:pt>
                <c:pt idx="1797">
                  <c:v>2.985387836377159E-2</c:v>
                </c:pt>
                <c:pt idx="1798">
                  <c:v>2.988391947506739E-2</c:v>
                </c:pt>
                <c:pt idx="1799">
                  <c:v>2.9871760032200989E-2</c:v>
                </c:pt>
                <c:pt idx="1800">
                  <c:v>2.9897330153479389E-2</c:v>
                </c:pt>
                <c:pt idx="1801">
                  <c:v>2.9931484758922489E-2</c:v>
                </c:pt>
                <c:pt idx="1802">
                  <c:v>2.9956339888460592E-2</c:v>
                </c:pt>
                <c:pt idx="1803">
                  <c:v>2.999764441130719E-2</c:v>
                </c:pt>
                <c:pt idx="1804">
                  <c:v>2.9987453487366991E-2</c:v>
                </c:pt>
                <c:pt idx="1805">
                  <c:v>3.0050931920725391E-2</c:v>
                </c:pt>
                <c:pt idx="1806">
                  <c:v>3.0002830393064991E-2</c:v>
                </c:pt>
                <c:pt idx="1807">
                  <c:v>3.0078828056800191E-2</c:v>
                </c:pt>
                <c:pt idx="1808">
                  <c:v>3.006827734534959E-2</c:v>
                </c:pt>
                <c:pt idx="1809">
                  <c:v>3.0080436788215991E-2</c:v>
                </c:pt>
                <c:pt idx="1810">
                  <c:v>3.011083539538199E-2</c:v>
                </c:pt>
                <c:pt idx="1811">
                  <c:v>3.0079721796475591E-2</c:v>
                </c:pt>
                <c:pt idx="1812">
                  <c:v>3.009688618152449E-2</c:v>
                </c:pt>
                <c:pt idx="1813">
                  <c:v>3.0119596335841489E-2</c:v>
                </c:pt>
                <c:pt idx="1814">
                  <c:v>3.018200228158939E-2</c:v>
                </c:pt>
                <c:pt idx="1815">
                  <c:v>3.0206142419387089E-2</c:v>
                </c:pt>
                <c:pt idx="1816">
                  <c:v>3.0247627981808991E-2</c:v>
                </c:pt>
                <c:pt idx="1817">
                  <c:v>3.0224024087816589E-2</c:v>
                </c:pt>
                <c:pt idx="1818">
                  <c:v>3.023850725383909E-2</c:v>
                </c:pt>
                <c:pt idx="1819">
                  <c:v>3.026246864370179E-2</c:v>
                </c:pt>
                <c:pt idx="1820">
                  <c:v>3.0252811671926592E-2</c:v>
                </c:pt>
                <c:pt idx="1821">
                  <c:v>3.0283748814538089E-2</c:v>
                </c:pt>
                <c:pt idx="1822">
                  <c:v>3.0367432639482089E-2</c:v>
                </c:pt>
                <c:pt idx="1823">
                  <c:v>3.0270693340356092E-2</c:v>
                </c:pt>
                <c:pt idx="1824">
                  <c:v>3.0349729718987691E-2</c:v>
                </c:pt>
                <c:pt idx="1825">
                  <c:v>3.0332026798493391E-2</c:v>
                </c:pt>
                <c:pt idx="1826">
                  <c:v>3.0354379456940191E-2</c:v>
                </c:pt>
                <c:pt idx="1827">
                  <c:v>3.0414638135826792E-2</c:v>
                </c:pt>
                <c:pt idx="1828">
                  <c:v>3.039515002762179E-2</c:v>
                </c:pt>
                <c:pt idx="1829">
                  <c:v>3.0411063177125091E-2</c:v>
                </c:pt>
                <c:pt idx="1830">
                  <c:v>3.044754150572429E-2</c:v>
                </c:pt>
                <c:pt idx="1831">
                  <c:v>3.046685315763439E-2</c:v>
                </c:pt>
                <c:pt idx="1832">
                  <c:v>3.0490457051626889E-2</c:v>
                </c:pt>
                <c:pt idx="1833">
                  <c:v>3.048401983432349E-2</c:v>
                </c:pt>
                <c:pt idx="1834">
                  <c:v>3.0476510129409589E-2</c:v>
                </c:pt>
                <c:pt idx="1835">
                  <c:v>3.051960442324729E-2</c:v>
                </c:pt>
                <c:pt idx="1836">
                  <c:v>3.056073019815889E-2</c:v>
                </c:pt>
                <c:pt idx="1837">
                  <c:v>3.052049816292279E-2</c:v>
                </c:pt>
                <c:pt idx="1838">
                  <c:v>3.0557689191622189E-2</c:v>
                </c:pt>
                <c:pt idx="1839">
                  <c:v>3.056287517337989E-2</c:v>
                </c:pt>
                <c:pt idx="1840">
                  <c:v>3.0635295586773092E-2</c:v>
                </c:pt>
                <c:pt idx="1841">
                  <c:v>3.057539211211649E-2</c:v>
                </c:pt>
                <c:pt idx="1842">
                  <c:v>3.0629396904915191E-2</c:v>
                </c:pt>
                <c:pt idx="1843">
                  <c:v>3.068536334171949E-2</c:v>
                </c:pt>
                <c:pt idx="1844">
                  <c:v>3.0700385043187488E-2</c:v>
                </c:pt>
                <c:pt idx="1845">
                  <c:v>3.0671952663307391E-2</c:v>
                </c:pt>
                <c:pt idx="1846">
                  <c:v>3.0725955164465892E-2</c:v>
                </c:pt>
                <c:pt idx="1847">
                  <c:v>3.0722735409994189E-2</c:v>
                </c:pt>
                <c:pt idx="1848">
                  <c:v>3.067767488887049E-2</c:v>
                </c:pt>
                <c:pt idx="1849">
                  <c:v>3.0742404557774491E-2</c:v>
                </c:pt>
                <c:pt idx="1850">
                  <c:v>3.0738472103202491E-2</c:v>
                </c:pt>
                <c:pt idx="1851">
                  <c:v>3.0748486570847892E-2</c:v>
                </c:pt>
                <c:pt idx="1852">
                  <c:v>3.0803380520041591E-2</c:v>
                </c:pt>
                <c:pt idx="1853">
                  <c:v>3.0782100349205289E-2</c:v>
                </c:pt>
                <c:pt idx="1854">
                  <c:v>3.078675237879799E-2</c:v>
                </c:pt>
                <c:pt idx="1855">
                  <c:v>3.0841825075926789E-2</c:v>
                </c:pt>
                <c:pt idx="1856">
                  <c:v>3.084397234278809E-2</c:v>
                </c:pt>
                <c:pt idx="1857">
                  <c:v>3.0852018291507289E-2</c:v>
                </c:pt>
                <c:pt idx="1858">
                  <c:v>3.0895829868725491E-2</c:v>
                </c:pt>
                <c:pt idx="1859">
                  <c:v>3.0932484653619689E-2</c:v>
                </c:pt>
                <c:pt idx="1860">
                  <c:v>3.0931769661879289E-2</c:v>
                </c:pt>
                <c:pt idx="1861">
                  <c:v>3.097557894745739E-2</c:v>
                </c:pt>
                <c:pt idx="1862">
                  <c:v>3.0969677973959289E-2</c:v>
                </c:pt>
                <c:pt idx="1863">
                  <c:v>3.0988453382064091E-2</c:v>
                </c:pt>
                <c:pt idx="1864">
                  <c:v>3.1031011432096592E-2</c:v>
                </c:pt>
                <c:pt idx="1865">
                  <c:v>3.1028151465135191E-2</c:v>
                </c:pt>
                <c:pt idx="1866">
                  <c:v>3.102135446032139E-2</c:v>
                </c:pt>
                <c:pt idx="1867">
                  <c:v>3.1012593519861891E-2</c:v>
                </c:pt>
                <c:pt idx="1868">
                  <c:v>3.108715890847609E-2</c:v>
                </c:pt>
                <c:pt idx="1869">
                  <c:v>3.109270238610409E-2</c:v>
                </c:pt>
                <c:pt idx="1870">
                  <c:v>3.1196236398403691E-2</c:v>
                </c:pt>
                <c:pt idx="1871">
                  <c:v>3.1163333028506192E-2</c:v>
                </c:pt>
                <c:pt idx="1872">
                  <c:v>3.116834026232889E-2</c:v>
                </c:pt>
                <c:pt idx="1873">
                  <c:v>3.1166731530913091E-2</c:v>
                </c:pt>
                <c:pt idx="1874">
                  <c:v>3.1141697653439888E-2</c:v>
                </c:pt>
                <c:pt idx="1875">
                  <c:v>3.1144021376596089E-2</c:v>
                </c:pt>
                <c:pt idx="1876">
                  <c:v>3.1238258204630789E-2</c:v>
                </c:pt>
                <c:pt idx="1877">
                  <c:v>3.1193374139802089E-2</c:v>
                </c:pt>
                <c:pt idx="1878">
                  <c:v>3.1199811357105391E-2</c:v>
                </c:pt>
                <c:pt idx="1879">
                  <c:v>3.1238970904730989E-2</c:v>
                </c:pt>
                <c:pt idx="1880">
                  <c:v>3.1202135080261591E-2</c:v>
                </c:pt>
                <c:pt idx="1881">
                  <c:v>3.1299410623192893E-2</c:v>
                </c:pt>
                <c:pt idx="1882">
                  <c:v>3.1261681059047988E-2</c:v>
                </c:pt>
                <c:pt idx="1883">
                  <c:v>3.131317879747509E-2</c:v>
                </c:pt>
                <c:pt idx="1884">
                  <c:v>3.1354128116091687E-2</c:v>
                </c:pt>
                <c:pt idx="1885">
                  <c:v>3.1326589475887089E-2</c:v>
                </c:pt>
                <c:pt idx="1886">
                  <c:v>3.1407415625509888E-2</c:v>
                </c:pt>
                <c:pt idx="1887">
                  <c:v>3.1405983350388987E-2</c:v>
                </c:pt>
                <c:pt idx="1888">
                  <c:v>3.1441389191377692E-2</c:v>
                </c:pt>
                <c:pt idx="1889">
                  <c:v>3.1461237087093093E-2</c:v>
                </c:pt>
                <c:pt idx="1890">
                  <c:v>3.1424401262623691E-2</c:v>
                </c:pt>
                <c:pt idx="1891">
                  <c:v>3.145408487804939E-2</c:v>
                </c:pt>
                <c:pt idx="1892">
                  <c:v>3.146731680852629E-2</c:v>
                </c:pt>
                <c:pt idx="1893">
                  <c:v>3.145658964078079E-2</c:v>
                </c:pt>
                <c:pt idx="1894">
                  <c:v>3.1460164599482587E-2</c:v>
                </c:pt>
                <c:pt idx="1895">
                  <c:v>3.1497000423951989E-2</c:v>
                </c:pt>
                <c:pt idx="1896">
                  <c:v>3.154992814585969E-2</c:v>
                </c:pt>
                <c:pt idx="1897">
                  <c:v>3.149682167601689E-2</c:v>
                </c:pt>
                <c:pt idx="1898">
                  <c:v>3.1574247031592589E-2</c:v>
                </c:pt>
                <c:pt idx="1899">
                  <c:v>3.1572817048111892E-2</c:v>
                </c:pt>
                <c:pt idx="1900">
                  <c:v>3.1636474229405291E-2</c:v>
                </c:pt>
                <c:pt idx="1901">
                  <c:v>3.161966504858639E-2</c:v>
                </c:pt>
                <c:pt idx="1902">
                  <c:v>3.160053443625159E-2</c:v>
                </c:pt>
                <c:pt idx="1903">
                  <c:v>3.1650242403687592E-2</c:v>
                </c:pt>
                <c:pt idx="1904">
                  <c:v>3.1639512944301791E-2</c:v>
                </c:pt>
                <c:pt idx="1905">
                  <c:v>3.1714616868361592E-2</c:v>
                </c:pt>
                <c:pt idx="1906">
                  <c:v>3.1731247301245387E-2</c:v>
                </c:pt>
                <c:pt idx="1907">
                  <c:v>3.1721054085664988E-2</c:v>
                </c:pt>
                <c:pt idx="1908">
                  <c:v>3.1756636382948587E-2</c:v>
                </c:pt>
                <c:pt idx="1909">
                  <c:v>3.176074987709579E-2</c:v>
                </c:pt>
                <c:pt idx="1910">
                  <c:v>3.1728027546773591E-2</c:v>
                </c:pt>
                <c:pt idx="1911">
                  <c:v>3.1738754714519091E-2</c:v>
                </c:pt>
                <c:pt idx="1912">
                  <c:v>3.184032249953269E-2</c:v>
                </c:pt>
                <c:pt idx="1913">
                  <c:v>3.1814037386513887E-2</c:v>
                </c:pt>
                <c:pt idx="1914">
                  <c:v>3.1838713768116887E-2</c:v>
                </c:pt>
                <c:pt idx="1915">
                  <c:v>3.1809387648561394E-2</c:v>
                </c:pt>
                <c:pt idx="1916">
                  <c:v>3.1836030257450389E-2</c:v>
                </c:pt>
                <c:pt idx="1917">
                  <c:v>3.1858742703407592E-2</c:v>
                </c:pt>
                <c:pt idx="1918">
                  <c:v>3.1885921556101891E-2</c:v>
                </c:pt>
                <c:pt idx="1919">
                  <c:v>3.1873404617365292E-2</c:v>
                </c:pt>
                <c:pt idx="1920">
                  <c:v>3.1934738075502588E-2</c:v>
                </c:pt>
                <c:pt idx="1921">
                  <c:v>3.1954585971217989E-2</c:v>
                </c:pt>
                <c:pt idx="1922">
                  <c:v>3.1974076371063288E-2</c:v>
                </c:pt>
                <c:pt idx="1923">
                  <c:v>3.1932412060706288E-2</c:v>
                </c:pt>
                <c:pt idx="1924">
                  <c:v>3.2020209379797493E-2</c:v>
                </c:pt>
                <c:pt idx="1925">
                  <c:v>3.1978008825635187E-2</c:v>
                </c:pt>
                <c:pt idx="1926">
                  <c:v>3.1984805830448992E-2</c:v>
                </c:pt>
                <c:pt idx="1927">
                  <c:v>3.204631574488119E-2</c:v>
                </c:pt>
                <c:pt idx="1928">
                  <c:v>3.2039344575412687E-2</c:v>
                </c:pt>
                <c:pt idx="1929">
                  <c:v>3.2115518695442789E-2</c:v>
                </c:pt>
                <c:pt idx="1930">
                  <c:v>3.209835201875369E-2</c:v>
                </c:pt>
                <c:pt idx="1931">
                  <c:v>3.2083687813155889E-2</c:v>
                </c:pt>
                <c:pt idx="1932">
                  <c:v>3.2126069406893387E-2</c:v>
                </c:pt>
                <c:pt idx="1933">
                  <c:v>3.2199738764191993E-2</c:v>
                </c:pt>
                <c:pt idx="1934">
                  <c:v>3.2118557410339289E-2</c:v>
                </c:pt>
                <c:pt idx="1935">
                  <c:v>3.2182929583373092E-2</c:v>
                </c:pt>
                <c:pt idx="1936">
                  <c:v>3.2218335424361789E-2</c:v>
                </c:pt>
                <c:pt idx="1937">
                  <c:v>3.2241222034973788E-2</c:v>
                </c:pt>
                <c:pt idx="1938">
                  <c:v>3.2231746102773892E-2</c:v>
                </c:pt>
                <c:pt idx="1939">
                  <c:v>3.2242118066289391E-2</c:v>
                </c:pt>
                <c:pt idx="1940">
                  <c:v>3.2282531141100787E-2</c:v>
                </c:pt>
                <c:pt idx="1941">
                  <c:v>3.2241222034973788E-2</c:v>
                </c:pt>
                <c:pt idx="1942">
                  <c:v>3.2279668882499189E-2</c:v>
                </c:pt>
                <c:pt idx="1943">
                  <c:v>3.2305777539223091E-2</c:v>
                </c:pt>
                <c:pt idx="1944">
                  <c:v>3.2312036008591387E-2</c:v>
                </c:pt>
                <c:pt idx="1945">
                  <c:v>3.2349586824801088E-2</c:v>
                </c:pt>
                <c:pt idx="1946">
                  <c:v>3.2334743871268189E-2</c:v>
                </c:pt>
                <c:pt idx="1947">
                  <c:v>3.2392321331128487E-2</c:v>
                </c:pt>
                <c:pt idx="1948">
                  <c:v>3.2415565437610587E-2</c:v>
                </c:pt>
                <c:pt idx="1949">
                  <c:v>3.2413777958259692E-2</c:v>
                </c:pt>
                <c:pt idx="1950">
                  <c:v>3.2435058129095994E-2</c:v>
                </c:pt>
                <c:pt idx="1951">
                  <c:v>3.2452939797525393E-2</c:v>
                </c:pt>
                <c:pt idx="1952">
                  <c:v>3.2494782855817493E-2</c:v>
                </c:pt>
                <c:pt idx="1953">
                  <c:v>3.2442210338139689E-2</c:v>
                </c:pt>
                <c:pt idx="1954">
                  <c:v>3.2454191033070991E-2</c:v>
                </c:pt>
                <c:pt idx="1955">
                  <c:v>3.2481908421210688E-2</c:v>
                </c:pt>
                <c:pt idx="1956">
                  <c:v>3.2534121151378187E-2</c:v>
                </c:pt>
                <c:pt idx="1957">
                  <c:v>3.2554147795028687E-2</c:v>
                </c:pt>
                <c:pt idx="1958">
                  <c:v>3.2579717916307087E-2</c:v>
                </c:pt>
                <c:pt idx="1959">
                  <c:v>3.2566845773340493E-2</c:v>
                </c:pt>
                <c:pt idx="1960">
                  <c:v>3.256273227919329E-2</c:v>
                </c:pt>
                <c:pt idx="1961">
                  <c:v>3.262549342917119E-2</c:v>
                </c:pt>
                <c:pt idx="1962">
                  <c:v>3.2638548903353187E-2</c:v>
                </c:pt>
                <c:pt idx="1963">
                  <c:v>3.2638727651288293E-2</c:v>
                </c:pt>
                <c:pt idx="1964">
                  <c:v>3.2623884697755387E-2</c:v>
                </c:pt>
                <c:pt idx="1965">
                  <c:v>3.268217944099619E-2</c:v>
                </c:pt>
                <c:pt idx="1966">
                  <c:v>3.2669305006389392E-2</c:v>
                </c:pt>
                <c:pt idx="1967">
                  <c:v>3.2751022604047393E-2</c:v>
                </c:pt>
                <c:pt idx="1968">
                  <c:v>3.2810566291193694E-2</c:v>
                </c:pt>
                <c:pt idx="1969">
                  <c:v>3.2769616972576993E-2</c:v>
                </c:pt>
                <c:pt idx="1970">
                  <c:v>3.2725094986898788E-2</c:v>
                </c:pt>
                <c:pt idx="1971">
                  <c:v>3.2752988831333388E-2</c:v>
                </c:pt>
                <c:pt idx="1972">
                  <c:v>3.2751380099917592E-2</c:v>
                </c:pt>
                <c:pt idx="1973">
                  <c:v>3.2791435678858789E-2</c:v>
                </c:pt>
                <c:pt idx="1974">
                  <c:v>3.2843648409026191E-2</c:v>
                </c:pt>
                <c:pt idx="1975">
                  <c:v>3.2859385102234587E-2</c:v>
                </c:pt>
                <c:pt idx="1976">
                  <c:v>3.2863496304741592E-2</c:v>
                </c:pt>
                <c:pt idx="1977">
                  <c:v>3.2846689415562888E-2</c:v>
                </c:pt>
                <c:pt idx="1978">
                  <c:v>3.2939491676836588E-2</c:v>
                </c:pt>
                <c:pt idx="1979">
                  <c:v>3.2910346596856391E-2</c:v>
                </c:pt>
                <c:pt idx="1980">
                  <c:v>3.2909808061410889E-2</c:v>
                </c:pt>
                <c:pt idx="1981">
                  <c:v>3.2910880549021491E-2</c:v>
                </c:pt>
                <c:pt idx="1982">
                  <c:v>3.2968817796392089E-2</c:v>
                </c:pt>
                <c:pt idx="1983">
                  <c:v>3.2954870874174792E-2</c:v>
                </c:pt>
                <c:pt idx="1984">
                  <c:v>3.2975076265760392E-2</c:v>
                </c:pt>
                <c:pt idx="1985">
                  <c:v>3.3057868642669089E-2</c:v>
                </c:pt>
                <c:pt idx="1986">
                  <c:v>3.3048390418828989E-2</c:v>
                </c:pt>
                <c:pt idx="1987">
                  <c:v>3.3034083709101388E-2</c:v>
                </c:pt>
                <c:pt idx="1988">
                  <c:v>3.3032117481815393E-2</c:v>
                </c:pt>
                <c:pt idx="1989">
                  <c:v>3.3071813273246188E-2</c:v>
                </c:pt>
                <c:pt idx="1990">
                  <c:v>3.309005472918599E-2</c:v>
                </c:pt>
                <c:pt idx="1991">
                  <c:v>3.3073424296302188E-2</c:v>
                </c:pt>
                <c:pt idx="1992">
                  <c:v>3.310024565312629E-2</c:v>
                </c:pt>
                <c:pt idx="1993">
                  <c:v>3.3125815774404689E-2</c:v>
                </c:pt>
                <c:pt idx="1994">
                  <c:v>3.311776982568549E-2</c:v>
                </c:pt>
                <c:pt idx="1995">
                  <c:v>3.3203600917490791E-2</c:v>
                </c:pt>
                <c:pt idx="1996">
                  <c:v>3.3235787004007693E-2</c:v>
                </c:pt>
                <c:pt idx="1997">
                  <c:v>3.3149240920462092E-2</c:v>
                </c:pt>
                <c:pt idx="1998">
                  <c:v>3.3200202415083889E-2</c:v>
                </c:pt>
                <c:pt idx="1999">
                  <c:v>3.3209859386859088E-2</c:v>
                </c:pt>
                <c:pt idx="2000">
                  <c:v>3.3264398131822789E-2</c:v>
                </c:pt>
                <c:pt idx="2001">
                  <c:v>3.3311782376102689E-2</c:v>
                </c:pt>
                <c:pt idx="2002">
                  <c:v>3.3337533536956392E-2</c:v>
                </c:pt>
                <c:pt idx="2003">
                  <c:v>3.3298550445625692E-2</c:v>
                </c:pt>
                <c:pt idx="2004">
                  <c:v>3.3318398341341093E-2</c:v>
                </c:pt>
                <c:pt idx="2005">
                  <c:v>3.3314287138834088E-2</c:v>
                </c:pt>
                <c:pt idx="2006">
                  <c:v>3.3344864493935193E-2</c:v>
                </c:pt>
                <c:pt idx="2007">
                  <c:v>3.3369181088027888E-2</c:v>
                </c:pt>
                <c:pt idx="2008">
                  <c:v>3.3416388876012788E-2</c:v>
                </c:pt>
                <c:pt idx="2009">
                  <c:v>3.342139381819529E-2</c:v>
                </c:pt>
                <c:pt idx="2010">
                  <c:v>3.3465920387153889E-2</c:v>
                </c:pt>
                <c:pt idx="2011">
                  <c:v>3.3473072596197591E-2</c:v>
                </c:pt>
                <c:pt idx="2012">
                  <c:v>3.3471285116846689E-2</c:v>
                </c:pt>
                <c:pt idx="2013">
                  <c:v>3.3462343136811887E-2</c:v>
                </c:pt>
                <c:pt idx="2014">
                  <c:v>3.3515988142100189E-2</c:v>
                </c:pt>
                <c:pt idx="2015">
                  <c:v>3.3430695585740487E-2</c:v>
                </c:pt>
                <c:pt idx="2016">
                  <c:v>3.3509372176861792E-2</c:v>
                </c:pt>
                <c:pt idx="2017">
                  <c:v>3.3583758817540887E-2</c:v>
                </c:pt>
                <c:pt idx="2018">
                  <c:v>3.3519563100801987E-2</c:v>
                </c:pt>
                <c:pt idx="2019">
                  <c:v>3.3602176729775689E-2</c:v>
                </c:pt>
                <c:pt idx="2020">
                  <c:v>3.3600746746294888E-2</c:v>
                </c:pt>
                <c:pt idx="2021">
                  <c:v>3.3534942298140191E-2</c:v>
                </c:pt>
                <c:pt idx="2022">
                  <c:v>3.3630966605525892E-2</c:v>
                </c:pt>
                <c:pt idx="2023">
                  <c:v>3.3655106743323587E-2</c:v>
                </c:pt>
                <c:pt idx="2024">
                  <c:v>3.3628283094859393E-2</c:v>
                </c:pt>
                <c:pt idx="2025">
                  <c:v>3.370481471075959E-2</c:v>
                </c:pt>
                <c:pt idx="2026">
                  <c:v>3.3657787962349889E-2</c:v>
                </c:pt>
                <c:pt idx="2027">
                  <c:v>3.3721266395708292E-2</c:v>
                </c:pt>
                <c:pt idx="2028">
                  <c:v>3.3722696379188989E-2</c:v>
                </c:pt>
                <c:pt idx="2029">
                  <c:v>3.3726094881595892E-2</c:v>
                </c:pt>
                <c:pt idx="2030">
                  <c:v>3.3716080413950592E-2</c:v>
                </c:pt>
                <c:pt idx="2031">
                  <c:v>3.3740759087193789E-2</c:v>
                </c:pt>
                <c:pt idx="2032">
                  <c:v>3.3713935438729491E-2</c:v>
                </c:pt>
                <c:pt idx="2033">
                  <c:v>3.3796010532257691E-2</c:v>
                </c:pt>
                <c:pt idx="2034">
                  <c:v>3.382158065353609E-2</c:v>
                </c:pt>
                <c:pt idx="2035">
                  <c:v>3.3859310217680988E-2</c:v>
                </c:pt>
                <c:pt idx="2036">
                  <c:v>3.3845899539268989E-2</c:v>
                </c:pt>
                <c:pt idx="2037">
                  <c:v>3.3888457589301389E-2</c:v>
                </c:pt>
                <c:pt idx="2038">
                  <c:v>3.3931730631074193E-2</c:v>
                </c:pt>
                <c:pt idx="2039">
                  <c:v>3.3871827156417587E-2</c:v>
                </c:pt>
                <c:pt idx="2040">
                  <c:v>3.3876657933945391E-2</c:v>
                </c:pt>
                <c:pt idx="2041">
                  <c:v>3.3982158173530889E-2</c:v>
                </c:pt>
                <c:pt idx="2042">
                  <c:v>3.3911167743618388E-2</c:v>
                </c:pt>
                <c:pt idx="2043">
                  <c:v>3.3976793443838089E-2</c:v>
                </c:pt>
                <c:pt idx="2044">
                  <c:v>3.3991634105730792E-2</c:v>
                </c:pt>
                <c:pt idx="2045">
                  <c:v>3.3977865931448588E-2</c:v>
                </c:pt>
                <c:pt idx="2046">
                  <c:v>3.399199160160099E-2</c:v>
                </c:pt>
                <c:pt idx="2047">
                  <c:v>3.4063697023253792E-2</c:v>
                </c:pt>
                <c:pt idx="2048">
                  <c:v>3.409015859256749E-2</c:v>
                </c:pt>
                <c:pt idx="2049">
                  <c:v>3.4086762381800889E-2</c:v>
                </c:pt>
                <c:pt idx="2050">
                  <c:v>3.4033832368252893E-2</c:v>
                </c:pt>
                <c:pt idx="2051">
                  <c:v>3.4077822693406187E-2</c:v>
                </c:pt>
                <c:pt idx="2052">
                  <c:v>3.4162579005960689E-2</c:v>
                </c:pt>
                <c:pt idx="2053">
                  <c:v>3.4129677927703488E-2</c:v>
                </c:pt>
                <c:pt idx="2054">
                  <c:v>3.4176704676113091E-2</c:v>
                </c:pt>
                <c:pt idx="2055">
                  <c:v>3.4196018619663489E-2</c:v>
                </c:pt>
                <c:pt idx="2056">
                  <c:v>3.4186719143758489E-2</c:v>
                </c:pt>
                <c:pt idx="2057">
                  <c:v>3.4260212044762192E-2</c:v>
                </c:pt>
                <c:pt idx="2058">
                  <c:v>3.4240900392852089E-2</c:v>
                </c:pt>
                <c:pt idx="2059">
                  <c:v>3.4222480188977188E-2</c:v>
                </c:pt>
                <c:pt idx="2060">
                  <c:v>3.420031086174579E-2</c:v>
                </c:pt>
                <c:pt idx="2061">
                  <c:v>3.4243939107748589E-2</c:v>
                </c:pt>
                <c:pt idx="2062">
                  <c:v>3.4306523801431489E-2</c:v>
                </c:pt>
                <c:pt idx="2063">
                  <c:v>3.4318506788002988E-2</c:v>
                </c:pt>
                <c:pt idx="2064">
                  <c:v>3.4351586614195392E-2</c:v>
                </c:pt>
                <c:pt idx="2065">
                  <c:v>3.4276306233840793E-2</c:v>
                </c:pt>
                <c:pt idx="2066">
                  <c:v>3.4348903103528887E-2</c:v>
                </c:pt>
                <c:pt idx="2067">
                  <c:v>3.4374294476872187E-2</c:v>
                </c:pt>
                <c:pt idx="2068">
                  <c:v>3.4377871727214189E-2</c:v>
                </c:pt>
                <c:pt idx="2069">
                  <c:v>3.4427045742485091E-2</c:v>
                </c:pt>
                <c:pt idx="2070">
                  <c:v>3.4388243690729688E-2</c:v>
                </c:pt>
                <c:pt idx="2071">
                  <c:v>3.4467099029786091E-2</c:v>
                </c:pt>
                <c:pt idx="2072">
                  <c:v>3.4475502474375488E-2</c:v>
                </c:pt>
                <c:pt idx="2073">
                  <c:v>3.442257475246769E-2</c:v>
                </c:pt>
                <c:pt idx="2074">
                  <c:v>3.4425434719429091E-2</c:v>
                </c:pt>
                <c:pt idx="2075">
                  <c:v>3.4514843061576289E-2</c:v>
                </c:pt>
                <c:pt idx="2076">
                  <c:v>3.4543632937326492E-2</c:v>
                </c:pt>
                <c:pt idx="2077">
                  <c:v>3.454702914809319E-2</c:v>
                </c:pt>
                <c:pt idx="2078">
                  <c:v>3.454166441840039E-2</c:v>
                </c:pt>
                <c:pt idx="2079">
                  <c:v>3.4543632937326492E-2</c:v>
                </c:pt>
                <c:pt idx="2080">
                  <c:v>3.460210413686219E-2</c:v>
                </c:pt>
                <c:pt idx="2081">
                  <c:v>3.4535942192837288E-2</c:v>
                </c:pt>
                <c:pt idx="2082">
                  <c:v>3.4622845772253087E-2</c:v>
                </c:pt>
                <c:pt idx="2083">
                  <c:v>3.4638222677951087E-2</c:v>
                </c:pt>
                <c:pt idx="2084">
                  <c:v>3.4618913317681188E-2</c:v>
                </c:pt>
                <c:pt idx="2085">
                  <c:v>3.4659502848787389E-2</c:v>
                </c:pt>
                <c:pt idx="2086">
                  <c:v>3.4654497906604992E-2</c:v>
                </c:pt>
                <c:pt idx="2087">
                  <c:v>3.4760891885865987E-2</c:v>
                </c:pt>
                <c:pt idx="2088">
                  <c:v>3.472137255072999E-2</c:v>
                </c:pt>
                <c:pt idx="2089">
                  <c:v>3.476160458596609E-2</c:v>
                </c:pt>
                <c:pt idx="2090">
                  <c:v>3.4770546566000891E-2</c:v>
                </c:pt>
                <c:pt idx="2091">
                  <c:v>3.4765896828048391E-2</c:v>
                </c:pt>
                <c:pt idx="2092">
                  <c:v>3.4748732442999489E-2</c:v>
                </c:pt>
                <c:pt idx="2093">
                  <c:v>3.4821508060622688E-2</c:v>
                </c:pt>
                <c:pt idx="2094">
                  <c:v>3.4808454878080888E-2</c:v>
                </c:pt>
                <c:pt idx="2095">
                  <c:v>3.4826515294445387E-2</c:v>
                </c:pt>
                <c:pt idx="2096">
                  <c:v>3.4847974213216788E-2</c:v>
                </c:pt>
                <c:pt idx="2097">
                  <c:v>3.4896790732617491E-2</c:v>
                </c:pt>
                <c:pt idx="2098">
                  <c:v>3.4852621659529091E-2</c:v>
                </c:pt>
                <c:pt idx="2099">
                  <c:v>3.4935235288502793E-2</c:v>
                </c:pt>
                <c:pt idx="2100">
                  <c:v>3.4887491256712588E-2</c:v>
                </c:pt>
                <c:pt idx="2101">
                  <c:v>3.4888206248452888E-2</c:v>
                </c:pt>
                <c:pt idx="2102">
                  <c:v>3.499460022771389E-2</c:v>
                </c:pt>
                <c:pt idx="2103">
                  <c:v>3.5019278900957088E-2</c:v>
                </c:pt>
                <c:pt idx="2104">
                  <c:v>3.496152040152159E-2</c:v>
                </c:pt>
                <c:pt idx="2105">
                  <c:v>3.4967957618824888E-2</c:v>
                </c:pt>
                <c:pt idx="2106">
                  <c:v>3.502106638030799E-2</c:v>
                </c:pt>
                <c:pt idx="2107">
                  <c:v>3.498226203691239E-2</c:v>
                </c:pt>
                <c:pt idx="2108">
                  <c:v>3.505432495443539E-2</c:v>
                </c:pt>
                <c:pt idx="2109">
                  <c:v>3.5072921614605193E-2</c:v>
                </c:pt>
                <c:pt idx="2110">
                  <c:v>3.5094020745866289E-2</c:v>
                </c:pt>
                <c:pt idx="2111">
                  <c:v>3.5066841893171989E-2</c:v>
                </c:pt>
                <c:pt idx="2112">
                  <c:v>3.5109757439074692E-2</c:v>
                </c:pt>
                <c:pt idx="2113">
                  <c:v>3.5149274482570388E-2</c:v>
                </c:pt>
                <c:pt idx="2114">
                  <c:v>3.510385646557649E-2</c:v>
                </c:pt>
                <c:pt idx="2115">
                  <c:v>3.5144448288322992E-2</c:v>
                </c:pt>
                <c:pt idx="2116">
                  <c:v>3.5170733401341789E-2</c:v>
                </c:pt>
                <c:pt idx="2117">
                  <c:v>3.5202202204478193E-2</c:v>
                </c:pt>
                <c:pt idx="2118">
                  <c:v>3.5203455731663988E-2</c:v>
                </c:pt>
                <c:pt idx="2119">
                  <c:v>3.5252093503129592E-2</c:v>
                </c:pt>
                <c:pt idx="2120">
                  <c:v>3.5251021015519093E-2</c:v>
                </c:pt>
                <c:pt idx="2121">
                  <c:v>3.5294830301097188E-2</c:v>
                </c:pt>
                <c:pt idx="2122">
                  <c:v>3.5249409992463093E-2</c:v>
                </c:pt>
                <c:pt idx="2123">
                  <c:v>3.5335062336333191E-2</c:v>
                </c:pt>
                <c:pt idx="2124">
                  <c:v>3.5308955971249494E-2</c:v>
                </c:pt>
                <c:pt idx="2125">
                  <c:v>3.533452609252799E-2</c:v>
                </c:pt>
                <c:pt idx="2126">
                  <c:v>3.5285530825192188E-2</c:v>
                </c:pt>
                <c:pt idx="2127">
                  <c:v>3.534239329331209E-2</c:v>
                </c:pt>
                <c:pt idx="2128">
                  <c:v>3.5390494820972493E-2</c:v>
                </c:pt>
                <c:pt idx="2129">
                  <c:v>3.5397825777951288E-2</c:v>
                </c:pt>
                <c:pt idx="2130">
                  <c:v>3.5355448767494087E-2</c:v>
                </c:pt>
                <c:pt idx="2131">
                  <c:v>3.5401581776228291E-2</c:v>
                </c:pt>
                <c:pt idx="2132">
                  <c:v>3.5455763025321892E-2</c:v>
                </c:pt>
                <c:pt idx="2133">
                  <c:v>3.5442173598974787E-2</c:v>
                </c:pt>
                <c:pt idx="2134">
                  <c:v>3.5453258262590492E-2</c:v>
                </c:pt>
                <c:pt idx="2135">
                  <c:v>3.5506545772008589E-2</c:v>
                </c:pt>
                <c:pt idx="2136">
                  <c:v>3.5503147269601791E-2</c:v>
                </c:pt>
                <c:pt idx="2137">
                  <c:v>3.5540876833746592E-2</c:v>
                </c:pt>
                <c:pt idx="2138">
                  <c:v>3.5564659475674193E-2</c:v>
                </c:pt>
                <c:pt idx="2139">
                  <c:v>3.5554111055863792E-2</c:v>
                </c:pt>
                <c:pt idx="2140">
                  <c:v>3.557145418884769E-2</c:v>
                </c:pt>
                <c:pt idx="2141">
                  <c:v>3.5587190882056093E-2</c:v>
                </c:pt>
                <c:pt idx="2142">
                  <c:v>3.5617050953776687E-2</c:v>
                </c:pt>
                <c:pt idx="2143">
                  <c:v>3.5587190882056093E-2</c:v>
                </c:pt>
                <c:pt idx="2144">
                  <c:v>3.5603461527429589E-2</c:v>
                </c:pt>
                <c:pt idx="2145">
                  <c:v>3.5636720101556989E-2</c:v>
                </c:pt>
                <c:pt idx="2146">
                  <c:v>3.565817902032839E-2</c:v>
                </c:pt>
                <c:pt idx="2147">
                  <c:v>3.5672483438415892E-2</c:v>
                </c:pt>
                <c:pt idx="2148">
                  <c:v>3.5684285385412087E-2</c:v>
                </c:pt>
                <c:pt idx="2149">
                  <c:v>3.5703597037322288E-2</c:v>
                </c:pt>
                <c:pt idx="2150">
                  <c:v>3.5712896513227288E-2</c:v>
                </c:pt>
                <c:pt idx="2151">
                  <c:v>3.5734534179933788E-2</c:v>
                </c:pt>
                <c:pt idx="2152">
                  <c:v>3.5797652825781789E-2</c:v>
                </c:pt>
                <c:pt idx="2153">
                  <c:v>3.5739717870051292E-2</c:v>
                </c:pt>
                <c:pt idx="2154">
                  <c:v>3.583395469808609E-2</c:v>
                </c:pt>
                <c:pt idx="2155">
                  <c:v>3.5834848437761593E-2</c:v>
                </c:pt>
                <c:pt idx="2156">
                  <c:v>3.5799978840578089E-2</c:v>
                </c:pt>
                <c:pt idx="2157">
                  <c:v>3.580158986363409E-2</c:v>
                </c:pt>
                <c:pt idx="2158">
                  <c:v>3.5837350908852789E-2</c:v>
                </c:pt>
                <c:pt idx="2159">
                  <c:v>3.5880445202690493E-2</c:v>
                </c:pt>
                <c:pt idx="2160">
                  <c:v>3.5955189339239892E-2</c:v>
                </c:pt>
                <c:pt idx="2161">
                  <c:v>3.5888133655539493E-2</c:v>
                </c:pt>
                <c:pt idx="2162">
                  <c:v>3.593695017494019E-2</c:v>
                </c:pt>
                <c:pt idx="2163">
                  <c:v>3.5957336606101092E-2</c:v>
                </c:pt>
                <c:pt idx="2164">
                  <c:v>3.5973068716029087E-2</c:v>
                </c:pt>
                <c:pt idx="2165">
                  <c:v>3.5959839077192392E-2</c:v>
                </c:pt>
                <c:pt idx="2166">
                  <c:v>3.5908877582570588E-2</c:v>
                </c:pt>
                <c:pt idx="2167">
                  <c:v>3.6005972085926589E-2</c:v>
                </c:pt>
                <c:pt idx="2168">
                  <c:v>3.6068022827444389E-2</c:v>
                </c:pt>
                <c:pt idx="2169">
                  <c:v>3.601813152879299E-2</c:v>
                </c:pt>
                <c:pt idx="2170">
                  <c:v>3.6066233056453387E-2</c:v>
                </c:pt>
                <c:pt idx="2171">
                  <c:v>3.6082861197696992E-2</c:v>
                </c:pt>
                <c:pt idx="2172">
                  <c:v>3.6126136531109992E-2</c:v>
                </c:pt>
                <c:pt idx="2173">
                  <c:v>3.6099670378515893E-2</c:v>
                </c:pt>
                <c:pt idx="2174">
                  <c:v>3.6073027769626891E-2</c:v>
                </c:pt>
                <c:pt idx="2175">
                  <c:v>3.6183356495100093E-2</c:v>
                </c:pt>
                <c:pt idx="2176">
                  <c:v>3.6176738238221387E-2</c:v>
                </c:pt>
                <c:pt idx="2177">
                  <c:v>3.6163148811874289E-2</c:v>
                </c:pt>
                <c:pt idx="2178">
                  <c:v>3.6193011175235087E-2</c:v>
                </c:pt>
                <c:pt idx="2179">
                  <c:v>3.6129532741876691E-2</c:v>
                </c:pt>
                <c:pt idx="2180">
                  <c:v>3.6207675380832888E-2</c:v>
                </c:pt>
                <c:pt idx="2181">
                  <c:v>3.6293861676868093E-2</c:v>
                </c:pt>
                <c:pt idx="2182">
                  <c:v>3.622734452861319E-2</c:v>
                </c:pt>
                <c:pt idx="2183">
                  <c:v>3.6267576563849289E-2</c:v>
                </c:pt>
                <c:pt idx="2184">
                  <c:v>3.6278127275299887E-2</c:v>
                </c:pt>
                <c:pt idx="2185">
                  <c:v>3.6311209393132489E-2</c:v>
                </c:pt>
                <c:pt idx="2186">
                  <c:v>3.6312460628678093E-2</c:v>
                </c:pt>
                <c:pt idx="2187">
                  <c:v>3.6298692454395889E-2</c:v>
                </c:pt>
                <c:pt idx="2188">
                  <c:v>3.6340175725177587E-2</c:v>
                </c:pt>
                <c:pt idx="2189">
                  <c:v>3.6355197426645593E-2</c:v>
                </c:pt>
                <c:pt idx="2190">
                  <c:v>3.6367175829936788E-2</c:v>
                </c:pt>
                <c:pt idx="2191">
                  <c:v>3.6381480248024192E-2</c:v>
                </c:pt>
                <c:pt idx="2192">
                  <c:v>3.6374149291045391E-2</c:v>
                </c:pt>
                <c:pt idx="2193">
                  <c:v>3.640383290647109E-2</c:v>
                </c:pt>
                <c:pt idx="2194">
                  <c:v>3.6364852106780587E-2</c:v>
                </c:pt>
                <c:pt idx="2195">
                  <c:v>3.6453721913482388E-2</c:v>
                </c:pt>
                <c:pt idx="2196">
                  <c:v>3.6512014365082987E-2</c:v>
                </c:pt>
                <c:pt idx="2197">
                  <c:v>3.647821954715029E-2</c:v>
                </c:pt>
                <c:pt idx="2198">
                  <c:v>3.650361092049359E-2</c:v>
                </c:pt>
                <c:pt idx="2199">
                  <c:v>3.6477325807474793E-2</c:v>
                </c:pt>
                <c:pt idx="2200">
                  <c:v>3.6565838118306389E-2</c:v>
                </c:pt>
                <c:pt idx="2201">
                  <c:v>3.661215216661589E-2</c:v>
                </c:pt>
                <c:pt idx="2202">
                  <c:v>3.6553321179569789E-2</c:v>
                </c:pt>
                <c:pt idx="2203">
                  <c:v>3.6532222048308791E-2</c:v>
                </c:pt>
                <c:pt idx="2204">
                  <c:v>3.6652922737297387E-2</c:v>
                </c:pt>
                <c:pt idx="2205">
                  <c:v>3.6694584756014191E-2</c:v>
                </c:pt>
                <c:pt idx="2206">
                  <c:v>3.6717294910331287E-2</c:v>
                </c:pt>
                <c:pt idx="2207">
                  <c:v>3.6617693352603592E-2</c:v>
                </c:pt>
                <c:pt idx="2208">
                  <c:v>3.6721048616968087E-2</c:v>
                </c:pt>
                <c:pt idx="2209">
                  <c:v>3.6691007505672293E-2</c:v>
                </c:pt>
                <c:pt idx="2210">
                  <c:v>3.6768792648758292E-2</c:v>
                </c:pt>
                <c:pt idx="2211">
                  <c:v>3.670817647400159E-2</c:v>
                </c:pt>
                <c:pt idx="2212">
                  <c:v>3.6736604270601193E-2</c:v>
                </c:pt>
                <c:pt idx="2213">
                  <c:v>3.6770580128109187E-2</c:v>
                </c:pt>
                <c:pt idx="2214">
                  <c:v>3.6779164612273887E-2</c:v>
                </c:pt>
                <c:pt idx="2215">
                  <c:v>3.6799548751794489E-2</c:v>
                </c:pt>
                <c:pt idx="2216">
                  <c:v>3.6844788020853288E-2</c:v>
                </c:pt>
                <c:pt idx="2217">
                  <c:v>3.6811886942595989E-2</c:v>
                </c:pt>
                <c:pt idx="2218">
                  <c:v>3.6803659954301592E-2</c:v>
                </c:pt>
                <c:pt idx="2219">
                  <c:v>3.6842821793567293E-2</c:v>
                </c:pt>
                <c:pt idx="2220">
                  <c:v>3.6913631183904491E-2</c:v>
                </c:pt>
                <c:pt idx="2221">
                  <c:v>3.694581727042149E-2</c:v>
                </c:pt>
                <c:pt idx="2222">
                  <c:v>3.6908266454211691E-2</c:v>
                </c:pt>
                <c:pt idx="2223">
                  <c:v>3.6884307355989188E-2</c:v>
                </c:pt>
                <c:pt idx="2224">
                  <c:v>3.6979256884124193E-2</c:v>
                </c:pt>
                <c:pt idx="2225">
                  <c:v>3.6967276189192891E-2</c:v>
                </c:pt>
                <c:pt idx="2226">
                  <c:v>3.703254210190219E-2</c:v>
                </c:pt>
                <c:pt idx="2227">
                  <c:v>3.6995529821137789E-2</c:v>
                </c:pt>
                <c:pt idx="2228">
                  <c:v>3.697585838171729E-2</c:v>
                </c:pt>
                <c:pt idx="2229">
                  <c:v>3.7011085474770888E-2</c:v>
                </c:pt>
                <c:pt idx="2230">
                  <c:v>3.7023423665572389E-2</c:v>
                </c:pt>
                <c:pt idx="2231">
                  <c:v>3.711140202423889E-2</c:v>
                </c:pt>
                <c:pt idx="2232">
                  <c:v>3.708028613369229E-2</c:v>
                </c:pt>
                <c:pt idx="2233">
                  <c:v>3.7105320011165489E-2</c:v>
                </c:pt>
                <c:pt idx="2234">
                  <c:v>3.7099240289732292E-2</c:v>
                </c:pt>
                <c:pt idx="2235">
                  <c:v>3.7143588110755792E-2</c:v>
                </c:pt>
                <c:pt idx="2236">
                  <c:v>3.7171660703125491E-2</c:v>
                </c:pt>
                <c:pt idx="2237">
                  <c:v>3.716486369831179E-2</c:v>
                </c:pt>
                <c:pt idx="2238">
                  <c:v>3.722602070015419E-2</c:v>
                </c:pt>
                <c:pt idx="2239">
                  <c:v>3.7193474826126893E-2</c:v>
                </c:pt>
                <c:pt idx="2240">
                  <c:v>3.719597958885839E-2</c:v>
                </c:pt>
                <c:pt idx="2241">
                  <c:v>3.7204740529317888E-2</c:v>
                </c:pt>
                <c:pt idx="2242">
                  <c:v>3.7219047239045587E-2</c:v>
                </c:pt>
                <c:pt idx="2243">
                  <c:v>3.7339207100948589E-2</c:v>
                </c:pt>
                <c:pt idx="2244">
                  <c:v>3.7266076279095388E-2</c:v>
                </c:pt>
                <c:pt idx="2245">
                  <c:v>3.7244617360323994E-2</c:v>
                </c:pt>
                <c:pt idx="2246">
                  <c:v>3.731417322347539E-2</c:v>
                </c:pt>
                <c:pt idx="2247">
                  <c:v>3.7352262575130593E-2</c:v>
                </c:pt>
                <c:pt idx="2248">
                  <c:v>3.7412881041527589E-2</c:v>
                </c:pt>
                <c:pt idx="2249">
                  <c:v>3.7394999373098189E-2</c:v>
                </c:pt>
                <c:pt idx="2250">
                  <c:v>3.7306665810201693E-2</c:v>
                </c:pt>
                <c:pt idx="2251">
                  <c:v>3.7337779409108089E-2</c:v>
                </c:pt>
                <c:pt idx="2252">
                  <c:v>3.7424859444818694E-2</c:v>
                </c:pt>
                <c:pt idx="2253">
                  <c:v>3.7377653948473991E-2</c:v>
                </c:pt>
                <c:pt idx="2254">
                  <c:v>3.7406084036713791E-2</c:v>
                </c:pt>
                <c:pt idx="2255">
                  <c:v>3.7486373942531293E-2</c:v>
                </c:pt>
                <c:pt idx="2256">
                  <c:v>3.7513195299355387E-2</c:v>
                </c:pt>
                <c:pt idx="2257">
                  <c:v>3.7485301454920787E-2</c:v>
                </c:pt>
                <c:pt idx="2258">
                  <c:v>3.7547886148603687E-2</c:v>
                </c:pt>
                <c:pt idx="2259">
                  <c:v>3.7540016656179488E-2</c:v>
                </c:pt>
                <c:pt idx="2260">
                  <c:v>3.7551818603175691E-2</c:v>
                </c:pt>
                <c:pt idx="2261">
                  <c:v>3.756505053365259E-2</c:v>
                </c:pt>
                <c:pt idx="2262">
                  <c:v>3.7555753349387787E-2</c:v>
                </c:pt>
                <c:pt idx="2263">
                  <c:v>3.7594019157337989E-2</c:v>
                </c:pt>
                <c:pt idx="2264">
                  <c:v>3.7658391330371792E-2</c:v>
                </c:pt>
                <c:pt idx="2265">
                  <c:v>3.7611004794451793E-2</c:v>
                </c:pt>
                <c:pt idx="2266">
                  <c:v>3.7705599118356692E-2</c:v>
                </c:pt>
                <c:pt idx="2267">
                  <c:v>3.7694869658970988E-2</c:v>
                </c:pt>
                <c:pt idx="2268">
                  <c:v>3.7732780262691189E-2</c:v>
                </c:pt>
                <c:pt idx="2269">
                  <c:v>3.770595661422689E-2</c:v>
                </c:pt>
                <c:pt idx="2270">
                  <c:v>3.769844690931299E-2</c:v>
                </c:pt>
                <c:pt idx="2271">
                  <c:v>3.7712572579465392E-2</c:v>
                </c:pt>
                <c:pt idx="2272">
                  <c:v>3.7781594490451688E-2</c:v>
                </c:pt>
                <c:pt idx="2273">
                  <c:v>3.772687699755279E-2</c:v>
                </c:pt>
                <c:pt idx="2274">
                  <c:v>3.7813780576968589E-2</c:v>
                </c:pt>
                <c:pt idx="2275">
                  <c:v>3.7788389203625289E-2</c:v>
                </c:pt>
                <c:pt idx="2276">
                  <c:v>3.7784814244923491E-2</c:v>
                </c:pt>
                <c:pt idx="2277">
                  <c:v>3.7835415952034893E-2</c:v>
                </c:pt>
                <c:pt idx="2278">
                  <c:v>3.7892995703535388E-2</c:v>
                </c:pt>
                <c:pt idx="2279">
                  <c:v>3.7885128502751289E-2</c:v>
                </c:pt>
                <c:pt idx="2280">
                  <c:v>3.7916957093397992E-2</c:v>
                </c:pt>
                <c:pt idx="2281">
                  <c:v>3.7930367771810088E-2</c:v>
                </c:pt>
                <c:pt idx="2282">
                  <c:v>3.7913560882631293E-2</c:v>
                </c:pt>
                <c:pt idx="2283">
                  <c:v>3.7991343734077192E-2</c:v>
                </c:pt>
                <c:pt idx="2284">
                  <c:v>3.7952899178191987E-2</c:v>
                </c:pt>
                <c:pt idx="2285">
                  <c:v>3.7986157752319387E-2</c:v>
                </c:pt>
                <c:pt idx="2286">
                  <c:v>3.7985800256449292E-2</c:v>
                </c:pt>
                <c:pt idx="2287">
                  <c:v>3.803354428823949E-2</c:v>
                </c:pt>
                <c:pt idx="2288">
                  <c:v>3.7966846100409291E-2</c:v>
                </c:pt>
                <c:pt idx="2289">
                  <c:v>3.8105962409992492E-2</c:v>
                </c:pt>
                <c:pt idx="2290">
                  <c:v>3.8075208598596491E-2</c:v>
                </c:pt>
                <c:pt idx="2291">
                  <c:v>3.8064836635080888E-2</c:v>
                </c:pt>
                <c:pt idx="2292">
                  <c:v>3.810328119096619E-2</c:v>
                </c:pt>
                <c:pt idx="2293">
                  <c:v>3.8112938162741292E-2</c:v>
                </c:pt>
                <c:pt idx="2294">
                  <c:v>3.8155674960708888E-2</c:v>
                </c:pt>
                <c:pt idx="2295">
                  <c:v>3.815191667079159E-2</c:v>
                </c:pt>
                <c:pt idx="2296">
                  <c:v>3.8153170197977392E-2</c:v>
                </c:pt>
                <c:pt idx="2297">
                  <c:v>3.8193938477018789E-2</c:v>
                </c:pt>
                <c:pt idx="2298">
                  <c:v>3.8209675170227192E-2</c:v>
                </c:pt>
                <c:pt idx="2299">
                  <c:v>3.8219866094167387E-2</c:v>
                </c:pt>
                <c:pt idx="2300">
                  <c:v>3.8209853918162291E-2</c:v>
                </c:pt>
                <c:pt idx="2301">
                  <c:v>3.8205027723914889E-2</c:v>
                </c:pt>
                <c:pt idx="2302">
                  <c:v>3.8266716386282193E-2</c:v>
                </c:pt>
                <c:pt idx="2303">
                  <c:v>3.826045791691389E-2</c:v>
                </c:pt>
                <c:pt idx="2304">
                  <c:v>3.8372040169572789E-2</c:v>
                </c:pt>
                <c:pt idx="2305">
                  <c:v>3.8288354052988693E-2</c:v>
                </c:pt>
                <c:pt idx="2306">
                  <c:v>3.8376330120014991E-2</c:v>
                </c:pt>
                <c:pt idx="2307">
                  <c:v>3.8324832381587889E-2</c:v>
                </c:pt>
                <c:pt idx="2308">
                  <c:v>3.8399574226497091E-2</c:v>
                </c:pt>
                <c:pt idx="2309">
                  <c:v>3.8397607999211089E-2</c:v>
                </c:pt>
                <c:pt idx="2310">
                  <c:v>3.8384018572863991E-2</c:v>
                </c:pt>
                <c:pt idx="2311">
                  <c:v>3.8440523545113688E-2</c:v>
                </c:pt>
                <c:pt idx="2312">
                  <c:v>3.842979408572799E-2</c:v>
                </c:pt>
                <c:pt idx="2313">
                  <c:v>3.8462876203560592E-2</c:v>
                </c:pt>
                <c:pt idx="2314">
                  <c:v>3.8450001768953787E-2</c:v>
                </c:pt>
                <c:pt idx="2315">
                  <c:v>3.8462876203560592E-2</c:v>
                </c:pt>
                <c:pt idx="2316">
                  <c:v>3.8486122601682791E-2</c:v>
                </c:pt>
                <c:pt idx="2317">
                  <c:v>3.8488088828968793E-2</c:v>
                </c:pt>
                <c:pt idx="2318">
                  <c:v>3.8551746010262289E-2</c:v>
                </c:pt>
                <c:pt idx="2319">
                  <c:v>3.852671213278909E-2</c:v>
                </c:pt>
                <c:pt idx="2320">
                  <c:v>3.8577852375345993E-2</c:v>
                </c:pt>
                <c:pt idx="2321">
                  <c:v>3.8596808823026192E-2</c:v>
                </c:pt>
                <c:pt idx="2322">
                  <c:v>3.8610219501438191E-2</c:v>
                </c:pt>
                <c:pt idx="2323">
                  <c:v>3.8605924967715692E-2</c:v>
                </c:pt>
                <c:pt idx="2324">
                  <c:v>3.8566948751305591E-2</c:v>
                </c:pt>
                <c:pt idx="2325">
                  <c:v>3.8594301768654492E-2</c:v>
                </c:pt>
                <c:pt idx="2326">
                  <c:v>3.863578962271659E-2</c:v>
                </c:pt>
                <c:pt idx="2327">
                  <c:v>3.8652417763960292E-2</c:v>
                </c:pt>
                <c:pt idx="2328">
                  <c:v>3.8716074945253691E-2</c:v>
                </c:pt>
                <c:pt idx="2329">
                  <c:v>3.871857741634499E-2</c:v>
                </c:pt>
                <c:pt idx="2330">
                  <c:v>3.8739857587181292E-2</c:v>
                </c:pt>
                <c:pt idx="2331">
                  <c:v>3.873503139293389E-2</c:v>
                </c:pt>
                <c:pt idx="2332">
                  <c:v>3.8783669164399591E-2</c:v>
                </c:pt>
                <c:pt idx="2333">
                  <c:v>3.8778123395131391E-2</c:v>
                </c:pt>
                <c:pt idx="2334">
                  <c:v>3.8824079947570693E-2</c:v>
                </c:pt>
                <c:pt idx="2335">
                  <c:v>3.878992534212769E-2</c:v>
                </c:pt>
                <c:pt idx="2336">
                  <c:v>3.8845002622536894E-2</c:v>
                </c:pt>
                <c:pt idx="2337">
                  <c:v>3.8815852959276288E-2</c:v>
                </c:pt>
                <c:pt idx="2338">
                  <c:v>3.8873075214906593E-2</c:v>
                </c:pt>
                <c:pt idx="2339">
                  <c:v>3.8857162065403288E-2</c:v>
                </c:pt>
                <c:pt idx="2340">
                  <c:v>3.8919568011151193E-2</c:v>
                </c:pt>
                <c:pt idx="2341">
                  <c:v>3.8954080112464387E-2</c:v>
                </c:pt>
                <c:pt idx="2342">
                  <c:v>3.8933514933368489E-2</c:v>
                </c:pt>
                <c:pt idx="2343">
                  <c:v>3.8944423140689188E-2</c:v>
                </c:pt>
                <c:pt idx="2344">
                  <c:v>3.8996635870856687E-2</c:v>
                </c:pt>
                <c:pt idx="2345">
                  <c:v>3.8900790311406093E-2</c:v>
                </c:pt>
                <c:pt idx="2346">
                  <c:v>3.9000925821298792E-2</c:v>
                </c:pt>
                <c:pt idx="2347">
                  <c:v>3.8973746968604492E-2</c:v>
                </c:pt>
                <c:pt idx="2348">
                  <c:v>3.9027210934317588E-2</c:v>
                </c:pt>
                <c:pt idx="2349">
                  <c:v>3.9022205992135094E-2</c:v>
                </c:pt>
                <c:pt idx="2350">
                  <c:v>3.9072631242951593E-2</c:v>
                </c:pt>
                <c:pt idx="2351">
                  <c:v>3.909891635597039E-2</c:v>
                </c:pt>
                <c:pt idx="2352">
                  <c:v>3.9075312461977992E-2</c:v>
                </c:pt>
                <c:pt idx="2353">
                  <c:v>3.9079249499830292E-2</c:v>
                </c:pt>
                <c:pt idx="2354">
                  <c:v>3.9114650757538588E-2</c:v>
                </c:pt>
                <c:pt idx="2355">
                  <c:v>3.9152742400833988E-2</c:v>
                </c:pt>
                <c:pt idx="2356">
                  <c:v>3.9192080696394689E-2</c:v>
                </c:pt>
                <c:pt idx="2357">
                  <c:v>3.9151129086137888E-2</c:v>
                </c:pt>
                <c:pt idx="2358">
                  <c:v>3.9186356179191494E-2</c:v>
                </c:pt>
                <c:pt idx="2359">
                  <c:v>3.9216935825932789E-2</c:v>
                </c:pt>
                <c:pt idx="2360">
                  <c:v>3.9228737772928991E-2</c:v>
                </c:pt>
                <c:pt idx="2361">
                  <c:v>3.925377165040219E-2</c:v>
                </c:pt>
                <c:pt idx="2362">
                  <c:v>3.9306878120245088E-2</c:v>
                </c:pt>
                <c:pt idx="2363">
                  <c:v>3.9315994264934588E-2</c:v>
                </c:pt>
                <c:pt idx="2364">
                  <c:v>3.925913408845489E-2</c:v>
                </c:pt>
                <c:pt idx="2365">
                  <c:v>3.9302583586522492E-2</c:v>
                </c:pt>
                <c:pt idx="2366">
                  <c:v>3.9293288693897893E-2</c:v>
                </c:pt>
                <c:pt idx="2367">
                  <c:v>3.9407192378072893E-2</c:v>
                </c:pt>
                <c:pt idx="2368">
                  <c:v>3.9374293591455792E-2</c:v>
                </c:pt>
                <c:pt idx="2369">
                  <c:v>3.9333699477069092E-2</c:v>
                </c:pt>
                <c:pt idx="2370">
                  <c:v>3.9432047507610889E-2</c:v>
                </c:pt>
                <c:pt idx="2371">
                  <c:v>3.9410052345034287E-2</c:v>
                </c:pt>
                <c:pt idx="2372">
                  <c:v>3.9385912207236487E-2</c:v>
                </c:pt>
                <c:pt idx="2373">
                  <c:v>3.9438665764489587E-2</c:v>
                </c:pt>
                <c:pt idx="2374">
                  <c:v>3.948443898571339E-2</c:v>
                </c:pt>
                <c:pt idx="2375">
                  <c:v>3.9488013944415187E-2</c:v>
                </c:pt>
                <c:pt idx="2376">
                  <c:v>3.9512869073953287E-2</c:v>
                </c:pt>
                <c:pt idx="2377">
                  <c:v>3.9530574286087888E-2</c:v>
                </c:pt>
                <c:pt idx="2378">
                  <c:v>3.957116381719409E-2</c:v>
                </c:pt>
                <c:pt idx="2379">
                  <c:v>3.9565265135336189E-2</c:v>
                </c:pt>
                <c:pt idx="2380">
                  <c:v>3.9628028576954188E-2</c:v>
                </c:pt>
                <c:pt idx="2381">
                  <c:v>3.9564903056185589E-2</c:v>
                </c:pt>
                <c:pt idx="2382">
                  <c:v>3.9612294175386087E-2</c:v>
                </c:pt>
                <c:pt idx="2383">
                  <c:v>3.960513967470209E-2</c:v>
                </c:pt>
                <c:pt idx="2384">
                  <c:v>3.964251174297679E-2</c:v>
                </c:pt>
                <c:pt idx="2385">
                  <c:v>3.9663970661748191E-2</c:v>
                </c:pt>
                <c:pt idx="2386">
                  <c:v>3.9622844886836692E-2</c:v>
                </c:pt>
                <c:pt idx="2387">
                  <c:v>3.9699912746542193E-2</c:v>
                </c:pt>
                <c:pt idx="2388">
                  <c:v>3.970044440706709E-2</c:v>
                </c:pt>
                <c:pt idx="2389">
                  <c:v>3.9691859922902389E-2</c:v>
                </c:pt>
                <c:pt idx="2390">
                  <c:v>3.9757130418892089E-2</c:v>
                </c:pt>
                <c:pt idx="2391">
                  <c:v>3.9751767980839389E-2</c:v>
                </c:pt>
                <c:pt idx="2392">
                  <c:v>3.9758024158567488E-2</c:v>
                </c:pt>
                <c:pt idx="2393">
                  <c:v>3.976946860969359E-2</c:v>
                </c:pt>
                <c:pt idx="2394">
                  <c:v>3.9820072608445188E-2</c:v>
                </c:pt>
                <c:pt idx="2395">
                  <c:v>3.9876579872335088E-2</c:v>
                </c:pt>
                <c:pt idx="2396">
                  <c:v>3.9814352674522394E-2</c:v>
                </c:pt>
                <c:pt idx="2397">
                  <c:v>3.9826333369453688E-2</c:v>
                </c:pt>
                <c:pt idx="2398">
                  <c:v>3.9861024218701989E-2</c:v>
                </c:pt>
                <c:pt idx="2399">
                  <c:v>3.9914488184415092E-2</c:v>
                </c:pt>
                <c:pt idx="2400">
                  <c:v>3.9820072608445188E-2</c:v>
                </c:pt>
                <c:pt idx="2401">
                  <c:v>3.990643994405569E-2</c:v>
                </c:pt>
                <c:pt idx="2402">
                  <c:v>3.9953106904954988E-2</c:v>
                </c:pt>
                <c:pt idx="2403">
                  <c:v>3.9953290236170488E-2</c:v>
                </c:pt>
                <c:pt idx="2404">
                  <c:v>3.9991019800315289E-2</c:v>
                </c:pt>
                <c:pt idx="2405">
                  <c:v>3.9975821642552388E-2</c:v>
                </c:pt>
                <c:pt idx="2406">
                  <c:v>3.9984401543436687E-2</c:v>
                </c:pt>
                <c:pt idx="2407">
                  <c:v>4.0029106860330392E-2</c:v>
                </c:pt>
                <c:pt idx="2408">
                  <c:v>3.9966879662517593E-2</c:v>
                </c:pt>
                <c:pt idx="2409">
                  <c:v>4.007041138317699E-2</c:v>
                </c:pt>
                <c:pt idx="2410">
                  <c:v>4.0036614273604089E-2</c:v>
                </c:pt>
                <c:pt idx="2411">
                  <c:v>4.008060459875739E-2</c:v>
                </c:pt>
                <c:pt idx="2412">
                  <c:v>4.0040725476111087E-2</c:v>
                </c:pt>
                <c:pt idx="2413">
                  <c:v>4.0088295343246587E-2</c:v>
                </c:pt>
                <c:pt idx="2414">
                  <c:v>4.0143546788310489E-2</c:v>
                </c:pt>
                <c:pt idx="2415">
                  <c:v>4.0115295448005787E-2</c:v>
                </c:pt>
                <c:pt idx="2416">
                  <c:v>4.0114937952135589E-2</c:v>
                </c:pt>
                <c:pt idx="2417">
                  <c:v>4.0194691614147793E-2</c:v>
                </c:pt>
                <c:pt idx="2418">
                  <c:v>4.0190754576295493E-2</c:v>
                </c:pt>
                <c:pt idx="2419">
                  <c:v>4.0223479198257889E-2</c:v>
                </c:pt>
                <c:pt idx="2420">
                  <c:v>4.0289817598577693E-2</c:v>
                </c:pt>
                <c:pt idx="2421">
                  <c:v>4.0231880351206992E-2</c:v>
                </c:pt>
                <c:pt idx="2422">
                  <c:v>4.024493811702929E-2</c:v>
                </c:pt>
                <c:pt idx="2423">
                  <c:v>4.0324150951955788E-2</c:v>
                </c:pt>
                <c:pt idx="2424">
                  <c:v>4.0304122016665091E-2</c:v>
                </c:pt>
                <c:pt idx="2425">
                  <c:v>4.026013169151179E-2</c:v>
                </c:pt>
                <c:pt idx="2426">
                  <c:v>4.029428629695489E-2</c:v>
                </c:pt>
                <c:pt idx="2427">
                  <c:v>4.0387624802033791E-2</c:v>
                </c:pt>
                <c:pt idx="2428">
                  <c:v>4.0358479722053593E-2</c:v>
                </c:pt>
                <c:pt idx="2429">
                  <c:v>4.0385126914222989E-2</c:v>
                </c:pt>
                <c:pt idx="2430">
                  <c:v>4.0401755055466587E-2</c:v>
                </c:pt>
                <c:pt idx="2431">
                  <c:v>4.0348286506473187E-2</c:v>
                </c:pt>
                <c:pt idx="2432">
                  <c:v>4.0389416864665087E-2</c:v>
                </c:pt>
                <c:pt idx="2433">
                  <c:v>4.0451465314542794E-2</c:v>
                </c:pt>
                <c:pt idx="2434">
                  <c:v>4.0468455534936991E-2</c:v>
                </c:pt>
                <c:pt idx="2435">
                  <c:v>4.0535508926997088E-2</c:v>
                </c:pt>
                <c:pt idx="2436">
                  <c:v>4.0529605661858793E-2</c:v>
                </c:pt>
                <c:pt idx="2437">
                  <c:v>4.0501175573618993E-2</c:v>
                </c:pt>
                <c:pt idx="2438">
                  <c:v>4.0535151431126987E-2</c:v>
                </c:pt>
                <c:pt idx="2439">
                  <c:v>4.0550707084759989E-2</c:v>
                </c:pt>
                <c:pt idx="2440">
                  <c:v>4.0544803819621687E-2</c:v>
                </c:pt>
                <c:pt idx="2441">
                  <c:v>4.0631354486447689E-2</c:v>
                </c:pt>
                <c:pt idx="2442">
                  <c:v>4.0578243433324487E-2</c:v>
                </c:pt>
                <c:pt idx="2443">
                  <c:v>4.0646016400405389E-2</c:v>
                </c:pt>
                <c:pt idx="2444">
                  <c:v>4.0638151491261487E-2</c:v>
                </c:pt>
                <c:pt idx="2445">
                  <c:v>4.0653166317808888E-2</c:v>
                </c:pt>
                <c:pt idx="2446">
                  <c:v>4.0674625236580289E-2</c:v>
                </c:pt>
                <c:pt idx="2447">
                  <c:v>4.0649412611171991E-2</c:v>
                </c:pt>
                <c:pt idx="2448">
                  <c:v>4.0630456163491889E-2</c:v>
                </c:pt>
                <c:pt idx="2449">
                  <c:v>4.0671581938403388E-2</c:v>
                </c:pt>
                <c:pt idx="2450">
                  <c:v>4.071146106104969E-2</c:v>
                </c:pt>
                <c:pt idx="2451">
                  <c:v>4.073237915273549E-2</c:v>
                </c:pt>
                <c:pt idx="2452">
                  <c:v>4.0726837966747691E-2</c:v>
                </c:pt>
                <c:pt idx="2453">
                  <c:v>4.0747760641713891E-2</c:v>
                </c:pt>
                <c:pt idx="2454">
                  <c:v>4.0756881369683792E-2</c:v>
                </c:pt>
                <c:pt idx="2455">
                  <c:v>4.0794253437958491E-2</c:v>
                </c:pt>
                <c:pt idx="2456">
                  <c:v>4.0809447012440991E-2</c:v>
                </c:pt>
                <c:pt idx="2457">
                  <c:v>4.083555796080509E-2</c:v>
                </c:pt>
                <c:pt idx="2458">
                  <c:v>4.0883480740530387E-2</c:v>
                </c:pt>
                <c:pt idx="2459">
                  <c:v>4.0858804358927393E-2</c:v>
                </c:pt>
                <c:pt idx="2460">
                  <c:v>4.0909229609743893E-2</c:v>
                </c:pt>
                <c:pt idx="2461">
                  <c:v>4.0868099251551993E-2</c:v>
                </c:pt>
                <c:pt idx="2462">
                  <c:v>4.086363513645519E-2</c:v>
                </c:pt>
                <c:pt idx="2463">
                  <c:v>4.0920490729654493E-2</c:v>
                </c:pt>
                <c:pt idx="2464">
                  <c:v>4.0943026719316787E-2</c:v>
                </c:pt>
                <c:pt idx="2465">
                  <c:v>4.0946244182148393E-2</c:v>
                </c:pt>
                <c:pt idx="2466">
                  <c:v>4.0908157122133387E-2</c:v>
                </c:pt>
                <c:pt idx="2467">
                  <c:v>4.099326863891789E-2</c:v>
                </c:pt>
                <c:pt idx="2468">
                  <c:v>4.0987727452930091E-2</c:v>
                </c:pt>
                <c:pt idx="2469">
                  <c:v>4.1042804733339391E-2</c:v>
                </c:pt>
                <c:pt idx="2470">
                  <c:v>4.1024920773269691E-2</c:v>
                </c:pt>
                <c:pt idx="2471">
                  <c:v>4.107803182639299E-2</c:v>
                </c:pt>
                <c:pt idx="2472">
                  <c:v>4.1108428141918792E-2</c:v>
                </c:pt>
                <c:pt idx="2473">
                  <c:v>4.1100916145364687E-2</c:v>
                </c:pt>
                <c:pt idx="2474">
                  <c:v>4.108178553302979E-2</c:v>
                </c:pt>
                <c:pt idx="2475">
                  <c:v>4.108464549999119E-2</c:v>
                </c:pt>
                <c:pt idx="2476">
                  <c:v>4.1132568279716487E-2</c:v>
                </c:pt>
                <c:pt idx="2477">
                  <c:v>4.1169225356250894E-2</c:v>
                </c:pt>
                <c:pt idx="2478">
                  <c:v>4.1193365494048589E-2</c:v>
                </c:pt>
                <c:pt idx="2479">
                  <c:v>4.1177269013329791E-2</c:v>
                </c:pt>
                <c:pt idx="2480">
                  <c:v>4.1233955025154888E-2</c:v>
                </c:pt>
                <c:pt idx="2481">
                  <c:v>4.1260776381978892E-2</c:v>
                </c:pt>
                <c:pt idx="2482">
                  <c:v>4.1261848869589487E-2</c:v>
                </c:pt>
                <c:pt idx="2483">
                  <c:v>4.1275617043871692E-2</c:v>
                </c:pt>
                <c:pt idx="2484">
                  <c:v>4.1284380275971387E-2</c:v>
                </c:pt>
                <c:pt idx="2485">
                  <c:v>4.1290819784914994E-2</c:v>
                </c:pt>
                <c:pt idx="2486">
                  <c:v>4.1352684903577193E-2</c:v>
                </c:pt>
                <c:pt idx="2487">
                  <c:v>4.1322467335986393E-2</c:v>
                </c:pt>
                <c:pt idx="2488">
                  <c:v>4.1360196900131291E-2</c:v>
                </c:pt>
                <c:pt idx="2489">
                  <c:v>4.136055897928189E-2</c:v>
                </c:pt>
                <c:pt idx="2490">
                  <c:v>4.1352510738922488E-2</c:v>
                </c:pt>
                <c:pt idx="2491">
                  <c:v>4.1427786535996693E-2</c:v>
                </c:pt>
                <c:pt idx="2492">
                  <c:v>4.1390235719786991E-2</c:v>
                </c:pt>
                <c:pt idx="2493">
                  <c:v>4.1447994219222489E-2</c:v>
                </c:pt>
                <c:pt idx="2494">
                  <c:v>4.1489839569154793E-2</c:v>
                </c:pt>
                <c:pt idx="2495">
                  <c:v>4.1514337202822688E-2</c:v>
                </c:pt>
                <c:pt idx="2496">
                  <c:v>4.1477143882483088E-2</c:v>
                </c:pt>
                <c:pt idx="2497">
                  <c:v>4.1495380755142489E-2</c:v>
                </c:pt>
                <c:pt idx="2498">
                  <c:v>4.1554211742188589E-2</c:v>
                </c:pt>
                <c:pt idx="2499">
                  <c:v>4.1535974869529188E-2</c:v>
                </c:pt>
                <c:pt idx="2500">
                  <c:v>4.1540975228431289E-2</c:v>
                </c:pt>
                <c:pt idx="2501">
                  <c:v>4.1565477445379591E-2</c:v>
                </c:pt>
                <c:pt idx="2502">
                  <c:v>4.1558501692630694E-2</c:v>
                </c:pt>
                <c:pt idx="2503">
                  <c:v>4.1602134521913893E-2</c:v>
                </c:pt>
                <c:pt idx="2504">
                  <c:v>4.168098986097029E-2</c:v>
                </c:pt>
                <c:pt idx="2505">
                  <c:v>4.1634675812660789E-2</c:v>
                </c:pt>
                <c:pt idx="2506">
                  <c:v>4.1700482552455689E-2</c:v>
                </c:pt>
                <c:pt idx="2507">
                  <c:v>4.1659709690133988E-2</c:v>
                </c:pt>
                <c:pt idx="2508">
                  <c:v>4.1643260296825392E-2</c:v>
                </c:pt>
                <c:pt idx="2509">
                  <c:v>4.1706559982248689E-2</c:v>
                </c:pt>
                <c:pt idx="2510">
                  <c:v>4.1751444047077493E-2</c:v>
                </c:pt>
                <c:pt idx="2511">
                  <c:v>4.1788101123611893E-2</c:v>
                </c:pt>
                <c:pt idx="2512">
                  <c:v>4.1750729055337193E-2</c:v>
                </c:pt>
                <c:pt idx="2513">
                  <c:v>4.1745187869349387E-2</c:v>
                </c:pt>
                <c:pt idx="2514">
                  <c:v>4.1819569926748193E-2</c:v>
                </c:pt>
                <c:pt idx="2515">
                  <c:v>4.1754482761973993E-2</c:v>
                </c:pt>
                <c:pt idx="2516">
                  <c:v>4.1800975558218594E-2</c:v>
                </c:pt>
                <c:pt idx="2517">
                  <c:v>4.1904328530942891E-2</c:v>
                </c:pt>
                <c:pt idx="2518">
                  <c:v>4.1842458829000291E-2</c:v>
                </c:pt>
                <c:pt idx="2519">
                  <c:v>4.185140080903519E-2</c:v>
                </c:pt>
                <c:pt idx="2520">
                  <c:v>4.1922391238947691E-2</c:v>
                </c:pt>
                <c:pt idx="2521">
                  <c:v>4.1883942099782093E-2</c:v>
                </c:pt>
                <c:pt idx="2522">
                  <c:v>4.1903434791267492E-2</c:v>
                </c:pt>
                <c:pt idx="2523">
                  <c:v>4.1978893919557191E-2</c:v>
                </c:pt>
                <c:pt idx="2524">
                  <c:v>4.1957077504915591E-2</c:v>
                </c:pt>
                <c:pt idx="2525">
                  <c:v>4.1954038790019091E-2</c:v>
                </c:pt>
                <c:pt idx="2526">
                  <c:v>4.2021807173819592E-2</c:v>
                </c:pt>
                <c:pt idx="2527">
                  <c:v>4.197674894433609E-2</c:v>
                </c:pt>
                <c:pt idx="2528">
                  <c:v>4.1991947102098991E-2</c:v>
                </c:pt>
                <c:pt idx="2529">
                  <c:v>4.2038077819193088E-2</c:v>
                </c:pt>
                <c:pt idx="2530">
                  <c:v>4.2030570405919288E-2</c:v>
                </c:pt>
                <c:pt idx="2531">
                  <c:v>4.2026995447217587E-2</c:v>
                </c:pt>
                <c:pt idx="2532">
                  <c:v>4.2058290085699189E-2</c:v>
                </c:pt>
                <c:pt idx="2533">
                  <c:v>4.2025922959606991E-2</c:v>
                </c:pt>
                <c:pt idx="2534">
                  <c:v>4.2116222749789489E-2</c:v>
                </c:pt>
                <c:pt idx="2535">
                  <c:v>4.2169686715502488E-2</c:v>
                </c:pt>
                <c:pt idx="2536">
                  <c:v>4.2148411127946588E-2</c:v>
                </c:pt>
                <c:pt idx="2537">
                  <c:v>4.2174338745095193E-2</c:v>
                </c:pt>
                <c:pt idx="2538">
                  <c:v>4.2178271199667189E-2</c:v>
                </c:pt>
                <c:pt idx="2539">
                  <c:v>4.2172372517809191E-2</c:v>
                </c:pt>
                <c:pt idx="2540">
                  <c:v>4.2195078088845893E-2</c:v>
                </c:pt>
                <c:pt idx="2541">
                  <c:v>4.2234773880276688E-2</c:v>
                </c:pt>
                <c:pt idx="2542">
                  <c:v>4.2246044166748091E-2</c:v>
                </c:pt>
                <c:pt idx="2543">
                  <c:v>4.2248899550429091E-2</c:v>
                </c:pt>
                <c:pt idx="2544">
                  <c:v>4.226481728321279E-2</c:v>
                </c:pt>
                <c:pt idx="2545">
                  <c:v>4.2327759472765888E-2</c:v>
                </c:pt>
                <c:pt idx="2546">
                  <c:v>4.2320967051232491E-2</c:v>
                </c:pt>
                <c:pt idx="2547">
                  <c:v>4.2272145948551387E-2</c:v>
                </c:pt>
                <c:pt idx="2548">
                  <c:v>4.2353865837849593E-2</c:v>
                </c:pt>
                <c:pt idx="2549">
                  <c:v>4.2347426328905993E-2</c:v>
                </c:pt>
                <c:pt idx="2550">
                  <c:v>4.2369604822698193E-2</c:v>
                </c:pt>
                <c:pt idx="2551">
                  <c:v>4.2379798038278592E-2</c:v>
                </c:pt>
                <c:pt idx="2552">
                  <c:v>4.2409479362064087E-2</c:v>
                </c:pt>
                <c:pt idx="2553">
                  <c:v>4.2467233278219191E-2</c:v>
                </c:pt>
                <c:pt idx="2554">
                  <c:v>4.2431653272575788E-2</c:v>
                </c:pt>
                <c:pt idx="2555">
                  <c:v>4.2464730807127989E-2</c:v>
                </c:pt>
                <c:pt idx="2556">
                  <c:v>4.2480291044041489E-2</c:v>
                </c:pt>
                <c:pt idx="2557">
                  <c:v>4.2496919185285087E-2</c:v>
                </c:pt>
                <c:pt idx="2558">
                  <c:v>4.2477783989669893E-2</c:v>
                </c:pt>
                <c:pt idx="2559">
                  <c:v>4.2528924232226789E-2</c:v>
                </c:pt>
                <c:pt idx="2560">
                  <c:v>4.2553779361764792E-2</c:v>
                </c:pt>
                <c:pt idx="2561">
                  <c:v>4.2579885726848593E-2</c:v>
                </c:pt>
                <c:pt idx="2562">
                  <c:v>4.2560933862448788E-2</c:v>
                </c:pt>
                <c:pt idx="2563">
                  <c:v>4.2574880784666091E-2</c:v>
                </c:pt>
                <c:pt idx="2564">
                  <c:v>4.2601880889425188E-2</c:v>
                </c:pt>
                <c:pt idx="2565">
                  <c:v>4.259991466213929E-2</c:v>
                </c:pt>
                <c:pt idx="2566">
                  <c:v>4.2627272262768592E-2</c:v>
                </c:pt>
                <c:pt idx="2567">
                  <c:v>4.2695934386244493E-2</c:v>
                </c:pt>
                <c:pt idx="2568">
                  <c:v>4.267501629455879E-2</c:v>
                </c:pt>
                <c:pt idx="2569">
                  <c:v>4.2708630072916191E-2</c:v>
                </c:pt>
                <c:pt idx="2570">
                  <c:v>4.2693968158958588E-2</c:v>
                </c:pt>
                <c:pt idx="2571">
                  <c:v>4.2722760326348988E-2</c:v>
                </c:pt>
                <c:pt idx="2572">
                  <c:v>4.271864912384199E-2</c:v>
                </c:pt>
                <c:pt idx="2573">
                  <c:v>4.2732238550189088E-2</c:v>
                </c:pt>
                <c:pt idx="2574">
                  <c:v>4.2742605930424192E-2</c:v>
                </c:pt>
                <c:pt idx="2575">
                  <c:v>4.279124828517019E-2</c:v>
                </c:pt>
                <c:pt idx="2576">
                  <c:v>4.2792137441565292E-2</c:v>
                </c:pt>
                <c:pt idx="2577">
                  <c:v>4.2803403144756287E-2</c:v>
                </c:pt>
                <c:pt idx="2578">
                  <c:v>4.281127263718059E-2</c:v>
                </c:pt>
                <c:pt idx="2579">
                  <c:v>4.2828977849315088E-2</c:v>
                </c:pt>
                <c:pt idx="2580">
                  <c:v>4.2850432184806088E-2</c:v>
                </c:pt>
                <c:pt idx="2581">
                  <c:v>4.2863664115283091E-2</c:v>
                </c:pt>
                <c:pt idx="2582">
                  <c:v>4.2902823662908589E-2</c:v>
                </c:pt>
                <c:pt idx="2583">
                  <c:v>4.2930900838558689E-2</c:v>
                </c:pt>
                <c:pt idx="2584">
                  <c:v>4.2953789740810787E-2</c:v>
                </c:pt>
                <c:pt idx="2585">
                  <c:v>4.2971669117600093E-2</c:v>
                </c:pt>
                <c:pt idx="2586">
                  <c:v>4.2976674059782491E-2</c:v>
                </c:pt>
                <c:pt idx="2587">
                  <c:v>4.3018340661779689E-2</c:v>
                </c:pt>
                <c:pt idx="2588">
                  <c:v>4.2991876800825793E-2</c:v>
                </c:pt>
                <c:pt idx="2589">
                  <c:v>4.294002156652859E-2</c:v>
                </c:pt>
                <c:pt idx="2590">
                  <c:v>4.301512319894809E-2</c:v>
                </c:pt>
                <c:pt idx="2591">
                  <c:v>4.3093799790069387E-2</c:v>
                </c:pt>
                <c:pt idx="2592">
                  <c:v>4.3069302156401493E-2</c:v>
                </c:pt>
                <c:pt idx="2593">
                  <c:v>4.3097553496706291E-2</c:v>
                </c:pt>
                <c:pt idx="2594">
                  <c:v>4.3085036557969691E-2</c:v>
                </c:pt>
                <c:pt idx="2595">
                  <c:v>4.3094157285939592E-2</c:v>
                </c:pt>
                <c:pt idx="2596">
                  <c:v>4.3137968863157891E-2</c:v>
                </c:pt>
                <c:pt idx="2597">
                  <c:v>4.3149766226873693E-2</c:v>
                </c:pt>
                <c:pt idx="2598">
                  <c:v>4.3132780589759889E-2</c:v>
                </c:pt>
                <c:pt idx="2599">
                  <c:v>4.3158708206908487E-2</c:v>
                </c:pt>
                <c:pt idx="2600">
                  <c:v>4.3162461913545391E-2</c:v>
                </c:pt>
                <c:pt idx="2601">
                  <c:v>4.327725933739579E-2</c:v>
                </c:pt>
                <c:pt idx="2602">
                  <c:v>4.3247756761545388E-2</c:v>
                </c:pt>
                <c:pt idx="2603">
                  <c:v>4.3281732619053388E-2</c:v>
                </c:pt>
                <c:pt idx="2604">
                  <c:v>4.3246148030129591E-2</c:v>
                </c:pt>
                <c:pt idx="2605">
                  <c:v>4.328977627613239E-2</c:v>
                </c:pt>
                <c:pt idx="2606">
                  <c:v>4.3306587748591391E-2</c:v>
                </c:pt>
                <c:pt idx="2607">
                  <c:v>4.3287095057105991E-2</c:v>
                </c:pt>
                <c:pt idx="2608">
                  <c:v>4.3307660236201993E-2</c:v>
                </c:pt>
                <c:pt idx="2609">
                  <c:v>4.3307843567417494E-2</c:v>
                </c:pt>
                <c:pt idx="2610">
                  <c:v>4.340994530459609E-2</c:v>
                </c:pt>
                <c:pt idx="2611">
                  <c:v>4.3435689590529292E-2</c:v>
                </c:pt>
                <c:pt idx="2612">
                  <c:v>4.3446955293720294E-2</c:v>
                </c:pt>
                <c:pt idx="2613">
                  <c:v>4.3395462138573593E-2</c:v>
                </c:pt>
                <c:pt idx="2614">
                  <c:v>4.3393133832136992E-2</c:v>
                </c:pt>
                <c:pt idx="2615">
                  <c:v>4.3496308056926287E-2</c:v>
                </c:pt>
                <c:pt idx="2616">
                  <c:v>4.3484148614059789E-2</c:v>
                </c:pt>
                <c:pt idx="2617">
                  <c:v>4.3459834311607388E-2</c:v>
                </c:pt>
                <c:pt idx="2618">
                  <c:v>4.3456969761365587E-2</c:v>
                </c:pt>
                <c:pt idx="2619">
                  <c:v>4.3534216369006187E-2</c:v>
                </c:pt>
                <c:pt idx="2620">
                  <c:v>4.3528138939213187E-2</c:v>
                </c:pt>
                <c:pt idx="2621">
                  <c:v>4.3584105376017493E-2</c:v>
                </c:pt>
                <c:pt idx="2622">
                  <c:v>4.357015845380019E-2</c:v>
                </c:pt>
                <c:pt idx="2623">
                  <c:v>4.3588037830589392E-2</c:v>
                </c:pt>
                <c:pt idx="2624">
                  <c:v>4.3619153721135992E-2</c:v>
                </c:pt>
                <c:pt idx="2625">
                  <c:v>4.3585361194843492E-2</c:v>
                </c:pt>
                <c:pt idx="2626">
                  <c:v>4.3611105480776589E-2</c:v>
                </c:pt>
                <c:pt idx="2627">
                  <c:v>4.3639361404361789E-2</c:v>
                </c:pt>
                <c:pt idx="2628">
                  <c:v>4.3657777024956289E-2</c:v>
                </c:pt>
                <c:pt idx="2629">
                  <c:v>4.3691931630399389E-2</c:v>
                </c:pt>
                <c:pt idx="2630">
                  <c:v>4.3681023423078592E-2</c:v>
                </c:pt>
                <c:pt idx="2631">
                  <c:v>4.3724835000296787E-2</c:v>
                </c:pt>
                <c:pt idx="2632">
                  <c:v>4.3718395491353292E-2</c:v>
                </c:pt>
                <c:pt idx="2633">
                  <c:v>4.3686207113196193E-2</c:v>
                </c:pt>
                <c:pt idx="2634">
                  <c:v>4.3789564669200892E-2</c:v>
                </c:pt>
                <c:pt idx="2635">
                  <c:v>4.380923152534099E-2</c:v>
                </c:pt>
                <c:pt idx="2636">
                  <c:v>4.3792067140292087E-2</c:v>
                </c:pt>
                <c:pt idx="2637">
                  <c:v>4.3763274972901688E-2</c:v>
                </c:pt>
                <c:pt idx="2638">
                  <c:v>4.3799395805630692E-2</c:v>
                </c:pt>
                <c:pt idx="2639">
                  <c:v>4.3848927316771792E-2</c:v>
                </c:pt>
                <c:pt idx="2640">
                  <c:v>4.3858226792676792E-2</c:v>
                </c:pt>
                <c:pt idx="2641">
                  <c:v>4.3888801856137694E-2</c:v>
                </c:pt>
                <c:pt idx="2642">
                  <c:v>4.3832299175528187E-2</c:v>
                </c:pt>
                <c:pt idx="2643">
                  <c:v>4.3935294652382287E-2</c:v>
                </c:pt>
                <c:pt idx="2644">
                  <c:v>4.392546351595239E-2</c:v>
                </c:pt>
                <c:pt idx="2645">
                  <c:v>4.3946922434723791E-2</c:v>
                </c:pt>
                <c:pt idx="2646">
                  <c:v>4.3972845468592092E-2</c:v>
                </c:pt>
                <c:pt idx="2647">
                  <c:v>4.3986439478219591E-2</c:v>
                </c:pt>
                <c:pt idx="2648">
                  <c:v>4.4045091717330592E-2</c:v>
                </c:pt>
                <c:pt idx="2649">
                  <c:v>4.3990912759877189E-2</c:v>
                </c:pt>
                <c:pt idx="2650">
                  <c:v>4.4064401077600492E-2</c:v>
                </c:pt>
                <c:pt idx="2651">
                  <c:v>4.4043125490044591E-2</c:v>
                </c:pt>
                <c:pt idx="2652">
                  <c:v>4.4065294817275988E-2</c:v>
                </c:pt>
                <c:pt idx="2653">
                  <c:v>4.4092473669970191E-2</c:v>
                </c:pt>
                <c:pt idx="2654">
                  <c:v>4.4053497453560089E-2</c:v>
                </c:pt>
                <c:pt idx="2655">
                  <c:v>4.4101415650004992E-2</c:v>
                </c:pt>
                <c:pt idx="2656">
                  <c:v>4.4121261254080293E-2</c:v>
                </c:pt>
                <c:pt idx="2657">
                  <c:v>4.4221039268102794E-2</c:v>
                </c:pt>
                <c:pt idx="2658">
                  <c:v>4.4163464099882692E-2</c:v>
                </c:pt>
                <c:pt idx="2659">
                  <c:v>4.4192072936057689E-2</c:v>
                </c:pt>
                <c:pt idx="2660">
                  <c:v>4.4160067889115993E-2</c:v>
                </c:pt>
                <c:pt idx="2661">
                  <c:v>4.4183309703957889E-2</c:v>
                </c:pt>
                <c:pt idx="2662">
                  <c:v>4.4200478672287193E-2</c:v>
                </c:pt>
                <c:pt idx="2663">
                  <c:v>4.421960928462209E-2</c:v>
                </c:pt>
                <c:pt idx="2664">
                  <c:v>4.4197082461520487E-2</c:v>
                </c:pt>
                <c:pt idx="2665">
                  <c:v>4.4285952268222288E-2</c:v>
                </c:pt>
                <c:pt idx="2666">
                  <c:v>4.4308304926669088E-2</c:v>
                </c:pt>
                <c:pt idx="2667">
                  <c:v>4.4345498247008688E-2</c:v>
                </c:pt>
                <c:pt idx="2668">
                  <c:v>4.434656615133889E-2</c:v>
                </c:pt>
                <c:pt idx="2669">
                  <c:v>4.4372498351767889E-2</c:v>
                </c:pt>
                <c:pt idx="2670">
                  <c:v>4.4367310078369887E-2</c:v>
                </c:pt>
                <c:pt idx="2671">
                  <c:v>4.435282691234739E-2</c:v>
                </c:pt>
                <c:pt idx="2672">
                  <c:v>4.4402894667293691E-2</c:v>
                </c:pt>
                <c:pt idx="2673">
                  <c:v>4.443722802067189E-2</c:v>
                </c:pt>
                <c:pt idx="2674">
                  <c:v>4.4444025025485591E-2</c:v>
                </c:pt>
                <c:pt idx="2675">
                  <c:v>4.4457073624747087E-2</c:v>
                </c:pt>
                <c:pt idx="2676">
                  <c:v>4.445046453442919E-2</c:v>
                </c:pt>
                <c:pt idx="2677">
                  <c:v>4.4516262107663393E-2</c:v>
                </c:pt>
                <c:pt idx="2678">
                  <c:v>4.444348878168039E-2</c:v>
                </c:pt>
                <c:pt idx="2679">
                  <c:v>4.4527353646199593E-2</c:v>
                </c:pt>
                <c:pt idx="2680">
                  <c:v>4.4491049482255088E-2</c:v>
                </c:pt>
                <c:pt idx="2681">
                  <c:v>4.4595479525870292E-2</c:v>
                </c:pt>
                <c:pt idx="2682">
                  <c:v>4.4528064054659588E-2</c:v>
                </c:pt>
                <c:pt idx="2683">
                  <c:v>4.4538257270239988E-2</c:v>
                </c:pt>
                <c:pt idx="2684">
                  <c:v>4.455274501954299E-2</c:v>
                </c:pt>
                <c:pt idx="2685">
                  <c:v>4.4608175212541991E-2</c:v>
                </c:pt>
                <c:pt idx="2686">
                  <c:v>4.4657170479877793E-2</c:v>
                </c:pt>
                <c:pt idx="2687">
                  <c:v>4.4661465013600292E-2</c:v>
                </c:pt>
                <c:pt idx="2688">
                  <c:v>4.4649479735388589E-2</c:v>
                </c:pt>
                <c:pt idx="2689">
                  <c:v>4.4654489260851492E-2</c:v>
                </c:pt>
                <c:pt idx="2690">
                  <c:v>4.4705446172192888E-2</c:v>
                </c:pt>
                <c:pt idx="2691">
                  <c:v>4.469204007706129E-2</c:v>
                </c:pt>
                <c:pt idx="2692">
                  <c:v>4.4755692675074392E-2</c:v>
                </c:pt>
                <c:pt idx="2693">
                  <c:v>4.4752475212242793E-2</c:v>
                </c:pt>
                <c:pt idx="2694">
                  <c:v>4.4797001781201391E-2</c:v>
                </c:pt>
                <c:pt idx="2695">
                  <c:v>4.4767499205350988E-2</c:v>
                </c:pt>
                <c:pt idx="2696">
                  <c:v>4.4800938819053691E-2</c:v>
                </c:pt>
                <c:pt idx="2697">
                  <c:v>4.4839557539593587E-2</c:v>
                </c:pt>
                <c:pt idx="2698">
                  <c:v>4.4817566960297289E-2</c:v>
                </c:pt>
                <c:pt idx="2699">
                  <c:v>4.4829185576078089E-2</c:v>
                </c:pt>
                <c:pt idx="2700">
                  <c:v>4.4846890788212593E-2</c:v>
                </c:pt>
                <c:pt idx="2701">
                  <c:v>4.4879794158110088E-2</c:v>
                </c:pt>
                <c:pt idx="2702">
                  <c:v>4.4908760490155193E-2</c:v>
                </c:pt>
                <c:pt idx="2703">
                  <c:v>4.4890881113365991E-2</c:v>
                </c:pt>
                <c:pt idx="2704">
                  <c:v>4.4936475586654694E-2</c:v>
                </c:pt>
                <c:pt idx="2705">
                  <c:v>4.495364455498399E-2</c:v>
                </c:pt>
                <c:pt idx="2706">
                  <c:v>4.4979210092982093E-2</c:v>
                </c:pt>
                <c:pt idx="2707">
                  <c:v>4.4938982641026387E-2</c:v>
                </c:pt>
                <c:pt idx="2708">
                  <c:v>4.4936475586654694E-2</c:v>
                </c:pt>
                <c:pt idx="2709">
                  <c:v>4.4955789530205091E-2</c:v>
                </c:pt>
                <c:pt idx="2710">
                  <c:v>4.5037683584157988E-2</c:v>
                </c:pt>
                <c:pt idx="2711">
                  <c:v>4.5002997318189991E-2</c:v>
                </c:pt>
                <c:pt idx="2712">
                  <c:v>4.5083282640727092E-2</c:v>
                </c:pt>
                <c:pt idx="2713">
                  <c:v>4.5108852762005588E-2</c:v>
                </c:pt>
                <c:pt idx="2714">
                  <c:v>4.5063074957501288E-2</c:v>
                </c:pt>
                <c:pt idx="2715">
                  <c:v>4.5122263440417587E-2</c:v>
                </c:pt>
                <c:pt idx="2716">
                  <c:v>4.5089364653800493E-2</c:v>
                </c:pt>
                <c:pt idx="2717">
                  <c:v>4.518055818365839E-2</c:v>
                </c:pt>
                <c:pt idx="2718">
                  <c:v>4.5152659755943389E-2</c:v>
                </c:pt>
                <c:pt idx="2719">
                  <c:v>4.512727296588049E-2</c:v>
                </c:pt>
                <c:pt idx="2720">
                  <c:v>4.5191108895108988E-2</c:v>
                </c:pt>
                <c:pt idx="2721">
                  <c:v>4.5182703158879491E-2</c:v>
                </c:pt>
                <c:pt idx="2722">
                  <c:v>4.5207379540482491E-2</c:v>
                </c:pt>
                <c:pt idx="2723">
                  <c:v>4.5279084962135292E-2</c:v>
                </c:pt>
                <c:pt idx="2724">
                  <c:v>4.5289278177715789E-2</c:v>
                </c:pt>
                <c:pt idx="2725">
                  <c:v>4.5308949617136288E-2</c:v>
                </c:pt>
                <c:pt idx="2726">
                  <c:v>4.527032173003559E-2</c:v>
                </c:pt>
                <c:pt idx="2727">
                  <c:v>4.5343099639298994E-2</c:v>
                </c:pt>
                <c:pt idx="2728">
                  <c:v>4.5273186280277392E-2</c:v>
                </c:pt>
                <c:pt idx="2729">
                  <c:v>4.5341312159948091E-2</c:v>
                </c:pt>
                <c:pt idx="2730">
                  <c:v>4.5326109418904789E-2</c:v>
                </c:pt>
                <c:pt idx="2731">
                  <c:v>4.5374568442435287E-2</c:v>
                </c:pt>
                <c:pt idx="2732">
                  <c:v>4.5372244719279191E-2</c:v>
                </c:pt>
                <c:pt idx="2733">
                  <c:v>4.5368312264707188E-2</c:v>
                </c:pt>
                <c:pt idx="2734">
                  <c:v>4.5448244674654588E-2</c:v>
                </c:pt>
                <c:pt idx="2735">
                  <c:v>4.542374704098659E-2</c:v>
                </c:pt>
                <c:pt idx="2736">
                  <c:v>4.5471848568646993E-2</c:v>
                </c:pt>
                <c:pt idx="2737">
                  <c:v>4.547845765896489E-2</c:v>
                </c:pt>
                <c:pt idx="2738">
                  <c:v>4.5493839147943291E-2</c:v>
                </c:pt>
                <c:pt idx="2739">
                  <c:v>4.5495269131423988E-2</c:v>
                </c:pt>
                <c:pt idx="2740">
                  <c:v>4.5497950350450289E-2</c:v>
                </c:pt>
                <c:pt idx="2741">
                  <c:v>4.554962683681249E-2</c:v>
                </c:pt>
                <c:pt idx="2742">
                  <c:v>4.5588075975978089E-2</c:v>
                </c:pt>
                <c:pt idx="2743">
                  <c:v>4.559325966609569E-2</c:v>
                </c:pt>
                <c:pt idx="2744">
                  <c:v>4.5589143880308193E-2</c:v>
                </c:pt>
                <c:pt idx="2745">
                  <c:v>4.5598805435363793E-2</c:v>
                </c:pt>
                <c:pt idx="2746">
                  <c:v>4.5571085755583891E-2</c:v>
                </c:pt>
                <c:pt idx="2747">
                  <c:v>4.5663535104267787E-2</c:v>
                </c:pt>
                <c:pt idx="2748">
                  <c:v>4.5634921684812493E-2</c:v>
                </c:pt>
                <c:pt idx="2749">
                  <c:v>4.5617221055958293E-2</c:v>
                </c:pt>
                <c:pt idx="2750">
                  <c:v>4.5645119483673287E-2</c:v>
                </c:pt>
                <c:pt idx="2751">
                  <c:v>4.5698221370235791E-2</c:v>
                </c:pt>
                <c:pt idx="2752">
                  <c:v>4.5689820217286591E-2</c:v>
                </c:pt>
                <c:pt idx="2753">
                  <c:v>4.5732375975678891E-2</c:v>
                </c:pt>
                <c:pt idx="2754">
                  <c:v>4.571073830897239E-2</c:v>
                </c:pt>
                <c:pt idx="2755">
                  <c:v>4.5750796179553792E-2</c:v>
                </c:pt>
                <c:pt idx="2756">
                  <c:v>4.580461764113699E-2</c:v>
                </c:pt>
                <c:pt idx="2757">
                  <c:v>4.5852897916732388E-2</c:v>
                </c:pt>
                <c:pt idx="2758">
                  <c:v>4.582929402273999E-2</c:v>
                </c:pt>
                <c:pt idx="2759">
                  <c:v>4.5885796703349489E-2</c:v>
                </c:pt>
                <c:pt idx="2760">
                  <c:v>4.5835376035813391E-2</c:v>
                </c:pt>
                <c:pt idx="2761">
                  <c:v>4.5897960729496291E-2</c:v>
                </c:pt>
                <c:pt idx="2762">
                  <c:v>4.5934076978944992E-2</c:v>
                </c:pt>
                <c:pt idx="2763">
                  <c:v>4.5855400387823687E-2</c:v>
                </c:pt>
                <c:pt idx="2764">
                  <c:v>4.5873101016677791E-2</c:v>
                </c:pt>
                <c:pt idx="2765">
                  <c:v>4.5918342577376793E-2</c:v>
                </c:pt>
                <c:pt idx="2766">
                  <c:v>4.5966444105037189E-2</c:v>
                </c:pt>
                <c:pt idx="2767">
                  <c:v>4.5962511650465193E-2</c:v>
                </c:pt>
                <c:pt idx="2768">
                  <c:v>4.6012400657476492E-2</c:v>
                </c:pt>
                <c:pt idx="2769">
                  <c:v>4.6048874402795287E-2</c:v>
                </c:pt>
                <c:pt idx="2770">
                  <c:v>4.5998449151978787E-2</c:v>
                </c:pt>
                <c:pt idx="2771">
                  <c:v>4.6040120337256393E-2</c:v>
                </c:pt>
                <c:pt idx="2772">
                  <c:v>4.6033144584507593E-2</c:v>
                </c:pt>
                <c:pt idx="2773">
                  <c:v>4.6078202813990991E-2</c:v>
                </c:pt>
                <c:pt idx="2774">
                  <c:v>4.6091792240338193E-2</c:v>
                </c:pt>
                <c:pt idx="2775">
                  <c:v>4.6104671258225288E-2</c:v>
                </c:pt>
                <c:pt idx="2776">
                  <c:v>4.6176729592467991E-2</c:v>
                </c:pt>
                <c:pt idx="2777">
                  <c:v>4.6188710287399293E-2</c:v>
                </c:pt>
                <c:pt idx="2778">
                  <c:v>4.6163497661990988E-2</c:v>
                </c:pt>
                <c:pt idx="2779">
                  <c:v>4.6216961627704091E-2</c:v>
                </c:pt>
                <c:pt idx="2780">
                  <c:v>4.6185850320437892E-2</c:v>
                </c:pt>
                <c:pt idx="2781">
                  <c:v>4.6162782670250688E-2</c:v>
                </c:pt>
                <c:pt idx="2782">
                  <c:v>4.6230019393526292E-2</c:v>
                </c:pt>
                <c:pt idx="2783">
                  <c:v>4.626148819666269E-2</c:v>
                </c:pt>
                <c:pt idx="2784">
                  <c:v>4.6215536227503691E-2</c:v>
                </c:pt>
                <c:pt idx="2785">
                  <c:v>4.6272391820703092E-2</c:v>
                </c:pt>
                <c:pt idx="2786">
                  <c:v>4.6269536437021988E-2</c:v>
                </c:pt>
                <c:pt idx="2787">
                  <c:v>4.6362159950360589E-2</c:v>
                </c:pt>
                <c:pt idx="2788">
                  <c:v>4.635501003295709E-2</c:v>
                </c:pt>
                <c:pt idx="2789">
                  <c:v>4.6323179150670191E-2</c:v>
                </c:pt>
                <c:pt idx="2790">
                  <c:v>4.6318884616947588E-2</c:v>
                </c:pt>
                <c:pt idx="2791">
                  <c:v>4.6340343535719093E-2</c:v>
                </c:pt>
                <c:pt idx="2792">
                  <c:v>4.6391483778275892E-2</c:v>
                </c:pt>
                <c:pt idx="2793">
                  <c:v>4.6437619078650287E-2</c:v>
                </c:pt>
                <c:pt idx="2794">
                  <c:v>4.6405614031708689E-2</c:v>
                </c:pt>
                <c:pt idx="2795">
                  <c:v>4.6453536811433993E-2</c:v>
                </c:pt>
                <c:pt idx="2796">
                  <c:v>4.6460507980902489E-2</c:v>
                </c:pt>
                <c:pt idx="2797">
                  <c:v>4.648268189141419E-2</c:v>
                </c:pt>
                <c:pt idx="2798">
                  <c:v>4.6522556430780092E-2</c:v>
                </c:pt>
                <c:pt idx="2799">
                  <c:v>4.6501638339094389E-2</c:v>
                </c:pt>
                <c:pt idx="2800">
                  <c:v>4.6497696717961688E-2</c:v>
                </c:pt>
                <c:pt idx="2801">
                  <c:v>4.6584426132722692E-2</c:v>
                </c:pt>
                <c:pt idx="2802">
                  <c:v>4.6564933441237293E-2</c:v>
                </c:pt>
                <c:pt idx="2803">
                  <c:v>4.6537397092672891E-2</c:v>
                </c:pt>
                <c:pt idx="2804">
                  <c:v>4.659497684417329E-2</c:v>
                </c:pt>
                <c:pt idx="2805">
                  <c:v>4.667866296075749E-2</c:v>
                </c:pt>
                <c:pt idx="2806">
                  <c:v>4.6612324560437693E-2</c:v>
                </c:pt>
                <c:pt idx="2807">
                  <c:v>4.6648083314016188E-2</c:v>
                </c:pt>
                <c:pt idx="2808">
                  <c:v>4.6648083314016188E-2</c:v>
                </c:pt>
                <c:pt idx="2809">
                  <c:v>4.6651300776847787E-2</c:v>
                </c:pt>
                <c:pt idx="2810">
                  <c:v>4.6704054334100888E-2</c:v>
                </c:pt>
                <c:pt idx="2811">
                  <c:v>4.6709953015958788E-2</c:v>
                </c:pt>
                <c:pt idx="2812">
                  <c:v>4.6722827450565593E-2</c:v>
                </c:pt>
                <c:pt idx="2813">
                  <c:v>4.6754479584917387E-2</c:v>
                </c:pt>
                <c:pt idx="2814">
                  <c:v>4.6778436391499693E-2</c:v>
                </c:pt>
                <c:pt idx="2815">
                  <c:v>4.6784875900443189E-2</c:v>
                </c:pt>
                <c:pt idx="2816">
                  <c:v>4.6790238338495889E-2</c:v>
                </c:pt>
                <c:pt idx="2817">
                  <c:v>4.677450393692769E-2</c:v>
                </c:pt>
                <c:pt idx="2818">
                  <c:v>4.682403544806879E-2</c:v>
                </c:pt>
                <c:pt idx="2819">
                  <c:v>4.6870528244313391E-2</c:v>
                </c:pt>
                <c:pt idx="2820">
                  <c:v>4.6841383164333193E-2</c:v>
                </c:pt>
                <c:pt idx="2821">
                  <c:v>4.6898779584618189E-2</c:v>
                </c:pt>
                <c:pt idx="2822">
                  <c:v>4.6886620141751691E-2</c:v>
                </c:pt>
                <c:pt idx="2823">
                  <c:v>4.6948673174909791E-2</c:v>
                </c:pt>
                <c:pt idx="2824">
                  <c:v>4.6894489634175987E-2</c:v>
                </c:pt>
                <c:pt idx="2825">
                  <c:v>4.6960113042755491E-2</c:v>
                </c:pt>
                <c:pt idx="2826">
                  <c:v>4.695099231478559E-2</c:v>
                </c:pt>
                <c:pt idx="2827">
                  <c:v>4.695188605446099E-2</c:v>
                </c:pt>
                <c:pt idx="2828">
                  <c:v>4.6991943925042391E-2</c:v>
                </c:pt>
                <c:pt idx="2829">
                  <c:v>4.700749499539509E-2</c:v>
                </c:pt>
                <c:pt idx="2830">
                  <c:v>4.6992833081437493E-2</c:v>
                </c:pt>
                <c:pt idx="2831">
                  <c:v>4.7060963544388587E-2</c:v>
                </c:pt>
                <c:pt idx="2832">
                  <c:v>4.7034142187564493E-2</c:v>
                </c:pt>
                <c:pt idx="2833">
                  <c:v>4.6999987582121393E-2</c:v>
                </c:pt>
                <c:pt idx="2834">
                  <c:v>4.7061142292323589E-2</c:v>
                </c:pt>
                <c:pt idx="2835">
                  <c:v>4.7083852446640692E-2</c:v>
                </c:pt>
                <c:pt idx="2836">
                  <c:v>4.710351930278079E-2</c:v>
                </c:pt>
                <c:pt idx="2837">
                  <c:v>4.7118007052083792E-2</c:v>
                </c:pt>
                <c:pt idx="2838">
                  <c:v>4.7107277592697991E-2</c:v>
                </c:pt>
                <c:pt idx="2839">
                  <c:v>4.7163784856587988E-2</c:v>
                </c:pt>
                <c:pt idx="2840">
                  <c:v>4.7200799428992489E-2</c:v>
                </c:pt>
                <c:pt idx="2841">
                  <c:v>4.7211345557162693E-2</c:v>
                </c:pt>
                <c:pt idx="2842">
                  <c:v>4.7194717415919088E-2</c:v>
                </c:pt>
                <c:pt idx="2843">
                  <c:v>4.7250326356853188E-2</c:v>
                </c:pt>
                <c:pt idx="2844">
                  <c:v>4.7276437305217293E-2</c:v>
                </c:pt>
                <c:pt idx="2845">
                  <c:v>4.7255693378186192E-2</c:v>
                </c:pt>
                <c:pt idx="2846">
                  <c:v>4.724693014608649E-2</c:v>
                </c:pt>
                <c:pt idx="2847">
                  <c:v>4.7319171811544589E-2</c:v>
                </c:pt>
                <c:pt idx="2848">
                  <c:v>4.7347606483064887E-2</c:v>
                </c:pt>
                <c:pt idx="2849">
                  <c:v>4.7335978700723293E-2</c:v>
                </c:pt>
                <c:pt idx="2850">
                  <c:v>4.7342060713796687E-2</c:v>
                </c:pt>
                <c:pt idx="2851">
                  <c:v>4.7339021998900187E-2</c:v>
                </c:pt>
                <c:pt idx="2852">
                  <c:v>4.7369597062361088E-2</c:v>
                </c:pt>
                <c:pt idx="2853">
                  <c:v>4.7412157404033789E-2</c:v>
                </c:pt>
                <c:pt idx="2854">
                  <c:v>4.7499597227254789E-2</c:v>
                </c:pt>
                <c:pt idx="2855">
                  <c:v>4.7459896852543593E-2</c:v>
                </c:pt>
                <c:pt idx="2856">
                  <c:v>4.7435403802156093E-2</c:v>
                </c:pt>
                <c:pt idx="2857">
                  <c:v>4.7494945197662092E-2</c:v>
                </c:pt>
                <c:pt idx="2858">
                  <c:v>4.7482070763055391E-2</c:v>
                </c:pt>
                <c:pt idx="2859">
                  <c:v>4.7481355771314987E-2</c:v>
                </c:pt>
                <c:pt idx="2860">
                  <c:v>4.7544123796213388E-2</c:v>
                </c:pt>
                <c:pt idx="2861">
                  <c:v>4.7539829262490889E-2</c:v>
                </c:pt>
                <c:pt idx="2862">
                  <c:v>4.7561641093852088E-2</c:v>
                </c:pt>
                <c:pt idx="2863">
                  <c:v>4.7542867977387389E-2</c:v>
                </c:pt>
                <c:pt idx="2864">
                  <c:v>4.7540544254231293E-2</c:v>
                </c:pt>
                <c:pt idx="2865">
                  <c:v>4.7578095070440987E-2</c:v>
                </c:pt>
                <c:pt idx="2866">
                  <c:v>4.7665892389532193E-2</c:v>
                </c:pt>
                <c:pt idx="2867">
                  <c:v>4.7676259769767387E-2</c:v>
                </c:pt>
                <c:pt idx="2868">
                  <c:v>4.7643539731085392E-2</c:v>
                </c:pt>
                <c:pt idx="2869">
                  <c:v>4.771685388415399E-2</c:v>
                </c:pt>
                <c:pt idx="2870">
                  <c:v>4.7667143625077887E-2</c:v>
                </c:pt>
                <c:pt idx="2871">
                  <c:v>4.7704158197482388E-2</c:v>
                </c:pt>
                <c:pt idx="2872">
                  <c:v>4.7687887552108892E-2</c:v>
                </c:pt>
                <c:pt idx="2873">
                  <c:v>4.7738844463450288E-2</c:v>
                </c:pt>
                <c:pt idx="2874">
                  <c:v>4.771989259905049E-2</c:v>
                </c:pt>
                <c:pt idx="2875">
                  <c:v>4.7791955516573593E-2</c:v>
                </c:pt>
                <c:pt idx="2876">
                  <c:v>4.7843453255000591E-2</c:v>
                </c:pt>
                <c:pt idx="2877">
                  <c:v>4.7818776873397591E-2</c:v>
                </c:pt>
                <c:pt idx="2878">
                  <c:v>4.7870632107694891E-2</c:v>
                </c:pt>
                <c:pt idx="2879">
                  <c:v>4.7819675196353488E-2</c:v>
                </c:pt>
                <c:pt idx="2880">
                  <c:v>4.7860979719200093E-2</c:v>
                </c:pt>
                <c:pt idx="2881">
                  <c:v>4.7875105389352489E-2</c:v>
                </c:pt>
                <c:pt idx="2882">
                  <c:v>4.7895134324643193E-2</c:v>
                </c:pt>
                <c:pt idx="2883">
                  <c:v>4.7887443580153989E-2</c:v>
                </c:pt>
                <c:pt idx="2884">
                  <c:v>4.7887443580153989E-2</c:v>
                </c:pt>
                <c:pt idx="2885">
                  <c:v>4.7958786922656288E-2</c:v>
                </c:pt>
                <c:pt idx="2886">
                  <c:v>4.7970946365522689E-2</c:v>
                </c:pt>
                <c:pt idx="2887">
                  <c:v>4.7935004280728694E-2</c:v>
                </c:pt>
                <c:pt idx="2888">
                  <c:v>4.7967192658885792E-2</c:v>
                </c:pt>
                <c:pt idx="2889">
                  <c:v>4.802655988973719E-2</c:v>
                </c:pt>
                <c:pt idx="2890">
                  <c:v>4.8006709702381592E-2</c:v>
                </c:pt>
                <c:pt idx="2891">
                  <c:v>4.8001347264328892E-2</c:v>
                </c:pt>
                <c:pt idx="2892">
                  <c:v>4.8038361836733393E-2</c:v>
                </c:pt>
                <c:pt idx="2893">
                  <c:v>4.8101304026286491E-2</c:v>
                </c:pt>
                <c:pt idx="2894">
                  <c:v>4.8084675885042893E-2</c:v>
                </c:pt>
                <c:pt idx="2895">
                  <c:v>4.808932333135519E-2</c:v>
                </c:pt>
                <c:pt idx="2896">
                  <c:v>4.8115250948503788E-2</c:v>
                </c:pt>
                <c:pt idx="2897">
                  <c:v>4.8112927225347692E-2</c:v>
                </c:pt>
                <c:pt idx="2898">
                  <c:v>4.8128125383110593E-2</c:v>
                </c:pt>
                <c:pt idx="2899">
                  <c:v>4.8183734324044693E-2</c:v>
                </c:pt>
                <c:pt idx="2900">
                  <c:v>4.820680197423189E-2</c:v>
                </c:pt>
                <c:pt idx="2901">
                  <c:v>4.8231125443245093E-2</c:v>
                </c:pt>
                <c:pt idx="2902">
                  <c:v>4.822254095908049E-2</c:v>
                </c:pt>
                <c:pt idx="2903">
                  <c:v>4.826348798605689E-2</c:v>
                </c:pt>
                <c:pt idx="2904">
                  <c:v>4.8282980677542393E-2</c:v>
                </c:pt>
                <c:pt idx="2905">
                  <c:v>4.829978756672109E-2</c:v>
                </c:pt>
                <c:pt idx="2906">
                  <c:v>4.8298000087370188E-2</c:v>
                </c:pt>
                <c:pt idx="2907">
                  <c:v>4.8347352850576189E-2</c:v>
                </c:pt>
                <c:pt idx="2908">
                  <c:v>4.8350034069602491E-2</c:v>
                </c:pt>
                <c:pt idx="2909">
                  <c:v>4.8376855426426592E-2</c:v>
                </c:pt>
                <c:pt idx="2910">
                  <c:v>4.833465716390449E-2</c:v>
                </c:pt>
                <c:pt idx="2911">
                  <c:v>4.8430319392139591E-2</c:v>
                </c:pt>
                <c:pt idx="2912">
                  <c:v>4.8390091940183892E-2</c:v>
                </c:pt>
                <c:pt idx="2913">
                  <c:v>4.8454642861152787E-2</c:v>
                </c:pt>
                <c:pt idx="2914">
                  <c:v>4.8383294935370191E-2</c:v>
                </c:pt>
                <c:pt idx="2915">
                  <c:v>4.8447488360468888E-2</c:v>
                </c:pt>
                <c:pt idx="2916">
                  <c:v>4.8493623660843289E-2</c:v>
                </c:pt>
                <c:pt idx="2917">
                  <c:v>4.8497913611285387E-2</c:v>
                </c:pt>
                <c:pt idx="2918">
                  <c:v>4.8497734863350288E-2</c:v>
                </c:pt>
                <c:pt idx="2919">
                  <c:v>4.8490937858536587E-2</c:v>
                </c:pt>
                <c:pt idx="2920">
                  <c:v>4.855155632493359E-2</c:v>
                </c:pt>
                <c:pt idx="2921">
                  <c:v>4.8609314824369088E-2</c:v>
                </c:pt>
                <c:pt idx="2922">
                  <c:v>4.852741618713579E-2</c:v>
                </c:pt>
                <c:pt idx="2923">
                  <c:v>4.8555846275375687E-2</c:v>
                </c:pt>
                <c:pt idx="2924">
                  <c:v>4.8591430864299491E-2</c:v>
                </c:pt>
                <c:pt idx="2925">
                  <c:v>4.8638464487629693E-2</c:v>
                </c:pt>
                <c:pt idx="2926">
                  <c:v>4.8634527449777393E-2</c:v>
                </c:pt>
                <c:pt idx="2927">
                  <c:v>4.8699793362486588E-2</c:v>
                </c:pt>
                <c:pt idx="2928">
                  <c:v>4.8684058960918493E-2</c:v>
                </c:pt>
                <c:pt idx="2929">
                  <c:v>4.8672614509792392E-2</c:v>
                </c:pt>
                <c:pt idx="2930">
                  <c:v>4.869246469714799E-2</c:v>
                </c:pt>
                <c:pt idx="2931">
                  <c:v>4.8705517879689887E-2</c:v>
                </c:pt>
                <c:pt idx="2932">
                  <c:v>4.8730725921817687E-2</c:v>
                </c:pt>
                <c:pt idx="2933">
                  <c:v>4.871088031774249E-2</c:v>
                </c:pt>
                <c:pt idx="2934">
                  <c:v>4.8803150918491293E-2</c:v>
                </c:pt>
                <c:pt idx="2935">
                  <c:v>4.8779542441218487E-2</c:v>
                </c:pt>
                <c:pt idx="2936">
                  <c:v>4.8814769534272093E-2</c:v>
                </c:pt>
                <c:pt idx="2937">
                  <c:v>4.8814412038401887E-2</c:v>
                </c:pt>
                <c:pt idx="2938">
                  <c:v>4.883247474640659E-2</c:v>
                </c:pt>
                <c:pt idx="2939">
                  <c:v>4.8880040030261793E-2</c:v>
                </c:pt>
                <c:pt idx="2940">
                  <c:v>4.8877890471760291E-2</c:v>
                </c:pt>
                <c:pt idx="2941">
                  <c:v>4.8909721354047191E-2</c:v>
                </c:pt>
                <c:pt idx="2942">
                  <c:v>4.8897204415310591E-2</c:v>
                </c:pt>
                <c:pt idx="2943">
                  <c:v>4.8915083792099891E-2</c:v>
                </c:pt>
                <c:pt idx="2944">
                  <c:v>4.8893093212803593E-2</c:v>
                </c:pt>
                <c:pt idx="2945">
                  <c:v>4.8945484690906087E-2</c:v>
                </c:pt>
                <c:pt idx="2946">
                  <c:v>4.893690020674149E-2</c:v>
                </c:pt>
                <c:pt idx="2947">
                  <c:v>4.8997161177268288E-2</c:v>
                </c:pt>
                <c:pt idx="2948">
                  <c:v>4.8985542561487488E-2</c:v>
                </c:pt>
                <c:pt idx="2949">
                  <c:v>4.9043653973512888E-2</c:v>
                </c:pt>
                <c:pt idx="2950">
                  <c:v>4.8969803576638889E-2</c:v>
                </c:pt>
                <c:pt idx="2951">
                  <c:v>4.9026847084334087E-2</c:v>
                </c:pt>
                <c:pt idx="2952">
                  <c:v>4.9032745766192092E-2</c:v>
                </c:pt>
                <c:pt idx="2953">
                  <c:v>4.9056702572774287E-2</c:v>
                </c:pt>
                <c:pt idx="2954">
                  <c:v>4.9091398005303093E-2</c:v>
                </c:pt>
                <c:pt idx="2955">
                  <c:v>4.909890541857679E-2</c:v>
                </c:pt>
                <c:pt idx="2956">
                  <c:v>4.9094253388984092E-2</c:v>
                </c:pt>
                <c:pt idx="2957">
                  <c:v>4.9093185484653891E-2</c:v>
                </c:pt>
                <c:pt idx="2958">
                  <c:v>4.9174722042736693E-2</c:v>
                </c:pt>
                <c:pt idx="2959">
                  <c:v>4.9165780062701891E-2</c:v>
                </c:pt>
                <c:pt idx="2960">
                  <c:v>4.9163456339545691E-2</c:v>
                </c:pt>
                <c:pt idx="2961">
                  <c:v>4.921030663166049E-2</c:v>
                </c:pt>
                <c:pt idx="2962">
                  <c:v>4.9256620679969991E-2</c:v>
                </c:pt>
                <c:pt idx="2963">
                  <c:v>4.9251611154507088E-2</c:v>
                </c:pt>
                <c:pt idx="2964">
                  <c:v>4.9245354976778989E-2</c:v>
                </c:pt>
                <c:pt idx="2965">
                  <c:v>4.926913761870659E-2</c:v>
                </c:pt>
                <c:pt idx="2966">
                  <c:v>4.9304900955565389E-2</c:v>
                </c:pt>
                <c:pt idx="2967">
                  <c:v>4.9309374237222987E-2</c:v>
                </c:pt>
                <c:pt idx="2968">
                  <c:v>4.9349422941243691E-2</c:v>
                </c:pt>
                <c:pt idx="2969">
                  <c:v>4.9322780332354689E-2</c:v>
                </c:pt>
                <c:pt idx="2970">
                  <c:v>4.9359084496299187E-2</c:v>
                </c:pt>
                <c:pt idx="2971">
                  <c:v>4.9386263348993389E-2</c:v>
                </c:pt>
                <c:pt idx="2972">
                  <c:v>4.9340485544489193E-2</c:v>
                </c:pt>
                <c:pt idx="2973">
                  <c:v>4.9361761132045191E-2</c:v>
                </c:pt>
                <c:pt idx="2974">
                  <c:v>4.9432215318152388E-2</c:v>
                </c:pt>
                <c:pt idx="2975">
                  <c:v>4.9440442306446793E-2</c:v>
                </c:pt>
                <c:pt idx="2976">
                  <c:v>4.9419162135610491E-2</c:v>
                </c:pt>
                <c:pt idx="2977">
                  <c:v>4.9445268500694188E-2</c:v>
                </c:pt>
                <c:pt idx="2978">
                  <c:v>4.9488007590301988E-2</c:v>
                </c:pt>
                <c:pt idx="2979">
                  <c:v>4.9448848042676387E-2</c:v>
                </c:pt>
                <c:pt idx="2980">
                  <c:v>4.9502669504259592E-2</c:v>
                </c:pt>
                <c:pt idx="2981">
                  <c:v>4.9550413536049789E-2</c:v>
                </c:pt>
                <c:pt idx="2982">
                  <c:v>4.9521085124854092E-2</c:v>
                </c:pt>
                <c:pt idx="2983">
                  <c:v>4.9589930579545589E-2</c:v>
                </c:pt>
                <c:pt idx="2984">
                  <c:v>4.9588679343999888E-2</c:v>
                </c:pt>
                <c:pt idx="2985">
                  <c:v>4.9579379868094887E-2</c:v>
                </c:pt>
                <c:pt idx="2986">
                  <c:v>4.9619790651266094E-2</c:v>
                </c:pt>
                <c:pt idx="2987">
                  <c:v>4.9653051517033787E-2</c:v>
                </c:pt>
                <c:pt idx="2988">
                  <c:v>4.9670037154147591E-2</c:v>
                </c:pt>
                <c:pt idx="2989">
                  <c:v>4.9671288389693188E-2</c:v>
                </c:pt>
                <c:pt idx="2990">
                  <c:v>4.9696679763036489E-2</c:v>
                </c:pt>
                <c:pt idx="2991">
                  <c:v>4.9699901809148489E-2</c:v>
                </c:pt>
                <c:pt idx="2992">
                  <c:v>4.9797892343820191E-2</c:v>
                </c:pt>
                <c:pt idx="2993">
                  <c:v>4.9714027479300892E-2</c:v>
                </c:pt>
                <c:pt idx="2994">
                  <c:v>4.9728153149453287E-2</c:v>
                </c:pt>
                <c:pt idx="2995">
                  <c:v>4.9768568515904887E-2</c:v>
                </c:pt>
                <c:pt idx="2996">
                  <c:v>4.9777505912659288E-2</c:v>
                </c:pt>
                <c:pt idx="2997">
                  <c:v>4.986923568632249E-2</c:v>
                </c:pt>
                <c:pt idx="2998">
                  <c:v>4.9832399861852991E-2</c:v>
                </c:pt>
                <c:pt idx="2999">
                  <c:v>4.9846346784070288E-2</c:v>
                </c:pt>
                <c:pt idx="3000">
                  <c:v>4.9806476827984787E-2</c:v>
                </c:pt>
                <c:pt idx="3001">
                  <c:v>4.987925015396779E-2</c:v>
                </c:pt>
                <c:pt idx="3002">
                  <c:v>4.9839911858407193E-2</c:v>
                </c:pt>
                <c:pt idx="3003">
                  <c:v>4.995685884075899E-2</c:v>
                </c:pt>
                <c:pt idx="3004">
                  <c:v>4.9963472514357191E-2</c:v>
                </c:pt>
                <c:pt idx="3005">
                  <c:v>5.0010322806471989E-2</c:v>
                </c:pt>
                <c:pt idx="3006">
                  <c:v>4.9980994395276292E-2</c:v>
                </c:pt>
                <c:pt idx="3007">
                  <c:v>4.9955424273997892E-2</c:v>
                </c:pt>
                <c:pt idx="3008">
                  <c:v>4.9975631957223689E-2</c:v>
                </c:pt>
                <c:pt idx="3009">
                  <c:v>4.9995298813363793E-2</c:v>
                </c:pt>
                <c:pt idx="3010">
                  <c:v>5.0034815856859489E-2</c:v>
                </c:pt>
                <c:pt idx="3011">
                  <c:v>5.0021762674317689E-2</c:v>
                </c:pt>
                <c:pt idx="3012">
                  <c:v>5.0060390561418387E-2</c:v>
                </c:pt>
                <c:pt idx="3013">
                  <c:v>5.0079883252903787E-2</c:v>
                </c:pt>
                <c:pt idx="3014">
                  <c:v>5.0118859469313888E-2</c:v>
                </c:pt>
                <c:pt idx="3015">
                  <c:v>5.0130661416310091E-2</c:v>
                </c:pt>
                <c:pt idx="3016">
                  <c:v>5.0105806286771991E-2</c:v>
                </c:pt>
                <c:pt idx="3017">
                  <c:v>5.0153907814432387E-2</c:v>
                </c:pt>
                <c:pt idx="3018">
                  <c:v>5.0123332750971493E-2</c:v>
                </c:pt>
                <c:pt idx="3019">
                  <c:v>5.0214705028764489E-2</c:v>
                </c:pt>
                <c:pt idx="3020">
                  <c:v>5.0235985199600791E-2</c:v>
                </c:pt>
                <c:pt idx="3021">
                  <c:v>5.019038614303159E-2</c:v>
                </c:pt>
                <c:pt idx="3022">
                  <c:v>5.0161241063051393E-2</c:v>
                </c:pt>
                <c:pt idx="3023">
                  <c:v>5.0239738906237591E-2</c:v>
                </c:pt>
                <c:pt idx="3024">
                  <c:v>5.0235627703730593E-2</c:v>
                </c:pt>
                <c:pt idx="3025">
                  <c:v>5.023616394753589E-2</c:v>
                </c:pt>
                <c:pt idx="3026">
                  <c:v>5.0358111288789788E-2</c:v>
                </c:pt>
                <c:pt idx="3027">
                  <c:v>5.0318415497358993E-2</c:v>
                </c:pt>
                <c:pt idx="3028">
                  <c:v>5.0273178519940391E-2</c:v>
                </c:pt>
                <c:pt idx="3029">
                  <c:v>5.0348995144100288E-2</c:v>
                </c:pt>
                <c:pt idx="3030">
                  <c:v>5.0365087041538588E-2</c:v>
                </c:pt>
                <c:pt idx="3031">
                  <c:v>5.0388154691725792E-2</c:v>
                </c:pt>
                <c:pt idx="3032">
                  <c:v>5.0409256114627092E-2</c:v>
                </c:pt>
                <c:pt idx="3033">
                  <c:v>5.0397632915565892E-2</c:v>
                </c:pt>
                <c:pt idx="3034">
                  <c:v>5.0402816605683493E-2</c:v>
                </c:pt>
                <c:pt idx="3035">
                  <c:v>5.0431782937728591E-2</c:v>
                </c:pt>
                <c:pt idx="3036">
                  <c:v>5.0480063213324093E-2</c:v>
                </c:pt>
                <c:pt idx="3037">
                  <c:v>5.0497410929588489E-2</c:v>
                </c:pt>
                <c:pt idx="3038">
                  <c:v>5.0470942485354192E-2</c:v>
                </c:pt>
                <c:pt idx="3039">
                  <c:v>5.0502773367641092E-2</c:v>
                </c:pt>
                <c:pt idx="3040">
                  <c:v>5.0558208143920487E-2</c:v>
                </c:pt>
                <c:pt idx="3041">
                  <c:v>5.0512613670631791E-2</c:v>
                </c:pt>
                <c:pt idx="3042">
                  <c:v>5.0590391938797191E-2</c:v>
                </c:pt>
                <c:pt idx="3043">
                  <c:v>5.0587715303051291E-2</c:v>
                </c:pt>
                <c:pt idx="3044">
                  <c:v>5.0595043968389888E-2</c:v>
                </c:pt>
                <c:pt idx="3045">
                  <c:v>5.0619899097927988E-2</c:v>
                </c:pt>
                <c:pt idx="3046">
                  <c:v>5.061882661031749E-2</c:v>
                </c:pt>
                <c:pt idx="3047">
                  <c:v>5.059468647251969E-2</c:v>
                </c:pt>
                <c:pt idx="3048">
                  <c:v>5.0677831762018288E-2</c:v>
                </c:pt>
                <c:pt idx="3049">
                  <c:v>5.0712884690417188E-2</c:v>
                </c:pt>
                <c:pt idx="3050">
                  <c:v>5.0680517564324991E-2</c:v>
                </c:pt>
                <c:pt idx="3051">
                  <c:v>5.0746140972904391E-2</c:v>
                </c:pt>
                <c:pt idx="3052">
                  <c:v>5.0697681949373893E-2</c:v>
                </c:pt>
                <c:pt idx="3053">
                  <c:v>5.078887547923179E-2</c:v>
                </c:pt>
                <c:pt idx="3054">
                  <c:v>5.0760986218077592E-2</c:v>
                </c:pt>
                <c:pt idx="3055">
                  <c:v>5.0778146019846093E-2</c:v>
                </c:pt>
                <c:pt idx="3056">
                  <c:v>5.0791382533603394E-2</c:v>
                </c:pt>
                <c:pt idx="3057">
                  <c:v>5.0777967271910987E-2</c:v>
                </c:pt>
                <c:pt idx="3058">
                  <c:v>5.0776001044624992E-2</c:v>
                </c:pt>
                <c:pt idx="3059">
                  <c:v>5.0811585633548789E-2</c:v>
                </c:pt>
                <c:pt idx="3060">
                  <c:v>5.0846633978667288E-2</c:v>
                </c:pt>
                <c:pt idx="3061">
                  <c:v>5.080229074092419E-2</c:v>
                </c:pt>
                <c:pt idx="3062">
                  <c:v>5.090117043199089E-2</c:v>
                </c:pt>
                <c:pt idx="3063">
                  <c:v>5.0945875748884588E-2</c:v>
                </c:pt>
                <c:pt idx="3064">
                  <c:v>5.0904034982232692E-2</c:v>
                </c:pt>
                <c:pt idx="3065">
                  <c:v>5.090814618473969E-2</c:v>
                </c:pt>
                <c:pt idx="3066">
                  <c:v>5.1001663437753787E-2</c:v>
                </c:pt>
                <c:pt idx="3067">
                  <c:v>5.0988436090557192E-2</c:v>
                </c:pt>
                <c:pt idx="3068">
                  <c:v>5.0949986951391593E-2</c:v>
                </c:pt>
                <c:pt idx="3069">
                  <c:v>5.100398716090989E-2</c:v>
                </c:pt>
                <c:pt idx="3070">
                  <c:v>5.1012571645074591E-2</c:v>
                </c:pt>
                <c:pt idx="3071">
                  <c:v>5.103510305145649E-2</c:v>
                </c:pt>
                <c:pt idx="3072">
                  <c:v>5.1084098318792293E-2</c:v>
                </c:pt>
                <c:pt idx="3073">
                  <c:v>5.1072300955076491E-2</c:v>
                </c:pt>
                <c:pt idx="3074">
                  <c:v>5.1108417204525192E-2</c:v>
                </c:pt>
                <c:pt idx="3075">
                  <c:v>5.1058885693384091E-2</c:v>
                </c:pt>
                <c:pt idx="3076">
                  <c:v>5.1053523255331391E-2</c:v>
                </c:pt>
                <c:pt idx="3077">
                  <c:v>5.1126832825119692E-2</c:v>
                </c:pt>
                <c:pt idx="3078">
                  <c:v>5.1223035880440387E-2</c:v>
                </c:pt>
                <c:pt idx="3079">
                  <c:v>5.1191388329368988E-2</c:v>
                </c:pt>
                <c:pt idx="3080">
                  <c:v>5.1139349763856291E-2</c:v>
                </c:pt>
                <c:pt idx="3081">
                  <c:v>5.1186021308035894E-2</c:v>
                </c:pt>
                <c:pt idx="3082">
                  <c:v>5.1201760292884493E-2</c:v>
                </c:pt>
                <c:pt idx="3083">
                  <c:v>5.1245750618037787E-2</c:v>
                </c:pt>
                <c:pt idx="3084">
                  <c:v>5.1258441721429092E-2</c:v>
                </c:pt>
                <c:pt idx="3085">
                  <c:v>5.1245209790952193E-2</c:v>
                </c:pt>
                <c:pt idx="3086">
                  <c:v>5.1236808638002992E-2</c:v>
                </c:pt>
                <c:pt idx="3087">
                  <c:v>5.1341591594207987E-2</c:v>
                </c:pt>
                <c:pt idx="3088">
                  <c:v>5.1283475598902291E-2</c:v>
                </c:pt>
                <c:pt idx="3089">
                  <c:v>5.1317272708475192E-2</c:v>
                </c:pt>
                <c:pt idx="3090">
                  <c:v>5.1338190800160992E-2</c:v>
                </c:pt>
                <c:pt idx="3091">
                  <c:v>5.1371809161798787E-2</c:v>
                </c:pt>
                <c:pt idx="3092">
                  <c:v>5.1429746409169391E-2</c:v>
                </c:pt>
                <c:pt idx="3093">
                  <c:v>5.1358934727191989E-2</c:v>
                </c:pt>
                <c:pt idx="3094">
                  <c:v>5.1471944671691493E-2</c:v>
                </c:pt>
                <c:pt idx="3095">
                  <c:v>5.1477669188894688E-2</c:v>
                </c:pt>
                <c:pt idx="3096">
                  <c:v>5.151379002162379E-2</c:v>
                </c:pt>
                <c:pt idx="3097">
                  <c:v>5.1449055769439388E-2</c:v>
                </c:pt>
                <c:pt idx="3098">
                  <c:v>5.1539538890837289E-2</c:v>
                </c:pt>
                <c:pt idx="3099">
                  <c:v>5.1505920529199493E-2</c:v>
                </c:pt>
                <c:pt idx="3100">
                  <c:v>5.1525055724814688E-2</c:v>
                </c:pt>
                <c:pt idx="3101">
                  <c:v>5.1516113744779893E-2</c:v>
                </c:pt>
                <c:pt idx="3102">
                  <c:v>5.1557239519691489E-2</c:v>
                </c:pt>
                <c:pt idx="3103">
                  <c:v>5.1562070297219188E-2</c:v>
                </c:pt>
                <c:pt idx="3104">
                  <c:v>5.1582630893034789E-2</c:v>
                </c:pt>
                <c:pt idx="3105">
                  <c:v>5.1563142784829791E-2</c:v>
                </c:pt>
                <c:pt idx="3106">
                  <c:v>5.1573867660935087E-2</c:v>
                </c:pt>
                <c:pt idx="3107">
                  <c:v>5.165702211699439E-2</c:v>
                </c:pt>
                <c:pt idx="3108">
                  <c:v>5.1601225261564389E-2</c:v>
                </c:pt>
                <c:pt idx="3109">
                  <c:v>5.1635201119072389E-2</c:v>
                </c:pt>
                <c:pt idx="3110">
                  <c:v>5.1704404069633988E-2</c:v>
                </c:pt>
                <c:pt idx="3111">
                  <c:v>5.1714239789344293E-2</c:v>
                </c:pt>
                <c:pt idx="3112">
                  <c:v>5.1729437947107187E-2</c:v>
                </c:pt>
                <c:pt idx="3113">
                  <c:v>5.1690099651546591E-2</c:v>
                </c:pt>
                <c:pt idx="3114">
                  <c:v>5.1745887340415693E-2</c:v>
                </c:pt>
                <c:pt idx="3115">
                  <c:v>5.1747674819766588E-2</c:v>
                </c:pt>
                <c:pt idx="3116">
                  <c:v>5.183958792464529E-2</c:v>
                </c:pt>
                <c:pt idx="3117">
                  <c:v>5.1759660097978291E-2</c:v>
                </c:pt>
                <c:pt idx="3118">
                  <c:v>5.1767167511252092E-2</c:v>
                </c:pt>
                <c:pt idx="3119">
                  <c:v>5.180257335224079E-2</c:v>
                </c:pt>
                <c:pt idx="3120">
                  <c:v>5.1844056623022487E-2</c:v>
                </c:pt>
                <c:pt idx="3121">
                  <c:v>5.1818843997614189E-2</c:v>
                </c:pt>
                <c:pt idx="3122">
                  <c:v>5.1914510809129691E-2</c:v>
                </c:pt>
                <c:pt idx="3123">
                  <c:v>5.1958854046872789E-2</c:v>
                </c:pt>
                <c:pt idx="3124">
                  <c:v>5.187052048397639E-2</c:v>
                </c:pt>
                <c:pt idx="3125">
                  <c:v>5.1939187190732691E-2</c:v>
                </c:pt>
                <c:pt idx="3126">
                  <c:v>5.1890370671331988E-2</c:v>
                </c:pt>
                <c:pt idx="3127">
                  <c:v>5.1958496551002688E-2</c:v>
                </c:pt>
                <c:pt idx="3128">
                  <c:v>5.203253027909209E-2</c:v>
                </c:pt>
                <c:pt idx="3129">
                  <c:v>5.1953674940035693E-2</c:v>
                </c:pt>
                <c:pt idx="3130">
                  <c:v>5.2001235640610391E-2</c:v>
                </c:pt>
                <c:pt idx="3131">
                  <c:v>5.2039143952690291E-2</c:v>
                </c:pt>
                <c:pt idx="3132">
                  <c:v>5.2021800819706393E-2</c:v>
                </c:pt>
                <c:pt idx="3133">
                  <c:v>5.209189292666299E-2</c:v>
                </c:pt>
                <c:pt idx="3134">
                  <c:v>5.2035926489858692E-2</c:v>
                </c:pt>
                <c:pt idx="3135">
                  <c:v>5.2100119914957492E-2</c:v>
                </c:pt>
                <c:pt idx="3136">
                  <c:v>5.2063820334293291E-2</c:v>
                </c:pt>
                <c:pt idx="3137">
                  <c:v>5.2099762419087293E-2</c:v>
                </c:pt>
                <c:pt idx="3138">
                  <c:v>5.2174506555636692E-2</c:v>
                </c:pt>
                <c:pt idx="3139">
                  <c:v>5.2202404983351589E-2</c:v>
                </c:pt>
                <c:pt idx="3140">
                  <c:v>5.220347288768179E-2</c:v>
                </c:pt>
                <c:pt idx="3141">
                  <c:v>5.2196144222343192E-2</c:v>
                </c:pt>
                <c:pt idx="3142">
                  <c:v>5.2257656428415587E-2</c:v>
                </c:pt>
                <c:pt idx="3143">
                  <c:v>5.2246033229354387E-2</c:v>
                </c:pt>
                <c:pt idx="3144">
                  <c:v>5.2242811183242394E-2</c:v>
                </c:pt>
                <c:pt idx="3145">
                  <c:v>5.2268385887801291E-2</c:v>
                </c:pt>
                <c:pt idx="3146">
                  <c:v>5.2280004503581994E-2</c:v>
                </c:pt>
                <c:pt idx="3147">
                  <c:v>5.2246033229354387E-2</c:v>
                </c:pt>
                <c:pt idx="3148">
                  <c:v>5.2317381155137087E-2</c:v>
                </c:pt>
                <c:pt idx="3149">
                  <c:v>5.2365835595387288E-2</c:v>
                </c:pt>
                <c:pt idx="3150">
                  <c:v>5.2315236179915993E-2</c:v>
                </c:pt>
                <c:pt idx="3151">
                  <c:v>5.2355642379806791E-2</c:v>
                </c:pt>
                <c:pt idx="3152">
                  <c:v>5.2324709820475691E-2</c:v>
                </c:pt>
                <c:pt idx="3153">
                  <c:v>5.236762307473819E-2</c:v>
                </c:pt>
                <c:pt idx="3154">
                  <c:v>5.2384792043067389E-2</c:v>
                </c:pt>
                <c:pt idx="3155">
                  <c:v>5.2436111033559392E-2</c:v>
                </c:pt>
                <c:pt idx="3156">
                  <c:v>5.248010135871279E-2</c:v>
                </c:pt>
                <c:pt idx="3157">
                  <c:v>5.248277799445869E-2</c:v>
                </c:pt>
                <c:pt idx="3158">
                  <c:v>5.2461144911032591E-2</c:v>
                </c:pt>
                <c:pt idx="3159">
                  <c:v>5.2499946962787987E-2</c:v>
                </c:pt>
                <c:pt idx="3160">
                  <c:v>5.246526069681999E-2</c:v>
                </c:pt>
                <c:pt idx="3161">
                  <c:v>5.2541251485634592E-2</c:v>
                </c:pt>
                <c:pt idx="3162">
                  <c:v>5.2547154750772887E-2</c:v>
                </c:pt>
                <c:pt idx="3163">
                  <c:v>5.2550729709474692E-2</c:v>
                </c:pt>
                <c:pt idx="3164">
                  <c:v>5.2567183686063591E-2</c:v>
                </c:pt>
                <c:pt idx="3165">
                  <c:v>5.2613497734373092E-2</c:v>
                </c:pt>
                <c:pt idx="3166">
                  <c:v>5.2623507618738088E-2</c:v>
                </c:pt>
                <c:pt idx="3167">
                  <c:v>5.259597127017359E-2</c:v>
                </c:pt>
                <c:pt idx="3168">
                  <c:v>5.2655695996895187E-2</c:v>
                </c:pt>
                <c:pt idx="3169">
                  <c:v>5.2643531970748392E-2</c:v>
                </c:pt>
                <c:pt idx="3170">
                  <c:v>5.2663203410168891E-2</c:v>
                </c:pt>
                <c:pt idx="3171">
                  <c:v>5.2686271060356088E-2</c:v>
                </c:pt>
                <c:pt idx="3172">
                  <c:v>5.2672145390203692E-2</c:v>
                </c:pt>
                <c:pt idx="3173">
                  <c:v>5.2705406255971393E-2</c:v>
                </c:pt>
                <c:pt idx="3174">
                  <c:v>5.2746889526753091E-2</c:v>
                </c:pt>
                <c:pt idx="3175">
                  <c:v>5.2729541810488688E-2</c:v>
                </c:pt>
                <c:pt idx="3176">
                  <c:v>5.2734372588016491E-2</c:v>
                </c:pt>
                <c:pt idx="3177">
                  <c:v>5.280965296837109E-2</c:v>
                </c:pt>
                <c:pt idx="3178">
                  <c:v>5.2825387369939289E-2</c:v>
                </c:pt>
                <c:pt idx="3179">
                  <c:v>5.2750285737519789E-2</c:v>
                </c:pt>
                <c:pt idx="3180">
                  <c:v>5.2825566117874388E-2</c:v>
                </c:pt>
                <c:pt idx="3181">
                  <c:v>5.2910145974133987E-2</c:v>
                </c:pt>
                <c:pt idx="3182">
                  <c:v>5.2896199051916691E-2</c:v>
                </c:pt>
                <c:pt idx="3183">
                  <c:v>5.2875102212295889E-2</c:v>
                </c:pt>
                <c:pt idx="3184">
                  <c:v>5.2844880061424689E-2</c:v>
                </c:pt>
                <c:pt idx="3185">
                  <c:v>5.2929996161489593E-2</c:v>
                </c:pt>
                <c:pt idx="3186">
                  <c:v>5.286937769509259E-2</c:v>
                </c:pt>
                <c:pt idx="3187">
                  <c:v>5.2967363646483891E-2</c:v>
                </c:pt>
                <c:pt idx="3188">
                  <c:v>5.2947696790343793E-2</c:v>
                </c:pt>
                <c:pt idx="3189">
                  <c:v>5.2969691952920388E-2</c:v>
                </c:pt>
                <c:pt idx="3190">
                  <c:v>5.3023870910373791E-2</c:v>
                </c:pt>
                <c:pt idx="3191">
                  <c:v>5.2996870805614688E-2</c:v>
                </c:pt>
                <c:pt idx="3192">
                  <c:v>5.3045329829145192E-2</c:v>
                </c:pt>
                <c:pt idx="3193">
                  <c:v>5.3081991488959888E-2</c:v>
                </c:pt>
                <c:pt idx="3194">
                  <c:v>5.3122933932655991E-2</c:v>
                </c:pt>
                <c:pt idx="3195">
                  <c:v>5.3111668229464989E-2</c:v>
                </c:pt>
                <c:pt idx="3196">
                  <c:v>5.3118286486343688E-2</c:v>
                </c:pt>
                <c:pt idx="3197">
                  <c:v>5.3157624781904389E-2</c:v>
                </c:pt>
                <c:pt idx="3198">
                  <c:v>5.3126870970508291E-2</c:v>
                </c:pt>
                <c:pt idx="3199">
                  <c:v>5.3190881064391592E-2</c:v>
                </c:pt>
                <c:pt idx="3200">
                  <c:v>5.3165668438983293E-2</c:v>
                </c:pt>
                <c:pt idx="3201">
                  <c:v>5.3200721367382291E-2</c:v>
                </c:pt>
                <c:pt idx="3202">
                  <c:v>5.3225040253115093E-2</c:v>
                </c:pt>
                <c:pt idx="3203">
                  <c:v>5.3211624991422693E-2</c:v>
                </c:pt>
                <c:pt idx="3204">
                  <c:v>5.3227006480401087E-2</c:v>
                </c:pt>
                <c:pt idx="3205">
                  <c:v>5.3290127417889292E-2</c:v>
                </c:pt>
                <c:pt idx="3206">
                  <c:v>5.3285475388296588E-2</c:v>
                </c:pt>
                <c:pt idx="3207">
                  <c:v>5.331999207289019E-2</c:v>
                </c:pt>
                <c:pt idx="3208">
                  <c:v>5.3272958449559989E-2</c:v>
                </c:pt>
                <c:pt idx="3209">
                  <c:v>5.3350567136351092E-2</c:v>
                </c:pt>
                <c:pt idx="3210">
                  <c:v>5.3337692701744391E-2</c:v>
                </c:pt>
                <c:pt idx="3211">
                  <c:v>5.3327320738228892E-2</c:v>
                </c:pt>
                <c:pt idx="3212">
                  <c:v>5.3370770236296487E-2</c:v>
                </c:pt>
                <c:pt idx="3213">
                  <c:v>5.3422804218528887E-2</c:v>
                </c:pt>
                <c:pt idx="3214">
                  <c:v>5.3389547936041587E-2</c:v>
                </c:pt>
                <c:pt idx="3215">
                  <c:v>5.3486287235167691E-2</c:v>
                </c:pt>
                <c:pt idx="3216">
                  <c:v>5.340903604424669E-2</c:v>
                </c:pt>
                <c:pt idx="3217">
                  <c:v>5.345302636939999E-2</c:v>
                </c:pt>
                <c:pt idx="3218">
                  <c:v>5.3468407858378392E-2</c:v>
                </c:pt>
                <c:pt idx="3219">
                  <c:v>5.3521871824091391E-2</c:v>
                </c:pt>
                <c:pt idx="3220">
                  <c:v>5.3514181079602187E-2</c:v>
                </c:pt>
                <c:pt idx="3221">
                  <c:v>5.354690570156459E-2</c:v>
                </c:pt>
                <c:pt idx="3222">
                  <c:v>5.3553876871033093E-2</c:v>
                </c:pt>
                <c:pt idx="3223">
                  <c:v>5.3544398647192987E-2</c:v>
                </c:pt>
                <c:pt idx="3224">
                  <c:v>5.3564963826288989E-2</c:v>
                </c:pt>
                <c:pt idx="3225">
                  <c:v>5.3562103859327491E-2</c:v>
                </c:pt>
                <c:pt idx="3226">
                  <c:v>5.3630050991063091E-2</c:v>
                </c:pt>
                <c:pt idx="3227">
                  <c:v>5.3632374714219291E-2</c:v>
                </c:pt>
                <c:pt idx="3228">
                  <c:v>5.3650432838943593E-2</c:v>
                </c:pt>
                <c:pt idx="3229">
                  <c:v>5.3633273037175092E-2</c:v>
                </c:pt>
                <c:pt idx="3230">
                  <c:v>5.3658128166713191E-2</c:v>
                </c:pt>
                <c:pt idx="3231">
                  <c:v>5.3698896445754589E-2</c:v>
                </c:pt>
                <c:pt idx="3232">
                  <c:v>5.3699968933365087E-2</c:v>
                </c:pt>
                <c:pt idx="3233">
                  <c:v>5.3730722744761088E-2</c:v>
                </c:pt>
                <c:pt idx="3234">
                  <c:v>5.3691026953330293E-2</c:v>
                </c:pt>
                <c:pt idx="3235">
                  <c:v>5.3750394184181594E-2</c:v>
                </c:pt>
                <c:pt idx="3236">
                  <c:v>5.3774891817849488E-2</c:v>
                </c:pt>
                <c:pt idx="3237">
                  <c:v>5.3768273560970893E-2</c:v>
                </c:pt>
                <c:pt idx="3238">
                  <c:v>5.3813336373734789E-2</c:v>
                </c:pt>
                <c:pt idx="3239">
                  <c:v>5.382245710170469E-2</c:v>
                </c:pt>
                <c:pt idx="3240">
                  <c:v>5.3863940372486388E-2</c:v>
                </c:pt>
                <c:pt idx="3241">
                  <c:v>5.3835331536311391E-2</c:v>
                </c:pt>
                <c:pt idx="3242">
                  <c:v>5.3889510493764788E-2</c:v>
                </c:pt>
                <c:pt idx="3243">
                  <c:v>5.389988245728039E-2</c:v>
                </c:pt>
                <c:pt idx="3244">
                  <c:v>5.3938148265230489E-2</c:v>
                </c:pt>
                <c:pt idx="3245">
                  <c:v>5.395620638995479E-2</c:v>
                </c:pt>
                <c:pt idx="3246">
                  <c:v>5.3895051679752587E-2</c:v>
                </c:pt>
                <c:pt idx="3247">
                  <c:v>5.3976950316985892E-2</c:v>
                </c:pt>
                <c:pt idx="3248">
                  <c:v>5.399751549608179E-2</c:v>
                </c:pt>
                <c:pt idx="3249">
                  <c:v>5.4020042319183392E-2</c:v>
                </c:pt>
                <c:pt idx="3250">
                  <c:v>5.4008061624252091E-2</c:v>
                </c:pt>
                <c:pt idx="3251">
                  <c:v>5.4070829649150491E-2</c:v>
                </c:pt>
                <c:pt idx="3252">
                  <c:v>5.3954061414733689E-2</c:v>
                </c:pt>
                <c:pt idx="3253">
                  <c:v>5.4014501133195593E-2</c:v>
                </c:pt>
                <c:pt idx="3254">
                  <c:v>5.4034351320551191E-2</c:v>
                </c:pt>
                <c:pt idx="3255">
                  <c:v>5.4074404607852192E-2</c:v>
                </c:pt>
                <c:pt idx="3256">
                  <c:v>5.4078873306229493E-2</c:v>
                </c:pt>
                <c:pt idx="3257">
                  <c:v>5.4113206659607588E-2</c:v>
                </c:pt>
                <c:pt idx="3258">
                  <c:v>5.4199216499347988E-2</c:v>
                </c:pt>
                <c:pt idx="3259">
                  <c:v>5.4125544850409088E-2</c:v>
                </c:pt>
                <c:pt idx="3260">
                  <c:v>5.411589246191429E-2</c:v>
                </c:pt>
                <c:pt idx="3261">
                  <c:v>5.4206907243837088E-2</c:v>
                </c:pt>
                <c:pt idx="3262">
                  <c:v>5.4174182621874789E-2</c:v>
                </c:pt>
                <c:pt idx="3263">
                  <c:v>5.4166138964795787E-2</c:v>
                </c:pt>
                <c:pt idx="3264">
                  <c:v>5.4218351694963189E-2</c:v>
                </c:pt>
                <c:pt idx="3265">
                  <c:v>5.4222637062124893E-2</c:v>
                </c:pt>
                <c:pt idx="3266">
                  <c:v>5.4216917128202091E-2</c:v>
                </c:pt>
                <c:pt idx="3267">
                  <c:v>5.4274854375572792E-2</c:v>
                </c:pt>
                <c:pt idx="3268">
                  <c:v>5.428004264897069E-2</c:v>
                </c:pt>
                <c:pt idx="3269">
                  <c:v>5.428612007876369E-2</c:v>
                </c:pt>
                <c:pt idx="3270">
                  <c:v>5.4367661220126789E-2</c:v>
                </c:pt>
                <c:pt idx="3271">
                  <c:v>5.4382680629954688E-2</c:v>
                </c:pt>
                <c:pt idx="3272">
                  <c:v>5.4367477888911393E-2</c:v>
                </c:pt>
                <c:pt idx="3273">
                  <c:v>5.4327603349545388E-2</c:v>
                </c:pt>
                <c:pt idx="3274">
                  <c:v>5.439806211893309E-2</c:v>
                </c:pt>
                <c:pt idx="3275">
                  <c:v>5.4427917607373193E-2</c:v>
                </c:pt>
                <c:pt idx="3276">
                  <c:v>5.4459927237595289E-2</c:v>
                </c:pt>
                <c:pt idx="3277">
                  <c:v>5.4432927132836088E-2</c:v>
                </c:pt>
                <c:pt idx="3278">
                  <c:v>5.4479419929080689E-2</c:v>
                </c:pt>
                <c:pt idx="3279">
                  <c:v>5.4436323343602787E-2</c:v>
                </c:pt>
                <c:pt idx="3280">
                  <c:v>5.4455096460067492E-2</c:v>
                </c:pt>
                <c:pt idx="3281">
                  <c:v>5.4508207513190687E-2</c:v>
                </c:pt>
                <c:pt idx="3282">
                  <c:v>5.4506772946429589E-2</c:v>
                </c:pt>
                <c:pt idx="3283">
                  <c:v>5.4541289631023289E-2</c:v>
                </c:pt>
                <c:pt idx="3284">
                  <c:v>5.4484782367133291E-2</c:v>
                </c:pt>
                <c:pt idx="3285">
                  <c:v>5.4516077005614991E-2</c:v>
                </c:pt>
                <c:pt idx="3286">
                  <c:v>5.4599401043048591E-2</c:v>
                </c:pt>
                <c:pt idx="3287">
                  <c:v>5.4551120767453193E-2</c:v>
                </c:pt>
                <c:pt idx="3288">
                  <c:v>5.4618178742793691E-2</c:v>
                </c:pt>
                <c:pt idx="3289">
                  <c:v>5.4626579895742891E-2</c:v>
                </c:pt>
                <c:pt idx="3290">
                  <c:v>5.4731009939358088E-2</c:v>
                </c:pt>
                <c:pt idx="3291">
                  <c:v>5.4627656966633791E-2</c:v>
                </c:pt>
                <c:pt idx="3292">
                  <c:v>5.4651792521151092E-2</c:v>
                </c:pt>
                <c:pt idx="3293">
                  <c:v>5.4710623508197193E-2</c:v>
                </c:pt>
                <c:pt idx="3294">
                  <c:v>5.4715454285724989E-2</c:v>
                </c:pt>
                <c:pt idx="3295">
                  <c:v>5.4791266326604492E-2</c:v>
                </c:pt>
                <c:pt idx="3296">
                  <c:v>5.4737623612956393E-2</c:v>
                </c:pt>
                <c:pt idx="3297">
                  <c:v>5.4807720303193391E-2</c:v>
                </c:pt>
                <c:pt idx="3298">
                  <c:v>5.4771961549614889E-2</c:v>
                </c:pt>
                <c:pt idx="3299">
                  <c:v>5.4812189001570588E-2</c:v>
                </c:pt>
                <c:pt idx="3300">
                  <c:v>5.4844019883857592E-2</c:v>
                </c:pt>
                <c:pt idx="3301">
                  <c:v>5.484598611114349E-2</c:v>
                </c:pt>
                <c:pt idx="3302">
                  <c:v>5.4855464334983589E-2</c:v>
                </c:pt>
                <c:pt idx="3303">
                  <c:v>5.4855821830853788E-2</c:v>
                </c:pt>
                <c:pt idx="3304">
                  <c:v>5.4886222729659991E-2</c:v>
                </c:pt>
                <c:pt idx="3305">
                  <c:v>5.4888188956945992E-2</c:v>
                </c:pt>
                <c:pt idx="3306">
                  <c:v>5.4924662702264787E-2</c:v>
                </c:pt>
                <c:pt idx="3307">
                  <c:v>5.4944691637555491E-2</c:v>
                </c:pt>
                <c:pt idx="3308">
                  <c:v>5.4979382486803889E-2</c:v>
                </c:pt>
                <c:pt idx="3309">
                  <c:v>5.4927706000441688E-2</c:v>
                </c:pt>
                <c:pt idx="3310">
                  <c:v>5.4950952398563992E-2</c:v>
                </c:pt>
                <c:pt idx="3311">
                  <c:v>5.5030522729360792E-2</c:v>
                </c:pt>
                <c:pt idx="3312">
                  <c:v>5.5054122040072893E-2</c:v>
                </c:pt>
                <c:pt idx="3313">
                  <c:v>5.5059672392621391E-2</c:v>
                </c:pt>
                <c:pt idx="3314">
                  <c:v>5.5023909055762488E-2</c:v>
                </c:pt>
                <c:pt idx="3315">
                  <c:v>5.5115638829425689E-2</c:v>
                </c:pt>
                <c:pt idx="3316">
                  <c:v>5.5074334306578987E-2</c:v>
                </c:pt>
                <c:pt idx="3317">
                  <c:v>5.5139063975482988E-2</c:v>
                </c:pt>
                <c:pt idx="3318">
                  <c:v>5.513405445002019E-2</c:v>
                </c:pt>
                <c:pt idx="3319">
                  <c:v>5.512529121792039E-2</c:v>
                </c:pt>
                <c:pt idx="3320">
                  <c:v>5.5163382861215887E-2</c:v>
                </c:pt>
                <c:pt idx="3321">
                  <c:v>5.5136919000261991E-2</c:v>
                </c:pt>
                <c:pt idx="3322">
                  <c:v>5.5189842138889389E-2</c:v>
                </c:pt>
                <c:pt idx="3323">
                  <c:v>5.522381799639739E-2</c:v>
                </c:pt>
                <c:pt idx="3324">
                  <c:v>5.5244740671363493E-2</c:v>
                </c:pt>
                <c:pt idx="3325">
                  <c:v>5.5200571598275093E-2</c:v>
                </c:pt>
                <c:pt idx="3326">
                  <c:v>5.5242059452337192E-2</c:v>
                </c:pt>
                <c:pt idx="3327">
                  <c:v>5.5276035309845192E-2</c:v>
                </c:pt>
                <c:pt idx="3328">
                  <c:v>5.5248315630065291E-2</c:v>
                </c:pt>
                <c:pt idx="3329">
                  <c:v>5.5364547620676691E-2</c:v>
                </c:pt>
                <c:pt idx="3330">
                  <c:v>5.5323064349894993E-2</c:v>
                </c:pt>
                <c:pt idx="3331">
                  <c:v>5.5338798751463192E-2</c:v>
                </c:pt>
                <c:pt idx="3332">
                  <c:v>5.531805482443209E-2</c:v>
                </c:pt>
                <c:pt idx="3333">
                  <c:v>5.5347378652347491E-2</c:v>
                </c:pt>
                <c:pt idx="3334">
                  <c:v>5.5422663615982491E-2</c:v>
                </c:pt>
                <c:pt idx="3335">
                  <c:v>5.5353818161290994E-2</c:v>
                </c:pt>
                <c:pt idx="3336">
                  <c:v>5.5396199755028588E-2</c:v>
                </c:pt>
                <c:pt idx="3337">
                  <c:v>5.5463427311743391E-2</c:v>
                </c:pt>
                <c:pt idx="3338">
                  <c:v>5.5413185392142392E-2</c:v>
                </c:pt>
                <c:pt idx="3339">
                  <c:v>5.542963478545089E-2</c:v>
                </c:pt>
                <c:pt idx="3340">
                  <c:v>5.5473625110604288E-2</c:v>
                </c:pt>
                <c:pt idx="3341">
                  <c:v>5.5546939263672893E-2</c:v>
                </c:pt>
                <c:pt idx="3342">
                  <c:v>5.5514393389645589E-2</c:v>
                </c:pt>
                <c:pt idx="3343">
                  <c:v>5.5530306539148887E-2</c:v>
                </c:pt>
                <c:pt idx="3344">
                  <c:v>5.5575548099847889E-2</c:v>
                </c:pt>
                <c:pt idx="3345">
                  <c:v>5.5563388656981391E-2</c:v>
                </c:pt>
                <c:pt idx="3346">
                  <c:v>5.5607910642659693E-2</c:v>
                </c:pt>
                <c:pt idx="3347">
                  <c:v>5.560630191124389E-2</c:v>
                </c:pt>
                <c:pt idx="3348">
                  <c:v>5.5647606434090488E-2</c:v>
                </c:pt>
                <c:pt idx="3349">
                  <c:v>5.5651185976072687E-2</c:v>
                </c:pt>
                <c:pt idx="3350">
                  <c:v>5.5652973455423492E-2</c:v>
                </c:pt>
                <c:pt idx="3351">
                  <c:v>5.5683369770949391E-2</c:v>
                </c:pt>
                <c:pt idx="3352">
                  <c:v>5.5656910493275889E-2</c:v>
                </c:pt>
                <c:pt idx="3353">
                  <c:v>5.5726108860557087E-2</c:v>
                </c:pt>
                <c:pt idx="3354">
                  <c:v>5.5705548264741493E-2</c:v>
                </c:pt>
                <c:pt idx="3355">
                  <c:v>5.5734514596786591E-2</c:v>
                </c:pt>
                <c:pt idx="3356">
                  <c:v>5.5738268303423488E-2</c:v>
                </c:pt>
                <c:pt idx="3357">
                  <c:v>5.5763480928831793E-2</c:v>
                </c:pt>
                <c:pt idx="3358">
                  <c:v>5.5749176510744292E-2</c:v>
                </c:pt>
                <c:pt idx="3359">
                  <c:v>5.5784761099668088E-2</c:v>
                </c:pt>
                <c:pt idx="3360">
                  <c:v>5.5814978667258791E-2</c:v>
                </c:pt>
                <c:pt idx="3361">
                  <c:v>5.584001254473199E-2</c:v>
                </c:pt>
                <c:pt idx="3362">
                  <c:v>5.5868978876777088E-2</c:v>
                </c:pt>
                <c:pt idx="3363">
                  <c:v>5.588650534097659E-2</c:v>
                </c:pt>
                <c:pt idx="3364">
                  <c:v>5.5842693763758292E-2</c:v>
                </c:pt>
                <c:pt idx="3365">
                  <c:v>5.5919404127593692E-2</c:v>
                </c:pt>
                <c:pt idx="3366">
                  <c:v>5.591833622326349E-2</c:v>
                </c:pt>
                <c:pt idx="3367">
                  <c:v>5.5972336432781787E-2</c:v>
                </c:pt>
                <c:pt idx="3368">
                  <c:v>5.5960176989915393E-2</c:v>
                </c:pt>
                <c:pt idx="3369">
                  <c:v>5.5929418595238992E-2</c:v>
                </c:pt>
                <c:pt idx="3370">
                  <c:v>5.5987717921760188E-2</c:v>
                </c:pt>
                <c:pt idx="3371">
                  <c:v>5.5962321965136487E-2</c:v>
                </c:pt>
                <c:pt idx="3372">
                  <c:v>5.5999872781346292E-2</c:v>
                </c:pt>
                <c:pt idx="3373">
                  <c:v>5.6006665202879592E-2</c:v>
                </c:pt>
                <c:pt idx="3374">
                  <c:v>5.606478578146569E-2</c:v>
                </c:pt>
                <c:pt idx="3375">
                  <c:v>5.6033491142984088E-2</c:v>
                </c:pt>
                <c:pt idx="3376">
                  <c:v>5.6130047110894588E-2</c:v>
                </c:pt>
                <c:pt idx="3377">
                  <c:v>5.6063351214704689E-2</c:v>
                </c:pt>
                <c:pt idx="3378">
                  <c:v>5.6110559002689589E-2</c:v>
                </c:pt>
                <c:pt idx="3379">
                  <c:v>5.6157047215653788E-2</c:v>
                </c:pt>
                <c:pt idx="3380">
                  <c:v>5.6119322234789291E-2</c:v>
                </c:pt>
                <c:pt idx="3381">
                  <c:v>5.6138989090929389E-2</c:v>
                </c:pt>
                <c:pt idx="3382">
                  <c:v>5.6217491517396093E-2</c:v>
                </c:pt>
                <c:pt idx="3383">
                  <c:v>5.6217665682050791E-2</c:v>
                </c:pt>
                <c:pt idx="3384">
                  <c:v>5.6188699350005589E-2</c:v>
                </c:pt>
                <c:pt idx="3385">
                  <c:v>5.6286689884677291E-2</c:v>
                </c:pt>
                <c:pt idx="3386">
                  <c:v>5.6270955483109092E-2</c:v>
                </c:pt>
                <c:pt idx="3387">
                  <c:v>5.6265945957646189E-2</c:v>
                </c:pt>
                <c:pt idx="3388">
                  <c:v>5.6308148803448692E-2</c:v>
                </c:pt>
                <c:pt idx="3389">
                  <c:v>5.6309400038994289E-2</c:v>
                </c:pt>
                <c:pt idx="3390">
                  <c:v>5.635177704945149E-2</c:v>
                </c:pt>
                <c:pt idx="3391">
                  <c:v>5.632567526764809E-2</c:v>
                </c:pt>
                <c:pt idx="3392">
                  <c:v>5.6353922024672487E-2</c:v>
                </c:pt>
                <c:pt idx="3393">
                  <c:v>5.6373057220287792E-2</c:v>
                </c:pt>
                <c:pt idx="3394">
                  <c:v>5.6353922024672487E-2</c:v>
                </c:pt>
                <c:pt idx="3395">
                  <c:v>5.636197026503189E-2</c:v>
                </c:pt>
                <c:pt idx="3396">
                  <c:v>5.6373057220287792E-2</c:v>
                </c:pt>
                <c:pt idx="3397">
                  <c:v>5.6479091412038392E-2</c:v>
                </c:pt>
                <c:pt idx="3398">
                  <c:v>5.6423303723169192E-2</c:v>
                </c:pt>
                <c:pt idx="3399">
                  <c:v>5.6540067374305593E-2</c:v>
                </c:pt>
                <c:pt idx="3400">
                  <c:v>5.6532202465161691E-2</c:v>
                </c:pt>
                <c:pt idx="3401">
                  <c:v>5.6515753071853088E-2</c:v>
                </c:pt>
                <c:pt idx="3402">
                  <c:v>5.6477482680622589E-2</c:v>
                </c:pt>
                <c:pt idx="3403">
                  <c:v>5.6526125035368691E-2</c:v>
                </c:pt>
                <c:pt idx="3404">
                  <c:v>5.6537922399084492E-2</c:v>
                </c:pt>
                <c:pt idx="3405">
                  <c:v>5.6535062432123091E-2</c:v>
                </c:pt>
                <c:pt idx="3406">
                  <c:v>5.6609270324867192E-2</c:v>
                </c:pt>
                <c:pt idx="3407">
                  <c:v>5.6581555228367691E-2</c:v>
                </c:pt>
                <c:pt idx="3408">
                  <c:v>5.665469063350119E-2</c:v>
                </c:pt>
                <c:pt idx="3409">
                  <c:v>5.6651115674799489E-2</c:v>
                </c:pt>
                <c:pt idx="3410">
                  <c:v>5.6624830561780692E-2</c:v>
                </c:pt>
                <c:pt idx="3411">
                  <c:v>5.666399010940619E-2</c:v>
                </c:pt>
                <c:pt idx="3412">
                  <c:v>5.6686695680442892E-2</c:v>
                </c:pt>
                <c:pt idx="3413">
                  <c:v>5.6665956336692191E-2</c:v>
                </c:pt>
                <c:pt idx="3414">
                  <c:v>5.6732473484947088E-2</c:v>
                </c:pt>
                <c:pt idx="3415">
                  <c:v>5.6761618564927292E-2</c:v>
                </c:pt>
                <c:pt idx="3416">
                  <c:v>5.6701362177680889E-2</c:v>
                </c:pt>
                <c:pt idx="3417">
                  <c:v>5.6809541344652589E-2</c:v>
                </c:pt>
                <c:pt idx="3418">
                  <c:v>5.6770381797026988E-2</c:v>
                </c:pt>
                <c:pt idx="3419">
                  <c:v>5.682885528820289E-2</c:v>
                </c:pt>
                <c:pt idx="3420">
                  <c:v>5.6829034036137989E-2</c:v>
                </c:pt>
                <c:pt idx="3421">
                  <c:v>5.6823845762740091E-2</c:v>
                </c:pt>
                <c:pt idx="3422">
                  <c:v>5.6859966595469089E-2</c:v>
                </c:pt>
                <c:pt idx="3423">
                  <c:v>5.688142551424049E-2</c:v>
                </c:pt>
                <c:pt idx="3424">
                  <c:v>5.6895014940587692E-2</c:v>
                </c:pt>
                <c:pt idx="3425">
                  <c:v>5.6912898900657288E-2</c:v>
                </c:pt>
                <c:pt idx="3426">
                  <c:v>5.6916831355229187E-2</c:v>
                </c:pt>
                <c:pt idx="3427">
                  <c:v>5.694937264597609E-2</c:v>
                </c:pt>
                <c:pt idx="3428">
                  <c:v>5.6927739562549991E-2</c:v>
                </c:pt>
                <c:pt idx="3429">
                  <c:v>5.6944725199663787E-2</c:v>
                </c:pt>
                <c:pt idx="3430">
                  <c:v>5.7092604741346691E-2</c:v>
                </c:pt>
                <c:pt idx="3431">
                  <c:v>5.6978879805106887E-2</c:v>
                </c:pt>
                <c:pt idx="3432">
                  <c:v>5.7056305160682587E-2</c:v>
                </c:pt>
                <c:pt idx="3433">
                  <c:v>5.7063280913431387E-2</c:v>
                </c:pt>
                <c:pt idx="3434">
                  <c:v>5.7092604741346691E-2</c:v>
                </c:pt>
                <c:pt idx="3435">
                  <c:v>5.701535813370609E-2</c:v>
                </c:pt>
                <c:pt idx="3436">
                  <c:v>5.7083126517506688E-2</c:v>
                </c:pt>
                <c:pt idx="3437">
                  <c:v>5.7071507901725889E-2</c:v>
                </c:pt>
                <c:pt idx="3438">
                  <c:v>5.710440668834299E-2</c:v>
                </c:pt>
                <c:pt idx="3439">
                  <c:v>5.7081517786090892E-2</c:v>
                </c:pt>
                <c:pt idx="3440">
                  <c:v>5.7128546826140693E-2</c:v>
                </c:pt>
                <c:pt idx="3441">
                  <c:v>5.7206865921391792E-2</c:v>
                </c:pt>
                <c:pt idx="3442">
                  <c:v>5.7198102689292089E-2</c:v>
                </c:pt>
                <c:pt idx="3443">
                  <c:v>5.7219744939278991E-2</c:v>
                </c:pt>
                <c:pt idx="3444">
                  <c:v>5.7183619523269592E-2</c:v>
                </c:pt>
                <c:pt idx="3445">
                  <c:v>5.7231721050929892E-2</c:v>
                </c:pt>
                <c:pt idx="3446">
                  <c:v>5.724477881675219E-2</c:v>
                </c:pt>
                <c:pt idx="3447">
                  <c:v>5.731254261727229E-2</c:v>
                </c:pt>
                <c:pt idx="3448">
                  <c:v>5.7321846676457691E-2</c:v>
                </c:pt>
                <c:pt idx="3449">
                  <c:v>5.733185656082259E-2</c:v>
                </c:pt>
                <c:pt idx="3450">
                  <c:v>5.729108828178129E-2</c:v>
                </c:pt>
                <c:pt idx="3451">
                  <c:v>5.7345803483039894E-2</c:v>
                </c:pt>
                <c:pt idx="3452">
                  <c:v>5.7427165876467991E-2</c:v>
                </c:pt>
                <c:pt idx="3453">
                  <c:v>5.7386397597426593E-2</c:v>
                </c:pt>
                <c:pt idx="3454">
                  <c:v>5.7374238154560192E-2</c:v>
                </c:pt>
                <c:pt idx="3455">
                  <c:v>5.7363866191044693E-2</c:v>
                </c:pt>
                <c:pt idx="3456">
                  <c:v>5.7383354299249692E-2</c:v>
                </c:pt>
                <c:pt idx="3457">
                  <c:v>5.7457566775274187E-2</c:v>
                </c:pt>
                <c:pt idx="3458">
                  <c:v>5.745899217547449E-2</c:v>
                </c:pt>
                <c:pt idx="3459">
                  <c:v>5.7509958253376688E-2</c:v>
                </c:pt>
                <c:pt idx="3460">
                  <c:v>5.7451842258070991E-2</c:v>
                </c:pt>
                <c:pt idx="3461">
                  <c:v>5.7551262776223293E-2</c:v>
                </c:pt>
                <c:pt idx="3462">
                  <c:v>5.7559668512452887E-2</c:v>
                </c:pt>
                <c:pt idx="3463">
                  <c:v>5.7581659091749192E-2</c:v>
                </c:pt>
                <c:pt idx="3464">
                  <c:v>5.7586311121341889E-2</c:v>
                </c:pt>
                <c:pt idx="3465">
                  <c:v>5.7554480239054892E-2</c:v>
                </c:pt>
                <c:pt idx="3466">
                  <c:v>5.7526228898750087E-2</c:v>
                </c:pt>
                <c:pt idx="3467">
                  <c:v>5.7655509488623087E-2</c:v>
                </c:pt>
                <c:pt idx="3468">
                  <c:v>5.7596321005706788E-2</c:v>
                </c:pt>
                <c:pt idx="3469">
                  <c:v>5.7660519014085893E-2</c:v>
                </c:pt>
                <c:pt idx="3470">
                  <c:v>5.7682152097511992E-2</c:v>
                </c:pt>
                <c:pt idx="3471">
                  <c:v>5.7684475820668192E-2</c:v>
                </c:pt>
                <c:pt idx="3472">
                  <c:v>5.7681084193181888E-2</c:v>
                </c:pt>
                <c:pt idx="3473">
                  <c:v>5.7665345208333288E-2</c:v>
                </c:pt>
                <c:pt idx="3474">
                  <c:v>5.7780142632183687E-2</c:v>
                </c:pt>
                <c:pt idx="3475">
                  <c:v>5.7755823746450892E-2</c:v>
                </c:pt>
                <c:pt idx="3476">
                  <c:v>5.7731151948128293E-2</c:v>
                </c:pt>
                <c:pt idx="3477">
                  <c:v>5.7777644744372789E-2</c:v>
                </c:pt>
                <c:pt idx="3478">
                  <c:v>5.7777997656962593E-2</c:v>
                </c:pt>
                <c:pt idx="3479">
                  <c:v>5.7814654733496992E-2</c:v>
                </c:pt>
                <c:pt idx="3480">
                  <c:v>5.7867229542814889E-2</c:v>
                </c:pt>
                <c:pt idx="3481">
                  <c:v>5.7832355362351089E-2</c:v>
                </c:pt>
                <c:pt idx="3482">
                  <c:v>5.7885108919604189E-2</c:v>
                </c:pt>
                <c:pt idx="3483">
                  <c:v>5.7891186349397189E-2</c:v>
                </c:pt>
                <c:pt idx="3484">
                  <c:v>5.7945012394260788E-2</c:v>
                </c:pt>
                <c:pt idx="3485">
                  <c:v>5.7840586933925991E-2</c:v>
                </c:pt>
                <c:pt idx="3486">
                  <c:v>5.7889220122111187E-2</c:v>
                </c:pt>
                <c:pt idx="3487">
                  <c:v>5.7898877093886393E-2</c:v>
                </c:pt>
                <c:pt idx="3488">
                  <c:v>5.7950732328183589E-2</c:v>
                </c:pt>
                <c:pt idx="3489">
                  <c:v>5.7986138169172287E-2</c:v>
                </c:pt>
                <c:pt idx="3490">
                  <c:v>5.7978452007963491E-2</c:v>
                </c:pt>
                <c:pt idx="3491">
                  <c:v>5.800956331522969E-2</c:v>
                </c:pt>
                <c:pt idx="3492">
                  <c:v>5.800240881454579E-2</c:v>
                </c:pt>
                <c:pt idx="3493">
                  <c:v>5.8071254269237191E-2</c:v>
                </c:pt>
                <c:pt idx="3494">
                  <c:v>5.8022973993641792E-2</c:v>
                </c:pt>
                <c:pt idx="3495">
                  <c:v>5.8007418340008693E-2</c:v>
                </c:pt>
                <c:pt idx="3496">
                  <c:v>5.8087167418740489E-2</c:v>
                </c:pt>
                <c:pt idx="3497">
                  <c:v>5.8016713232633292E-2</c:v>
                </c:pt>
                <c:pt idx="3498">
                  <c:v>5.8041036701646488E-2</c:v>
                </c:pt>
                <c:pt idx="3499">
                  <c:v>5.8159587832133687E-2</c:v>
                </c:pt>
                <c:pt idx="3500">
                  <c:v>5.8150824600033992E-2</c:v>
                </c:pt>
                <c:pt idx="3501">
                  <c:v>5.8166027341077293E-2</c:v>
                </c:pt>
                <c:pt idx="3502">
                  <c:v>5.8182476734385792E-2</c:v>
                </c:pt>
                <c:pt idx="3503">
                  <c:v>5.8223423761362289E-2</c:v>
                </c:pt>
                <c:pt idx="3504">
                  <c:v>5.822396000516749E-2</c:v>
                </c:pt>
                <c:pt idx="3505">
                  <c:v>5.8240771477626588E-2</c:v>
                </c:pt>
                <c:pt idx="3506">
                  <c:v>5.8311221080453488E-2</c:v>
                </c:pt>
                <c:pt idx="3507">
                  <c:v>5.829441419127479E-2</c:v>
                </c:pt>
                <c:pt idx="3508">
                  <c:v>5.828207600047329E-2</c:v>
                </c:pt>
                <c:pt idx="3509">
                  <c:v>5.8296380418560688E-2</c:v>
                </c:pt>
                <c:pt idx="3510">
                  <c:v>5.8375772001422389E-2</c:v>
                </c:pt>
                <c:pt idx="3511">
                  <c:v>5.8341443231324591E-2</c:v>
                </c:pt>
                <c:pt idx="3512">
                  <c:v>5.836933249247879E-2</c:v>
                </c:pt>
                <c:pt idx="3513">
                  <c:v>5.8355390153541888E-2</c:v>
                </c:pt>
                <c:pt idx="3514">
                  <c:v>5.8367366265192788E-2</c:v>
                </c:pt>
                <c:pt idx="3515">
                  <c:v>5.8385965217002789E-2</c:v>
                </c:pt>
                <c:pt idx="3516">
                  <c:v>5.8447477423075191E-2</c:v>
                </c:pt>
                <c:pt idx="3517">
                  <c:v>5.8450873633841889E-2</c:v>
                </c:pt>
                <c:pt idx="3518">
                  <c:v>5.8418868586900291E-2</c:v>
                </c:pt>
                <c:pt idx="3519">
                  <c:v>5.8486994466570991E-2</c:v>
                </c:pt>
                <c:pt idx="3520">
                  <c:v>5.8498443500977389E-2</c:v>
                </c:pt>
                <c:pt idx="3521">
                  <c:v>5.8520791576143892E-2</c:v>
                </c:pt>
                <c:pt idx="3522">
                  <c:v>5.8487892789526791E-2</c:v>
                </c:pt>
                <c:pt idx="3523">
                  <c:v>5.8493970219319791E-2</c:v>
                </c:pt>
                <c:pt idx="3524">
                  <c:v>5.8590883683100593E-2</c:v>
                </c:pt>
                <c:pt idx="3525">
                  <c:v>5.8574255541856891E-2</c:v>
                </c:pt>
                <c:pt idx="3526">
                  <c:v>5.859035202257569E-2</c:v>
                </c:pt>
                <c:pt idx="3527">
                  <c:v>5.8599646915200289E-2</c:v>
                </c:pt>
                <c:pt idx="3528">
                  <c:v>5.8661342452488191E-2</c:v>
                </c:pt>
                <c:pt idx="3529">
                  <c:v>5.859339073747219E-2</c:v>
                </c:pt>
                <c:pt idx="3530">
                  <c:v>5.8691560020078887E-2</c:v>
                </c:pt>
                <c:pt idx="3531">
                  <c:v>5.860179189042139E-2</c:v>
                </c:pt>
                <c:pt idx="3532">
                  <c:v>5.8708366909257591E-2</c:v>
                </c:pt>
                <c:pt idx="3533">
                  <c:v>5.8657226666700792E-2</c:v>
                </c:pt>
                <c:pt idx="3534">
                  <c:v>5.875503845343729E-2</c:v>
                </c:pt>
                <c:pt idx="3535">
                  <c:v>5.8737333241302793E-2</c:v>
                </c:pt>
                <c:pt idx="3536">
                  <c:v>5.8820483114081688E-2</c:v>
                </c:pt>
                <c:pt idx="3537">
                  <c:v>5.8780072330910489E-2</c:v>
                </c:pt>
                <c:pt idx="3538">
                  <c:v>5.8836217515649887E-2</c:v>
                </c:pt>
                <c:pt idx="3539">
                  <c:v>5.8799028778590591E-2</c:v>
                </c:pt>
                <c:pt idx="3540">
                  <c:v>5.8817980642990389E-2</c:v>
                </c:pt>
                <c:pt idx="3541">
                  <c:v>5.8834792115449487E-2</c:v>
                </c:pt>
                <c:pt idx="3542">
                  <c:v>5.8880207840803188E-2</c:v>
                </c:pt>
                <c:pt idx="3543">
                  <c:v>5.8926874801702493E-2</c:v>
                </c:pt>
                <c:pt idx="3544">
                  <c:v>5.8886106522661089E-2</c:v>
                </c:pt>
                <c:pt idx="3545">
                  <c:v>5.8890401056383587E-2</c:v>
                </c:pt>
                <c:pt idx="3546">
                  <c:v>5.8901666759574589E-2</c:v>
                </c:pt>
                <c:pt idx="3547">
                  <c:v>5.8960140250750491E-2</c:v>
                </c:pt>
                <c:pt idx="3548">
                  <c:v>5.8970328883050593E-2</c:v>
                </c:pt>
                <c:pt idx="3549">
                  <c:v>5.9017894166905692E-2</c:v>
                </c:pt>
                <c:pt idx="3550">
                  <c:v>5.9006807211649789E-2</c:v>
                </c:pt>
                <c:pt idx="3551">
                  <c:v>5.8979266279804987E-2</c:v>
                </c:pt>
                <c:pt idx="3552">
                  <c:v>5.8961570234231188E-2</c:v>
                </c:pt>
                <c:pt idx="3553">
                  <c:v>5.9015749191684591E-2</c:v>
                </c:pt>
                <c:pt idx="3554">
                  <c:v>5.9037208110455992E-2</c:v>
                </c:pt>
                <c:pt idx="3555">
                  <c:v>5.9065280702825691E-2</c:v>
                </c:pt>
                <c:pt idx="3556">
                  <c:v>5.9137164872413592E-2</c:v>
                </c:pt>
                <c:pt idx="3557">
                  <c:v>5.9061164917038292E-2</c:v>
                </c:pt>
                <c:pt idx="3558">
                  <c:v>5.9122140879305389E-2</c:v>
                </c:pt>
                <c:pt idx="3559">
                  <c:v>5.914932431528009E-2</c:v>
                </c:pt>
                <c:pt idx="3560">
                  <c:v>5.9161841254016592E-2</c:v>
                </c:pt>
                <c:pt idx="3561">
                  <c:v>5.9142527310466292E-2</c:v>
                </c:pt>
                <c:pt idx="3562">
                  <c:v>5.9162734993692088E-2</c:v>
                </c:pt>
                <c:pt idx="3563">
                  <c:v>5.9206363239694887E-2</c:v>
                </c:pt>
                <c:pt idx="3564">
                  <c:v>5.9200996218361793E-2</c:v>
                </c:pt>
                <c:pt idx="3565">
                  <c:v>5.9191880073672293E-2</c:v>
                </c:pt>
                <c:pt idx="3566">
                  <c:v>5.9247310266671294E-2</c:v>
                </c:pt>
                <c:pt idx="3567">
                  <c:v>5.9285223162031588E-2</c:v>
                </c:pt>
                <c:pt idx="3568">
                  <c:v>5.9286291066361789E-2</c:v>
                </c:pt>
                <c:pt idx="3569">
                  <c:v>5.9292194331500091E-2</c:v>
                </c:pt>
                <c:pt idx="3570">
                  <c:v>5.9313648666991091E-2</c:v>
                </c:pt>
                <c:pt idx="3571">
                  <c:v>5.9380885390266792E-2</c:v>
                </c:pt>
                <c:pt idx="3572">
                  <c:v>5.9351740310286491E-2</c:v>
                </c:pt>
                <c:pt idx="3573">
                  <c:v>5.9372658401972291E-2</c:v>
                </c:pt>
                <c:pt idx="3574">
                  <c:v>5.942236866104849E-2</c:v>
                </c:pt>
                <c:pt idx="3575">
                  <c:v>5.9439537629377794E-2</c:v>
                </c:pt>
                <c:pt idx="3576">
                  <c:v>5.9415754987450192E-2</c:v>
                </c:pt>
                <c:pt idx="3577">
                  <c:v>5.9449547513742693E-2</c:v>
                </c:pt>
                <c:pt idx="3578">
                  <c:v>5.9498011120553689E-2</c:v>
                </c:pt>
                <c:pt idx="3579">
                  <c:v>5.9504624794151889E-2</c:v>
                </c:pt>
                <c:pt idx="3580">
                  <c:v>5.9462784027499993E-2</c:v>
                </c:pt>
                <c:pt idx="3581">
                  <c:v>5.9447581286456691E-2</c:v>
                </c:pt>
                <c:pt idx="3582">
                  <c:v>5.9541996862426588E-2</c:v>
                </c:pt>
                <c:pt idx="3583">
                  <c:v>5.9577402703415293E-2</c:v>
                </c:pt>
                <c:pt idx="3584">
                  <c:v>5.9608335262746392E-2</c:v>
                </c:pt>
                <c:pt idx="3585">
                  <c:v>5.9594030844658891E-2</c:v>
                </c:pt>
                <c:pt idx="3586">
                  <c:v>5.9553083817682491E-2</c:v>
                </c:pt>
                <c:pt idx="3587">
                  <c:v>5.9580446001592187E-2</c:v>
                </c:pt>
                <c:pt idx="3588">
                  <c:v>5.9584020960293992E-2</c:v>
                </c:pt>
                <c:pt idx="3589">
                  <c:v>5.9649108125068191E-2</c:v>
                </c:pt>
                <c:pt idx="3590">
                  <c:v>5.9637484926006991E-2</c:v>
                </c:pt>
                <c:pt idx="3591">
                  <c:v>5.9710615747860192E-2</c:v>
                </c:pt>
                <c:pt idx="3592">
                  <c:v>5.9686480193342793E-2</c:v>
                </c:pt>
                <c:pt idx="3593">
                  <c:v>5.9724920165947687E-2</c:v>
                </c:pt>
                <c:pt idx="3594">
                  <c:v>5.9712229062556389E-2</c:v>
                </c:pt>
                <c:pt idx="3595">
                  <c:v>5.9770523805797192E-2</c:v>
                </c:pt>
                <c:pt idx="3596">
                  <c:v>5.9766765515879991E-2</c:v>
                </c:pt>
                <c:pt idx="3597">
                  <c:v>5.978715194704079E-2</c:v>
                </c:pt>
                <c:pt idx="3598">
                  <c:v>5.9752639845727588E-2</c:v>
                </c:pt>
                <c:pt idx="3599">
                  <c:v>5.9830784776323989E-2</c:v>
                </c:pt>
                <c:pt idx="3600">
                  <c:v>5.9806287142656088E-2</c:v>
                </c:pt>
                <c:pt idx="3601">
                  <c:v>5.9843301715060589E-2</c:v>
                </c:pt>
                <c:pt idx="3602">
                  <c:v>5.9854562834971189E-2</c:v>
                </c:pt>
                <c:pt idx="3603">
                  <c:v>5.9884963733777392E-2</c:v>
                </c:pt>
                <c:pt idx="3604">
                  <c:v>5.987387677852149E-2</c:v>
                </c:pt>
                <c:pt idx="3605">
                  <c:v>5.990463058991749E-2</c:v>
                </c:pt>
                <c:pt idx="3606">
                  <c:v>5.993646147220439E-2</c:v>
                </c:pt>
                <c:pt idx="3607">
                  <c:v>5.994200724147259E-2</c:v>
                </c:pt>
                <c:pt idx="3608">
                  <c:v>5.9903736850242091E-2</c:v>
                </c:pt>
                <c:pt idx="3609">
                  <c:v>5.9984022172779192E-2</c:v>
                </c:pt>
                <c:pt idx="3610">
                  <c:v>6.0034089927725492E-2</c:v>
                </c:pt>
                <c:pt idx="3611">
                  <c:v>6.0037669469707691E-2</c:v>
                </c:pt>
                <c:pt idx="3612">
                  <c:v>6.0004234439285389E-2</c:v>
                </c:pt>
                <c:pt idx="3613">
                  <c:v>6.0003157368394393E-2</c:v>
                </c:pt>
                <c:pt idx="3614">
                  <c:v>5.9992964152813993E-2</c:v>
                </c:pt>
                <c:pt idx="3615">
                  <c:v>6.0068427864384093E-2</c:v>
                </c:pt>
                <c:pt idx="3616">
                  <c:v>6.0068427864384093E-2</c:v>
                </c:pt>
                <c:pt idx="3617">
                  <c:v>6.0102939965697391E-2</c:v>
                </c:pt>
                <c:pt idx="3618">
                  <c:v>6.0115809817023691E-2</c:v>
                </c:pt>
                <c:pt idx="3619">
                  <c:v>6.0118133540179891E-2</c:v>
                </c:pt>
                <c:pt idx="3620">
                  <c:v>6.0144423236479089E-2</c:v>
                </c:pt>
                <c:pt idx="3621">
                  <c:v>6.0127254268149792E-2</c:v>
                </c:pt>
                <c:pt idx="3622">
                  <c:v>6.0241515448194893E-2</c:v>
                </c:pt>
                <c:pt idx="3623">
                  <c:v>6.0277457532988889E-2</c:v>
                </c:pt>
                <c:pt idx="3624">
                  <c:v>6.0218090302137491E-2</c:v>
                </c:pt>
                <c:pt idx="3625">
                  <c:v>6.0171602089173291E-2</c:v>
                </c:pt>
                <c:pt idx="3626">
                  <c:v>6.0308573423535392E-2</c:v>
                </c:pt>
                <c:pt idx="3627">
                  <c:v>6.0338795574406592E-2</c:v>
                </c:pt>
                <c:pt idx="3628">
                  <c:v>6.0287472000634189E-2</c:v>
                </c:pt>
                <c:pt idx="3629">
                  <c:v>6.0267090152753687E-2</c:v>
                </c:pt>
                <c:pt idx="3630">
                  <c:v>6.0334143544813888E-2</c:v>
                </c:pt>
                <c:pt idx="3631">
                  <c:v>6.0332356065462993E-2</c:v>
                </c:pt>
                <c:pt idx="3632">
                  <c:v>6.0340404305822389E-2</c:v>
                </c:pt>
                <c:pt idx="3633">
                  <c:v>6.0382245072474292E-2</c:v>
                </c:pt>
                <c:pt idx="3634">
                  <c:v>6.0406563958207093E-2</c:v>
                </c:pt>
                <c:pt idx="3635">
                  <c:v>6.0396549490561689E-2</c:v>
                </c:pt>
                <c:pt idx="3636">
                  <c:v>6.0408530185493088E-2</c:v>
                </c:pt>
                <c:pt idx="3637">
                  <c:v>6.0478979788319891E-2</c:v>
                </c:pt>
                <c:pt idx="3638">
                  <c:v>6.0446259749637889E-2</c:v>
                </c:pt>
                <c:pt idx="3639">
                  <c:v>6.0506337388949193E-2</c:v>
                </c:pt>
                <c:pt idx="3640">
                  <c:v>6.0486491784873989E-2</c:v>
                </c:pt>
                <c:pt idx="3641">
                  <c:v>6.0494540025233391E-2</c:v>
                </c:pt>
                <c:pt idx="3642">
                  <c:v>6.0516356439874991E-2</c:v>
                </c:pt>
                <c:pt idx="3643">
                  <c:v>6.0604868750706489E-2</c:v>
                </c:pt>
                <c:pt idx="3644">
                  <c:v>6.0568211674172187E-2</c:v>
                </c:pt>
                <c:pt idx="3645">
                  <c:v>6.0571429137003793E-2</c:v>
                </c:pt>
                <c:pt idx="3646">
                  <c:v>6.0595211778931388E-2</c:v>
                </c:pt>
                <c:pt idx="3647">
                  <c:v>6.0606472898841891E-2</c:v>
                </c:pt>
                <c:pt idx="3648">
                  <c:v>6.061935191672909E-2</c:v>
                </c:pt>
                <c:pt idx="3649">
                  <c:v>6.0644743290072391E-2</c:v>
                </c:pt>
                <c:pt idx="3650">
                  <c:v>6.0656008993263393E-2</c:v>
                </c:pt>
                <c:pt idx="3651">
                  <c:v>6.066673845264909E-2</c:v>
                </c:pt>
                <c:pt idx="3652">
                  <c:v>6.0677463328754393E-2</c:v>
                </c:pt>
                <c:pt idx="3653">
                  <c:v>6.0689091111095987E-2</c:v>
                </c:pt>
                <c:pt idx="3654">
                  <c:v>6.071304791767819E-2</c:v>
                </c:pt>
                <c:pt idx="3655">
                  <c:v>6.0710550029867388E-2</c:v>
                </c:pt>
                <c:pt idx="3656">
                  <c:v>6.0744521304094988E-2</c:v>
                </c:pt>
                <c:pt idx="3657">
                  <c:v>6.0726999423175887E-2</c:v>
                </c:pt>
                <c:pt idx="3658">
                  <c:v>6.0804782274621792E-2</c:v>
                </c:pt>
                <c:pt idx="3659">
                  <c:v>6.0775279698771389E-2</c:v>
                </c:pt>
                <c:pt idx="3660">
                  <c:v>6.079959400122379E-2</c:v>
                </c:pt>
                <c:pt idx="3661">
                  <c:v>6.0896337883630192E-2</c:v>
                </c:pt>
                <c:pt idx="3662">
                  <c:v>6.0860391215555892E-2</c:v>
                </c:pt>
                <c:pt idx="3663">
                  <c:v>6.0834821094277389E-2</c:v>
                </c:pt>
                <c:pt idx="3664">
                  <c:v>6.0871482754092092E-2</c:v>
                </c:pt>
                <c:pt idx="3665">
                  <c:v>6.0916719731510693E-2</c:v>
                </c:pt>
                <c:pt idx="3666">
                  <c:v>6.0902415313423192E-2</c:v>
                </c:pt>
                <c:pt idx="3667">
                  <c:v>6.0913497685398693E-2</c:v>
                </c:pt>
                <c:pt idx="3668">
                  <c:v>6.0938178650282088E-2</c:v>
                </c:pt>
                <c:pt idx="3669">
                  <c:v>6.0935854927125992E-2</c:v>
                </c:pt>
                <c:pt idx="3670">
                  <c:v>6.1037237089283887E-2</c:v>
                </c:pt>
                <c:pt idx="3671">
                  <c:v>6.0996830889393089E-2</c:v>
                </c:pt>
                <c:pt idx="3672">
                  <c:v>6.0935854927125992E-2</c:v>
                </c:pt>
                <c:pt idx="3673">
                  <c:v>6.1030802163620688E-2</c:v>
                </c:pt>
                <c:pt idx="3674">
                  <c:v>6.1061913470886887E-2</c:v>
                </c:pt>
                <c:pt idx="3675">
                  <c:v>6.1110372494417489E-2</c:v>
                </c:pt>
                <c:pt idx="3676">
                  <c:v>6.1077652455735487E-2</c:v>
                </c:pt>
                <c:pt idx="3677">
                  <c:v>6.1091241882082592E-2</c:v>
                </c:pt>
                <c:pt idx="3678">
                  <c:v>6.1092850613498388E-2</c:v>
                </c:pt>
                <c:pt idx="3679">
                  <c:v>6.1088024419250993E-2</c:v>
                </c:pt>
                <c:pt idx="3680">
                  <c:v>6.1160261501428691E-2</c:v>
                </c:pt>
                <c:pt idx="3681">
                  <c:v>6.1141845880834191E-2</c:v>
                </c:pt>
                <c:pt idx="3682">
                  <c:v>6.113183141318889E-2</c:v>
                </c:pt>
                <c:pt idx="3683">
                  <c:v>6.1197459405048692E-2</c:v>
                </c:pt>
                <c:pt idx="3684">
                  <c:v>6.1165092278956487E-2</c:v>
                </c:pt>
                <c:pt idx="3685">
                  <c:v>6.1234473977453192E-2</c:v>
                </c:pt>
                <c:pt idx="3686">
                  <c:v>6.1246812168254693E-2</c:v>
                </c:pt>
                <c:pt idx="3687">
                  <c:v>6.1208899272894392E-2</c:v>
                </c:pt>
                <c:pt idx="3688">
                  <c:v>6.1255034573268793E-2</c:v>
                </c:pt>
                <c:pt idx="3689">
                  <c:v>6.1306179399106091E-2</c:v>
                </c:pt>
                <c:pt idx="3690">
                  <c:v>6.1329068301358189E-2</c:v>
                </c:pt>
                <c:pt idx="3691">
                  <c:v>6.1329068301358189E-2</c:v>
                </c:pt>
                <c:pt idx="3692">
                  <c:v>6.1287937943166289E-2</c:v>
                </c:pt>
                <c:pt idx="3693">
                  <c:v>6.1368764092788991E-2</c:v>
                </c:pt>
                <c:pt idx="3694">
                  <c:v>6.1395942945483291E-2</c:v>
                </c:pt>
                <c:pt idx="3695">
                  <c:v>6.1369474501248987E-2</c:v>
                </c:pt>
                <c:pt idx="3696">
                  <c:v>6.1366619117567987E-2</c:v>
                </c:pt>
                <c:pt idx="3697">
                  <c:v>6.1442609906382492E-2</c:v>
                </c:pt>
                <c:pt idx="3698">
                  <c:v>6.1428305488295087E-2</c:v>
                </c:pt>
                <c:pt idx="3699">
                  <c:v>6.1412745251381587E-2</c:v>
                </c:pt>
                <c:pt idx="3700">
                  <c:v>6.1484634004249888E-2</c:v>
                </c:pt>
                <c:pt idx="3701">
                  <c:v>6.1471044577902791E-2</c:v>
                </c:pt>
                <c:pt idx="3702">
                  <c:v>6.1483740264574489E-2</c:v>
                </c:pt>
                <c:pt idx="3703">
                  <c:v>6.1564204335046689E-2</c:v>
                </c:pt>
                <c:pt idx="3704">
                  <c:v>6.1477658251501088E-2</c:v>
                </c:pt>
                <c:pt idx="3705">
                  <c:v>6.151753279086699E-2</c:v>
                </c:pt>
                <c:pt idx="3706">
                  <c:v>6.1559914384604487E-2</c:v>
                </c:pt>
                <c:pt idx="3707">
                  <c:v>6.1583160782726791E-2</c:v>
                </c:pt>
                <c:pt idx="3708">
                  <c:v>6.1553296127725893E-2</c:v>
                </c:pt>
                <c:pt idx="3709">
                  <c:v>6.1630363987431387E-2</c:v>
                </c:pt>
                <c:pt idx="3710">
                  <c:v>6.1667914803641088E-2</c:v>
                </c:pt>
                <c:pt idx="3711">
                  <c:v>6.166612732429029E-2</c:v>
                </c:pt>
                <c:pt idx="3712">
                  <c:v>6.1669349370402193E-2</c:v>
                </c:pt>
                <c:pt idx="3713">
                  <c:v>6.1664161097004289E-2</c:v>
                </c:pt>
                <c:pt idx="3714">
                  <c:v>6.172352832785559E-2</c:v>
                </c:pt>
                <c:pt idx="3715">
                  <c:v>6.1781823071096489E-2</c:v>
                </c:pt>
                <c:pt idx="3716">
                  <c:v>6.1720485029678689E-2</c:v>
                </c:pt>
                <c:pt idx="3717">
                  <c:v>6.1763586198436991E-2</c:v>
                </c:pt>
                <c:pt idx="3718">
                  <c:v>6.1755354626862193E-2</c:v>
                </c:pt>
                <c:pt idx="3719">
                  <c:v>6.1785040533927992E-2</c:v>
                </c:pt>
                <c:pt idx="3720">
                  <c:v>6.1857103451451088E-2</c:v>
                </c:pt>
                <c:pt idx="3721">
                  <c:v>6.1822948846007988E-2</c:v>
                </c:pt>
                <c:pt idx="3722">
                  <c:v>6.1857282199386188E-2</c:v>
                </c:pt>
                <c:pt idx="3723">
                  <c:v>6.1831349998957189E-2</c:v>
                </c:pt>
                <c:pt idx="3724">
                  <c:v>6.1834924957658889E-2</c:v>
                </c:pt>
                <c:pt idx="3725">
                  <c:v>6.177913726878969E-2</c:v>
                </c:pt>
                <c:pt idx="3726">
                  <c:v>6.187444658443509E-2</c:v>
                </c:pt>
                <c:pt idx="3727">
                  <c:v>6.1878736534877188E-2</c:v>
                </c:pt>
                <c:pt idx="3728">
                  <c:v>6.1917364421977893E-2</c:v>
                </c:pt>
                <c:pt idx="3729">
                  <c:v>6.1978161636309891E-2</c:v>
                </c:pt>
                <c:pt idx="3730">
                  <c:v>6.1939712497144292E-2</c:v>
                </c:pt>
                <c:pt idx="3731">
                  <c:v>6.1940789568035191E-2</c:v>
                </c:pt>
                <c:pt idx="3732">
                  <c:v>6.2026441911905393E-2</c:v>
                </c:pt>
                <c:pt idx="3733">
                  <c:v>6.205880445471719E-2</c:v>
                </c:pt>
                <c:pt idx="3734">
                  <c:v>6.200534048900419E-2</c:v>
                </c:pt>
                <c:pt idx="3735">
                  <c:v>6.2024654432554491E-2</c:v>
                </c:pt>
                <c:pt idx="3736">
                  <c:v>6.2032340593763287E-2</c:v>
                </c:pt>
                <c:pt idx="3737">
                  <c:v>6.2026079832754794E-2</c:v>
                </c:pt>
                <c:pt idx="3738">
                  <c:v>6.2103147692460288E-2</c:v>
                </c:pt>
                <c:pt idx="3739">
                  <c:v>6.2091529076679593E-2</c:v>
                </c:pt>
                <c:pt idx="3740">
                  <c:v>6.212371287155629E-2</c:v>
                </c:pt>
                <c:pt idx="3741">
                  <c:v>6.2119601669049292E-2</c:v>
                </c:pt>
                <c:pt idx="3742">
                  <c:v>6.2155186257973088E-2</c:v>
                </c:pt>
                <c:pt idx="3743">
                  <c:v>6.2187191304914693E-2</c:v>
                </c:pt>
                <c:pt idx="3744">
                  <c:v>6.2198635756040691E-2</c:v>
                </c:pt>
                <c:pt idx="3745">
                  <c:v>6.2228857906911891E-2</c:v>
                </c:pt>
                <c:pt idx="3746">
                  <c:v>6.226300792907459E-2</c:v>
                </c:pt>
                <c:pt idx="3747">
                  <c:v>6.2291978844400089E-2</c:v>
                </c:pt>
                <c:pt idx="3748">
                  <c:v>6.2331138392025691E-2</c:v>
                </c:pt>
                <c:pt idx="3749">
                  <c:v>6.2254780940780088E-2</c:v>
                </c:pt>
                <c:pt idx="3750">
                  <c:v>6.229090177350919E-2</c:v>
                </c:pt>
                <c:pt idx="3751">
                  <c:v>6.2283394360235493E-2</c:v>
                </c:pt>
                <c:pt idx="3752">
                  <c:v>6.2301814564110387E-2</c:v>
                </c:pt>
                <c:pt idx="3753">
                  <c:v>6.2364215926577787E-2</c:v>
                </c:pt>
                <c:pt idx="3754">
                  <c:v>6.2369761695845988E-2</c:v>
                </c:pt>
                <c:pt idx="3755">
                  <c:v>6.2390326874941893E-2</c:v>
                </c:pt>
                <c:pt idx="3756">
                  <c:v>6.2366365485079289E-2</c:v>
                </c:pt>
                <c:pt idx="3757">
                  <c:v>6.2358853488525191E-2</c:v>
                </c:pt>
                <c:pt idx="3758">
                  <c:v>6.2439500890212787E-2</c:v>
                </c:pt>
                <c:pt idx="3759">
                  <c:v>6.2472399676829896E-2</c:v>
                </c:pt>
                <c:pt idx="3760">
                  <c:v>6.2479732925448894E-2</c:v>
                </c:pt>
                <c:pt idx="3761">
                  <c:v>6.2481699152734896E-2</c:v>
                </c:pt>
                <c:pt idx="3762">
                  <c:v>6.2469360961933396E-2</c:v>
                </c:pt>
                <c:pt idx="3763">
                  <c:v>6.2438423819321888E-2</c:v>
                </c:pt>
                <c:pt idx="3764">
                  <c:v>6.2516568749918289E-2</c:v>
                </c:pt>
                <c:pt idx="3765">
                  <c:v>6.2567351496605084E-2</c:v>
                </c:pt>
                <c:pt idx="3766">
                  <c:v>6.2569496471826094E-2</c:v>
                </c:pt>
                <c:pt idx="3767">
                  <c:v>6.2599356543546689E-2</c:v>
                </c:pt>
                <c:pt idx="3768">
                  <c:v>6.2625646239845886E-2</c:v>
                </c:pt>
                <c:pt idx="3769">
                  <c:v>6.2613308049044386E-2</c:v>
                </c:pt>
                <c:pt idx="3770">
                  <c:v>6.2655327563631388E-2</c:v>
                </c:pt>
                <c:pt idx="3771">
                  <c:v>6.2681076432844887E-2</c:v>
                </c:pt>
                <c:pt idx="3772">
                  <c:v>6.2707004049993492E-2</c:v>
                </c:pt>
                <c:pt idx="3773">
                  <c:v>6.2709149025214586E-2</c:v>
                </c:pt>
                <c:pt idx="3774">
                  <c:v>6.2658545026462883E-2</c:v>
                </c:pt>
                <c:pt idx="3775">
                  <c:v>6.2763690061818492E-2</c:v>
                </c:pt>
                <c:pt idx="3776">
                  <c:v>6.2698960392914491E-2</c:v>
                </c:pt>
                <c:pt idx="3777">
                  <c:v>6.2728462968764886E-2</c:v>
                </c:pt>
                <c:pt idx="3778">
                  <c:v>6.2771018727157193E-2</c:v>
                </c:pt>
                <c:pt idx="3779">
                  <c:v>6.2803564601184386E-2</c:v>
                </c:pt>
                <c:pt idx="3780">
                  <c:v>6.2803922097054585E-2</c:v>
                </c:pt>
                <c:pt idx="3781">
                  <c:v>6.2806424568145891E-2</c:v>
                </c:pt>
                <c:pt idx="3782">
                  <c:v>6.2812149085349087E-2</c:v>
                </c:pt>
                <c:pt idx="3783">
                  <c:v>6.2887961126228589E-2</c:v>
                </c:pt>
                <c:pt idx="3784">
                  <c:v>6.2853989852000997E-2</c:v>
                </c:pt>
                <c:pt idx="3785">
                  <c:v>6.2864893476041392E-2</c:v>
                </c:pt>
                <c:pt idx="3786">
                  <c:v>6.2857926889853297E-2</c:v>
                </c:pt>
                <c:pt idx="3787">
                  <c:v>6.2910850028480694E-2</c:v>
                </c:pt>
                <c:pt idx="3788">
                  <c:v>6.2942680910767587E-2</c:v>
                </c:pt>
                <c:pt idx="3789">
                  <c:v>6.2957700320595486E-2</c:v>
                </c:pt>
                <c:pt idx="3790">
                  <c:v>6.2971825990747785E-2</c:v>
                </c:pt>
                <c:pt idx="3791">
                  <c:v>6.2909062549129785E-2</c:v>
                </c:pt>
                <c:pt idx="3792">
                  <c:v>6.2973792218033786E-2</c:v>
                </c:pt>
                <c:pt idx="3793">
                  <c:v>6.3044961395881394E-2</c:v>
                </c:pt>
                <c:pt idx="3794">
                  <c:v>6.2974333045119485E-2</c:v>
                </c:pt>
                <c:pt idx="3795">
                  <c:v>6.3086623414598184E-2</c:v>
                </c:pt>
                <c:pt idx="3796">
                  <c:v>6.3078579757519196E-2</c:v>
                </c:pt>
                <c:pt idx="3797">
                  <c:v>6.3096637882243595E-2</c:v>
                </c:pt>
                <c:pt idx="3798">
                  <c:v>6.3153323894068594E-2</c:v>
                </c:pt>
                <c:pt idx="3799">
                  <c:v>6.3030835725728984E-2</c:v>
                </c:pt>
                <c:pt idx="3800">
                  <c:v>6.3102183651511684E-2</c:v>
                </c:pt>
                <c:pt idx="3801">
                  <c:v>6.3207145355651792E-2</c:v>
                </c:pt>
                <c:pt idx="3802">
                  <c:v>6.3121850507651789E-2</c:v>
                </c:pt>
                <c:pt idx="3803">
                  <c:v>6.3224671819851197E-2</c:v>
                </c:pt>
                <c:pt idx="3804">
                  <c:v>6.3208758670347989E-2</c:v>
                </c:pt>
                <c:pt idx="3805">
                  <c:v>6.3203212901079789E-2</c:v>
                </c:pt>
                <c:pt idx="3806">
                  <c:v>6.3202497909339489E-2</c:v>
                </c:pt>
                <c:pt idx="3807">
                  <c:v>6.3244522007206885E-2</c:v>
                </c:pt>
                <c:pt idx="3808">
                  <c:v>6.3276164974997884E-2</c:v>
                </c:pt>
                <c:pt idx="3809">
                  <c:v>6.3218768554712895E-2</c:v>
                </c:pt>
                <c:pt idx="3810">
                  <c:v>6.3315329105903886E-2</c:v>
                </c:pt>
                <c:pt idx="3811">
                  <c:v>6.3304242150647991E-2</c:v>
                </c:pt>
                <c:pt idx="3812">
                  <c:v>6.3305672134128688E-2</c:v>
                </c:pt>
                <c:pt idx="3813">
                  <c:v>6.3298879712595291E-2</c:v>
                </c:pt>
                <c:pt idx="3814">
                  <c:v>6.3347512900780584E-2</c:v>
                </c:pt>
                <c:pt idx="3815">
                  <c:v>6.3398300230747689E-2</c:v>
                </c:pt>
                <c:pt idx="3816">
                  <c:v>6.3387749519297085E-2</c:v>
                </c:pt>
                <c:pt idx="3817">
                  <c:v>6.3413498388510584E-2</c:v>
                </c:pt>
                <c:pt idx="3818">
                  <c:v>6.3454445415487087E-2</c:v>
                </c:pt>
                <c:pt idx="3819">
                  <c:v>6.3392218217674295E-2</c:v>
                </c:pt>
                <c:pt idx="3820">
                  <c:v>6.3481445520246191E-2</c:v>
                </c:pt>
                <c:pt idx="3821">
                  <c:v>6.3422082872675284E-2</c:v>
                </c:pt>
                <c:pt idx="3822">
                  <c:v>6.3566029959786191E-2</c:v>
                </c:pt>
                <c:pt idx="3823">
                  <c:v>6.3489672508540693E-2</c:v>
                </c:pt>
                <c:pt idx="3824">
                  <c:v>6.3491817483761689E-2</c:v>
                </c:pt>
                <c:pt idx="3825">
                  <c:v>6.3482343843202088E-2</c:v>
                </c:pt>
                <c:pt idx="3826">
                  <c:v>6.3576759419171888E-2</c:v>
                </c:pt>
                <c:pt idx="3827">
                  <c:v>6.3556368404730695E-2</c:v>
                </c:pt>
                <c:pt idx="3828">
                  <c:v>6.3596605023247196E-2</c:v>
                </c:pt>
                <c:pt idx="3829">
                  <c:v>6.3539382767616892E-2</c:v>
                </c:pt>
                <c:pt idx="3830">
                  <c:v>6.3645064046777694E-2</c:v>
                </c:pt>
                <c:pt idx="3831">
                  <c:v>6.3602146209234892E-2</c:v>
                </c:pt>
                <c:pt idx="3832">
                  <c:v>6.3691199347152089E-2</c:v>
                </c:pt>
                <c:pt idx="3833">
                  <c:v>6.3663837163242393E-2</c:v>
                </c:pt>
                <c:pt idx="3834">
                  <c:v>6.3687619805169987E-2</c:v>
                </c:pt>
                <c:pt idx="3835">
                  <c:v>6.3698885508360892E-2</c:v>
                </c:pt>
                <c:pt idx="3836">
                  <c:v>6.3678861156350589E-2</c:v>
                </c:pt>
                <c:pt idx="3837">
                  <c:v>6.3727494344535895E-2</c:v>
                </c:pt>
                <c:pt idx="3838">
                  <c:v>6.3751996561484184E-2</c:v>
                </c:pt>
                <c:pt idx="3839">
                  <c:v>6.3808852154683487E-2</c:v>
                </c:pt>
                <c:pt idx="3840">
                  <c:v>6.3834064780091793E-2</c:v>
                </c:pt>
                <c:pt idx="3841">
                  <c:v>6.3850344592025987E-2</c:v>
                </c:pt>
                <c:pt idx="3842">
                  <c:v>6.3807962998288489E-2</c:v>
                </c:pt>
                <c:pt idx="3843">
                  <c:v>6.3827098193903684E-2</c:v>
                </c:pt>
                <c:pt idx="3844">
                  <c:v>6.3866074410313792E-2</c:v>
                </c:pt>
                <c:pt idx="3845">
                  <c:v>6.3812793775816196E-2</c:v>
                </c:pt>
                <c:pt idx="3846">
                  <c:v>6.3847301293849093E-2</c:v>
                </c:pt>
                <c:pt idx="3847">
                  <c:v>6.3927050372580896E-2</c:v>
                </c:pt>
                <c:pt idx="3848">
                  <c:v>6.3859281988780395E-2</c:v>
                </c:pt>
                <c:pt idx="3849">
                  <c:v>6.3888427068760592E-2</c:v>
                </c:pt>
                <c:pt idx="3850">
                  <c:v>6.3966031172271384E-2</c:v>
                </c:pt>
                <c:pt idx="3851">
                  <c:v>6.3946543064066386E-2</c:v>
                </c:pt>
                <c:pt idx="3852">
                  <c:v>6.3973543168825489E-2</c:v>
                </c:pt>
                <c:pt idx="3853">
                  <c:v>6.4015209770822687E-2</c:v>
                </c:pt>
                <c:pt idx="3854">
                  <c:v>6.4002692832086094E-2</c:v>
                </c:pt>
                <c:pt idx="3855">
                  <c:v>6.4018243902438793E-2</c:v>
                </c:pt>
                <c:pt idx="3856">
                  <c:v>6.4048828132460489E-2</c:v>
                </c:pt>
                <c:pt idx="3857">
                  <c:v>6.4109978259382389E-2</c:v>
                </c:pt>
                <c:pt idx="3858">
                  <c:v>6.4114446957759585E-2</c:v>
                </c:pt>
                <c:pt idx="3859">
                  <c:v>6.4090843063767083E-2</c:v>
                </c:pt>
                <c:pt idx="3860">
                  <c:v>6.4150567790488694E-2</c:v>
                </c:pt>
                <c:pt idx="3861">
                  <c:v>6.4182041176905388E-2</c:v>
                </c:pt>
                <c:pt idx="3862">
                  <c:v>6.4176852903507484E-2</c:v>
                </c:pt>
                <c:pt idx="3863">
                  <c:v>6.4237113874034191E-2</c:v>
                </c:pt>
                <c:pt idx="3864">
                  <c:v>6.419402187183669E-2</c:v>
                </c:pt>
                <c:pt idx="3865">
                  <c:v>6.4178466218203584E-2</c:v>
                </c:pt>
                <c:pt idx="3866">
                  <c:v>6.4258572792805696E-2</c:v>
                </c:pt>
                <c:pt idx="3867">
                  <c:v>6.4238186361644786E-2</c:v>
                </c:pt>
                <c:pt idx="3868">
                  <c:v>6.428003171157709E-2</c:v>
                </c:pt>
                <c:pt idx="3869">
                  <c:v>6.4236939709379492E-2</c:v>
                </c:pt>
                <c:pt idx="3870">
                  <c:v>6.4244089626783088E-2</c:v>
                </c:pt>
                <c:pt idx="3871">
                  <c:v>6.4326345759886591E-2</c:v>
                </c:pt>
                <c:pt idx="3872">
                  <c:v>6.4331886945874286E-2</c:v>
                </c:pt>
                <c:pt idx="3873">
                  <c:v>6.4352626289624987E-2</c:v>
                </c:pt>
                <c:pt idx="3874">
                  <c:v>6.4371582737305089E-2</c:v>
                </c:pt>
                <c:pt idx="3875">
                  <c:v>6.4347085103637194E-2</c:v>
                </c:pt>
                <c:pt idx="3876">
                  <c:v>6.4331350702068996E-2</c:v>
                </c:pt>
                <c:pt idx="3877">
                  <c:v>6.4422186736056694E-2</c:v>
                </c:pt>
                <c:pt idx="3878">
                  <c:v>6.4428626245000287E-2</c:v>
                </c:pt>
                <c:pt idx="3879">
                  <c:v>6.4391254176725685E-2</c:v>
                </c:pt>
                <c:pt idx="3880">
                  <c:v>6.4384635919846986E-2</c:v>
                </c:pt>
                <c:pt idx="3881">
                  <c:v>6.444489689037379E-2</c:v>
                </c:pt>
                <c:pt idx="3882">
                  <c:v>6.4494249653579791E-2</c:v>
                </c:pt>
                <c:pt idx="3883">
                  <c:v>6.4474761545374695E-2</c:v>
                </c:pt>
                <c:pt idx="3884">
                  <c:v>6.4526974275542187E-2</c:v>
                </c:pt>
                <c:pt idx="3885">
                  <c:v>6.4516602312026591E-2</c:v>
                </c:pt>
                <c:pt idx="3886">
                  <c:v>6.4531800469789596E-2</c:v>
                </c:pt>
                <c:pt idx="3887">
                  <c:v>6.8533838404572486E-2</c:v>
                </c:pt>
                <c:pt idx="3888">
                  <c:v>6.7664802610414784E-2</c:v>
                </c:pt>
              </c:numCache>
            </c:numRef>
          </c:cat>
          <c:val>
            <c:numRef>
              <c:f>'CTE-219-10-WARP-TDB-L (Failure)'!$E$8:$E$3896</c:f>
              <c:numCache>
                <c:formatCode>0.000</c:formatCode>
                <c:ptCount val="3889"/>
                <c:pt idx="0">
                  <c:v>20.066616541779901</c:v>
                </c:pt>
                <c:pt idx="1">
                  <c:v>20.831281164920298</c:v>
                </c:pt>
                <c:pt idx="2">
                  <c:v>23.104475336061299</c:v>
                </c:pt>
                <c:pt idx="3">
                  <c:v>25.453479407753299</c:v>
                </c:pt>
                <c:pt idx="4">
                  <c:v>31.007648892711799</c:v>
                </c:pt>
                <c:pt idx="5">
                  <c:v>34.0108872606896</c:v>
                </c:pt>
                <c:pt idx="6">
                  <c:v>38.309514440660003</c:v>
                </c:pt>
                <c:pt idx="7">
                  <c:v>42.088391000640797</c:v>
                </c:pt>
                <c:pt idx="8">
                  <c:v>45.309567396297403</c:v>
                </c:pt>
                <c:pt idx="9">
                  <c:v>48.942281781953596</c:v>
                </c:pt>
                <c:pt idx="10">
                  <c:v>50.280007507638402</c:v>
                </c:pt>
                <c:pt idx="11">
                  <c:v>52.1765379581894</c:v>
                </c:pt>
                <c:pt idx="12">
                  <c:v>54.611929298230898</c:v>
                </c:pt>
                <c:pt idx="13">
                  <c:v>56.596292893741399</c:v>
                </c:pt>
                <c:pt idx="14">
                  <c:v>58.719858560037203</c:v>
                </c:pt>
                <c:pt idx="15">
                  <c:v>61.793480074598897</c:v>
                </c:pt>
                <c:pt idx="16">
                  <c:v>65.047590898092196</c:v>
                </c:pt>
                <c:pt idx="17">
                  <c:v>66.856792459583204</c:v>
                </c:pt>
                <c:pt idx="18">
                  <c:v>68.381676021198203</c:v>
                </c:pt>
                <c:pt idx="19">
                  <c:v>70.706021293337699</c:v>
                </c:pt>
                <c:pt idx="20">
                  <c:v>72.296890341242104</c:v>
                </c:pt>
                <c:pt idx="21">
                  <c:v>76.508579687748195</c:v>
                </c:pt>
                <c:pt idx="22">
                  <c:v>79.277767851446001</c:v>
                </c:pt>
                <c:pt idx="23">
                  <c:v>79.973750762874701</c:v>
                </c:pt>
                <c:pt idx="24">
                  <c:v>83.050130248479107</c:v>
                </c:pt>
                <c:pt idx="25">
                  <c:v>85.9337056042027</c:v>
                </c:pt>
                <c:pt idx="26">
                  <c:v>88.026264678141999</c:v>
                </c:pt>
                <c:pt idx="27">
                  <c:v>89.583502944824701</c:v>
                </c:pt>
                <c:pt idx="28">
                  <c:v>91.644523728009901</c:v>
                </c:pt>
                <c:pt idx="29">
                  <c:v>94.818571063771998</c:v>
                </c:pt>
                <c:pt idx="30">
                  <c:v>96.483857305457093</c:v>
                </c:pt>
                <c:pt idx="31">
                  <c:v>99.419690037877203</c:v>
                </c:pt>
                <c:pt idx="32">
                  <c:v>101.91545487338</c:v>
                </c:pt>
                <c:pt idx="33">
                  <c:v>104.191309251665</c:v>
                </c:pt>
                <c:pt idx="34">
                  <c:v>107.282672341143</c:v>
                </c:pt>
                <c:pt idx="35">
                  <c:v>109.151465286904</c:v>
                </c:pt>
                <c:pt idx="36">
                  <c:v>112.557470336478</c:v>
                </c:pt>
                <c:pt idx="37">
                  <c:v>113.808203343703</c:v>
                </c:pt>
                <c:pt idx="38">
                  <c:v>116.53610426925501</c:v>
                </c:pt>
                <c:pt idx="39">
                  <c:v>119.73938472594401</c:v>
                </c:pt>
                <c:pt idx="40">
                  <c:v>121.856806703014</c:v>
                </c:pt>
                <c:pt idx="41">
                  <c:v>124.135837550435</c:v>
                </c:pt>
                <c:pt idx="42">
                  <c:v>125.995478423135</c:v>
                </c:pt>
                <c:pt idx="43">
                  <c:v>128.68673675331601</c:v>
                </c:pt>
                <c:pt idx="44">
                  <c:v>131.419254879145</c:v>
                </c:pt>
                <c:pt idx="45">
                  <c:v>132.861632570713</c:v>
                </c:pt>
                <c:pt idx="46">
                  <c:v>135.85672051680399</c:v>
                </c:pt>
                <c:pt idx="47">
                  <c:v>138.55628020261099</c:v>
                </c:pt>
                <c:pt idx="48">
                  <c:v>140.268554861388</c:v>
                </c:pt>
                <c:pt idx="49">
                  <c:v>142.85645102308999</c:v>
                </c:pt>
                <c:pt idx="50">
                  <c:v>145.717262826775</c:v>
                </c:pt>
                <c:pt idx="51">
                  <c:v>148.36915489366601</c:v>
                </c:pt>
                <c:pt idx="52">
                  <c:v>150.034983124685</c:v>
                </c:pt>
                <c:pt idx="53">
                  <c:v>152.84332487231501</c:v>
                </c:pt>
                <c:pt idx="54">
                  <c:v>154.82003544121301</c:v>
                </c:pt>
                <c:pt idx="55">
                  <c:v>157.05093214725301</c:v>
                </c:pt>
                <c:pt idx="56">
                  <c:v>158.478271349951</c:v>
                </c:pt>
                <c:pt idx="57">
                  <c:v>159.47837202351701</c:v>
                </c:pt>
                <c:pt idx="58">
                  <c:v>162.278439858018</c:v>
                </c:pt>
                <c:pt idx="59">
                  <c:v>163.30415810340901</c:v>
                </c:pt>
                <c:pt idx="60">
                  <c:v>165.97568527757301</c:v>
                </c:pt>
                <c:pt idx="61">
                  <c:v>167.45560430631801</c:v>
                </c:pt>
                <c:pt idx="62">
                  <c:v>170.437121937179</c:v>
                </c:pt>
                <c:pt idx="63">
                  <c:v>172.61397064353201</c:v>
                </c:pt>
                <c:pt idx="64">
                  <c:v>174.705377132558</c:v>
                </c:pt>
                <c:pt idx="65">
                  <c:v>177.12281421832401</c:v>
                </c:pt>
                <c:pt idx="66">
                  <c:v>179.21505770353701</c:v>
                </c:pt>
                <c:pt idx="67">
                  <c:v>181.73566486029699</c:v>
                </c:pt>
                <c:pt idx="68">
                  <c:v>184.462310291568</c:v>
                </c:pt>
                <c:pt idx="69">
                  <c:v>186.193053751458</c:v>
                </c:pt>
                <c:pt idx="70">
                  <c:v>189.10046291664</c:v>
                </c:pt>
                <c:pt idx="71">
                  <c:v>192.07141518579499</c:v>
                </c:pt>
                <c:pt idx="72">
                  <c:v>193.40131979956701</c:v>
                </c:pt>
                <c:pt idx="73">
                  <c:v>198.50624187204801</c:v>
                </c:pt>
                <c:pt idx="74">
                  <c:v>200.32533645404601</c:v>
                </c:pt>
                <c:pt idx="75">
                  <c:v>202.92250818004999</c:v>
                </c:pt>
                <c:pt idx="76">
                  <c:v>207.643907622613</c:v>
                </c:pt>
                <c:pt idx="77">
                  <c:v>210.72402614856199</c:v>
                </c:pt>
                <c:pt idx="78">
                  <c:v>214.459224542763</c:v>
                </c:pt>
                <c:pt idx="79">
                  <c:v>216.76709745551599</c:v>
                </c:pt>
                <c:pt idx="80">
                  <c:v>219.87797902165201</c:v>
                </c:pt>
                <c:pt idx="81">
                  <c:v>222.45164624817301</c:v>
                </c:pt>
                <c:pt idx="82">
                  <c:v>224.27463766487799</c:v>
                </c:pt>
                <c:pt idx="83">
                  <c:v>226.10410551109501</c:v>
                </c:pt>
                <c:pt idx="84">
                  <c:v>228.64695481243299</c:v>
                </c:pt>
                <c:pt idx="85">
                  <c:v>231.58026969566799</c:v>
                </c:pt>
                <c:pt idx="86">
                  <c:v>233.15299925243599</c:v>
                </c:pt>
                <c:pt idx="87">
                  <c:v>235.822413354259</c:v>
                </c:pt>
                <c:pt idx="88">
                  <c:v>237.429967440909</c:v>
                </c:pt>
                <c:pt idx="89">
                  <c:v>239.812744651781</c:v>
                </c:pt>
                <c:pt idx="90">
                  <c:v>244.05576647030699</c:v>
                </c:pt>
                <c:pt idx="91">
                  <c:v>246.43774784873801</c:v>
                </c:pt>
                <c:pt idx="92">
                  <c:v>248.53180253881499</c:v>
                </c:pt>
                <c:pt idx="93">
                  <c:v>252.04158825496299</c:v>
                </c:pt>
                <c:pt idx="94">
                  <c:v>254.64275286441699</c:v>
                </c:pt>
                <c:pt idx="95">
                  <c:v>257.68700404556199</c:v>
                </c:pt>
                <c:pt idx="96">
                  <c:v>259.48629886529699</c:v>
                </c:pt>
                <c:pt idx="97">
                  <c:v>262.20881420062898</c:v>
                </c:pt>
                <c:pt idx="98">
                  <c:v>264.65188257946801</c:v>
                </c:pt>
                <c:pt idx="99">
                  <c:v>266.61155135714802</c:v>
                </c:pt>
                <c:pt idx="100">
                  <c:v>269.33686582726898</c:v>
                </c:pt>
                <c:pt idx="101">
                  <c:v>271.12474456786299</c:v>
                </c:pt>
                <c:pt idx="102">
                  <c:v>274.60047414407097</c:v>
                </c:pt>
                <c:pt idx="103">
                  <c:v>277.28638118715401</c:v>
                </c:pt>
                <c:pt idx="104">
                  <c:v>278.14673093997698</c:v>
                </c:pt>
                <c:pt idx="105">
                  <c:v>282.21016905200298</c:v>
                </c:pt>
                <c:pt idx="106">
                  <c:v>283.49930783509001</c:v>
                </c:pt>
                <c:pt idx="107">
                  <c:v>287.435467641684</c:v>
                </c:pt>
                <c:pt idx="108">
                  <c:v>288.82372872731997</c:v>
                </c:pt>
                <c:pt idx="109">
                  <c:v>290.80905624057101</c:v>
                </c:pt>
                <c:pt idx="110">
                  <c:v>294.032150180771</c:v>
                </c:pt>
                <c:pt idx="111">
                  <c:v>295.22019080145799</c:v>
                </c:pt>
                <c:pt idx="112">
                  <c:v>298.17119237461299</c:v>
                </c:pt>
                <c:pt idx="113">
                  <c:v>301.15548169776503</c:v>
                </c:pt>
                <c:pt idx="114">
                  <c:v>302.999535231636</c:v>
                </c:pt>
                <c:pt idx="115">
                  <c:v>306.14990655230298</c:v>
                </c:pt>
                <c:pt idx="116">
                  <c:v>307.384078012023</c:v>
                </c:pt>
                <c:pt idx="117">
                  <c:v>309.015671726866</c:v>
                </c:pt>
                <c:pt idx="118">
                  <c:v>310.96826034007802</c:v>
                </c:pt>
                <c:pt idx="119">
                  <c:v>313.67713675393401</c:v>
                </c:pt>
                <c:pt idx="120">
                  <c:v>317.18541313269498</c:v>
                </c:pt>
                <c:pt idx="121">
                  <c:v>318.05684965468402</c:v>
                </c:pt>
                <c:pt idx="122">
                  <c:v>321.05675375916297</c:v>
                </c:pt>
                <c:pt idx="123">
                  <c:v>323.806931132415</c:v>
                </c:pt>
                <c:pt idx="124">
                  <c:v>326.12445008319202</c:v>
                </c:pt>
                <c:pt idx="125">
                  <c:v>329.690794787588</c:v>
                </c:pt>
                <c:pt idx="126">
                  <c:v>331.93059658420799</c:v>
                </c:pt>
                <c:pt idx="127">
                  <c:v>334.84905135481</c:v>
                </c:pt>
                <c:pt idx="128">
                  <c:v>336.82924712094598</c:v>
                </c:pt>
                <c:pt idx="129">
                  <c:v>338.89278575331701</c:v>
                </c:pt>
                <c:pt idx="130">
                  <c:v>341.460662612774</c:v>
                </c:pt>
                <c:pt idx="131">
                  <c:v>344.038802966459</c:v>
                </c:pt>
                <c:pt idx="132">
                  <c:v>346.198692209086</c:v>
                </c:pt>
                <c:pt idx="133">
                  <c:v>347.32556350187201</c:v>
                </c:pt>
                <c:pt idx="134">
                  <c:v>350.34838209212802</c:v>
                </c:pt>
                <c:pt idx="135">
                  <c:v>353.50083904263897</c:v>
                </c:pt>
                <c:pt idx="136">
                  <c:v>355.85518582564799</c:v>
                </c:pt>
                <c:pt idx="137">
                  <c:v>358.20390689658001</c:v>
                </c:pt>
                <c:pt idx="138">
                  <c:v>360.93116978405402</c:v>
                </c:pt>
                <c:pt idx="139">
                  <c:v>362.10107091360499</c:v>
                </c:pt>
                <c:pt idx="140">
                  <c:v>364.856325148976</c:v>
                </c:pt>
                <c:pt idx="141">
                  <c:v>366.60723884484901</c:v>
                </c:pt>
                <c:pt idx="142">
                  <c:v>369.78535453093002</c:v>
                </c:pt>
                <c:pt idx="143">
                  <c:v>372.05163833805898</c:v>
                </c:pt>
                <c:pt idx="144">
                  <c:v>375.32931540665601</c:v>
                </c:pt>
                <c:pt idx="145">
                  <c:v>376.900123988568</c:v>
                </c:pt>
                <c:pt idx="146">
                  <c:v>378.64568639734398</c:v>
                </c:pt>
                <c:pt idx="147">
                  <c:v>381.88132155910102</c:v>
                </c:pt>
                <c:pt idx="148">
                  <c:v>383.72238386069699</c:v>
                </c:pt>
                <c:pt idx="149">
                  <c:v>386.20219774427397</c:v>
                </c:pt>
                <c:pt idx="150">
                  <c:v>390.99390486655102</c:v>
                </c:pt>
                <c:pt idx="151">
                  <c:v>392.54720513477997</c:v>
                </c:pt>
                <c:pt idx="152">
                  <c:v>393.68947166890899</c:v>
                </c:pt>
                <c:pt idx="153">
                  <c:v>395.24005512984098</c:v>
                </c:pt>
                <c:pt idx="154">
                  <c:v>398.576349374031</c:v>
                </c:pt>
                <c:pt idx="155">
                  <c:v>400.38955754022101</c:v>
                </c:pt>
                <c:pt idx="156">
                  <c:v>403.17299522097301</c:v>
                </c:pt>
                <c:pt idx="157">
                  <c:v>405.61378587248402</c:v>
                </c:pt>
                <c:pt idx="158">
                  <c:v>408.34206413238201</c:v>
                </c:pt>
                <c:pt idx="159">
                  <c:v>411.33129310516301</c:v>
                </c:pt>
                <c:pt idx="160">
                  <c:v>414.166651992011</c:v>
                </c:pt>
                <c:pt idx="161">
                  <c:v>415.19991692433399</c:v>
                </c:pt>
                <c:pt idx="162">
                  <c:v>418.66694722869602</c:v>
                </c:pt>
                <c:pt idx="163">
                  <c:v>419.76503134114603</c:v>
                </c:pt>
                <c:pt idx="164">
                  <c:v>422.99638547322502</c:v>
                </c:pt>
                <c:pt idx="165">
                  <c:v>425.309541066831</c:v>
                </c:pt>
                <c:pt idx="166">
                  <c:v>427.47876075875701</c:v>
                </c:pt>
                <c:pt idx="167">
                  <c:v>431.13514429888397</c:v>
                </c:pt>
                <c:pt idx="168">
                  <c:v>432.20589568338897</c:v>
                </c:pt>
                <c:pt idx="169">
                  <c:v>435.19729261350699</c:v>
                </c:pt>
                <c:pt idx="170">
                  <c:v>437.86344105807598</c:v>
                </c:pt>
                <c:pt idx="171">
                  <c:v>440.08647548845698</c:v>
                </c:pt>
                <c:pt idx="172">
                  <c:v>443.16044689486699</c:v>
                </c:pt>
                <c:pt idx="173">
                  <c:v>445.77385085840098</c:v>
                </c:pt>
                <c:pt idx="174">
                  <c:v>448.78931485920998</c:v>
                </c:pt>
                <c:pt idx="175">
                  <c:v>449.193680066311</c:v>
                </c:pt>
                <c:pt idx="176">
                  <c:v>452.72756029564698</c:v>
                </c:pt>
                <c:pt idx="177">
                  <c:v>455.50891234655597</c:v>
                </c:pt>
                <c:pt idx="178">
                  <c:v>457.62256098016002</c:v>
                </c:pt>
                <c:pt idx="179">
                  <c:v>459.97421839837102</c:v>
                </c:pt>
                <c:pt idx="180">
                  <c:v>463.31646766461301</c:v>
                </c:pt>
                <c:pt idx="181">
                  <c:v>464.92701298353899</c:v>
                </c:pt>
                <c:pt idx="182">
                  <c:v>467.01549684653401</c:v>
                </c:pt>
                <c:pt idx="183">
                  <c:v>467.952877691065</c:v>
                </c:pt>
                <c:pt idx="184">
                  <c:v>472.16299595456502</c:v>
                </c:pt>
                <c:pt idx="185">
                  <c:v>473.29269382463798</c:v>
                </c:pt>
                <c:pt idx="186">
                  <c:v>475.81707432486502</c:v>
                </c:pt>
                <c:pt idx="187">
                  <c:v>479.34755168445702</c:v>
                </c:pt>
                <c:pt idx="188">
                  <c:v>481.86655345508802</c:v>
                </c:pt>
                <c:pt idx="189">
                  <c:v>483.52331194053897</c:v>
                </c:pt>
                <c:pt idx="190">
                  <c:v>486.213225588321</c:v>
                </c:pt>
                <c:pt idx="191">
                  <c:v>489.56164941659898</c:v>
                </c:pt>
                <c:pt idx="192">
                  <c:v>491.404687578047</c:v>
                </c:pt>
                <c:pt idx="193">
                  <c:v>493.22396053628103</c:v>
                </c:pt>
                <c:pt idx="194">
                  <c:v>497.252409463437</c:v>
                </c:pt>
                <c:pt idx="195">
                  <c:v>497.29296947538802</c:v>
                </c:pt>
                <c:pt idx="196">
                  <c:v>501.57224283368799</c:v>
                </c:pt>
                <c:pt idx="197">
                  <c:v>503.21412748525699</c:v>
                </c:pt>
                <c:pt idx="198">
                  <c:v>506.03894845289801</c:v>
                </c:pt>
                <c:pt idx="199">
                  <c:v>508.53517295024102</c:v>
                </c:pt>
                <c:pt idx="200">
                  <c:v>509.95735296332703</c:v>
                </c:pt>
                <c:pt idx="201">
                  <c:v>512.93058295981098</c:v>
                </c:pt>
                <c:pt idx="202">
                  <c:v>514.784268810458</c:v>
                </c:pt>
                <c:pt idx="203">
                  <c:v>517.18900001967904</c:v>
                </c:pt>
                <c:pt idx="204">
                  <c:v>519.38785760937697</c:v>
                </c:pt>
                <c:pt idx="205">
                  <c:v>521.38748266405298</c:v>
                </c:pt>
                <c:pt idx="206">
                  <c:v>525.63426410479599</c:v>
                </c:pt>
                <c:pt idx="207">
                  <c:v>527.93817157659703</c:v>
                </c:pt>
                <c:pt idx="208">
                  <c:v>529.70804803854401</c:v>
                </c:pt>
                <c:pt idx="209">
                  <c:v>531.48999919958396</c:v>
                </c:pt>
                <c:pt idx="210">
                  <c:v>534.15982493887702</c:v>
                </c:pt>
                <c:pt idx="211">
                  <c:v>537.11911414640804</c:v>
                </c:pt>
                <c:pt idx="212">
                  <c:v>538.49793501275406</c:v>
                </c:pt>
                <c:pt idx="213">
                  <c:v>540.95491673804702</c:v>
                </c:pt>
                <c:pt idx="214">
                  <c:v>543.07397154374496</c:v>
                </c:pt>
                <c:pt idx="215">
                  <c:v>545.27123746856205</c:v>
                </c:pt>
                <c:pt idx="216">
                  <c:v>549.29057548640401</c:v>
                </c:pt>
                <c:pt idx="217">
                  <c:v>550.54453298713599</c:v>
                </c:pt>
                <c:pt idx="218">
                  <c:v>551.94327710698406</c:v>
                </c:pt>
                <c:pt idx="219">
                  <c:v>555.52029694307703</c:v>
                </c:pt>
                <c:pt idx="220">
                  <c:v>556.75504469525299</c:v>
                </c:pt>
                <c:pt idx="221">
                  <c:v>559.86290758661596</c:v>
                </c:pt>
                <c:pt idx="222">
                  <c:v>563.06797180567105</c:v>
                </c:pt>
                <c:pt idx="223">
                  <c:v>565.07072530511095</c:v>
                </c:pt>
                <c:pt idx="224">
                  <c:v>568.44807352621501</c:v>
                </c:pt>
                <c:pt idx="225">
                  <c:v>570.77448384632396</c:v>
                </c:pt>
                <c:pt idx="226">
                  <c:v>572.65138605022605</c:v>
                </c:pt>
                <c:pt idx="227">
                  <c:v>574.93043061889603</c:v>
                </c:pt>
                <c:pt idx="228">
                  <c:v>578.26573693316004</c:v>
                </c:pt>
                <c:pt idx="229">
                  <c:v>578.97452176987599</c:v>
                </c:pt>
                <c:pt idx="230">
                  <c:v>581.61344725649201</c:v>
                </c:pt>
                <c:pt idx="231">
                  <c:v>584.10786054897096</c:v>
                </c:pt>
                <c:pt idx="232">
                  <c:v>586.54887074046496</c:v>
                </c:pt>
                <c:pt idx="233">
                  <c:v>588.87670807046698</c:v>
                </c:pt>
                <c:pt idx="234">
                  <c:v>591.25674103154495</c:v>
                </c:pt>
                <c:pt idx="235">
                  <c:v>592.248842216963</c:v>
                </c:pt>
                <c:pt idx="236">
                  <c:v>596.58755602579504</c:v>
                </c:pt>
                <c:pt idx="237">
                  <c:v>598.210176043812</c:v>
                </c:pt>
                <c:pt idx="238">
                  <c:v>600.43845199129896</c:v>
                </c:pt>
                <c:pt idx="239">
                  <c:v>603.25284480972402</c:v>
                </c:pt>
                <c:pt idx="240">
                  <c:v>605.01366524735204</c:v>
                </c:pt>
                <c:pt idx="241">
                  <c:v>608.94150997707095</c:v>
                </c:pt>
                <c:pt idx="242">
                  <c:v>609.74985619630297</c:v>
                </c:pt>
                <c:pt idx="243">
                  <c:v>612.81732373070201</c:v>
                </c:pt>
                <c:pt idx="244">
                  <c:v>614.26365314197199</c:v>
                </c:pt>
                <c:pt idx="245">
                  <c:v>617.88732522455803</c:v>
                </c:pt>
                <c:pt idx="246">
                  <c:v>619.59907847587499</c:v>
                </c:pt>
                <c:pt idx="247">
                  <c:v>621.75260105898201</c:v>
                </c:pt>
                <c:pt idx="248">
                  <c:v>625.35645965805702</c:v>
                </c:pt>
                <c:pt idx="249">
                  <c:v>627.22705008743299</c:v>
                </c:pt>
                <c:pt idx="250">
                  <c:v>629.31021010582901</c:v>
                </c:pt>
                <c:pt idx="251">
                  <c:v>632.16664483109298</c:v>
                </c:pt>
                <c:pt idx="252">
                  <c:v>634.70222187047796</c:v>
                </c:pt>
                <c:pt idx="253">
                  <c:v>637.87369647205799</c:v>
                </c:pt>
                <c:pt idx="254">
                  <c:v>639.56141009518205</c:v>
                </c:pt>
                <c:pt idx="255">
                  <c:v>641.67124422157303</c:v>
                </c:pt>
                <c:pt idx="256">
                  <c:v>643.62635754459495</c:v>
                </c:pt>
                <c:pt idx="257">
                  <c:v>646.93005010123602</c:v>
                </c:pt>
                <c:pt idx="258">
                  <c:v>648.95124495928997</c:v>
                </c:pt>
                <c:pt idx="259">
                  <c:v>651.554659853575</c:v>
                </c:pt>
                <c:pt idx="260">
                  <c:v>654.35225786326203</c:v>
                </c:pt>
                <c:pt idx="261">
                  <c:v>656.329983804584</c:v>
                </c:pt>
                <c:pt idx="262">
                  <c:v>658.70738228586004</c:v>
                </c:pt>
                <c:pt idx="263">
                  <c:v>661.00119091841998</c:v>
                </c:pt>
                <c:pt idx="264">
                  <c:v>663.558502416171</c:v>
                </c:pt>
                <c:pt idx="265">
                  <c:v>665.70137731007799</c:v>
                </c:pt>
                <c:pt idx="266">
                  <c:v>667.35116540105298</c:v>
                </c:pt>
                <c:pt idx="267">
                  <c:v>669.04129396399605</c:v>
                </c:pt>
                <c:pt idx="268">
                  <c:v>671.83071410929801</c:v>
                </c:pt>
                <c:pt idx="269">
                  <c:v>673.70553068335596</c:v>
                </c:pt>
                <c:pt idx="270">
                  <c:v>676.40109748571297</c:v>
                </c:pt>
                <c:pt idx="271">
                  <c:v>679.369278062577</c:v>
                </c:pt>
                <c:pt idx="272">
                  <c:v>681.41522605376997</c:v>
                </c:pt>
                <c:pt idx="273">
                  <c:v>682.743827148891</c:v>
                </c:pt>
                <c:pt idx="274">
                  <c:v>685.45509106006796</c:v>
                </c:pt>
                <c:pt idx="275">
                  <c:v>688.35642171195695</c:v>
                </c:pt>
                <c:pt idx="276">
                  <c:v>690.30280832063499</c:v>
                </c:pt>
                <c:pt idx="277">
                  <c:v>693.89283590075001</c:v>
                </c:pt>
                <c:pt idx="278">
                  <c:v>696.04729152878701</c:v>
                </c:pt>
                <c:pt idx="279">
                  <c:v>697.74686031101896</c:v>
                </c:pt>
                <c:pt idx="280">
                  <c:v>700.70428342869104</c:v>
                </c:pt>
                <c:pt idx="281">
                  <c:v>702.24095354317001</c:v>
                </c:pt>
                <c:pt idx="282">
                  <c:v>704.35852645397904</c:v>
                </c:pt>
                <c:pt idx="283">
                  <c:v>706.38625262654296</c:v>
                </c:pt>
                <c:pt idx="284">
                  <c:v>708.801960834939</c:v>
                </c:pt>
                <c:pt idx="285">
                  <c:v>711.85625597032799</c:v>
                </c:pt>
                <c:pt idx="286">
                  <c:v>714.02426819234495</c:v>
                </c:pt>
                <c:pt idx="287">
                  <c:v>716.78212946502003</c:v>
                </c:pt>
                <c:pt idx="288">
                  <c:v>719.883351271881</c:v>
                </c:pt>
                <c:pt idx="289">
                  <c:v>721.43242539542803</c:v>
                </c:pt>
                <c:pt idx="290">
                  <c:v>723.82447817060199</c:v>
                </c:pt>
                <c:pt idx="291">
                  <c:v>726.00291854183502</c:v>
                </c:pt>
                <c:pt idx="292">
                  <c:v>729.107598103437</c:v>
                </c:pt>
                <c:pt idx="293">
                  <c:v>729.96923765366296</c:v>
                </c:pt>
                <c:pt idx="294">
                  <c:v>732.777757777528</c:v>
                </c:pt>
                <c:pt idx="295">
                  <c:v>736.291934293346</c:v>
                </c:pt>
                <c:pt idx="296">
                  <c:v>737.74238007930705</c:v>
                </c:pt>
                <c:pt idx="297">
                  <c:v>740.23778130171195</c:v>
                </c:pt>
                <c:pt idx="298">
                  <c:v>743.23499604139295</c:v>
                </c:pt>
                <c:pt idx="299">
                  <c:v>746.17084935568596</c:v>
                </c:pt>
                <c:pt idx="300">
                  <c:v>747.75867228632001</c:v>
                </c:pt>
                <c:pt idx="301">
                  <c:v>750.36274580055499</c:v>
                </c:pt>
                <c:pt idx="302">
                  <c:v>753.40293549200499</c:v>
                </c:pt>
                <c:pt idx="303">
                  <c:v>753.83570368447101</c:v>
                </c:pt>
                <c:pt idx="304">
                  <c:v>757.83566729876895</c:v>
                </c:pt>
                <c:pt idx="305">
                  <c:v>760.06641307106997</c:v>
                </c:pt>
                <c:pt idx="306">
                  <c:v>761.83590533804602</c:v>
                </c:pt>
                <c:pt idx="307">
                  <c:v>764.79892672529797</c:v>
                </c:pt>
                <c:pt idx="308">
                  <c:v>765.87258701458404</c:v>
                </c:pt>
                <c:pt idx="309">
                  <c:v>768.18511143073704</c:v>
                </c:pt>
                <c:pt idx="310">
                  <c:v>770.447196535682</c:v>
                </c:pt>
                <c:pt idx="311">
                  <c:v>772.891664481916</c:v>
                </c:pt>
                <c:pt idx="312">
                  <c:v>775.86988901302402</c:v>
                </c:pt>
                <c:pt idx="313">
                  <c:v>777.80112736284104</c:v>
                </c:pt>
                <c:pt idx="314">
                  <c:v>780.59812163757397</c:v>
                </c:pt>
                <c:pt idx="315">
                  <c:v>783.14253516129395</c:v>
                </c:pt>
                <c:pt idx="316">
                  <c:v>786.69474697925205</c:v>
                </c:pt>
                <c:pt idx="317">
                  <c:v>787.53706701092995</c:v>
                </c:pt>
                <c:pt idx="318">
                  <c:v>790.081864729622</c:v>
                </c:pt>
                <c:pt idx="319">
                  <c:v>793.71662358137405</c:v>
                </c:pt>
                <c:pt idx="320">
                  <c:v>794.63682542219703</c:v>
                </c:pt>
                <c:pt idx="321">
                  <c:v>797.25966960502103</c:v>
                </c:pt>
                <c:pt idx="322">
                  <c:v>799.93377637399203</c:v>
                </c:pt>
                <c:pt idx="323">
                  <c:v>802.22983529138298</c:v>
                </c:pt>
                <c:pt idx="324">
                  <c:v>804.83242691072996</c:v>
                </c:pt>
                <c:pt idx="325">
                  <c:v>805.60734816747402</c:v>
                </c:pt>
                <c:pt idx="326">
                  <c:v>808.31021467428297</c:v>
                </c:pt>
                <c:pt idx="327">
                  <c:v>811.76912199925505</c:v>
                </c:pt>
                <c:pt idx="328">
                  <c:v>812.64080550372501</c:v>
                </c:pt>
                <c:pt idx="329">
                  <c:v>815.04751257279804</c:v>
                </c:pt>
                <c:pt idx="330">
                  <c:v>817.067499960943</c:v>
                </c:pt>
                <c:pt idx="331">
                  <c:v>821.11510375165994</c:v>
                </c:pt>
                <c:pt idx="332">
                  <c:v>823.251392446061</c:v>
                </c:pt>
                <c:pt idx="333">
                  <c:v>824.80343035938495</c:v>
                </c:pt>
                <c:pt idx="334">
                  <c:v>827.42221305251496</c:v>
                </c:pt>
                <c:pt idx="335">
                  <c:v>830.02853685158095</c:v>
                </c:pt>
                <c:pt idx="336">
                  <c:v>832.24331109008301</c:v>
                </c:pt>
                <c:pt idx="337">
                  <c:v>834.90084259030004</c:v>
                </c:pt>
                <c:pt idx="338">
                  <c:v>836.08932229095399</c:v>
                </c:pt>
                <c:pt idx="339">
                  <c:v>838.93950012668904</c:v>
                </c:pt>
                <c:pt idx="340">
                  <c:v>841.19263897730605</c:v>
                </c:pt>
                <c:pt idx="341">
                  <c:v>844.11367334271404</c:v>
                </c:pt>
                <c:pt idx="342">
                  <c:v>845.7167543022</c:v>
                </c:pt>
                <c:pt idx="343">
                  <c:v>847.84255996239006</c:v>
                </c:pt>
                <c:pt idx="344">
                  <c:v>850.83296896258196</c:v>
                </c:pt>
                <c:pt idx="345">
                  <c:v>852.75685272295198</c:v>
                </c:pt>
                <c:pt idx="346">
                  <c:v>857.19501814430805</c:v>
                </c:pt>
                <c:pt idx="347">
                  <c:v>858.94579462769104</c:v>
                </c:pt>
                <c:pt idx="348">
                  <c:v>860.74898628213396</c:v>
                </c:pt>
                <c:pt idx="349">
                  <c:v>863.17704361460096</c:v>
                </c:pt>
                <c:pt idx="350">
                  <c:v>865.53819613709902</c:v>
                </c:pt>
                <c:pt idx="351">
                  <c:v>867.88068776099897</c:v>
                </c:pt>
                <c:pt idx="352">
                  <c:v>869.74145377611399</c:v>
                </c:pt>
                <c:pt idx="353">
                  <c:v>872.69991970870694</c:v>
                </c:pt>
                <c:pt idx="354">
                  <c:v>874.67133387550405</c:v>
                </c:pt>
                <c:pt idx="355">
                  <c:v>876.44818073192698</c:v>
                </c:pt>
                <c:pt idx="356">
                  <c:v>879.34336426427797</c:v>
                </c:pt>
                <c:pt idx="357">
                  <c:v>882.27027132424496</c:v>
                </c:pt>
                <c:pt idx="358">
                  <c:v>885.150196827743</c:v>
                </c:pt>
                <c:pt idx="359">
                  <c:v>887.93374427848596</c:v>
                </c:pt>
                <c:pt idx="360">
                  <c:v>889.42903110607597</c:v>
                </c:pt>
                <c:pt idx="361">
                  <c:v>892.67136223732996</c:v>
                </c:pt>
                <c:pt idx="362">
                  <c:v>895.24744440366999</c:v>
                </c:pt>
                <c:pt idx="363">
                  <c:v>897.17023046412203</c:v>
                </c:pt>
                <c:pt idx="364">
                  <c:v>899.26255627682804</c:v>
                </c:pt>
                <c:pt idx="365">
                  <c:v>901.99857332114505</c:v>
                </c:pt>
                <c:pt idx="366">
                  <c:v>904.34973677439302</c:v>
                </c:pt>
                <c:pt idx="367">
                  <c:v>906.82620267322204</c:v>
                </c:pt>
                <c:pt idx="368">
                  <c:v>908.57939409642404</c:v>
                </c:pt>
                <c:pt idx="369">
                  <c:v>911.117386075627</c:v>
                </c:pt>
                <c:pt idx="370">
                  <c:v>911.98440435544796</c:v>
                </c:pt>
                <c:pt idx="371">
                  <c:v>915.42640710169098</c:v>
                </c:pt>
                <c:pt idx="372">
                  <c:v>917.42674566131302</c:v>
                </c:pt>
                <c:pt idx="373">
                  <c:v>920.53630998754795</c:v>
                </c:pt>
                <c:pt idx="374">
                  <c:v>923.13763925198998</c:v>
                </c:pt>
                <c:pt idx="375">
                  <c:v>925.028427359847</c:v>
                </c:pt>
                <c:pt idx="376">
                  <c:v>928.50506253848698</c:v>
                </c:pt>
                <c:pt idx="377">
                  <c:v>930.27664043530604</c:v>
                </c:pt>
                <c:pt idx="378">
                  <c:v>932.59542174098897</c:v>
                </c:pt>
                <c:pt idx="379">
                  <c:v>934.16908434268703</c:v>
                </c:pt>
                <c:pt idx="380">
                  <c:v>935.49861848273804</c:v>
                </c:pt>
                <c:pt idx="381">
                  <c:v>938.86965492931597</c:v>
                </c:pt>
                <c:pt idx="382">
                  <c:v>942.043105390748</c:v>
                </c:pt>
                <c:pt idx="383">
                  <c:v>944.43773776072896</c:v>
                </c:pt>
                <c:pt idx="384">
                  <c:v>946.67638697243501</c:v>
                </c:pt>
                <c:pt idx="385">
                  <c:v>949.04708948421501</c:v>
                </c:pt>
                <c:pt idx="386">
                  <c:v>951.86960528202906</c:v>
                </c:pt>
                <c:pt idx="387">
                  <c:v>953.05534073289004</c:v>
                </c:pt>
                <c:pt idx="388">
                  <c:v>956.79278941192194</c:v>
                </c:pt>
                <c:pt idx="389">
                  <c:v>958.65339077204897</c:v>
                </c:pt>
                <c:pt idx="390">
                  <c:v>961.40916641488002</c:v>
                </c:pt>
                <c:pt idx="391">
                  <c:v>963.30818727211897</c:v>
                </c:pt>
                <c:pt idx="392">
                  <c:v>965.74277591909595</c:v>
                </c:pt>
                <c:pt idx="393">
                  <c:v>968.76781735168504</c:v>
                </c:pt>
                <c:pt idx="394">
                  <c:v>970.62852848180398</c:v>
                </c:pt>
                <c:pt idx="395">
                  <c:v>972.79253409912201</c:v>
                </c:pt>
                <c:pt idx="396">
                  <c:v>976.18442684413196</c:v>
                </c:pt>
                <c:pt idx="397">
                  <c:v>978.12197696847397</c:v>
                </c:pt>
                <c:pt idx="398">
                  <c:v>980.77687398888895</c:v>
                </c:pt>
                <c:pt idx="399">
                  <c:v>983.05427200768304</c:v>
                </c:pt>
                <c:pt idx="400">
                  <c:v>985.77053045348498</c:v>
                </c:pt>
                <c:pt idx="401">
                  <c:v>987.90808150279202</c:v>
                </c:pt>
                <c:pt idx="402">
                  <c:v>989.83300807808303</c:v>
                </c:pt>
                <c:pt idx="403">
                  <c:v>994.02764877274603</c:v>
                </c:pt>
                <c:pt idx="404">
                  <c:v>994.56738782216996</c:v>
                </c:pt>
                <c:pt idx="405">
                  <c:v>997.96213458696604</c:v>
                </c:pt>
                <c:pt idx="406">
                  <c:v>1000.60792069807</c:v>
                </c:pt>
                <c:pt idx="407">
                  <c:v>1001.2965078563</c:v>
                </c:pt>
                <c:pt idx="408">
                  <c:v>1005.02594332594</c:v>
                </c:pt>
                <c:pt idx="409">
                  <c:v>1007.0793007915699</c:v>
                </c:pt>
                <c:pt idx="410">
                  <c:v>1008.87436946663</c:v>
                </c:pt>
                <c:pt idx="411">
                  <c:v>1011.34024256125</c:v>
                </c:pt>
                <c:pt idx="412">
                  <c:v>1014.63279346373</c:v>
                </c:pt>
                <c:pt idx="413">
                  <c:v>1017.03873214286</c:v>
                </c:pt>
                <c:pt idx="414">
                  <c:v>1018.46453456567</c:v>
                </c:pt>
                <c:pt idx="415">
                  <c:v>1021.92185022576</c:v>
                </c:pt>
                <c:pt idx="416">
                  <c:v>1024.34260785378</c:v>
                </c:pt>
                <c:pt idx="417">
                  <c:v>1026.31945563517</c:v>
                </c:pt>
                <c:pt idx="418">
                  <c:v>1029.9913716291301</c:v>
                </c:pt>
                <c:pt idx="419">
                  <c:v>1030.8333074658401</c:v>
                </c:pt>
                <c:pt idx="420">
                  <c:v>1033.7236611185499</c:v>
                </c:pt>
                <c:pt idx="421">
                  <c:v>1036.2157692412</c:v>
                </c:pt>
                <c:pt idx="422">
                  <c:v>1038.99690175213</c:v>
                </c:pt>
                <c:pt idx="423">
                  <c:v>1040.9368668162899</c:v>
                </c:pt>
                <c:pt idx="424">
                  <c:v>1042.18615909237</c:v>
                </c:pt>
                <c:pt idx="425">
                  <c:v>1045.95972209869</c:v>
                </c:pt>
                <c:pt idx="426">
                  <c:v>1047.67784200953</c:v>
                </c:pt>
                <c:pt idx="427">
                  <c:v>1049.2572126508001</c:v>
                </c:pt>
                <c:pt idx="428">
                  <c:v>1051.7543701930699</c:v>
                </c:pt>
                <c:pt idx="429">
                  <c:v>1053.54779231825</c:v>
                </c:pt>
                <c:pt idx="430">
                  <c:v>1057.04736942516</c:v>
                </c:pt>
                <c:pt idx="431">
                  <c:v>1060.14771307209</c:v>
                </c:pt>
                <c:pt idx="432">
                  <c:v>1061.3190686540299</c:v>
                </c:pt>
                <c:pt idx="433">
                  <c:v>1064.4637593776199</c:v>
                </c:pt>
                <c:pt idx="434">
                  <c:v>1066.6398396940299</c:v>
                </c:pt>
                <c:pt idx="435">
                  <c:v>1069.0319473542099</c:v>
                </c:pt>
                <c:pt idx="436">
                  <c:v>1069.1140553080299</c:v>
                </c:pt>
                <c:pt idx="437">
                  <c:v>1072.6372329631699</c:v>
                </c:pt>
                <c:pt idx="438">
                  <c:v>1075.45535796132</c:v>
                </c:pt>
                <c:pt idx="439">
                  <c:v>1076.95580397852</c:v>
                </c:pt>
                <c:pt idx="440">
                  <c:v>1080.2521968307101</c:v>
                </c:pt>
                <c:pt idx="441">
                  <c:v>1082.31576290558</c:v>
                </c:pt>
                <c:pt idx="442">
                  <c:v>1084.45298464491</c:v>
                </c:pt>
                <c:pt idx="443">
                  <c:v>1088.8749589924801</c:v>
                </c:pt>
                <c:pt idx="444">
                  <c:v>1090.7970315479899</c:v>
                </c:pt>
                <c:pt idx="445">
                  <c:v>1093.0036279220999</c:v>
                </c:pt>
                <c:pt idx="446">
                  <c:v>1096.14513531594</c:v>
                </c:pt>
                <c:pt idx="447">
                  <c:v>1099.8371392183899</c:v>
                </c:pt>
                <c:pt idx="448">
                  <c:v>1100.7598657690201</c:v>
                </c:pt>
                <c:pt idx="449">
                  <c:v>1102.9789759222001</c:v>
                </c:pt>
                <c:pt idx="450">
                  <c:v>1106.20423781973</c:v>
                </c:pt>
                <c:pt idx="451">
                  <c:v>1107.8012814296701</c:v>
                </c:pt>
                <c:pt idx="452">
                  <c:v>1110.50085483673</c:v>
                </c:pt>
                <c:pt idx="453">
                  <c:v>1111.8750653634199</c:v>
                </c:pt>
                <c:pt idx="454">
                  <c:v>1114.8968136962601</c:v>
                </c:pt>
                <c:pt idx="455">
                  <c:v>1118.01614755176</c:v>
                </c:pt>
                <c:pt idx="456">
                  <c:v>1118.9923320883699</c:v>
                </c:pt>
                <c:pt idx="457">
                  <c:v>1121.4601810428501</c:v>
                </c:pt>
                <c:pt idx="458">
                  <c:v>1123.60322059174</c:v>
                </c:pt>
                <c:pt idx="459">
                  <c:v>1125.9122323681599</c:v>
                </c:pt>
                <c:pt idx="460">
                  <c:v>1128.2383682632901</c:v>
                </c:pt>
                <c:pt idx="461">
                  <c:v>1130.12871729118</c:v>
                </c:pt>
                <c:pt idx="462">
                  <c:v>1132.7388281549599</c:v>
                </c:pt>
                <c:pt idx="463">
                  <c:v>1134.9964675752401</c:v>
                </c:pt>
                <c:pt idx="464">
                  <c:v>1137.47452513895</c:v>
                </c:pt>
                <c:pt idx="465">
                  <c:v>1139.50219642652</c:v>
                </c:pt>
                <c:pt idx="466">
                  <c:v>1141.4443568905101</c:v>
                </c:pt>
                <c:pt idx="467">
                  <c:v>1143.34491452764</c:v>
                </c:pt>
                <c:pt idx="468">
                  <c:v>1146.2315360006301</c:v>
                </c:pt>
                <c:pt idx="469">
                  <c:v>1149.4402226294101</c:v>
                </c:pt>
                <c:pt idx="470">
                  <c:v>1151.51004559381</c:v>
                </c:pt>
                <c:pt idx="471">
                  <c:v>1154.1108260082999</c:v>
                </c:pt>
                <c:pt idx="472">
                  <c:v>1155.7222494871501</c:v>
                </c:pt>
                <c:pt idx="473">
                  <c:v>1158.0984404985199</c:v>
                </c:pt>
                <c:pt idx="474">
                  <c:v>1161.0823181841999</c:v>
                </c:pt>
                <c:pt idx="475">
                  <c:v>1162.50318095739</c:v>
                </c:pt>
                <c:pt idx="476">
                  <c:v>1165.9059409315801</c:v>
                </c:pt>
                <c:pt idx="477">
                  <c:v>1168.1075976560701</c:v>
                </c:pt>
                <c:pt idx="478">
                  <c:v>1170.17149304092</c:v>
                </c:pt>
                <c:pt idx="479">
                  <c:v>1172.70761893026</c:v>
                </c:pt>
                <c:pt idx="480">
                  <c:v>1175.5287077181799</c:v>
                </c:pt>
                <c:pt idx="481">
                  <c:v>1178.1236703231</c:v>
                </c:pt>
                <c:pt idx="482">
                  <c:v>1179.7320202421899</c:v>
                </c:pt>
                <c:pt idx="483">
                  <c:v>1180.8860321654399</c:v>
                </c:pt>
                <c:pt idx="484">
                  <c:v>1185.0312763638101</c:v>
                </c:pt>
                <c:pt idx="485">
                  <c:v>1187.72371472141</c:v>
                </c:pt>
                <c:pt idx="486">
                  <c:v>1189.2162572991999</c:v>
                </c:pt>
                <c:pt idx="487">
                  <c:v>1191.1216448159601</c:v>
                </c:pt>
                <c:pt idx="488">
                  <c:v>1193.1913580103701</c:v>
                </c:pt>
                <c:pt idx="489">
                  <c:v>1196.1497690579699</c:v>
                </c:pt>
                <c:pt idx="490">
                  <c:v>1199.2323299662301</c:v>
                </c:pt>
                <c:pt idx="491">
                  <c:v>1200.4244320766099</c:v>
                </c:pt>
                <c:pt idx="492">
                  <c:v>1202.07987332216</c:v>
                </c:pt>
                <c:pt idx="493">
                  <c:v>1204.20798415218</c:v>
                </c:pt>
                <c:pt idx="494">
                  <c:v>1207.4234765204501</c:v>
                </c:pt>
                <c:pt idx="495">
                  <c:v>1210.12348900747</c:v>
                </c:pt>
                <c:pt idx="496">
                  <c:v>1212.6674085662301</c:v>
                </c:pt>
                <c:pt idx="497">
                  <c:v>1215.3871796517701</c:v>
                </c:pt>
                <c:pt idx="498">
                  <c:v>1215.83591937804</c:v>
                </c:pt>
                <c:pt idx="499">
                  <c:v>1218.6523978263001</c:v>
                </c:pt>
                <c:pt idx="500">
                  <c:v>1221.7317754048099</c:v>
                </c:pt>
                <c:pt idx="501">
                  <c:v>1223.4236602876199</c:v>
                </c:pt>
                <c:pt idx="502">
                  <c:v>1224.7878817450601</c:v>
                </c:pt>
                <c:pt idx="503">
                  <c:v>1227.3704403409099</c:v>
                </c:pt>
                <c:pt idx="504">
                  <c:v>1230.86441917825</c:v>
                </c:pt>
                <c:pt idx="505">
                  <c:v>1232.1622297906899</c:v>
                </c:pt>
                <c:pt idx="506">
                  <c:v>1236.2394165941801</c:v>
                </c:pt>
                <c:pt idx="507">
                  <c:v>1238.71802300785</c:v>
                </c:pt>
                <c:pt idx="508">
                  <c:v>1240.14536221054</c:v>
                </c:pt>
                <c:pt idx="509">
                  <c:v>1242.6064054255301</c:v>
                </c:pt>
                <c:pt idx="510">
                  <c:v>1243.6816024947</c:v>
                </c:pt>
                <c:pt idx="511">
                  <c:v>1246.17722325709</c:v>
                </c:pt>
                <c:pt idx="512">
                  <c:v>1248.7037991571499</c:v>
                </c:pt>
                <c:pt idx="513">
                  <c:v>1251.0605608799799</c:v>
                </c:pt>
                <c:pt idx="514">
                  <c:v>1254.3498186827101</c:v>
                </c:pt>
                <c:pt idx="515">
                  <c:v>1255.21173265791</c:v>
                </c:pt>
                <c:pt idx="516">
                  <c:v>1258.6313972108301</c:v>
                </c:pt>
                <c:pt idx="517">
                  <c:v>1261.14513002186</c:v>
                </c:pt>
                <c:pt idx="518">
                  <c:v>1264.2362529894799</c:v>
                </c:pt>
                <c:pt idx="519">
                  <c:v>1267.18247956799</c:v>
                </c:pt>
                <c:pt idx="520">
                  <c:v>1267.9722746586201</c:v>
                </c:pt>
                <c:pt idx="521">
                  <c:v>1270.5558211844</c:v>
                </c:pt>
                <c:pt idx="522">
                  <c:v>1272.19743141099</c:v>
                </c:pt>
                <c:pt idx="523">
                  <c:v>1274.6075413498099</c:v>
                </c:pt>
                <c:pt idx="524">
                  <c:v>1277.9178749909499</c:v>
                </c:pt>
                <c:pt idx="525">
                  <c:v>1280.17496556127</c:v>
                </c:pt>
                <c:pt idx="526">
                  <c:v>1282.95840324202</c:v>
                </c:pt>
                <c:pt idx="527">
                  <c:v>1285.10221118086</c:v>
                </c:pt>
                <c:pt idx="528">
                  <c:v>1288.5591975309701</c:v>
                </c:pt>
                <c:pt idx="529">
                  <c:v>1290.36743860504</c:v>
                </c:pt>
                <c:pt idx="530">
                  <c:v>1292.0811677162101</c:v>
                </c:pt>
                <c:pt idx="531">
                  <c:v>1296.24935384286</c:v>
                </c:pt>
                <c:pt idx="532">
                  <c:v>1297.33585722118</c:v>
                </c:pt>
                <c:pt idx="533">
                  <c:v>1299.6802149349401</c:v>
                </c:pt>
                <c:pt idx="534">
                  <c:v>1302.7622269932399</c:v>
                </c:pt>
                <c:pt idx="535">
                  <c:v>1305.51756355611</c:v>
                </c:pt>
                <c:pt idx="536">
                  <c:v>1307.76027425751</c:v>
                </c:pt>
                <c:pt idx="537">
                  <c:v>1309.42735112218</c:v>
                </c:pt>
                <c:pt idx="538">
                  <c:v>1312.5983866438</c:v>
                </c:pt>
                <c:pt idx="539">
                  <c:v>1314.66963661809</c:v>
                </c:pt>
                <c:pt idx="540">
                  <c:v>1317.45570877864</c:v>
                </c:pt>
                <c:pt idx="541">
                  <c:v>1321.24551774374</c:v>
                </c:pt>
                <c:pt idx="542">
                  <c:v>1321.7267493875599</c:v>
                </c:pt>
                <c:pt idx="543">
                  <c:v>1324.9141406379499</c:v>
                </c:pt>
                <c:pt idx="544">
                  <c:v>1326.47561877056</c:v>
                </c:pt>
                <c:pt idx="545">
                  <c:v>1328.6925335239</c:v>
                </c:pt>
                <c:pt idx="546">
                  <c:v>1332.1733399622301</c:v>
                </c:pt>
                <c:pt idx="547">
                  <c:v>1334.6077090692199</c:v>
                </c:pt>
                <c:pt idx="548">
                  <c:v>1336.9369185241201</c:v>
                </c:pt>
                <c:pt idx="549">
                  <c:v>1340.45449790968</c:v>
                </c:pt>
                <c:pt idx="550">
                  <c:v>1343.8568188039101</c:v>
                </c:pt>
                <c:pt idx="551">
                  <c:v>1345.22082072137</c:v>
                </c:pt>
                <c:pt idx="552">
                  <c:v>1346.7833965539</c:v>
                </c:pt>
                <c:pt idx="553">
                  <c:v>1350.5711198891499</c:v>
                </c:pt>
                <c:pt idx="554">
                  <c:v>1351.2556455576901</c:v>
                </c:pt>
                <c:pt idx="555">
                  <c:v>1353.4907821296599</c:v>
                </c:pt>
                <c:pt idx="556">
                  <c:v>1357.26149111619</c:v>
                </c:pt>
                <c:pt idx="557">
                  <c:v>1359.96929727263</c:v>
                </c:pt>
                <c:pt idx="558">
                  <c:v>1363.2203551182299</c:v>
                </c:pt>
                <c:pt idx="559">
                  <c:v>1365.05076973063</c:v>
                </c:pt>
                <c:pt idx="560">
                  <c:v>1367.2938097419999</c:v>
                </c:pt>
                <c:pt idx="561">
                  <c:v>1369.80743278304</c:v>
                </c:pt>
                <c:pt idx="562">
                  <c:v>1371.27626504262</c:v>
                </c:pt>
                <c:pt idx="563">
                  <c:v>1374.2132709418199</c:v>
                </c:pt>
                <c:pt idx="564">
                  <c:v>1376.7964881576299</c:v>
                </c:pt>
                <c:pt idx="565">
                  <c:v>1379.4412863388</c:v>
                </c:pt>
                <c:pt idx="566">
                  <c:v>1381.8562261572499</c:v>
                </c:pt>
                <c:pt idx="567">
                  <c:v>1383.57928571772</c:v>
                </c:pt>
                <c:pt idx="568">
                  <c:v>1386.7803982170699</c:v>
                </c:pt>
                <c:pt idx="569">
                  <c:v>1388.15482828375</c:v>
                </c:pt>
                <c:pt idx="570">
                  <c:v>1391.4248763379201</c:v>
                </c:pt>
                <c:pt idx="571">
                  <c:v>1392.7900857252901</c:v>
                </c:pt>
                <c:pt idx="572">
                  <c:v>1394.98186315052</c:v>
                </c:pt>
                <c:pt idx="573">
                  <c:v>1397.91228285022</c:v>
                </c:pt>
                <c:pt idx="574">
                  <c:v>1400.1034016555</c:v>
                </c:pt>
                <c:pt idx="575">
                  <c:v>1403.1528120262601</c:v>
                </c:pt>
                <c:pt idx="576">
                  <c:v>1404.9452462215099</c:v>
                </c:pt>
                <c:pt idx="577">
                  <c:v>1406.9561227003401</c:v>
                </c:pt>
                <c:pt idx="578">
                  <c:v>1410.9668986588199</c:v>
                </c:pt>
                <c:pt idx="579">
                  <c:v>1412.5774439777499</c:v>
                </c:pt>
                <c:pt idx="580">
                  <c:v>1414.46230450605</c:v>
                </c:pt>
                <c:pt idx="581">
                  <c:v>1416.3750466122599</c:v>
                </c:pt>
                <c:pt idx="582">
                  <c:v>1418.25869967065</c:v>
                </c:pt>
                <c:pt idx="583">
                  <c:v>1422.0848425030199</c:v>
                </c:pt>
                <c:pt idx="584">
                  <c:v>1423.91624504534</c:v>
                </c:pt>
                <c:pt idx="585">
                  <c:v>1426.4398571556201</c:v>
                </c:pt>
                <c:pt idx="586">
                  <c:v>1426.7475424424899</c:v>
                </c:pt>
                <c:pt idx="587">
                  <c:v>1429.4624836483999</c:v>
                </c:pt>
                <c:pt idx="588">
                  <c:v>1432.5059664395999</c:v>
                </c:pt>
                <c:pt idx="589">
                  <c:v>1434.6498841484299</c:v>
                </c:pt>
                <c:pt idx="590">
                  <c:v>1438.13310552657</c:v>
                </c:pt>
                <c:pt idx="591">
                  <c:v>1440.28745138461</c:v>
                </c:pt>
                <c:pt idx="592">
                  <c:v>1442.73587105055</c:v>
                </c:pt>
                <c:pt idx="593">
                  <c:v>1446.78978661579</c:v>
                </c:pt>
                <c:pt idx="594">
                  <c:v>1447.16607814751</c:v>
                </c:pt>
                <c:pt idx="595">
                  <c:v>1449.7766280912499</c:v>
                </c:pt>
                <c:pt idx="596">
                  <c:v>1451.4527060952501</c:v>
                </c:pt>
                <c:pt idx="597">
                  <c:v>1453.68575703738</c:v>
                </c:pt>
                <c:pt idx="598">
                  <c:v>1456.3158460396601</c:v>
                </c:pt>
                <c:pt idx="599">
                  <c:v>1458.75241054649</c:v>
                </c:pt>
                <c:pt idx="600">
                  <c:v>1462.8310243598701</c:v>
                </c:pt>
                <c:pt idx="601">
                  <c:v>1463.71006245379</c:v>
                </c:pt>
                <c:pt idx="602">
                  <c:v>1466.15343270011</c:v>
                </c:pt>
                <c:pt idx="603">
                  <c:v>1470.53424330077</c:v>
                </c:pt>
                <c:pt idx="604">
                  <c:v>1472.6923213385401</c:v>
                </c:pt>
                <c:pt idx="605">
                  <c:v>1474.3900240309099</c:v>
                </c:pt>
                <c:pt idx="606">
                  <c:v>1477.2464587561799</c:v>
                </c:pt>
                <c:pt idx="607">
                  <c:v>1479.1088164361699</c:v>
                </c:pt>
                <c:pt idx="608">
                  <c:v>1481.17117504113</c:v>
                </c:pt>
                <c:pt idx="609">
                  <c:v>1482.52782236914</c:v>
                </c:pt>
                <c:pt idx="610">
                  <c:v>1486.39073814874</c:v>
                </c:pt>
                <c:pt idx="611">
                  <c:v>1488.5117139293</c:v>
                </c:pt>
                <c:pt idx="612">
                  <c:v>1491.1549753305901</c:v>
                </c:pt>
                <c:pt idx="613">
                  <c:v>1493.5947231671801</c:v>
                </c:pt>
                <c:pt idx="614">
                  <c:v>1496.29144255445</c:v>
                </c:pt>
                <c:pt idx="615">
                  <c:v>1498.7115415625101</c:v>
                </c:pt>
                <c:pt idx="616">
                  <c:v>1499.9066074626701</c:v>
                </c:pt>
                <c:pt idx="617">
                  <c:v>1501.68773534877</c:v>
                </c:pt>
                <c:pt idx="618">
                  <c:v>1504.2679887748</c:v>
                </c:pt>
                <c:pt idx="619">
                  <c:v>1507.3866640103499</c:v>
                </c:pt>
                <c:pt idx="620">
                  <c:v>1509.96856398625</c:v>
                </c:pt>
                <c:pt idx="621">
                  <c:v>1511.5266392491201</c:v>
                </c:pt>
                <c:pt idx="622">
                  <c:v>1513.3922900288701</c:v>
                </c:pt>
                <c:pt idx="623">
                  <c:v>1515.32698613343</c:v>
                </c:pt>
                <c:pt idx="624">
                  <c:v>1517.5580612157</c:v>
                </c:pt>
                <c:pt idx="625">
                  <c:v>1520.2619156524399</c:v>
                </c:pt>
                <c:pt idx="626">
                  <c:v>1523.02702174457</c:v>
                </c:pt>
                <c:pt idx="627">
                  <c:v>1525.6389986982099</c:v>
                </c:pt>
                <c:pt idx="628">
                  <c:v>1526.3169381672401</c:v>
                </c:pt>
                <c:pt idx="629">
                  <c:v>1529.83759111257</c:v>
                </c:pt>
                <c:pt idx="630">
                  <c:v>1531.5566989533399</c:v>
                </c:pt>
                <c:pt idx="631">
                  <c:v>1531.7091694718699</c:v>
                </c:pt>
                <c:pt idx="632">
                  <c:v>1532.79095274055</c:v>
                </c:pt>
                <c:pt idx="633">
                  <c:v>1534.08075014359</c:v>
                </c:pt>
                <c:pt idx="634">
                  <c:v>1537.1878995300001</c:v>
                </c:pt>
                <c:pt idx="635">
                  <c:v>1539.0468543402601</c:v>
                </c:pt>
                <c:pt idx="636">
                  <c:v>1540.30909947536</c:v>
                </c:pt>
                <c:pt idx="637">
                  <c:v>1542.0214015766401</c:v>
                </c:pt>
                <c:pt idx="638">
                  <c:v>1542.90406208028</c:v>
                </c:pt>
                <c:pt idx="639">
                  <c:v>1544.7454536918599</c:v>
                </c:pt>
                <c:pt idx="640">
                  <c:v>1546.47992933146</c:v>
                </c:pt>
                <c:pt idx="641">
                  <c:v>1547.6890457905699</c:v>
                </c:pt>
                <c:pt idx="642">
                  <c:v>1550.2190245603699</c:v>
                </c:pt>
                <c:pt idx="643">
                  <c:v>1551.8414250384101</c:v>
                </c:pt>
                <c:pt idx="644">
                  <c:v>1553.5553736895599</c:v>
                </c:pt>
                <c:pt idx="645">
                  <c:v>1555.60027886583</c:v>
                </c:pt>
                <c:pt idx="646">
                  <c:v>1557.6640644806801</c:v>
                </c:pt>
                <c:pt idx="647">
                  <c:v>1561.2288449626999</c:v>
                </c:pt>
                <c:pt idx="648">
                  <c:v>1562.6816508034799</c:v>
                </c:pt>
                <c:pt idx="649">
                  <c:v>1565.09768832185</c:v>
                </c:pt>
                <c:pt idx="650">
                  <c:v>1567.4958333315701</c:v>
                </c:pt>
                <c:pt idx="651">
                  <c:v>1569.3602766414101</c:v>
                </c:pt>
                <c:pt idx="652">
                  <c:v>1572.1785114095401</c:v>
                </c:pt>
                <c:pt idx="653">
                  <c:v>1573.4662231827399</c:v>
                </c:pt>
                <c:pt idx="654">
                  <c:v>1576.59126507781</c:v>
                </c:pt>
                <c:pt idx="655">
                  <c:v>1577.8929176399499</c:v>
                </c:pt>
                <c:pt idx="656">
                  <c:v>1581.1156548276799</c:v>
                </c:pt>
                <c:pt idx="657">
                  <c:v>1582.7004041985499</c:v>
                </c:pt>
                <c:pt idx="658">
                  <c:v>1584.1274140912701</c:v>
                </c:pt>
                <c:pt idx="659">
                  <c:v>1588.3404961445401</c:v>
                </c:pt>
                <c:pt idx="660">
                  <c:v>1590.9960517849099</c:v>
                </c:pt>
                <c:pt idx="661">
                  <c:v>1593.82131183252</c:v>
                </c:pt>
                <c:pt idx="662">
                  <c:v>1595.4412973707299</c:v>
                </c:pt>
                <c:pt idx="663">
                  <c:v>1597.4785186475799</c:v>
                </c:pt>
                <c:pt idx="664">
                  <c:v>1601.5531807412599</c:v>
                </c:pt>
                <c:pt idx="665">
                  <c:v>1602.9846912036501</c:v>
                </c:pt>
                <c:pt idx="666">
                  <c:v>1605.41203503117</c:v>
                </c:pt>
                <c:pt idx="667">
                  <c:v>1608.6131475305201</c:v>
                </c:pt>
                <c:pt idx="668">
                  <c:v>1610.83280653366</c:v>
                </c:pt>
                <c:pt idx="669">
                  <c:v>1612.59110226148</c:v>
                </c:pt>
                <c:pt idx="670">
                  <c:v>1614.31800377165</c:v>
                </c:pt>
                <c:pt idx="671">
                  <c:v>1616.2895825934399</c:v>
                </c:pt>
                <c:pt idx="672">
                  <c:v>1619.19958507467</c:v>
                </c:pt>
                <c:pt idx="673">
                  <c:v>1621.14108691872</c:v>
                </c:pt>
                <c:pt idx="674">
                  <c:v>1624.3395649382701</c:v>
                </c:pt>
                <c:pt idx="675">
                  <c:v>1625.8968718112001</c:v>
                </c:pt>
                <c:pt idx="676">
                  <c:v>1627.12388077896</c:v>
                </c:pt>
                <c:pt idx="677">
                  <c:v>1629.7822904391101</c:v>
                </c:pt>
                <c:pt idx="678">
                  <c:v>1631.6057895420199</c:v>
                </c:pt>
                <c:pt idx="679">
                  <c:v>1633.77023423931</c:v>
                </c:pt>
                <c:pt idx="680">
                  <c:v>1635.56936440406</c:v>
                </c:pt>
                <c:pt idx="681">
                  <c:v>1638.32393257698</c:v>
                </c:pt>
                <c:pt idx="682">
                  <c:v>1640.19693794617</c:v>
                </c:pt>
                <c:pt idx="683">
                  <c:v>1643.35381313885</c:v>
                </c:pt>
                <c:pt idx="684">
                  <c:v>1645.52605150555</c:v>
                </c:pt>
                <c:pt idx="685">
                  <c:v>1647.0058607643</c:v>
                </c:pt>
                <c:pt idx="686">
                  <c:v>1649.94583045329</c:v>
                </c:pt>
                <c:pt idx="687">
                  <c:v>1651.5034666361901</c:v>
                </c:pt>
                <c:pt idx="688">
                  <c:v>1654.9312541684999</c:v>
                </c:pt>
                <c:pt idx="689">
                  <c:v>1658.1153523191299</c:v>
                </c:pt>
                <c:pt idx="690">
                  <c:v>1659.14082358204</c:v>
                </c:pt>
                <c:pt idx="691">
                  <c:v>1661.5690455695001</c:v>
                </c:pt>
                <c:pt idx="692">
                  <c:v>1663.6578587424699</c:v>
                </c:pt>
                <c:pt idx="693">
                  <c:v>1666.1103398980999</c:v>
                </c:pt>
                <c:pt idx="694">
                  <c:v>1667.5946497265199</c:v>
                </c:pt>
                <c:pt idx="695">
                  <c:v>1669.4358217981001</c:v>
                </c:pt>
                <c:pt idx="696">
                  <c:v>1672.5404464747101</c:v>
                </c:pt>
                <c:pt idx="697">
                  <c:v>1675.95572022796</c:v>
                </c:pt>
                <c:pt idx="698">
                  <c:v>1677.6281758222301</c:v>
                </c:pt>
                <c:pt idx="699">
                  <c:v>1680.3044779910399</c:v>
                </c:pt>
                <c:pt idx="700">
                  <c:v>1682.85059294963</c:v>
                </c:pt>
                <c:pt idx="701">
                  <c:v>1685.40581881754</c:v>
                </c:pt>
                <c:pt idx="702">
                  <c:v>1686.7588437358199</c:v>
                </c:pt>
                <c:pt idx="703">
                  <c:v>1689.0124216664101</c:v>
                </c:pt>
                <c:pt idx="704">
                  <c:v>1690.21121974629</c:v>
                </c:pt>
                <c:pt idx="705">
                  <c:v>1693.4773160807499</c:v>
                </c:pt>
                <c:pt idx="706">
                  <c:v>1696.8716237655799</c:v>
                </c:pt>
                <c:pt idx="707">
                  <c:v>1698.0621890960799</c:v>
                </c:pt>
                <c:pt idx="708">
                  <c:v>1700.2309148230399</c:v>
                </c:pt>
                <c:pt idx="709">
                  <c:v>1701.06955756</c:v>
                </c:pt>
                <c:pt idx="710">
                  <c:v>1703.68449830342</c:v>
                </c:pt>
                <c:pt idx="711">
                  <c:v>1706.1629949470901</c:v>
                </c:pt>
                <c:pt idx="712">
                  <c:v>1708.53589285871</c:v>
                </c:pt>
                <c:pt idx="713">
                  <c:v>1711.38541207449</c:v>
                </c:pt>
                <c:pt idx="714">
                  <c:v>1713.7380025376301</c:v>
                </c:pt>
                <c:pt idx="715">
                  <c:v>1716.54734593644</c:v>
                </c:pt>
                <c:pt idx="716">
                  <c:v>1718.4566851729001</c:v>
                </c:pt>
                <c:pt idx="717">
                  <c:v>1720.41893354539</c:v>
                </c:pt>
                <c:pt idx="718">
                  <c:v>1723.39282216182</c:v>
                </c:pt>
                <c:pt idx="719">
                  <c:v>1725.5532053694101</c:v>
                </c:pt>
                <c:pt idx="720">
                  <c:v>1727.4448716372001</c:v>
                </c:pt>
                <c:pt idx="721">
                  <c:v>1730.7557541282999</c:v>
                </c:pt>
                <c:pt idx="722">
                  <c:v>1732.0061441042999</c:v>
                </c:pt>
                <c:pt idx="723">
                  <c:v>1734.8344777116799</c:v>
                </c:pt>
                <c:pt idx="724">
                  <c:v>1735.90221042141</c:v>
                </c:pt>
                <c:pt idx="725">
                  <c:v>1738.4440443503299</c:v>
                </c:pt>
                <c:pt idx="726">
                  <c:v>1740.8819260970499</c:v>
                </c:pt>
                <c:pt idx="727">
                  <c:v>1742.9195864538699</c:v>
                </c:pt>
                <c:pt idx="728">
                  <c:v>1745.9147704487</c:v>
                </c:pt>
                <c:pt idx="729">
                  <c:v>1746.9385951617401</c:v>
                </c:pt>
                <c:pt idx="730">
                  <c:v>1749.1792202332999</c:v>
                </c:pt>
                <c:pt idx="731">
                  <c:v>1752.43521772852</c:v>
                </c:pt>
                <c:pt idx="732">
                  <c:v>1753.5285268463299</c:v>
                </c:pt>
                <c:pt idx="733">
                  <c:v>1756.1830945567699</c:v>
                </c:pt>
                <c:pt idx="734">
                  <c:v>1758.3226214659301</c:v>
                </c:pt>
                <c:pt idx="735">
                  <c:v>1761.91330766599</c:v>
                </c:pt>
                <c:pt idx="736">
                  <c:v>1763.87006753889</c:v>
                </c:pt>
                <c:pt idx="737">
                  <c:v>1766.94154167799</c:v>
                </c:pt>
                <c:pt idx="738">
                  <c:v>1769.7340902680601</c:v>
                </c:pt>
                <c:pt idx="739">
                  <c:v>1770.06241231338</c:v>
                </c:pt>
                <c:pt idx="740">
                  <c:v>1772.1593484657401</c:v>
                </c:pt>
                <c:pt idx="741">
                  <c:v>1775.0554101580201</c:v>
                </c:pt>
                <c:pt idx="742">
                  <c:v>1776.7885685577301</c:v>
                </c:pt>
                <c:pt idx="743">
                  <c:v>1780.0732160207999</c:v>
                </c:pt>
                <c:pt idx="744">
                  <c:v>1782.2068153504099</c:v>
                </c:pt>
                <c:pt idx="745">
                  <c:v>1783.7209826165799</c:v>
                </c:pt>
                <c:pt idx="746">
                  <c:v>1785.8230779585499</c:v>
                </c:pt>
                <c:pt idx="747">
                  <c:v>1789.6558069904199</c:v>
                </c:pt>
                <c:pt idx="748">
                  <c:v>1792.03101007186</c:v>
                </c:pt>
                <c:pt idx="749">
                  <c:v>1792.8782148681701</c:v>
                </c:pt>
                <c:pt idx="750">
                  <c:v>1797.1142388497201</c:v>
                </c:pt>
                <c:pt idx="751">
                  <c:v>1798.6042567177101</c:v>
                </c:pt>
                <c:pt idx="752">
                  <c:v>1800.6275372056</c:v>
                </c:pt>
                <c:pt idx="753">
                  <c:v>1803.11382751869</c:v>
                </c:pt>
                <c:pt idx="754">
                  <c:v>1805.4666375218201</c:v>
                </c:pt>
                <c:pt idx="755">
                  <c:v>1809.2371269683699</c:v>
                </c:pt>
                <c:pt idx="756">
                  <c:v>1809.56028982407</c:v>
                </c:pt>
                <c:pt idx="757">
                  <c:v>1811.7413097901101</c:v>
                </c:pt>
                <c:pt idx="758">
                  <c:v>1814.3897303810099</c:v>
                </c:pt>
                <c:pt idx="759">
                  <c:v>1816.1989593850001</c:v>
                </c:pt>
                <c:pt idx="760">
                  <c:v>1818.50862978137</c:v>
                </c:pt>
                <c:pt idx="761">
                  <c:v>1820.8348754464901</c:v>
                </c:pt>
                <c:pt idx="762">
                  <c:v>1822.9023932410601</c:v>
                </c:pt>
                <c:pt idx="763">
                  <c:v>1824.9265518888999</c:v>
                </c:pt>
                <c:pt idx="764">
                  <c:v>1827.0743115474399</c:v>
                </c:pt>
                <c:pt idx="765">
                  <c:v>1831.0532542083099</c:v>
                </c:pt>
                <c:pt idx="766">
                  <c:v>1832.4561147028501</c:v>
                </c:pt>
                <c:pt idx="767">
                  <c:v>1835.11803700274</c:v>
                </c:pt>
                <c:pt idx="768">
                  <c:v>1837.7642621938101</c:v>
                </c:pt>
                <c:pt idx="769">
                  <c:v>1841.0438602372601</c:v>
                </c:pt>
                <c:pt idx="770">
                  <c:v>1842.6544055561801</c:v>
                </c:pt>
                <c:pt idx="771">
                  <c:v>1844.01445575394</c:v>
                </c:pt>
                <c:pt idx="772">
                  <c:v>1846.0102937439001</c:v>
                </c:pt>
                <c:pt idx="773">
                  <c:v>1848.80196417403</c:v>
                </c:pt>
                <c:pt idx="774">
                  <c:v>1851.9369951383501</c:v>
                </c:pt>
                <c:pt idx="775">
                  <c:v>1854.7510586467999</c:v>
                </c:pt>
                <c:pt idx="776">
                  <c:v>1856.0052905725099</c:v>
                </c:pt>
                <c:pt idx="777">
                  <c:v>1858.62791521535</c:v>
                </c:pt>
                <c:pt idx="778">
                  <c:v>1861.05536881287</c:v>
                </c:pt>
                <c:pt idx="779">
                  <c:v>1863.4301328143399</c:v>
                </c:pt>
                <c:pt idx="780">
                  <c:v>1865.23211699888</c:v>
                </c:pt>
                <c:pt idx="781">
                  <c:v>1866.4040214307799</c:v>
                </c:pt>
                <c:pt idx="782">
                  <c:v>1870.4303847280901</c:v>
                </c:pt>
                <c:pt idx="783">
                  <c:v>1871.6804453941099</c:v>
                </c:pt>
                <c:pt idx="784">
                  <c:v>1874.85389585555</c:v>
                </c:pt>
                <c:pt idx="785">
                  <c:v>1877.67827774322</c:v>
                </c:pt>
                <c:pt idx="786">
                  <c:v>1880.30134146603</c:v>
                </c:pt>
                <c:pt idx="787">
                  <c:v>1884.2539393288901</c:v>
                </c:pt>
                <c:pt idx="788">
                  <c:v>1885.1505406214801</c:v>
                </c:pt>
                <c:pt idx="789">
                  <c:v>1887.4882023657501</c:v>
                </c:pt>
                <c:pt idx="790">
                  <c:v>1889.0524247481501</c:v>
                </c:pt>
                <c:pt idx="791">
                  <c:v>1892.09656615931</c:v>
                </c:pt>
                <c:pt idx="792">
                  <c:v>1894.80481139571</c:v>
                </c:pt>
                <c:pt idx="793">
                  <c:v>1898.40175448531</c:v>
                </c:pt>
                <c:pt idx="794">
                  <c:v>1901.52449121055</c:v>
                </c:pt>
                <c:pt idx="795">
                  <c:v>1902.2522662558399</c:v>
                </c:pt>
                <c:pt idx="796">
                  <c:v>1903.9449195285899</c:v>
                </c:pt>
                <c:pt idx="797">
                  <c:v>1906.3295628293199</c:v>
                </c:pt>
                <c:pt idx="798">
                  <c:v>1908.78753248454</c:v>
                </c:pt>
                <c:pt idx="799">
                  <c:v>1909.7945623888399</c:v>
                </c:pt>
                <c:pt idx="800">
                  <c:v>1912.39281809351</c:v>
                </c:pt>
                <c:pt idx="801">
                  <c:v>1915.2553999383099</c:v>
                </c:pt>
                <c:pt idx="802">
                  <c:v>1918.1221530427999</c:v>
                </c:pt>
                <c:pt idx="803">
                  <c:v>1920.14104273103</c:v>
                </c:pt>
                <c:pt idx="804">
                  <c:v>1923.0238222543101</c:v>
                </c:pt>
                <c:pt idx="805">
                  <c:v>1925.0885957990899</c:v>
                </c:pt>
                <c:pt idx="806">
                  <c:v>1926.9768591971399</c:v>
                </c:pt>
                <c:pt idx="807">
                  <c:v>1929.7652365275201</c:v>
                </c:pt>
                <c:pt idx="808">
                  <c:v>1932.28204289831</c:v>
                </c:pt>
                <c:pt idx="809">
                  <c:v>1934.35318310261</c:v>
                </c:pt>
                <c:pt idx="810">
                  <c:v>1937.8427711402801</c:v>
                </c:pt>
                <c:pt idx="811">
                  <c:v>1939.6855897617399</c:v>
                </c:pt>
                <c:pt idx="812">
                  <c:v>1941.54553250192</c:v>
                </c:pt>
                <c:pt idx="813">
                  <c:v>1943.91832064354</c:v>
                </c:pt>
                <c:pt idx="814">
                  <c:v>1947.2860639903699</c:v>
                </c:pt>
                <c:pt idx="815">
                  <c:v>1948.6068165310801</c:v>
                </c:pt>
                <c:pt idx="816">
                  <c:v>1950.7848727073399</c:v>
                </c:pt>
                <c:pt idx="817">
                  <c:v>1953.4140835496901</c:v>
                </c:pt>
                <c:pt idx="818">
                  <c:v>1955.5267168108701</c:v>
                </c:pt>
                <c:pt idx="819">
                  <c:v>1957.48084220396</c:v>
                </c:pt>
                <c:pt idx="820">
                  <c:v>1959.95681413783</c:v>
                </c:pt>
                <c:pt idx="821">
                  <c:v>1961.9227946900301</c:v>
                </c:pt>
                <c:pt idx="822">
                  <c:v>1963.65430653987</c:v>
                </c:pt>
                <c:pt idx="823">
                  <c:v>1965.2580461192999</c:v>
                </c:pt>
                <c:pt idx="824">
                  <c:v>1967.7603628511899</c:v>
                </c:pt>
                <c:pt idx="825">
                  <c:v>1970.4126253918</c:v>
                </c:pt>
                <c:pt idx="826">
                  <c:v>1973.19727054246</c:v>
                </c:pt>
                <c:pt idx="827">
                  <c:v>1976.1481074606299</c:v>
                </c:pt>
                <c:pt idx="828">
                  <c:v>1977.1004719090299</c:v>
                </c:pt>
                <c:pt idx="829">
                  <c:v>1980.1241961017199</c:v>
                </c:pt>
                <c:pt idx="830">
                  <c:v>1982.86954359534</c:v>
                </c:pt>
                <c:pt idx="831">
                  <c:v>1986.24497084159</c:v>
                </c:pt>
                <c:pt idx="832">
                  <c:v>1988.14596755868</c:v>
                </c:pt>
                <c:pt idx="833">
                  <c:v>1990.24542842085</c:v>
                </c:pt>
                <c:pt idx="834">
                  <c:v>1992.65202571993</c:v>
                </c:pt>
                <c:pt idx="835">
                  <c:v>1993.91130706526</c:v>
                </c:pt>
                <c:pt idx="836">
                  <c:v>1997.5668673304499</c:v>
                </c:pt>
                <c:pt idx="837">
                  <c:v>1999.0513966988501</c:v>
                </c:pt>
                <c:pt idx="838">
                  <c:v>2001.0072784118099</c:v>
                </c:pt>
                <c:pt idx="839">
                  <c:v>2004.86130282208</c:v>
                </c:pt>
                <c:pt idx="840">
                  <c:v>2006.1225600272601</c:v>
                </c:pt>
                <c:pt idx="841">
                  <c:v>2009.3572621440901</c:v>
                </c:pt>
                <c:pt idx="842">
                  <c:v>2010.2455209173099</c:v>
                </c:pt>
                <c:pt idx="843">
                  <c:v>2013.29537036804</c:v>
                </c:pt>
                <c:pt idx="844">
                  <c:v>2015.1513613885099</c:v>
                </c:pt>
                <c:pt idx="845">
                  <c:v>2016.9392950141</c:v>
                </c:pt>
                <c:pt idx="846">
                  <c:v>2019.4730059636299</c:v>
                </c:pt>
                <c:pt idx="847">
                  <c:v>2022.74261493783</c:v>
                </c:pt>
                <c:pt idx="848">
                  <c:v>2023.6337277308401</c:v>
                </c:pt>
                <c:pt idx="849">
                  <c:v>2026.76195295567</c:v>
                </c:pt>
                <c:pt idx="850">
                  <c:v>2029.1564755556601</c:v>
                </c:pt>
                <c:pt idx="851">
                  <c:v>2031.5163108382601</c:v>
                </c:pt>
                <c:pt idx="852">
                  <c:v>2033.6728520961401</c:v>
                </c:pt>
                <c:pt idx="853">
                  <c:v>2036.10777005309</c:v>
                </c:pt>
                <c:pt idx="854">
                  <c:v>2037.6509165970799</c:v>
                </c:pt>
                <c:pt idx="855">
                  <c:v>2040.62129257378</c:v>
                </c:pt>
                <c:pt idx="856">
                  <c:v>2043.4713606395201</c:v>
                </c:pt>
                <c:pt idx="857">
                  <c:v>2043.90626934683</c:v>
                </c:pt>
                <c:pt idx="858">
                  <c:v>2047.63493642652</c:v>
                </c:pt>
                <c:pt idx="859">
                  <c:v>2050.1864301147102</c:v>
                </c:pt>
                <c:pt idx="860">
                  <c:v>2051.56404351114</c:v>
                </c:pt>
                <c:pt idx="861">
                  <c:v>2055.4841494564398</c:v>
                </c:pt>
                <c:pt idx="862">
                  <c:v>2056.45078400378</c:v>
                </c:pt>
                <c:pt idx="863">
                  <c:v>2059.4152324009201</c:v>
                </c:pt>
                <c:pt idx="864">
                  <c:v>2060.7847228179699</c:v>
                </c:pt>
                <c:pt idx="865">
                  <c:v>2062.3193073026</c:v>
                </c:pt>
                <c:pt idx="866">
                  <c:v>2065.97662388766</c:v>
                </c:pt>
                <c:pt idx="867">
                  <c:v>2066.9858491917898</c:v>
                </c:pt>
                <c:pt idx="868">
                  <c:v>2070.65567955591</c:v>
                </c:pt>
                <c:pt idx="869">
                  <c:v>2072.4666648797602</c:v>
                </c:pt>
                <c:pt idx="870">
                  <c:v>2075.7373715538802</c:v>
                </c:pt>
                <c:pt idx="871">
                  <c:v>2078.44715357017</c:v>
                </c:pt>
                <c:pt idx="872">
                  <c:v>2078.66998665342</c:v>
                </c:pt>
                <c:pt idx="873">
                  <c:v>2081.0851460118602</c:v>
                </c:pt>
                <c:pt idx="874">
                  <c:v>2084.1200667437001</c:v>
                </c:pt>
                <c:pt idx="875">
                  <c:v>2086.3466412563198</c:v>
                </c:pt>
                <c:pt idx="876">
                  <c:v>2087.9220601778802</c:v>
                </c:pt>
                <c:pt idx="877">
                  <c:v>2090.5738836385299</c:v>
                </c:pt>
                <c:pt idx="878">
                  <c:v>2095.0551337816501</c:v>
                </c:pt>
                <c:pt idx="879">
                  <c:v>2096.09267974365</c:v>
                </c:pt>
                <c:pt idx="880">
                  <c:v>2099.4055380946002</c:v>
                </c:pt>
                <c:pt idx="881">
                  <c:v>2101.6266241076301</c:v>
                </c:pt>
                <c:pt idx="882">
                  <c:v>2104.42334395738</c:v>
                </c:pt>
                <c:pt idx="883">
                  <c:v>2107.01347668266</c:v>
                </c:pt>
                <c:pt idx="884">
                  <c:v>2108.8887872216901</c:v>
                </c:pt>
                <c:pt idx="885">
                  <c:v>2110.71711620424</c:v>
                </c:pt>
                <c:pt idx="886">
                  <c:v>2113.0288722304499</c:v>
                </c:pt>
                <c:pt idx="887">
                  <c:v>2114.9287712476198</c:v>
                </c:pt>
                <c:pt idx="888">
                  <c:v>2118.9406449060202</c:v>
                </c:pt>
                <c:pt idx="889">
                  <c:v>2120.5380178259402</c:v>
                </c:pt>
                <c:pt idx="890">
                  <c:v>2124.1053230177599</c:v>
                </c:pt>
                <c:pt idx="891">
                  <c:v>2128.0866806184599</c:v>
                </c:pt>
                <c:pt idx="892">
                  <c:v>2130.4296113223299</c:v>
                </c:pt>
                <c:pt idx="893">
                  <c:v>2132.26672190422</c:v>
                </c:pt>
                <c:pt idx="894">
                  <c:v>2133.9121740805199</c:v>
                </c:pt>
                <c:pt idx="895">
                  <c:v>2136.5064780654898</c:v>
                </c:pt>
                <c:pt idx="896">
                  <c:v>2138.4415034800199</c:v>
                </c:pt>
                <c:pt idx="897">
                  <c:v>2141.8074905069798</c:v>
                </c:pt>
                <c:pt idx="898">
                  <c:v>2143.4718231218599</c:v>
                </c:pt>
                <c:pt idx="899">
                  <c:v>2144.6981734696701</c:v>
                </c:pt>
                <c:pt idx="900">
                  <c:v>2148.9054377133798</c:v>
                </c:pt>
                <c:pt idx="901">
                  <c:v>2150.8626366662502</c:v>
                </c:pt>
                <c:pt idx="902">
                  <c:v>2151.4751532201999</c:v>
                </c:pt>
                <c:pt idx="903">
                  <c:v>2154.5370773700201</c:v>
                </c:pt>
                <c:pt idx="904">
                  <c:v>2157.1682640722202</c:v>
                </c:pt>
                <c:pt idx="905">
                  <c:v>2160.90944493097</c:v>
                </c:pt>
                <c:pt idx="906">
                  <c:v>2162.5654350264799</c:v>
                </c:pt>
                <c:pt idx="907">
                  <c:v>2164.5109983602201</c:v>
                </c:pt>
                <c:pt idx="908">
                  <c:v>2166.77643144991</c:v>
                </c:pt>
                <c:pt idx="909">
                  <c:v>2168.1731448249102</c:v>
                </c:pt>
                <c:pt idx="910">
                  <c:v>2170.5279306878901</c:v>
                </c:pt>
                <c:pt idx="911">
                  <c:v>2172.8467119935699</c:v>
                </c:pt>
                <c:pt idx="912">
                  <c:v>2174.77690752846</c:v>
                </c:pt>
                <c:pt idx="913">
                  <c:v>2176.4715366610699</c:v>
                </c:pt>
                <c:pt idx="914">
                  <c:v>2178.5808768225002</c:v>
                </c:pt>
                <c:pt idx="915">
                  <c:v>2182.3510369590699</c:v>
                </c:pt>
                <c:pt idx="916">
                  <c:v>2184.7306308401799</c:v>
                </c:pt>
                <c:pt idx="917">
                  <c:v>2186.2235027279498</c:v>
                </c:pt>
                <c:pt idx="918">
                  <c:v>2189.2164913229499</c:v>
                </c:pt>
                <c:pt idx="919">
                  <c:v>2190.4353773113198</c:v>
                </c:pt>
                <c:pt idx="920">
                  <c:v>2191.54756686771</c:v>
                </c:pt>
                <c:pt idx="921">
                  <c:v>2194.5886347190899</c:v>
                </c:pt>
                <c:pt idx="922">
                  <c:v>2196.1811777593698</c:v>
                </c:pt>
                <c:pt idx="923">
                  <c:v>2198.1796502291299</c:v>
                </c:pt>
                <c:pt idx="924">
                  <c:v>2200.1943686576801</c:v>
                </c:pt>
                <c:pt idx="925">
                  <c:v>2203.02775168467</c:v>
                </c:pt>
                <c:pt idx="926">
                  <c:v>2203.6464153581601</c:v>
                </c:pt>
                <c:pt idx="927">
                  <c:v>2205.4624501016401</c:v>
                </c:pt>
                <c:pt idx="928">
                  <c:v>2207.4001099959801</c:v>
                </c:pt>
                <c:pt idx="929">
                  <c:v>2209.3298664509002</c:v>
                </c:pt>
                <c:pt idx="930">
                  <c:v>2212.8905854432201</c:v>
                </c:pt>
                <c:pt idx="931">
                  <c:v>2214.8168292584101</c:v>
                </c:pt>
                <c:pt idx="932">
                  <c:v>2217.7630558369301</c:v>
                </c:pt>
                <c:pt idx="933">
                  <c:v>2219.1586715120102</c:v>
                </c:pt>
                <c:pt idx="934">
                  <c:v>2220.7312364137902</c:v>
                </c:pt>
                <c:pt idx="935">
                  <c:v>2223.8970029758002</c:v>
                </c:pt>
                <c:pt idx="936">
                  <c:v>2224.1424486773499</c:v>
                </c:pt>
                <c:pt idx="937">
                  <c:v>2227.10206719486</c:v>
                </c:pt>
                <c:pt idx="938">
                  <c:v>2228.97013291442</c:v>
                </c:pt>
                <c:pt idx="939">
                  <c:v>2232.4658680716302</c:v>
                </c:pt>
                <c:pt idx="940">
                  <c:v>2234.5539128546502</c:v>
                </c:pt>
                <c:pt idx="941">
                  <c:v>2236.7196747918401</c:v>
                </c:pt>
                <c:pt idx="942">
                  <c:v>2239.67578066961</c:v>
                </c:pt>
                <c:pt idx="943">
                  <c:v>2240.79016562584</c:v>
                </c:pt>
                <c:pt idx="944">
                  <c:v>2244.0411137014398</c:v>
                </c:pt>
                <c:pt idx="945">
                  <c:v>2245.9344265191098</c:v>
                </c:pt>
                <c:pt idx="946">
                  <c:v>2245.9438667384002</c:v>
                </c:pt>
                <c:pt idx="947">
                  <c:v>2248.6510142748898</c:v>
                </c:pt>
                <c:pt idx="948">
                  <c:v>2251.2839572969501</c:v>
                </c:pt>
                <c:pt idx="949">
                  <c:v>2253.57946736438</c:v>
                </c:pt>
                <c:pt idx="950">
                  <c:v>2256.8031924820398</c:v>
                </c:pt>
                <c:pt idx="951">
                  <c:v>2258.6348145643401</c:v>
                </c:pt>
                <c:pt idx="952">
                  <c:v>2261.2699529862398</c:v>
                </c:pt>
                <c:pt idx="953">
                  <c:v>2263.3325311311901</c:v>
                </c:pt>
                <c:pt idx="954">
                  <c:v>2265.5476895646598</c:v>
                </c:pt>
                <c:pt idx="955">
                  <c:v>2267.75626179863</c:v>
                </c:pt>
                <c:pt idx="956">
                  <c:v>2269.1354119749499</c:v>
                </c:pt>
                <c:pt idx="957">
                  <c:v>2272.1130327710998</c:v>
                </c:pt>
                <c:pt idx="958">
                  <c:v>2273.92687211474</c:v>
                </c:pt>
                <c:pt idx="959">
                  <c:v>2276.9936261441999</c:v>
                </c:pt>
                <c:pt idx="960">
                  <c:v>2278.3126223650402</c:v>
                </c:pt>
                <c:pt idx="961">
                  <c:v>2279.6880403616401</c:v>
                </c:pt>
                <c:pt idx="962">
                  <c:v>2283.4000224025899</c:v>
                </c:pt>
                <c:pt idx="963">
                  <c:v>2286.27753296627</c:v>
                </c:pt>
                <c:pt idx="964">
                  <c:v>2288.3949961070798</c:v>
                </c:pt>
                <c:pt idx="965">
                  <c:v>2290.9778840129102</c:v>
                </c:pt>
                <c:pt idx="966">
                  <c:v>2293.1950183062399</c:v>
                </c:pt>
                <c:pt idx="967">
                  <c:v>2295.5333386704501</c:v>
                </c:pt>
                <c:pt idx="968">
                  <c:v>2296.94256582451</c:v>
                </c:pt>
                <c:pt idx="969">
                  <c:v>2300.3289700699302</c:v>
                </c:pt>
                <c:pt idx="970">
                  <c:v>2302.6481904555799</c:v>
                </c:pt>
                <c:pt idx="971">
                  <c:v>2303.7592823120599</c:v>
                </c:pt>
                <c:pt idx="972">
                  <c:v>2307.03964874545</c:v>
                </c:pt>
                <c:pt idx="973">
                  <c:v>2309.0357062753901</c:v>
                </c:pt>
                <c:pt idx="974">
                  <c:v>2312.7202458184001</c:v>
                </c:pt>
                <c:pt idx="975">
                  <c:v>2313.0609718727901</c:v>
                </c:pt>
                <c:pt idx="976">
                  <c:v>2315.78941478768</c:v>
                </c:pt>
                <c:pt idx="977">
                  <c:v>2318.4098440306798</c:v>
                </c:pt>
                <c:pt idx="978">
                  <c:v>2319.14552251538</c:v>
                </c:pt>
                <c:pt idx="979">
                  <c:v>2322.5398302002</c:v>
                </c:pt>
                <c:pt idx="980">
                  <c:v>2326.00526883969</c:v>
                </c:pt>
                <c:pt idx="981">
                  <c:v>2328.5958406449399</c:v>
                </c:pt>
                <c:pt idx="982">
                  <c:v>2329.8713679490502</c:v>
                </c:pt>
                <c:pt idx="983">
                  <c:v>2332.7139716553502</c:v>
                </c:pt>
                <c:pt idx="984">
                  <c:v>2334.9592070665599</c:v>
                </c:pt>
                <c:pt idx="985">
                  <c:v>2336.1374781579798</c:v>
                </c:pt>
                <c:pt idx="986">
                  <c:v>2339.09819437541</c:v>
                </c:pt>
                <c:pt idx="987">
                  <c:v>2340.4332170150501</c:v>
                </c:pt>
                <c:pt idx="988">
                  <c:v>2342.00139111716</c:v>
                </c:pt>
                <c:pt idx="989">
                  <c:v>2344.5792296033701</c:v>
                </c:pt>
                <c:pt idx="990">
                  <c:v>2347.5957089765998</c:v>
                </c:pt>
                <c:pt idx="991">
                  <c:v>2350.4225058040902</c:v>
                </c:pt>
                <c:pt idx="992">
                  <c:v>2352.1164763167399</c:v>
                </c:pt>
                <c:pt idx="993">
                  <c:v>2353.0185661089299</c:v>
                </c:pt>
                <c:pt idx="994">
                  <c:v>2356.1983832298802</c:v>
                </c:pt>
                <c:pt idx="995">
                  <c:v>2357.6025609643202</c:v>
                </c:pt>
                <c:pt idx="996">
                  <c:v>2359.98720426505</c:v>
                </c:pt>
                <c:pt idx="997">
                  <c:v>2362.1261823242498</c:v>
                </c:pt>
                <c:pt idx="998">
                  <c:v>2364.3753694551701</c:v>
                </c:pt>
                <c:pt idx="999">
                  <c:v>2367.1273031482901</c:v>
                </c:pt>
                <c:pt idx="1000">
                  <c:v>2370.4579442378999</c:v>
                </c:pt>
                <c:pt idx="1001">
                  <c:v>2372.2561962427199</c:v>
                </c:pt>
                <c:pt idx="1002">
                  <c:v>2373.4467615732101</c:v>
                </c:pt>
                <c:pt idx="1003">
                  <c:v>2375.4224018846899</c:v>
                </c:pt>
                <c:pt idx="1004">
                  <c:v>2379.6103466098598</c:v>
                </c:pt>
                <c:pt idx="1005">
                  <c:v>2380.7499786641802</c:v>
                </c:pt>
                <c:pt idx="1006">
                  <c:v>2382.9780899566799</c:v>
                </c:pt>
                <c:pt idx="1007">
                  <c:v>2385.1842472508301</c:v>
                </c:pt>
                <c:pt idx="1008">
                  <c:v>2386.35241950301</c:v>
                </c:pt>
                <c:pt idx="1009">
                  <c:v>2389.6409089158001</c:v>
                </c:pt>
                <c:pt idx="1010">
                  <c:v>2390.2575967294401</c:v>
                </c:pt>
                <c:pt idx="1011">
                  <c:v>2393.6609055535901</c:v>
                </c:pt>
                <c:pt idx="1012">
                  <c:v>2396.33929335224</c:v>
                </c:pt>
                <c:pt idx="1013">
                  <c:v>2397.5746448393702</c:v>
                </c:pt>
                <c:pt idx="1014">
                  <c:v>2399.1665292596999</c:v>
                </c:pt>
                <c:pt idx="1015">
                  <c:v>2401.7215355876201</c:v>
                </c:pt>
                <c:pt idx="1016">
                  <c:v>2405.5046485832199</c:v>
                </c:pt>
                <c:pt idx="1017">
                  <c:v>2407.1075100027201</c:v>
                </c:pt>
                <c:pt idx="1018">
                  <c:v>2410.35428681864</c:v>
                </c:pt>
                <c:pt idx="1019">
                  <c:v>2412.3055581919598</c:v>
                </c:pt>
                <c:pt idx="1020">
                  <c:v>2414.5380602841201</c:v>
                </c:pt>
                <c:pt idx="1021">
                  <c:v>2418.7519107273401</c:v>
                </c:pt>
                <c:pt idx="1022">
                  <c:v>2419.7736498105301</c:v>
                </c:pt>
                <c:pt idx="1023">
                  <c:v>2422.7993498630699</c:v>
                </c:pt>
                <c:pt idx="1024">
                  <c:v>2425.53855023715</c:v>
                </c:pt>
                <c:pt idx="1025">
                  <c:v>2426.5835605585899</c:v>
                </c:pt>
                <c:pt idx="1026">
                  <c:v>2430.3003724791702</c:v>
                </c:pt>
                <c:pt idx="1027">
                  <c:v>2430.5565756399101</c:v>
                </c:pt>
                <c:pt idx="1028">
                  <c:v>2433.0015924361101</c:v>
                </c:pt>
                <c:pt idx="1029">
                  <c:v>2436.2049003352899</c:v>
                </c:pt>
                <c:pt idx="1030">
                  <c:v>2437.6494734266998</c:v>
                </c:pt>
                <c:pt idx="1031">
                  <c:v>2440.6727585394201</c:v>
                </c:pt>
                <c:pt idx="1032">
                  <c:v>2442.0936213126001</c:v>
                </c:pt>
                <c:pt idx="1033">
                  <c:v>2444.6905597773698</c:v>
                </c:pt>
                <c:pt idx="1034">
                  <c:v>2447.4547877095702</c:v>
                </c:pt>
                <c:pt idx="1035">
                  <c:v>2448.7224115742702</c:v>
                </c:pt>
                <c:pt idx="1036">
                  <c:v>2450.9924550036199</c:v>
                </c:pt>
                <c:pt idx="1037">
                  <c:v>2452.4098051370702</c:v>
                </c:pt>
                <c:pt idx="1038">
                  <c:v>2456.0227746454598</c:v>
                </c:pt>
                <c:pt idx="1039">
                  <c:v>2457.3090594087598</c:v>
                </c:pt>
                <c:pt idx="1040">
                  <c:v>2459.7692244638201</c:v>
                </c:pt>
                <c:pt idx="1041">
                  <c:v>2462.80590151553</c:v>
                </c:pt>
                <c:pt idx="1042">
                  <c:v>2464.4647456308198</c:v>
                </c:pt>
                <c:pt idx="1043">
                  <c:v>2466.5760616521002</c:v>
                </c:pt>
                <c:pt idx="1044">
                  <c:v>2468.42766187291</c:v>
                </c:pt>
                <c:pt idx="1045">
                  <c:v>2470.32097469057</c:v>
                </c:pt>
                <c:pt idx="1046">
                  <c:v>2472.8369029014402</c:v>
                </c:pt>
                <c:pt idx="1047">
                  <c:v>2474.44459420058</c:v>
                </c:pt>
                <c:pt idx="1048">
                  <c:v>2477.4509747345701</c:v>
                </c:pt>
                <c:pt idx="1049">
                  <c:v>2479.6334217105</c:v>
                </c:pt>
                <c:pt idx="1050">
                  <c:v>2481.92432143828</c:v>
                </c:pt>
                <c:pt idx="1051">
                  <c:v>2484.31686817842</c:v>
                </c:pt>
                <c:pt idx="1052">
                  <c:v>2485.54102312639</c:v>
                </c:pt>
                <c:pt idx="1053">
                  <c:v>2489.6222714195801</c:v>
                </c:pt>
                <c:pt idx="1054">
                  <c:v>2491.09692148872</c:v>
                </c:pt>
                <c:pt idx="1055">
                  <c:v>2493.5379865652098</c:v>
                </c:pt>
                <c:pt idx="1056">
                  <c:v>2494.6923277984301</c:v>
                </c:pt>
                <c:pt idx="1057">
                  <c:v>2497.6558980356399</c:v>
                </c:pt>
                <c:pt idx="1058">
                  <c:v>2501.30618934122</c:v>
                </c:pt>
                <c:pt idx="1059">
                  <c:v>2502.3476870229301</c:v>
                </c:pt>
                <c:pt idx="1060">
                  <c:v>2504.7536257020602</c:v>
                </c:pt>
                <c:pt idx="1061">
                  <c:v>2507.8054510126299</c:v>
                </c:pt>
                <c:pt idx="1062">
                  <c:v>2509.4653928278399</c:v>
                </c:pt>
                <c:pt idx="1063">
                  <c:v>2511.9652946199099</c:v>
                </c:pt>
                <c:pt idx="1064">
                  <c:v>2514.1712323740799</c:v>
                </c:pt>
                <c:pt idx="1065">
                  <c:v>2516.89747988913</c:v>
                </c:pt>
                <c:pt idx="1066">
                  <c:v>2520.1387682054601</c:v>
                </c:pt>
                <c:pt idx="1067">
                  <c:v>2521.6531550116101</c:v>
                </c:pt>
                <c:pt idx="1068">
                  <c:v>2524.31332099163</c:v>
                </c:pt>
                <c:pt idx="1069">
                  <c:v>2526.1897292305698</c:v>
                </c:pt>
                <c:pt idx="1070">
                  <c:v>2528.7601033573401</c:v>
                </c:pt>
                <c:pt idx="1071">
                  <c:v>2530.9814089103502</c:v>
                </c:pt>
                <c:pt idx="1072">
                  <c:v>2532.4022716835402</c:v>
                </c:pt>
                <c:pt idx="1073">
                  <c:v>2535.1201766792101</c:v>
                </c:pt>
                <c:pt idx="1074">
                  <c:v>2536.3368672677502</c:v>
                </c:pt>
                <c:pt idx="1075">
                  <c:v>2540.1210779632702</c:v>
                </c:pt>
                <c:pt idx="1076">
                  <c:v>2541.5305246573098</c:v>
                </c:pt>
                <c:pt idx="1077">
                  <c:v>2544.2602848121001</c:v>
                </c:pt>
                <c:pt idx="1078">
                  <c:v>2546.3125445778101</c:v>
                </c:pt>
                <c:pt idx="1079">
                  <c:v>2549.0414265726699</c:v>
                </c:pt>
                <c:pt idx="1080">
                  <c:v>2552.96746009752</c:v>
                </c:pt>
                <c:pt idx="1081">
                  <c:v>2554.6148881336799</c:v>
                </c:pt>
                <c:pt idx="1082">
                  <c:v>2556.3297149447599</c:v>
                </c:pt>
                <c:pt idx="1083">
                  <c:v>2558.6443249907602</c:v>
                </c:pt>
                <c:pt idx="1084">
                  <c:v>2559.89745921655</c:v>
                </c:pt>
                <c:pt idx="1085">
                  <c:v>2563.55850798133</c:v>
                </c:pt>
                <c:pt idx="1086">
                  <c:v>2564.9293156382801</c:v>
                </c:pt>
                <c:pt idx="1087">
                  <c:v>2567.5429391417902</c:v>
                </c:pt>
                <c:pt idx="1088">
                  <c:v>2569.4687438770202</c:v>
                </c:pt>
                <c:pt idx="1089">
                  <c:v>2572.26919590649</c:v>
                </c:pt>
                <c:pt idx="1090">
                  <c:v>2573.87710674561</c:v>
                </c:pt>
                <c:pt idx="1091">
                  <c:v>2575.5087279029599</c:v>
                </c:pt>
                <c:pt idx="1092">
                  <c:v>2579.1263077509998</c:v>
                </c:pt>
                <c:pt idx="1093">
                  <c:v>2582.0163320937399</c:v>
                </c:pt>
                <c:pt idx="1094">
                  <c:v>2583.6194130532199</c:v>
                </c:pt>
                <c:pt idx="1095">
                  <c:v>2585.9895667150499</c:v>
                </c:pt>
                <c:pt idx="1096">
                  <c:v>2588.3496215376299</c:v>
                </c:pt>
                <c:pt idx="1097">
                  <c:v>2591.61044891249</c:v>
                </c:pt>
                <c:pt idx="1098">
                  <c:v>2592.5456892421798</c:v>
                </c:pt>
                <c:pt idx="1099">
                  <c:v>2596.0897231957501</c:v>
                </c:pt>
                <c:pt idx="1100">
                  <c:v>2598.8390224090699</c:v>
                </c:pt>
                <c:pt idx="1101">
                  <c:v>2600.3351873965998</c:v>
                </c:pt>
                <c:pt idx="1102">
                  <c:v>2602.08118888534</c:v>
                </c:pt>
                <c:pt idx="1103">
                  <c:v>2604.2662703410701</c:v>
                </c:pt>
                <c:pt idx="1104">
                  <c:v>2606.5859298066898</c:v>
                </c:pt>
                <c:pt idx="1105">
                  <c:v>2608.5756206771098</c:v>
                </c:pt>
                <c:pt idx="1106">
                  <c:v>2610.8230514881602</c:v>
                </c:pt>
                <c:pt idx="1107">
                  <c:v>2614.5181289503798</c:v>
                </c:pt>
                <c:pt idx="1108">
                  <c:v>2615.5108887557399</c:v>
                </c:pt>
                <c:pt idx="1109">
                  <c:v>2617.9800549501201</c:v>
                </c:pt>
                <c:pt idx="1110">
                  <c:v>2621.1616283909402</c:v>
                </c:pt>
                <c:pt idx="1111">
                  <c:v>2623.2321099752899</c:v>
                </c:pt>
                <c:pt idx="1112">
                  <c:v>2625.3963351325901</c:v>
                </c:pt>
                <c:pt idx="1113">
                  <c:v>2627.35199730557</c:v>
                </c:pt>
                <c:pt idx="1114">
                  <c:v>2630.1915274521102</c:v>
                </c:pt>
                <c:pt idx="1115">
                  <c:v>2632.5410443554802</c:v>
                </c:pt>
                <c:pt idx="1116">
                  <c:v>2633.32260669673</c:v>
                </c:pt>
                <c:pt idx="1117">
                  <c:v>2637.7676327425702</c:v>
                </c:pt>
                <c:pt idx="1118">
                  <c:v>2639.05128302607</c:v>
                </c:pt>
                <c:pt idx="1119">
                  <c:v>2641.4561240052799</c:v>
                </c:pt>
                <c:pt idx="1120">
                  <c:v>2644.61574344775</c:v>
                </c:pt>
                <c:pt idx="1121">
                  <c:v>2647.02739016645</c:v>
                </c:pt>
                <c:pt idx="1122">
                  <c:v>2649.1110441498099</c:v>
                </c:pt>
                <c:pt idx="1123">
                  <c:v>2650.7848169839799</c:v>
                </c:pt>
                <c:pt idx="1124">
                  <c:v>2652.9990972575201</c:v>
                </c:pt>
                <c:pt idx="1125">
                  <c:v>2654.5674908996202</c:v>
                </c:pt>
                <c:pt idx="1126">
                  <c:v>2656.8676113066999</c:v>
                </c:pt>
                <c:pt idx="1127">
                  <c:v>2660.4845325347901</c:v>
                </c:pt>
                <c:pt idx="1128">
                  <c:v>2662.1302042510802</c:v>
                </c:pt>
                <c:pt idx="1129">
                  <c:v>2664.7374610950801</c:v>
                </c:pt>
                <c:pt idx="1130">
                  <c:v>2666.2075008245602</c:v>
                </c:pt>
                <c:pt idx="1131">
                  <c:v>2667.7361577296401</c:v>
                </c:pt>
                <c:pt idx="1132">
                  <c:v>2670.5792005159201</c:v>
                </c:pt>
                <c:pt idx="1133">
                  <c:v>2672.8602209444398</c:v>
                </c:pt>
                <c:pt idx="1134">
                  <c:v>2675.4114950926401</c:v>
                </c:pt>
                <c:pt idx="1135">
                  <c:v>2677.9219348039201</c:v>
                </c:pt>
                <c:pt idx="1136">
                  <c:v>2680.1357759974899</c:v>
                </c:pt>
                <c:pt idx="1137">
                  <c:v>2682.46355844249</c:v>
                </c:pt>
                <c:pt idx="1138">
                  <c:v>2684.4725688314602</c:v>
                </c:pt>
                <c:pt idx="1139">
                  <c:v>2687.9867453472798</c:v>
                </c:pt>
                <c:pt idx="1140">
                  <c:v>2689.4346115384401</c:v>
                </c:pt>
                <c:pt idx="1141">
                  <c:v>2690.9773190024598</c:v>
                </c:pt>
                <c:pt idx="1142">
                  <c:v>2693.8361686675398</c:v>
                </c:pt>
                <c:pt idx="1143">
                  <c:v>2695.8102721991399</c:v>
                </c:pt>
                <c:pt idx="1144">
                  <c:v>2699.7156689655499</c:v>
                </c:pt>
                <c:pt idx="1145">
                  <c:v>2701.3602429819098</c:v>
                </c:pt>
                <c:pt idx="1146">
                  <c:v>2703.5927450740801</c:v>
                </c:pt>
                <c:pt idx="1147">
                  <c:v>2705.27025008797</c:v>
                </c:pt>
                <c:pt idx="1148">
                  <c:v>2707.2816754167602</c:v>
                </c:pt>
                <c:pt idx="1149">
                  <c:v>2712.2428399638002</c:v>
                </c:pt>
                <c:pt idx="1150">
                  <c:v>2713.2742388062602</c:v>
                </c:pt>
                <c:pt idx="1151">
                  <c:v>2715.5502098151601</c:v>
                </c:pt>
                <c:pt idx="1152">
                  <c:v>2718.3712986030901</c:v>
                </c:pt>
                <c:pt idx="1153">
                  <c:v>2719.26943667557</c:v>
                </c:pt>
                <c:pt idx="1154">
                  <c:v>2722.1539725187199</c:v>
                </c:pt>
                <c:pt idx="1155">
                  <c:v>2723.4233527032902</c:v>
                </c:pt>
                <c:pt idx="1156">
                  <c:v>2725.7561845679202</c:v>
                </c:pt>
                <c:pt idx="1157">
                  <c:v>2728.4846274828001</c:v>
                </c:pt>
                <c:pt idx="1158">
                  <c:v>2730.8631236639999</c:v>
                </c:pt>
                <c:pt idx="1159">
                  <c:v>2734.1340498781001</c:v>
                </c:pt>
                <c:pt idx="1160">
                  <c:v>2734.3592979011701</c:v>
                </c:pt>
                <c:pt idx="1161">
                  <c:v>2736.5077161796598</c:v>
                </c:pt>
                <c:pt idx="1162">
                  <c:v>2739.1678821596802</c:v>
                </c:pt>
                <c:pt idx="1163">
                  <c:v>2741.3918221924901</c:v>
                </c:pt>
                <c:pt idx="1164">
                  <c:v>2744.2003972013499</c:v>
                </c:pt>
                <c:pt idx="1165">
                  <c:v>2746.4405831929398</c:v>
                </c:pt>
                <c:pt idx="1166">
                  <c:v>2748.6561807063799</c:v>
                </c:pt>
                <c:pt idx="1167">
                  <c:v>2750.5488349041002</c:v>
                </c:pt>
                <c:pt idx="1168">
                  <c:v>2753.9914413852998</c:v>
                </c:pt>
                <c:pt idx="1169">
                  <c:v>2756.2439216159601</c:v>
                </c:pt>
                <c:pt idx="1170">
                  <c:v>2759.28542854732</c:v>
                </c:pt>
                <c:pt idx="1171">
                  <c:v>2761.5258340788901</c:v>
                </c:pt>
                <c:pt idx="1172">
                  <c:v>2763.7908280886199</c:v>
                </c:pt>
                <c:pt idx="1173">
                  <c:v>2765.9574681857398</c:v>
                </c:pt>
                <c:pt idx="1174">
                  <c:v>2768.0753704065201</c:v>
                </c:pt>
                <c:pt idx="1175">
                  <c:v>2769.5493618557098</c:v>
                </c:pt>
                <c:pt idx="1176">
                  <c:v>2771.9553005348398</c:v>
                </c:pt>
                <c:pt idx="1177">
                  <c:v>2774.25498186196</c:v>
                </c:pt>
                <c:pt idx="1178">
                  <c:v>2777.3206381915002</c:v>
                </c:pt>
                <c:pt idx="1179">
                  <c:v>2778.39770135053</c:v>
                </c:pt>
                <c:pt idx="1180">
                  <c:v>2780.91714220112</c:v>
                </c:pt>
                <c:pt idx="1181">
                  <c:v>2783.23570396682</c:v>
                </c:pt>
                <c:pt idx="1182">
                  <c:v>2786.2407672609102</c:v>
                </c:pt>
                <c:pt idx="1183">
                  <c:v>2787.8350666210599</c:v>
                </c:pt>
                <c:pt idx="1184">
                  <c:v>2789.7667989358401</c:v>
                </c:pt>
                <c:pt idx="1185">
                  <c:v>2791.5055556051302</c:v>
                </c:pt>
                <c:pt idx="1186">
                  <c:v>2794.66627274752</c:v>
                </c:pt>
                <c:pt idx="1187">
                  <c:v>2795.9918551678602</c:v>
                </c:pt>
                <c:pt idx="1188">
                  <c:v>2798.7448865608999</c:v>
                </c:pt>
                <c:pt idx="1189">
                  <c:v>2800.5646534840998</c:v>
                </c:pt>
                <c:pt idx="1190">
                  <c:v>2803.3365653157198</c:v>
                </c:pt>
                <c:pt idx="1191">
                  <c:v>2806.3422872297601</c:v>
                </c:pt>
                <c:pt idx="1192">
                  <c:v>2807.0654519353898</c:v>
                </c:pt>
                <c:pt idx="1193">
                  <c:v>2810.34406204892</c:v>
                </c:pt>
                <c:pt idx="1194">
                  <c:v>2811.9875383653698</c:v>
                </c:pt>
                <c:pt idx="1195">
                  <c:v>2813.0303532869698</c:v>
                </c:pt>
                <c:pt idx="1196">
                  <c:v>2815.5467205778</c:v>
                </c:pt>
                <c:pt idx="1197">
                  <c:v>2817.4501322347101</c:v>
                </c:pt>
                <c:pt idx="1198">
                  <c:v>2820.9728708098901</c:v>
                </c:pt>
                <c:pt idx="1199">
                  <c:v>2822.25520385348</c:v>
                </c:pt>
                <c:pt idx="1200">
                  <c:v>2825.3728911591102</c:v>
                </c:pt>
                <c:pt idx="1201">
                  <c:v>2827.7390931012301</c:v>
                </c:pt>
                <c:pt idx="1202">
                  <c:v>2829.1797144729298</c:v>
                </c:pt>
                <c:pt idx="1203">
                  <c:v>2831.8873010893799</c:v>
                </c:pt>
                <c:pt idx="1204">
                  <c:v>2833.1705122929102</c:v>
                </c:pt>
                <c:pt idx="1205">
                  <c:v>2835.6688773051001</c:v>
                </c:pt>
                <c:pt idx="1206">
                  <c:v>2838.9387058192801</c:v>
                </c:pt>
                <c:pt idx="1207">
                  <c:v>2840.51785692057</c:v>
                </c:pt>
                <c:pt idx="1208">
                  <c:v>2843.3334572089002</c:v>
                </c:pt>
                <c:pt idx="1209">
                  <c:v>2844.6050327933099</c:v>
                </c:pt>
                <c:pt idx="1210">
                  <c:v>2847.8127314921699</c:v>
                </c:pt>
                <c:pt idx="1211">
                  <c:v>2850.0814576816101</c:v>
                </c:pt>
                <c:pt idx="1212">
                  <c:v>2852.5552342156402</c:v>
                </c:pt>
                <c:pt idx="1213">
                  <c:v>2855.0786267859398</c:v>
                </c:pt>
                <c:pt idx="1214">
                  <c:v>2855.8325270892701</c:v>
                </c:pt>
                <c:pt idx="1215">
                  <c:v>2859.2652542712099</c:v>
                </c:pt>
                <c:pt idx="1216">
                  <c:v>2862.30127270297</c:v>
                </c:pt>
                <c:pt idx="1217">
                  <c:v>2863.13025568065</c:v>
                </c:pt>
                <c:pt idx="1218">
                  <c:v>2865.2492556013499</c:v>
                </c:pt>
                <c:pt idx="1219">
                  <c:v>2866.66594711485</c:v>
                </c:pt>
                <c:pt idx="1220">
                  <c:v>2870.5359979439199</c:v>
                </c:pt>
                <c:pt idx="1221">
                  <c:v>2871.9722285159501</c:v>
                </c:pt>
                <c:pt idx="1222">
                  <c:v>2874.4677395083399</c:v>
                </c:pt>
                <c:pt idx="1223">
                  <c:v>2875.8587448437702</c:v>
                </c:pt>
                <c:pt idx="1224">
                  <c:v>2878.6183624363198</c:v>
                </c:pt>
                <c:pt idx="1225">
                  <c:v>2880.61354180632</c:v>
                </c:pt>
                <c:pt idx="1226">
                  <c:v>2883.0761218011999</c:v>
                </c:pt>
                <c:pt idx="1227">
                  <c:v>2884.9505541802801</c:v>
                </c:pt>
                <c:pt idx="1228">
                  <c:v>2889.2515619969499</c:v>
                </c:pt>
                <c:pt idx="1229">
                  <c:v>2890.4983295632201</c:v>
                </c:pt>
                <c:pt idx="1230">
                  <c:v>2892.6777029793898</c:v>
                </c:pt>
                <c:pt idx="1231">
                  <c:v>2895.7218443905399</c:v>
                </c:pt>
                <c:pt idx="1232">
                  <c:v>2897.72317088009</c:v>
                </c:pt>
                <c:pt idx="1233">
                  <c:v>2900.5809228452499</c:v>
                </c:pt>
                <c:pt idx="1234">
                  <c:v>2900.9165994800201</c:v>
                </c:pt>
                <c:pt idx="1235">
                  <c:v>2904.4031139579101</c:v>
                </c:pt>
                <c:pt idx="1236">
                  <c:v>2905.95174900149</c:v>
                </c:pt>
                <c:pt idx="1237">
                  <c:v>2907.9579053706798</c:v>
                </c:pt>
                <c:pt idx="1238">
                  <c:v>2911.4973289845998</c:v>
                </c:pt>
                <c:pt idx="1239">
                  <c:v>2912.8308148443498</c:v>
                </c:pt>
                <c:pt idx="1240">
                  <c:v>2915.3232522769799</c:v>
                </c:pt>
                <c:pt idx="1241">
                  <c:v>2917.5522417294101</c:v>
                </c:pt>
                <c:pt idx="1242">
                  <c:v>2920.8523667613199</c:v>
                </c:pt>
                <c:pt idx="1243">
                  <c:v>2923.5476591387001</c:v>
                </c:pt>
                <c:pt idx="1244">
                  <c:v>2925.6982728170201</c:v>
                </c:pt>
                <c:pt idx="1245">
                  <c:v>2926.81924397275</c:v>
                </c:pt>
                <c:pt idx="1246">
                  <c:v>2929.5733730657098</c:v>
                </c:pt>
                <c:pt idx="1247">
                  <c:v>2933.4392526350898</c:v>
                </c:pt>
                <c:pt idx="1248">
                  <c:v>2933.9479267768502</c:v>
                </c:pt>
                <c:pt idx="1249">
                  <c:v>2936.1661587700901</c:v>
                </c:pt>
                <c:pt idx="1250">
                  <c:v>2938.9328016421</c:v>
                </c:pt>
                <c:pt idx="1251">
                  <c:v>2940.1387347714499</c:v>
                </c:pt>
                <c:pt idx="1252">
                  <c:v>2944.7119721676499</c:v>
                </c:pt>
                <c:pt idx="1253">
                  <c:v>2946.4195541592799</c:v>
                </c:pt>
                <c:pt idx="1254">
                  <c:v>2947.62197464888</c:v>
                </c:pt>
                <c:pt idx="1255">
                  <c:v>2950.6037667047199</c:v>
                </c:pt>
                <c:pt idx="1256">
                  <c:v>2952.2360464820099</c:v>
                </c:pt>
                <c:pt idx="1257">
                  <c:v>2955.0850168478401</c:v>
                </c:pt>
                <c:pt idx="1258">
                  <c:v>2957.76669774624</c:v>
                </c:pt>
                <c:pt idx="1259">
                  <c:v>2959.4398119604598</c:v>
                </c:pt>
                <c:pt idx="1260">
                  <c:v>2962.0264320460101</c:v>
                </c:pt>
                <c:pt idx="1261">
                  <c:v>2964.0464194341598</c:v>
                </c:pt>
                <c:pt idx="1262">
                  <c:v>2966.8501645633801</c:v>
                </c:pt>
                <c:pt idx="1263">
                  <c:v>2968.4848592804901</c:v>
                </c:pt>
                <c:pt idx="1264">
                  <c:v>2971.4807018952702</c:v>
                </c:pt>
                <c:pt idx="1265">
                  <c:v>2973.99289792642</c:v>
                </c:pt>
                <c:pt idx="1266">
                  <c:v>2976.4758951397498</c:v>
                </c:pt>
                <c:pt idx="1267">
                  <c:v>2978.7834799062798</c:v>
                </c:pt>
                <c:pt idx="1268">
                  <c:v>2979.6655915599599</c:v>
                </c:pt>
                <c:pt idx="1269">
                  <c:v>2982.8148926232102</c:v>
                </c:pt>
                <c:pt idx="1270">
                  <c:v>2984.4195103625798</c:v>
                </c:pt>
                <c:pt idx="1271">
                  <c:v>2986.47528276804</c:v>
                </c:pt>
                <c:pt idx="1272">
                  <c:v>2989.34467035233</c:v>
                </c:pt>
                <c:pt idx="1273">
                  <c:v>2991.7330458327801</c:v>
                </c:pt>
                <c:pt idx="1274">
                  <c:v>2993.8270181953599</c:v>
                </c:pt>
                <c:pt idx="1275">
                  <c:v>2996.58575762797</c:v>
                </c:pt>
                <c:pt idx="1276">
                  <c:v>2998.6316507341699</c:v>
                </c:pt>
                <c:pt idx="1277">
                  <c:v>3001.8165172747399</c:v>
                </c:pt>
                <c:pt idx="1278">
                  <c:v>3002.2220076242602</c:v>
                </c:pt>
                <c:pt idx="1279">
                  <c:v>3005.0621963907402</c:v>
                </c:pt>
                <c:pt idx="1280">
                  <c:v>3006.9484839289398</c:v>
                </c:pt>
                <c:pt idx="1281">
                  <c:v>3009.6306039073102</c:v>
                </c:pt>
                <c:pt idx="1282">
                  <c:v>3012.36804796152</c:v>
                </c:pt>
                <c:pt idx="1283">
                  <c:v>3013.7392946984301</c:v>
                </c:pt>
                <c:pt idx="1284">
                  <c:v>3016.4694939331898</c:v>
                </c:pt>
                <c:pt idx="1285">
                  <c:v>3017.8506199693602</c:v>
                </c:pt>
                <c:pt idx="1286">
                  <c:v>3020.8343878850501</c:v>
                </c:pt>
                <c:pt idx="1287">
                  <c:v>3024.1630531148098</c:v>
                </c:pt>
                <c:pt idx="1288">
                  <c:v>3026.0972003694101</c:v>
                </c:pt>
                <c:pt idx="1289">
                  <c:v>3028.07306022087</c:v>
                </c:pt>
                <c:pt idx="1290">
                  <c:v>3030.8333364333698</c:v>
                </c:pt>
                <c:pt idx="1291">
                  <c:v>3031.6339987531801</c:v>
                </c:pt>
                <c:pt idx="1292">
                  <c:v>3035.4915358031799</c:v>
                </c:pt>
                <c:pt idx="1293">
                  <c:v>3038.1350167444498</c:v>
                </c:pt>
                <c:pt idx="1294">
                  <c:v>3040.17607997101</c:v>
                </c:pt>
                <c:pt idx="1295">
                  <c:v>3040.7776195257902</c:v>
                </c:pt>
                <c:pt idx="1296">
                  <c:v>3041.7809172503698</c:v>
                </c:pt>
                <c:pt idx="1297">
                  <c:v>3044.18751454945</c:v>
                </c:pt>
                <c:pt idx="1298">
                  <c:v>3046.20530653776</c:v>
                </c:pt>
                <c:pt idx="1299">
                  <c:v>3049.7203612135099</c:v>
                </c:pt>
                <c:pt idx="1300">
                  <c:v>3050.8222323906798</c:v>
                </c:pt>
                <c:pt idx="1301">
                  <c:v>3051.4206983856898</c:v>
                </c:pt>
                <c:pt idx="1302">
                  <c:v>3054.7058946987199</c:v>
                </c:pt>
                <c:pt idx="1303">
                  <c:v>3055.83323251397</c:v>
                </c:pt>
                <c:pt idx="1304">
                  <c:v>3055.9243416071199</c:v>
                </c:pt>
                <c:pt idx="1305">
                  <c:v>3057.8371934833199</c:v>
                </c:pt>
                <c:pt idx="1306">
                  <c:v>3060.6233754138598</c:v>
                </c:pt>
                <c:pt idx="1307">
                  <c:v>3062.96367163793</c:v>
                </c:pt>
                <c:pt idx="1308">
                  <c:v>3063.2918839132599</c:v>
                </c:pt>
                <c:pt idx="1309">
                  <c:v>3064.5566537581699</c:v>
                </c:pt>
                <c:pt idx="1310">
                  <c:v>3065.9663199922002</c:v>
                </c:pt>
                <c:pt idx="1311">
                  <c:v>3067.8464604108599</c:v>
                </c:pt>
                <c:pt idx="1312">
                  <c:v>3069.4815942079399</c:v>
                </c:pt>
                <c:pt idx="1313">
                  <c:v>3071.0587694493702</c:v>
                </c:pt>
                <c:pt idx="1314">
                  <c:v>3073.5239839240398</c:v>
                </c:pt>
                <c:pt idx="1315">
                  <c:v>3075.0952315859199</c:v>
                </c:pt>
                <c:pt idx="1316">
                  <c:v>3076.9244387284102</c:v>
                </c:pt>
                <c:pt idx="1317">
                  <c:v>3078.5165426887202</c:v>
                </c:pt>
                <c:pt idx="1318">
                  <c:v>3079.9955835575302</c:v>
                </c:pt>
                <c:pt idx="1319">
                  <c:v>3082.0120583059402</c:v>
                </c:pt>
                <c:pt idx="1320">
                  <c:v>3082.0926294798901</c:v>
                </c:pt>
                <c:pt idx="1321">
                  <c:v>3086.13018931636</c:v>
                </c:pt>
                <c:pt idx="1322">
                  <c:v>3088.2867305742402</c:v>
                </c:pt>
                <c:pt idx="1323">
                  <c:v>3090.2467835468901</c:v>
                </c:pt>
                <c:pt idx="1324">
                  <c:v>3092.0138608740499</c:v>
                </c:pt>
                <c:pt idx="1325">
                  <c:v>3093.3640317725399</c:v>
                </c:pt>
                <c:pt idx="1326">
                  <c:v>3096.6512039454301</c:v>
                </c:pt>
                <c:pt idx="1327">
                  <c:v>3098.0138886229902</c:v>
                </c:pt>
                <c:pt idx="1328">
                  <c:v>3100.4215836219801</c:v>
                </c:pt>
                <c:pt idx="1329">
                  <c:v>3102.4215928716299</c:v>
                </c:pt>
                <c:pt idx="1330">
                  <c:v>3104.5735237898598</c:v>
                </c:pt>
                <c:pt idx="1331">
                  <c:v>3105.78977529842</c:v>
                </c:pt>
                <c:pt idx="1332">
                  <c:v>3106.8960372752599</c:v>
                </c:pt>
                <c:pt idx="1333">
                  <c:v>3109.8844155306001</c:v>
                </c:pt>
                <c:pt idx="1334">
                  <c:v>3113.22274051964</c:v>
                </c:pt>
                <c:pt idx="1335">
                  <c:v>3114.3783989927601</c:v>
                </c:pt>
                <c:pt idx="1336">
                  <c:v>3117.2811566545502</c:v>
                </c:pt>
                <c:pt idx="1337">
                  <c:v>3119.4985104878501</c:v>
                </c:pt>
                <c:pt idx="1338">
                  <c:v>3121.20609247948</c:v>
                </c:pt>
                <c:pt idx="1339">
                  <c:v>3123.5960047398198</c:v>
                </c:pt>
                <c:pt idx="1340">
                  <c:v>3125.2807545731698</c:v>
                </c:pt>
                <c:pt idx="1341">
                  <c:v>3128.43093379635</c:v>
                </c:pt>
                <c:pt idx="1342">
                  <c:v>3130.81777249691</c:v>
                </c:pt>
                <c:pt idx="1343">
                  <c:v>3132.4166821967101</c:v>
                </c:pt>
                <c:pt idx="1344">
                  <c:v>3134.76949219984</c:v>
                </c:pt>
                <c:pt idx="1345">
                  <c:v>3135.5409557018402</c:v>
                </c:pt>
                <c:pt idx="1346">
                  <c:v>3138.26215379727</c:v>
                </c:pt>
                <c:pt idx="1347">
                  <c:v>3138.91835880794</c:v>
                </c:pt>
                <c:pt idx="1348">
                  <c:v>3142.0309966939499</c:v>
                </c:pt>
                <c:pt idx="1349">
                  <c:v>3144.0463737424402</c:v>
                </c:pt>
                <c:pt idx="1350">
                  <c:v>3145.7484672344799</c:v>
                </c:pt>
                <c:pt idx="1351">
                  <c:v>3148.23080582787</c:v>
                </c:pt>
                <c:pt idx="1352">
                  <c:v>3149.52806759034</c:v>
                </c:pt>
                <c:pt idx="1353">
                  <c:v>3151.3739597715798</c:v>
                </c:pt>
                <c:pt idx="1354">
                  <c:v>3153.8451018258102</c:v>
                </c:pt>
                <c:pt idx="1355">
                  <c:v>3156.1779336904301</c:v>
                </c:pt>
                <c:pt idx="1356">
                  <c:v>3157.65258375957</c:v>
                </c:pt>
                <c:pt idx="1357">
                  <c:v>3159.7055021452402</c:v>
                </c:pt>
                <c:pt idx="1358">
                  <c:v>3162.25150733384</c:v>
                </c:pt>
                <c:pt idx="1359">
                  <c:v>3163.9845559635601</c:v>
                </c:pt>
                <c:pt idx="1360">
                  <c:v>3167.6352863491102</c:v>
                </c:pt>
                <c:pt idx="1361">
                  <c:v>3169.95889753443</c:v>
                </c:pt>
                <c:pt idx="1362">
                  <c:v>3171.1837111023501</c:v>
                </c:pt>
                <c:pt idx="1363">
                  <c:v>3174.6287325233702</c:v>
                </c:pt>
                <c:pt idx="1364">
                  <c:v>3175.2739605348602</c:v>
                </c:pt>
                <c:pt idx="1365">
                  <c:v>3177.7224899707899</c:v>
                </c:pt>
                <c:pt idx="1366">
                  <c:v>3180.8039531791401</c:v>
                </c:pt>
                <c:pt idx="1367">
                  <c:v>3182.2946296670798</c:v>
                </c:pt>
                <c:pt idx="1368">
                  <c:v>3184.7453545028402</c:v>
                </c:pt>
                <c:pt idx="1369">
                  <c:v>3186.0118806676301</c:v>
                </c:pt>
                <c:pt idx="1370">
                  <c:v>3188.0059623377201</c:v>
                </c:pt>
                <c:pt idx="1371">
                  <c:v>3190.6411007596198</c:v>
                </c:pt>
                <c:pt idx="1372">
                  <c:v>3192.0127865764998</c:v>
                </c:pt>
                <c:pt idx="1373">
                  <c:v>3195.6314641244599</c:v>
                </c:pt>
                <c:pt idx="1374">
                  <c:v>3197.3416805959</c:v>
                </c:pt>
                <c:pt idx="1375">
                  <c:v>3198.8136961852401</c:v>
                </c:pt>
                <c:pt idx="1376">
                  <c:v>3201.7862675617698</c:v>
                </c:pt>
                <c:pt idx="1377">
                  <c:v>3202.8771617397601</c:v>
                </c:pt>
                <c:pt idx="1378">
                  <c:v>3205.91581465133</c:v>
                </c:pt>
                <c:pt idx="1379">
                  <c:v>3207.5057232118002</c:v>
                </c:pt>
                <c:pt idx="1380">
                  <c:v>3210.6146289180901</c:v>
                </c:pt>
                <c:pt idx="1381">
                  <c:v>3212.0941088668601</c:v>
                </c:pt>
                <c:pt idx="1382">
                  <c:v>3213.6921404067298</c:v>
                </c:pt>
                <c:pt idx="1383">
                  <c:v>3218.3795385943499</c:v>
                </c:pt>
                <c:pt idx="1384">
                  <c:v>3219.99754827271</c:v>
                </c:pt>
                <c:pt idx="1385">
                  <c:v>3221.6902015454698</c:v>
                </c:pt>
                <c:pt idx="1386">
                  <c:v>3223.83905890392</c:v>
                </c:pt>
                <c:pt idx="1387">
                  <c:v>3226.64829253274</c:v>
                </c:pt>
                <c:pt idx="1388">
                  <c:v>3229.26081833634</c:v>
                </c:pt>
                <c:pt idx="1389">
                  <c:v>3230.1233909314901</c:v>
                </c:pt>
                <c:pt idx="1390">
                  <c:v>3233.0737887696901</c:v>
                </c:pt>
                <c:pt idx="1391">
                  <c:v>3235.3747873367101</c:v>
                </c:pt>
                <c:pt idx="1392">
                  <c:v>3236.5106872113201</c:v>
                </c:pt>
                <c:pt idx="1393">
                  <c:v>3239.3203599201001</c:v>
                </c:pt>
                <c:pt idx="1394">
                  <c:v>3241.13617512359</c:v>
                </c:pt>
                <c:pt idx="1395">
                  <c:v>3243.8510065595001</c:v>
                </c:pt>
                <c:pt idx="1396">
                  <c:v>3246.2097441421802</c:v>
                </c:pt>
                <c:pt idx="1397">
                  <c:v>3247.5030541849501</c:v>
                </c:pt>
                <c:pt idx="1398">
                  <c:v>3250.41766700584</c:v>
                </c:pt>
                <c:pt idx="1399">
                  <c:v>3251.5933036174602</c:v>
                </c:pt>
                <c:pt idx="1400">
                  <c:v>3254.8429344531701</c:v>
                </c:pt>
                <c:pt idx="1401">
                  <c:v>3256.8868516995099</c:v>
                </c:pt>
                <c:pt idx="1402">
                  <c:v>3259.6135382945299</c:v>
                </c:pt>
                <c:pt idx="1403">
                  <c:v>3261.2365973925198</c:v>
                </c:pt>
                <c:pt idx="1404">
                  <c:v>3262.9784276215701</c:v>
                </c:pt>
                <c:pt idx="1405">
                  <c:v>3265.12794359998</c:v>
                </c:pt>
                <c:pt idx="1406">
                  <c:v>3267.0853620928301</c:v>
                </c:pt>
                <c:pt idx="1407">
                  <c:v>3269.7602372517399</c:v>
                </c:pt>
                <c:pt idx="1408">
                  <c:v>3271.8118383975102</c:v>
                </c:pt>
                <c:pt idx="1409">
                  <c:v>3273.4046009777699</c:v>
                </c:pt>
                <c:pt idx="1410">
                  <c:v>3277.0647715826099</c:v>
                </c:pt>
                <c:pt idx="1411">
                  <c:v>3278.5978192873699</c:v>
                </c:pt>
                <c:pt idx="1412">
                  <c:v>3281.2874036251701</c:v>
                </c:pt>
                <c:pt idx="1413">
                  <c:v>3283.6990503438801</c:v>
                </c:pt>
                <c:pt idx="1414">
                  <c:v>3284.9879695869799</c:v>
                </c:pt>
                <c:pt idx="1415">
                  <c:v>3287.1429740649701</c:v>
                </c:pt>
                <c:pt idx="1416">
                  <c:v>3289.0828293591399</c:v>
                </c:pt>
                <c:pt idx="1417">
                  <c:v>3292.0152249186999</c:v>
                </c:pt>
                <c:pt idx="1418">
                  <c:v>3293.5313680447198</c:v>
                </c:pt>
                <c:pt idx="1419">
                  <c:v>3296.2556396999198</c:v>
                </c:pt>
                <c:pt idx="1420">
                  <c:v>3299.21635591734</c:v>
                </c:pt>
                <c:pt idx="1421">
                  <c:v>3299.9041746856301</c:v>
                </c:pt>
                <c:pt idx="1422">
                  <c:v>3303.6817991816501</c:v>
                </c:pt>
                <c:pt idx="1423">
                  <c:v>3304.8607288930202</c:v>
                </c:pt>
                <c:pt idx="1424">
                  <c:v>3308.6407683288498</c:v>
                </c:pt>
                <c:pt idx="1425">
                  <c:v>3310.3714020187499</c:v>
                </c:pt>
                <c:pt idx="1426">
                  <c:v>3312.9812933425501</c:v>
                </c:pt>
                <c:pt idx="1427">
                  <c:v>3314.9439807949998</c:v>
                </c:pt>
                <c:pt idx="1428">
                  <c:v>3317.4645193455099</c:v>
                </c:pt>
                <c:pt idx="1429">
                  <c:v>3318.76661098763</c:v>
                </c:pt>
                <c:pt idx="1430">
                  <c:v>3320.40459880449</c:v>
                </c:pt>
                <c:pt idx="1431">
                  <c:v>3321.3931873501701</c:v>
                </c:pt>
                <c:pt idx="1432">
                  <c:v>3324.6324998066498</c:v>
                </c:pt>
                <c:pt idx="1433">
                  <c:v>3327.6560044593598</c:v>
                </c:pt>
                <c:pt idx="1434">
                  <c:v>3329.6514033693502</c:v>
                </c:pt>
                <c:pt idx="1435">
                  <c:v>3331.5133219693798</c:v>
                </c:pt>
                <c:pt idx="1436">
                  <c:v>3333.7100390442401</c:v>
                </c:pt>
                <c:pt idx="1437">
                  <c:v>3336.2902924702598</c:v>
                </c:pt>
                <c:pt idx="1438">
                  <c:v>3337.7425494610902</c:v>
                </c:pt>
                <c:pt idx="1439">
                  <c:v>3339.3910751971598</c:v>
                </c:pt>
                <c:pt idx="1440">
                  <c:v>3342.1370813107201</c:v>
                </c:pt>
                <c:pt idx="1441">
                  <c:v>3343.86090926113</c:v>
                </c:pt>
                <c:pt idx="1442">
                  <c:v>3347.3599375180902</c:v>
                </c:pt>
                <c:pt idx="1443">
                  <c:v>3349.0365643720502</c:v>
                </c:pt>
                <c:pt idx="1444">
                  <c:v>3351.52768456477</c:v>
                </c:pt>
                <c:pt idx="1445">
                  <c:v>3354.0561265546899</c:v>
                </c:pt>
                <c:pt idx="1446">
                  <c:v>3355.4763307079302</c:v>
                </c:pt>
                <c:pt idx="1447">
                  <c:v>3358.7132282245898</c:v>
                </c:pt>
                <c:pt idx="1448">
                  <c:v>3359.67415473235</c:v>
                </c:pt>
                <c:pt idx="1449">
                  <c:v>3363.2579254229399</c:v>
                </c:pt>
                <c:pt idx="1450">
                  <c:v>3365.6728652413899</c:v>
                </c:pt>
                <c:pt idx="1451">
                  <c:v>3367.33478291646</c:v>
                </c:pt>
                <c:pt idx="1452">
                  <c:v>3369.3497208849799</c:v>
                </c:pt>
                <c:pt idx="1453">
                  <c:v>3370.84369047267</c:v>
                </c:pt>
                <c:pt idx="1454">
                  <c:v>3372.9850834716899</c:v>
                </c:pt>
                <c:pt idx="1455">
                  <c:v>3374.7912389159101</c:v>
                </c:pt>
                <c:pt idx="1456">
                  <c:v>3376.9973962100598</c:v>
                </c:pt>
                <c:pt idx="1457">
                  <c:v>3381.1910489747902</c:v>
                </c:pt>
                <c:pt idx="1458">
                  <c:v>3381.46525441418</c:v>
                </c:pt>
                <c:pt idx="1459">
                  <c:v>3383.5704233159199</c:v>
                </c:pt>
                <c:pt idx="1460">
                  <c:v>3386.4294925209902</c:v>
                </c:pt>
                <c:pt idx="1461">
                  <c:v>3388.75310370631</c:v>
                </c:pt>
                <c:pt idx="1462">
                  <c:v>3392.0088816615498</c:v>
                </c:pt>
                <c:pt idx="1463">
                  <c:v>3392.6617935724698</c:v>
                </c:pt>
                <c:pt idx="1464">
                  <c:v>3396.5349179612999</c:v>
                </c:pt>
                <c:pt idx="1465">
                  <c:v>3397.48047667022</c:v>
                </c:pt>
                <c:pt idx="1466">
                  <c:v>3400.1026622330901</c:v>
                </c:pt>
                <c:pt idx="1467">
                  <c:v>3402.61200424445</c:v>
                </c:pt>
                <c:pt idx="1468">
                  <c:v>3404.7312237051301</c:v>
                </c:pt>
                <c:pt idx="1469">
                  <c:v>3407.6506664056601</c:v>
                </c:pt>
                <c:pt idx="1470">
                  <c:v>3409.5466137031299</c:v>
                </c:pt>
                <c:pt idx="1471">
                  <c:v>3410.9253247994802</c:v>
                </c:pt>
                <c:pt idx="1472">
                  <c:v>3412.87330307304</c:v>
                </c:pt>
                <c:pt idx="1473">
                  <c:v>3415.2045981577799</c:v>
                </c:pt>
                <c:pt idx="1474">
                  <c:v>3416.8665158328499</c:v>
                </c:pt>
                <c:pt idx="1475">
                  <c:v>3418.5778300042002</c:v>
                </c:pt>
                <c:pt idx="1476">
                  <c:v>3422.0966168596701</c:v>
                </c:pt>
                <c:pt idx="1477">
                  <c:v>3424.2757707358501</c:v>
                </c:pt>
                <c:pt idx="1478">
                  <c:v>3426.5201279871198</c:v>
                </c:pt>
                <c:pt idx="1479">
                  <c:v>3429.6542807915098</c:v>
                </c:pt>
                <c:pt idx="1480">
                  <c:v>3429.9590022886</c:v>
                </c:pt>
                <c:pt idx="1481">
                  <c:v>3433.5719717969901</c:v>
                </c:pt>
                <c:pt idx="1482">
                  <c:v>3436.0597988899699</c:v>
                </c:pt>
                <c:pt idx="1483">
                  <c:v>3437.65014653041</c:v>
                </c:pt>
                <c:pt idx="1484">
                  <c:v>3440.09472424664</c:v>
                </c:pt>
                <c:pt idx="1485">
                  <c:v>3441.7597154814698</c:v>
                </c:pt>
                <c:pt idx="1486">
                  <c:v>3444.1671909404799</c:v>
                </c:pt>
                <c:pt idx="1487">
                  <c:v>3446.4923389056898</c:v>
                </c:pt>
                <c:pt idx="1488">
                  <c:v>3448.9415269615702</c:v>
                </c:pt>
                <c:pt idx="1489">
                  <c:v>3450.8620627371902</c:v>
                </c:pt>
                <c:pt idx="1490">
                  <c:v>3452.6133331855399</c:v>
                </c:pt>
                <c:pt idx="1491">
                  <c:v>3454.7448468852999</c:v>
                </c:pt>
                <c:pt idx="1492">
                  <c:v>3455.33057956126</c:v>
                </c:pt>
                <c:pt idx="1493">
                  <c:v>3459.0888845387299</c:v>
                </c:pt>
                <c:pt idx="1494">
                  <c:v>3460.2017327150702</c:v>
                </c:pt>
                <c:pt idx="1495">
                  <c:v>3462.3343441147499</c:v>
                </c:pt>
                <c:pt idx="1496">
                  <c:v>3464.58331170568</c:v>
                </c:pt>
                <c:pt idx="1497">
                  <c:v>3467.0623571993101</c:v>
                </c:pt>
                <c:pt idx="1498">
                  <c:v>3470.8882804916898</c:v>
                </c:pt>
                <c:pt idx="1499">
                  <c:v>3472.5306591082299</c:v>
                </c:pt>
                <c:pt idx="1500">
                  <c:v>3474.4320949052799</c:v>
                </c:pt>
                <c:pt idx="1501">
                  <c:v>3477.1950055975799</c:v>
                </c:pt>
                <c:pt idx="1502">
                  <c:v>3478.7025866642398</c:v>
                </c:pt>
                <c:pt idx="1503">
                  <c:v>3482.22356891955</c:v>
                </c:pt>
                <c:pt idx="1504">
                  <c:v>3483.9201739119999</c:v>
                </c:pt>
                <c:pt idx="1505">
                  <c:v>3485.8707866653699</c:v>
                </c:pt>
                <c:pt idx="1506">
                  <c:v>3489.0069153295999</c:v>
                </c:pt>
                <c:pt idx="1507">
                  <c:v>3490.0506084111398</c:v>
                </c:pt>
                <c:pt idx="1508">
                  <c:v>3493.1895910951698</c:v>
                </c:pt>
                <c:pt idx="1509">
                  <c:v>3495.2666588790198</c:v>
                </c:pt>
                <c:pt idx="1510">
                  <c:v>3496.6589814543499</c:v>
                </c:pt>
                <c:pt idx="1511">
                  <c:v>3500.3836968143401</c:v>
                </c:pt>
                <c:pt idx="1512">
                  <c:v>3501.22980391073</c:v>
                </c:pt>
                <c:pt idx="1513">
                  <c:v>3504.7545183457601</c:v>
                </c:pt>
                <c:pt idx="1514">
                  <c:v>3506.3424510463801</c:v>
                </c:pt>
                <c:pt idx="1515">
                  <c:v>3508.5259957222302</c:v>
                </c:pt>
                <c:pt idx="1516">
                  <c:v>3509.9756182332499</c:v>
                </c:pt>
                <c:pt idx="1517">
                  <c:v>3512.7844127820999</c:v>
                </c:pt>
                <c:pt idx="1518">
                  <c:v>3515.1361250853101</c:v>
                </c:pt>
                <c:pt idx="1519">
                  <c:v>3517.0614907405702</c:v>
                </c:pt>
                <c:pt idx="1520">
                  <c:v>3519.3332904897802</c:v>
                </c:pt>
                <c:pt idx="1521">
                  <c:v>3522.6035580839298</c:v>
                </c:pt>
                <c:pt idx="1522">
                  <c:v>3524.1717321860401</c:v>
                </c:pt>
                <c:pt idx="1523">
                  <c:v>3526.8883199418201</c:v>
                </c:pt>
                <c:pt idx="1524">
                  <c:v>3528.3258677537501</c:v>
                </c:pt>
                <c:pt idx="1525">
                  <c:v>3529.54607098202</c:v>
                </c:pt>
                <c:pt idx="1526">
                  <c:v>3532.9201809883698</c:v>
                </c:pt>
                <c:pt idx="1527">
                  <c:v>3535.8516983879899</c:v>
                </c:pt>
                <c:pt idx="1528">
                  <c:v>3537.99704310671</c:v>
                </c:pt>
                <c:pt idx="1529">
                  <c:v>3540.8866283694801</c:v>
                </c:pt>
                <c:pt idx="1530">
                  <c:v>3542.7691837279599</c:v>
                </c:pt>
                <c:pt idx="1531">
                  <c:v>3543.5145219719302</c:v>
                </c:pt>
                <c:pt idx="1532">
                  <c:v>3546.5426369642801</c:v>
                </c:pt>
                <c:pt idx="1533">
                  <c:v>3548.7694310168799</c:v>
                </c:pt>
                <c:pt idx="1534">
                  <c:v>3550.7621954470701</c:v>
                </c:pt>
                <c:pt idx="1535">
                  <c:v>3554.0956905564699</c:v>
                </c:pt>
                <c:pt idx="1536">
                  <c:v>3556.52226599405</c:v>
                </c:pt>
                <c:pt idx="1537">
                  <c:v>3557.8035013377298</c:v>
                </c:pt>
                <c:pt idx="1538">
                  <c:v>3560.97804949908</c:v>
                </c:pt>
                <c:pt idx="1539">
                  <c:v>3562.01559546109</c:v>
                </c:pt>
                <c:pt idx="1540">
                  <c:v>3563.9956265722299</c:v>
                </c:pt>
                <c:pt idx="1541">
                  <c:v>3565.64327414837</c:v>
                </c:pt>
                <c:pt idx="1542">
                  <c:v>3568.5144180525299</c:v>
                </c:pt>
                <c:pt idx="1543">
                  <c:v>3571.1144300770702</c:v>
                </c:pt>
                <c:pt idx="1544">
                  <c:v>3573.06526237041</c:v>
                </c:pt>
                <c:pt idx="1545">
                  <c:v>3574.7941397404402</c:v>
                </c:pt>
                <c:pt idx="1546">
                  <c:v>3576.4354206570601</c:v>
                </c:pt>
                <c:pt idx="1547">
                  <c:v>3578.6716549289499</c:v>
                </c:pt>
                <c:pt idx="1548">
                  <c:v>3581.9812201801501</c:v>
                </c:pt>
                <c:pt idx="1549">
                  <c:v>3583.7234894891699</c:v>
                </c:pt>
                <c:pt idx="1550">
                  <c:v>3585.94479504218</c:v>
                </c:pt>
                <c:pt idx="1551">
                  <c:v>3588.4969473503202</c:v>
                </c:pt>
                <c:pt idx="1552">
                  <c:v>3590.2482177986599</c:v>
                </c:pt>
                <c:pt idx="1553">
                  <c:v>3593.45372109769</c:v>
                </c:pt>
                <c:pt idx="1554">
                  <c:v>3594.6480186079002</c:v>
                </c:pt>
                <c:pt idx="1555">
                  <c:v>3596.5523084247502</c:v>
                </c:pt>
                <c:pt idx="1556">
                  <c:v>3597.9066505829301</c:v>
                </c:pt>
                <c:pt idx="1557">
                  <c:v>3600.3257616610699</c:v>
                </c:pt>
                <c:pt idx="1558">
                  <c:v>3603.0087597993702</c:v>
                </c:pt>
                <c:pt idx="1559">
                  <c:v>3605.0476276261002</c:v>
                </c:pt>
                <c:pt idx="1560">
                  <c:v>3608.4941858269999</c:v>
                </c:pt>
                <c:pt idx="1561">
                  <c:v>3608.8296429217799</c:v>
                </c:pt>
                <c:pt idx="1562">
                  <c:v>3611.82987633624</c:v>
                </c:pt>
                <c:pt idx="1563">
                  <c:v>3614.84811202934</c:v>
                </c:pt>
                <c:pt idx="1564">
                  <c:v>3615.2957540556799</c:v>
                </c:pt>
                <c:pt idx="1565">
                  <c:v>3619.1135543686801</c:v>
                </c:pt>
                <c:pt idx="1566">
                  <c:v>3619.87426041149</c:v>
                </c:pt>
                <c:pt idx="1567">
                  <c:v>3622.1726244987099</c:v>
                </c:pt>
                <c:pt idx="1568">
                  <c:v>3625.3249991217199</c:v>
                </c:pt>
                <c:pt idx="1569">
                  <c:v>3626.3592519839699</c:v>
                </c:pt>
                <c:pt idx="1570">
                  <c:v>3629.38473249653</c:v>
                </c:pt>
                <c:pt idx="1571">
                  <c:v>3631.6879264633799</c:v>
                </c:pt>
                <c:pt idx="1572">
                  <c:v>3633.4910083478298</c:v>
                </c:pt>
                <c:pt idx="1573">
                  <c:v>3636.5751060359798</c:v>
                </c:pt>
                <c:pt idx="1574">
                  <c:v>3637.4717073285801</c:v>
                </c:pt>
                <c:pt idx="1575">
                  <c:v>3639.5955371289201</c:v>
                </c:pt>
                <c:pt idx="1576">
                  <c:v>3641.7786427248002</c:v>
                </c:pt>
                <c:pt idx="1577">
                  <c:v>3645.0862321161499</c:v>
                </c:pt>
                <c:pt idx="1578">
                  <c:v>3647.2401388942299</c:v>
                </c:pt>
                <c:pt idx="1579">
                  <c:v>3649.5769224785499</c:v>
                </c:pt>
                <c:pt idx="1580">
                  <c:v>3651.779128053</c:v>
                </c:pt>
                <c:pt idx="1581">
                  <c:v>3652.3850584074498</c:v>
                </c:pt>
                <c:pt idx="1582">
                  <c:v>3655.2355655531601</c:v>
                </c:pt>
                <c:pt idx="1583">
                  <c:v>3657.9545682487601</c:v>
                </c:pt>
                <c:pt idx="1584">
                  <c:v>3659.0428279469402</c:v>
                </c:pt>
                <c:pt idx="1585">
                  <c:v>3661.9903717653601</c:v>
                </c:pt>
                <c:pt idx="1586">
                  <c:v>3664.33549786906</c:v>
                </c:pt>
                <c:pt idx="1587">
                  <c:v>3666.74429056798</c:v>
                </c:pt>
                <c:pt idx="1588">
                  <c:v>3667.9783248152098</c:v>
                </c:pt>
                <c:pt idx="1589">
                  <c:v>3670.0940316361598</c:v>
                </c:pt>
                <c:pt idx="1590">
                  <c:v>3672.7353171775899</c:v>
                </c:pt>
                <c:pt idx="1591">
                  <c:v>3675.0839559210299</c:v>
                </c:pt>
                <c:pt idx="1592">
                  <c:v>3678.4121820708301</c:v>
                </c:pt>
                <c:pt idx="1593">
                  <c:v>3679.3948430369601</c:v>
                </c:pt>
                <c:pt idx="1594">
                  <c:v>3681.85456901204</c:v>
                </c:pt>
                <c:pt idx="1595">
                  <c:v>3683.7303186310301</c:v>
                </c:pt>
                <c:pt idx="1596">
                  <c:v>3687.6135418591002</c:v>
                </c:pt>
                <c:pt idx="1597">
                  <c:v>3689.7325417798102</c:v>
                </c:pt>
                <c:pt idx="1598">
                  <c:v>3690.00301503947</c:v>
                </c:pt>
                <c:pt idx="1599">
                  <c:v>3692.6625223995402</c:v>
                </c:pt>
                <c:pt idx="1600">
                  <c:v>3695.3062228807999</c:v>
                </c:pt>
                <c:pt idx="1601">
                  <c:v>3697.0972300661601</c:v>
                </c:pt>
                <c:pt idx="1602">
                  <c:v>3701.04455896941</c:v>
                </c:pt>
                <c:pt idx="1603">
                  <c:v>3704.3631253599301</c:v>
                </c:pt>
                <c:pt idx="1604">
                  <c:v>3706.7214238626502</c:v>
                </c:pt>
                <c:pt idx="1605">
                  <c:v>3707.9662155690698</c:v>
                </c:pt>
                <c:pt idx="1606">
                  <c:v>3710.8408721129599</c:v>
                </c:pt>
                <c:pt idx="1607">
                  <c:v>3713.5811701869602</c:v>
                </c:pt>
                <c:pt idx="1608">
                  <c:v>3715.7317838652798</c:v>
                </c:pt>
                <c:pt idx="1609">
                  <c:v>3717.19435923533</c:v>
                </c:pt>
                <c:pt idx="1610">
                  <c:v>3719.5289474198198</c:v>
                </c:pt>
                <c:pt idx="1611">
                  <c:v>3722.6736381434198</c:v>
                </c:pt>
                <c:pt idx="1612">
                  <c:v>3724.90504253567</c:v>
                </c:pt>
                <c:pt idx="1613">
                  <c:v>3728.1116435346098</c:v>
                </c:pt>
                <c:pt idx="1614">
                  <c:v>3729.4662052327799</c:v>
                </c:pt>
                <c:pt idx="1615">
                  <c:v>3731.1680791848398</c:v>
                </c:pt>
                <c:pt idx="1616">
                  <c:v>3734.2600803123901</c:v>
                </c:pt>
                <c:pt idx="1617">
                  <c:v>3736.9411025908398</c:v>
                </c:pt>
                <c:pt idx="1618">
                  <c:v>3739.5742651528899</c:v>
                </c:pt>
                <c:pt idx="1619">
                  <c:v>3742.5701077676799</c:v>
                </c:pt>
                <c:pt idx="1620">
                  <c:v>3744.5767032168301</c:v>
                </c:pt>
                <c:pt idx="1621">
                  <c:v>3746.0963589825901</c:v>
                </c:pt>
                <c:pt idx="1622">
                  <c:v>3747.2783622537299</c:v>
                </c:pt>
                <c:pt idx="1623">
                  <c:v>3749.3143760606699</c:v>
                </c:pt>
                <c:pt idx="1624">
                  <c:v>3751.7762974355901</c:v>
                </c:pt>
                <c:pt idx="1625">
                  <c:v>3753.9089088352698</c:v>
                </c:pt>
                <c:pt idx="1626">
                  <c:v>3755.1185741443301</c:v>
                </c:pt>
                <c:pt idx="1627">
                  <c:v>3758.3642532603299</c:v>
                </c:pt>
                <c:pt idx="1628">
                  <c:v>3759.29510279036</c:v>
                </c:pt>
                <c:pt idx="1629">
                  <c:v>3762.34626948098</c:v>
                </c:pt>
                <c:pt idx="1630">
                  <c:v>3764.5890899523702</c:v>
                </c:pt>
                <c:pt idx="1631">
                  <c:v>3766.9658298137001</c:v>
                </c:pt>
                <c:pt idx="1632">
                  <c:v>3769.78252780195</c:v>
                </c:pt>
                <c:pt idx="1633">
                  <c:v>3771.6279809032199</c:v>
                </c:pt>
                <c:pt idx="1634">
                  <c:v>3773.5050477621098</c:v>
                </c:pt>
                <c:pt idx="1635">
                  <c:v>3776.0754218888701</c:v>
                </c:pt>
                <c:pt idx="1636">
                  <c:v>3779.8493142051698</c:v>
                </c:pt>
                <c:pt idx="1637">
                  <c:v>3779.6793902579402</c:v>
                </c:pt>
                <c:pt idx="1638">
                  <c:v>3781.1481127475299</c:v>
                </c:pt>
                <c:pt idx="1639">
                  <c:v>3784.8218948313502</c:v>
                </c:pt>
                <c:pt idx="1640">
                  <c:v>3785.5274963382999</c:v>
                </c:pt>
                <c:pt idx="1641">
                  <c:v>3787.47964587155</c:v>
                </c:pt>
                <c:pt idx="1642">
                  <c:v>3789.9209304880201</c:v>
                </c:pt>
                <c:pt idx="1643">
                  <c:v>3792.8285180294401</c:v>
                </c:pt>
                <c:pt idx="1644">
                  <c:v>3795.0168925849298</c:v>
                </c:pt>
                <c:pt idx="1645">
                  <c:v>3796.6748585402902</c:v>
                </c:pt>
                <c:pt idx="1646">
                  <c:v>3799.2329384279801</c:v>
                </c:pt>
                <c:pt idx="1647">
                  <c:v>3801.0050651747601</c:v>
                </c:pt>
                <c:pt idx="1648">
                  <c:v>3803.7198966106698</c:v>
                </c:pt>
                <c:pt idx="1649">
                  <c:v>3805.9829147605401</c:v>
                </c:pt>
                <c:pt idx="1650">
                  <c:v>3807.79499778432</c:v>
                </c:pt>
                <c:pt idx="1651">
                  <c:v>3810.2279398814198</c:v>
                </c:pt>
                <c:pt idx="1652">
                  <c:v>3812.2740525275999</c:v>
                </c:pt>
                <c:pt idx="1653">
                  <c:v>3813.9100644846098</c:v>
                </c:pt>
                <c:pt idx="1654">
                  <c:v>3817.48022369622</c:v>
                </c:pt>
                <c:pt idx="1655">
                  <c:v>3818.3838502682902</c:v>
                </c:pt>
                <c:pt idx="1656">
                  <c:v>3821.18474137773</c:v>
                </c:pt>
                <c:pt idx="1657">
                  <c:v>3822.38650324738</c:v>
                </c:pt>
                <c:pt idx="1658">
                  <c:v>3825.1008956033202</c:v>
                </c:pt>
                <c:pt idx="1659">
                  <c:v>3826.9015625479601</c:v>
                </c:pt>
                <c:pt idx="1660">
                  <c:v>3829.4943297530399</c:v>
                </c:pt>
                <c:pt idx="1661">
                  <c:v>3831.34197825414</c:v>
                </c:pt>
                <c:pt idx="1662">
                  <c:v>3833.0583418451101</c:v>
                </c:pt>
                <c:pt idx="1663">
                  <c:v>3835.3929300296099</c:v>
                </c:pt>
                <c:pt idx="1664">
                  <c:v>3838.4225818018499</c:v>
                </c:pt>
                <c:pt idx="1665">
                  <c:v>3839.2344406608199</c:v>
                </c:pt>
                <c:pt idx="1666">
                  <c:v>3842.8744135871798</c:v>
                </c:pt>
                <c:pt idx="1667">
                  <c:v>3845.2142707312801</c:v>
                </c:pt>
                <c:pt idx="1668">
                  <c:v>3847.17432370393</c:v>
                </c:pt>
                <c:pt idx="1669">
                  <c:v>3849.0856388002398</c:v>
                </c:pt>
                <c:pt idx="1670">
                  <c:v>3849.3157167029399</c:v>
                </c:pt>
                <c:pt idx="1671">
                  <c:v>3852.7229772467999</c:v>
                </c:pt>
                <c:pt idx="1672">
                  <c:v>3855.3495536093401</c:v>
                </c:pt>
                <c:pt idx="1673">
                  <c:v>3858.0424310469002</c:v>
                </c:pt>
                <c:pt idx="1674">
                  <c:v>3858.71466247637</c:v>
                </c:pt>
                <c:pt idx="1675">
                  <c:v>3861.52433518515</c:v>
                </c:pt>
                <c:pt idx="1676">
                  <c:v>3863.8277486919801</c:v>
                </c:pt>
                <c:pt idx="1677">
                  <c:v>3865.0277542417698</c:v>
                </c:pt>
                <c:pt idx="1678">
                  <c:v>3867.1248001641202</c:v>
                </c:pt>
                <c:pt idx="1679">
                  <c:v>3870.1412795373599</c:v>
                </c:pt>
                <c:pt idx="1680">
                  <c:v>3872.9180212486099</c:v>
                </c:pt>
                <c:pt idx="1681">
                  <c:v>3875.6613928823799</c:v>
                </c:pt>
                <c:pt idx="1682">
                  <c:v>3875.9529419804599</c:v>
                </c:pt>
                <c:pt idx="1683">
                  <c:v>3878.1061901385901</c:v>
                </c:pt>
                <c:pt idx="1684">
                  <c:v>3880.5022495184598</c:v>
                </c:pt>
                <c:pt idx="1685">
                  <c:v>3881.1187177921101</c:v>
                </c:pt>
                <c:pt idx="1686">
                  <c:v>3883.9990823755802</c:v>
                </c:pt>
                <c:pt idx="1687">
                  <c:v>3885.9046894323201</c:v>
                </c:pt>
                <c:pt idx="1688">
                  <c:v>3888.7472931386301</c:v>
                </c:pt>
                <c:pt idx="1689">
                  <c:v>3890.4531188103902</c:v>
                </c:pt>
                <c:pt idx="1690">
                  <c:v>3892.3964867442901</c:v>
                </c:pt>
                <c:pt idx="1691">
                  <c:v>3894.9593965116201</c:v>
                </c:pt>
                <c:pt idx="1692">
                  <c:v>3895.6724623780201</c:v>
                </c:pt>
                <c:pt idx="1693">
                  <c:v>3899.8134255467198</c:v>
                </c:pt>
                <c:pt idx="1694">
                  <c:v>3901.1271528079601</c:v>
                </c:pt>
                <c:pt idx="1695">
                  <c:v>3903.2426400889199</c:v>
                </c:pt>
                <c:pt idx="1696">
                  <c:v>3906.3816227729399</c:v>
                </c:pt>
                <c:pt idx="1697">
                  <c:v>3908.0413450481701</c:v>
                </c:pt>
                <c:pt idx="1698">
                  <c:v>3911.7506926093201</c:v>
                </c:pt>
                <c:pt idx="1699">
                  <c:v>3912.60294682525</c:v>
                </c:pt>
                <c:pt idx="1700">
                  <c:v>3914.8128362991201</c:v>
                </c:pt>
                <c:pt idx="1701">
                  <c:v>3917.35027942836</c:v>
                </c:pt>
                <c:pt idx="1702">
                  <c:v>3919.9355822740099</c:v>
                </c:pt>
                <c:pt idx="1703">
                  <c:v>3921.57554595072</c:v>
                </c:pt>
                <c:pt idx="1704">
                  <c:v>3922.5841126349001</c:v>
                </c:pt>
                <c:pt idx="1705">
                  <c:v>3924.2179291920802</c:v>
                </c:pt>
                <c:pt idx="1706">
                  <c:v>3928.9476985965098</c:v>
                </c:pt>
                <c:pt idx="1707">
                  <c:v>3929.6396886244902</c:v>
                </c:pt>
                <c:pt idx="1708">
                  <c:v>3931.5215853630202</c:v>
                </c:pt>
                <c:pt idx="1709">
                  <c:v>3933.3384982664302</c:v>
                </c:pt>
                <c:pt idx="1710">
                  <c:v>3935.4741832258801</c:v>
                </c:pt>
                <c:pt idx="1711">
                  <c:v>3938.2676099758801</c:v>
                </c:pt>
                <c:pt idx="1712">
                  <c:v>3940.2267847885901</c:v>
                </c:pt>
                <c:pt idx="1713">
                  <c:v>3942.1771780019699</c:v>
                </c:pt>
                <c:pt idx="1714">
                  <c:v>3943.3754272318902</c:v>
                </c:pt>
                <c:pt idx="1715">
                  <c:v>3947.0470139158701</c:v>
                </c:pt>
                <c:pt idx="1716">
                  <c:v>3949.48478589261</c:v>
                </c:pt>
                <c:pt idx="1717">
                  <c:v>3951.0755726130201</c:v>
                </c:pt>
                <c:pt idx="1718">
                  <c:v>3953.8668039631898</c:v>
                </c:pt>
                <c:pt idx="1719">
                  <c:v>3954.9552832013601</c:v>
                </c:pt>
                <c:pt idx="1720">
                  <c:v>3957.4321332951599</c:v>
                </c:pt>
                <c:pt idx="1721">
                  <c:v>3958.4990976149502</c:v>
                </c:pt>
                <c:pt idx="1722">
                  <c:v>3961.5269930673198</c:v>
                </c:pt>
                <c:pt idx="1723">
                  <c:v>3963.6824366252899</c:v>
                </c:pt>
                <c:pt idx="1724">
                  <c:v>3964.9948466466199</c:v>
                </c:pt>
                <c:pt idx="1725">
                  <c:v>3966.5426035302698</c:v>
                </c:pt>
                <c:pt idx="1726">
                  <c:v>3969.7909171260699</c:v>
                </c:pt>
                <c:pt idx="1727">
                  <c:v>3971.7272597805099</c:v>
                </c:pt>
                <c:pt idx="1728">
                  <c:v>3973.7452713088001</c:v>
                </c:pt>
                <c:pt idx="1729">
                  <c:v>3975.93496310419</c:v>
                </c:pt>
                <c:pt idx="1730">
                  <c:v>3977.8915034370998</c:v>
                </c:pt>
                <c:pt idx="1731">
                  <c:v>3980.0645101937398</c:v>
                </c:pt>
                <c:pt idx="1732">
                  <c:v>3981.8752759776198</c:v>
                </c:pt>
                <c:pt idx="1733">
                  <c:v>3985.0208448611402</c:v>
                </c:pt>
                <c:pt idx="1734">
                  <c:v>3987.8068072517099</c:v>
                </c:pt>
                <c:pt idx="1735">
                  <c:v>3989.8713612565002</c:v>
                </c:pt>
                <c:pt idx="1736">
                  <c:v>3990.7394223512401</c:v>
                </c:pt>
                <c:pt idx="1737">
                  <c:v>3993.71023740791</c:v>
                </c:pt>
                <c:pt idx="1738">
                  <c:v>3995.2487736122498</c:v>
                </c:pt>
                <c:pt idx="1739">
                  <c:v>3996.42594700375</c:v>
                </c:pt>
                <c:pt idx="1740">
                  <c:v>3999.4700884149001</c:v>
                </c:pt>
                <c:pt idx="1741">
                  <c:v>4002.3061059216998</c:v>
                </c:pt>
                <c:pt idx="1742">
                  <c:v>4005.0947027920702</c:v>
                </c:pt>
                <c:pt idx="1743">
                  <c:v>4006.70436995106</c:v>
                </c:pt>
                <c:pt idx="1744">
                  <c:v>4009.2049303630802</c:v>
                </c:pt>
                <c:pt idx="1745">
                  <c:v>4011.2905602062901</c:v>
                </c:pt>
                <c:pt idx="1746">
                  <c:v>4013.6075851921</c:v>
                </c:pt>
                <c:pt idx="1747">
                  <c:v>4016.8335057095901</c:v>
                </c:pt>
                <c:pt idx="1748">
                  <c:v>4019.0087078660599</c:v>
                </c:pt>
                <c:pt idx="1749">
                  <c:v>4020.3399983259801</c:v>
                </c:pt>
                <c:pt idx="1750">
                  <c:v>4022.4796350051301</c:v>
                </c:pt>
                <c:pt idx="1751">
                  <c:v>4024.1064262828399</c:v>
                </c:pt>
                <c:pt idx="1752">
                  <c:v>4027.29985488277</c:v>
                </c:pt>
                <c:pt idx="1753">
                  <c:v>4028.6522211810998</c:v>
                </c:pt>
                <c:pt idx="1754">
                  <c:v>4031.6384040366102</c:v>
                </c:pt>
                <c:pt idx="1755">
                  <c:v>4033.4114089433201</c:v>
                </c:pt>
                <c:pt idx="1756">
                  <c:v>4036.34314588293</c:v>
                </c:pt>
                <c:pt idx="1757">
                  <c:v>4039.1466714721701</c:v>
                </c:pt>
                <c:pt idx="1758">
                  <c:v>4039.3991424531901</c:v>
                </c:pt>
                <c:pt idx="1759">
                  <c:v>4041.2652323129</c:v>
                </c:pt>
                <c:pt idx="1760">
                  <c:v>4044.2795162862999</c:v>
                </c:pt>
                <c:pt idx="1761">
                  <c:v>4047.1339751517098</c:v>
                </c:pt>
                <c:pt idx="1762">
                  <c:v>4049.3122508679598</c:v>
                </c:pt>
                <c:pt idx="1763">
                  <c:v>4049.9677972586801</c:v>
                </c:pt>
                <c:pt idx="1764">
                  <c:v>4055.3860440513499</c:v>
                </c:pt>
                <c:pt idx="1765">
                  <c:v>4056.4244681732898</c:v>
                </c:pt>
                <c:pt idx="1766">
                  <c:v>4058.0995582473602</c:v>
                </c:pt>
                <c:pt idx="1767">
                  <c:v>4060.1281076948599</c:v>
                </c:pt>
                <c:pt idx="1768">
                  <c:v>4062.9606125619298</c:v>
                </c:pt>
                <c:pt idx="1769">
                  <c:v>4065.2183617522001</c:v>
                </c:pt>
                <c:pt idx="1770">
                  <c:v>4067.0480079746499</c:v>
                </c:pt>
                <c:pt idx="1771">
                  <c:v>4068.7103647296799</c:v>
                </c:pt>
                <c:pt idx="1772">
                  <c:v>4070.37755136435</c:v>
                </c:pt>
                <c:pt idx="1773">
                  <c:v>4073.4102766963601</c:v>
                </c:pt>
                <c:pt idx="1774">
                  <c:v>4075.4568284225102</c:v>
                </c:pt>
                <c:pt idx="1775">
                  <c:v>4077.2781321255902</c:v>
                </c:pt>
                <c:pt idx="1776">
                  <c:v>4079.9271015664499</c:v>
                </c:pt>
                <c:pt idx="1777">
                  <c:v>4081.8770556998602</c:v>
                </c:pt>
                <c:pt idx="1778">
                  <c:v>4084.56246877798</c:v>
                </c:pt>
                <c:pt idx="1779">
                  <c:v>4085.4441413517002</c:v>
                </c:pt>
                <c:pt idx="1780">
                  <c:v>4088.0513981957001</c:v>
                </c:pt>
                <c:pt idx="1781">
                  <c:v>4090.56074020705</c:v>
                </c:pt>
                <c:pt idx="1782">
                  <c:v>4093.03056502138</c:v>
                </c:pt>
                <c:pt idx="1783">
                  <c:v>4095.3032429305299</c:v>
                </c:pt>
                <c:pt idx="1784">
                  <c:v>4096.4417772849401</c:v>
                </c:pt>
                <c:pt idx="1785">
                  <c:v>4098.9300434578799</c:v>
                </c:pt>
                <c:pt idx="1786">
                  <c:v>4100.4422348642001</c:v>
                </c:pt>
                <c:pt idx="1787">
                  <c:v>4103.8336885292401</c:v>
                </c:pt>
                <c:pt idx="1788">
                  <c:v>4105.5662980789903</c:v>
                </c:pt>
                <c:pt idx="1789">
                  <c:v>4109.1461170498696</c:v>
                </c:pt>
                <c:pt idx="1790">
                  <c:v>4109.9254839912801</c:v>
                </c:pt>
                <c:pt idx="1791">
                  <c:v>4111.1847653366203</c:v>
                </c:pt>
                <c:pt idx="1792">
                  <c:v>4112.9595265631997</c:v>
                </c:pt>
                <c:pt idx="1793">
                  <c:v>4116.2091573989001</c:v>
                </c:pt>
                <c:pt idx="1794">
                  <c:v>4119.6796454579999</c:v>
                </c:pt>
                <c:pt idx="1795">
                  <c:v>4121.2945815765997</c:v>
                </c:pt>
                <c:pt idx="1796">
                  <c:v>4123.5751629251499</c:v>
                </c:pt>
                <c:pt idx="1797">
                  <c:v>4125.3727563100201</c:v>
                </c:pt>
                <c:pt idx="1798">
                  <c:v>4126.8098650419797</c:v>
                </c:pt>
                <c:pt idx="1799">
                  <c:v>4129.6537859881801</c:v>
                </c:pt>
                <c:pt idx="1800">
                  <c:v>4132.3422726260696</c:v>
                </c:pt>
                <c:pt idx="1801">
                  <c:v>4133.5326184165897</c:v>
                </c:pt>
                <c:pt idx="1802">
                  <c:v>4135.5607287841203</c:v>
                </c:pt>
                <c:pt idx="1803">
                  <c:v>4137.5203426768103</c:v>
                </c:pt>
                <c:pt idx="1804">
                  <c:v>4140.7783160318804</c:v>
                </c:pt>
                <c:pt idx="1805">
                  <c:v>4142.9240998305704</c:v>
                </c:pt>
                <c:pt idx="1806">
                  <c:v>4146.6246657923803</c:v>
                </c:pt>
                <c:pt idx="1807">
                  <c:v>4146.8661597742203</c:v>
                </c:pt>
                <c:pt idx="1808">
                  <c:v>4150.5768245752697</c:v>
                </c:pt>
                <c:pt idx="1809">
                  <c:v>4151.2472996848701</c:v>
                </c:pt>
                <c:pt idx="1810">
                  <c:v>4154.2290917407099</c:v>
                </c:pt>
                <c:pt idx="1811">
                  <c:v>4156.8811347413302</c:v>
                </c:pt>
                <c:pt idx="1812">
                  <c:v>4159.6187983355303</c:v>
                </c:pt>
                <c:pt idx="1813">
                  <c:v>4160.77445680865</c:v>
                </c:pt>
                <c:pt idx="1814">
                  <c:v>4163.4739204457101</c:v>
                </c:pt>
                <c:pt idx="1815">
                  <c:v>4165.0519738470803</c:v>
                </c:pt>
                <c:pt idx="1816">
                  <c:v>4168.6093997396501</c:v>
                </c:pt>
                <c:pt idx="1817">
                  <c:v>4169.6188445837597</c:v>
                </c:pt>
                <c:pt idx="1818">
                  <c:v>4171.6394905918596</c:v>
                </c:pt>
                <c:pt idx="1819">
                  <c:v>4174.9317121843596</c:v>
                </c:pt>
                <c:pt idx="1820">
                  <c:v>4176.6862757324598</c:v>
                </c:pt>
                <c:pt idx="1821">
                  <c:v>4179.4081324478402</c:v>
                </c:pt>
                <c:pt idx="1822">
                  <c:v>4180.6331655557497</c:v>
                </c:pt>
                <c:pt idx="1823">
                  <c:v>4182.9264802233401</c:v>
                </c:pt>
                <c:pt idx="1824">
                  <c:v>4184.0285709404898</c:v>
                </c:pt>
                <c:pt idx="1825">
                  <c:v>4185.41386823635</c:v>
                </c:pt>
                <c:pt idx="1826">
                  <c:v>4189.0577928824196</c:v>
                </c:pt>
                <c:pt idx="1827">
                  <c:v>4190.8044529911103</c:v>
                </c:pt>
                <c:pt idx="1828">
                  <c:v>4193.11313545755</c:v>
                </c:pt>
                <c:pt idx="1829">
                  <c:v>4195.6615555859698</c:v>
                </c:pt>
                <c:pt idx="1830">
                  <c:v>4198.5006466525401</c:v>
                </c:pt>
                <c:pt idx="1831">
                  <c:v>4201.13600461442</c:v>
                </c:pt>
                <c:pt idx="1832">
                  <c:v>4200.8396256366996</c:v>
                </c:pt>
                <c:pt idx="1833">
                  <c:v>4205.0218623223</c:v>
                </c:pt>
                <c:pt idx="1834">
                  <c:v>4206.38213206004</c:v>
                </c:pt>
                <c:pt idx="1835">
                  <c:v>4207.4157263023299</c:v>
                </c:pt>
                <c:pt idx="1836">
                  <c:v>4210.9845682740397</c:v>
                </c:pt>
                <c:pt idx="1837">
                  <c:v>4212.6144331115202</c:v>
                </c:pt>
                <c:pt idx="1838">
                  <c:v>4215.3964437823697</c:v>
                </c:pt>
                <c:pt idx="1839">
                  <c:v>4217.3081979586595</c:v>
                </c:pt>
                <c:pt idx="1840">
                  <c:v>4218.8981065191301</c:v>
                </c:pt>
                <c:pt idx="1841">
                  <c:v>4221.5387334406196</c:v>
                </c:pt>
                <c:pt idx="1842">
                  <c:v>4223.5409380901001</c:v>
                </c:pt>
                <c:pt idx="1843">
                  <c:v>4226.6425989769295</c:v>
                </c:pt>
                <c:pt idx="1844">
                  <c:v>4228.23997189685</c:v>
                </c:pt>
                <c:pt idx="1845">
                  <c:v>4230.2153926683404</c:v>
                </c:pt>
                <c:pt idx="1846">
                  <c:v>4232.7976219542197</c:v>
                </c:pt>
                <c:pt idx="1847">
                  <c:v>4233.7131036853998</c:v>
                </c:pt>
                <c:pt idx="1848">
                  <c:v>4237.6283797510596</c:v>
                </c:pt>
                <c:pt idx="1849">
                  <c:v>4238.5579120411803</c:v>
                </c:pt>
                <c:pt idx="1850">
                  <c:v>4240.8876703460401</c:v>
                </c:pt>
                <c:pt idx="1851">
                  <c:v>4242.7520038858902</c:v>
                </c:pt>
                <c:pt idx="1852">
                  <c:v>4245.9133796482301</c:v>
                </c:pt>
                <c:pt idx="1853">
                  <c:v>4248.8337005086896</c:v>
                </c:pt>
                <c:pt idx="1854">
                  <c:v>4250.5645537385699</c:v>
                </c:pt>
                <c:pt idx="1855">
                  <c:v>4252.62647326356</c:v>
                </c:pt>
                <c:pt idx="1856">
                  <c:v>4253.5437113146099</c:v>
                </c:pt>
                <c:pt idx="1857">
                  <c:v>4254.7661099427096</c:v>
                </c:pt>
                <c:pt idx="1858">
                  <c:v>4257.1810497611696</c:v>
                </c:pt>
                <c:pt idx="1859">
                  <c:v>4260.1215683001101</c:v>
                </c:pt>
                <c:pt idx="1860">
                  <c:v>4263.0273995216603</c:v>
                </c:pt>
                <c:pt idx="1861">
                  <c:v>4264.8052343080099</c:v>
                </c:pt>
                <c:pt idx="1862">
                  <c:v>4266.9150135494001</c:v>
                </c:pt>
                <c:pt idx="1863">
                  <c:v>4269.9332492425001</c:v>
                </c:pt>
                <c:pt idx="1864">
                  <c:v>4272.1870467130702</c:v>
                </c:pt>
                <c:pt idx="1865">
                  <c:v>4274.3609316296497</c:v>
                </c:pt>
                <c:pt idx="1866">
                  <c:v>4277.6338337036004</c:v>
                </c:pt>
                <c:pt idx="1867">
                  <c:v>4278.4988212385797</c:v>
                </c:pt>
                <c:pt idx="1868">
                  <c:v>4280.9906000512501</c:v>
                </c:pt>
                <c:pt idx="1869">
                  <c:v>4284.4597708704496</c:v>
                </c:pt>
                <c:pt idx="1870">
                  <c:v>4287.0235587977204</c:v>
                </c:pt>
                <c:pt idx="1871">
                  <c:v>4288.68020751318</c:v>
                </c:pt>
                <c:pt idx="1872">
                  <c:v>4290.3996446639203</c:v>
                </c:pt>
                <c:pt idx="1873">
                  <c:v>4292.7070098904596</c:v>
                </c:pt>
                <c:pt idx="1874">
                  <c:v>4295.2290852208598</c:v>
                </c:pt>
                <c:pt idx="1875">
                  <c:v>4297.3274483831101</c:v>
                </c:pt>
                <c:pt idx="1876">
                  <c:v>4299.9935419426802</c:v>
                </c:pt>
                <c:pt idx="1877">
                  <c:v>4301.5483241058</c:v>
                </c:pt>
                <c:pt idx="1878">
                  <c:v>4304.4172726101197</c:v>
                </c:pt>
                <c:pt idx="1879">
                  <c:v>4305.735829751</c:v>
                </c:pt>
                <c:pt idx="1880">
                  <c:v>4308.2561487615303</c:v>
                </c:pt>
                <c:pt idx="1881">
                  <c:v>4309.7788780870596</c:v>
                </c:pt>
                <c:pt idx="1882">
                  <c:v>4313.7490391485999</c:v>
                </c:pt>
                <c:pt idx="1883">
                  <c:v>4316.4177671879697</c:v>
                </c:pt>
                <c:pt idx="1884">
                  <c:v>4317.3060259612002</c:v>
                </c:pt>
                <c:pt idx="1885">
                  <c:v>4319.0961549866197</c:v>
                </c:pt>
                <c:pt idx="1886">
                  <c:v>4320.3536800120801</c:v>
                </c:pt>
                <c:pt idx="1887">
                  <c:v>4322.9179070193204</c:v>
                </c:pt>
                <c:pt idx="1888">
                  <c:v>4325.8171520413598</c:v>
                </c:pt>
                <c:pt idx="1889">
                  <c:v>4327.4224284006796</c:v>
                </c:pt>
                <c:pt idx="1890">
                  <c:v>4329.2257298251197</c:v>
                </c:pt>
                <c:pt idx="1891">
                  <c:v>4330.9636083344703</c:v>
                </c:pt>
                <c:pt idx="1892">
                  <c:v>4333.09182893448</c:v>
                </c:pt>
                <c:pt idx="1893">
                  <c:v>4335.64903066224</c:v>
                </c:pt>
                <c:pt idx="1894">
                  <c:v>4338.7335674303504</c:v>
                </c:pt>
                <c:pt idx="1895">
                  <c:v>4340.65278596607</c:v>
                </c:pt>
                <c:pt idx="1896">
                  <c:v>4341.9941752652303</c:v>
                </c:pt>
                <c:pt idx="1897">
                  <c:v>4344.4679517992599</c:v>
                </c:pt>
                <c:pt idx="1898">
                  <c:v>4346.6497401552497</c:v>
                </c:pt>
                <c:pt idx="1899">
                  <c:v>4349.13756724822</c:v>
                </c:pt>
                <c:pt idx="1900">
                  <c:v>4350.5347197031897</c:v>
                </c:pt>
                <c:pt idx="1901">
                  <c:v>4352.24361893472</c:v>
                </c:pt>
                <c:pt idx="1902">
                  <c:v>4355.2917120655802</c:v>
                </c:pt>
                <c:pt idx="1903">
                  <c:v>4356.7854621132801</c:v>
                </c:pt>
                <c:pt idx="1904">
                  <c:v>4358.3894212327004</c:v>
                </c:pt>
                <c:pt idx="1905">
                  <c:v>4362.5576073593502</c:v>
                </c:pt>
                <c:pt idx="1906">
                  <c:v>4363.3031651433002</c:v>
                </c:pt>
                <c:pt idx="1907">
                  <c:v>4366.48342134422</c:v>
                </c:pt>
                <c:pt idx="1908">
                  <c:v>4368.3468767241402</c:v>
                </c:pt>
                <c:pt idx="1909">
                  <c:v>4370.2393113818698</c:v>
                </c:pt>
                <c:pt idx="1910">
                  <c:v>4371.9161577758096</c:v>
                </c:pt>
                <c:pt idx="1911">
                  <c:v>4374.7873016799704</c:v>
                </c:pt>
                <c:pt idx="1912">
                  <c:v>4377.9618498413201</c:v>
                </c:pt>
                <c:pt idx="1913">
                  <c:v>4378.9383636879102</c:v>
                </c:pt>
                <c:pt idx="1914">
                  <c:v>4380.6696559977599</c:v>
                </c:pt>
                <c:pt idx="1915">
                  <c:v>4382.9822901838997</c:v>
                </c:pt>
                <c:pt idx="1916">
                  <c:v>4385.0819705860604</c:v>
                </c:pt>
                <c:pt idx="1917">
                  <c:v>4387.6145838356597</c:v>
                </c:pt>
                <c:pt idx="1918">
                  <c:v>4389.2874785099002</c:v>
                </c:pt>
                <c:pt idx="1919">
                  <c:v>4391.7147125674301</c:v>
                </c:pt>
                <c:pt idx="1920">
                  <c:v>4392.9296468360999</c:v>
                </c:pt>
                <c:pt idx="1921">
                  <c:v>4395.5105588820697</c:v>
                </c:pt>
                <c:pt idx="1922">
                  <c:v>4398.1599674029003</c:v>
                </c:pt>
                <c:pt idx="1923">
                  <c:v>4399.8578896352601</c:v>
                </c:pt>
                <c:pt idx="1924">
                  <c:v>4403.1847985451504</c:v>
                </c:pt>
                <c:pt idx="1925">
                  <c:v>4404.06251939917</c:v>
                </c:pt>
                <c:pt idx="1926">
                  <c:v>4404.8594495392599</c:v>
                </c:pt>
                <c:pt idx="1927">
                  <c:v>4408.0348758605396</c:v>
                </c:pt>
                <c:pt idx="1928">
                  <c:v>4409.6234671811198</c:v>
                </c:pt>
                <c:pt idx="1929">
                  <c:v>4412.7839647835199</c:v>
                </c:pt>
                <c:pt idx="1930">
                  <c:v>4414.5170134132404</c:v>
                </c:pt>
                <c:pt idx="1931">
                  <c:v>4416.5152663430199</c:v>
                </c:pt>
                <c:pt idx="1932">
                  <c:v>4419.6226352694202</c:v>
                </c:pt>
                <c:pt idx="1933">
                  <c:v>4421.9980578908398</c:v>
                </c:pt>
                <c:pt idx="1934">
                  <c:v>4423.60465149007</c:v>
                </c:pt>
                <c:pt idx="1935">
                  <c:v>4425.6766698542997</c:v>
                </c:pt>
                <c:pt idx="1936">
                  <c:v>4427.7772284163902</c:v>
                </c:pt>
                <c:pt idx="1937">
                  <c:v>4430.1667015967596</c:v>
                </c:pt>
                <c:pt idx="1938">
                  <c:v>4431.5700011712597</c:v>
                </c:pt>
                <c:pt idx="1939">
                  <c:v>4434.85958828396</c:v>
                </c:pt>
                <c:pt idx="1940">
                  <c:v>4437.3140452994403</c:v>
                </c:pt>
                <c:pt idx="1941">
                  <c:v>4439.7935298730499</c:v>
                </c:pt>
                <c:pt idx="1942">
                  <c:v>4441.19682944755</c:v>
                </c:pt>
                <c:pt idx="1943">
                  <c:v>4441.1059398943798</c:v>
                </c:pt>
                <c:pt idx="1944">
                  <c:v>4444.46797520164</c:v>
                </c:pt>
                <c:pt idx="1945">
                  <c:v>4447.0673286062301</c:v>
                </c:pt>
                <c:pt idx="1946">
                  <c:v>4448.5957659713304</c:v>
                </c:pt>
                <c:pt idx="1947">
                  <c:v>4451.7812911318497</c:v>
                </c:pt>
                <c:pt idx="1948">
                  <c:v>4452.1123574269604</c:v>
                </c:pt>
                <c:pt idx="1949">
                  <c:v>4455.5573788479796</c:v>
                </c:pt>
                <c:pt idx="1950">
                  <c:v>4457.7633166021496</c:v>
                </c:pt>
                <c:pt idx="1951">
                  <c:v>4460.0443370306702</c:v>
                </c:pt>
                <c:pt idx="1952">
                  <c:v>4461.6250249118402</c:v>
                </c:pt>
                <c:pt idx="1953">
                  <c:v>4462.98309924974</c:v>
                </c:pt>
                <c:pt idx="1954">
                  <c:v>4467.17543477458</c:v>
                </c:pt>
                <c:pt idx="1955">
                  <c:v>4467.8981604002502</c:v>
                </c:pt>
                <c:pt idx="1956">
                  <c:v>4470.0298936399904</c:v>
                </c:pt>
                <c:pt idx="1957">
                  <c:v>4472.7609710346796</c:v>
                </c:pt>
                <c:pt idx="1958">
                  <c:v>4475.2839245250098</c:v>
                </c:pt>
                <c:pt idx="1959">
                  <c:v>4476.4834909948304</c:v>
                </c:pt>
                <c:pt idx="1960">
                  <c:v>4478.9871249666203</c:v>
                </c:pt>
                <c:pt idx="1961">
                  <c:v>4480.9823043366296</c:v>
                </c:pt>
                <c:pt idx="1962">
                  <c:v>4482.9849480660796</c:v>
                </c:pt>
                <c:pt idx="1963">
                  <c:v>4485.1360008243701</c:v>
                </c:pt>
                <c:pt idx="1964">
                  <c:v>4487.9074735760196</c:v>
                </c:pt>
                <c:pt idx="1965">
                  <c:v>4489.8978230663997</c:v>
                </c:pt>
                <c:pt idx="1966">
                  <c:v>4491.8670967183498</c:v>
                </c:pt>
                <c:pt idx="1967">
                  <c:v>4493.7770945747698</c:v>
                </c:pt>
                <c:pt idx="1968">
                  <c:v>4495.7419774270502</c:v>
                </c:pt>
                <c:pt idx="1969">
                  <c:v>4499.2651550821902</c:v>
                </c:pt>
                <c:pt idx="1970">
                  <c:v>4499.7200419279998</c:v>
                </c:pt>
                <c:pt idx="1971">
                  <c:v>4503.1892127472001</c:v>
                </c:pt>
                <c:pt idx="1972">
                  <c:v>4504.5003055286397</c:v>
                </c:pt>
                <c:pt idx="1973">
                  <c:v>4507.1795714872196</c:v>
                </c:pt>
                <c:pt idx="1974">
                  <c:v>4510.6421561069101</c:v>
                </c:pt>
                <c:pt idx="1975">
                  <c:v>4511.1923233055504</c:v>
                </c:pt>
                <c:pt idx="1976">
                  <c:v>4513.43119205724</c:v>
                </c:pt>
                <c:pt idx="1977">
                  <c:v>4516.2593061246398</c:v>
                </c:pt>
                <c:pt idx="1978">
                  <c:v>4518.7633791763901</c:v>
                </c:pt>
                <c:pt idx="1979">
                  <c:v>4518.8059699331898</c:v>
                </c:pt>
                <c:pt idx="1980">
                  <c:v>4522.5315634531098</c:v>
                </c:pt>
                <c:pt idx="1981">
                  <c:v>4524.4916164257602</c:v>
                </c:pt>
                <c:pt idx="1982">
                  <c:v>4526.3726350043598</c:v>
                </c:pt>
                <c:pt idx="1983">
                  <c:v>4528.8121633009596</c:v>
                </c:pt>
                <c:pt idx="1984">
                  <c:v>4530.5597015695903</c:v>
                </c:pt>
                <c:pt idx="1985">
                  <c:v>4533.9498379947299</c:v>
                </c:pt>
                <c:pt idx="1986">
                  <c:v>4535.3847513268602</c:v>
                </c:pt>
                <c:pt idx="1987">
                  <c:v>4536.8082485798504</c:v>
                </c:pt>
                <c:pt idx="1988">
                  <c:v>4539.1248344856904</c:v>
                </c:pt>
                <c:pt idx="1989">
                  <c:v>4541.9424106338802</c:v>
                </c:pt>
                <c:pt idx="1990">
                  <c:v>4544.22167474253</c:v>
                </c:pt>
                <c:pt idx="1991">
                  <c:v>4546.4464929352798</c:v>
                </c:pt>
                <c:pt idx="1992">
                  <c:v>4547.9380475831504</c:v>
                </c:pt>
                <c:pt idx="1993">
                  <c:v>4550.9013982803799</c:v>
                </c:pt>
                <c:pt idx="1994">
                  <c:v>4553.2662829825904</c:v>
                </c:pt>
                <c:pt idx="1995">
                  <c:v>4554.6880239157099</c:v>
                </c:pt>
                <c:pt idx="1996">
                  <c:v>4556.4676150219302</c:v>
                </c:pt>
                <c:pt idx="1997">
                  <c:v>4558.0781603408504</c:v>
                </c:pt>
                <c:pt idx="1998">
                  <c:v>4561.1657706687402</c:v>
                </c:pt>
                <c:pt idx="1999">
                  <c:v>4563.1385569604299</c:v>
                </c:pt>
                <c:pt idx="2000">
                  <c:v>4564.7561275588296</c:v>
                </c:pt>
                <c:pt idx="2001">
                  <c:v>4568.0321031925496</c:v>
                </c:pt>
                <c:pt idx="2002">
                  <c:v>4568.8760148891097</c:v>
                </c:pt>
                <c:pt idx="2003">
                  <c:v>4570.4005005345098</c:v>
                </c:pt>
                <c:pt idx="2004">
                  <c:v>4572.9822907404196</c:v>
                </c:pt>
                <c:pt idx="2005">
                  <c:v>4575.4292833964601</c:v>
                </c:pt>
                <c:pt idx="2006">
                  <c:v>4578.1230389939601</c:v>
                </c:pt>
                <c:pt idx="2007">
                  <c:v>4580.2301837555497</c:v>
                </c:pt>
                <c:pt idx="2008">
                  <c:v>4582.4672961873703</c:v>
                </c:pt>
                <c:pt idx="2009">
                  <c:v>4585.7283431022197</c:v>
                </c:pt>
                <c:pt idx="2010">
                  <c:v>4587.2299965893299</c:v>
                </c:pt>
                <c:pt idx="2011">
                  <c:v>4589.1575576444202</c:v>
                </c:pt>
                <c:pt idx="2012">
                  <c:v>4590.9722751480003</c:v>
                </c:pt>
                <c:pt idx="2013">
                  <c:v>4594.14770146928</c:v>
                </c:pt>
                <c:pt idx="2014">
                  <c:v>4594.5973193554801</c:v>
                </c:pt>
                <c:pt idx="2015">
                  <c:v>4596.4721908145402</c:v>
                </c:pt>
                <c:pt idx="2016">
                  <c:v>4598.9253305901202</c:v>
                </c:pt>
                <c:pt idx="2017">
                  <c:v>4602.3549842122902</c:v>
                </c:pt>
                <c:pt idx="2018">
                  <c:v>4604.1007661610502</c:v>
                </c:pt>
                <c:pt idx="2019">
                  <c:v>4604.5244783291901</c:v>
                </c:pt>
                <c:pt idx="2020">
                  <c:v>4606.9653238657002</c:v>
                </c:pt>
                <c:pt idx="2021">
                  <c:v>4610.0388836346401</c:v>
                </c:pt>
                <c:pt idx="2022">
                  <c:v>4612.2259409502303</c:v>
                </c:pt>
                <c:pt idx="2023">
                  <c:v>4613.7526219954598</c:v>
                </c:pt>
                <c:pt idx="2024">
                  <c:v>4615.5159671429001</c:v>
                </c:pt>
                <c:pt idx="2025">
                  <c:v>4617.7794243727403</c:v>
                </c:pt>
                <c:pt idx="2026">
                  <c:v>4621.2850388291999</c:v>
                </c:pt>
                <c:pt idx="2027">
                  <c:v>4623.4295053879896</c:v>
                </c:pt>
                <c:pt idx="2028">
                  <c:v>4626.0525691107896</c:v>
                </c:pt>
                <c:pt idx="2029">
                  <c:v>4627.6780431486004</c:v>
                </c:pt>
                <c:pt idx="2030">
                  <c:v>4628.1592747924196</c:v>
                </c:pt>
                <c:pt idx="2031">
                  <c:v>4631.0572025745596</c:v>
                </c:pt>
                <c:pt idx="2032">
                  <c:v>4633.1696162957596</c:v>
                </c:pt>
                <c:pt idx="2033">
                  <c:v>4635.6578824687003</c:v>
                </c:pt>
                <c:pt idx="2034">
                  <c:v>4637.66491699782</c:v>
                </c:pt>
                <c:pt idx="2035">
                  <c:v>4639.2701933571398</c:v>
                </c:pt>
                <c:pt idx="2036">
                  <c:v>4642.8302537295103</c:v>
                </c:pt>
                <c:pt idx="2037">
                  <c:v>4644.5514472001196</c:v>
                </c:pt>
                <c:pt idx="2038">
                  <c:v>4646.9927318165901</c:v>
                </c:pt>
                <c:pt idx="2039">
                  <c:v>4649.9060273975801</c:v>
                </c:pt>
                <c:pt idx="2040">
                  <c:v>4651.7273311006602</c:v>
                </c:pt>
                <c:pt idx="2041">
                  <c:v>4652.6423737518699</c:v>
                </c:pt>
                <c:pt idx="2042">
                  <c:v>4654.9330539396697</c:v>
                </c:pt>
                <c:pt idx="2043">
                  <c:v>4657.73306688917</c:v>
                </c:pt>
                <c:pt idx="2044">
                  <c:v>4660.1062941107602</c:v>
                </c:pt>
                <c:pt idx="2045">
                  <c:v>4662.0922528014698</c:v>
                </c:pt>
                <c:pt idx="2046">
                  <c:v>4662.9142104996699</c:v>
                </c:pt>
                <c:pt idx="2047">
                  <c:v>4665.6931476107602</c:v>
                </c:pt>
                <c:pt idx="2048">
                  <c:v>4667.5864604284297</c:v>
                </c:pt>
                <c:pt idx="2049">
                  <c:v>4669.5298283623397</c:v>
                </c:pt>
                <c:pt idx="2050">
                  <c:v>4671.6431202434696</c:v>
                </c:pt>
                <c:pt idx="2051">
                  <c:v>4674.3258988417901</c:v>
                </c:pt>
                <c:pt idx="2052">
                  <c:v>4677.1794795472697</c:v>
                </c:pt>
                <c:pt idx="2053">
                  <c:v>4679.2708174300496</c:v>
                </c:pt>
                <c:pt idx="2054">
                  <c:v>4681.4921229830597</c:v>
                </c:pt>
                <c:pt idx="2055">
                  <c:v>4683.8192468081097</c:v>
                </c:pt>
                <c:pt idx="2056">
                  <c:v>4684.2113452186404</c:v>
                </c:pt>
                <c:pt idx="2057">
                  <c:v>4687.4622932942402</c:v>
                </c:pt>
                <c:pt idx="2058">
                  <c:v>4688.9643858613199</c:v>
                </c:pt>
                <c:pt idx="2059">
                  <c:v>4691.02630538631</c:v>
                </c:pt>
                <c:pt idx="2060">
                  <c:v>4693.8737389722501</c:v>
                </c:pt>
                <c:pt idx="2061">
                  <c:v>4694.7097472294099</c:v>
                </c:pt>
                <c:pt idx="2062">
                  <c:v>4698.2197524855401</c:v>
                </c:pt>
                <c:pt idx="2063">
                  <c:v>4700.2518145727699</c:v>
                </c:pt>
                <c:pt idx="2064">
                  <c:v>4702.0507251975396</c:v>
                </c:pt>
                <c:pt idx="2065">
                  <c:v>4703.6485371974204</c:v>
                </c:pt>
                <c:pt idx="2066">
                  <c:v>4704.9104530225504</c:v>
                </c:pt>
                <c:pt idx="2067">
                  <c:v>4708.4160674790201</c:v>
                </c:pt>
                <c:pt idx="2068">
                  <c:v>4709.89840144758</c:v>
                </c:pt>
                <c:pt idx="2069">
                  <c:v>4713.2709746740402</c:v>
                </c:pt>
                <c:pt idx="2070">
                  <c:v>4714.5767984958802</c:v>
                </c:pt>
                <c:pt idx="2071">
                  <c:v>4716.2303736515696</c:v>
                </c:pt>
                <c:pt idx="2072">
                  <c:v>4718.6435571501497</c:v>
                </c:pt>
                <c:pt idx="2073">
                  <c:v>4720.9715591351396</c:v>
                </c:pt>
                <c:pt idx="2074">
                  <c:v>4724.5158126286997</c:v>
                </c:pt>
                <c:pt idx="2075">
                  <c:v>4726.0266867951204</c:v>
                </c:pt>
                <c:pt idx="2076">
                  <c:v>4727.0067132814402</c:v>
                </c:pt>
                <c:pt idx="2077">
                  <c:v>4730.30156935375</c:v>
                </c:pt>
                <c:pt idx="2078">
                  <c:v>4731.2719360807996</c:v>
                </c:pt>
                <c:pt idx="2079">
                  <c:v>4733.6631655810297</c:v>
                </c:pt>
                <c:pt idx="2080">
                  <c:v>4736.9264078957203</c:v>
                </c:pt>
                <c:pt idx="2081">
                  <c:v>4738.2783351140797</c:v>
                </c:pt>
                <c:pt idx="2082">
                  <c:v>4739.6386048518198</c:v>
                </c:pt>
                <c:pt idx="2083">
                  <c:v>4741.5420165087298</c:v>
                </c:pt>
                <c:pt idx="2084">
                  <c:v>4744.5242476445401</c:v>
                </c:pt>
                <c:pt idx="2085">
                  <c:v>4746.5510407721704</c:v>
                </c:pt>
                <c:pt idx="2086">
                  <c:v>4748.22964348598</c:v>
                </c:pt>
                <c:pt idx="2087">
                  <c:v>4751.1038609499101</c:v>
                </c:pt>
                <c:pt idx="2088">
                  <c:v>4752.5563374807198</c:v>
                </c:pt>
                <c:pt idx="2089">
                  <c:v>4753.8151797460796</c:v>
                </c:pt>
                <c:pt idx="2090">
                  <c:v>4756.6876408901398</c:v>
                </c:pt>
                <c:pt idx="2091">
                  <c:v>4758.8364982486</c:v>
                </c:pt>
                <c:pt idx="2092">
                  <c:v>4760.5699859582801</c:v>
                </c:pt>
                <c:pt idx="2093">
                  <c:v>4763.2049048401996</c:v>
                </c:pt>
                <c:pt idx="2094">
                  <c:v>4765.8762673593701</c:v>
                </c:pt>
                <c:pt idx="2095">
                  <c:v>4768.1713383468395</c:v>
                </c:pt>
                <c:pt idx="2096">
                  <c:v>4770.02074316781</c:v>
                </c:pt>
                <c:pt idx="2097">
                  <c:v>4772.8817882327303</c:v>
                </c:pt>
                <c:pt idx="2098">
                  <c:v>4774.4971634312897</c:v>
                </c:pt>
                <c:pt idx="2099">
                  <c:v>4776.7197862242001</c:v>
                </c:pt>
                <c:pt idx="2100">
                  <c:v>4779.1808294391903</c:v>
                </c:pt>
                <c:pt idx="2101">
                  <c:v>4780.30487415469</c:v>
                </c:pt>
                <c:pt idx="2102">
                  <c:v>4782.9643815147501</c:v>
                </c:pt>
                <c:pt idx="2103">
                  <c:v>4784.6271773497501</c:v>
                </c:pt>
                <c:pt idx="2104">
                  <c:v>4787.6651716413699</c:v>
                </c:pt>
                <c:pt idx="2105">
                  <c:v>4789.27176524059</c:v>
                </c:pt>
                <c:pt idx="2106">
                  <c:v>4792.2307251381499</c:v>
                </c:pt>
                <c:pt idx="2107">
                  <c:v>4793.9918748857499</c:v>
                </c:pt>
                <c:pt idx="2108">
                  <c:v>4795.5264593703896</c:v>
                </c:pt>
                <c:pt idx="2109">
                  <c:v>4797.70034428696</c:v>
                </c:pt>
                <c:pt idx="2110">
                  <c:v>4799.5212089100796</c:v>
                </c:pt>
                <c:pt idx="2111">
                  <c:v>4802.5780836402701</c:v>
                </c:pt>
                <c:pt idx="2112">
                  <c:v>4805.0584463738096</c:v>
                </c:pt>
                <c:pt idx="2113">
                  <c:v>4806.5513182615796</c:v>
                </c:pt>
                <c:pt idx="2114">
                  <c:v>4808.6123596266398</c:v>
                </c:pt>
                <c:pt idx="2115">
                  <c:v>4809.9476018062596</c:v>
                </c:pt>
                <c:pt idx="2116">
                  <c:v>4812.7278561572502</c:v>
                </c:pt>
                <c:pt idx="2117">
                  <c:v>4815.39175431699</c:v>
                </c:pt>
                <c:pt idx="2118">
                  <c:v>4817.2569660167701</c:v>
                </c:pt>
                <c:pt idx="2119">
                  <c:v>4818.7155896671102</c:v>
                </c:pt>
                <c:pt idx="2120">
                  <c:v>4821.4181268639504</c:v>
                </c:pt>
                <c:pt idx="2121">
                  <c:v>4823.5985979800298</c:v>
                </c:pt>
                <c:pt idx="2122">
                  <c:v>4826.3428477737298</c:v>
                </c:pt>
                <c:pt idx="2123">
                  <c:v>4828.3727144611303</c:v>
                </c:pt>
                <c:pt idx="2124">
                  <c:v>4829.8186047924301</c:v>
                </c:pt>
                <c:pt idx="2125">
                  <c:v>4830.65285672971</c:v>
                </c:pt>
                <c:pt idx="2126">
                  <c:v>4833.3097296099804</c:v>
                </c:pt>
                <c:pt idx="2127">
                  <c:v>4836.1971194729203</c:v>
                </c:pt>
                <c:pt idx="2128">
                  <c:v>4836.8992083401399</c:v>
                </c:pt>
                <c:pt idx="2129">
                  <c:v>4839.3756193539703</c:v>
                </c:pt>
                <c:pt idx="2130">
                  <c:v>4840.7881396077801</c:v>
                </c:pt>
                <c:pt idx="2131">
                  <c:v>4844.1510530749702</c:v>
                </c:pt>
                <c:pt idx="2132">
                  <c:v>4846.1339382059105</c:v>
                </c:pt>
                <c:pt idx="2133">
                  <c:v>4847.5736814176698</c:v>
                </c:pt>
                <c:pt idx="2134">
                  <c:v>4849.9091477620996</c:v>
                </c:pt>
                <c:pt idx="2135">
                  <c:v>4852.7003791122697</c:v>
                </c:pt>
                <c:pt idx="2136">
                  <c:v>4854.1546119629402</c:v>
                </c:pt>
                <c:pt idx="2137">
                  <c:v>4856.43475423153</c:v>
                </c:pt>
                <c:pt idx="2138">
                  <c:v>4857.91050200059</c:v>
                </c:pt>
                <c:pt idx="2139">
                  <c:v>4860.3996463334597</c:v>
                </c:pt>
                <c:pt idx="2140">
                  <c:v>4861.7322540332798</c:v>
                </c:pt>
                <c:pt idx="2141">
                  <c:v>4864.2306190454701</c:v>
                </c:pt>
                <c:pt idx="2142">
                  <c:v>4866.2165777361697</c:v>
                </c:pt>
                <c:pt idx="2143">
                  <c:v>4867.8986930897099</c:v>
                </c:pt>
                <c:pt idx="2144">
                  <c:v>4870.9533724200701</c:v>
                </c:pt>
                <c:pt idx="2145">
                  <c:v>4872.4971775840204</c:v>
                </c:pt>
                <c:pt idx="2146">
                  <c:v>4874.92221624171</c:v>
                </c:pt>
                <c:pt idx="2147">
                  <c:v>4876.3861088516596</c:v>
                </c:pt>
                <c:pt idx="2148">
                  <c:v>4879.4342019825199</c:v>
                </c:pt>
                <c:pt idx="2149">
                  <c:v>4881.2844849634203</c:v>
                </c:pt>
                <c:pt idx="2150">
                  <c:v>4883.2124850984801</c:v>
                </c:pt>
                <c:pt idx="2151">
                  <c:v>4886.6056950833899</c:v>
                </c:pt>
                <c:pt idx="2152">
                  <c:v>4888.9165729496699</c:v>
                </c:pt>
                <c:pt idx="2153">
                  <c:v>4889.2590553239197</c:v>
                </c:pt>
                <c:pt idx="2154">
                  <c:v>4891.2300852957496</c:v>
                </c:pt>
                <c:pt idx="2155">
                  <c:v>4894.5521643260099</c:v>
                </c:pt>
                <c:pt idx="2156">
                  <c:v>4895.8057376317702</c:v>
                </c:pt>
                <c:pt idx="2157">
                  <c:v>4897.8544847577496</c:v>
                </c:pt>
                <c:pt idx="2158">
                  <c:v>4900.8634997715399</c:v>
                </c:pt>
                <c:pt idx="2159">
                  <c:v>4902.9258583765004</c:v>
                </c:pt>
                <c:pt idx="2160">
                  <c:v>4904.1201558867197</c:v>
                </c:pt>
                <c:pt idx="2161">
                  <c:v>4906.5267531857999</c:v>
                </c:pt>
                <c:pt idx="2162">
                  <c:v>4908.0767054692797</c:v>
                </c:pt>
                <c:pt idx="2163">
                  <c:v>4911.0664009645297</c:v>
                </c:pt>
                <c:pt idx="2164">
                  <c:v>4912.4938499372201</c:v>
                </c:pt>
                <c:pt idx="2165">
                  <c:v>4915.16828601616</c:v>
                </c:pt>
                <c:pt idx="2166">
                  <c:v>4917.2161549822104</c:v>
                </c:pt>
                <c:pt idx="2167">
                  <c:v>4918.5096845649696</c:v>
                </c:pt>
                <c:pt idx="2168">
                  <c:v>4921.6583270082701</c:v>
                </c:pt>
                <c:pt idx="2169">
                  <c:v>4923.65701901801</c:v>
                </c:pt>
                <c:pt idx="2170">
                  <c:v>4926.0333197993696</c:v>
                </c:pt>
                <c:pt idx="2171">
                  <c:v>4929.2399207983099</c:v>
                </c:pt>
                <c:pt idx="2172">
                  <c:v>4931.1270864964399</c:v>
                </c:pt>
                <c:pt idx="2173">
                  <c:v>4933.1323647056897</c:v>
                </c:pt>
                <c:pt idx="2174">
                  <c:v>4935.2509255464302</c:v>
                </c:pt>
                <c:pt idx="2175">
                  <c:v>4937.8529134308201</c:v>
                </c:pt>
                <c:pt idx="2176">
                  <c:v>4939.2737762039997</c:v>
                </c:pt>
                <c:pt idx="2177">
                  <c:v>4940.6845401379496</c:v>
                </c:pt>
                <c:pt idx="2178">
                  <c:v>4943.5350472836599</c:v>
                </c:pt>
                <c:pt idx="2179">
                  <c:v>4945.9104699050804</c:v>
                </c:pt>
                <c:pt idx="2180">
                  <c:v>4947.5934634185596</c:v>
                </c:pt>
                <c:pt idx="2181">
                  <c:v>4949.1811765791999</c:v>
                </c:pt>
                <c:pt idx="2182">
                  <c:v>4949.9205872436196</c:v>
                </c:pt>
                <c:pt idx="2183">
                  <c:v>4952.3719706993297</c:v>
                </c:pt>
                <c:pt idx="2184">
                  <c:v>4954.1620997247601</c:v>
                </c:pt>
                <c:pt idx="2185">
                  <c:v>4958.7913198167498</c:v>
                </c:pt>
                <c:pt idx="2186">
                  <c:v>4960.4181110944501</c:v>
                </c:pt>
                <c:pt idx="2187">
                  <c:v>4961.8082382699504</c:v>
                </c:pt>
                <c:pt idx="2188">
                  <c:v>4964.5990305401501</c:v>
                </c:pt>
                <c:pt idx="2189">
                  <c:v>4965.97730255653</c:v>
                </c:pt>
                <c:pt idx="2190">
                  <c:v>4968.2504195456504</c:v>
                </c:pt>
                <c:pt idx="2191">
                  <c:v>4970.5336353740004</c:v>
                </c:pt>
                <c:pt idx="2192">
                  <c:v>4972.1253002543499</c:v>
                </c:pt>
                <c:pt idx="2193">
                  <c:v>4975.06537971333</c:v>
                </c:pt>
                <c:pt idx="2194">
                  <c:v>4976.87131561756</c:v>
                </c:pt>
                <c:pt idx="2195">
                  <c:v>4979.5321402175296</c:v>
                </c:pt>
                <c:pt idx="2196">
                  <c:v>4981.6331378595896</c:v>
                </c:pt>
                <c:pt idx="2197">
                  <c:v>4984.0300753993897</c:v>
                </c:pt>
                <c:pt idx="2198">
                  <c:v>4986.0388662483801</c:v>
                </c:pt>
                <c:pt idx="2199">
                  <c:v>4987.8966135887204</c:v>
                </c:pt>
                <c:pt idx="2200">
                  <c:v>4991.01276411446</c:v>
                </c:pt>
                <c:pt idx="2201">
                  <c:v>4991.9581032833903</c:v>
                </c:pt>
                <c:pt idx="2202">
                  <c:v>4995.86854946942</c:v>
                </c:pt>
                <c:pt idx="2203">
                  <c:v>4997.5629590620401</c:v>
                </c:pt>
                <c:pt idx="2204">
                  <c:v>4999.3403547684202</c:v>
                </c:pt>
                <c:pt idx="2205">
                  <c:v>5002.8622151836598</c:v>
                </c:pt>
                <c:pt idx="2206">
                  <c:v>5003.4633156584796</c:v>
                </c:pt>
                <c:pt idx="2207">
                  <c:v>5005.6077822172601</c:v>
                </c:pt>
                <c:pt idx="2208">
                  <c:v>5008.2883654157504</c:v>
                </c:pt>
                <c:pt idx="2209">
                  <c:v>5009.4602698476501</c:v>
                </c:pt>
                <c:pt idx="2210">
                  <c:v>5012.7621511994203</c:v>
                </c:pt>
                <c:pt idx="2211">
                  <c:v>5013.8115523205297</c:v>
                </c:pt>
                <c:pt idx="2212">
                  <c:v>5015.6943272189901</c:v>
                </c:pt>
                <c:pt idx="2213">
                  <c:v>5019.1130038419897</c:v>
                </c:pt>
                <c:pt idx="2214">
                  <c:v>5020.1206923662403</c:v>
                </c:pt>
                <c:pt idx="2215">
                  <c:v>5022.4776736290496</c:v>
                </c:pt>
                <c:pt idx="2216">
                  <c:v>5023.7334423346401</c:v>
                </c:pt>
                <c:pt idx="2217">
                  <c:v>5026.8434457408503</c:v>
                </c:pt>
                <c:pt idx="2218">
                  <c:v>5029.4502635048702</c:v>
                </c:pt>
                <c:pt idx="2219">
                  <c:v>5030.6845172920903</c:v>
                </c:pt>
                <c:pt idx="2220">
                  <c:v>5032.6371059052999</c:v>
                </c:pt>
                <c:pt idx="2221">
                  <c:v>5034.4671912077201</c:v>
                </c:pt>
                <c:pt idx="2222">
                  <c:v>5037.8696218719397</c:v>
                </c:pt>
                <c:pt idx="2223">
                  <c:v>5039.8230886450801</c:v>
                </c:pt>
                <c:pt idx="2224">
                  <c:v>5041.7857760975403</c:v>
                </c:pt>
                <c:pt idx="2225">
                  <c:v>5044.6564809217298</c:v>
                </c:pt>
                <c:pt idx="2226">
                  <c:v>5045.1816205622499</c:v>
                </c:pt>
                <c:pt idx="2227">
                  <c:v>5047.1908504911999</c:v>
                </c:pt>
                <c:pt idx="2228">
                  <c:v>5049.5311467152696</c:v>
                </c:pt>
                <c:pt idx="2229">
                  <c:v>5051.6303880374599</c:v>
                </c:pt>
                <c:pt idx="2230">
                  <c:v>5054.7619063620396</c:v>
                </c:pt>
                <c:pt idx="2231">
                  <c:v>5055.4161355128599</c:v>
                </c:pt>
                <c:pt idx="2232">
                  <c:v>5058.86686497345</c:v>
                </c:pt>
                <c:pt idx="2233">
                  <c:v>5060.7276858735604</c:v>
                </c:pt>
                <c:pt idx="2234">
                  <c:v>5062.5318654579296</c:v>
                </c:pt>
                <c:pt idx="2235">
                  <c:v>5064.8194720859501</c:v>
                </c:pt>
                <c:pt idx="2236">
                  <c:v>5067.6642711920904</c:v>
                </c:pt>
                <c:pt idx="2237">
                  <c:v>5070.1428776057601</c:v>
                </c:pt>
                <c:pt idx="2238">
                  <c:v>5072.0361904234296</c:v>
                </c:pt>
                <c:pt idx="2239">
                  <c:v>5074.3492636895398</c:v>
                </c:pt>
                <c:pt idx="2240">
                  <c:v>5077.83160690775</c:v>
                </c:pt>
                <c:pt idx="2241">
                  <c:v>5078.8520287510401</c:v>
                </c:pt>
                <c:pt idx="2242">
                  <c:v>5081.2753110888598</c:v>
                </c:pt>
                <c:pt idx="2243">
                  <c:v>5082.0946343072701</c:v>
                </c:pt>
                <c:pt idx="2244">
                  <c:v>5084.3457972980304</c:v>
                </c:pt>
                <c:pt idx="2245">
                  <c:v>5086.8006933934903</c:v>
                </c:pt>
                <c:pt idx="2246">
                  <c:v>5089.3416491624703</c:v>
                </c:pt>
                <c:pt idx="2247">
                  <c:v>5092.0498943988696</c:v>
                </c:pt>
                <c:pt idx="2248">
                  <c:v>5093.5936995628099</c:v>
                </c:pt>
                <c:pt idx="2249">
                  <c:v>5096.0415703787903</c:v>
                </c:pt>
                <c:pt idx="2250">
                  <c:v>5099.3838470875298</c:v>
                </c:pt>
                <c:pt idx="2251">
                  <c:v>5100.4363217684104</c:v>
                </c:pt>
                <c:pt idx="2252">
                  <c:v>5103.2055991202296</c:v>
                </c:pt>
                <c:pt idx="2253">
                  <c:v>5103.9006627079698</c:v>
                </c:pt>
                <c:pt idx="2254">
                  <c:v>5107.6741159443</c:v>
                </c:pt>
                <c:pt idx="2255">
                  <c:v>5109.4260450126003</c:v>
                </c:pt>
                <c:pt idx="2256">
                  <c:v>5111.2780843133696</c:v>
                </c:pt>
                <c:pt idx="2257">
                  <c:v>5113.4027922736404</c:v>
                </c:pt>
                <c:pt idx="2258">
                  <c:v>5115.1437443427603</c:v>
                </c:pt>
                <c:pt idx="2259">
                  <c:v>5117.6043484777801</c:v>
                </c:pt>
                <c:pt idx="2260">
                  <c:v>5120.0311434553496</c:v>
                </c:pt>
                <c:pt idx="2261">
                  <c:v>5121.9771458690502</c:v>
                </c:pt>
                <c:pt idx="2262">
                  <c:v>5124.9172253280303</c:v>
                </c:pt>
                <c:pt idx="2263">
                  <c:v>5125.6557578325101</c:v>
                </c:pt>
                <c:pt idx="2264">
                  <c:v>5129.1561033293701</c:v>
                </c:pt>
                <c:pt idx="2265">
                  <c:v>5131.48410531435</c:v>
                </c:pt>
                <c:pt idx="2266">
                  <c:v>5133.9903737659397</c:v>
                </c:pt>
                <c:pt idx="2267">
                  <c:v>5135.1513011986699</c:v>
                </c:pt>
                <c:pt idx="2268">
                  <c:v>5137.5605329775499</c:v>
                </c:pt>
                <c:pt idx="2269">
                  <c:v>5139.6097191834997</c:v>
                </c:pt>
                <c:pt idx="2270">
                  <c:v>5141.2984207365498</c:v>
                </c:pt>
                <c:pt idx="2271">
                  <c:v>5143.7028226357997</c:v>
                </c:pt>
                <c:pt idx="2272">
                  <c:v>5145.9100776298601</c:v>
                </c:pt>
                <c:pt idx="2273">
                  <c:v>5148.6881365810204</c:v>
                </c:pt>
                <c:pt idx="2274">
                  <c:v>5151.70022515458</c:v>
                </c:pt>
                <c:pt idx="2275">
                  <c:v>5153.9698295039598</c:v>
                </c:pt>
                <c:pt idx="2276">
                  <c:v>5156.38125668268</c:v>
                </c:pt>
                <c:pt idx="2277">
                  <c:v>5157.75952869907</c:v>
                </c:pt>
                <c:pt idx="2278">
                  <c:v>5159.7687586280199</c:v>
                </c:pt>
                <c:pt idx="2279">
                  <c:v>5162.0510962964399</c:v>
                </c:pt>
                <c:pt idx="2280">
                  <c:v>5164.5257509904104</c:v>
                </c:pt>
                <c:pt idx="2281">
                  <c:v>5166.3070984164897</c:v>
                </c:pt>
                <c:pt idx="2282">
                  <c:v>5168.3154501855097</c:v>
                </c:pt>
                <c:pt idx="2283">
                  <c:v>5171.1312700138296</c:v>
                </c:pt>
                <c:pt idx="2284">
                  <c:v>5174.4559835238897</c:v>
                </c:pt>
                <c:pt idx="2285">
                  <c:v>5175.8303038205704</c:v>
                </c:pt>
                <c:pt idx="2286">
                  <c:v>5178.4371215846004</c:v>
                </c:pt>
                <c:pt idx="2287">
                  <c:v>5179.5998053372005</c:v>
                </c:pt>
                <c:pt idx="2288">
                  <c:v>5183.0110176007602</c:v>
                </c:pt>
                <c:pt idx="2289">
                  <c:v>5185.6696468008904</c:v>
                </c:pt>
                <c:pt idx="2290">
                  <c:v>5186.1820531223702</c:v>
                </c:pt>
                <c:pt idx="2291">
                  <c:v>5188.8551719614097</c:v>
                </c:pt>
                <c:pt idx="2292">
                  <c:v>5189.7640674930899</c:v>
                </c:pt>
                <c:pt idx="2293">
                  <c:v>5192.6215999182696</c:v>
                </c:pt>
                <c:pt idx="2294">
                  <c:v>5195.9489479081303</c:v>
                </c:pt>
                <c:pt idx="2295">
                  <c:v>5197.49977835155</c:v>
                </c:pt>
                <c:pt idx="2296">
                  <c:v>5198.36169232675</c:v>
                </c:pt>
                <c:pt idx="2297">
                  <c:v>5200.7981470635896</c:v>
                </c:pt>
                <c:pt idx="2298">
                  <c:v>5202.3529292267003</c:v>
                </c:pt>
                <c:pt idx="2299">
                  <c:v>5204.6677588126804</c:v>
                </c:pt>
                <c:pt idx="2300">
                  <c:v>5207.2508662584996</c:v>
                </c:pt>
                <c:pt idx="2301">
                  <c:v>5208.56283719987</c:v>
                </c:pt>
                <c:pt idx="2302">
                  <c:v>5210.7261841972304</c:v>
                </c:pt>
                <c:pt idx="2303">
                  <c:v>5212.66252685167</c:v>
                </c:pt>
                <c:pt idx="2304">
                  <c:v>5216.2449803023501</c:v>
                </c:pt>
                <c:pt idx="2305">
                  <c:v>5217.2825262643501</c:v>
                </c:pt>
                <c:pt idx="2306">
                  <c:v>5220.2559758008201</c:v>
                </c:pt>
                <c:pt idx="2307">
                  <c:v>5221.0511496210402</c:v>
                </c:pt>
                <c:pt idx="2308">
                  <c:v>5224.3877182902097</c:v>
                </c:pt>
                <c:pt idx="2309">
                  <c:v>5225.3080299010298</c:v>
                </c:pt>
                <c:pt idx="2310">
                  <c:v>5226.7157202751996</c:v>
                </c:pt>
                <c:pt idx="2311">
                  <c:v>5229.9359327531201</c:v>
                </c:pt>
                <c:pt idx="2312">
                  <c:v>5232.8180536564496</c:v>
                </c:pt>
                <c:pt idx="2313">
                  <c:v>5235.4349702597201</c:v>
                </c:pt>
                <c:pt idx="2314">
                  <c:v>5236.5348655770304</c:v>
                </c:pt>
                <c:pt idx="2315">
                  <c:v>5237.4525427080498</c:v>
                </c:pt>
                <c:pt idx="2316">
                  <c:v>5240.2723142560699</c:v>
                </c:pt>
                <c:pt idx="2317">
                  <c:v>5241.0161157201501</c:v>
                </c:pt>
                <c:pt idx="2318">
                  <c:v>5245.40691539007</c:v>
                </c:pt>
                <c:pt idx="2319">
                  <c:v>5248.1994639801296</c:v>
                </c:pt>
                <c:pt idx="2320">
                  <c:v>5249.1830031062</c:v>
                </c:pt>
                <c:pt idx="2321">
                  <c:v>5251.3384466641601</c:v>
                </c:pt>
                <c:pt idx="2322">
                  <c:v>5253.8710599137603</c:v>
                </c:pt>
                <c:pt idx="2323">
                  <c:v>5256.1072941856501</c:v>
                </c:pt>
                <c:pt idx="2324">
                  <c:v>5257.1378148681797</c:v>
                </c:pt>
                <c:pt idx="2325">
                  <c:v>5259.4135663370998</c:v>
                </c:pt>
                <c:pt idx="2326">
                  <c:v>5263.1558448957703</c:v>
                </c:pt>
                <c:pt idx="2327">
                  <c:v>5264.6109559063798</c:v>
                </c:pt>
                <c:pt idx="2328">
                  <c:v>5267.0346773241699</c:v>
                </c:pt>
                <c:pt idx="2329">
                  <c:v>5269.0996704089303</c:v>
                </c:pt>
                <c:pt idx="2330">
                  <c:v>5270.2193243247602</c:v>
                </c:pt>
                <c:pt idx="2331">
                  <c:v>5272.1236141416102</c:v>
                </c:pt>
                <c:pt idx="2332">
                  <c:v>5274.6088067547798</c:v>
                </c:pt>
                <c:pt idx="2333">
                  <c:v>5277.0672154899603</c:v>
                </c:pt>
                <c:pt idx="2334">
                  <c:v>5278.4072875492202</c:v>
                </c:pt>
                <c:pt idx="2335">
                  <c:v>5281.0992868268504</c:v>
                </c:pt>
                <c:pt idx="2336">
                  <c:v>5283.4905163270896</c:v>
                </c:pt>
                <c:pt idx="2337">
                  <c:v>5285.01148933274</c:v>
                </c:pt>
                <c:pt idx="2338">
                  <c:v>5287.9770354298098</c:v>
                </c:pt>
                <c:pt idx="2339">
                  <c:v>5289.5524543513702</c:v>
                </c:pt>
                <c:pt idx="2340">
                  <c:v>5291.9638815300896</c:v>
                </c:pt>
                <c:pt idx="2341">
                  <c:v>5294.3195455530004</c:v>
                </c:pt>
                <c:pt idx="2342">
                  <c:v>5294.6299750896596</c:v>
                </c:pt>
                <c:pt idx="2343">
                  <c:v>5297.7311968965296</c:v>
                </c:pt>
                <c:pt idx="2344">
                  <c:v>5299.5797235575601</c:v>
                </c:pt>
                <c:pt idx="2345">
                  <c:v>5301.1397746802804</c:v>
                </c:pt>
                <c:pt idx="2346">
                  <c:v>5304.6383638572697</c:v>
                </c:pt>
                <c:pt idx="2347">
                  <c:v>5306.0789852289699</c:v>
                </c:pt>
                <c:pt idx="2348">
                  <c:v>5309.2188460729303</c:v>
                </c:pt>
                <c:pt idx="2349">
                  <c:v>5311.6930616869204</c:v>
                </c:pt>
                <c:pt idx="2350">
                  <c:v>5313.5811055449904</c:v>
                </c:pt>
                <c:pt idx="2351">
                  <c:v>5315.2241427814697</c:v>
                </c:pt>
                <c:pt idx="2352">
                  <c:v>5317.6562067186396</c:v>
                </c:pt>
                <c:pt idx="2353">
                  <c:v>5319.1679590449903</c:v>
                </c:pt>
                <c:pt idx="2354">
                  <c:v>5320.9980443474096</c:v>
                </c:pt>
                <c:pt idx="2355">
                  <c:v>5324.3442727758502</c:v>
                </c:pt>
                <c:pt idx="2356">
                  <c:v>5326.4070704607802</c:v>
                </c:pt>
                <c:pt idx="2357">
                  <c:v>5328.2094937252796</c:v>
                </c:pt>
                <c:pt idx="2358">
                  <c:v>5330.7359598553503</c:v>
                </c:pt>
                <c:pt idx="2359">
                  <c:v>5331.5083015172904</c:v>
                </c:pt>
                <c:pt idx="2360">
                  <c:v>5335.0086470141496</c:v>
                </c:pt>
                <c:pt idx="2361">
                  <c:v>5337.6716670139504</c:v>
                </c:pt>
                <c:pt idx="2362">
                  <c:v>5339.8771656881499</c:v>
                </c:pt>
                <c:pt idx="2363">
                  <c:v>5341.1245918743698</c:v>
                </c:pt>
                <c:pt idx="2364">
                  <c:v>5342.2179009921801</c:v>
                </c:pt>
                <c:pt idx="2365">
                  <c:v>5344.5283397784897</c:v>
                </c:pt>
                <c:pt idx="2366">
                  <c:v>5346.6793925367801</c:v>
                </c:pt>
                <c:pt idx="2367">
                  <c:v>5349.8934578951603</c:v>
                </c:pt>
                <c:pt idx="2368">
                  <c:v>5352.2148736806503</c:v>
                </c:pt>
                <c:pt idx="2369">
                  <c:v>5353.62256405482</c:v>
                </c:pt>
                <c:pt idx="2370">
                  <c:v>5356.2206002195098</c:v>
                </c:pt>
                <c:pt idx="2371">
                  <c:v>5358.7365284303696</c:v>
                </c:pt>
                <c:pt idx="2372">
                  <c:v>5361.1264406907103</c:v>
                </c:pt>
                <c:pt idx="2373">
                  <c:v>5363.3767255215398</c:v>
                </c:pt>
                <c:pt idx="2374">
                  <c:v>5364.1034028669101</c:v>
                </c:pt>
                <c:pt idx="2375">
                  <c:v>5366.6149402781002</c:v>
                </c:pt>
                <c:pt idx="2376">
                  <c:v>5368.6355862862001</c:v>
                </c:pt>
                <c:pt idx="2377">
                  <c:v>5371.1185834995404</c:v>
                </c:pt>
                <c:pt idx="2378">
                  <c:v>5372.2448236148703</c:v>
                </c:pt>
                <c:pt idx="2379">
                  <c:v>5372.8011379330501</c:v>
                </c:pt>
                <c:pt idx="2380">
                  <c:v>5376.0393526896096</c:v>
                </c:pt>
                <c:pt idx="2381">
                  <c:v>5378.4762465064196</c:v>
                </c:pt>
                <c:pt idx="2382">
                  <c:v>5381.0936021896496</c:v>
                </c:pt>
                <c:pt idx="2383">
                  <c:v>5382.2044745061403</c:v>
                </c:pt>
                <c:pt idx="2384">
                  <c:v>5384.6536625620201</c:v>
                </c:pt>
                <c:pt idx="2385">
                  <c:v>5387.4009859154903</c:v>
                </c:pt>
                <c:pt idx="2386">
                  <c:v>5390.0117553992204</c:v>
                </c:pt>
                <c:pt idx="2387">
                  <c:v>5392.5614927675397</c:v>
                </c:pt>
                <c:pt idx="2388">
                  <c:v>5392.5250491302804</c:v>
                </c:pt>
                <c:pt idx="2389">
                  <c:v>5394.8065086387696</c:v>
                </c:pt>
                <c:pt idx="2390">
                  <c:v>5399.1187129945902</c:v>
                </c:pt>
                <c:pt idx="2391">
                  <c:v>5400.9830465344403</c:v>
                </c:pt>
                <c:pt idx="2392">
                  <c:v>5402.7933732383499</c:v>
                </c:pt>
                <c:pt idx="2393">
                  <c:v>5403.9929397081696</c:v>
                </c:pt>
                <c:pt idx="2394">
                  <c:v>5405.77165265445</c:v>
                </c:pt>
                <c:pt idx="2395">
                  <c:v>5408.8276492247096</c:v>
                </c:pt>
                <c:pt idx="2396">
                  <c:v>5410.1857235626203</c:v>
                </c:pt>
                <c:pt idx="2397">
                  <c:v>5414.3701556480501</c:v>
                </c:pt>
                <c:pt idx="2398">
                  <c:v>5415.9556734088501</c:v>
                </c:pt>
                <c:pt idx="2399">
                  <c:v>5417.9144091416001</c:v>
                </c:pt>
                <c:pt idx="2400">
                  <c:v>5419.3897178306997</c:v>
                </c:pt>
                <c:pt idx="2401">
                  <c:v>5422.0448343910903</c:v>
                </c:pt>
                <c:pt idx="2402">
                  <c:v>5423.1341917891996</c:v>
                </c:pt>
                <c:pt idx="2403">
                  <c:v>5425.52761668927</c:v>
                </c:pt>
                <c:pt idx="2404">
                  <c:v>5427.4301501862501</c:v>
                </c:pt>
                <c:pt idx="2405">
                  <c:v>5429.9509082767499</c:v>
                </c:pt>
                <c:pt idx="2406">
                  <c:v>5431.1008587102997</c:v>
                </c:pt>
                <c:pt idx="2407">
                  <c:v>5433.7401683918797</c:v>
                </c:pt>
                <c:pt idx="2408">
                  <c:v>5436.2038460866697</c:v>
                </c:pt>
                <c:pt idx="2409">
                  <c:v>5439.1509508251202</c:v>
                </c:pt>
                <c:pt idx="2410">
                  <c:v>5440.5946457565897</c:v>
                </c:pt>
                <c:pt idx="2411">
                  <c:v>5442.0018970507999</c:v>
                </c:pt>
                <c:pt idx="2412">
                  <c:v>5443.93209258569</c:v>
                </c:pt>
                <c:pt idx="2413">
                  <c:v>5445.8543846811799</c:v>
                </c:pt>
                <c:pt idx="2414">
                  <c:v>5449.0109305638798</c:v>
                </c:pt>
                <c:pt idx="2415">
                  <c:v>5450.1714189166396</c:v>
                </c:pt>
                <c:pt idx="2416">
                  <c:v>5451.4759254985802</c:v>
                </c:pt>
                <c:pt idx="2417">
                  <c:v>5455.6678219434398</c:v>
                </c:pt>
                <c:pt idx="2418">
                  <c:v>5456.2096466227104</c:v>
                </c:pt>
                <c:pt idx="2419">
                  <c:v>5458.5446738871697</c:v>
                </c:pt>
                <c:pt idx="2420">
                  <c:v>5460.9420505069502</c:v>
                </c:pt>
                <c:pt idx="2421">
                  <c:v>5463.9910217977404</c:v>
                </c:pt>
                <c:pt idx="2422">
                  <c:v>5466.3831294579104</c:v>
                </c:pt>
                <c:pt idx="2423">
                  <c:v>5467.8487783877299</c:v>
                </c:pt>
                <c:pt idx="2424">
                  <c:v>5470.8626232811603</c:v>
                </c:pt>
                <c:pt idx="2425">
                  <c:v>5471.5107053124402</c:v>
                </c:pt>
                <c:pt idx="2426">
                  <c:v>5472.9846967616304</c:v>
                </c:pt>
                <c:pt idx="2427">
                  <c:v>5476.35375734835</c:v>
                </c:pt>
                <c:pt idx="2428">
                  <c:v>5478.4771480687295</c:v>
                </c:pt>
                <c:pt idx="2429">
                  <c:v>5480.3190885302502</c:v>
                </c:pt>
                <c:pt idx="2430">
                  <c:v>5482.0929715968996</c:v>
                </c:pt>
                <c:pt idx="2431">
                  <c:v>5483.7215191944697</c:v>
                </c:pt>
                <c:pt idx="2432">
                  <c:v>5485.6956227260698</c:v>
                </c:pt>
                <c:pt idx="2433">
                  <c:v>5487.5959608232097</c:v>
                </c:pt>
                <c:pt idx="2434">
                  <c:v>5490.03987991948</c:v>
                </c:pt>
                <c:pt idx="2435">
                  <c:v>5492.6462586035404</c:v>
                </c:pt>
                <c:pt idx="2436">
                  <c:v>5493.8739261912497</c:v>
                </c:pt>
                <c:pt idx="2437">
                  <c:v>5496.3138935678298</c:v>
                </c:pt>
                <c:pt idx="2438">
                  <c:v>5497.5420002355004</c:v>
                </c:pt>
                <c:pt idx="2439">
                  <c:v>5500.1202778016795</c:v>
                </c:pt>
                <c:pt idx="2440">
                  <c:v>5502.0983330529698</c:v>
                </c:pt>
                <c:pt idx="2441">
                  <c:v>5504.8280932077596</c:v>
                </c:pt>
                <c:pt idx="2442">
                  <c:v>5507.5916625200098</c:v>
                </c:pt>
                <c:pt idx="2443">
                  <c:v>5508.4259144572898</c:v>
                </c:pt>
                <c:pt idx="2444">
                  <c:v>5509.8265795519901</c:v>
                </c:pt>
                <c:pt idx="2445">
                  <c:v>5511.7124280102198</c:v>
                </c:pt>
                <c:pt idx="2446">
                  <c:v>5514.2358205805203</c:v>
                </c:pt>
                <c:pt idx="2447">
                  <c:v>5515.6325339555196</c:v>
                </c:pt>
                <c:pt idx="2448">
                  <c:v>5517.0415415695998</c:v>
                </c:pt>
                <c:pt idx="2449">
                  <c:v>5520.10017261966</c:v>
                </c:pt>
                <c:pt idx="2450">
                  <c:v>5521.5074239138703</c:v>
                </c:pt>
                <c:pt idx="2451">
                  <c:v>5523.8183017801503</c:v>
                </c:pt>
                <c:pt idx="2452">
                  <c:v>5525.8266535491703</c:v>
                </c:pt>
                <c:pt idx="2453">
                  <c:v>5529.1561969388604</c:v>
                </c:pt>
                <c:pt idx="2454">
                  <c:v>5530.9581811234002</c:v>
                </c:pt>
                <c:pt idx="2455">
                  <c:v>5532.88135137882</c:v>
                </c:pt>
                <c:pt idx="2456">
                  <c:v>5535.2730199590296</c:v>
                </c:pt>
                <c:pt idx="2457">
                  <c:v>5536.3571083975303</c:v>
                </c:pt>
                <c:pt idx="2458">
                  <c:v>5539.3266062142902</c:v>
                </c:pt>
                <c:pt idx="2459">
                  <c:v>5541.7261782339001</c:v>
                </c:pt>
                <c:pt idx="2460">
                  <c:v>5541.9768928950498</c:v>
                </c:pt>
                <c:pt idx="2461">
                  <c:v>5544.0677916978702</c:v>
                </c:pt>
                <c:pt idx="2462">
                  <c:v>5546.8686828073096</c:v>
                </c:pt>
                <c:pt idx="2463">
                  <c:v>5549.1984411121603</c:v>
                </c:pt>
                <c:pt idx="2464">
                  <c:v>5551.7868175175799</c:v>
                </c:pt>
                <c:pt idx="2465">
                  <c:v>5553.1773837730398</c:v>
                </c:pt>
                <c:pt idx="2466">
                  <c:v>5554.9986874761198</c:v>
                </c:pt>
                <c:pt idx="2467">
                  <c:v>5557.2977101832903</c:v>
                </c:pt>
                <c:pt idx="2468">
                  <c:v>5560.6500857312703</c:v>
                </c:pt>
                <c:pt idx="2469">
                  <c:v>5562.0880726231699</c:v>
                </c:pt>
                <c:pt idx="2470">
                  <c:v>5563.1014691869896</c:v>
                </c:pt>
                <c:pt idx="2471">
                  <c:v>5566.7471501529199</c:v>
                </c:pt>
                <c:pt idx="2472">
                  <c:v>5567.4387011009303</c:v>
                </c:pt>
                <c:pt idx="2473">
                  <c:v>5570.1825118146598</c:v>
                </c:pt>
                <c:pt idx="2474">
                  <c:v>5572.4661667229802</c:v>
                </c:pt>
                <c:pt idx="2475">
                  <c:v>5575.7847331135099</c:v>
                </c:pt>
                <c:pt idx="2476">
                  <c:v>5579.1625752995697</c:v>
                </c:pt>
                <c:pt idx="2477">
                  <c:v>5579.2495131330397</c:v>
                </c:pt>
                <c:pt idx="2478">
                  <c:v>5580.5733392335196</c:v>
                </c:pt>
                <c:pt idx="2479">
                  <c:v>5582.9513963347399</c:v>
                </c:pt>
                <c:pt idx="2480">
                  <c:v>5584.5290106561497</c:v>
                </c:pt>
                <c:pt idx="2481">
                  <c:v>5587.0642583855597</c:v>
                </c:pt>
                <c:pt idx="2482">
                  <c:v>5588.92112756596</c:v>
                </c:pt>
                <c:pt idx="2483">
                  <c:v>5591.5736096465598</c:v>
                </c:pt>
                <c:pt idx="2484">
                  <c:v>5594.4109443932603</c:v>
                </c:pt>
                <c:pt idx="2485">
                  <c:v>5596.8210543320802</c:v>
                </c:pt>
                <c:pt idx="2486">
                  <c:v>5599.0924150013198</c:v>
                </c:pt>
                <c:pt idx="2487">
                  <c:v>5600.0065794926004</c:v>
                </c:pt>
                <c:pt idx="2488">
                  <c:v>5603.2570884882398</c:v>
                </c:pt>
                <c:pt idx="2489">
                  <c:v>5603.9776187140696</c:v>
                </c:pt>
                <c:pt idx="2490">
                  <c:v>5606.0628094773201</c:v>
                </c:pt>
                <c:pt idx="2491">
                  <c:v>5607.9978348918503</c:v>
                </c:pt>
                <c:pt idx="2492">
                  <c:v>5609.35107935012</c:v>
                </c:pt>
                <c:pt idx="2493">
                  <c:v>5611.7414306904202</c:v>
                </c:pt>
                <c:pt idx="2494">
                  <c:v>5614.4852414041497</c:v>
                </c:pt>
                <c:pt idx="2495">
                  <c:v>5616.9923880156703</c:v>
                </c:pt>
                <c:pt idx="2496">
                  <c:v>5618.8000802397801</c:v>
                </c:pt>
                <c:pt idx="2497">
                  <c:v>5620.4334577169802</c:v>
                </c:pt>
                <c:pt idx="2498">
                  <c:v>5623.2317143466198</c:v>
                </c:pt>
                <c:pt idx="2499">
                  <c:v>5624.6969241964698</c:v>
                </c:pt>
                <c:pt idx="2500">
                  <c:v>5626.7017633257601</c:v>
                </c:pt>
                <c:pt idx="2501">
                  <c:v>5629.3454638070098</c:v>
                </c:pt>
                <c:pt idx="2502">
                  <c:v>5631.6234106757702</c:v>
                </c:pt>
                <c:pt idx="2503">
                  <c:v>5633.5443855313497</c:v>
                </c:pt>
                <c:pt idx="2504">
                  <c:v>5634.8295725947401</c:v>
                </c:pt>
                <c:pt idx="2505">
                  <c:v>5637.0579034272196</c:v>
                </c:pt>
                <c:pt idx="2506">
                  <c:v>5639.4759168054397</c:v>
                </c:pt>
                <c:pt idx="2507">
                  <c:v>5640.4072054154303</c:v>
                </c:pt>
                <c:pt idx="2508">
                  <c:v>5643.5093053822302</c:v>
                </c:pt>
                <c:pt idx="2509">
                  <c:v>5645.4807744340196</c:v>
                </c:pt>
                <c:pt idx="2510">
                  <c:v>5647.0667312748001</c:v>
                </c:pt>
                <c:pt idx="2511">
                  <c:v>5649.2046116340798</c:v>
                </c:pt>
                <c:pt idx="2512">
                  <c:v>5650.1798082407704</c:v>
                </c:pt>
                <c:pt idx="2513">
                  <c:v>5653.6459055001997</c:v>
                </c:pt>
                <c:pt idx="2514">
                  <c:v>5655.3324116534104</c:v>
                </c:pt>
                <c:pt idx="2515">
                  <c:v>5657.2028923128</c:v>
                </c:pt>
                <c:pt idx="2516">
                  <c:v>5659.3280393530404</c:v>
                </c:pt>
                <c:pt idx="2517">
                  <c:v>5662.1210270230704</c:v>
                </c:pt>
                <c:pt idx="2518">
                  <c:v>5663.8510020930198</c:v>
                </c:pt>
                <c:pt idx="2519">
                  <c:v>5664.3454061358498</c:v>
                </c:pt>
                <c:pt idx="2520">
                  <c:v>5667.3574947094103</c:v>
                </c:pt>
                <c:pt idx="2521">
                  <c:v>5669.79702300602</c:v>
                </c:pt>
                <c:pt idx="2522">
                  <c:v>5670.9276539210196</c:v>
                </c:pt>
                <c:pt idx="2523">
                  <c:v>5673.1098813569697</c:v>
                </c:pt>
                <c:pt idx="2524">
                  <c:v>5674.4828844137501</c:v>
                </c:pt>
                <c:pt idx="2525">
                  <c:v>5677.6490900557301</c:v>
                </c:pt>
                <c:pt idx="2526">
                  <c:v>5680.0491011553004</c:v>
                </c:pt>
                <c:pt idx="2527">
                  <c:v>5683.6873177617999</c:v>
                </c:pt>
                <c:pt idx="2528">
                  <c:v>5685.0730541376197</c:v>
                </c:pt>
                <c:pt idx="2529">
                  <c:v>5687.0050059923897</c:v>
                </c:pt>
                <c:pt idx="2530">
                  <c:v>5688.7477143813803</c:v>
                </c:pt>
                <c:pt idx="2531">
                  <c:v>5690.4048021768003</c:v>
                </c:pt>
                <c:pt idx="2532">
                  <c:v>5692.3314850719598</c:v>
                </c:pt>
                <c:pt idx="2533">
                  <c:v>5692.9694682640002</c:v>
                </c:pt>
                <c:pt idx="2534">
                  <c:v>5695.9363316009603</c:v>
                </c:pt>
                <c:pt idx="2535">
                  <c:v>5699.5907941662299</c:v>
                </c:pt>
                <c:pt idx="2536">
                  <c:v>5699.4015507004597</c:v>
                </c:pt>
                <c:pt idx="2537">
                  <c:v>5702.0474465815496</c:v>
                </c:pt>
                <c:pt idx="2538">
                  <c:v>5704.0878511881601</c:v>
                </c:pt>
                <c:pt idx="2539">
                  <c:v>5706.8531768202802</c:v>
                </c:pt>
                <c:pt idx="2540">
                  <c:v>5709.14868688771</c:v>
                </c:pt>
                <c:pt idx="2541">
                  <c:v>5709.0810685727902</c:v>
                </c:pt>
                <c:pt idx="2542">
                  <c:v>5711.7778977300504</c:v>
                </c:pt>
                <c:pt idx="2543">
                  <c:v>5714.2837271016797</c:v>
                </c:pt>
                <c:pt idx="2544">
                  <c:v>5716.5098625343198</c:v>
                </c:pt>
                <c:pt idx="2545">
                  <c:v>5720.0268930699203</c:v>
                </c:pt>
                <c:pt idx="2546">
                  <c:v>5721.8907875298</c:v>
                </c:pt>
                <c:pt idx="2547">
                  <c:v>5722.9801449279103</c:v>
                </c:pt>
                <c:pt idx="2548">
                  <c:v>5725.2712641956696</c:v>
                </c:pt>
                <c:pt idx="2549">
                  <c:v>5726.9705036679297</c:v>
                </c:pt>
                <c:pt idx="2550">
                  <c:v>5729.04120479226</c:v>
                </c:pt>
                <c:pt idx="2551">
                  <c:v>5730.9419819693703</c:v>
                </c:pt>
                <c:pt idx="2552">
                  <c:v>5733.8017097943903</c:v>
                </c:pt>
                <c:pt idx="2553">
                  <c:v>5735.5654940217901</c:v>
                </c:pt>
                <c:pt idx="2554">
                  <c:v>5737.2309243365899</c:v>
                </c:pt>
                <c:pt idx="2555">
                  <c:v>5739.0522280396699</c:v>
                </c:pt>
                <c:pt idx="2556">
                  <c:v>5740.7422468326204</c:v>
                </c:pt>
                <c:pt idx="2557">
                  <c:v>5743.6744228521902</c:v>
                </c:pt>
                <c:pt idx="2558">
                  <c:v>5745.1255821430996</c:v>
                </c:pt>
                <c:pt idx="2559">
                  <c:v>5747.6546827529701</c:v>
                </c:pt>
                <c:pt idx="2560">
                  <c:v>5750.0876248500699</c:v>
                </c:pt>
                <c:pt idx="2561">
                  <c:v>5752.8165068449298</c:v>
                </c:pt>
                <c:pt idx="2562">
                  <c:v>5755.3539499741701</c:v>
                </c:pt>
                <c:pt idx="2563">
                  <c:v>5756.0455009221796</c:v>
                </c:pt>
                <c:pt idx="2564">
                  <c:v>5759.48700970346</c:v>
                </c:pt>
                <c:pt idx="2565">
                  <c:v>5763.0470700758297</c:v>
                </c:pt>
                <c:pt idx="2566">
                  <c:v>5762.9434472036201</c:v>
                </c:pt>
                <c:pt idx="2567">
                  <c:v>5763.8440002159196</c:v>
                </c:pt>
                <c:pt idx="2568">
                  <c:v>5767.9010991109199</c:v>
                </c:pt>
                <c:pt idx="2569">
                  <c:v>5768.8359003606502</c:v>
                </c:pt>
                <c:pt idx="2570">
                  <c:v>5771.4567686836199</c:v>
                </c:pt>
                <c:pt idx="2571">
                  <c:v>5773.2490931088796</c:v>
                </c:pt>
                <c:pt idx="2572">
                  <c:v>5776.9241924325997</c:v>
                </c:pt>
                <c:pt idx="2573">
                  <c:v>5777.9586648348304</c:v>
                </c:pt>
                <c:pt idx="2574">
                  <c:v>5779.9727246434204</c:v>
                </c:pt>
                <c:pt idx="2575">
                  <c:v>5782.5479286498303</c:v>
                </c:pt>
                <c:pt idx="2576">
                  <c:v>5785.3488197592696</c:v>
                </c:pt>
                <c:pt idx="2577">
                  <c:v>5787.5472931539998</c:v>
                </c:pt>
                <c:pt idx="2578">
                  <c:v>5788.3859358909503</c:v>
                </c:pt>
                <c:pt idx="2579">
                  <c:v>5790.7859469905297</c:v>
                </c:pt>
                <c:pt idx="2580">
                  <c:v>5793.5828863802599</c:v>
                </c:pt>
                <c:pt idx="2581">
                  <c:v>5795.9306469637704</c:v>
                </c:pt>
                <c:pt idx="2582">
                  <c:v>5798.2722604277296</c:v>
                </c:pt>
                <c:pt idx="2583">
                  <c:v>5799.3146362693697</c:v>
                </c:pt>
                <c:pt idx="2584">
                  <c:v>5801.84637135905</c:v>
                </c:pt>
                <c:pt idx="2585">
                  <c:v>5803.9794218386896</c:v>
                </c:pt>
                <c:pt idx="2586">
                  <c:v>5805.3884294527697</c:v>
                </c:pt>
                <c:pt idx="2587">
                  <c:v>5807.7058935185496</c:v>
                </c:pt>
                <c:pt idx="2588">
                  <c:v>5809.4828501449601</c:v>
                </c:pt>
                <c:pt idx="2589">
                  <c:v>5810.96123239382</c:v>
                </c:pt>
                <c:pt idx="2590">
                  <c:v>5814.2275482682699</c:v>
                </c:pt>
                <c:pt idx="2591">
                  <c:v>5815.9851853761402</c:v>
                </c:pt>
                <c:pt idx="2592">
                  <c:v>5817.8811326736104</c:v>
                </c:pt>
                <c:pt idx="2593">
                  <c:v>5820.8326282117296</c:v>
                </c:pt>
                <c:pt idx="2594">
                  <c:v>5822.9630442115704</c:v>
                </c:pt>
                <c:pt idx="2595">
                  <c:v>5823.2954277465897</c:v>
                </c:pt>
                <c:pt idx="2596">
                  <c:v>5825.5760090951399</c:v>
                </c:pt>
                <c:pt idx="2597">
                  <c:v>5828.6025873076096</c:v>
                </c:pt>
                <c:pt idx="2598">
                  <c:v>5831.4636323725299</c:v>
                </c:pt>
                <c:pt idx="2599">
                  <c:v>5833.4421267037997</c:v>
                </c:pt>
                <c:pt idx="2600">
                  <c:v>5834.23378788428</c:v>
                </c:pt>
                <c:pt idx="2601">
                  <c:v>5837.4320463638496</c:v>
                </c:pt>
                <c:pt idx="2602">
                  <c:v>5838.20175354598</c:v>
                </c:pt>
                <c:pt idx="2603">
                  <c:v>5841.8584115110898</c:v>
                </c:pt>
                <c:pt idx="2604">
                  <c:v>5842.4015534302598</c:v>
                </c:pt>
                <c:pt idx="2605">
                  <c:v>5844.8788426040301</c:v>
                </c:pt>
                <c:pt idx="2606">
                  <c:v>5846.7624956624204</c:v>
                </c:pt>
                <c:pt idx="2607">
                  <c:v>5847.8962001371901</c:v>
                </c:pt>
                <c:pt idx="2608">
                  <c:v>5850.6325464914798</c:v>
                </c:pt>
                <c:pt idx="2609">
                  <c:v>5852.9754771953503</c:v>
                </c:pt>
                <c:pt idx="2610">
                  <c:v>5854.6457373897902</c:v>
                </c:pt>
                <c:pt idx="2611">
                  <c:v>5857.1862540787997</c:v>
                </c:pt>
                <c:pt idx="2612">
                  <c:v>5859.9120625138803</c:v>
                </c:pt>
                <c:pt idx="2613">
                  <c:v>5862.1562002251803</c:v>
                </c:pt>
                <c:pt idx="2614">
                  <c:v>5864.1663083140702</c:v>
                </c:pt>
                <c:pt idx="2615">
                  <c:v>5865.8067110707498</c:v>
                </c:pt>
                <c:pt idx="2616">
                  <c:v>5867.8532627968998</c:v>
                </c:pt>
                <c:pt idx="2617">
                  <c:v>5868.9860891117296</c:v>
                </c:pt>
                <c:pt idx="2618">
                  <c:v>5871.5797344767498</c:v>
                </c:pt>
                <c:pt idx="2619">
                  <c:v>5874.9070824666196</c:v>
                </c:pt>
                <c:pt idx="2620">
                  <c:v>5875.7760217212899</c:v>
                </c:pt>
                <c:pt idx="2621">
                  <c:v>5878.9439836831398</c:v>
                </c:pt>
                <c:pt idx="2622">
                  <c:v>5880.7885586244702</c:v>
                </c:pt>
                <c:pt idx="2623">
                  <c:v>5882.7762736350396</c:v>
                </c:pt>
                <c:pt idx="2624">
                  <c:v>5885.5560889060598</c:v>
                </c:pt>
                <c:pt idx="2625">
                  <c:v>5886.42678448061</c:v>
                </c:pt>
                <c:pt idx="2626">
                  <c:v>5889.2202112306104</c:v>
                </c:pt>
                <c:pt idx="2627">
                  <c:v>5891.6944268446096</c:v>
                </c:pt>
                <c:pt idx="2628">
                  <c:v>5894.1326379013099</c:v>
                </c:pt>
                <c:pt idx="2629">
                  <c:v>5895.4217766844004</c:v>
                </c:pt>
                <c:pt idx="2630">
                  <c:v>5896.7622878236198</c:v>
                </c:pt>
                <c:pt idx="2631">
                  <c:v>5899.2659217954097</c:v>
                </c:pt>
                <c:pt idx="2632">
                  <c:v>5901.1961173303098</c:v>
                </c:pt>
                <c:pt idx="2633">
                  <c:v>5903.7304868997799</c:v>
                </c:pt>
                <c:pt idx="2634">
                  <c:v>5906.5735296860503</c:v>
                </c:pt>
                <c:pt idx="2635">
                  <c:v>5908.2288611616104</c:v>
                </c:pt>
                <c:pt idx="2636">
                  <c:v>5910.1621302562698</c:v>
                </c:pt>
                <c:pt idx="2637">
                  <c:v>5911.1276671036903</c:v>
                </c:pt>
                <c:pt idx="2638">
                  <c:v>5913.1759751497002</c:v>
                </c:pt>
                <c:pt idx="2639">
                  <c:v>5916.0633650126401</c:v>
                </c:pt>
                <c:pt idx="2640">
                  <c:v>5918.0212225854602</c:v>
                </c:pt>
                <c:pt idx="2641">
                  <c:v>5919.7722734938197</c:v>
                </c:pt>
                <c:pt idx="2642">
                  <c:v>5922.0686617211904</c:v>
                </c:pt>
                <c:pt idx="2643">
                  <c:v>5925.7319058858002</c:v>
                </c:pt>
                <c:pt idx="2644">
                  <c:v>5927.7494783341199</c:v>
                </c:pt>
                <c:pt idx="2645">
                  <c:v>5928.1872410612104</c:v>
                </c:pt>
                <c:pt idx="2646">
                  <c:v>5932.90603346647</c:v>
                </c:pt>
                <c:pt idx="2647">
                  <c:v>5933.4360029866302</c:v>
                </c:pt>
                <c:pt idx="2648">
                  <c:v>5934.8147140829897</c:v>
                </c:pt>
                <c:pt idx="2649">
                  <c:v>5936.9258105642803</c:v>
                </c:pt>
                <c:pt idx="2650">
                  <c:v>5938.5192317644896</c:v>
                </c:pt>
                <c:pt idx="2651">
                  <c:v>5941.5945478533004</c:v>
                </c:pt>
                <c:pt idx="2652">
                  <c:v>5943.2709551672797</c:v>
                </c:pt>
                <c:pt idx="2653">
                  <c:v>5945.5049940393301</c:v>
                </c:pt>
                <c:pt idx="2654">
                  <c:v>5946.6962179897801</c:v>
                </c:pt>
                <c:pt idx="2655">
                  <c:v>5948.3612092246103</c:v>
                </c:pt>
                <c:pt idx="2656">
                  <c:v>5951.6569434568501</c:v>
                </c:pt>
                <c:pt idx="2657">
                  <c:v>5953.1761601426397</c:v>
                </c:pt>
                <c:pt idx="2658">
                  <c:v>5954.7265515060899</c:v>
                </c:pt>
                <c:pt idx="2659">
                  <c:v>5956.8776042643804</c:v>
                </c:pt>
                <c:pt idx="2660">
                  <c:v>5960.1667522971202</c:v>
                </c:pt>
                <c:pt idx="2661">
                  <c:v>5962.68180234804</c:v>
                </c:pt>
                <c:pt idx="2662">
                  <c:v>5962.6203311526597</c:v>
                </c:pt>
                <c:pt idx="2663">
                  <c:v>5965.4963049364596</c:v>
                </c:pt>
                <c:pt idx="2664">
                  <c:v>5968.5821589444804</c:v>
                </c:pt>
                <c:pt idx="2665">
                  <c:v>5970.0719572724802</c:v>
                </c:pt>
                <c:pt idx="2666">
                  <c:v>5972.3986420175697</c:v>
                </c:pt>
                <c:pt idx="2667">
                  <c:v>5972.8280622252896</c:v>
                </c:pt>
                <c:pt idx="2668">
                  <c:v>5976.32489508241</c:v>
                </c:pt>
                <c:pt idx="2669">
                  <c:v>5979.2557538620804</c:v>
                </c:pt>
                <c:pt idx="2670">
                  <c:v>5980.3012032634797</c:v>
                </c:pt>
                <c:pt idx="2671">
                  <c:v>5981.8770612650196</c:v>
                </c:pt>
                <c:pt idx="2672">
                  <c:v>5984.9774049119396</c:v>
                </c:pt>
                <c:pt idx="2673">
                  <c:v>5986.8571062506398</c:v>
                </c:pt>
                <c:pt idx="2674">
                  <c:v>5987.7242891854403</c:v>
                </c:pt>
                <c:pt idx="2675">
                  <c:v>5990.3701850665302</c:v>
                </c:pt>
                <c:pt idx="2676">
                  <c:v>5991.7335283640396</c:v>
                </c:pt>
                <c:pt idx="2677">
                  <c:v>5994.5941343489903</c:v>
                </c:pt>
                <c:pt idx="2678">
                  <c:v>5996.2740543027003</c:v>
                </c:pt>
                <c:pt idx="2679">
                  <c:v>5997.7414595523896</c:v>
                </c:pt>
                <c:pt idx="2680">
                  <c:v>6000.11293045411</c:v>
                </c:pt>
                <c:pt idx="2681">
                  <c:v>6002.5814380285401</c:v>
                </c:pt>
                <c:pt idx="2682">
                  <c:v>6004.4558704076298</c:v>
                </c:pt>
                <c:pt idx="2683">
                  <c:v>6006.8339275088501</c:v>
                </c:pt>
                <c:pt idx="2684">
                  <c:v>6008.8119827601504</c:v>
                </c:pt>
                <c:pt idx="2685">
                  <c:v>6009.8179149645302</c:v>
                </c:pt>
                <c:pt idx="2686">
                  <c:v>6013.3582167383802</c:v>
                </c:pt>
                <c:pt idx="2687">
                  <c:v>6014.5108016517297</c:v>
                </c:pt>
                <c:pt idx="2688">
                  <c:v>6017.6374900966803</c:v>
                </c:pt>
                <c:pt idx="2689">
                  <c:v>6017.8776668386299</c:v>
                </c:pt>
                <c:pt idx="2690">
                  <c:v>6020.8432129356897</c:v>
                </c:pt>
                <c:pt idx="2691">
                  <c:v>6022.9622128563897</c:v>
                </c:pt>
                <c:pt idx="2692">
                  <c:v>6025.21908388673</c:v>
                </c:pt>
                <c:pt idx="2693">
                  <c:v>6027.5203019937298</c:v>
                </c:pt>
                <c:pt idx="2694">
                  <c:v>6029.9282165327104</c:v>
                </c:pt>
                <c:pt idx="2695">
                  <c:v>6031.3679597444798</c:v>
                </c:pt>
                <c:pt idx="2696">
                  <c:v>6032.3997976669098</c:v>
                </c:pt>
                <c:pt idx="2697">
                  <c:v>6035.6757733006298</c:v>
                </c:pt>
                <c:pt idx="2698">
                  <c:v>6036.9943304415101</c:v>
                </c:pt>
                <c:pt idx="2699">
                  <c:v>6039.7925870711497</c:v>
                </c:pt>
                <c:pt idx="2700">
                  <c:v>6041.3381485549598</c:v>
                </c:pt>
                <c:pt idx="2701">
                  <c:v>6042.4916116282402</c:v>
                </c:pt>
                <c:pt idx="2702">
                  <c:v>6044.75550793805</c:v>
                </c:pt>
                <c:pt idx="2703">
                  <c:v>6046.7296114696501</c:v>
                </c:pt>
                <c:pt idx="2704">
                  <c:v>6048.6360966863203</c:v>
                </c:pt>
                <c:pt idx="2705">
                  <c:v>6050.7370943283804</c:v>
                </c:pt>
                <c:pt idx="2706">
                  <c:v>6051.7061438155297</c:v>
                </c:pt>
                <c:pt idx="2707">
                  <c:v>6054.8877172563498</c:v>
                </c:pt>
                <c:pt idx="2708">
                  <c:v>6056.4183500212803</c:v>
                </c:pt>
                <c:pt idx="2709">
                  <c:v>6058.4692925470999</c:v>
                </c:pt>
                <c:pt idx="2710">
                  <c:v>6061.0901608700697</c:v>
                </c:pt>
                <c:pt idx="2711">
                  <c:v>6062.5154144429298</c:v>
                </c:pt>
                <c:pt idx="2712">
                  <c:v>6065.7307970412103</c:v>
                </c:pt>
                <c:pt idx="2713">
                  <c:v>6068.2814125694604</c:v>
                </c:pt>
                <c:pt idx="2714">
                  <c:v>6069.9657233228399</c:v>
                </c:pt>
                <c:pt idx="2715">
                  <c:v>6072.0070060893904</c:v>
                </c:pt>
                <c:pt idx="2716">
                  <c:v>6072.6941662377303</c:v>
                </c:pt>
                <c:pt idx="2717">
                  <c:v>6076.69242841715</c:v>
                </c:pt>
                <c:pt idx="2718">
                  <c:v>6077.00549243362</c:v>
                </c:pt>
                <c:pt idx="2719">
                  <c:v>6079.2983680212501</c:v>
                </c:pt>
                <c:pt idx="2720">
                  <c:v>6082.0347143755398</c:v>
                </c:pt>
                <c:pt idx="2721">
                  <c:v>6082.8237410762204</c:v>
                </c:pt>
                <c:pt idx="2722">
                  <c:v>6085.2320946951704</c:v>
                </c:pt>
                <c:pt idx="2723">
                  <c:v>6088.0048846867303</c:v>
                </c:pt>
                <c:pt idx="2724">
                  <c:v>6089.7998435917898</c:v>
                </c:pt>
                <c:pt idx="2725">
                  <c:v>6092.2894270046299</c:v>
                </c:pt>
                <c:pt idx="2726">
                  <c:v>6093.92368264177</c:v>
                </c:pt>
                <c:pt idx="2727">
                  <c:v>6096.0598066811899</c:v>
                </c:pt>
                <c:pt idx="2728">
                  <c:v>6097.2062444749999</c:v>
                </c:pt>
                <c:pt idx="2729">
                  <c:v>6101.0442424664798</c:v>
                </c:pt>
                <c:pt idx="2730">
                  <c:v>6103.2712560590599</c:v>
                </c:pt>
                <c:pt idx="2731">
                  <c:v>6104.9415162534897</c:v>
                </c:pt>
                <c:pt idx="2732">
                  <c:v>6107.0310978164098</c:v>
                </c:pt>
                <c:pt idx="2733">
                  <c:v>6108.5924661790305</c:v>
                </c:pt>
                <c:pt idx="2734">
                  <c:v>6111.1566931862599</c:v>
                </c:pt>
                <c:pt idx="2735">
                  <c:v>6113.5896352833597</c:v>
                </c:pt>
                <c:pt idx="2736">
                  <c:v>6114.5819560087602</c:v>
                </c:pt>
                <c:pt idx="2737">
                  <c:v>6116.6583651726696</c:v>
                </c:pt>
                <c:pt idx="2738">
                  <c:v>6117.97604415361</c:v>
                </c:pt>
                <c:pt idx="2739">
                  <c:v>6120.3339035763502</c:v>
                </c:pt>
                <c:pt idx="2740">
                  <c:v>6122.1117383626997</c:v>
                </c:pt>
                <c:pt idx="2741">
                  <c:v>6123.62788148872</c:v>
                </c:pt>
                <c:pt idx="2742">
                  <c:v>6126.3668623228205</c:v>
                </c:pt>
                <c:pt idx="2743">
                  <c:v>6129.2955257026497</c:v>
                </c:pt>
                <c:pt idx="2744">
                  <c:v>6131.8356033116997</c:v>
                </c:pt>
                <c:pt idx="2745">
                  <c:v>6133.4048751137298</c:v>
                </c:pt>
                <c:pt idx="2746">
                  <c:v>6135.2547190146597</c:v>
                </c:pt>
                <c:pt idx="2747">
                  <c:v>6138.5961175634702</c:v>
                </c:pt>
                <c:pt idx="2748">
                  <c:v>6139.5115992946403</c:v>
                </c:pt>
                <c:pt idx="2749">
                  <c:v>6141.9924011081503</c:v>
                </c:pt>
                <c:pt idx="2750">
                  <c:v>6143.4598063578296</c:v>
                </c:pt>
                <c:pt idx="2751">
                  <c:v>6144.8393956141199</c:v>
                </c:pt>
                <c:pt idx="2752">
                  <c:v>6146.4701386115303</c:v>
                </c:pt>
                <c:pt idx="2753">
                  <c:v>6149.6310752938998</c:v>
                </c:pt>
                <c:pt idx="2754">
                  <c:v>6151.2455723325302</c:v>
                </c:pt>
                <c:pt idx="2755">
                  <c:v>6153.10200243297</c:v>
                </c:pt>
                <c:pt idx="2756">
                  <c:v>6155.3048666273698</c:v>
                </c:pt>
                <c:pt idx="2757">
                  <c:v>6157.2846781985299</c:v>
                </c:pt>
                <c:pt idx="2758">
                  <c:v>6159.7518685330597</c:v>
                </c:pt>
                <c:pt idx="2759">
                  <c:v>6161.6939192270602</c:v>
                </c:pt>
                <c:pt idx="2760">
                  <c:v>6164.1391555632399</c:v>
                </c:pt>
                <c:pt idx="2761">
                  <c:v>6166.2247854064499</c:v>
                </c:pt>
                <c:pt idx="2762">
                  <c:v>6167.55651494633</c:v>
                </c:pt>
                <c:pt idx="2763">
                  <c:v>6169.1183223889202</c:v>
                </c:pt>
                <c:pt idx="2764">
                  <c:v>6170.8667388174799</c:v>
                </c:pt>
                <c:pt idx="2765">
                  <c:v>6173.5850828931298</c:v>
                </c:pt>
                <c:pt idx="2766">
                  <c:v>6175.8199999251201</c:v>
                </c:pt>
                <c:pt idx="2767">
                  <c:v>6177.56095199424</c:v>
                </c:pt>
                <c:pt idx="2768">
                  <c:v>6178.8395528581204</c:v>
                </c:pt>
                <c:pt idx="2769">
                  <c:v>6182.0905009337203</c:v>
                </c:pt>
                <c:pt idx="2770">
                  <c:v>6184.1423216194798</c:v>
                </c:pt>
                <c:pt idx="2771">
                  <c:v>6187.3616559374605</c:v>
                </c:pt>
                <c:pt idx="2772">
                  <c:v>6188.4009582193303</c:v>
                </c:pt>
                <c:pt idx="2773">
                  <c:v>6190.6850522076202</c:v>
                </c:pt>
                <c:pt idx="2774">
                  <c:v>6193.0213967119798</c:v>
                </c:pt>
                <c:pt idx="2775">
                  <c:v>6193.7353407383098</c:v>
                </c:pt>
                <c:pt idx="2776">
                  <c:v>6195.8363383803598</c:v>
                </c:pt>
                <c:pt idx="2777">
                  <c:v>6198.0045152573703</c:v>
                </c:pt>
                <c:pt idx="2778">
                  <c:v>6200.11473357873</c:v>
                </c:pt>
                <c:pt idx="2779">
                  <c:v>6202.2192438605198</c:v>
                </c:pt>
                <c:pt idx="2780">
                  <c:v>6204.4269379345496</c:v>
                </c:pt>
                <c:pt idx="2781">
                  <c:v>6207.7648238436204</c:v>
                </c:pt>
                <c:pt idx="2782">
                  <c:v>6209.7108262573302</c:v>
                </c:pt>
                <c:pt idx="2783">
                  <c:v>6210.6873401039202</c:v>
                </c:pt>
                <c:pt idx="2784">
                  <c:v>6213.2945969479197</c:v>
                </c:pt>
                <c:pt idx="2785">
                  <c:v>6214.7966895150003</c:v>
                </c:pt>
                <c:pt idx="2786">
                  <c:v>6217.3209602452298</c:v>
                </c:pt>
                <c:pt idx="2787">
                  <c:v>6218.1196467051896</c:v>
                </c:pt>
                <c:pt idx="2788">
                  <c:v>6221.85621722429</c:v>
                </c:pt>
                <c:pt idx="2789">
                  <c:v>6224.1258215736698</c:v>
                </c:pt>
                <c:pt idx="2790">
                  <c:v>6224.6211037764297</c:v>
                </c:pt>
                <c:pt idx="2791">
                  <c:v>6227.7824795387696</c:v>
                </c:pt>
                <c:pt idx="2792">
                  <c:v>6230.2549388328998</c:v>
                </c:pt>
                <c:pt idx="2793">
                  <c:v>6232.4073088310997</c:v>
                </c:pt>
                <c:pt idx="2794">
                  <c:v>6235.2955768539696</c:v>
                </c:pt>
                <c:pt idx="2795">
                  <c:v>6236.1087529528304</c:v>
                </c:pt>
                <c:pt idx="2796">
                  <c:v>6238.12149552152</c:v>
                </c:pt>
                <c:pt idx="2797">
                  <c:v>6238.7906533912201</c:v>
                </c:pt>
                <c:pt idx="2798">
                  <c:v>6242.5452261889604</c:v>
                </c:pt>
                <c:pt idx="2799">
                  <c:v>6243.9876038805296</c:v>
                </c:pt>
                <c:pt idx="2800">
                  <c:v>6245.7614869471799</c:v>
                </c:pt>
                <c:pt idx="2801">
                  <c:v>6248.67478252817</c:v>
                </c:pt>
                <c:pt idx="2802">
                  <c:v>6247.97796262055</c:v>
                </c:pt>
                <c:pt idx="2803">
                  <c:v>6248.9522810673097</c:v>
                </c:pt>
                <c:pt idx="2804">
                  <c:v>6252.3090474149603</c:v>
                </c:pt>
                <c:pt idx="2805">
                  <c:v>6254.9799708541696</c:v>
                </c:pt>
                <c:pt idx="2806">
                  <c:v>6257.3378302769097</c:v>
                </c:pt>
                <c:pt idx="2807">
                  <c:v>6259.3316924070195</c:v>
                </c:pt>
                <c:pt idx="2808">
                  <c:v>6260.9000860491196</c:v>
                </c:pt>
                <c:pt idx="2809">
                  <c:v>6262.0829674801898</c:v>
                </c:pt>
                <c:pt idx="2810">
                  <c:v>6265.3352327957</c:v>
                </c:pt>
                <c:pt idx="2811">
                  <c:v>6268.3921075258904</c:v>
                </c:pt>
                <c:pt idx="2812">
                  <c:v>6269.17059630737</c:v>
                </c:pt>
                <c:pt idx="2813">
                  <c:v>6271.4630328150297</c:v>
                </c:pt>
                <c:pt idx="2814">
                  <c:v>6272.9528311430404</c:v>
                </c:pt>
                <c:pt idx="2815">
                  <c:v>6275.3133250455803</c:v>
                </c:pt>
                <c:pt idx="2816">
                  <c:v>6277.6931384666796</c:v>
                </c:pt>
                <c:pt idx="2817">
                  <c:v>6280.4299239009397</c:v>
                </c:pt>
                <c:pt idx="2818">
                  <c:v>6281.4007297079597</c:v>
                </c:pt>
                <c:pt idx="2819">
                  <c:v>6283.1166542189603</c:v>
                </c:pt>
                <c:pt idx="2820">
                  <c:v>6286.9015235344305</c:v>
                </c:pt>
                <c:pt idx="2821">
                  <c:v>6289.44204022344</c:v>
                </c:pt>
                <c:pt idx="2822">
                  <c:v>6290.4444597880802</c:v>
                </c:pt>
                <c:pt idx="2823">
                  <c:v>6292.3307473262803</c:v>
                </c:pt>
                <c:pt idx="2824">
                  <c:v>6293.6690630656703</c:v>
                </c:pt>
                <c:pt idx="2825">
                  <c:v>6296.3654531429602</c:v>
                </c:pt>
                <c:pt idx="2826">
                  <c:v>6297.9676559425197</c:v>
                </c:pt>
                <c:pt idx="2827">
                  <c:v>6300.3448348838101</c:v>
                </c:pt>
                <c:pt idx="2828">
                  <c:v>6301.6554885852802</c:v>
                </c:pt>
                <c:pt idx="2829">
                  <c:v>6303.6563759948604</c:v>
                </c:pt>
                <c:pt idx="2830">
                  <c:v>6305.1892041596302</c:v>
                </c:pt>
                <c:pt idx="2831">
                  <c:v>6307.8012908832598</c:v>
                </c:pt>
                <c:pt idx="2832">
                  <c:v>6311.6783669918004</c:v>
                </c:pt>
                <c:pt idx="2833">
                  <c:v>6313.0092183717497</c:v>
                </c:pt>
                <c:pt idx="2834">
                  <c:v>6314.8489634334401</c:v>
                </c:pt>
                <c:pt idx="2835">
                  <c:v>6316.5846465429604</c:v>
                </c:pt>
                <c:pt idx="2836">
                  <c:v>6319.0852069549801</c:v>
                </c:pt>
                <c:pt idx="2837">
                  <c:v>6320.7712740282304</c:v>
                </c:pt>
                <c:pt idx="2838">
                  <c:v>6323.5581145787201</c:v>
                </c:pt>
                <c:pt idx="2839">
                  <c:v>6324.6957707731999</c:v>
                </c:pt>
                <c:pt idx="2840">
                  <c:v>6326.7541776584503</c:v>
                </c:pt>
                <c:pt idx="2841">
                  <c:v>6328.7120352312704</c:v>
                </c:pt>
                <c:pt idx="2842">
                  <c:v>6331.7456387232096</c:v>
                </c:pt>
                <c:pt idx="2843">
                  <c:v>6333.4066782383397</c:v>
                </c:pt>
                <c:pt idx="2844">
                  <c:v>6335.0554235144</c:v>
                </c:pt>
                <c:pt idx="2845">
                  <c:v>6337.1177821193596</c:v>
                </c:pt>
                <c:pt idx="2846">
                  <c:v>6339.1507223665303</c:v>
                </c:pt>
                <c:pt idx="2847">
                  <c:v>6342.1329535023397</c:v>
                </c:pt>
                <c:pt idx="2848">
                  <c:v>6343.9573307651899</c:v>
                </c:pt>
                <c:pt idx="2849">
                  <c:v>6347.0879709298397</c:v>
                </c:pt>
                <c:pt idx="2850">
                  <c:v>6347.8076229957396</c:v>
                </c:pt>
                <c:pt idx="2851">
                  <c:v>6351.1793180622599</c:v>
                </c:pt>
                <c:pt idx="2852">
                  <c:v>6352.0056665601396</c:v>
                </c:pt>
                <c:pt idx="2853">
                  <c:v>6354.1799905566804</c:v>
                </c:pt>
                <c:pt idx="2854">
                  <c:v>6356.3534363932904</c:v>
                </c:pt>
                <c:pt idx="2855">
                  <c:v>6358.2616779298396</c:v>
                </c:pt>
                <c:pt idx="2856">
                  <c:v>6360.0114115982997</c:v>
                </c:pt>
                <c:pt idx="2857">
                  <c:v>6361.7883682247102</c:v>
                </c:pt>
                <c:pt idx="2858">
                  <c:v>6364.4452411049797</c:v>
                </c:pt>
                <c:pt idx="2859">
                  <c:v>6366.0777404222599</c:v>
                </c:pt>
                <c:pt idx="2860">
                  <c:v>6369.1539346709997</c:v>
                </c:pt>
                <c:pt idx="2861">
                  <c:v>6369.9302280526399</c:v>
                </c:pt>
                <c:pt idx="2862">
                  <c:v>6372.3495586707604</c:v>
                </c:pt>
                <c:pt idx="2863">
                  <c:v>6374.8725121610996</c:v>
                </c:pt>
                <c:pt idx="2864">
                  <c:v>6377.5184080421895</c:v>
                </c:pt>
                <c:pt idx="2865">
                  <c:v>6379.8802191846398</c:v>
                </c:pt>
                <c:pt idx="2866">
                  <c:v>6380.9225950262799</c:v>
                </c:pt>
                <c:pt idx="2867">
                  <c:v>6383.3932980005402</c:v>
                </c:pt>
                <c:pt idx="2868">
                  <c:v>6385.7138356260903</c:v>
                </c:pt>
                <c:pt idx="2869">
                  <c:v>6386.5261335650202</c:v>
                </c:pt>
                <c:pt idx="2870">
                  <c:v>6388.9213147849596</c:v>
                </c:pt>
                <c:pt idx="2871">
                  <c:v>6390.9617193915701</c:v>
                </c:pt>
                <c:pt idx="2872">
                  <c:v>6393.3481190121702</c:v>
                </c:pt>
                <c:pt idx="2873">
                  <c:v>6395.8618518231997</c:v>
                </c:pt>
                <c:pt idx="2874">
                  <c:v>6398.0019275823197</c:v>
                </c:pt>
                <c:pt idx="2875">
                  <c:v>6400.5727407890499</c:v>
                </c:pt>
                <c:pt idx="2876">
                  <c:v>6401.9659415243204</c:v>
                </c:pt>
                <c:pt idx="2877">
                  <c:v>6404.3725388233997</c:v>
                </c:pt>
                <c:pt idx="2878">
                  <c:v>6405.8324797136402</c:v>
                </c:pt>
                <c:pt idx="2879">
                  <c:v>6407.3771630375204</c:v>
                </c:pt>
                <c:pt idx="2880">
                  <c:v>6410.5938628757003</c:v>
                </c:pt>
                <c:pt idx="2881">
                  <c:v>6412.2092380742597</c:v>
                </c:pt>
                <c:pt idx="2882">
                  <c:v>6412.7321823149496</c:v>
                </c:pt>
                <c:pt idx="2883">
                  <c:v>6414.9284603098404</c:v>
                </c:pt>
                <c:pt idx="2884">
                  <c:v>6418.05514875479</c:v>
                </c:pt>
                <c:pt idx="2885">
                  <c:v>6419.8430823803801</c:v>
                </c:pt>
                <c:pt idx="2886">
                  <c:v>6421.2556026341899</c:v>
                </c:pt>
                <c:pt idx="2887">
                  <c:v>6423.2340969654597</c:v>
                </c:pt>
                <c:pt idx="2888">
                  <c:v>6425.7842734137403</c:v>
                </c:pt>
                <c:pt idx="2889">
                  <c:v>6428.2444384687997</c:v>
                </c:pt>
                <c:pt idx="2890">
                  <c:v>6429.9427997811199</c:v>
                </c:pt>
                <c:pt idx="2891">
                  <c:v>6430.6321553293001</c:v>
                </c:pt>
                <c:pt idx="2892">
                  <c:v>6434.2409535779998</c:v>
                </c:pt>
                <c:pt idx="2893">
                  <c:v>6436.4073741351403</c:v>
                </c:pt>
                <c:pt idx="2894">
                  <c:v>6437.9906964961101</c:v>
                </c:pt>
                <c:pt idx="2895">
                  <c:v>6440.1702894522596</c:v>
                </c:pt>
                <c:pt idx="2896">
                  <c:v>6441.7338532147096</c:v>
                </c:pt>
                <c:pt idx="2897">
                  <c:v>6444.7819463455698</c:v>
                </c:pt>
                <c:pt idx="2898">
                  <c:v>6448.5861351795902</c:v>
                </c:pt>
                <c:pt idx="2899">
                  <c:v>6450.8460797696898</c:v>
                </c:pt>
                <c:pt idx="2900">
                  <c:v>6452.7297328280902</c:v>
                </c:pt>
                <c:pt idx="2901">
                  <c:v>6454.55937905054</c:v>
                </c:pt>
                <c:pt idx="2902">
                  <c:v>6456.41976087068</c:v>
                </c:pt>
                <c:pt idx="2903">
                  <c:v>6457.6074721814002</c:v>
                </c:pt>
                <c:pt idx="2904">
                  <c:v>6460.8878386147899</c:v>
                </c:pt>
                <c:pt idx="2905">
                  <c:v>6462.4272529790596</c:v>
                </c:pt>
                <c:pt idx="2906">
                  <c:v>6464.2634854010203</c:v>
                </c:pt>
                <c:pt idx="2907">
                  <c:v>6466.4461519169399</c:v>
                </c:pt>
                <c:pt idx="2908">
                  <c:v>6468.8417722168397</c:v>
                </c:pt>
                <c:pt idx="2909">
                  <c:v>6469.6136747988103</c:v>
                </c:pt>
                <c:pt idx="2910">
                  <c:v>6470.9454043387004</c:v>
                </c:pt>
                <c:pt idx="2911">
                  <c:v>6472.6288369321501</c:v>
                </c:pt>
                <c:pt idx="2912">
                  <c:v>6475.9838469599299</c:v>
                </c:pt>
                <c:pt idx="2913">
                  <c:v>6479.1381974428004</c:v>
                </c:pt>
                <c:pt idx="2914">
                  <c:v>6480.9375471475296</c:v>
                </c:pt>
                <c:pt idx="2915">
                  <c:v>6481.8407346396298</c:v>
                </c:pt>
                <c:pt idx="2916">
                  <c:v>6483.3401927269097</c:v>
                </c:pt>
                <c:pt idx="2917">
                  <c:v>6485.5417396814</c:v>
                </c:pt>
                <c:pt idx="2918">
                  <c:v>6487.61683160541</c:v>
                </c:pt>
                <c:pt idx="2919">
                  <c:v>6490.7413246505203</c:v>
                </c:pt>
                <c:pt idx="2920">
                  <c:v>6492.1959965811602</c:v>
                </c:pt>
                <c:pt idx="2921">
                  <c:v>6494.1095070773099</c:v>
                </c:pt>
                <c:pt idx="2922">
                  <c:v>6496.4537550210798</c:v>
                </c:pt>
                <c:pt idx="2923">
                  <c:v>6497.3846045511</c:v>
                </c:pt>
                <c:pt idx="2924">
                  <c:v>6498.9868073506505</c:v>
                </c:pt>
                <c:pt idx="2925">
                  <c:v>6501.4193103677899</c:v>
                </c:pt>
                <c:pt idx="2926">
                  <c:v>6505.2068141630598</c:v>
                </c:pt>
                <c:pt idx="2927">
                  <c:v>6507.0395339452798</c:v>
                </c:pt>
                <c:pt idx="2928">
                  <c:v>6508.6856447415303</c:v>
                </c:pt>
                <c:pt idx="2929">
                  <c:v>6511.3635934602098</c:v>
                </c:pt>
                <c:pt idx="2930">
                  <c:v>6512.2601947528101</c:v>
                </c:pt>
                <c:pt idx="2931">
                  <c:v>6512.94164686158</c:v>
                </c:pt>
                <c:pt idx="2932">
                  <c:v>6516.0617491070198</c:v>
                </c:pt>
                <c:pt idx="2933">
                  <c:v>6518.0845905149499</c:v>
                </c:pt>
                <c:pt idx="2934">
                  <c:v>6521.3776902673899</c:v>
                </c:pt>
                <c:pt idx="2935">
                  <c:v>6523.3258880809299</c:v>
                </c:pt>
                <c:pt idx="2936">
                  <c:v>6525.55290167351</c:v>
                </c:pt>
                <c:pt idx="2937">
                  <c:v>6527.3790352562301</c:v>
                </c:pt>
                <c:pt idx="2938">
                  <c:v>6528.3261307450302</c:v>
                </c:pt>
                <c:pt idx="2939">
                  <c:v>6531.1687344513402</c:v>
                </c:pt>
                <c:pt idx="2940">
                  <c:v>6532.2567746095401</c:v>
                </c:pt>
                <c:pt idx="2941">
                  <c:v>6535.1274794337296</c:v>
                </c:pt>
                <c:pt idx="2942">
                  <c:v>6538.5637192554104</c:v>
                </c:pt>
                <c:pt idx="2943">
                  <c:v>6539.7000582099799</c:v>
                </c:pt>
                <c:pt idx="2944">
                  <c:v>6542.3266345725297</c:v>
                </c:pt>
                <c:pt idx="2945">
                  <c:v>6544.1957979920098</c:v>
                </c:pt>
                <c:pt idx="2946">
                  <c:v>6546.4930643793105</c:v>
                </c:pt>
                <c:pt idx="2947">
                  <c:v>6547.5306103413104</c:v>
                </c:pt>
                <c:pt idx="2948">
                  <c:v>6550.3631152083799</c:v>
                </c:pt>
                <c:pt idx="2949">
                  <c:v>6551.3571922536403</c:v>
                </c:pt>
                <c:pt idx="2950">
                  <c:v>6552.76576078775</c:v>
                </c:pt>
                <c:pt idx="2951">
                  <c:v>6556.8593033200204</c:v>
                </c:pt>
                <c:pt idx="2952">
                  <c:v>6558.23713625644</c:v>
                </c:pt>
                <c:pt idx="2953">
                  <c:v>6559.7080541458599</c:v>
                </c:pt>
                <c:pt idx="2954">
                  <c:v>6562.0729388480804</c:v>
                </c:pt>
                <c:pt idx="2955">
                  <c:v>6563.2751397976999</c:v>
                </c:pt>
                <c:pt idx="2956">
                  <c:v>6566.1497963415904</c:v>
                </c:pt>
                <c:pt idx="2957">
                  <c:v>6566.6977681403996</c:v>
                </c:pt>
                <c:pt idx="2958">
                  <c:v>6569.6097464814902</c:v>
                </c:pt>
                <c:pt idx="2959">
                  <c:v>6571.3348916717996</c:v>
                </c:pt>
                <c:pt idx="2960">
                  <c:v>6572.2582768423799</c:v>
                </c:pt>
                <c:pt idx="2961">
                  <c:v>6575.5781604727999</c:v>
                </c:pt>
                <c:pt idx="2962">
                  <c:v>6576.8233912591904</c:v>
                </c:pt>
                <c:pt idx="2963">
                  <c:v>6580.82911779806</c:v>
                </c:pt>
                <c:pt idx="2964">
                  <c:v>6581.9913624706796</c:v>
                </c:pt>
                <c:pt idx="2965">
                  <c:v>6583.7990546947904</c:v>
                </c:pt>
                <c:pt idx="2966">
                  <c:v>6585.8056501439396</c:v>
                </c:pt>
                <c:pt idx="2967">
                  <c:v>6587.8899627472501</c:v>
                </c:pt>
                <c:pt idx="2968">
                  <c:v>6589.9531995121397</c:v>
                </c:pt>
                <c:pt idx="2969">
                  <c:v>6590.8678030833898</c:v>
                </c:pt>
                <c:pt idx="2970">
                  <c:v>6594.5227047286198</c:v>
                </c:pt>
                <c:pt idx="2971">
                  <c:v>6596.4406060244401</c:v>
                </c:pt>
                <c:pt idx="2972">
                  <c:v>6596.9749663442699</c:v>
                </c:pt>
                <c:pt idx="2973">
                  <c:v>6599.6318392245403</c:v>
                </c:pt>
                <c:pt idx="2974">
                  <c:v>6600.7892540175299</c:v>
                </c:pt>
                <c:pt idx="2975">
                  <c:v>6603.7495311549901</c:v>
                </c:pt>
                <c:pt idx="2976">
                  <c:v>6604.0652296512499</c:v>
                </c:pt>
                <c:pt idx="2977">
                  <c:v>6605.2208881243796</c:v>
                </c:pt>
                <c:pt idx="2978">
                  <c:v>6608.6922543434102</c:v>
                </c:pt>
                <c:pt idx="2979">
                  <c:v>6610.6176199986703</c:v>
                </c:pt>
                <c:pt idx="2980">
                  <c:v>6612.4626340199702</c:v>
                </c:pt>
                <c:pt idx="2981">
                  <c:v>6613.7724095615004</c:v>
                </c:pt>
                <c:pt idx="2982">
                  <c:v>6615.7430004533599</c:v>
                </c:pt>
                <c:pt idx="2983">
                  <c:v>6618.2562941844199</c:v>
                </c:pt>
                <c:pt idx="2984">
                  <c:v>6620.2712321529498</c:v>
                </c:pt>
                <c:pt idx="2985">
                  <c:v>6623.0251417059199</c:v>
                </c:pt>
                <c:pt idx="2986">
                  <c:v>6624.74633517653</c:v>
                </c:pt>
                <c:pt idx="2987">
                  <c:v>6625.5129687988901</c:v>
                </c:pt>
                <c:pt idx="2988">
                  <c:v>6627.8488742232903</c:v>
                </c:pt>
                <c:pt idx="2989">
                  <c:v>6629.37204262878</c:v>
                </c:pt>
                <c:pt idx="2990">
                  <c:v>6632.7380296557403</c:v>
                </c:pt>
                <c:pt idx="2991">
                  <c:v>6633.4458265625299</c:v>
                </c:pt>
                <c:pt idx="2992">
                  <c:v>6635.2636176258802</c:v>
                </c:pt>
                <c:pt idx="2993">
                  <c:v>6637.8115986743296</c:v>
                </c:pt>
                <c:pt idx="2994">
                  <c:v>6640.4236853979601</c:v>
                </c:pt>
                <c:pt idx="2995">
                  <c:v>6642.86628725434</c:v>
                </c:pt>
                <c:pt idx="2996">
                  <c:v>6644.0939548420401</c:v>
                </c:pt>
                <c:pt idx="2997">
                  <c:v>6646.6731105681502</c:v>
                </c:pt>
                <c:pt idx="2998">
                  <c:v>6648.2406260503103</c:v>
                </c:pt>
                <c:pt idx="2999">
                  <c:v>6650.48344652171</c:v>
                </c:pt>
                <c:pt idx="3000">
                  <c:v>6652.8149611464296</c:v>
                </c:pt>
                <c:pt idx="3001">
                  <c:v>6654.2200170408096</c:v>
                </c:pt>
                <c:pt idx="3002">
                  <c:v>6657.1982964569097</c:v>
                </c:pt>
                <c:pt idx="3003">
                  <c:v>6659.1675701088698</c:v>
                </c:pt>
                <c:pt idx="3004">
                  <c:v>6660.4971042489196</c:v>
                </c:pt>
                <c:pt idx="3005">
                  <c:v>6662.5168720970796</c:v>
                </c:pt>
                <c:pt idx="3006">
                  <c:v>6664.8540947613801</c:v>
                </c:pt>
                <c:pt idx="3007">
                  <c:v>6667.8556454157297</c:v>
                </c:pt>
                <c:pt idx="3008">
                  <c:v>6670.6701480041502</c:v>
                </c:pt>
                <c:pt idx="3009">
                  <c:v>6671.5206459002102</c:v>
                </c:pt>
                <c:pt idx="3010">
                  <c:v>6673.3239473246404</c:v>
                </c:pt>
                <c:pt idx="3011">
                  <c:v>6675.3612783714898</c:v>
                </c:pt>
                <c:pt idx="3012">
                  <c:v>6677.3428462625197</c:v>
                </c:pt>
                <c:pt idx="3013">
                  <c:v>6679.0420857347799</c:v>
                </c:pt>
                <c:pt idx="3014">
                  <c:v>6681.8091676867598</c:v>
                </c:pt>
                <c:pt idx="3015">
                  <c:v>6684.0010548819801</c:v>
                </c:pt>
                <c:pt idx="3016">
                  <c:v>6684.1780041086804</c:v>
                </c:pt>
                <c:pt idx="3017">
                  <c:v>6687.5466256154396</c:v>
                </c:pt>
                <c:pt idx="3018">
                  <c:v>6689.34641440013</c:v>
                </c:pt>
                <c:pt idx="3019">
                  <c:v>6692.8608104559398</c:v>
                </c:pt>
                <c:pt idx="3020">
                  <c:v>6694.7163623964398</c:v>
                </c:pt>
                <c:pt idx="3021">
                  <c:v>6694.5907855258802</c:v>
                </c:pt>
                <c:pt idx="3022">
                  <c:v>6697.2933227227204</c:v>
                </c:pt>
                <c:pt idx="3023">
                  <c:v>6699.9168255254899</c:v>
                </c:pt>
                <c:pt idx="3024">
                  <c:v>6701.22747922696</c:v>
                </c:pt>
                <c:pt idx="3025">
                  <c:v>6704.99215086395</c:v>
                </c:pt>
                <c:pt idx="3026">
                  <c:v>6706.0143290270998</c:v>
                </c:pt>
                <c:pt idx="3027">
                  <c:v>6709.1814128290098</c:v>
                </c:pt>
                <c:pt idx="3028">
                  <c:v>6710.6892134356603</c:v>
                </c:pt>
                <c:pt idx="3029">
                  <c:v>6712.0358716944302</c:v>
                </c:pt>
                <c:pt idx="3030">
                  <c:v>6715.2367646537996</c:v>
                </c:pt>
                <c:pt idx="3031">
                  <c:v>6715.7083365383496</c:v>
                </c:pt>
                <c:pt idx="3032">
                  <c:v>6718.5825540022697</c:v>
                </c:pt>
                <c:pt idx="3033">
                  <c:v>6720.1777315223499</c:v>
                </c:pt>
                <c:pt idx="3034">
                  <c:v>6721.7808124818403</c:v>
                </c:pt>
                <c:pt idx="3035">
                  <c:v>6724.4337336423996</c:v>
                </c:pt>
                <c:pt idx="3036">
                  <c:v>6726.0403272416297</c:v>
                </c:pt>
                <c:pt idx="3037">
                  <c:v>6728.3288120295902</c:v>
                </c:pt>
                <c:pt idx="3038">
                  <c:v>6729.7935827994697</c:v>
                </c:pt>
                <c:pt idx="3039">
                  <c:v>6732.64408994518</c:v>
                </c:pt>
                <c:pt idx="3040">
                  <c:v>6733.8660494933201</c:v>
                </c:pt>
                <c:pt idx="3041">
                  <c:v>6734.7995335031401</c:v>
                </c:pt>
                <c:pt idx="3042">
                  <c:v>6738.1462010115501</c:v>
                </c:pt>
                <c:pt idx="3043">
                  <c:v>6740.7029636593397</c:v>
                </c:pt>
                <c:pt idx="3044">
                  <c:v>6741.65488902778</c:v>
                </c:pt>
                <c:pt idx="3045">
                  <c:v>6744.03645876874</c:v>
                </c:pt>
                <c:pt idx="3046">
                  <c:v>6745.7717027982899</c:v>
                </c:pt>
                <c:pt idx="3047">
                  <c:v>6747.8582108014398</c:v>
                </c:pt>
                <c:pt idx="3048">
                  <c:v>6749.0450439522201</c:v>
                </c:pt>
                <c:pt idx="3049">
                  <c:v>6751.66898583496</c:v>
                </c:pt>
                <c:pt idx="3050">
                  <c:v>6754.3688885519896</c:v>
                </c:pt>
                <c:pt idx="3051">
                  <c:v>6755.4433172312201</c:v>
                </c:pt>
                <c:pt idx="3052">
                  <c:v>6757.4894298773997</c:v>
                </c:pt>
                <c:pt idx="3053">
                  <c:v>6759.7023929110401</c:v>
                </c:pt>
                <c:pt idx="3054">
                  <c:v>6761.99702481854</c:v>
                </c:pt>
                <c:pt idx="3055">
                  <c:v>6764.4431393146497</c:v>
                </c:pt>
                <c:pt idx="3056">
                  <c:v>6765.8297538504103</c:v>
                </c:pt>
                <c:pt idx="3057">
                  <c:v>6768.6886035154903</c:v>
                </c:pt>
                <c:pt idx="3058">
                  <c:v>6770.36632806936</c:v>
                </c:pt>
                <c:pt idx="3059">
                  <c:v>6773.7261679767798</c:v>
                </c:pt>
                <c:pt idx="3060">
                  <c:v>6774.4796292001402</c:v>
                </c:pt>
                <c:pt idx="3061">
                  <c:v>6776.2579030664601</c:v>
                </c:pt>
                <c:pt idx="3062">
                  <c:v>6779.2023733250999</c:v>
                </c:pt>
                <c:pt idx="3063">
                  <c:v>6780.2719721246904</c:v>
                </c:pt>
                <c:pt idx="3064">
                  <c:v>6783.1387252291797</c:v>
                </c:pt>
                <c:pt idx="3065">
                  <c:v>6784.3870295753404</c:v>
                </c:pt>
                <c:pt idx="3066">
                  <c:v>6786.5942845694099</c:v>
                </c:pt>
                <c:pt idx="3067">
                  <c:v>6788.2223930870096</c:v>
                </c:pt>
                <c:pt idx="3068">
                  <c:v>6789.9045084405598</c:v>
                </c:pt>
                <c:pt idx="3069">
                  <c:v>6793.07949568187</c:v>
                </c:pt>
                <c:pt idx="3070">
                  <c:v>6794.4362527798803</c:v>
                </c:pt>
                <c:pt idx="3071">
                  <c:v>6797.1848933732399</c:v>
                </c:pt>
                <c:pt idx="3072">
                  <c:v>6798.4713976765297</c:v>
                </c:pt>
                <c:pt idx="3073">
                  <c:v>6800.7515399451204</c:v>
                </c:pt>
                <c:pt idx="3074">
                  <c:v>6803.1853602021502</c:v>
                </c:pt>
                <c:pt idx="3075">
                  <c:v>6803.7364055607304</c:v>
                </c:pt>
                <c:pt idx="3076">
                  <c:v>6806.77044813264</c:v>
                </c:pt>
                <c:pt idx="3077">
                  <c:v>6808.1636488678996</c:v>
                </c:pt>
                <c:pt idx="3078">
                  <c:v>6810.4227152980702</c:v>
                </c:pt>
                <c:pt idx="3079">
                  <c:v>6812.4806831033602</c:v>
                </c:pt>
                <c:pt idx="3080">
                  <c:v>6813.7505023678996</c:v>
                </c:pt>
                <c:pt idx="3081">
                  <c:v>6814.6800346580303</c:v>
                </c:pt>
                <c:pt idx="3082">
                  <c:v>6818.2765386676501</c:v>
                </c:pt>
                <c:pt idx="3083">
                  <c:v>6820.2453732396398</c:v>
                </c:pt>
                <c:pt idx="3084">
                  <c:v>6822.7217842534801</c:v>
                </c:pt>
                <c:pt idx="3085">
                  <c:v>6823.0467034290496</c:v>
                </c:pt>
                <c:pt idx="3086">
                  <c:v>6825.6078568765097</c:v>
                </c:pt>
                <c:pt idx="3087">
                  <c:v>6828.8759290708304</c:v>
                </c:pt>
                <c:pt idx="3088">
                  <c:v>6829.0541955374301</c:v>
                </c:pt>
                <c:pt idx="3089">
                  <c:v>6831.3940526815304</c:v>
                </c:pt>
                <c:pt idx="3090">
                  <c:v>6831.7694660533098</c:v>
                </c:pt>
                <c:pt idx="3091">
                  <c:v>6834.9949474908299</c:v>
                </c:pt>
                <c:pt idx="3092">
                  <c:v>6837.1205336110297</c:v>
                </c:pt>
                <c:pt idx="3093">
                  <c:v>6839.6338273420897</c:v>
                </c:pt>
                <c:pt idx="3094">
                  <c:v>6842.7253893896795</c:v>
                </c:pt>
                <c:pt idx="3095">
                  <c:v>6843.6140872428696</c:v>
                </c:pt>
                <c:pt idx="3096">
                  <c:v>6846.1805096499402</c:v>
                </c:pt>
                <c:pt idx="3097">
                  <c:v>6847.2391314503602</c:v>
                </c:pt>
                <c:pt idx="3098">
                  <c:v>6849.7616458607199</c:v>
                </c:pt>
                <c:pt idx="3099">
                  <c:v>6852.2341051548501</c:v>
                </c:pt>
                <c:pt idx="3100">
                  <c:v>6854.4264314300399</c:v>
                </c:pt>
                <c:pt idx="3101">
                  <c:v>6857.6431312682198</c:v>
                </c:pt>
                <c:pt idx="3102">
                  <c:v>6858.40888673066</c:v>
                </c:pt>
                <c:pt idx="3103">
                  <c:v>6860.08222048486</c:v>
                </c:pt>
                <c:pt idx="3104">
                  <c:v>6863.0872837789502</c:v>
                </c:pt>
                <c:pt idx="3105">
                  <c:v>6863.7779565670298</c:v>
                </c:pt>
                <c:pt idx="3106">
                  <c:v>6866.1507447086497</c:v>
                </c:pt>
                <c:pt idx="3107">
                  <c:v>6868.3948824199497</c:v>
                </c:pt>
                <c:pt idx="3108">
                  <c:v>6870.2030137240199</c:v>
                </c:pt>
                <c:pt idx="3109">
                  <c:v>6873.1918310593301</c:v>
                </c:pt>
                <c:pt idx="3110">
                  <c:v>6873.5351915935198</c:v>
                </c:pt>
                <c:pt idx="3111">
                  <c:v>6875.1536403518503</c:v>
                </c:pt>
                <c:pt idx="3112">
                  <c:v>6876.8629786633501</c:v>
                </c:pt>
                <c:pt idx="3113">
                  <c:v>6880.5288573077596</c:v>
                </c:pt>
                <c:pt idx="3114">
                  <c:v>6882.8722270915896</c:v>
                </c:pt>
                <c:pt idx="3115">
                  <c:v>6883.9874902077499</c:v>
                </c:pt>
                <c:pt idx="3116">
                  <c:v>6885.3481990254604</c:v>
                </c:pt>
                <c:pt idx="3117">
                  <c:v>6886.7607192792702</c:v>
                </c:pt>
                <c:pt idx="3118">
                  <c:v>6888.98641563195</c:v>
                </c:pt>
                <c:pt idx="3119">
                  <c:v>6890.6997056631499</c:v>
                </c:pt>
                <c:pt idx="3120">
                  <c:v>6892.6250713184099</c:v>
                </c:pt>
                <c:pt idx="3121">
                  <c:v>6896.0498950609499</c:v>
                </c:pt>
                <c:pt idx="3122">
                  <c:v>6897.6955667772299</c:v>
                </c:pt>
                <c:pt idx="3123">
                  <c:v>6900.4850418075303</c:v>
                </c:pt>
                <c:pt idx="3124">
                  <c:v>6901.4145740976501</c:v>
                </c:pt>
                <c:pt idx="3125">
                  <c:v>6902.1645226812698</c:v>
                </c:pt>
                <c:pt idx="3126">
                  <c:v>6905.9673942753898</c:v>
                </c:pt>
                <c:pt idx="3127">
                  <c:v>6907.1766205044796</c:v>
                </c:pt>
                <c:pt idx="3128">
                  <c:v>6909.4536892133001</c:v>
                </c:pt>
                <c:pt idx="3129">
                  <c:v>6911.24425731869</c:v>
                </c:pt>
                <c:pt idx="3130">
                  <c:v>6913.4879559500196</c:v>
                </c:pt>
                <c:pt idx="3131">
                  <c:v>6915.46908476108</c:v>
                </c:pt>
                <c:pt idx="3132">
                  <c:v>6917.2337471484198</c:v>
                </c:pt>
                <c:pt idx="3133">
                  <c:v>6919.7404546799798</c:v>
                </c:pt>
                <c:pt idx="3134">
                  <c:v>6921.45023207144</c:v>
                </c:pt>
                <c:pt idx="3135">
                  <c:v>6923.8282891726703</c:v>
                </c:pt>
                <c:pt idx="3136">
                  <c:v>6925.7347743893497</c:v>
                </c:pt>
                <c:pt idx="3137">
                  <c:v>6927.0682602490997</c:v>
                </c:pt>
                <c:pt idx="3138">
                  <c:v>6930.30252328596</c:v>
                </c:pt>
                <c:pt idx="3139">
                  <c:v>6930.8030744483303</c:v>
                </c:pt>
                <c:pt idx="3140">
                  <c:v>6933.26543490322</c:v>
                </c:pt>
                <c:pt idx="3141">
                  <c:v>6934.7082516747596</c:v>
                </c:pt>
                <c:pt idx="3142">
                  <c:v>6937.0279111403697</c:v>
                </c:pt>
                <c:pt idx="3143">
                  <c:v>6938.4211118756402</c:v>
                </c:pt>
                <c:pt idx="3144">
                  <c:v>6939.9794066784898</c:v>
                </c:pt>
                <c:pt idx="3145">
                  <c:v>6941.6426415934502</c:v>
                </c:pt>
                <c:pt idx="3146">
                  <c:v>6944.0158688150404</c:v>
                </c:pt>
                <c:pt idx="3147">
                  <c:v>6945.2738329204803</c:v>
                </c:pt>
                <c:pt idx="3148">
                  <c:v>6949.4942695631999</c:v>
                </c:pt>
                <c:pt idx="3149">
                  <c:v>6950.3671605375803</c:v>
                </c:pt>
                <c:pt idx="3150">
                  <c:v>6952.1739746017502</c:v>
                </c:pt>
                <c:pt idx="3151">
                  <c:v>6953.2119596437196</c:v>
                </c:pt>
                <c:pt idx="3152">
                  <c:v>6955.3397411637598</c:v>
                </c:pt>
                <c:pt idx="3153">
                  <c:v>6959.3722515806103</c:v>
                </c:pt>
                <c:pt idx="3154">
                  <c:v>6960.3874044642898</c:v>
                </c:pt>
                <c:pt idx="3155">
                  <c:v>6961.54350201738</c:v>
                </c:pt>
                <c:pt idx="3156">
                  <c:v>6964.5586641507098</c:v>
                </c:pt>
                <c:pt idx="3157">
                  <c:v>6965.4759022017597</c:v>
                </c:pt>
                <c:pt idx="3158">
                  <c:v>6967.3753621389696</c:v>
                </c:pt>
                <c:pt idx="3159">
                  <c:v>6969.3235599525096</c:v>
                </c:pt>
                <c:pt idx="3160">
                  <c:v>6971.9312558764695</c:v>
                </c:pt>
                <c:pt idx="3161">
                  <c:v>6974.3426830551898</c:v>
                </c:pt>
                <c:pt idx="3162">
                  <c:v>6976.5060300525602</c:v>
                </c:pt>
                <c:pt idx="3163">
                  <c:v>6979.1062616170802</c:v>
                </c:pt>
                <c:pt idx="3164">
                  <c:v>6979.8957273977303</c:v>
                </c:pt>
                <c:pt idx="3165">
                  <c:v>6982.3010074569102</c:v>
                </c:pt>
                <c:pt idx="3166">
                  <c:v>6983.5488727231004</c:v>
                </c:pt>
                <c:pt idx="3167">
                  <c:v>6986.8533885546804</c:v>
                </c:pt>
                <c:pt idx="3168">
                  <c:v>6989.2643766534302</c:v>
                </c:pt>
                <c:pt idx="3169">
                  <c:v>6990.1491227869201</c:v>
                </c:pt>
                <c:pt idx="3170">
                  <c:v>6992.7032509549099</c:v>
                </c:pt>
                <c:pt idx="3171">
                  <c:v>6994.1061114494496</c:v>
                </c:pt>
                <c:pt idx="3172">
                  <c:v>6995.9524427106498</c:v>
                </c:pt>
                <c:pt idx="3173">
                  <c:v>6999.7179925075698</c:v>
                </c:pt>
                <c:pt idx="3174">
                  <c:v>7000.8696992609903</c:v>
                </c:pt>
                <c:pt idx="3175">
                  <c:v>7004.8205408039803</c:v>
                </c:pt>
                <c:pt idx="3176">
                  <c:v>7004.6580812161901</c:v>
                </c:pt>
                <c:pt idx="3177">
                  <c:v>7007.8989304525603</c:v>
                </c:pt>
                <c:pt idx="3178">
                  <c:v>7009.3536023832003</c:v>
                </c:pt>
                <c:pt idx="3179">
                  <c:v>7010.8341800319004</c:v>
                </c:pt>
                <c:pt idx="3180">
                  <c:v>7014.6695435435704</c:v>
                </c:pt>
                <c:pt idx="3181">
                  <c:v>7014.2647118140003</c:v>
                </c:pt>
                <c:pt idx="3182">
                  <c:v>7017.3229037841002</c:v>
                </c:pt>
                <c:pt idx="3183">
                  <c:v>7019.5973380131099</c:v>
                </c:pt>
                <c:pt idx="3184">
                  <c:v>7021.4133727565904</c:v>
                </c:pt>
                <c:pt idx="3185">
                  <c:v>7024.2366569443502</c:v>
                </c:pt>
                <c:pt idx="3186">
                  <c:v>7024.36047749504</c:v>
                </c:pt>
                <c:pt idx="3187">
                  <c:v>7026.9431458608797</c:v>
                </c:pt>
                <c:pt idx="3188">
                  <c:v>7028.7995759613204</c:v>
                </c:pt>
                <c:pt idx="3189">
                  <c:v>7029.5842118623405</c:v>
                </c:pt>
                <c:pt idx="3190">
                  <c:v>7033.49641436823</c:v>
                </c:pt>
                <c:pt idx="3191">
                  <c:v>7034.1093700021502</c:v>
                </c:pt>
                <c:pt idx="3192">
                  <c:v>7036.0703011347396</c:v>
                </c:pt>
                <c:pt idx="3193">
                  <c:v>7038.3245376852701</c:v>
                </c:pt>
                <c:pt idx="3194">
                  <c:v>7040.3886526100996</c:v>
                </c:pt>
                <c:pt idx="3195">
                  <c:v>7043.48460545736</c:v>
                </c:pt>
                <c:pt idx="3196">
                  <c:v>7044.92786130886</c:v>
                </c:pt>
                <c:pt idx="3197">
                  <c:v>7047.57287903002</c:v>
                </c:pt>
                <c:pt idx="3198">
                  <c:v>7049.6163571963998</c:v>
                </c:pt>
                <c:pt idx="3199">
                  <c:v>7050.0405084445101</c:v>
                </c:pt>
                <c:pt idx="3200">
                  <c:v>7052.2442507988399</c:v>
                </c:pt>
                <c:pt idx="3201">
                  <c:v>7054.0080350262497</c:v>
                </c:pt>
                <c:pt idx="3202">
                  <c:v>7057.2326383038298</c:v>
                </c:pt>
                <c:pt idx="3203">
                  <c:v>7059.2405509928903</c:v>
                </c:pt>
                <c:pt idx="3204">
                  <c:v>7060.8462664321796</c:v>
                </c:pt>
                <c:pt idx="3205">
                  <c:v>7063.4609876356099</c:v>
                </c:pt>
                <c:pt idx="3206">
                  <c:v>7064.6311357476397</c:v>
                </c:pt>
                <c:pt idx="3207">
                  <c:v>7066.2614396650797</c:v>
                </c:pt>
                <c:pt idx="3208">
                  <c:v>7068.1960259996504</c:v>
                </c:pt>
                <c:pt idx="3209">
                  <c:v>7069.9707872262297</c:v>
                </c:pt>
                <c:pt idx="3210">
                  <c:v>7071.2410455707304</c:v>
                </c:pt>
                <c:pt idx="3211">
                  <c:v>7073.3477512523596</c:v>
                </c:pt>
                <c:pt idx="3212">
                  <c:v>7075.0338183256099</c:v>
                </c:pt>
                <c:pt idx="3213">
                  <c:v>7077.3280111531403</c:v>
                </c:pt>
                <c:pt idx="3214">
                  <c:v>7078.8055152420702</c:v>
                </c:pt>
                <c:pt idx="3215">
                  <c:v>7081.5242983976796</c:v>
                </c:pt>
                <c:pt idx="3216">
                  <c:v>7082.7594303448304</c:v>
                </c:pt>
                <c:pt idx="3217">
                  <c:v>7084.2272746744802</c:v>
                </c:pt>
                <c:pt idx="3218">
                  <c:v>7086.1438587304001</c:v>
                </c:pt>
                <c:pt idx="3219">
                  <c:v>7090.1236795512104</c:v>
                </c:pt>
                <c:pt idx="3220">
                  <c:v>7091.0510164415</c:v>
                </c:pt>
                <c:pt idx="3221">
                  <c:v>7091.4791194093104</c:v>
                </c:pt>
                <c:pt idx="3222">
                  <c:v>7093.9441143439999</c:v>
                </c:pt>
                <c:pt idx="3223">
                  <c:v>7096.3366610841404</c:v>
                </c:pt>
                <c:pt idx="3224">
                  <c:v>7099.3456760979398</c:v>
                </c:pt>
                <c:pt idx="3225">
                  <c:v>7100.4705989733702</c:v>
                </c:pt>
                <c:pt idx="3226">
                  <c:v>7103.4923473061999</c:v>
                </c:pt>
                <c:pt idx="3227">
                  <c:v>7105.5854415088497</c:v>
                </c:pt>
                <c:pt idx="3228">
                  <c:v>7106.7463689415799</c:v>
                </c:pt>
                <c:pt idx="3229">
                  <c:v>7108.60587260179</c:v>
                </c:pt>
                <c:pt idx="3230">
                  <c:v>7111.2820650005997</c:v>
                </c:pt>
                <c:pt idx="3231">
                  <c:v>7112.2458455281503</c:v>
                </c:pt>
                <c:pt idx="3232">
                  <c:v>7114.0021653961103</c:v>
                </c:pt>
                <c:pt idx="3233">
                  <c:v>7116.9299506160196</c:v>
                </c:pt>
                <c:pt idx="3234">
                  <c:v>7117.9148069819803</c:v>
                </c:pt>
                <c:pt idx="3235">
                  <c:v>7119.5214005812004</c:v>
                </c:pt>
                <c:pt idx="3236">
                  <c:v>7121.8278876478098</c:v>
                </c:pt>
                <c:pt idx="3237">
                  <c:v>7124.1400827539801</c:v>
                </c:pt>
                <c:pt idx="3238">
                  <c:v>7126.2344941965302</c:v>
                </c:pt>
                <c:pt idx="3239">
                  <c:v>7128.3328573587896</c:v>
                </c:pt>
                <c:pt idx="3240">
                  <c:v>7129.0946611015197</c:v>
                </c:pt>
                <c:pt idx="3241">
                  <c:v>7130.8667878483002</c:v>
                </c:pt>
                <c:pt idx="3242">
                  <c:v>7133.3317827829896</c:v>
                </c:pt>
                <c:pt idx="3243">
                  <c:v>7136.4931585453296</c:v>
                </c:pt>
                <c:pt idx="3244">
                  <c:v>7137.1307026574004</c:v>
                </c:pt>
                <c:pt idx="3245">
                  <c:v>7137.1223601380298</c:v>
                </c:pt>
                <c:pt idx="3246">
                  <c:v>7139.8749524511004</c:v>
                </c:pt>
                <c:pt idx="3247">
                  <c:v>7141.4622265317703</c:v>
                </c:pt>
                <c:pt idx="3248">
                  <c:v>7144.5551058192596</c:v>
                </c:pt>
                <c:pt idx="3249">
                  <c:v>7147.70550458243</c:v>
                </c:pt>
                <c:pt idx="3250">
                  <c:v>7148.4976048428798</c:v>
                </c:pt>
                <c:pt idx="3251">
                  <c:v>7150.6886138781701</c:v>
                </c:pt>
                <c:pt idx="3252">
                  <c:v>7151.9276975450202</c:v>
                </c:pt>
                <c:pt idx="3253">
                  <c:v>7155.6726105834896</c:v>
                </c:pt>
                <c:pt idx="3254">
                  <c:v>7157.7029163508596</c:v>
                </c:pt>
                <c:pt idx="3255">
                  <c:v>7158.7650507910103</c:v>
                </c:pt>
                <c:pt idx="3256">
                  <c:v>7160.7817450794</c:v>
                </c:pt>
                <c:pt idx="3257">
                  <c:v>7162.2662744478002</c:v>
                </c:pt>
                <c:pt idx="3258">
                  <c:v>7164.7211705432501</c:v>
                </c:pt>
                <c:pt idx="3259">
                  <c:v>7167.3411607062899</c:v>
                </c:pt>
                <c:pt idx="3260">
                  <c:v>7169.0816736954503</c:v>
                </c:pt>
                <c:pt idx="3261">
                  <c:v>7172.2549046168897</c:v>
                </c:pt>
                <c:pt idx="3262">
                  <c:v>7172.08058987</c:v>
                </c:pt>
                <c:pt idx="3263">
                  <c:v>7174.0731347602105</c:v>
                </c:pt>
                <c:pt idx="3264">
                  <c:v>7176.6641456454199</c:v>
                </c:pt>
                <c:pt idx="3265">
                  <c:v>7178.4362723922004</c:v>
                </c:pt>
                <c:pt idx="3266">
                  <c:v>7181.3890851702199</c:v>
                </c:pt>
                <c:pt idx="3267">
                  <c:v>7180.6408929064701</c:v>
                </c:pt>
                <c:pt idx="3268">
                  <c:v>7183.5405770084799</c:v>
                </c:pt>
                <c:pt idx="3269">
                  <c:v>7186.6843895721404</c:v>
                </c:pt>
                <c:pt idx="3270">
                  <c:v>7187.5089817501503</c:v>
                </c:pt>
                <c:pt idx="3271">
                  <c:v>7190.4174474515003</c:v>
                </c:pt>
                <c:pt idx="3272">
                  <c:v>7191.7728873096103</c:v>
                </c:pt>
                <c:pt idx="3273">
                  <c:v>7194.4991348246604</c:v>
                </c:pt>
                <c:pt idx="3274">
                  <c:v>7196.6422841435397</c:v>
                </c:pt>
                <c:pt idx="3275">
                  <c:v>7198.1224227122702</c:v>
                </c:pt>
                <c:pt idx="3276">
                  <c:v>7200.0315424087503</c:v>
                </c:pt>
                <c:pt idx="3277">
                  <c:v>7200.55624296931</c:v>
                </c:pt>
                <c:pt idx="3278">
                  <c:v>7203.9569173136597</c:v>
                </c:pt>
                <c:pt idx="3279">
                  <c:v>7205.4001731651597</c:v>
                </c:pt>
                <c:pt idx="3280">
                  <c:v>7207.9393726142698</c:v>
                </c:pt>
                <c:pt idx="3281">
                  <c:v>7210.5325788993196</c:v>
                </c:pt>
                <c:pt idx="3282">
                  <c:v>7211.1885643700098</c:v>
                </c:pt>
                <c:pt idx="3283">
                  <c:v>7213.26585169385</c:v>
                </c:pt>
                <c:pt idx="3284">
                  <c:v>7215.80680746283</c:v>
                </c:pt>
                <c:pt idx="3285">
                  <c:v>7218.1892553637199</c:v>
                </c:pt>
                <c:pt idx="3286">
                  <c:v>7220.02592686565</c:v>
                </c:pt>
                <c:pt idx="3287">
                  <c:v>7221.6132009463199</c:v>
                </c:pt>
                <c:pt idx="3288">
                  <c:v>7223.9341776518404</c:v>
                </c:pt>
                <c:pt idx="3289">
                  <c:v>7226.0048787761698</c:v>
                </c:pt>
                <c:pt idx="3290">
                  <c:v>7228.1910579318201</c:v>
                </c:pt>
                <c:pt idx="3291">
                  <c:v>7228.335076161</c:v>
                </c:pt>
                <c:pt idx="3292">
                  <c:v>7231.3124774171702</c:v>
                </c:pt>
                <c:pt idx="3293">
                  <c:v>7233.52587953077</c:v>
                </c:pt>
                <c:pt idx="3294">
                  <c:v>7234.5660599725798</c:v>
                </c:pt>
                <c:pt idx="3295">
                  <c:v>7237.1122847011602</c:v>
                </c:pt>
                <c:pt idx="3296">
                  <c:v>7240.0167986828101</c:v>
                </c:pt>
                <c:pt idx="3297">
                  <c:v>7240.45675680974</c:v>
                </c:pt>
                <c:pt idx="3298">
                  <c:v>7243.0864067320499</c:v>
                </c:pt>
                <c:pt idx="3299">
                  <c:v>7245.2466801696501</c:v>
                </c:pt>
                <c:pt idx="3300">
                  <c:v>7247.68445214638</c:v>
                </c:pt>
                <c:pt idx="3301">
                  <c:v>7248.3241916582901</c:v>
                </c:pt>
                <c:pt idx="3302">
                  <c:v>7249.7086107942196</c:v>
                </c:pt>
                <c:pt idx="3303">
                  <c:v>7252.1130126934604</c:v>
                </c:pt>
                <c:pt idx="3304">
                  <c:v>7254.43311123905</c:v>
                </c:pt>
                <c:pt idx="3305">
                  <c:v>7256.1301553114699</c:v>
                </c:pt>
                <c:pt idx="3306">
                  <c:v>7257.5795582825103</c:v>
                </c:pt>
                <c:pt idx="3307">
                  <c:v>7259.5141446170701</c:v>
                </c:pt>
                <c:pt idx="3308">
                  <c:v>7261.5501584240101</c:v>
                </c:pt>
                <c:pt idx="3309">
                  <c:v>7263.8970408475798</c:v>
                </c:pt>
                <c:pt idx="3310">
                  <c:v>7266.6070424038599</c:v>
                </c:pt>
                <c:pt idx="3311">
                  <c:v>7268.1508475678002</c:v>
                </c:pt>
                <c:pt idx="3312">
                  <c:v>7270.3150727251004</c:v>
                </c:pt>
                <c:pt idx="3313">
                  <c:v>7271.4487771998702</c:v>
                </c:pt>
                <c:pt idx="3314">
                  <c:v>7272.9600904462604</c:v>
                </c:pt>
                <c:pt idx="3315">
                  <c:v>7275.6143288467201</c:v>
                </c:pt>
                <c:pt idx="3316">
                  <c:v>7278.7177460534203</c:v>
                </c:pt>
                <c:pt idx="3317">
                  <c:v>7279.4852578357204</c:v>
                </c:pt>
                <c:pt idx="3318">
                  <c:v>7282.4398269336098</c:v>
                </c:pt>
                <c:pt idx="3319">
                  <c:v>7283.4422464982499</c:v>
                </c:pt>
                <c:pt idx="3320">
                  <c:v>7286.7094405326297</c:v>
                </c:pt>
                <c:pt idx="3321">
                  <c:v>7287.2310675334202</c:v>
                </c:pt>
                <c:pt idx="3322">
                  <c:v>7289.6604969907803</c:v>
                </c:pt>
                <c:pt idx="3323">
                  <c:v>7292.1347126047804</c:v>
                </c:pt>
                <c:pt idx="3324">
                  <c:v>7294.5171605056803</c:v>
                </c:pt>
                <c:pt idx="3325">
                  <c:v>7295.7105798559596</c:v>
                </c:pt>
                <c:pt idx="3326">
                  <c:v>7296.9351738838996</c:v>
                </c:pt>
                <c:pt idx="3327">
                  <c:v>7299.3470401425902</c:v>
                </c:pt>
                <c:pt idx="3328">
                  <c:v>7300.7437535175904</c:v>
                </c:pt>
                <c:pt idx="3329">
                  <c:v>7303.3782333195404</c:v>
                </c:pt>
                <c:pt idx="3330">
                  <c:v>7305.7237985032098</c:v>
                </c:pt>
                <c:pt idx="3331">
                  <c:v>7307.1947163926297</c:v>
                </c:pt>
                <c:pt idx="3332">
                  <c:v>7309.6439044485096</c:v>
                </c:pt>
                <c:pt idx="3333">
                  <c:v>7310.7631192843701</c:v>
                </c:pt>
                <c:pt idx="3334">
                  <c:v>7311.8050560460397</c:v>
                </c:pt>
                <c:pt idx="3335">
                  <c:v>7315.8318584233202</c:v>
                </c:pt>
                <c:pt idx="3336">
                  <c:v>7317.7905941560703</c:v>
                </c:pt>
                <c:pt idx="3337">
                  <c:v>7320.5923634254405</c:v>
                </c:pt>
                <c:pt idx="3338">
                  <c:v>7320.6713978195003</c:v>
                </c:pt>
                <c:pt idx="3339">
                  <c:v>7322.8821654533003</c:v>
                </c:pt>
                <c:pt idx="3340">
                  <c:v>7327.2628662839797</c:v>
                </c:pt>
                <c:pt idx="3341">
                  <c:v>7327.3440960778698</c:v>
                </c:pt>
                <c:pt idx="3342">
                  <c:v>7331.0213908014302</c:v>
                </c:pt>
                <c:pt idx="3343">
                  <c:v>7332.2907709860001</c:v>
                </c:pt>
                <c:pt idx="3344">
                  <c:v>7334.7193222834303</c:v>
                </c:pt>
                <c:pt idx="3345">
                  <c:v>7337.3814641233002</c:v>
                </c:pt>
                <c:pt idx="3346">
                  <c:v>7338.4831157604804</c:v>
                </c:pt>
                <c:pt idx="3347">
                  <c:v>7339.7955257818203</c:v>
                </c:pt>
                <c:pt idx="3348">
                  <c:v>7341.5465766901798</c:v>
                </c:pt>
                <c:pt idx="3349">
                  <c:v>7343.3670022333299</c:v>
                </c:pt>
                <c:pt idx="3350">
                  <c:v>7345.2308966932096</c:v>
                </c:pt>
                <c:pt idx="3351">
                  <c:v>7347.5272849205803</c:v>
                </c:pt>
                <c:pt idx="3352">
                  <c:v>7349.6831675585099</c:v>
                </c:pt>
                <c:pt idx="3353">
                  <c:v>7350.6052354891899</c:v>
                </c:pt>
                <c:pt idx="3354">
                  <c:v>7352.68998717246</c:v>
                </c:pt>
                <c:pt idx="3355">
                  <c:v>7355.1435660280104</c:v>
                </c:pt>
                <c:pt idx="3356">
                  <c:v>7357.0728834029696</c:v>
                </c:pt>
                <c:pt idx="3357">
                  <c:v>7358.5161392544796</c:v>
                </c:pt>
                <c:pt idx="3358">
                  <c:v>7359.7675171603996</c:v>
                </c:pt>
                <c:pt idx="3359">
                  <c:v>7362.1798224990498</c:v>
                </c:pt>
                <c:pt idx="3360">
                  <c:v>7363.6257128303596</c:v>
                </c:pt>
                <c:pt idx="3361">
                  <c:v>7364.3365832969203</c:v>
                </c:pt>
                <c:pt idx="3362">
                  <c:v>7367.7100346833104</c:v>
                </c:pt>
                <c:pt idx="3363">
                  <c:v>7370.4121328001802</c:v>
                </c:pt>
                <c:pt idx="3364">
                  <c:v>7372.7594543037203</c:v>
                </c:pt>
                <c:pt idx="3365">
                  <c:v>7373.9054530175699</c:v>
                </c:pt>
                <c:pt idx="3366">
                  <c:v>7376.0183058187304</c:v>
                </c:pt>
                <c:pt idx="3367">
                  <c:v>7377.9801151112497</c:v>
                </c:pt>
                <c:pt idx="3368">
                  <c:v>7379.5748535513603</c:v>
                </c:pt>
                <c:pt idx="3369">
                  <c:v>7381.81767402275</c:v>
                </c:pt>
                <c:pt idx="3370">
                  <c:v>7384.23173568127</c:v>
                </c:pt>
                <c:pt idx="3371">
                  <c:v>7386.8978292408501</c:v>
                </c:pt>
                <c:pt idx="3372">
                  <c:v>7388.0771980321897</c:v>
                </c:pt>
                <c:pt idx="3373">
                  <c:v>7389.3048656198998</c:v>
                </c:pt>
                <c:pt idx="3374">
                  <c:v>7391.2965323501703</c:v>
                </c:pt>
                <c:pt idx="3375">
                  <c:v>7392.55142289583</c:v>
                </c:pt>
                <c:pt idx="3376">
                  <c:v>7395.8866743251001</c:v>
                </c:pt>
                <c:pt idx="3377">
                  <c:v>7397.2293808641598</c:v>
                </c:pt>
                <c:pt idx="3378">
                  <c:v>7399.1042523232099</c:v>
                </c:pt>
                <c:pt idx="3379">
                  <c:v>7402.3657383180298</c:v>
                </c:pt>
                <c:pt idx="3380">
                  <c:v>7403.7075666971496</c:v>
                </c:pt>
                <c:pt idx="3381">
                  <c:v>7404.82195165338</c:v>
                </c:pt>
                <c:pt idx="3382">
                  <c:v>7407.0647721247697</c:v>
                </c:pt>
                <c:pt idx="3383">
                  <c:v>7408.6173588880501</c:v>
                </c:pt>
                <c:pt idx="3384">
                  <c:v>7410.9102344756802</c:v>
                </c:pt>
                <c:pt idx="3385">
                  <c:v>7412.97654480035</c:v>
                </c:pt>
                <c:pt idx="3386">
                  <c:v>7414.6397797153104</c:v>
                </c:pt>
                <c:pt idx="3387">
                  <c:v>7416.6727199624802</c:v>
                </c:pt>
                <c:pt idx="3388">
                  <c:v>7419.5100547091797</c:v>
                </c:pt>
                <c:pt idx="3389">
                  <c:v>7421.4349812844703</c:v>
                </c:pt>
                <c:pt idx="3390">
                  <c:v>7423.1772505934996</c:v>
                </c:pt>
                <c:pt idx="3391">
                  <c:v>7424.4330192990901</c:v>
                </c:pt>
                <c:pt idx="3392">
                  <c:v>7425.3067884334096</c:v>
                </c:pt>
                <c:pt idx="3393">
                  <c:v>7427.1307266162903</c:v>
                </c:pt>
                <c:pt idx="3394">
                  <c:v>7431.0244877635696</c:v>
                </c:pt>
                <c:pt idx="3395">
                  <c:v>7432.4558884559601</c:v>
                </c:pt>
                <c:pt idx="3396">
                  <c:v>7434.0681900947602</c:v>
                </c:pt>
                <c:pt idx="3397">
                  <c:v>7436.6157320632401</c:v>
                </c:pt>
                <c:pt idx="3398">
                  <c:v>7438.3983967292297</c:v>
                </c:pt>
                <c:pt idx="3399">
                  <c:v>7440.5709644058998</c:v>
                </c:pt>
                <c:pt idx="3400">
                  <c:v>7442.7725113604001</c:v>
                </c:pt>
                <c:pt idx="3401">
                  <c:v>7444.8651664830804</c:v>
                </c:pt>
                <c:pt idx="3402">
                  <c:v>7445.7187379389097</c:v>
                </c:pt>
                <c:pt idx="3403">
                  <c:v>7447.6181978761197</c:v>
                </c:pt>
                <c:pt idx="3404">
                  <c:v>7450.7251277225496</c:v>
                </c:pt>
                <c:pt idx="3405">
                  <c:v>7451.1958214471697</c:v>
                </c:pt>
                <c:pt idx="3406">
                  <c:v>7455.74644622507</c:v>
                </c:pt>
                <c:pt idx="3407">
                  <c:v>7457.0759803651199</c:v>
                </c:pt>
                <c:pt idx="3408">
                  <c:v>7458.1798274021303</c:v>
                </c:pt>
                <c:pt idx="3409">
                  <c:v>7460.2759951645503</c:v>
                </c:pt>
                <c:pt idx="3410">
                  <c:v>7461.5317638701499</c:v>
                </c:pt>
                <c:pt idx="3411">
                  <c:v>7464.40685949401</c:v>
                </c:pt>
                <c:pt idx="3412">
                  <c:v>7465.40532733895</c:v>
                </c:pt>
                <c:pt idx="3413">
                  <c:v>7467.4558307848001</c:v>
                </c:pt>
                <c:pt idx="3414">
                  <c:v>7469.8224718068896</c:v>
                </c:pt>
                <c:pt idx="3415">
                  <c:v>7471.4338952857397</c:v>
                </c:pt>
                <c:pt idx="3416">
                  <c:v>7474.00953837212</c:v>
                </c:pt>
                <c:pt idx="3417">
                  <c:v>7475.3329253926304</c:v>
                </c:pt>
                <c:pt idx="3418">
                  <c:v>7477.5406194666602</c:v>
                </c:pt>
                <c:pt idx="3419">
                  <c:v>7479.9204328877604</c:v>
                </c:pt>
                <c:pt idx="3420">
                  <c:v>7480.7898112224002</c:v>
                </c:pt>
                <c:pt idx="3421">
                  <c:v>7484.1628235288299</c:v>
                </c:pt>
                <c:pt idx="3422">
                  <c:v>7484.9294571512</c:v>
                </c:pt>
                <c:pt idx="3423">
                  <c:v>7486.5206829515801</c:v>
                </c:pt>
                <c:pt idx="3424">
                  <c:v>7488.71608278653</c:v>
                </c:pt>
                <c:pt idx="3425">
                  <c:v>7490.3266281054603</c:v>
                </c:pt>
                <c:pt idx="3426">
                  <c:v>7492.8776827136799</c:v>
                </c:pt>
                <c:pt idx="3427">
                  <c:v>7494.5971198644202</c:v>
                </c:pt>
                <c:pt idx="3428">
                  <c:v>7496.9611264066998</c:v>
                </c:pt>
                <c:pt idx="3429">
                  <c:v>7498.1510331172503</c:v>
                </c:pt>
                <c:pt idx="3430">
                  <c:v>7499.4120707824504</c:v>
                </c:pt>
                <c:pt idx="3431">
                  <c:v>7502.7964991680201</c:v>
                </c:pt>
                <c:pt idx="3432">
                  <c:v>7504.0101161967896</c:v>
                </c:pt>
                <c:pt idx="3433">
                  <c:v>7506.55151104573</c:v>
                </c:pt>
                <c:pt idx="3434">
                  <c:v>7508.3851089878899</c:v>
                </c:pt>
                <c:pt idx="3435">
                  <c:v>7509.85427055745</c:v>
                </c:pt>
                <c:pt idx="3436">
                  <c:v>7511.8538407271299</c:v>
                </c:pt>
                <c:pt idx="3437">
                  <c:v>7513.4055493304704</c:v>
                </c:pt>
                <c:pt idx="3438">
                  <c:v>7515.7019375578402</c:v>
                </c:pt>
                <c:pt idx="3439">
                  <c:v>7516.8365201925499</c:v>
                </c:pt>
                <c:pt idx="3440">
                  <c:v>7518.5989871800502</c:v>
                </c:pt>
                <c:pt idx="3441">
                  <c:v>7520.9761661213397</c:v>
                </c:pt>
                <c:pt idx="3442">
                  <c:v>7522.10284531664</c:v>
                </c:pt>
                <c:pt idx="3443">
                  <c:v>7523.7678365514803</c:v>
                </c:pt>
                <c:pt idx="3444">
                  <c:v>7526.4146105925001</c:v>
                </c:pt>
                <c:pt idx="3445">
                  <c:v>7528.1621488611299</c:v>
                </c:pt>
                <c:pt idx="3446">
                  <c:v>7530.3110062195801</c:v>
                </c:pt>
                <c:pt idx="3447">
                  <c:v>7532.12352832333</c:v>
                </c:pt>
                <c:pt idx="3448">
                  <c:v>7534.1389053718203</c:v>
                </c:pt>
                <c:pt idx="3449">
                  <c:v>7536.15164794051</c:v>
                </c:pt>
                <c:pt idx="3450">
                  <c:v>7538.0625239568599</c:v>
                </c:pt>
                <c:pt idx="3451">
                  <c:v>7540.4063328206603</c:v>
                </c:pt>
                <c:pt idx="3452">
                  <c:v>7541.0605619714697</c:v>
                </c:pt>
                <c:pt idx="3453">
                  <c:v>7543.5896625813502</c:v>
                </c:pt>
                <c:pt idx="3454">
                  <c:v>7547.7503843485601</c:v>
                </c:pt>
                <c:pt idx="3455">
                  <c:v>7548.4195422182502</c:v>
                </c:pt>
                <c:pt idx="3456">
                  <c:v>7549.58486045065</c:v>
                </c:pt>
                <c:pt idx="3457">
                  <c:v>7550.5631306171099</c:v>
                </c:pt>
                <c:pt idx="3458">
                  <c:v>7552.4485399953701</c:v>
                </c:pt>
                <c:pt idx="3459">
                  <c:v>7553.8175913324503</c:v>
                </c:pt>
                <c:pt idx="3460">
                  <c:v>7557.4294631409202</c:v>
                </c:pt>
                <c:pt idx="3461">
                  <c:v>7559.2577921234697</c:v>
                </c:pt>
                <c:pt idx="3462">
                  <c:v>7561.0193809510401</c:v>
                </c:pt>
                <c:pt idx="3463">
                  <c:v>7563.1445279912796</c:v>
                </c:pt>
                <c:pt idx="3464">
                  <c:v>7564.2062233514698</c:v>
                </c:pt>
                <c:pt idx="3465">
                  <c:v>7567.4475116678004</c:v>
                </c:pt>
                <c:pt idx="3466">
                  <c:v>7567.9489409901098</c:v>
                </c:pt>
                <c:pt idx="3467">
                  <c:v>7569.7640975736504</c:v>
                </c:pt>
                <c:pt idx="3468">
                  <c:v>7572.6137265594298</c:v>
                </c:pt>
                <c:pt idx="3469">
                  <c:v>7575.3685142723298</c:v>
                </c:pt>
                <c:pt idx="3470">
                  <c:v>7576.7630322474997</c:v>
                </c:pt>
                <c:pt idx="3471">
                  <c:v>7579.2631535795499</c:v>
                </c:pt>
                <c:pt idx="3472">
                  <c:v>7580.7208990699601</c:v>
                </c:pt>
                <c:pt idx="3473">
                  <c:v>7581.6175003625603</c:v>
                </c:pt>
                <c:pt idx="3474">
                  <c:v>7584.0517596995596</c:v>
                </c:pt>
                <c:pt idx="3475">
                  <c:v>7585.8844794817796</c:v>
                </c:pt>
                <c:pt idx="3476">
                  <c:v>7588.0693413975296</c:v>
                </c:pt>
                <c:pt idx="3477">
                  <c:v>7590.81886015083</c:v>
                </c:pt>
                <c:pt idx="3478">
                  <c:v>7592.4267709899596</c:v>
                </c:pt>
                <c:pt idx="3479">
                  <c:v>7593.9784795933001</c:v>
                </c:pt>
                <c:pt idx="3480">
                  <c:v>7596.2063713458201</c:v>
                </c:pt>
                <c:pt idx="3481">
                  <c:v>7597.7080248329303</c:v>
                </c:pt>
                <c:pt idx="3482">
                  <c:v>7600.14755312954</c:v>
                </c:pt>
                <c:pt idx="3483">
                  <c:v>7601.1170416966497</c:v>
                </c:pt>
                <c:pt idx="3484">
                  <c:v>7601.9644660329504</c:v>
                </c:pt>
                <c:pt idx="3485">
                  <c:v>7605.8134410235998</c:v>
                </c:pt>
                <c:pt idx="3486">
                  <c:v>7606.3473622634601</c:v>
                </c:pt>
                <c:pt idx="3487">
                  <c:v>7607.2957749921597</c:v>
                </c:pt>
                <c:pt idx="3488">
                  <c:v>7610.8654951238004</c:v>
                </c:pt>
                <c:pt idx="3489">
                  <c:v>7611.5803173100603</c:v>
                </c:pt>
                <c:pt idx="3490">
                  <c:v>7614.0778041623098</c:v>
                </c:pt>
                <c:pt idx="3491">
                  <c:v>7615.9122802643997</c:v>
                </c:pt>
                <c:pt idx="3492">
                  <c:v>7617.1662926501303</c:v>
                </c:pt>
                <c:pt idx="3493">
                  <c:v>7619.1579593804099</c:v>
                </c:pt>
                <c:pt idx="3494">
                  <c:v>7621.0372216391297</c:v>
                </c:pt>
                <c:pt idx="3495">
                  <c:v>7625.1979434063396</c:v>
                </c:pt>
                <c:pt idx="3496">
                  <c:v>7626.1858733320696</c:v>
                </c:pt>
                <c:pt idx="3497">
                  <c:v>7627.4943316337103</c:v>
                </c:pt>
                <c:pt idx="3498">
                  <c:v>7629.9048806524897</c:v>
                </c:pt>
                <c:pt idx="3499">
                  <c:v>7631.6945705979497</c:v>
                </c:pt>
                <c:pt idx="3500">
                  <c:v>7633.2260815228201</c:v>
                </c:pt>
                <c:pt idx="3501">
                  <c:v>7635.1281759398298</c:v>
                </c:pt>
                <c:pt idx="3502">
                  <c:v>7636.9433325233704</c:v>
                </c:pt>
                <c:pt idx="3503">
                  <c:v>7639.0921898818297</c:v>
                </c:pt>
                <c:pt idx="3504">
                  <c:v>7641.1795760449004</c:v>
                </c:pt>
                <c:pt idx="3505">
                  <c:v>7644.09243254593</c:v>
                </c:pt>
                <c:pt idx="3506">
                  <c:v>7646.2052853470896</c:v>
                </c:pt>
                <c:pt idx="3507">
                  <c:v>7647.9256006577598</c:v>
                </c:pt>
                <c:pt idx="3508">
                  <c:v>7649.9620535446702</c:v>
                </c:pt>
                <c:pt idx="3509">
                  <c:v>7652.1135453829302</c:v>
                </c:pt>
                <c:pt idx="3510">
                  <c:v>7654.9517582895596</c:v>
                </c:pt>
                <c:pt idx="3511">
                  <c:v>7654.8683330958302</c:v>
                </c:pt>
                <c:pt idx="3512">
                  <c:v>7657.0180686142203</c:v>
                </c:pt>
                <c:pt idx="3513">
                  <c:v>7659.1651696528097</c:v>
                </c:pt>
                <c:pt idx="3514">
                  <c:v>7660.6097427442201</c:v>
                </c:pt>
                <c:pt idx="3515">
                  <c:v>7663.1265491150098</c:v>
                </c:pt>
                <c:pt idx="3516">
                  <c:v>7665.3096547108998</c:v>
                </c:pt>
                <c:pt idx="3517">
                  <c:v>7665.8962655468004</c:v>
                </c:pt>
                <c:pt idx="3518">
                  <c:v>7666.6716807684998</c:v>
                </c:pt>
                <c:pt idx="3519">
                  <c:v>7669.7768542950698</c:v>
                </c:pt>
                <c:pt idx="3520">
                  <c:v>7671.7079279898999</c:v>
                </c:pt>
                <c:pt idx="3521">
                  <c:v>7673.3931169032103</c:v>
                </c:pt>
                <c:pt idx="3522">
                  <c:v>7676.1145345386203</c:v>
                </c:pt>
                <c:pt idx="3523">
                  <c:v>7677.48973299524</c:v>
                </c:pt>
                <c:pt idx="3524">
                  <c:v>7678.9264026472401</c:v>
                </c:pt>
                <c:pt idx="3525">
                  <c:v>7682.0421140930102</c:v>
                </c:pt>
                <c:pt idx="3526">
                  <c:v>7682.9387153856096</c:v>
                </c:pt>
                <c:pt idx="3527">
                  <c:v>7687.1099750720296</c:v>
                </c:pt>
                <c:pt idx="3528">
                  <c:v>7688.6081159194</c:v>
                </c:pt>
                <c:pt idx="3529">
                  <c:v>7689.9780454164202</c:v>
                </c:pt>
                <c:pt idx="3530">
                  <c:v>7690.7964904748897</c:v>
                </c:pt>
                <c:pt idx="3531">
                  <c:v>7693.2087958135398</c:v>
                </c:pt>
                <c:pt idx="3532">
                  <c:v>7695.5938781942396</c:v>
                </c:pt>
                <c:pt idx="3533">
                  <c:v>7697.9051951404899</c:v>
                </c:pt>
                <c:pt idx="3534">
                  <c:v>7699.66063684852</c:v>
                </c:pt>
                <c:pt idx="3535">
                  <c:v>7700.3139878394004</c:v>
                </c:pt>
                <c:pt idx="3536">
                  <c:v>7701.5539496661804</c:v>
                </c:pt>
                <c:pt idx="3537">
                  <c:v>7704.8470494186204</c:v>
                </c:pt>
                <c:pt idx="3538">
                  <c:v>7706.4558384176798</c:v>
                </c:pt>
                <c:pt idx="3539">
                  <c:v>7709.0999779788999</c:v>
                </c:pt>
                <c:pt idx="3540">
                  <c:v>7710.9634333588201</c:v>
                </c:pt>
                <c:pt idx="3541">
                  <c:v>7712.6187648343703</c:v>
                </c:pt>
                <c:pt idx="3542">
                  <c:v>7714.7175670765901</c:v>
                </c:pt>
                <c:pt idx="3543">
                  <c:v>7715.55181901388</c:v>
                </c:pt>
                <c:pt idx="3544">
                  <c:v>7718.04403690652</c:v>
                </c:pt>
                <c:pt idx="3545">
                  <c:v>7719.8337268519799</c:v>
                </c:pt>
                <c:pt idx="3546">
                  <c:v>7721.2019000291302</c:v>
                </c:pt>
                <c:pt idx="3547">
                  <c:v>7722.6903811172297</c:v>
                </c:pt>
                <c:pt idx="3548">
                  <c:v>7725.3634999562701</c:v>
                </c:pt>
                <c:pt idx="3549">
                  <c:v>7728.0172992767702</c:v>
                </c:pt>
                <c:pt idx="3550">
                  <c:v>7728.79973977795</c:v>
                </c:pt>
                <c:pt idx="3551">
                  <c:v>7731.1031532847901</c:v>
                </c:pt>
                <c:pt idx="3552">
                  <c:v>7733.0280798600797</c:v>
                </c:pt>
                <c:pt idx="3553">
                  <c:v>7736.1051522687603</c:v>
                </c:pt>
                <c:pt idx="3554">
                  <c:v>7737.0500523577202</c:v>
                </c:pt>
                <c:pt idx="3555">
                  <c:v>7739.0584041267402</c:v>
                </c:pt>
                <c:pt idx="3556">
                  <c:v>7741.0246042189301</c:v>
                </c:pt>
                <c:pt idx="3557">
                  <c:v>7743.0162709491997</c:v>
                </c:pt>
                <c:pt idx="3558">
                  <c:v>7743.8751113646404</c:v>
                </c:pt>
                <c:pt idx="3559">
                  <c:v>7746.57984396131</c:v>
                </c:pt>
                <c:pt idx="3560">
                  <c:v>7749.4136660682698</c:v>
                </c:pt>
                <c:pt idx="3561">
                  <c:v>7750.9284919543898</c:v>
                </c:pt>
                <c:pt idx="3562">
                  <c:v>7751.7697691711501</c:v>
                </c:pt>
                <c:pt idx="3563">
                  <c:v>7753.1449676277698</c:v>
                </c:pt>
                <c:pt idx="3564">
                  <c:v>7756.3836214642997</c:v>
                </c:pt>
                <c:pt idx="3565">
                  <c:v>7758.4455409892898</c:v>
                </c:pt>
                <c:pt idx="3566">
                  <c:v>7759.4036134772696</c:v>
                </c:pt>
                <c:pt idx="3567">
                  <c:v>7761.1177816684003</c:v>
                </c:pt>
                <c:pt idx="3568">
                  <c:v>7763.7575304299498</c:v>
                </c:pt>
                <c:pt idx="3569">
                  <c:v>7766.0047417010201</c:v>
                </c:pt>
                <c:pt idx="3570">
                  <c:v>7767.5731353431102</c:v>
                </c:pt>
                <c:pt idx="3571">
                  <c:v>7769.3435057700199</c:v>
                </c:pt>
                <c:pt idx="3572">
                  <c:v>7770.2725989801802</c:v>
                </c:pt>
                <c:pt idx="3573">
                  <c:v>7772.9720626172402</c:v>
                </c:pt>
                <c:pt idx="3574">
                  <c:v>7774.8838167935201</c:v>
                </c:pt>
                <c:pt idx="3575">
                  <c:v>7776.2713094892197</c:v>
                </c:pt>
                <c:pt idx="3576">
                  <c:v>7778.40699444866</c:v>
                </c:pt>
                <c:pt idx="3577">
                  <c:v>7780.4724266133899</c:v>
                </c:pt>
                <c:pt idx="3578">
                  <c:v>7781.68867812196</c:v>
                </c:pt>
                <c:pt idx="3579">
                  <c:v>7784.9729962750598</c:v>
                </c:pt>
                <c:pt idx="3580">
                  <c:v>7785.5833174291702</c:v>
                </c:pt>
                <c:pt idx="3581">
                  <c:v>7788.1870616334299</c:v>
                </c:pt>
                <c:pt idx="3582">
                  <c:v>7789.5657727297903</c:v>
                </c:pt>
                <c:pt idx="3583">
                  <c:v>7791.7936644823003</c:v>
                </c:pt>
                <c:pt idx="3584">
                  <c:v>7794.7881898571904</c:v>
                </c:pt>
                <c:pt idx="3585">
                  <c:v>7796.3223352618597</c:v>
                </c:pt>
                <c:pt idx="3586">
                  <c:v>7797.9249771413697</c:v>
                </c:pt>
                <c:pt idx="3587">
                  <c:v>7799.2237756837403</c:v>
                </c:pt>
                <c:pt idx="3588">
                  <c:v>7800.1871171313196</c:v>
                </c:pt>
                <c:pt idx="3589">
                  <c:v>7802.1269724254798</c:v>
                </c:pt>
                <c:pt idx="3590">
                  <c:v>7803.8095268589996</c:v>
                </c:pt>
                <c:pt idx="3591">
                  <c:v>7807.0710128538103</c:v>
                </c:pt>
                <c:pt idx="3592">
                  <c:v>7808.3908872345901</c:v>
                </c:pt>
                <c:pt idx="3593">
                  <c:v>7811.2141714223399</c:v>
                </c:pt>
                <c:pt idx="3594">
                  <c:v>7812.8440362598203</c:v>
                </c:pt>
                <c:pt idx="3595">
                  <c:v>7814.1437129621099</c:v>
                </c:pt>
                <c:pt idx="3596">
                  <c:v>7816.0484418589203</c:v>
                </c:pt>
                <c:pt idx="3597">
                  <c:v>7816.7167215686804</c:v>
                </c:pt>
                <c:pt idx="3598">
                  <c:v>7819.2985117745902</c:v>
                </c:pt>
                <c:pt idx="3599">
                  <c:v>7820.9459398107501</c:v>
                </c:pt>
                <c:pt idx="3600">
                  <c:v>7823.0359604536297</c:v>
                </c:pt>
                <c:pt idx="3601">
                  <c:v>7825.6880034542501</c:v>
                </c:pt>
                <c:pt idx="3602">
                  <c:v>7826.7189632167501</c:v>
                </c:pt>
                <c:pt idx="3603">
                  <c:v>7829.2761649445101</c:v>
                </c:pt>
                <c:pt idx="3604">
                  <c:v>7830.81470114885</c:v>
                </c:pt>
                <c:pt idx="3605">
                  <c:v>7832.42788094758</c:v>
                </c:pt>
                <c:pt idx="3606">
                  <c:v>7834.6030831040498</c:v>
                </c:pt>
                <c:pt idx="3607">
                  <c:v>7836.65270838997</c:v>
                </c:pt>
                <c:pt idx="3608">
                  <c:v>7837.4711534484404</c:v>
                </c:pt>
                <c:pt idx="3609">
                  <c:v>7840.3436145924998</c:v>
                </c:pt>
                <c:pt idx="3610">
                  <c:v>7842.6329775404001</c:v>
                </c:pt>
                <c:pt idx="3611">
                  <c:v>7843.19412173821</c:v>
                </c:pt>
                <c:pt idx="3612">
                  <c:v>7843.8184934512701</c:v>
                </c:pt>
                <c:pt idx="3613">
                  <c:v>7846.3203711031902</c:v>
                </c:pt>
                <c:pt idx="3614">
                  <c:v>7848.3673619093097</c:v>
                </c:pt>
                <c:pt idx="3615">
                  <c:v>7850.0876772199799</c:v>
                </c:pt>
                <c:pt idx="3616">
                  <c:v>7852.67649270536</c:v>
                </c:pt>
                <c:pt idx="3617">
                  <c:v>7853.8725465354501</c:v>
                </c:pt>
                <c:pt idx="3618">
                  <c:v>7855.9511510991897</c:v>
                </c:pt>
                <c:pt idx="3619">
                  <c:v>7856.78189039673</c:v>
                </c:pt>
                <c:pt idx="3620">
                  <c:v>7859.2776209291096</c:v>
                </c:pt>
                <c:pt idx="3621">
                  <c:v>7861.1340510295504</c:v>
                </c:pt>
                <c:pt idx="3622">
                  <c:v>7864.1997073590901</c:v>
                </c:pt>
                <c:pt idx="3623">
                  <c:v>7865.8120089978802</c:v>
                </c:pt>
                <c:pt idx="3624">
                  <c:v>7867.2574602492195</c:v>
                </c:pt>
                <c:pt idx="3625">
                  <c:v>7868.9628468410201</c:v>
                </c:pt>
                <c:pt idx="3626">
                  <c:v>7870.4197141714903</c:v>
                </c:pt>
                <c:pt idx="3627">
                  <c:v>7872.0996341252003</c:v>
                </c:pt>
                <c:pt idx="3628">
                  <c:v>7874.0061193418796</c:v>
                </c:pt>
                <c:pt idx="3629">
                  <c:v>7874.6664956122404</c:v>
                </c:pt>
                <c:pt idx="3630">
                  <c:v>7877.34927421056</c:v>
                </c:pt>
                <c:pt idx="3631">
                  <c:v>7879.1029595987202</c:v>
                </c:pt>
                <c:pt idx="3632">
                  <c:v>7880.5510453298602</c:v>
                </c:pt>
                <c:pt idx="3633">
                  <c:v>7882.6340406932704</c:v>
                </c:pt>
                <c:pt idx="3634">
                  <c:v>7883.4498512719401</c:v>
                </c:pt>
                <c:pt idx="3635">
                  <c:v>7884.9743369173302</c:v>
                </c:pt>
                <c:pt idx="3636">
                  <c:v>7888.1585448379501</c:v>
                </c:pt>
                <c:pt idx="3637">
                  <c:v>7889.2053114792598</c:v>
                </c:pt>
                <c:pt idx="3638">
                  <c:v>7891.6957730520398</c:v>
                </c:pt>
                <c:pt idx="3639">
                  <c:v>7892.6081812234497</c:v>
                </c:pt>
                <c:pt idx="3640">
                  <c:v>7894.5647215563604</c:v>
                </c:pt>
                <c:pt idx="3641">
                  <c:v>7898.0071084975798</c:v>
                </c:pt>
                <c:pt idx="3642">
                  <c:v>7899.9048121149099</c:v>
                </c:pt>
                <c:pt idx="3643">
                  <c:v>7901.5364332722602</c:v>
                </c:pt>
                <c:pt idx="3644">
                  <c:v>7903.0407212391701</c:v>
                </c:pt>
                <c:pt idx="3645">
                  <c:v>7906.65347120758</c:v>
                </c:pt>
                <c:pt idx="3646">
                  <c:v>7908.8471147226701</c:v>
                </c:pt>
                <c:pt idx="3647">
                  <c:v>7910.4629290011999</c:v>
                </c:pt>
                <c:pt idx="3648">
                  <c:v>7911.8627159359603</c:v>
                </c:pt>
                <c:pt idx="3649">
                  <c:v>7913.3274867058499</c:v>
                </c:pt>
                <c:pt idx="3650">
                  <c:v>7915.3683303924299</c:v>
                </c:pt>
                <c:pt idx="3651">
                  <c:v>7915.64143813189</c:v>
                </c:pt>
                <c:pt idx="3652">
                  <c:v>7917.8956746824297</c:v>
                </c:pt>
                <c:pt idx="3653">
                  <c:v>7921.3398179435098</c:v>
                </c:pt>
                <c:pt idx="3654">
                  <c:v>7921.6849347975703</c:v>
                </c:pt>
                <c:pt idx="3655">
                  <c:v>7925.1123930199001</c:v>
                </c:pt>
                <c:pt idx="3656">
                  <c:v>7927.52821099829</c:v>
                </c:pt>
                <c:pt idx="3657">
                  <c:v>7927.7284314632398</c:v>
                </c:pt>
                <c:pt idx="3658">
                  <c:v>7930.3681802247902</c:v>
                </c:pt>
                <c:pt idx="3659">
                  <c:v>7931.4729054217396</c:v>
                </c:pt>
                <c:pt idx="3660">
                  <c:v>7934.2312057743902</c:v>
                </c:pt>
                <c:pt idx="3661">
                  <c:v>7935.6467995879702</c:v>
                </c:pt>
                <c:pt idx="3662">
                  <c:v>7937.9194774971202</c:v>
                </c:pt>
                <c:pt idx="3663">
                  <c:v>7939.5695400130699</c:v>
                </c:pt>
                <c:pt idx="3664">
                  <c:v>7940.9350787104104</c:v>
                </c:pt>
                <c:pt idx="3665">
                  <c:v>7943.4984275577099</c:v>
                </c:pt>
                <c:pt idx="3666">
                  <c:v>7944.2167623837104</c:v>
                </c:pt>
                <c:pt idx="3667">
                  <c:v>7946.0529948056701</c:v>
                </c:pt>
                <c:pt idx="3668">
                  <c:v>7948.1570660074904</c:v>
                </c:pt>
                <c:pt idx="3669">
                  <c:v>7949.6815516528904</c:v>
                </c:pt>
                <c:pt idx="3670">
                  <c:v>7952.6181184721299</c:v>
                </c:pt>
                <c:pt idx="3671">
                  <c:v>7952.7120815850603</c:v>
                </c:pt>
                <c:pt idx="3672">
                  <c:v>7955.2095684373098</c:v>
                </c:pt>
                <c:pt idx="3673">
                  <c:v>7957.3522786762296</c:v>
                </c:pt>
                <c:pt idx="3674">
                  <c:v>7957.7386690471803</c:v>
                </c:pt>
                <c:pt idx="3675">
                  <c:v>7959.4607406777204</c:v>
                </c:pt>
                <c:pt idx="3676">
                  <c:v>7962.0495561631096</c:v>
                </c:pt>
                <c:pt idx="3677">
                  <c:v>7963.8014852314</c:v>
                </c:pt>
                <c:pt idx="3678">
                  <c:v>7965.1722928883501</c:v>
                </c:pt>
                <c:pt idx="3679">
                  <c:v>7968.0166529145199</c:v>
                </c:pt>
                <c:pt idx="3680">
                  <c:v>7969.9284070907997</c:v>
                </c:pt>
                <c:pt idx="3681">
                  <c:v>7970.7538774287495</c:v>
                </c:pt>
                <c:pt idx="3682">
                  <c:v>7973.5121777813902</c:v>
                </c:pt>
                <c:pt idx="3683">
                  <c:v>7974.6634454548403</c:v>
                </c:pt>
                <c:pt idx="3684">
                  <c:v>7975.8103223286198</c:v>
                </c:pt>
                <c:pt idx="3685">
                  <c:v>7978.6336065163796</c:v>
                </c:pt>
                <c:pt idx="3686">
                  <c:v>7982.1418554526399</c:v>
                </c:pt>
                <c:pt idx="3687">
                  <c:v>7982.9761073899299</c:v>
                </c:pt>
                <c:pt idx="3688">
                  <c:v>7984.1475727418601</c:v>
                </c:pt>
                <c:pt idx="3689">
                  <c:v>7985.0450521943903</c:v>
                </c:pt>
                <c:pt idx="3690">
                  <c:v>7987.49687473007</c:v>
                </c:pt>
                <c:pt idx="3691">
                  <c:v>7989.26373251725</c:v>
                </c:pt>
                <c:pt idx="3692">
                  <c:v>7990.4870093052896</c:v>
                </c:pt>
                <c:pt idx="3693">
                  <c:v>7991.0780109408597</c:v>
                </c:pt>
                <c:pt idx="3694">
                  <c:v>7993.0547489522496</c:v>
                </c:pt>
                <c:pt idx="3695">
                  <c:v>7994.8022872208803</c:v>
                </c:pt>
                <c:pt idx="3696">
                  <c:v>7997.9943985809095</c:v>
                </c:pt>
                <c:pt idx="3697">
                  <c:v>7999.6751966945503</c:v>
                </c:pt>
                <c:pt idx="3698">
                  <c:v>8000.6104370242501</c:v>
                </c:pt>
                <c:pt idx="3699">
                  <c:v>8003.7893759852604</c:v>
                </c:pt>
                <c:pt idx="3700">
                  <c:v>8004.7439358334996</c:v>
                </c:pt>
                <c:pt idx="3701">
                  <c:v>8005.7994840741503</c:v>
                </c:pt>
                <c:pt idx="3702">
                  <c:v>8008.17402853564</c:v>
                </c:pt>
                <c:pt idx="3703">
                  <c:v>8010.4405593252504</c:v>
                </c:pt>
                <c:pt idx="3704">
                  <c:v>8013.2647216729401</c:v>
                </c:pt>
                <c:pt idx="3705">
                  <c:v>8014.2675803175498</c:v>
                </c:pt>
                <c:pt idx="3706">
                  <c:v>8016.2355367296104</c:v>
                </c:pt>
                <c:pt idx="3707">
                  <c:v>8018.1358748267503</c:v>
                </c:pt>
                <c:pt idx="3708">
                  <c:v>8020.0221623649404</c:v>
                </c:pt>
                <c:pt idx="3709">
                  <c:v>8021.8531258272997</c:v>
                </c:pt>
                <c:pt idx="3710">
                  <c:v>8023.3582919541504</c:v>
                </c:pt>
                <c:pt idx="3711">
                  <c:v>8025.2226254939897</c:v>
                </c:pt>
                <c:pt idx="3712">
                  <c:v>8026.4204356439504</c:v>
                </c:pt>
                <c:pt idx="3713">
                  <c:v>8028.0924521582501</c:v>
                </c:pt>
                <c:pt idx="3714">
                  <c:v>8031.0527292957104</c:v>
                </c:pt>
                <c:pt idx="3715">
                  <c:v>8032.3436243986598</c:v>
                </c:pt>
                <c:pt idx="3716">
                  <c:v>8034.3159716103901</c:v>
                </c:pt>
                <c:pt idx="3717">
                  <c:v>8036.4402404906996</c:v>
                </c:pt>
                <c:pt idx="3718">
                  <c:v>8037.58799552441</c:v>
                </c:pt>
                <c:pt idx="3719">
                  <c:v>8038.2852545119904</c:v>
                </c:pt>
                <c:pt idx="3720">
                  <c:v>8040.1329030131001</c:v>
                </c:pt>
                <c:pt idx="3721">
                  <c:v>8043.8668390523899</c:v>
                </c:pt>
                <c:pt idx="3722">
                  <c:v>8044.7581713853897</c:v>
                </c:pt>
                <c:pt idx="3723">
                  <c:v>8046.7015393192896</c:v>
                </c:pt>
                <c:pt idx="3724">
                  <c:v>8048.9750953883704</c:v>
                </c:pt>
                <c:pt idx="3725">
                  <c:v>8050.0350344286899</c:v>
                </c:pt>
                <c:pt idx="3726">
                  <c:v>8053.80936582495</c:v>
                </c:pt>
                <c:pt idx="3727">
                  <c:v>8054.5233098512799</c:v>
                </c:pt>
                <c:pt idx="3728">
                  <c:v>8056.8653623952096</c:v>
                </c:pt>
                <c:pt idx="3729">
                  <c:v>8058.2853470084601</c:v>
                </c:pt>
                <c:pt idx="3730">
                  <c:v>8058.8552728056202</c:v>
                </c:pt>
                <c:pt idx="3731">
                  <c:v>8061.98591297027</c:v>
                </c:pt>
                <c:pt idx="3732">
                  <c:v>8065.0621072190097</c:v>
                </c:pt>
                <c:pt idx="3733">
                  <c:v>8066.7666156508703</c:v>
                </c:pt>
                <c:pt idx="3734">
                  <c:v>8067.6122836673003</c:v>
                </c:pt>
                <c:pt idx="3735">
                  <c:v>8069.1288658732901</c:v>
                </c:pt>
                <c:pt idx="3736">
                  <c:v>8071.3681737049501</c:v>
                </c:pt>
                <c:pt idx="3737">
                  <c:v>8073.1464475712601</c:v>
                </c:pt>
                <c:pt idx="3738">
                  <c:v>8073.1280062126498</c:v>
                </c:pt>
                <c:pt idx="3739">
                  <c:v>8076.2885038150498</c:v>
                </c:pt>
                <c:pt idx="3740">
                  <c:v>8079.0309972888799</c:v>
                </c:pt>
                <c:pt idx="3741">
                  <c:v>8080.5484576548097</c:v>
                </c:pt>
                <c:pt idx="3742">
                  <c:v>8082.8650435606496</c:v>
                </c:pt>
                <c:pt idx="3743">
                  <c:v>8084.2138972192497</c:v>
                </c:pt>
                <c:pt idx="3744">
                  <c:v>8085.97724236669</c:v>
                </c:pt>
                <c:pt idx="3745">
                  <c:v>8086.5761474416704</c:v>
                </c:pt>
                <c:pt idx="3746">
                  <c:v>8088.9577171826304</c:v>
                </c:pt>
                <c:pt idx="3747">
                  <c:v>8090.9423586334296</c:v>
                </c:pt>
                <c:pt idx="3748">
                  <c:v>8092.5318281139398</c:v>
                </c:pt>
                <c:pt idx="3749">
                  <c:v>8095.4727857328498</c:v>
                </c:pt>
                <c:pt idx="3750">
                  <c:v>8096.3368951078901</c:v>
                </c:pt>
                <c:pt idx="3751">
                  <c:v>8098.1344884927503</c:v>
                </c:pt>
                <c:pt idx="3752">
                  <c:v>8099.4526065536602</c:v>
                </c:pt>
                <c:pt idx="3753">
                  <c:v>8101.6673259071704</c:v>
                </c:pt>
                <c:pt idx="3754">
                  <c:v>8103.0188140455703</c:v>
                </c:pt>
                <c:pt idx="3755">
                  <c:v>8105.0614140520102</c:v>
                </c:pt>
                <c:pt idx="3756">
                  <c:v>8106.80807416071</c:v>
                </c:pt>
                <c:pt idx="3757">
                  <c:v>8108.5134607524997</c:v>
                </c:pt>
                <c:pt idx="3758">
                  <c:v>8110.3672563731398</c:v>
                </c:pt>
                <c:pt idx="3759">
                  <c:v>8112.9332397002399</c:v>
                </c:pt>
                <c:pt idx="3760">
                  <c:v>8113.9993258600998</c:v>
                </c:pt>
                <c:pt idx="3761">
                  <c:v>8114.3857162310496</c:v>
                </c:pt>
                <c:pt idx="3762">
                  <c:v>8117.6472022258604</c:v>
                </c:pt>
                <c:pt idx="3763">
                  <c:v>8119.1356833139598</c:v>
                </c:pt>
                <c:pt idx="3764">
                  <c:v>8121.4610508191499</c:v>
                </c:pt>
                <c:pt idx="3765">
                  <c:v>8124.4090337175303</c:v>
                </c:pt>
                <c:pt idx="3766">
                  <c:v>8125.6990506605498</c:v>
                </c:pt>
                <c:pt idx="3767">
                  <c:v>8127.6160737964401</c:v>
                </c:pt>
                <c:pt idx="3768">
                  <c:v>8129.7500024360197</c:v>
                </c:pt>
                <c:pt idx="3769">
                  <c:v>8131.2867823204897</c:v>
                </c:pt>
                <c:pt idx="3770">
                  <c:v>8131.9893102676797</c:v>
                </c:pt>
                <c:pt idx="3771">
                  <c:v>8134.8512334925299</c:v>
                </c:pt>
                <c:pt idx="3772">
                  <c:v>8135.9866942871704</c:v>
                </c:pt>
                <c:pt idx="3773">
                  <c:v>8138.2479561171704</c:v>
                </c:pt>
                <c:pt idx="3774">
                  <c:v>8139.3518031541898</c:v>
                </c:pt>
                <c:pt idx="3775">
                  <c:v>8140.6822154541796</c:v>
                </c:pt>
                <c:pt idx="3776">
                  <c:v>8143.2367827021299</c:v>
                </c:pt>
                <c:pt idx="3777">
                  <c:v>8144.5057238067402</c:v>
                </c:pt>
                <c:pt idx="3778">
                  <c:v>8146.7441534784602</c:v>
                </c:pt>
                <c:pt idx="3779">
                  <c:v>8148.4029975937601</c:v>
                </c:pt>
                <c:pt idx="3780">
                  <c:v>8150.2761127329404</c:v>
                </c:pt>
                <c:pt idx="3781">
                  <c:v>8153.1722841952196</c:v>
                </c:pt>
                <c:pt idx="3782">
                  <c:v>8154.0776670871601</c:v>
                </c:pt>
                <c:pt idx="3783">
                  <c:v>8156.3240001982904</c:v>
                </c:pt>
                <c:pt idx="3784">
                  <c:v>8157.3312496425697</c:v>
                </c:pt>
                <c:pt idx="3785">
                  <c:v>8159.6487137083504</c:v>
                </c:pt>
                <c:pt idx="3786">
                  <c:v>8161.3567347799399</c:v>
                </c:pt>
                <c:pt idx="3787">
                  <c:v>8162.4359933388096</c:v>
                </c:pt>
                <c:pt idx="3788">
                  <c:v>8164.3196463971999</c:v>
                </c:pt>
                <c:pt idx="3789">
                  <c:v>8164.9448962701999</c:v>
                </c:pt>
                <c:pt idx="3790">
                  <c:v>8168.8386574174801</c:v>
                </c:pt>
                <c:pt idx="3791">
                  <c:v>8170.4702785748204</c:v>
                </c:pt>
                <c:pt idx="3792">
                  <c:v>8172.1150721311697</c:v>
                </c:pt>
                <c:pt idx="3793">
                  <c:v>8174.4026787592002</c:v>
                </c:pt>
                <c:pt idx="3794">
                  <c:v>8175.8288104919902</c:v>
                </c:pt>
                <c:pt idx="3795">
                  <c:v>8177.9021460961203</c:v>
                </c:pt>
                <c:pt idx="3796">
                  <c:v>8179.1280573639597</c:v>
                </c:pt>
                <c:pt idx="3797">
                  <c:v>8180.2362952006497</c:v>
                </c:pt>
                <c:pt idx="3798">
                  <c:v>8181.8652818781902</c:v>
                </c:pt>
                <c:pt idx="3799">
                  <c:v>8184.4005296076002</c:v>
                </c:pt>
                <c:pt idx="3800">
                  <c:v>8186.2701321070499</c:v>
                </c:pt>
                <c:pt idx="3801">
                  <c:v>8188.4945112198302</c:v>
                </c:pt>
                <c:pt idx="3802">
                  <c:v>8189.6001145767104</c:v>
                </c:pt>
                <c:pt idx="3803">
                  <c:v>8192.2881621346405</c:v>
                </c:pt>
                <c:pt idx="3804">
                  <c:v>8193.2005703060404</c:v>
                </c:pt>
                <c:pt idx="3805">
                  <c:v>8195.3810414221207</c:v>
                </c:pt>
                <c:pt idx="3806">
                  <c:v>8196.8624972307607</c:v>
                </c:pt>
                <c:pt idx="3807">
                  <c:v>8198.4326471927197</c:v>
                </c:pt>
                <c:pt idx="3808">
                  <c:v>8200.7088377416003</c:v>
                </c:pt>
                <c:pt idx="3809">
                  <c:v>8201.2120233837704</c:v>
                </c:pt>
                <c:pt idx="3810">
                  <c:v>8204.5859138501401</c:v>
                </c:pt>
                <c:pt idx="3811">
                  <c:v>8205.9769191855703</c:v>
                </c:pt>
                <c:pt idx="3812">
                  <c:v>8207.2493729299094</c:v>
                </c:pt>
                <c:pt idx="3813">
                  <c:v>8208.7808838547808</c:v>
                </c:pt>
                <c:pt idx="3814">
                  <c:v>8209.5870346741704</c:v>
                </c:pt>
                <c:pt idx="3815">
                  <c:v>8211.9299653780399</c:v>
                </c:pt>
                <c:pt idx="3816">
                  <c:v>8212.6079048470692</c:v>
                </c:pt>
                <c:pt idx="3817">
                  <c:v>8215.3916718378005</c:v>
                </c:pt>
                <c:pt idx="3818">
                  <c:v>8216.4937625549501</c:v>
                </c:pt>
                <c:pt idx="3819">
                  <c:v>8219.0307666042299</c:v>
                </c:pt>
                <c:pt idx="3820">
                  <c:v>8221.5045431382605</c:v>
                </c:pt>
                <c:pt idx="3821">
                  <c:v>8222.8340772783104</c:v>
                </c:pt>
                <c:pt idx="3822">
                  <c:v>8225.0610908708895</c:v>
                </c:pt>
                <c:pt idx="3823">
                  <c:v>8227.0457323216906</c:v>
                </c:pt>
                <c:pt idx="3824">
                  <c:v>8227.3416722194506</c:v>
                </c:pt>
                <c:pt idx="3825">
                  <c:v>8229.4167641434506</c:v>
                </c:pt>
                <c:pt idx="3826">
                  <c:v>8230.8411395563708</c:v>
                </c:pt>
                <c:pt idx="3827">
                  <c:v>8232.63873294123</c:v>
                </c:pt>
                <c:pt idx="3828">
                  <c:v>8234.0516922750103</c:v>
                </c:pt>
                <c:pt idx="3829">
                  <c:v>8236.1478600374303</c:v>
                </c:pt>
                <c:pt idx="3830">
                  <c:v>8240.3401955622594</c:v>
                </c:pt>
                <c:pt idx="3831">
                  <c:v>8240.9224155984994</c:v>
                </c:pt>
                <c:pt idx="3832">
                  <c:v>8242.9044225694997</c:v>
                </c:pt>
                <c:pt idx="3833">
                  <c:v>8243.8730329766804</c:v>
                </c:pt>
                <c:pt idx="3834">
                  <c:v>8244.7371423517197</c:v>
                </c:pt>
                <c:pt idx="3835">
                  <c:v>8247.4752450258802</c:v>
                </c:pt>
                <c:pt idx="3836">
                  <c:v>8249.0497857875107</c:v>
                </c:pt>
                <c:pt idx="3837">
                  <c:v>8251.3391487354093</c:v>
                </c:pt>
                <c:pt idx="3838">
                  <c:v>8252.3428855399507</c:v>
                </c:pt>
                <c:pt idx="3839">
                  <c:v>8253.4871279339295</c:v>
                </c:pt>
                <c:pt idx="3840">
                  <c:v>8256.8004253648505</c:v>
                </c:pt>
                <c:pt idx="3841">
                  <c:v>8258.0298492724196</c:v>
                </c:pt>
                <c:pt idx="3842">
                  <c:v>8260.9462184131808</c:v>
                </c:pt>
                <c:pt idx="3843">
                  <c:v>8261.8858495425393</c:v>
                </c:pt>
                <c:pt idx="3844">
                  <c:v>8262.3135134303902</c:v>
                </c:pt>
                <c:pt idx="3845">
                  <c:v>8265.0059517879909</c:v>
                </c:pt>
                <c:pt idx="3846">
                  <c:v>8267.2391125000995</c:v>
                </c:pt>
                <c:pt idx="3847">
                  <c:v>8268.4457042493996</c:v>
                </c:pt>
                <c:pt idx="3848">
                  <c:v>8269.6584431182291</c:v>
                </c:pt>
                <c:pt idx="3849">
                  <c:v>8271.7361695220297</c:v>
                </c:pt>
                <c:pt idx="3850">
                  <c:v>8274.1950173371897</c:v>
                </c:pt>
                <c:pt idx="3851">
                  <c:v>8275.9443119256794</c:v>
                </c:pt>
                <c:pt idx="3852">
                  <c:v>8277.3177540624292</c:v>
                </c:pt>
                <c:pt idx="3853">
                  <c:v>8278.7113938776602</c:v>
                </c:pt>
                <c:pt idx="3854">
                  <c:v>8280.4993275032502</c:v>
                </c:pt>
                <c:pt idx="3855">
                  <c:v>8282.6569664610506</c:v>
                </c:pt>
                <c:pt idx="3856">
                  <c:v>8284.35444961344</c:v>
                </c:pt>
                <c:pt idx="3857">
                  <c:v>8286.2828888284694</c:v>
                </c:pt>
                <c:pt idx="3858">
                  <c:v>8287.6721378440307</c:v>
                </c:pt>
                <c:pt idx="3859">
                  <c:v>8289.2282372470509</c:v>
                </c:pt>
                <c:pt idx="3860">
                  <c:v>8291.1557983021394</c:v>
                </c:pt>
                <c:pt idx="3861">
                  <c:v>8294.5402266877099</c:v>
                </c:pt>
                <c:pt idx="3862">
                  <c:v>8295.4104831822897</c:v>
                </c:pt>
                <c:pt idx="3863">
                  <c:v>8297.7463886066798</c:v>
                </c:pt>
                <c:pt idx="3864">
                  <c:v>8298.6482588588806</c:v>
                </c:pt>
                <c:pt idx="3865">
                  <c:v>8300.5687946345097</c:v>
                </c:pt>
                <c:pt idx="3866">
                  <c:v>8304.1279768469394</c:v>
                </c:pt>
                <c:pt idx="3867">
                  <c:v>8304.8972449491102</c:v>
                </c:pt>
                <c:pt idx="3868">
                  <c:v>8305.6647567314103</c:v>
                </c:pt>
                <c:pt idx="3869">
                  <c:v>8307.9874897568006</c:v>
                </c:pt>
                <c:pt idx="3870">
                  <c:v>8309.48738692404</c:v>
                </c:pt>
                <c:pt idx="3871">
                  <c:v>8310.6834407541191</c:v>
                </c:pt>
                <c:pt idx="3872">
                  <c:v>8312.3844365462501</c:v>
                </c:pt>
                <c:pt idx="3873">
                  <c:v>8312.8217601933702</c:v>
                </c:pt>
                <c:pt idx="3874">
                  <c:v>8314.1100208165299</c:v>
                </c:pt>
                <c:pt idx="3875">
                  <c:v>8316.1710621815891</c:v>
                </c:pt>
                <c:pt idx="3876">
                  <c:v>8318.1038921962809</c:v>
                </c:pt>
                <c:pt idx="3877">
                  <c:v>8319.9014855811492</c:v>
                </c:pt>
                <c:pt idx="3878">
                  <c:v>8322.2786645224405</c:v>
                </c:pt>
                <c:pt idx="3879">
                  <c:v>8323.0681303030906</c:v>
                </c:pt>
                <c:pt idx="3880">
                  <c:v>8324.6927261809597</c:v>
                </c:pt>
                <c:pt idx="3881">
                  <c:v>8327.2130451914909</c:v>
                </c:pt>
                <c:pt idx="3882">
                  <c:v>8329.3566335903506</c:v>
                </c:pt>
                <c:pt idx="3883">
                  <c:v>8330.5755195787096</c:v>
                </c:pt>
                <c:pt idx="3884">
                  <c:v>8333.1160362677292</c:v>
                </c:pt>
                <c:pt idx="3885">
                  <c:v>8334.5518277597894</c:v>
                </c:pt>
                <c:pt idx="3886">
                  <c:v>8336.87104814544</c:v>
                </c:pt>
                <c:pt idx="3887">
                  <c:v>75.263019591384705</c:v>
                </c:pt>
                <c:pt idx="3888">
                  <c:v>11.862093484971201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2D-43C6-91C9-168DE11E1553}"/>
            </c:ext>
          </c:extLst>
        </c:ser>
        <c:ser>
          <c:idx val="1"/>
          <c:order val="4"/>
          <c:tx>
            <c:v>Run 1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'CTE-219-10-WARP-TDB-L (Failure)'!$D$8:$D$3896</c:f>
              <c:numCache>
                <c:formatCode>0.000000</c:formatCode>
                <c:ptCount val="3889"/>
                <c:pt idx="0">
                  <c:v>0</c:v>
                </c:pt>
                <c:pt idx="1">
                  <c:v>1.7881393164065602E-5</c:v>
                </c:pt>
                <c:pt idx="2">
                  <c:v>2.1189450306366352E-4</c:v>
                </c:pt>
                <c:pt idx="3">
                  <c:v>8.4757796302019497E-5</c:v>
                </c:pt>
                <c:pt idx="4">
                  <c:v>1.437663854630955E-4</c:v>
                </c:pt>
                <c:pt idx="5">
                  <c:v>5.614757261054631E-5</c:v>
                </c:pt>
                <c:pt idx="6">
                  <c:v>1.5807150178469151E-4</c:v>
                </c:pt>
                <c:pt idx="7">
                  <c:v>1.8918513649795351E-4</c:v>
                </c:pt>
                <c:pt idx="8">
                  <c:v>1.997351497144465E-4</c:v>
                </c:pt>
                <c:pt idx="9">
                  <c:v>2.2298095702325154E-4</c:v>
                </c:pt>
                <c:pt idx="10">
                  <c:v>2.2405385641287949E-4</c:v>
                </c:pt>
                <c:pt idx="11">
                  <c:v>1.8668173442788451E-4</c:v>
                </c:pt>
                <c:pt idx="12">
                  <c:v>2.5963781871630651E-4</c:v>
                </c:pt>
                <c:pt idx="13">
                  <c:v>2.6482342450185047E-4</c:v>
                </c:pt>
                <c:pt idx="14">
                  <c:v>2.4926660714521946E-4</c:v>
                </c:pt>
                <c:pt idx="15">
                  <c:v>3.3742186969258349E-4</c:v>
                </c:pt>
                <c:pt idx="16">
                  <c:v>3.1274555970333849E-4</c:v>
                </c:pt>
                <c:pt idx="17">
                  <c:v>3.6334988071686246E-4</c:v>
                </c:pt>
                <c:pt idx="18">
                  <c:v>3.6120415355136049E-4</c:v>
                </c:pt>
                <c:pt idx="19">
                  <c:v>3.7032366408741346E-4</c:v>
                </c:pt>
                <c:pt idx="20">
                  <c:v>3.277659363168745E-4</c:v>
                </c:pt>
                <c:pt idx="21">
                  <c:v>3.7890671597693251E-4</c:v>
                </c:pt>
                <c:pt idx="22">
                  <c:v>4.0161608254264149E-4</c:v>
                </c:pt>
                <c:pt idx="23">
                  <c:v>4.4274325392242351E-4</c:v>
                </c:pt>
                <c:pt idx="24">
                  <c:v>4.9406288893820351E-4</c:v>
                </c:pt>
                <c:pt idx="25">
                  <c:v>5.0336121902310154E-4</c:v>
                </c:pt>
                <c:pt idx="26">
                  <c:v>4.452466917993705E-4</c:v>
                </c:pt>
                <c:pt idx="27">
                  <c:v>4.7618147115690944E-4</c:v>
                </c:pt>
                <c:pt idx="28">
                  <c:v>4.8476452304642843E-4</c:v>
                </c:pt>
                <c:pt idx="29">
                  <c:v>5.2857395185200158E-4</c:v>
                </c:pt>
                <c:pt idx="30">
                  <c:v>5.2946801378934657E-4</c:v>
                </c:pt>
                <c:pt idx="31">
                  <c:v>5.1069256987758553E-4</c:v>
                </c:pt>
                <c:pt idx="32">
                  <c:v>5.7077404052485151E-4</c:v>
                </c:pt>
                <c:pt idx="33">
                  <c:v>5.9884785032838855E-4</c:v>
                </c:pt>
                <c:pt idx="34">
                  <c:v>6.1315298455342354E-4</c:v>
                </c:pt>
                <c:pt idx="35">
                  <c:v>6.2155721689409753E-4</c:v>
                </c:pt>
                <c:pt idx="36">
                  <c:v>6.4373012481327356E-4</c:v>
                </c:pt>
                <c:pt idx="37">
                  <c:v>6.501674853441685E-4</c:v>
                </c:pt>
                <c:pt idx="38">
                  <c:v>7.034539921697275E-4</c:v>
                </c:pt>
                <c:pt idx="39">
                  <c:v>6.9969885325774658E-4</c:v>
                </c:pt>
                <c:pt idx="40">
                  <c:v>6.6751233705829457E-4</c:v>
                </c:pt>
                <c:pt idx="41">
                  <c:v>6.7770476488741556E-4</c:v>
                </c:pt>
                <c:pt idx="42">
                  <c:v>7.1346752883624754E-4</c:v>
                </c:pt>
                <c:pt idx="43">
                  <c:v>6.9898364667612348E-4</c:v>
                </c:pt>
                <c:pt idx="44">
                  <c:v>7.5101848827352654E-4</c:v>
                </c:pt>
                <c:pt idx="45">
                  <c:v>7.8678125222235949E-4</c:v>
                </c:pt>
                <c:pt idx="46">
                  <c:v>7.4815751871952453E-4</c:v>
                </c:pt>
                <c:pt idx="47">
                  <c:v>7.9947708212154854E-4</c:v>
                </c:pt>
                <c:pt idx="48">
                  <c:v>8.7457892938235058E-4</c:v>
                </c:pt>
                <c:pt idx="49">
                  <c:v>8.2254408778494753E-4</c:v>
                </c:pt>
                <c:pt idx="50">
                  <c:v>8.9263913090561152E-4</c:v>
                </c:pt>
                <c:pt idx="51">
                  <c:v>8.5902212992915855E-4</c:v>
                </c:pt>
                <c:pt idx="52">
                  <c:v>8.9961280685552851E-4</c:v>
                </c:pt>
                <c:pt idx="53">
                  <c:v>9.7775451483292841E-4</c:v>
                </c:pt>
                <c:pt idx="54">
                  <c:v>9.1123571946165056E-4</c:v>
                </c:pt>
                <c:pt idx="55">
                  <c:v>9.5218417871322143E-4</c:v>
                </c:pt>
                <c:pt idx="56">
                  <c:v>9.8133083419606843E-4</c:v>
                </c:pt>
                <c:pt idx="57">
                  <c:v>9.0944759558695949E-4</c:v>
                </c:pt>
                <c:pt idx="58">
                  <c:v>9.5701216330451447E-4</c:v>
                </c:pt>
                <c:pt idx="59">
                  <c:v>9.7328416933932852E-4</c:v>
                </c:pt>
                <c:pt idx="60">
                  <c:v>9.8383423626613844E-4</c:v>
                </c:pt>
                <c:pt idx="61">
                  <c:v>9.9796047932857834E-4</c:v>
                </c:pt>
                <c:pt idx="62">
                  <c:v>1.0308622737234085E-3</c:v>
                </c:pt>
                <c:pt idx="63">
                  <c:v>1.0319351194027185E-3</c:v>
                </c:pt>
                <c:pt idx="64">
                  <c:v>1.0671614963187685E-3</c:v>
                </c:pt>
                <c:pt idx="65">
                  <c:v>1.0521411555121083E-3</c:v>
                </c:pt>
                <c:pt idx="66">
                  <c:v>1.0546445575821783E-3</c:v>
                </c:pt>
                <c:pt idx="67">
                  <c:v>1.1233091159258484E-3</c:v>
                </c:pt>
                <c:pt idx="68">
                  <c:v>1.1762379836537185E-3</c:v>
                </c:pt>
                <c:pt idx="69">
                  <c:v>1.1288523070987584E-3</c:v>
                </c:pt>
                <c:pt idx="70">
                  <c:v>1.1569261169022983E-3</c:v>
                </c:pt>
                <c:pt idx="71">
                  <c:v>1.1520981323109984E-3</c:v>
                </c:pt>
                <c:pt idx="72">
                  <c:v>1.1184811313345484E-3</c:v>
                </c:pt>
                <c:pt idx="73">
                  <c:v>1.2218356079477385E-3</c:v>
                </c:pt>
                <c:pt idx="74">
                  <c:v>1.2019872825497783E-3</c:v>
                </c:pt>
                <c:pt idx="75">
                  <c:v>1.2332796293912584E-3</c:v>
                </c:pt>
                <c:pt idx="76">
                  <c:v>1.2949704401712485E-3</c:v>
                </c:pt>
                <c:pt idx="77">
                  <c:v>1.2930034967477083E-3</c:v>
                </c:pt>
                <c:pt idx="78">
                  <c:v>1.3225077913282485E-3</c:v>
                </c:pt>
                <c:pt idx="79">
                  <c:v>1.3033747441256783E-3</c:v>
                </c:pt>
                <c:pt idx="80">
                  <c:v>1.3947485974212883E-3</c:v>
                </c:pt>
                <c:pt idx="81">
                  <c:v>1.3593434725701484E-3</c:v>
                </c:pt>
                <c:pt idx="82">
                  <c:v>1.3881324889553084E-3</c:v>
                </c:pt>
                <c:pt idx="83">
                  <c:v>1.3884901280529984E-3</c:v>
                </c:pt>
                <c:pt idx="84">
                  <c:v>1.4149545619169285E-3</c:v>
                </c:pt>
                <c:pt idx="85">
                  <c:v>1.4162062271450885E-3</c:v>
                </c:pt>
                <c:pt idx="86">
                  <c:v>1.3453959774427985E-3</c:v>
                </c:pt>
                <c:pt idx="87">
                  <c:v>1.4322995568585685E-3</c:v>
                </c:pt>
                <c:pt idx="88">
                  <c:v>1.4601945471132585E-3</c:v>
                </c:pt>
                <c:pt idx="89">
                  <c:v>1.4786123161204584E-3</c:v>
                </c:pt>
                <c:pt idx="90">
                  <c:v>1.4725325946872484E-3</c:v>
                </c:pt>
                <c:pt idx="91">
                  <c:v>1.5728474254250984E-3</c:v>
                </c:pt>
                <c:pt idx="92">
                  <c:v>1.5501378440181185E-3</c:v>
                </c:pt>
                <c:pt idx="93">
                  <c:v>1.5268921620333884E-3</c:v>
                </c:pt>
                <c:pt idx="94">
                  <c:v>1.5567540957116184E-3</c:v>
                </c:pt>
                <c:pt idx="95">
                  <c:v>1.6230940715340585E-3</c:v>
                </c:pt>
                <c:pt idx="96">
                  <c:v>1.6116499068630184E-3</c:v>
                </c:pt>
                <c:pt idx="97">
                  <c:v>1.7158984812204285E-3</c:v>
                </c:pt>
                <c:pt idx="98">
                  <c:v>1.6565322529616584E-3</c:v>
                </c:pt>
                <c:pt idx="99">
                  <c:v>1.6331075365868183E-3</c:v>
                </c:pt>
                <c:pt idx="100">
                  <c:v>1.6724466915125484E-3</c:v>
                </c:pt>
                <c:pt idx="101">
                  <c:v>1.6778111347503684E-3</c:v>
                </c:pt>
                <c:pt idx="102">
                  <c:v>1.7293095893149983E-3</c:v>
                </c:pt>
                <c:pt idx="103">
                  <c:v>1.7639992927432485E-3</c:v>
                </c:pt>
                <c:pt idx="104">
                  <c:v>1.7686486010132084E-3</c:v>
                </c:pt>
                <c:pt idx="105">
                  <c:v>1.7827748440756483E-3</c:v>
                </c:pt>
                <c:pt idx="106">
                  <c:v>1.8230078819043284E-3</c:v>
                </c:pt>
                <c:pt idx="107">
                  <c:v>1.7911791480300784E-3</c:v>
                </c:pt>
                <c:pt idx="108">
                  <c:v>1.7893909525416283E-3</c:v>
                </c:pt>
                <c:pt idx="109">
                  <c:v>1.8239020512623085E-3</c:v>
                </c:pt>
                <c:pt idx="110">
                  <c:v>1.8970368834858185E-3</c:v>
                </c:pt>
                <c:pt idx="111">
                  <c:v>1.8838046665538483E-3</c:v>
                </c:pt>
                <c:pt idx="112">
                  <c:v>1.8816589751952284E-3</c:v>
                </c:pt>
                <c:pt idx="113">
                  <c:v>1.9074082740912885E-3</c:v>
                </c:pt>
                <c:pt idx="114">
                  <c:v>1.8675325889052784E-3</c:v>
                </c:pt>
                <c:pt idx="115">
                  <c:v>1.9646286677639183E-3</c:v>
                </c:pt>
                <c:pt idx="116">
                  <c:v>1.9260047910335783E-3</c:v>
                </c:pt>
                <c:pt idx="117">
                  <c:v>1.9587276942658084E-3</c:v>
                </c:pt>
                <c:pt idx="118">
                  <c:v>1.9292233996852683E-3</c:v>
                </c:pt>
                <c:pt idx="119">
                  <c:v>2.0159482311659484E-3</c:v>
                </c:pt>
                <c:pt idx="120">
                  <c:v>2.0486712776256882E-3</c:v>
                </c:pt>
                <c:pt idx="121">
                  <c:v>2.0095108706350484E-3</c:v>
                </c:pt>
                <c:pt idx="122">
                  <c:v>2.0572541862876985E-3</c:v>
                </c:pt>
                <c:pt idx="123">
                  <c:v>2.0543932167336886E-3</c:v>
                </c:pt>
                <c:pt idx="124">
                  <c:v>2.1298526314784284E-3</c:v>
                </c:pt>
                <c:pt idx="125">
                  <c:v>2.0948051457249685E-3</c:v>
                </c:pt>
                <c:pt idx="126">
                  <c:v>2.1573899826354283E-3</c:v>
                </c:pt>
                <c:pt idx="127">
                  <c:v>2.1207331925561282E-3</c:v>
                </c:pt>
                <c:pt idx="128">
                  <c:v>2.1677612300133983E-3</c:v>
                </c:pt>
                <c:pt idx="129">
                  <c:v>2.1631120649709483E-3</c:v>
                </c:pt>
                <c:pt idx="130">
                  <c:v>2.1316408269668784E-3</c:v>
                </c:pt>
                <c:pt idx="131">
                  <c:v>2.2008419155708286E-3</c:v>
                </c:pt>
                <c:pt idx="132">
                  <c:v>2.2244452366532485E-3</c:v>
                </c:pt>
                <c:pt idx="133">
                  <c:v>2.2618173049279286E-3</c:v>
                </c:pt>
                <c:pt idx="134">
                  <c:v>2.2097826065580386E-3</c:v>
                </c:pt>
                <c:pt idx="135">
                  <c:v>2.2339224579007483E-3</c:v>
                </c:pt>
                <c:pt idx="136">
                  <c:v>2.2507309225820982E-3</c:v>
                </c:pt>
                <c:pt idx="137">
                  <c:v>2.2566317528526984E-3</c:v>
                </c:pt>
                <c:pt idx="138">
                  <c:v>2.3476481102781385E-3</c:v>
                </c:pt>
                <c:pt idx="139">
                  <c:v>2.3694632358721083E-3</c:v>
                </c:pt>
                <c:pt idx="140">
                  <c:v>2.3551582448745885E-3</c:v>
                </c:pt>
                <c:pt idx="141">
                  <c:v>2.3462175538873785E-3</c:v>
                </c:pt>
                <c:pt idx="142">
                  <c:v>2.3800133744126782E-3</c:v>
                </c:pt>
                <c:pt idx="143">
                  <c:v>2.3982525387122983E-3</c:v>
                </c:pt>
                <c:pt idx="144">
                  <c:v>2.4225711379900986E-3</c:v>
                </c:pt>
                <c:pt idx="145">
                  <c:v>2.4091601731230385E-3</c:v>
                </c:pt>
                <c:pt idx="146">
                  <c:v>2.4325844598153483E-3</c:v>
                </c:pt>
                <c:pt idx="147">
                  <c:v>2.4481415457235584E-3</c:v>
                </c:pt>
                <c:pt idx="148">
                  <c:v>2.4915930489764183E-3</c:v>
                </c:pt>
                <c:pt idx="149">
                  <c:v>2.4756787536530486E-3</c:v>
                </c:pt>
                <c:pt idx="150">
                  <c:v>2.4542212671567684E-3</c:v>
                </c:pt>
                <c:pt idx="151">
                  <c:v>2.5150179085787782E-3</c:v>
                </c:pt>
                <c:pt idx="152">
                  <c:v>2.5618670548734385E-3</c:v>
                </c:pt>
                <c:pt idx="153">
                  <c:v>2.5799274712379684E-3</c:v>
                </c:pt>
                <c:pt idx="154">
                  <c:v>2.5661587240457186E-3</c:v>
                </c:pt>
                <c:pt idx="155">
                  <c:v>2.5969148270819182E-3</c:v>
                </c:pt>
                <c:pt idx="156">
                  <c:v>2.5599002546774184E-3</c:v>
                </c:pt>
                <c:pt idx="157">
                  <c:v>2.6274916092729884E-3</c:v>
                </c:pt>
                <c:pt idx="158">
                  <c:v>2.6137231485357584E-3</c:v>
                </c:pt>
                <c:pt idx="159">
                  <c:v>2.5749205238703183E-3</c:v>
                </c:pt>
                <c:pt idx="160">
                  <c:v>2.6952622847136983E-3</c:v>
                </c:pt>
                <c:pt idx="161">
                  <c:v>2.7020572843422784E-3</c:v>
                </c:pt>
                <c:pt idx="162">
                  <c:v>2.7270914482704885E-3</c:v>
                </c:pt>
                <c:pt idx="163">
                  <c:v>2.6662945203934484E-3</c:v>
                </c:pt>
                <c:pt idx="164">
                  <c:v>2.7036665886681285E-3</c:v>
                </c:pt>
                <c:pt idx="165">
                  <c:v>2.7703642035882582E-3</c:v>
                </c:pt>
                <c:pt idx="166">
                  <c:v>2.7980804459078585E-3</c:v>
                </c:pt>
                <c:pt idx="167">
                  <c:v>2.7701851691981382E-3</c:v>
                </c:pt>
                <c:pt idx="168">
                  <c:v>2.7524828216138383E-3</c:v>
                </c:pt>
                <c:pt idx="169">
                  <c:v>2.7737615601750383E-3</c:v>
                </c:pt>
                <c:pt idx="170">
                  <c:v>2.8663873651538284E-3</c:v>
                </c:pt>
                <c:pt idx="171">
                  <c:v>2.8118489066450885E-3</c:v>
                </c:pt>
                <c:pt idx="172">
                  <c:v>2.9177069285558585E-3</c:v>
                </c:pt>
                <c:pt idx="173">
                  <c:v>2.9037591469734886E-3</c:v>
                </c:pt>
                <c:pt idx="174">
                  <c:v>2.9125212332531186E-3</c:v>
                </c:pt>
                <c:pt idx="175">
                  <c:v>2.9042956772337785E-3</c:v>
                </c:pt>
                <c:pt idx="176">
                  <c:v>2.9300451193573582E-3</c:v>
                </c:pt>
                <c:pt idx="177">
                  <c:v>2.9448863541601485E-3</c:v>
                </c:pt>
                <c:pt idx="178">
                  <c:v>2.9851195352163383E-3</c:v>
                </c:pt>
                <c:pt idx="179">
                  <c:v>2.9949543955615286E-3</c:v>
                </c:pt>
                <c:pt idx="180">
                  <c:v>2.9667019094366583E-3</c:v>
                </c:pt>
                <c:pt idx="181">
                  <c:v>3.0389427155296986E-3</c:v>
                </c:pt>
                <c:pt idx="182">
                  <c:v>3.0493141061351784E-3</c:v>
                </c:pt>
                <c:pt idx="183">
                  <c:v>3.0562875672438283E-3</c:v>
                </c:pt>
                <c:pt idx="184">
                  <c:v>3.0661224275890186E-3</c:v>
                </c:pt>
                <c:pt idx="185">
                  <c:v>3.1210180955129085E-3</c:v>
                </c:pt>
                <c:pt idx="186">
                  <c:v>3.0845403398237184E-3</c:v>
                </c:pt>
                <c:pt idx="187">
                  <c:v>3.1476615637669584E-3</c:v>
                </c:pt>
                <c:pt idx="188">
                  <c:v>3.1274555992713182E-3</c:v>
                </c:pt>
                <c:pt idx="189">
                  <c:v>3.1521319808743183E-3</c:v>
                </c:pt>
                <c:pt idx="190">
                  <c:v>3.1397935036177886E-3</c:v>
                </c:pt>
                <c:pt idx="191">
                  <c:v>3.1912921014099283E-3</c:v>
                </c:pt>
                <c:pt idx="192">
                  <c:v>3.1877157104330386E-3</c:v>
                </c:pt>
                <c:pt idx="193">
                  <c:v>3.1929016921907983E-3</c:v>
                </c:pt>
                <c:pt idx="194">
                  <c:v>3.2415388907463985E-3</c:v>
                </c:pt>
                <c:pt idx="195">
                  <c:v>3.2086369531240584E-3</c:v>
                </c:pt>
                <c:pt idx="196">
                  <c:v>3.2211538918606383E-3</c:v>
                </c:pt>
                <c:pt idx="197">
                  <c:v>3.2665727682195784E-3</c:v>
                </c:pt>
                <c:pt idx="198">
                  <c:v>3.2942890105391786E-3</c:v>
                </c:pt>
                <c:pt idx="199">
                  <c:v>3.3064484534055883E-3</c:v>
                </c:pt>
                <c:pt idx="200">
                  <c:v>3.2914278977576586E-3</c:v>
                </c:pt>
                <c:pt idx="201">
                  <c:v>3.3110973319930184E-3</c:v>
                </c:pt>
                <c:pt idx="202">
                  <c:v>3.3363102438563083E-3</c:v>
                </c:pt>
                <c:pt idx="203">
                  <c:v>3.3645630164361984E-3</c:v>
                </c:pt>
                <c:pt idx="204">
                  <c:v>3.3840537027364586E-3</c:v>
                </c:pt>
                <c:pt idx="205">
                  <c:v>3.3788680074337183E-3</c:v>
                </c:pt>
                <c:pt idx="206">
                  <c:v>3.4584403434156385E-3</c:v>
                </c:pt>
                <c:pt idx="207">
                  <c:v>3.5013556028632383E-3</c:v>
                </c:pt>
                <c:pt idx="208">
                  <c:v>3.4693476913713584E-3</c:v>
                </c:pt>
                <c:pt idx="209">
                  <c:v>3.4757851951297686E-3</c:v>
                </c:pt>
                <c:pt idx="210">
                  <c:v>3.4990310203420086E-3</c:v>
                </c:pt>
                <c:pt idx="211">
                  <c:v>3.5880804343439085E-3</c:v>
                </c:pt>
                <c:pt idx="212">
                  <c:v>3.5278197502721484E-3</c:v>
                </c:pt>
                <c:pt idx="213">
                  <c:v>3.5943389037122082E-3</c:v>
                </c:pt>
                <c:pt idx="214">
                  <c:v>3.6070345903838883E-3</c:v>
                </c:pt>
                <c:pt idx="215">
                  <c:v>3.5482047491578986E-3</c:v>
                </c:pt>
                <c:pt idx="216">
                  <c:v>3.5882591822789982E-3</c:v>
                </c:pt>
                <c:pt idx="217">
                  <c:v>3.5496353055486586E-3</c:v>
                </c:pt>
                <c:pt idx="218">
                  <c:v>3.5984512520393385E-3</c:v>
                </c:pt>
                <c:pt idx="219">
                  <c:v>3.6524531802877886E-3</c:v>
                </c:pt>
                <c:pt idx="220">
                  <c:v>3.6154386078832883E-3</c:v>
                </c:pt>
                <c:pt idx="221">
                  <c:v>3.6923285790187786E-3</c:v>
                </c:pt>
                <c:pt idx="222">
                  <c:v>3.7432906465506284E-3</c:v>
                </c:pt>
                <c:pt idx="223">
                  <c:v>3.7785168802391684E-3</c:v>
                </c:pt>
                <c:pt idx="224">
                  <c:v>3.7325617600749783E-3</c:v>
                </c:pt>
                <c:pt idx="225">
                  <c:v>3.7828085494114485E-3</c:v>
                </c:pt>
                <c:pt idx="226">
                  <c:v>3.7896035490400286E-3</c:v>
                </c:pt>
                <c:pt idx="227">
                  <c:v>3.8039088264925783E-3</c:v>
                </c:pt>
                <c:pt idx="228">
                  <c:v>3.8089152009501783E-3</c:v>
                </c:pt>
                <c:pt idx="229">
                  <c:v>3.8369892255949783E-3</c:v>
                </c:pt>
                <c:pt idx="230">
                  <c:v>3.8334131210731185E-3</c:v>
                </c:pt>
                <c:pt idx="231">
                  <c:v>3.8427114511580085E-3</c:v>
                </c:pt>
                <c:pt idx="232">
                  <c:v>3.8593410246767585E-3</c:v>
                </c:pt>
                <c:pt idx="233">
                  <c:v>3.8838386583446684E-3</c:v>
                </c:pt>
                <c:pt idx="234">
                  <c:v>3.8949250406905087E-3</c:v>
                </c:pt>
                <c:pt idx="235">
                  <c:v>3.9092300316880286E-3</c:v>
                </c:pt>
                <c:pt idx="236">
                  <c:v>3.9457080738322381E-3</c:v>
                </c:pt>
                <c:pt idx="237">
                  <c:v>3.9213894745544382E-3</c:v>
                </c:pt>
                <c:pt idx="238">
                  <c:v>3.9246080832061282E-3</c:v>
                </c:pt>
                <c:pt idx="239">
                  <c:v>3.9770004206737082E-3</c:v>
                </c:pt>
                <c:pt idx="240">
                  <c:v>3.9768216727386185E-3</c:v>
                </c:pt>
                <c:pt idx="241">
                  <c:v>4.0072202799046486E-3</c:v>
                </c:pt>
                <c:pt idx="242">
                  <c:v>4.0134787492729484E-3</c:v>
                </c:pt>
                <c:pt idx="243">
                  <c:v>4.0554999825900681E-3</c:v>
                </c:pt>
                <c:pt idx="244">
                  <c:v>4.0163395755994386E-3</c:v>
                </c:pt>
                <c:pt idx="245">
                  <c:v>4.0556784440701384E-3</c:v>
                </c:pt>
                <c:pt idx="246">
                  <c:v>4.160284657525228E-3</c:v>
                </c:pt>
                <c:pt idx="247">
                  <c:v>4.1382909272236782E-3</c:v>
                </c:pt>
                <c:pt idx="248">
                  <c:v>4.1198730149889784E-3</c:v>
                </c:pt>
                <c:pt idx="249">
                  <c:v>4.1348932841818783E-3</c:v>
                </c:pt>
                <c:pt idx="250">
                  <c:v>4.1801331261506983E-3</c:v>
                </c:pt>
                <c:pt idx="251">
                  <c:v>4.2053460380139882E-3</c:v>
                </c:pt>
                <c:pt idx="252">
                  <c:v>4.1987297863204888E-3</c:v>
                </c:pt>
                <c:pt idx="253">
                  <c:v>4.2250154722493381E-3</c:v>
                </c:pt>
                <c:pt idx="254">
                  <c:v>4.2548775491550788E-3</c:v>
                </c:pt>
                <c:pt idx="255">
                  <c:v>4.2749044792606081E-3</c:v>
                </c:pt>
                <c:pt idx="256">
                  <c:v>4.2523739322437382E-3</c:v>
                </c:pt>
                <c:pt idx="257">
                  <c:v>4.2364596369203686E-3</c:v>
                </c:pt>
                <c:pt idx="258">
                  <c:v>4.2659639315009087E-3</c:v>
                </c:pt>
                <c:pt idx="259">
                  <c:v>4.3539402849822285E-3</c:v>
                </c:pt>
                <c:pt idx="260">
                  <c:v>4.3072698866226588E-3</c:v>
                </c:pt>
                <c:pt idx="261">
                  <c:v>4.3784376321951181E-3</c:v>
                </c:pt>
                <c:pt idx="262">
                  <c:v>4.3711063887612684E-3</c:v>
                </c:pt>
                <c:pt idx="263">
                  <c:v>4.3067333563623685E-3</c:v>
                </c:pt>
                <c:pt idx="264">
                  <c:v>4.448175107831848E-3</c:v>
                </c:pt>
                <c:pt idx="265">
                  <c:v>4.4174192912506682E-3</c:v>
                </c:pt>
                <c:pt idx="266">
                  <c:v>4.3888090228005987E-3</c:v>
                </c:pt>
                <c:pt idx="267">
                  <c:v>4.4451352471152486E-3</c:v>
                </c:pt>
                <c:pt idx="268">
                  <c:v>4.4295787341170787E-3</c:v>
                </c:pt>
                <c:pt idx="269">
                  <c:v>4.5559999299386381E-3</c:v>
                </c:pt>
                <c:pt idx="270">
                  <c:v>4.545271043462978E-3</c:v>
                </c:pt>
                <c:pt idx="271">
                  <c:v>4.463732193740068E-3</c:v>
                </c:pt>
                <c:pt idx="272">
                  <c:v>4.5543909120678181E-3</c:v>
                </c:pt>
                <c:pt idx="273">
                  <c:v>4.457652472306858E-3</c:v>
                </c:pt>
                <c:pt idx="274">
                  <c:v>4.554569373547878E-3</c:v>
                </c:pt>
                <c:pt idx="275">
                  <c:v>4.573881311913058E-3</c:v>
                </c:pt>
                <c:pt idx="276">
                  <c:v>4.5803188156714582E-3</c:v>
                </c:pt>
                <c:pt idx="277">
                  <c:v>4.5497414605703383E-3</c:v>
                </c:pt>
                <c:pt idx="278">
                  <c:v>4.6146510232295381E-3</c:v>
                </c:pt>
                <c:pt idx="279">
                  <c:v>4.6187639444667181E-3</c:v>
                </c:pt>
                <c:pt idx="280">
                  <c:v>4.6840310029960886E-3</c:v>
                </c:pt>
                <c:pt idx="281">
                  <c:v>4.6370028223113088E-3</c:v>
                </c:pt>
                <c:pt idx="282">
                  <c:v>4.6688316994130787E-3</c:v>
                </c:pt>
                <c:pt idx="283">
                  <c:v>4.7004818285797485E-3</c:v>
                </c:pt>
                <c:pt idx="284">
                  <c:v>4.7373173665941383E-3</c:v>
                </c:pt>
                <c:pt idx="285">
                  <c:v>4.7310588972258386E-3</c:v>
                </c:pt>
                <c:pt idx="286">
                  <c:v>4.6994087680591688E-3</c:v>
                </c:pt>
                <c:pt idx="287">
                  <c:v>4.7695040260210984E-3</c:v>
                </c:pt>
                <c:pt idx="288">
                  <c:v>4.8551557969811988E-3</c:v>
                </c:pt>
                <c:pt idx="289">
                  <c:v>4.8211810852932984E-3</c:v>
                </c:pt>
                <c:pt idx="290">
                  <c:v>4.8077698339712184E-3</c:v>
                </c:pt>
                <c:pt idx="291">
                  <c:v>4.8705338484993088E-3</c:v>
                </c:pt>
                <c:pt idx="292">
                  <c:v>4.834771084550468E-3</c:v>
                </c:pt>
                <c:pt idx="293">
                  <c:v>4.8893092566041881E-3</c:v>
                </c:pt>
                <c:pt idx="294">
                  <c:v>4.8817989787802284E-3</c:v>
                </c:pt>
                <c:pt idx="295">
                  <c:v>4.8889517607340087E-3</c:v>
                </c:pt>
                <c:pt idx="296">
                  <c:v>4.8844813436266484E-3</c:v>
                </c:pt>
                <c:pt idx="297">
                  <c:v>5.0010679655580481E-3</c:v>
                </c:pt>
                <c:pt idx="298">
                  <c:v>4.9638746452184586E-3</c:v>
                </c:pt>
                <c:pt idx="299">
                  <c:v>4.9434899327877287E-3</c:v>
                </c:pt>
                <c:pt idx="300">
                  <c:v>5.0840373716717182E-3</c:v>
                </c:pt>
                <c:pt idx="301">
                  <c:v>5.0082201746017782E-3</c:v>
                </c:pt>
                <c:pt idx="302">
                  <c:v>4.973172402393298E-3</c:v>
                </c:pt>
                <c:pt idx="303">
                  <c:v>4.9962400525805084E-3</c:v>
                </c:pt>
                <c:pt idx="304">
                  <c:v>5.0604340505892983E-3</c:v>
                </c:pt>
                <c:pt idx="305">
                  <c:v>5.0570366940025186E-3</c:v>
                </c:pt>
                <c:pt idx="306">
                  <c:v>5.0910114056904182E-3</c:v>
                </c:pt>
                <c:pt idx="307">
                  <c:v>5.1494831781361784E-3</c:v>
                </c:pt>
                <c:pt idx="308">
                  <c:v>5.0656194594370088E-3</c:v>
                </c:pt>
                <c:pt idx="309">
                  <c:v>5.1543116640237587E-3</c:v>
                </c:pt>
                <c:pt idx="310">
                  <c:v>5.1432247087678786E-3</c:v>
                </c:pt>
                <c:pt idx="311">
                  <c:v>5.1982996975369084E-3</c:v>
                </c:pt>
                <c:pt idx="312">
                  <c:v>5.1974059578614685E-3</c:v>
                </c:pt>
                <c:pt idx="313">
                  <c:v>5.1603908125469186E-3</c:v>
                </c:pt>
                <c:pt idx="314">
                  <c:v>5.2122471926642584E-3</c:v>
                </c:pt>
                <c:pt idx="315">
                  <c:v>5.2220817665544188E-3</c:v>
                </c:pt>
                <c:pt idx="316">
                  <c:v>5.2455069126117982E-3</c:v>
                </c:pt>
                <c:pt idx="317">
                  <c:v>5.2716138506055587E-3</c:v>
                </c:pt>
                <c:pt idx="318">
                  <c:v>5.3274032582048981E-3</c:v>
                </c:pt>
                <c:pt idx="319">
                  <c:v>5.3349135360288586E-3</c:v>
                </c:pt>
                <c:pt idx="320">
                  <c:v>5.3213235367716881E-3</c:v>
                </c:pt>
                <c:pt idx="321">
                  <c:v>5.3438543702435783E-3</c:v>
                </c:pt>
                <c:pt idx="322">
                  <c:v>5.3681732559763985E-3</c:v>
                </c:pt>
                <c:pt idx="323">
                  <c:v>5.3297281271811481E-3</c:v>
                </c:pt>
                <c:pt idx="324">
                  <c:v>5.4066183847716583E-3</c:v>
                </c:pt>
                <c:pt idx="325">
                  <c:v>5.4132337771000882E-3</c:v>
                </c:pt>
                <c:pt idx="326">
                  <c:v>5.3892729601474881E-3</c:v>
                </c:pt>
                <c:pt idx="327">
                  <c:v>5.4690243305195183E-3</c:v>
                </c:pt>
                <c:pt idx="328">
                  <c:v>5.4377314107679981E-3</c:v>
                </c:pt>
                <c:pt idx="329">
                  <c:v>5.4223533592498881E-3</c:v>
                </c:pt>
                <c:pt idx="330">
                  <c:v>5.4454204365270483E-3</c:v>
                </c:pt>
                <c:pt idx="331">
                  <c:v>5.4872629219090887E-3</c:v>
                </c:pt>
                <c:pt idx="332">
                  <c:v>5.4915545910813584E-3</c:v>
                </c:pt>
                <c:pt idx="333">
                  <c:v>5.5058595820788783E-3</c:v>
                </c:pt>
                <c:pt idx="334">
                  <c:v>5.5766695453261387E-3</c:v>
                </c:pt>
                <c:pt idx="335">
                  <c:v>5.6076049692074881E-3</c:v>
                </c:pt>
                <c:pt idx="336">
                  <c:v>5.5698748321525784E-3</c:v>
                </c:pt>
                <c:pt idx="337">
                  <c:v>5.6287046733785682E-3</c:v>
                </c:pt>
                <c:pt idx="338">
                  <c:v>5.5961610909914788E-3</c:v>
                </c:pt>
                <c:pt idx="339">
                  <c:v>5.570232900932808E-3</c:v>
                </c:pt>
                <c:pt idx="340">
                  <c:v>5.6439039769615885E-3</c:v>
                </c:pt>
                <c:pt idx="341">
                  <c:v>5.6791304971051488E-3</c:v>
                </c:pt>
                <c:pt idx="342">
                  <c:v>5.7241910182288282E-3</c:v>
                </c:pt>
                <c:pt idx="343">
                  <c:v>5.7279464435958383E-3</c:v>
                </c:pt>
                <c:pt idx="344">
                  <c:v>5.6984421490152981E-3</c:v>
                </c:pt>
                <c:pt idx="345">
                  <c:v>5.7224029659678982E-3</c:v>
                </c:pt>
                <c:pt idx="346">
                  <c:v>5.7873131015371386E-3</c:v>
                </c:pt>
                <c:pt idx="347">
                  <c:v>5.7477949122212981E-3</c:v>
                </c:pt>
                <c:pt idx="348">
                  <c:v>5.7361717131601585E-3</c:v>
                </c:pt>
                <c:pt idx="349">
                  <c:v>5.7892799017331686E-3</c:v>
                </c:pt>
                <c:pt idx="350">
                  <c:v>5.8121676581651786E-3</c:v>
                </c:pt>
                <c:pt idx="351">
                  <c:v>5.9056872028194181E-3</c:v>
                </c:pt>
                <c:pt idx="352">
                  <c:v>5.8588386294348089E-3</c:v>
                </c:pt>
                <c:pt idx="353">
                  <c:v>5.8261151532925286E-3</c:v>
                </c:pt>
                <c:pt idx="354">
                  <c:v>5.9033629067532182E-3</c:v>
                </c:pt>
                <c:pt idx="355">
                  <c:v>5.9012167857120587E-3</c:v>
                </c:pt>
                <c:pt idx="356">
                  <c:v>5.9283967842263981E-3</c:v>
                </c:pt>
                <c:pt idx="357">
                  <c:v>5.8997868022313488E-3</c:v>
                </c:pt>
                <c:pt idx="358">
                  <c:v>5.9530731658293985E-3</c:v>
                </c:pt>
                <c:pt idx="359">
                  <c:v>5.9698817737382582E-3</c:v>
                </c:pt>
                <c:pt idx="360">
                  <c:v>5.9952731470816183E-3</c:v>
                </c:pt>
                <c:pt idx="361">
                  <c:v>6.0188770410740883E-3</c:v>
                </c:pt>
                <c:pt idx="362">
                  <c:v>6.0220950768157281E-3</c:v>
                </c:pt>
                <c:pt idx="363">
                  <c:v>6.0507056317208189E-3</c:v>
                </c:pt>
                <c:pt idx="364">
                  <c:v>6.0698391086059286E-3</c:v>
                </c:pt>
                <c:pt idx="365">
                  <c:v>6.1104292126222485E-3</c:v>
                </c:pt>
                <c:pt idx="366">
                  <c:v>6.0907594919318783E-3</c:v>
                </c:pt>
                <c:pt idx="367">
                  <c:v>6.0837860308232284E-3</c:v>
                </c:pt>
                <c:pt idx="368">
                  <c:v>6.1206218552926385E-3</c:v>
                </c:pt>
                <c:pt idx="369">
                  <c:v>6.1376092111365887E-3</c:v>
                </c:pt>
                <c:pt idx="370">
                  <c:v>6.104707559969268E-3</c:v>
                </c:pt>
                <c:pt idx="371">
                  <c:v>6.1991208442989587E-3</c:v>
                </c:pt>
                <c:pt idx="372">
                  <c:v>6.2438244424625087E-3</c:v>
                </c:pt>
                <c:pt idx="373">
                  <c:v>6.1942935042314682E-3</c:v>
                </c:pt>
                <c:pt idx="374">
                  <c:v>6.1814184967146487E-3</c:v>
                </c:pt>
                <c:pt idx="375">
                  <c:v>6.2588449981104384E-3</c:v>
                </c:pt>
                <c:pt idx="376">
                  <c:v>6.3065884569905887E-3</c:v>
                </c:pt>
                <c:pt idx="377">
                  <c:v>6.3083765092515282E-3</c:v>
                </c:pt>
                <c:pt idx="378">
                  <c:v>6.2745811184087581E-3</c:v>
                </c:pt>
                <c:pt idx="379">
                  <c:v>6.3008662314275581E-3</c:v>
                </c:pt>
                <c:pt idx="380">
                  <c:v>6.3173173434662487E-3</c:v>
                </c:pt>
                <c:pt idx="381">
                  <c:v>6.3171385955311582E-3</c:v>
                </c:pt>
                <c:pt idx="382">
                  <c:v>6.3977837055786283E-3</c:v>
                </c:pt>
                <c:pt idx="383">
                  <c:v>6.3432455335249186E-3</c:v>
                </c:pt>
                <c:pt idx="384">
                  <c:v>6.3779352369531684E-3</c:v>
                </c:pt>
                <c:pt idx="385">
                  <c:v>6.3983199493838983E-3</c:v>
                </c:pt>
                <c:pt idx="386">
                  <c:v>6.4110156360555684E-3</c:v>
                </c:pt>
                <c:pt idx="387">
                  <c:v>6.4020748018408487E-3</c:v>
                </c:pt>
                <c:pt idx="388">
                  <c:v>6.3809750976697686E-3</c:v>
                </c:pt>
                <c:pt idx="389">
                  <c:v>6.4335464695274586E-3</c:v>
                </c:pt>
                <c:pt idx="390">
                  <c:v>6.5154428151205585E-3</c:v>
                </c:pt>
                <c:pt idx="391">
                  <c:v>6.4950581026898286E-3</c:v>
                </c:pt>
                <c:pt idx="392">
                  <c:v>6.5204500489432285E-3</c:v>
                </c:pt>
                <c:pt idx="393">
                  <c:v>6.5188407446173883E-3</c:v>
                </c:pt>
                <c:pt idx="394">
                  <c:v>6.5202713010081388E-3</c:v>
                </c:pt>
                <c:pt idx="395">
                  <c:v>6.6137902727523281E-3</c:v>
                </c:pt>
                <c:pt idx="396">
                  <c:v>6.6098572452703381E-3</c:v>
                </c:pt>
                <c:pt idx="397">
                  <c:v>6.6175456981193382E-3</c:v>
                </c:pt>
                <c:pt idx="398">
                  <c:v>6.5934061332316484E-3</c:v>
                </c:pt>
                <c:pt idx="399">
                  <c:v>6.6449044445687682E-3</c:v>
                </c:pt>
                <c:pt idx="400">
                  <c:v>6.6184400107048283E-3</c:v>
                </c:pt>
                <c:pt idx="401">
                  <c:v>6.6676134530656989E-3</c:v>
                </c:pt>
                <c:pt idx="402">
                  <c:v>6.6613549836973983E-3</c:v>
                </c:pt>
                <c:pt idx="403">
                  <c:v>6.7078466341218886E-3</c:v>
                </c:pt>
                <c:pt idx="404">
                  <c:v>6.7114233115538081E-3</c:v>
                </c:pt>
                <c:pt idx="405">
                  <c:v>6.7232246856399882E-3</c:v>
                </c:pt>
                <c:pt idx="406">
                  <c:v>6.7815182830607088E-3</c:v>
                </c:pt>
                <c:pt idx="407">
                  <c:v>6.7201848249233889E-3</c:v>
                </c:pt>
                <c:pt idx="408">
                  <c:v>6.8272949417448481E-3</c:v>
                </c:pt>
                <c:pt idx="409">
                  <c:v>6.8015449267112187E-3</c:v>
                </c:pt>
                <c:pt idx="410">
                  <c:v>6.7970750825138981E-3</c:v>
                </c:pt>
                <c:pt idx="411">
                  <c:v>6.8203203348160988E-3</c:v>
                </c:pt>
                <c:pt idx="412">
                  <c:v>6.8623421410432782E-3</c:v>
                </c:pt>
                <c:pt idx="413">
                  <c:v>6.8986417217074183E-3</c:v>
                </c:pt>
                <c:pt idx="414">
                  <c:v>6.8864817059309585E-3</c:v>
                </c:pt>
                <c:pt idx="415">
                  <c:v>6.8519707504377985E-3</c:v>
                </c:pt>
                <c:pt idx="416">
                  <c:v>6.9542529542817181E-3</c:v>
                </c:pt>
                <c:pt idx="417">
                  <c:v>6.9168803130969887E-3</c:v>
                </c:pt>
                <c:pt idx="418">
                  <c:v>6.9528218249809088E-3</c:v>
                </c:pt>
                <c:pt idx="419">
                  <c:v>6.9739221020620381E-3</c:v>
                </c:pt>
                <c:pt idx="420">
                  <c:v>6.9842934926675187E-3</c:v>
                </c:pt>
                <c:pt idx="421">
                  <c:v>7.0116516662068985E-3</c:v>
                </c:pt>
                <c:pt idx="422">
                  <c:v>7.0098636139459582E-3</c:v>
                </c:pt>
                <c:pt idx="423">
                  <c:v>7.0089693013604681E-3</c:v>
                </c:pt>
                <c:pt idx="424">
                  <c:v>7.1039194024054685E-3</c:v>
                </c:pt>
                <c:pt idx="425">
                  <c:v>7.091223715733788E-3</c:v>
                </c:pt>
                <c:pt idx="426">
                  <c:v>7.0785286019721585E-3</c:v>
                </c:pt>
                <c:pt idx="427">
                  <c:v>7.0869320465615183E-3</c:v>
                </c:pt>
                <c:pt idx="428">
                  <c:v>7.0956941328411483E-3</c:v>
                </c:pt>
                <c:pt idx="429">
                  <c:v>7.1244834356813383E-3</c:v>
                </c:pt>
                <c:pt idx="430">
                  <c:v>7.1395034184192083E-3</c:v>
                </c:pt>
                <c:pt idx="431">
                  <c:v>7.2013731203618087E-3</c:v>
                </c:pt>
                <c:pt idx="432">
                  <c:v>7.1779485472144682E-3</c:v>
                </c:pt>
                <c:pt idx="433">
                  <c:v>7.2128169985778085E-3</c:v>
                </c:pt>
                <c:pt idx="434">
                  <c:v>7.1961877115140887E-3</c:v>
                </c:pt>
                <c:pt idx="435">
                  <c:v>7.3074096037526286E-3</c:v>
                </c:pt>
                <c:pt idx="436">
                  <c:v>7.223367710028428E-3</c:v>
                </c:pt>
                <c:pt idx="437">
                  <c:v>7.2786208738224983E-3</c:v>
                </c:pt>
                <c:pt idx="438">
                  <c:v>7.2652101954104684E-3</c:v>
                </c:pt>
                <c:pt idx="439">
                  <c:v>7.2294474314616285E-3</c:v>
                </c:pt>
                <c:pt idx="440">
                  <c:v>7.3388812714392385E-3</c:v>
                </c:pt>
                <c:pt idx="441">
                  <c:v>7.3032972554254987E-3</c:v>
                </c:pt>
                <c:pt idx="442">
                  <c:v>7.3471065410035587E-3</c:v>
                </c:pt>
                <c:pt idx="443">
                  <c:v>7.3544380708924287E-3</c:v>
                </c:pt>
                <c:pt idx="444">
                  <c:v>7.3878759658650185E-3</c:v>
                </c:pt>
                <c:pt idx="445">
                  <c:v>7.433831372484238E-3</c:v>
                </c:pt>
                <c:pt idx="446">
                  <c:v>7.4021809568625384E-3</c:v>
                </c:pt>
                <c:pt idx="447">
                  <c:v>7.4586865020223282E-3</c:v>
                </c:pt>
                <c:pt idx="448">
                  <c:v>7.5008864832745385E-3</c:v>
                </c:pt>
                <c:pt idx="449">
                  <c:v>7.4563622059561283E-3</c:v>
                </c:pt>
                <c:pt idx="450">
                  <c:v>7.4508187283281882E-3</c:v>
                </c:pt>
                <c:pt idx="451">
                  <c:v>7.5649017333482482E-3</c:v>
                </c:pt>
                <c:pt idx="452">
                  <c:v>7.5252053690073682E-3</c:v>
                </c:pt>
                <c:pt idx="453">
                  <c:v>7.5597163245005282E-3</c:v>
                </c:pt>
                <c:pt idx="454">
                  <c:v>7.5631136810873087E-3</c:v>
                </c:pt>
                <c:pt idx="455">
                  <c:v>7.5761674365392188E-3</c:v>
                </c:pt>
                <c:pt idx="456">
                  <c:v>7.6146125653344682E-3</c:v>
                </c:pt>
                <c:pt idx="457">
                  <c:v>7.583319645582948E-3</c:v>
                </c:pt>
                <c:pt idx="458">
                  <c:v>7.6090690877065282E-3</c:v>
                </c:pt>
                <c:pt idx="459">
                  <c:v>7.6264139394206587E-3</c:v>
                </c:pt>
                <c:pt idx="460">
                  <c:v>7.6442956078500981E-3</c:v>
                </c:pt>
                <c:pt idx="461">
                  <c:v>7.7320929269413087E-3</c:v>
                </c:pt>
                <c:pt idx="462">
                  <c:v>7.7108139019250888E-3</c:v>
                </c:pt>
                <c:pt idx="463">
                  <c:v>7.7337028041771982E-3</c:v>
                </c:pt>
                <c:pt idx="464">
                  <c:v>7.747291657614278E-3</c:v>
                </c:pt>
                <c:pt idx="465">
                  <c:v>7.7723261079974985E-3</c:v>
                </c:pt>
                <c:pt idx="466">
                  <c:v>7.766604455344518E-3</c:v>
                </c:pt>
                <c:pt idx="467">
                  <c:v>7.7344177959175588E-3</c:v>
                </c:pt>
                <c:pt idx="468">
                  <c:v>7.779121394081108E-3</c:v>
                </c:pt>
                <c:pt idx="469">
                  <c:v>7.8070163843357993E-3</c:v>
                </c:pt>
                <c:pt idx="470">
                  <c:v>7.8170291332510088E-3</c:v>
                </c:pt>
                <c:pt idx="471">
                  <c:v>7.8324077576791586E-3</c:v>
                </c:pt>
                <c:pt idx="472">
                  <c:v>7.8354476183957588E-3</c:v>
                </c:pt>
                <c:pt idx="473">
                  <c:v>7.857978451867649E-3</c:v>
                </c:pt>
                <c:pt idx="474">
                  <c:v>7.8880189902534592E-3</c:v>
                </c:pt>
                <c:pt idx="475">
                  <c:v>7.901429668665489E-3</c:v>
                </c:pt>
                <c:pt idx="476">
                  <c:v>7.9153771637928277E-3</c:v>
                </c:pt>
                <c:pt idx="477">
                  <c:v>7.9563259094994291E-3</c:v>
                </c:pt>
                <c:pt idx="478">
                  <c:v>7.9457751980488087E-3</c:v>
                </c:pt>
                <c:pt idx="479">
                  <c:v>7.9552528489788485E-3</c:v>
                </c:pt>
                <c:pt idx="480">
                  <c:v>7.927715927504379E-3</c:v>
                </c:pt>
                <c:pt idx="481">
                  <c:v>8.0131883776193378E-3</c:v>
                </c:pt>
                <c:pt idx="482">
                  <c:v>8.0444807244608191E-3</c:v>
                </c:pt>
                <c:pt idx="483">
                  <c:v>8.0562826714570476E-3</c:v>
                </c:pt>
                <c:pt idx="484">
                  <c:v>8.0321431065693578E-3</c:v>
                </c:pt>
                <c:pt idx="485">
                  <c:v>8.0766673838877784E-3</c:v>
                </c:pt>
                <c:pt idx="486">
                  <c:v>8.0952640440575784E-3</c:v>
                </c:pt>
                <c:pt idx="487">
                  <c:v>8.1548094499339693E-3</c:v>
                </c:pt>
                <c:pt idx="488">
                  <c:v>8.1399676422211284E-3</c:v>
                </c:pt>
                <c:pt idx="489">
                  <c:v>8.1042048782722989E-3</c:v>
                </c:pt>
                <c:pt idx="490">
                  <c:v>8.1741211018441177E-3</c:v>
                </c:pt>
                <c:pt idx="491">
                  <c:v>8.152127085087538E-3</c:v>
                </c:pt>
                <c:pt idx="492">
                  <c:v>8.1707237452573276E-3</c:v>
                </c:pt>
                <c:pt idx="493">
                  <c:v>8.2263349778316282E-3</c:v>
                </c:pt>
                <c:pt idx="494">
                  <c:v>8.2055921966206792E-3</c:v>
                </c:pt>
                <c:pt idx="495">
                  <c:v>8.245288560961548E-3</c:v>
                </c:pt>
                <c:pt idx="496">
                  <c:v>8.2408181438541877E-3</c:v>
                </c:pt>
                <c:pt idx="497">
                  <c:v>8.2719323156706277E-3</c:v>
                </c:pt>
                <c:pt idx="498">
                  <c:v>8.2928532719066181E-3</c:v>
                </c:pt>
                <c:pt idx="499">
                  <c:v>8.2724685594758891E-3</c:v>
                </c:pt>
                <c:pt idx="500">
                  <c:v>8.266210090107598E-3</c:v>
                </c:pt>
                <c:pt idx="501">
                  <c:v>8.2826612021462791E-3</c:v>
                </c:pt>
                <c:pt idx="502">
                  <c:v>8.317350905574528E-3</c:v>
                </c:pt>
                <c:pt idx="503">
                  <c:v>8.4178439113374182E-3</c:v>
                </c:pt>
                <c:pt idx="504">
                  <c:v>8.4394810051338677E-3</c:v>
                </c:pt>
                <c:pt idx="505">
                  <c:v>8.3599083826969289E-3</c:v>
                </c:pt>
                <c:pt idx="506">
                  <c:v>8.4185600488978687E-3</c:v>
                </c:pt>
                <c:pt idx="507">
                  <c:v>8.445381978631988E-3</c:v>
                </c:pt>
                <c:pt idx="508">
                  <c:v>8.478998621539658E-3</c:v>
                </c:pt>
                <c:pt idx="509">
                  <c:v>8.5124370894222885E-3</c:v>
                </c:pt>
                <c:pt idx="510">
                  <c:v>8.4548590566519682E-3</c:v>
                </c:pt>
                <c:pt idx="511">
                  <c:v>8.4630843262162893E-3</c:v>
                </c:pt>
                <c:pt idx="512">
                  <c:v>8.5535645830639682E-3</c:v>
                </c:pt>
                <c:pt idx="513">
                  <c:v>8.5081454202500188E-3</c:v>
                </c:pt>
                <c:pt idx="514">
                  <c:v>8.554994566544679E-3</c:v>
                </c:pt>
                <c:pt idx="515">
                  <c:v>8.530139437006588E-3</c:v>
                </c:pt>
                <c:pt idx="516">
                  <c:v>8.6322423200053781E-3</c:v>
                </c:pt>
                <c:pt idx="517">
                  <c:v>8.6309905115497087E-3</c:v>
                </c:pt>
                <c:pt idx="518">
                  <c:v>8.6191885645534681E-3</c:v>
                </c:pt>
                <c:pt idx="519">
                  <c:v>8.5979101124472983E-3</c:v>
                </c:pt>
                <c:pt idx="520">
                  <c:v>8.6533425970865083E-3</c:v>
                </c:pt>
                <c:pt idx="521">
                  <c:v>8.7143179864436083E-3</c:v>
                </c:pt>
                <c:pt idx="522">
                  <c:v>8.6747997971277687E-3</c:v>
                </c:pt>
                <c:pt idx="523">
                  <c:v>8.6780184057794578E-3</c:v>
                </c:pt>
                <c:pt idx="524">
                  <c:v>8.7161060387045391E-3</c:v>
                </c:pt>
                <c:pt idx="525">
                  <c:v>8.7094900734660686E-3</c:v>
                </c:pt>
                <c:pt idx="526">
                  <c:v>8.7565179676958177E-3</c:v>
                </c:pt>
                <c:pt idx="527">
                  <c:v>8.7749358799305288E-3</c:v>
                </c:pt>
                <c:pt idx="528">
                  <c:v>8.8487857038943886E-3</c:v>
                </c:pt>
                <c:pt idx="529">
                  <c:v>8.7568754635659989E-3</c:v>
                </c:pt>
                <c:pt idx="530">
                  <c:v>8.7892408709280487E-3</c:v>
                </c:pt>
                <c:pt idx="531">
                  <c:v>8.8543291815223277E-3</c:v>
                </c:pt>
                <c:pt idx="532">
                  <c:v>8.8334082252863391E-3</c:v>
                </c:pt>
                <c:pt idx="533">
                  <c:v>8.8571902943038478E-3</c:v>
                </c:pt>
                <c:pt idx="534">
                  <c:v>8.9038606926634192E-3</c:v>
                </c:pt>
                <c:pt idx="535">
                  <c:v>8.8782899984749288E-3</c:v>
                </c:pt>
                <c:pt idx="536">
                  <c:v>8.8990327796858882E-3</c:v>
                </c:pt>
                <c:pt idx="537">
                  <c:v>8.9432001340441682E-3</c:v>
                </c:pt>
                <c:pt idx="538">
                  <c:v>8.929967630657178E-3</c:v>
                </c:pt>
                <c:pt idx="539">
                  <c:v>8.9598294211078976E-3</c:v>
                </c:pt>
                <c:pt idx="540">
                  <c:v>8.965014829955608E-3</c:v>
                </c:pt>
                <c:pt idx="541">
                  <c:v>9.0242021670517789E-3</c:v>
                </c:pt>
                <c:pt idx="542">
                  <c:v>9.0199110707895481E-3</c:v>
                </c:pt>
                <c:pt idx="543">
                  <c:v>9.038507730959348E-3</c:v>
                </c:pt>
                <c:pt idx="544">
                  <c:v>8.9764592810816692E-3</c:v>
                </c:pt>
                <c:pt idx="545">
                  <c:v>9.0966220075349279E-3</c:v>
                </c:pt>
                <c:pt idx="546">
                  <c:v>9.1005561808370286E-3</c:v>
                </c:pt>
                <c:pt idx="547">
                  <c:v>9.0558525826734682E-3</c:v>
                </c:pt>
                <c:pt idx="548">
                  <c:v>9.0635416084325279E-3</c:v>
                </c:pt>
                <c:pt idx="549">
                  <c:v>9.1120000590530388E-3</c:v>
                </c:pt>
                <c:pt idx="550">
                  <c:v>9.1801282303639181E-3</c:v>
                </c:pt>
                <c:pt idx="551">
                  <c:v>9.1012711725773788E-3</c:v>
                </c:pt>
                <c:pt idx="552">
                  <c:v>9.1933607337509084E-3</c:v>
                </c:pt>
                <c:pt idx="553">
                  <c:v>9.1663594831716579E-3</c:v>
                </c:pt>
                <c:pt idx="554">
                  <c:v>9.2260830640730884E-3</c:v>
                </c:pt>
                <c:pt idx="555">
                  <c:v>9.2445015492178487E-3</c:v>
                </c:pt>
                <c:pt idx="556">
                  <c:v>9.2766876357347587E-3</c:v>
                </c:pt>
                <c:pt idx="557">
                  <c:v>9.2555873586536285E-3</c:v>
                </c:pt>
                <c:pt idx="558">
                  <c:v>9.2756151481242291E-3</c:v>
                </c:pt>
                <c:pt idx="559">
                  <c:v>9.2782969400606076E-3</c:v>
                </c:pt>
                <c:pt idx="560">
                  <c:v>9.2875958430555482E-3</c:v>
                </c:pt>
                <c:pt idx="561">
                  <c:v>9.3530410766099678E-3</c:v>
                </c:pt>
                <c:pt idx="562">
                  <c:v>9.3271128865512979E-3</c:v>
                </c:pt>
                <c:pt idx="563">
                  <c:v>9.3905918928197281E-3</c:v>
                </c:pt>
                <c:pt idx="564">
                  <c:v>9.3866582924276888E-3</c:v>
                </c:pt>
                <c:pt idx="565">
                  <c:v>9.4111553531855477E-3</c:v>
                </c:pt>
                <c:pt idx="566">
                  <c:v>9.3886256655337577E-3</c:v>
                </c:pt>
                <c:pt idx="567">
                  <c:v>9.4356535597635086E-3</c:v>
                </c:pt>
                <c:pt idx="568">
                  <c:v>9.4628335582778479E-3</c:v>
                </c:pt>
                <c:pt idx="569">
                  <c:v>9.4785685327560786E-3</c:v>
                </c:pt>
                <c:pt idx="570">
                  <c:v>9.5048547915949789E-3</c:v>
                </c:pt>
                <c:pt idx="571">
                  <c:v>9.4571107598047689E-3</c:v>
                </c:pt>
                <c:pt idx="572">
                  <c:v>9.5086090711418783E-3</c:v>
                </c:pt>
                <c:pt idx="573">
                  <c:v>9.5077153314664393E-3</c:v>
                </c:pt>
                <c:pt idx="574">
                  <c:v>9.5715518336050489E-3</c:v>
                </c:pt>
                <c:pt idx="575">
                  <c:v>9.5726248941256278E-3</c:v>
                </c:pt>
                <c:pt idx="576">
                  <c:v>9.5806714157548583E-3</c:v>
                </c:pt>
                <c:pt idx="577">
                  <c:v>9.608923901879729E-3</c:v>
                </c:pt>
                <c:pt idx="578">
                  <c:v>9.6827742987536485E-3</c:v>
                </c:pt>
                <c:pt idx="579">
                  <c:v>9.6990460899471879E-3</c:v>
                </c:pt>
                <c:pt idx="580">
                  <c:v>9.7174640021818991E-3</c:v>
                </c:pt>
                <c:pt idx="581">
                  <c:v>9.7290872012430387E-3</c:v>
                </c:pt>
                <c:pt idx="582">
                  <c:v>9.6698998641468782E-3</c:v>
                </c:pt>
                <c:pt idx="583">
                  <c:v>9.745716488306768E-3</c:v>
                </c:pt>
                <c:pt idx="584">
                  <c:v>9.7707503657799479E-3</c:v>
                </c:pt>
                <c:pt idx="585">
                  <c:v>9.8138446596176491E-3</c:v>
                </c:pt>
                <c:pt idx="586">
                  <c:v>9.7113842807486882E-3</c:v>
                </c:pt>
                <c:pt idx="587">
                  <c:v>9.7594858084090689E-3</c:v>
                </c:pt>
                <c:pt idx="588">
                  <c:v>9.8108047989010488E-3</c:v>
                </c:pt>
                <c:pt idx="589">
                  <c:v>9.8129497741221081E-3</c:v>
                </c:pt>
                <c:pt idx="590">
                  <c:v>9.8603363100421386E-3</c:v>
                </c:pt>
                <c:pt idx="591">
                  <c:v>9.8267190942244176E-3</c:v>
                </c:pt>
                <c:pt idx="592">
                  <c:v>9.8302951987462878E-3</c:v>
                </c:pt>
                <c:pt idx="593">
                  <c:v>9.8884100482319187E-3</c:v>
                </c:pt>
                <c:pt idx="594">
                  <c:v>9.8522892155028588E-3</c:v>
                </c:pt>
                <c:pt idx="595">
                  <c:v>9.9415176638948787E-3</c:v>
                </c:pt>
                <c:pt idx="596">
                  <c:v>9.9245308809609786E-3</c:v>
                </c:pt>
                <c:pt idx="597">
                  <c:v>9.9402664283492585E-3</c:v>
                </c:pt>
                <c:pt idx="598">
                  <c:v>9.937584063502829E-3</c:v>
                </c:pt>
                <c:pt idx="599">
                  <c:v>9.9286432292881085E-3</c:v>
                </c:pt>
                <c:pt idx="600">
                  <c:v>9.9608293158050289E-3</c:v>
                </c:pt>
                <c:pt idx="601">
                  <c:v>1.0039686946501588E-2</c:v>
                </c:pt>
                <c:pt idx="602">
                  <c:v>9.9720950189959891E-3</c:v>
                </c:pt>
                <c:pt idx="603">
                  <c:v>1.0146617169567888E-2</c:v>
                </c:pt>
                <c:pt idx="604">
                  <c:v>1.0063110946738889E-2</c:v>
                </c:pt>
                <c:pt idx="605">
                  <c:v>1.0085821101055888E-2</c:v>
                </c:pt>
                <c:pt idx="606">
                  <c:v>1.0133385239090988E-2</c:v>
                </c:pt>
                <c:pt idx="607">
                  <c:v>1.0116219708221989E-2</c:v>
                </c:pt>
                <c:pt idx="608">
                  <c:v>1.0135708962247088E-2</c:v>
                </c:pt>
                <c:pt idx="609">
                  <c:v>1.0112107359894788E-2</c:v>
                </c:pt>
                <c:pt idx="610">
                  <c:v>1.0162352716956188E-2</c:v>
                </c:pt>
                <c:pt idx="611">
                  <c:v>1.0234950732464389E-2</c:v>
                </c:pt>
                <c:pt idx="612">
                  <c:v>1.0158597864499188E-2</c:v>
                </c:pt>
                <c:pt idx="613">
                  <c:v>1.0207771879770089E-2</c:v>
                </c:pt>
                <c:pt idx="614">
                  <c:v>1.0212599219837588E-2</c:v>
                </c:pt>
                <c:pt idx="615">
                  <c:v>1.0201870906271988E-2</c:v>
                </c:pt>
                <c:pt idx="616">
                  <c:v>1.0292886834014888E-2</c:v>
                </c:pt>
                <c:pt idx="617">
                  <c:v>1.0254978521934988E-2</c:v>
                </c:pt>
                <c:pt idx="618">
                  <c:v>1.0290204469168488E-2</c:v>
                </c:pt>
                <c:pt idx="619">
                  <c:v>1.0306476260361989E-2</c:v>
                </c:pt>
                <c:pt idx="620">
                  <c:v>1.0318099459423188E-2</c:v>
                </c:pt>
                <c:pt idx="621">
                  <c:v>1.0334192502681588E-2</c:v>
                </c:pt>
                <c:pt idx="622">
                  <c:v>1.0338127248893788E-2</c:v>
                </c:pt>
                <c:pt idx="623">
                  <c:v>1.0366558482953689E-2</c:v>
                </c:pt>
                <c:pt idx="624">
                  <c:v>1.0369777091605388E-2</c:v>
                </c:pt>
                <c:pt idx="625">
                  <c:v>1.0371207075086089E-2</c:v>
                </c:pt>
                <c:pt idx="626">
                  <c:v>1.0441302619503089E-2</c:v>
                </c:pt>
                <c:pt idx="627">
                  <c:v>1.0487258026122288E-2</c:v>
                </c:pt>
                <c:pt idx="628">
                  <c:v>1.0464549017625389E-2</c:v>
                </c:pt>
                <c:pt idx="629">
                  <c:v>1.0449349714042388E-2</c:v>
                </c:pt>
                <c:pt idx="630">
                  <c:v>1.0482251938119689E-2</c:v>
                </c:pt>
                <c:pt idx="631">
                  <c:v>1.0533392180676589E-2</c:v>
                </c:pt>
                <c:pt idx="632">
                  <c:v>1.0501383696274688E-2</c:v>
                </c:pt>
                <c:pt idx="633">
                  <c:v>1.0575771482773989E-2</c:v>
                </c:pt>
                <c:pt idx="634">
                  <c:v>1.0588645917380688E-2</c:v>
                </c:pt>
                <c:pt idx="635">
                  <c:v>1.0623514368744088E-2</c:v>
                </c:pt>
                <c:pt idx="636">
                  <c:v>1.0596693011919988E-2</c:v>
                </c:pt>
                <c:pt idx="637">
                  <c:v>1.0650515619323288E-2</c:v>
                </c:pt>
                <c:pt idx="638">
                  <c:v>1.0639786159937589E-2</c:v>
                </c:pt>
                <c:pt idx="639">
                  <c:v>1.0686277810362089E-2</c:v>
                </c:pt>
                <c:pt idx="640">
                  <c:v>1.0708987964679088E-2</c:v>
                </c:pt>
                <c:pt idx="641">
                  <c:v>1.0714530296486988E-2</c:v>
                </c:pt>
                <c:pt idx="642">
                  <c:v>1.0725081007937589E-2</c:v>
                </c:pt>
                <c:pt idx="643">
                  <c:v>1.0716676417528189E-2</c:v>
                </c:pt>
                <c:pt idx="644">
                  <c:v>1.0774075129453288E-2</c:v>
                </c:pt>
                <c:pt idx="645">
                  <c:v>1.0722756138961389E-2</c:v>
                </c:pt>
                <c:pt idx="646">
                  <c:v>1.0740994157440889E-2</c:v>
                </c:pt>
                <c:pt idx="647">
                  <c:v>1.0787844449555588E-2</c:v>
                </c:pt>
                <c:pt idx="648">
                  <c:v>1.0762274328277189E-2</c:v>
                </c:pt>
                <c:pt idx="649">
                  <c:v>1.0815024448069989E-2</c:v>
                </c:pt>
                <c:pt idx="650">
                  <c:v>1.0842203300764188E-2</c:v>
                </c:pt>
                <c:pt idx="651">
                  <c:v>1.0860979854689189E-2</c:v>
                </c:pt>
                <c:pt idx="652">
                  <c:v>1.0825036624075088E-2</c:v>
                </c:pt>
                <c:pt idx="653">
                  <c:v>1.0903536758901489E-2</c:v>
                </c:pt>
                <c:pt idx="654">
                  <c:v>1.0853111508084988E-2</c:v>
                </c:pt>
                <c:pt idx="655">
                  <c:v>1.0951638286561888E-2</c:v>
                </c:pt>
                <c:pt idx="656">
                  <c:v>1.0972022426082589E-2</c:v>
                </c:pt>
                <c:pt idx="657">
                  <c:v>1.0999917416337289E-2</c:v>
                </c:pt>
                <c:pt idx="658">
                  <c:v>1.0974526042993888E-2</c:v>
                </c:pt>
                <c:pt idx="659">
                  <c:v>1.1036216997001389E-2</c:v>
                </c:pt>
                <c:pt idx="660">
                  <c:v>1.1002957277053889E-2</c:v>
                </c:pt>
                <c:pt idx="661">
                  <c:v>1.1018871572377289E-2</c:v>
                </c:pt>
                <c:pt idx="662">
                  <c:v>1.1073587919455988E-2</c:v>
                </c:pt>
                <c:pt idx="663">
                  <c:v>1.1026918666916489E-2</c:v>
                </c:pt>
                <c:pt idx="664">
                  <c:v>1.1044621587410888E-2</c:v>
                </c:pt>
                <c:pt idx="665">
                  <c:v>1.1153160541892988E-2</c:v>
                </c:pt>
                <c:pt idx="666">
                  <c:v>1.1133312646177588E-2</c:v>
                </c:pt>
                <c:pt idx="667">
                  <c:v>1.1132955150307388E-2</c:v>
                </c:pt>
                <c:pt idx="668">
                  <c:v>1.1169075983036389E-2</c:v>
                </c:pt>
                <c:pt idx="669">
                  <c:v>1.1177479427625788E-2</c:v>
                </c:pt>
                <c:pt idx="670">
                  <c:v>1.1175155704469588E-2</c:v>
                </c:pt>
                <c:pt idx="671">
                  <c:v>1.1183559149058988E-2</c:v>
                </c:pt>
                <c:pt idx="672">
                  <c:v>1.1215925129331089E-2</c:v>
                </c:pt>
                <c:pt idx="673">
                  <c:v>1.1219501233852989E-2</c:v>
                </c:pt>
                <c:pt idx="674">
                  <c:v>1.1246501338612089E-2</c:v>
                </c:pt>
                <c:pt idx="675">
                  <c:v>1.1260091910779289E-2</c:v>
                </c:pt>
                <c:pt idx="676">
                  <c:v>1.1280298448184988E-2</c:v>
                </c:pt>
                <c:pt idx="677">
                  <c:v>1.1306046171578488E-2</c:v>
                </c:pt>
                <c:pt idx="678">
                  <c:v>1.1313378274377388E-2</c:v>
                </c:pt>
                <c:pt idx="679">
                  <c:v>1.1381327697753189E-2</c:v>
                </c:pt>
                <c:pt idx="680">
                  <c:v>1.1343596987788189E-2</c:v>
                </c:pt>
                <c:pt idx="681">
                  <c:v>1.1386156183640788E-2</c:v>
                </c:pt>
                <c:pt idx="682">
                  <c:v>1.1340558272891689E-2</c:v>
                </c:pt>
                <c:pt idx="683">
                  <c:v>1.1444984879046688E-2</c:v>
                </c:pt>
                <c:pt idx="684">
                  <c:v>1.1476277225888088E-2</c:v>
                </c:pt>
                <c:pt idx="685">
                  <c:v>1.1442482407955389E-2</c:v>
                </c:pt>
                <c:pt idx="686">
                  <c:v>1.1431574200634589E-2</c:v>
                </c:pt>
                <c:pt idx="687">
                  <c:v>1.1492728910836889E-2</c:v>
                </c:pt>
                <c:pt idx="688">
                  <c:v>1.1527776110135288E-2</c:v>
                </c:pt>
                <c:pt idx="689">
                  <c:v>1.1485397953857989E-2</c:v>
                </c:pt>
                <c:pt idx="690">
                  <c:v>1.1505782093378688E-2</c:v>
                </c:pt>
                <c:pt idx="691">
                  <c:v>1.1570870403972989E-2</c:v>
                </c:pt>
                <c:pt idx="692">
                  <c:v>1.1602162750814488E-2</c:v>
                </c:pt>
                <c:pt idx="693">
                  <c:v>1.1536895692285089E-2</c:v>
                </c:pt>
                <c:pt idx="694">
                  <c:v>1.1591791933118989E-2</c:v>
                </c:pt>
                <c:pt idx="695">
                  <c:v>1.1620759410984288E-2</c:v>
                </c:pt>
                <c:pt idx="696">
                  <c:v>1.1572122785338689E-2</c:v>
                </c:pt>
                <c:pt idx="697">
                  <c:v>1.1596619273186488E-2</c:v>
                </c:pt>
                <c:pt idx="698">
                  <c:v>1.1671005913865688E-2</c:v>
                </c:pt>
                <c:pt idx="699">
                  <c:v>1.1674583164207688E-2</c:v>
                </c:pt>
                <c:pt idx="700">
                  <c:v>1.1664211200692089E-2</c:v>
                </c:pt>
                <c:pt idx="701">
                  <c:v>1.1687100102944289E-2</c:v>
                </c:pt>
                <c:pt idx="702">
                  <c:v>1.1712133980417389E-2</c:v>
                </c:pt>
                <c:pt idx="703">
                  <c:v>1.1686741461253989E-2</c:v>
                </c:pt>
                <c:pt idx="704">
                  <c:v>1.1753975892889389E-2</c:v>
                </c:pt>
                <c:pt idx="705">
                  <c:v>1.1762021841608588E-2</c:v>
                </c:pt>
                <c:pt idx="706">
                  <c:v>1.1815129457271589E-2</c:v>
                </c:pt>
                <c:pt idx="707">
                  <c:v>1.1831581142220288E-2</c:v>
                </c:pt>
                <c:pt idx="708">
                  <c:v>1.1802971160225289E-2</c:v>
                </c:pt>
                <c:pt idx="709">
                  <c:v>1.1838197107458788E-2</c:v>
                </c:pt>
                <c:pt idx="710">
                  <c:v>1.1846064308242888E-2</c:v>
                </c:pt>
                <c:pt idx="711">
                  <c:v>1.1866449593583588E-2</c:v>
                </c:pt>
                <c:pt idx="712">
                  <c:v>1.1921524582352688E-2</c:v>
                </c:pt>
                <c:pt idx="713">
                  <c:v>1.1925280580629688E-2</c:v>
                </c:pt>
                <c:pt idx="714">
                  <c:v>1.1908471399810789E-2</c:v>
                </c:pt>
                <c:pt idx="715">
                  <c:v>1.1920629696857088E-2</c:v>
                </c:pt>
                <c:pt idx="716">
                  <c:v>1.1978030700422488E-2</c:v>
                </c:pt>
                <c:pt idx="717">
                  <c:v>1.1928856685151588E-2</c:v>
                </c:pt>
                <c:pt idx="718">
                  <c:v>1.1960326634108089E-2</c:v>
                </c:pt>
                <c:pt idx="719">
                  <c:v>1.1975348335576088E-2</c:v>
                </c:pt>
                <c:pt idx="720">
                  <c:v>1.2003064577895689E-2</c:v>
                </c:pt>
                <c:pt idx="721">
                  <c:v>1.2046515221783488E-2</c:v>
                </c:pt>
                <c:pt idx="722">
                  <c:v>1.2037933029258988E-2</c:v>
                </c:pt>
                <c:pt idx="723">
                  <c:v>1.2077628820689889E-2</c:v>
                </c:pt>
                <c:pt idx="724">
                  <c:v>1.2033998283046889E-2</c:v>
                </c:pt>
                <c:pt idx="725">
                  <c:v>1.2067079255059288E-2</c:v>
                </c:pt>
                <c:pt idx="726">
                  <c:v>1.2142895879219188E-2</c:v>
                </c:pt>
                <c:pt idx="727">
                  <c:v>1.2080668681406488E-2</c:v>
                </c:pt>
                <c:pt idx="728">
                  <c:v>1.2096225480859689E-2</c:v>
                </c:pt>
                <c:pt idx="729">
                  <c:v>1.2161135043518789E-2</c:v>
                </c:pt>
                <c:pt idx="730">
                  <c:v>1.2186168920991988E-2</c:v>
                </c:pt>
                <c:pt idx="731">
                  <c:v>1.2177764330582588E-2</c:v>
                </c:pt>
                <c:pt idx="732">
                  <c:v>1.2197792120053189E-2</c:v>
                </c:pt>
                <c:pt idx="733">
                  <c:v>1.2163458766674988E-2</c:v>
                </c:pt>
                <c:pt idx="734">
                  <c:v>1.2248753614674989E-2</c:v>
                </c:pt>
                <c:pt idx="735">
                  <c:v>1.2271821264862188E-2</c:v>
                </c:pt>
                <c:pt idx="736">
                  <c:v>1.2241601405631188E-2</c:v>
                </c:pt>
                <c:pt idx="737">
                  <c:v>1.2305616082794889E-2</c:v>
                </c:pt>
                <c:pt idx="738">
                  <c:v>1.2358009852537589E-2</c:v>
                </c:pt>
                <c:pt idx="739">
                  <c:v>1.2337803315131889E-2</c:v>
                </c:pt>
                <c:pt idx="740">
                  <c:v>1.2299180011311589E-2</c:v>
                </c:pt>
                <c:pt idx="741">
                  <c:v>1.2336908429636388E-2</c:v>
                </c:pt>
                <c:pt idx="742">
                  <c:v>1.2380361365164289E-2</c:v>
                </c:pt>
                <c:pt idx="743">
                  <c:v>1.2406646478183089E-2</c:v>
                </c:pt>
                <c:pt idx="744">
                  <c:v>1.2378751487928389E-2</c:v>
                </c:pt>
                <c:pt idx="745">
                  <c:v>1.2393234653950988E-2</c:v>
                </c:pt>
                <c:pt idx="746">
                  <c:v>1.2444913431953388E-2</c:v>
                </c:pt>
                <c:pt idx="747">
                  <c:v>1.2513040457444089E-2</c:v>
                </c:pt>
                <c:pt idx="748">
                  <c:v>1.2438832564700089E-2</c:v>
                </c:pt>
                <c:pt idx="749">
                  <c:v>1.2433111484957089E-2</c:v>
                </c:pt>
                <c:pt idx="750">
                  <c:v>1.2504637012854789E-2</c:v>
                </c:pt>
                <c:pt idx="751">
                  <c:v>1.2487112840295488E-2</c:v>
                </c:pt>
                <c:pt idx="752">
                  <c:v>1.2508391865311689E-2</c:v>
                </c:pt>
                <c:pt idx="753">
                  <c:v>1.2557029636777389E-2</c:v>
                </c:pt>
                <c:pt idx="754">
                  <c:v>1.2607633635528989E-2</c:v>
                </c:pt>
                <c:pt idx="755">
                  <c:v>1.2611567235921089E-2</c:v>
                </c:pt>
                <c:pt idx="756">
                  <c:v>1.2573301427970888E-2</c:v>
                </c:pt>
                <c:pt idx="757">
                  <c:v>1.2607991131399189E-2</c:v>
                </c:pt>
                <c:pt idx="758">
                  <c:v>1.2650190539741389E-2</c:v>
                </c:pt>
                <c:pt idx="759">
                  <c:v>1.2662349982607788E-2</c:v>
                </c:pt>
                <c:pt idx="760">
                  <c:v>1.2627839027114588E-2</c:v>
                </c:pt>
                <c:pt idx="761">
                  <c:v>1.2621044313940989E-2</c:v>
                </c:pt>
                <c:pt idx="762">
                  <c:v>1.2685060136924789E-2</c:v>
                </c:pt>
                <c:pt idx="763">
                  <c:v>1.2688457493511588E-2</c:v>
                </c:pt>
                <c:pt idx="764">
                  <c:v>1.2654304033888588E-2</c:v>
                </c:pt>
                <c:pt idx="765">
                  <c:v>1.2684701495234488E-2</c:v>
                </c:pt>
                <c:pt idx="766">
                  <c:v>1.2723862188680189E-2</c:v>
                </c:pt>
                <c:pt idx="767">
                  <c:v>1.2766062742842388E-2</c:v>
                </c:pt>
                <c:pt idx="768">
                  <c:v>1.2808440899119689E-2</c:v>
                </c:pt>
                <c:pt idx="769">
                  <c:v>1.2806117175963489E-2</c:v>
                </c:pt>
                <c:pt idx="770">
                  <c:v>1.2813269385007289E-2</c:v>
                </c:pt>
                <c:pt idx="771">
                  <c:v>1.2848674080175888E-2</c:v>
                </c:pt>
                <c:pt idx="772">
                  <c:v>1.2844384129733788E-2</c:v>
                </c:pt>
                <c:pt idx="773">
                  <c:v>1.2879252581097088E-2</c:v>
                </c:pt>
                <c:pt idx="774">
                  <c:v>1.2866198252735189E-2</c:v>
                </c:pt>
                <c:pt idx="775">
                  <c:v>1.2929676686093489E-2</c:v>
                </c:pt>
                <c:pt idx="776">
                  <c:v>1.2914477382510489E-2</c:v>
                </c:pt>
                <c:pt idx="777">
                  <c:v>1.2942552266520389E-2</c:v>
                </c:pt>
                <c:pt idx="778">
                  <c:v>1.2955069205256988E-2</c:v>
                </c:pt>
                <c:pt idx="779">
                  <c:v>1.2969016127474288E-2</c:v>
                </c:pt>
                <c:pt idx="780">
                  <c:v>1.2987971429334388E-2</c:v>
                </c:pt>
                <c:pt idx="781">
                  <c:v>1.3015865273768988E-2</c:v>
                </c:pt>
                <c:pt idx="782">
                  <c:v>1.3039469167761388E-2</c:v>
                </c:pt>
                <c:pt idx="783">
                  <c:v>1.3028740854195789E-2</c:v>
                </c:pt>
                <c:pt idx="784">
                  <c:v>1.3035176925679088E-2</c:v>
                </c:pt>
                <c:pt idx="785">
                  <c:v>1.3060390696907488E-2</c:v>
                </c:pt>
                <c:pt idx="786">
                  <c:v>1.3063251809688989E-2</c:v>
                </c:pt>
                <c:pt idx="787">
                  <c:v>1.3142287042500589E-2</c:v>
                </c:pt>
                <c:pt idx="788">
                  <c:v>1.3114393198065989E-2</c:v>
                </c:pt>
                <c:pt idx="789">
                  <c:v>1.3122260398850089E-2</c:v>
                </c:pt>
                <c:pt idx="790">
                  <c:v>1.3137101060742789E-2</c:v>
                </c:pt>
                <c:pt idx="791">
                  <c:v>1.3169287147259689E-2</c:v>
                </c:pt>
                <c:pt idx="792">
                  <c:v>1.3140499563149688E-2</c:v>
                </c:pt>
                <c:pt idx="793">
                  <c:v>1.3196109649903889E-2</c:v>
                </c:pt>
                <c:pt idx="794">
                  <c:v>1.3253330759714089E-2</c:v>
                </c:pt>
                <c:pt idx="795">
                  <c:v>1.3198435664700189E-2</c:v>
                </c:pt>
                <c:pt idx="796">
                  <c:v>1.3254581995259689E-2</c:v>
                </c:pt>
                <c:pt idx="797">
                  <c:v>1.3275503524405688E-2</c:v>
                </c:pt>
                <c:pt idx="798">
                  <c:v>1.3303577262595489E-2</c:v>
                </c:pt>
                <c:pt idx="799">
                  <c:v>1.3287662967272089E-2</c:v>
                </c:pt>
                <c:pt idx="800">
                  <c:v>1.3324677539676588E-2</c:v>
                </c:pt>
                <c:pt idx="801">
                  <c:v>1.3335048357372089E-2</c:v>
                </c:pt>
                <c:pt idx="802">
                  <c:v>1.3317166688942589E-2</c:v>
                </c:pt>
                <c:pt idx="803">
                  <c:v>1.3366876948018788E-2</c:v>
                </c:pt>
                <c:pt idx="804">
                  <c:v>1.3384938510203389E-2</c:v>
                </c:pt>
                <c:pt idx="805">
                  <c:v>1.3397096807249688E-2</c:v>
                </c:pt>
                <c:pt idx="806">
                  <c:v>1.3392804565167388E-2</c:v>
                </c:pt>
                <c:pt idx="807">
                  <c:v>1.3432860144108589E-2</c:v>
                </c:pt>
                <c:pt idx="808">
                  <c:v>1.3487397743252288E-2</c:v>
                </c:pt>
                <c:pt idx="809">
                  <c:v>1.3445734578715389E-2</c:v>
                </c:pt>
                <c:pt idx="810">
                  <c:v>1.3533174401936389E-2</c:v>
                </c:pt>
                <c:pt idx="811">
                  <c:v>1.3516366366937588E-2</c:v>
                </c:pt>
                <c:pt idx="812">
                  <c:v>1.3526915932568089E-2</c:v>
                </c:pt>
                <c:pt idx="813">
                  <c:v>1.3545333844802788E-2</c:v>
                </c:pt>
                <c:pt idx="814">
                  <c:v>1.3545333844802788E-2</c:v>
                </c:pt>
                <c:pt idx="815">
                  <c:v>1.3596832729049988E-2</c:v>
                </c:pt>
                <c:pt idx="816">
                  <c:v>1.3571798851576788E-2</c:v>
                </c:pt>
                <c:pt idx="817">
                  <c:v>1.3675510465991388E-2</c:v>
                </c:pt>
                <c:pt idx="818">
                  <c:v>1.3627051442460788E-2</c:v>
                </c:pt>
                <c:pt idx="819">
                  <c:v>1.3652622709559388E-2</c:v>
                </c:pt>
                <c:pt idx="820">
                  <c:v>1.3664245908620488E-2</c:v>
                </c:pt>
                <c:pt idx="821">
                  <c:v>1.3622224102393388E-2</c:v>
                </c:pt>
                <c:pt idx="822">
                  <c:v>1.3694644515786588E-2</c:v>
                </c:pt>
                <c:pt idx="823">
                  <c:v>1.3662993527254788E-2</c:v>
                </c:pt>
                <c:pt idx="824">
                  <c:v>1.3727186952353589E-2</c:v>
                </c:pt>
                <c:pt idx="825">
                  <c:v>1.3774930984143788E-2</c:v>
                </c:pt>
                <c:pt idx="826">
                  <c:v>1.3693749630290988E-2</c:v>
                </c:pt>
                <c:pt idx="827">
                  <c:v>1.3790130287726788E-2</c:v>
                </c:pt>
                <c:pt idx="828">
                  <c:v>1.3804614599569389E-2</c:v>
                </c:pt>
                <c:pt idx="829">
                  <c:v>1.3760982916106388E-2</c:v>
                </c:pt>
                <c:pt idx="830">
                  <c:v>1.3803720859893988E-2</c:v>
                </c:pt>
                <c:pt idx="831">
                  <c:v>1.3802288584773089E-2</c:v>
                </c:pt>
                <c:pt idx="832">
                  <c:v>1.3848423885147489E-2</c:v>
                </c:pt>
                <c:pt idx="833">
                  <c:v>1.3835013206735488E-2</c:v>
                </c:pt>
                <c:pt idx="834">
                  <c:v>1.3885259709616888E-2</c:v>
                </c:pt>
                <c:pt idx="835">
                  <c:v>1.3896524266987788E-2</c:v>
                </c:pt>
                <c:pt idx="836">
                  <c:v>1.3935327464563288E-2</c:v>
                </c:pt>
                <c:pt idx="837">
                  <c:v>1.3882754946885489E-2</c:v>
                </c:pt>
                <c:pt idx="838">
                  <c:v>1.3923346769631889E-2</c:v>
                </c:pt>
                <c:pt idx="839">
                  <c:v>1.4034032990975288E-2</c:v>
                </c:pt>
                <c:pt idx="840">
                  <c:v>1.4020263670872989E-2</c:v>
                </c:pt>
                <c:pt idx="841">
                  <c:v>1.3973055882887988E-2</c:v>
                </c:pt>
                <c:pt idx="842">
                  <c:v>1.4042078939694388E-2</c:v>
                </c:pt>
                <c:pt idx="843">
                  <c:v>1.4026343392306188E-2</c:v>
                </c:pt>
                <c:pt idx="844">
                  <c:v>1.4075159911706889E-2</c:v>
                </c:pt>
                <c:pt idx="845">
                  <c:v>1.4107345998223789E-2</c:v>
                </c:pt>
                <c:pt idx="846">
                  <c:v>1.4061390591604588E-2</c:v>
                </c:pt>
                <c:pt idx="847">
                  <c:v>1.4082670762440888E-2</c:v>
                </c:pt>
                <c:pt idx="848">
                  <c:v>1.4125763910458488E-2</c:v>
                </c:pt>
                <c:pt idx="849">
                  <c:v>1.4155983769689488E-2</c:v>
                </c:pt>
                <c:pt idx="850">
                  <c:v>1.4150261544126389E-2</c:v>
                </c:pt>
                <c:pt idx="851">
                  <c:v>1.4150261544126389E-2</c:v>
                </c:pt>
                <c:pt idx="852">
                  <c:v>1.4211058758458489E-2</c:v>
                </c:pt>
                <c:pt idx="853">
                  <c:v>1.4195500813185189E-2</c:v>
                </c:pt>
                <c:pt idx="854">
                  <c:v>1.4203905403594688E-2</c:v>
                </c:pt>
                <c:pt idx="855">
                  <c:v>1.4260232773729389E-2</c:v>
                </c:pt>
                <c:pt idx="856">
                  <c:v>1.4258086652688188E-2</c:v>
                </c:pt>
                <c:pt idx="857">
                  <c:v>1.4312088008026689E-2</c:v>
                </c:pt>
                <c:pt idx="858">
                  <c:v>1.4269172462123988E-2</c:v>
                </c:pt>
                <c:pt idx="859">
                  <c:v>1.4316022754238789E-2</c:v>
                </c:pt>
                <c:pt idx="860">
                  <c:v>1.4353751172563588E-2</c:v>
                </c:pt>
                <c:pt idx="861">
                  <c:v>1.4327823555414888E-2</c:v>
                </c:pt>
                <c:pt idx="862">
                  <c:v>1.4379321293841988E-2</c:v>
                </c:pt>
                <c:pt idx="863">
                  <c:v>1.4355182301864389E-2</c:v>
                </c:pt>
                <c:pt idx="864">
                  <c:v>1.4392911866009189E-2</c:v>
                </c:pt>
                <c:pt idx="865">
                  <c:v>1.4361262023297589E-2</c:v>
                </c:pt>
                <c:pt idx="866">
                  <c:v>1.4459251412149089E-2</c:v>
                </c:pt>
                <c:pt idx="867">
                  <c:v>1.4400421570923088E-2</c:v>
                </c:pt>
                <c:pt idx="868">
                  <c:v>1.4498948349399989E-2</c:v>
                </c:pt>
                <c:pt idx="869">
                  <c:v>1.4386116007015589E-2</c:v>
                </c:pt>
                <c:pt idx="870">
                  <c:v>1.4462292418685789E-2</c:v>
                </c:pt>
                <c:pt idx="871">
                  <c:v>1.4563500416189088E-2</c:v>
                </c:pt>
                <c:pt idx="872">
                  <c:v>1.4571188869038089E-2</c:v>
                </c:pt>
                <c:pt idx="873">
                  <c:v>1.4543830122588589E-2</c:v>
                </c:pt>
                <c:pt idx="874">
                  <c:v>1.4520764764041589E-2</c:v>
                </c:pt>
                <c:pt idx="875">
                  <c:v>1.4585315685010489E-2</c:v>
                </c:pt>
                <c:pt idx="876">
                  <c:v>1.4533995548698489E-2</c:v>
                </c:pt>
                <c:pt idx="877">
                  <c:v>1.4603018605504888E-2</c:v>
                </c:pt>
                <c:pt idx="878">
                  <c:v>1.4616428138096788E-2</c:v>
                </c:pt>
                <c:pt idx="879">
                  <c:v>1.4632164831305189E-2</c:v>
                </c:pt>
                <c:pt idx="880">
                  <c:v>1.4674006743777189E-2</c:v>
                </c:pt>
                <c:pt idx="881">
                  <c:v>1.4680445106900688E-2</c:v>
                </c:pt>
                <c:pt idx="882">
                  <c:v>1.4711021316181688E-2</c:v>
                </c:pt>
                <c:pt idx="883">
                  <c:v>1.4726220619764689E-2</c:v>
                </c:pt>
                <c:pt idx="884">
                  <c:v>1.4788269069642389E-2</c:v>
                </c:pt>
                <c:pt idx="885">
                  <c:v>1.4696894500209189E-2</c:v>
                </c:pt>
                <c:pt idx="886">
                  <c:v>1.4779149487492588E-2</c:v>
                </c:pt>
                <c:pt idx="887">
                  <c:v>1.4703332863332688E-2</c:v>
                </c:pt>
                <c:pt idx="888">
                  <c:v>1.4757512966606188E-2</c:v>
                </c:pt>
                <c:pt idx="889">
                  <c:v>1.4792382563789588E-2</c:v>
                </c:pt>
                <c:pt idx="890">
                  <c:v>1.4787375329966988E-2</c:v>
                </c:pt>
                <c:pt idx="891">
                  <c:v>1.4826356129657388E-2</c:v>
                </c:pt>
                <c:pt idx="892">
                  <c:v>1.4909504856616188E-2</c:v>
                </c:pt>
                <c:pt idx="893">
                  <c:v>1.4854608615782288E-2</c:v>
                </c:pt>
                <c:pt idx="894">
                  <c:v>1.4888225831599988E-2</c:v>
                </c:pt>
                <c:pt idx="895">
                  <c:v>1.4887153343989488E-2</c:v>
                </c:pt>
                <c:pt idx="896">
                  <c:v>1.4951347914908288E-2</c:v>
                </c:pt>
                <c:pt idx="897">
                  <c:v>1.4922558039158089E-2</c:v>
                </c:pt>
                <c:pt idx="898">
                  <c:v>1.4968872087467588E-2</c:v>
                </c:pt>
                <c:pt idx="899">
                  <c:v>1.4959215115692388E-2</c:v>
                </c:pt>
                <c:pt idx="900">
                  <c:v>1.4939367219976988E-2</c:v>
                </c:pt>
                <c:pt idx="901">
                  <c:v>1.5031456781150488E-2</c:v>
                </c:pt>
                <c:pt idx="902">
                  <c:v>1.4998018313267889E-2</c:v>
                </c:pt>
                <c:pt idx="903">
                  <c:v>1.5083312015447789E-2</c:v>
                </c:pt>
                <c:pt idx="904">
                  <c:v>1.5048443564084388E-2</c:v>
                </c:pt>
                <c:pt idx="905">
                  <c:v>1.5128730032441588E-2</c:v>
                </c:pt>
                <c:pt idx="906">
                  <c:v>1.5071331320516388E-2</c:v>
                </c:pt>
                <c:pt idx="907">
                  <c:v>1.5101729927682488E-2</c:v>
                </c:pt>
                <c:pt idx="908">
                  <c:v>1.5119969091982089E-2</c:v>
                </c:pt>
                <c:pt idx="909">
                  <c:v>1.5185414898446589E-2</c:v>
                </c:pt>
                <c:pt idx="910">
                  <c:v>1.5164137019250389E-2</c:v>
                </c:pt>
                <c:pt idx="911">
                  <c:v>1.5183626273275588E-2</c:v>
                </c:pt>
                <c:pt idx="912">
                  <c:v>1.5172719211774889E-2</c:v>
                </c:pt>
                <c:pt idx="913">
                  <c:v>1.5237807522369189E-2</c:v>
                </c:pt>
                <c:pt idx="914">
                  <c:v>1.5223323210526489E-2</c:v>
                </c:pt>
                <c:pt idx="915">
                  <c:v>1.5283226685183088E-2</c:v>
                </c:pt>
                <c:pt idx="916">
                  <c:v>1.5251039452846088E-2</c:v>
                </c:pt>
                <c:pt idx="917">
                  <c:v>1.5264808772948389E-2</c:v>
                </c:pt>
                <c:pt idx="918">
                  <c:v>1.5264451277078189E-2</c:v>
                </c:pt>
                <c:pt idx="919">
                  <c:v>1.5293954998748688E-2</c:v>
                </c:pt>
                <c:pt idx="920">
                  <c:v>1.5260696424621288E-2</c:v>
                </c:pt>
                <c:pt idx="921">
                  <c:v>1.5370487760469089E-2</c:v>
                </c:pt>
                <c:pt idx="922">
                  <c:v>1.5320777501392888E-2</c:v>
                </c:pt>
                <c:pt idx="923">
                  <c:v>1.5350817466868588E-2</c:v>
                </c:pt>
                <c:pt idx="924">
                  <c:v>1.5377282473642588E-2</c:v>
                </c:pt>
                <c:pt idx="925">
                  <c:v>1.5366910510127089E-2</c:v>
                </c:pt>
                <c:pt idx="926">
                  <c:v>1.5423416628196889E-2</c:v>
                </c:pt>
                <c:pt idx="927">
                  <c:v>1.5392660525160688E-2</c:v>
                </c:pt>
                <c:pt idx="928">
                  <c:v>1.5433787445892388E-2</c:v>
                </c:pt>
                <c:pt idx="929">
                  <c:v>1.5422522888521488E-2</c:v>
                </c:pt>
                <c:pt idx="930">
                  <c:v>1.5487432451180689E-2</c:v>
                </c:pt>
                <c:pt idx="931">
                  <c:v>1.5467762157580289E-2</c:v>
                </c:pt>
                <c:pt idx="932">
                  <c:v>1.5528738119847389E-2</c:v>
                </c:pt>
                <c:pt idx="933">
                  <c:v>1.5513896312134588E-2</c:v>
                </c:pt>
                <c:pt idx="934">
                  <c:v>1.5597045039093387E-2</c:v>
                </c:pt>
                <c:pt idx="935">
                  <c:v>1.5543400033805088E-2</c:v>
                </c:pt>
                <c:pt idx="936">
                  <c:v>1.5532135476434188E-2</c:v>
                </c:pt>
                <c:pt idx="937">
                  <c:v>1.5522478504658989E-2</c:v>
                </c:pt>
                <c:pt idx="938">
                  <c:v>1.5591144065595289E-2</c:v>
                </c:pt>
                <c:pt idx="939">
                  <c:v>1.5595792657727687E-2</c:v>
                </c:pt>
                <c:pt idx="940">
                  <c:v>1.5661059716256989E-2</c:v>
                </c:pt>
                <c:pt idx="941">
                  <c:v>1.569664430518079E-2</c:v>
                </c:pt>
                <c:pt idx="942">
                  <c:v>1.567518653222949E-2</c:v>
                </c:pt>
                <c:pt idx="943">
                  <c:v>1.5666604339705091E-2</c:v>
                </c:pt>
                <c:pt idx="944">
                  <c:v>1.5717028444701492E-2</c:v>
                </c:pt>
                <c:pt idx="945">
                  <c:v>1.5711307364958592E-2</c:v>
                </c:pt>
                <c:pt idx="946">
                  <c:v>1.5756189138147188E-2</c:v>
                </c:pt>
                <c:pt idx="947">
                  <c:v>1.576352009512599E-2</c:v>
                </c:pt>
                <c:pt idx="948">
                  <c:v>1.574063233869399E-2</c:v>
                </c:pt>
                <c:pt idx="949">
                  <c:v>1.5761195226149691E-2</c:v>
                </c:pt>
                <c:pt idx="950">
                  <c:v>1.579034259777019E-2</c:v>
                </c:pt>
                <c:pt idx="951">
                  <c:v>1.5798568440244489E-2</c:v>
                </c:pt>
                <c:pt idx="952">
                  <c:v>1.5818595083894989E-2</c:v>
                </c:pt>
                <c:pt idx="953">
                  <c:v>1.5846490074149691E-2</c:v>
                </c:pt>
                <c:pt idx="954">
                  <c:v>1.582932454328069E-2</c:v>
                </c:pt>
                <c:pt idx="955">
                  <c:v>1.5861331881862589E-2</c:v>
                </c:pt>
                <c:pt idx="956">
                  <c:v>1.5906571150921291E-2</c:v>
                </c:pt>
                <c:pt idx="957">
                  <c:v>1.5917121862371889E-2</c:v>
                </c:pt>
                <c:pt idx="958">
                  <c:v>1.5915869481006189E-2</c:v>
                </c:pt>
                <c:pt idx="959">
                  <c:v>1.5908359776092292E-2</c:v>
                </c:pt>
                <c:pt idx="960">
                  <c:v>1.5939830870868889E-2</c:v>
                </c:pt>
                <c:pt idx="961">
                  <c:v>1.595288405341069E-2</c:v>
                </c:pt>
                <c:pt idx="962">
                  <c:v>1.6012787528067292E-2</c:v>
                </c:pt>
                <c:pt idx="963">
                  <c:v>1.600635031076399E-2</c:v>
                </c:pt>
                <c:pt idx="964">
                  <c:v>1.6055165684344591E-2</c:v>
                </c:pt>
                <c:pt idx="965">
                  <c:v>1.6043543631103489E-2</c:v>
                </c:pt>
                <c:pt idx="966">
                  <c:v>1.5984176400252192E-2</c:v>
                </c:pt>
                <c:pt idx="967">
                  <c:v>1.6096651246766489E-2</c:v>
                </c:pt>
                <c:pt idx="968">
                  <c:v>1.609575750709109E-2</c:v>
                </c:pt>
                <c:pt idx="969">
                  <c:v>1.6102372326509389E-2</c:v>
                </c:pt>
                <c:pt idx="970">
                  <c:v>1.6157984704903792E-2</c:v>
                </c:pt>
                <c:pt idx="971">
                  <c:v>1.616227465534599E-2</c:v>
                </c:pt>
                <c:pt idx="972">
                  <c:v>1.617890623404989E-2</c:v>
                </c:pt>
                <c:pt idx="973">
                  <c:v>1.6192673262511989E-2</c:v>
                </c:pt>
                <c:pt idx="974">
                  <c:v>1.6199290373570589E-2</c:v>
                </c:pt>
                <c:pt idx="975">
                  <c:v>1.6275465639420689E-2</c:v>
                </c:pt>
                <c:pt idx="976">
                  <c:v>1.6168355522599289E-2</c:v>
                </c:pt>
                <c:pt idx="977">
                  <c:v>1.625704658136589E-2</c:v>
                </c:pt>
                <c:pt idx="978">
                  <c:v>1.622253562587269E-2</c:v>
                </c:pt>
                <c:pt idx="979">
                  <c:v>1.6234695068739192E-2</c:v>
                </c:pt>
                <c:pt idx="980">
                  <c:v>1.6312300318069989E-2</c:v>
                </c:pt>
                <c:pt idx="981">
                  <c:v>1.6331969465850391E-2</c:v>
                </c:pt>
                <c:pt idx="982">
                  <c:v>1.6362726714706691E-2</c:v>
                </c:pt>
                <c:pt idx="983">
                  <c:v>1.6359508106054989E-2</c:v>
                </c:pt>
                <c:pt idx="984">
                  <c:v>1.639419666366309E-2</c:v>
                </c:pt>
                <c:pt idx="985">
                  <c:v>1.6383648243852689E-2</c:v>
                </c:pt>
                <c:pt idx="986">
                  <c:v>1.639687902850949E-2</c:v>
                </c:pt>
                <c:pt idx="987">
                  <c:v>1.6400097637161191E-2</c:v>
                </c:pt>
                <c:pt idx="988">
                  <c:v>1.642441652289409E-2</c:v>
                </c:pt>
                <c:pt idx="989">
                  <c:v>1.643639836364549E-2</c:v>
                </c:pt>
                <c:pt idx="990">
                  <c:v>1.643121123606759E-2</c:v>
                </c:pt>
                <c:pt idx="991">
                  <c:v>1.6494154571440791E-2</c:v>
                </c:pt>
                <c:pt idx="992">
                  <c:v>1.6559241736214991E-2</c:v>
                </c:pt>
                <c:pt idx="993">
                  <c:v>1.6492724587960091E-2</c:v>
                </c:pt>
                <c:pt idx="994">
                  <c:v>1.655012329988529E-2</c:v>
                </c:pt>
                <c:pt idx="995">
                  <c:v>1.6495048311116291E-2</c:v>
                </c:pt>
                <c:pt idx="996">
                  <c:v>1.6548692170584491E-2</c:v>
                </c:pt>
                <c:pt idx="997">
                  <c:v>1.660483964696409E-2</c:v>
                </c:pt>
                <c:pt idx="998">
                  <c:v>1.6597329942050189E-2</c:v>
                </c:pt>
                <c:pt idx="999">
                  <c:v>1.6623258705018889E-2</c:v>
                </c:pt>
                <c:pt idx="1000">
                  <c:v>1.6678511295902889E-2</c:v>
                </c:pt>
                <c:pt idx="1001">
                  <c:v>1.6605555784524492E-2</c:v>
                </c:pt>
                <c:pt idx="1002">
                  <c:v>1.6676545068616891E-2</c:v>
                </c:pt>
                <c:pt idx="1003">
                  <c:v>1.665490740191039E-2</c:v>
                </c:pt>
                <c:pt idx="1004">
                  <c:v>1.671820823315379E-2</c:v>
                </c:pt>
                <c:pt idx="1005">
                  <c:v>1.6743420858562091E-2</c:v>
                </c:pt>
                <c:pt idx="1006">
                  <c:v>1.6734658772282491E-2</c:v>
                </c:pt>
                <c:pt idx="1007">
                  <c:v>1.6714989624502088E-2</c:v>
                </c:pt>
                <c:pt idx="1008">
                  <c:v>1.6784011535488492E-2</c:v>
                </c:pt>
                <c:pt idx="1009">
                  <c:v>1.6794382353183888E-2</c:v>
                </c:pt>
                <c:pt idx="1010">
                  <c:v>1.6813515257158889E-2</c:v>
                </c:pt>
                <c:pt idx="1011">
                  <c:v>1.687198760251479E-2</c:v>
                </c:pt>
                <c:pt idx="1012">
                  <c:v>1.6860186801338588E-2</c:v>
                </c:pt>
                <c:pt idx="1013">
                  <c:v>1.683425918418999E-2</c:v>
                </c:pt>
                <c:pt idx="1014">
                  <c:v>1.691830165082429E-2</c:v>
                </c:pt>
                <c:pt idx="1015">
                  <c:v>1.6845881237430992E-2</c:v>
                </c:pt>
                <c:pt idx="1016">
                  <c:v>1.6896843877872891E-2</c:v>
                </c:pt>
                <c:pt idx="1017">
                  <c:v>1.696389841575319E-2</c:v>
                </c:pt>
                <c:pt idx="1018">
                  <c:v>1.6912757027376189E-2</c:v>
                </c:pt>
                <c:pt idx="1019">
                  <c:v>1.6986251074199991E-2</c:v>
                </c:pt>
                <c:pt idx="1020">
                  <c:v>1.699554825846479E-2</c:v>
                </c:pt>
                <c:pt idx="1021">
                  <c:v>1.702254950904409E-2</c:v>
                </c:pt>
                <c:pt idx="1022">
                  <c:v>1.698178008418259E-2</c:v>
                </c:pt>
                <c:pt idx="1023">
                  <c:v>1.7029165474282591E-2</c:v>
                </c:pt>
                <c:pt idx="1024">
                  <c:v>1.7044007281995389E-2</c:v>
                </c:pt>
                <c:pt idx="1025">
                  <c:v>1.7109094446769592E-2</c:v>
                </c:pt>
                <c:pt idx="1026">
                  <c:v>1.7113029192981691E-2</c:v>
                </c:pt>
                <c:pt idx="1027">
                  <c:v>1.710194223772589E-2</c:v>
                </c:pt>
                <c:pt idx="1028">
                  <c:v>1.7118215174739489E-2</c:v>
                </c:pt>
                <c:pt idx="1029">
                  <c:v>1.7145931417059092E-2</c:v>
                </c:pt>
                <c:pt idx="1030">
                  <c:v>1.7130910861411192E-2</c:v>
                </c:pt>
                <c:pt idx="1031">
                  <c:v>1.7168819173491091E-2</c:v>
                </c:pt>
                <c:pt idx="1032">
                  <c:v>1.719653541581069E-2</c:v>
                </c:pt>
                <c:pt idx="1033">
                  <c:v>1.7187594581595991E-2</c:v>
                </c:pt>
                <c:pt idx="1034">
                  <c:v>1.717042905072699E-2</c:v>
                </c:pt>
                <c:pt idx="1035">
                  <c:v>1.7268060943708391E-2</c:v>
                </c:pt>
                <c:pt idx="1036">
                  <c:v>1.7228185258522391E-2</c:v>
                </c:pt>
                <c:pt idx="1037">
                  <c:v>1.7270385812684589E-2</c:v>
                </c:pt>
                <c:pt idx="1038">
                  <c:v>1.7310617847920689E-2</c:v>
                </c:pt>
                <c:pt idx="1039">
                  <c:v>1.730185690746119E-2</c:v>
                </c:pt>
                <c:pt idx="1040">
                  <c:v>1.7380892140272792E-2</c:v>
                </c:pt>
                <c:pt idx="1041">
                  <c:v>1.729220108150609E-2</c:v>
                </c:pt>
                <c:pt idx="1042">
                  <c:v>1.7337440350564889E-2</c:v>
                </c:pt>
                <c:pt idx="1043">
                  <c:v>1.739752257315659E-2</c:v>
                </c:pt>
                <c:pt idx="1044">
                  <c:v>1.7385720626160391E-2</c:v>
                </c:pt>
                <c:pt idx="1045">
                  <c:v>1.737481356465969E-2</c:v>
                </c:pt>
                <c:pt idx="1046">
                  <c:v>1.7434894641431289E-2</c:v>
                </c:pt>
                <c:pt idx="1047">
                  <c:v>1.742398643411049E-2</c:v>
                </c:pt>
                <c:pt idx="1048">
                  <c:v>1.7451166432624791E-2</c:v>
                </c:pt>
                <c:pt idx="1049">
                  <c:v>1.7466186988272691E-2</c:v>
                </c:pt>
                <c:pt idx="1050">
                  <c:v>1.7494081978527389E-2</c:v>
                </c:pt>
                <c:pt idx="1051">
                  <c:v>1.7481743787725889E-2</c:v>
                </c:pt>
                <c:pt idx="1052">
                  <c:v>1.753413526582839E-2</c:v>
                </c:pt>
                <c:pt idx="1053">
                  <c:v>1.7563282637448892E-2</c:v>
                </c:pt>
                <c:pt idx="1054">
                  <c:v>1.7518937108065489E-2</c:v>
                </c:pt>
                <c:pt idx="1055">
                  <c:v>1.756971985475219E-2</c:v>
                </c:pt>
                <c:pt idx="1056">
                  <c:v>1.7567752481646191E-2</c:v>
                </c:pt>
                <c:pt idx="1057">
                  <c:v>1.7597078601201691E-2</c:v>
                </c:pt>
                <c:pt idx="1058">
                  <c:v>1.764142413058499E-2</c:v>
                </c:pt>
                <c:pt idx="1059">
                  <c:v>1.764142413058499E-2</c:v>
                </c:pt>
                <c:pt idx="1060">
                  <c:v>1.7638921659493791E-2</c:v>
                </c:pt>
                <c:pt idx="1061">
                  <c:v>1.762336486004059E-2</c:v>
                </c:pt>
                <c:pt idx="1062">
                  <c:v>1.7686485797528791E-2</c:v>
                </c:pt>
                <c:pt idx="1063">
                  <c:v>1.7732441204147992E-2</c:v>
                </c:pt>
                <c:pt idx="1064">
                  <c:v>1.7701685101111791E-2</c:v>
                </c:pt>
                <c:pt idx="1065">
                  <c:v>1.7715095779523789E-2</c:v>
                </c:pt>
                <c:pt idx="1066">
                  <c:v>1.7813085168375389E-2</c:v>
                </c:pt>
                <c:pt idx="1067">
                  <c:v>1.7789839916073191E-2</c:v>
                </c:pt>
                <c:pt idx="1068">
                  <c:v>1.776230356750879E-2</c:v>
                </c:pt>
                <c:pt idx="1069">
                  <c:v>1.7841696296190489E-2</c:v>
                </c:pt>
                <c:pt idx="1070">
                  <c:v>1.787871086859499E-2</c:v>
                </c:pt>
                <c:pt idx="1071">
                  <c:v>1.7839550175149391E-2</c:v>
                </c:pt>
                <c:pt idx="1072">
                  <c:v>1.7787337444981888E-2</c:v>
                </c:pt>
                <c:pt idx="1073">
                  <c:v>1.775640144819049E-2</c:v>
                </c:pt>
                <c:pt idx="1074">
                  <c:v>1.7900168641546289E-2</c:v>
                </c:pt>
                <c:pt idx="1075">
                  <c:v>1.7941295562277991E-2</c:v>
                </c:pt>
                <c:pt idx="1076">
                  <c:v>1.7894982659788589E-2</c:v>
                </c:pt>
                <c:pt idx="1077">
                  <c:v>1.7945229162669989E-2</c:v>
                </c:pt>
                <c:pt idx="1078">
                  <c:v>1.7919301545521391E-2</c:v>
                </c:pt>
                <c:pt idx="1079">
                  <c:v>1.7971157925638689E-2</c:v>
                </c:pt>
                <c:pt idx="1080">
                  <c:v>1.7972230413249291E-2</c:v>
                </c:pt>
                <c:pt idx="1081">
                  <c:v>1.799458192587599E-2</c:v>
                </c:pt>
                <c:pt idx="1082">
                  <c:v>1.7997443038657489E-2</c:v>
                </c:pt>
                <c:pt idx="1083">
                  <c:v>1.8036782480038292E-2</c:v>
                </c:pt>
                <c:pt idx="1084">
                  <c:v>1.8006562620807291E-2</c:v>
                </c:pt>
                <c:pt idx="1085">
                  <c:v>1.813888536303709E-2</c:v>
                </c:pt>
                <c:pt idx="1086">
                  <c:v>1.8108844251741189E-2</c:v>
                </c:pt>
                <c:pt idx="1087">
                  <c:v>1.8150507416278092E-2</c:v>
                </c:pt>
                <c:pt idx="1088">
                  <c:v>1.8064498722357891E-2</c:v>
                </c:pt>
                <c:pt idx="1089">
                  <c:v>1.8120824946672491E-2</c:v>
                </c:pt>
                <c:pt idx="1090">
                  <c:v>1.8109380495546491E-2</c:v>
                </c:pt>
                <c:pt idx="1091">
                  <c:v>1.8165706719861091E-2</c:v>
                </c:pt>
                <c:pt idx="1092">
                  <c:v>1.817804605648269E-2</c:v>
                </c:pt>
                <c:pt idx="1093">
                  <c:v>1.8163919240510189E-2</c:v>
                </c:pt>
                <c:pt idx="1094">
                  <c:v>1.8175005049945989E-2</c:v>
                </c:pt>
                <c:pt idx="1095">
                  <c:v>1.8205403657111992E-2</c:v>
                </c:pt>
                <c:pt idx="1096">
                  <c:v>1.8310187759137189E-2</c:v>
                </c:pt>
                <c:pt idx="1097">
                  <c:v>1.8278001672620191E-2</c:v>
                </c:pt>
                <c:pt idx="1098">
                  <c:v>1.825314768890219E-2</c:v>
                </c:pt>
                <c:pt idx="1099">
                  <c:v>1.8300889429052291E-2</c:v>
                </c:pt>
                <c:pt idx="1100">
                  <c:v>1.8292128488592692E-2</c:v>
                </c:pt>
                <c:pt idx="1101">
                  <c:v>1.8376885946967292E-2</c:v>
                </c:pt>
                <c:pt idx="1102">
                  <c:v>1.8365083999971089E-2</c:v>
                </c:pt>
                <c:pt idx="1103">
                  <c:v>1.8378317076268091E-2</c:v>
                </c:pt>
                <c:pt idx="1104">
                  <c:v>1.8418192761454191E-2</c:v>
                </c:pt>
                <c:pt idx="1105">
                  <c:v>1.8441080517886191E-2</c:v>
                </c:pt>
                <c:pt idx="1106">
                  <c:v>1.8414616656932292E-2</c:v>
                </c:pt>
                <c:pt idx="1107">
                  <c:v>1.8416761632153292E-2</c:v>
                </c:pt>
                <c:pt idx="1108">
                  <c:v>1.847523283168909E-2</c:v>
                </c:pt>
                <c:pt idx="1109">
                  <c:v>1.8494008239793889E-2</c:v>
                </c:pt>
                <c:pt idx="1110">
                  <c:v>1.8525659228325692E-2</c:v>
                </c:pt>
                <c:pt idx="1111">
                  <c:v>1.8508671299571691E-2</c:v>
                </c:pt>
                <c:pt idx="1112">
                  <c:v>1.848739342037559E-2</c:v>
                </c:pt>
                <c:pt idx="1113">
                  <c:v>1.8522083123803792E-2</c:v>
                </c:pt>
                <c:pt idx="1114">
                  <c:v>1.861041783252039E-2</c:v>
                </c:pt>
                <c:pt idx="1115">
                  <c:v>1.8595576024807589E-2</c:v>
                </c:pt>
                <c:pt idx="1116">
                  <c:v>1.8602906981786391E-2</c:v>
                </c:pt>
                <c:pt idx="1117">
                  <c:v>1.8608449313594191E-2</c:v>
                </c:pt>
                <c:pt idx="1118">
                  <c:v>1.860147699830569E-2</c:v>
                </c:pt>
                <c:pt idx="1119">
                  <c:v>1.8625437242348192E-2</c:v>
                </c:pt>
                <c:pt idx="1120">
                  <c:v>1.8644033902517992E-2</c:v>
                </c:pt>
                <c:pt idx="1121">
                  <c:v>1.864975612808099E-2</c:v>
                </c:pt>
                <c:pt idx="1122">
                  <c:v>1.8646716267364392E-2</c:v>
                </c:pt>
                <c:pt idx="1123">
                  <c:v>1.871877803906739E-2</c:v>
                </c:pt>
                <c:pt idx="1124">
                  <c:v>1.8682300856288189E-2</c:v>
                </c:pt>
                <c:pt idx="1125">
                  <c:v>1.8684803327379491E-2</c:v>
                </c:pt>
                <c:pt idx="1126">
                  <c:v>1.8709479708982492E-2</c:v>
                </c:pt>
                <c:pt idx="1127">
                  <c:v>1.8767237062597891E-2</c:v>
                </c:pt>
                <c:pt idx="1128">
                  <c:v>1.8728076369152292E-2</c:v>
                </c:pt>
                <c:pt idx="1129">
                  <c:v>1.8842517442952591E-2</c:v>
                </c:pt>
                <c:pt idx="1130">
                  <c:v>1.8804966626742789E-2</c:v>
                </c:pt>
                <c:pt idx="1131">
                  <c:v>1.881569608612849E-2</c:v>
                </c:pt>
                <c:pt idx="1132">
                  <c:v>1.8808721479199691E-2</c:v>
                </c:pt>
                <c:pt idx="1133">
                  <c:v>1.8828928016605389E-2</c:v>
                </c:pt>
                <c:pt idx="1134">
                  <c:v>1.885789549447069E-2</c:v>
                </c:pt>
                <c:pt idx="1135">
                  <c:v>1.8901704780048691E-2</c:v>
                </c:pt>
                <c:pt idx="1136">
                  <c:v>1.889991615487769E-2</c:v>
                </c:pt>
                <c:pt idx="1137">
                  <c:v>1.8953918656036191E-2</c:v>
                </c:pt>
                <c:pt idx="1138">
                  <c:v>1.896875931792899E-2</c:v>
                </c:pt>
                <c:pt idx="1139">
                  <c:v>1.8938361856582989E-2</c:v>
                </c:pt>
                <c:pt idx="1140">
                  <c:v>1.8948553926343391E-2</c:v>
                </c:pt>
                <c:pt idx="1141">
                  <c:v>1.898521100287769E-2</c:v>
                </c:pt>
                <c:pt idx="1142">
                  <c:v>1.9028126548780291E-2</c:v>
                </c:pt>
                <c:pt idx="1143">
                  <c:v>1.896500561129209E-2</c:v>
                </c:pt>
                <c:pt idx="1144">
                  <c:v>1.9040464739581792E-2</c:v>
                </c:pt>
                <c:pt idx="1145">
                  <c:v>1.9078194303726689E-2</c:v>
                </c:pt>
                <c:pt idx="1146">
                  <c:v>1.9075869434750391E-2</c:v>
                </c:pt>
                <c:pt idx="1147">
                  <c:v>1.9037782374735392E-2</c:v>
                </c:pt>
                <c:pt idx="1148">
                  <c:v>1.9099830824613091E-2</c:v>
                </c:pt>
                <c:pt idx="1149">
                  <c:v>1.9176542334268489E-2</c:v>
                </c:pt>
                <c:pt idx="1150">
                  <c:v>1.9165097883142392E-2</c:v>
                </c:pt>
                <c:pt idx="1151">
                  <c:v>1.9151687204730389E-2</c:v>
                </c:pt>
                <c:pt idx="1152">
                  <c:v>1.9188164387509591E-2</c:v>
                </c:pt>
                <c:pt idx="1153">
                  <c:v>1.9195138994438289E-2</c:v>
                </c:pt>
                <c:pt idx="1154">
                  <c:v>1.9190846752355991E-2</c:v>
                </c:pt>
                <c:pt idx="1155">
                  <c:v>1.9258617427796689E-2</c:v>
                </c:pt>
                <c:pt idx="1156">
                  <c:v>1.9241808246977792E-2</c:v>
                </c:pt>
                <c:pt idx="1157">
                  <c:v>1.9297776975422291E-2</c:v>
                </c:pt>
                <c:pt idx="1158">
                  <c:v>1.926076469465789E-2</c:v>
                </c:pt>
                <c:pt idx="1159">
                  <c:v>1.9339977529584489E-2</c:v>
                </c:pt>
                <c:pt idx="1160">
                  <c:v>1.9282936313529491E-2</c:v>
                </c:pt>
                <c:pt idx="1161">
                  <c:v>1.9344627267536989E-2</c:v>
                </c:pt>
                <c:pt idx="1162">
                  <c:v>1.9301354225764192E-2</c:v>
                </c:pt>
                <c:pt idx="1163">
                  <c:v>1.9293487024980089E-2</c:v>
                </c:pt>
                <c:pt idx="1164">
                  <c:v>1.9340692521324889E-2</c:v>
                </c:pt>
                <c:pt idx="1165">
                  <c:v>1.9375919614378491E-2</c:v>
                </c:pt>
                <c:pt idx="1166">
                  <c:v>1.932424312801629E-2</c:v>
                </c:pt>
                <c:pt idx="1167">
                  <c:v>1.9435286845229788E-2</c:v>
                </c:pt>
                <c:pt idx="1168">
                  <c:v>1.9453344969954191E-2</c:v>
                </c:pt>
                <c:pt idx="1169">
                  <c:v>1.9499837766198791E-2</c:v>
                </c:pt>
                <c:pt idx="1170">
                  <c:v>1.9402922010777791E-2</c:v>
                </c:pt>
                <c:pt idx="1171">
                  <c:v>1.9459603439322491E-2</c:v>
                </c:pt>
                <c:pt idx="1172">
                  <c:v>1.9506632479372291E-2</c:v>
                </c:pt>
                <c:pt idx="1173">
                  <c:v>1.9542217068296092E-2</c:v>
                </c:pt>
                <c:pt idx="1174">
                  <c:v>1.953184510478059E-2</c:v>
                </c:pt>
                <c:pt idx="1175">
                  <c:v>1.9561349972271189E-2</c:v>
                </c:pt>
                <c:pt idx="1176">
                  <c:v>1.953703108653829E-2</c:v>
                </c:pt>
                <c:pt idx="1177">
                  <c:v>1.9592463571177589E-2</c:v>
                </c:pt>
                <c:pt idx="1178">
                  <c:v>1.961535247342969E-2</c:v>
                </c:pt>
                <c:pt idx="1179">
                  <c:v>1.959067609182669E-2</c:v>
                </c:pt>
                <c:pt idx="1180">
                  <c:v>1.968741309931249E-2</c:v>
                </c:pt>
                <c:pt idx="1181">
                  <c:v>1.9652903289639392E-2</c:v>
                </c:pt>
                <c:pt idx="1182">
                  <c:v>1.9682942109295089E-2</c:v>
                </c:pt>
                <c:pt idx="1183">
                  <c:v>1.9679188402658192E-2</c:v>
                </c:pt>
                <c:pt idx="1184">
                  <c:v>1.9659516963237689E-2</c:v>
                </c:pt>
                <c:pt idx="1185">
                  <c:v>1.977717893732989E-2</c:v>
                </c:pt>
                <c:pt idx="1186">
                  <c:v>1.9764123463147789E-2</c:v>
                </c:pt>
                <c:pt idx="1187">
                  <c:v>1.977163545970189E-2</c:v>
                </c:pt>
                <c:pt idx="1188">
                  <c:v>1.9772886695247589E-2</c:v>
                </c:pt>
                <c:pt idx="1189">
                  <c:v>1.9732831116306391E-2</c:v>
                </c:pt>
                <c:pt idx="1190">
                  <c:v>1.9831717682293592E-2</c:v>
                </c:pt>
                <c:pt idx="1191">
                  <c:v>1.978969587606649E-2</c:v>
                </c:pt>
                <c:pt idx="1192">
                  <c:v>1.9810616259392389E-2</c:v>
                </c:pt>
                <c:pt idx="1193">
                  <c:v>1.9834932853484991E-2</c:v>
                </c:pt>
                <c:pt idx="1194">
                  <c:v>1.9874988432426192E-2</c:v>
                </c:pt>
                <c:pt idx="1195">
                  <c:v>1.979630954966469E-2</c:v>
                </c:pt>
                <c:pt idx="1196">
                  <c:v>1.9944010343412592E-2</c:v>
                </c:pt>
                <c:pt idx="1197">
                  <c:v>1.992487743943749E-2</c:v>
                </c:pt>
                <c:pt idx="1198">
                  <c:v>1.985228056974939E-2</c:v>
                </c:pt>
                <c:pt idx="1199">
                  <c:v>1.9928454689779489E-2</c:v>
                </c:pt>
                <c:pt idx="1200">
                  <c:v>1.9970476496006691E-2</c:v>
                </c:pt>
                <c:pt idx="1201">
                  <c:v>1.9987285676825589E-2</c:v>
                </c:pt>
                <c:pt idx="1202">
                  <c:v>2.0037708636001891E-2</c:v>
                </c:pt>
                <c:pt idx="1203">
                  <c:v>1.998531715789939E-2</c:v>
                </c:pt>
                <c:pt idx="1204">
                  <c:v>2.0016609504740889E-2</c:v>
                </c:pt>
                <c:pt idx="1205">
                  <c:v>2.006131482163459E-2</c:v>
                </c:pt>
                <c:pt idx="1206">
                  <c:v>2.007901545048869E-2</c:v>
                </c:pt>
                <c:pt idx="1207">
                  <c:v>2.0101010613065389E-2</c:v>
                </c:pt>
                <c:pt idx="1208">
                  <c:v>2.0111382576580891E-2</c:v>
                </c:pt>
                <c:pt idx="1209">
                  <c:v>2.010225955697079E-2</c:v>
                </c:pt>
                <c:pt idx="1210">
                  <c:v>2.014034890862609E-2</c:v>
                </c:pt>
                <c:pt idx="1211">
                  <c:v>2.0160556591851789E-2</c:v>
                </c:pt>
                <c:pt idx="1212">
                  <c:v>2.0144819898643491E-2</c:v>
                </c:pt>
                <c:pt idx="1213">
                  <c:v>2.013784414589459E-2</c:v>
                </c:pt>
                <c:pt idx="1214">
                  <c:v>2.0221172766608592E-2</c:v>
                </c:pt>
                <c:pt idx="1215">
                  <c:v>2.0200252383282689E-2</c:v>
                </c:pt>
                <c:pt idx="1216">
                  <c:v>2.0204184837854591E-2</c:v>
                </c:pt>
                <c:pt idx="1217">
                  <c:v>2.0189701671832091E-2</c:v>
                </c:pt>
                <c:pt idx="1218">
                  <c:v>2.0201682366763389E-2</c:v>
                </c:pt>
                <c:pt idx="1219">
                  <c:v>2.0254967584541289E-2</c:v>
                </c:pt>
                <c:pt idx="1220">
                  <c:v>2.0266233287732291E-2</c:v>
                </c:pt>
                <c:pt idx="1221">
                  <c:v>2.0358859092711089E-2</c:v>
                </c:pt>
                <c:pt idx="1222">
                  <c:v>2.0312547336041792E-2</c:v>
                </c:pt>
                <c:pt idx="1223">
                  <c:v>2.0353494363018192E-2</c:v>
                </c:pt>
                <c:pt idx="1224">
                  <c:v>2.0349917112676291E-2</c:v>
                </c:pt>
                <c:pt idx="1225">
                  <c:v>2.0374595785919491E-2</c:v>
                </c:pt>
                <c:pt idx="1226">
                  <c:v>2.0407675612111788E-2</c:v>
                </c:pt>
                <c:pt idx="1227">
                  <c:v>2.0439506494398789E-2</c:v>
                </c:pt>
                <c:pt idx="1228">
                  <c:v>2.0387467928885992E-2</c:v>
                </c:pt>
                <c:pt idx="1229">
                  <c:v>2.0435569456546392E-2</c:v>
                </c:pt>
                <c:pt idx="1230">
                  <c:v>2.0482777244531389E-2</c:v>
                </c:pt>
                <c:pt idx="1231">
                  <c:v>2.0495832718713389E-2</c:v>
                </c:pt>
                <c:pt idx="1232">
                  <c:v>2.0537137241559991E-2</c:v>
                </c:pt>
                <c:pt idx="1233">
                  <c:v>2.057004061145749E-2</c:v>
                </c:pt>
                <c:pt idx="1234">
                  <c:v>2.050655988645889E-2</c:v>
                </c:pt>
                <c:pt idx="1235">
                  <c:v>2.0549475432361491E-2</c:v>
                </c:pt>
                <c:pt idx="1236">
                  <c:v>2.0518540581390191E-2</c:v>
                </c:pt>
                <c:pt idx="1237">
                  <c:v>2.059399970967999E-2</c:v>
                </c:pt>
                <c:pt idx="1238">
                  <c:v>2.0608125379832289E-2</c:v>
                </c:pt>
                <c:pt idx="1239">
                  <c:v>2.0647823462903392E-2</c:v>
                </c:pt>
                <c:pt idx="1240">
                  <c:v>2.0619033587153088E-2</c:v>
                </c:pt>
                <c:pt idx="1241">
                  <c:v>2.0676074803208089E-2</c:v>
                </c:pt>
                <c:pt idx="1242">
                  <c:v>2.0693420227832292E-2</c:v>
                </c:pt>
                <c:pt idx="1243">
                  <c:v>2.0649968438124389E-2</c:v>
                </c:pt>
                <c:pt idx="1244">
                  <c:v>2.0757794692506291E-2</c:v>
                </c:pt>
                <c:pt idx="1245">
                  <c:v>2.0671603813190689E-2</c:v>
                </c:pt>
                <c:pt idx="1246">
                  <c:v>2.0715057894538789E-2</c:v>
                </c:pt>
                <c:pt idx="1247">
                  <c:v>2.0788548503902292E-2</c:v>
                </c:pt>
                <c:pt idx="1248">
                  <c:v>2.0803210417859989E-2</c:v>
                </c:pt>
                <c:pt idx="1249">
                  <c:v>2.076512564948519E-2</c:v>
                </c:pt>
                <c:pt idx="1250">
                  <c:v>2.0806608920266891E-2</c:v>
                </c:pt>
                <c:pt idx="1251">
                  <c:v>2.0875273335382988E-2</c:v>
                </c:pt>
                <c:pt idx="1252">
                  <c:v>2.0795524256651189E-2</c:v>
                </c:pt>
                <c:pt idx="1253">
                  <c:v>2.0875273335382988E-2</c:v>
                </c:pt>
                <c:pt idx="1254">
                  <c:v>2.0906389225929588E-2</c:v>
                </c:pt>
                <c:pt idx="1255">
                  <c:v>2.084022728190469E-2</c:v>
                </c:pt>
                <c:pt idx="1256">
                  <c:v>2.0901918235912191E-2</c:v>
                </c:pt>
                <c:pt idx="1257">
                  <c:v>2.095234348672869E-2</c:v>
                </c:pt>
                <c:pt idx="1258">
                  <c:v>2.0954309714014688E-2</c:v>
                </c:pt>
                <c:pt idx="1259">
                  <c:v>2.0958778412391889E-2</c:v>
                </c:pt>
                <c:pt idx="1260">
                  <c:v>2.0988283279882489E-2</c:v>
                </c:pt>
                <c:pt idx="1261">
                  <c:v>2.1065889675033492E-2</c:v>
                </c:pt>
                <c:pt idx="1262">
                  <c:v>2.098345708563509E-2</c:v>
                </c:pt>
                <c:pt idx="1263">
                  <c:v>2.1030841329914889E-2</c:v>
                </c:pt>
                <c:pt idx="1264">
                  <c:v>2.100491371276629E-2</c:v>
                </c:pt>
                <c:pt idx="1265">
                  <c:v>2.1004019973090891E-2</c:v>
                </c:pt>
                <c:pt idx="1266">
                  <c:v>2.1046041779318091E-2</c:v>
                </c:pt>
                <c:pt idx="1267">
                  <c:v>2.109968678460639E-2</c:v>
                </c:pt>
                <c:pt idx="1268">
                  <c:v>2.1144745014089888E-2</c:v>
                </c:pt>
                <c:pt idx="1269">
                  <c:v>2.1091996040117189E-2</c:v>
                </c:pt>
                <c:pt idx="1270">
                  <c:v>2.1143672526479289E-2</c:v>
                </c:pt>
                <c:pt idx="1271">
                  <c:v>2.114760956433169E-2</c:v>
                </c:pt>
                <c:pt idx="1272">
                  <c:v>2.1213232972911091E-2</c:v>
                </c:pt>
                <c:pt idx="1273">
                  <c:v>2.1170674922878691E-2</c:v>
                </c:pt>
                <c:pt idx="1274">
                  <c:v>2.1223245148916291E-2</c:v>
                </c:pt>
                <c:pt idx="1275">
                  <c:v>2.1205902015932289E-2</c:v>
                </c:pt>
                <c:pt idx="1276">
                  <c:v>2.121716542748309E-2</c:v>
                </c:pt>
                <c:pt idx="1277">
                  <c:v>2.126902066178029E-2</c:v>
                </c:pt>
                <c:pt idx="1278">
                  <c:v>2.131408347454419E-2</c:v>
                </c:pt>
                <c:pt idx="1279">
                  <c:v>2.1287083369784989E-2</c:v>
                </c:pt>
                <c:pt idx="1280">
                  <c:v>2.1312117247258192E-2</c:v>
                </c:pt>
                <c:pt idx="1281">
                  <c:v>2.1325170429800089E-2</c:v>
                </c:pt>
                <c:pt idx="1282">
                  <c:v>2.1366296204711591E-2</c:v>
                </c:pt>
                <c:pt idx="1283">
                  <c:v>2.1347520796606689E-2</c:v>
                </c:pt>
                <c:pt idx="1284">
                  <c:v>2.1357177768381891E-2</c:v>
                </c:pt>
                <c:pt idx="1285">
                  <c:v>2.1385071612816491E-2</c:v>
                </c:pt>
                <c:pt idx="1286">
                  <c:v>2.1404206808431692E-2</c:v>
                </c:pt>
                <c:pt idx="1287">
                  <c:v>2.1380245418569092E-2</c:v>
                </c:pt>
                <c:pt idx="1288">
                  <c:v>2.1444975087473089E-2</c:v>
                </c:pt>
                <c:pt idx="1289">
                  <c:v>2.143853787016969E-2</c:v>
                </c:pt>
                <c:pt idx="1290">
                  <c:v>2.142548468762789E-2</c:v>
                </c:pt>
                <c:pt idx="1291">
                  <c:v>2.1480021140951391E-2</c:v>
                </c:pt>
                <c:pt idx="1292">
                  <c:v>2.1456062042728988E-2</c:v>
                </c:pt>
                <c:pt idx="1293">
                  <c:v>2.151292451084889E-2</c:v>
                </c:pt>
                <c:pt idx="1294">
                  <c:v>2.1583733901186092E-2</c:v>
                </c:pt>
                <c:pt idx="1295">
                  <c:v>2.1538137136257192E-2</c:v>
                </c:pt>
                <c:pt idx="1296">
                  <c:v>2.1562992265795292E-2</c:v>
                </c:pt>
                <c:pt idx="1297">
                  <c:v>2.1573004441800391E-2</c:v>
                </c:pt>
                <c:pt idx="1298">
                  <c:v>2.153474092549049E-2</c:v>
                </c:pt>
                <c:pt idx="1299">
                  <c:v>2.160125807374539E-2</c:v>
                </c:pt>
                <c:pt idx="1300">
                  <c:v>2.1652043112072292E-2</c:v>
                </c:pt>
                <c:pt idx="1301">
                  <c:v>2.1640598660946191E-2</c:v>
                </c:pt>
                <c:pt idx="1302">
                  <c:v>2.1677076989545491E-2</c:v>
                </c:pt>
                <c:pt idx="1303">
                  <c:v>2.1729647215583091E-2</c:v>
                </c:pt>
                <c:pt idx="1304">
                  <c:v>2.1717845268586791E-2</c:v>
                </c:pt>
                <c:pt idx="1305">
                  <c:v>2.1751999874029891E-2</c:v>
                </c:pt>
                <c:pt idx="1306">
                  <c:v>2.174609890053179E-2</c:v>
                </c:pt>
                <c:pt idx="1307">
                  <c:v>2.1734654449405689E-2</c:v>
                </c:pt>
                <c:pt idx="1308">
                  <c:v>2.1769881542459291E-2</c:v>
                </c:pt>
                <c:pt idx="1309">
                  <c:v>2.184283590801759E-2</c:v>
                </c:pt>
                <c:pt idx="1310">
                  <c:v>2.181261604878669E-2</c:v>
                </c:pt>
                <c:pt idx="1311">
                  <c:v>2.181798077847949E-2</c:v>
                </c:pt>
                <c:pt idx="1312">
                  <c:v>2.185517409881909E-2</c:v>
                </c:pt>
                <c:pt idx="1313">
                  <c:v>2.1868763525166191E-2</c:v>
                </c:pt>
                <c:pt idx="1314">
                  <c:v>2.181279708836199E-2</c:v>
                </c:pt>
                <c:pt idx="1315">
                  <c:v>2.1851241644247191E-2</c:v>
                </c:pt>
                <c:pt idx="1316">
                  <c:v>2.1924555797315792E-2</c:v>
                </c:pt>
                <c:pt idx="1317">
                  <c:v>2.195513315241689E-2</c:v>
                </c:pt>
                <c:pt idx="1318">
                  <c:v>2.1893442198409389E-2</c:v>
                </c:pt>
                <c:pt idx="1319">
                  <c:v>2.1955667104581991E-2</c:v>
                </c:pt>
                <c:pt idx="1320">
                  <c:v>2.1889326412621989E-2</c:v>
                </c:pt>
                <c:pt idx="1321">
                  <c:v>2.1978734754769191E-2</c:v>
                </c:pt>
                <c:pt idx="1322">
                  <c:v>2.202773002210499E-2</c:v>
                </c:pt>
                <c:pt idx="1323">
                  <c:v>2.198982171002509E-2</c:v>
                </c:pt>
                <c:pt idx="1324">
                  <c:v>2.1996616423198691E-2</c:v>
                </c:pt>
                <c:pt idx="1325">
                  <c:v>2.2083877498484589E-2</c:v>
                </c:pt>
                <c:pt idx="1326">
                  <c:v>2.2113916318140289E-2</c:v>
                </c:pt>
                <c:pt idx="1327">
                  <c:v>2.2106585361161391E-2</c:v>
                </c:pt>
                <c:pt idx="1328">
                  <c:v>2.205401513512379E-2</c:v>
                </c:pt>
                <c:pt idx="1329">
                  <c:v>2.2096930681026489E-2</c:v>
                </c:pt>
                <c:pt idx="1330">
                  <c:v>2.212393307742579E-2</c:v>
                </c:pt>
                <c:pt idx="1331">
                  <c:v>2.211230987836469E-2</c:v>
                </c:pt>
                <c:pt idx="1332">
                  <c:v>2.218043804967549E-2</c:v>
                </c:pt>
                <c:pt idx="1333">
                  <c:v>2.217882702661949E-2</c:v>
                </c:pt>
                <c:pt idx="1334">
                  <c:v>2.2235691786379689E-2</c:v>
                </c:pt>
                <c:pt idx="1335">
                  <c:v>2.2207259406499591E-2</c:v>
                </c:pt>
                <c:pt idx="1336">
                  <c:v>2.2263406882879189E-2</c:v>
                </c:pt>
                <c:pt idx="1337">
                  <c:v>2.2233365771583292E-2</c:v>
                </c:pt>
                <c:pt idx="1338">
                  <c:v>2.229040927927849E-2</c:v>
                </c:pt>
                <c:pt idx="1339">
                  <c:v>2.2262870639073892E-2</c:v>
                </c:pt>
                <c:pt idx="1340">
                  <c:v>2.2334218564856591E-2</c:v>
                </c:pt>
                <c:pt idx="1341">
                  <c:v>2.2343158253251189E-2</c:v>
                </c:pt>
                <c:pt idx="1342">
                  <c:v>2.2352455437515989E-2</c:v>
                </c:pt>
                <c:pt idx="1343">
                  <c:v>2.2398052202444889E-2</c:v>
                </c:pt>
                <c:pt idx="1344">
                  <c:v>2.2360501386235191E-2</c:v>
                </c:pt>
                <c:pt idx="1345">
                  <c:v>2.2385180059478389E-2</c:v>
                </c:pt>
                <c:pt idx="1346">
                  <c:v>2.2383390288487289E-2</c:v>
                </c:pt>
                <c:pt idx="1347">
                  <c:v>2.235209794164579E-2</c:v>
                </c:pt>
                <c:pt idx="1348">
                  <c:v>2.2427023117770489E-2</c:v>
                </c:pt>
                <c:pt idx="1349">
                  <c:v>2.2468685136487289E-2</c:v>
                </c:pt>
                <c:pt idx="1350">
                  <c:v>2.2453308230789289E-2</c:v>
                </c:pt>
                <c:pt idx="1351">
                  <c:v>2.2495148997441091E-2</c:v>
                </c:pt>
                <c:pt idx="1352">
                  <c:v>2.2532878561585989E-2</c:v>
                </c:pt>
                <c:pt idx="1353">
                  <c:v>2.251338816174079E-2</c:v>
                </c:pt>
                <c:pt idx="1354">
                  <c:v>2.254432301271209E-2</c:v>
                </c:pt>
                <c:pt idx="1355">
                  <c:v>2.2554692684587391E-2</c:v>
                </c:pt>
                <c:pt idx="1356">
                  <c:v>2.254485925651729E-2</c:v>
                </c:pt>
                <c:pt idx="1357">
                  <c:v>2.2577760334774589E-2</c:v>
                </c:pt>
                <c:pt idx="1358">
                  <c:v>2.257293414052719E-2</c:v>
                </c:pt>
                <c:pt idx="1359">
                  <c:v>2.2578832822385091E-2</c:v>
                </c:pt>
                <c:pt idx="1360">
                  <c:v>2.2651968227518689E-2</c:v>
                </c:pt>
                <c:pt idx="1361">
                  <c:v>2.2640883563902991E-2</c:v>
                </c:pt>
                <c:pt idx="1362">
                  <c:v>2.265500923405539E-2</c:v>
                </c:pt>
                <c:pt idx="1363">
                  <c:v>2.2656260469600991E-2</c:v>
                </c:pt>
                <c:pt idx="1364">
                  <c:v>2.273565434410289E-2</c:v>
                </c:pt>
                <c:pt idx="1365">
                  <c:v>2.2713303977296189E-2</c:v>
                </c:pt>
                <c:pt idx="1366">
                  <c:v>2.2707939247603389E-2</c:v>
                </c:pt>
                <c:pt idx="1367">
                  <c:v>2.2706328224547389E-2</c:v>
                </c:pt>
                <c:pt idx="1368">
                  <c:v>2.278590084698429E-2</c:v>
                </c:pt>
                <c:pt idx="1369">
                  <c:v>2.2720634934274991E-2</c:v>
                </c:pt>
                <c:pt idx="1370">
                  <c:v>2.2755147035588289E-2</c:v>
                </c:pt>
                <c:pt idx="1371">
                  <c:v>2.278751187004029E-2</c:v>
                </c:pt>
                <c:pt idx="1372">
                  <c:v>2.284008209607789E-2</c:v>
                </c:pt>
                <c:pt idx="1373">
                  <c:v>2.2822557923518592E-2</c:v>
                </c:pt>
                <c:pt idx="1374">
                  <c:v>2.2810398480652191E-2</c:v>
                </c:pt>
                <c:pt idx="1375">
                  <c:v>2.2881210162629589E-2</c:v>
                </c:pt>
                <c:pt idx="1376">
                  <c:v>2.2903739277371389E-2</c:v>
                </c:pt>
                <c:pt idx="1377">
                  <c:v>2.288800258416299E-2</c:v>
                </c:pt>
                <c:pt idx="1378">
                  <c:v>2.295613075547389E-2</c:v>
                </c:pt>
                <c:pt idx="1379">
                  <c:v>2.298474188328899E-2</c:v>
                </c:pt>
                <c:pt idx="1380">
                  <c:v>2.297079496107169E-2</c:v>
                </c:pt>
                <c:pt idx="1381">
                  <c:v>2.3051976314924491E-2</c:v>
                </c:pt>
                <c:pt idx="1382">
                  <c:v>2.3031770923338891E-2</c:v>
                </c:pt>
                <c:pt idx="1383">
                  <c:v>2.302193520362859E-2</c:v>
                </c:pt>
                <c:pt idx="1384">
                  <c:v>2.3017464213611189E-2</c:v>
                </c:pt>
                <c:pt idx="1385">
                  <c:v>2.2990821604722191E-2</c:v>
                </c:pt>
                <c:pt idx="1386">
                  <c:v>2.3024080178849691E-2</c:v>
                </c:pt>
                <c:pt idx="1387">
                  <c:v>2.3110092310230191E-2</c:v>
                </c:pt>
                <c:pt idx="1388">
                  <c:v>2.3069857983353891E-2</c:v>
                </c:pt>
                <c:pt idx="1389">
                  <c:v>2.3113846016866991E-2</c:v>
                </c:pt>
                <c:pt idx="1390">
                  <c:v>2.312117697384589E-2</c:v>
                </c:pt>
                <c:pt idx="1391">
                  <c:v>2.317589446674469E-2</c:v>
                </c:pt>
                <c:pt idx="1392">
                  <c:v>2.3137449910859489E-2</c:v>
                </c:pt>
                <c:pt idx="1393">
                  <c:v>2.3190737420277691E-2</c:v>
                </c:pt>
                <c:pt idx="1394">
                  <c:v>2.3171783264237689E-2</c:v>
                </c:pt>
                <c:pt idx="1395">
                  <c:v>2.3190377632767292E-2</c:v>
                </c:pt>
                <c:pt idx="1396">
                  <c:v>2.324187766283459E-2</c:v>
                </c:pt>
                <c:pt idx="1397">
                  <c:v>2.3253856066125692E-2</c:v>
                </c:pt>
                <c:pt idx="1398">
                  <c:v>2.3214517770564991E-2</c:v>
                </c:pt>
                <c:pt idx="1399">
                  <c:v>2.326351303790089E-2</c:v>
                </c:pt>
                <c:pt idx="1400">
                  <c:v>2.3324310252232892E-2</c:v>
                </c:pt>
                <c:pt idx="1401">
                  <c:v>2.333235620095209E-2</c:v>
                </c:pt>
                <c:pt idx="1402">
                  <c:v>2.338260270383349E-2</c:v>
                </c:pt>
                <c:pt idx="1403">
                  <c:v>2.3339687157930888E-2</c:v>
                </c:pt>
                <c:pt idx="1404">
                  <c:v>2.334022340173619E-2</c:v>
                </c:pt>
                <c:pt idx="1405">
                  <c:v>2.3359716093221589E-2</c:v>
                </c:pt>
                <c:pt idx="1406">
                  <c:v>2.336579581465479E-2</c:v>
                </c:pt>
                <c:pt idx="1407">
                  <c:v>2.342230078690459E-2</c:v>
                </c:pt>
                <c:pt idx="1408">
                  <c:v>2.336632976681989E-2</c:v>
                </c:pt>
                <c:pt idx="1409">
                  <c:v>2.3398875640847191E-2</c:v>
                </c:pt>
                <c:pt idx="1410">
                  <c:v>2.3470042527054591E-2</c:v>
                </c:pt>
                <c:pt idx="1411">
                  <c:v>2.3404597866410189E-2</c:v>
                </c:pt>
                <c:pt idx="1412">
                  <c:v>2.3504554628367789E-2</c:v>
                </c:pt>
                <c:pt idx="1413">
                  <c:v>2.3530482245516491E-2</c:v>
                </c:pt>
                <c:pt idx="1414">
                  <c:v>2.3496148892138292E-2</c:v>
                </c:pt>
                <c:pt idx="1415">
                  <c:v>2.3485957968197989E-2</c:v>
                </c:pt>
                <c:pt idx="1416">
                  <c:v>2.3542641688382888E-2</c:v>
                </c:pt>
                <c:pt idx="1417">
                  <c:v>2.3626864048772289E-2</c:v>
                </c:pt>
                <c:pt idx="1418">
                  <c:v>2.3642777198275591E-2</c:v>
                </c:pt>
                <c:pt idx="1419">
                  <c:v>2.3605047634130689E-2</c:v>
                </c:pt>
                <c:pt idx="1420">
                  <c:v>2.3685335248307991E-2</c:v>
                </c:pt>
                <c:pt idx="1421">
                  <c:v>2.3595390662355491E-2</c:v>
                </c:pt>
                <c:pt idx="1422">
                  <c:v>2.3657081616363089E-2</c:v>
                </c:pt>
                <c:pt idx="1423">
                  <c:v>2.3683547768957092E-2</c:v>
                </c:pt>
                <c:pt idx="1424">
                  <c:v>2.3668168571618891E-2</c:v>
                </c:pt>
                <c:pt idx="1425">
                  <c:v>2.3676395559913389E-2</c:v>
                </c:pt>
                <c:pt idx="1426">
                  <c:v>2.376204790378349E-2</c:v>
                </c:pt>
                <c:pt idx="1427">
                  <c:v>2.3753463419618891E-2</c:v>
                </c:pt>
                <c:pt idx="1428">
                  <c:v>2.3743448951973591E-2</c:v>
                </c:pt>
                <c:pt idx="1429">
                  <c:v>2.381104317111939E-2</c:v>
                </c:pt>
                <c:pt idx="1430">
                  <c:v>2.3798702688677689E-2</c:v>
                </c:pt>
                <c:pt idx="1431">
                  <c:v>2.378529201026559E-2</c:v>
                </c:pt>
                <c:pt idx="1432">
                  <c:v>2.379763020106709E-2</c:v>
                </c:pt>
                <c:pt idx="1433">
                  <c:v>2.3801207451409089E-2</c:v>
                </c:pt>
                <c:pt idx="1434">
                  <c:v>2.3853062685706292E-2</c:v>
                </c:pt>
                <c:pt idx="1435">
                  <c:v>2.385735263614849E-2</c:v>
                </c:pt>
                <c:pt idx="1436">
                  <c:v>2.387434056490249E-2</c:v>
                </c:pt>
                <c:pt idx="1437">
                  <c:v>2.396661116565129E-2</c:v>
                </c:pt>
                <c:pt idx="1438">
                  <c:v>2.3915111135583991E-2</c:v>
                </c:pt>
                <c:pt idx="1439">
                  <c:v>2.3895620735738789E-2</c:v>
                </c:pt>
                <c:pt idx="1440">
                  <c:v>2.391779235461039E-2</c:v>
                </c:pt>
                <c:pt idx="1441">
                  <c:v>2.393174156846779E-2</c:v>
                </c:pt>
                <c:pt idx="1442">
                  <c:v>2.397912810438789E-2</c:v>
                </c:pt>
                <c:pt idx="1443">
                  <c:v>2.398520553418089E-2</c:v>
                </c:pt>
                <c:pt idx="1444">
                  <c:v>2.4020072839724089E-2</c:v>
                </c:pt>
                <c:pt idx="1445">
                  <c:v>2.4028836071823888E-2</c:v>
                </c:pt>
                <c:pt idx="1446">
                  <c:v>2.4086234783748991E-2</c:v>
                </c:pt>
                <c:pt idx="1447">
                  <c:v>2.408122984156659E-2</c:v>
                </c:pt>
                <c:pt idx="1448">
                  <c:v>2.4101435233152189E-2</c:v>
                </c:pt>
                <c:pt idx="1449">
                  <c:v>2.4149536760812489E-2</c:v>
                </c:pt>
                <c:pt idx="1450">
                  <c:v>2.4067459375644189E-2</c:v>
                </c:pt>
                <c:pt idx="1451">
                  <c:v>2.411216240089769E-2</c:v>
                </c:pt>
                <c:pt idx="1452">
                  <c:v>2.4176536865571689E-2</c:v>
                </c:pt>
                <c:pt idx="1453">
                  <c:v>2.4176179369701491E-2</c:v>
                </c:pt>
                <c:pt idx="1454">
                  <c:v>2.4205145701746589E-2</c:v>
                </c:pt>
                <c:pt idx="1455">
                  <c:v>2.4157046465726389E-2</c:v>
                </c:pt>
                <c:pt idx="1456">
                  <c:v>2.4192809802585289E-2</c:v>
                </c:pt>
                <c:pt idx="1457">
                  <c:v>2.420657797686749E-2</c:v>
                </c:pt>
                <c:pt idx="1458">
                  <c:v>2.4261116721831292E-2</c:v>
                </c:pt>
                <c:pt idx="1459">
                  <c:v>2.4280247334166189E-2</c:v>
                </c:pt>
                <c:pt idx="1460">
                  <c:v>2.4356066249966189E-2</c:v>
                </c:pt>
                <c:pt idx="1461">
                  <c:v>2.4268626426745189E-2</c:v>
                </c:pt>
                <c:pt idx="1462">
                  <c:v>2.4238764063384391E-2</c:v>
                </c:pt>
                <c:pt idx="1463">
                  <c:v>2.4332285899678889E-2</c:v>
                </c:pt>
                <c:pt idx="1464">
                  <c:v>2.4362503467269592E-2</c:v>
                </c:pt>
                <c:pt idx="1465">
                  <c:v>2.4397370772812892E-2</c:v>
                </c:pt>
                <c:pt idx="1466">
                  <c:v>2.4383960094400789E-2</c:v>
                </c:pt>
                <c:pt idx="1467">
                  <c:v>2.4447438527759189E-2</c:v>
                </c:pt>
                <c:pt idx="1468">
                  <c:v>2.4403629242181191E-2</c:v>
                </c:pt>
                <c:pt idx="1469">
                  <c:v>2.4447083323529191E-2</c:v>
                </c:pt>
                <c:pt idx="1470">
                  <c:v>2.4501798524787888E-2</c:v>
                </c:pt>
                <c:pt idx="1471">
                  <c:v>2.4416146180917791E-2</c:v>
                </c:pt>
                <c:pt idx="1472">
                  <c:v>2.4540421828608189E-2</c:v>
                </c:pt>
                <c:pt idx="1473">
                  <c:v>2.4477303182760191E-2</c:v>
                </c:pt>
                <c:pt idx="1474">
                  <c:v>2.4484634139738989E-2</c:v>
                </c:pt>
                <c:pt idx="1475">
                  <c:v>2.4549721304513189E-2</c:v>
                </c:pt>
                <c:pt idx="1476">
                  <c:v>2.4588168152038591E-2</c:v>
                </c:pt>
                <c:pt idx="1477">
                  <c:v>2.4595320361082289E-2</c:v>
                </c:pt>
                <c:pt idx="1478">
                  <c:v>2.4591743110740392E-2</c:v>
                </c:pt>
                <c:pt idx="1479">
                  <c:v>2.4586020885177289E-2</c:v>
                </c:pt>
                <c:pt idx="1480">
                  <c:v>2.4601578830450589E-2</c:v>
                </c:pt>
                <c:pt idx="1481">
                  <c:v>2.460211278261569E-2</c:v>
                </c:pt>
                <c:pt idx="1482">
                  <c:v>2.464002338633579E-2</c:v>
                </c:pt>
                <c:pt idx="1483">
                  <c:v>2.4672745716657989E-2</c:v>
                </c:pt>
                <c:pt idx="1484">
                  <c:v>2.4658798794440689E-2</c:v>
                </c:pt>
                <c:pt idx="1485">
                  <c:v>2.466487851587389E-2</c:v>
                </c:pt>
                <c:pt idx="1486">
                  <c:v>2.469724335032589E-2</c:v>
                </c:pt>
                <c:pt idx="1487">
                  <c:v>2.4739443904488189E-2</c:v>
                </c:pt>
                <c:pt idx="1488">
                  <c:v>2.4769842511654191E-2</c:v>
                </c:pt>
                <c:pt idx="1489">
                  <c:v>2.4756787037472191E-2</c:v>
                </c:pt>
                <c:pt idx="1490">
                  <c:v>2.4794337853681989E-2</c:v>
                </c:pt>
                <c:pt idx="1491">
                  <c:v>2.4776456185252489E-2</c:v>
                </c:pt>
                <c:pt idx="1492">
                  <c:v>2.483278240956719E-2</c:v>
                </c:pt>
                <c:pt idx="1493">
                  <c:v>2.4814724284842792E-2</c:v>
                </c:pt>
                <c:pt idx="1494">
                  <c:v>2.4795591380867791E-2</c:v>
                </c:pt>
                <c:pt idx="1495">
                  <c:v>2.4896799378370991E-2</c:v>
                </c:pt>
                <c:pt idx="1496">
                  <c:v>2.4888036146271289E-2</c:v>
                </c:pt>
                <c:pt idx="1497">
                  <c:v>2.4905202822960389E-2</c:v>
                </c:pt>
                <c:pt idx="1498">
                  <c:v>2.4892328388353591E-2</c:v>
                </c:pt>
                <c:pt idx="1499">
                  <c:v>2.4896978126306091E-2</c:v>
                </c:pt>
                <c:pt idx="1500">
                  <c:v>2.4974045986011589E-2</c:v>
                </c:pt>
                <c:pt idx="1501">
                  <c:v>2.491414251135499E-2</c:v>
                </c:pt>
                <c:pt idx="1502">
                  <c:v>2.4912176284068992E-2</c:v>
                </c:pt>
                <c:pt idx="1503">
                  <c:v>2.494579464570679E-2</c:v>
                </c:pt>
                <c:pt idx="1504">
                  <c:v>2.5006770607973992E-2</c:v>
                </c:pt>
                <c:pt idx="1505">
                  <c:v>2.504038896961179E-2</c:v>
                </c:pt>
                <c:pt idx="1506">
                  <c:v>2.504736013908029E-2</c:v>
                </c:pt>
                <c:pt idx="1507">
                  <c:v>2.5058447094336089E-2</c:v>
                </c:pt>
                <c:pt idx="1508">
                  <c:v>2.512246177149979E-2</c:v>
                </c:pt>
                <c:pt idx="1509">
                  <c:v>2.5097070398156389E-2</c:v>
                </c:pt>
                <c:pt idx="1510">
                  <c:v>2.508598573454069E-2</c:v>
                </c:pt>
                <c:pt idx="1511">
                  <c:v>2.515411390585159E-2</c:v>
                </c:pt>
                <c:pt idx="1512">
                  <c:v>2.520847390288029E-2</c:v>
                </c:pt>
                <c:pt idx="1513">
                  <c:v>2.5150715403444691E-2</c:v>
                </c:pt>
                <c:pt idx="1514">
                  <c:v>2.510386740297019E-2</c:v>
                </c:pt>
                <c:pt idx="1515">
                  <c:v>2.5153935157916491E-2</c:v>
                </c:pt>
                <c:pt idx="1516">
                  <c:v>2.5216519851599489E-2</c:v>
                </c:pt>
                <c:pt idx="1517">
                  <c:v>2.5270877556987991E-2</c:v>
                </c:pt>
                <c:pt idx="1518">
                  <c:v>2.5266587606545789E-2</c:v>
                </c:pt>
                <c:pt idx="1519">
                  <c:v>2.5253534424003989E-2</c:v>
                </c:pt>
                <c:pt idx="1520">
                  <c:v>2.5290727744343589E-2</c:v>
                </c:pt>
                <c:pt idx="1521">
                  <c:v>2.529519873436099E-2</c:v>
                </c:pt>
                <c:pt idx="1522">
                  <c:v>2.530056346405379E-2</c:v>
                </c:pt>
                <c:pt idx="1523">
                  <c:v>2.5354563673572091E-2</c:v>
                </c:pt>
                <c:pt idx="1524">
                  <c:v>2.5396227983929091E-2</c:v>
                </c:pt>
                <c:pt idx="1525">
                  <c:v>2.5342582978640789E-2</c:v>
                </c:pt>
                <c:pt idx="1526">
                  <c:v>2.5343297970381189E-2</c:v>
                </c:pt>
                <c:pt idx="1527">
                  <c:v>2.5331138527514792E-2</c:v>
                </c:pt>
                <c:pt idx="1528">
                  <c:v>2.5411783637562191E-2</c:v>
                </c:pt>
                <c:pt idx="1529">
                  <c:v>2.5469542136997789E-2</c:v>
                </c:pt>
                <c:pt idx="1530">
                  <c:v>2.5482771775834492E-2</c:v>
                </c:pt>
                <c:pt idx="1531">
                  <c:v>2.5458812677612089E-2</c:v>
                </c:pt>
                <c:pt idx="1532">
                  <c:v>2.5476873093976591E-2</c:v>
                </c:pt>
                <c:pt idx="1533">
                  <c:v>2.5503873198735792E-2</c:v>
                </c:pt>
                <c:pt idx="1534">
                  <c:v>2.560329371688809E-2</c:v>
                </c:pt>
                <c:pt idx="1535">
                  <c:v>2.551263413919529E-2</c:v>
                </c:pt>
                <c:pt idx="1536">
                  <c:v>2.5529264572079092E-2</c:v>
                </c:pt>
                <c:pt idx="1537">
                  <c:v>2.5545716257027791E-2</c:v>
                </c:pt>
                <c:pt idx="1538">
                  <c:v>2.554517772158239E-2</c:v>
                </c:pt>
                <c:pt idx="1539">
                  <c:v>2.5605974935914391E-2</c:v>
                </c:pt>
                <c:pt idx="1540">
                  <c:v>2.558916575509549E-2</c:v>
                </c:pt>
                <c:pt idx="1541">
                  <c:v>2.5667131937756889E-2</c:v>
                </c:pt>
                <c:pt idx="1542">
                  <c:v>2.5662839695674591E-2</c:v>
                </c:pt>
                <c:pt idx="1543">
                  <c:v>2.5689839800433691E-2</c:v>
                </c:pt>
                <c:pt idx="1544">
                  <c:v>2.5662301160229089E-2</c:v>
                </c:pt>
                <c:pt idx="1545">
                  <c:v>2.5668380881662289E-2</c:v>
                </c:pt>
                <c:pt idx="1546">
                  <c:v>2.5731682858725791E-2</c:v>
                </c:pt>
                <c:pt idx="1547">
                  <c:v>2.571183496301039E-2</c:v>
                </c:pt>
                <c:pt idx="1548">
                  <c:v>2.5778890646710691E-2</c:v>
                </c:pt>
                <c:pt idx="1549">
                  <c:v>2.5797127519370189E-2</c:v>
                </c:pt>
                <c:pt idx="1550">
                  <c:v>2.5737047588418591E-2</c:v>
                </c:pt>
                <c:pt idx="1551">
                  <c:v>2.5755463209013191E-2</c:v>
                </c:pt>
                <c:pt idx="1552">
                  <c:v>2.576279645763219E-2</c:v>
                </c:pt>
                <c:pt idx="1553">
                  <c:v>2.577584734853379E-2</c:v>
                </c:pt>
                <c:pt idx="1554">
                  <c:v>2.5852381256074291E-2</c:v>
                </c:pt>
                <c:pt idx="1555">
                  <c:v>2.586346821133019E-2</c:v>
                </c:pt>
                <c:pt idx="1556">
                  <c:v>2.5875448906261492E-2</c:v>
                </c:pt>
                <c:pt idx="1557">
                  <c:v>2.587026292450369E-2</c:v>
                </c:pt>
                <c:pt idx="1558">
                  <c:v>2.5888502088803292E-2</c:v>
                </c:pt>
                <c:pt idx="1559">
                  <c:v>2.5959132731205491E-2</c:v>
                </c:pt>
                <c:pt idx="1560">
                  <c:v>2.5940717110610891E-2</c:v>
                </c:pt>
                <c:pt idx="1561">
                  <c:v>2.5939642331360192E-2</c:v>
                </c:pt>
                <c:pt idx="1562">
                  <c:v>2.5965212452638692E-2</c:v>
                </c:pt>
                <c:pt idx="1563">
                  <c:v>2.598971008630659E-2</c:v>
                </c:pt>
                <c:pt idx="1564">
                  <c:v>2.603208938840389E-2</c:v>
                </c:pt>
                <c:pt idx="1565">
                  <c:v>2.6088594360653691E-2</c:v>
                </c:pt>
                <c:pt idx="1566">
                  <c:v>2.5984526396188989E-2</c:v>
                </c:pt>
                <c:pt idx="1567">
                  <c:v>2.6013313980298991E-2</c:v>
                </c:pt>
                <c:pt idx="1568">
                  <c:v>2.6117026740533691E-2</c:v>
                </c:pt>
                <c:pt idx="1569">
                  <c:v>2.6067314189817389E-2</c:v>
                </c:pt>
                <c:pt idx="1570">
                  <c:v>2.6105403541472592E-2</c:v>
                </c:pt>
                <c:pt idx="1571">
                  <c:v>2.6152072794012091E-2</c:v>
                </c:pt>
                <c:pt idx="1572">
                  <c:v>2.612042524294059E-2</c:v>
                </c:pt>
                <c:pt idx="1573">
                  <c:v>2.6134548621452789E-2</c:v>
                </c:pt>
                <c:pt idx="1574">
                  <c:v>2.6179790182151792E-2</c:v>
                </c:pt>
                <c:pt idx="1575">
                  <c:v>2.6174961696264189E-2</c:v>
                </c:pt>
                <c:pt idx="1576">
                  <c:v>2.6174246704523792E-2</c:v>
                </c:pt>
                <c:pt idx="1577">
                  <c:v>2.6177464167355391E-2</c:v>
                </c:pt>
                <c:pt idx="1578">
                  <c:v>2.6241123640289091E-2</c:v>
                </c:pt>
                <c:pt idx="1579">
                  <c:v>2.627688697714799E-2</c:v>
                </c:pt>
                <c:pt idx="1580">
                  <c:v>2.6272773483000691E-2</c:v>
                </c:pt>
                <c:pt idx="1581">
                  <c:v>2.6254534318701089E-2</c:v>
                </c:pt>
                <c:pt idx="1582">
                  <c:v>2.629315762252139E-2</c:v>
                </c:pt>
                <c:pt idx="1583">
                  <c:v>2.6301382319175691E-2</c:v>
                </c:pt>
                <c:pt idx="1584">
                  <c:v>2.630692579680359E-2</c:v>
                </c:pt>
                <c:pt idx="1585">
                  <c:v>2.6361822037637591E-2</c:v>
                </c:pt>
                <c:pt idx="1586">
                  <c:v>2.635735333926029E-2</c:v>
                </c:pt>
                <c:pt idx="1587">
                  <c:v>2.6354488789018492E-2</c:v>
                </c:pt>
                <c:pt idx="1588">
                  <c:v>2.6387928402721292E-2</c:v>
                </c:pt>
                <c:pt idx="1589">
                  <c:v>2.644085841626919E-2</c:v>
                </c:pt>
                <c:pt idx="1590">
                  <c:v>2.6421904260229289E-2</c:v>
                </c:pt>
                <c:pt idx="1591">
                  <c:v>2.6482341687050989E-2</c:v>
                </c:pt>
                <c:pt idx="1592">
                  <c:v>2.645480533848649E-2</c:v>
                </c:pt>
                <c:pt idx="1593">
                  <c:v>2.6539206446811091E-2</c:v>
                </c:pt>
                <c:pt idx="1594">
                  <c:v>2.6542426201282891E-2</c:v>
                </c:pt>
                <c:pt idx="1595">
                  <c:v>2.6512382798346789E-2</c:v>
                </c:pt>
                <c:pt idx="1596">
                  <c:v>2.656567030776499E-2</c:v>
                </c:pt>
                <c:pt idx="1597">
                  <c:v>2.6577829750631391E-2</c:v>
                </c:pt>
                <c:pt idx="1598">
                  <c:v>2.6482162939115889E-2</c:v>
                </c:pt>
                <c:pt idx="1599">
                  <c:v>2.6656151137522691E-2</c:v>
                </c:pt>
                <c:pt idx="1600">
                  <c:v>2.6580689717592792E-2</c:v>
                </c:pt>
                <c:pt idx="1601">
                  <c:v>2.666544832178749E-2</c:v>
                </c:pt>
                <c:pt idx="1602">
                  <c:v>2.6645955630302091E-2</c:v>
                </c:pt>
                <c:pt idx="1603">
                  <c:v>2.6623247767625192E-2</c:v>
                </c:pt>
                <c:pt idx="1604">
                  <c:v>2.6679931487810091E-2</c:v>
                </c:pt>
                <c:pt idx="1605">
                  <c:v>2.6645955630302091E-2</c:v>
                </c:pt>
                <c:pt idx="1606">
                  <c:v>2.6713371101512791E-2</c:v>
                </c:pt>
                <c:pt idx="1607">
                  <c:v>2.6749489642601591E-2</c:v>
                </c:pt>
                <c:pt idx="1608">
                  <c:v>2.6769876073762491E-2</c:v>
                </c:pt>
                <c:pt idx="1609">
                  <c:v>2.6765943619190592E-2</c:v>
                </c:pt>
                <c:pt idx="1610">
                  <c:v>2.6791153952958589E-2</c:v>
                </c:pt>
                <c:pt idx="1611">
                  <c:v>2.6824057322856091E-2</c:v>
                </c:pt>
                <c:pt idx="1612">
                  <c:v>2.6769518577892289E-2</c:v>
                </c:pt>
                <c:pt idx="1613">
                  <c:v>2.6808320629647692E-2</c:v>
                </c:pt>
                <c:pt idx="1614">
                  <c:v>2.6836393222017391E-2</c:v>
                </c:pt>
                <c:pt idx="1615">
                  <c:v>2.6852308663160889E-2</c:v>
                </c:pt>
                <c:pt idx="1616">
                  <c:v>2.690237641810719E-2</c:v>
                </c:pt>
                <c:pt idx="1617">
                  <c:v>2.6884316001742691E-2</c:v>
                </c:pt>
                <c:pt idx="1618">
                  <c:v>2.6926695303840089E-2</c:v>
                </c:pt>
                <c:pt idx="1619">
                  <c:v>2.6904342645393192E-2</c:v>
                </c:pt>
                <c:pt idx="1620">
                  <c:v>2.6974079548119891E-2</c:v>
                </c:pt>
                <c:pt idx="1621">
                  <c:v>2.699374869590019E-2</c:v>
                </c:pt>
                <c:pt idx="1622">
                  <c:v>2.6989279997522989E-2</c:v>
                </c:pt>
                <c:pt idx="1623">
                  <c:v>2.7001081944519192E-2</c:v>
                </c:pt>
                <c:pt idx="1624">
                  <c:v>2.699929446516839E-2</c:v>
                </c:pt>
                <c:pt idx="1625">
                  <c:v>2.7031838047555389E-2</c:v>
                </c:pt>
                <c:pt idx="1626">
                  <c:v>2.705025595979009E-2</c:v>
                </c:pt>
                <c:pt idx="1627">
                  <c:v>2.7111765874222392E-2</c:v>
                </c:pt>
                <c:pt idx="1628">
                  <c:v>2.7079939575215789E-2</c:v>
                </c:pt>
                <c:pt idx="1629">
                  <c:v>2.7150570217617891E-2</c:v>
                </c:pt>
                <c:pt idx="1630">
                  <c:v>2.7144311748249689E-2</c:v>
                </c:pt>
                <c:pt idx="1631">
                  <c:v>2.7090845490896392E-2</c:v>
                </c:pt>
                <c:pt idx="1632">
                  <c:v>2.714717400685129E-2</c:v>
                </c:pt>
                <c:pt idx="1633">
                  <c:v>2.715951219765279E-2</c:v>
                </c:pt>
                <c:pt idx="1634">
                  <c:v>2.7223169378946189E-2</c:v>
                </c:pt>
                <c:pt idx="1635">
                  <c:v>2.720135525594489E-2</c:v>
                </c:pt>
                <c:pt idx="1636">
                  <c:v>2.7207253937802791E-2</c:v>
                </c:pt>
                <c:pt idx="1637">
                  <c:v>2.724087229944059E-2</c:v>
                </c:pt>
                <c:pt idx="1638">
                  <c:v>2.725302945066679E-2</c:v>
                </c:pt>
                <c:pt idx="1639">
                  <c:v>2.719599052625199E-2</c:v>
                </c:pt>
                <c:pt idx="1640">
                  <c:v>2.7284502837083589E-2</c:v>
                </c:pt>
                <c:pt idx="1641">
                  <c:v>2.7314541656739189E-2</c:v>
                </c:pt>
                <c:pt idx="1642">
                  <c:v>2.7275203361178592E-2</c:v>
                </c:pt>
                <c:pt idx="1643">
                  <c:v>2.7379809861088691E-2</c:v>
                </c:pt>
                <c:pt idx="1644">
                  <c:v>2.733975428214749E-2</c:v>
                </c:pt>
                <c:pt idx="1645">
                  <c:v>2.733367685235449E-2</c:v>
                </c:pt>
                <c:pt idx="1646">
                  <c:v>2.7312396681518192E-2</c:v>
                </c:pt>
                <c:pt idx="1647">
                  <c:v>2.7371940368664392E-2</c:v>
                </c:pt>
                <c:pt idx="1648">
                  <c:v>2.7382669828050089E-2</c:v>
                </c:pt>
                <c:pt idx="1649">
                  <c:v>2.7394293027111289E-2</c:v>
                </c:pt>
                <c:pt idx="1650">
                  <c:v>2.7440964571290891E-2</c:v>
                </c:pt>
                <c:pt idx="1651">
                  <c:v>2.7447938032399592E-2</c:v>
                </c:pt>
                <c:pt idx="1652">
                  <c:v>2.7470109651271089E-2</c:v>
                </c:pt>
                <c:pt idx="1653">
                  <c:v>2.748227138577769E-2</c:v>
                </c:pt>
                <c:pt idx="1654">
                  <c:v>2.7499793266696791E-2</c:v>
                </c:pt>
                <c:pt idx="1655">
                  <c:v>2.7497469543540692E-2</c:v>
                </c:pt>
                <c:pt idx="1656">
                  <c:v>2.7547001054681792E-2</c:v>
                </c:pt>
                <c:pt idx="1657">
                  <c:v>2.7557013230686891E-2</c:v>
                </c:pt>
                <c:pt idx="1658">
                  <c:v>2.7540206341508191E-2</c:v>
                </c:pt>
                <c:pt idx="1659">
                  <c:v>2.7611911763160989E-2</c:v>
                </c:pt>
                <c:pt idx="1660">
                  <c:v>2.763873311998509E-2</c:v>
                </c:pt>
                <c:pt idx="1661">
                  <c:v>2.7624249953962489E-2</c:v>
                </c:pt>
                <c:pt idx="1662">
                  <c:v>2.7582406895670489E-2</c:v>
                </c:pt>
                <c:pt idx="1663">
                  <c:v>2.7683436145238591E-2</c:v>
                </c:pt>
                <c:pt idx="1664">
                  <c:v>2.7719914473837891E-2</c:v>
                </c:pt>
                <c:pt idx="1665">
                  <c:v>2.7680037642831692E-2</c:v>
                </c:pt>
                <c:pt idx="1666">
                  <c:v>2.7693986856689189E-2</c:v>
                </c:pt>
                <c:pt idx="1667">
                  <c:v>2.7756929046242391E-2</c:v>
                </c:pt>
                <c:pt idx="1668">
                  <c:v>2.7732610160509489E-2</c:v>
                </c:pt>
                <c:pt idx="1669">
                  <c:v>2.7702032805408391E-2</c:v>
                </c:pt>
                <c:pt idx="1670">
                  <c:v>2.7741549848904191E-2</c:v>
                </c:pt>
                <c:pt idx="1671">
                  <c:v>2.7744767311735689E-2</c:v>
                </c:pt>
                <c:pt idx="1672">
                  <c:v>2.7800380835950191E-2</c:v>
                </c:pt>
                <c:pt idx="1673">
                  <c:v>2.7798772104534391E-2</c:v>
                </c:pt>
                <c:pt idx="1674">
                  <c:v>2.779662483767319E-2</c:v>
                </c:pt>
                <c:pt idx="1675">
                  <c:v>2.7869938990741791E-2</c:v>
                </c:pt>
                <c:pt idx="1676">
                  <c:v>2.7897475339306189E-2</c:v>
                </c:pt>
                <c:pt idx="1677">
                  <c:v>2.790588107553579E-2</c:v>
                </c:pt>
                <c:pt idx="1678">
                  <c:v>2.7902482573128891E-2</c:v>
                </c:pt>
                <c:pt idx="1679">
                  <c:v>2.7906059823470889E-2</c:v>
                </c:pt>
                <c:pt idx="1680">
                  <c:v>2.7914642015995292E-2</c:v>
                </c:pt>
                <c:pt idx="1681">
                  <c:v>2.7940569633143991E-2</c:v>
                </c:pt>
                <c:pt idx="1682">
                  <c:v>2.8002081839216389E-2</c:v>
                </c:pt>
                <c:pt idx="1683">
                  <c:v>2.7990458640155189E-2</c:v>
                </c:pt>
                <c:pt idx="1684">
                  <c:v>2.7997076897033891E-2</c:v>
                </c:pt>
                <c:pt idx="1685">
                  <c:v>2.8060912826262489E-2</c:v>
                </c:pt>
                <c:pt idx="1686">
                  <c:v>2.8015313769693292E-2</c:v>
                </c:pt>
                <c:pt idx="1687">
                  <c:v>2.8051792098292491E-2</c:v>
                </c:pt>
                <c:pt idx="1688">
                  <c:v>2.8086482947540889E-2</c:v>
                </c:pt>
                <c:pt idx="1689">
                  <c:v>2.8075038496414791E-2</c:v>
                </c:pt>
                <c:pt idx="1690">
                  <c:v>2.811401929610529E-2</c:v>
                </c:pt>
                <c:pt idx="1691">
                  <c:v>2.8118847781992889E-2</c:v>
                </c:pt>
                <c:pt idx="1692">
                  <c:v>2.814978263296419E-2</c:v>
                </c:pt>
                <c:pt idx="1693">
                  <c:v>2.814423915533629E-2</c:v>
                </c:pt>
                <c:pt idx="1694">
                  <c:v>2.8163374350951492E-2</c:v>
                </c:pt>
                <c:pt idx="1695">
                  <c:v>2.8232036474427489E-2</c:v>
                </c:pt>
                <c:pt idx="1696">
                  <c:v>2.821844704808029E-2</c:v>
                </c:pt>
                <c:pt idx="1697">
                  <c:v>2.8203425346612292E-2</c:v>
                </c:pt>
                <c:pt idx="1698">
                  <c:v>2.8192519430931689E-2</c:v>
                </c:pt>
                <c:pt idx="1699">
                  <c:v>2.8219700575266189E-2</c:v>
                </c:pt>
                <c:pt idx="1700">
                  <c:v>2.8247055884255291E-2</c:v>
                </c:pt>
                <c:pt idx="1701">
                  <c:v>2.8231500230622191E-2</c:v>
                </c:pt>
                <c:pt idx="1702">
                  <c:v>2.8252244157653289E-2</c:v>
                </c:pt>
                <c:pt idx="1703">
                  <c:v>2.8279601758282591E-2</c:v>
                </c:pt>
                <c:pt idx="1704">
                  <c:v>2.8385280745803189E-2</c:v>
                </c:pt>
                <c:pt idx="1705">
                  <c:v>2.8358099601468789E-2</c:v>
                </c:pt>
                <c:pt idx="1706">
                  <c:v>2.827209205336869E-2</c:v>
                </c:pt>
                <c:pt idx="1707">
                  <c:v>2.8403519910102891E-2</c:v>
                </c:pt>
                <c:pt idx="1708">
                  <c:v>2.8383314518517291E-2</c:v>
                </c:pt>
                <c:pt idx="1709">
                  <c:v>2.8376162309473492E-2</c:v>
                </c:pt>
                <c:pt idx="1710">
                  <c:v>2.8369722800529889E-2</c:v>
                </c:pt>
                <c:pt idx="1711">
                  <c:v>2.846020363028769E-2</c:v>
                </c:pt>
                <c:pt idx="1712">
                  <c:v>2.8497218202692191E-2</c:v>
                </c:pt>
                <c:pt idx="1713">
                  <c:v>2.850598143479189E-2</c:v>
                </c:pt>
                <c:pt idx="1714">
                  <c:v>2.842533632474439E-2</c:v>
                </c:pt>
                <c:pt idx="1715">
                  <c:v>2.8504727907606092E-2</c:v>
                </c:pt>
                <c:pt idx="1716">
                  <c:v>2.8510271385233991E-2</c:v>
                </c:pt>
                <c:pt idx="1717">
                  <c:v>2.8572141087176591E-2</c:v>
                </c:pt>
                <c:pt idx="1718">
                  <c:v>2.8551039664275388E-2</c:v>
                </c:pt>
                <c:pt idx="1719">
                  <c:v>2.8518853577758491E-2</c:v>
                </c:pt>
                <c:pt idx="1720">
                  <c:v>2.8578220808609792E-2</c:v>
                </c:pt>
                <c:pt idx="1721">
                  <c:v>2.8614877885144191E-2</c:v>
                </c:pt>
                <c:pt idx="1722">
                  <c:v>2.8647778963401389E-2</c:v>
                </c:pt>
                <c:pt idx="1723">
                  <c:v>2.8628646059426392E-2</c:v>
                </c:pt>
                <c:pt idx="1724">
                  <c:v>2.8648136459271591E-2</c:v>
                </c:pt>
                <c:pt idx="1725">
                  <c:v>2.866852289043249E-2</c:v>
                </c:pt>
                <c:pt idx="1726">
                  <c:v>2.8666554371506291E-2</c:v>
                </c:pt>
                <c:pt idx="1727">
                  <c:v>2.8695701743126689E-2</c:v>
                </c:pt>
                <c:pt idx="1728">
                  <c:v>2.868300605645499E-2</c:v>
                </c:pt>
                <c:pt idx="1729">
                  <c:v>2.8696059238996891E-2</c:v>
                </c:pt>
                <c:pt idx="1730">
                  <c:v>2.875220671537649E-2</c:v>
                </c:pt>
                <c:pt idx="1731">
                  <c:v>2.8786001533309191E-2</c:v>
                </c:pt>
                <c:pt idx="1732">
                  <c:v>2.8747201773193991E-2</c:v>
                </c:pt>
                <c:pt idx="1733">
                  <c:v>2.8786359029179292E-2</c:v>
                </c:pt>
                <c:pt idx="1734">
                  <c:v>2.8827844591601291E-2</c:v>
                </c:pt>
                <c:pt idx="1735">
                  <c:v>2.8851805981463891E-2</c:v>
                </c:pt>
                <c:pt idx="1736">
                  <c:v>2.883338806922919E-2</c:v>
                </c:pt>
                <c:pt idx="1737">
                  <c:v>2.8898656273578689E-2</c:v>
                </c:pt>
                <c:pt idx="1738">
                  <c:v>2.8905091199241891E-2</c:v>
                </c:pt>
                <c:pt idx="1739">
                  <c:v>2.895194378299679E-2</c:v>
                </c:pt>
                <c:pt idx="1740">
                  <c:v>2.891010072470469E-2</c:v>
                </c:pt>
                <c:pt idx="1741">
                  <c:v>2.8917786885913489E-2</c:v>
                </c:pt>
                <c:pt idx="1742">
                  <c:v>2.8996646808250291E-2</c:v>
                </c:pt>
                <c:pt idx="1743">
                  <c:v>2.8932987335316591E-2</c:v>
                </c:pt>
                <c:pt idx="1744">
                  <c:v>2.901059143882739E-2</c:v>
                </c:pt>
                <c:pt idx="1745">
                  <c:v>2.9008625211541392E-2</c:v>
                </c:pt>
                <c:pt idx="1746">
                  <c:v>2.9022393385823589E-2</c:v>
                </c:pt>
                <c:pt idx="1747">
                  <c:v>2.9024004408879589E-2</c:v>
                </c:pt>
                <c:pt idx="1748">
                  <c:v>2.9094456303346689E-2</c:v>
                </c:pt>
                <c:pt idx="1749">
                  <c:v>2.9029905382377791E-2</c:v>
                </c:pt>
                <c:pt idx="1750">
                  <c:v>2.9141842839266689E-2</c:v>
                </c:pt>
                <c:pt idx="1751">
                  <c:v>2.9139516824470389E-2</c:v>
                </c:pt>
                <c:pt idx="1752">
                  <c:v>2.916169073498209E-2</c:v>
                </c:pt>
                <c:pt idx="1753">
                  <c:v>2.9145241341673591E-2</c:v>
                </c:pt>
                <c:pt idx="1754">
                  <c:v>2.919799031564629E-2</c:v>
                </c:pt>
                <c:pt idx="1755">
                  <c:v>2.9144345310357891E-2</c:v>
                </c:pt>
                <c:pt idx="1756">
                  <c:v>2.9168485448155691E-2</c:v>
                </c:pt>
                <c:pt idx="1757">
                  <c:v>2.9209434766772291E-2</c:v>
                </c:pt>
                <c:pt idx="1758">
                  <c:v>2.9265224747281691E-2</c:v>
                </c:pt>
                <c:pt idx="1759">
                  <c:v>2.9197811567711191E-2</c:v>
                </c:pt>
                <c:pt idx="1760">
                  <c:v>2.9316901233643892E-2</c:v>
                </c:pt>
                <c:pt idx="1761">
                  <c:v>2.930098579250039E-2</c:v>
                </c:pt>
                <c:pt idx="1762">
                  <c:v>2.9336212885553992E-2</c:v>
                </c:pt>
                <c:pt idx="1763">
                  <c:v>2.9268799705983489E-2</c:v>
                </c:pt>
                <c:pt idx="1764">
                  <c:v>2.933335062695239E-2</c:v>
                </c:pt>
                <c:pt idx="1765">
                  <c:v>2.9333708122822589E-2</c:v>
                </c:pt>
                <c:pt idx="1766">
                  <c:v>2.935963573997119E-2</c:v>
                </c:pt>
                <c:pt idx="1767">
                  <c:v>2.9372512466218189E-2</c:v>
                </c:pt>
                <c:pt idx="1768">
                  <c:v>2.9382169437993291E-2</c:v>
                </c:pt>
                <c:pt idx="1769">
                  <c:v>2.937698345623559E-2</c:v>
                </c:pt>
                <c:pt idx="1770">
                  <c:v>2.9449044082118389E-2</c:v>
                </c:pt>
                <c:pt idx="1771">
                  <c:v>2.9458522305958489E-2</c:v>
                </c:pt>
                <c:pt idx="1772">
                  <c:v>2.9400585058587791E-2</c:v>
                </c:pt>
                <c:pt idx="1773">
                  <c:v>2.9494821886622589E-2</c:v>
                </c:pt>
                <c:pt idx="1774">
                  <c:v>2.951842348897489E-2</c:v>
                </c:pt>
                <c:pt idx="1775">
                  <c:v>2.9512165019606591E-2</c:v>
                </c:pt>
                <c:pt idx="1776">
                  <c:v>2.9501259103925991E-2</c:v>
                </c:pt>
                <c:pt idx="1777">
                  <c:v>2.9524145714537889E-2</c:v>
                </c:pt>
                <c:pt idx="1778">
                  <c:v>2.9570996006652691E-2</c:v>
                </c:pt>
                <c:pt idx="1779">
                  <c:v>2.955168206310229E-2</c:v>
                </c:pt>
                <c:pt idx="1780">
                  <c:v>2.9591737642043491E-2</c:v>
                </c:pt>
                <c:pt idx="1781">
                  <c:v>2.9633580700335591E-2</c:v>
                </c:pt>
                <c:pt idx="1782">
                  <c:v>2.961999127398849E-2</c:v>
                </c:pt>
                <c:pt idx="1783">
                  <c:v>2.9670416524804989E-2</c:v>
                </c:pt>
                <c:pt idx="1784">
                  <c:v>2.9660759553029891E-2</c:v>
                </c:pt>
                <c:pt idx="1785">
                  <c:v>2.9693839379222191E-2</c:v>
                </c:pt>
                <c:pt idx="1786">
                  <c:v>2.9686329674308291E-2</c:v>
                </c:pt>
                <c:pt idx="1787">
                  <c:v>2.9727815236730189E-2</c:v>
                </c:pt>
                <c:pt idx="1788">
                  <c:v>2.9733179966423089E-2</c:v>
                </c:pt>
                <c:pt idx="1789">
                  <c:v>2.976322107771889E-2</c:v>
                </c:pt>
                <c:pt idx="1790">
                  <c:v>2.9751955374527989E-2</c:v>
                </c:pt>
                <c:pt idx="1791">
                  <c:v>2.973532723328429E-2</c:v>
                </c:pt>
                <c:pt idx="1792">
                  <c:v>2.9801486885669089E-2</c:v>
                </c:pt>
                <c:pt idx="1793">
                  <c:v>2.9791653457598991E-2</c:v>
                </c:pt>
                <c:pt idx="1794">
                  <c:v>2.989107168411119E-2</c:v>
                </c:pt>
                <c:pt idx="1795">
                  <c:v>2.977090953056789E-2</c:v>
                </c:pt>
                <c:pt idx="1796">
                  <c:v>2.9858706849659189E-2</c:v>
                </c:pt>
                <c:pt idx="1797">
                  <c:v>2.985387836377159E-2</c:v>
                </c:pt>
                <c:pt idx="1798">
                  <c:v>2.988391947506739E-2</c:v>
                </c:pt>
                <c:pt idx="1799">
                  <c:v>2.9871760032200989E-2</c:v>
                </c:pt>
                <c:pt idx="1800">
                  <c:v>2.9897330153479389E-2</c:v>
                </c:pt>
                <c:pt idx="1801">
                  <c:v>2.9931484758922489E-2</c:v>
                </c:pt>
                <c:pt idx="1802">
                  <c:v>2.9956339888460592E-2</c:v>
                </c:pt>
                <c:pt idx="1803">
                  <c:v>2.999764441130719E-2</c:v>
                </c:pt>
                <c:pt idx="1804">
                  <c:v>2.9987453487366991E-2</c:v>
                </c:pt>
                <c:pt idx="1805">
                  <c:v>3.0050931920725391E-2</c:v>
                </c:pt>
                <c:pt idx="1806">
                  <c:v>3.0002830393064991E-2</c:v>
                </c:pt>
                <c:pt idx="1807">
                  <c:v>3.0078828056800191E-2</c:v>
                </c:pt>
                <c:pt idx="1808">
                  <c:v>3.006827734534959E-2</c:v>
                </c:pt>
                <c:pt idx="1809">
                  <c:v>3.0080436788215991E-2</c:v>
                </c:pt>
                <c:pt idx="1810">
                  <c:v>3.011083539538199E-2</c:v>
                </c:pt>
                <c:pt idx="1811">
                  <c:v>3.0079721796475591E-2</c:v>
                </c:pt>
                <c:pt idx="1812">
                  <c:v>3.009688618152449E-2</c:v>
                </c:pt>
                <c:pt idx="1813">
                  <c:v>3.0119596335841489E-2</c:v>
                </c:pt>
                <c:pt idx="1814">
                  <c:v>3.018200228158939E-2</c:v>
                </c:pt>
                <c:pt idx="1815">
                  <c:v>3.0206142419387089E-2</c:v>
                </c:pt>
                <c:pt idx="1816">
                  <c:v>3.0247627981808991E-2</c:v>
                </c:pt>
                <c:pt idx="1817">
                  <c:v>3.0224024087816589E-2</c:v>
                </c:pt>
                <c:pt idx="1818">
                  <c:v>3.023850725383909E-2</c:v>
                </c:pt>
                <c:pt idx="1819">
                  <c:v>3.026246864370179E-2</c:v>
                </c:pt>
                <c:pt idx="1820">
                  <c:v>3.0252811671926592E-2</c:v>
                </c:pt>
                <c:pt idx="1821">
                  <c:v>3.0283748814538089E-2</c:v>
                </c:pt>
                <c:pt idx="1822">
                  <c:v>3.0367432639482089E-2</c:v>
                </c:pt>
                <c:pt idx="1823">
                  <c:v>3.0270693340356092E-2</c:v>
                </c:pt>
                <c:pt idx="1824">
                  <c:v>3.0349729718987691E-2</c:v>
                </c:pt>
                <c:pt idx="1825">
                  <c:v>3.0332026798493391E-2</c:v>
                </c:pt>
                <c:pt idx="1826">
                  <c:v>3.0354379456940191E-2</c:v>
                </c:pt>
                <c:pt idx="1827">
                  <c:v>3.0414638135826792E-2</c:v>
                </c:pt>
                <c:pt idx="1828">
                  <c:v>3.039515002762179E-2</c:v>
                </c:pt>
                <c:pt idx="1829">
                  <c:v>3.0411063177125091E-2</c:v>
                </c:pt>
                <c:pt idx="1830">
                  <c:v>3.044754150572429E-2</c:v>
                </c:pt>
                <c:pt idx="1831">
                  <c:v>3.046685315763439E-2</c:v>
                </c:pt>
                <c:pt idx="1832">
                  <c:v>3.0490457051626889E-2</c:v>
                </c:pt>
                <c:pt idx="1833">
                  <c:v>3.048401983432349E-2</c:v>
                </c:pt>
                <c:pt idx="1834">
                  <c:v>3.0476510129409589E-2</c:v>
                </c:pt>
                <c:pt idx="1835">
                  <c:v>3.051960442324729E-2</c:v>
                </c:pt>
                <c:pt idx="1836">
                  <c:v>3.056073019815889E-2</c:v>
                </c:pt>
                <c:pt idx="1837">
                  <c:v>3.052049816292279E-2</c:v>
                </c:pt>
                <c:pt idx="1838">
                  <c:v>3.0557689191622189E-2</c:v>
                </c:pt>
                <c:pt idx="1839">
                  <c:v>3.056287517337989E-2</c:v>
                </c:pt>
                <c:pt idx="1840">
                  <c:v>3.0635295586773092E-2</c:v>
                </c:pt>
                <c:pt idx="1841">
                  <c:v>3.057539211211649E-2</c:v>
                </c:pt>
                <c:pt idx="1842">
                  <c:v>3.0629396904915191E-2</c:v>
                </c:pt>
                <c:pt idx="1843">
                  <c:v>3.068536334171949E-2</c:v>
                </c:pt>
                <c:pt idx="1844">
                  <c:v>3.0700385043187488E-2</c:v>
                </c:pt>
                <c:pt idx="1845">
                  <c:v>3.0671952663307391E-2</c:v>
                </c:pt>
                <c:pt idx="1846">
                  <c:v>3.0725955164465892E-2</c:v>
                </c:pt>
                <c:pt idx="1847">
                  <c:v>3.0722735409994189E-2</c:v>
                </c:pt>
                <c:pt idx="1848">
                  <c:v>3.067767488887049E-2</c:v>
                </c:pt>
                <c:pt idx="1849">
                  <c:v>3.0742404557774491E-2</c:v>
                </c:pt>
                <c:pt idx="1850">
                  <c:v>3.0738472103202491E-2</c:v>
                </c:pt>
                <c:pt idx="1851">
                  <c:v>3.0748486570847892E-2</c:v>
                </c:pt>
                <c:pt idx="1852">
                  <c:v>3.0803380520041591E-2</c:v>
                </c:pt>
                <c:pt idx="1853">
                  <c:v>3.0782100349205289E-2</c:v>
                </c:pt>
                <c:pt idx="1854">
                  <c:v>3.078675237879799E-2</c:v>
                </c:pt>
                <c:pt idx="1855">
                  <c:v>3.0841825075926789E-2</c:v>
                </c:pt>
                <c:pt idx="1856">
                  <c:v>3.084397234278809E-2</c:v>
                </c:pt>
                <c:pt idx="1857">
                  <c:v>3.0852018291507289E-2</c:v>
                </c:pt>
                <c:pt idx="1858">
                  <c:v>3.0895829868725491E-2</c:v>
                </c:pt>
                <c:pt idx="1859">
                  <c:v>3.0932484653619689E-2</c:v>
                </c:pt>
                <c:pt idx="1860">
                  <c:v>3.0931769661879289E-2</c:v>
                </c:pt>
                <c:pt idx="1861">
                  <c:v>3.097557894745739E-2</c:v>
                </c:pt>
                <c:pt idx="1862">
                  <c:v>3.0969677973959289E-2</c:v>
                </c:pt>
                <c:pt idx="1863">
                  <c:v>3.0988453382064091E-2</c:v>
                </c:pt>
                <c:pt idx="1864">
                  <c:v>3.1031011432096592E-2</c:v>
                </c:pt>
                <c:pt idx="1865">
                  <c:v>3.1028151465135191E-2</c:v>
                </c:pt>
                <c:pt idx="1866">
                  <c:v>3.102135446032139E-2</c:v>
                </c:pt>
                <c:pt idx="1867">
                  <c:v>3.1012593519861891E-2</c:v>
                </c:pt>
                <c:pt idx="1868">
                  <c:v>3.108715890847609E-2</c:v>
                </c:pt>
                <c:pt idx="1869">
                  <c:v>3.109270238610409E-2</c:v>
                </c:pt>
                <c:pt idx="1870">
                  <c:v>3.1196236398403691E-2</c:v>
                </c:pt>
                <c:pt idx="1871">
                  <c:v>3.1163333028506192E-2</c:v>
                </c:pt>
                <c:pt idx="1872">
                  <c:v>3.116834026232889E-2</c:v>
                </c:pt>
                <c:pt idx="1873">
                  <c:v>3.1166731530913091E-2</c:v>
                </c:pt>
                <c:pt idx="1874">
                  <c:v>3.1141697653439888E-2</c:v>
                </c:pt>
                <c:pt idx="1875">
                  <c:v>3.1144021376596089E-2</c:v>
                </c:pt>
                <c:pt idx="1876">
                  <c:v>3.1238258204630789E-2</c:v>
                </c:pt>
                <c:pt idx="1877">
                  <c:v>3.1193374139802089E-2</c:v>
                </c:pt>
                <c:pt idx="1878">
                  <c:v>3.1199811357105391E-2</c:v>
                </c:pt>
                <c:pt idx="1879">
                  <c:v>3.1238970904730989E-2</c:v>
                </c:pt>
                <c:pt idx="1880">
                  <c:v>3.1202135080261591E-2</c:v>
                </c:pt>
                <c:pt idx="1881">
                  <c:v>3.1299410623192893E-2</c:v>
                </c:pt>
                <c:pt idx="1882">
                  <c:v>3.1261681059047988E-2</c:v>
                </c:pt>
                <c:pt idx="1883">
                  <c:v>3.131317879747509E-2</c:v>
                </c:pt>
                <c:pt idx="1884">
                  <c:v>3.1354128116091687E-2</c:v>
                </c:pt>
                <c:pt idx="1885">
                  <c:v>3.1326589475887089E-2</c:v>
                </c:pt>
                <c:pt idx="1886">
                  <c:v>3.1407415625509888E-2</c:v>
                </c:pt>
                <c:pt idx="1887">
                  <c:v>3.1405983350388987E-2</c:v>
                </c:pt>
                <c:pt idx="1888">
                  <c:v>3.1441389191377692E-2</c:v>
                </c:pt>
                <c:pt idx="1889">
                  <c:v>3.1461237087093093E-2</c:v>
                </c:pt>
                <c:pt idx="1890">
                  <c:v>3.1424401262623691E-2</c:v>
                </c:pt>
                <c:pt idx="1891">
                  <c:v>3.145408487804939E-2</c:v>
                </c:pt>
                <c:pt idx="1892">
                  <c:v>3.146731680852629E-2</c:v>
                </c:pt>
                <c:pt idx="1893">
                  <c:v>3.145658964078079E-2</c:v>
                </c:pt>
                <c:pt idx="1894">
                  <c:v>3.1460164599482587E-2</c:v>
                </c:pt>
                <c:pt idx="1895">
                  <c:v>3.1497000423951989E-2</c:v>
                </c:pt>
                <c:pt idx="1896">
                  <c:v>3.154992814585969E-2</c:v>
                </c:pt>
                <c:pt idx="1897">
                  <c:v>3.149682167601689E-2</c:v>
                </c:pt>
                <c:pt idx="1898">
                  <c:v>3.1574247031592589E-2</c:v>
                </c:pt>
                <c:pt idx="1899">
                  <c:v>3.1572817048111892E-2</c:v>
                </c:pt>
                <c:pt idx="1900">
                  <c:v>3.1636474229405291E-2</c:v>
                </c:pt>
                <c:pt idx="1901">
                  <c:v>3.161966504858639E-2</c:v>
                </c:pt>
                <c:pt idx="1902">
                  <c:v>3.160053443625159E-2</c:v>
                </c:pt>
                <c:pt idx="1903">
                  <c:v>3.1650242403687592E-2</c:v>
                </c:pt>
                <c:pt idx="1904">
                  <c:v>3.1639512944301791E-2</c:v>
                </c:pt>
                <c:pt idx="1905">
                  <c:v>3.1714616868361592E-2</c:v>
                </c:pt>
                <c:pt idx="1906">
                  <c:v>3.1731247301245387E-2</c:v>
                </c:pt>
                <c:pt idx="1907">
                  <c:v>3.1721054085664988E-2</c:v>
                </c:pt>
                <c:pt idx="1908">
                  <c:v>3.1756636382948587E-2</c:v>
                </c:pt>
                <c:pt idx="1909">
                  <c:v>3.176074987709579E-2</c:v>
                </c:pt>
                <c:pt idx="1910">
                  <c:v>3.1728027546773591E-2</c:v>
                </c:pt>
                <c:pt idx="1911">
                  <c:v>3.1738754714519091E-2</c:v>
                </c:pt>
                <c:pt idx="1912">
                  <c:v>3.184032249953269E-2</c:v>
                </c:pt>
                <c:pt idx="1913">
                  <c:v>3.1814037386513887E-2</c:v>
                </c:pt>
                <c:pt idx="1914">
                  <c:v>3.1838713768116887E-2</c:v>
                </c:pt>
                <c:pt idx="1915">
                  <c:v>3.1809387648561394E-2</c:v>
                </c:pt>
                <c:pt idx="1916">
                  <c:v>3.1836030257450389E-2</c:v>
                </c:pt>
                <c:pt idx="1917">
                  <c:v>3.1858742703407592E-2</c:v>
                </c:pt>
                <c:pt idx="1918">
                  <c:v>3.1885921556101891E-2</c:v>
                </c:pt>
                <c:pt idx="1919">
                  <c:v>3.1873404617365292E-2</c:v>
                </c:pt>
                <c:pt idx="1920">
                  <c:v>3.1934738075502588E-2</c:v>
                </c:pt>
                <c:pt idx="1921">
                  <c:v>3.1954585971217989E-2</c:v>
                </c:pt>
                <c:pt idx="1922">
                  <c:v>3.1974076371063288E-2</c:v>
                </c:pt>
                <c:pt idx="1923">
                  <c:v>3.1932412060706288E-2</c:v>
                </c:pt>
                <c:pt idx="1924">
                  <c:v>3.2020209379797493E-2</c:v>
                </c:pt>
                <c:pt idx="1925">
                  <c:v>3.1978008825635187E-2</c:v>
                </c:pt>
                <c:pt idx="1926">
                  <c:v>3.1984805830448992E-2</c:v>
                </c:pt>
                <c:pt idx="1927">
                  <c:v>3.204631574488119E-2</c:v>
                </c:pt>
                <c:pt idx="1928">
                  <c:v>3.2039344575412687E-2</c:v>
                </c:pt>
                <c:pt idx="1929">
                  <c:v>3.2115518695442789E-2</c:v>
                </c:pt>
                <c:pt idx="1930">
                  <c:v>3.209835201875369E-2</c:v>
                </c:pt>
                <c:pt idx="1931">
                  <c:v>3.2083687813155889E-2</c:v>
                </c:pt>
                <c:pt idx="1932">
                  <c:v>3.2126069406893387E-2</c:v>
                </c:pt>
                <c:pt idx="1933">
                  <c:v>3.2199738764191993E-2</c:v>
                </c:pt>
                <c:pt idx="1934">
                  <c:v>3.2118557410339289E-2</c:v>
                </c:pt>
                <c:pt idx="1935">
                  <c:v>3.2182929583373092E-2</c:v>
                </c:pt>
                <c:pt idx="1936">
                  <c:v>3.2218335424361789E-2</c:v>
                </c:pt>
                <c:pt idx="1937">
                  <c:v>3.2241222034973788E-2</c:v>
                </c:pt>
                <c:pt idx="1938">
                  <c:v>3.2231746102773892E-2</c:v>
                </c:pt>
                <c:pt idx="1939">
                  <c:v>3.2242118066289391E-2</c:v>
                </c:pt>
                <c:pt idx="1940">
                  <c:v>3.2282531141100787E-2</c:v>
                </c:pt>
                <c:pt idx="1941">
                  <c:v>3.2241222034973788E-2</c:v>
                </c:pt>
                <c:pt idx="1942">
                  <c:v>3.2279668882499189E-2</c:v>
                </c:pt>
                <c:pt idx="1943">
                  <c:v>3.2305777539223091E-2</c:v>
                </c:pt>
                <c:pt idx="1944">
                  <c:v>3.2312036008591387E-2</c:v>
                </c:pt>
                <c:pt idx="1945">
                  <c:v>3.2349586824801088E-2</c:v>
                </c:pt>
                <c:pt idx="1946">
                  <c:v>3.2334743871268189E-2</c:v>
                </c:pt>
                <c:pt idx="1947">
                  <c:v>3.2392321331128487E-2</c:v>
                </c:pt>
                <c:pt idx="1948">
                  <c:v>3.2415565437610587E-2</c:v>
                </c:pt>
                <c:pt idx="1949">
                  <c:v>3.2413777958259692E-2</c:v>
                </c:pt>
                <c:pt idx="1950">
                  <c:v>3.2435058129095994E-2</c:v>
                </c:pt>
                <c:pt idx="1951">
                  <c:v>3.2452939797525393E-2</c:v>
                </c:pt>
                <c:pt idx="1952">
                  <c:v>3.2494782855817493E-2</c:v>
                </c:pt>
                <c:pt idx="1953">
                  <c:v>3.2442210338139689E-2</c:v>
                </c:pt>
                <c:pt idx="1954">
                  <c:v>3.2454191033070991E-2</c:v>
                </c:pt>
                <c:pt idx="1955">
                  <c:v>3.2481908421210688E-2</c:v>
                </c:pt>
                <c:pt idx="1956">
                  <c:v>3.2534121151378187E-2</c:v>
                </c:pt>
                <c:pt idx="1957">
                  <c:v>3.2554147795028687E-2</c:v>
                </c:pt>
                <c:pt idx="1958">
                  <c:v>3.2579717916307087E-2</c:v>
                </c:pt>
                <c:pt idx="1959">
                  <c:v>3.2566845773340493E-2</c:v>
                </c:pt>
                <c:pt idx="1960">
                  <c:v>3.256273227919329E-2</c:v>
                </c:pt>
                <c:pt idx="1961">
                  <c:v>3.262549342917119E-2</c:v>
                </c:pt>
                <c:pt idx="1962">
                  <c:v>3.2638548903353187E-2</c:v>
                </c:pt>
                <c:pt idx="1963">
                  <c:v>3.2638727651288293E-2</c:v>
                </c:pt>
                <c:pt idx="1964">
                  <c:v>3.2623884697755387E-2</c:v>
                </c:pt>
                <c:pt idx="1965">
                  <c:v>3.268217944099619E-2</c:v>
                </c:pt>
                <c:pt idx="1966">
                  <c:v>3.2669305006389392E-2</c:v>
                </c:pt>
                <c:pt idx="1967">
                  <c:v>3.2751022604047393E-2</c:v>
                </c:pt>
                <c:pt idx="1968">
                  <c:v>3.2810566291193694E-2</c:v>
                </c:pt>
                <c:pt idx="1969">
                  <c:v>3.2769616972576993E-2</c:v>
                </c:pt>
                <c:pt idx="1970">
                  <c:v>3.2725094986898788E-2</c:v>
                </c:pt>
                <c:pt idx="1971">
                  <c:v>3.2752988831333388E-2</c:v>
                </c:pt>
                <c:pt idx="1972">
                  <c:v>3.2751380099917592E-2</c:v>
                </c:pt>
                <c:pt idx="1973">
                  <c:v>3.2791435678858789E-2</c:v>
                </c:pt>
                <c:pt idx="1974">
                  <c:v>3.2843648409026191E-2</c:v>
                </c:pt>
                <c:pt idx="1975">
                  <c:v>3.2859385102234587E-2</c:v>
                </c:pt>
                <c:pt idx="1976">
                  <c:v>3.2863496304741592E-2</c:v>
                </c:pt>
                <c:pt idx="1977">
                  <c:v>3.2846689415562888E-2</c:v>
                </c:pt>
                <c:pt idx="1978">
                  <c:v>3.2939491676836588E-2</c:v>
                </c:pt>
                <c:pt idx="1979">
                  <c:v>3.2910346596856391E-2</c:v>
                </c:pt>
                <c:pt idx="1980">
                  <c:v>3.2909808061410889E-2</c:v>
                </c:pt>
                <c:pt idx="1981">
                  <c:v>3.2910880549021491E-2</c:v>
                </c:pt>
                <c:pt idx="1982">
                  <c:v>3.2968817796392089E-2</c:v>
                </c:pt>
                <c:pt idx="1983">
                  <c:v>3.2954870874174792E-2</c:v>
                </c:pt>
                <c:pt idx="1984">
                  <c:v>3.2975076265760392E-2</c:v>
                </c:pt>
                <c:pt idx="1985">
                  <c:v>3.3057868642669089E-2</c:v>
                </c:pt>
                <c:pt idx="1986">
                  <c:v>3.3048390418828989E-2</c:v>
                </c:pt>
                <c:pt idx="1987">
                  <c:v>3.3034083709101388E-2</c:v>
                </c:pt>
                <c:pt idx="1988">
                  <c:v>3.3032117481815393E-2</c:v>
                </c:pt>
                <c:pt idx="1989">
                  <c:v>3.3071813273246188E-2</c:v>
                </c:pt>
                <c:pt idx="1990">
                  <c:v>3.309005472918599E-2</c:v>
                </c:pt>
                <c:pt idx="1991">
                  <c:v>3.3073424296302188E-2</c:v>
                </c:pt>
                <c:pt idx="1992">
                  <c:v>3.310024565312629E-2</c:v>
                </c:pt>
                <c:pt idx="1993">
                  <c:v>3.3125815774404689E-2</c:v>
                </c:pt>
                <c:pt idx="1994">
                  <c:v>3.311776982568549E-2</c:v>
                </c:pt>
                <c:pt idx="1995">
                  <c:v>3.3203600917490791E-2</c:v>
                </c:pt>
                <c:pt idx="1996">
                  <c:v>3.3235787004007693E-2</c:v>
                </c:pt>
                <c:pt idx="1997">
                  <c:v>3.3149240920462092E-2</c:v>
                </c:pt>
                <c:pt idx="1998">
                  <c:v>3.3200202415083889E-2</c:v>
                </c:pt>
                <c:pt idx="1999">
                  <c:v>3.3209859386859088E-2</c:v>
                </c:pt>
                <c:pt idx="2000">
                  <c:v>3.3264398131822789E-2</c:v>
                </c:pt>
                <c:pt idx="2001">
                  <c:v>3.3311782376102689E-2</c:v>
                </c:pt>
                <c:pt idx="2002">
                  <c:v>3.3337533536956392E-2</c:v>
                </c:pt>
                <c:pt idx="2003">
                  <c:v>3.3298550445625692E-2</c:v>
                </c:pt>
                <c:pt idx="2004">
                  <c:v>3.3318398341341093E-2</c:v>
                </c:pt>
                <c:pt idx="2005">
                  <c:v>3.3314287138834088E-2</c:v>
                </c:pt>
                <c:pt idx="2006">
                  <c:v>3.3344864493935193E-2</c:v>
                </c:pt>
                <c:pt idx="2007">
                  <c:v>3.3369181088027888E-2</c:v>
                </c:pt>
                <c:pt idx="2008">
                  <c:v>3.3416388876012788E-2</c:v>
                </c:pt>
                <c:pt idx="2009">
                  <c:v>3.342139381819529E-2</c:v>
                </c:pt>
                <c:pt idx="2010">
                  <c:v>3.3465920387153889E-2</c:v>
                </c:pt>
                <c:pt idx="2011">
                  <c:v>3.3473072596197591E-2</c:v>
                </c:pt>
                <c:pt idx="2012">
                  <c:v>3.3471285116846689E-2</c:v>
                </c:pt>
                <c:pt idx="2013">
                  <c:v>3.3462343136811887E-2</c:v>
                </c:pt>
                <c:pt idx="2014">
                  <c:v>3.3515988142100189E-2</c:v>
                </c:pt>
                <c:pt idx="2015">
                  <c:v>3.3430695585740487E-2</c:v>
                </c:pt>
                <c:pt idx="2016">
                  <c:v>3.3509372176861792E-2</c:v>
                </c:pt>
                <c:pt idx="2017">
                  <c:v>3.3583758817540887E-2</c:v>
                </c:pt>
                <c:pt idx="2018">
                  <c:v>3.3519563100801987E-2</c:v>
                </c:pt>
                <c:pt idx="2019">
                  <c:v>3.3602176729775689E-2</c:v>
                </c:pt>
                <c:pt idx="2020">
                  <c:v>3.3600746746294888E-2</c:v>
                </c:pt>
                <c:pt idx="2021">
                  <c:v>3.3534942298140191E-2</c:v>
                </c:pt>
                <c:pt idx="2022">
                  <c:v>3.3630966605525892E-2</c:v>
                </c:pt>
                <c:pt idx="2023">
                  <c:v>3.3655106743323587E-2</c:v>
                </c:pt>
                <c:pt idx="2024">
                  <c:v>3.3628283094859393E-2</c:v>
                </c:pt>
                <c:pt idx="2025">
                  <c:v>3.370481471075959E-2</c:v>
                </c:pt>
                <c:pt idx="2026">
                  <c:v>3.3657787962349889E-2</c:v>
                </c:pt>
                <c:pt idx="2027">
                  <c:v>3.3721266395708292E-2</c:v>
                </c:pt>
                <c:pt idx="2028">
                  <c:v>3.3722696379188989E-2</c:v>
                </c:pt>
                <c:pt idx="2029">
                  <c:v>3.3726094881595892E-2</c:v>
                </c:pt>
                <c:pt idx="2030">
                  <c:v>3.3716080413950592E-2</c:v>
                </c:pt>
                <c:pt idx="2031">
                  <c:v>3.3740759087193789E-2</c:v>
                </c:pt>
                <c:pt idx="2032">
                  <c:v>3.3713935438729491E-2</c:v>
                </c:pt>
                <c:pt idx="2033">
                  <c:v>3.3796010532257691E-2</c:v>
                </c:pt>
                <c:pt idx="2034">
                  <c:v>3.382158065353609E-2</c:v>
                </c:pt>
                <c:pt idx="2035">
                  <c:v>3.3859310217680988E-2</c:v>
                </c:pt>
                <c:pt idx="2036">
                  <c:v>3.3845899539268989E-2</c:v>
                </c:pt>
                <c:pt idx="2037">
                  <c:v>3.3888457589301389E-2</c:v>
                </c:pt>
                <c:pt idx="2038">
                  <c:v>3.3931730631074193E-2</c:v>
                </c:pt>
                <c:pt idx="2039">
                  <c:v>3.3871827156417587E-2</c:v>
                </c:pt>
                <c:pt idx="2040">
                  <c:v>3.3876657933945391E-2</c:v>
                </c:pt>
                <c:pt idx="2041">
                  <c:v>3.3982158173530889E-2</c:v>
                </c:pt>
                <c:pt idx="2042">
                  <c:v>3.3911167743618388E-2</c:v>
                </c:pt>
                <c:pt idx="2043">
                  <c:v>3.3976793443838089E-2</c:v>
                </c:pt>
                <c:pt idx="2044">
                  <c:v>3.3991634105730792E-2</c:v>
                </c:pt>
                <c:pt idx="2045">
                  <c:v>3.3977865931448588E-2</c:v>
                </c:pt>
                <c:pt idx="2046">
                  <c:v>3.399199160160099E-2</c:v>
                </c:pt>
                <c:pt idx="2047">
                  <c:v>3.4063697023253792E-2</c:v>
                </c:pt>
                <c:pt idx="2048">
                  <c:v>3.409015859256749E-2</c:v>
                </c:pt>
                <c:pt idx="2049">
                  <c:v>3.4086762381800889E-2</c:v>
                </c:pt>
                <c:pt idx="2050">
                  <c:v>3.4033832368252893E-2</c:v>
                </c:pt>
                <c:pt idx="2051">
                  <c:v>3.4077822693406187E-2</c:v>
                </c:pt>
                <c:pt idx="2052">
                  <c:v>3.4162579005960689E-2</c:v>
                </c:pt>
                <c:pt idx="2053">
                  <c:v>3.4129677927703488E-2</c:v>
                </c:pt>
                <c:pt idx="2054">
                  <c:v>3.4176704676113091E-2</c:v>
                </c:pt>
                <c:pt idx="2055">
                  <c:v>3.4196018619663489E-2</c:v>
                </c:pt>
                <c:pt idx="2056">
                  <c:v>3.4186719143758489E-2</c:v>
                </c:pt>
                <c:pt idx="2057">
                  <c:v>3.4260212044762192E-2</c:v>
                </c:pt>
                <c:pt idx="2058">
                  <c:v>3.4240900392852089E-2</c:v>
                </c:pt>
                <c:pt idx="2059">
                  <c:v>3.4222480188977188E-2</c:v>
                </c:pt>
                <c:pt idx="2060">
                  <c:v>3.420031086174579E-2</c:v>
                </c:pt>
                <c:pt idx="2061">
                  <c:v>3.4243939107748589E-2</c:v>
                </c:pt>
                <c:pt idx="2062">
                  <c:v>3.4306523801431489E-2</c:v>
                </c:pt>
                <c:pt idx="2063">
                  <c:v>3.4318506788002988E-2</c:v>
                </c:pt>
                <c:pt idx="2064">
                  <c:v>3.4351586614195392E-2</c:v>
                </c:pt>
                <c:pt idx="2065">
                  <c:v>3.4276306233840793E-2</c:v>
                </c:pt>
                <c:pt idx="2066">
                  <c:v>3.4348903103528887E-2</c:v>
                </c:pt>
                <c:pt idx="2067">
                  <c:v>3.4374294476872187E-2</c:v>
                </c:pt>
                <c:pt idx="2068">
                  <c:v>3.4377871727214189E-2</c:v>
                </c:pt>
                <c:pt idx="2069">
                  <c:v>3.4427045742485091E-2</c:v>
                </c:pt>
                <c:pt idx="2070">
                  <c:v>3.4388243690729688E-2</c:v>
                </c:pt>
                <c:pt idx="2071">
                  <c:v>3.4467099029786091E-2</c:v>
                </c:pt>
                <c:pt idx="2072">
                  <c:v>3.4475502474375488E-2</c:v>
                </c:pt>
                <c:pt idx="2073">
                  <c:v>3.442257475246769E-2</c:v>
                </c:pt>
                <c:pt idx="2074">
                  <c:v>3.4425434719429091E-2</c:v>
                </c:pt>
                <c:pt idx="2075">
                  <c:v>3.4514843061576289E-2</c:v>
                </c:pt>
                <c:pt idx="2076">
                  <c:v>3.4543632937326492E-2</c:v>
                </c:pt>
                <c:pt idx="2077">
                  <c:v>3.454702914809319E-2</c:v>
                </c:pt>
                <c:pt idx="2078">
                  <c:v>3.454166441840039E-2</c:v>
                </c:pt>
                <c:pt idx="2079">
                  <c:v>3.4543632937326492E-2</c:v>
                </c:pt>
                <c:pt idx="2080">
                  <c:v>3.460210413686219E-2</c:v>
                </c:pt>
                <c:pt idx="2081">
                  <c:v>3.4535942192837288E-2</c:v>
                </c:pt>
                <c:pt idx="2082">
                  <c:v>3.4622845772253087E-2</c:v>
                </c:pt>
                <c:pt idx="2083">
                  <c:v>3.4638222677951087E-2</c:v>
                </c:pt>
                <c:pt idx="2084">
                  <c:v>3.4618913317681188E-2</c:v>
                </c:pt>
                <c:pt idx="2085">
                  <c:v>3.4659502848787389E-2</c:v>
                </c:pt>
                <c:pt idx="2086">
                  <c:v>3.4654497906604992E-2</c:v>
                </c:pt>
                <c:pt idx="2087">
                  <c:v>3.4760891885865987E-2</c:v>
                </c:pt>
                <c:pt idx="2088">
                  <c:v>3.472137255072999E-2</c:v>
                </c:pt>
                <c:pt idx="2089">
                  <c:v>3.476160458596609E-2</c:v>
                </c:pt>
                <c:pt idx="2090">
                  <c:v>3.4770546566000891E-2</c:v>
                </c:pt>
                <c:pt idx="2091">
                  <c:v>3.4765896828048391E-2</c:v>
                </c:pt>
                <c:pt idx="2092">
                  <c:v>3.4748732442999489E-2</c:v>
                </c:pt>
                <c:pt idx="2093">
                  <c:v>3.4821508060622688E-2</c:v>
                </c:pt>
                <c:pt idx="2094">
                  <c:v>3.4808454878080888E-2</c:v>
                </c:pt>
                <c:pt idx="2095">
                  <c:v>3.4826515294445387E-2</c:v>
                </c:pt>
                <c:pt idx="2096">
                  <c:v>3.4847974213216788E-2</c:v>
                </c:pt>
                <c:pt idx="2097">
                  <c:v>3.4896790732617491E-2</c:v>
                </c:pt>
                <c:pt idx="2098">
                  <c:v>3.4852621659529091E-2</c:v>
                </c:pt>
                <c:pt idx="2099">
                  <c:v>3.4935235288502793E-2</c:v>
                </c:pt>
                <c:pt idx="2100">
                  <c:v>3.4887491256712588E-2</c:v>
                </c:pt>
                <c:pt idx="2101">
                  <c:v>3.4888206248452888E-2</c:v>
                </c:pt>
                <c:pt idx="2102">
                  <c:v>3.499460022771389E-2</c:v>
                </c:pt>
                <c:pt idx="2103">
                  <c:v>3.5019278900957088E-2</c:v>
                </c:pt>
                <c:pt idx="2104">
                  <c:v>3.496152040152159E-2</c:v>
                </c:pt>
                <c:pt idx="2105">
                  <c:v>3.4967957618824888E-2</c:v>
                </c:pt>
                <c:pt idx="2106">
                  <c:v>3.502106638030799E-2</c:v>
                </c:pt>
                <c:pt idx="2107">
                  <c:v>3.498226203691239E-2</c:v>
                </c:pt>
                <c:pt idx="2108">
                  <c:v>3.505432495443539E-2</c:v>
                </c:pt>
                <c:pt idx="2109">
                  <c:v>3.5072921614605193E-2</c:v>
                </c:pt>
                <c:pt idx="2110">
                  <c:v>3.5094020745866289E-2</c:v>
                </c:pt>
                <c:pt idx="2111">
                  <c:v>3.5066841893171989E-2</c:v>
                </c:pt>
                <c:pt idx="2112">
                  <c:v>3.5109757439074692E-2</c:v>
                </c:pt>
                <c:pt idx="2113">
                  <c:v>3.5149274482570388E-2</c:v>
                </c:pt>
                <c:pt idx="2114">
                  <c:v>3.510385646557649E-2</c:v>
                </c:pt>
                <c:pt idx="2115">
                  <c:v>3.5144448288322992E-2</c:v>
                </c:pt>
                <c:pt idx="2116">
                  <c:v>3.5170733401341789E-2</c:v>
                </c:pt>
                <c:pt idx="2117">
                  <c:v>3.5202202204478193E-2</c:v>
                </c:pt>
                <c:pt idx="2118">
                  <c:v>3.5203455731663988E-2</c:v>
                </c:pt>
                <c:pt idx="2119">
                  <c:v>3.5252093503129592E-2</c:v>
                </c:pt>
                <c:pt idx="2120">
                  <c:v>3.5251021015519093E-2</c:v>
                </c:pt>
                <c:pt idx="2121">
                  <c:v>3.5294830301097188E-2</c:v>
                </c:pt>
                <c:pt idx="2122">
                  <c:v>3.5249409992463093E-2</c:v>
                </c:pt>
                <c:pt idx="2123">
                  <c:v>3.5335062336333191E-2</c:v>
                </c:pt>
                <c:pt idx="2124">
                  <c:v>3.5308955971249494E-2</c:v>
                </c:pt>
                <c:pt idx="2125">
                  <c:v>3.533452609252799E-2</c:v>
                </c:pt>
                <c:pt idx="2126">
                  <c:v>3.5285530825192188E-2</c:v>
                </c:pt>
                <c:pt idx="2127">
                  <c:v>3.534239329331209E-2</c:v>
                </c:pt>
                <c:pt idx="2128">
                  <c:v>3.5390494820972493E-2</c:v>
                </c:pt>
                <c:pt idx="2129">
                  <c:v>3.5397825777951288E-2</c:v>
                </c:pt>
                <c:pt idx="2130">
                  <c:v>3.5355448767494087E-2</c:v>
                </c:pt>
                <c:pt idx="2131">
                  <c:v>3.5401581776228291E-2</c:v>
                </c:pt>
                <c:pt idx="2132">
                  <c:v>3.5455763025321892E-2</c:v>
                </c:pt>
                <c:pt idx="2133">
                  <c:v>3.5442173598974787E-2</c:v>
                </c:pt>
                <c:pt idx="2134">
                  <c:v>3.5453258262590492E-2</c:v>
                </c:pt>
                <c:pt idx="2135">
                  <c:v>3.5506545772008589E-2</c:v>
                </c:pt>
                <c:pt idx="2136">
                  <c:v>3.5503147269601791E-2</c:v>
                </c:pt>
                <c:pt idx="2137">
                  <c:v>3.5540876833746592E-2</c:v>
                </c:pt>
                <c:pt idx="2138">
                  <c:v>3.5564659475674193E-2</c:v>
                </c:pt>
                <c:pt idx="2139">
                  <c:v>3.5554111055863792E-2</c:v>
                </c:pt>
                <c:pt idx="2140">
                  <c:v>3.557145418884769E-2</c:v>
                </c:pt>
                <c:pt idx="2141">
                  <c:v>3.5587190882056093E-2</c:v>
                </c:pt>
                <c:pt idx="2142">
                  <c:v>3.5617050953776687E-2</c:v>
                </c:pt>
                <c:pt idx="2143">
                  <c:v>3.5587190882056093E-2</c:v>
                </c:pt>
                <c:pt idx="2144">
                  <c:v>3.5603461527429589E-2</c:v>
                </c:pt>
                <c:pt idx="2145">
                  <c:v>3.5636720101556989E-2</c:v>
                </c:pt>
                <c:pt idx="2146">
                  <c:v>3.565817902032839E-2</c:v>
                </c:pt>
                <c:pt idx="2147">
                  <c:v>3.5672483438415892E-2</c:v>
                </c:pt>
                <c:pt idx="2148">
                  <c:v>3.5684285385412087E-2</c:v>
                </c:pt>
                <c:pt idx="2149">
                  <c:v>3.5703597037322288E-2</c:v>
                </c:pt>
                <c:pt idx="2150">
                  <c:v>3.5712896513227288E-2</c:v>
                </c:pt>
                <c:pt idx="2151">
                  <c:v>3.5734534179933788E-2</c:v>
                </c:pt>
                <c:pt idx="2152">
                  <c:v>3.5797652825781789E-2</c:v>
                </c:pt>
                <c:pt idx="2153">
                  <c:v>3.5739717870051292E-2</c:v>
                </c:pt>
                <c:pt idx="2154">
                  <c:v>3.583395469808609E-2</c:v>
                </c:pt>
                <c:pt idx="2155">
                  <c:v>3.5834848437761593E-2</c:v>
                </c:pt>
                <c:pt idx="2156">
                  <c:v>3.5799978840578089E-2</c:v>
                </c:pt>
                <c:pt idx="2157">
                  <c:v>3.580158986363409E-2</c:v>
                </c:pt>
                <c:pt idx="2158">
                  <c:v>3.5837350908852789E-2</c:v>
                </c:pt>
                <c:pt idx="2159">
                  <c:v>3.5880445202690493E-2</c:v>
                </c:pt>
                <c:pt idx="2160">
                  <c:v>3.5955189339239892E-2</c:v>
                </c:pt>
                <c:pt idx="2161">
                  <c:v>3.5888133655539493E-2</c:v>
                </c:pt>
                <c:pt idx="2162">
                  <c:v>3.593695017494019E-2</c:v>
                </c:pt>
                <c:pt idx="2163">
                  <c:v>3.5957336606101092E-2</c:v>
                </c:pt>
                <c:pt idx="2164">
                  <c:v>3.5973068716029087E-2</c:v>
                </c:pt>
                <c:pt idx="2165">
                  <c:v>3.5959839077192392E-2</c:v>
                </c:pt>
                <c:pt idx="2166">
                  <c:v>3.5908877582570588E-2</c:v>
                </c:pt>
                <c:pt idx="2167">
                  <c:v>3.6005972085926589E-2</c:v>
                </c:pt>
                <c:pt idx="2168">
                  <c:v>3.6068022827444389E-2</c:v>
                </c:pt>
                <c:pt idx="2169">
                  <c:v>3.601813152879299E-2</c:v>
                </c:pt>
                <c:pt idx="2170">
                  <c:v>3.6066233056453387E-2</c:v>
                </c:pt>
                <c:pt idx="2171">
                  <c:v>3.6082861197696992E-2</c:v>
                </c:pt>
                <c:pt idx="2172">
                  <c:v>3.6126136531109992E-2</c:v>
                </c:pt>
                <c:pt idx="2173">
                  <c:v>3.6099670378515893E-2</c:v>
                </c:pt>
                <c:pt idx="2174">
                  <c:v>3.6073027769626891E-2</c:v>
                </c:pt>
                <c:pt idx="2175">
                  <c:v>3.6183356495100093E-2</c:v>
                </c:pt>
                <c:pt idx="2176">
                  <c:v>3.6176738238221387E-2</c:v>
                </c:pt>
                <c:pt idx="2177">
                  <c:v>3.6163148811874289E-2</c:v>
                </c:pt>
                <c:pt idx="2178">
                  <c:v>3.6193011175235087E-2</c:v>
                </c:pt>
                <c:pt idx="2179">
                  <c:v>3.6129532741876691E-2</c:v>
                </c:pt>
                <c:pt idx="2180">
                  <c:v>3.6207675380832888E-2</c:v>
                </c:pt>
                <c:pt idx="2181">
                  <c:v>3.6293861676868093E-2</c:v>
                </c:pt>
                <c:pt idx="2182">
                  <c:v>3.622734452861319E-2</c:v>
                </c:pt>
                <c:pt idx="2183">
                  <c:v>3.6267576563849289E-2</c:v>
                </c:pt>
                <c:pt idx="2184">
                  <c:v>3.6278127275299887E-2</c:v>
                </c:pt>
                <c:pt idx="2185">
                  <c:v>3.6311209393132489E-2</c:v>
                </c:pt>
                <c:pt idx="2186">
                  <c:v>3.6312460628678093E-2</c:v>
                </c:pt>
                <c:pt idx="2187">
                  <c:v>3.6298692454395889E-2</c:v>
                </c:pt>
                <c:pt idx="2188">
                  <c:v>3.6340175725177587E-2</c:v>
                </c:pt>
                <c:pt idx="2189">
                  <c:v>3.6355197426645593E-2</c:v>
                </c:pt>
                <c:pt idx="2190">
                  <c:v>3.6367175829936788E-2</c:v>
                </c:pt>
                <c:pt idx="2191">
                  <c:v>3.6381480248024192E-2</c:v>
                </c:pt>
                <c:pt idx="2192">
                  <c:v>3.6374149291045391E-2</c:v>
                </c:pt>
                <c:pt idx="2193">
                  <c:v>3.640383290647109E-2</c:v>
                </c:pt>
                <c:pt idx="2194">
                  <c:v>3.6364852106780587E-2</c:v>
                </c:pt>
                <c:pt idx="2195">
                  <c:v>3.6453721913482388E-2</c:v>
                </c:pt>
                <c:pt idx="2196">
                  <c:v>3.6512014365082987E-2</c:v>
                </c:pt>
                <c:pt idx="2197">
                  <c:v>3.647821954715029E-2</c:v>
                </c:pt>
                <c:pt idx="2198">
                  <c:v>3.650361092049359E-2</c:v>
                </c:pt>
                <c:pt idx="2199">
                  <c:v>3.6477325807474793E-2</c:v>
                </c:pt>
                <c:pt idx="2200">
                  <c:v>3.6565838118306389E-2</c:v>
                </c:pt>
                <c:pt idx="2201">
                  <c:v>3.661215216661589E-2</c:v>
                </c:pt>
                <c:pt idx="2202">
                  <c:v>3.6553321179569789E-2</c:v>
                </c:pt>
                <c:pt idx="2203">
                  <c:v>3.6532222048308791E-2</c:v>
                </c:pt>
                <c:pt idx="2204">
                  <c:v>3.6652922737297387E-2</c:v>
                </c:pt>
                <c:pt idx="2205">
                  <c:v>3.6694584756014191E-2</c:v>
                </c:pt>
                <c:pt idx="2206">
                  <c:v>3.6717294910331287E-2</c:v>
                </c:pt>
                <c:pt idx="2207">
                  <c:v>3.6617693352603592E-2</c:v>
                </c:pt>
                <c:pt idx="2208">
                  <c:v>3.6721048616968087E-2</c:v>
                </c:pt>
                <c:pt idx="2209">
                  <c:v>3.6691007505672293E-2</c:v>
                </c:pt>
                <c:pt idx="2210">
                  <c:v>3.6768792648758292E-2</c:v>
                </c:pt>
                <c:pt idx="2211">
                  <c:v>3.670817647400159E-2</c:v>
                </c:pt>
                <c:pt idx="2212">
                  <c:v>3.6736604270601193E-2</c:v>
                </c:pt>
                <c:pt idx="2213">
                  <c:v>3.6770580128109187E-2</c:v>
                </c:pt>
                <c:pt idx="2214">
                  <c:v>3.6779164612273887E-2</c:v>
                </c:pt>
                <c:pt idx="2215">
                  <c:v>3.6799548751794489E-2</c:v>
                </c:pt>
                <c:pt idx="2216">
                  <c:v>3.6844788020853288E-2</c:v>
                </c:pt>
                <c:pt idx="2217">
                  <c:v>3.6811886942595989E-2</c:v>
                </c:pt>
                <c:pt idx="2218">
                  <c:v>3.6803659954301592E-2</c:v>
                </c:pt>
                <c:pt idx="2219">
                  <c:v>3.6842821793567293E-2</c:v>
                </c:pt>
                <c:pt idx="2220">
                  <c:v>3.6913631183904491E-2</c:v>
                </c:pt>
                <c:pt idx="2221">
                  <c:v>3.694581727042149E-2</c:v>
                </c:pt>
                <c:pt idx="2222">
                  <c:v>3.6908266454211691E-2</c:v>
                </c:pt>
                <c:pt idx="2223">
                  <c:v>3.6884307355989188E-2</c:v>
                </c:pt>
                <c:pt idx="2224">
                  <c:v>3.6979256884124193E-2</c:v>
                </c:pt>
                <c:pt idx="2225">
                  <c:v>3.6967276189192891E-2</c:v>
                </c:pt>
                <c:pt idx="2226">
                  <c:v>3.703254210190219E-2</c:v>
                </c:pt>
                <c:pt idx="2227">
                  <c:v>3.6995529821137789E-2</c:v>
                </c:pt>
                <c:pt idx="2228">
                  <c:v>3.697585838171729E-2</c:v>
                </c:pt>
                <c:pt idx="2229">
                  <c:v>3.7011085474770888E-2</c:v>
                </c:pt>
                <c:pt idx="2230">
                  <c:v>3.7023423665572389E-2</c:v>
                </c:pt>
                <c:pt idx="2231">
                  <c:v>3.711140202423889E-2</c:v>
                </c:pt>
                <c:pt idx="2232">
                  <c:v>3.708028613369229E-2</c:v>
                </c:pt>
                <c:pt idx="2233">
                  <c:v>3.7105320011165489E-2</c:v>
                </c:pt>
                <c:pt idx="2234">
                  <c:v>3.7099240289732292E-2</c:v>
                </c:pt>
                <c:pt idx="2235">
                  <c:v>3.7143588110755792E-2</c:v>
                </c:pt>
                <c:pt idx="2236">
                  <c:v>3.7171660703125491E-2</c:v>
                </c:pt>
                <c:pt idx="2237">
                  <c:v>3.716486369831179E-2</c:v>
                </c:pt>
                <c:pt idx="2238">
                  <c:v>3.722602070015419E-2</c:v>
                </c:pt>
                <c:pt idx="2239">
                  <c:v>3.7193474826126893E-2</c:v>
                </c:pt>
                <c:pt idx="2240">
                  <c:v>3.719597958885839E-2</c:v>
                </c:pt>
                <c:pt idx="2241">
                  <c:v>3.7204740529317888E-2</c:v>
                </c:pt>
                <c:pt idx="2242">
                  <c:v>3.7219047239045587E-2</c:v>
                </c:pt>
                <c:pt idx="2243">
                  <c:v>3.7339207100948589E-2</c:v>
                </c:pt>
                <c:pt idx="2244">
                  <c:v>3.7266076279095388E-2</c:v>
                </c:pt>
                <c:pt idx="2245">
                  <c:v>3.7244617360323994E-2</c:v>
                </c:pt>
                <c:pt idx="2246">
                  <c:v>3.731417322347539E-2</c:v>
                </c:pt>
                <c:pt idx="2247">
                  <c:v>3.7352262575130593E-2</c:v>
                </c:pt>
                <c:pt idx="2248">
                  <c:v>3.7412881041527589E-2</c:v>
                </c:pt>
                <c:pt idx="2249">
                  <c:v>3.7394999373098189E-2</c:v>
                </c:pt>
                <c:pt idx="2250">
                  <c:v>3.7306665810201693E-2</c:v>
                </c:pt>
                <c:pt idx="2251">
                  <c:v>3.7337779409108089E-2</c:v>
                </c:pt>
                <c:pt idx="2252">
                  <c:v>3.7424859444818694E-2</c:v>
                </c:pt>
                <c:pt idx="2253">
                  <c:v>3.7377653948473991E-2</c:v>
                </c:pt>
                <c:pt idx="2254">
                  <c:v>3.7406084036713791E-2</c:v>
                </c:pt>
                <c:pt idx="2255">
                  <c:v>3.7486373942531293E-2</c:v>
                </c:pt>
                <c:pt idx="2256">
                  <c:v>3.7513195299355387E-2</c:v>
                </c:pt>
                <c:pt idx="2257">
                  <c:v>3.7485301454920787E-2</c:v>
                </c:pt>
                <c:pt idx="2258">
                  <c:v>3.7547886148603687E-2</c:v>
                </c:pt>
                <c:pt idx="2259">
                  <c:v>3.7540016656179488E-2</c:v>
                </c:pt>
                <c:pt idx="2260">
                  <c:v>3.7551818603175691E-2</c:v>
                </c:pt>
                <c:pt idx="2261">
                  <c:v>3.756505053365259E-2</c:v>
                </c:pt>
                <c:pt idx="2262">
                  <c:v>3.7555753349387787E-2</c:v>
                </c:pt>
                <c:pt idx="2263">
                  <c:v>3.7594019157337989E-2</c:v>
                </c:pt>
                <c:pt idx="2264">
                  <c:v>3.7658391330371792E-2</c:v>
                </c:pt>
                <c:pt idx="2265">
                  <c:v>3.7611004794451793E-2</c:v>
                </c:pt>
                <c:pt idx="2266">
                  <c:v>3.7705599118356692E-2</c:v>
                </c:pt>
                <c:pt idx="2267">
                  <c:v>3.7694869658970988E-2</c:v>
                </c:pt>
                <c:pt idx="2268">
                  <c:v>3.7732780262691189E-2</c:v>
                </c:pt>
                <c:pt idx="2269">
                  <c:v>3.770595661422689E-2</c:v>
                </c:pt>
                <c:pt idx="2270">
                  <c:v>3.769844690931299E-2</c:v>
                </c:pt>
                <c:pt idx="2271">
                  <c:v>3.7712572579465392E-2</c:v>
                </c:pt>
                <c:pt idx="2272">
                  <c:v>3.7781594490451688E-2</c:v>
                </c:pt>
                <c:pt idx="2273">
                  <c:v>3.772687699755279E-2</c:v>
                </c:pt>
                <c:pt idx="2274">
                  <c:v>3.7813780576968589E-2</c:v>
                </c:pt>
                <c:pt idx="2275">
                  <c:v>3.7788389203625289E-2</c:v>
                </c:pt>
                <c:pt idx="2276">
                  <c:v>3.7784814244923491E-2</c:v>
                </c:pt>
                <c:pt idx="2277">
                  <c:v>3.7835415952034893E-2</c:v>
                </c:pt>
                <c:pt idx="2278">
                  <c:v>3.7892995703535388E-2</c:v>
                </c:pt>
                <c:pt idx="2279">
                  <c:v>3.7885128502751289E-2</c:v>
                </c:pt>
                <c:pt idx="2280">
                  <c:v>3.7916957093397992E-2</c:v>
                </c:pt>
                <c:pt idx="2281">
                  <c:v>3.7930367771810088E-2</c:v>
                </c:pt>
                <c:pt idx="2282">
                  <c:v>3.7913560882631293E-2</c:v>
                </c:pt>
                <c:pt idx="2283">
                  <c:v>3.7991343734077192E-2</c:v>
                </c:pt>
                <c:pt idx="2284">
                  <c:v>3.7952899178191987E-2</c:v>
                </c:pt>
                <c:pt idx="2285">
                  <c:v>3.7986157752319387E-2</c:v>
                </c:pt>
                <c:pt idx="2286">
                  <c:v>3.7985800256449292E-2</c:v>
                </c:pt>
                <c:pt idx="2287">
                  <c:v>3.803354428823949E-2</c:v>
                </c:pt>
                <c:pt idx="2288">
                  <c:v>3.7966846100409291E-2</c:v>
                </c:pt>
                <c:pt idx="2289">
                  <c:v>3.8105962409992492E-2</c:v>
                </c:pt>
                <c:pt idx="2290">
                  <c:v>3.8075208598596491E-2</c:v>
                </c:pt>
                <c:pt idx="2291">
                  <c:v>3.8064836635080888E-2</c:v>
                </c:pt>
                <c:pt idx="2292">
                  <c:v>3.810328119096619E-2</c:v>
                </c:pt>
                <c:pt idx="2293">
                  <c:v>3.8112938162741292E-2</c:v>
                </c:pt>
                <c:pt idx="2294">
                  <c:v>3.8155674960708888E-2</c:v>
                </c:pt>
                <c:pt idx="2295">
                  <c:v>3.815191667079159E-2</c:v>
                </c:pt>
                <c:pt idx="2296">
                  <c:v>3.8153170197977392E-2</c:v>
                </c:pt>
                <c:pt idx="2297">
                  <c:v>3.8193938477018789E-2</c:v>
                </c:pt>
                <c:pt idx="2298">
                  <c:v>3.8209675170227192E-2</c:v>
                </c:pt>
                <c:pt idx="2299">
                  <c:v>3.8219866094167387E-2</c:v>
                </c:pt>
                <c:pt idx="2300">
                  <c:v>3.8209853918162291E-2</c:v>
                </c:pt>
                <c:pt idx="2301">
                  <c:v>3.8205027723914889E-2</c:v>
                </c:pt>
                <c:pt idx="2302">
                  <c:v>3.8266716386282193E-2</c:v>
                </c:pt>
                <c:pt idx="2303">
                  <c:v>3.826045791691389E-2</c:v>
                </c:pt>
                <c:pt idx="2304">
                  <c:v>3.8372040169572789E-2</c:v>
                </c:pt>
                <c:pt idx="2305">
                  <c:v>3.8288354052988693E-2</c:v>
                </c:pt>
                <c:pt idx="2306">
                  <c:v>3.8376330120014991E-2</c:v>
                </c:pt>
                <c:pt idx="2307">
                  <c:v>3.8324832381587889E-2</c:v>
                </c:pt>
                <c:pt idx="2308">
                  <c:v>3.8399574226497091E-2</c:v>
                </c:pt>
                <c:pt idx="2309">
                  <c:v>3.8397607999211089E-2</c:v>
                </c:pt>
                <c:pt idx="2310">
                  <c:v>3.8384018572863991E-2</c:v>
                </c:pt>
                <c:pt idx="2311">
                  <c:v>3.8440523545113688E-2</c:v>
                </c:pt>
                <c:pt idx="2312">
                  <c:v>3.842979408572799E-2</c:v>
                </c:pt>
                <c:pt idx="2313">
                  <c:v>3.8462876203560592E-2</c:v>
                </c:pt>
                <c:pt idx="2314">
                  <c:v>3.8450001768953787E-2</c:v>
                </c:pt>
                <c:pt idx="2315">
                  <c:v>3.8462876203560592E-2</c:v>
                </c:pt>
                <c:pt idx="2316">
                  <c:v>3.8486122601682791E-2</c:v>
                </c:pt>
                <c:pt idx="2317">
                  <c:v>3.8488088828968793E-2</c:v>
                </c:pt>
                <c:pt idx="2318">
                  <c:v>3.8551746010262289E-2</c:v>
                </c:pt>
                <c:pt idx="2319">
                  <c:v>3.852671213278909E-2</c:v>
                </c:pt>
                <c:pt idx="2320">
                  <c:v>3.8577852375345993E-2</c:v>
                </c:pt>
                <c:pt idx="2321">
                  <c:v>3.8596808823026192E-2</c:v>
                </c:pt>
                <c:pt idx="2322">
                  <c:v>3.8610219501438191E-2</c:v>
                </c:pt>
                <c:pt idx="2323">
                  <c:v>3.8605924967715692E-2</c:v>
                </c:pt>
                <c:pt idx="2324">
                  <c:v>3.8566948751305591E-2</c:v>
                </c:pt>
                <c:pt idx="2325">
                  <c:v>3.8594301768654492E-2</c:v>
                </c:pt>
                <c:pt idx="2326">
                  <c:v>3.863578962271659E-2</c:v>
                </c:pt>
                <c:pt idx="2327">
                  <c:v>3.8652417763960292E-2</c:v>
                </c:pt>
                <c:pt idx="2328">
                  <c:v>3.8716074945253691E-2</c:v>
                </c:pt>
                <c:pt idx="2329">
                  <c:v>3.871857741634499E-2</c:v>
                </c:pt>
                <c:pt idx="2330">
                  <c:v>3.8739857587181292E-2</c:v>
                </c:pt>
                <c:pt idx="2331">
                  <c:v>3.873503139293389E-2</c:v>
                </c:pt>
                <c:pt idx="2332">
                  <c:v>3.8783669164399591E-2</c:v>
                </c:pt>
                <c:pt idx="2333">
                  <c:v>3.8778123395131391E-2</c:v>
                </c:pt>
                <c:pt idx="2334">
                  <c:v>3.8824079947570693E-2</c:v>
                </c:pt>
                <c:pt idx="2335">
                  <c:v>3.878992534212769E-2</c:v>
                </c:pt>
                <c:pt idx="2336">
                  <c:v>3.8845002622536894E-2</c:v>
                </c:pt>
                <c:pt idx="2337">
                  <c:v>3.8815852959276288E-2</c:v>
                </c:pt>
                <c:pt idx="2338">
                  <c:v>3.8873075214906593E-2</c:v>
                </c:pt>
                <c:pt idx="2339">
                  <c:v>3.8857162065403288E-2</c:v>
                </c:pt>
                <c:pt idx="2340">
                  <c:v>3.8919568011151193E-2</c:v>
                </c:pt>
                <c:pt idx="2341">
                  <c:v>3.8954080112464387E-2</c:v>
                </c:pt>
                <c:pt idx="2342">
                  <c:v>3.8933514933368489E-2</c:v>
                </c:pt>
                <c:pt idx="2343">
                  <c:v>3.8944423140689188E-2</c:v>
                </c:pt>
                <c:pt idx="2344">
                  <c:v>3.8996635870856687E-2</c:v>
                </c:pt>
                <c:pt idx="2345">
                  <c:v>3.8900790311406093E-2</c:v>
                </c:pt>
                <c:pt idx="2346">
                  <c:v>3.9000925821298792E-2</c:v>
                </c:pt>
                <c:pt idx="2347">
                  <c:v>3.8973746968604492E-2</c:v>
                </c:pt>
                <c:pt idx="2348">
                  <c:v>3.9027210934317588E-2</c:v>
                </c:pt>
                <c:pt idx="2349">
                  <c:v>3.9022205992135094E-2</c:v>
                </c:pt>
                <c:pt idx="2350">
                  <c:v>3.9072631242951593E-2</c:v>
                </c:pt>
                <c:pt idx="2351">
                  <c:v>3.909891635597039E-2</c:v>
                </c:pt>
                <c:pt idx="2352">
                  <c:v>3.9075312461977992E-2</c:v>
                </c:pt>
                <c:pt idx="2353">
                  <c:v>3.9079249499830292E-2</c:v>
                </c:pt>
                <c:pt idx="2354">
                  <c:v>3.9114650757538588E-2</c:v>
                </c:pt>
                <c:pt idx="2355">
                  <c:v>3.9152742400833988E-2</c:v>
                </c:pt>
                <c:pt idx="2356">
                  <c:v>3.9192080696394689E-2</c:v>
                </c:pt>
                <c:pt idx="2357">
                  <c:v>3.9151129086137888E-2</c:v>
                </c:pt>
                <c:pt idx="2358">
                  <c:v>3.9186356179191494E-2</c:v>
                </c:pt>
                <c:pt idx="2359">
                  <c:v>3.9216935825932789E-2</c:v>
                </c:pt>
                <c:pt idx="2360">
                  <c:v>3.9228737772928991E-2</c:v>
                </c:pt>
                <c:pt idx="2361">
                  <c:v>3.925377165040219E-2</c:v>
                </c:pt>
                <c:pt idx="2362">
                  <c:v>3.9306878120245088E-2</c:v>
                </c:pt>
                <c:pt idx="2363">
                  <c:v>3.9315994264934588E-2</c:v>
                </c:pt>
                <c:pt idx="2364">
                  <c:v>3.925913408845489E-2</c:v>
                </c:pt>
                <c:pt idx="2365">
                  <c:v>3.9302583586522492E-2</c:v>
                </c:pt>
                <c:pt idx="2366">
                  <c:v>3.9293288693897893E-2</c:v>
                </c:pt>
                <c:pt idx="2367">
                  <c:v>3.9407192378072893E-2</c:v>
                </c:pt>
                <c:pt idx="2368">
                  <c:v>3.9374293591455792E-2</c:v>
                </c:pt>
                <c:pt idx="2369">
                  <c:v>3.9333699477069092E-2</c:v>
                </c:pt>
                <c:pt idx="2370">
                  <c:v>3.9432047507610889E-2</c:v>
                </c:pt>
                <c:pt idx="2371">
                  <c:v>3.9410052345034287E-2</c:v>
                </c:pt>
                <c:pt idx="2372">
                  <c:v>3.9385912207236487E-2</c:v>
                </c:pt>
                <c:pt idx="2373">
                  <c:v>3.9438665764489587E-2</c:v>
                </c:pt>
                <c:pt idx="2374">
                  <c:v>3.948443898571339E-2</c:v>
                </c:pt>
                <c:pt idx="2375">
                  <c:v>3.9488013944415187E-2</c:v>
                </c:pt>
                <c:pt idx="2376">
                  <c:v>3.9512869073953287E-2</c:v>
                </c:pt>
                <c:pt idx="2377">
                  <c:v>3.9530574286087888E-2</c:v>
                </c:pt>
                <c:pt idx="2378">
                  <c:v>3.957116381719409E-2</c:v>
                </c:pt>
                <c:pt idx="2379">
                  <c:v>3.9565265135336189E-2</c:v>
                </c:pt>
                <c:pt idx="2380">
                  <c:v>3.9628028576954188E-2</c:v>
                </c:pt>
                <c:pt idx="2381">
                  <c:v>3.9564903056185589E-2</c:v>
                </c:pt>
                <c:pt idx="2382">
                  <c:v>3.9612294175386087E-2</c:v>
                </c:pt>
                <c:pt idx="2383">
                  <c:v>3.960513967470209E-2</c:v>
                </c:pt>
                <c:pt idx="2384">
                  <c:v>3.964251174297679E-2</c:v>
                </c:pt>
                <c:pt idx="2385">
                  <c:v>3.9663970661748191E-2</c:v>
                </c:pt>
                <c:pt idx="2386">
                  <c:v>3.9622844886836692E-2</c:v>
                </c:pt>
                <c:pt idx="2387">
                  <c:v>3.9699912746542193E-2</c:v>
                </c:pt>
                <c:pt idx="2388">
                  <c:v>3.970044440706709E-2</c:v>
                </c:pt>
                <c:pt idx="2389">
                  <c:v>3.9691859922902389E-2</c:v>
                </c:pt>
                <c:pt idx="2390">
                  <c:v>3.9757130418892089E-2</c:v>
                </c:pt>
                <c:pt idx="2391">
                  <c:v>3.9751767980839389E-2</c:v>
                </c:pt>
                <c:pt idx="2392">
                  <c:v>3.9758024158567488E-2</c:v>
                </c:pt>
                <c:pt idx="2393">
                  <c:v>3.976946860969359E-2</c:v>
                </c:pt>
                <c:pt idx="2394">
                  <c:v>3.9820072608445188E-2</c:v>
                </c:pt>
                <c:pt idx="2395">
                  <c:v>3.9876579872335088E-2</c:v>
                </c:pt>
                <c:pt idx="2396">
                  <c:v>3.9814352674522394E-2</c:v>
                </c:pt>
                <c:pt idx="2397">
                  <c:v>3.9826333369453688E-2</c:v>
                </c:pt>
                <c:pt idx="2398">
                  <c:v>3.9861024218701989E-2</c:v>
                </c:pt>
                <c:pt idx="2399">
                  <c:v>3.9914488184415092E-2</c:v>
                </c:pt>
                <c:pt idx="2400">
                  <c:v>3.9820072608445188E-2</c:v>
                </c:pt>
                <c:pt idx="2401">
                  <c:v>3.990643994405569E-2</c:v>
                </c:pt>
                <c:pt idx="2402">
                  <c:v>3.9953106904954988E-2</c:v>
                </c:pt>
                <c:pt idx="2403">
                  <c:v>3.9953290236170488E-2</c:v>
                </c:pt>
                <c:pt idx="2404">
                  <c:v>3.9991019800315289E-2</c:v>
                </c:pt>
                <c:pt idx="2405">
                  <c:v>3.9975821642552388E-2</c:v>
                </c:pt>
                <c:pt idx="2406">
                  <c:v>3.9984401543436687E-2</c:v>
                </c:pt>
                <c:pt idx="2407">
                  <c:v>4.0029106860330392E-2</c:v>
                </c:pt>
                <c:pt idx="2408">
                  <c:v>3.9966879662517593E-2</c:v>
                </c:pt>
                <c:pt idx="2409">
                  <c:v>4.007041138317699E-2</c:v>
                </c:pt>
                <c:pt idx="2410">
                  <c:v>4.0036614273604089E-2</c:v>
                </c:pt>
                <c:pt idx="2411">
                  <c:v>4.008060459875739E-2</c:v>
                </c:pt>
                <c:pt idx="2412">
                  <c:v>4.0040725476111087E-2</c:v>
                </c:pt>
                <c:pt idx="2413">
                  <c:v>4.0088295343246587E-2</c:v>
                </c:pt>
                <c:pt idx="2414">
                  <c:v>4.0143546788310489E-2</c:v>
                </c:pt>
                <c:pt idx="2415">
                  <c:v>4.0115295448005787E-2</c:v>
                </c:pt>
                <c:pt idx="2416">
                  <c:v>4.0114937952135589E-2</c:v>
                </c:pt>
                <c:pt idx="2417">
                  <c:v>4.0194691614147793E-2</c:v>
                </c:pt>
                <c:pt idx="2418">
                  <c:v>4.0190754576295493E-2</c:v>
                </c:pt>
                <c:pt idx="2419">
                  <c:v>4.0223479198257889E-2</c:v>
                </c:pt>
                <c:pt idx="2420">
                  <c:v>4.0289817598577693E-2</c:v>
                </c:pt>
                <c:pt idx="2421">
                  <c:v>4.0231880351206992E-2</c:v>
                </c:pt>
                <c:pt idx="2422">
                  <c:v>4.024493811702929E-2</c:v>
                </c:pt>
                <c:pt idx="2423">
                  <c:v>4.0324150951955788E-2</c:v>
                </c:pt>
                <c:pt idx="2424">
                  <c:v>4.0304122016665091E-2</c:v>
                </c:pt>
                <c:pt idx="2425">
                  <c:v>4.026013169151179E-2</c:v>
                </c:pt>
                <c:pt idx="2426">
                  <c:v>4.029428629695489E-2</c:v>
                </c:pt>
                <c:pt idx="2427">
                  <c:v>4.0387624802033791E-2</c:v>
                </c:pt>
                <c:pt idx="2428">
                  <c:v>4.0358479722053593E-2</c:v>
                </c:pt>
                <c:pt idx="2429">
                  <c:v>4.0385126914222989E-2</c:v>
                </c:pt>
                <c:pt idx="2430">
                  <c:v>4.0401755055466587E-2</c:v>
                </c:pt>
                <c:pt idx="2431">
                  <c:v>4.0348286506473187E-2</c:v>
                </c:pt>
                <c:pt idx="2432">
                  <c:v>4.0389416864665087E-2</c:v>
                </c:pt>
                <c:pt idx="2433">
                  <c:v>4.0451465314542794E-2</c:v>
                </c:pt>
                <c:pt idx="2434">
                  <c:v>4.0468455534936991E-2</c:v>
                </c:pt>
                <c:pt idx="2435">
                  <c:v>4.0535508926997088E-2</c:v>
                </c:pt>
                <c:pt idx="2436">
                  <c:v>4.0529605661858793E-2</c:v>
                </c:pt>
                <c:pt idx="2437">
                  <c:v>4.0501175573618993E-2</c:v>
                </c:pt>
                <c:pt idx="2438">
                  <c:v>4.0535151431126987E-2</c:v>
                </c:pt>
                <c:pt idx="2439">
                  <c:v>4.0550707084759989E-2</c:v>
                </c:pt>
                <c:pt idx="2440">
                  <c:v>4.0544803819621687E-2</c:v>
                </c:pt>
                <c:pt idx="2441">
                  <c:v>4.0631354486447689E-2</c:v>
                </c:pt>
                <c:pt idx="2442">
                  <c:v>4.0578243433324487E-2</c:v>
                </c:pt>
                <c:pt idx="2443">
                  <c:v>4.0646016400405389E-2</c:v>
                </c:pt>
                <c:pt idx="2444">
                  <c:v>4.0638151491261487E-2</c:v>
                </c:pt>
                <c:pt idx="2445">
                  <c:v>4.0653166317808888E-2</c:v>
                </c:pt>
                <c:pt idx="2446">
                  <c:v>4.0674625236580289E-2</c:v>
                </c:pt>
                <c:pt idx="2447">
                  <c:v>4.0649412611171991E-2</c:v>
                </c:pt>
                <c:pt idx="2448">
                  <c:v>4.0630456163491889E-2</c:v>
                </c:pt>
                <c:pt idx="2449">
                  <c:v>4.0671581938403388E-2</c:v>
                </c:pt>
                <c:pt idx="2450">
                  <c:v>4.071146106104969E-2</c:v>
                </c:pt>
                <c:pt idx="2451">
                  <c:v>4.073237915273549E-2</c:v>
                </c:pt>
                <c:pt idx="2452">
                  <c:v>4.0726837966747691E-2</c:v>
                </c:pt>
                <c:pt idx="2453">
                  <c:v>4.0747760641713891E-2</c:v>
                </c:pt>
                <c:pt idx="2454">
                  <c:v>4.0756881369683792E-2</c:v>
                </c:pt>
                <c:pt idx="2455">
                  <c:v>4.0794253437958491E-2</c:v>
                </c:pt>
                <c:pt idx="2456">
                  <c:v>4.0809447012440991E-2</c:v>
                </c:pt>
                <c:pt idx="2457">
                  <c:v>4.083555796080509E-2</c:v>
                </c:pt>
                <c:pt idx="2458">
                  <c:v>4.0883480740530387E-2</c:v>
                </c:pt>
                <c:pt idx="2459">
                  <c:v>4.0858804358927393E-2</c:v>
                </c:pt>
                <c:pt idx="2460">
                  <c:v>4.0909229609743893E-2</c:v>
                </c:pt>
                <c:pt idx="2461">
                  <c:v>4.0868099251551993E-2</c:v>
                </c:pt>
                <c:pt idx="2462">
                  <c:v>4.086363513645519E-2</c:v>
                </c:pt>
                <c:pt idx="2463">
                  <c:v>4.0920490729654493E-2</c:v>
                </c:pt>
                <c:pt idx="2464">
                  <c:v>4.0943026719316787E-2</c:v>
                </c:pt>
                <c:pt idx="2465">
                  <c:v>4.0946244182148393E-2</c:v>
                </c:pt>
                <c:pt idx="2466">
                  <c:v>4.0908157122133387E-2</c:v>
                </c:pt>
                <c:pt idx="2467">
                  <c:v>4.099326863891789E-2</c:v>
                </c:pt>
                <c:pt idx="2468">
                  <c:v>4.0987727452930091E-2</c:v>
                </c:pt>
                <c:pt idx="2469">
                  <c:v>4.1042804733339391E-2</c:v>
                </c:pt>
                <c:pt idx="2470">
                  <c:v>4.1024920773269691E-2</c:v>
                </c:pt>
                <c:pt idx="2471">
                  <c:v>4.107803182639299E-2</c:v>
                </c:pt>
                <c:pt idx="2472">
                  <c:v>4.1108428141918792E-2</c:v>
                </c:pt>
                <c:pt idx="2473">
                  <c:v>4.1100916145364687E-2</c:v>
                </c:pt>
                <c:pt idx="2474">
                  <c:v>4.108178553302979E-2</c:v>
                </c:pt>
                <c:pt idx="2475">
                  <c:v>4.108464549999119E-2</c:v>
                </c:pt>
                <c:pt idx="2476">
                  <c:v>4.1132568279716487E-2</c:v>
                </c:pt>
                <c:pt idx="2477">
                  <c:v>4.1169225356250894E-2</c:v>
                </c:pt>
                <c:pt idx="2478">
                  <c:v>4.1193365494048589E-2</c:v>
                </c:pt>
                <c:pt idx="2479">
                  <c:v>4.1177269013329791E-2</c:v>
                </c:pt>
                <c:pt idx="2480">
                  <c:v>4.1233955025154888E-2</c:v>
                </c:pt>
                <c:pt idx="2481">
                  <c:v>4.1260776381978892E-2</c:v>
                </c:pt>
                <c:pt idx="2482">
                  <c:v>4.1261848869589487E-2</c:v>
                </c:pt>
                <c:pt idx="2483">
                  <c:v>4.1275617043871692E-2</c:v>
                </c:pt>
                <c:pt idx="2484">
                  <c:v>4.1284380275971387E-2</c:v>
                </c:pt>
                <c:pt idx="2485">
                  <c:v>4.1290819784914994E-2</c:v>
                </c:pt>
                <c:pt idx="2486">
                  <c:v>4.1352684903577193E-2</c:v>
                </c:pt>
                <c:pt idx="2487">
                  <c:v>4.1322467335986393E-2</c:v>
                </c:pt>
                <c:pt idx="2488">
                  <c:v>4.1360196900131291E-2</c:v>
                </c:pt>
                <c:pt idx="2489">
                  <c:v>4.136055897928189E-2</c:v>
                </c:pt>
                <c:pt idx="2490">
                  <c:v>4.1352510738922488E-2</c:v>
                </c:pt>
                <c:pt idx="2491">
                  <c:v>4.1427786535996693E-2</c:v>
                </c:pt>
                <c:pt idx="2492">
                  <c:v>4.1390235719786991E-2</c:v>
                </c:pt>
                <c:pt idx="2493">
                  <c:v>4.1447994219222489E-2</c:v>
                </c:pt>
                <c:pt idx="2494">
                  <c:v>4.1489839569154793E-2</c:v>
                </c:pt>
                <c:pt idx="2495">
                  <c:v>4.1514337202822688E-2</c:v>
                </c:pt>
                <c:pt idx="2496">
                  <c:v>4.1477143882483088E-2</c:v>
                </c:pt>
                <c:pt idx="2497">
                  <c:v>4.1495380755142489E-2</c:v>
                </c:pt>
                <c:pt idx="2498">
                  <c:v>4.1554211742188589E-2</c:v>
                </c:pt>
                <c:pt idx="2499">
                  <c:v>4.1535974869529188E-2</c:v>
                </c:pt>
                <c:pt idx="2500">
                  <c:v>4.1540975228431289E-2</c:v>
                </c:pt>
                <c:pt idx="2501">
                  <c:v>4.1565477445379591E-2</c:v>
                </c:pt>
                <c:pt idx="2502">
                  <c:v>4.1558501692630694E-2</c:v>
                </c:pt>
                <c:pt idx="2503">
                  <c:v>4.1602134521913893E-2</c:v>
                </c:pt>
                <c:pt idx="2504">
                  <c:v>4.168098986097029E-2</c:v>
                </c:pt>
                <c:pt idx="2505">
                  <c:v>4.1634675812660789E-2</c:v>
                </c:pt>
                <c:pt idx="2506">
                  <c:v>4.1700482552455689E-2</c:v>
                </c:pt>
                <c:pt idx="2507">
                  <c:v>4.1659709690133988E-2</c:v>
                </c:pt>
                <c:pt idx="2508">
                  <c:v>4.1643260296825392E-2</c:v>
                </c:pt>
                <c:pt idx="2509">
                  <c:v>4.1706559982248689E-2</c:v>
                </c:pt>
                <c:pt idx="2510">
                  <c:v>4.1751444047077493E-2</c:v>
                </c:pt>
                <c:pt idx="2511">
                  <c:v>4.1788101123611893E-2</c:v>
                </c:pt>
                <c:pt idx="2512">
                  <c:v>4.1750729055337193E-2</c:v>
                </c:pt>
                <c:pt idx="2513">
                  <c:v>4.1745187869349387E-2</c:v>
                </c:pt>
                <c:pt idx="2514">
                  <c:v>4.1819569926748193E-2</c:v>
                </c:pt>
                <c:pt idx="2515">
                  <c:v>4.1754482761973993E-2</c:v>
                </c:pt>
                <c:pt idx="2516">
                  <c:v>4.1800975558218594E-2</c:v>
                </c:pt>
                <c:pt idx="2517">
                  <c:v>4.1904328530942891E-2</c:v>
                </c:pt>
                <c:pt idx="2518">
                  <c:v>4.1842458829000291E-2</c:v>
                </c:pt>
                <c:pt idx="2519">
                  <c:v>4.185140080903519E-2</c:v>
                </c:pt>
                <c:pt idx="2520">
                  <c:v>4.1922391238947691E-2</c:v>
                </c:pt>
                <c:pt idx="2521">
                  <c:v>4.1883942099782093E-2</c:v>
                </c:pt>
                <c:pt idx="2522">
                  <c:v>4.1903434791267492E-2</c:v>
                </c:pt>
                <c:pt idx="2523">
                  <c:v>4.1978893919557191E-2</c:v>
                </c:pt>
                <c:pt idx="2524">
                  <c:v>4.1957077504915591E-2</c:v>
                </c:pt>
                <c:pt idx="2525">
                  <c:v>4.1954038790019091E-2</c:v>
                </c:pt>
                <c:pt idx="2526">
                  <c:v>4.2021807173819592E-2</c:v>
                </c:pt>
                <c:pt idx="2527">
                  <c:v>4.197674894433609E-2</c:v>
                </c:pt>
                <c:pt idx="2528">
                  <c:v>4.1991947102098991E-2</c:v>
                </c:pt>
                <c:pt idx="2529">
                  <c:v>4.2038077819193088E-2</c:v>
                </c:pt>
                <c:pt idx="2530">
                  <c:v>4.2030570405919288E-2</c:v>
                </c:pt>
                <c:pt idx="2531">
                  <c:v>4.2026995447217587E-2</c:v>
                </c:pt>
                <c:pt idx="2532">
                  <c:v>4.2058290085699189E-2</c:v>
                </c:pt>
                <c:pt idx="2533">
                  <c:v>4.2025922959606991E-2</c:v>
                </c:pt>
                <c:pt idx="2534">
                  <c:v>4.2116222749789489E-2</c:v>
                </c:pt>
                <c:pt idx="2535">
                  <c:v>4.2169686715502488E-2</c:v>
                </c:pt>
                <c:pt idx="2536">
                  <c:v>4.2148411127946588E-2</c:v>
                </c:pt>
                <c:pt idx="2537">
                  <c:v>4.2174338745095193E-2</c:v>
                </c:pt>
                <c:pt idx="2538">
                  <c:v>4.2178271199667189E-2</c:v>
                </c:pt>
                <c:pt idx="2539">
                  <c:v>4.2172372517809191E-2</c:v>
                </c:pt>
                <c:pt idx="2540">
                  <c:v>4.2195078088845893E-2</c:v>
                </c:pt>
                <c:pt idx="2541">
                  <c:v>4.2234773880276688E-2</c:v>
                </c:pt>
                <c:pt idx="2542">
                  <c:v>4.2246044166748091E-2</c:v>
                </c:pt>
                <c:pt idx="2543">
                  <c:v>4.2248899550429091E-2</c:v>
                </c:pt>
                <c:pt idx="2544">
                  <c:v>4.226481728321279E-2</c:v>
                </c:pt>
                <c:pt idx="2545">
                  <c:v>4.2327759472765888E-2</c:v>
                </c:pt>
                <c:pt idx="2546">
                  <c:v>4.2320967051232491E-2</c:v>
                </c:pt>
                <c:pt idx="2547">
                  <c:v>4.2272145948551387E-2</c:v>
                </c:pt>
                <c:pt idx="2548">
                  <c:v>4.2353865837849593E-2</c:v>
                </c:pt>
                <c:pt idx="2549">
                  <c:v>4.2347426328905993E-2</c:v>
                </c:pt>
                <c:pt idx="2550">
                  <c:v>4.2369604822698193E-2</c:v>
                </c:pt>
                <c:pt idx="2551">
                  <c:v>4.2379798038278592E-2</c:v>
                </c:pt>
                <c:pt idx="2552">
                  <c:v>4.2409479362064087E-2</c:v>
                </c:pt>
                <c:pt idx="2553">
                  <c:v>4.2467233278219191E-2</c:v>
                </c:pt>
                <c:pt idx="2554">
                  <c:v>4.2431653272575788E-2</c:v>
                </c:pt>
                <c:pt idx="2555">
                  <c:v>4.2464730807127989E-2</c:v>
                </c:pt>
                <c:pt idx="2556">
                  <c:v>4.2480291044041489E-2</c:v>
                </c:pt>
                <c:pt idx="2557">
                  <c:v>4.2496919185285087E-2</c:v>
                </c:pt>
                <c:pt idx="2558">
                  <c:v>4.2477783989669893E-2</c:v>
                </c:pt>
                <c:pt idx="2559">
                  <c:v>4.2528924232226789E-2</c:v>
                </c:pt>
                <c:pt idx="2560">
                  <c:v>4.2553779361764792E-2</c:v>
                </c:pt>
                <c:pt idx="2561">
                  <c:v>4.2579885726848593E-2</c:v>
                </c:pt>
                <c:pt idx="2562">
                  <c:v>4.2560933862448788E-2</c:v>
                </c:pt>
                <c:pt idx="2563">
                  <c:v>4.2574880784666091E-2</c:v>
                </c:pt>
                <c:pt idx="2564">
                  <c:v>4.2601880889425188E-2</c:v>
                </c:pt>
                <c:pt idx="2565">
                  <c:v>4.259991466213929E-2</c:v>
                </c:pt>
                <c:pt idx="2566">
                  <c:v>4.2627272262768592E-2</c:v>
                </c:pt>
                <c:pt idx="2567">
                  <c:v>4.2695934386244493E-2</c:v>
                </c:pt>
                <c:pt idx="2568">
                  <c:v>4.267501629455879E-2</c:v>
                </c:pt>
                <c:pt idx="2569">
                  <c:v>4.2708630072916191E-2</c:v>
                </c:pt>
                <c:pt idx="2570">
                  <c:v>4.2693968158958588E-2</c:v>
                </c:pt>
                <c:pt idx="2571">
                  <c:v>4.2722760326348988E-2</c:v>
                </c:pt>
                <c:pt idx="2572">
                  <c:v>4.271864912384199E-2</c:v>
                </c:pt>
                <c:pt idx="2573">
                  <c:v>4.2732238550189088E-2</c:v>
                </c:pt>
                <c:pt idx="2574">
                  <c:v>4.2742605930424192E-2</c:v>
                </c:pt>
                <c:pt idx="2575">
                  <c:v>4.279124828517019E-2</c:v>
                </c:pt>
                <c:pt idx="2576">
                  <c:v>4.2792137441565292E-2</c:v>
                </c:pt>
                <c:pt idx="2577">
                  <c:v>4.2803403144756287E-2</c:v>
                </c:pt>
                <c:pt idx="2578">
                  <c:v>4.281127263718059E-2</c:v>
                </c:pt>
                <c:pt idx="2579">
                  <c:v>4.2828977849315088E-2</c:v>
                </c:pt>
                <c:pt idx="2580">
                  <c:v>4.2850432184806088E-2</c:v>
                </c:pt>
                <c:pt idx="2581">
                  <c:v>4.2863664115283091E-2</c:v>
                </c:pt>
                <c:pt idx="2582">
                  <c:v>4.2902823662908589E-2</c:v>
                </c:pt>
                <c:pt idx="2583">
                  <c:v>4.2930900838558689E-2</c:v>
                </c:pt>
                <c:pt idx="2584">
                  <c:v>4.2953789740810787E-2</c:v>
                </c:pt>
                <c:pt idx="2585">
                  <c:v>4.2971669117600093E-2</c:v>
                </c:pt>
                <c:pt idx="2586">
                  <c:v>4.2976674059782491E-2</c:v>
                </c:pt>
                <c:pt idx="2587">
                  <c:v>4.3018340661779689E-2</c:v>
                </c:pt>
                <c:pt idx="2588">
                  <c:v>4.2991876800825793E-2</c:v>
                </c:pt>
                <c:pt idx="2589">
                  <c:v>4.294002156652859E-2</c:v>
                </c:pt>
                <c:pt idx="2590">
                  <c:v>4.301512319894809E-2</c:v>
                </c:pt>
                <c:pt idx="2591">
                  <c:v>4.3093799790069387E-2</c:v>
                </c:pt>
                <c:pt idx="2592">
                  <c:v>4.3069302156401493E-2</c:v>
                </c:pt>
                <c:pt idx="2593">
                  <c:v>4.3097553496706291E-2</c:v>
                </c:pt>
                <c:pt idx="2594">
                  <c:v>4.3085036557969691E-2</c:v>
                </c:pt>
                <c:pt idx="2595">
                  <c:v>4.3094157285939592E-2</c:v>
                </c:pt>
                <c:pt idx="2596">
                  <c:v>4.3137968863157891E-2</c:v>
                </c:pt>
                <c:pt idx="2597">
                  <c:v>4.3149766226873693E-2</c:v>
                </c:pt>
                <c:pt idx="2598">
                  <c:v>4.3132780589759889E-2</c:v>
                </c:pt>
                <c:pt idx="2599">
                  <c:v>4.3158708206908487E-2</c:v>
                </c:pt>
                <c:pt idx="2600">
                  <c:v>4.3162461913545391E-2</c:v>
                </c:pt>
                <c:pt idx="2601">
                  <c:v>4.327725933739579E-2</c:v>
                </c:pt>
                <c:pt idx="2602">
                  <c:v>4.3247756761545388E-2</c:v>
                </c:pt>
                <c:pt idx="2603">
                  <c:v>4.3281732619053388E-2</c:v>
                </c:pt>
                <c:pt idx="2604">
                  <c:v>4.3246148030129591E-2</c:v>
                </c:pt>
                <c:pt idx="2605">
                  <c:v>4.328977627613239E-2</c:v>
                </c:pt>
                <c:pt idx="2606">
                  <c:v>4.3306587748591391E-2</c:v>
                </c:pt>
                <c:pt idx="2607">
                  <c:v>4.3287095057105991E-2</c:v>
                </c:pt>
                <c:pt idx="2608">
                  <c:v>4.3307660236201993E-2</c:v>
                </c:pt>
                <c:pt idx="2609">
                  <c:v>4.3307843567417494E-2</c:v>
                </c:pt>
                <c:pt idx="2610">
                  <c:v>4.340994530459609E-2</c:v>
                </c:pt>
                <c:pt idx="2611">
                  <c:v>4.3435689590529292E-2</c:v>
                </c:pt>
                <c:pt idx="2612">
                  <c:v>4.3446955293720294E-2</c:v>
                </c:pt>
                <c:pt idx="2613">
                  <c:v>4.3395462138573593E-2</c:v>
                </c:pt>
                <c:pt idx="2614">
                  <c:v>4.3393133832136992E-2</c:v>
                </c:pt>
                <c:pt idx="2615">
                  <c:v>4.3496308056926287E-2</c:v>
                </c:pt>
                <c:pt idx="2616">
                  <c:v>4.3484148614059789E-2</c:v>
                </c:pt>
                <c:pt idx="2617">
                  <c:v>4.3459834311607388E-2</c:v>
                </c:pt>
                <c:pt idx="2618">
                  <c:v>4.3456969761365587E-2</c:v>
                </c:pt>
                <c:pt idx="2619">
                  <c:v>4.3534216369006187E-2</c:v>
                </c:pt>
                <c:pt idx="2620">
                  <c:v>4.3528138939213187E-2</c:v>
                </c:pt>
                <c:pt idx="2621">
                  <c:v>4.3584105376017493E-2</c:v>
                </c:pt>
                <c:pt idx="2622">
                  <c:v>4.357015845380019E-2</c:v>
                </c:pt>
                <c:pt idx="2623">
                  <c:v>4.3588037830589392E-2</c:v>
                </c:pt>
                <c:pt idx="2624">
                  <c:v>4.3619153721135992E-2</c:v>
                </c:pt>
                <c:pt idx="2625">
                  <c:v>4.3585361194843492E-2</c:v>
                </c:pt>
                <c:pt idx="2626">
                  <c:v>4.3611105480776589E-2</c:v>
                </c:pt>
                <c:pt idx="2627">
                  <c:v>4.3639361404361789E-2</c:v>
                </c:pt>
                <c:pt idx="2628">
                  <c:v>4.3657777024956289E-2</c:v>
                </c:pt>
                <c:pt idx="2629">
                  <c:v>4.3691931630399389E-2</c:v>
                </c:pt>
                <c:pt idx="2630">
                  <c:v>4.3681023423078592E-2</c:v>
                </c:pt>
                <c:pt idx="2631">
                  <c:v>4.3724835000296787E-2</c:v>
                </c:pt>
                <c:pt idx="2632">
                  <c:v>4.3718395491353292E-2</c:v>
                </c:pt>
                <c:pt idx="2633">
                  <c:v>4.3686207113196193E-2</c:v>
                </c:pt>
                <c:pt idx="2634">
                  <c:v>4.3789564669200892E-2</c:v>
                </c:pt>
                <c:pt idx="2635">
                  <c:v>4.380923152534099E-2</c:v>
                </c:pt>
                <c:pt idx="2636">
                  <c:v>4.3792067140292087E-2</c:v>
                </c:pt>
                <c:pt idx="2637">
                  <c:v>4.3763274972901688E-2</c:v>
                </c:pt>
                <c:pt idx="2638">
                  <c:v>4.3799395805630692E-2</c:v>
                </c:pt>
                <c:pt idx="2639">
                  <c:v>4.3848927316771792E-2</c:v>
                </c:pt>
                <c:pt idx="2640">
                  <c:v>4.3858226792676792E-2</c:v>
                </c:pt>
                <c:pt idx="2641">
                  <c:v>4.3888801856137694E-2</c:v>
                </c:pt>
                <c:pt idx="2642">
                  <c:v>4.3832299175528187E-2</c:v>
                </c:pt>
                <c:pt idx="2643">
                  <c:v>4.3935294652382287E-2</c:v>
                </c:pt>
                <c:pt idx="2644">
                  <c:v>4.392546351595239E-2</c:v>
                </c:pt>
                <c:pt idx="2645">
                  <c:v>4.3946922434723791E-2</c:v>
                </c:pt>
                <c:pt idx="2646">
                  <c:v>4.3972845468592092E-2</c:v>
                </c:pt>
                <c:pt idx="2647">
                  <c:v>4.3986439478219591E-2</c:v>
                </c:pt>
                <c:pt idx="2648">
                  <c:v>4.4045091717330592E-2</c:v>
                </c:pt>
                <c:pt idx="2649">
                  <c:v>4.3990912759877189E-2</c:v>
                </c:pt>
                <c:pt idx="2650">
                  <c:v>4.4064401077600492E-2</c:v>
                </c:pt>
                <c:pt idx="2651">
                  <c:v>4.4043125490044591E-2</c:v>
                </c:pt>
                <c:pt idx="2652">
                  <c:v>4.4065294817275988E-2</c:v>
                </c:pt>
                <c:pt idx="2653">
                  <c:v>4.4092473669970191E-2</c:v>
                </c:pt>
                <c:pt idx="2654">
                  <c:v>4.4053497453560089E-2</c:v>
                </c:pt>
                <c:pt idx="2655">
                  <c:v>4.4101415650004992E-2</c:v>
                </c:pt>
                <c:pt idx="2656">
                  <c:v>4.4121261254080293E-2</c:v>
                </c:pt>
                <c:pt idx="2657">
                  <c:v>4.4221039268102794E-2</c:v>
                </c:pt>
                <c:pt idx="2658">
                  <c:v>4.4163464099882692E-2</c:v>
                </c:pt>
                <c:pt idx="2659">
                  <c:v>4.4192072936057689E-2</c:v>
                </c:pt>
                <c:pt idx="2660">
                  <c:v>4.4160067889115993E-2</c:v>
                </c:pt>
                <c:pt idx="2661">
                  <c:v>4.4183309703957889E-2</c:v>
                </c:pt>
                <c:pt idx="2662">
                  <c:v>4.4200478672287193E-2</c:v>
                </c:pt>
                <c:pt idx="2663">
                  <c:v>4.421960928462209E-2</c:v>
                </c:pt>
                <c:pt idx="2664">
                  <c:v>4.4197082461520487E-2</c:v>
                </c:pt>
                <c:pt idx="2665">
                  <c:v>4.4285952268222288E-2</c:v>
                </c:pt>
                <c:pt idx="2666">
                  <c:v>4.4308304926669088E-2</c:v>
                </c:pt>
                <c:pt idx="2667">
                  <c:v>4.4345498247008688E-2</c:v>
                </c:pt>
                <c:pt idx="2668">
                  <c:v>4.434656615133889E-2</c:v>
                </c:pt>
                <c:pt idx="2669">
                  <c:v>4.4372498351767889E-2</c:v>
                </c:pt>
                <c:pt idx="2670">
                  <c:v>4.4367310078369887E-2</c:v>
                </c:pt>
                <c:pt idx="2671">
                  <c:v>4.435282691234739E-2</c:v>
                </c:pt>
                <c:pt idx="2672">
                  <c:v>4.4402894667293691E-2</c:v>
                </c:pt>
                <c:pt idx="2673">
                  <c:v>4.443722802067189E-2</c:v>
                </c:pt>
                <c:pt idx="2674">
                  <c:v>4.4444025025485591E-2</c:v>
                </c:pt>
                <c:pt idx="2675">
                  <c:v>4.4457073624747087E-2</c:v>
                </c:pt>
                <c:pt idx="2676">
                  <c:v>4.445046453442919E-2</c:v>
                </c:pt>
                <c:pt idx="2677">
                  <c:v>4.4516262107663393E-2</c:v>
                </c:pt>
                <c:pt idx="2678">
                  <c:v>4.444348878168039E-2</c:v>
                </c:pt>
                <c:pt idx="2679">
                  <c:v>4.4527353646199593E-2</c:v>
                </c:pt>
                <c:pt idx="2680">
                  <c:v>4.4491049482255088E-2</c:v>
                </c:pt>
                <c:pt idx="2681">
                  <c:v>4.4595479525870292E-2</c:v>
                </c:pt>
                <c:pt idx="2682">
                  <c:v>4.4528064054659588E-2</c:v>
                </c:pt>
                <c:pt idx="2683">
                  <c:v>4.4538257270239988E-2</c:v>
                </c:pt>
                <c:pt idx="2684">
                  <c:v>4.455274501954299E-2</c:v>
                </c:pt>
                <c:pt idx="2685">
                  <c:v>4.4608175212541991E-2</c:v>
                </c:pt>
                <c:pt idx="2686">
                  <c:v>4.4657170479877793E-2</c:v>
                </c:pt>
                <c:pt idx="2687">
                  <c:v>4.4661465013600292E-2</c:v>
                </c:pt>
                <c:pt idx="2688">
                  <c:v>4.4649479735388589E-2</c:v>
                </c:pt>
                <c:pt idx="2689">
                  <c:v>4.4654489260851492E-2</c:v>
                </c:pt>
                <c:pt idx="2690">
                  <c:v>4.4705446172192888E-2</c:v>
                </c:pt>
                <c:pt idx="2691">
                  <c:v>4.469204007706129E-2</c:v>
                </c:pt>
                <c:pt idx="2692">
                  <c:v>4.4755692675074392E-2</c:v>
                </c:pt>
                <c:pt idx="2693">
                  <c:v>4.4752475212242793E-2</c:v>
                </c:pt>
                <c:pt idx="2694">
                  <c:v>4.4797001781201391E-2</c:v>
                </c:pt>
                <c:pt idx="2695">
                  <c:v>4.4767499205350988E-2</c:v>
                </c:pt>
                <c:pt idx="2696">
                  <c:v>4.4800938819053691E-2</c:v>
                </c:pt>
                <c:pt idx="2697">
                  <c:v>4.4839557539593587E-2</c:v>
                </c:pt>
                <c:pt idx="2698">
                  <c:v>4.4817566960297289E-2</c:v>
                </c:pt>
                <c:pt idx="2699">
                  <c:v>4.4829185576078089E-2</c:v>
                </c:pt>
                <c:pt idx="2700">
                  <c:v>4.4846890788212593E-2</c:v>
                </c:pt>
                <c:pt idx="2701">
                  <c:v>4.4879794158110088E-2</c:v>
                </c:pt>
                <c:pt idx="2702">
                  <c:v>4.4908760490155193E-2</c:v>
                </c:pt>
                <c:pt idx="2703">
                  <c:v>4.4890881113365991E-2</c:v>
                </c:pt>
                <c:pt idx="2704">
                  <c:v>4.4936475586654694E-2</c:v>
                </c:pt>
                <c:pt idx="2705">
                  <c:v>4.495364455498399E-2</c:v>
                </c:pt>
                <c:pt idx="2706">
                  <c:v>4.4979210092982093E-2</c:v>
                </c:pt>
                <c:pt idx="2707">
                  <c:v>4.4938982641026387E-2</c:v>
                </c:pt>
                <c:pt idx="2708">
                  <c:v>4.4936475586654694E-2</c:v>
                </c:pt>
                <c:pt idx="2709">
                  <c:v>4.4955789530205091E-2</c:v>
                </c:pt>
                <c:pt idx="2710">
                  <c:v>4.5037683584157988E-2</c:v>
                </c:pt>
                <c:pt idx="2711">
                  <c:v>4.5002997318189991E-2</c:v>
                </c:pt>
                <c:pt idx="2712">
                  <c:v>4.5083282640727092E-2</c:v>
                </c:pt>
                <c:pt idx="2713">
                  <c:v>4.5108852762005588E-2</c:v>
                </c:pt>
                <c:pt idx="2714">
                  <c:v>4.5063074957501288E-2</c:v>
                </c:pt>
                <c:pt idx="2715">
                  <c:v>4.5122263440417587E-2</c:v>
                </c:pt>
                <c:pt idx="2716">
                  <c:v>4.5089364653800493E-2</c:v>
                </c:pt>
                <c:pt idx="2717">
                  <c:v>4.518055818365839E-2</c:v>
                </c:pt>
                <c:pt idx="2718">
                  <c:v>4.5152659755943389E-2</c:v>
                </c:pt>
                <c:pt idx="2719">
                  <c:v>4.512727296588049E-2</c:v>
                </c:pt>
                <c:pt idx="2720">
                  <c:v>4.5191108895108988E-2</c:v>
                </c:pt>
                <c:pt idx="2721">
                  <c:v>4.5182703158879491E-2</c:v>
                </c:pt>
                <c:pt idx="2722">
                  <c:v>4.5207379540482491E-2</c:v>
                </c:pt>
                <c:pt idx="2723">
                  <c:v>4.5279084962135292E-2</c:v>
                </c:pt>
                <c:pt idx="2724">
                  <c:v>4.5289278177715789E-2</c:v>
                </c:pt>
                <c:pt idx="2725">
                  <c:v>4.5308949617136288E-2</c:v>
                </c:pt>
                <c:pt idx="2726">
                  <c:v>4.527032173003559E-2</c:v>
                </c:pt>
                <c:pt idx="2727">
                  <c:v>4.5343099639298994E-2</c:v>
                </c:pt>
                <c:pt idx="2728">
                  <c:v>4.5273186280277392E-2</c:v>
                </c:pt>
                <c:pt idx="2729">
                  <c:v>4.5341312159948091E-2</c:v>
                </c:pt>
                <c:pt idx="2730">
                  <c:v>4.5326109418904789E-2</c:v>
                </c:pt>
                <c:pt idx="2731">
                  <c:v>4.5374568442435287E-2</c:v>
                </c:pt>
                <c:pt idx="2732">
                  <c:v>4.5372244719279191E-2</c:v>
                </c:pt>
                <c:pt idx="2733">
                  <c:v>4.5368312264707188E-2</c:v>
                </c:pt>
                <c:pt idx="2734">
                  <c:v>4.5448244674654588E-2</c:v>
                </c:pt>
                <c:pt idx="2735">
                  <c:v>4.542374704098659E-2</c:v>
                </c:pt>
                <c:pt idx="2736">
                  <c:v>4.5471848568646993E-2</c:v>
                </c:pt>
                <c:pt idx="2737">
                  <c:v>4.547845765896489E-2</c:v>
                </c:pt>
                <c:pt idx="2738">
                  <c:v>4.5493839147943291E-2</c:v>
                </c:pt>
                <c:pt idx="2739">
                  <c:v>4.5495269131423988E-2</c:v>
                </c:pt>
                <c:pt idx="2740">
                  <c:v>4.5497950350450289E-2</c:v>
                </c:pt>
                <c:pt idx="2741">
                  <c:v>4.554962683681249E-2</c:v>
                </c:pt>
                <c:pt idx="2742">
                  <c:v>4.5588075975978089E-2</c:v>
                </c:pt>
                <c:pt idx="2743">
                  <c:v>4.559325966609569E-2</c:v>
                </c:pt>
                <c:pt idx="2744">
                  <c:v>4.5589143880308193E-2</c:v>
                </c:pt>
                <c:pt idx="2745">
                  <c:v>4.5598805435363793E-2</c:v>
                </c:pt>
                <c:pt idx="2746">
                  <c:v>4.5571085755583891E-2</c:v>
                </c:pt>
                <c:pt idx="2747">
                  <c:v>4.5663535104267787E-2</c:v>
                </c:pt>
                <c:pt idx="2748">
                  <c:v>4.5634921684812493E-2</c:v>
                </c:pt>
                <c:pt idx="2749">
                  <c:v>4.5617221055958293E-2</c:v>
                </c:pt>
                <c:pt idx="2750">
                  <c:v>4.5645119483673287E-2</c:v>
                </c:pt>
                <c:pt idx="2751">
                  <c:v>4.5698221370235791E-2</c:v>
                </c:pt>
                <c:pt idx="2752">
                  <c:v>4.5689820217286591E-2</c:v>
                </c:pt>
                <c:pt idx="2753">
                  <c:v>4.5732375975678891E-2</c:v>
                </c:pt>
                <c:pt idx="2754">
                  <c:v>4.571073830897239E-2</c:v>
                </c:pt>
                <c:pt idx="2755">
                  <c:v>4.5750796179553792E-2</c:v>
                </c:pt>
                <c:pt idx="2756">
                  <c:v>4.580461764113699E-2</c:v>
                </c:pt>
                <c:pt idx="2757">
                  <c:v>4.5852897916732388E-2</c:v>
                </c:pt>
                <c:pt idx="2758">
                  <c:v>4.582929402273999E-2</c:v>
                </c:pt>
                <c:pt idx="2759">
                  <c:v>4.5885796703349489E-2</c:v>
                </c:pt>
                <c:pt idx="2760">
                  <c:v>4.5835376035813391E-2</c:v>
                </c:pt>
                <c:pt idx="2761">
                  <c:v>4.5897960729496291E-2</c:v>
                </c:pt>
                <c:pt idx="2762">
                  <c:v>4.5934076978944992E-2</c:v>
                </c:pt>
                <c:pt idx="2763">
                  <c:v>4.5855400387823687E-2</c:v>
                </c:pt>
                <c:pt idx="2764">
                  <c:v>4.5873101016677791E-2</c:v>
                </c:pt>
                <c:pt idx="2765">
                  <c:v>4.5918342577376793E-2</c:v>
                </c:pt>
                <c:pt idx="2766">
                  <c:v>4.5966444105037189E-2</c:v>
                </c:pt>
                <c:pt idx="2767">
                  <c:v>4.5962511650465193E-2</c:v>
                </c:pt>
                <c:pt idx="2768">
                  <c:v>4.6012400657476492E-2</c:v>
                </c:pt>
                <c:pt idx="2769">
                  <c:v>4.6048874402795287E-2</c:v>
                </c:pt>
                <c:pt idx="2770">
                  <c:v>4.5998449151978787E-2</c:v>
                </c:pt>
                <c:pt idx="2771">
                  <c:v>4.6040120337256393E-2</c:v>
                </c:pt>
                <c:pt idx="2772">
                  <c:v>4.6033144584507593E-2</c:v>
                </c:pt>
                <c:pt idx="2773">
                  <c:v>4.6078202813990991E-2</c:v>
                </c:pt>
                <c:pt idx="2774">
                  <c:v>4.6091792240338193E-2</c:v>
                </c:pt>
                <c:pt idx="2775">
                  <c:v>4.6104671258225288E-2</c:v>
                </c:pt>
                <c:pt idx="2776">
                  <c:v>4.6176729592467991E-2</c:v>
                </c:pt>
                <c:pt idx="2777">
                  <c:v>4.6188710287399293E-2</c:v>
                </c:pt>
                <c:pt idx="2778">
                  <c:v>4.6163497661990988E-2</c:v>
                </c:pt>
                <c:pt idx="2779">
                  <c:v>4.6216961627704091E-2</c:v>
                </c:pt>
                <c:pt idx="2780">
                  <c:v>4.6185850320437892E-2</c:v>
                </c:pt>
                <c:pt idx="2781">
                  <c:v>4.6162782670250688E-2</c:v>
                </c:pt>
                <c:pt idx="2782">
                  <c:v>4.6230019393526292E-2</c:v>
                </c:pt>
                <c:pt idx="2783">
                  <c:v>4.626148819666269E-2</c:v>
                </c:pt>
                <c:pt idx="2784">
                  <c:v>4.6215536227503691E-2</c:v>
                </c:pt>
                <c:pt idx="2785">
                  <c:v>4.6272391820703092E-2</c:v>
                </c:pt>
                <c:pt idx="2786">
                  <c:v>4.6269536437021988E-2</c:v>
                </c:pt>
                <c:pt idx="2787">
                  <c:v>4.6362159950360589E-2</c:v>
                </c:pt>
                <c:pt idx="2788">
                  <c:v>4.635501003295709E-2</c:v>
                </c:pt>
                <c:pt idx="2789">
                  <c:v>4.6323179150670191E-2</c:v>
                </c:pt>
                <c:pt idx="2790">
                  <c:v>4.6318884616947588E-2</c:v>
                </c:pt>
                <c:pt idx="2791">
                  <c:v>4.6340343535719093E-2</c:v>
                </c:pt>
                <c:pt idx="2792">
                  <c:v>4.6391483778275892E-2</c:v>
                </c:pt>
                <c:pt idx="2793">
                  <c:v>4.6437619078650287E-2</c:v>
                </c:pt>
                <c:pt idx="2794">
                  <c:v>4.6405614031708689E-2</c:v>
                </c:pt>
                <c:pt idx="2795">
                  <c:v>4.6453536811433993E-2</c:v>
                </c:pt>
                <c:pt idx="2796">
                  <c:v>4.6460507980902489E-2</c:v>
                </c:pt>
                <c:pt idx="2797">
                  <c:v>4.648268189141419E-2</c:v>
                </c:pt>
                <c:pt idx="2798">
                  <c:v>4.6522556430780092E-2</c:v>
                </c:pt>
                <c:pt idx="2799">
                  <c:v>4.6501638339094389E-2</c:v>
                </c:pt>
                <c:pt idx="2800">
                  <c:v>4.6497696717961688E-2</c:v>
                </c:pt>
                <c:pt idx="2801">
                  <c:v>4.6584426132722692E-2</c:v>
                </c:pt>
                <c:pt idx="2802">
                  <c:v>4.6564933441237293E-2</c:v>
                </c:pt>
                <c:pt idx="2803">
                  <c:v>4.6537397092672891E-2</c:v>
                </c:pt>
                <c:pt idx="2804">
                  <c:v>4.659497684417329E-2</c:v>
                </c:pt>
                <c:pt idx="2805">
                  <c:v>4.667866296075749E-2</c:v>
                </c:pt>
                <c:pt idx="2806">
                  <c:v>4.6612324560437693E-2</c:v>
                </c:pt>
                <c:pt idx="2807">
                  <c:v>4.6648083314016188E-2</c:v>
                </c:pt>
                <c:pt idx="2808">
                  <c:v>4.6648083314016188E-2</c:v>
                </c:pt>
                <c:pt idx="2809">
                  <c:v>4.6651300776847787E-2</c:v>
                </c:pt>
                <c:pt idx="2810">
                  <c:v>4.6704054334100888E-2</c:v>
                </c:pt>
                <c:pt idx="2811">
                  <c:v>4.6709953015958788E-2</c:v>
                </c:pt>
                <c:pt idx="2812">
                  <c:v>4.6722827450565593E-2</c:v>
                </c:pt>
                <c:pt idx="2813">
                  <c:v>4.6754479584917387E-2</c:v>
                </c:pt>
                <c:pt idx="2814">
                  <c:v>4.6778436391499693E-2</c:v>
                </c:pt>
                <c:pt idx="2815">
                  <c:v>4.6784875900443189E-2</c:v>
                </c:pt>
                <c:pt idx="2816">
                  <c:v>4.6790238338495889E-2</c:v>
                </c:pt>
                <c:pt idx="2817">
                  <c:v>4.677450393692769E-2</c:v>
                </c:pt>
                <c:pt idx="2818">
                  <c:v>4.682403544806879E-2</c:v>
                </c:pt>
                <c:pt idx="2819">
                  <c:v>4.6870528244313391E-2</c:v>
                </c:pt>
                <c:pt idx="2820">
                  <c:v>4.6841383164333193E-2</c:v>
                </c:pt>
                <c:pt idx="2821">
                  <c:v>4.6898779584618189E-2</c:v>
                </c:pt>
                <c:pt idx="2822">
                  <c:v>4.6886620141751691E-2</c:v>
                </c:pt>
                <c:pt idx="2823">
                  <c:v>4.6948673174909791E-2</c:v>
                </c:pt>
                <c:pt idx="2824">
                  <c:v>4.6894489634175987E-2</c:v>
                </c:pt>
                <c:pt idx="2825">
                  <c:v>4.6960113042755491E-2</c:v>
                </c:pt>
                <c:pt idx="2826">
                  <c:v>4.695099231478559E-2</c:v>
                </c:pt>
                <c:pt idx="2827">
                  <c:v>4.695188605446099E-2</c:v>
                </c:pt>
                <c:pt idx="2828">
                  <c:v>4.6991943925042391E-2</c:v>
                </c:pt>
                <c:pt idx="2829">
                  <c:v>4.700749499539509E-2</c:v>
                </c:pt>
                <c:pt idx="2830">
                  <c:v>4.6992833081437493E-2</c:v>
                </c:pt>
                <c:pt idx="2831">
                  <c:v>4.7060963544388587E-2</c:v>
                </c:pt>
                <c:pt idx="2832">
                  <c:v>4.7034142187564493E-2</c:v>
                </c:pt>
                <c:pt idx="2833">
                  <c:v>4.6999987582121393E-2</c:v>
                </c:pt>
                <c:pt idx="2834">
                  <c:v>4.7061142292323589E-2</c:v>
                </c:pt>
                <c:pt idx="2835">
                  <c:v>4.7083852446640692E-2</c:v>
                </c:pt>
                <c:pt idx="2836">
                  <c:v>4.710351930278079E-2</c:v>
                </c:pt>
                <c:pt idx="2837">
                  <c:v>4.7118007052083792E-2</c:v>
                </c:pt>
                <c:pt idx="2838">
                  <c:v>4.7107277592697991E-2</c:v>
                </c:pt>
                <c:pt idx="2839">
                  <c:v>4.7163784856587988E-2</c:v>
                </c:pt>
                <c:pt idx="2840">
                  <c:v>4.7200799428992489E-2</c:v>
                </c:pt>
                <c:pt idx="2841">
                  <c:v>4.7211345557162693E-2</c:v>
                </c:pt>
                <c:pt idx="2842">
                  <c:v>4.7194717415919088E-2</c:v>
                </c:pt>
                <c:pt idx="2843">
                  <c:v>4.7250326356853188E-2</c:v>
                </c:pt>
                <c:pt idx="2844">
                  <c:v>4.7276437305217293E-2</c:v>
                </c:pt>
                <c:pt idx="2845">
                  <c:v>4.7255693378186192E-2</c:v>
                </c:pt>
                <c:pt idx="2846">
                  <c:v>4.724693014608649E-2</c:v>
                </c:pt>
                <c:pt idx="2847">
                  <c:v>4.7319171811544589E-2</c:v>
                </c:pt>
                <c:pt idx="2848">
                  <c:v>4.7347606483064887E-2</c:v>
                </c:pt>
                <c:pt idx="2849">
                  <c:v>4.7335978700723293E-2</c:v>
                </c:pt>
                <c:pt idx="2850">
                  <c:v>4.7342060713796687E-2</c:v>
                </c:pt>
                <c:pt idx="2851">
                  <c:v>4.7339021998900187E-2</c:v>
                </c:pt>
                <c:pt idx="2852">
                  <c:v>4.7369597062361088E-2</c:v>
                </c:pt>
                <c:pt idx="2853">
                  <c:v>4.7412157404033789E-2</c:v>
                </c:pt>
                <c:pt idx="2854">
                  <c:v>4.7499597227254789E-2</c:v>
                </c:pt>
                <c:pt idx="2855">
                  <c:v>4.7459896852543593E-2</c:v>
                </c:pt>
                <c:pt idx="2856">
                  <c:v>4.7435403802156093E-2</c:v>
                </c:pt>
                <c:pt idx="2857">
                  <c:v>4.7494945197662092E-2</c:v>
                </c:pt>
                <c:pt idx="2858">
                  <c:v>4.7482070763055391E-2</c:v>
                </c:pt>
                <c:pt idx="2859">
                  <c:v>4.7481355771314987E-2</c:v>
                </c:pt>
                <c:pt idx="2860">
                  <c:v>4.7544123796213388E-2</c:v>
                </c:pt>
                <c:pt idx="2861">
                  <c:v>4.7539829262490889E-2</c:v>
                </c:pt>
                <c:pt idx="2862">
                  <c:v>4.7561641093852088E-2</c:v>
                </c:pt>
                <c:pt idx="2863">
                  <c:v>4.7542867977387389E-2</c:v>
                </c:pt>
                <c:pt idx="2864">
                  <c:v>4.7540544254231293E-2</c:v>
                </c:pt>
                <c:pt idx="2865">
                  <c:v>4.7578095070440987E-2</c:v>
                </c:pt>
                <c:pt idx="2866">
                  <c:v>4.7665892389532193E-2</c:v>
                </c:pt>
                <c:pt idx="2867">
                  <c:v>4.7676259769767387E-2</c:v>
                </c:pt>
                <c:pt idx="2868">
                  <c:v>4.7643539731085392E-2</c:v>
                </c:pt>
                <c:pt idx="2869">
                  <c:v>4.771685388415399E-2</c:v>
                </c:pt>
                <c:pt idx="2870">
                  <c:v>4.7667143625077887E-2</c:v>
                </c:pt>
                <c:pt idx="2871">
                  <c:v>4.7704158197482388E-2</c:v>
                </c:pt>
                <c:pt idx="2872">
                  <c:v>4.7687887552108892E-2</c:v>
                </c:pt>
                <c:pt idx="2873">
                  <c:v>4.7738844463450288E-2</c:v>
                </c:pt>
                <c:pt idx="2874">
                  <c:v>4.771989259905049E-2</c:v>
                </c:pt>
                <c:pt idx="2875">
                  <c:v>4.7791955516573593E-2</c:v>
                </c:pt>
                <c:pt idx="2876">
                  <c:v>4.7843453255000591E-2</c:v>
                </c:pt>
                <c:pt idx="2877">
                  <c:v>4.7818776873397591E-2</c:v>
                </c:pt>
                <c:pt idx="2878">
                  <c:v>4.7870632107694891E-2</c:v>
                </c:pt>
                <c:pt idx="2879">
                  <c:v>4.7819675196353488E-2</c:v>
                </c:pt>
                <c:pt idx="2880">
                  <c:v>4.7860979719200093E-2</c:v>
                </c:pt>
                <c:pt idx="2881">
                  <c:v>4.7875105389352489E-2</c:v>
                </c:pt>
                <c:pt idx="2882">
                  <c:v>4.7895134324643193E-2</c:v>
                </c:pt>
                <c:pt idx="2883">
                  <c:v>4.7887443580153989E-2</c:v>
                </c:pt>
                <c:pt idx="2884">
                  <c:v>4.7887443580153989E-2</c:v>
                </c:pt>
                <c:pt idx="2885">
                  <c:v>4.7958786922656288E-2</c:v>
                </c:pt>
                <c:pt idx="2886">
                  <c:v>4.7970946365522689E-2</c:v>
                </c:pt>
                <c:pt idx="2887">
                  <c:v>4.7935004280728694E-2</c:v>
                </c:pt>
                <c:pt idx="2888">
                  <c:v>4.7967192658885792E-2</c:v>
                </c:pt>
                <c:pt idx="2889">
                  <c:v>4.802655988973719E-2</c:v>
                </c:pt>
                <c:pt idx="2890">
                  <c:v>4.8006709702381592E-2</c:v>
                </c:pt>
                <c:pt idx="2891">
                  <c:v>4.8001347264328892E-2</c:v>
                </c:pt>
                <c:pt idx="2892">
                  <c:v>4.8038361836733393E-2</c:v>
                </c:pt>
                <c:pt idx="2893">
                  <c:v>4.8101304026286491E-2</c:v>
                </c:pt>
                <c:pt idx="2894">
                  <c:v>4.8084675885042893E-2</c:v>
                </c:pt>
                <c:pt idx="2895">
                  <c:v>4.808932333135519E-2</c:v>
                </c:pt>
                <c:pt idx="2896">
                  <c:v>4.8115250948503788E-2</c:v>
                </c:pt>
                <c:pt idx="2897">
                  <c:v>4.8112927225347692E-2</c:v>
                </c:pt>
                <c:pt idx="2898">
                  <c:v>4.8128125383110593E-2</c:v>
                </c:pt>
                <c:pt idx="2899">
                  <c:v>4.8183734324044693E-2</c:v>
                </c:pt>
                <c:pt idx="2900">
                  <c:v>4.820680197423189E-2</c:v>
                </c:pt>
                <c:pt idx="2901">
                  <c:v>4.8231125443245093E-2</c:v>
                </c:pt>
                <c:pt idx="2902">
                  <c:v>4.822254095908049E-2</c:v>
                </c:pt>
                <c:pt idx="2903">
                  <c:v>4.826348798605689E-2</c:v>
                </c:pt>
                <c:pt idx="2904">
                  <c:v>4.8282980677542393E-2</c:v>
                </c:pt>
                <c:pt idx="2905">
                  <c:v>4.829978756672109E-2</c:v>
                </c:pt>
                <c:pt idx="2906">
                  <c:v>4.8298000087370188E-2</c:v>
                </c:pt>
                <c:pt idx="2907">
                  <c:v>4.8347352850576189E-2</c:v>
                </c:pt>
                <c:pt idx="2908">
                  <c:v>4.8350034069602491E-2</c:v>
                </c:pt>
                <c:pt idx="2909">
                  <c:v>4.8376855426426592E-2</c:v>
                </c:pt>
                <c:pt idx="2910">
                  <c:v>4.833465716390449E-2</c:v>
                </c:pt>
                <c:pt idx="2911">
                  <c:v>4.8430319392139591E-2</c:v>
                </c:pt>
                <c:pt idx="2912">
                  <c:v>4.8390091940183892E-2</c:v>
                </c:pt>
                <c:pt idx="2913">
                  <c:v>4.8454642861152787E-2</c:v>
                </c:pt>
                <c:pt idx="2914">
                  <c:v>4.8383294935370191E-2</c:v>
                </c:pt>
                <c:pt idx="2915">
                  <c:v>4.8447488360468888E-2</c:v>
                </c:pt>
                <c:pt idx="2916">
                  <c:v>4.8493623660843289E-2</c:v>
                </c:pt>
                <c:pt idx="2917">
                  <c:v>4.8497913611285387E-2</c:v>
                </c:pt>
                <c:pt idx="2918">
                  <c:v>4.8497734863350288E-2</c:v>
                </c:pt>
                <c:pt idx="2919">
                  <c:v>4.8490937858536587E-2</c:v>
                </c:pt>
                <c:pt idx="2920">
                  <c:v>4.855155632493359E-2</c:v>
                </c:pt>
                <c:pt idx="2921">
                  <c:v>4.8609314824369088E-2</c:v>
                </c:pt>
                <c:pt idx="2922">
                  <c:v>4.852741618713579E-2</c:v>
                </c:pt>
                <c:pt idx="2923">
                  <c:v>4.8555846275375687E-2</c:v>
                </c:pt>
                <c:pt idx="2924">
                  <c:v>4.8591430864299491E-2</c:v>
                </c:pt>
                <c:pt idx="2925">
                  <c:v>4.8638464487629693E-2</c:v>
                </c:pt>
                <c:pt idx="2926">
                  <c:v>4.8634527449777393E-2</c:v>
                </c:pt>
                <c:pt idx="2927">
                  <c:v>4.8699793362486588E-2</c:v>
                </c:pt>
                <c:pt idx="2928">
                  <c:v>4.8684058960918493E-2</c:v>
                </c:pt>
                <c:pt idx="2929">
                  <c:v>4.8672614509792392E-2</c:v>
                </c:pt>
                <c:pt idx="2930">
                  <c:v>4.869246469714799E-2</c:v>
                </c:pt>
                <c:pt idx="2931">
                  <c:v>4.8705517879689887E-2</c:v>
                </c:pt>
                <c:pt idx="2932">
                  <c:v>4.8730725921817687E-2</c:v>
                </c:pt>
                <c:pt idx="2933">
                  <c:v>4.871088031774249E-2</c:v>
                </c:pt>
                <c:pt idx="2934">
                  <c:v>4.8803150918491293E-2</c:v>
                </c:pt>
                <c:pt idx="2935">
                  <c:v>4.8779542441218487E-2</c:v>
                </c:pt>
                <c:pt idx="2936">
                  <c:v>4.8814769534272093E-2</c:v>
                </c:pt>
                <c:pt idx="2937">
                  <c:v>4.8814412038401887E-2</c:v>
                </c:pt>
                <c:pt idx="2938">
                  <c:v>4.883247474640659E-2</c:v>
                </c:pt>
                <c:pt idx="2939">
                  <c:v>4.8880040030261793E-2</c:v>
                </c:pt>
                <c:pt idx="2940">
                  <c:v>4.8877890471760291E-2</c:v>
                </c:pt>
                <c:pt idx="2941">
                  <c:v>4.8909721354047191E-2</c:v>
                </c:pt>
                <c:pt idx="2942">
                  <c:v>4.8897204415310591E-2</c:v>
                </c:pt>
                <c:pt idx="2943">
                  <c:v>4.8915083792099891E-2</c:v>
                </c:pt>
                <c:pt idx="2944">
                  <c:v>4.8893093212803593E-2</c:v>
                </c:pt>
                <c:pt idx="2945">
                  <c:v>4.8945484690906087E-2</c:v>
                </c:pt>
                <c:pt idx="2946">
                  <c:v>4.893690020674149E-2</c:v>
                </c:pt>
                <c:pt idx="2947">
                  <c:v>4.8997161177268288E-2</c:v>
                </c:pt>
                <c:pt idx="2948">
                  <c:v>4.8985542561487488E-2</c:v>
                </c:pt>
                <c:pt idx="2949">
                  <c:v>4.9043653973512888E-2</c:v>
                </c:pt>
                <c:pt idx="2950">
                  <c:v>4.8969803576638889E-2</c:v>
                </c:pt>
                <c:pt idx="2951">
                  <c:v>4.9026847084334087E-2</c:v>
                </c:pt>
                <c:pt idx="2952">
                  <c:v>4.9032745766192092E-2</c:v>
                </c:pt>
                <c:pt idx="2953">
                  <c:v>4.9056702572774287E-2</c:v>
                </c:pt>
                <c:pt idx="2954">
                  <c:v>4.9091398005303093E-2</c:v>
                </c:pt>
                <c:pt idx="2955">
                  <c:v>4.909890541857679E-2</c:v>
                </c:pt>
                <c:pt idx="2956">
                  <c:v>4.9094253388984092E-2</c:v>
                </c:pt>
                <c:pt idx="2957">
                  <c:v>4.9093185484653891E-2</c:v>
                </c:pt>
                <c:pt idx="2958">
                  <c:v>4.9174722042736693E-2</c:v>
                </c:pt>
                <c:pt idx="2959">
                  <c:v>4.9165780062701891E-2</c:v>
                </c:pt>
                <c:pt idx="2960">
                  <c:v>4.9163456339545691E-2</c:v>
                </c:pt>
                <c:pt idx="2961">
                  <c:v>4.921030663166049E-2</c:v>
                </c:pt>
                <c:pt idx="2962">
                  <c:v>4.9256620679969991E-2</c:v>
                </c:pt>
                <c:pt idx="2963">
                  <c:v>4.9251611154507088E-2</c:v>
                </c:pt>
                <c:pt idx="2964">
                  <c:v>4.9245354976778989E-2</c:v>
                </c:pt>
                <c:pt idx="2965">
                  <c:v>4.926913761870659E-2</c:v>
                </c:pt>
                <c:pt idx="2966">
                  <c:v>4.9304900955565389E-2</c:v>
                </c:pt>
                <c:pt idx="2967">
                  <c:v>4.9309374237222987E-2</c:v>
                </c:pt>
                <c:pt idx="2968">
                  <c:v>4.9349422941243691E-2</c:v>
                </c:pt>
                <c:pt idx="2969">
                  <c:v>4.9322780332354689E-2</c:v>
                </c:pt>
                <c:pt idx="2970">
                  <c:v>4.9359084496299187E-2</c:v>
                </c:pt>
                <c:pt idx="2971">
                  <c:v>4.9386263348993389E-2</c:v>
                </c:pt>
                <c:pt idx="2972">
                  <c:v>4.9340485544489193E-2</c:v>
                </c:pt>
                <c:pt idx="2973">
                  <c:v>4.9361761132045191E-2</c:v>
                </c:pt>
                <c:pt idx="2974">
                  <c:v>4.9432215318152388E-2</c:v>
                </c:pt>
                <c:pt idx="2975">
                  <c:v>4.9440442306446793E-2</c:v>
                </c:pt>
                <c:pt idx="2976">
                  <c:v>4.9419162135610491E-2</c:v>
                </c:pt>
                <c:pt idx="2977">
                  <c:v>4.9445268500694188E-2</c:v>
                </c:pt>
                <c:pt idx="2978">
                  <c:v>4.9488007590301988E-2</c:v>
                </c:pt>
                <c:pt idx="2979">
                  <c:v>4.9448848042676387E-2</c:v>
                </c:pt>
                <c:pt idx="2980">
                  <c:v>4.9502669504259592E-2</c:v>
                </c:pt>
                <c:pt idx="2981">
                  <c:v>4.9550413536049789E-2</c:v>
                </c:pt>
                <c:pt idx="2982">
                  <c:v>4.9521085124854092E-2</c:v>
                </c:pt>
                <c:pt idx="2983">
                  <c:v>4.9589930579545589E-2</c:v>
                </c:pt>
                <c:pt idx="2984">
                  <c:v>4.9588679343999888E-2</c:v>
                </c:pt>
                <c:pt idx="2985">
                  <c:v>4.9579379868094887E-2</c:v>
                </c:pt>
                <c:pt idx="2986">
                  <c:v>4.9619790651266094E-2</c:v>
                </c:pt>
                <c:pt idx="2987">
                  <c:v>4.9653051517033787E-2</c:v>
                </c:pt>
                <c:pt idx="2988">
                  <c:v>4.9670037154147591E-2</c:v>
                </c:pt>
                <c:pt idx="2989">
                  <c:v>4.9671288389693188E-2</c:v>
                </c:pt>
                <c:pt idx="2990">
                  <c:v>4.9696679763036489E-2</c:v>
                </c:pt>
                <c:pt idx="2991">
                  <c:v>4.9699901809148489E-2</c:v>
                </c:pt>
                <c:pt idx="2992">
                  <c:v>4.9797892343820191E-2</c:v>
                </c:pt>
                <c:pt idx="2993">
                  <c:v>4.9714027479300892E-2</c:v>
                </c:pt>
                <c:pt idx="2994">
                  <c:v>4.9728153149453287E-2</c:v>
                </c:pt>
                <c:pt idx="2995">
                  <c:v>4.9768568515904887E-2</c:v>
                </c:pt>
                <c:pt idx="2996">
                  <c:v>4.9777505912659288E-2</c:v>
                </c:pt>
                <c:pt idx="2997">
                  <c:v>4.986923568632249E-2</c:v>
                </c:pt>
                <c:pt idx="2998">
                  <c:v>4.9832399861852991E-2</c:v>
                </c:pt>
                <c:pt idx="2999">
                  <c:v>4.9846346784070288E-2</c:v>
                </c:pt>
                <c:pt idx="3000">
                  <c:v>4.9806476827984787E-2</c:v>
                </c:pt>
                <c:pt idx="3001">
                  <c:v>4.987925015396779E-2</c:v>
                </c:pt>
                <c:pt idx="3002">
                  <c:v>4.9839911858407193E-2</c:v>
                </c:pt>
                <c:pt idx="3003">
                  <c:v>4.995685884075899E-2</c:v>
                </c:pt>
                <c:pt idx="3004">
                  <c:v>4.9963472514357191E-2</c:v>
                </c:pt>
                <c:pt idx="3005">
                  <c:v>5.0010322806471989E-2</c:v>
                </c:pt>
                <c:pt idx="3006">
                  <c:v>4.9980994395276292E-2</c:v>
                </c:pt>
                <c:pt idx="3007">
                  <c:v>4.9955424273997892E-2</c:v>
                </c:pt>
                <c:pt idx="3008">
                  <c:v>4.9975631957223689E-2</c:v>
                </c:pt>
                <c:pt idx="3009">
                  <c:v>4.9995298813363793E-2</c:v>
                </c:pt>
                <c:pt idx="3010">
                  <c:v>5.0034815856859489E-2</c:v>
                </c:pt>
                <c:pt idx="3011">
                  <c:v>5.0021762674317689E-2</c:v>
                </c:pt>
                <c:pt idx="3012">
                  <c:v>5.0060390561418387E-2</c:v>
                </c:pt>
                <c:pt idx="3013">
                  <c:v>5.0079883252903787E-2</c:v>
                </c:pt>
                <c:pt idx="3014">
                  <c:v>5.0118859469313888E-2</c:v>
                </c:pt>
                <c:pt idx="3015">
                  <c:v>5.0130661416310091E-2</c:v>
                </c:pt>
                <c:pt idx="3016">
                  <c:v>5.0105806286771991E-2</c:v>
                </c:pt>
                <c:pt idx="3017">
                  <c:v>5.0153907814432387E-2</c:v>
                </c:pt>
                <c:pt idx="3018">
                  <c:v>5.0123332750971493E-2</c:v>
                </c:pt>
                <c:pt idx="3019">
                  <c:v>5.0214705028764489E-2</c:v>
                </c:pt>
                <c:pt idx="3020">
                  <c:v>5.0235985199600791E-2</c:v>
                </c:pt>
                <c:pt idx="3021">
                  <c:v>5.019038614303159E-2</c:v>
                </c:pt>
                <c:pt idx="3022">
                  <c:v>5.0161241063051393E-2</c:v>
                </c:pt>
                <c:pt idx="3023">
                  <c:v>5.0239738906237591E-2</c:v>
                </c:pt>
                <c:pt idx="3024">
                  <c:v>5.0235627703730593E-2</c:v>
                </c:pt>
                <c:pt idx="3025">
                  <c:v>5.023616394753589E-2</c:v>
                </c:pt>
                <c:pt idx="3026">
                  <c:v>5.0358111288789788E-2</c:v>
                </c:pt>
                <c:pt idx="3027">
                  <c:v>5.0318415497358993E-2</c:v>
                </c:pt>
                <c:pt idx="3028">
                  <c:v>5.0273178519940391E-2</c:v>
                </c:pt>
                <c:pt idx="3029">
                  <c:v>5.0348995144100288E-2</c:v>
                </c:pt>
                <c:pt idx="3030">
                  <c:v>5.0365087041538588E-2</c:v>
                </c:pt>
                <c:pt idx="3031">
                  <c:v>5.0388154691725792E-2</c:v>
                </c:pt>
                <c:pt idx="3032">
                  <c:v>5.0409256114627092E-2</c:v>
                </c:pt>
                <c:pt idx="3033">
                  <c:v>5.0397632915565892E-2</c:v>
                </c:pt>
                <c:pt idx="3034">
                  <c:v>5.0402816605683493E-2</c:v>
                </c:pt>
                <c:pt idx="3035">
                  <c:v>5.0431782937728591E-2</c:v>
                </c:pt>
                <c:pt idx="3036">
                  <c:v>5.0480063213324093E-2</c:v>
                </c:pt>
                <c:pt idx="3037">
                  <c:v>5.0497410929588489E-2</c:v>
                </c:pt>
                <c:pt idx="3038">
                  <c:v>5.0470942485354192E-2</c:v>
                </c:pt>
                <c:pt idx="3039">
                  <c:v>5.0502773367641092E-2</c:v>
                </c:pt>
                <c:pt idx="3040">
                  <c:v>5.0558208143920487E-2</c:v>
                </c:pt>
                <c:pt idx="3041">
                  <c:v>5.0512613670631791E-2</c:v>
                </c:pt>
                <c:pt idx="3042">
                  <c:v>5.0590391938797191E-2</c:v>
                </c:pt>
                <c:pt idx="3043">
                  <c:v>5.0587715303051291E-2</c:v>
                </c:pt>
                <c:pt idx="3044">
                  <c:v>5.0595043968389888E-2</c:v>
                </c:pt>
                <c:pt idx="3045">
                  <c:v>5.0619899097927988E-2</c:v>
                </c:pt>
                <c:pt idx="3046">
                  <c:v>5.061882661031749E-2</c:v>
                </c:pt>
                <c:pt idx="3047">
                  <c:v>5.059468647251969E-2</c:v>
                </c:pt>
                <c:pt idx="3048">
                  <c:v>5.0677831762018288E-2</c:v>
                </c:pt>
                <c:pt idx="3049">
                  <c:v>5.0712884690417188E-2</c:v>
                </c:pt>
                <c:pt idx="3050">
                  <c:v>5.0680517564324991E-2</c:v>
                </c:pt>
                <c:pt idx="3051">
                  <c:v>5.0746140972904391E-2</c:v>
                </c:pt>
                <c:pt idx="3052">
                  <c:v>5.0697681949373893E-2</c:v>
                </c:pt>
                <c:pt idx="3053">
                  <c:v>5.078887547923179E-2</c:v>
                </c:pt>
                <c:pt idx="3054">
                  <c:v>5.0760986218077592E-2</c:v>
                </c:pt>
                <c:pt idx="3055">
                  <c:v>5.0778146019846093E-2</c:v>
                </c:pt>
                <c:pt idx="3056">
                  <c:v>5.0791382533603394E-2</c:v>
                </c:pt>
                <c:pt idx="3057">
                  <c:v>5.0777967271910987E-2</c:v>
                </c:pt>
                <c:pt idx="3058">
                  <c:v>5.0776001044624992E-2</c:v>
                </c:pt>
                <c:pt idx="3059">
                  <c:v>5.0811585633548789E-2</c:v>
                </c:pt>
                <c:pt idx="3060">
                  <c:v>5.0846633978667288E-2</c:v>
                </c:pt>
                <c:pt idx="3061">
                  <c:v>5.080229074092419E-2</c:v>
                </c:pt>
                <c:pt idx="3062">
                  <c:v>5.090117043199089E-2</c:v>
                </c:pt>
                <c:pt idx="3063">
                  <c:v>5.0945875748884588E-2</c:v>
                </c:pt>
                <c:pt idx="3064">
                  <c:v>5.0904034982232692E-2</c:v>
                </c:pt>
                <c:pt idx="3065">
                  <c:v>5.090814618473969E-2</c:v>
                </c:pt>
                <c:pt idx="3066">
                  <c:v>5.1001663437753787E-2</c:v>
                </c:pt>
                <c:pt idx="3067">
                  <c:v>5.0988436090557192E-2</c:v>
                </c:pt>
                <c:pt idx="3068">
                  <c:v>5.0949986951391593E-2</c:v>
                </c:pt>
                <c:pt idx="3069">
                  <c:v>5.100398716090989E-2</c:v>
                </c:pt>
                <c:pt idx="3070">
                  <c:v>5.1012571645074591E-2</c:v>
                </c:pt>
                <c:pt idx="3071">
                  <c:v>5.103510305145649E-2</c:v>
                </c:pt>
                <c:pt idx="3072">
                  <c:v>5.1084098318792293E-2</c:v>
                </c:pt>
                <c:pt idx="3073">
                  <c:v>5.1072300955076491E-2</c:v>
                </c:pt>
                <c:pt idx="3074">
                  <c:v>5.1108417204525192E-2</c:v>
                </c:pt>
                <c:pt idx="3075">
                  <c:v>5.1058885693384091E-2</c:v>
                </c:pt>
                <c:pt idx="3076">
                  <c:v>5.1053523255331391E-2</c:v>
                </c:pt>
                <c:pt idx="3077">
                  <c:v>5.1126832825119692E-2</c:v>
                </c:pt>
                <c:pt idx="3078">
                  <c:v>5.1223035880440387E-2</c:v>
                </c:pt>
                <c:pt idx="3079">
                  <c:v>5.1191388329368988E-2</c:v>
                </c:pt>
                <c:pt idx="3080">
                  <c:v>5.1139349763856291E-2</c:v>
                </c:pt>
                <c:pt idx="3081">
                  <c:v>5.1186021308035894E-2</c:v>
                </c:pt>
                <c:pt idx="3082">
                  <c:v>5.1201760292884493E-2</c:v>
                </c:pt>
                <c:pt idx="3083">
                  <c:v>5.1245750618037787E-2</c:v>
                </c:pt>
                <c:pt idx="3084">
                  <c:v>5.1258441721429092E-2</c:v>
                </c:pt>
                <c:pt idx="3085">
                  <c:v>5.1245209790952193E-2</c:v>
                </c:pt>
                <c:pt idx="3086">
                  <c:v>5.1236808638002992E-2</c:v>
                </c:pt>
                <c:pt idx="3087">
                  <c:v>5.1341591594207987E-2</c:v>
                </c:pt>
                <c:pt idx="3088">
                  <c:v>5.1283475598902291E-2</c:v>
                </c:pt>
                <c:pt idx="3089">
                  <c:v>5.1317272708475192E-2</c:v>
                </c:pt>
                <c:pt idx="3090">
                  <c:v>5.1338190800160992E-2</c:v>
                </c:pt>
                <c:pt idx="3091">
                  <c:v>5.1371809161798787E-2</c:v>
                </c:pt>
                <c:pt idx="3092">
                  <c:v>5.1429746409169391E-2</c:v>
                </c:pt>
                <c:pt idx="3093">
                  <c:v>5.1358934727191989E-2</c:v>
                </c:pt>
                <c:pt idx="3094">
                  <c:v>5.1471944671691493E-2</c:v>
                </c:pt>
                <c:pt idx="3095">
                  <c:v>5.1477669188894688E-2</c:v>
                </c:pt>
                <c:pt idx="3096">
                  <c:v>5.151379002162379E-2</c:v>
                </c:pt>
                <c:pt idx="3097">
                  <c:v>5.1449055769439388E-2</c:v>
                </c:pt>
                <c:pt idx="3098">
                  <c:v>5.1539538890837289E-2</c:v>
                </c:pt>
                <c:pt idx="3099">
                  <c:v>5.1505920529199493E-2</c:v>
                </c:pt>
                <c:pt idx="3100">
                  <c:v>5.1525055724814688E-2</c:v>
                </c:pt>
                <c:pt idx="3101">
                  <c:v>5.1516113744779893E-2</c:v>
                </c:pt>
                <c:pt idx="3102">
                  <c:v>5.1557239519691489E-2</c:v>
                </c:pt>
                <c:pt idx="3103">
                  <c:v>5.1562070297219188E-2</c:v>
                </c:pt>
                <c:pt idx="3104">
                  <c:v>5.1582630893034789E-2</c:v>
                </c:pt>
                <c:pt idx="3105">
                  <c:v>5.1563142784829791E-2</c:v>
                </c:pt>
                <c:pt idx="3106">
                  <c:v>5.1573867660935087E-2</c:v>
                </c:pt>
                <c:pt idx="3107">
                  <c:v>5.165702211699439E-2</c:v>
                </c:pt>
                <c:pt idx="3108">
                  <c:v>5.1601225261564389E-2</c:v>
                </c:pt>
                <c:pt idx="3109">
                  <c:v>5.1635201119072389E-2</c:v>
                </c:pt>
                <c:pt idx="3110">
                  <c:v>5.1704404069633988E-2</c:v>
                </c:pt>
                <c:pt idx="3111">
                  <c:v>5.1714239789344293E-2</c:v>
                </c:pt>
                <c:pt idx="3112">
                  <c:v>5.1729437947107187E-2</c:v>
                </c:pt>
                <c:pt idx="3113">
                  <c:v>5.1690099651546591E-2</c:v>
                </c:pt>
                <c:pt idx="3114">
                  <c:v>5.1745887340415693E-2</c:v>
                </c:pt>
                <c:pt idx="3115">
                  <c:v>5.1747674819766588E-2</c:v>
                </c:pt>
                <c:pt idx="3116">
                  <c:v>5.183958792464529E-2</c:v>
                </c:pt>
                <c:pt idx="3117">
                  <c:v>5.1759660097978291E-2</c:v>
                </c:pt>
                <c:pt idx="3118">
                  <c:v>5.1767167511252092E-2</c:v>
                </c:pt>
                <c:pt idx="3119">
                  <c:v>5.180257335224079E-2</c:v>
                </c:pt>
                <c:pt idx="3120">
                  <c:v>5.1844056623022487E-2</c:v>
                </c:pt>
                <c:pt idx="3121">
                  <c:v>5.1818843997614189E-2</c:v>
                </c:pt>
                <c:pt idx="3122">
                  <c:v>5.1914510809129691E-2</c:v>
                </c:pt>
                <c:pt idx="3123">
                  <c:v>5.1958854046872789E-2</c:v>
                </c:pt>
                <c:pt idx="3124">
                  <c:v>5.187052048397639E-2</c:v>
                </c:pt>
                <c:pt idx="3125">
                  <c:v>5.1939187190732691E-2</c:v>
                </c:pt>
                <c:pt idx="3126">
                  <c:v>5.1890370671331988E-2</c:v>
                </c:pt>
                <c:pt idx="3127">
                  <c:v>5.1958496551002688E-2</c:v>
                </c:pt>
                <c:pt idx="3128">
                  <c:v>5.203253027909209E-2</c:v>
                </c:pt>
                <c:pt idx="3129">
                  <c:v>5.1953674940035693E-2</c:v>
                </c:pt>
                <c:pt idx="3130">
                  <c:v>5.2001235640610391E-2</c:v>
                </c:pt>
                <c:pt idx="3131">
                  <c:v>5.2039143952690291E-2</c:v>
                </c:pt>
                <c:pt idx="3132">
                  <c:v>5.2021800819706393E-2</c:v>
                </c:pt>
                <c:pt idx="3133">
                  <c:v>5.209189292666299E-2</c:v>
                </c:pt>
                <c:pt idx="3134">
                  <c:v>5.2035926489858692E-2</c:v>
                </c:pt>
                <c:pt idx="3135">
                  <c:v>5.2100119914957492E-2</c:v>
                </c:pt>
                <c:pt idx="3136">
                  <c:v>5.2063820334293291E-2</c:v>
                </c:pt>
                <c:pt idx="3137">
                  <c:v>5.2099762419087293E-2</c:v>
                </c:pt>
                <c:pt idx="3138">
                  <c:v>5.2174506555636692E-2</c:v>
                </c:pt>
                <c:pt idx="3139">
                  <c:v>5.2202404983351589E-2</c:v>
                </c:pt>
                <c:pt idx="3140">
                  <c:v>5.220347288768179E-2</c:v>
                </c:pt>
                <c:pt idx="3141">
                  <c:v>5.2196144222343192E-2</c:v>
                </c:pt>
                <c:pt idx="3142">
                  <c:v>5.2257656428415587E-2</c:v>
                </c:pt>
                <c:pt idx="3143">
                  <c:v>5.2246033229354387E-2</c:v>
                </c:pt>
                <c:pt idx="3144">
                  <c:v>5.2242811183242394E-2</c:v>
                </c:pt>
                <c:pt idx="3145">
                  <c:v>5.2268385887801291E-2</c:v>
                </c:pt>
                <c:pt idx="3146">
                  <c:v>5.2280004503581994E-2</c:v>
                </c:pt>
                <c:pt idx="3147">
                  <c:v>5.2246033229354387E-2</c:v>
                </c:pt>
                <c:pt idx="3148">
                  <c:v>5.2317381155137087E-2</c:v>
                </c:pt>
                <c:pt idx="3149">
                  <c:v>5.2365835595387288E-2</c:v>
                </c:pt>
                <c:pt idx="3150">
                  <c:v>5.2315236179915993E-2</c:v>
                </c:pt>
                <c:pt idx="3151">
                  <c:v>5.2355642379806791E-2</c:v>
                </c:pt>
                <c:pt idx="3152">
                  <c:v>5.2324709820475691E-2</c:v>
                </c:pt>
                <c:pt idx="3153">
                  <c:v>5.236762307473819E-2</c:v>
                </c:pt>
                <c:pt idx="3154">
                  <c:v>5.2384792043067389E-2</c:v>
                </c:pt>
                <c:pt idx="3155">
                  <c:v>5.2436111033559392E-2</c:v>
                </c:pt>
                <c:pt idx="3156">
                  <c:v>5.248010135871279E-2</c:v>
                </c:pt>
                <c:pt idx="3157">
                  <c:v>5.248277799445869E-2</c:v>
                </c:pt>
                <c:pt idx="3158">
                  <c:v>5.2461144911032591E-2</c:v>
                </c:pt>
                <c:pt idx="3159">
                  <c:v>5.2499946962787987E-2</c:v>
                </c:pt>
                <c:pt idx="3160">
                  <c:v>5.246526069681999E-2</c:v>
                </c:pt>
                <c:pt idx="3161">
                  <c:v>5.2541251485634592E-2</c:v>
                </c:pt>
                <c:pt idx="3162">
                  <c:v>5.2547154750772887E-2</c:v>
                </c:pt>
                <c:pt idx="3163">
                  <c:v>5.2550729709474692E-2</c:v>
                </c:pt>
                <c:pt idx="3164">
                  <c:v>5.2567183686063591E-2</c:v>
                </c:pt>
                <c:pt idx="3165">
                  <c:v>5.2613497734373092E-2</c:v>
                </c:pt>
                <c:pt idx="3166">
                  <c:v>5.2623507618738088E-2</c:v>
                </c:pt>
                <c:pt idx="3167">
                  <c:v>5.259597127017359E-2</c:v>
                </c:pt>
                <c:pt idx="3168">
                  <c:v>5.2655695996895187E-2</c:v>
                </c:pt>
                <c:pt idx="3169">
                  <c:v>5.2643531970748392E-2</c:v>
                </c:pt>
                <c:pt idx="3170">
                  <c:v>5.2663203410168891E-2</c:v>
                </c:pt>
                <c:pt idx="3171">
                  <c:v>5.2686271060356088E-2</c:v>
                </c:pt>
                <c:pt idx="3172">
                  <c:v>5.2672145390203692E-2</c:v>
                </c:pt>
                <c:pt idx="3173">
                  <c:v>5.2705406255971393E-2</c:v>
                </c:pt>
                <c:pt idx="3174">
                  <c:v>5.2746889526753091E-2</c:v>
                </c:pt>
                <c:pt idx="3175">
                  <c:v>5.2729541810488688E-2</c:v>
                </c:pt>
                <c:pt idx="3176">
                  <c:v>5.2734372588016491E-2</c:v>
                </c:pt>
                <c:pt idx="3177">
                  <c:v>5.280965296837109E-2</c:v>
                </c:pt>
                <c:pt idx="3178">
                  <c:v>5.2825387369939289E-2</c:v>
                </c:pt>
                <c:pt idx="3179">
                  <c:v>5.2750285737519789E-2</c:v>
                </c:pt>
                <c:pt idx="3180">
                  <c:v>5.2825566117874388E-2</c:v>
                </c:pt>
                <c:pt idx="3181">
                  <c:v>5.2910145974133987E-2</c:v>
                </c:pt>
                <c:pt idx="3182">
                  <c:v>5.2896199051916691E-2</c:v>
                </c:pt>
                <c:pt idx="3183">
                  <c:v>5.2875102212295889E-2</c:v>
                </c:pt>
                <c:pt idx="3184">
                  <c:v>5.2844880061424689E-2</c:v>
                </c:pt>
                <c:pt idx="3185">
                  <c:v>5.2929996161489593E-2</c:v>
                </c:pt>
                <c:pt idx="3186">
                  <c:v>5.286937769509259E-2</c:v>
                </c:pt>
                <c:pt idx="3187">
                  <c:v>5.2967363646483891E-2</c:v>
                </c:pt>
                <c:pt idx="3188">
                  <c:v>5.2947696790343793E-2</c:v>
                </c:pt>
                <c:pt idx="3189">
                  <c:v>5.2969691952920388E-2</c:v>
                </c:pt>
                <c:pt idx="3190">
                  <c:v>5.3023870910373791E-2</c:v>
                </c:pt>
                <c:pt idx="3191">
                  <c:v>5.2996870805614688E-2</c:v>
                </c:pt>
                <c:pt idx="3192">
                  <c:v>5.3045329829145192E-2</c:v>
                </c:pt>
                <c:pt idx="3193">
                  <c:v>5.3081991488959888E-2</c:v>
                </c:pt>
                <c:pt idx="3194">
                  <c:v>5.3122933932655991E-2</c:v>
                </c:pt>
                <c:pt idx="3195">
                  <c:v>5.3111668229464989E-2</c:v>
                </c:pt>
                <c:pt idx="3196">
                  <c:v>5.3118286486343688E-2</c:v>
                </c:pt>
                <c:pt idx="3197">
                  <c:v>5.3157624781904389E-2</c:v>
                </c:pt>
                <c:pt idx="3198">
                  <c:v>5.3126870970508291E-2</c:v>
                </c:pt>
                <c:pt idx="3199">
                  <c:v>5.3190881064391592E-2</c:v>
                </c:pt>
                <c:pt idx="3200">
                  <c:v>5.3165668438983293E-2</c:v>
                </c:pt>
                <c:pt idx="3201">
                  <c:v>5.3200721367382291E-2</c:v>
                </c:pt>
                <c:pt idx="3202">
                  <c:v>5.3225040253115093E-2</c:v>
                </c:pt>
                <c:pt idx="3203">
                  <c:v>5.3211624991422693E-2</c:v>
                </c:pt>
                <c:pt idx="3204">
                  <c:v>5.3227006480401087E-2</c:v>
                </c:pt>
                <c:pt idx="3205">
                  <c:v>5.3290127417889292E-2</c:v>
                </c:pt>
                <c:pt idx="3206">
                  <c:v>5.3285475388296588E-2</c:v>
                </c:pt>
                <c:pt idx="3207">
                  <c:v>5.331999207289019E-2</c:v>
                </c:pt>
                <c:pt idx="3208">
                  <c:v>5.3272958449559989E-2</c:v>
                </c:pt>
                <c:pt idx="3209">
                  <c:v>5.3350567136351092E-2</c:v>
                </c:pt>
                <c:pt idx="3210">
                  <c:v>5.3337692701744391E-2</c:v>
                </c:pt>
                <c:pt idx="3211">
                  <c:v>5.3327320738228892E-2</c:v>
                </c:pt>
                <c:pt idx="3212">
                  <c:v>5.3370770236296487E-2</c:v>
                </c:pt>
                <c:pt idx="3213">
                  <c:v>5.3422804218528887E-2</c:v>
                </c:pt>
                <c:pt idx="3214">
                  <c:v>5.3389547936041587E-2</c:v>
                </c:pt>
                <c:pt idx="3215">
                  <c:v>5.3486287235167691E-2</c:v>
                </c:pt>
                <c:pt idx="3216">
                  <c:v>5.340903604424669E-2</c:v>
                </c:pt>
                <c:pt idx="3217">
                  <c:v>5.345302636939999E-2</c:v>
                </c:pt>
                <c:pt idx="3218">
                  <c:v>5.3468407858378392E-2</c:v>
                </c:pt>
                <c:pt idx="3219">
                  <c:v>5.3521871824091391E-2</c:v>
                </c:pt>
                <c:pt idx="3220">
                  <c:v>5.3514181079602187E-2</c:v>
                </c:pt>
                <c:pt idx="3221">
                  <c:v>5.354690570156459E-2</c:v>
                </c:pt>
                <c:pt idx="3222">
                  <c:v>5.3553876871033093E-2</c:v>
                </c:pt>
                <c:pt idx="3223">
                  <c:v>5.3544398647192987E-2</c:v>
                </c:pt>
                <c:pt idx="3224">
                  <c:v>5.3564963826288989E-2</c:v>
                </c:pt>
                <c:pt idx="3225">
                  <c:v>5.3562103859327491E-2</c:v>
                </c:pt>
                <c:pt idx="3226">
                  <c:v>5.3630050991063091E-2</c:v>
                </c:pt>
                <c:pt idx="3227">
                  <c:v>5.3632374714219291E-2</c:v>
                </c:pt>
                <c:pt idx="3228">
                  <c:v>5.3650432838943593E-2</c:v>
                </c:pt>
                <c:pt idx="3229">
                  <c:v>5.3633273037175092E-2</c:v>
                </c:pt>
                <c:pt idx="3230">
                  <c:v>5.3658128166713191E-2</c:v>
                </c:pt>
                <c:pt idx="3231">
                  <c:v>5.3698896445754589E-2</c:v>
                </c:pt>
                <c:pt idx="3232">
                  <c:v>5.3699968933365087E-2</c:v>
                </c:pt>
                <c:pt idx="3233">
                  <c:v>5.3730722744761088E-2</c:v>
                </c:pt>
                <c:pt idx="3234">
                  <c:v>5.3691026953330293E-2</c:v>
                </c:pt>
                <c:pt idx="3235">
                  <c:v>5.3750394184181594E-2</c:v>
                </c:pt>
                <c:pt idx="3236">
                  <c:v>5.3774891817849488E-2</c:v>
                </c:pt>
                <c:pt idx="3237">
                  <c:v>5.3768273560970893E-2</c:v>
                </c:pt>
                <c:pt idx="3238">
                  <c:v>5.3813336373734789E-2</c:v>
                </c:pt>
                <c:pt idx="3239">
                  <c:v>5.382245710170469E-2</c:v>
                </c:pt>
                <c:pt idx="3240">
                  <c:v>5.3863940372486388E-2</c:v>
                </c:pt>
                <c:pt idx="3241">
                  <c:v>5.3835331536311391E-2</c:v>
                </c:pt>
                <c:pt idx="3242">
                  <c:v>5.3889510493764788E-2</c:v>
                </c:pt>
                <c:pt idx="3243">
                  <c:v>5.389988245728039E-2</c:v>
                </c:pt>
                <c:pt idx="3244">
                  <c:v>5.3938148265230489E-2</c:v>
                </c:pt>
                <c:pt idx="3245">
                  <c:v>5.395620638995479E-2</c:v>
                </c:pt>
                <c:pt idx="3246">
                  <c:v>5.3895051679752587E-2</c:v>
                </c:pt>
                <c:pt idx="3247">
                  <c:v>5.3976950316985892E-2</c:v>
                </c:pt>
                <c:pt idx="3248">
                  <c:v>5.399751549608179E-2</c:v>
                </c:pt>
                <c:pt idx="3249">
                  <c:v>5.4020042319183392E-2</c:v>
                </c:pt>
                <c:pt idx="3250">
                  <c:v>5.4008061624252091E-2</c:v>
                </c:pt>
                <c:pt idx="3251">
                  <c:v>5.4070829649150491E-2</c:v>
                </c:pt>
                <c:pt idx="3252">
                  <c:v>5.3954061414733689E-2</c:v>
                </c:pt>
                <c:pt idx="3253">
                  <c:v>5.4014501133195593E-2</c:v>
                </c:pt>
                <c:pt idx="3254">
                  <c:v>5.4034351320551191E-2</c:v>
                </c:pt>
                <c:pt idx="3255">
                  <c:v>5.4074404607852192E-2</c:v>
                </c:pt>
                <c:pt idx="3256">
                  <c:v>5.4078873306229493E-2</c:v>
                </c:pt>
                <c:pt idx="3257">
                  <c:v>5.4113206659607588E-2</c:v>
                </c:pt>
                <c:pt idx="3258">
                  <c:v>5.4199216499347988E-2</c:v>
                </c:pt>
                <c:pt idx="3259">
                  <c:v>5.4125544850409088E-2</c:v>
                </c:pt>
                <c:pt idx="3260">
                  <c:v>5.411589246191429E-2</c:v>
                </c:pt>
                <c:pt idx="3261">
                  <c:v>5.4206907243837088E-2</c:v>
                </c:pt>
                <c:pt idx="3262">
                  <c:v>5.4174182621874789E-2</c:v>
                </c:pt>
                <c:pt idx="3263">
                  <c:v>5.4166138964795787E-2</c:v>
                </c:pt>
                <c:pt idx="3264">
                  <c:v>5.4218351694963189E-2</c:v>
                </c:pt>
                <c:pt idx="3265">
                  <c:v>5.4222637062124893E-2</c:v>
                </c:pt>
                <c:pt idx="3266">
                  <c:v>5.4216917128202091E-2</c:v>
                </c:pt>
                <c:pt idx="3267">
                  <c:v>5.4274854375572792E-2</c:v>
                </c:pt>
                <c:pt idx="3268">
                  <c:v>5.428004264897069E-2</c:v>
                </c:pt>
                <c:pt idx="3269">
                  <c:v>5.428612007876369E-2</c:v>
                </c:pt>
                <c:pt idx="3270">
                  <c:v>5.4367661220126789E-2</c:v>
                </c:pt>
                <c:pt idx="3271">
                  <c:v>5.4382680629954688E-2</c:v>
                </c:pt>
                <c:pt idx="3272">
                  <c:v>5.4367477888911393E-2</c:v>
                </c:pt>
                <c:pt idx="3273">
                  <c:v>5.4327603349545388E-2</c:v>
                </c:pt>
                <c:pt idx="3274">
                  <c:v>5.439806211893309E-2</c:v>
                </c:pt>
                <c:pt idx="3275">
                  <c:v>5.4427917607373193E-2</c:v>
                </c:pt>
                <c:pt idx="3276">
                  <c:v>5.4459927237595289E-2</c:v>
                </c:pt>
                <c:pt idx="3277">
                  <c:v>5.4432927132836088E-2</c:v>
                </c:pt>
                <c:pt idx="3278">
                  <c:v>5.4479419929080689E-2</c:v>
                </c:pt>
                <c:pt idx="3279">
                  <c:v>5.4436323343602787E-2</c:v>
                </c:pt>
                <c:pt idx="3280">
                  <c:v>5.4455096460067492E-2</c:v>
                </c:pt>
                <c:pt idx="3281">
                  <c:v>5.4508207513190687E-2</c:v>
                </c:pt>
                <c:pt idx="3282">
                  <c:v>5.4506772946429589E-2</c:v>
                </c:pt>
                <c:pt idx="3283">
                  <c:v>5.4541289631023289E-2</c:v>
                </c:pt>
                <c:pt idx="3284">
                  <c:v>5.4484782367133291E-2</c:v>
                </c:pt>
                <c:pt idx="3285">
                  <c:v>5.4516077005614991E-2</c:v>
                </c:pt>
                <c:pt idx="3286">
                  <c:v>5.4599401043048591E-2</c:v>
                </c:pt>
                <c:pt idx="3287">
                  <c:v>5.4551120767453193E-2</c:v>
                </c:pt>
                <c:pt idx="3288">
                  <c:v>5.4618178742793691E-2</c:v>
                </c:pt>
                <c:pt idx="3289">
                  <c:v>5.4626579895742891E-2</c:v>
                </c:pt>
                <c:pt idx="3290">
                  <c:v>5.4731009939358088E-2</c:v>
                </c:pt>
                <c:pt idx="3291">
                  <c:v>5.4627656966633791E-2</c:v>
                </c:pt>
                <c:pt idx="3292">
                  <c:v>5.4651792521151092E-2</c:v>
                </c:pt>
                <c:pt idx="3293">
                  <c:v>5.4710623508197193E-2</c:v>
                </c:pt>
                <c:pt idx="3294">
                  <c:v>5.4715454285724989E-2</c:v>
                </c:pt>
                <c:pt idx="3295">
                  <c:v>5.4791266326604492E-2</c:v>
                </c:pt>
                <c:pt idx="3296">
                  <c:v>5.4737623612956393E-2</c:v>
                </c:pt>
                <c:pt idx="3297">
                  <c:v>5.4807720303193391E-2</c:v>
                </c:pt>
                <c:pt idx="3298">
                  <c:v>5.4771961549614889E-2</c:v>
                </c:pt>
                <c:pt idx="3299">
                  <c:v>5.4812189001570588E-2</c:v>
                </c:pt>
                <c:pt idx="3300">
                  <c:v>5.4844019883857592E-2</c:v>
                </c:pt>
                <c:pt idx="3301">
                  <c:v>5.484598611114349E-2</c:v>
                </c:pt>
                <c:pt idx="3302">
                  <c:v>5.4855464334983589E-2</c:v>
                </c:pt>
                <c:pt idx="3303">
                  <c:v>5.4855821830853788E-2</c:v>
                </c:pt>
                <c:pt idx="3304">
                  <c:v>5.4886222729659991E-2</c:v>
                </c:pt>
                <c:pt idx="3305">
                  <c:v>5.4888188956945992E-2</c:v>
                </c:pt>
                <c:pt idx="3306">
                  <c:v>5.4924662702264787E-2</c:v>
                </c:pt>
                <c:pt idx="3307">
                  <c:v>5.4944691637555491E-2</c:v>
                </c:pt>
                <c:pt idx="3308">
                  <c:v>5.4979382486803889E-2</c:v>
                </c:pt>
                <c:pt idx="3309">
                  <c:v>5.4927706000441688E-2</c:v>
                </c:pt>
                <c:pt idx="3310">
                  <c:v>5.4950952398563992E-2</c:v>
                </c:pt>
                <c:pt idx="3311">
                  <c:v>5.5030522729360792E-2</c:v>
                </c:pt>
                <c:pt idx="3312">
                  <c:v>5.5054122040072893E-2</c:v>
                </c:pt>
                <c:pt idx="3313">
                  <c:v>5.5059672392621391E-2</c:v>
                </c:pt>
                <c:pt idx="3314">
                  <c:v>5.5023909055762488E-2</c:v>
                </c:pt>
                <c:pt idx="3315">
                  <c:v>5.5115638829425689E-2</c:v>
                </c:pt>
                <c:pt idx="3316">
                  <c:v>5.5074334306578987E-2</c:v>
                </c:pt>
                <c:pt idx="3317">
                  <c:v>5.5139063975482988E-2</c:v>
                </c:pt>
                <c:pt idx="3318">
                  <c:v>5.513405445002019E-2</c:v>
                </c:pt>
                <c:pt idx="3319">
                  <c:v>5.512529121792039E-2</c:v>
                </c:pt>
                <c:pt idx="3320">
                  <c:v>5.5163382861215887E-2</c:v>
                </c:pt>
                <c:pt idx="3321">
                  <c:v>5.5136919000261991E-2</c:v>
                </c:pt>
                <c:pt idx="3322">
                  <c:v>5.5189842138889389E-2</c:v>
                </c:pt>
                <c:pt idx="3323">
                  <c:v>5.522381799639739E-2</c:v>
                </c:pt>
                <c:pt idx="3324">
                  <c:v>5.5244740671363493E-2</c:v>
                </c:pt>
                <c:pt idx="3325">
                  <c:v>5.5200571598275093E-2</c:v>
                </c:pt>
                <c:pt idx="3326">
                  <c:v>5.5242059452337192E-2</c:v>
                </c:pt>
                <c:pt idx="3327">
                  <c:v>5.5276035309845192E-2</c:v>
                </c:pt>
                <c:pt idx="3328">
                  <c:v>5.5248315630065291E-2</c:v>
                </c:pt>
                <c:pt idx="3329">
                  <c:v>5.5364547620676691E-2</c:v>
                </c:pt>
                <c:pt idx="3330">
                  <c:v>5.5323064349894993E-2</c:v>
                </c:pt>
                <c:pt idx="3331">
                  <c:v>5.5338798751463192E-2</c:v>
                </c:pt>
                <c:pt idx="3332">
                  <c:v>5.531805482443209E-2</c:v>
                </c:pt>
                <c:pt idx="3333">
                  <c:v>5.5347378652347491E-2</c:v>
                </c:pt>
                <c:pt idx="3334">
                  <c:v>5.5422663615982491E-2</c:v>
                </c:pt>
                <c:pt idx="3335">
                  <c:v>5.5353818161290994E-2</c:v>
                </c:pt>
                <c:pt idx="3336">
                  <c:v>5.5396199755028588E-2</c:v>
                </c:pt>
                <c:pt idx="3337">
                  <c:v>5.5463427311743391E-2</c:v>
                </c:pt>
                <c:pt idx="3338">
                  <c:v>5.5413185392142392E-2</c:v>
                </c:pt>
                <c:pt idx="3339">
                  <c:v>5.542963478545089E-2</c:v>
                </c:pt>
                <c:pt idx="3340">
                  <c:v>5.5473625110604288E-2</c:v>
                </c:pt>
                <c:pt idx="3341">
                  <c:v>5.5546939263672893E-2</c:v>
                </c:pt>
                <c:pt idx="3342">
                  <c:v>5.5514393389645589E-2</c:v>
                </c:pt>
                <c:pt idx="3343">
                  <c:v>5.5530306539148887E-2</c:v>
                </c:pt>
                <c:pt idx="3344">
                  <c:v>5.5575548099847889E-2</c:v>
                </c:pt>
                <c:pt idx="3345">
                  <c:v>5.5563388656981391E-2</c:v>
                </c:pt>
                <c:pt idx="3346">
                  <c:v>5.5607910642659693E-2</c:v>
                </c:pt>
                <c:pt idx="3347">
                  <c:v>5.560630191124389E-2</c:v>
                </c:pt>
                <c:pt idx="3348">
                  <c:v>5.5647606434090488E-2</c:v>
                </c:pt>
                <c:pt idx="3349">
                  <c:v>5.5651185976072687E-2</c:v>
                </c:pt>
                <c:pt idx="3350">
                  <c:v>5.5652973455423492E-2</c:v>
                </c:pt>
                <c:pt idx="3351">
                  <c:v>5.5683369770949391E-2</c:v>
                </c:pt>
                <c:pt idx="3352">
                  <c:v>5.5656910493275889E-2</c:v>
                </c:pt>
                <c:pt idx="3353">
                  <c:v>5.5726108860557087E-2</c:v>
                </c:pt>
                <c:pt idx="3354">
                  <c:v>5.5705548264741493E-2</c:v>
                </c:pt>
                <c:pt idx="3355">
                  <c:v>5.5734514596786591E-2</c:v>
                </c:pt>
                <c:pt idx="3356">
                  <c:v>5.5738268303423488E-2</c:v>
                </c:pt>
                <c:pt idx="3357">
                  <c:v>5.5763480928831793E-2</c:v>
                </c:pt>
                <c:pt idx="3358">
                  <c:v>5.5749176510744292E-2</c:v>
                </c:pt>
                <c:pt idx="3359">
                  <c:v>5.5784761099668088E-2</c:v>
                </c:pt>
                <c:pt idx="3360">
                  <c:v>5.5814978667258791E-2</c:v>
                </c:pt>
                <c:pt idx="3361">
                  <c:v>5.584001254473199E-2</c:v>
                </c:pt>
                <c:pt idx="3362">
                  <c:v>5.5868978876777088E-2</c:v>
                </c:pt>
                <c:pt idx="3363">
                  <c:v>5.588650534097659E-2</c:v>
                </c:pt>
                <c:pt idx="3364">
                  <c:v>5.5842693763758292E-2</c:v>
                </c:pt>
                <c:pt idx="3365">
                  <c:v>5.5919404127593692E-2</c:v>
                </c:pt>
                <c:pt idx="3366">
                  <c:v>5.591833622326349E-2</c:v>
                </c:pt>
                <c:pt idx="3367">
                  <c:v>5.5972336432781787E-2</c:v>
                </c:pt>
                <c:pt idx="3368">
                  <c:v>5.5960176989915393E-2</c:v>
                </c:pt>
                <c:pt idx="3369">
                  <c:v>5.5929418595238992E-2</c:v>
                </c:pt>
                <c:pt idx="3370">
                  <c:v>5.5987717921760188E-2</c:v>
                </c:pt>
                <c:pt idx="3371">
                  <c:v>5.5962321965136487E-2</c:v>
                </c:pt>
                <c:pt idx="3372">
                  <c:v>5.5999872781346292E-2</c:v>
                </c:pt>
                <c:pt idx="3373">
                  <c:v>5.6006665202879592E-2</c:v>
                </c:pt>
                <c:pt idx="3374">
                  <c:v>5.606478578146569E-2</c:v>
                </c:pt>
                <c:pt idx="3375">
                  <c:v>5.6033491142984088E-2</c:v>
                </c:pt>
                <c:pt idx="3376">
                  <c:v>5.6130047110894588E-2</c:v>
                </c:pt>
                <c:pt idx="3377">
                  <c:v>5.6063351214704689E-2</c:v>
                </c:pt>
                <c:pt idx="3378">
                  <c:v>5.6110559002689589E-2</c:v>
                </c:pt>
                <c:pt idx="3379">
                  <c:v>5.6157047215653788E-2</c:v>
                </c:pt>
                <c:pt idx="3380">
                  <c:v>5.6119322234789291E-2</c:v>
                </c:pt>
                <c:pt idx="3381">
                  <c:v>5.6138989090929389E-2</c:v>
                </c:pt>
                <c:pt idx="3382">
                  <c:v>5.6217491517396093E-2</c:v>
                </c:pt>
                <c:pt idx="3383">
                  <c:v>5.6217665682050791E-2</c:v>
                </c:pt>
                <c:pt idx="3384">
                  <c:v>5.6188699350005589E-2</c:v>
                </c:pt>
                <c:pt idx="3385">
                  <c:v>5.6286689884677291E-2</c:v>
                </c:pt>
                <c:pt idx="3386">
                  <c:v>5.6270955483109092E-2</c:v>
                </c:pt>
                <c:pt idx="3387">
                  <c:v>5.6265945957646189E-2</c:v>
                </c:pt>
                <c:pt idx="3388">
                  <c:v>5.6308148803448692E-2</c:v>
                </c:pt>
                <c:pt idx="3389">
                  <c:v>5.6309400038994289E-2</c:v>
                </c:pt>
                <c:pt idx="3390">
                  <c:v>5.635177704945149E-2</c:v>
                </c:pt>
                <c:pt idx="3391">
                  <c:v>5.632567526764809E-2</c:v>
                </c:pt>
                <c:pt idx="3392">
                  <c:v>5.6353922024672487E-2</c:v>
                </c:pt>
                <c:pt idx="3393">
                  <c:v>5.6373057220287792E-2</c:v>
                </c:pt>
                <c:pt idx="3394">
                  <c:v>5.6353922024672487E-2</c:v>
                </c:pt>
                <c:pt idx="3395">
                  <c:v>5.636197026503189E-2</c:v>
                </c:pt>
                <c:pt idx="3396">
                  <c:v>5.6373057220287792E-2</c:v>
                </c:pt>
                <c:pt idx="3397">
                  <c:v>5.6479091412038392E-2</c:v>
                </c:pt>
                <c:pt idx="3398">
                  <c:v>5.6423303723169192E-2</c:v>
                </c:pt>
                <c:pt idx="3399">
                  <c:v>5.6540067374305593E-2</c:v>
                </c:pt>
                <c:pt idx="3400">
                  <c:v>5.6532202465161691E-2</c:v>
                </c:pt>
                <c:pt idx="3401">
                  <c:v>5.6515753071853088E-2</c:v>
                </c:pt>
                <c:pt idx="3402">
                  <c:v>5.6477482680622589E-2</c:v>
                </c:pt>
                <c:pt idx="3403">
                  <c:v>5.6526125035368691E-2</c:v>
                </c:pt>
                <c:pt idx="3404">
                  <c:v>5.6537922399084492E-2</c:v>
                </c:pt>
                <c:pt idx="3405">
                  <c:v>5.6535062432123091E-2</c:v>
                </c:pt>
                <c:pt idx="3406">
                  <c:v>5.6609270324867192E-2</c:v>
                </c:pt>
                <c:pt idx="3407">
                  <c:v>5.6581555228367691E-2</c:v>
                </c:pt>
                <c:pt idx="3408">
                  <c:v>5.665469063350119E-2</c:v>
                </c:pt>
                <c:pt idx="3409">
                  <c:v>5.6651115674799489E-2</c:v>
                </c:pt>
                <c:pt idx="3410">
                  <c:v>5.6624830561780692E-2</c:v>
                </c:pt>
                <c:pt idx="3411">
                  <c:v>5.666399010940619E-2</c:v>
                </c:pt>
                <c:pt idx="3412">
                  <c:v>5.6686695680442892E-2</c:v>
                </c:pt>
                <c:pt idx="3413">
                  <c:v>5.6665956336692191E-2</c:v>
                </c:pt>
                <c:pt idx="3414">
                  <c:v>5.6732473484947088E-2</c:v>
                </c:pt>
                <c:pt idx="3415">
                  <c:v>5.6761618564927292E-2</c:v>
                </c:pt>
                <c:pt idx="3416">
                  <c:v>5.6701362177680889E-2</c:v>
                </c:pt>
                <c:pt idx="3417">
                  <c:v>5.6809541344652589E-2</c:v>
                </c:pt>
                <c:pt idx="3418">
                  <c:v>5.6770381797026988E-2</c:v>
                </c:pt>
                <c:pt idx="3419">
                  <c:v>5.682885528820289E-2</c:v>
                </c:pt>
                <c:pt idx="3420">
                  <c:v>5.6829034036137989E-2</c:v>
                </c:pt>
                <c:pt idx="3421">
                  <c:v>5.6823845762740091E-2</c:v>
                </c:pt>
                <c:pt idx="3422">
                  <c:v>5.6859966595469089E-2</c:v>
                </c:pt>
                <c:pt idx="3423">
                  <c:v>5.688142551424049E-2</c:v>
                </c:pt>
                <c:pt idx="3424">
                  <c:v>5.6895014940587692E-2</c:v>
                </c:pt>
                <c:pt idx="3425">
                  <c:v>5.6912898900657288E-2</c:v>
                </c:pt>
                <c:pt idx="3426">
                  <c:v>5.6916831355229187E-2</c:v>
                </c:pt>
                <c:pt idx="3427">
                  <c:v>5.694937264597609E-2</c:v>
                </c:pt>
                <c:pt idx="3428">
                  <c:v>5.6927739562549991E-2</c:v>
                </c:pt>
                <c:pt idx="3429">
                  <c:v>5.6944725199663787E-2</c:v>
                </c:pt>
                <c:pt idx="3430">
                  <c:v>5.7092604741346691E-2</c:v>
                </c:pt>
                <c:pt idx="3431">
                  <c:v>5.6978879805106887E-2</c:v>
                </c:pt>
                <c:pt idx="3432">
                  <c:v>5.7056305160682587E-2</c:v>
                </c:pt>
                <c:pt idx="3433">
                  <c:v>5.7063280913431387E-2</c:v>
                </c:pt>
                <c:pt idx="3434">
                  <c:v>5.7092604741346691E-2</c:v>
                </c:pt>
                <c:pt idx="3435">
                  <c:v>5.701535813370609E-2</c:v>
                </c:pt>
                <c:pt idx="3436">
                  <c:v>5.7083126517506688E-2</c:v>
                </c:pt>
                <c:pt idx="3437">
                  <c:v>5.7071507901725889E-2</c:v>
                </c:pt>
                <c:pt idx="3438">
                  <c:v>5.710440668834299E-2</c:v>
                </c:pt>
                <c:pt idx="3439">
                  <c:v>5.7081517786090892E-2</c:v>
                </c:pt>
                <c:pt idx="3440">
                  <c:v>5.7128546826140693E-2</c:v>
                </c:pt>
                <c:pt idx="3441">
                  <c:v>5.7206865921391792E-2</c:v>
                </c:pt>
                <c:pt idx="3442">
                  <c:v>5.7198102689292089E-2</c:v>
                </c:pt>
                <c:pt idx="3443">
                  <c:v>5.7219744939278991E-2</c:v>
                </c:pt>
                <c:pt idx="3444">
                  <c:v>5.7183619523269592E-2</c:v>
                </c:pt>
                <c:pt idx="3445">
                  <c:v>5.7231721050929892E-2</c:v>
                </c:pt>
                <c:pt idx="3446">
                  <c:v>5.724477881675219E-2</c:v>
                </c:pt>
                <c:pt idx="3447">
                  <c:v>5.731254261727229E-2</c:v>
                </c:pt>
                <c:pt idx="3448">
                  <c:v>5.7321846676457691E-2</c:v>
                </c:pt>
                <c:pt idx="3449">
                  <c:v>5.733185656082259E-2</c:v>
                </c:pt>
                <c:pt idx="3450">
                  <c:v>5.729108828178129E-2</c:v>
                </c:pt>
                <c:pt idx="3451">
                  <c:v>5.7345803483039894E-2</c:v>
                </c:pt>
                <c:pt idx="3452">
                  <c:v>5.7427165876467991E-2</c:v>
                </c:pt>
                <c:pt idx="3453">
                  <c:v>5.7386397597426593E-2</c:v>
                </c:pt>
                <c:pt idx="3454">
                  <c:v>5.7374238154560192E-2</c:v>
                </c:pt>
                <c:pt idx="3455">
                  <c:v>5.7363866191044693E-2</c:v>
                </c:pt>
                <c:pt idx="3456">
                  <c:v>5.7383354299249692E-2</c:v>
                </c:pt>
                <c:pt idx="3457">
                  <c:v>5.7457566775274187E-2</c:v>
                </c:pt>
                <c:pt idx="3458">
                  <c:v>5.745899217547449E-2</c:v>
                </c:pt>
                <c:pt idx="3459">
                  <c:v>5.7509958253376688E-2</c:v>
                </c:pt>
                <c:pt idx="3460">
                  <c:v>5.7451842258070991E-2</c:v>
                </c:pt>
                <c:pt idx="3461">
                  <c:v>5.7551262776223293E-2</c:v>
                </c:pt>
                <c:pt idx="3462">
                  <c:v>5.7559668512452887E-2</c:v>
                </c:pt>
                <c:pt idx="3463">
                  <c:v>5.7581659091749192E-2</c:v>
                </c:pt>
                <c:pt idx="3464">
                  <c:v>5.7586311121341889E-2</c:v>
                </c:pt>
                <c:pt idx="3465">
                  <c:v>5.7554480239054892E-2</c:v>
                </c:pt>
                <c:pt idx="3466">
                  <c:v>5.7526228898750087E-2</c:v>
                </c:pt>
                <c:pt idx="3467">
                  <c:v>5.7655509488623087E-2</c:v>
                </c:pt>
                <c:pt idx="3468">
                  <c:v>5.7596321005706788E-2</c:v>
                </c:pt>
                <c:pt idx="3469">
                  <c:v>5.7660519014085893E-2</c:v>
                </c:pt>
                <c:pt idx="3470">
                  <c:v>5.7682152097511992E-2</c:v>
                </c:pt>
                <c:pt idx="3471">
                  <c:v>5.7684475820668192E-2</c:v>
                </c:pt>
                <c:pt idx="3472">
                  <c:v>5.7681084193181888E-2</c:v>
                </c:pt>
                <c:pt idx="3473">
                  <c:v>5.7665345208333288E-2</c:v>
                </c:pt>
                <c:pt idx="3474">
                  <c:v>5.7780142632183687E-2</c:v>
                </c:pt>
                <c:pt idx="3475">
                  <c:v>5.7755823746450892E-2</c:v>
                </c:pt>
                <c:pt idx="3476">
                  <c:v>5.7731151948128293E-2</c:v>
                </c:pt>
                <c:pt idx="3477">
                  <c:v>5.7777644744372789E-2</c:v>
                </c:pt>
                <c:pt idx="3478">
                  <c:v>5.7777997656962593E-2</c:v>
                </c:pt>
                <c:pt idx="3479">
                  <c:v>5.7814654733496992E-2</c:v>
                </c:pt>
                <c:pt idx="3480">
                  <c:v>5.7867229542814889E-2</c:v>
                </c:pt>
                <c:pt idx="3481">
                  <c:v>5.7832355362351089E-2</c:v>
                </c:pt>
                <c:pt idx="3482">
                  <c:v>5.7885108919604189E-2</c:v>
                </c:pt>
                <c:pt idx="3483">
                  <c:v>5.7891186349397189E-2</c:v>
                </c:pt>
                <c:pt idx="3484">
                  <c:v>5.7945012394260788E-2</c:v>
                </c:pt>
                <c:pt idx="3485">
                  <c:v>5.7840586933925991E-2</c:v>
                </c:pt>
                <c:pt idx="3486">
                  <c:v>5.7889220122111187E-2</c:v>
                </c:pt>
                <c:pt idx="3487">
                  <c:v>5.7898877093886393E-2</c:v>
                </c:pt>
                <c:pt idx="3488">
                  <c:v>5.7950732328183589E-2</c:v>
                </c:pt>
                <c:pt idx="3489">
                  <c:v>5.7986138169172287E-2</c:v>
                </c:pt>
                <c:pt idx="3490">
                  <c:v>5.7978452007963491E-2</c:v>
                </c:pt>
                <c:pt idx="3491">
                  <c:v>5.800956331522969E-2</c:v>
                </c:pt>
                <c:pt idx="3492">
                  <c:v>5.800240881454579E-2</c:v>
                </c:pt>
                <c:pt idx="3493">
                  <c:v>5.8071254269237191E-2</c:v>
                </c:pt>
                <c:pt idx="3494">
                  <c:v>5.8022973993641792E-2</c:v>
                </c:pt>
                <c:pt idx="3495">
                  <c:v>5.8007418340008693E-2</c:v>
                </c:pt>
                <c:pt idx="3496">
                  <c:v>5.8087167418740489E-2</c:v>
                </c:pt>
                <c:pt idx="3497">
                  <c:v>5.8016713232633292E-2</c:v>
                </c:pt>
                <c:pt idx="3498">
                  <c:v>5.8041036701646488E-2</c:v>
                </c:pt>
                <c:pt idx="3499">
                  <c:v>5.8159587832133687E-2</c:v>
                </c:pt>
                <c:pt idx="3500">
                  <c:v>5.8150824600033992E-2</c:v>
                </c:pt>
                <c:pt idx="3501">
                  <c:v>5.8166027341077293E-2</c:v>
                </c:pt>
                <c:pt idx="3502">
                  <c:v>5.8182476734385792E-2</c:v>
                </c:pt>
                <c:pt idx="3503">
                  <c:v>5.8223423761362289E-2</c:v>
                </c:pt>
                <c:pt idx="3504">
                  <c:v>5.822396000516749E-2</c:v>
                </c:pt>
                <c:pt idx="3505">
                  <c:v>5.8240771477626588E-2</c:v>
                </c:pt>
                <c:pt idx="3506">
                  <c:v>5.8311221080453488E-2</c:v>
                </c:pt>
                <c:pt idx="3507">
                  <c:v>5.829441419127479E-2</c:v>
                </c:pt>
                <c:pt idx="3508">
                  <c:v>5.828207600047329E-2</c:v>
                </c:pt>
                <c:pt idx="3509">
                  <c:v>5.8296380418560688E-2</c:v>
                </c:pt>
                <c:pt idx="3510">
                  <c:v>5.8375772001422389E-2</c:v>
                </c:pt>
                <c:pt idx="3511">
                  <c:v>5.8341443231324591E-2</c:v>
                </c:pt>
                <c:pt idx="3512">
                  <c:v>5.836933249247879E-2</c:v>
                </c:pt>
                <c:pt idx="3513">
                  <c:v>5.8355390153541888E-2</c:v>
                </c:pt>
                <c:pt idx="3514">
                  <c:v>5.8367366265192788E-2</c:v>
                </c:pt>
                <c:pt idx="3515">
                  <c:v>5.8385965217002789E-2</c:v>
                </c:pt>
                <c:pt idx="3516">
                  <c:v>5.8447477423075191E-2</c:v>
                </c:pt>
                <c:pt idx="3517">
                  <c:v>5.8450873633841889E-2</c:v>
                </c:pt>
                <c:pt idx="3518">
                  <c:v>5.8418868586900291E-2</c:v>
                </c:pt>
                <c:pt idx="3519">
                  <c:v>5.8486994466570991E-2</c:v>
                </c:pt>
                <c:pt idx="3520">
                  <c:v>5.8498443500977389E-2</c:v>
                </c:pt>
                <c:pt idx="3521">
                  <c:v>5.8520791576143892E-2</c:v>
                </c:pt>
                <c:pt idx="3522">
                  <c:v>5.8487892789526791E-2</c:v>
                </c:pt>
                <c:pt idx="3523">
                  <c:v>5.8493970219319791E-2</c:v>
                </c:pt>
                <c:pt idx="3524">
                  <c:v>5.8590883683100593E-2</c:v>
                </c:pt>
                <c:pt idx="3525">
                  <c:v>5.8574255541856891E-2</c:v>
                </c:pt>
                <c:pt idx="3526">
                  <c:v>5.859035202257569E-2</c:v>
                </c:pt>
                <c:pt idx="3527">
                  <c:v>5.8599646915200289E-2</c:v>
                </c:pt>
                <c:pt idx="3528">
                  <c:v>5.8661342452488191E-2</c:v>
                </c:pt>
                <c:pt idx="3529">
                  <c:v>5.859339073747219E-2</c:v>
                </c:pt>
                <c:pt idx="3530">
                  <c:v>5.8691560020078887E-2</c:v>
                </c:pt>
                <c:pt idx="3531">
                  <c:v>5.860179189042139E-2</c:v>
                </c:pt>
                <c:pt idx="3532">
                  <c:v>5.8708366909257591E-2</c:v>
                </c:pt>
                <c:pt idx="3533">
                  <c:v>5.8657226666700792E-2</c:v>
                </c:pt>
                <c:pt idx="3534">
                  <c:v>5.875503845343729E-2</c:v>
                </c:pt>
                <c:pt idx="3535">
                  <c:v>5.8737333241302793E-2</c:v>
                </c:pt>
                <c:pt idx="3536">
                  <c:v>5.8820483114081688E-2</c:v>
                </c:pt>
                <c:pt idx="3537">
                  <c:v>5.8780072330910489E-2</c:v>
                </c:pt>
                <c:pt idx="3538">
                  <c:v>5.8836217515649887E-2</c:v>
                </c:pt>
                <c:pt idx="3539">
                  <c:v>5.8799028778590591E-2</c:v>
                </c:pt>
                <c:pt idx="3540">
                  <c:v>5.8817980642990389E-2</c:v>
                </c:pt>
                <c:pt idx="3541">
                  <c:v>5.8834792115449487E-2</c:v>
                </c:pt>
                <c:pt idx="3542">
                  <c:v>5.8880207840803188E-2</c:v>
                </c:pt>
                <c:pt idx="3543">
                  <c:v>5.8926874801702493E-2</c:v>
                </c:pt>
                <c:pt idx="3544">
                  <c:v>5.8886106522661089E-2</c:v>
                </c:pt>
                <c:pt idx="3545">
                  <c:v>5.8890401056383587E-2</c:v>
                </c:pt>
                <c:pt idx="3546">
                  <c:v>5.8901666759574589E-2</c:v>
                </c:pt>
                <c:pt idx="3547">
                  <c:v>5.8960140250750491E-2</c:v>
                </c:pt>
                <c:pt idx="3548">
                  <c:v>5.8970328883050593E-2</c:v>
                </c:pt>
                <c:pt idx="3549">
                  <c:v>5.9017894166905692E-2</c:v>
                </c:pt>
                <c:pt idx="3550">
                  <c:v>5.9006807211649789E-2</c:v>
                </c:pt>
                <c:pt idx="3551">
                  <c:v>5.8979266279804987E-2</c:v>
                </c:pt>
                <c:pt idx="3552">
                  <c:v>5.8961570234231188E-2</c:v>
                </c:pt>
                <c:pt idx="3553">
                  <c:v>5.9015749191684591E-2</c:v>
                </c:pt>
                <c:pt idx="3554">
                  <c:v>5.9037208110455992E-2</c:v>
                </c:pt>
                <c:pt idx="3555">
                  <c:v>5.9065280702825691E-2</c:v>
                </c:pt>
                <c:pt idx="3556">
                  <c:v>5.9137164872413592E-2</c:v>
                </c:pt>
                <c:pt idx="3557">
                  <c:v>5.9061164917038292E-2</c:v>
                </c:pt>
                <c:pt idx="3558">
                  <c:v>5.9122140879305389E-2</c:v>
                </c:pt>
                <c:pt idx="3559">
                  <c:v>5.914932431528009E-2</c:v>
                </c:pt>
                <c:pt idx="3560">
                  <c:v>5.9161841254016592E-2</c:v>
                </c:pt>
                <c:pt idx="3561">
                  <c:v>5.9142527310466292E-2</c:v>
                </c:pt>
                <c:pt idx="3562">
                  <c:v>5.9162734993692088E-2</c:v>
                </c:pt>
                <c:pt idx="3563">
                  <c:v>5.9206363239694887E-2</c:v>
                </c:pt>
                <c:pt idx="3564">
                  <c:v>5.9200996218361793E-2</c:v>
                </c:pt>
                <c:pt idx="3565">
                  <c:v>5.9191880073672293E-2</c:v>
                </c:pt>
                <c:pt idx="3566">
                  <c:v>5.9247310266671294E-2</c:v>
                </c:pt>
                <c:pt idx="3567">
                  <c:v>5.9285223162031588E-2</c:v>
                </c:pt>
                <c:pt idx="3568">
                  <c:v>5.9286291066361789E-2</c:v>
                </c:pt>
                <c:pt idx="3569">
                  <c:v>5.9292194331500091E-2</c:v>
                </c:pt>
                <c:pt idx="3570">
                  <c:v>5.9313648666991091E-2</c:v>
                </c:pt>
                <c:pt idx="3571">
                  <c:v>5.9380885390266792E-2</c:v>
                </c:pt>
                <c:pt idx="3572">
                  <c:v>5.9351740310286491E-2</c:v>
                </c:pt>
                <c:pt idx="3573">
                  <c:v>5.9372658401972291E-2</c:v>
                </c:pt>
                <c:pt idx="3574">
                  <c:v>5.942236866104849E-2</c:v>
                </c:pt>
                <c:pt idx="3575">
                  <c:v>5.9439537629377794E-2</c:v>
                </c:pt>
                <c:pt idx="3576">
                  <c:v>5.9415754987450192E-2</c:v>
                </c:pt>
                <c:pt idx="3577">
                  <c:v>5.9449547513742693E-2</c:v>
                </c:pt>
                <c:pt idx="3578">
                  <c:v>5.9498011120553689E-2</c:v>
                </c:pt>
                <c:pt idx="3579">
                  <c:v>5.9504624794151889E-2</c:v>
                </c:pt>
                <c:pt idx="3580">
                  <c:v>5.9462784027499993E-2</c:v>
                </c:pt>
                <c:pt idx="3581">
                  <c:v>5.9447581286456691E-2</c:v>
                </c:pt>
                <c:pt idx="3582">
                  <c:v>5.9541996862426588E-2</c:v>
                </c:pt>
                <c:pt idx="3583">
                  <c:v>5.9577402703415293E-2</c:v>
                </c:pt>
                <c:pt idx="3584">
                  <c:v>5.9608335262746392E-2</c:v>
                </c:pt>
                <c:pt idx="3585">
                  <c:v>5.9594030844658891E-2</c:v>
                </c:pt>
                <c:pt idx="3586">
                  <c:v>5.9553083817682491E-2</c:v>
                </c:pt>
                <c:pt idx="3587">
                  <c:v>5.9580446001592187E-2</c:v>
                </c:pt>
                <c:pt idx="3588">
                  <c:v>5.9584020960293992E-2</c:v>
                </c:pt>
                <c:pt idx="3589">
                  <c:v>5.9649108125068191E-2</c:v>
                </c:pt>
                <c:pt idx="3590">
                  <c:v>5.9637484926006991E-2</c:v>
                </c:pt>
                <c:pt idx="3591">
                  <c:v>5.9710615747860192E-2</c:v>
                </c:pt>
                <c:pt idx="3592">
                  <c:v>5.9686480193342793E-2</c:v>
                </c:pt>
                <c:pt idx="3593">
                  <c:v>5.9724920165947687E-2</c:v>
                </c:pt>
                <c:pt idx="3594">
                  <c:v>5.9712229062556389E-2</c:v>
                </c:pt>
                <c:pt idx="3595">
                  <c:v>5.9770523805797192E-2</c:v>
                </c:pt>
                <c:pt idx="3596">
                  <c:v>5.9766765515879991E-2</c:v>
                </c:pt>
                <c:pt idx="3597">
                  <c:v>5.978715194704079E-2</c:v>
                </c:pt>
                <c:pt idx="3598">
                  <c:v>5.9752639845727588E-2</c:v>
                </c:pt>
                <c:pt idx="3599">
                  <c:v>5.9830784776323989E-2</c:v>
                </c:pt>
                <c:pt idx="3600">
                  <c:v>5.9806287142656088E-2</c:v>
                </c:pt>
                <c:pt idx="3601">
                  <c:v>5.9843301715060589E-2</c:v>
                </c:pt>
                <c:pt idx="3602">
                  <c:v>5.9854562834971189E-2</c:v>
                </c:pt>
                <c:pt idx="3603">
                  <c:v>5.9884963733777392E-2</c:v>
                </c:pt>
                <c:pt idx="3604">
                  <c:v>5.987387677852149E-2</c:v>
                </c:pt>
                <c:pt idx="3605">
                  <c:v>5.990463058991749E-2</c:v>
                </c:pt>
                <c:pt idx="3606">
                  <c:v>5.993646147220439E-2</c:v>
                </c:pt>
                <c:pt idx="3607">
                  <c:v>5.994200724147259E-2</c:v>
                </c:pt>
                <c:pt idx="3608">
                  <c:v>5.9903736850242091E-2</c:v>
                </c:pt>
                <c:pt idx="3609">
                  <c:v>5.9984022172779192E-2</c:v>
                </c:pt>
                <c:pt idx="3610">
                  <c:v>6.0034089927725492E-2</c:v>
                </c:pt>
                <c:pt idx="3611">
                  <c:v>6.0037669469707691E-2</c:v>
                </c:pt>
                <c:pt idx="3612">
                  <c:v>6.0004234439285389E-2</c:v>
                </c:pt>
                <c:pt idx="3613">
                  <c:v>6.0003157368394393E-2</c:v>
                </c:pt>
                <c:pt idx="3614">
                  <c:v>5.9992964152813993E-2</c:v>
                </c:pt>
                <c:pt idx="3615">
                  <c:v>6.0068427864384093E-2</c:v>
                </c:pt>
                <c:pt idx="3616">
                  <c:v>6.0068427864384093E-2</c:v>
                </c:pt>
                <c:pt idx="3617">
                  <c:v>6.0102939965697391E-2</c:v>
                </c:pt>
                <c:pt idx="3618">
                  <c:v>6.0115809817023691E-2</c:v>
                </c:pt>
                <c:pt idx="3619">
                  <c:v>6.0118133540179891E-2</c:v>
                </c:pt>
                <c:pt idx="3620">
                  <c:v>6.0144423236479089E-2</c:v>
                </c:pt>
                <c:pt idx="3621">
                  <c:v>6.0127254268149792E-2</c:v>
                </c:pt>
                <c:pt idx="3622">
                  <c:v>6.0241515448194893E-2</c:v>
                </c:pt>
                <c:pt idx="3623">
                  <c:v>6.0277457532988889E-2</c:v>
                </c:pt>
                <c:pt idx="3624">
                  <c:v>6.0218090302137491E-2</c:v>
                </c:pt>
                <c:pt idx="3625">
                  <c:v>6.0171602089173291E-2</c:v>
                </c:pt>
                <c:pt idx="3626">
                  <c:v>6.0308573423535392E-2</c:v>
                </c:pt>
                <c:pt idx="3627">
                  <c:v>6.0338795574406592E-2</c:v>
                </c:pt>
                <c:pt idx="3628">
                  <c:v>6.0287472000634189E-2</c:v>
                </c:pt>
                <c:pt idx="3629">
                  <c:v>6.0267090152753687E-2</c:v>
                </c:pt>
                <c:pt idx="3630">
                  <c:v>6.0334143544813888E-2</c:v>
                </c:pt>
                <c:pt idx="3631">
                  <c:v>6.0332356065462993E-2</c:v>
                </c:pt>
                <c:pt idx="3632">
                  <c:v>6.0340404305822389E-2</c:v>
                </c:pt>
                <c:pt idx="3633">
                  <c:v>6.0382245072474292E-2</c:v>
                </c:pt>
                <c:pt idx="3634">
                  <c:v>6.0406563958207093E-2</c:v>
                </c:pt>
                <c:pt idx="3635">
                  <c:v>6.0396549490561689E-2</c:v>
                </c:pt>
                <c:pt idx="3636">
                  <c:v>6.0408530185493088E-2</c:v>
                </c:pt>
                <c:pt idx="3637">
                  <c:v>6.0478979788319891E-2</c:v>
                </c:pt>
                <c:pt idx="3638">
                  <c:v>6.0446259749637889E-2</c:v>
                </c:pt>
                <c:pt idx="3639">
                  <c:v>6.0506337388949193E-2</c:v>
                </c:pt>
                <c:pt idx="3640">
                  <c:v>6.0486491784873989E-2</c:v>
                </c:pt>
                <c:pt idx="3641">
                  <c:v>6.0494540025233391E-2</c:v>
                </c:pt>
                <c:pt idx="3642">
                  <c:v>6.0516356439874991E-2</c:v>
                </c:pt>
                <c:pt idx="3643">
                  <c:v>6.0604868750706489E-2</c:v>
                </c:pt>
                <c:pt idx="3644">
                  <c:v>6.0568211674172187E-2</c:v>
                </c:pt>
                <c:pt idx="3645">
                  <c:v>6.0571429137003793E-2</c:v>
                </c:pt>
                <c:pt idx="3646">
                  <c:v>6.0595211778931388E-2</c:v>
                </c:pt>
                <c:pt idx="3647">
                  <c:v>6.0606472898841891E-2</c:v>
                </c:pt>
                <c:pt idx="3648">
                  <c:v>6.061935191672909E-2</c:v>
                </c:pt>
                <c:pt idx="3649">
                  <c:v>6.0644743290072391E-2</c:v>
                </c:pt>
                <c:pt idx="3650">
                  <c:v>6.0656008993263393E-2</c:v>
                </c:pt>
                <c:pt idx="3651">
                  <c:v>6.066673845264909E-2</c:v>
                </c:pt>
                <c:pt idx="3652">
                  <c:v>6.0677463328754393E-2</c:v>
                </c:pt>
                <c:pt idx="3653">
                  <c:v>6.0689091111095987E-2</c:v>
                </c:pt>
                <c:pt idx="3654">
                  <c:v>6.071304791767819E-2</c:v>
                </c:pt>
                <c:pt idx="3655">
                  <c:v>6.0710550029867388E-2</c:v>
                </c:pt>
                <c:pt idx="3656">
                  <c:v>6.0744521304094988E-2</c:v>
                </c:pt>
                <c:pt idx="3657">
                  <c:v>6.0726999423175887E-2</c:v>
                </c:pt>
                <c:pt idx="3658">
                  <c:v>6.0804782274621792E-2</c:v>
                </c:pt>
                <c:pt idx="3659">
                  <c:v>6.0775279698771389E-2</c:v>
                </c:pt>
                <c:pt idx="3660">
                  <c:v>6.079959400122379E-2</c:v>
                </c:pt>
                <c:pt idx="3661">
                  <c:v>6.0896337883630192E-2</c:v>
                </c:pt>
                <c:pt idx="3662">
                  <c:v>6.0860391215555892E-2</c:v>
                </c:pt>
                <c:pt idx="3663">
                  <c:v>6.0834821094277389E-2</c:v>
                </c:pt>
                <c:pt idx="3664">
                  <c:v>6.0871482754092092E-2</c:v>
                </c:pt>
                <c:pt idx="3665">
                  <c:v>6.0916719731510693E-2</c:v>
                </c:pt>
                <c:pt idx="3666">
                  <c:v>6.0902415313423192E-2</c:v>
                </c:pt>
                <c:pt idx="3667">
                  <c:v>6.0913497685398693E-2</c:v>
                </c:pt>
                <c:pt idx="3668">
                  <c:v>6.0938178650282088E-2</c:v>
                </c:pt>
                <c:pt idx="3669">
                  <c:v>6.0935854927125992E-2</c:v>
                </c:pt>
                <c:pt idx="3670">
                  <c:v>6.1037237089283887E-2</c:v>
                </c:pt>
                <c:pt idx="3671">
                  <c:v>6.0996830889393089E-2</c:v>
                </c:pt>
                <c:pt idx="3672">
                  <c:v>6.0935854927125992E-2</c:v>
                </c:pt>
                <c:pt idx="3673">
                  <c:v>6.1030802163620688E-2</c:v>
                </c:pt>
                <c:pt idx="3674">
                  <c:v>6.1061913470886887E-2</c:v>
                </c:pt>
                <c:pt idx="3675">
                  <c:v>6.1110372494417489E-2</c:v>
                </c:pt>
                <c:pt idx="3676">
                  <c:v>6.1077652455735487E-2</c:v>
                </c:pt>
                <c:pt idx="3677">
                  <c:v>6.1091241882082592E-2</c:v>
                </c:pt>
                <c:pt idx="3678">
                  <c:v>6.1092850613498388E-2</c:v>
                </c:pt>
                <c:pt idx="3679">
                  <c:v>6.1088024419250993E-2</c:v>
                </c:pt>
                <c:pt idx="3680">
                  <c:v>6.1160261501428691E-2</c:v>
                </c:pt>
                <c:pt idx="3681">
                  <c:v>6.1141845880834191E-2</c:v>
                </c:pt>
                <c:pt idx="3682">
                  <c:v>6.113183141318889E-2</c:v>
                </c:pt>
                <c:pt idx="3683">
                  <c:v>6.1197459405048692E-2</c:v>
                </c:pt>
                <c:pt idx="3684">
                  <c:v>6.1165092278956487E-2</c:v>
                </c:pt>
                <c:pt idx="3685">
                  <c:v>6.1234473977453192E-2</c:v>
                </c:pt>
                <c:pt idx="3686">
                  <c:v>6.1246812168254693E-2</c:v>
                </c:pt>
                <c:pt idx="3687">
                  <c:v>6.1208899272894392E-2</c:v>
                </c:pt>
                <c:pt idx="3688">
                  <c:v>6.1255034573268793E-2</c:v>
                </c:pt>
                <c:pt idx="3689">
                  <c:v>6.1306179399106091E-2</c:v>
                </c:pt>
                <c:pt idx="3690">
                  <c:v>6.1329068301358189E-2</c:v>
                </c:pt>
                <c:pt idx="3691">
                  <c:v>6.1329068301358189E-2</c:v>
                </c:pt>
                <c:pt idx="3692">
                  <c:v>6.1287937943166289E-2</c:v>
                </c:pt>
                <c:pt idx="3693">
                  <c:v>6.1368764092788991E-2</c:v>
                </c:pt>
                <c:pt idx="3694">
                  <c:v>6.1395942945483291E-2</c:v>
                </c:pt>
                <c:pt idx="3695">
                  <c:v>6.1369474501248987E-2</c:v>
                </c:pt>
                <c:pt idx="3696">
                  <c:v>6.1366619117567987E-2</c:v>
                </c:pt>
                <c:pt idx="3697">
                  <c:v>6.1442609906382492E-2</c:v>
                </c:pt>
                <c:pt idx="3698">
                  <c:v>6.1428305488295087E-2</c:v>
                </c:pt>
                <c:pt idx="3699">
                  <c:v>6.1412745251381587E-2</c:v>
                </c:pt>
                <c:pt idx="3700">
                  <c:v>6.1484634004249888E-2</c:v>
                </c:pt>
                <c:pt idx="3701">
                  <c:v>6.1471044577902791E-2</c:v>
                </c:pt>
                <c:pt idx="3702">
                  <c:v>6.1483740264574489E-2</c:v>
                </c:pt>
                <c:pt idx="3703">
                  <c:v>6.1564204335046689E-2</c:v>
                </c:pt>
                <c:pt idx="3704">
                  <c:v>6.1477658251501088E-2</c:v>
                </c:pt>
                <c:pt idx="3705">
                  <c:v>6.151753279086699E-2</c:v>
                </c:pt>
                <c:pt idx="3706">
                  <c:v>6.1559914384604487E-2</c:v>
                </c:pt>
                <c:pt idx="3707">
                  <c:v>6.1583160782726791E-2</c:v>
                </c:pt>
                <c:pt idx="3708">
                  <c:v>6.1553296127725893E-2</c:v>
                </c:pt>
                <c:pt idx="3709">
                  <c:v>6.1630363987431387E-2</c:v>
                </c:pt>
                <c:pt idx="3710">
                  <c:v>6.1667914803641088E-2</c:v>
                </c:pt>
                <c:pt idx="3711">
                  <c:v>6.166612732429029E-2</c:v>
                </c:pt>
                <c:pt idx="3712">
                  <c:v>6.1669349370402193E-2</c:v>
                </c:pt>
                <c:pt idx="3713">
                  <c:v>6.1664161097004289E-2</c:v>
                </c:pt>
                <c:pt idx="3714">
                  <c:v>6.172352832785559E-2</c:v>
                </c:pt>
                <c:pt idx="3715">
                  <c:v>6.1781823071096489E-2</c:v>
                </c:pt>
                <c:pt idx="3716">
                  <c:v>6.1720485029678689E-2</c:v>
                </c:pt>
                <c:pt idx="3717">
                  <c:v>6.1763586198436991E-2</c:v>
                </c:pt>
                <c:pt idx="3718">
                  <c:v>6.1755354626862193E-2</c:v>
                </c:pt>
                <c:pt idx="3719">
                  <c:v>6.1785040533927992E-2</c:v>
                </c:pt>
                <c:pt idx="3720">
                  <c:v>6.1857103451451088E-2</c:v>
                </c:pt>
                <c:pt idx="3721">
                  <c:v>6.1822948846007988E-2</c:v>
                </c:pt>
                <c:pt idx="3722">
                  <c:v>6.1857282199386188E-2</c:v>
                </c:pt>
                <c:pt idx="3723">
                  <c:v>6.1831349998957189E-2</c:v>
                </c:pt>
                <c:pt idx="3724">
                  <c:v>6.1834924957658889E-2</c:v>
                </c:pt>
                <c:pt idx="3725">
                  <c:v>6.177913726878969E-2</c:v>
                </c:pt>
                <c:pt idx="3726">
                  <c:v>6.187444658443509E-2</c:v>
                </c:pt>
                <c:pt idx="3727">
                  <c:v>6.1878736534877188E-2</c:v>
                </c:pt>
                <c:pt idx="3728">
                  <c:v>6.1917364421977893E-2</c:v>
                </c:pt>
                <c:pt idx="3729">
                  <c:v>6.1978161636309891E-2</c:v>
                </c:pt>
                <c:pt idx="3730">
                  <c:v>6.1939712497144292E-2</c:v>
                </c:pt>
                <c:pt idx="3731">
                  <c:v>6.1940789568035191E-2</c:v>
                </c:pt>
                <c:pt idx="3732">
                  <c:v>6.2026441911905393E-2</c:v>
                </c:pt>
                <c:pt idx="3733">
                  <c:v>6.205880445471719E-2</c:v>
                </c:pt>
                <c:pt idx="3734">
                  <c:v>6.200534048900419E-2</c:v>
                </c:pt>
                <c:pt idx="3735">
                  <c:v>6.2024654432554491E-2</c:v>
                </c:pt>
                <c:pt idx="3736">
                  <c:v>6.2032340593763287E-2</c:v>
                </c:pt>
                <c:pt idx="3737">
                  <c:v>6.2026079832754794E-2</c:v>
                </c:pt>
                <c:pt idx="3738">
                  <c:v>6.2103147692460288E-2</c:v>
                </c:pt>
                <c:pt idx="3739">
                  <c:v>6.2091529076679593E-2</c:v>
                </c:pt>
                <c:pt idx="3740">
                  <c:v>6.212371287155629E-2</c:v>
                </c:pt>
                <c:pt idx="3741">
                  <c:v>6.2119601669049292E-2</c:v>
                </c:pt>
                <c:pt idx="3742">
                  <c:v>6.2155186257973088E-2</c:v>
                </c:pt>
                <c:pt idx="3743">
                  <c:v>6.2187191304914693E-2</c:v>
                </c:pt>
                <c:pt idx="3744">
                  <c:v>6.2198635756040691E-2</c:v>
                </c:pt>
                <c:pt idx="3745">
                  <c:v>6.2228857906911891E-2</c:v>
                </c:pt>
                <c:pt idx="3746">
                  <c:v>6.226300792907459E-2</c:v>
                </c:pt>
                <c:pt idx="3747">
                  <c:v>6.2291978844400089E-2</c:v>
                </c:pt>
                <c:pt idx="3748">
                  <c:v>6.2331138392025691E-2</c:v>
                </c:pt>
                <c:pt idx="3749">
                  <c:v>6.2254780940780088E-2</c:v>
                </c:pt>
                <c:pt idx="3750">
                  <c:v>6.229090177350919E-2</c:v>
                </c:pt>
                <c:pt idx="3751">
                  <c:v>6.2283394360235493E-2</c:v>
                </c:pt>
                <c:pt idx="3752">
                  <c:v>6.2301814564110387E-2</c:v>
                </c:pt>
                <c:pt idx="3753">
                  <c:v>6.2364215926577787E-2</c:v>
                </c:pt>
                <c:pt idx="3754">
                  <c:v>6.2369761695845988E-2</c:v>
                </c:pt>
                <c:pt idx="3755">
                  <c:v>6.2390326874941893E-2</c:v>
                </c:pt>
                <c:pt idx="3756">
                  <c:v>6.2366365485079289E-2</c:v>
                </c:pt>
                <c:pt idx="3757">
                  <c:v>6.2358853488525191E-2</c:v>
                </c:pt>
                <c:pt idx="3758">
                  <c:v>6.2439500890212787E-2</c:v>
                </c:pt>
                <c:pt idx="3759">
                  <c:v>6.2472399676829896E-2</c:v>
                </c:pt>
                <c:pt idx="3760">
                  <c:v>6.2479732925448894E-2</c:v>
                </c:pt>
                <c:pt idx="3761">
                  <c:v>6.2481699152734896E-2</c:v>
                </c:pt>
                <c:pt idx="3762">
                  <c:v>6.2469360961933396E-2</c:v>
                </c:pt>
                <c:pt idx="3763">
                  <c:v>6.2438423819321888E-2</c:v>
                </c:pt>
                <c:pt idx="3764">
                  <c:v>6.2516568749918289E-2</c:v>
                </c:pt>
                <c:pt idx="3765">
                  <c:v>6.2567351496605084E-2</c:v>
                </c:pt>
                <c:pt idx="3766">
                  <c:v>6.2569496471826094E-2</c:v>
                </c:pt>
                <c:pt idx="3767">
                  <c:v>6.2599356543546689E-2</c:v>
                </c:pt>
                <c:pt idx="3768">
                  <c:v>6.2625646239845886E-2</c:v>
                </c:pt>
                <c:pt idx="3769">
                  <c:v>6.2613308049044386E-2</c:v>
                </c:pt>
                <c:pt idx="3770">
                  <c:v>6.2655327563631388E-2</c:v>
                </c:pt>
                <c:pt idx="3771">
                  <c:v>6.2681076432844887E-2</c:v>
                </c:pt>
                <c:pt idx="3772">
                  <c:v>6.2707004049993492E-2</c:v>
                </c:pt>
                <c:pt idx="3773">
                  <c:v>6.2709149025214586E-2</c:v>
                </c:pt>
                <c:pt idx="3774">
                  <c:v>6.2658545026462883E-2</c:v>
                </c:pt>
                <c:pt idx="3775">
                  <c:v>6.2763690061818492E-2</c:v>
                </c:pt>
                <c:pt idx="3776">
                  <c:v>6.2698960392914491E-2</c:v>
                </c:pt>
                <c:pt idx="3777">
                  <c:v>6.2728462968764886E-2</c:v>
                </c:pt>
                <c:pt idx="3778">
                  <c:v>6.2771018727157193E-2</c:v>
                </c:pt>
                <c:pt idx="3779">
                  <c:v>6.2803564601184386E-2</c:v>
                </c:pt>
                <c:pt idx="3780">
                  <c:v>6.2803922097054585E-2</c:v>
                </c:pt>
                <c:pt idx="3781">
                  <c:v>6.2806424568145891E-2</c:v>
                </c:pt>
                <c:pt idx="3782">
                  <c:v>6.2812149085349087E-2</c:v>
                </c:pt>
                <c:pt idx="3783">
                  <c:v>6.2887961126228589E-2</c:v>
                </c:pt>
                <c:pt idx="3784">
                  <c:v>6.2853989852000997E-2</c:v>
                </c:pt>
                <c:pt idx="3785">
                  <c:v>6.2864893476041392E-2</c:v>
                </c:pt>
                <c:pt idx="3786">
                  <c:v>6.2857926889853297E-2</c:v>
                </c:pt>
                <c:pt idx="3787">
                  <c:v>6.2910850028480694E-2</c:v>
                </c:pt>
                <c:pt idx="3788">
                  <c:v>6.2942680910767587E-2</c:v>
                </c:pt>
                <c:pt idx="3789">
                  <c:v>6.2957700320595486E-2</c:v>
                </c:pt>
                <c:pt idx="3790">
                  <c:v>6.2971825990747785E-2</c:v>
                </c:pt>
                <c:pt idx="3791">
                  <c:v>6.2909062549129785E-2</c:v>
                </c:pt>
                <c:pt idx="3792">
                  <c:v>6.2973792218033786E-2</c:v>
                </c:pt>
                <c:pt idx="3793">
                  <c:v>6.3044961395881394E-2</c:v>
                </c:pt>
                <c:pt idx="3794">
                  <c:v>6.2974333045119485E-2</c:v>
                </c:pt>
                <c:pt idx="3795">
                  <c:v>6.3086623414598184E-2</c:v>
                </c:pt>
                <c:pt idx="3796">
                  <c:v>6.3078579757519196E-2</c:v>
                </c:pt>
                <c:pt idx="3797">
                  <c:v>6.3096637882243595E-2</c:v>
                </c:pt>
                <c:pt idx="3798">
                  <c:v>6.3153323894068594E-2</c:v>
                </c:pt>
                <c:pt idx="3799">
                  <c:v>6.3030835725728984E-2</c:v>
                </c:pt>
                <c:pt idx="3800">
                  <c:v>6.3102183651511684E-2</c:v>
                </c:pt>
                <c:pt idx="3801">
                  <c:v>6.3207145355651792E-2</c:v>
                </c:pt>
                <c:pt idx="3802">
                  <c:v>6.3121850507651789E-2</c:v>
                </c:pt>
                <c:pt idx="3803">
                  <c:v>6.3224671819851197E-2</c:v>
                </c:pt>
                <c:pt idx="3804">
                  <c:v>6.3208758670347989E-2</c:v>
                </c:pt>
                <c:pt idx="3805">
                  <c:v>6.3203212901079789E-2</c:v>
                </c:pt>
                <c:pt idx="3806">
                  <c:v>6.3202497909339489E-2</c:v>
                </c:pt>
                <c:pt idx="3807">
                  <c:v>6.3244522007206885E-2</c:v>
                </c:pt>
                <c:pt idx="3808">
                  <c:v>6.3276164974997884E-2</c:v>
                </c:pt>
                <c:pt idx="3809">
                  <c:v>6.3218768554712895E-2</c:v>
                </c:pt>
                <c:pt idx="3810">
                  <c:v>6.3315329105903886E-2</c:v>
                </c:pt>
                <c:pt idx="3811">
                  <c:v>6.3304242150647991E-2</c:v>
                </c:pt>
                <c:pt idx="3812">
                  <c:v>6.3305672134128688E-2</c:v>
                </c:pt>
                <c:pt idx="3813">
                  <c:v>6.3298879712595291E-2</c:v>
                </c:pt>
                <c:pt idx="3814">
                  <c:v>6.3347512900780584E-2</c:v>
                </c:pt>
                <c:pt idx="3815">
                  <c:v>6.3398300230747689E-2</c:v>
                </c:pt>
                <c:pt idx="3816">
                  <c:v>6.3387749519297085E-2</c:v>
                </c:pt>
                <c:pt idx="3817">
                  <c:v>6.3413498388510584E-2</c:v>
                </c:pt>
                <c:pt idx="3818">
                  <c:v>6.3454445415487087E-2</c:v>
                </c:pt>
                <c:pt idx="3819">
                  <c:v>6.3392218217674295E-2</c:v>
                </c:pt>
                <c:pt idx="3820">
                  <c:v>6.3481445520246191E-2</c:v>
                </c:pt>
                <c:pt idx="3821">
                  <c:v>6.3422082872675284E-2</c:v>
                </c:pt>
                <c:pt idx="3822">
                  <c:v>6.3566029959786191E-2</c:v>
                </c:pt>
                <c:pt idx="3823">
                  <c:v>6.3489672508540693E-2</c:v>
                </c:pt>
                <c:pt idx="3824">
                  <c:v>6.3491817483761689E-2</c:v>
                </c:pt>
                <c:pt idx="3825">
                  <c:v>6.3482343843202088E-2</c:v>
                </c:pt>
                <c:pt idx="3826">
                  <c:v>6.3576759419171888E-2</c:v>
                </c:pt>
                <c:pt idx="3827">
                  <c:v>6.3556368404730695E-2</c:v>
                </c:pt>
                <c:pt idx="3828">
                  <c:v>6.3596605023247196E-2</c:v>
                </c:pt>
                <c:pt idx="3829">
                  <c:v>6.3539382767616892E-2</c:v>
                </c:pt>
                <c:pt idx="3830">
                  <c:v>6.3645064046777694E-2</c:v>
                </c:pt>
                <c:pt idx="3831">
                  <c:v>6.3602146209234892E-2</c:v>
                </c:pt>
                <c:pt idx="3832">
                  <c:v>6.3691199347152089E-2</c:v>
                </c:pt>
                <c:pt idx="3833">
                  <c:v>6.3663837163242393E-2</c:v>
                </c:pt>
                <c:pt idx="3834">
                  <c:v>6.3687619805169987E-2</c:v>
                </c:pt>
                <c:pt idx="3835">
                  <c:v>6.3698885508360892E-2</c:v>
                </c:pt>
                <c:pt idx="3836">
                  <c:v>6.3678861156350589E-2</c:v>
                </c:pt>
                <c:pt idx="3837">
                  <c:v>6.3727494344535895E-2</c:v>
                </c:pt>
                <c:pt idx="3838">
                  <c:v>6.3751996561484184E-2</c:v>
                </c:pt>
                <c:pt idx="3839">
                  <c:v>6.3808852154683487E-2</c:v>
                </c:pt>
                <c:pt idx="3840">
                  <c:v>6.3834064780091793E-2</c:v>
                </c:pt>
                <c:pt idx="3841">
                  <c:v>6.3850344592025987E-2</c:v>
                </c:pt>
                <c:pt idx="3842">
                  <c:v>6.3807962998288489E-2</c:v>
                </c:pt>
                <c:pt idx="3843">
                  <c:v>6.3827098193903684E-2</c:v>
                </c:pt>
                <c:pt idx="3844">
                  <c:v>6.3866074410313792E-2</c:v>
                </c:pt>
                <c:pt idx="3845">
                  <c:v>6.3812793775816196E-2</c:v>
                </c:pt>
                <c:pt idx="3846">
                  <c:v>6.3847301293849093E-2</c:v>
                </c:pt>
                <c:pt idx="3847">
                  <c:v>6.3927050372580896E-2</c:v>
                </c:pt>
                <c:pt idx="3848">
                  <c:v>6.3859281988780395E-2</c:v>
                </c:pt>
                <c:pt idx="3849">
                  <c:v>6.3888427068760592E-2</c:v>
                </c:pt>
                <c:pt idx="3850">
                  <c:v>6.3966031172271384E-2</c:v>
                </c:pt>
                <c:pt idx="3851">
                  <c:v>6.3946543064066386E-2</c:v>
                </c:pt>
                <c:pt idx="3852">
                  <c:v>6.3973543168825489E-2</c:v>
                </c:pt>
                <c:pt idx="3853">
                  <c:v>6.4015209770822687E-2</c:v>
                </c:pt>
                <c:pt idx="3854">
                  <c:v>6.4002692832086094E-2</c:v>
                </c:pt>
                <c:pt idx="3855">
                  <c:v>6.4018243902438793E-2</c:v>
                </c:pt>
                <c:pt idx="3856">
                  <c:v>6.4048828132460489E-2</c:v>
                </c:pt>
                <c:pt idx="3857">
                  <c:v>6.4109978259382389E-2</c:v>
                </c:pt>
                <c:pt idx="3858">
                  <c:v>6.4114446957759585E-2</c:v>
                </c:pt>
                <c:pt idx="3859">
                  <c:v>6.4090843063767083E-2</c:v>
                </c:pt>
                <c:pt idx="3860">
                  <c:v>6.4150567790488694E-2</c:v>
                </c:pt>
                <c:pt idx="3861">
                  <c:v>6.4182041176905388E-2</c:v>
                </c:pt>
                <c:pt idx="3862">
                  <c:v>6.4176852903507484E-2</c:v>
                </c:pt>
                <c:pt idx="3863">
                  <c:v>6.4237113874034191E-2</c:v>
                </c:pt>
                <c:pt idx="3864">
                  <c:v>6.419402187183669E-2</c:v>
                </c:pt>
                <c:pt idx="3865">
                  <c:v>6.4178466218203584E-2</c:v>
                </c:pt>
                <c:pt idx="3866">
                  <c:v>6.4258572792805696E-2</c:v>
                </c:pt>
                <c:pt idx="3867">
                  <c:v>6.4238186361644786E-2</c:v>
                </c:pt>
                <c:pt idx="3868">
                  <c:v>6.428003171157709E-2</c:v>
                </c:pt>
                <c:pt idx="3869">
                  <c:v>6.4236939709379492E-2</c:v>
                </c:pt>
                <c:pt idx="3870">
                  <c:v>6.4244089626783088E-2</c:v>
                </c:pt>
                <c:pt idx="3871">
                  <c:v>6.4326345759886591E-2</c:v>
                </c:pt>
                <c:pt idx="3872">
                  <c:v>6.4331886945874286E-2</c:v>
                </c:pt>
                <c:pt idx="3873">
                  <c:v>6.4352626289624987E-2</c:v>
                </c:pt>
                <c:pt idx="3874">
                  <c:v>6.4371582737305089E-2</c:v>
                </c:pt>
                <c:pt idx="3875">
                  <c:v>6.4347085103637194E-2</c:v>
                </c:pt>
                <c:pt idx="3876">
                  <c:v>6.4331350702068996E-2</c:v>
                </c:pt>
                <c:pt idx="3877">
                  <c:v>6.4422186736056694E-2</c:v>
                </c:pt>
                <c:pt idx="3878">
                  <c:v>6.4428626245000287E-2</c:v>
                </c:pt>
                <c:pt idx="3879">
                  <c:v>6.4391254176725685E-2</c:v>
                </c:pt>
                <c:pt idx="3880">
                  <c:v>6.4384635919846986E-2</c:v>
                </c:pt>
                <c:pt idx="3881">
                  <c:v>6.444489689037379E-2</c:v>
                </c:pt>
                <c:pt idx="3882">
                  <c:v>6.4494249653579791E-2</c:v>
                </c:pt>
                <c:pt idx="3883">
                  <c:v>6.4474761545374695E-2</c:v>
                </c:pt>
                <c:pt idx="3884">
                  <c:v>6.4526974275542187E-2</c:v>
                </c:pt>
                <c:pt idx="3885">
                  <c:v>6.4516602312026591E-2</c:v>
                </c:pt>
                <c:pt idx="3886">
                  <c:v>6.4531800469789596E-2</c:v>
                </c:pt>
                <c:pt idx="3887">
                  <c:v>6.8533838404572486E-2</c:v>
                </c:pt>
                <c:pt idx="3888">
                  <c:v>6.7664802610414784E-2</c:v>
                </c:pt>
              </c:numCache>
            </c:numRef>
          </c:cat>
          <c:val>
            <c:numRef>
              <c:f>'CTE-219-10-WARP-TDB-L (RUN 1)'!$E$8:$E$1001</c:f>
              <c:numCache>
                <c:formatCode>0.000</c:formatCode>
                <c:ptCount val="994"/>
                <c:pt idx="0">
                  <c:v>20.9001618347421</c:v>
                </c:pt>
                <c:pt idx="1">
                  <c:v>21.508843299608699</c:v>
                </c:pt>
                <c:pt idx="2">
                  <c:v>23.210144389523801</c:v>
                </c:pt>
                <c:pt idx="3">
                  <c:v>26.7558609112514</c:v>
                </c:pt>
                <c:pt idx="4">
                  <c:v>30.2665573752992</c:v>
                </c:pt>
                <c:pt idx="5">
                  <c:v>34.926972726821802</c:v>
                </c:pt>
                <c:pt idx="6">
                  <c:v>37.943939204392599</c:v>
                </c:pt>
                <c:pt idx="7">
                  <c:v>42.208602862853702</c:v>
                </c:pt>
                <c:pt idx="8">
                  <c:v>45.767891414967302</c:v>
                </c:pt>
                <c:pt idx="9">
                  <c:v>47.423713425176402</c:v>
                </c:pt>
                <c:pt idx="10">
                  <c:v>50.398782069021898</c:v>
                </c:pt>
                <c:pt idx="11">
                  <c:v>52.197953397516997</c:v>
                </c:pt>
                <c:pt idx="12">
                  <c:v>55.425115688036101</c:v>
                </c:pt>
                <c:pt idx="13">
                  <c:v>58.116727340378397</c:v>
                </c:pt>
                <c:pt idx="14">
                  <c:v>60.127164739241302</c:v>
                </c:pt>
                <c:pt idx="15">
                  <c:v>62.789251694115599</c:v>
                </c:pt>
                <c:pt idx="16">
                  <c:v>65.018049049062995</c:v>
                </c:pt>
                <c:pt idx="17">
                  <c:v>67.417888633027104</c:v>
                </c:pt>
                <c:pt idx="18">
                  <c:v>69.539241747926795</c:v>
                </c:pt>
                <c:pt idx="19">
                  <c:v>71.040476736944598</c:v>
                </c:pt>
                <c:pt idx="20">
                  <c:v>74.185599679881093</c:v>
                </c:pt>
                <c:pt idx="21">
                  <c:v>76.212283037522695</c:v>
                </c:pt>
                <c:pt idx="22">
                  <c:v>79.138572641285194</c:v>
                </c:pt>
                <c:pt idx="23">
                  <c:v>81.169969247947506</c:v>
                </c:pt>
                <c:pt idx="24">
                  <c:v>82.665317821157799</c:v>
                </c:pt>
                <c:pt idx="25">
                  <c:v>86.483426862251704</c:v>
                </c:pt>
                <c:pt idx="26">
                  <c:v>88.553380178515496</c:v>
                </c:pt>
                <c:pt idx="27">
                  <c:v>91.592218326942003</c:v>
                </c:pt>
                <c:pt idx="28">
                  <c:v>93.174964395457195</c:v>
                </c:pt>
                <c:pt idx="29">
                  <c:v>95.027641734304893</c:v>
                </c:pt>
                <c:pt idx="30">
                  <c:v>98.227683976237699</c:v>
                </c:pt>
                <c:pt idx="31">
                  <c:v>101.239333469833</c:v>
                </c:pt>
                <c:pt idx="32">
                  <c:v>104.182308112342</c:v>
                </c:pt>
                <c:pt idx="33">
                  <c:v>105.94727236715801</c:v>
                </c:pt>
                <c:pt idx="34">
                  <c:v>108.273771875386</c:v>
                </c:pt>
                <c:pt idx="35">
                  <c:v>110.884760899101</c:v>
                </c:pt>
                <c:pt idx="36">
                  <c:v>113.023347902705</c:v>
                </c:pt>
                <c:pt idx="37">
                  <c:v>116.277294071211</c:v>
                </c:pt>
                <c:pt idx="38">
                  <c:v>117.900737364167</c:v>
                </c:pt>
                <c:pt idx="39">
                  <c:v>120.505496940851</c:v>
                </c:pt>
                <c:pt idx="40">
                  <c:v>121.49488131897201</c:v>
                </c:pt>
                <c:pt idx="41">
                  <c:v>124.98051763693501</c:v>
                </c:pt>
                <c:pt idx="42">
                  <c:v>128.040671745635</c:v>
                </c:pt>
                <c:pt idx="43">
                  <c:v>129.01295944754199</c:v>
                </c:pt>
                <c:pt idx="44">
                  <c:v>131.54505128968901</c:v>
                </c:pt>
                <c:pt idx="45">
                  <c:v>133.890122508395</c:v>
                </c:pt>
                <c:pt idx="46">
                  <c:v>136.467631684628</c:v>
                </c:pt>
                <c:pt idx="47">
                  <c:v>138.733366641798</c:v>
                </c:pt>
                <c:pt idx="48">
                  <c:v>140.42822903563501</c:v>
                </c:pt>
                <c:pt idx="49">
                  <c:v>144.11466211100301</c:v>
                </c:pt>
                <c:pt idx="50">
                  <c:v>146.57335899241701</c:v>
                </c:pt>
                <c:pt idx="51">
                  <c:v>148.16833069376301</c:v>
                </c:pt>
                <c:pt idx="52">
                  <c:v>151.02650801764599</c:v>
                </c:pt>
                <c:pt idx="53">
                  <c:v>152.917145191765</c:v>
                </c:pt>
                <c:pt idx="54">
                  <c:v>156.285286454811</c:v>
                </c:pt>
                <c:pt idx="55">
                  <c:v>159.63810108275899</c:v>
                </c:pt>
                <c:pt idx="56">
                  <c:v>162.00031014142701</c:v>
                </c:pt>
                <c:pt idx="57">
                  <c:v>164.71947749200999</c:v>
                </c:pt>
                <c:pt idx="58">
                  <c:v>167.20608339382699</c:v>
                </c:pt>
                <c:pt idx="59">
                  <c:v>169.71897920866601</c:v>
                </c:pt>
                <c:pt idx="60">
                  <c:v>171.54147666040799</c:v>
                </c:pt>
                <c:pt idx="61">
                  <c:v>174.55534899633599</c:v>
                </c:pt>
                <c:pt idx="62">
                  <c:v>176.92248398338401</c:v>
                </c:pt>
                <c:pt idx="63">
                  <c:v>177.622583269503</c:v>
                </c:pt>
                <c:pt idx="64">
                  <c:v>181.20004218556301</c:v>
                </c:pt>
                <c:pt idx="65">
                  <c:v>182.81263197058499</c:v>
                </c:pt>
                <c:pt idx="66">
                  <c:v>185.90655407299599</c:v>
                </c:pt>
                <c:pt idx="67">
                  <c:v>189.22389927236</c:v>
                </c:pt>
                <c:pt idx="68">
                  <c:v>189.762664113108</c:v>
                </c:pt>
                <c:pt idx="69">
                  <c:v>189.56085198327901</c:v>
                </c:pt>
                <c:pt idx="70">
                  <c:v>190.23263061152699</c:v>
                </c:pt>
                <c:pt idx="71">
                  <c:v>192.496238775108</c:v>
                </c:pt>
                <c:pt idx="72">
                  <c:v>193.745188019967</c:v>
                </c:pt>
                <c:pt idx="73">
                  <c:v>196.99763171171</c:v>
                </c:pt>
                <c:pt idx="74">
                  <c:v>199.50512135445601</c:v>
                </c:pt>
                <c:pt idx="75">
                  <c:v>201.75836997506599</c:v>
                </c:pt>
                <c:pt idx="76">
                  <c:v>204.12661638328001</c:v>
                </c:pt>
                <c:pt idx="77">
                  <c:v>206.49119921801901</c:v>
                </c:pt>
                <c:pt idx="78">
                  <c:v>209.83292707680101</c:v>
                </c:pt>
                <c:pt idx="79">
                  <c:v>212.40645709083299</c:v>
                </c:pt>
                <c:pt idx="80">
                  <c:v>213.51540843246599</c:v>
                </c:pt>
                <c:pt idx="81">
                  <c:v>217.02299874877801</c:v>
                </c:pt>
                <c:pt idx="82">
                  <c:v>221.12792991768501</c:v>
                </c:pt>
                <c:pt idx="83">
                  <c:v>224.602493187731</c:v>
                </c:pt>
                <c:pt idx="84">
                  <c:v>231.30537819383301</c:v>
                </c:pt>
                <c:pt idx="85">
                  <c:v>235.06393015377901</c:v>
                </c:pt>
                <c:pt idx="86">
                  <c:v>238.90906319471699</c:v>
                </c:pt>
                <c:pt idx="87">
                  <c:v>240.93289253257299</c:v>
                </c:pt>
                <c:pt idx="88">
                  <c:v>243.13605859444701</c:v>
                </c:pt>
                <c:pt idx="89">
                  <c:v>245.775313391038</c:v>
                </c:pt>
                <c:pt idx="90">
                  <c:v>247.79074532452501</c:v>
                </c:pt>
                <c:pt idx="91">
                  <c:v>249.644019537703</c:v>
                </c:pt>
                <c:pt idx="92">
                  <c:v>252.75528529881001</c:v>
                </c:pt>
                <c:pt idx="93">
                  <c:v>254.707791584528</c:v>
                </c:pt>
                <c:pt idx="94">
                  <c:v>257.47169020674801</c:v>
                </c:pt>
                <c:pt idx="95">
                  <c:v>259.14807007822401</c:v>
                </c:pt>
                <c:pt idx="96">
                  <c:v>262.847099260145</c:v>
                </c:pt>
                <c:pt idx="97">
                  <c:v>264.76376564355701</c:v>
                </c:pt>
                <c:pt idx="98">
                  <c:v>268.14185481210501</c:v>
                </c:pt>
                <c:pt idx="99">
                  <c:v>271.209185134015</c:v>
                </c:pt>
                <c:pt idx="100">
                  <c:v>272.722529125248</c:v>
                </c:pt>
                <c:pt idx="101">
                  <c:v>276.613079500271</c:v>
                </c:pt>
                <c:pt idx="102">
                  <c:v>277.00891009051401</c:v>
                </c:pt>
                <c:pt idx="103">
                  <c:v>280.155933426432</c:v>
                </c:pt>
                <c:pt idx="104">
                  <c:v>284.06017760792599</c:v>
                </c:pt>
                <c:pt idx="105">
                  <c:v>286.47692863124399</c:v>
                </c:pt>
                <c:pt idx="106">
                  <c:v>290.10932742817403</c:v>
                </c:pt>
                <c:pt idx="107">
                  <c:v>291.97289257807802</c:v>
                </c:pt>
                <c:pt idx="108">
                  <c:v>293.51625866205302</c:v>
                </c:pt>
                <c:pt idx="109">
                  <c:v>296.28353271152002</c:v>
                </c:pt>
                <c:pt idx="110">
                  <c:v>298.1740189519</c:v>
                </c:pt>
                <c:pt idx="111">
                  <c:v>301.52812337725197</c:v>
                </c:pt>
                <c:pt idx="112">
                  <c:v>303.86512650156402</c:v>
                </c:pt>
                <c:pt idx="113">
                  <c:v>307.04321474514802</c:v>
                </c:pt>
                <c:pt idx="114">
                  <c:v>309.26207791584199</c:v>
                </c:pt>
                <c:pt idx="115">
                  <c:v>310.885109571329</c:v>
                </c:pt>
                <c:pt idx="116">
                  <c:v>313.45792608041398</c:v>
                </c:pt>
                <c:pt idx="117">
                  <c:v>315.71784322802199</c:v>
                </c:pt>
                <c:pt idx="118">
                  <c:v>318.46508425399497</c:v>
                </c:pt>
                <c:pt idx="119">
                  <c:v>319.86596888868098</c:v>
                </c:pt>
                <c:pt idx="120">
                  <c:v>322.15127034688101</c:v>
                </c:pt>
                <c:pt idx="121">
                  <c:v>325.100103962699</c:v>
                </c:pt>
                <c:pt idx="122">
                  <c:v>327.11564566617801</c:v>
                </c:pt>
                <c:pt idx="123">
                  <c:v>330.006383513863</c:v>
                </c:pt>
                <c:pt idx="124">
                  <c:v>332.65181287248998</c:v>
                </c:pt>
                <c:pt idx="125">
                  <c:v>333.974925468023</c:v>
                </c:pt>
                <c:pt idx="126">
                  <c:v>337.550710391709</c:v>
                </c:pt>
                <c:pt idx="127">
                  <c:v>340.011506624216</c:v>
                </c:pt>
                <c:pt idx="128">
                  <c:v>341.84307382152502</c:v>
                </c:pt>
                <c:pt idx="129">
                  <c:v>343.562620742256</c:v>
                </c:pt>
                <c:pt idx="130">
                  <c:v>345.211585558293</c:v>
                </c:pt>
                <c:pt idx="131">
                  <c:v>348.87521391787601</c:v>
                </c:pt>
                <c:pt idx="132">
                  <c:v>351.30988489234602</c:v>
                </c:pt>
                <c:pt idx="133">
                  <c:v>354.15265325363799</c:v>
                </c:pt>
                <c:pt idx="134">
                  <c:v>356.377992853845</c:v>
                </c:pt>
                <c:pt idx="135">
                  <c:v>358.73892583635899</c:v>
                </c:pt>
                <c:pt idx="136">
                  <c:v>362.97788616519</c:v>
                </c:pt>
                <c:pt idx="137">
                  <c:v>364.62951290352697</c:v>
                </c:pt>
                <c:pt idx="138">
                  <c:v>367.95301894367799</c:v>
                </c:pt>
                <c:pt idx="139">
                  <c:v>369.24289867420998</c:v>
                </c:pt>
                <c:pt idx="140">
                  <c:v>371.49000017528101</c:v>
                </c:pt>
                <c:pt idx="141">
                  <c:v>374.05686166231402</c:v>
                </c:pt>
                <c:pt idx="142">
                  <c:v>376.24142171058702</c:v>
                </c:pt>
                <c:pt idx="143">
                  <c:v>379.18004671717199</c:v>
                </c:pt>
                <c:pt idx="144">
                  <c:v>380.41910294152501</c:v>
                </c:pt>
                <c:pt idx="145">
                  <c:v>383.65838795550798</c:v>
                </c:pt>
                <c:pt idx="146">
                  <c:v>386.32840579228599</c:v>
                </c:pt>
                <c:pt idx="147">
                  <c:v>387.40088605416099</c:v>
                </c:pt>
                <c:pt idx="148">
                  <c:v>391.36344554377001</c:v>
                </c:pt>
                <c:pt idx="149">
                  <c:v>392.91869422935298</c:v>
                </c:pt>
                <c:pt idx="150">
                  <c:v>395.42471569845901</c:v>
                </c:pt>
                <c:pt idx="151">
                  <c:v>397.52719523540298</c:v>
                </c:pt>
                <c:pt idx="152">
                  <c:v>398.529175720078</c:v>
                </c:pt>
                <c:pt idx="153">
                  <c:v>401.63360829919799</c:v>
                </c:pt>
                <c:pt idx="154">
                  <c:v>405.50681501552498</c:v>
                </c:pt>
                <c:pt idx="155">
                  <c:v>407.23042342595102</c:v>
                </c:pt>
                <c:pt idx="156">
                  <c:v>408.81190713956101</c:v>
                </c:pt>
                <c:pt idx="157">
                  <c:v>411.08195056890702</c:v>
                </c:pt>
                <c:pt idx="158">
                  <c:v>414.59706012965501</c:v>
                </c:pt>
                <c:pt idx="159">
                  <c:v>416.262106249483</c:v>
                </c:pt>
                <c:pt idx="160">
                  <c:v>420.271071003104</c:v>
                </c:pt>
                <c:pt idx="161">
                  <c:v>422.42662433105801</c:v>
                </c:pt>
                <c:pt idx="162">
                  <c:v>422.760764185938</c:v>
                </c:pt>
                <c:pt idx="163">
                  <c:v>426.49969475986001</c:v>
                </c:pt>
                <c:pt idx="164">
                  <c:v>428.67001215170302</c:v>
                </c:pt>
                <c:pt idx="165">
                  <c:v>431.50240724877398</c:v>
                </c:pt>
                <c:pt idx="166">
                  <c:v>433.17889689024202</c:v>
                </c:pt>
                <c:pt idx="167">
                  <c:v>436.26483322575302</c:v>
                </c:pt>
                <c:pt idx="168">
                  <c:v>438.43495852011102</c:v>
                </c:pt>
                <c:pt idx="169">
                  <c:v>440.659227862899</c:v>
                </c:pt>
                <c:pt idx="170">
                  <c:v>444.54006359365297</c:v>
                </c:pt>
                <c:pt idx="171">
                  <c:v>446.144653890526</c:v>
                </c:pt>
                <c:pt idx="172">
                  <c:v>449.16220352117801</c:v>
                </c:pt>
                <c:pt idx="173">
                  <c:v>451.15310186150901</c:v>
                </c:pt>
                <c:pt idx="174">
                  <c:v>454.16889517229299</c:v>
                </c:pt>
                <c:pt idx="175">
                  <c:v>457.179090213498</c:v>
                </c:pt>
                <c:pt idx="176">
                  <c:v>457.94937368809099</c:v>
                </c:pt>
                <c:pt idx="177">
                  <c:v>460.84071527073098</c:v>
                </c:pt>
                <c:pt idx="178">
                  <c:v>463.62634835131797</c:v>
                </c:pt>
                <c:pt idx="179">
                  <c:v>465.53146144309801</c:v>
                </c:pt>
                <c:pt idx="180">
                  <c:v>468.982300673677</c:v>
                </c:pt>
                <c:pt idx="181">
                  <c:v>470.03417161960198</c:v>
                </c:pt>
                <c:pt idx="182">
                  <c:v>472.570132853958</c:v>
                </c:pt>
                <c:pt idx="183">
                  <c:v>474.56108607928502</c:v>
                </c:pt>
                <c:pt idx="184">
                  <c:v>477.98289114704698</c:v>
                </c:pt>
                <c:pt idx="185">
                  <c:v>479.55079082417802</c:v>
                </c:pt>
                <c:pt idx="186">
                  <c:v>482.79378057538202</c:v>
                </c:pt>
                <c:pt idx="187">
                  <c:v>486.53748614394499</c:v>
                </c:pt>
                <c:pt idx="188">
                  <c:v>489.084040182504</c:v>
                </c:pt>
                <c:pt idx="189">
                  <c:v>491.19228264401403</c:v>
                </c:pt>
                <c:pt idx="190">
                  <c:v>494.06232884825499</c:v>
                </c:pt>
                <c:pt idx="191">
                  <c:v>496.087749850992</c:v>
                </c:pt>
                <c:pt idx="192">
                  <c:v>497.86756049719202</c:v>
                </c:pt>
                <c:pt idx="193">
                  <c:v>500.74260123605802</c:v>
                </c:pt>
                <c:pt idx="194">
                  <c:v>503.00298490613</c:v>
                </c:pt>
                <c:pt idx="195">
                  <c:v>505.05996478149399</c:v>
                </c:pt>
                <c:pt idx="196">
                  <c:v>507.70339083777202</c:v>
                </c:pt>
                <c:pt idx="197">
                  <c:v>510.36509359767501</c:v>
                </c:pt>
                <c:pt idx="198">
                  <c:v>512.88579680317798</c:v>
                </c:pt>
                <c:pt idx="199">
                  <c:v>514.79952683931106</c:v>
                </c:pt>
                <c:pt idx="200">
                  <c:v>517.24009795083805</c:v>
                </c:pt>
                <c:pt idx="201">
                  <c:v>519.99933134840899</c:v>
                </c:pt>
                <c:pt idx="202">
                  <c:v>523.51180642935401</c:v>
                </c:pt>
                <c:pt idx="203">
                  <c:v>523.96213782049995</c:v>
                </c:pt>
                <c:pt idx="204">
                  <c:v>527.62680899500401</c:v>
                </c:pt>
                <c:pt idx="205">
                  <c:v>531.24383999308895</c:v>
                </c:pt>
                <c:pt idx="206">
                  <c:v>532.38632606720103</c:v>
                </c:pt>
                <c:pt idx="207">
                  <c:v>535.36306870342105</c:v>
                </c:pt>
                <c:pt idx="208">
                  <c:v>536.61702620415303</c:v>
                </c:pt>
                <c:pt idx="209">
                  <c:v>540.46375090997105</c:v>
                </c:pt>
                <c:pt idx="210">
                  <c:v>542.96260988711595</c:v>
                </c:pt>
                <c:pt idx="211">
                  <c:v>544.04011212611397</c:v>
                </c:pt>
                <c:pt idx="212">
                  <c:v>547.11839200470001</c:v>
                </c:pt>
                <c:pt idx="213">
                  <c:v>549.567689830571</c:v>
                </c:pt>
                <c:pt idx="214">
                  <c:v>550.84003380492095</c:v>
                </c:pt>
                <c:pt idx="215">
                  <c:v>555.01936158573506</c:v>
                </c:pt>
                <c:pt idx="216">
                  <c:v>556.50383606913795</c:v>
                </c:pt>
                <c:pt idx="217">
                  <c:v>559.53892145597194</c:v>
                </c:pt>
                <c:pt idx="218">
                  <c:v>562.12932860623505</c:v>
                </c:pt>
                <c:pt idx="219">
                  <c:v>564.69564124330896</c:v>
                </c:pt>
                <c:pt idx="220">
                  <c:v>566.62649539815402</c:v>
                </c:pt>
                <c:pt idx="221">
                  <c:v>569.370525651869</c:v>
                </c:pt>
                <c:pt idx="222">
                  <c:v>571.72948277453099</c:v>
                </c:pt>
                <c:pt idx="223">
                  <c:v>573.69732941659595</c:v>
                </c:pt>
                <c:pt idx="224">
                  <c:v>577.03883773539405</c:v>
                </c:pt>
                <c:pt idx="225">
                  <c:v>580.121453528654</c:v>
                </c:pt>
                <c:pt idx="226">
                  <c:v>581.99160487806398</c:v>
                </c:pt>
                <c:pt idx="227">
                  <c:v>584.33074851721597</c:v>
                </c:pt>
                <c:pt idx="228">
                  <c:v>585.36346459957997</c:v>
                </c:pt>
                <c:pt idx="229">
                  <c:v>589.35931183918694</c:v>
                </c:pt>
                <c:pt idx="230">
                  <c:v>591.47123159542105</c:v>
                </c:pt>
                <c:pt idx="231">
                  <c:v>593.84149502723301</c:v>
                </c:pt>
                <c:pt idx="232">
                  <c:v>596.55094773354699</c:v>
                </c:pt>
                <c:pt idx="233">
                  <c:v>598.20973696384499</c:v>
                </c:pt>
                <c:pt idx="234">
                  <c:v>602.31886683493599</c:v>
                </c:pt>
                <c:pt idx="235">
                  <c:v>604.16003890652405</c:v>
                </c:pt>
                <c:pt idx="236">
                  <c:v>606.86844879791602</c:v>
                </c:pt>
                <c:pt idx="237">
                  <c:v>608.70297978500298</c:v>
                </c:pt>
                <c:pt idx="238">
                  <c:v>611.03778750948095</c:v>
                </c:pt>
                <c:pt idx="239">
                  <c:v>613.55958841490099</c:v>
                </c:pt>
                <c:pt idx="240">
                  <c:v>615.76453823914198</c:v>
                </c:pt>
                <c:pt idx="241">
                  <c:v>618.68721915442495</c:v>
                </c:pt>
                <c:pt idx="242">
                  <c:v>620.37635978744197</c:v>
                </c:pt>
                <c:pt idx="243">
                  <c:v>622.36681904780698</c:v>
                </c:pt>
                <c:pt idx="244">
                  <c:v>626.66085646999704</c:v>
                </c:pt>
                <c:pt idx="245">
                  <c:v>627.68561422795995</c:v>
                </c:pt>
                <c:pt idx="246">
                  <c:v>629.95132174263301</c:v>
                </c:pt>
                <c:pt idx="247">
                  <c:v>633.26000883389804</c:v>
                </c:pt>
                <c:pt idx="248">
                  <c:v>635.44986528427296</c:v>
                </c:pt>
                <c:pt idx="249">
                  <c:v>637.77501324947696</c:v>
                </c:pt>
                <c:pt idx="250">
                  <c:v>638.84768560883799</c:v>
                </c:pt>
                <c:pt idx="251">
                  <c:v>641.91784250803505</c:v>
                </c:pt>
                <c:pt idx="252">
                  <c:v>644.52487981204695</c:v>
                </c:pt>
                <c:pt idx="253">
                  <c:v>646.50112385848104</c:v>
                </c:pt>
                <c:pt idx="254">
                  <c:v>650.13220541551004</c:v>
                </c:pt>
                <c:pt idx="255">
                  <c:v>652.68874852331896</c:v>
                </c:pt>
                <c:pt idx="256">
                  <c:v>655.30797029641496</c:v>
                </c:pt>
                <c:pt idx="257">
                  <c:v>657.84519388567605</c:v>
                </c:pt>
                <c:pt idx="258">
                  <c:v>658.77856812550897</c:v>
                </c:pt>
                <c:pt idx="259">
                  <c:v>662.18967061907495</c:v>
                </c:pt>
                <c:pt idx="260">
                  <c:v>664.46591605295498</c:v>
                </c:pt>
                <c:pt idx="261">
                  <c:v>666.63908746458503</c:v>
                </c:pt>
                <c:pt idx="262">
                  <c:v>669.22576243512799</c:v>
                </c:pt>
                <c:pt idx="263">
                  <c:v>670.87275139131395</c:v>
                </c:pt>
                <c:pt idx="264">
                  <c:v>673.96464274887705</c:v>
                </c:pt>
                <c:pt idx="265">
                  <c:v>676.804282665404</c:v>
                </c:pt>
                <c:pt idx="266">
                  <c:v>679.17103345748001</c:v>
                </c:pt>
                <c:pt idx="267">
                  <c:v>680.83520141737404</c:v>
                </c:pt>
                <c:pt idx="268">
                  <c:v>683.64075775146296</c:v>
                </c:pt>
                <c:pt idx="269">
                  <c:v>686.365742911609</c:v>
                </c:pt>
                <c:pt idx="270">
                  <c:v>688.76043016658502</c:v>
                </c:pt>
                <c:pt idx="271">
                  <c:v>690.176572830125</c:v>
                </c:pt>
                <c:pt idx="272">
                  <c:v>692.51077681964796</c:v>
                </c:pt>
                <c:pt idx="273">
                  <c:v>695.41271120649196</c:v>
                </c:pt>
                <c:pt idx="274">
                  <c:v>697.71832011316496</c:v>
                </c:pt>
                <c:pt idx="275">
                  <c:v>700.72459087716504</c:v>
                </c:pt>
                <c:pt idx="276">
                  <c:v>703.32948766633899</c:v>
                </c:pt>
                <c:pt idx="277">
                  <c:v>704.31785667203701</c:v>
                </c:pt>
                <c:pt idx="278">
                  <c:v>708.28510882879402</c:v>
                </c:pt>
                <c:pt idx="279">
                  <c:v>710.72968654501904</c:v>
                </c:pt>
                <c:pt idx="280">
                  <c:v>712.09209679759897</c:v>
                </c:pt>
                <c:pt idx="281">
                  <c:v>716.53553117855802</c:v>
                </c:pt>
                <c:pt idx="282">
                  <c:v>716.72812262907996</c:v>
                </c:pt>
                <c:pt idx="283">
                  <c:v>718.72615601887503</c:v>
                </c:pt>
                <c:pt idx="284">
                  <c:v>721.96113256068202</c:v>
                </c:pt>
                <c:pt idx="285">
                  <c:v>723.63095367515098</c:v>
                </c:pt>
                <c:pt idx="286">
                  <c:v>726.53535788680904</c:v>
                </c:pt>
                <c:pt idx="287">
                  <c:v>729.58619526745804</c:v>
                </c:pt>
                <c:pt idx="288">
                  <c:v>731.46403051628999</c:v>
                </c:pt>
                <c:pt idx="289">
                  <c:v>733.93901452022999</c:v>
                </c:pt>
                <c:pt idx="290">
                  <c:v>737.15878791817897</c:v>
                </c:pt>
                <c:pt idx="291">
                  <c:v>739.53530823952099</c:v>
                </c:pt>
                <c:pt idx="292">
                  <c:v>740.48668475800002</c:v>
                </c:pt>
                <c:pt idx="293">
                  <c:v>743.41534813783403</c:v>
                </c:pt>
                <c:pt idx="294">
                  <c:v>746.02255009683495</c:v>
                </c:pt>
                <c:pt idx="295">
                  <c:v>748.40049742807003</c:v>
                </c:pt>
                <c:pt idx="296">
                  <c:v>750.19150461342895</c:v>
                </c:pt>
                <c:pt idx="297">
                  <c:v>752.05342321345699</c:v>
                </c:pt>
                <c:pt idx="298">
                  <c:v>754.53581669183995</c:v>
                </c:pt>
                <c:pt idx="299">
                  <c:v>756.52309262244398</c:v>
                </c:pt>
                <c:pt idx="300">
                  <c:v>759.60082365107098</c:v>
                </c:pt>
                <c:pt idx="301">
                  <c:v>761.76954937803498</c:v>
                </c:pt>
                <c:pt idx="302">
                  <c:v>763.32866745582601</c:v>
                </c:pt>
                <c:pt idx="303">
                  <c:v>766.17456426188198</c:v>
                </c:pt>
                <c:pt idx="304">
                  <c:v>767.97473724155202</c:v>
                </c:pt>
                <c:pt idx="305">
                  <c:v>771.32392945977301</c:v>
                </c:pt>
                <c:pt idx="306">
                  <c:v>774.53821435813495</c:v>
                </c:pt>
                <c:pt idx="307">
                  <c:v>776.91220996966695</c:v>
                </c:pt>
                <c:pt idx="308">
                  <c:v>779.53944495216103</c:v>
                </c:pt>
                <c:pt idx="309">
                  <c:v>782.727988787458</c:v>
                </c:pt>
                <c:pt idx="310">
                  <c:v>785.15802197977803</c:v>
                </c:pt>
                <c:pt idx="311">
                  <c:v>787.19881078135904</c:v>
                </c:pt>
                <c:pt idx="312">
                  <c:v>788.59986007103305</c:v>
                </c:pt>
                <c:pt idx="313">
                  <c:v>792.46058045079894</c:v>
                </c:pt>
                <c:pt idx="314">
                  <c:v>794.67239089952295</c:v>
                </c:pt>
                <c:pt idx="315">
                  <c:v>797.56708046691097</c:v>
                </c:pt>
                <c:pt idx="316">
                  <c:v>798.54359431350099</c:v>
                </c:pt>
                <c:pt idx="317">
                  <c:v>800.83592105117202</c:v>
                </c:pt>
                <c:pt idx="318">
                  <c:v>803.87506792770102</c:v>
                </c:pt>
                <c:pt idx="319">
                  <c:v>805.96898540528798</c:v>
                </c:pt>
                <c:pt idx="320">
                  <c:v>809.305938269428</c:v>
                </c:pt>
                <c:pt idx="321">
                  <c:v>812.70666749877398</c:v>
                </c:pt>
                <c:pt idx="322">
                  <c:v>814.46924425627003</c:v>
                </c:pt>
                <c:pt idx="323">
                  <c:v>817.17244007305396</c:v>
                </c:pt>
                <c:pt idx="324">
                  <c:v>819.35785083876306</c:v>
                </c:pt>
                <c:pt idx="325">
                  <c:v>822.619940568532</c:v>
                </c:pt>
                <c:pt idx="326">
                  <c:v>824.64986214093005</c:v>
                </c:pt>
                <c:pt idx="327">
                  <c:v>827.13428636415995</c:v>
                </c:pt>
                <c:pt idx="328">
                  <c:v>831.19292203904695</c:v>
                </c:pt>
                <c:pt idx="329">
                  <c:v>831.58694142442596</c:v>
                </c:pt>
                <c:pt idx="330">
                  <c:v>835.23624480008505</c:v>
                </c:pt>
                <c:pt idx="331">
                  <c:v>838.13131856244502</c:v>
                </c:pt>
                <c:pt idx="332">
                  <c:v>838.91364929363203</c:v>
                </c:pt>
                <c:pt idx="333">
                  <c:v>842.13419108152402</c:v>
                </c:pt>
                <c:pt idx="334">
                  <c:v>845.44128650790901</c:v>
                </c:pt>
                <c:pt idx="335">
                  <c:v>847.76610516313804</c:v>
                </c:pt>
                <c:pt idx="336">
                  <c:v>849.33186432543005</c:v>
                </c:pt>
                <c:pt idx="337">
                  <c:v>852.33094515496998</c:v>
                </c:pt>
                <c:pt idx="338">
                  <c:v>854.59154836502705</c:v>
                </c:pt>
                <c:pt idx="339">
                  <c:v>856.36460815673502</c:v>
                </c:pt>
                <c:pt idx="340">
                  <c:v>858.84058009060004</c:v>
                </c:pt>
                <c:pt idx="341">
                  <c:v>861.40025164317399</c:v>
                </c:pt>
                <c:pt idx="342">
                  <c:v>865.04000502955103</c:v>
                </c:pt>
                <c:pt idx="343">
                  <c:v>867.58650418311504</c:v>
                </c:pt>
                <c:pt idx="344">
                  <c:v>868.378988638539</c:v>
                </c:pt>
                <c:pt idx="345">
                  <c:v>871.092283294563</c:v>
                </c:pt>
                <c:pt idx="346">
                  <c:v>874.43450511830804</c:v>
                </c:pt>
                <c:pt idx="347">
                  <c:v>877.25658183615496</c:v>
                </c:pt>
                <c:pt idx="348">
                  <c:v>879.45697620573696</c:v>
                </c:pt>
                <c:pt idx="349">
                  <c:v>881.23821386183101</c:v>
                </c:pt>
                <c:pt idx="350">
                  <c:v>884.78433344524694</c:v>
                </c:pt>
                <c:pt idx="351">
                  <c:v>885.75201080750003</c:v>
                </c:pt>
                <c:pt idx="352">
                  <c:v>889.43067765595197</c:v>
                </c:pt>
                <c:pt idx="353">
                  <c:v>891.03622844025301</c:v>
                </c:pt>
                <c:pt idx="354">
                  <c:v>893.40319877231298</c:v>
                </c:pt>
                <c:pt idx="355">
                  <c:v>896.19036863278404</c:v>
                </c:pt>
                <c:pt idx="356">
                  <c:v>899.29323698952203</c:v>
                </c:pt>
                <c:pt idx="357">
                  <c:v>901.14357485542098</c:v>
                </c:pt>
                <c:pt idx="358">
                  <c:v>902.56893819826701</c:v>
                </c:pt>
                <c:pt idx="359">
                  <c:v>905.41988442394404</c:v>
                </c:pt>
                <c:pt idx="360">
                  <c:v>908.20184020980696</c:v>
                </c:pt>
                <c:pt idx="361">
                  <c:v>909.33878289933602</c:v>
                </c:pt>
                <c:pt idx="362">
                  <c:v>913.36393872674</c:v>
                </c:pt>
                <c:pt idx="363">
                  <c:v>914.66542663389896</c:v>
                </c:pt>
                <c:pt idx="364">
                  <c:v>917.93311463324596</c:v>
                </c:pt>
                <c:pt idx="365">
                  <c:v>919.77999474440503</c:v>
                </c:pt>
                <c:pt idx="366">
                  <c:v>921.16298687043695</c:v>
                </c:pt>
                <c:pt idx="367">
                  <c:v>924.84609940355404</c:v>
                </c:pt>
                <c:pt idx="368">
                  <c:v>926.83128970431505</c:v>
                </c:pt>
                <c:pt idx="369">
                  <c:v>929.929108641433</c:v>
                </c:pt>
                <c:pt idx="370">
                  <c:v>931.35183750447698</c:v>
                </c:pt>
                <c:pt idx="371">
                  <c:v>933.11529242190704</c:v>
                </c:pt>
                <c:pt idx="372">
                  <c:v>935.61673099385905</c:v>
                </c:pt>
                <c:pt idx="373">
                  <c:v>938.56932423189403</c:v>
                </c:pt>
                <c:pt idx="374">
                  <c:v>941.95298422752296</c:v>
                </c:pt>
                <c:pt idx="375">
                  <c:v>944.09602377641704</c:v>
                </c:pt>
                <c:pt idx="376">
                  <c:v>945.80009312831203</c:v>
                </c:pt>
                <c:pt idx="377">
                  <c:v>948.78111679420999</c:v>
                </c:pt>
                <c:pt idx="378">
                  <c:v>950.76389215515201</c:v>
                </c:pt>
                <c:pt idx="379">
                  <c:v>953.05248671310403</c:v>
                </c:pt>
                <c:pt idx="380">
                  <c:v>955.14865447552199</c:v>
                </c:pt>
                <c:pt idx="381">
                  <c:v>958.53286332110997</c:v>
                </c:pt>
                <c:pt idx="382">
                  <c:v>961.34451188974106</c:v>
                </c:pt>
                <c:pt idx="383">
                  <c:v>963.15933916330903</c:v>
                </c:pt>
                <c:pt idx="384">
                  <c:v>966.059352575297</c:v>
                </c:pt>
                <c:pt idx="385">
                  <c:v>968.48197629317303</c:v>
                </c:pt>
                <c:pt idx="386">
                  <c:v>970.07210439363303</c:v>
                </c:pt>
                <c:pt idx="387">
                  <c:v>973.89034378659301</c:v>
                </c:pt>
                <c:pt idx="388">
                  <c:v>975.23206239572698</c:v>
                </c:pt>
                <c:pt idx="389">
                  <c:v>978.55787360570503</c:v>
                </c:pt>
                <c:pt idx="390">
                  <c:v>980.25897916782299</c:v>
                </c:pt>
                <c:pt idx="391">
                  <c:v>981.46052149749505</c:v>
                </c:pt>
                <c:pt idx="392">
                  <c:v>984.56404847418401</c:v>
                </c:pt>
                <c:pt idx="393">
                  <c:v>986.21487938007999</c:v>
                </c:pt>
                <c:pt idx="394">
                  <c:v>989.51851705172498</c:v>
                </c:pt>
                <c:pt idx="395">
                  <c:v>991.49097403344297</c:v>
                </c:pt>
                <c:pt idx="396">
                  <c:v>994.69889227228396</c:v>
                </c:pt>
                <c:pt idx="397">
                  <c:v>996.86180018968503</c:v>
                </c:pt>
                <c:pt idx="398">
                  <c:v>998.77849401559502</c:v>
                </c:pt>
                <c:pt idx="399">
                  <c:v>1001.71056026517</c:v>
                </c:pt>
                <c:pt idx="400">
                  <c:v>1003.75897808118</c:v>
                </c:pt>
                <c:pt idx="401">
                  <c:v>1005.17446212477</c:v>
                </c:pt>
                <c:pt idx="402">
                  <c:v>1008.81652068097</c:v>
                </c:pt>
                <c:pt idx="403">
                  <c:v>1011.25110932795</c:v>
                </c:pt>
                <c:pt idx="404">
                  <c:v>1013.96868501365</c:v>
                </c:pt>
                <c:pt idx="405">
                  <c:v>1015.18976640186</c:v>
                </c:pt>
                <c:pt idx="406">
                  <c:v>1017.85081054181</c:v>
                </c:pt>
                <c:pt idx="407">
                  <c:v>1020.31789110634</c:v>
                </c:pt>
                <c:pt idx="408">
                  <c:v>1023.81680959331</c:v>
                </c:pt>
                <c:pt idx="409">
                  <c:v>1026.34184871349</c:v>
                </c:pt>
                <c:pt idx="410">
                  <c:v>1027.4538187298899</c:v>
                </c:pt>
                <c:pt idx="411">
                  <c:v>1029.5439491427601</c:v>
                </c:pt>
                <c:pt idx="412">
                  <c:v>1031.8844649068101</c:v>
                </c:pt>
                <c:pt idx="413">
                  <c:v>1034.45516834356</c:v>
                </c:pt>
                <c:pt idx="414">
                  <c:v>1037.6334486846299</c:v>
                </c:pt>
                <c:pt idx="415">
                  <c:v>1039.94871735057</c:v>
                </c:pt>
                <c:pt idx="416">
                  <c:v>1041.60756146587</c:v>
                </c:pt>
                <c:pt idx="417">
                  <c:v>1044.3216245118299</c:v>
                </c:pt>
                <c:pt idx="418">
                  <c:v>1045.8357917779999</c:v>
                </c:pt>
                <c:pt idx="419">
                  <c:v>1047.98234396663</c:v>
                </c:pt>
                <c:pt idx="420">
                  <c:v>1050.0564479607101</c:v>
                </c:pt>
                <c:pt idx="421">
                  <c:v>1052.67468180388</c:v>
                </c:pt>
                <c:pt idx="422">
                  <c:v>1055.4161873477899</c:v>
                </c:pt>
                <c:pt idx="423">
                  <c:v>1057.59073088431</c:v>
                </c:pt>
                <c:pt idx="424">
                  <c:v>1059.2994105758601</c:v>
                </c:pt>
                <c:pt idx="425">
                  <c:v>1061.2572681486799</c:v>
                </c:pt>
                <c:pt idx="426">
                  <c:v>1065.7775964088601</c:v>
                </c:pt>
                <c:pt idx="427">
                  <c:v>1066.2107487962901</c:v>
                </c:pt>
                <c:pt idx="428">
                  <c:v>1068.6176754053499</c:v>
                </c:pt>
                <c:pt idx="429">
                  <c:v>1071.41999352468</c:v>
                </c:pt>
                <c:pt idx="430">
                  <c:v>1074.7734667725799</c:v>
                </c:pt>
                <c:pt idx="431">
                  <c:v>1077.8391231021101</c:v>
                </c:pt>
                <c:pt idx="432">
                  <c:v>1078.3533955134501</c:v>
                </c:pt>
                <c:pt idx="433">
                  <c:v>1082.33135024441</c:v>
                </c:pt>
                <c:pt idx="434">
                  <c:v>1084.5161023901601</c:v>
                </c:pt>
                <c:pt idx="435">
                  <c:v>1085.9922892391901</c:v>
                </c:pt>
                <c:pt idx="436">
                  <c:v>1089.6801218819501</c:v>
                </c:pt>
                <c:pt idx="437">
                  <c:v>1090.01173702702</c:v>
                </c:pt>
                <c:pt idx="438">
                  <c:v>1091.9850721686801</c:v>
                </c:pt>
                <c:pt idx="439">
                  <c:v>1094.77586443887</c:v>
                </c:pt>
                <c:pt idx="440">
                  <c:v>1097.93888675109</c:v>
                </c:pt>
                <c:pt idx="441">
                  <c:v>1100.1717181532299</c:v>
                </c:pt>
                <c:pt idx="442">
                  <c:v>1103.33847264517</c:v>
                </c:pt>
                <c:pt idx="443">
                  <c:v>1105.67876886924</c:v>
                </c:pt>
                <c:pt idx="444">
                  <c:v>1107.3440894140399</c:v>
                </c:pt>
                <c:pt idx="445">
                  <c:v>1111.0006376091601</c:v>
                </c:pt>
                <c:pt idx="446">
                  <c:v>1113.63577603106</c:v>
                </c:pt>
                <c:pt idx="447">
                  <c:v>1116.1414956326901</c:v>
                </c:pt>
                <c:pt idx="448">
                  <c:v>1118.5577526910399</c:v>
                </c:pt>
                <c:pt idx="449">
                  <c:v>1122.0195689208001</c:v>
                </c:pt>
                <c:pt idx="450">
                  <c:v>1123.04295455386</c:v>
                </c:pt>
                <c:pt idx="451">
                  <c:v>1125.1673332041601</c:v>
                </c:pt>
                <c:pt idx="452">
                  <c:v>1128.05263743725</c:v>
                </c:pt>
                <c:pt idx="453">
                  <c:v>1130.6525396918</c:v>
                </c:pt>
                <c:pt idx="454">
                  <c:v>1132.6917368285001</c:v>
                </c:pt>
                <c:pt idx="455">
                  <c:v>1135.87429819925</c:v>
                </c:pt>
                <c:pt idx="456">
                  <c:v>1138.64434394101</c:v>
                </c:pt>
                <c:pt idx="457">
                  <c:v>1141.10110612632</c:v>
                </c:pt>
                <c:pt idx="458">
                  <c:v>1143.29650596128</c:v>
                </c:pt>
                <c:pt idx="459">
                  <c:v>1145.3329588481799</c:v>
                </c:pt>
                <c:pt idx="460">
                  <c:v>1147.90904101452</c:v>
                </c:pt>
                <c:pt idx="461">
                  <c:v>1151.98326402824</c:v>
                </c:pt>
                <c:pt idx="462">
                  <c:v>1153.9178503628</c:v>
                </c:pt>
                <c:pt idx="463">
                  <c:v>1155.65397255229</c:v>
                </c:pt>
                <c:pt idx="464">
                  <c:v>1157.6127082850401</c:v>
                </c:pt>
                <c:pt idx="465">
                  <c:v>1160.54850671433</c:v>
                </c:pt>
                <c:pt idx="466">
                  <c:v>1164.12206879569</c:v>
                </c:pt>
                <c:pt idx="467">
                  <c:v>1166.12130965539</c:v>
                </c:pt>
                <c:pt idx="468">
                  <c:v>1169.4205565273701</c:v>
                </c:pt>
                <c:pt idx="469">
                  <c:v>1170.4130967927499</c:v>
                </c:pt>
                <c:pt idx="470">
                  <c:v>1172.81837685193</c:v>
                </c:pt>
                <c:pt idx="471">
                  <c:v>1174.3514245566801</c:v>
                </c:pt>
                <c:pt idx="472">
                  <c:v>1177.21499433141</c:v>
                </c:pt>
                <c:pt idx="473">
                  <c:v>1180.22960761478</c:v>
                </c:pt>
                <c:pt idx="474">
                  <c:v>1183.64257619821</c:v>
                </c:pt>
                <c:pt idx="475">
                  <c:v>1185.3050427232299</c:v>
                </c:pt>
                <c:pt idx="476">
                  <c:v>1189.2138423593799</c:v>
                </c:pt>
                <c:pt idx="477">
                  <c:v>1190.9591852281701</c:v>
                </c:pt>
                <c:pt idx="478">
                  <c:v>1194.19948561458</c:v>
                </c:pt>
                <c:pt idx="479">
                  <c:v>1195.2564608651201</c:v>
                </c:pt>
                <c:pt idx="480">
                  <c:v>1197.44582335053</c:v>
                </c:pt>
                <c:pt idx="481">
                  <c:v>1201.1365100130799</c:v>
                </c:pt>
                <c:pt idx="482">
                  <c:v>1203.59667506814</c:v>
                </c:pt>
                <c:pt idx="483">
                  <c:v>1206.9588201453801</c:v>
                </c:pt>
                <c:pt idx="484">
                  <c:v>1208.2522399581501</c:v>
                </c:pt>
                <c:pt idx="485">
                  <c:v>1211.3976990716801</c:v>
                </c:pt>
                <c:pt idx="486">
                  <c:v>1213.6315184037501</c:v>
                </c:pt>
                <c:pt idx="487">
                  <c:v>1216.04283581248</c:v>
                </c:pt>
                <c:pt idx="488">
                  <c:v>1218.4228687735599</c:v>
                </c:pt>
                <c:pt idx="489">
                  <c:v>1220.70520644198</c:v>
                </c:pt>
                <c:pt idx="490">
                  <c:v>1221.74758228362</c:v>
                </c:pt>
                <c:pt idx="491">
                  <c:v>1225.0388159462</c:v>
                </c:pt>
                <c:pt idx="492">
                  <c:v>1227.8061174381601</c:v>
                </c:pt>
                <c:pt idx="493">
                  <c:v>1230.8482829894599</c:v>
                </c:pt>
                <c:pt idx="494">
                  <c:v>1231.3088778748399</c:v>
                </c:pt>
                <c:pt idx="495">
                  <c:v>1235.8189975257801</c:v>
                </c:pt>
                <c:pt idx="496">
                  <c:v>1237.6259213599501</c:v>
                </c:pt>
                <c:pt idx="497">
                  <c:v>1239.8320786540901</c:v>
                </c:pt>
                <c:pt idx="498">
                  <c:v>1244.0685417156101</c:v>
                </c:pt>
                <c:pt idx="499">
                  <c:v>1244.3666770131999</c:v>
                </c:pt>
                <c:pt idx="500">
                  <c:v>1247.3792046667299</c:v>
                </c:pt>
                <c:pt idx="501">
                  <c:v>1250.0220269880499</c:v>
                </c:pt>
                <c:pt idx="502">
                  <c:v>1251.5814194908201</c:v>
                </c:pt>
                <c:pt idx="503">
                  <c:v>1254.7262199844099</c:v>
                </c:pt>
                <c:pt idx="504">
                  <c:v>1256.72414360421</c:v>
                </c:pt>
                <c:pt idx="505">
                  <c:v>1259.6341460854501</c:v>
                </c:pt>
                <c:pt idx="506">
                  <c:v>1260.3844239790501</c:v>
                </c:pt>
                <c:pt idx="507">
                  <c:v>1264.4104579663799</c:v>
                </c:pt>
                <c:pt idx="508">
                  <c:v>1267.0611837271099</c:v>
                </c:pt>
                <c:pt idx="509">
                  <c:v>1268.11585380783</c:v>
                </c:pt>
                <c:pt idx="510">
                  <c:v>1272.46109893117</c:v>
                </c:pt>
                <c:pt idx="511">
                  <c:v>1272.91335129717</c:v>
                </c:pt>
                <c:pt idx="512">
                  <c:v>1276.58010810152</c:v>
                </c:pt>
                <c:pt idx="513">
                  <c:v>1278.7190861607201</c:v>
                </c:pt>
                <c:pt idx="514">
                  <c:v>1280.3155809207001</c:v>
                </c:pt>
                <c:pt idx="515">
                  <c:v>1283.49715436152</c:v>
                </c:pt>
                <c:pt idx="516">
                  <c:v>1285.5206543894001</c:v>
                </c:pt>
                <c:pt idx="517">
                  <c:v>1287.6829036868501</c:v>
                </c:pt>
                <c:pt idx="518">
                  <c:v>1291.0612947228799</c:v>
                </c:pt>
                <c:pt idx="519">
                  <c:v>1293.3462668710999</c:v>
                </c:pt>
                <c:pt idx="520">
                  <c:v>1295.71740846285</c:v>
                </c:pt>
                <c:pt idx="521">
                  <c:v>1297.7445309004499</c:v>
                </c:pt>
                <c:pt idx="522">
                  <c:v>1300.0236852391199</c:v>
                </c:pt>
                <c:pt idx="523">
                  <c:v>1302.01590081935</c:v>
                </c:pt>
                <c:pt idx="524">
                  <c:v>1304.5653088776901</c:v>
                </c:pt>
                <c:pt idx="525">
                  <c:v>1307.5831054908299</c:v>
                </c:pt>
                <c:pt idx="526">
                  <c:v>1308.8733419738301</c:v>
                </c:pt>
                <c:pt idx="527">
                  <c:v>1310.9163810602399</c:v>
                </c:pt>
                <c:pt idx="528">
                  <c:v>1314.50794542024</c:v>
                </c:pt>
                <c:pt idx="529">
                  <c:v>1316.73430039288</c:v>
                </c:pt>
                <c:pt idx="530">
                  <c:v>1319.3586813555801</c:v>
                </c:pt>
                <c:pt idx="531">
                  <c:v>1320.96966575448</c:v>
                </c:pt>
                <c:pt idx="532">
                  <c:v>1323.4018394616301</c:v>
                </c:pt>
                <c:pt idx="533">
                  <c:v>1325.39559182175</c:v>
                </c:pt>
                <c:pt idx="534">
                  <c:v>1329.69934388821</c:v>
                </c:pt>
                <c:pt idx="535">
                  <c:v>1331.6027555451201</c:v>
                </c:pt>
                <c:pt idx="536">
                  <c:v>1332.5270188756399</c:v>
                </c:pt>
                <c:pt idx="537">
                  <c:v>1336.75689573765</c:v>
                </c:pt>
                <c:pt idx="538">
                  <c:v>1338.04460751085</c:v>
                </c:pt>
                <c:pt idx="539">
                  <c:v>1340.4618524991299</c:v>
                </c:pt>
                <c:pt idx="540">
                  <c:v>1342.80533205295</c:v>
                </c:pt>
                <c:pt idx="541">
                  <c:v>1344.89502338586</c:v>
                </c:pt>
                <c:pt idx="542">
                  <c:v>1347.60118299242</c:v>
                </c:pt>
                <c:pt idx="543">
                  <c:v>1350.0176595907601</c:v>
                </c:pt>
                <c:pt idx="544">
                  <c:v>1352.37145752381</c:v>
                </c:pt>
                <c:pt idx="545">
                  <c:v>1354.7106560479599</c:v>
                </c:pt>
                <c:pt idx="546">
                  <c:v>1356.26664568098</c:v>
                </c:pt>
                <c:pt idx="547">
                  <c:v>1359.8329629428799</c:v>
                </c:pt>
                <c:pt idx="548">
                  <c:v>1362.17446663685</c:v>
                </c:pt>
                <c:pt idx="549">
                  <c:v>1365.1556000727401</c:v>
                </c:pt>
                <c:pt idx="550">
                  <c:v>1367.93080500411</c:v>
                </c:pt>
                <c:pt idx="551">
                  <c:v>1370.41479014738</c:v>
                </c:pt>
                <c:pt idx="552">
                  <c:v>1372.63027789083</c:v>
                </c:pt>
                <c:pt idx="553">
                  <c:v>1375.6756267718899</c:v>
                </c:pt>
                <c:pt idx="554">
                  <c:v>1378.35961284012</c:v>
                </c:pt>
                <c:pt idx="555">
                  <c:v>1380.3794904582701</c:v>
                </c:pt>
                <c:pt idx="556">
                  <c:v>1382.65139997748</c:v>
                </c:pt>
                <c:pt idx="557">
                  <c:v>1384.9563502642</c:v>
                </c:pt>
                <c:pt idx="558">
                  <c:v>1387.9580106885501</c:v>
                </c:pt>
                <c:pt idx="559">
                  <c:v>1391.5224618605801</c:v>
                </c:pt>
                <c:pt idx="560">
                  <c:v>1393.4027120492301</c:v>
                </c:pt>
                <c:pt idx="561">
                  <c:v>1395.5539843475101</c:v>
                </c:pt>
                <c:pt idx="562">
                  <c:v>1398.2159066474001</c:v>
                </c:pt>
                <c:pt idx="563">
                  <c:v>1400.46355699843</c:v>
                </c:pt>
                <c:pt idx="564">
                  <c:v>1402.85182270888</c:v>
                </c:pt>
                <c:pt idx="565">
                  <c:v>1405.8484337136099</c:v>
                </c:pt>
                <c:pt idx="566">
                  <c:v>1408.14877366068</c:v>
                </c:pt>
                <c:pt idx="567">
                  <c:v>1409.89290905956</c:v>
                </c:pt>
                <c:pt idx="568">
                  <c:v>1411.5562537445201</c:v>
                </c:pt>
                <c:pt idx="569">
                  <c:v>1415.15166005423</c:v>
                </c:pt>
                <c:pt idx="570">
                  <c:v>1416.83234839788</c:v>
                </c:pt>
                <c:pt idx="571">
                  <c:v>1420.4184242582901</c:v>
                </c:pt>
                <c:pt idx="572">
                  <c:v>1422.22984866212</c:v>
                </c:pt>
                <c:pt idx="573">
                  <c:v>1423.59648505938</c:v>
                </c:pt>
                <c:pt idx="574">
                  <c:v>1426.54172370797</c:v>
                </c:pt>
                <c:pt idx="575">
                  <c:v>1428.6677489081401</c:v>
                </c:pt>
                <c:pt idx="576">
                  <c:v>1431.8618361280201</c:v>
                </c:pt>
                <c:pt idx="577">
                  <c:v>1434.35076092091</c:v>
                </c:pt>
                <c:pt idx="578">
                  <c:v>1435.89445631486</c:v>
                </c:pt>
                <c:pt idx="579">
                  <c:v>1437.8014903814999</c:v>
                </c:pt>
                <c:pt idx="580">
                  <c:v>1441.07592923534</c:v>
                </c:pt>
                <c:pt idx="581">
                  <c:v>1444.6793487544501</c:v>
                </c:pt>
                <c:pt idx="582">
                  <c:v>1446.7433539092799</c:v>
                </c:pt>
                <c:pt idx="583">
                  <c:v>1448.17387644174</c:v>
                </c:pt>
                <c:pt idx="584">
                  <c:v>1450.50143934677</c:v>
                </c:pt>
                <c:pt idx="585">
                  <c:v>1453.2335046713799</c:v>
                </c:pt>
                <c:pt idx="586">
                  <c:v>1456.89345573624</c:v>
                </c:pt>
                <c:pt idx="587">
                  <c:v>1460.21959625619</c:v>
                </c:pt>
                <c:pt idx="588">
                  <c:v>1462.1079694242301</c:v>
                </c:pt>
                <c:pt idx="589">
                  <c:v>1464.5291661322101</c:v>
                </c:pt>
                <c:pt idx="590">
                  <c:v>1466.50897770338</c:v>
                </c:pt>
                <c:pt idx="591">
                  <c:v>1469.26639989609</c:v>
                </c:pt>
                <c:pt idx="592">
                  <c:v>1471.57969270218</c:v>
                </c:pt>
                <c:pt idx="593">
                  <c:v>1473.74150291967</c:v>
                </c:pt>
                <c:pt idx="594">
                  <c:v>1475.52460666562</c:v>
                </c:pt>
                <c:pt idx="595">
                  <c:v>1478.0752221938701</c:v>
                </c:pt>
                <c:pt idx="596">
                  <c:v>1481.0363774912601</c:v>
                </c:pt>
                <c:pt idx="597">
                  <c:v>1482.5346281086299</c:v>
                </c:pt>
                <c:pt idx="598">
                  <c:v>1485.4764638874799</c:v>
                </c:pt>
                <c:pt idx="599">
                  <c:v>1488.8199480661201</c:v>
                </c:pt>
                <c:pt idx="600">
                  <c:v>1489.74838265633</c:v>
                </c:pt>
                <c:pt idx="601">
                  <c:v>1493.47913536586</c:v>
                </c:pt>
                <c:pt idx="602">
                  <c:v>1495.1103174432401</c:v>
                </c:pt>
                <c:pt idx="603">
                  <c:v>1497.2375501133199</c:v>
                </c:pt>
                <c:pt idx="604">
                  <c:v>1499.48816425413</c:v>
                </c:pt>
                <c:pt idx="605">
                  <c:v>1501.1888307362799</c:v>
                </c:pt>
                <c:pt idx="606">
                  <c:v>1505.0465873262699</c:v>
                </c:pt>
                <c:pt idx="607">
                  <c:v>1506.7086147713201</c:v>
                </c:pt>
                <c:pt idx="608">
                  <c:v>1509.2946860069101</c:v>
                </c:pt>
                <c:pt idx="609">
                  <c:v>1511.86110841398</c:v>
                </c:pt>
                <c:pt idx="610">
                  <c:v>1514.0635335284101</c:v>
                </c:pt>
                <c:pt idx="611">
                  <c:v>1516.60306228749</c:v>
                </c:pt>
                <c:pt idx="612">
                  <c:v>1517.7220575833701</c:v>
                </c:pt>
                <c:pt idx="613">
                  <c:v>1521.265432917</c:v>
                </c:pt>
                <c:pt idx="614">
                  <c:v>1524.4174782300399</c:v>
                </c:pt>
                <c:pt idx="615">
                  <c:v>1525.7969577163301</c:v>
                </c:pt>
                <c:pt idx="616">
                  <c:v>1528.34329221491</c:v>
                </c:pt>
                <c:pt idx="617">
                  <c:v>1530.2493383516201</c:v>
                </c:pt>
                <c:pt idx="618">
                  <c:v>1533.8399147816899</c:v>
                </c:pt>
                <c:pt idx="619">
                  <c:v>1535.5736220313599</c:v>
                </c:pt>
                <c:pt idx="620">
                  <c:v>1537.6688018638499</c:v>
                </c:pt>
                <c:pt idx="621">
                  <c:v>1540.00481705824</c:v>
                </c:pt>
                <c:pt idx="622">
                  <c:v>1542.34302765246</c:v>
                </c:pt>
                <c:pt idx="623">
                  <c:v>1544.85610184354</c:v>
                </c:pt>
                <c:pt idx="624">
                  <c:v>1546.79804276755</c:v>
                </c:pt>
                <c:pt idx="625">
                  <c:v>1549.0432781787599</c:v>
                </c:pt>
                <c:pt idx="626">
                  <c:v>1552.48775074982</c:v>
                </c:pt>
                <c:pt idx="627">
                  <c:v>1554.3530722195901</c:v>
                </c:pt>
                <c:pt idx="628">
                  <c:v>1555.8075246102501</c:v>
                </c:pt>
                <c:pt idx="629">
                  <c:v>1558.2795448244101</c:v>
                </c:pt>
                <c:pt idx="630">
                  <c:v>1561.70722258673</c:v>
                </c:pt>
                <c:pt idx="631">
                  <c:v>1564.2923058924</c:v>
                </c:pt>
                <c:pt idx="632">
                  <c:v>1565.9833126152701</c:v>
                </c:pt>
                <c:pt idx="633">
                  <c:v>1568.1084596555099</c:v>
                </c:pt>
                <c:pt idx="634">
                  <c:v>1569.86840193321</c:v>
                </c:pt>
                <c:pt idx="635">
                  <c:v>1572.50321104513</c:v>
                </c:pt>
                <c:pt idx="636">
                  <c:v>1573.8642491728101</c:v>
                </c:pt>
                <c:pt idx="637">
                  <c:v>1576.56996969941</c:v>
                </c:pt>
                <c:pt idx="638">
                  <c:v>1580.02871236939</c:v>
                </c:pt>
                <c:pt idx="639">
                  <c:v>1581.5521003148699</c:v>
                </c:pt>
                <c:pt idx="640">
                  <c:v>1583.5669285133999</c:v>
                </c:pt>
                <c:pt idx="641">
                  <c:v>1586.1565123887301</c:v>
                </c:pt>
                <c:pt idx="642">
                  <c:v>1588.1823175864399</c:v>
                </c:pt>
                <c:pt idx="643">
                  <c:v>1592.8226244476</c:v>
                </c:pt>
                <c:pt idx="644">
                  <c:v>1594.4227416173001</c:v>
                </c:pt>
                <c:pt idx="645">
                  <c:v>1596.2545832395899</c:v>
                </c:pt>
                <c:pt idx="646">
                  <c:v>1599.68522479169</c:v>
                </c:pt>
                <c:pt idx="647">
                  <c:v>1601.5135537742401</c:v>
                </c:pt>
                <c:pt idx="648">
                  <c:v>1604.1140048787499</c:v>
                </c:pt>
                <c:pt idx="649">
                  <c:v>1603.93672634208</c:v>
                </c:pt>
                <c:pt idx="650">
                  <c:v>1607.66945491147</c:v>
                </c:pt>
                <c:pt idx="651">
                  <c:v>1609.5789039179199</c:v>
                </c:pt>
                <c:pt idx="652">
                  <c:v>1613.2750790800601</c:v>
                </c:pt>
                <c:pt idx="653">
                  <c:v>1615.11339713186</c:v>
                </c:pt>
                <c:pt idx="654">
                  <c:v>1618.13404776478</c:v>
                </c:pt>
                <c:pt idx="655">
                  <c:v>1620.19750406965</c:v>
                </c:pt>
                <c:pt idx="656">
                  <c:v>1623.0796249729899</c:v>
                </c:pt>
                <c:pt idx="657">
                  <c:v>1624.4538354996801</c:v>
                </c:pt>
                <c:pt idx="658">
                  <c:v>1627.7035761053801</c:v>
                </c:pt>
                <c:pt idx="659">
                  <c:v>1630.26066806314</c:v>
                </c:pt>
                <c:pt idx="660">
                  <c:v>1633.4480593135299</c:v>
                </c:pt>
                <c:pt idx="661">
                  <c:v>1633.4182018757699</c:v>
                </c:pt>
                <c:pt idx="662">
                  <c:v>1636.7579538747</c:v>
                </c:pt>
                <c:pt idx="663">
                  <c:v>1639.66641957606</c:v>
                </c:pt>
                <c:pt idx="664">
                  <c:v>1641.4680744506099</c:v>
                </c:pt>
                <c:pt idx="665">
                  <c:v>1644.34986604397</c:v>
                </c:pt>
                <c:pt idx="666">
                  <c:v>1645.94866597378</c:v>
                </c:pt>
                <c:pt idx="667">
                  <c:v>1648.2547139604201</c:v>
                </c:pt>
                <c:pt idx="668">
                  <c:v>1651.0441889907199</c:v>
                </c:pt>
                <c:pt idx="669">
                  <c:v>1652.67646876801</c:v>
                </c:pt>
                <c:pt idx="670">
                  <c:v>1655.57900688981</c:v>
                </c:pt>
                <c:pt idx="671">
                  <c:v>1656.8540951139501</c:v>
                </c:pt>
                <c:pt idx="672">
                  <c:v>1660.0651966825501</c:v>
                </c:pt>
                <c:pt idx="673">
                  <c:v>1663.0735530764</c:v>
                </c:pt>
                <c:pt idx="674">
                  <c:v>1665.8341585988601</c:v>
                </c:pt>
                <c:pt idx="675">
                  <c:v>1668.0394377330799</c:v>
                </c:pt>
                <c:pt idx="676">
                  <c:v>1669.2719352004201</c:v>
                </c:pt>
                <c:pt idx="677">
                  <c:v>1673.1363877599099</c:v>
                </c:pt>
                <c:pt idx="678">
                  <c:v>1674.1089498868</c:v>
                </c:pt>
                <c:pt idx="679">
                  <c:v>1676.0978723672799</c:v>
                </c:pt>
                <c:pt idx="680">
                  <c:v>1679.94563988801</c:v>
                </c:pt>
                <c:pt idx="681">
                  <c:v>1681.9687008359299</c:v>
                </c:pt>
                <c:pt idx="682">
                  <c:v>1683.7282040336599</c:v>
                </c:pt>
                <c:pt idx="683">
                  <c:v>1685.36674070048</c:v>
                </c:pt>
                <c:pt idx="684">
                  <c:v>1687.4532487036199</c:v>
                </c:pt>
                <c:pt idx="685">
                  <c:v>1691.76929500916</c:v>
                </c:pt>
                <c:pt idx="686">
                  <c:v>1693.24405484829</c:v>
                </c:pt>
                <c:pt idx="687">
                  <c:v>1695.9373713658199</c:v>
                </c:pt>
                <c:pt idx="688">
                  <c:v>1696.8746973253501</c:v>
                </c:pt>
                <c:pt idx="689">
                  <c:v>1699.8271807934</c:v>
                </c:pt>
                <c:pt idx="690">
                  <c:v>1702.57461391685</c:v>
                </c:pt>
                <c:pt idx="691">
                  <c:v>1703.5906449604699</c:v>
                </c:pt>
                <c:pt idx="692">
                  <c:v>1705.8204028028499</c:v>
                </c:pt>
                <c:pt idx="693">
                  <c:v>1708.3446735330799</c:v>
                </c:pt>
                <c:pt idx="694">
                  <c:v>1712.74085193259</c:v>
                </c:pt>
                <c:pt idx="695">
                  <c:v>1713.19760486826</c:v>
                </c:pt>
                <c:pt idx="696">
                  <c:v>1715.8396587996399</c:v>
                </c:pt>
                <c:pt idx="697">
                  <c:v>1718.8843490607501</c:v>
                </c:pt>
                <c:pt idx="698">
                  <c:v>1721.2118021957799</c:v>
                </c:pt>
                <c:pt idx="699">
                  <c:v>1723.60160468612</c:v>
                </c:pt>
                <c:pt idx="700">
                  <c:v>1725.6816362597599</c:v>
                </c:pt>
                <c:pt idx="701">
                  <c:v>1728.19789378059</c:v>
                </c:pt>
                <c:pt idx="702">
                  <c:v>1730.1589346831699</c:v>
                </c:pt>
                <c:pt idx="703">
                  <c:v>1730.7027352222899</c:v>
                </c:pt>
                <c:pt idx="704">
                  <c:v>1733.6656468395499</c:v>
                </c:pt>
                <c:pt idx="705">
                  <c:v>1735.9390931386399</c:v>
                </c:pt>
                <c:pt idx="706">
                  <c:v>1738.64865561494</c:v>
                </c:pt>
                <c:pt idx="707">
                  <c:v>1741.4127737771501</c:v>
                </c:pt>
                <c:pt idx="708">
                  <c:v>1742.69346027087</c:v>
                </c:pt>
                <c:pt idx="709">
                  <c:v>1744.5555984108801</c:v>
                </c:pt>
                <c:pt idx="710">
                  <c:v>1746.3617538551</c:v>
                </c:pt>
                <c:pt idx="711">
                  <c:v>1750.1621007394101</c:v>
                </c:pt>
                <c:pt idx="712">
                  <c:v>1752.97814010771</c:v>
                </c:pt>
                <c:pt idx="713">
                  <c:v>1754.92941148102</c:v>
                </c:pt>
                <c:pt idx="714">
                  <c:v>1756.89714835309</c:v>
                </c:pt>
                <c:pt idx="715">
                  <c:v>1759.55435054333</c:v>
                </c:pt>
                <c:pt idx="716">
                  <c:v>1761.3692875868901</c:v>
                </c:pt>
                <c:pt idx="717">
                  <c:v>1763.8090354234801</c:v>
                </c:pt>
                <c:pt idx="718">
                  <c:v>1764.4151853179101</c:v>
                </c:pt>
                <c:pt idx="719">
                  <c:v>1767.46393706872</c:v>
                </c:pt>
                <c:pt idx="720">
                  <c:v>1768.83869644537</c:v>
                </c:pt>
                <c:pt idx="721">
                  <c:v>1772.4858044211901</c:v>
                </c:pt>
                <c:pt idx="722">
                  <c:v>1774.7963529775</c:v>
                </c:pt>
                <c:pt idx="723">
                  <c:v>1776.26738063691</c:v>
                </c:pt>
                <c:pt idx="724">
                  <c:v>1779.57738496808</c:v>
                </c:pt>
                <c:pt idx="725">
                  <c:v>1780.9012110685601</c:v>
                </c:pt>
                <c:pt idx="726">
                  <c:v>1782.77794861747</c:v>
                </c:pt>
                <c:pt idx="727">
                  <c:v>1786.31144465183</c:v>
                </c:pt>
                <c:pt idx="728">
                  <c:v>1787.99114506556</c:v>
                </c:pt>
                <c:pt idx="729">
                  <c:v>1790.9274923448199</c:v>
                </c:pt>
                <c:pt idx="730">
                  <c:v>1791.84846257558</c:v>
                </c:pt>
                <c:pt idx="731">
                  <c:v>1793.5800841954101</c:v>
                </c:pt>
                <c:pt idx="732">
                  <c:v>1797.2083117326499</c:v>
                </c:pt>
                <c:pt idx="733">
                  <c:v>1798.98713444892</c:v>
                </c:pt>
                <c:pt idx="734">
                  <c:v>1801.1782532541999</c:v>
                </c:pt>
                <c:pt idx="735">
                  <c:v>1803.3762875689599</c:v>
                </c:pt>
                <c:pt idx="736">
                  <c:v>1805.4721260214101</c:v>
                </c:pt>
                <c:pt idx="737">
                  <c:v>1807.4430462232399</c:v>
                </c:pt>
                <c:pt idx="738">
                  <c:v>1809.3749980780001</c:v>
                </c:pt>
                <c:pt idx="739">
                  <c:v>1812.8080545699199</c:v>
                </c:pt>
                <c:pt idx="740">
                  <c:v>1813.6616260257499</c:v>
                </c:pt>
                <c:pt idx="741">
                  <c:v>1816.95538439814</c:v>
                </c:pt>
                <c:pt idx="742">
                  <c:v>1817.6592295852299</c:v>
                </c:pt>
                <c:pt idx="743">
                  <c:v>1821.7725307159999</c:v>
                </c:pt>
                <c:pt idx="744">
                  <c:v>1823.82753473152</c:v>
                </c:pt>
                <c:pt idx="745">
                  <c:v>1824.4254518765699</c:v>
                </c:pt>
                <c:pt idx="746">
                  <c:v>1827.39297383348</c:v>
                </c:pt>
                <c:pt idx="747">
                  <c:v>1830.2632395777</c:v>
                </c:pt>
                <c:pt idx="748">
                  <c:v>1831.2925527903201</c:v>
                </c:pt>
                <c:pt idx="749">
                  <c:v>1834.4194607752599</c:v>
                </c:pt>
                <c:pt idx="750">
                  <c:v>1835.7942201519099</c:v>
                </c:pt>
                <c:pt idx="751">
                  <c:v>1839.1633905086201</c:v>
                </c:pt>
                <c:pt idx="752">
                  <c:v>1840.3406736701199</c:v>
                </c:pt>
                <c:pt idx="753">
                  <c:v>1844.0181879336601</c:v>
                </c:pt>
                <c:pt idx="754">
                  <c:v>1846.04673738116</c:v>
                </c:pt>
                <c:pt idx="755">
                  <c:v>1846.9321421346001</c:v>
                </c:pt>
                <c:pt idx="756">
                  <c:v>1849.1049293512599</c:v>
                </c:pt>
                <c:pt idx="757">
                  <c:v>1851.7040632158601</c:v>
                </c:pt>
                <c:pt idx="758">
                  <c:v>1855.63382892044</c:v>
                </c:pt>
                <c:pt idx="759">
                  <c:v>1856.5989266878901</c:v>
                </c:pt>
                <c:pt idx="760">
                  <c:v>1858.5023383447999</c:v>
                </c:pt>
                <c:pt idx="761">
                  <c:v>1861.3859960280099</c:v>
                </c:pt>
                <c:pt idx="762">
                  <c:v>1862.9633908094299</c:v>
                </c:pt>
                <c:pt idx="763">
                  <c:v>1865.3183962123901</c:v>
                </c:pt>
                <c:pt idx="764">
                  <c:v>1868.5397063902201</c:v>
                </c:pt>
                <c:pt idx="765">
                  <c:v>1871.05365874123</c:v>
                </c:pt>
                <c:pt idx="766">
                  <c:v>1872.9924163354899</c:v>
                </c:pt>
                <c:pt idx="767">
                  <c:v>1873.97639454151</c:v>
                </c:pt>
                <c:pt idx="768">
                  <c:v>1878.3129678355101</c:v>
                </c:pt>
                <c:pt idx="769">
                  <c:v>1879.5586377018601</c:v>
                </c:pt>
                <c:pt idx="770">
                  <c:v>1881.6936640413601</c:v>
                </c:pt>
                <c:pt idx="771">
                  <c:v>1883.8466926594999</c:v>
                </c:pt>
                <c:pt idx="772">
                  <c:v>1885.8082824120399</c:v>
                </c:pt>
                <c:pt idx="773">
                  <c:v>1888.31257500377</c:v>
                </c:pt>
                <c:pt idx="774">
                  <c:v>1890.3022658742</c:v>
                </c:pt>
                <c:pt idx="775">
                  <c:v>1893.43532097867</c:v>
                </c:pt>
                <c:pt idx="776">
                  <c:v>1895.8744101953</c:v>
                </c:pt>
                <c:pt idx="777">
                  <c:v>1896.4035015555301</c:v>
                </c:pt>
                <c:pt idx="778">
                  <c:v>1901.43382119737</c:v>
                </c:pt>
                <c:pt idx="779">
                  <c:v>1902.8213138930601</c:v>
                </c:pt>
                <c:pt idx="780">
                  <c:v>1906.5657878515699</c:v>
                </c:pt>
                <c:pt idx="781">
                  <c:v>1908.43890299075</c:v>
                </c:pt>
                <c:pt idx="782">
                  <c:v>1912.1934757885001</c:v>
                </c:pt>
                <c:pt idx="783">
                  <c:v>1914.9708761197001</c:v>
                </c:pt>
                <c:pt idx="784">
                  <c:v>1915.67911210646</c:v>
                </c:pt>
                <c:pt idx="785">
                  <c:v>1918.58999274763</c:v>
                </c:pt>
                <c:pt idx="786">
                  <c:v>1920.2497150228601</c:v>
                </c:pt>
                <c:pt idx="787">
                  <c:v>1921.53248714643</c:v>
                </c:pt>
                <c:pt idx="788">
                  <c:v>1924.6198779343299</c:v>
                </c:pt>
                <c:pt idx="789">
                  <c:v>1926.50594593254</c:v>
                </c:pt>
                <c:pt idx="790">
                  <c:v>1928.9421811293901</c:v>
                </c:pt>
                <c:pt idx="791">
                  <c:v>1930.90201456206</c:v>
                </c:pt>
                <c:pt idx="792">
                  <c:v>1932.3004842569301</c:v>
                </c:pt>
                <c:pt idx="793">
                  <c:v>1935.7386999384601</c:v>
                </c:pt>
                <c:pt idx="794">
                  <c:v>1937.28996946184</c:v>
                </c:pt>
                <c:pt idx="795">
                  <c:v>1939.3762579249999</c:v>
                </c:pt>
                <c:pt idx="796">
                  <c:v>1940.84805397435</c:v>
                </c:pt>
                <c:pt idx="797">
                  <c:v>1941.57846349944</c:v>
                </c:pt>
                <c:pt idx="798">
                  <c:v>1944.8926390903</c:v>
                </c:pt>
                <c:pt idx="799">
                  <c:v>1946.27815592614</c:v>
                </c:pt>
                <c:pt idx="800">
                  <c:v>1948.6307463892799</c:v>
                </c:pt>
                <c:pt idx="801">
                  <c:v>1950.2333882687999</c:v>
                </c:pt>
                <c:pt idx="802">
                  <c:v>1951.2481020725199</c:v>
                </c:pt>
                <c:pt idx="803">
                  <c:v>1954.10673219762</c:v>
                </c:pt>
                <c:pt idx="804">
                  <c:v>1956.2316596978701</c:v>
                </c:pt>
                <c:pt idx="805">
                  <c:v>1959.0084014091301</c:v>
                </c:pt>
                <c:pt idx="806">
                  <c:v>1959.7601063126201</c:v>
                </c:pt>
                <c:pt idx="807">
                  <c:v>1961.14935532818</c:v>
                </c:pt>
                <c:pt idx="808">
                  <c:v>1964.4380642809499</c:v>
                </c:pt>
                <c:pt idx="809">
                  <c:v>1965.80096849849</c:v>
                </c:pt>
                <c:pt idx="810">
                  <c:v>1968.73907209761</c:v>
                </c:pt>
                <c:pt idx="811">
                  <c:v>1969.9746431247299</c:v>
                </c:pt>
                <c:pt idx="812">
                  <c:v>1971.7287675928601</c:v>
                </c:pt>
                <c:pt idx="813">
                  <c:v>1974.00232366194</c:v>
                </c:pt>
                <c:pt idx="814">
                  <c:v>1975.02208688528</c:v>
                </c:pt>
                <c:pt idx="815">
                  <c:v>1978.1836821876</c:v>
                </c:pt>
                <c:pt idx="816">
                  <c:v>1980.6205760044099</c:v>
                </c:pt>
                <c:pt idx="817">
                  <c:v>1981.9799675822101</c:v>
                </c:pt>
                <c:pt idx="818">
                  <c:v>1986.13542038982</c:v>
                </c:pt>
                <c:pt idx="819">
                  <c:v>1985.71214730164</c:v>
                </c:pt>
                <c:pt idx="820">
                  <c:v>1988.6965738372801</c:v>
                </c:pt>
                <c:pt idx="821">
                  <c:v>1989.8658437893801</c:v>
                </c:pt>
                <c:pt idx="822">
                  <c:v>1993.01931611232</c:v>
                </c:pt>
                <c:pt idx="823">
                  <c:v>1995.05225635949</c:v>
                </c:pt>
                <c:pt idx="824">
                  <c:v>1997.17301260006</c:v>
                </c:pt>
                <c:pt idx="825">
                  <c:v>1999.51418698406</c:v>
                </c:pt>
                <c:pt idx="826">
                  <c:v>2001.7267109377301</c:v>
                </c:pt>
                <c:pt idx="827">
                  <c:v>2005.48194235542</c:v>
                </c:pt>
                <c:pt idx="828">
                  <c:v>2007.1583496694</c:v>
                </c:pt>
                <c:pt idx="829">
                  <c:v>2010.2775737549</c:v>
                </c:pt>
                <c:pt idx="830">
                  <c:v>2012.1561773936801</c:v>
                </c:pt>
                <c:pt idx="831">
                  <c:v>2014.05080745125</c:v>
                </c:pt>
                <c:pt idx="832">
                  <c:v>2017.2492854708</c:v>
                </c:pt>
                <c:pt idx="833">
                  <c:v>2018.16015686232</c:v>
                </c:pt>
                <c:pt idx="834">
                  <c:v>2021.14063167826</c:v>
                </c:pt>
                <c:pt idx="835">
                  <c:v>2023.0583134341</c:v>
                </c:pt>
                <c:pt idx="836">
                  <c:v>2024.8789585172301</c:v>
                </c:pt>
                <c:pt idx="837">
                  <c:v>2026.57358764983</c:v>
                </c:pt>
                <c:pt idx="838">
                  <c:v>2028.8054311220501</c:v>
                </c:pt>
                <c:pt idx="839">
                  <c:v>2030.5742647690799</c:v>
                </c:pt>
                <c:pt idx="840">
                  <c:v>2033.94047133602</c:v>
                </c:pt>
                <c:pt idx="841">
                  <c:v>2034.3799903829799</c:v>
                </c:pt>
                <c:pt idx="842">
                  <c:v>2037.8511370620299</c:v>
                </c:pt>
                <c:pt idx="843">
                  <c:v>2040.42085256885</c:v>
                </c:pt>
                <c:pt idx="844">
                  <c:v>2042.73699939473</c:v>
                </c:pt>
                <c:pt idx="845">
                  <c:v>2044.0254795578601</c:v>
                </c:pt>
                <c:pt idx="846">
                  <c:v>2046.22197709274</c:v>
                </c:pt>
                <c:pt idx="847">
                  <c:v>2048.7833500801898</c:v>
                </c:pt>
                <c:pt idx="848">
                  <c:v>2052.4685482431501</c:v>
                </c:pt>
                <c:pt idx="849">
                  <c:v>2052.61981129177</c:v>
                </c:pt>
                <c:pt idx="850">
                  <c:v>2056.5871183335298</c:v>
                </c:pt>
                <c:pt idx="851">
                  <c:v>2058.2628670275499</c:v>
                </c:pt>
                <c:pt idx="852">
                  <c:v>2061.2729797412599</c:v>
                </c:pt>
                <c:pt idx="853">
                  <c:v>2061.6130471757001</c:v>
                </c:pt>
                <c:pt idx="854">
                  <c:v>2064.9245882867499</c:v>
                </c:pt>
                <c:pt idx="855">
                  <c:v>2065.7849654820702</c:v>
                </c:pt>
                <c:pt idx="856">
                  <c:v>2068.6418392873002</c:v>
                </c:pt>
                <c:pt idx="857">
                  <c:v>2070.7270300505402</c:v>
                </c:pt>
                <c:pt idx="858">
                  <c:v>2072.3988270248601</c:v>
                </c:pt>
                <c:pt idx="859">
                  <c:v>2075.0054252489099</c:v>
                </c:pt>
                <c:pt idx="860">
                  <c:v>2077.2221204622701</c:v>
                </c:pt>
                <c:pt idx="861">
                  <c:v>2079.5040190507202</c:v>
                </c:pt>
                <c:pt idx="862">
                  <c:v>2082.2563918238102</c:v>
                </c:pt>
                <c:pt idx="863">
                  <c:v>2083.7797797692901</c:v>
                </c:pt>
                <c:pt idx="864">
                  <c:v>2085.5786903940502</c:v>
                </c:pt>
                <c:pt idx="865">
                  <c:v>2088.8562028076599</c:v>
                </c:pt>
                <c:pt idx="866">
                  <c:v>2090.5877146574899</c:v>
                </c:pt>
                <c:pt idx="867">
                  <c:v>2092.9352557010102</c:v>
                </c:pt>
                <c:pt idx="868">
                  <c:v>2095.4718206703201</c:v>
                </c:pt>
                <c:pt idx="869">
                  <c:v>2097.6735871648002</c:v>
                </c:pt>
                <c:pt idx="870">
                  <c:v>2099.5658022825501</c:v>
                </c:pt>
                <c:pt idx="871">
                  <c:v>2101.8086227539502</c:v>
                </c:pt>
                <c:pt idx="872">
                  <c:v>2104.7296022343598</c:v>
                </c:pt>
                <c:pt idx="873">
                  <c:v>2105.4584749795599</c:v>
                </c:pt>
                <c:pt idx="874">
                  <c:v>2109.3432349875202</c:v>
                </c:pt>
                <c:pt idx="875">
                  <c:v>2110.4341291655101</c:v>
                </c:pt>
                <c:pt idx="876">
                  <c:v>2111.3535626163898</c:v>
                </c:pt>
                <c:pt idx="877">
                  <c:v>2115.548971701</c:v>
                </c:pt>
                <c:pt idx="878">
                  <c:v>2116.3463409210499</c:v>
                </c:pt>
                <c:pt idx="879">
                  <c:v>2120.3828030576101</c:v>
                </c:pt>
                <c:pt idx="880">
                  <c:v>2121.3880766420398</c:v>
                </c:pt>
                <c:pt idx="881">
                  <c:v>2123.2664607408301</c:v>
                </c:pt>
                <c:pt idx="882">
                  <c:v>2126.2868918337599</c:v>
                </c:pt>
                <c:pt idx="883">
                  <c:v>2127.47921348413</c:v>
                </c:pt>
                <c:pt idx="884">
                  <c:v>2131.2500322406499</c:v>
                </c:pt>
                <c:pt idx="885">
                  <c:v>2133.0122796881701</c:v>
                </c:pt>
                <c:pt idx="886">
                  <c:v>2134.4164574226102</c:v>
                </c:pt>
                <c:pt idx="887">
                  <c:v>2136.2256864266001</c:v>
                </c:pt>
                <c:pt idx="888">
                  <c:v>2138.96466726069</c:v>
                </c:pt>
                <c:pt idx="889">
                  <c:v>2141.5155023289299</c:v>
                </c:pt>
                <c:pt idx="890">
                  <c:v>2142.8132031713799</c:v>
                </c:pt>
                <c:pt idx="891">
                  <c:v>2145.4729300714298</c:v>
                </c:pt>
                <c:pt idx="892">
                  <c:v>2147.9748077233498</c:v>
                </c:pt>
                <c:pt idx="893">
                  <c:v>2150.3996268410601</c:v>
                </c:pt>
                <c:pt idx="894">
                  <c:v>2151.6773495450002</c:v>
                </c:pt>
                <c:pt idx="895">
                  <c:v>2154.5924014458601</c:v>
                </c:pt>
                <c:pt idx="896">
                  <c:v>2156.9726539469202</c:v>
                </c:pt>
                <c:pt idx="897">
                  <c:v>2159.3937408849101</c:v>
                </c:pt>
                <c:pt idx="898">
                  <c:v>2161.4053857536901</c:v>
                </c:pt>
                <c:pt idx="899">
                  <c:v>2163.89474962654</c:v>
                </c:pt>
                <c:pt idx="900">
                  <c:v>2165.30880666024</c:v>
                </c:pt>
                <c:pt idx="901">
                  <c:v>2167.6451511646001</c:v>
                </c:pt>
                <c:pt idx="902">
                  <c:v>2170.2427482493299</c:v>
                </c:pt>
                <c:pt idx="903">
                  <c:v>2173.1610932499402</c:v>
                </c:pt>
                <c:pt idx="904">
                  <c:v>2175.3437597658499</c:v>
                </c:pt>
                <c:pt idx="905">
                  <c:v>2175.8695580263202</c:v>
                </c:pt>
                <c:pt idx="906">
                  <c:v>2179.5240205915902</c:v>
                </c:pt>
                <c:pt idx="907">
                  <c:v>2180.2662852757899</c:v>
                </c:pt>
                <c:pt idx="908">
                  <c:v>2182.5055931074498</c:v>
                </c:pt>
                <c:pt idx="909">
                  <c:v>2185.5389770594102</c:v>
                </c:pt>
                <c:pt idx="910">
                  <c:v>2188.3839957055302</c:v>
                </c:pt>
                <c:pt idx="911">
                  <c:v>2191.52473470943</c:v>
                </c:pt>
                <c:pt idx="912">
                  <c:v>2192.7418643779301</c:v>
                </c:pt>
                <c:pt idx="913">
                  <c:v>2194.82837238107</c:v>
                </c:pt>
                <c:pt idx="914">
                  <c:v>2196.7438587370698</c:v>
                </c:pt>
                <c:pt idx="915">
                  <c:v>2198.6782255316498</c:v>
                </c:pt>
                <c:pt idx="916">
                  <c:v>2203.04641258327</c:v>
                </c:pt>
                <c:pt idx="917">
                  <c:v>2204.1599193795601</c:v>
                </c:pt>
                <c:pt idx="918">
                  <c:v>2207.6060385004898</c:v>
                </c:pt>
                <c:pt idx="919">
                  <c:v>2210.2995745580001</c:v>
                </c:pt>
                <c:pt idx="920">
                  <c:v>2212.2659941901802</c:v>
                </c:pt>
                <c:pt idx="921">
                  <c:v>2214.4862020432702</c:v>
                </c:pt>
                <c:pt idx="922">
                  <c:v>2216.63374216183</c:v>
                </c:pt>
                <c:pt idx="923">
                  <c:v>2218.4971975417402</c:v>
                </c:pt>
                <c:pt idx="924">
                  <c:v>2222.1870060443498</c:v>
                </c:pt>
                <c:pt idx="925">
                  <c:v>2224.6072148224098</c:v>
                </c:pt>
                <c:pt idx="926">
                  <c:v>2226.7993215576198</c:v>
                </c:pt>
                <c:pt idx="927">
                  <c:v>2228.1624453151398</c:v>
                </c:pt>
                <c:pt idx="928">
                  <c:v>2231.9813433280501</c:v>
                </c:pt>
                <c:pt idx="929">
                  <c:v>2234.5916737318198</c:v>
                </c:pt>
                <c:pt idx="930">
                  <c:v>2235.7356965858098</c:v>
                </c:pt>
                <c:pt idx="931">
                  <c:v>2238.2775305147302</c:v>
                </c:pt>
                <c:pt idx="932">
                  <c:v>2240.1322042953002</c:v>
                </c:pt>
                <c:pt idx="933">
                  <c:v>2242.9118000263402</c:v>
                </c:pt>
                <c:pt idx="934">
                  <c:v>2245.5897487450202</c:v>
                </c:pt>
                <c:pt idx="935">
                  <c:v>2246.4391489411701</c:v>
                </c:pt>
                <c:pt idx="936">
                  <c:v>2248.7506854273902</c:v>
                </c:pt>
                <c:pt idx="937">
                  <c:v>2249.1844964347802</c:v>
                </c:pt>
                <c:pt idx="938">
                  <c:v>2252.3432377173199</c:v>
                </c:pt>
                <c:pt idx="939">
                  <c:v>2253.8819934616399</c:v>
                </c:pt>
                <c:pt idx="940">
                  <c:v>2255.3408366519702</c:v>
                </c:pt>
                <c:pt idx="941">
                  <c:v>2257.03063590494</c:v>
                </c:pt>
                <c:pt idx="942">
                  <c:v>2259.10243472919</c:v>
                </c:pt>
                <c:pt idx="943">
                  <c:v>2262.6493227025499</c:v>
                </c:pt>
                <c:pt idx="944">
                  <c:v>2263.89609026882</c:v>
                </c:pt>
                <c:pt idx="945">
                  <c:v>2264.9900580065801</c:v>
                </c:pt>
                <c:pt idx="946">
                  <c:v>2267.6486872067098</c:v>
                </c:pt>
                <c:pt idx="947">
                  <c:v>2270.2076452543402</c:v>
                </c:pt>
                <c:pt idx="948">
                  <c:v>2273.2651786044898</c:v>
                </c:pt>
                <c:pt idx="949">
                  <c:v>2275.1841776002202</c:v>
                </c:pt>
                <c:pt idx="950">
                  <c:v>2277.17035583091</c:v>
                </c:pt>
                <c:pt idx="951">
                  <c:v>2280.49111762127</c:v>
                </c:pt>
                <c:pt idx="952">
                  <c:v>2282.7536966911798</c:v>
                </c:pt>
                <c:pt idx="953">
                  <c:v>2284.4957464602198</c:v>
                </c:pt>
                <c:pt idx="954">
                  <c:v>2286.5802786035101</c:v>
                </c:pt>
                <c:pt idx="955">
                  <c:v>2289.0004873815701</c:v>
                </c:pt>
                <c:pt idx="956">
                  <c:v>2292.7447418000902</c:v>
                </c:pt>
                <c:pt idx="957">
                  <c:v>2295.06505988565</c:v>
                </c:pt>
                <c:pt idx="958">
                  <c:v>2298.8033867246199</c:v>
                </c:pt>
                <c:pt idx="959">
                  <c:v>2300.2909896527899</c:v>
                </c:pt>
                <c:pt idx="960">
                  <c:v>2303.85148910512</c:v>
                </c:pt>
                <c:pt idx="961">
                  <c:v>2306.2324002261398</c:v>
                </c:pt>
                <c:pt idx="962">
                  <c:v>2306.0089085229401</c:v>
                </c:pt>
                <c:pt idx="963">
                  <c:v>2308.4543643991001</c:v>
                </c:pt>
                <c:pt idx="964">
                  <c:v>2310.6780848919302</c:v>
                </c:pt>
                <c:pt idx="965">
                  <c:v>2313.0186006559702</c:v>
                </c:pt>
                <c:pt idx="966">
                  <c:v>2314.9624076698501</c:v>
                </c:pt>
                <c:pt idx="967">
                  <c:v>2317.21115572079</c:v>
                </c:pt>
                <c:pt idx="968">
                  <c:v>2319.1569385945199</c:v>
                </c:pt>
                <c:pt idx="969">
                  <c:v>2320.7771436727198</c:v>
                </c:pt>
                <c:pt idx="970">
                  <c:v>2323.6770473147099</c:v>
                </c:pt>
                <c:pt idx="971">
                  <c:v>2326.41954078854</c:v>
                </c:pt>
                <c:pt idx="972">
                  <c:v>2328.4834361733901</c:v>
                </c:pt>
                <c:pt idx="973">
                  <c:v>2331.8549116999302</c:v>
                </c:pt>
                <c:pt idx="974">
                  <c:v>2334.71881078463</c:v>
                </c:pt>
                <c:pt idx="975">
                  <c:v>2337.1315552032502</c:v>
                </c:pt>
                <c:pt idx="976">
                  <c:v>2339.1811804891699</c:v>
                </c:pt>
                <c:pt idx="977">
                  <c:v>2341.5910708880001</c:v>
                </c:pt>
                <c:pt idx="978">
                  <c:v>2344.8554109025999</c:v>
                </c:pt>
                <c:pt idx="979">
                  <c:v>2345.3950401820398</c:v>
                </c:pt>
                <c:pt idx="980">
                  <c:v>2348.1054808182798</c:v>
                </c:pt>
                <c:pt idx="981">
                  <c:v>2350.5118585773698</c:v>
                </c:pt>
                <c:pt idx="982">
                  <c:v>2352.91604093664</c:v>
                </c:pt>
                <c:pt idx="983">
                  <c:v>2355.1380051095998</c:v>
                </c:pt>
                <c:pt idx="984">
                  <c:v>2357.09783854226</c:v>
                </c:pt>
                <c:pt idx="985">
                  <c:v>2359.29323837722</c:v>
                </c:pt>
                <c:pt idx="986">
                  <c:v>2360.4866577275002</c:v>
                </c:pt>
                <c:pt idx="987">
                  <c:v>2363.0936950315199</c:v>
                </c:pt>
                <c:pt idx="988">
                  <c:v>2361.9966537339901</c:v>
                </c:pt>
                <c:pt idx="989">
                  <c:v>2352.3819001567899</c:v>
                </c:pt>
                <c:pt idx="990">
                  <c:v>2335.90147267573</c:v>
                </c:pt>
                <c:pt idx="991">
                  <c:v>2322.8177678193101</c:v>
                </c:pt>
                <c:pt idx="992">
                  <c:v>2310.2864255613699</c:v>
                </c:pt>
                <c:pt idx="993">
                  <c:v>2295.3763675822502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2D-43C6-91C9-168DE11E1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956831"/>
        <c:axId val="501431423"/>
      </c:lineChart>
      <c:catAx>
        <c:axId val="5089568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Cross Head</a:t>
                </a:r>
                <a:r>
                  <a:rPr lang="en-US" sz="1400" baseline="0" dirty="0"/>
                  <a:t> Displacement (inches) </a:t>
                </a:r>
                <a:endParaRPr lang="en-US" sz="1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431423"/>
        <c:crosses val="autoZero"/>
        <c:auto val="1"/>
        <c:lblAlgn val="ctr"/>
        <c:lblOffset val="100"/>
        <c:noMultiLvlLbl val="0"/>
      </c:catAx>
      <c:valAx>
        <c:axId val="501431423"/>
        <c:scaling>
          <c:orientation val="minMax"/>
          <c:max val="8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Load (lb-f)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956831"/>
        <c:crossesAt val="1"/>
        <c:crossBetween val="between"/>
        <c:majorUnit val="500"/>
        <c:min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931241287670758"/>
          <c:y val="0.39284014905663406"/>
          <c:w val="0.10880208660724021"/>
          <c:h val="0.27280969005599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C-CHANNEL</a:t>
            </a:r>
            <a:r>
              <a:rPr lang="en-US" baseline="0" dirty="0">
                <a:latin typeface="Calibri" panose="020F0502020204030204" pitchFamily="34" charset="0"/>
                <a:cs typeface="Calibri" panose="020F0502020204030204" pitchFamily="34" charset="0"/>
              </a:rPr>
              <a:t> COMPRESSION - LOAD VS DISPLACEMENT</a:t>
            </a:r>
          </a:p>
          <a:p>
            <a:pPr>
              <a:defRPr sz="14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baseline="0" dirty="0">
                <a:latin typeface="Calibri" panose="020F0502020204030204" pitchFamily="34" charset="0"/>
                <a:cs typeface="Calibri" panose="020F0502020204030204" pitchFamily="34" charset="0"/>
              </a:rPr>
              <a:t>CTE-400-36-A-B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21467161010468097"/>
          <c:y val="1.842328346040738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768002557372633"/>
          <c:y val="0.21339955253995341"/>
          <c:w val="0.82973988828319534"/>
          <c:h val="0.62993292674557466"/>
        </c:manualLayout>
      </c:layout>
      <c:scatterChart>
        <c:scatterStyle val="smoothMarker"/>
        <c:varyColors val="0"/>
        <c:ser>
          <c:idx val="0"/>
          <c:order val="0"/>
          <c:tx>
            <c:v>-8-35</c:v>
          </c:tx>
          <c:spPr>
            <a:ln w="1905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xVal>
            <c:numRef>
              <c:f>'CTE-400-36-8-WEB-PP-35(Failure)'!$E$8:$E$2420</c:f>
              <c:numCache>
                <c:formatCode>General</c:formatCode>
                <c:ptCount val="2413"/>
                <c:pt idx="0">
                  <c:v>0</c:v>
                </c:pt>
                <c:pt idx="1">
                  <c:v>0</c:v>
                </c:pt>
                <c:pt idx="2">
                  <c:v>4.0000000000000003E-5</c:v>
                </c:pt>
                <c:pt idx="3">
                  <c:v>7.0000000000000007E-5</c:v>
                </c:pt>
                <c:pt idx="4">
                  <c:v>1E-4</c:v>
                </c:pt>
                <c:pt idx="5">
                  <c:v>1.2999999999999999E-4</c:v>
                </c:pt>
                <c:pt idx="6">
                  <c:v>1.6000000000000001E-4</c:v>
                </c:pt>
                <c:pt idx="7">
                  <c:v>1.9000000000000001E-4</c:v>
                </c:pt>
                <c:pt idx="8">
                  <c:v>2.2000000000000001E-4</c:v>
                </c:pt>
                <c:pt idx="9">
                  <c:v>2.5999999999999998E-4</c:v>
                </c:pt>
                <c:pt idx="10">
                  <c:v>2.8999999999999995E-4</c:v>
                </c:pt>
                <c:pt idx="11">
                  <c:v>3.1999999999999997E-4</c:v>
                </c:pt>
                <c:pt idx="12">
                  <c:v>3.9999999999999996E-4</c:v>
                </c:pt>
                <c:pt idx="13">
                  <c:v>4.0999999999999999E-4</c:v>
                </c:pt>
                <c:pt idx="14">
                  <c:v>4.3999999999999996E-4</c:v>
                </c:pt>
                <c:pt idx="15">
                  <c:v>4.7999999999999996E-4</c:v>
                </c:pt>
                <c:pt idx="16">
                  <c:v>5.0999999999999993E-4</c:v>
                </c:pt>
                <c:pt idx="17">
                  <c:v>5.2999999999999998E-4</c:v>
                </c:pt>
                <c:pt idx="18">
                  <c:v>5.4000000000000001E-4</c:v>
                </c:pt>
                <c:pt idx="19">
                  <c:v>6.0999999999999997E-4</c:v>
                </c:pt>
                <c:pt idx="20">
                  <c:v>6.3000000000000003E-4</c:v>
                </c:pt>
                <c:pt idx="21">
                  <c:v>6.7999999999999994E-4</c:v>
                </c:pt>
                <c:pt idx="22">
                  <c:v>7.1000000000000002E-4</c:v>
                </c:pt>
                <c:pt idx="23">
                  <c:v>7.2999999999999996E-4</c:v>
                </c:pt>
                <c:pt idx="24">
                  <c:v>7.7999999999999999E-4</c:v>
                </c:pt>
                <c:pt idx="25">
                  <c:v>8.0999999999999996E-4</c:v>
                </c:pt>
                <c:pt idx="26">
                  <c:v>8.3999999999999993E-4</c:v>
                </c:pt>
                <c:pt idx="27">
                  <c:v>8.7999999999999992E-4</c:v>
                </c:pt>
                <c:pt idx="28">
                  <c:v>9.1E-4</c:v>
                </c:pt>
                <c:pt idx="29">
                  <c:v>9.5E-4</c:v>
                </c:pt>
                <c:pt idx="30">
                  <c:v>9.7999999999999997E-4</c:v>
                </c:pt>
                <c:pt idx="31">
                  <c:v>1.0200000000000001E-3</c:v>
                </c:pt>
                <c:pt idx="32">
                  <c:v>1.0499999999999999E-3</c:v>
                </c:pt>
                <c:pt idx="33">
                  <c:v>1.07E-3</c:v>
                </c:pt>
                <c:pt idx="34">
                  <c:v>1.1299999999999999E-3</c:v>
                </c:pt>
                <c:pt idx="35">
                  <c:v>1.14E-3</c:v>
                </c:pt>
                <c:pt idx="36">
                  <c:v>1.1999999999999999E-3</c:v>
                </c:pt>
                <c:pt idx="37">
                  <c:v>1.2199999999999999E-3</c:v>
                </c:pt>
                <c:pt idx="38">
                  <c:v>1.2600000000000001E-3</c:v>
                </c:pt>
                <c:pt idx="39">
                  <c:v>1.2899999999999999E-3</c:v>
                </c:pt>
                <c:pt idx="40">
                  <c:v>1.33E-3</c:v>
                </c:pt>
                <c:pt idx="41">
                  <c:v>1.3500000000000001E-3</c:v>
                </c:pt>
                <c:pt idx="42">
                  <c:v>1.39E-3</c:v>
                </c:pt>
                <c:pt idx="43">
                  <c:v>1.41E-3</c:v>
                </c:pt>
                <c:pt idx="44">
                  <c:v>1.4399999999999999E-3</c:v>
                </c:pt>
                <c:pt idx="45">
                  <c:v>1.49E-3</c:v>
                </c:pt>
                <c:pt idx="46">
                  <c:v>1.5100000000000001E-3</c:v>
                </c:pt>
                <c:pt idx="47">
                  <c:v>1.5499999999999999E-3</c:v>
                </c:pt>
                <c:pt idx="48">
                  <c:v>1.58E-3</c:v>
                </c:pt>
                <c:pt idx="49">
                  <c:v>1.6199999999999999E-3</c:v>
                </c:pt>
                <c:pt idx="50">
                  <c:v>1.65E-3</c:v>
                </c:pt>
                <c:pt idx="51">
                  <c:v>1.6999999999999999E-3</c:v>
                </c:pt>
                <c:pt idx="52">
                  <c:v>1.73E-3</c:v>
                </c:pt>
                <c:pt idx="53">
                  <c:v>1.7699999999999999E-3</c:v>
                </c:pt>
                <c:pt idx="54">
                  <c:v>1.7799999999999999E-3</c:v>
                </c:pt>
                <c:pt idx="55">
                  <c:v>1.82E-3</c:v>
                </c:pt>
                <c:pt idx="56">
                  <c:v>1.8400000000000001E-3</c:v>
                </c:pt>
                <c:pt idx="57">
                  <c:v>1.8699999999999999E-3</c:v>
                </c:pt>
                <c:pt idx="58">
                  <c:v>1.92E-3</c:v>
                </c:pt>
                <c:pt idx="59">
                  <c:v>1.97E-3</c:v>
                </c:pt>
                <c:pt idx="60">
                  <c:v>1.98E-3</c:v>
                </c:pt>
                <c:pt idx="61">
                  <c:v>2E-3</c:v>
                </c:pt>
                <c:pt idx="62">
                  <c:v>2.0599999999999998E-3</c:v>
                </c:pt>
                <c:pt idx="63">
                  <c:v>2.0899999999999998E-3</c:v>
                </c:pt>
                <c:pt idx="64">
                  <c:v>2.1099999999999999E-3</c:v>
                </c:pt>
                <c:pt idx="65">
                  <c:v>2.1299999999999999E-3</c:v>
                </c:pt>
                <c:pt idx="66">
                  <c:v>2.2000000000000001E-3</c:v>
                </c:pt>
                <c:pt idx="67">
                  <c:v>2.2100000000000002E-3</c:v>
                </c:pt>
                <c:pt idx="68">
                  <c:v>2.2399999999999998E-3</c:v>
                </c:pt>
                <c:pt idx="69">
                  <c:v>2.2799999999999999E-3</c:v>
                </c:pt>
                <c:pt idx="70">
                  <c:v>2.33E-3</c:v>
                </c:pt>
                <c:pt idx="71">
                  <c:v>2.3600000000000001E-3</c:v>
                </c:pt>
                <c:pt idx="72">
                  <c:v>2.3899999999999998E-3</c:v>
                </c:pt>
                <c:pt idx="73">
                  <c:v>2.4199999999999998E-3</c:v>
                </c:pt>
                <c:pt idx="74">
                  <c:v>2.4399999999999999E-3</c:v>
                </c:pt>
                <c:pt idx="75">
                  <c:v>2.49E-3</c:v>
                </c:pt>
                <c:pt idx="76">
                  <c:v>2.5300000000000001E-3</c:v>
                </c:pt>
                <c:pt idx="77">
                  <c:v>2.5400000000000002E-3</c:v>
                </c:pt>
                <c:pt idx="78">
                  <c:v>2.5799999999999998E-3</c:v>
                </c:pt>
                <c:pt idx="79">
                  <c:v>2.6199999999999999E-3</c:v>
                </c:pt>
                <c:pt idx="80">
                  <c:v>2.65E-3</c:v>
                </c:pt>
                <c:pt idx="81">
                  <c:v>2.7000000000000001E-3</c:v>
                </c:pt>
                <c:pt idx="82">
                  <c:v>2.7299999999999998E-3</c:v>
                </c:pt>
                <c:pt idx="83">
                  <c:v>2.7599999999999999E-3</c:v>
                </c:pt>
                <c:pt idx="84">
                  <c:v>2.8E-3</c:v>
                </c:pt>
                <c:pt idx="85">
                  <c:v>2.8300000000000001E-3</c:v>
                </c:pt>
                <c:pt idx="86">
                  <c:v>2.8500000000000001E-3</c:v>
                </c:pt>
                <c:pt idx="87">
                  <c:v>2.8800000000000002E-3</c:v>
                </c:pt>
                <c:pt idx="88">
                  <c:v>2.9299999999999999E-3</c:v>
                </c:pt>
                <c:pt idx="89">
                  <c:v>2.9499999999999999E-3</c:v>
                </c:pt>
                <c:pt idx="90">
                  <c:v>2.99E-3</c:v>
                </c:pt>
                <c:pt idx="91">
                  <c:v>3.0100000000000001E-3</c:v>
                </c:pt>
                <c:pt idx="92">
                  <c:v>3.0499999999999998E-3</c:v>
                </c:pt>
                <c:pt idx="93">
                  <c:v>3.0799999999999998E-3</c:v>
                </c:pt>
                <c:pt idx="94">
                  <c:v>3.13E-3</c:v>
                </c:pt>
                <c:pt idx="95">
                  <c:v>3.15E-3</c:v>
                </c:pt>
                <c:pt idx="96">
                  <c:v>3.1700000000000001E-3</c:v>
                </c:pt>
                <c:pt idx="97">
                  <c:v>3.2299999999999998E-3</c:v>
                </c:pt>
                <c:pt idx="98">
                  <c:v>3.2499999999999999E-3</c:v>
                </c:pt>
                <c:pt idx="99">
                  <c:v>3.29E-3</c:v>
                </c:pt>
                <c:pt idx="100">
                  <c:v>3.3300000000000001E-3</c:v>
                </c:pt>
                <c:pt idx="101">
                  <c:v>3.3700000000000002E-3</c:v>
                </c:pt>
                <c:pt idx="102">
                  <c:v>3.3799999999999998E-3</c:v>
                </c:pt>
                <c:pt idx="103">
                  <c:v>3.4199999999999999E-3</c:v>
                </c:pt>
                <c:pt idx="104">
                  <c:v>3.4499999999999999E-3</c:v>
                </c:pt>
                <c:pt idx="105">
                  <c:v>3.5000000000000001E-3</c:v>
                </c:pt>
                <c:pt idx="106">
                  <c:v>3.5400000000000002E-3</c:v>
                </c:pt>
                <c:pt idx="107">
                  <c:v>3.5599999999999998E-3</c:v>
                </c:pt>
                <c:pt idx="108">
                  <c:v>3.5899999999999999E-3</c:v>
                </c:pt>
                <c:pt idx="109">
                  <c:v>3.62E-3</c:v>
                </c:pt>
                <c:pt idx="110">
                  <c:v>3.6700000000000001E-3</c:v>
                </c:pt>
                <c:pt idx="111">
                  <c:v>3.6900000000000001E-3</c:v>
                </c:pt>
                <c:pt idx="112">
                  <c:v>3.7399999999999998E-3</c:v>
                </c:pt>
                <c:pt idx="113">
                  <c:v>3.7699999999999999E-3</c:v>
                </c:pt>
                <c:pt idx="114">
                  <c:v>3.7799999999999999E-3</c:v>
                </c:pt>
                <c:pt idx="115">
                  <c:v>3.8500000000000001E-3</c:v>
                </c:pt>
                <c:pt idx="116">
                  <c:v>3.8600000000000001E-3</c:v>
                </c:pt>
                <c:pt idx="117">
                  <c:v>3.8899999999999998E-3</c:v>
                </c:pt>
                <c:pt idx="118">
                  <c:v>3.9300000000000003E-3</c:v>
                </c:pt>
                <c:pt idx="119">
                  <c:v>3.9500000000000004E-3</c:v>
                </c:pt>
                <c:pt idx="120">
                  <c:v>4.0000000000000001E-3</c:v>
                </c:pt>
                <c:pt idx="121">
                  <c:v>4.0300000000000006E-3</c:v>
                </c:pt>
                <c:pt idx="122">
                  <c:v>4.0700000000000007E-3</c:v>
                </c:pt>
                <c:pt idx="123">
                  <c:v>4.1100000000000008E-3</c:v>
                </c:pt>
                <c:pt idx="124">
                  <c:v>4.1400000000000005E-3</c:v>
                </c:pt>
                <c:pt idx="125">
                  <c:v>4.1700000000000001E-3</c:v>
                </c:pt>
                <c:pt idx="126">
                  <c:v>4.1900000000000001E-3</c:v>
                </c:pt>
                <c:pt idx="127">
                  <c:v>4.2500000000000003E-3</c:v>
                </c:pt>
                <c:pt idx="128">
                  <c:v>4.2500000000000003E-3</c:v>
                </c:pt>
                <c:pt idx="129">
                  <c:v>4.3E-3</c:v>
                </c:pt>
                <c:pt idx="130">
                  <c:v>4.3100000000000005E-3</c:v>
                </c:pt>
                <c:pt idx="131">
                  <c:v>4.3700000000000006E-3</c:v>
                </c:pt>
                <c:pt idx="132">
                  <c:v>4.3900000000000007E-3</c:v>
                </c:pt>
                <c:pt idx="133">
                  <c:v>4.4200000000000003E-3</c:v>
                </c:pt>
                <c:pt idx="134">
                  <c:v>4.4800000000000005E-3</c:v>
                </c:pt>
                <c:pt idx="135">
                  <c:v>4.4900000000000001E-3</c:v>
                </c:pt>
                <c:pt idx="136">
                  <c:v>4.5300000000000002E-3</c:v>
                </c:pt>
                <c:pt idx="137">
                  <c:v>4.5600000000000007E-3</c:v>
                </c:pt>
                <c:pt idx="138">
                  <c:v>4.5900000000000003E-3</c:v>
                </c:pt>
                <c:pt idx="139">
                  <c:v>4.62E-3</c:v>
                </c:pt>
                <c:pt idx="140">
                  <c:v>4.6500000000000005E-3</c:v>
                </c:pt>
                <c:pt idx="141">
                  <c:v>4.7000000000000002E-3</c:v>
                </c:pt>
                <c:pt idx="142">
                  <c:v>4.7100000000000006E-3</c:v>
                </c:pt>
                <c:pt idx="143">
                  <c:v>4.7800000000000004E-3</c:v>
                </c:pt>
                <c:pt idx="144">
                  <c:v>4.7800000000000004E-3</c:v>
                </c:pt>
                <c:pt idx="145">
                  <c:v>4.81E-3</c:v>
                </c:pt>
                <c:pt idx="146">
                  <c:v>4.8500000000000001E-3</c:v>
                </c:pt>
                <c:pt idx="147">
                  <c:v>4.8800000000000007E-3</c:v>
                </c:pt>
                <c:pt idx="148">
                  <c:v>4.9100000000000003E-3</c:v>
                </c:pt>
                <c:pt idx="149">
                  <c:v>4.9500000000000004E-3</c:v>
                </c:pt>
                <c:pt idx="150">
                  <c:v>4.9900000000000005E-3</c:v>
                </c:pt>
                <c:pt idx="151">
                  <c:v>5.0300000000000006E-3</c:v>
                </c:pt>
                <c:pt idx="152">
                  <c:v>5.0500000000000007E-3</c:v>
                </c:pt>
                <c:pt idx="153">
                  <c:v>5.1000000000000004E-3</c:v>
                </c:pt>
                <c:pt idx="154">
                  <c:v>5.1200000000000004E-3</c:v>
                </c:pt>
                <c:pt idx="155">
                  <c:v>5.1600000000000005E-3</c:v>
                </c:pt>
                <c:pt idx="156">
                  <c:v>5.2000000000000006E-3</c:v>
                </c:pt>
                <c:pt idx="157">
                  <c:v>5.2200000000000007E-3</c:v>
                </c:pt>
                <c:pt idx="158">
                  <c:v>5.2600000000000008E-3</c:v>
                </c:pt>
                <c:pt idx="159">
                  <c:v>5.2900000000000004E-3</c:v>
                </c:pt>
                <c:pt idx="160">
                  <c:v>5.3400000000000001E-3</c:v>
                </c:pt>
                <c:pt idx="161">
                  <c:v>5.3900000000000007E-3</c:v>
                </c:pt>
                <c:pt idx="162">
                  <c:v>5.4000000000000003E-3</c:v>
                </c:pt>
                <c:pt idx="163">
                  <c:v>5.4400000000000004E-3</c:v>
                </c:pt>
                <c:pt idx="164">
                  <c:v>5.4800000000000005E-3</c:v>
                </c:pt>
                <c:pt idx="165">
                  <c:v>5.5100000000000001E-3</c:v>
                </c:pt>
                <c:pt idx="166">
                  <c:v>5.5400000000000007E-3</c:v>
                </c:pt>
                <c:pt idx="167">
                  <c:v>5.5600000000000007E-3</c:v>
                </c:pt>
                <c:pt idx="168">
                  <c:v>5.6000000000000008E-3</c:v>
                </c:pt>
                <c:pt idx="169">
                  <c:v>5.62E-3</c:v>
                </c:pt>
                <c:pt idx="170">
                  <c:v>5.6800000000000002E-3</c:v>
                </c:pt>
                <c:pt idx="171">
                  <c:v>5.6900000000000006E-3</c:v>
                </c:pt>
                <c:pt idx="172">
                  <c:v>5.7200000000000003E-3</c:v>
                </c:pt>
                <c:pt idx="173">
                  <c:v>5.7700000000000008E-3</c:v>
                </c:pt>
                <c:pt idx="174">
                  <c:v>5.8000000000000005E-3</c:v>
                </c:pt>
                <c:pt idx="175">
                  <c:v>5.8600000000000006E-3</c:v>
                </c:pt>
                <c:pt idx="176">
                  <c:v>5.8700000000000002E-3</c:v>
                </c:pt>
                <c:pt idx="177">
                  <c:v>5.9100000000000003E-3</c:v>
                </c:pt>
                <c:pt idx="178">
                  <c:v>5.9400000000000008E-3</c:v>
                </c:pt>
                <c:pt idx="179">
                  <c:v>5.9700000000000005E-3</c:v>
                </c:pt>
                <c:pt idx="180">
                  <c:v>6.0000000000000001E-3</c:v>
                </c:pt>
                <c:pt idx="181">
                  <c:v>6.0100000000000006E-3</c:v>
                </c:pt>
                <c:pt idx="182">
                  <c:v>6.0500000000000007E-3</c:v>
                </c:pt>
                <c:pt idx="183">
                  <c:v>6.1000000000000004E-3</c:v>
                </c:pt>
                <c:pt idx="184">
                  <c:v>6.1200000000000004E-3</c:v>
                </c:pt>
                <c:pt idx="185">
                  <c:v>6.1600000000000005E-3</c:v>
                </c:pt>
                <c:pt idx="186">
                  <c:v>6.2100000000000002E-3</c:v>
                </c:pt>
                <c:pt idx="187">
                  <c:v>6.2400000000000008E-3</c:v>
                </c:pt>
                <c:pt idx="188">
                  <c:v>6.28E-3</c:v>
                </c:pt>
                <c:pt idx="189">
                  <c:v>6.3E-3</c:v>
                </c:pt>
                <c:pt idx="190">
                  <c:v>6.3600000000000002E-3</c:v>
                </c:pt>
                <c:pt idx="191">
                  <c:v>6.3700000000000007E-3</c:v>
                </c:pt>
                <c:pt idx="192">
                  <c:v>6.4200000000000004E-3</c:v>
                </c:pt>
                <c:pt idx="193">
                  <c:v>6.4300000000000008E-3</c:v>
                </c:pt>
                <c:pt idx="194">
                  <c:v>6.45E-3</c:v>
                </c:pt>
                <c:pt idx="195">
                  <c:v>6.5100000000000002E-3</c:v>
                </c:pt>
                <c:pt idx="196">
                  <c:v>6.5200000000000006E-3</c:v>
                </c:pt>
                <c:pt idx="197">
                  <c:v>6.5700000000000003E-3</c:v>
                </c:pt>
                <c:pt idx="198">
                  <c:v>6.6100000000000004E-3</c:v>
                </c:pt>
                <c:pt idx="199">
                  <c:v>6.6100000000000004E-3</c:v>
                </c:pt>
                <c:pt idx="200">
                  <c:v>6.6500000000000005E-3</c:v>
                </c:pt>
                <c:pt idx="201">
                  <c:v>6.7000000000000002E-3</c:v>
                </c:pt>
                <c:pt idx="202">
                  <c:v>6.7300000000000007E-3</c:v>
                </c:pt>
                <c:pt idx="203">
                  <c:v>6.77E-3</c:v>
                </c:pt>
                <c:pt idx="204">
                  <c:v>6.8100000000000001E-3</c:v>
                </c:pt>
                <c:pt idx="205">
                  <c:v>6.8300000000000001E-3</c:v>
                </c:pt>
                <c:pt idx="206">
                  <c:v>6.8600000000000006E-3</c:v>
                </c:pt>
                <c:pt idx="207">
                  <c:v>6.8900000000000003E-3</c:v>
                </c:pt>
                <c:pt idx="208">
                  <c:v>6.9200000000000008E-3</c:v>
                </c:pt>
                <c:pt idx="209">
                  <c:v>6.94E-3</c:v>
                </c:pt>
                <c:pt idx="210">
                  <c:v>6.96E-3</c:v>
                </c:pt>
                <c:pt idx="211">
                  <c:v>7.0200000000000002E-3</c:v>
                </c:pt>
                <c:pt idx="212">
                  <c:v>7.0300000000000007E-3</c:v>
                </c:pt>
                <c:pt idx="213">
                  <c:v>7.0900000000000008E-3</c:v>
                </c:pt>
                <c:pt idx="214">
                  <c:v>7.1300000000000001E-3</c:v>
                </c:pt>
                <c:pt idx="215">
                  <c:v>7.1600000000000006E-3</c:v>
                </c:pt>
                <c:pt idx="216">
                  <c:v>7.2100000000000003E-3</c:v>
                </c:pt>
                <c:pt idx="217">
                  <c:v>7.2200000000000007E-3</c:v>
                </c:pt>
                <c:pt idx="218">
                  <c:v>7.2500000000000004E-3</c:v>
                </c:pt>
                <c:pt idx="219">
                  <c:v>7.28E-3</c:v>
                </c:pt>
                <c:pt idx="220">
                  <c:v>7.3100000000000005E-3</c:v>
                </c:pt>
                <c:pt idx="221">
                  <c:v>7.3500000000000006E-3</c:v>
                </c:pt>
                <c:pt idx="222">
                  <c:v>7.3800000000000003E-3</c:v>
                </c:pt>
                <c:pt idx="223">
                  <c:v>7.4300000000000008E-3</c:v>
                </c:pt>
                <c:pt idx="224">
                  <c:v>7.4400000000000004E-3</c:v>
                </c:pt>
                <c:pt idx="225">
                  <c:v>7.4900000000000001E-3</c:v>
                </c:pt>
                <c:pt idx="226">
                  <c:v>7.5200000000000006E-3</c:v>
                </c:pt>
                <c:pt idx="227">
                  <c:v>7.5500000000000003E-3</c:v>
                </c:pt>
                <c:pt idx="228">
                  <c:v>7.5800000000000008E-3</c:v>
                </c:pt>
                <c:pt idx="229">
                  <c:v>7.6100000000000004E-3</c:v>
                </c:pt>
                <c:pt idx="230">
                  <c:v>7.6500000000000005E-3</c:v>
                </c:pt>
                <c:pt idx="231">
                  <c:v>7.6900000000000007E-3</c:v>
                </c:pt>
                <c:pt idx="232">
                  <c:v>7.7000000000000002E-3</c:v>
                </c:pt>
                <c:pt idx="233">
                  <c:v>7.7500000000000008E-3</c:v>
                </c:pt>
                <c:pt idx="234">
                  <c:v>7.77E-3</c:v>
                </c:pt>
                <c:pt idx="235">
                  <c:v>7.8000000000000005E-3</c:v>
                </c:pt>
                <c:pt idx="236">
                  <c:v>7.8500000000000011E-3</c:v>
                </c:pt>
                <c:pt idx="237">
                  <c:v>7.8700000000000003E-3</c:v>
                </c:pt>
                <c:pt idx="238">
                  <c:v>7.9100000000000004E-3</c:v>
                </c:pt>
                <c:pt idx="239">
                  <c:v>7.9400000000000009E-3</c:v>
                </c:pt>
                <c:pt idx="240">
                  <c:v>7.980000000000001E-3</c:v>
                </c:pt>
                <c:pt idx="241">
                  <c:v>8.0099999999999998E-3</c:v>
                </c:pt>
                <c:pt idx="242">
                  <c:v>8.0499999999999999E-3</c:v>
                </c:pt>
                <c:pt idx="243">
                  <c:v>8.09E-3</c:v>
                </c:pt>
                <c:pt idx="244">
                  <c:v>8.1200000000000005E-3</c:v>
                </c:pt>
                <c:pt idx="245">
                  <c:v>8.1300000000000001E-3</c:v>
                </c:pt>
                <c:pt idx="246">
                  <c:v>8.1700000000000002E-3</c:v>
                </c:pt>
                <c:pt idx="247">
                  <c:v>8.2100000000000003E-3</c:v>
                </c:pt>
                <c:pt idx="248">
                  <c:v>8.2500000000000004E-3</c:v>
                </c:pt>
                <c:pt idx="249">
                  <c:v>8.3000000000000001E-3</c:v>
                </c:pt>
                <c:pt idx="250">
                  <c:v>8.3300000000000006E-3</c:v>
                </c:pt>
                <c:pt idx="251">
                  <c:v>8.3600000000000011E-3</c:v>
                </c:pt>
                <c:pt idx="252">
                  <c:v>8.3899999999999999E-3</c:v>
                </c:pt>
                <c:pt idx="253">
                  <c:v>8.4100000000000008E-3</c:v>
                </c:pt>
                <c:pt idx="254">
                  <c:v>8.4500000000000009E-3</c:v>
                </c:pt>
                <c:pt idx="255">
                  <c:v>8.4799999999999997E-3</c:v>
                </c:pt>
                <c:pt idx="256">
                  <c:v>8.5100000000000002E-3</c:v>
                </c:pt>
                <c:pt idx="257">
                  <c:v>8.5700000000000012E-3</c:v>
                </c:pt>
                <c:pt idx="258">
                  <c:v>8.5800000000000008E-3</c:v>
                </c:pt>
                <c:pt idx="259">
                  <c:v>8.6499999999999997E-3</c:v>
                </c:pt>
                <c:pt idx="260">
                  <c:v>8.6800000000000002E-3</c:v>
                </c:pt>
                <c:pt idx="261">
                  <c:v>8.6899999999999998E-3</c:v>
                </c:pt>
                <c:pt idx="262">
                  <c:v>8.7200000000000003E-3</c:v>
                </c:pt>
                <c:pt idx="263">
                  <c:v>8.7600000000000004E-3</c:v>
                </c:pt>
                <c:pt idx="264">
                  <c:v>8.8100000000000001E-3</c:v>
                </c:pt>
                <c:pt idx="265">
                  <c:v>8.8400000000000006E-3</c:v>
                </c:pt>
                <c:pt idx="266">
                  <c:v>8.8599999999999998E-3</c:v>
                </c:pt>
                <c:pt idx="267">
                  <c:v>8.8700000000000011E-3</c:v>
                </c:pt>
                <c:pt idx="268">
                  <c:v>8.9100000000000013E-3</c:v>
                </c:pt>
                <c:pt idx="269">
                  <c:v>8.9600000000000009E-3</c:v>
                </c:pt>
                <c:pt idx="270">
                  <c:v>8.9899999999999997E-3</c:v>
                </c:pt>
                <c:pt idx="271">
                  <c:v>9.0200000000000002E-3</c:v>
                </c:pt>
                <c:pt idx="272">
                  <c:v>9.0600000000000003E-3</c:v>
                </c:pt>
                <c:pt idx="273">
                  <c:v>9.0800000000000013E-3</c:v>
                </c:pt>
                <c:pt idx="274">
                  <c:v>9.1199999999999996E-3</c:v>
                </c:pt>
                <c:pt idx="275">
                  <c:v>9.1700000000000011E-3</c:v>
                </c:pt>
                <c:pt idx="276">
                  <c:v>9.1900000000000003E-3</c:v>
                </c:pt>
                <c:pt idx="277">
                  <c:v>9.2100000000000012E-3</c:v>
                </c:pt>
                <c:pt idx="278">
                  <c:v>9.2700000000000005E-3</c:v>
                </c:pt>
                <c:pt idx="279">
                  <c:v>9.2800000000000001E-3</c:v>
                </c:pt>
                <c:pt idx="280">
                  <c:v>9.3299999999999998E-3</c:v>
                </c:pt>
                <c:pt idx="281">
                  <c:v>9.3600000000000003E-3</c:v>
                </c:pt>
                <c:pt idx="282">
                  <c:v>9.4000000000000004E-3</c:v>
                </c:pt>
                <c:pt idx="283">
                  <c:v>9.4000000000000004E-3</c:v>
                </c:pt>
                <c:pt idx="284">
                  <c:v>9.4599999999999997E-3</c:v>
                </c:pt>
                <c:pt idx="285">
                  <c:v>9.4800000000000006E-3</c:v>
                </c:pt>
                <c:pt idx="286">
                  <c:v>9.5200000000000007E-3</c:v>
                </c:pt>
                <c:pt idx="287">
                  <c:v>9.5500000000000012E-3</c:v>
                </c:pt>
                <c:pt idx="288">
                  <c:v>9.5899999999999996E-3</c:v>
                </c:pt>
                <c:pt idx="289">
                  <c:v>9.6200000000000001E-3</c:v>
                </c:pt>
                <c:pt idx="290">
                  <c:v>9.640000000000001E-3</c:v>
                </c:pt>
                <c:pt idx="291">
                  <c:v>9.6900000000000007E-3</c:v>
                </c:pt>
                <c:pt idx="292">
                  <c:v>9.7200000000000012E-3</c:v>
                </c:pt>
                <c:pt idx="293">
                  <c:v>9.7599999999999996E-3</c:v>
                </c:pt>
                <c:pt idx="294">
                  <c:v>9.7800000000000005E-3</c:v>
                </c:pt>
                <c:pt idx="295">
                  <c:v>9.8200000000000006E-3</c:v>
                </c:pt>
                <c:pt idx="296">
                  <c:v>9.8500000000000011E-3</c:v>
                </c:pt>
                <c:pt idx="297">
                  <c:v>9.8799999999999999E-3</c:v>
                </c:pt>
                <c:pt idx="298">
                  <c:v>9.9100000000000004E-3</c:v>
                </c:pt>
                <c:pt idx="299">
                  <c:v>9.9500000000000005E-3</c:v>
                </c:pt>
                <c:pt idx="300">
                  <c:v>9.980000000000001E-3</c:v>
                </c:pt>
                <c:pt idx="301">
                  <c:v>1.0030000000000001E-2</c:v>
                </c:pt>
                <c:pt idx="302">
                  <c:v>1.0060000000000001E-2</c:v>
                </c:pt>
                <c:pt idx="303">
                  <c:v>1.009E-2</c:v>
                </c:pt>
                <c:pt idx="304">
                  <c:v>1.0110000000000001E-2</c:v>
                </c:pt>
                <c:pt idx="305">
                  <c:v>1.0160000000000001E-2</c:v>
                </c:pt>
                <c:pt idx="306">
                  <c:v>1.0190000000000001E-2</c:v>
                </c:pt>
                <c:pt idx="307">
                  <c:v>1.021E-2</c:v>
                </c:pt>
                <c:pt idx="308">
                  <c:v>1.0240000000000001E-2</c:v>
                </c:pt>
                <c:pt idx="309">
                  <c:v>1.0290000000000001E-2</c:v>
                </c:pt>
                <c:pt idx="310">
                  <c:v>1.0320000000000001E-2</c:v>
                </c:pt>
                <c:pt idx="311">
                  <c:v>1.034E-2</c:v>
                </c:pt>
                <c:pt idx="312">
                  <c:v>1.038E-2</c:v>
                </c:pt>
                <c:pt idx="313">
                  <c:v>1.042E-2</c:v>
                </c:pt>
                <c:pt idx="314">
                  <c:v>1.0450000000000001E-2</c:v>
                </c:pt>
                <c:pt idx="315">
                  <c:v>1.048E-2</c:v>
                </c:pt>
                <c:pt idx="316">
                  <c:v>1.051E-2</c:v>
                </c:pt>
                <c:pt idx="317">
                  <c:v>1.0530000000000001E-2</c:v>
                </c:pt>
                <c:pt idx="318">
                  <c:v>1.059E-2</c:v>
                </c:pt>
                <c:pt idx="319">
                  <c:v>1.06E-2</c:v>
                </c:pt>
                <c:pt idx="320">
                  <c:v>1.064E-2</c:v>
                </c:pt>
                <c:pt idx="321">
                  <c:v>1.069E-2</c:v>
                </c:pt>
                <c:pt idx="322">
                  <c:v>1.074E-2</c:v>
                </c:pt>
                <c:pt idx="323">
                  <c:v>1.077E-2</c:v>
                </c:pt>
                <c:pt idx="324">
                  <c:v>1.0790000000000001E-2</c:v>
                </c:pt>
                <c:pt idx="325">
                  <c:v>1.081E-2</c:v>
                </c:pt>
                <c:pt idx="326">
                  <c:v>1.086E-2</c:v>
                </c:pt>
                <c:pt idx="327">
                  <c:v>1.09E-2</c:v>
                </c:pt>
                <c:pt idx="328">
                  <c:v>1.093E-2</c:v>
                </c:pt>
                <c:pt idx="329">
                  <c:v>1.095E-2</c:v>
                </c:pt>
                <c:pt idx="330">
                  <c:v>1.099E-2</c:v>
                </c:pt>
                <c:pt idx="331">
                  <c:v>1.1040000000000001E-2</c:v>
                </c:pt>
                <c:pt idx="332">
                  <c:v>1.1050000000000001E-2</c:v>
                </c:pt>
                <c:pt idx="333">
                  <c:v>1.108E-2</c:v>
                </c:pt>
                <c:pt idx="334">
                  <c:v>1.111E-2</c:v>
                </c:pt>
                <c:pt idx="335">
                  <c:v>1.116E-2</c:v>
                </c:pt>
                <c:pt idx="336">
                  <c:v>1.12E-2</c:v>
                </c:pt>
                <c:pt idx="337">
                  <c:v>1.123E-2</c:v>
                </c:pt>
                <c:pt idx="338">
                  <c:v>1.1270000000000001E-2</c:v>
                </c:pt>
                <c:pt idx="339">
                  <c:v>1.1300000000000001E-2</c:v>
                </c:pt>
                <c:pt idx="340">
                  <c:v>1.133E-2</c:v>
                </c:pt>
                <c:pt idx="341">
                  <c:v>1.136E-2</c:v>
                </c:pt>
                <c:pt idx="342">
                  <c:v>1.1380000000000001E-2</c:v>
                </c:pt>
                <c:pt idx="343">
                  <c:v>1.145E-2</c:v>
                </c:pt>
                <c:pt idx="344">
                  <c:v>1.1470000000000001E-2</c:v>
                </c:pt>
                <c:pt idx="345">
                  <c:v>1.15E-2</c:v>
                </c:pt>
                <c:pt idx="346">
                  <c:v>1.153E-2</c:v>
                </c:pt>
                <c:pt idx="347">
                  <c:v>1.157E-2</c:v>
                </c:pt>
                <c:pt idx="348">
                  <c:v>1.1600000000000001E-2</c:v>
                </c:pt>
                <c:pt idx="349">
                  <c:v>1.162E-2</c:v>
                </c:pt>
                <c:pt idx="350">
                  <c:v>1.1640000000000001E-2</c:v>
                </c:pt>
                <c:pt idx="351">
                  <c:v>1.1680000000000001E-2</c:v>
                </c:pt>
                <c:pt idx="352">
                  <c:v>1.1730000000000001E-2</c:v>
                </c:pt>
                <c:pt idx="353">
                  <c:v>1.175E-2</c:v>
                </c:pt>
                <c:pt idx="354">
                  <c:v>1.1780000000000001E-2</c:v>
                </c:pt>
                <c:pt idx="355">
                  <c:v>1.184E-2</c:v>
                </c:pt>
                <c:pt idx="356">
                  <c:v>1.184E-2</c:v>
                </c:pt>
                <c:pt idx="357">
                  <c:v>1.187E-2</c:v>
                </c:pt>
                <c:pt idx="358">
                  <c:v>1.191E-2</c:v>
                </c:pt>
                <c:pt idx="359">
                  <c:v>1.1950000000000001E-2</c:v>
                </c:pt>
                <c:pt idx="360">
                  <c:v>1.2020000000000001E-2</c:v>
                </c:pt>
                <c:pt idx="361">
                  <c:v>1.2020000000000001E-2</c:v>
                </c:pt>
                <c:pt idx="362">
                  <c:v>1.2060000000000001E-2</c:v>
                </c:pt>
                <c:pt idx="363">
                  <c:v>1.21E-2</c:v>
                </c:pt>
                <c:pt idx="364">
                  <c:v>1.213E-2</c:v>
                </c:pt>
                <c:pt idx="365">
                  <c:v>1.217E-2</c:v>
                </c:pt>
                <c:pt idx="366">
                  <c:v>1.2190000000000001E-2</c:v>
                </c:pt>
                <c:pt idx="367">
                  <c:v>1.222E-2</c:v>
                </c:pt>
                <c:pt idx="368">
                  <c:v>1.225E-2</c:v>
                </c:pt>
                <c:pt idx="369">
                  <c:v>1.2280000000000001E-2</c:v>
                </c:pt>
                <c:pt idx="370">
                  <c:v>1.2320000000000001E-2</c:v>
                </c:pt>
                <c:pt idx="371">
                  <c:v>1.234E-2</c:v>
                </c:pt>
                <c:pt idx="372">
                  <c:v>1.238E-2</c:v>
                </c:pt>
                <c:pt idx="373">
                  <c:v>1.243E-2</c:v>
                </c:pt>
                <c:pt idx="374">
                  <c:v>1.244E-2</c:v>
                </c:pt>
                <c:pt idx="375">
                  <c:v>1.248E-2</c:v>
                </c:pt>
                <c:pt idx="376">
                  <c:v>1.251E-2</c:v>
                </c:pt>
                <c:pt idx="377">
                  <c:v>1.257E-2</c:v>
                </c:pt>
                <c:pt idx="378">
                  <c:v>1.26E-2</c:v>
                </c:pt>
                <c:pt idx="379">
                  <c:v>1.26E-2</c:v>
                </c:pt>
                <c:pt idx="380">
                  <c:v>1.265E-2</c:v>
                </c:pt>
                <c:pt idx="381">
                  <c:v>1.269E-2</c:v>
                </c:pt>
                <c:pt idx="382">
                  <c:v>1.2710000000000001E-2</c:v>
                </c:pt>
                <c:pt idx="383">
                  <c:v>1.274E-2</c:v>
                </c:pt>
                <c:pt idx="384">
                  <c:v>1.278E-2</c:v>
                </c:pt>
                <c:pt idx="385">
                  <c:v>1.2790000000000001E-2</c:v>
                </c:pt>
                <c:pt idx="386">
                  <c:v>1.285E-2</c:v>
                </c:pt>
                <c:pt idx="387">
                  <c:v>1.2880000000000001E-2</c:v>
                </c:pt>
                <c:pt idx="388">
                  <c:v>1.29E-2</c:v>
                </c:pt>
                <c:pt idx="389">
                  <c:v>1.295E-2</c:v>
                </c:pt>
                <c:pt idx="390">
                  <c:v>1.3000000000000001E-2</c:v>
                </c:pt>
                <c:pt idx="391">
                  <c:v>1.3010000000000001E-2</c:v>
                </c:pt>
                <c:pt idx="392">
                  <c:v>1.3040000000000001E-2</c:v>
                </c:pt>
                <c:pt idx="393">
                  <c:v>1.308E-2</c:v>
                </c:pt>
                <c:pt idx="394">
                  <c:v>1.3130000000000001E-2</c:v>
                </c:pt>
                <c:pt idx="395">
                  <c:v>1.3140000000000001E-2</c:v>
                </c:pt>
                <c:pt idx="396">
                  <c:v>1.3180000000000001E-2</c:v>
                </c:pt>
                <c:pt idx="397">
                  <c:v>1.3210000000000001E-2</c:v>
                </c:pt>
                <c:pt idx="398">
                  <c:v>1.325E-2</c:v>
                </c:pt>
                <c:pt idx="399">
                  <c:v>1.3270000000000001E-2</c:v>
                </c:pt>
                <c:pt idx="400">
                  <c:v>1.332E-2</c:v>
                </c:pt>
                <c:pt idx="401">
                  <c:v>1.3350000000000001E-2</c:v>
                </c:pt>
                <c:pt idx="402">
                  <c:v>1.337E-2</c:v>
                </c:pt>
                <c:pt idx="403">
                  <c:v>1.342E-2</c:v>
                </c:pt>
                <c:pt idx="404">
                  <c:v>1.345E-2</c:v>
                </c:pt>
                <c:pt idx="405">
                  <c:v>1.3480000000000001E-2</c:v>
                </c:pt>
                <c:pt idx="406">
                  <c:v>1.3520000000000001E-2</c:v>
                </c:pt>
                <c:pt idx="407">
                  <c:v>1.355E-2</c:v>
                </c:pt>
                <c:pt idx="408">
                  <c:v>1.357E-2</c:v>
                </c:pt>
                <c:pt idx="409">
                  <c:v>1.363E-2</c:v>
                </c:pt>
                <c:pt idx="410">
                  <c:v>1.367E-2</c:v>
                </c:pt>
                <c:pt idx="411">
                  <c:v>1.3690000000000001E-2</c:v>
                </c:pt>
                <c:pt idx="412">
                  <c:v>1.372E-2</c:v>
                </c:pt>
                <c:pt idx="413">
                  <c:v>1.375E-2</c:v>
                </c:pt>
                <c:pt idx="414">
                  <c:v>1.379E-2</c:v>
                </c:pt>
                <c:pt idx="415">
                  <c:v>1.383E-2</c:v>
                </c:pt>
                <c:pt idx="416">
                  <c:v>1.387E-2</c:v>
                </c:pt>
                <c:pt idx="417">
                  <c:v>1.388E-2</c:v>
                </c:pt>
                <c:pt idx="418">
                  <c:v>1.3900000000000001E-2</c:v>
                </c:pt>
                <c:pt idx="419">
                  <c:v>1.3940000000000001E-2</c:v>
                </c:pt>
                <c:pt idx="420">
                  <c:v>1.3990000000000001E-2</c:v>
                </c:pt>
                <c:pt idx="421">
                  <c:v>1.401E-2</c:v>
                </c:pt>
                <c:pt idx="422">
                  <c:v>1.406E-2</c:v>
                </c:pt>
                <c:pt idx="423">
                  <c:v>1.4080000000000001E-2</c:v>
                </c:pt>
                <c:pt idx="424">
                  <c:v>1.41E-2</c:v>
                </c:pt>
                <c:pt idx="425">
                  <c:v>1.4160000000000001E-2</c:v>
                </c:pt>
                <c:pt idx="426">
                  <c:v>1.418E-2</c:v>
                </c:pt>
                <c:pt idx="427">
                  <c:v>1.423E-2</c:v>
                </c:pt>
                <c:pt idx="428">
                  <c:v>1.426E-2</c:v>
                </c:pt>
                <c:pt idx="429">
                  <c:v>1.4290000000000001E-2</c:v>
                </c:pt>
                <c:pt idx="430">
                  <c:v>1.431E-2</c:v>
                </c:pt>
                <c:pt idx="431">
                  <c:v>1.4330000000000001E-2</c:v>
                </c:pt>
                <c:pt idx="432">
                  <c:v>1.438E-2</c:v>
                </c:pt>
                <c:pt idx="433">
                  <c:v>1.4410000000000001E-2</c:v>
                </c:pt>
                <c:pt idx="434">
                  <c:v>1.444E-2</c:v>
                </c:pt>
                <c:pt idx="435">
                  <c:v>1.447E-2</c:v>
                </c:pt>
                <c:pt idx="436">
                  <c:v>1.451E-2</c:v>
                </c:pt>
                <c:pt idx="437">
                  <c:v>1.4540000000000001E-2</c:v>
                </c:pt>
                <c:pt idx="438">
                  <c:v>1.4590000000000001E-2</c:v>
                </c:pt>
                <c:pt idx="439">
                  <c:v>1.464E-2</c:v>
                </c:pt>
                <c:pt idx="440">
                  <c:v>1.465E-2</c:v>
                </c:pt>
                <c:pt idx="441">
                  <c:v>1.4700000000000001E-2</c:v>
                </c:pt>
                <c:pt idx="442">
                  <c:v>1.472E-2</c:v>
                </c:pt>
                <c:pt idx="443">
                  <c:v>1.4750000000000001E-2</c:v>
                </c:pt>
                <c:pt idx="444">
                  <c:v>1.4760000000000001E-2</c:v>
                </c:pt>
                <c:pt idx="445">
                  <c:v>1.482E-2</c:v>
                </c:pt>
                <c:pt idx="446">
                  <c:v>1.4840000000000001E-2</c:v>
                </c:pt>
                <c:pt idx="447">
                  <c:v>1.49E-2</c:v>
                </c:pt>
                <c:pt idx="448">
                  <c:v>1.4920000000000001E-2</c:v>
                </c:pt>
                <c:pt idx="449">
                  <c:v>1.495E-2</c:v>
                </c:pt>
                <c:pt idx="450">
                  <c:v>1.5000000000000001E-2</c:v>
                </c:pt>
                <c:pt idx="451">
                  <c:v>1.503E-2</c:v>
                </c:pt>
                <c:pt idx="452">
                  <c:v>1.506E-2</c:v>
                </c:pt>
                <c:pt idx="453">
                  <c:v>1.5090000000000001E-2</c:v>
                </c:pt>
                <c:pt idx="454">
                  <c:v>1.512E-2</c:v>
                </c:pt>
                <c:pt idx="455">
                  <c:v>1.515E-2</c:v>
                </c:pt>
                <c:pt idx="456">
                  <c:v>1.52E-2</c:v>
                </c:pt>
                <c:pt idx="457">
                  <c:v>1.521E-2</c:v>
                </c:pt>
                <c:pt idx="458">
                  <c:v>1.524E-2</c:v>
                </c:pt>
                <c:pt idx="459">
                  <c:v>1.528E-2</c:v>
                </c:pt>
                <c:pt idx="460">
                  <c:v>1.533E-2</c:v>
                </c:pt>
                <c:pt idx="461">
                  <c:v>1.533E-2</c:v>
                </c:pt>
                <c:pt idx="462">
                  <c:v>1.537E-2</c:v>
                </c:pt>
                <c:pt idx="463">
                  <c:v>1.542E-2</c:v>
                </c:pt>
                <c:pt idx="464">
                  <c:v>1.5470000000000001E-2</c:v>
                </c:pt>
                <c:pt idx="465">
                  <c:v>1.5480000000000001E-2</c:v>
                </c:pt>
                <c:pt idx="466">
                  <c:v>1.554E-2</c:v>
                </c:pt>
                <c:pt idx="467">
                  <c:v>1.555E-2</c:v>
                </c:pt>
                <c:pt idx="468">
                  <c:v>1.559E-2</c:v>
                </c:pt>
                <c:pt idx="469">
                  <c:v>1.5610000000000001E-2</c:v>
                </c:pt>
                <c:pt idx="470">
                  <c:v>1.5640000000000001E-2</c:v>
                </c:pt>
                <c:pt idx="471">
                  <c:v>1.5710000000000002E-2</c:v>
                </c:pt>
                <c:pt idx="472">
                  <c:v>1.5730000000000001E-2</c:v>
                </c:pt>
                <c:pt idx="473">
                  <c:v>1.5779999999999999E-2</c:v>
                </c:pt>
                <c:pt idx="474">
                  <c:v>1.5810000000000001E-2</c:v>
                </c:pt>
                <c:pt idx="475">
                  <c:v>1.5820000000000001E-2</c:v>
                </c:pt>
                <c:pt idx="476">
                  <c:v>1.5859999999999999E-2</c:v>
                </c:pt>
                <c:pt idx="477">
                  <c:v>1.5880000000000002E-2</c:v>
                </c:pt>
                <c:pt idx="478">
                  <c:v>1.593E-2</c:v>
                </c:pt>
                <c:pt idx="479">
                  <c:v>1.6E-2</c:v>
                </c:pt>
                <c:pt idx="480">
                  <c:v>1.6E-2</c:v>
                </c:pt>
                <c:pt idx="481">
                  <c:v>1.602E-2</c:v>
                </c:pt>
                <c:pt idx="482">
                  <c:v>1.6060000000000001E-2</c:v>
                </c:pt>
                <c:pt idx="483">
                  <c:v>1.6080000000000001E-2</c:v>
                </c:pt>
                <c:pt idx="484">
                  <c:v>1.6119999999999999E-2</c:v>
                </c:pt>
                <c:pt idx="485">
                  <c:v>1.6160000000000001E-2</c:v>
                </c:pt>
                <c:pt idx="486">
                  <c:v>1.619E-2</c:v>
                </c:pt>
                <c:pt idx="487">
                  <c:v>1.6230000000000001E-2</c:v>
                </c:pt>
                <c:pt idx="488">
                  <c:v>1.626E-2</c:v>
                </c:pt>
                <c:pt idx="489">
                  <c:v>1.6300000000000002E-2</c:v>
                </c:pt>
                <c:pt idx="490">
                  <c:v>1.6330000000000001E-2</c:v>
                </c:pt>
                <c:pt idx="491">
                  <c:v>1.635E-2</c:v>
                </c:pt>
                <c:pt idx="492">
                  <c:v>1.6379999999999999E-2</c:v>
                </c:pt>
                <c:pt idx="493">
                  <c:v>1.6400000000000001E-2</c:v>
                </c:pt>
                <c:pt idx="494">
                  <c:v>1.644E-2</c:v>
                </c:pt>
                <c:pt idx="495">
                  <c:v>1.6470000000000002E-2</c:v>
                </c:pt>
                <c:pt idx="496">
                  <c:v>1.651E-2</c:v>
                </c:pt>
                <c:pt idx="497">
                  <c:v>1.653E-2</c:v>
                </c:pt>
                <c:pt idx="498">
                  <c:v>1.6580000000000001E-2</c:v>
                </c:pt>
                <c:pt idx="499">
                  <c:v>1.6640000000000002E-2</c:v>
                </c:pt>
                <c:pt idx="500">
                  <c:v>1.6650000000000002E-2</c:v>
                </c:pt>
                <c:pt idx="501">
                  <c:v>1.67E-2</c:v>
                </c:pt>
                <c:pt idx="502">
                  <c:v>1.6730000000000002E-2</c:v>
                </c:pt>
                <c:pt idx="503">
                  <c:v>1.6750000000000001E-2</c:v>
                </c:pt>
                <c:pt idx="504">
                  <c:v>1.6789999999999999E-2</c:v>
                </c:pt>
                <c:pt idx="505">
                  <c:v>1.6820000000000002E-2</c:v>
                </c:pt>
                <c:pt idx="506">
                  <c:v>1.685E-2</c:v>
                </c:pt>
                <c:pt idx="507">
                  <c:v>1.6879999999999999E-2</c:v>
                </c:pt>
                <c:pt idx="508">
                  <c:v>1.6930000000000001E-2</c:v>
                </c:pt>
                <c:pt idx="509">
                  <c:v>1.694E-2</c:v>
                </c:pt>
                <c:pt idx="510">
                  <c:v>1.6990000000000002E-2</c:v>
                </c:pt>
                <c:pt idx="511">
                  <c:v>1.7000000000000001E-2</c:v>
                </c:pt>
                <c:pt idx="512">
                  <c:v>1.7049999999999999E-2</c:v>
                </c:pt>
                <c:pt idx="513">
                  <c:v>1.7080000000000001E-2</c:v>
                </c:pt>
                <c:pt idx="514">
                  <c:v>1.7129999999999999E-2</c:v>
                </c:pt>
                <c:pt idx="515">
                  <c:v>1.7160000000000002E-2</c:v>
                </c:pt>
                <c:pt idx="516">
                  <c:v>1.7180000000000001E-2</c:v>
                </c:pt>
                <c:pt idx="517">
                  <c:v>1.719E-2</c:v>
                </c:pt>
                <c:pt idx="518">
                  <c:v>1.7260000000000001E-2</c:v>
                </c:pt>
                <c:pt idx="519">
                  <c:v>1.7299999999999999E-2</c:v>
                </c:pt>
                <c:pt idx="520">
                  <c:v>1.7330000000000002E-2</c:v>
                </c:pt>
                <c:pt idx="521">
                  <c:v>1.736E-2</c:v>
                </c:pt>
                <c:pt idx="522">
                  <c:v>1.7399999999999999E-2</c:v>
                </c:pt>
                <c:pt idx="523">
                  <c:v>1.7420000000000001E-2</c:v>
                </c:pt>
                <c:pt idx="524">
                  <c:v>1.745E-2</c:v>
                </c:pt>
                <c:pt idx="525">
                  <c:v>1.7479999999999999E-2</c:v>
                </c:pt>
                <c:pt idx="526">
                  <c:v>1.7500000000000002E-2</c:v>
                </c:pt>
                <c:pt idx="527">
                  <c:v>1.7559999999999999E-2</c:v>
                </c:pt>
                <c:pt idx="528">
                  <c:v>1.7580000000000002E-2</c:v>
                </c:pt>
                <c:pt idx="529">
                  <c:v>1.762E-2</c:v>
                </c:pt>
                <c:pt idx="530">
                  <c:v>1.7660000000000002E-2</c:v>
                </c:pt>
                <c:pt idx="531">
                  <c:v>1.7690000000000001E-2</c:v>
                </c:pt>
                <c:pt idx="532">
                  <c:v>1.771E-2</c:v>
                </c:pt>
                <c:pt idx="533">
                  <c:v>1.7760000000000001E-2</c:v>
                </c:pt>
                <c:pt idx="534">
                  <c:v>1.7780000000000001E-2</c:v>
                </c:pt>
                <c:pt idx="535">
                  <c:v>1.7850000000000001E-2</c:v>
                </c:pt>
                <c:pt idx="536">
                  <c:v>1.7840000000000002E-2</c:v>
                </c:pt>
                <c:pt idx="537">
                  <c:v>1.787E-2</c:v>
                </c:pt>
                <c:pt idx="538">
                  <c:v>1.7920000000000002E-2</c:v>
                </c:pt>
                <c:pt idx="539">
                  <c:v>1.796E-2</c:v>
                </c:pt>
                <c:pt idx="540">
                  <c:v>1.796E-2</c:v>
                </c:pt>
                <c:pt idx="541">
                  <c:v>1.8010000000000002E-2</c:v>
                </c:pt>
                <c:pt idx="542">
                  <c:v>1.804E-2</c:v>
                </c:pt>
                <c:pt idx="543">
                  <c:v>1.8069999999999999E-2</c:v>
                </c:pt>
                <c:pt idx="544">
                  <c:v>1.8100000000000002E-2</c:v>
                </c:pt>
                <c:pt idx="545">
                  <c:v>1.813E-2</c:v>
                </c:pt>
                <c:pt idx="546">
                  <c:v>1.8190000000000001E-2</c:v>
                </c:pt>
                <c:pt idx="547">
                  <c:v>1.821E-2</c:v>
                </c:pt>
                <c:pt idx="548">
                  <c:v>1.8260000000000002E-2</c:v>
                </c:pt>
                <c:pt idx="549">
                  <c:v>1.8270000000000002E-2</c:v>
                </c:pt>
                <c:pt idx="550">
                  <c:v>1.831E-2</c:v>
                </c:pt>
                <c:pt idx="551">
                  <c:v>1.8350000000000002E-2</c:v>
                </c:pt>
                <c:pt idx="552">
                  <c:v>1.8380000000000001E-2</c:v>
                </c:pt>
                <c:pt idx="553">
                  <c:v>1.8409999999999999E-2</c:v>
                </c:pt>
                <c:pt idx="554">
                  <c:v>1.8460000000000001E-2</c:v>
                </c:pt>
                <c:pt idx="555">
                  <c:v>1.8489999999999999E-2</c:v>
                </c:pt>
                <c:pt idx="556">
                  <c:v>1.8499999999999999E-2</c:v>
                </c:pt>
                <c:pt idx="557">
                  <c:v>1.8540000000000001E-2</c:v>
                </c:pt>
                <c:pt idx="558">
                  <c:v>1.8579999999999999E-2</c:v>
                </c:pt>
                <c:pt idx="559">
                  <c:v>1.8620000000000001E-2</c:v>
                </c:pt>
                <c:pt idx="560">
                  <c:v>1.865E-2</c:v>
                </c:pt>
                <c:pt idx="561">
                  <c:v>1.8679999999999999E-2</c:v>
                </c:pt>
                <c:pt idx="562">
                  <c:v>1.8700000000000001E-2</c:v>
                </c:pt>
                <c:pt idx="563">
                  <c:v>1.874E-2</c:v>
                </c:pt>
                <c:pt idx="564">
                  <c:v>1.8770000000000002E-2</c:v>
                </c:pt>
                <c:pt idx="565">
                  <c:v>1.882E-2</c:v>
                </c:pt>
                <c:pt idx="566">
                  <c:v>1.883E-2</c:v>
                </c:pt>
                <c:pt idx="567">
                  <c:v>1.8860000000000002E-2</c:v>
                </c:pt>
                <c:pt idx="568">
                  <c:v>1.891E-2</c:v>
                </c:pt>
                <c:pt idx="569">
                  <c:v>1.8950000000000002E-2</c:v>
                </c:pt>
                <c:pt idx="570">
                  <c:v>1.898E-2</c:v>
                </c:pt>
                <c:pt idx="571">
                  <c:v>1.9019999999999999E-2</c:v>
                </c:pt>
                <c:pt idx="572">
                  <c:v>1.9060000000000001E-2</c:v>
                </c:pt>
                <c:pt idx="573">
                  <c:v>1.908E-2</c:v>
                </c:pt>
                <c:pt idx="574">
                  <c:v>1.9110000000000002E-2</c:v>
                </c:pt>
                <c:pt idx="575">
                  <c:v>1.916E-2</c:v>
                </c:pt>
                <c:pt idx="576">
                  <c:v>1.9200000000000002E-2</c:v>
                </c:pt>
                <c:pt idx="577">
                  <c:v>1.9220000000000001E-2</c:v>
                </c:pt>
                <c:pt idx="578">
                  <c:v>1.925E-2</c:v>
                </c:pt>
                <c:pt idx="579">
                  <c:v>1.9290000000000002E-2</c:v>
                </c:pt>
                <c:pt idx="580">
                  <c:v>1.932E-2</c:v>
                </c:pt>
                <c:pt idx="581">
                  <c:v>1.9349999999999999E-2</c:v>
                </c:pt>
                <c:pt idx="582">
                  <c:v>1.9380000000000001E-2</c:v>
                </c:pt>
                <c:pt idx="583">
                  <c:v>1.942E-2</c:v>
                </c:pt>
                <c:pt idx="584">
                  <c:v>1.9439999999999999E-2</c:v>
                </c:pt>
                <c:pt idx="585">
                  <c:v>1.9480000000000001E-2</c:v>
                </c:pt>
                <c:pt idx="586">
                  <c:v>1.9529999999999999E-2</c:v>
                </c:pt>
                <c:pt idx="587">
                  <c:v>1.9570000000000001E-2</c:v>
                </c:pt>
                <c:pt idx="588">
                  <c:v>1.9599999999999999E-2</c:v>
                </c:pt>
                <c:pt idx="589">
                  <c:v>1.9620000000000002E-2</c:v>
                </c:pt>
                <c:pt idx="590">
                  <c:v>1.966E-2</c:v>
                </c:pt>
                <c:pt idx="591">
                  <c:v>1.968E-2</c:v>
                </c:pt>
                <c:pt idx="592">
                  <c:v>1.9710000000000002E-2</c:v>
                </c:pt>
                <c:pt idx="593">
                  <c:v>1.975E-2</c:v>
                </c:pt>
                <c:pt idx="594">
                  <c:v>1.9810000000000001E-2</c:v>
                </c:pt>
                <c:pt idx="595">
                  <c:v>1.983E-2</c:v>
                </c:pt>
                <c:pt idx="596">
                  <c:v>1.985E-2</c:v>
                </c:pt>
                <c:pt idx="597">
                  <c:v>1.9890000000000001E-2</c:v>
                </c:pt>
                <c:pt idx="598">
                  <c:v>1.9910000000000001E-2</c:v>
                </c:pt>
                <c:pt idx="599">
                  <c:v>1.9949999999999999E-2</c:v>
                </c:pt>
                <c:pt idx="600">
                  <c:v>1.9990000000000001E-2</c:v>
                </c:pt>
                <c:pt idx="601">
                  <c:v>2.002E-2</c:v>
                </c:pt>
                <c:pt idx="602">
                  <c:v>2.0060000000000001E-2</c:v>
                </c:pt>
                <c:pt idx="603">
                  <c:v>2.0080000000000001E-2</c:v>
                </c:pt>
                <c:pt idx="604">
                  <c:v>2.0109999999999999E-2</c:v>
                </c:pt>
                <c:pt idx="605">
                  <c:v>2.0130000000000002E-2</c:v>
                </c:pt>
                <c:pt idx="606">
                  <c:v>2.017E-2</c:v>
                </c:pt>
                <c:pt idx="607">
                  <c:v>2.0199999999999999E-2</c:v>
                </c:pt>
                <c:pt idx="608">
                  <c:v>2.0240000000000001E-2</c:v>
                </c:pt>
                <c:pt idx="609">
                  <c:v>2.0289999999999999E-2</c:v>
                </c:pt>
                <c:pt idx="610">
                  <c:v>2.0279999999999999E-2</c:v>
                </c:pt>
                <c:pt idx="611">
                  <c:v>2.035E-2</c:v>
                </c:pt>
                <c:pt idx="612">
                  <c:v>2.0369999999999999E-2</c:v>
                </c:pt>
                <c:pt idx="613">
                  <c:v>2.0420000000000001E-2</c:v>
                </c:pt>
                <c:pt idx="614">
                  <c:v>2.0459999999999999E-2</c:v>
                </c:pt>
                <c:pt idx="615">
                  <c:v>2.0500000000000001E-2</c:v>
                </c:pt>
                <c:pt idx="616">
                  <c:v>2.051E-2</c:v>
                </c:pt>
                <c:pt idx="617">
                  <c:v>2.0549999999999999E-2</c:v>
                </c:pt>
                <c:pt idx="618">
                  <c:v>2.06E-2</c:v>
                </c:pt>
                <c:pt idx="619">
                  <c:v>2.06E-2</c:v>
                </c:pt>
                <c:pt idx="620">
                  <c:v>2.0660000000000001E-2</c:v>
                </c:pt>
                <c:pt idx="621">
                  <c:v>2.068E-2</c:v>
                </c:pt>
                <c:pt idx="622">
                  <c:v>2.07E-2</c:v>
                </c:pt>
                <c:pt idx="623">
                  <c:v>2.0740000000000001E-2</c:v>
                </c:pt>
                <c:pt idx="624">
                  <c:v>2.077E-2</c:v>
                </c:pt>
                <c:pt idx="625">
                  <c:v>2.0820000000000002E-2</c:v>
                </c:pt>
                <c:pt idx="626">
                  <c:v>2.086E-2</c:v>
                </c:pt>
                <c:pt idx="627">
                  <c:v>2.0889999999999999E-2</c:v>
                </c:pt>
                <c:pt idx="628">
                  <c:v>2.0920000000000001E-2</c:v>
                </c:pt>
                <c:pt idx="629">
                  <c:v>2.0959999999999999E-2</c:v>
                </c:pt>
                <c:pt idx="630">
                  <c:v>2.0980000000000002E-2</c:v>
                </c:pt>
                <c:pt idx="631">
                  <c:v>2.1010000000000001E-2</c:v>
                </c:pt>
                <c:pt idx="632">
                  <c:v>2.1049999999999999E-2</c:v>
                </c:pt>
                <c:pt idx="633">
                  <c:v>2.1080000000000002E-2</c:v>
                </c:pt>
                <c:pt idx="634">
                  <c:v>2.1129999999999999E-2</c:v>
                </c:pt>
                <c:pt idx="635">
                  <c:v>2.1139999999999999E-2</c:v>
                </c:pt>
                <c:pt idx="636">
                  <c:v>2.12E-2</c:v>
                </c:pt>
                <c:pt idx="637">
                  <c:v>2.1229999999999999E-2</c:v>
                </c:pt>
                <c:pt idx="638">
                  <c:v>2.1250000000000002E-2</c:v>
                </c:pt>
                <c:pt idx="639">
                  <c:v>2.129E-2</c:v>
                </c:pt>
                <c:pt idx="640">
                  <c:v>2.1309999999999999E-2</c:v>
                </c:pt>
                <c:pt idx="641">
                  <c:v>2.1360000000000001E-2</c:v>
                </c:pt>
                <c:pt idx="642">
                  <c:v>2.1399999999999999E-2</c:v>
                </c:pt>
                <c:pt idx="643">
                  <c:v>2.1440000000000001E-2</c:v>
                </c:pt>
                <c:pt idx="644">
                  <c:v>2.147E-2</c:v>
                </c:pt>
                <c:pt idx="645">
                  <c:v>2.1500000000000002E-2</c:v>
                </c:pt>
                <c:pt idx="646">
                  <c:v>2.1520000000000001E-2</c:v>
                </c:pt>
                <c:pt idx="647">
                  <c:v>2.1580000000000002E-2</c:v>
                </c:pt>
                <c:pt idx="648">
                  <c:v>2.162E-2</c:v>
                </c:pt>
                <c:pt idx="649">
                  <c:v>2.163E-2</c:v>
                </c:pt>
                <c:pt idx="650">
                  <c:v>2.1700000000000001E-2</c:v>
                </c:pt>
                <c:pt idx="651">
                  <c:v>2.1690000000000001E-2</c:v>
                </c:pt>
                <c:pt idx="652">
                  <c:v>2.1729999999999999E-2</c:v>
                </c:pt>
                <c:pt idx="653">
                  <c:v>2.1770000000000001E-2</c:v>
                </c:pt>
                <c:pt idx="654">
                  <c:v>2.18E-2</c:v>
                </c:pt>
                <c:pt idx="655">
                  <c:v>2.1829999999999999E-2</c:v>
                </c:pt>
                <c:pt idx="656">
                  <c:v>2.1850000000000001E-2</c:v>
                </c:pt>
                <c:pt idx="657">
                  <c:v>2.188E-2</c:v>
                </c:pt>
                <c:pt idx="658">
                  <c:v>2.1940000000000001E-2</c:v>
                </c:pt>
                <c:pt idx="659">
                  <c:v>2.198E-2</c:v>
                </c:pt>
                <c:pt idx="660">
                  <c:v>2.2010000000000002E-2</c:v>
                </c:pt>
                <c:pt idx="661">
                  <c:v>2.2040000000000001E-2</c:v>
                </c:pt>
                <c:pt idx="662">
                  <c:v>2.2090000000000002E-2</c:v>
                </c:pt>
                <c:pt idx="663">
                  <c:v>2.2110000000000001E-2</c:v>
                </c:pt>
                <c:pt idx="664">
                  <c:v>2.214E-2</c:v>
                </c:pt>
                <c:pt idx="665">
                  <c:v>2.215E-2</c:v>
                </c:pt>
                <c:pt idx="666">
                  <c:v>2.2190000000000001E-2</c:v>
                </c:pt>
                <c:pt idx="667">
                  <c:v>2.223E-2</c:v>
                </c:pt>
                <c:pt idx="668">
                  <c:v>2.2260000000000002E-2</c:v>
                </c:pt>
                <c:pt idx="669">
                  <c:v>2.2280000000000001E-2</c:v>
                </c:pt>
                <c:pt idx="670">
                  <c:v>2.2329999999999999E-2</c:v>
                </c:pt>
                <c:pt idx="671">
                  <c:v>2.2370000000000001E-2</c:v>
                </c:pt>
                <c:pt idx="672">
                  <c:v>2.2380000000000001E-2</c:v>
                </c:pt>
                <c:pt idx="673">
                  <c:v>2.2419999999999999E-2</c:v>
                </c:pt>
                <c:pt idx="674">
                  <c:v>2.2460000000000001E-2</c:v>
                </c:pt>
                <c:pt idx="675">
                  <c:v>2.2509999999999999E-2</c:v>
                </c:pt>
                <c:pt idx="676">
                  <c:v>2.2530000000000001E-2</c:v>
                </c:pt>
                <c:pt idx="677">
                  <c:v>2.2540000000000001E-2</c:v>
                </c:pt>
                <c:pt idx="678">
                  <c:v>2.2589999999999999E-2</c:v>
                </c:pt>
                <c:pt idx="679">
                  <c:v>2.264E-2</c:v>
                </c:pt>
                <c:pt idx="680">
                  <c:v>2.2669999999999999E-2</c:v>
                </c:pt>
                <c:pt idx="681">
                  <c:v>2.2710000000000001E-2</c:v>
                </c:pt>
                <c:pt idx="682">
                  <c:v>2.2710000000000001E-2</c:v>
                </c:pt>
                <c:pt idx="683">
                  <c:v>2.2749999999999999E-2</c:v>
                </c:pt>
                <c:pt idx="684">
                  <c:v>2.2800000000000001E-2</c:v>
                </c:pt>
                <c:pt idx="685">
                  <c:v>2.283E-2</c:v>
                </c:pt>
                <c:pt idx="686">
                  <c:v>2.2839999999999999E-2</c:v>
                </c:pt>
                <c:pt idx="687">
                  <c:v>2.2890000000000001E-2</c:v>
                </c:pt>
                <c:pt idx="688">
                  <c:v>2.2929999999999999E-2</c:v>
                </c:pt>
                <c:pt idx="689">
                  <c:v>2.2960000000000001E-2</c:v>
                </c:pt>
                <c:pt idx="690">
                  <c:v>2.298E-2</c:v>
                </c:pt>
                <c:pt idx="691">
                  <c:v>2.3019999999999999E-2</c:v>
                </c:pt>
                <c:pt idx="692">
                  <c:v>2.3050000000000001E-2</c:v>
                </c:pt>
                <c:pt idx="693">
                  <c:v>2.307E-2</c:v>
                </c:pt>
                <c:pt idx="694">
                  <c:v>2.3120000000000002E-2</c:v>
                </c:pt>
                <c:pt idx="695">
                  <c:v>2.315E-2</c:v>
                </c:pt>
                <c:pt idx="696">
                  <c:v>2.3200000000000002E-2</c:v>
                </c:pt>
                <c:pt idx="697">
                  <c:v>2.3230000000000001E-2</c:v>
                </c:pt>
                <c:pt idx="698">
                  <c:v>2.3259999999999999E-2</c:v>
                </c:pt>
                <c:pt idx="699">
                  <c:v>2.3310000000000001E-2</c:v>
                </c:pt>
                <c:pt idx="700">
                  <c:v>2.333E-2</c:v>
                </c:pt>
                <c:pt idx="701">
                  <c:v>2.3370000000000002E-2</c:v>
                </c:pt>
                <c:pt idx="702">
                  <c:v>2.3390000000000001E-2</c:v>
                </c:pt>
                <c:pt idx="703">
                  <c:v>2.342E-2</c:v>
                </c:pt>
                <c:pt idx="704">
                  <c:v>2.3460000000000002E-2</c:v>
                </c:pt>
                <c:pt idx="705">
                  <c:v>2.3480000000000001E-2</c:v>
                </c:pt>
                <c:pt idx="706">
                  <c:v>2.3540000000000002E-2</c:v>
                </c:pt>
                <c:pt idx="707">
                  <c:v>2.3540000000000002E-2</c:v>
                </c:pt>
                <c:pt idx="708">
                  <c:v>2.3609999999999999E-2</c:v>
                </c:pt>
                <c:pt idx="709">
                  <c:v>2.3609999999999999E-2</c:v>
                </c:pt>
                <c:pt idx="710">
                  <c:v>2.3640000000000001E-2</c:v>
                </c:pt>
                <c:pt idx="711">
                  <c:v>2.3689999999999999E-2</c:v>
                </c:pt>
                <c:pt idx="712">
                  <c:v>2.3740000000000001E-2</c:v>
                </c:pt>
                <c:pt idx="713">
                  <c:v>2.375E-2</c:v>
                </c:pt>
                <c:pt idx="714">
                  <c:v>2.3790000000000002E-2</c:v>
                </c:pt>
                <c:pt idx="715">
                  <c:v>2.385E-2</c:v>
                </c:pt>
                <c:pt idx="716">
                  <c:v>2.3859999999999999E-2</c:v>
                </c:pt>
                <c:pt idx="717">
                  <c:v>2.3910000000000001E-2</c:v>
                </c:pt>
                <c:pt idx="718">
                  <c:v>2.393E-2</c:v>
                </c:pt>
                <c:pt idx="719">
                  <c:v>2.3949999999999999E-2</c:v>
                </c:pt>
                <c:pt idx="720">
                  <c:v>2.3980000000000001E-2</c:v>
                </c:pt>
                <c:pt idx="721">
                  <c:v>2.4E-2</c:v>
                </c:pt>
                <c:pt idx="722">
                  <c:v>2.4060000000000002E-2</c:v>
                </c:pt>
                <c:pt idx="723">
                  <c:v>2.4109999999999999E-2</c:v>
                </c:pt>
                <c:pt idx="724">
                  <c:v>2.4119999999999999E-2</c:v>
                </c:pt>
                <c:pt idx="725">
                  <c:v>2.4150000000000001E-2</c:v>
                </c:pt>
                <c:pt idx="726">
                  <c:v>2.418E-2</c:v>
                </c:pt>
                <c:pt idx="727">
                  <c:v>2.4199999999999999E-2</c:v>
                </c:pt>
                <c:pt idx="728">
                  <c:v>2.426E-2</c:v>
                </c:pt>
                <c:pt idx="729">
                  <c:v>2.4289999999999999E-2</c:v>
                </c:pt>
                <c:pt idx="730">
                  <c:v>2.4330000000000001E-2</c:v>
                </c:pt>
                <c:pt idx="731">
                  <c:v>2.436E-2</c:v>
                </c:pt>
                <c:pt idx="732">
                  <c:v>2.4400000000000002E-2</c:v>
                </c:pt>
                <c:pt idx="733">
                  <c:v>2.4420000000000001E-2</c:v>
                </c:pt>
                <c:pt idx="734">
                  <c:v>2.4459999999999999E-2</c:v>
                </c:pt>
                <c:pt idx="735">
                  <c:v>2.4490000000000001E-2</c:v>
                </c:pt>
                <c:pt idx="736">
                  <c:v>2.4510000000000001E-2</c:v>
                </c:pt>
                <c:pt idx="737">
                  <c:v>2.4570000000000002E-2</c:v>
                </c:pt>
                <c:pt idx="738">
                  <c:v>2.4590000000000001E-2</c:v>
                </c:pt>
                <c:pt idx="739">
                  <c:v>2.4639999999999999E-2</c:v>
                </c:pt>
                <c:pt idx="740">
                  <c:v>2.4660000000000001E-2</c:v>
                </c:pt>
                <c:pt idx="741">
                  <c:v>2.4680000000000001E-2</c:v>
                </c:pt>
                <c:pt idx="742">
                  <c:v>2.4709999999999999E-2</c:v>
                </c:pt>
                <c:pt idx="743">
                  <c:v>2.4750000000000001E-2</c:v>
                </c:pt>
                <c:pt idx="744">
                  <c:v>2.478E-2</c:v>
                </c:pt>
                <c:pt idx="745">
                  <c:v>2.4820000000000002E-2</c:v>
                </c:pt>
                <c:pt idx="746">
                  <c:v>2.4850000000000001E-2</c:v>
                </c:pt>
                <c:pt idx="747">
                  <c:v>2.4889999999999999E-2</c:v>
                </c:pt>
                <c:pt idx="748">
                  <c:v>2.4930000000000001E-2</c:v>
                </c:pt>
                <c:pt idx="749">
                  <c:v>2.496E-2</c:v>
                </c:pt>
                <c:pt idx="750">
                  <c:v>2.4979999999999999E-2</c:v>
                </c:pt>
                <c:pt idx="751">
                  <c:v>2.5010000000000001E-2</c:v>
                </c:pt>
                <c:pt idx="752">
                  <c:v>2.504E-2</c:v>
                </c:pt>
                <c:pt idx="753">
                  <c:v>2.5070000000000002E-2</c:v>
                </c:pt>
                <c:pt idx="754">
                  <c:v>2.511E-2</c:v>
                </c:pt>
                <c:pt idx="755">
                  <c:v>2.5149999999999999E-2</c:v>
                </c:pt>
                <c:pt idx="756">
                  <c:v>2.5180000000000001E-2</c:v>
                </c:pt>
                <c:pt idx="757">
                  <c:v>2.5229999999999999E-2</c:v>
                </c:pt>
                <c:pt idx="758">
                  <c:v>2.5240000000000002E-2</c:v>
                </c:pt>
                <c:pt idx="759">
                  <c:v>2.5270000000000001E-2</c:v>
                </c:pt>
                <c:pt idx="760">
                  <c:v>2.5309999999999999E-2</c:v>
                </c:pt>
                <c:pt idx="761">
                  <c:v>2.5350000000000001E-2</c:v>
                </c:pt>
                <c:pt idx="762">
                  <c:v>2.5389999999999999E-2</c:v>
                </c:pt>
                <c:pt idx="763">
                  <c:v>2.5420000000000002E-2</c:v>
                </c:pt>
                <c:pt idx="764">
                  <c:v>2.545E-2</c:v>
                </c:pt>
                <c:pt idx="765">
                  <c:v>2.5500000000000002E-2</c:v>
                </c:pt>
                <c:pt idx="766">
                  <c:v>2.5530000000000001E-2</c:v>
                </c:pt>
                <c:pt idx="767">
                  <c:v>2.5569999999999999E-2</c:v>
                </c:pt>
                <c:pt idx="768">
                  <c:v>2.5559999999999999E-2</c:v>
                </c:pt>
                <c:pt idx="769">
                  <c:v>2.562E-2</c:v>
                </c:pt>
                <c:pt idx="770">
                  <c:v>2.5649999999999999E-2</c:v>
                </c:pt>
                <c:pt idx="771">
                  <c:v>2.5670000000000002E-2</c:v>
                </c:pt>
                <c:pt idx="772">
                  <c:v>2.5729999999999999E-2</c:v>
                </c:pt>
                <c:pt idx="773">
                  <c:v>2.5780000000000001E-2</c:v>
                </c:pt>
                <c:pt idx="774">
                  <c:v>2.579E-2</c:v>
                </c:pt>
                <c:pt idx="775">
                  <c:v>2.5819999999999999E-2</c:v>
                </c:pt>
                <c:pt idx="776">
                  <c:v>2.5840000000000002E-2</c:v>
                </c:pt>
                <c:pt idx="777">
                  <c:v>2.588E-2</c:v>
                </c:pt>
                <c:pt idx="778">
                  <c:v>2.5930000000000002E-2</c:v>
                </c:pt>
                <c:pt idx="779">
                  <c:v>2.596E-2</c:v>
                </c:pt>
                <c:pt idx="780">
                  <c:v>2.5989999999999999E-2</c:v>
                </c:pt>
                <c:pt idx="781">
                  <c:v>2.6020000000000001E-2</c:v>
                </c:pt>
                <c:pt idx="782">
                  <c:v>2.605E-2</c:v>
                </c:pt>
                <c:pt idx="783">
                  <c:v>2.6090000000000002E-2</c:v>
                </c:pt>
                <c:pt idx="784">
                  <c:v>2.6110000000000001E-2</c:v>
                </c:pt>
                <c:pt idx="785">
                  <c:v>2.615E-2</c:v>
                </c:pt>
                <c:pt idx="786">
                  <c:v>2.6169999999999999E-2</c:v>
                </c:pt>
                <c:pt idx="787">
                  <c:v>2.6200000000000001E-2</c:v>
                </c:pt>
                <c:pt idx="788">
                  <c:v>2.6249999999999999E-2</c:v>
                </c:pt>
                <c:pt idx="789">
                  <c:v>2.6290000000000001E-2</c:v>
                </c:pt>
                <c:pt idx="790">
                  <c:v>2.6280000000000001E-2</c:v>
                </c:pt>
                <c:pt idx="791">
                  <c:v>2.6360000000000001E-2</c:v>
                </c:pt>
                <c:pt idx="792">
                  <c:v>2.6380000000000001E-2</c:v>
                </c:pt>
                <c:pt idx="793">
                  <c:v>2.6409999999999999E-2</c:v>
                </c:pt>
                <c:pt idx="794">
                  <c:v>2.6450000000000001E-2</c:v>
                </c:pt>
                <c:pt idx="795">
                  <c:v>2.649E-2</c:v>
                </c:pt>
                <c:pt idx="796">
                  <c:v>2.6540000000000001E-2</c:v>
                </c:pt>
                <c:pt idx="797">
                  <c:v>2.657E-2</c:v>
                </c:pt>
                <c:pt idx="798">
                  <c:v>2.6579999999999999E-2</c:v>
                </c:pt>
                <c:pt idx="799">
                  <c:v>2.6610000000000002E-2</c:v>
                </c:pt>
                <c:pt idx="800">
                  <c:v>2.664E-2</c:v>
                </c:pt>
                <c:pt idx="801">
                  <c:v>2.6679999999999999E-2</c:v>
                </c:pt>
                <c:pt idx="802">
                  <c:v>2.673E-2</c:v>
                </c:pt>
                <c:pt idx="803">
                  <c:v>2.6770000000000002E-2</c:v>
                </c:pt>
                <c:pt idx="804">
                  <c:v>2.682E-2</c:v>
                </c:pt>
                <c:pt idx="805">
                  <c:v>2.6849999999999999E-2</c:v>
                </c:pt>
                <c:pt idx="806">
                  <c:v>2.6880000000000001E-2</c:v>
                </c:pt>
                <c:pt idx="807">
                  <c:v>2.69E-2</c:v>
                </c:pt>
                <c:pt idx="808">
                  <c:v>2.6929999999999999E-2</c:v>
                </c:pt>
                <c:pt idx="809">
                  <c:v>2.6960000000000001E-2</c:v>
                </c:pt>
                <c:pt idx="810">
                  <c:v>2.7E-2</c:v>
                </c:pt>
                <c:pt idx="811">
                  <c:v>2.7019999999999999E-2</c:v>
                </c:pt>
                <c:pt idx="812">
                  <c:v>2.7089999999999999E-2</c:v>
                </c:pt>
                <c:pt idx="813">
                  <c:v>2.7089999999999999E-2</c:v>
                </c:pt>
                <c:pt idx="814">
                  <c:v>2.7140000000000001E-2</c:v>
                </c:pt>
                <c:pt idx="815">
                  <c:v>2.716E-2</c:v>
                </c:pt>
                <c:pt idx="816">
                  <c:v>2.7210000000000002E-2</c:v>
                </c:pt>
                <c:pt idx="817">
                  <c:v>2.724E-2</c:v>
                </c:pt>
                <c:pt idx="818">
                  <c:v>2.725E-2</c:v>
                </c:pt>
                <c:pt idx="819">
                  <c:v>2.7290000000000002E-2</c:v>
                </c:pt>
                <c:pt idx="820">
                  <c:v>2.7320000000000001E-2</c:v>
                </c:pt>
                <c:pt idx="821">
                  <c:v>2.7349999999999999E-2</c:v>
                </c:pt>
                <c:pt idx="822">
                  <c:v>2.7380000000000002E-2</c:v>
                </c:pt>
                <c:pt idx="823">
                  <c:v>2.743E-2</c:v>
                </c:pt>
                <c:pt idx="824">
                  <c:v>2.7439999999999999E-2</c:v>
                </c:pt>
                <c:pt idx="825">
                  <c:v>2.75E-2</c:v>
                </c:pt>
                <c:pt idx="826">
                  <c:v>2.751E-2</c:v>
                </c:pt>
                <c:pt idx="827">
                  <c:v>2.7550000000000002E-2</c:v>
                </c:pt>
                <c:pt idx="828">
                  <c:v>2.76E-2</c:v>
                </c:pt>
                <c:pt idx="829">
                  <c:v>2.7619999999999999E-2</c:v>
                </c:pt>
                <c:pt idx="830">
                  <c:v>2.7650000000000001E-2</c:v>
                </c:pt>
                <c:pt idx="831">
                  <c:v>2.768E-2</c:v>
                </c:pt>
                <c:pt idx="832">
                  <c:v>2.7710000000000002E-2</c:v>
                </c:pt>
                <c:pt idx="833">
                  <c:v>2.777E-2</c:v>
                </c:pt>
                <c:pt idx="834">
                  <c:v>2.777E-2</c:v>
                </c:pt>
                <c:pt idx="835">
                  <c:v>2.7830000000000001E-2</c:v>
                </c:pt>
                <c:pt idx="836">
                  <c:v>2.7880000000000002E-2</c:v>
                </c:pt>
                <c:pt idx="837">
                  <c:v>2.7900000000000001E-2</c:v>
                </c:pt>
                <c:pt idx="838">
                  <c:v>2.793E-2</c:v>
                </c:pt>
                <c:pt idx="839">
                  <c:v>2.7949999999999999E-2</c:v>
                </c:pt>
                <c:pt idx="840">
                  <c:v>2.802E-2</c:v>
                </c:pt>
                <c:pt idx="841">
                  <c:v>2.8000000000000001E-2</c:v>
                </c:pt>
                <c:pt idx="842">
                  <c:v>2.809E-2</c:v>
                </c:pt>
                <c:pt idx="843">
                  <c:v>2.81E-2</c:v>
                </c:pt>
                <c:pt idx="844">
                  <c:v>2.8119999999999999E-2</c:v>
                </c:pt>
                <c:pt idx="845">
                  <c:v>2.8150000000000001E-2</c:v>
                </c:pt>
                <c:pt idx="846">
                  <c:v>2.818E-2</c:v>
                </c:pt>
                <c:pt idx="847">
                  <c:v>2.8230000000000002E-2</c:v>
                </c:pt>
                <c:pt idx="848">
                  <c:v>2.8250000000000001E-2</c:v>
                </c:pt>
                <c:pt idx="849">
                  <c:v>2.827E-2</c:v>
                </c:pt>
                <c:pt idx="850">
                  <c:v>2.8320000000000001E-2</c:v>
                </c:pt>
                <c:pt idx="851">
                  <c:v>2.835E-2</c:v>
                </c:pt>
                <c:pt idx="852">
                  <c:v>2.8379999999999999E-2</c:v>
                </c:pt>
                <c:pt idx="853">
                  <c:v>2.845E-2</c:v>
                </c:pt>
                <c:pt idx="854">
                  <c:v>2.8459999999999999E-2</c:v>
                </c:pt>
                <c:pt idx="855">
                  <c:v>2.8490000000000001E-2</c:v>
                </c:pt>
                <c:pt idx="856">
                  <c:v>2.8510000000000001E-2</c:v>
                </c:pt>
                <c:pt idx="857">
                  <c:v>2.8549999999999999E-2</c:v>
                </c:pt>
                <c:pt idx="858">
                  <c:v>2.8590000000000001E-2</c:v>
                </c:pt>
                <c:pt idx="859">
                  <c:v>2.8629999999999999E-2</c:v>
                </c:pt>
                <c:pt idx="860">
                  <c:v>2.8670000000000001E-2</c:v>
                </c:pt>
                <c:pt idx="861">
                  <c:v>2.869E-2</c:v>
                </c:pt>
                <c:pt idx="862">
                  <c:v>2.8719999999999999E-2</c:v>
                </c:pt>
                <c:pt idx="863">
                  <c:v>2.8750000000000001E-2</c:v>
                </c:pt>
                <c:pt idx="864">
                  <c:v>2.8799999999999999E-2</c:v>
                </c:pt>
                <c:pt idx="865">
                  <c:v>2.8830000000000001E-2</c:v>
                </c:pt>
                <c:pt idx="866">
                  <c:v>2.886E-2</c:v>
                </c:pt>
                <c:pt idx="867">
                  <c:v>2.8889999999999999E-2</c:v>
                </c:pt>
                <c:pt idx="868">
                  <c:v>2.8920000000000001E-2</c:v>
                </c:pt>
                <c:pt idx="869">
                  <c:v>2.895E-2</c:v>
                </c:pt>
                <c:pt idx="870">
                  <c:v>2.8990000000000002E-2</c:v>
                </c:pt>
                <c:pt idx="871">
                  <c:v>2.9020000000000001E-2</c:v>
                </c:pt>
                <c:pt idx="872">
                  <c:v>2.904E-2</c:v>
                </c:pt>
                <c:pt idx="873">
                  <c:v>2.9080000000000002E-2</c:v>
                </c:pt>
                <c:pt idx="874">
                  <c:v>2.913E-2</c:v>
                </c:pt>
                <c:pt idx="875">
                  <c:v>2.9160000000000002E-2</c:v>
                </c:pt>
                <c:pt idx="876">
                  <c:v>2.9190000000000001E-2</c:v>
                </c:pt>
                <c:pt idx="877">
                  <c:v>2.9219999999999999E-2</c:v>
                </c:pt>
                <c:pt idx="878">
                  <c:v>2.9250000000000002E-2</c:v>
                </c:pt>
                <c:pt idx="879">
                  <c:v>2.929E-2</c:v>
                </c:pt>
                <c:pt idx="880">
                  <c:v>2.9319999999999999E-2</c:v>
                </c:pt>
                <c:pt idx="881">
                  <c:v>2.9340000000000001E-2</c:v>
                </c:pt>
                <c:pt idx="882">
                  <c:v>2.937E-2</c:v>
                </c:pt>
                <c:pt idx="883">
                  <c:v>2.9399999999999999E-2</c:v>
                </c:pt>
                <c:pt idx="884">
                  <c:v>2.946E-2</c:v>
                </c:pt>
                <c:pt idx="885">
                  <c:v>2.9489999999999999E-2</c:v>
                </c:pt>
                <c:pt idx="886">
                  <c:v>2.9510000000000002E-2</c:v>
                </c:pt>
                <c:pt idx="887">
                  <c:v>2.954E-2</c:v>
                </c:pt>
                <c:pt idx="888">
                  <c:v>2.9590000000000002E-2</c:v>
                </c:pt>
                <c:pt idx="889">
                  <c:v>2.9610000000000001E-2</c:v>
                </c:pt>
                <c:pt idx="890">
                  <c:v>2.9659999999999999E-2</c:v>
                </c:pt>
                <c:pt idx="891">
                  <c:v>2.9680000000000002E-2</c:v>
                </c:pt>
                <c:pt idx="892">
                  <c:v>2.9700000000000001E-2</c:v>
                </c:pt>
                <c:pt idx="893">
                  <c:v>2.9739999999999999E-2</c:v>
                </c:pt>
                <c:pt idx="894">
                  <c:v>2.9770000000000001E-2</c:v>
                </c:pt>
                <c:pt idx="895">
                  <c:v>2.9819999999999999E-2</c:v>
                </c:pt>
                <c:pt idx="896">
                  <c:v>2.9850000000000002E-2</c:v>
                </c:pt>
                <c:pt idx="897">
                  <c:v>2.9899999999999999E-2</c:v>
                </c:pt>
                <c:pt idx="898">
                  <c:v>2.9930000000000002E-2</c:v>
                </c:pt>
                <c:pt idx="899">
                  <c:v>2.9940000000000001E-2</c:v>
                </c:pt>
                <c:pt idx="900">
                  <c:v>2.9989999999999999E-2</c:v>
                </c:pt>
                <c:pt idx="901">
                  <c:v>3.0010000000000002E-2</c:v>
                </c:pt>
                <c:pt idx="902">
                  <c:v>3.006E-2</c:v>
                </c:pt>
                <c:pt idx="903">
                  <c:v>3.0079999999999999E-2</c:v>
                </c:pt>
                <c:pt idx="904">
                  <c:v>3.014E-2</c:v>
                </c:pt>
                <c:pt idx="905">
                  <c:v>3.014E-2</c:v>
                </c:pt>
                <c:pt idx="906">
                  <c:v>3.0169999999999999E-2</c:v>
                </c:pt>
                <c:pt idx="907">
                  <c:v>3.023E-2</c:v>
                </c:pt>
                <c:pt idx="908">
                  <c:v>3.0249999999999999E-2</c:v>
                </c:pt>
                <c:pt idx="909">
                  <c:v>3.0290000000000001E-2</c:v>
                </c:pt>
                <c:pt idx="910">
                  <c:v>3.032E-2</c:v>
                </c:pt>
                <c:pt idx="911">
                  <c:v>3.0350000000000002E-2</c:v>
                </c:pt>
                <c:pt idx="912">
                  <c:v>3.041E-2</c:v>
                </c:pt>
                <c:pt idx="913">
                  <c:v>3.041E-2</c:v>
                </c:pt>
                <c:pt idx="914">
                  <c:v>3.0450000000000001E-2</c:v>
                </c:pt>
                <c:pt idx="915">
                  <c:v>3.049E-2</c:v>
                </c:pt>
                <c:pt idx="916">
                  <c:v>3.0499999999999999E-2</c:v>
                </c:pt>
                <c:pt idx="917">
                  <c:v>3.0550000000000001E-2</c:v>
                </c:pt>
                <c:pt idx="918">
                  <c:v>3.057E-2</c:v>
                </c:pt>
                <c:pt idx="919">
                  <c:v>3.0610000000000002E-2</c:v>
                </c:pt>
                <c:pt idx="920">
                  <c:v>3.0640000000000001E-2</c:v>
                </c:pt>
                <c:pt idx="921">
                  <c:v>3.0690000000000002E-2</c:v>
                </c:pt>
                <c:pt idx="922">
                  <c:v>3.073E-2</c:v>
                </c:pt>
                <c:pt idx="923">
                  <c:v>3.0759999999999999E-2</c:v>
                </c:pt>
                <c:pt idx="924">
                  <c:v>3.0800000000000001E-2</c:v>
                </c:pt>
                <c:pt idx="925">
                  <c:v>3.083E-2</c:v>
                </c:pt>
                <c:pt idx="926">
                  <c:v>3.0839999999999999E-2</c:v>
                </c:pt>
                <c:pt idx="927">
                  <c:v>3.0890000000000001E-2</c:v>
                </c:pt>
                <c:pt idx="928">
                  <c:v>3.0929999999999999E-2</c:v>
                </c:pt>
                <c:pt idx="929">
                  <c:v>3.0939999999999999E-2</c:v>
                </c:pt>
                <c:pt idx="930">
                  <c:v>3.0970000000000001E-2</c:v>
                </c:pt>
                <c:pt idx="931">
                  <c:v>3.1019999999999999E-2</c:v>
                </c:pt>
                <c:pt idx="932">
                  <c:v>3.1040000000000002E-2</c:v>
                </c:pt>
                <c:pt idx="933">
                  <c:v>3.107E-2</c:v>
                </c:pt>
                <c:pt idx="934">
                  <c:v>3.1120000000000002E-2</c:v>
                </c:pt>
                <c:pt idx="935">
                  <c:v>3.1150000000000001E-2</c:v>
                </c:pt>
                <c:pt idx="936">
                  <c:v>3.1179999999999999E-2</c:v>
                </c:pt>
                <c:pt idx="937">
                  <c:v>3.1230000000000001E-2</c:v>
                </c:pt>
                <c:pt idx="938">
                  <c:v>3.125E-2</c:v>
                </c:pt>
                <c:pt idx="939">
                  <c:v>3.1309999999999998E-2</c:v>
                </c:pt>
                <c:pt idx="940">
                  <c:v>3.1329999999999997E-2</c:v>
                </c:pt>
                <c:pt idx="941">
                  <c:v>3.1359999999999999E-2</c:v>
                </c:pt>
                <c:pt idx="942">
                  <c:v>3.1389999999999994E-2</c:v>
                </c:pt>
                <c:pt idx="943">
                  <c:v>3.1419999999999997E-2</c:v>
                </c:pt>
                <c:pt idx="944">
                  <c:v>3.1469999999999998E-2</c:v>
                </c:pt>
                <c:pt idx="945">
                  <c:v>3.1479999999999994E-2</c:v>
                </c:pt>
                <c:pt idx="946">
                  <c:v>3.1509999999999996E-2</c:v>
                </c:pt>
                <c:pt idx="947">
                  <c:v>3.1539999999999999E-2</c:v>
                </c:pt>
                <c:pt idx="948">
                  <c:v>3.159E-2</c:v>
                </c:pt>
                <c:pt idx="949">
                  <c:v>3.1619999999999995E-2</c:v>
                </c:pt>
                <c:pt idx="950">
                  <c:v>3.1659999999999994E-2</c:v>
                </c:pt>
                <c:pt idx="951">
                  <c:v>3.1689999999999996E-2</c:v>
                </c:pt>
                <c:pt idx="952">
                  <c:v>3.1719999999999998E-2</c:v>
                </c:pt>
                <c:pt idx="953">
                  <c:v>3.1759999999999997E-2</c:v>
                </c:pt>
                <c:pt idx="954">
                  <c:v>3.1779999999999996E-2</c:v>
                </c:pt>
                <c:pt idx="955">
                  <c:v>3.1809999999999998E-2</c:v>
                </c:pt>
                <c:pt idx="956">
                  <c:v>3.1849999999999996E-2</c:v>
                </c:pt>
                <c:pt idx="957">
                  <c:v>3.1889999999999995E-2</c:v>
                </c:pt>
                <c:pt idx="958">
                  <c:v>3.1919999999999997E-2</c:v>
                </c:pt>
                <c:pt idx="959">
                  <c:v>3.1949999999999999E-2</c:v>
                </c:pt>
                <c:pt idx="960">
                  <c:v>3.1989999999999998E-2</c:v>
                </c:pt>
                <c:pt idx="961">
                  <c:v>3.2029999999999996E-2</c:v>
                </c:pt>
                <c:pt idx="962">
                  <c:v>3.2029999999999996E-2</c:v>
                </c:pt>
                <c:pt idx="963">
                  <c:v>3.2069999999999994E-2</c:v>
                </c:pt>
                <c:pt idx="964">
                  <c:v>3.211E-2</c:v>
                </c:pt>
                <c:pt idx="965">
                  <c:v>3.2169999999999997E-2</c:v>
                </c:pt>
                <c:pt idx="966">
                  <c:v>3.2189999999999996E-2</c:v>
                </c:pt>
                <c:pt idx="967">
                  <c:v>3.2239999999999998E-2</c:v>
                </c:pt>
                <c:pt idx="968">
                  <c:v>3.2259999999999997E-2</c:v>
                </c:pt>
                <c:pt idx="969">
                  <c:v>3.2279999999999996E-2</c:v>
                </c:pt>
                <c:pt idx="970">
                  <c:v>3.2329999999999998E-2</c:v>
                </c:pt>
                <c:pt idx="971">
                  <c:v>3.2369999999999996E-2</c:v>
                </c:pt>
                <c:pt idx="972">
                  <c:v>3.2399999999999998E-2</c:v>
                </c:pt>
                <c:pt idx="973">
                  <c:v>3.2429999999999994E-2</c:v>
                </c:pt>
                <c:pt idx="974">
                  <c:v>3.245E-2</c:v>
                </c:pt>
                <c:pt idx="975">
                  <c:v>3.2479999999999995E-2</c:v>
                </c:pt>
                <c:pt idx="976">
                  <c:v>3.2529999999999996E-2</c:v>
                </c:pt>
                <c:pt idx="977">
                  <c:v>3.2549999999999996E-2</c:v>
                </c:pt>
                <c:pt idx="978">
                  <c:v>3.2589999999999994E-2</c:v>
                </c:pt>
                <c:pt idx="979">
                  <c:v>3.2619999999999996E-2</c:v>
                </c:pt>
                <c:pt idx="980">
                  <c:v>3.2669999999999998E-2</c:v>
                </c:pt>
                <c:pt idx="981">
                  <c:v>3.2689999999999997E-2</c:v>
                </c:pt>
                <c:pt idx="982">
                  <c:v>3.2749999999999994E-2</c:v>
                </c:pt>
                <c:pt idx="983">
                  <c:v>3.2749999999999994E-2</c:v>
                </c:pt>
                <c:pt idx="984">
                  <c:v>3.2809999999999999E-2</c:v>
                </c:pt>
                <c:pt idx="985">
                  <c:v>3.2839999999999994E-2</c:v>
                </c:pt>
                <c:pt idx="986">
                  <c:v>3.2839999999999994E-2</c:v>
                </c:pt>
                <c:pt idx="987">
                  <c:v>3.2899999999999999E-2</c:v>
                </c:pt>
                <c:pt idx="988">
                  <c:v>3.2919999999999998E-2</c:v>
                </c:pt>
                <c:pt idx="989">
                  <c:v>3.295E-2</c:v>
                </c:pt>
                <c:pt idx="990">
                  <c:v>3.2989999999999998E-2</c:v>
                </c:pt>
                <c:pt idx="991">
                  <c:v>3.3019999999999994E-2</c:v>
                </c:pt>
                <c:pt idx="992">
                  <c:v>3.3049999999999996E-2</c:v>
                </c:pt>
                <c:pt idx="993">
                  <c:v>3.3089999999999994E-2</c:v>
                </c:pt>
                <c:pt idx="994">
                  <c:v>3.3119999999999997E-2</c:v>
                </c:pt>
                <c:pt idx="995">
                  <c:v>3.313E-2</c:v>
                </c:pt>
                <c:pt idx="996">
                  <c:v>3.3179999999999994E-2</c:v>
                </c:pt>
                <c:pt idx="997">
                  <c:v>3.322E-2</c:v>
                </c:pt>
                <c:pt idx="998">
                  <c:v>3.3259999999999998E-2</c:v>
                </c:pt>
                <c:pt idx="999">
                  <c:v>3.3299999999999996E-2</c:v>
                </c:pt>
                <c:pt idx="1000">
                  <c:v>3.3339999999999995E-2</c:v>
                </c:pt>
                <c:pt idx="1001">
                  <c:v>3.3349999999999998E-2</c:v>
                </c:pt>
                <c:pt idx="1002">
                  <c:v>3.3389999999999996E-2</c:v>
                </c:pt>
                <c:pt idx="1003">
                  <c:v>3.3409999999999995E-2</c:v>
                </c:pt>
                <c:pt idx="1004">
                  <c:v>3.3439999999999998E-2</c:v>
                </c:pt>
                <c:pt idx="1005">
                  <c:v>3.3509999999999998E-2</c:v>
                </c:pt>
                <c:pt idx="1006">
                  <c:v>3.3529999999999997E-2</c:v>
                </c:pt>
                <c:pt idx="1007">
                  <c:v>3.3549999999999996E-2</c:v>
                </c:pt>
                <c:pt idx="1008">
                  <c:v>3.3599999999999998E-2</c:v>
                </c:pt>
                <c:pt idx="1009">
                  <c:v>3.3609999999999994E-2</c:v>
                </c:pt>
                <c:pt idx="1010">
                  <c:v>3.3619999999999997E-2</c:v>
                </c:pt>
                <c:pt idx="1011">
                  <c:v>3.3689999999999998E-2</c:v>
                </c:pt>
                <c:pt idx="1012">
                  <c:v>3.3729999999999996E-2</c:v>
                </c:pt>
                <c:pt idx="1013">
                  <c:v>3.3759999999999998E-2</c:v>
                </c:pt>
                <c:pt idx="1014">
                  <c:v>3.3789999999999994E-2</c:v>
                </c:pt>
                <c:pt idx="1015">
                  <c:v>3.3839999999999995E-2</c:v>
                </c:pt>
                <c:pt idx="1016">
                  <c:v>3.3869999999999997E-2</c:v>
                </c:pt>
                <c:pt idx="1017">
                  <c:v>3.39E-2</c:v>
                </c:pt>
                <c:pt idx="1018">
                  <c:v>3.3939999999999998E-2</c:v>
                </c:pt>
                <c:pt idx="1019">
                  <c:v>3.397E-2</c:v>
                </c:pt>
                <c:pt idx="1020">
                  <c:v>3.3989999999999999E-2</c:v>
                </c:pt>
                <c:pt idx="1021">
                  <c:v>3.4039999999999994E-2</c:v>
                </c:pt>
                <c:pt idx="1022">
                  <c:v>3.4049999999999997E-2</c:v>
                </c:pt>
                <c:pt idx="1023">
                  <c:v>3.4099999999999998E-2</c:v>
                </c:pt>
                <c:pt idx="1024">
                  <c:v>3.4109999999999994E-2</c:v>
                </c:pt>
                <c:pt idx="1025">
                  <c:v>3.415E-2</c:v>
                </c:pt>
                <c:pt idx="1026">
                  <c:v>3.4189999999999998E-2</c:v>
                </c:pt>
                <c:pt idx="1027">
                  <c:v>3.4219999999999993E-2</c:v>
                </c:pt>
                <c:pt idx="1028">
                  <c:v>3.4259999999999999E-2</c:v>
                </c:pt>
                <c:pt idx="1029">
                  <c:v>3.4289999999999994E-2</c:v>
                </c:pt>
                <c:pt idx="1030">
                  <c:v>3.4319999999999996E-2</c:v>
                </c:pt>
                <c:pt idx="1031">
                  <c:v>3.4349999999999999E-2</c:v>
                </c:pt>
                <c:pt idx="1032">
                  <c:v>3.4389999999999997E-2</c:v>
                </c:pt>
                <c:pt idx="1033">
                  <c:v>3.4419999999999999E-2</c:v>
                </c:pt>
                <c:pt idx="1034">
                  <c:v>3.4459999999999998E-2</c:v>
                </c:pt>
                <c:pt idx="1035">
                  <c:v>3.4479999999999997E-2</c:v>
                </c:pt>
                <c:pt idx="1036">
                  <c:v>3.4519999999999995E-2</c:v>
                </c:pt>
                <c:pt idx="1037">
                  <c:v>3.4549999999999997E-2</c:v>
                </c:pt>
                <c:pt idx="1038">
                  <c:v>3.4589999999999996E-2</c:v>
                </c:pt>
                <c:pt idx="1039">
                  <c:v>3.4619999999999998E-2</c:v>
                </c:pt>
                <c:pt idx="1040">
                  <c:v>3.4659999999999996E-2</c:v>
                </c:pt>
                <c:pt idx="1041">
                  <c:v>3.4699999999999995E-2</c:v>
                </c:pt>
                <c:pt idx="1042">
                  <c:v>3.4729999999999997E-2</c:v>
                </c:pt>
                <c:pt idx="1043">
                  <c:v>3.4759999999999999E-2</c:v>
                </c:pt>
                <c:pt idx="1044">
                  <c:v>3.4789999999999995E-2</c:v>
                </c:pt>
                <c:pt idx="1045">
                  <c:v>3.483E-2</c:v>
                </c:pt>
                <c:pt idx="1046">
                  <c:v>3.4869999999999998E-2</c:v>
                </c:pt>
                <c:pt idx="1047">
                  <c:v>3.4899999999999994E-2</c:v>
                </c:pt>
                <c:pt idx="1048">
                  <c:v>3.4929999999999996E-2</c:v>
                </c:pt>
                <c:pt idx="1049">
                  <c:v>3.4949999999999995E-2</c:v>
                </c:pt>
                <c:pt idx="1050">
                  <c:v>3.499E-2</c:v>
                </c:pt>
                <c:pt idx="1051">
                  <c:v>3.5009999999999999E-2</c:v>
                </c:pt>
                <c:pt idx="1052">
                  <c:v>3.5059999999999994E-2</c:v>
                </c:pt>
                <c:pt idx="1053">
                  <c:v>3.5089999999999996E-2</c:v>
                </c:pt>
                <c:pt idx="1054">
                  <c:v>3.5119999999999998E-2</c:v>
                </c:pt>
                <c:pt idx="1055">
                  <c:v>3.5159999999999997E-2</c:v>
                </c:pt>
                <c:pt idx="1056">
                  <c:v>3.5199999999999995E-2</c:v>
                </c:pt>
                <c:pt idx="1057">
                  <c:v>3.5219999999999994E-2</c:v>
                </c:pt>
                <c:pt idx="1058">
                  <c:v>3.5239999999999994E-2</c:v>
                </c:pt>
                <c:pt idx="1059">
                  <c:v>3.5289999999999995E-2</c:v>
                </c:pt>
                <c:pt idx="1060">
                  <c:v>3.533E-2</c:v>
                </c:pt>
                <c:pt idx="1061">
                  <c:v>3.5349999999999999E-2</c:v>
                </c:pt>
                <c:pt idx="1062">
                  <c:v>3.5389999999999998E-2</c:v>
                </c:pt>
                <c:pt idx="1063">
                  <c:v>3.5429999999999996E-2</c:v>
                </c:pt>
                <c:pt idx="1064">
                  <c:v>3.5449999999999995E-2</c:v>
                </c:pt>
                <c:pt idx="1065">
                  <c:v>3.5489999999999994E-2</c:v>
                </c:pt>
                <c:pt idx="1066">
                  <c:v>3.5519999999999996E-2</c:v>
                </c:pt>
                <c:pt idx="1067">
                  <c:v>3.5559999999999994E-2</c:v>
                </c:pt>
                <c:pt idx="1068">
                  <c:v>3.5619999999999999E-2</c:v>
                </c:pt>
                <c:pt idx="1069">
                  <c:v>3.5619999999999999E-2</c:v>
                </c:pt>
                <c:pt idx="1070">
                  <c:v>3.5679999999999996E-2</c:v>
                </c:pt>
                <c:pt idx="1071">
                  <c:v>3.5709999999999999E-2</c:v>
                </c:pt>
                <c:pt idx="1072">
                  <c:v>3.576E-2</c:v>
                </c:pt>
                <c:pt idx="1073">
                  <c:v>3.5769999999999996E-2</c:v>
                </c:pt>
                <c:pt idx="1074">
                  <c:v>3.5789999999999995E-2</c:v>
                </c:pt>
                <c:pt idx="1075">
                  <c:v>3.5839999999999997E-2</c:v>
                </c:pt>
                <c:pt idx="1076">
                  <c:v>3.5859999999999996E-2</c:v>
                </c:pt>
                <c:pt idx="1077">
                  <c:v>3.5889999999999998E-2</c:v>
                </c:pt>
                <c:pt idx="1078">
                  <c:v>3.5929999999999997E-2</c:v>
                </c:pt>
                <c:pt idx="1079">
                  <c:v>3.5949999999999996E-2</c:v>
                </c:pt>
                <c:pt idx="1080">
                  <c:v>3.5999999999999997E-2</c:v>
                </c:pt>
                <c:pt idx="1081">
                  <c:v>3.603E-2</c:v>
                </c:pt>
                <c:pt idx="1082">
                  <c:v>3.6059999999999995E-2</c:v>
                </c:pt>
                <c:pt idx="1083">
                  <c:v>3.61E-2</c:v>
                </c:pt>
                <c:pt idx="1084">
                  <c:v>3.6129999999999995E-2</c:v>
                </c:pt>
                <c:pt idx="1085">
                  <c:v>3.6149999999999995E-2</c:v>
                </c:pt>
                <c:pt idx="1086">
                  <c:v>3.6199999999999996E-2</c:v>
                </c:pt>
                <c:pt idx="1087">
                  <c:v>3.6219999999999995E-2</c:v>
                </c:pt>
                <c:pt idx="1088">
                  <c:v>3.6259999999999994E-2</c:v>
                </c:pt>
                <c:pt idx="1089">
                  <c:v>3.6289999999999996E-2</c:v>
                </c:pt>
                <c:pt idx="1090">
                  <c:v>3.6319999999999998E-2</c:v>
                </c:pt>
                <c:pt idx="1091">
                  <c:v>3.635E-2</c:v>
                </c:pt>
                <c:pt idx="1092">
                  <c:v>3.6389999999999999E-2</c:v>
                </c:pt>
                <c:pt idx="1093">
                  <c:v>3.6429999999999997E-2</c:v>
                </c:pt>
                <c:pt idx="1094">
                  <c:v>3.6449999999999996E-2</c:v>
                </c:pt>
                <c:pt idx="1095">
                  <c:v>3.6509999999999994E-2</c:v>
                </c:pt>
                <c:pt idx="1096">
                  <c:v>3.6539999999999996E-2</c:v>
                </c:pt>
                <c:pt idx="1097">
                  <c:v>3.6569999999999998E-2</c:v>
                </c:pt>
                <c:pt idx="1098">
                  <c:v>3.6609999999999997E-2</c:v>
                </c:pt>
                <c:pt idx="1099">
                  <c:v>3.6639999999999999E-2</c:v>
                </c:pt>
                <c:pt idx="1100">
                  <c:v>3.6679999999999997E-2</c:v>
                </c:pt>
                <c:pt idx="1101">
                  <c:v>3.6729999999999999E-2</c:v>
                </c:pt>
                <c:pt idx="1102">
                  <c:v>3.6739999999999995E-2</c:v>
                </c:pt>
                <c:pt idx="1103">
                  <c:v>3.6759999999999994E-2</c:v>
                </c:pt>
                <c:pt idx="1104">
                  <c:v>3.6789999999999996E-2</c:v>
                </c:pt>
                <c:pt idx="1105">
                  <c:v>3.6829999999999995E-2</c:v>
                </c:pt>
                <c:pt idx="1106">
                  <c:v>3.6859999999999997E-2</c:v>
                </c:pt>
                <c:pt idx="1107">
                  <c:v>3.6899999999999995E-2</c:v>
                </c:pt>
                <c:pt idx="1108">
                  <c:v>3.6939999999999994E-2</c:v>
                </c:pt>
                <c:pt idx="1109">
                  <c:v>3.6969999999999996E-2</c:v>
                </c:pt>
                <c:pt idx="1110">
                  <c:v>3.6999999999999998E-2</c:v>
                </c:pt>
                <c:pt idx="1111">
                  <c:v>3.7019999999999997E-2</c:v>
                </c:pt>
                <c:pt idx="1112">
                  <c:v>3.7069999999999999E-2</c:v>
                </c:pt>
                <c:pt idx="1113">
                  <c:v>3.7079999999999995E-2</c:v>
                </c:pt>
                <c:pt idx="1114">
                  <c:v>3.712E-2</c:v>
                </c:pt>
                <c:pt idx="1115">
                  <c:v>3.7169999999999995E-2</c:v>
                </c:pt>
                <c:pt idx="1116">
                  <c:v>3.721E-2</c:v>
                </c:pt>
                <c:pt idx="1117">
                  <c:v>3.7229999999999999E-2</c:v>
                </c:pt>
                <c:pt idx="1118">
                  <c:v>3.7279999999999994E-2</c:v>
                </c:pt>
                <c:pt idx="1119">
                  <c:v>3.73E-2</c:v>
                </c:pt>
                <c:pt idx="1120">
                  <c:v>3.7349999999999994E-2</c:v>
                </c:pt>
                <c:pt idx="1121">
                  <c:v>3.7359999999999997E-2</c:v>
                </c:pt>
                <c:pt idx="1122">
                  <c:v>3.739E-2</c:v>
                </c:pt>
                <c:pt idx="1123">
                  <c:v>3.7419999999999995E-2</c:v>
                </c:pt>
                <c:pt idx="1124">
                  <c:v>3.746E-2</c:v>
                </c:pt>
                <c:pt idx="1125">
                  <c:v>3.7499999999999999E-2</c:v>
                </c:pt>
                <c:pt idx="1126">
                  <c:v>3.7529999999999994E-2</c:v>
                </c:pt>
                <c:pt idx="1127">
                  <c:v>3.7569999999999999E-2</c:v>
                </c:pt>
                <c:pt idx="1128">
                  <c:v>3.7589999999999998E-2</c:v>
                </c:pt>
                <c:pt idx="1129">
                  <c:v>3.7649999999999996E-2</c:v>
                </c:pt>
                <c:pt idx="1130">
                  <c:v>3.7659999999999999E-2</c:v>
                </c:pt>
                <c:pt idx="1131">
                  <c:v>3.7679999999999998E-2</c:v>
                </c:pt>
                <c:pt idx="1132">
                  <c:v>3.773E-2</c:v>
                </c:pt>
                <c:pt idx="1133">
                  <c:v>3.7759999999999995E-2</c:v>
                </c:pt>
                <c:pt idx="1134">
                  <c:v>3.7789999999999997E-2</c:v>
                </c:pt>
                <c:pt idx="1135">
                  <c:v>3.7839999999999999E-2</c:v>
                </c:pt>
                <c:pt idx="1136">
                  <c:v>3.789E-2</c:v>
                </c:pt>
                <c:pt idx="1137">
                  <c:v>3.7899999999999996E-2</c:v>
                </c:pt>
                <c:pt idx="1138">
                  <c:v>3.7929999999999998E-2</c:v>
                </c:pt>
                <c:pt idx="1139">
                  <c:v>3.7969999999999997E-2</c:v>
                </c:pt>
                <c:pt idx="1140">
                  <c:v>3.7989999999999996E-2</c:v>
                </c:pt>
                <c:pt idx="1141">
                  <c:v>3.8019999999999998E-2</c:v>
                </c:pt>
                <c:pt idx="1142">
                  <c:v>3.807E-2</c:v>
                </c:pt>
                <c:pt idx="1143">
                  <c:v>3.8099999999999995E-2</c:v>
                </c:pt>
                <c:pt idx="1144">
                  <c:v>3.8129999999999997E-2</c:v>
                </c:pt>
                <c:pt idx="1145">
                  <c:v>3.8149999999999996E-2</c:v>
                </c:pt>
                <c:pt idx="1146">
                  <c:v>3.8179999999999999E-2</c:v>
                </c:pt>
                <c:pt idx="1147">
                  <c:v>3.8239999999999996E-2</c:v>
                </c:pt>
                <c:pt idx="1148">
                  <c:v>3.8289999999999998E-2</c:v>
                </c:pt>
                <c:pt idx="1149">
                  <c:v>3.8309999999999997E-2</c:v>
                </c:pt>
                <c:pt idx="1150">
                  <c:v>3.8329999999999996E-2</c:v>
                </c:pt>
                <c:pt idx="1151">
                  <c:v>3.8369999999999994E-2</c:v>
                </c:pt>
                <c:pt idx="1152">
                  <c:v>3.8389999999999994E-2</c:v>
                </c:pt>
                <c:pt idx="1153">
                  <c:v>3.8419999999999996E-2</c:v>
                </c:pt>
                <c:pt idx="1154">
                  <c:v>3.8439999999999995E-2</c:v>
                </c:pt>
                <c:pt idx="1155">
                  <c:v>3.85E-2</c:v>
                </c:pt>
                <c:pt idx="1156">
                  <c:v>3.8529999999999995E-2</c:v>
                </c:pt>
                <c:pt idx="1157">
                  <c:v>3.8579999999999996E-2</c:v>
                </c:pt>
                <c:pt idx="1158">
                  <c:v>3.8589999999999999E-2</c:v>
                </c:pt>
                <c:pt idx="1159">
                  <c:v>3.8639999999999994E-2</c:v>
                </c:pt>
                <c:pt idx="1160">
                  <c:v>3.8669999999999996E-2</c:v>
                </c:pt>
                <c:pt idx="1161">
                  <c:v>3.8679999999999999E-2</c:v>
                </c:pt>
                <c:pt idx="1162">
                  <c:v>3.8739999999999997E-2</c:v>
                </c:pt>
                <c:pt idx="1163">
                  <c:v>3.8759999999999996E-2</c:v>
                </c:pt>
                <c:pt idx="1164">
                  <c:v>3.8799999999999994E-2</c:v>
                </c:pt>
                <c:pt idx="1165">
                  <c:v>3.884E-2</c:v>
                </c:pt>
                <c:pt idx="1166">
                  <c:v>3.8879999999999998E-2</c:v>
                </c:pt>
                <c:pt idx="1167">
                  <c:v>3.8889999999999994E-2</c:v>
                </c:pt>
                <c:pt idx="1168">
                  <c:v>3.8929999999999999E-2</c:v>
                </c:pt>
                <c:pt idx="1169">
                  <c:v>3.8969999999999998E-2</c:v>
                </c:pt>
                <c:pt idx="1170">
                  <c:v>3.9009999999999996E-2</c:v>
                </c:pt>
                <c:pt idx="1171">
                  <c:v>3.9049999999999994E-2</c:v>
                </c:pt>
                <c:pt idx="1172">
                  <c:v>3.9069999999999994E-2</c:v>
                </c:pt>
                <c:pt idx="1173">
                  <c:v>3.9119999999999995E-2</c:v>
                </c:pt>
                <c:pt idx="1174">
                  <c:v>3.9149999999999997E-2</c:v>
                </c:pt>
                <c:pt idx="1175">
                  <c:v>3.9189999999999996E-2</c:v>
                </c:pt>
                <c:pt idx="1176">
                  <c:v>3.9209999999999995E-2</c:v>
                </c:pt>
                <c:pt idx="1177">
                  <c:v>3.9219999999999998E-2</c:v>
                </c:pt>
                <c:pt idx="1178">
                  <c:v>3.9279999999999995E-2</c:v>
                </c:pt>
                <c:pt idx="1179">
                  <c:v>3.9299999999999995E-2</c:v>
                </c:pt>
                <c:pt idx="1180">
                  <c:v>3.9309999999999998E-2</c:v>
                </c:pt>
                <c:pt idx="1181">
                  <c:v>3.9369999999999995E-2</c:v>
                </c:pt>
                <c:pt idx="1182">
                  <c:v>3.9409999999999994E-2</c:v>
                </c:pt>
                <c:pt idx="1183">
                  <c:v>3.9439999999999996E-2</c:v>
                </c:pt>
                <c:pt idx="1184">
                  <c:v>3.9459999999999995E-2</c:v>
                </c:pt>
                <c:pt idx="1185">
                  <c:v>3.95E-2</c:v>
                </c:pt>
                <c:pt idx="1186">
                  <c:v>3.9549999999999995E-2</c:v>
                </c:pt>
                <c:pt idx="1187">
                  <c:v>3.9569999999999994E-2</c:v>
                </c:pt>
                <c:pt idx="1188">
                  <c:v>3.9599999999999996E-2</c:v>
                </c:pt>
                <c:pt idx="1189">
                  <c:v>3.9619999999999995E-2</c:v>
                </c:pt>
                <c:pt idx="1190">
                  <c:v>3.9689999999999996E-2</c:v>
                </c:pt>
                <c:pt idx="1191">
                  <c:v>3.9699999999999999E-2</c:v>
                </c:pt>
                <c:pt idx="1192">
                  <c:v>3.9749999999999994E-2</c:v>
                </c:pt>
                <c:pt idx="1193">
                  <c:v>3.9759999999999997E-2</c:v>
                </c:pt>
                <c:pt idx="1194">
                  <c:v>3.9799999999999995E-2</c:v>
                </c:pt>
                <c:pt idx="1195">
                  <c:v>3.9829999999999997E-2</c:v>
                </c:pt>
                <c:pt idx="1196">
                  <c:v>3.9869999999999996E-2</c:v>
                </c:pt>
                <c:pt idx="1197">
                  <c:v>3.9889999999999995E-2</c:v>
                </c:pt>
                <c:pt idx="1198">
                  <c:v>3.993E-2</c:v>
                </c:pt>
                <c:pt idx="1199">
                  <c:v>3.9969999999999999E-2</c:v>
                </c:pt>
                <c:pt idx="1200">
                  <c:v>3.9999999999999994E-2</c:v>
                </c:pt>
                <c:pt idx="1201">
                  <c:v>4.0049999999999995E-2</c:v>
                </c:pt>
                <c:pt idx="1202">
                  <c:v>4.0079999999999998E-2</c:v>
                </c:pt>
                <c:pt idx="1203">
                  <c:v>4.0089999999999994E-2</c:v>
                </c:pt>
                <c:pt idx="1204">
                  <c:v>4.0129999999999999E-2</c:v>
                </c:pt>
                <c:pt idx="1205">
                  <c:v>4.0179999999999993E-2</c:v>
                </c:pt>
                <c:pt idx="1206">
                  <c:v>4.0209999999999996E-2</c:v>
                </c:pt>
                <c:pt idx="1207">
                  <c:v>4.0219999999999999E-2</c:v>
                </c:pt>
                <c:pt idx="1208">
                  <c:v>4.0259999999999997E-2</c:v>
                </c:pt>
                <c:pt idx="1209">
                  <c:v>4.0289999999999999E-2</c:v>
                </c:pt>
                <c:pt idx="1210">
                  <c:v>4.0309999999999999E-2</c:v>
                </c:pt>
                <c:pt idx="1211">
                  <c:v>4.0349999999999997E-2</c:v>
                </c:pt>
                <c:pt idx="1212">
                  <c:v>4.0399999999999998E-2</c:v>
                </c:pt>
                <c:pt idx="1213">
                  <c:v>4.0419999999999998E-2</c:v>
                </c:pt>
                <c:pt idx="1214">
                  <c:v>4.0479999999999995E-2</c:v>
                </c:pt>
                <c:pt idx="1215">
                  <c:v>4.0499999999999994E-2</c:v>
                </c:pt>
                <c:pt idx="1216">
                  <c:v>4.0519999999999994E-2</c:v>
                </c:pt>
                <c:pt idx="1217">
                  <c:v>4.0559999999999999E-2</c:v>
                </c:pt>
                <c:pt idx="1218">
                  <c:v>4.0589999999999994E-2</c:v>
                </c:pt>
                <c:pt idx="1219">
                  <c:v>4.0629999999999999E-2</c:v>
                </c:pt>
                <c:pt idx="1220">
                  <c:v>4.0679999999999994E-2</c:v>
                </c:pt>
                <c:pt idx="1221">
                  <c:v>4.07E-2</c:v>
                </c:pt>
                <c:pt idx="1222">
                  <c:v>4.0719999999999999E-2</c:v>
                </c:pt>
                <c:pt idx="1223">
                  <c:v>4.0759999999999998E-2</c:v>
                </c:pt>
                <c:pt idx="1224">
                  <c:v>4.0799999999999996E-2</c:v>
                </c:pt>
                <c:pt idx="1225">
                  <c:v>4.0799999999999996E-2</c:v>
                </c:pt>
                <c:pt idx="1226">
                  <c:v>4.0859999999999994E-2</c:v>
                </c:pt>
                <c:pt idx="1227">
                  <c:v>4.0889999999999996E-2</c:v>
                </c:pt>
                <c:pt idx="1228">
                  <c:v>4.0929999999999994E-2</c:v>
                </c:pt>
                <c:pt idx="1229">
                  <c:v>4.0969999999999999E-2</c:v>
                </c:pt>
                <c:pt idx="1230">
                  <c:v>4.1009999999999998E-2</c:v>
                </c:pt>
                <c:pt idx="1231">
                  <c:v>4.1029999999999997E-2</c:v>
                </c:pt>
                <c:pt idx="1232">
                  <c:v>4.1069999999999995E-2</c:v>
                </c:pt>
                <c:pt idx="1233">
                  <c:v>4.1089999999999995E-2</c:v>
                </c:pt>
                <c:pt idx="1234">
                  <c:v>4.113E-2</c:v>
                </c:pt>
                <c:pt idx="1235">
                  <c:v>4.1159999999999995E-2</c:v>
                </c:pt>
                <c:pt idx="1236">
                  <c:v>4.1199999999999994E-2</c:v>
                </c:pt>
                <c:pt idx="1237">
                  <c:v>4.122E-2</c:v>
                </c:pt>
                <c:pt idx="1238">
                  <c:v>4.1259999999999998E-2</c:v>
                </c:pt>
                <c:pt idx="1239">
                  <c:v>4.1309999999999999E-2</c:v>
                </c:pt>
                <c:pt idx="1240">
                  <c:v>4.1339999999999995E-2</c:v>
                </c:pt>
                <c:pt idx="1241">
                  <c:v>4.1369999999999997E-2</c:v>
                </c:pt>
                <c:pt idx="1242">
                  <c:v>4.1399999999999999E-2</c:v>
                </c:pt>
                <c:pt idx="1243">
                  <c:v>4.1429999999999995E-2</c:v>
                </c:pt>
                <c:pt idx="1244">
                  <c:v>4.1459999999999997E-2</c:v>
                </c:pt>
                <c:pt idx="1245">
                  <c:v>4.1499999999999995E-2</c:v>
                </c:pt>
                <c:pt idx="1246">
                  <c:v>4.1529999999999997E-2</c:v>
                </c:pt>
                <c:pt idx="1247">
                  <c:v>4.1549999999999997E-2</c:v>
                </c:pt>
                <c:pt idx="1248">
                  <c:v>4.1589999999999995E-2</c:v>
                </c:pt>
                <c:pt idx="1249">
                  <c:v>4.1609999999999994E-2</c:v>
                </c:pt>
                <c:pt idx="1250">
                  <c:v>4.1659999999999996E-2</c:v>
                </c:pt>
                <c:pt idx="1251">
                  <c:v>4.1689999999999998E-2</c:v>
                </c:pt>
                <c:pt idx="1252">
                  <c:v>4.1729999999999996E-2</c:v>
                </c:pt>
                <c:pt idx="1253">
                  <c:v>4.1759999999999999E-2</c:v>
                </c:pt>
                <c:pt idx="1254">
                  <c:v>4.1789999999999994E-2</c:v>
                </c:pt>
                <c:pt idx="1255">
                  <c:v>4.1829999999999999E-2</c:v>
                </c:pt>
                <c:pt idx="1256">
                  <c:v>4.1859999999999994E-2</c:v>
                </c:pt>
                <c:pt idx="1257">
                  <c:v>4.19E-2</c:v>
                </c:pt>
                <c:pt idx="1258">
                  <c:v>4.1929999999999995E-2</c:v>
                </c:pt>
                <c:pt idx="1259">
                  <c:v>4.1959999999999997E-2</c:v>
                </c:pt>
                <c:pt idx="1260">
                  <c:v>4.2009999999999999E-2</c:v>
                </c:pt>
                <c:pt idx="1261">
                  <c:v>4.2029999999999998E-2</c:v>
                </c:pt>
                <c:pt idx="1262">
                  <c:v>4.2069999999999996E-2</c:v>
                </c:pt>
                <c:pt idx="1263">
                  <c:v>4.2119999999999998E-2</c:v>
                </c:pt>
                <c:pt idx="1264">
                  <c:v>4.2139999999999997E-2</c:v>
                </c:pt>
                <c:pt idx="1265">
                  <c:v>4.2169999999999999E-2</c:v>
                </c:pt>
                <c:pt idx="1266">
                  <c:v>4.2199999999999994E-2</c:v>
                </c:pt>
                <c:pt idx="1267">
                  <c:v>4.2209999999999998E-2</c:v>
                </c:pt>
                <c:pt idx="1268">
                  <c:v>4.2269999999999995E-2</c:v>
                </c:pt>
                <c:pt idx="1269">
                  <c:v>4.2299999999999997E-2</c:v>
                </c:pt>
                <c:pt idx="1270">
                  <c:v>4.2339999999999996E-2</c:v>
                </c:pt>
                <c:pt idx="1271">
                  <c:v>4.2369999999999998E-2</c:v>
                </c:pt>
                <c:pt idx="1272">
                  <c:v>4.24E-2</c:v>
                </c:pt>
                <c:pt idx="1273">
                  <c:v>4.2449999999999995E-2</c:v>
                </c:pt>
                <c:pt idx="1274">
                  <c:v>4.249E-2</c:v>
                </c:pt>
                <c:pt idx="1275">
                  <c:v>4.2499999999999996E-2</c:v>
                </c:pt>
                <c:pt idx="1276">
                  <c:v>4.2559999999999994E-2</c:v>
                </c:pt>
                <c:pt idx="1277">
                  <c:v>4.2589999999999996E-2</c:v>
                </c:pt>
                <c:pt idx="1278">
                  <c:v>4.2629999999999994E-2</c:v>
                </c:pt>
                <c:pt idx="1279">
                  <c:v>4.2649999999999993E-2</c:v>
                </c:pt>
                <c:pt idx="1280">
                  <c:v>4.2699999999999995E-2</c:v>
                </c:pt>
                <c:pt idx="1281">
                  <c:v>4.2719999999999994E-2</c:v>
                </c:pt>
                <c:pt idx="1282">
                  <c:v>4.274E-2</c:v>
                </c:pt>
                <c:pt idx="1283">
                  <c:v>4.2769999999999996E-2</c:v>
                </c:pt>
                <c:pt idx="1284">
                  <c:v>4.2799999999999998E-2</c:v>
                </c:pt>
                <c:pt idx="1285">
                  <c:v>4.2849999999999999E-2</c:v>
                </c:pt>
                <c:pt idx="1286">
                  <c:v>4.2859999999999995E-2</c:v>
                </c:pt>
                <c:pt idx="1287">
                  <c:v>4.292E-2</c:v>
                </c:pt>
                <c:pt idx="1288">
                  <c:v>4.2939999999999999E-2</c:v>
                </c:pt>
                <c:pt idx="1289">
                  <c:v>4.2959999999999998E-2</c:v>
                </c:pt>
                <c:pt idx="1290">
                  <c:v>4.301E-2</c:v>
                </c:pt>
                <c:pt idx="1291">
                  <c:v>4.3019999999999996E-2</c:v>
                </c:pt>
                <c:pt idx="1292">
                  <c:v>4.3069999999999997E-2</c:v>
                </c:pt>
                <c:pt idx="1293">
                  <c:v>4.3109999999999996E-2</c:v>
                </c:pt>
                <c:pt idx="1294">
                  <c:v>4.3149999999999994E-2</c:v>
                </c:pt>
                <c:pt idx="1295">
                  <c:v>4.3179999999999996E-2</c:v>
                </c:pt>
                <c:pt idx="1296">
                  <c:v>4.3199999999999995E-2</c:v>
                </c:pt>
                <c:pt idx="1297">
                  <c:v>4.3239999999999994E-2</c:v>
                </c:pt>
                <c:pt idx="1298">
                  <c:v>4.3269999999999996E-2</c:v>
                </c:pt>
                <c:pt idx="1299">
                  <c:v>4.3299999999999998E-2</c:v>
                </c:pt>
                <c:pt idx="1300">
                  <c:v>4.3329999999999994E-2</c:v>
                </c:pt>
                <c:pt idx="1301">
                  <c:v>4.3369999999999999E-2</c:v>
                </c:pt>
                <c:pt idx="1302">
                  <c:v>4.3409999999999997E-2</c:v>
                </c:pt>
                <c:pt idx="1303">
                  <c:v>4.3439999999999999E-2</c:v>
                </c:pt>
                <c:pt idx="1304">
                  <c:v>4.3449999999999996E-2</c:v>
                </c:pt>
                <c:pt idx="1305">
                  <c:v>4.3499999999999997E-2</c:v>
                </c:pt>
                <c:pt idx="1306">
                  <c:v>4.3539999999999995E-2</c:v>
                </c:pt>
                <c:pt idx="1307">
                  <c:v>4.3549999999999998E-2</c:v>
                </c:pt>
                <c:pt idx="1308">
                  <c:v>4.36E-2</c:v>
                </c:pt>
                <c:pt idx="1309">
                  <c:v>4.3659999999999997E-2</c:v>
                </c:pt>
                <c:pt idx="1310">
                  <c:v>4.3679999999999997E-2</c:v>
                </c:pt>
                <c:pt idx="1311">
                  <c:v>4.3719999999999995E-2</c:v>
                </c:pt>
                <c:pt idx="1312">
                  <c:v>4.3719999999999995E-2</c:v>
                </c:pt>
                <c:pt idx="1313">
                  <c:v>4.3749999999999997E-2</c:v>
                </c:pt>
                <c:pt idx="1314">
                  <c:v>4.3799999999999999E-2</c:v>
                </c:pt>
                <c:pt idx="1315">
                  <c:v>4.3859999999999996E-2</c:v>
                </c:pt>
                <c:pt idx="1316">
                  <c:v>4.3869999999999999E-2</c:v>
                </c:pt>
                <c:pt idx="1317">
                  <c:v>4.3889999999999998E-2</c:v>
                </c:pt>
                <c:pt idx="1318">
                  <c:v>4.394E-2</c:v>
                </c:pt>
                <c:pt idx="1319">
                  <c:v>4.3969999999999995E-2</c:v>
                </c:pt>
                <c:pt idx="1320">
                  <c:v>4.3999999999999997E-2</c:v>
                </c:pt>
                <c:pt idx="1321">
                  <c:v>4.4039999999999996E-2</c:v>
                </c:pt>
                <c:pt idx="1322">
                  <c:v>4.4059999999999995E-2</c:v>
                </c:pt>
                <c:pt idx="1323">
                  <c:v>4.4069999999999998E-2</c:v>
                </c:pt>
                <c:pt idx="1324">
                  <c:v>4.4109999999999996E-2</c:v>
                </c:pt>
                <c:pt idx="1325">
                  <c:v>4.4149999999999995E-2</c:v>
                </c:pt>
                <c:pt idx="1326">
                  <c:v>4.419E-2</c:v>
                </c:pt>
                <c:pt idx="1327">
                  <c:v>4.4239999999999995E-2</c:v>
                </c:pt>
                <c:pt idx="1328">
                  <c:v>4.4269999999999997E-2</c:v>
                </c:pt>
                <c:pt idx="1329">
                  <c:v>4.428E-2</c:v>
                </c:pt>
                <c:pt idx="1330">
                  <c:v>4.4319999999999998E-2</c:v>
                </c:pt>
                <c:pt idx="1331">
                  <c:v>4.4359999999999997E-2</c:v>
                </c:pt>
                <c:pt idx="1332">
                  <c:v>4.4399999999999995E-2</c:v>
                </c:pt>
                <c:pt idx="1333">
                  <c:v>4.4449999999999996E-2</c:v>
                </c:pt>
                <c:pt idx="1334">
                  <c:v>4.4469999999999996E-2</c:v>
                </c:pt>
                <c:pt idx="1335">
                  <c:v>4.4499999999999998E-2</c:v>
                </c:pt>
                <c:pt idx="1336">
                  <c:v>4.4549999999999999E-2</c:v>
                </c:pt>
                <c:pt idx="1337">
                  <c:v>4.4569999999999999E-2</c:v>
                </c:pt>
                <c:pt idx="1338">
                  <c:v>4.4609999999999997E-2</c:v>
                </c:pt>
                <c:pt idx="1339">
                  <c:v>4.4649999999999995E-2</c:v>
                </c:pt>
                <c:pt idx="1340">
                  <c:v>4.4669999999999994E-2</c:v>
                </c:pt>
                <c:pt idx="1341">
                  <c:v>4.471E-2</c:v>
                </c:pt>
                <c:pt idx="1342">
                  <c:v>4.4739999999999995E-2</c:v>
                </c:pt>
                <c:pt idx="1343">
                  <c:v>4.478E-2</c:v>
                </c:pt>
                <c:pt idx="1344">
                  <c:v>4.4809999999999996E-2</c:v>
                </c:pt>
                <c:pt idx="1345">
                  <c:v>4.4829999999999995E-2</c:v>
                </c:pt>
                <c:pt idx="1346">
                  <c:v>4.487E-2</c:v>
                </c:pt>
                <c:pt idx="1347">
                  <c:v>4.4889999999999999E-2</c:v>
                </c:pt>
                <c:pt idx="1348">
                  <c:v>4.4919999999999995E-2</c:v>
                </c:pt>
                <c:pt idx="1349">
                  <c:v>4.4949999999999997E-2</c:v>
                </c:pt>
                <c:pt idx="1350">
                  <c:v>4.4979999999999999E-2</c:v>
                </c:pt>
                <c:pt idx="1351">
                  <c:v>4.5029999999999994E-2</c:v>
                </c:pt>
                <c:pt idx="1352">
                  <c:v>4.5059999999999996E-2</c:v>
                </c:pt>
                <c:pt idx="1353">
                  <c:v>4.5099999999999994E-2</c:v>
                </c:pt>
                <c:pt idx="1354">
                  <c:v>4.512E-2</c:v>
                </c:pt>
                <c:pt idx="1355">
                  <c:v>4.514E-2</c:v>
                </c:pt>
                <c:pt idx="1356">
                  <c:v>4.5189999999999994E-2</c:v>
                </c:pt>
                <c:pt idx="1357">
                  <c:v>4.5239999999999995E-2</c:v>
                </c:pt>
                <c:pt idx="1358">
                  <c:v>4.5279999999999994E-2</c:v>
                </c:pt>
                <c:pt idx="1359">
                  <c:v>4.5309999999999996E-2</c:v>
                </c:pt>
                <c:pt idx="1360">
                  <c:v>4.5339999999999998E-2</c:v>
                </c:pt>
                <c:pt idx="1361">
                  <c:v>4.5379999999999997E-2</c:v>
                </c:pt>
                <c:pt idx="1362">
                  <c:v>4.5409999999999999E-2</c:v>
                </c:pt>
                <c:pt idx="1363">
                  <c:v>4.5449999999999997E-2</c:v>
                </c:pt>
                <c:pt idx="1364">
                  <c:v>4.5449999999999997E-2</c:v>
                </c:pt>
                <c:pt idx="1365">
                  <c:v>4.5499999999999999E-2</c:v>
                </c:pt>
                <c:pt idx="1366">
                  <c:v>4.5529999999999994E-2</c:v>
                </c:pt>
                <c:pt idx="1367">
                  <c:v>4.5559999999999996E-2</c:v>
                </c:pt>
                <c:pt idx="1368">
                  <c:v>4.5599999999999995E-2</c:v>
                </c:pt>
                <c:pt idx="1369">
                  <c:v>4.5629999999999997E-2</c:v>
                </c:pt>
                <c:pt idx="1370">
                  <c:v>4.5649999999999996E-2</c:v>
                </c:pt>
                <c:pt idx="1371">
                  <c:v>4.5709999999999994E-2</c:v>
                </c:pt>
                <c:pt idx="1372">
                  <c:v>4.5759999999999995E-2</c:v>
                </c:pt>
                <c:pt idx="1373">
                  <c:v>4.5759999999999995E-2</c:v>
                </c:pt>
                <c:pt idx="1374">
                  <c:v>4.5809999999999997E-2</c:v>
                </c:pt>
                <c:pt idx="1375">
                  <c:v>4.5849999999999995E-2</c:v>
                </c:pt>
                <c:pt idx="1376">
                  <c:v>4.5879999999999997E-2</c:v>
                </c:pt>
                <c:pt idx="1377">
                  <c:v>4.5909999999999999E-2</c:v>
                </c:pt>
                <c:pt idx="1378">
                  <c:v>4.5929999999999999E-2</c:v>
                </c:pt>
                <c:pt idx="1379">
                  <c:v>4.5969999999999997E-2</c:v>
                </c:pt>
                <c:pt idx="1380">
                  <c:v>4.598E-2</c:v>
                </c:pt>
                <c:pt idx="1381">
                  <c:v>4.6029999999999995E-2</c:v>
                </c:pt>
                <c:pt idx="1382">
                  <c:v>4.607E-2</c:v>
                </c:pt>
                <c:pt idx="1383">
                  <c:v>4.6109999999999998E-2</c:v>
                </c:pt>
                <c:pt idx="1384">
                  <c:v>4.6139999999999994E-2</c:v>
                </c:pt>
                <c:pt idx="1385">
                  <c:v>4.6179999999999999E-2</c:v>
                </c:pt>
                <c:pt idx="1386">
                  <c:v>4.6209999999999994E-2</c:v>
                </c:pt>
                <c:pt idx="1387">
                  <c:v>4.6249999999999999E-2</c:v>
                </c:pt>
                <c:pt idx="1388">
                  <c:v>4.6289999999999998E-2</c:v>
                </c:pt>
                <c:pt idx="1389">
                  <c:v>4.6299999999999994E-2</c:v>
                </c:pt>
                <c:pt idx="1390">
                  <c:v>4.6339999999999999E-2</c:v>
                </c:pt>
                <c:pt idx="1391">
                  <c:v>4.6379999999999998E-2</c:v>
                </c:pt>
                <c:pt idx="1392">
                  <c:v>4.6389999999999994E-2</c:v>
                </c:pt>
                <c:pt idx="1393">
                  <c:v>4.6439999999999995E-2</c:v>
                </c:pt>
                <c:pt idx="1394">
                  <c:v>4.6469999999999997E-2</c:v>
                </c:pt>
                <c:pt idx="1395">
                  <c:v>4.65E-2</c:v>
                </c:pt>
                <c:pt idx="1396">
                  <c:v>4.6539999999999998E-2</c:v>
                </c:pt>
                <c:pt idx="1397">
                  <c:v>4.657E-2</c:v>
                </c:pt>
                <c:pt idx="1398">
                  <c:v>4.6599999999999996E-2</c:v>
                </c:pt>
                <c:pt idx="1399">
                  <c:v>4.6649999999999997E-2</c:v>
                </c:pt>
                <c:pt idx="1400">
                  <c:v>4.6669999999999996E-2</c:v>
                </c:pt>
                <c:pt idx="1401">
                  <c:v>4.6709999999999995E-2</c:v>
                </c:pt>
                <c:pt idx="1402">
                  <c:v>4.6729999999999994E-2</c:v>
                </c:pt>
                <c:pt idx="1403">
                  <c:v>4.6759999999999996E-2</c:v>
                </c:pt>
                <c:pt idx="1404">
                  <c:v>4.6779999999999995E-2</c:v>
                </c:pt>
                <c:pt idx="1405">
                  <c:v>4.684E-2</c:v>
                </c:pt>
                <c:pt idx="1406">
                  <c:v>4.684E-2</c:v>
                </c:pt>
                <c:pt idx="1407">
                  <c:v>4.6879999999999998E-2</c:v>
                </c:pt>
                <c:pt idx="1408">
                  <c:v>4.6939999999999996E-2</c:v>
                </c:pt>
                <c:pt idx="1409">
                  <c:v>4.6959999999999995E-2</c:v>
                </c:pt>
                <c:pt idx="1410">
                  <c:v>4.7E-2</c:v>
                </c:pt>
                <c:pt idx="1411">
                  <c:v>4.7019999999999999E-2</c:v>
                </c:pt>
                <c:pt idx="1412">
                  <c:v>4.7079999999999997E-2</c:v>
                </c:pt>
                <c:pt idx="1413">
                  <c:v>4.7099999999999996E-2</c:v>
                </c:pt>
                <c:pt idx="1414">
                  <c:v>4.7149999999999997E-2</c:v>
                </c:pt>
                <c:pt idx="1415">
                  <c:v>4.7189999999999996E-2</c:v>
                </c:pt>
                <c:pt idx="1416">
                  <c:v>4.7199999999999999E-2</c:v>
                </c:pt>
                <c:pt idx="1417">
                  <c:v>4.7239999999999997E-2</c:v>
                </c:pt>
                <c:pt idx="1418">
                  <c:v>4.727E-2</c:v>
                </c:pt>
                <c:pt idx="1419">
                  <c:v>4.7299999999999995E-2</c:v>
                </c:pt>
                <c:pt idx="1420">
                  <c:v>4.7329999999999997E-2</c:v>
                </c:pt>
                <c:pt idx="1421">
                  <c:v>4.7349999999999996E-2</c:v>
                </c:pt>
                <c:pt idx="1422">
                  <c:v>4.7399999999999998E-2</c:v>
                </c:pt>
                <c:pt idx="1423">
                  <c:v>4.743E-2</c:v>
                </c:pt>
                <c:pt idx="1424">
                  <c:v>4.7489999999999997E-2</c:v>
                </c:pt>
                <c:pt idx="1425">
                  <c:v>4.752E-2</c:v>
                </c:pt>
                <c:pt idx="1426">
                  <c:v>4.7549999999999995E-2</c:v>
                </c:pt>
                <c:pt idx="1427">
                  <c:v>4.759E-2</c:v>
                </c:pt>
                <c:pt idx="1428">
                  <c:v>4.761E-2</c:v>
                </c:pt>
                <c:pt idx="1429">
                  <c:v>4.7639999999999995E-2</c:v>
                </c:pt>
                <c:pt idx="1430">
                  <c:v>4.7639999999999995E-2</c:v>
                </c:pt>
                <c:pt idx="1431">
                  <c:v>4.7709999999999995E-2</c:v>
                </c:pt>
                <c:pt idx="1432">
                  <c:v>4.7739999999999998E-2</c:v>
                </c:pt>
                <c:pt idx="1433">
                  <c:v>4.7779999999999996E-2</c:v>
                </c:pt>
                <c:pt idx="1434">
                  <c:v>4.7809999999999998E-2</c:v>
                </c:pt>
                <c:pt idx="1435">
                  <c:v>4.7839999999999994E-2</c:v>
                </c:pt>
                <c:pt idx="1436">
                  <c:v>4.7869999999999996E-2</c:v>
                </c:pt>
                <c:pt idx="1437">
                  <c:v>4.7909999999999994E-2</c:v>
                </c:pt>
                <c:pt idx="1438">
                  <c:v>4.793E-2</c:v>
                </c:pt>
                <c:pt idx="1439">
                  <c:v>4.7959999999999996E-2</c:v>
                </c:pt>
                <c:pt idx="1440">
                  <c:v>4.7999999999999994E-2</c:v>
                </c:pt>
                <c:pt idx="1441">
                  <c:v>4.802E-2</c:v>
                </c:pt>
                <c:pt idx="1442">
                  <c:v>4.8059999999999999E-2</c:v>
                </c:pt>
                <c:pt idx="1443">
                  <c:v>4.8119999999999996E-2</c:v>
                </c:pt>
                <c:pt idx="1444">
                  <c:v>4.8139999999999995E-2</c:v>
                </c:pt>
                <c:pt idx="1445">
                  <c:v>4.8139999999999995E-2</c:v>
                </c:pt>
                <c:pt idx="1446">
                  <c:v>4.8189999999999997E-2</c:v>
                </c:pt>
                <c:pt idx="1447">
                  <c:v>4.827E-2</c:v>
                </c:pt>
                <c:pt idx="1448">
                  <c:v>4.8249999999999994E-2</c:v>
                </c:pt>
                <c:pt idx="1449">
                  <c:v>4.8309999999999999E-2</c:v>
                </c:pt>
                <c:pt idx="1450">
                  <c:v>4.8339999999999994E-2</c:v>
                </c:pt>
                <c:pt idx="1451">
                  <c:v>4.8369999999999996E-2</c:v>
                </c:pt>
                <c:pt idx="1452">
                  <c:v>4.8399999999999999E-2</c:v>
                </c:pt>
                <c:pt idx="1453">
                  <c:v>4.8409999999999995E-2</c:v>
                </c:pt>
                <c:pt idx="1454">
                  <c:v>4.8459999999999996E-2</c:v>
                </c:pt>
                <c:pt idx="1455">
                  <c:v>4.8479999999999995E-2</c:v>
                </c:pt>
                <c:pt idx="1456">
                  <c:v>4.8529999999999997E-2</c:v>
                </c:pt>
                <c:pt idx="1457">
                  <c:v>4.8559999999999999E-2</c:v>
                </c:pt>
                <c:pt idx="1458">
                  <c:v>4.8569999999999995E-2</c:v>
                </c:pt>
                <c:pt idx="1459">
                  <c:v>4.8599999999999997E-2</c:v>
                </c:pt>
                <c:pt idx="1460">
                  <c:v>4.8669999999999998E-2</c:v>
                </c:pt>
                <c:pt idx="1461">
                  <c:v>4.8689999999999997E-2</c:v>
                </c:pt>
                <c:pt idx="1462">
                  <c:v>4.8729999999999996E-2</c:v>
                </c:pt>
                <c:pt idx="1463">
                  <c:v>4.8769999999999994E-2</c:v>
                </c:pt>
                <c:pt idx="1464">
                  <c:v>4.8769999999999994E-2</c:v>
                </c:pt>
                <c:pt idx="1465">
                  <c:v>4.8829999999999998E-2</c:v>
                </c:pt>
                <c:pt idx="1466">
                  <c:v>4.8849999999999998E-2</c:v>
                </c:pt>
                <c:pt idx="1467">
                  <c:v>4.8889999999999996E-2</c:v>
                </c:pt>
                <c:pt idx="1468">
                  <c:v>4.8929999999999994E-2</c:v>
                </c:pt>
                <c:pt idx="1469">
                  <c:v>4.897E-2</c:v>
                </c:pt>
                <c:pt idx="1470">
                  <c:v>4.897E-2</c:v>
                </c:pt>
                <c:pt idx="1471">
                  <c:v>4.9009999999999998E-2</c:v>
                </c:pt>
                <c:pt idx="1472">
                  <c:v>4.9049999999999996E-2</c:v>
                </c:pt>
                <c:pt idx="1473">
                  <c:v>4.9069999999999996E-2</c:v>
                </c:pt>
                <c:pt idx="1474">
                  <c:v>4.9119999999999997E-2</c:v>
                </c:pt>
                <c:pt idx="1475">
                  <c:v>4.9149999999999999E-2</c:v>
                </c:pt>
                <c:pt idx="1476">
                  <c:v>4.9199999999999994E-2</c:v>
                </c:pt>
                <c:pt idx="1477">
                  <c:v>4.9239999999999999E-2</c:v>
                </c:pt>
                <c:pt idx="1478">
                  <c:v>4.9269999999999994E-2</c:v>
                </c:pt>
                <c:pt idx="1479">
                  <c:v>4.9279999999999997E-2</c:v>
                </c:pt>
                <c:pt idx="1480">
                  <c:v>4.9319999999999996E-2</c:v>
                </c:pt>
                <c:pt idx="1481">
                  <c:v>4.9339999999999995E-2</c:v>
                </c:pt>
                <c:pt idx="1482">
                  <c:v>4.9389999999999996E-2</c:v>
                </c:pt>
                <c:pt idx="1483">
                  <c:v>4.9429999999999995E-2</c:v>
                </c:pt>
                <c:pt idx="1484">
                  <c:v>4.9459999999999997E-2</c:v>
                </c:pt>
                <c:pt idx="1485">
                  <c:v>4.9519999999999995E-2</c:v>
                </c:pt>
                <c:pt idx="1486">
                  <c:v>4.9549999999999997E-2</c:v>
                </c:pt>
                <c:pt idx="1487">
                  <c:v>4.9589999999999995E-2</c:v>
                </c:pt>
                <c:pt idx="1488">
                  <c:v>4.9609999999999994E-2</c:v>
                </c:pt>
                <c:pt idx="1489">
                  <c:v>4.9639999999999997E-2</c:v>
                </c:pt>
                <c:pt idx="1490">
                  <c:v>4.9669999999999999E-2</c:v>
                </c:pt>
                <c:pt idx="1491">
                  <c:v>4.9699999999999994E-2</c:v>
                </c:pt>
                <c:pt idx="1492">
                  <c:v>4.9729999999999996E-2</c:v>
                </c:pt>
                <c:pt idx="1493">
                  <c:v>4.9779999999999998E-2</c:v>
                </c:pt>
                <c:pt idx="1494">
                  <c:v>4.9819999999999996E-2</c:v>
                </c:pt>
                <c:pt idx="1495">
                  <c:v>4.9829999999999999E-2</c:v>
                </c:pt>
                <c:pt idx="1496">
                  <c:v>4.9879999999999994E-2</c:v>
                </c:pt>
                <c:pt idx="1497">
                  <c:v>4.9909999999999996E-2</c:v>
                </c:pt>
                <c:pt idx="1498">
                  <c:v>4.9929999999999995E-2</c:v>
                </c:pt>
                <c:pt idx="1499">
                  <c:v>4.9979999999999997E-2</c:v>
                </c:pt>
                <c:pt idx="1500">
                  <c:v>5.0009999999999999E-2</c:v>
                </c:pt>
                <c:pt idx="1501">
                  <c:v>5.0049999999999997E-2</c:v>
                </c:pt>
                <c:pt idx="1502">
                  <c:v>5.0089999999999996E-2</c:v>
                </c:pt>
                <c:pt idx="1503">
                  <c:v>5.0089999999999996E-2</c:v>
                </c:pt>
                <c:pt idx="1504">
                  <c:v>5.0129999999999994E-2</c:v>
                </c:pt>
                <c:pt idx="1505">
                  <c:v>5.015E-2</c:v>
                </c:pt>
                <c:pt idx="1506">
                  <c:v>5.0199999999999995E-2</c:v>
                </c:pt>
                <c:pt idx="1507">
                  <c:v>5.024E-2</c:v>
                </c:pt>
                <c:pt idx="1508">
                  <c:v>5.0269999999999995E-2</c:v>
                </c:pt>
                <c:pt idx="1509">
                  <c:v>5.0289999999999994E-2</c:v>
                </c:pt>
                <c:pt idx="1510">
                  <c:v>5.0339999999999996E-2</c:v>
                </c:pt>
                <c:pt idx="1511">
                  <c:v>5.0359999999999995E-2</c:v>
                </c:pt>
                <c:pt idx="1512">
                  <c:v>5.04E-2</c:v>
                </c:pt>
                <c:pt idx="1513">
                  <c:v>5.0449999999999995E-2</c:v>
                </c:pt>
                <c:pt idx="1514">
                  <c:v>5.0479999999999997E-2</c:v>
                </c:pt>
                <c:pt idx="1515">
                  <c:v>5.0509999999999999E-2</c:v>
                </c:pt>
                <c:pt idx="1516">
                  <c:v>5.0539999999999995E-2</c:v>
                </c:pt>
                <c:pt idx="1517">
                  <c:v>5.0559999999999994E-2</c:v>
                </c:pt>
                <c:pt idx="1518">
                  <c:v>5.0599999999999999E-2</c:v>
                </c:pt>
                <c:pt idx="1519">
                  <c:v>5.0649999999999994E-2</c:v>
                </c:pt>
                <c:pt idx="1520">
                  <c:v>5.0689999999999999E-2</c:v>
                </c:pt>
                <c:pt idx="1521">
                  <c:v>5.0709999999999998E-2</c:v>
                </c:pt>
                <c:pt idx="1522">
                  <c:v>5.0729999999999997E-2</c:v>
                </c:pt>
                <c:pt idx="1523">
                  <c:v>5.0769999999999996E-2</c:v>
                </c:pt>
                <c:pt idx="1524">
                  <c:v>5.0789999999999995E-2</c:v>
                </c:pt>
                <c:pt idx="1525">
                  <c:v>5.083E-2</c:v>
                </c:pt>
                <c:pt idx="1526">
                  <c:v>5.0879999999999995E-2</c:v>
                </c:pt>
                <c:pt idx="1527">
                  <c:v>5.0899999999999994E-2</c:v>
                </c:pt>
                <c:pt idx="1528">
                  <c:v>5.0949999999999995E-2</c:v>
                </c:pt>
                <c:pt idx="1529">
                  <c:v>5.0969999999999994E-2</c:v>
                </c:pt>
                <c:pt idx="1530">
                  <c:v>5.101E-2</c:v>
                </c:pt>
                <c:pt idx="1531">
                  <c:v>5.1039999999999995E-2</c:v>
                </c:pt>
                <c:pt idx="1532">
                  <c:v>5.1059999999999994E-2</c:v>
                </c:pt>
                <c:pt idx="1533">
                  <c:v>5.11E-2</c:v>
                </c:pt>
                <c:pt idx="1534">
                  <c:v>5.1139999999999998E-2</c:v>
                </c:pt>
                <c:pt idx="1535">
                  <c:v>5.1149999999999994E-2</c:v>
                </c:pt>
                <c:pt idx="1536">
                  <c:v>5.1189999999999999E-2</c:v>
                </c:pt>
                <c:pt idx="1537">
                  <c:v>5.1229999999999998E-2</c:v>
                </c:pt>
                <c:pt idx="1538">
                  <c:v>5.1269999999999996E-2</c:v>
                </c:pt>
                <c:pt idx="1539">
                  <c:v>5.1289999999999995E-2</c:v>
                </c:pt>
                <c:pt idx="1540">
                  <c:v>5.1339999999999997E-2</c:v>
                </c:pt>
                <c:pt idx="1541">
                  <c:v>5.1359999999999996E-2</c:v>
                </c:pt>
                <c:pt idx="1542">
                  <c:v>5.1399999999999994E-2</c:v>
                </c:pt>
                <c:pt idx="1543">
                  <c:v>5.144E-2</c:v>
                </c:pt>
                <c:pt idx="1544">
                  <c:v>5.1489999999999994E-2</c:v>
                </c:pt>
                <c:pt idx="1545">
                  <c:v>5.1529999999999999E-2</c:v>
                </c:pt>
                <c:pt idx="1546">
                  <c:v>5.1559999999999995E-2</c:v>
                </c:pt>
                <c:pt idx="1547">
                  <c:v>5.1589999999999997E-2</c:v>
                </c:pt>
                <c:pt idx="1548">
                  <c:v>5.1609999999999996E-2</c:v>
                </c:pt>
                <c:pt idx="1549">
                  <c:v>5.1659999999999998E-2</c:v>
                </c:pt>
                <c:pt idx="1550">
                  <c:v>5.169E-2</c:v>
                </c:pt>
                <c:pt idx="1551">
                  <c:v>5.1719999999999995E-2</c:v>
                </c:pt>
                <c:pt idx="1552">
                  <c:v>5.1749999999999997E-2</c:v>
                </c:pt>
                <c:pt idx="1553">
                  <c:v>5.1759999999999994E-2</c:v>
                </c:pt>
                <c:pt idx="1554">
                  <c:v>5.1799999999999999E-2</c:v>
                </c:pt>
                <c:pt idx="1555">
                  <c:v>5.1839999999999997E-2</c:v>
                </c:pt>
                <c:pt idx="1556">
                  <c:v>5.1869999999999999E-2</c:v>
                </c:pt>
                <c:pt idx="1557">
                  <c:v>5.1899999999999995E-2</c:v>
                </c:pt>
                <c:pt idx="1558">
                  <c:v>5.1929999999999997E-2</c:v>
                </c:pt>
                <c:pt idx="1559">
                  <c:v>5.1969999999999995E-2</c:v>
                </c:pt>
                <c:pt idx="1560">
                  <c:v>5.203E-2</c:v>
                </c:pt>
                <c:pt idx="1561">
                  <c:v>5.2049999999999999E-2</c:v>
                </c:pt>
                <c:pt idx="1562">
                  <c:v>5.2079999999999994E-2</c:v>
                </c:pt>
                <c:pt idx="1563">
                  <c:v>5.212E-2</c:v>
                </c:pt>
                <c:pt idx="1564">
                  <c:v>5.2149999999999995E-2</c:v>
                </c:pt>
                <c:pt idx="1565">
                  <c:v>5.2179999999999997E-2</c:v>
                </c:pt>
                <c:pt idx="1566">
                  <c:v>5.2209999999999999E-2</c:v>
                </c:pt>
                <c:pt idx="1567">
                  <c:v>5.2259999999999994E-2</c:v>
                </c:pt>
                <c:pt idx="1568">
                  <c:v>5.2259999999999994E-2</c:v>
                </c:pt>
                <c:pt idx="1569">
                  <c:v>5.2319999999999998E-2</c:v>
                </c:pt>
                <c:pt idx="1570">
                  <c:v>5.2339999999999998E-2</c:v>
                </c:pt>
                <c:pt idx="1571">
                  <c:v>5.2379999999999996E-2</c:v>
                </c:pt>
                <c:pt idx="1572">
                  <c:v>5.2409999999999998E-2</c:v>
                </c:pt>
                <c:pt idx="1573">
                  <c:v>5.2439999999999994E-2</c:v>
                </c:pt>
                <c:pt idx="1574">
                  <c:v>5.2469999999999996E-2</c:v>
                </c:pt>
                <c:pt idx="1575">
                  <c:v>5.2519999999999997E-2</c:v>
                </c:pt>
                <c:pt idx="1576">
                  <c:v>5.2539999999999996E-2</c:v>
                </c:pt>
                <c:pt idx="1577">
                  <c:v>5.2559999999999996E-2</c:v>
                </c:pt>
                <c:pt idx="1578">
                  <c:v>5.2589999999999998E-2</c:v>
                </c:pt>
                <c:pt idx="1579">
                  <c:v>5.2639999999999999E-2</c:v>
                </c:pt>
                <c:pt idx="1580">
                  <c:v>5.2659999999999998E-2</c:v>
                </c:pt>
                <c:pt idx="1581">
                  <c:v>5.271E-2</c:v>
                </c:pt>
                <c:pt idx="1582">
                  <c:v>5.2729999999999999E-2</c:v>
                </c:pt>
                <c:pt idx="1583">
                  <c:v>5.2769999999999997E-2</c:v>
                </c:pt>
                <c:pt idx="1584">
                  <c:v>5.2829999999999995E-2</c:v>
                </c:pt>
                <c:pt idx="1585">
                  <c:v>5.2839999999999998E-2</c:v>
                </c:pt>
                <c:pt idx="1586">
                  <c:v>5.289E-2</c:v>
                </c:pt>
                <c:pt idx="1587">
                  <c:v>5.2919999999999995E-2</c:v>
                </c:pt>
                <c:pt idx="1588">
                  <c:v>5.2949999999999997E-2</c:v>
                </c:pt>
                <c:pt idx="1589">
                  <c:v>5.2969999999999996E-2</c:v>
                </c:pt>
                <c:pt idx="1590">
                  <c:v>5.2999999999999999E-2</c:v>
                </c:pt>
                <c:pt idx="1591">
                  <c:v>5.3029999999999994E-2</c:v>
                </c:pt>
                <c:pt idx="1592">
                  <c:v>5.3079999999999995E-2</c:v>
                </c:pt>
                <c:pt idx="1593">
                  <c:v>5.3119999999999994E-2</c:v>
                </c:pt>
                <c:pt idx="1594">
                  <c:v>5.3129999999999997E-2</c:v>
                </c:pt>
                <c:pt idx="1595">
                  <c:v>5.3189999999999994E-2</c:v>
                </c:pt>
                <c:pt idx="1596">
                  <c:v>5.3219999999999996E-2</c:v>
                </c:pt>
                <c:pt idx="1597">
                  <c:v>5.3239999999999996E-2</c:v>
                </c:pt>
                <c:pt idx="1598">
                  <c:v>5.3269999999999998E-2</c:v>
                </c:pt>
                <c:pt idx="1599">
                  <c:v>5.33E-2</c:v>
                </c:pt>
                <c:pt idx="1600">
                  <c:v>5.3329999999999995E-2</c:v>
                </c:pt>
                <c:pt idx="1601">
                  <c:v>5.3359999999999998E-2</c:v>
                </c:pt>
                <c:pt idx="1602">
                  <c:v>5.3399999999999996E-2</c:v>
                </c:pt>
                <c:pt idx="1603">
                  <c:v>5.3429999999999998E-2</c:v>
                </c:pt>
                <c:pt idx="1604">
                  <c:v>5.3469999999999997E-2</c:v>
                </c:pt>
                <c:pt idx="1605">
                  <c:v>5.3499999999999999E-2</c:v>
                </c:pt>
                <c:pt idx="1606">
                  <c:v>5.3539999999999997E-2</c:v>
                </c:pt>
                <c:pt idx="1607">
                  <c:v>5.3589999999999999E-2</c:v>
                </c:pt>
                <c:pt idx="1608">
                  <c:v>5.3609999999999998E-2</c:v>
                </c:pt>
                <c:pt idx="1609">
                  <c:v>5.364E-2</c:v>
                </c:pt>
                <c:pt idx="1610">
                  <c:v>5.3669999999999995E-2</c:v>
                </c:pt>
                <c:pt idx="1611">
                  <c:v>5.3719999999999997E-2</c:v>
                </c:pt>
                <c:pt idx="1612">
                  <c:v>5.3749999999999999E-2</c:v>
                </c:pt>
                <c:pt idx="1613">
                  <c:v>5.3759999999999995E-2</c:v>
                </c:pt>
                <c:pt idx="1614">
                  <c:v>5.3809999999999997E-2</c:v>
                </c:pt>
                <c:pt idx="1615">
                  <c:v>5.3839999999999999E-2</c:v>
                </c:pt>
                <c:pt idx="1616">
                  <c:v>5.3849999999999995E-2</c:v>
                </c:pt>
                <c:pt idx="1617">
                  <c:v>5.3899999999999997E-2</c:v>
                </c:pt>
                <c:pt idx="1618">
                  <c:v>5.3939999999999995E-2</c:v>
                </c:pt>
                <c:pt idx="1619">
                  <c:v>5.3999999999999999E-2</c:v>
                </c:pt>
                <c:pt idx="1620">
                  <c:v>5.3999999999999999E-2</c:v>
                </c:pt>
                <c:pt idx="1621">
                  <c:v>5.4039999999999998E-2</c:v>
                </c:pt>
                <c:pt idx="1622">
                  <c:v>5.4089999999999999E-2</c:v>
                </c:pt>
                <c:pt idx="1623">
                  <c:v>5.4079999999999996E-2</c:v>
                </c:pt>
                <c:pt idx="1624">
                  <c:v>5.4139999999999994E-2</c:v>
                </c:pt>
                <c:pt idx="1625">
                  <c:v>5.4169999999999996E-2</c:v>
                </c:pt>
                <c:pt idx="1626">
                  <c:v>5.4199999999999998E-2</c:v>
                </c:pt>
                <c:pt idx="1627">
                  <c:v>5.425E-2</c:v>
                </c:pt>
                <c:pt idx="1628">
                  <c:v>5.4279999999999995E-2</c:v>
                </c:pt>
                <c:pt idx="1629">
                  <c:v>5.432E-2</c:v>
                </c:pt>
                <c:pt idx="1630">
                  <c:v>5.4349999999999996E-2</c:v>
                </c:pt>
                <c:pt idx="1631">
                  <c:v>5.4399999999999997E-2</c:v>
                </c:pt>
                <c:pt idx="1632">
                  <c:v>5.4419999999999996E-2</c:v>
                </c:pt>
                <c:pt idx="1633">
                  <c:v>5.4469999999999998E-2</c:v>
                </c:pt>
                <c:pt idx="1634">
                  <c:v>5.45E-2</c:v>
                </c:pt>
                <c:pt idx="1635">
                  <c:v>5.4539999999999998E-2</c:v>
                </c:pt>
                <c:pt idx="1636">
                  <c:v>5.4569999999999994E-2</c:v>
                </c:pt>
                <c:pt idx="1637">
                  <c:v>5.4579999999999997E-2</c:v>
                </c:pt>
                <c:pt idx="1638">
                  <c:v>5.4639999999999994E-2</c:v>
                </c:pt>
                <c:pt idx="1639">
                  <c:v>5.4649999999999997E-2</c:v>
                </c:pt>
                <c:pt idx="1640">
                  <c:v>5.4689999999999996E-2</c:v>
                </c:pt>
                <c:pt idx="1641">
                  <c:v>5.4729999999999994E-2</c:v>
                </c:pt>
                <c:pt idx="1642">
                  <c:v>5.4759999999999996E-2</c:v>
                </c:pt>
                <c:pt idx="1643">
                  <c:v>5.4779999999999995E-2</c:v>
                </c:pt>
                <c:pt idx="1644">
                  <c:v>5.4819999999999994E-2</c:v>
                </c:pt>
                <c:pt idx="1645">
                  <c:v>5.4859999999999999E-2</c:v>
                </c:pt>
                <c:pt idx="1646">
                  <c:v>5.4869999999999995E-2</c:v>
                </c:pt>
                <c:pt idx="1647">
                  <c:v>5.4919999999999997E-2</c:v>
                </c:pt>
                <c:pt idx="1648">
                  <c:v>5.4969999999999998E-2</c:v>
                </c:pt>
                <c:pt idx="1649">
                  <c:v>5.4989999999999997E-2</c:v>
                </c:pt>
                <c:pt idx="1650">
                  <c:v>5.5029999999999996E-2</c:v>
                </c:pt>
                <c:pt idx="1651">
                  <c:v>5.5039999999999999E-2</c:v>
                </c:pt>
                <c:pt idx="1652">
                  <c:v>5.5069999999999994E-2</c:v>
                </c:pt>
                <c:pt idx="1653">
                  <c:v>5.5129999999999998E-2</c:v>
                </c:pt>
                <c:pt idx="1654">
                  <c:v>5.5159999999999994E-2</c:v>
                </c:pt>
                <c:pt idx="1655">
                  <c:v>5.5189999999999996E-2</c:v>
                </c:pt>
                <c:pt idx="1656">
                  <c:v>5.5229999999999994E-2</c:v>
                </c:pt>
                <c:pt idx="1657">
                  <c:v>5.5259999999999997E-2</c:v>
                </c:pt>
                <c:pt idx="1658">
                  <c:v>5.5279999999999996E-2</c:v>
                </c:pt>
                <c:pt idx="1659">
                  <c:v>5.5309999999999998E-2</c:v>
                </c:pt>
                <c:pt idx="1660">
                  <c:v>5.5359999999999999E-2</c:v>
                </c:pt>
                <c:pt idx="1661">
                  <c:v>5.5389999999999995E-2</c:v>
                </c:pt>
                <c:pt idx="1662">
                  <c:v>5.5419999999999997E-2</c:v>
                </c:pt>
                <c:pt idx="1663">
                  <c:v>5.5469999999999998E-2</c:v>
                </c:pt>
                <c:pt idx="1664">
                  <c:v>5.5489999999999998E-2</c:v>
                </c:pt>
                <c:pt idx="1665">
                  <c:v>5.5509999999999997E-2</c:v>
                </c:pt>
                <c:pt idx="1666">
                  <c:v>5.5559999999999998E-2</c:v>
                </c:pt>
                <c:pt idx="1667">
                  <c:v>5.5599999999999997E-2</c:v>
                </c:pt>
                <c:pt idx="1668">
                  <c:v>5.5629999999999999E-2</c:v>
                </c:pt>
                <c:pt idx="1669">
                  <c:v>5.5649999999999998E-2</c:v>
                </c:pt>
                <c:pt idx="1670">
                  <c:v>5.57E-2</c:v>
                </c:pt>
                <c:pt idx="1671">
                  <c:v>5.5729999999999995E-2</c:v>
                </c:pt>
                <c:pt idx="1672">
                  <c:v>5.5739999999999998E-2</c:v>
                </c:pt>
                <c:pt idx="1673">
                  <c:v>5.5779999999999996E-2</c:v>
                </c:pt>
                <c:pt idx="1674">
                  <c:v>5.5819999999999995E-2</c:v>
                </c:pt>
                <c:pt idx="1675">
                  <c:v>5.5829999999999998E-2</c:v>
                </c:pt>
                <c:pt idx="1676">
                  <c:v>5.5889999999999995E-2</c:v>
                </c:pt>
                <c:pt idx="1677">
                  <c:v>5.5919999999999997E-2</c:v>
                </c:pt>
                <c:pt idx="1678">
                  <c:v>5.5959999999999996E-2</c:v>
                </c:pt>
                <c:pt idx="1679">
                  <c:v>5.5979999999999995E-2</c:v>
                </c:pt>
                <c:pt idx="1680">
                  <c:v>5.6009999999999997E-2</c:v>
                </c:pt>
                <c:pt idx="1681">
                  <c:v>5.6049999999999996E-2</c:v>
                </c:pt>
                <c:pt idx="1682">
                  <c:v>5.6089999999999994E-2</c:v>
                </c:pt>
                <c:pt idx="1683">
                  <c:v>5.6119999999999996E-2</c:v>
                </c:pt>
                <c:pt idx="1684">
                  <c:v>5.6169999999999998E-2</c:v>
                </c:pt>
                <c:pt idx="1685">
                  <c:v>5.6169999999999998E-2</c:v>
                </c:pt>
                <c:pt idx="1686">
                  <c:v>5.6229999999999995E-2</c:v>
                </c:pt>
                <c:pt idx="1687">
                  <c:v>5.6249999999999994E-2</c:v>
                </c:pt>
                <c:pt idx="1688">
                  <c:v>5.6269999999999994E-2</c:v>
                </c:pt>
                <c:pt idx="1689">
                  <c:v>5.6309999999999999E-2</c:v>
                </c:pt>
                <c:pt idx="1690">
                  <c:v>5.6339999999999994E-2</c:v>
                </c:pt>
                <c:pt idx="1691">
                  <c:v>5.6389999999999996E-2</c:v>
                </c:pt>
                <c:pt idx="1692">
                  <c:v>5.6409999999999995E-2</c:v>
                </c:pt>
                <c:pt idx="1693">
                  <c:v>5.6429999999999994E-2</c:v>
                </c:pt>
                <c:pt idx="1694">
                  <c:v>5.6479999999999995E-2</c:v>
                </c:pt>
                <c:pt idx="1695">
                  <c:v>5.6519999999999994E-2</c:v>
                </c:pt>
                <c:pt idx="1696">
                  <c:v>5.6569999999999995E-2</c:v>
                </c:pt>
                <c:pt idx="1697">
                  <c:v>5.6589999999999994E-2</c:v>
                </c:pt>
                <c:pt idx="1698">
                  <c:v>5.6649999999999999E-2</c:v>
                </c:pt>
                <c:pt idx="1699">
                  <c:v>5.6679999999999994E-2</c:v>
                </c:pt>
                <c:pt idx="1700">
                  <c:v>5.6709999999999997E-2</c:v>
                </c:pt>
                <c:pt idx="1701">
                  <c:v>5.6709999999999997E-2</c:v>
                </c:pt>
                <c:pt idx="1702">
                  <c:v>5.6739999999999999E-2</c:v>
                </c:pt>
                <c:pt idx="1703">
                  <c:v>5.6769999999999994E-2</c:v>
                </c:pt>
                <c:pt idx="1704">
                  <c:v>5.6799999999999996E-2</c:v>
                </c:pt>
                <c:pt idx="1705">
                  <c:v>5.6849999999999998E-2</c:v>
                </c:pt>
                <c:pt idx="1706">
                  <c:v>5.6869999999999997E-2</c:v>
                </c:pt>
                <c:pt idx="1707">
                  <c:v>5.6929999999999994E-2</c:v>
                </c:pt>
                <c:pt idx="1708">
                  <c:v>5.6949999999999994E-2</c:v>
                </c:pt>
                <c:pt idx="1709">
                  <c:v>5.6959999999999997E-2</c:v>
                </c:pt>
                <c:pt idx="1710">
                  <c:v>5.7029999999999997E-2</c:v>
                </c:pt>
                <c:pt idx="1711">
                  <c:v>5.706E-2</c:v>
                </c:pt>
                <c:pt idx="1712">
                  <c:v>5.7099999999999998E-2</c:v>
                </c:pt>
                <c:pt idx="1713">
                  <c:v>5.713E-2</c:v>
                </c:pt>
                <c:pt idx="1714">
                  <c:v>5.7189999999999998E-2</c:v>
                </c:pt>
                <c:pt idx="1715">
                  <c:v>5.722E-2</c:v>
                </c:pt>
                <c:pt idx="1716">
                  <c:v>5.7229999999999996E-2</c:v>
                </c:pt>
                <c:pt idx="1717">
                  <c:v>5.7259999999999998E-2</c:v>
                </c:pt>
                <c:pt idx="1718">
                  <c:v>5.7279999999999998E-2</c:v>
                </c:pt>
                <c:pt idx="1719">
                  <c:v>5.731E-2</c:v>
                </c:pt>
                <c:pt idx="1720">
                  <c:v>5.7339999999999995E-2</c:v>
                </c:pt>
                <c:pt idx="1721">
                  <c:v>5.7369999999999997E-2</c:v>
                </c:pt>
                <c:pt idx="1722">
                  <c:v>5.7409999999999996E-2</c:v>
                </c:pt>
                <c:pt idx="1723">
                  <c:v>5.7449999999999994E-2</c:v>
                </c:pt>
                <c:pt idx="1724">
                  <c:v>5.7489999999999999E-2</c:v>
                </c:pt>
                <c:pt idx="1725">
                  <c:v>5.7519999999999995E-2</c:v>
                </c:pt>
                <c:pt idx="1726">
                  <c:v>5.7529999999999998E-2</c:v>
                </c:pt>
                <c:pt idx="1727">
                  <c:v>5.7599999999999998E-2</c:v>
                </c:pt>
                <c:pt idx="1728">
                  <c:v>5.7619999999999998E-2</c:v>
                </c:pt>
                <c:pt idx="1729">
                  <c:v>5.7659999999999996E-2</c:v>
                </c:pt>
                <c:pt idx="1730">
                  <c:v>5.7659999999999996E-2</c:v>
                </c:pt>
                <c:pt idx="1731">
                  <c:v>5.7709999999999997E-2</c:v>
                </c:pt>
                <c:pt idx="1732">
                  <c:v>5.774E-2</c:v>
                </c:pt>
                <c:pt idx="1733">
                  <c:v>5.7759999999999999E-2</c:v>
                </c:pt>
                <c:pt idx="1734">
                  <c:v>5.7799999999999997E-2</c:v>
                </c:pt>
                <c:pt idx="1735">
                  <c:v>5.7839999999999996E-2</c:v>
                </c:pt>
                <c:pt idx="1736">
                  <c:v>5.7859999999999995E-2</c:v>
                </c:pt>
                <c:pt idx="1737">
                  <c:v>5.7909999999999996E-2</c:v>
                </c:pt>
                <c:pt idx="1738">
                  <c:v>5.7949999999999995E-2</c:v>
                </c:pt>
                <c:pt idx="1739">
                  <c:v>5.7969999999999994E-2</c:v>
                </c:pt>
                <c:pt idx="1740">
                  <c:v>5.8029999999999998E-2</c:v>
                </c:pt>
                <c:pt idx="1741">
                  <c:v>5.8049999999999997E-2</c:v>
                </c:pt>
                <c:pt idx="1742">
                  <c:v>5.8089999999999996E-2</c:v>
                </c:pt>
                <c:pt idx="1743">
                  <c:v>5.8119999999999998E-2</c:v>
                </c:pt>
                <c:pt idx="1744">
                  <c:v>5.8139999999999997E-2</c:v>
                </c:pt>
                <c:pt idx="1745">
                  <c:v>5.8179999999999996E-2</c:v>
                </c:pt>
                <c:pt idx="1746">
                  <c:v>5.8229999999999997E-2</c:v>
                </c:pt>
                <c:pt idx="1747">
                  <c:v>5.824E-2</c:v>
                </c:pt>
                <c:pt idx="1748">
                  <c:v>5.8279999999999998E-2</c:v>
                </c:pt>
                <c:pt idx="1749">
                  <c:v>5.8319999999999997E-2</c:v>
                </c:pt>
                <c:pt idx="1750">
                  <c:v>5.8339999999999996E-2</c:v>
                </c:pt>
                <c:pt idx="1751">
                  <c:v>5.8389999999999997E-2</c:v>
                </c:pt>
                <c:pt idx="1752">
                  <c:v>5.8429999999999996E-2</c:v>
                </c:pt>
                <c:pt idx="1753">
                  <c:v>5.8449999999999995E-2</c:v>
                </c:pt>
                <c:pt idx="1754">
                  <c:v>5.8469999999999994E-2</c:v>
                </c:pt>
                <c:pt idx="1755">
                  <c:v>5.851E-2</c:v>
                </c:pt>
                <c:pt idx="1756">
                  <c:v>5.8539999999999995E-2</c:v>
                </c:pt>
                <c:pt idx="1757">
                  <c:v>5.858E-2</c:v>
                </c:pt>
                <c:pt idx="1758">
                  <c:v>5.8609999999999995E-2</c:v>
                </c:pt>
                <c:pt idx="1759">
                  <c:v>5.8639999999999998E-2</c:v>
                </c:pt>
                <c:pt idx="1760">
                  <c:v>5.8689999999999999E-2</c:v>
                </c:pt>
                <c:pt idx="1761">
                  <c:v>5.8719999999999994E-2</c:v>
                </c:pt>
                <c:pt idx="1762">
                  <c:v>5.8749999999999997E-2</c:v>
                </c:pt>
                <c:pt idx="1763">
                  <c:v>5.8769999999999996E-2</c:v>
                </c:pt>
                <c:pt idx="1764">
                  <c:v>5.8819999999999997E-2</c:v>
                </c:pt>
                <c:pt idx="1765">
                  <c:v>5.8859999999999996E-2</c:v>
                </c:pt>
                <c:pt idx="1766">
                  <c:v>5.8879999999999995E-2</c:v>
                </c:pt>
                <c:pt idx="1767">
                  <c:v>5.8909999999999997E-2</c:v>
                </c:pt>
                <c:pt idx="1768">
                  <c:v>5.8939999999999999E-2</c:v>
                </c:pt>
                <c:pt idx="1769">
                  <c:v>5.8969999999999995E-2</c:v>
                </c:pt>
                <c:pt idx="1770">
                  <c:v>5.901E-2</c:v>
                </c:pt>
                <c:pt idx="1771">
                  <c:v>5.9069999999999998E-2</c:v>
                </c:pt>
                <c:pt idx="1772">
                  <c:v>5.91E-2</c:v>
                </c:pt>
                <c:pt idx="1773">
                  <c:v>5.9109999999999996E-2</c:v>
                </c:pt>
                <c:pt idx="1774">
                  <c:v>5.9149999999999994E-2</c:v>
                </c:pt>
                <c:pt idx="1775">
                  <c:v>5.9179999999999996E-2</c:v>
                </c:pt>
                <c:pt idx="1776">
                  <c:v>5.9219999999999995E-2</c:v>
                </c:pt>
                <c:pt idx="1777">
                  <c:v>5.9269999999999996E-2</c:v>
                </c:pt>
                <c:pt idx="1778">
                  <c:v>5.9309999999999995E-2</c:v>
                </c:pt>
                <c:pt idx="1779">
                  <c:v>5.9329999999999994E-2</c:v>
                </c:pt>
                <c:pt idx="1780">
                  <c:v>5.9329999999999994E-2</c:v>
                </c:pt>
                <c:pt idx="1781">
                  <c:v>5.9379999999999995E-2</c:v>
                </c:pt>
                <c:pt idx="1782">
                  <c:v>5.9419999999999994E-2</c:v>
                </c:pt>
                <c:pt idx="1783">
                  <c:v>5.944E-2</c:v>
                </c:pt>
                <c:pt idx="1784">
                  <c:v>5.9479999999999998E-2</c:v>
                </c:pt>
                <c:pt idx="1785">
                  <c:v>5.9519999999999997E-2</c:v>
                </c:pt>
                <c:pt idx="1786">
                  <c:v>5.9549999999999999E-2</c:v>
                </c:pt>
                <c:pt idx="1787">
                  <c:v>5.9589999999999997E-2</c:v>
                </c:pt>
                <c:pt idx="1788">
                  <c:v>5.96E-2</c:v>
                </c:pt>
                <c:pt idx="1789">
                  <c:v>5.9659999999999998E-2</c:v>
                </c:pt>
                <c:pt idx="1790">
                  <c:v>5.969E-2</c:v>
                </c:pt>
                <c:pt idx="1791">
                  <c:v>5.9729999999999998E-2</c:v>
                </c:pt>
                <c:pt idx="1792">
                  <c:v>5.9749999999999998E-2</c:v>
                </c:pt>
                <c:pt idx="1793">
                  <c:v>5.9789999999999996E-2</c:v>
                </c:pt>
                <c:pt idx="1794">
                  <c:v>5.9819999999999998E-2</c:v>
                </c:pt>
                <c:pt idx="1795">
                  <c:v>5.9839999999999997E-2</c:v>
                </c:pt>
                <c:pt idx="1796">
                  <c:v>5.9889999999999999E-2</c:v>
                </c:pt>
                <c:pt idx="1797">
                  <c:v>5.994E-2</c:v>
                </c:pt>
                <c:pt idx="1798">
                  <c:v>5.9949999999999996E-2</c:v>
                </c:pt>
                <c:pt idx="1799">
                  <c:v>0.06</c:v>
                </c:pt>
                <c:pt idx="1800">
                  <c:v>6.0049999999999999E-2</c:v>
                </c:pt>
                <c:pt idx="1801">
                  <c:v>6.0069999999999998E-2</c:v>
                </c:pt>
                <c:pt idx="1802">
                  <c:v>6.0089999999999998E-2</c:v>
                </c:pt>
                <c:pt idx="1803">
                  <c:v>6.0139999999999999E-2</c:v>
                </c:pt>
                <c:pt idx="1804">
                  <c:v>6.0169999999999994E-2</c:v>
                </c:pt>
                <c:pt idx="1805">
                  <c:v>6.0199999999999997E-2</c:v>
                </c:pt>
                <c:pt idx="1806">
                  <c:v>6.021E-2</c:v>
                </c:pt>
                <c:pt idx="1807">
                  <c:v>6.0259999999999994E-2</c:v>
                </c:pt>
                <c:pt idx="1808">
                  <c:v>6.0289999999999996E-2</c:v>
                </c:pt>
                <c:pt idx="1809">
                  <c:v>6.0319999999999999E-2</c:v>
                </c:pt>
                <c:pt idx="1810">
                  <c:v>6.0349999999999994E-2</c:v>
                </c:pt>
                <c:pt idx="1811">
                  <c:v>6.0399999999999995E-2</c:v>
                </c:pt>
                <c:pt idx="1812">
                  <c:v>6.0439999999999994E-2</c:v>
                </c:pt>
                <c:pt idx="1813">
                  <c:v>6.046E-2</c:v>
                </c:pt>
                <c:pt idx="1814">
                  <c:v>6.0499999999999998E-2</c:v>
                </c:pt>
                <c:pt idx="1815">
                  <c:v>6.0519999999999997E-2</c:v>
                </c:pt>
                <c:pt idx="1816">
                  <c:v>6.0559999999999996E-2</c:v>
                </c:pt>
                <c:pt idx="1817">
                  <c:v>6.0599999999999994E-2</c:v>
                </c:pt>
                <c:pt idx="1818">
                  <c:v>6.0659999999999999E-2</c:v>
                </c:pt>
                <c:pt idx="1819">
                  <c:v>6.0659999999999999E-2</c:v>
                </c:pt>
                <c:pt idx="1820">
                  <c:v>6.0699999999999997E-2</c:v>
                </c:pt>
                <c:pt idx="1821">
                  <c:v>6.0729999999999999E-2</c:v>
                </c:pt>
                <c:pt idx="1822">
                  <c:v>6.0769999999999998E-2</c:v>
                </c:pt>
                <c:pt idx="1823">
                  <c:v>6.0789999999999997E-2</c:v>
                </c:pt>
                <c:pt idx="1824">
                  <c:v>6.0849999999999994E-2</c:v>
                </c:pt>
                <c:pt idx="1825">
                  <c:v>6.0869999999999994E-2</c:v>
                </c:pt>
                <c:pt idx="1826">
                  <c:v>6.0909999999999999E-2</c:v>
                </c:pt>
                <c:pt idx="1827">
                  <c:v>6.0949999999999997E-2</c:v>
                </c:pt>
                <c:pt idx="1828">
                  <c:v>6.096E-2</c:v>
                </c:pt>
                <c:pt idx="1829">
                  <c:v>6.1009999999999995E-2</c:v>
                </c:pt>
                <c:pt idx="1830">
                  <c:v>6.1039999999999997E-2</c:v>
                </c:pt>
                <c:pt idx="1831">
                  <c:v>6.1059999999999996E-2</c:v>
                </c:pt>
                <c:pt idx="1832">
                  <c:v>6.1099999999999995E-2</c:v>
                </c:pt>
                <c:pt idx="1833">
                  <c:v>6.114E-2</c:v>
                </c:pt>
                <c:pt idx="1834">
                  <c:v>6.1189999999999994E-2</c:v>
                </c:pt>
                <c:pt idx="1835">
                  <c:v>6.1199999999999997E-2</c:v>
                </c:pt>
                <c:pt idx="1836">
                  <c:v>6.1239999999999996E-2</c:v>
                </c:pt>
                <c:pt idx="1837">
                  <c:v>6.1269999999999998E-2</c:v>
                </c:pt>
                <c:pt idx="1838">
                  <c:v>6.13E-2</c:v>
                </c:pt>
                <c:pt idx="1839">
                  <c:v>6.1329999999999996E-2</c:v>
                </c:pt>
                <c:pt idx="1840">
                  <c:v>6.1369999999999994E-2</c:v>
                </c:pt>
                <c:pt idx="1841">
                  <c:v>6.1419999999999995E-2</c:v>
                </c:pt>
                <c:pt idx="1842">
                  <c:v>6.1439999999999995E-2</c:v>
                </c:pt>
                <c:pt idx="1843">
                  <c:v>6.148E-2</c:v>
                </c:pt>
                <c:pt idx="1844">
                  <c:v>6.1519999999999998E-2</c:v>
                </c:pt>
                <c:pt idx="1845">
                  <c:v>6.1539999999999997E-2</c:v>
                </c:pt>
                <c:pt idx="1846">
                  <c:v>6.1589999999999999E-2</c:v>
                </c:pt>
                <c:pt idx="1847">
                  <c:v>6.164E-2</c:v>
                </c:pt>
                <c:pt idx="1848">
                  <c:v>6.1649999999999996E-2</c:v>
                </c:pt>
                <c:pt idx="1849">
                  <c:v>6.1669999999999996E-2</c:v>
                </c:pt>
                <c:pt idx="1850">
                  <c:v>6.1709999999999994E-2</c:v>
                </c:pt>
                <c:pt idx="1851">
                  <c:v>6.1749999999999999E-2</c:v>
                </c:pt>
                <c:pt idx="1852">
                  <c:v>6.1759999999999995E-2</c:v>
                </c:pt>
                <c:pt idx="1853">
                  <c:v>6.1789999999999998E-2</c:v>
                </c:pt>
                <c:pt idx="1854">
                  <c:v>6.1829999999999996E-2</c:v>
                </c:pt>
                <c:pt idx="1855">
                  <c:v>6.1859999999999998E-2</c:v>
                </c:pt>
                <c:pt idx="1856">
                  <c:v>6.191E-2</c:v>
                </c:pt>
                <c:pt idx="1857">
                  <c:v>6.1939999999999995E-2</c:v>
                </c:pt>
                <c:pt idx="1858">
                  <c:v>6.198E-2</c:v>
                </c:pt>
                <c:pt idx="1859">
                  <c:v>6.2E-2</c:v>
                </c:pt>
                <c:pt idx="1860">
                  <c:v>6.2039999999999998E-2</c:v>
                </c:pt>
                <c:pt idx="1861">
                  <c:v>6.2059999999999997E-2</c:v>
                </c:pt>
                <c:pt idx="1862">
                  <c:v>6.2099999999999995E-2</c:v>
                </c:pt>
                <c:pt idx="1863">
                  <c:v>6.2119999999999995E-2</c:v>
                </c:pt>
                <c:pt idx="1864">
                  <c:v>6.2139999999999994E-2</c:v>
                </c:pt>
                <c:pt idx="1865">
                  <c:v>6.2169999999999996E-2</c:v>
                </c:pt>
                <c:pt idx="1866">
                  <c:v>6.2209999999999994E-2</c:v>
                </c:pt>
                <c:pt idx="1867">
                  <c:v>6.2239999999999997E-2</c:v>
                </c:pt>
                <c:pt idx="1868">
                  <c:v>6.2279999999999995E-2</c:v>
                </c:pt>
                <c:pt idx="1869">
                  <c:v>6.232E-2</c:v>
                </c:pt>
                <c:pt idx="1870">
                  <c:v>6.2359999999999999E-2</c:v>
                </c:pt>
                <c:pt idx="1871">
                  <c:v>6.2399999999999997E-2</c:v>
                </c:pt>
                <c:pt idx="1872">
                  <c:v>6.2439999999999996E-2</c:v>
                </c:pt>
                <c:pt idx="1873">
                  <c:v>6.2479999999999994E-2</c:v>
                </c:pt>
                <c:pt idx="1874">
                  <c:v>6.2499999999999993E-2</c:v>
                </c:pt>
                <c:pt idx="1875">
                  <c:v>6.2520000000000006E-2</c:v>
                </c:pt>
                <c:pt idx="1876">
                  <c:v>6.2560000000000004E-2</c:v>
                </c:pt>
                <c:pt idx="1877">
                  <c:v>6.2590000000000007E-2</c:v>
                </c:pt>
                <c:pt idx="1878">
                  <c:v>6.2630000000000005E-2</c:v>
                </c:pt>
                <c:pt idx="1879">
                  <c:v>6.2670000000000003E-2</c:v>
                </c:pt>
                <c:pt idx="1880">
                  <c:v>6.269000000000001E-2</c:v>
                </c:pt>
                <c:pt idx="1881">
                  <c:v>6.2719999999999998E-2</c:v>
                </c:pt>
                <c:pt idx="1882">
                  <c:v>6.276000000000001E-2</c:v>
                </c:pt>
                <c:pt idx="1883">
                  <c:v>6.2800000000000009E-2</c:v>
                </c:pt>
                <c:pt idx="1884">
                  <c:v>6.2829999999999997E-2</c:v>
                </c:pt>
                <c:pt idx="1885">
                  <c:v>6.2859999999999999E-2</c:v>
                </c:pt>
                <c:pt idx="1886">
                  <c:v>6.2920000000000004E-2</c:v>
                </c:pt>
                <c:pt idx="1887">
                  <c:v>6.293E-2</c:v>
                </c:pt>
                <c:pt idx="1888">
                  <c:v>6.2969999999999998E-2</c:v>
                </c:pt>
                <c:pt idx="1889">
                  <c:v>6.3E-2</c:v>
                </c:pt>
                <c:pt idx="1890">
                  <c:v>6.3039999999999999E-2</c:v>
                </c:pt>
                <c:pt idx="1891">
                  <c:v>6.3060000000000005E-2</c:v>
                </c:pt>
                <c:pt idx="1892">
                  <c:v>6.3109999999999999E-2</c:v>
                </c:pt>
                <c:pt idx="1893">
                  <c:v>6.3140000000000002E-2</c:v>
                </c:pt>
                <c:pt idx="1894">
                  <c:v>6.3149999999999998E-2</c:v>
                </c:pt>
                <c:pt idx="1895">
                  <c:v>6.3200000000000006E-2</c:v>
                </c:pt>
                <c:pt idx="1896">
                  <c:v>6.3250000000000001E-2</c:v>
                </c:pt>
                <c:pt idx="1897">
                  <c:v>6.3280000000000003E-2</c:v>
                </c:pt>
                <c:pt idx="1898">
                  <c:v>6.3310000000000005E-2</c:v>
                </c:pt>
                <c:pt idx="1899">
                  <c:v>6.3350000000000004E-2</c:v>
                </c:pt>
                <c:pt idx="1900">
                  <c:v>6.337000000000001E-2</c:v>
                </c:pt>
                <c:pt idx="1901">
                  <c:v>6.3410000000000008E-2</c:v>
                </c:pt>
                <c:pt idx="1902">
                  <c:v>6.344000000000001E-2</c:v>
                </c:pt>
                <c:pt idx="1903">
                  <c:v>6.3480000000000009E-2</c:v>
                </c:pt>
                <c:pt idx="1904">
                  <c:v>6.3509999999999997E-2</c:v>
                </c:pt>
                <c:pt idx="1905">
                  <c:v>6.3550000000000009E-2</c:v>
                </c:pt>
                <c:pt idx="1906">
                  <c:v>6.3579999999999998E-2</c:v>
                </c:pt>
                <c:pt idx="1907">
                  <c:v>6.3630000000000006E-2</c:v>
                </c:pt>
                <c:pt idx="1908">
                  <c:v>6.3649999999999998E-2</c:v>
                </c:pt>
                <c:pt idx="1909">
                  <c:v>6.369000000000001E-2</c:v>
                </c:pt>
                <c:pt idx="1910">
                  <c:v>6.3730000000000009E-2</c:v>
                </c:pt>
                <c:pt idx="1911">
                  <c:v>6.3759999999999997E-2</c:v>
                </c:pt>
                <c:pt idx="1912">
                  <c:v>6.3800000000000009E-2</c:v>
                </c:pt>
                <c:pt idx="1913">
                  <c:v>6.3829999999999998E-2</c:v>
                </c:pt>
                <c:pt idx="1914">
                  <c:v>6.387000000000001E-2</c:v>
                </c:pt>
                <c:pt idx="1915">
                  <c:v>6.3890000000000002E-2</c:v>
                </c:pt>
                <c:pt idx="1916">
                  <c:v>6.3920000000000005E-2</c:v>
                </c:pt>
                <c:pt idx="1917">
                  <c:v>6.3980000000000009E-2</c:v>
                </c:pt>
                <c:pt idx="1918">
                  <c:v>6.4000000000000001E-2</c:v>
                </c:pt>
                <c:pt idx="1919">
                  <c:v>6.4030000000000004E-2</c:v>
                </c:pt>
                <c:pt idx="1920">
                  <c:v>6.4070000000000002E-2</c:v>
                </c:pt>
                <c:pt idx="1921">
                  <c:v>6.411E-2</c:v>
                </c:pt>
                <c:pt idx="1922">
                  <c:v>6.4149999999999999E-2</c:v>
                </c:pt>
                <c:pt idx="1923">
                  <c:v>6.4160000000000009E-2</c:v>
                </c:pt>
                <c:pt idx="1924">
                  <c:v>6.4210000000000003E-2</c:v>
                </c:pt>
                <c:pt idx="1925">
                  <c:v>6.4259999999999998E-2</c:v>
                </c:pt>
                <c:pt idx="1926">
                  <c:v>6.430000000000001E-2</c:v>
                </c:pt>
                <c:pt idx="1927">
                  <c:v>6.4320000000000002E-2</c:v>
                </c:pt>
                <c:pt idx="1928">
                  <c:v>6.4360000000000001E-2</c:v>
                </c:pt>
                <c:pt idx="1929">
                  <c:v>6.4390000000000003E-2</c:v>
                </c:pt>
                <c:pt idx="1930">
                  <c:v>6.4410000000000009E-2</c:v>
                </c:pt>
                <c:pt idx="1931">
                  <c:v>6.4450000000000007E-2</c:v>
                </c:pt>
                <c:pt idx="1932">
                  <c:v>6.4500000000000002E-2</c:v>
                </c:pt>
                <c:pt idx="1933">
                  <c:v>6.4509999999999998E-2</c:v>
                </c:pt>
                <c:pt idx="1934">
                  <c:v>6.4560000000000006E-2</c:v>
                </c:pt>
                <c:pt idx="1935">
                  <c:v>6.4579999999999999E-2</c:v>
                </c:pt>
                <c:pt idx="1936">
                  <c:v>6.4610000000000001E-2</c:v>
                </c:pt>
                <c:pt idx="1937">
                  <c:v>6.4660000000000009E-2</c:v>
                </c:pt>
                <c:pt idx="1938">
                  <c:v>6.4710000000000004E-2</c:v>
                </c:pt>
                <c:pt idx="1939">
                  <c:v>6.472E-2</c:v>
                </c:pt>
                <c:pt idx="1940">
                  <c:v>6.4750000000000002E-2</c:v>
                </c:pt>
                <c:pt idx="1941">
                  <c:v>6.4780000000000004E-2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6.4880000000000007E-2</c:v>
                </c:pt>
                <c:pt idx="1945">
                  <c:v>6.4910000000000009E-2</c:v>
                </c:pt>
                <c:pt idx="1946">
                  <c:v>6.4960000000000004E-2</c:v>
                </c:pt>
                <c:pt idx="1947">
                  <c:v>6.5000000000000002E-2</c:v>
                </c:pt>
                <c:pt idx="1948">
                  <c:v>6.5000000000000002E-2</c:v>
                </c:pt>
                <c:pt idx="1949">
                  <c:v>6.5060000000000007E-2</c:v>
                </c:pt>
                <c:pt idx="1950">
                  <c:v>6.5079999999999999E-2</c:v>
                </c:pt>
                <c:pt idx="1951">
                  <c:v>6.5100000000000005E-2</c:v>
                </c:pt>
                <c:pt idx="1952">
                  <c:v>6.5119999999999997E-2</c:v>
                </c:pt>
                <c:pt idx="1953">
                  <c:v>6.5180000000000002E-2</c:v>
                </c:pt>
                <c:pt idx="1954">
                  <c:v>6.5200000000000008E-2</c:v>
                </c:pt>
                <c:pt idx="1955">
                  <c:v>6.522E-2</c:v>
                </c:pt>
                <c:pt idx="1956">
                  <c:v>6.5290000000000001E-2</c:v>
                </c:pt>
                <c:pt idx="1957">
                  <c:v>6.5310000000000007E-2</c:v>
                </c:pt>
                <c:pt idx="1958">
                  <c:v>6.5350000000000005E-2</c:v>
                </c:pt>
                <c:pt idx="1959">
                  <c:v>6.5380000000000008E-2</c:v>
                </c:pt>
                <c:pt idx="1960">
                  <c:v>6.541000000000001E-2</c:v>
                </c:pt>
                <c:pt idx="1961">
                  <c:v>6.5450000000000008E-2</c:v>
                </c:pt>
                <c:pt idx="1962">
                  <c:v>6.548000000000001E-2</c:v>
                </c:pt>
                <c:pt idx="1963">
                  <c:v>6.5509999999999999E-2</c:v>
                </c:pt>
                <c:pt idx="1964">
                  <c:v>6.5540000000000001E-2</c:v>
                </c:pt>
                <c:pt idx="1965">
                  <c:v>6.5549999999999997E-2</c:v>
                </c:pt>
                <c:pt idx="1966">
                  <c:v>6.5610000000000002E-2</c:v>
                </c:pt>
                <c:pt idx="1967">
                  <c:v>6.5630000000000008E-2</c:v>
                </c:pt>
                <c:pt idx="1968">
                  <c:v>6.565E-2</c:v>
                </c:pt>
                <c:pt idx="1969">
                  <c:v>6.5710000000000005E-2</c:v>
                </c:pt>
                <c:pt idx="1970">
                  <c:v>6.5750000000000003E-2</c:v>
                </c:pt>
                <c:pt idx="1971">
                  <c:v>6.5780000000000005E-2</c:v>
                </c:pt>
                <c:pt idx="1972">
                  <c:v>6.5799999999999997E-2</c:v>
                </c:pt>
                <c:pt idx="1973">
                  <c:v>6.584000000000001E-2</c:v>
                </c:pt>
                <c:pt idx="1974">
                  <c:v>6.5869999999999998E-2</c:v>
                </c:pt>
                <c:pt idx="1975">
                  <c:v>6.591000000000001E-2</c:v>
                </c:pt>
                <c:pt idx="1976">
                  <c:v>6.5939999999999999E-2</c:v>
                </c:pt>
                <c:pt idx="1977">
                  <c:v>6.5960000000000005E-2</c:v>
                </c:pt>
                <c:pt idx="1978">
                  <c:v>6.5990000000000007E-2</c:v>
                </c:pt>
                <c:pt idx="1979">
                  <c:v>6.6030000000000005E-2</c:v>
                </c:pt>
                <c:pt idx="1980">
                  <c:v>6.6060000000000008E-2</c:v>
                </c:pt>
                <c:pt idx="1981">
                  <c:v>6.6110000000000002E-2</c:v>
                </c:pt>
                <c:pt idx="1982">
                  <c:v>6.6110000000000002E-2</c:v>
                </c:pt>
                <c:pt idx="1983">
                  <c:v>6.615E-2</c:v>
                </c:pt>
                <c:pt idx="1984">
                  <c:v>6.6180000000000003E-2</c:v>
                </c:pt>
                <c:pt idx="1985">
                  <c:v>6.6229999999999997E-2</c:v>
                </c:pt>
                <c:pt idx="1986">
                  <c:v>6.6250000000000003E-2</c:v>
                </c:pt>
                <c:pt idx="1987">
                  <c:v>6.6280000000000006E-2</c:v>
                </c:pt>
                <c:pt idx="1988">
                  <c:v>6.6310000000000008E-2</c:v>
                </c:pt>
                <c:pt idx="1989">
                  <c:v>6.6350000000000006E-2</c:v>
                </c:pt>
                <c:pt idx="1990">
                  <c:v>6.6380000000000008E-2</c:v>
                </c:pt>
                <c:pt idx="1991">
                  <c:v>6.6400000000000001E-2</c:v>
                </c:pt>
                <c:pt idx="1992">
                  <c:v>6.6460000000000005E-2</c:v>
                </c:pt>
                <c:pt idx="1993">
                  <c:v>6.6479999999999997E-2</c:v>
                </c:pt>
                <c:pt idx="1994">
                  <c:v>6.652000000000001E-2</c:v>
                </c:pt>
                <c:pt idx="1995">
                  <c:v>6.6560000000000008E-2</c:v>
                </c:pt>
                <c:pt idx="1996">
                  <c:v>6.6600000000000006E-2</c:v>
                </c:pt>
                <c:pt idx="1997">
                  <c:v>6.6659999999999997E-2</c:v>
                </c:pt>
                <c:pt idx="1998">
                  <c:v>6.6650000000000001E-2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6.6750000000000004E-2</c:v>
                </c:pt>
                <c:pt idx="2002">
                  <c:v>6.6799999999999998E-2</c:v>
                </c:pt>
                <c:pt idx="2003">
                  <c:v>6.6830000000000001E-2</c:v>
                </c:pt>
                <c:pt idx="2004">
                  <c:v>6.6860000000000003E-2</c:v>
                </c:pt>
                <c:pt idx="2005">
                  <c:v>6.6909999999999997E-2</c:v>
                </c:pt>
                <c:pt idx="2006">
                  <c:v>6.694E-2</c:v>
                </c:pt>
                <c:pt idx="2007">
                  <c:v>6.6970000000000002E-2</c:v>
                </c:pt>
                <c:pt idx="2008">
                  <c:v>6.701E-2</c:v>
                </c:pt>
                <c:pt idx="2009">
                  <c:v>6.7049999999999998E-2</c:v>
                </c:pt>
                <c:pt idx="2010">
                  <c:v>6.7070000000000005E-2</c:v>
                </c:pt>
                <c:pt idx="2011">
                  <c:v>6.7119999999999999E-2</c:v>
                </c:pt>
                <c:pt idx="2012">
                  <c:v>6.7130000000000009E-2</c:v>
                </c:pt>
                <c:pt idx="2013">
                  <c:v>6.7170000000000007E-2</c:v>
                </c:pt>
                <c:pt idx="2014">
                  <c:v>6.719E-2</c:v>
                </c:pt>
                <c:pt idx="2015">
                  <c:v>6.7210000000000006E-2</c:v>
                </c:pt>
                <c:pt idx="2016">
                  <c:v>6.7280000000000006E-2</c:v>
                </c:pt>
                <c:pt idx="2017">
                  <c:v>6.7290000000000003E-2</c:v>
                </c:pt>
                <c:pt idx="2018">
                  <c:v>6.7330000000000001E-2</c:v>
                </c:pt>
                <c:pt idx="2019">
                  <c:v>6.7350000000000007E-2</c:v>
                </c:pt>
                <c:pt idx="2020">
                  <c:v>6.7390000000000005E-2</c:v>
                </c:pt>
                <c:pt idx="2021">
                  <c:v>6.7430000000000004E-2</c:v>
                </c:pt>
                <c:pt idx="2022">
                  <c:v>6.745000000000001E-2</c:v>
                </c:pt>
                <c:pt idx="2023">
                  <c:v>6.7479999999999998E-2</c:v>
                </c:pt>
                <c:pt idx="2024">
                  <c:v>6.7530000000000007E-2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6.7640000000000006E-2</c:v>
                </c:pt>
                <c:pt idx="2029">
                  <c:v>6.7680000000000004E-2</c:v>
                </c:pt>
                <c:pt idx="2030">
                  <c:v>6.7710000000000006E-2</c:v>
                </c:pt>
                <c:pt idx="2031">
                  <c:v>6.7750000000000005E-2</c:v>
                </c:pt>
                <c:pt idx="2032">
                  <c:v>6.7790000000000003E-2</c:v>
                </c:pt>
                <c:pt idx="2033">
                  <c:v>6.7830000000000001E-2</c:v>
                </c:pt>
                <c:pt idx="2034">
                  <c:v>6.7850000000000008E-2</c:v>
                </c:pt>
                <c:pt idx="2035">
                  <c:v>6.788000000000001E-2</c:v>
                </c:pt>
                <c:pt idx="2036">
                  <c:v>6.794E-2</c:v>
                </c:pt>
                <c:pt idx="2037">
                  <c:v>6.794E-2</c:v>
                </c:pt>
                <c:pt idx="2038">
                  <c:v>6.7970000000000003E-2</c:v>
                </c:pt>
                <c:pt idx="2039">
                  <c:v>6.8019999999999997E-2</c:v>
                </c:pt>
                <c:pt idx="2040">
                  <c:v>6.8049999999999999E-2</c:v>
                </c:pt>
                <c:pt idx="2041">
                  <c:v>6.8100000000000008E-2</c:v>
                </c:pt>
                <c:pt idx="2042">
                  <c:v>6.812E-2</c:v>
                </c:pt>
                <c:pt idx="2043">
                  <c:v>6.8140000000000006E-2</c:v>
                </c:pt>
                <c:pt idx="2044">
                  <c:v>6.8180000000000004E-2</c:v>
                </c:pt>
                <c:pt idx="2045">
                  <c:v>6.8200000000000011E-2</c:v>
                </c:pt>
                <c:pt idx="2046">
                  <c:v>6.8250000000000005E-2</c:v>
                </c:pt>
                <c:pt idx="2047">
                  <c:v>6.8269999999999997E-2</c:v>
                </c:pt>
                <c:pt idx="2048">
                  <c:v>6.8320000000000006E-2</c:v>
                </c:pt>
                <c:pt idx="2049">
                  <c:v>6.8339999999999998E-2</c:v>
                </c:pt>
                <c:pt idx="2050">
                  <c:v>6.838000000000001E-2</c:v>
                </c:pt>
                <c:pt idx="2051">
                  <c:v>6.8420000000000009E-2</c:v>
                </c:pt>
                <c:pt idx="2052">
                  <c:v>6.8440000000000001E-2</c:v>
                </c:pt>
                <c:pt idx="2053">
                  <c:v>6.8470000000000003E-2</c:v>
                </c:pt>
                <c:pt idx="2054">
                  <c:v>6.8519999999999998E-2</c:v>
                </c:pt>
                <c:pt idx="2055">
                  <c:v>6.855E-2</c:v>
                </c:pt>
                <c:pt idx="2056">
                  <c:v>6.8580000000000002E-2</c:v>
                </c:pt>
                <c:pt idx="2057">
                  <c:v>6.863000000000001E-2</c:v>
                </c:pt>
                <c:pt idx="2058">
                  <c:v>6.8650000000000003E-2</c:v>
                </c:pt>
                <c:pt idx="2059">
                  <c:v>6.8690000000000001E-2</c:v>
                </c:pt>
                <c:pt idx="2060">
                  <c:v>6.8729999999999999E-2</c:v>
                </c:pt>
                <c:pt idx="2061">
                  <c:v>6.8769999999999998E-2</c:v>
                </c:pt>
                <c:pt idx="2062">
                  <c:v>6.8769999999999998E-2</c:v>
                </c:pt>
                <c:pt idx="2063">
                  <c:v>6.881000000000001E-2</c:v>
                </c:pt>
                <c:pt idx="2064">
                  <c:v>6.8839999999999998E-2</c:v>
                </c:pt>
                <c:pt idx="2065">
                  <c:v>6.8880000000000011E-2</c:v>
                </c:pt>
                <c:pt idx="2066">
                  <c:v>6.8920000000000009E-2</c:v>
                </c:pt>
                <c:pt idx="2067">
                  <c:v>6.8949999999999997E-2</c:v>
                </c:pt>
                <c:pt idx="2068">
                  <c:v>6.898E-2</c:v>
                </c:pt>
                <c:pt idx="2069">
                  <c:v>6.9019999999999998E-2</c:v>
                </c:pt>
                <c:pt idx="2070">
                  <c:v>6.9030000000000008E-2</c:v>
                </c:pt>
                <c:pt idx="2071">
                  <c:v>6.9100000000000009E-2</c:v>
                </c:pt>
                <c:pt idx="2072">
                  <c:v>6.9120000000000001E-2</c:v>
                </c:pt>
                <c:pt idx="2073">
                  <c:v>6.9150000000000003E-2</c:v>
                </c:pt>
                <c:pt idx="2074">
                  <c:v>6.9180000000000005E-2</c:v>
                </c:pt>
                <c:pt idx="2075">
                  <c:v>6.9220000000000004E-2</c:v>
                </c:pt>
                <c:pt idx="2076">
                  <c:v>6.9260000000000002E-2</c:v>
                </c:pt>
                <c:pt idx="2077">
                  <c:v>6.9280000000000008E-2</c:v>
                </c:pt>
                <c:pt idx="2078">
                  <c:v>6.9320000000000007E-2</c:v>
                </c:pt>
                <c:pt idx="2079">
                  <c:v>6.9339999999999999E-2</c:v>
                </c:pt>
                <c:pt idx="2080">
                  <c:v>6.9379999999999997E-2</c:v>
                </c:pt>
                <c:pt idx="2081">
                  <c:v>6.9390000000000007E-2</c:v>
                </c:pt>
                <c:pt idx="2082">
                  <c:v>6.9420000000000009E-2</c:v>
                </c:pt>
                <c:pt idx="2083">
                  <c:v>6.9460000000000008E-2</c:v>
                </c:pt>
                <c:pt idx="2084">
                  <c:v>6.9500000000000006E-2</c:v>
                </c:pt>
                <c:pt idx="2085">
                  <c:v>6.9519999999999998E-2</c:v>
                </c:pt>
                <c:pt idx="2086">
                  <c:v>6.9570000000000007E-2</c:v>
                </c:pt>
                <c:pt idx="2087">
                  <c:v>6.9610000000000005E-2</c:v>
                </c:pt>
                <c:pt idx="2088">
                  <c:v>6.9629999999999997E-2</c:v>
                </c:pt>
                <c:pt idx="2089">
                  <c:v>6.9650000000000004E-2</c:v>
                </c:pt>
                <c:pt idx="2090">
                  <c:v>6.9699999999999998E-2</c:v>
                </c:pt>
                <c:pt idx="2091">
                  <c:v>6.9720000000000004E-2</c:v>
                </c:pt>
                <c:pt idx="2092">
                  <c:v>6.9760000000000003E-2</c:v>
                </c:pt>
                <c:pt idx="2093">
                  <c:v>6.9800000000000001E-2</c:v>
                </c:pt>
                <c:pt idx="2094">
                  <c:v>6.9850000000000009E-2</c:v>
                </c:pt>
                <c:pt idx="2095">
                  <c:v>6.9879999999999998E-2</c:v>
                </c:pt>
                <c:pt idx="2096">
                  <c:v>6.992000000000001E-2</c:v>
                </c:pt>
                <c:pt idx="2097">
                  <c:v>6.9960000000000008E-2</c:v>
                </c:pt>
                <c:pt idx="2098">
                  <c:v>6.9960000000000008E-2</c:v>
                </c:pt>
                <c:pt idx="2099">
                  <c:v>7.0010000000000003E-2</c:v>
                </c:pt>
                <c:pt idx="2100">
                  <c:v>7.0030000000000009E-2</c:v>
                </c:pt>
                <c:pt idx="2101">
                  <c:v>7.0050000000000001E-2</c:v>
                </c:pt>
                <c:pt idx="2102">
                  <c:v>7.0110000000000006E-2</c:v>
                </c:pt>
                <c:pt idx="2103">
                  <c:v>7.0129999999999998E-2</c:v>
                </c:pt>
                <c:pt idx="2104">
                  <c:v>7.0180000000000006E-2</c:v>
                </c:pt>
                <c:pt idx="2105">
                  <c:v>7.0190000000000002E-2</c:v>
                </c:pt>
                <c:pt idx="2106">
                  <c:v>7.0240000000000011E-2</c:v>
                </c:pt>
                <c:pt idx="2107">
                  <c:v>7.0250000000000007E-2</c:v>
                </c:pt>
                <c:pt idx="2108">
                  <c:v>7.0300000000000001E-2</c:v>
                </c:pt>
                <c:pt idx="2109">
                  <c:v>7.035000000000001E-2</c:v>
                </c:pt>
                <c:pt idx="2110">
                  <c:v>7.0379999999999998E-2</c:v>
                </c:pt>
                <c:pt idx="2111">
                  <c:v>7.041E-2</c:v>
                </c:pt>
                <c:pt idx="2112">
                  <c:v>7.0430000000000006E-2</c:v>
                </c:pt>
                <c:pt idx="2113">
                  <c:v>7.0470000000000005E-2</c:v>
                </c:pt>
                <c:pt idx="2114">
                  <c:v>7.0510000000000003E-2</c:v>
                </c:pt>
                <c:pt idx="2115">
                  <c:v>7.0519999999999999E-2</c:v>
                </c:pt>
                <c:pt idx="2116">
                  <c:v>7.0570000000000008E-2</c:v>
                </c:pt>
                <c:pt idx="2117">
                  <c:v>7.0610000000000006E-2</c:v>
                </c:pt>
                <c:pt idx="2118">
                  <c:v>7.0660000000000001E-2</c:v>
                </c:pt>
                <c:pt idx="2119">
                  <c:v>7.0660000000000001E-2</c:v>
                </c:pt>
                <c:pt idx="2120">
                  <c:v>7.0699999999999999E-2</c:v>
                </c:pt>
                <c:pt idx="2121">
                  <c:v>7.0750000000000007E-2</c:v>
                </c:pt>
                <c:pt idx="2122">
                  <c:v>7.077E-2</c:v>
                </c:pt>
                <c:pt idx="2123">
                  <c:v>7.0800000000000002E-2</c:v>
                </c:pt>
                <c:pt idx="2124">
                  <c:v>7.084E-2</c:v>
                </c:pt>
                <c:pt idx="2125">
                  <c:v>7.0879999999999999E-2</c:v>
                </c:pt>
                <c:pt idx="2126">
                  <c:v>7.0910000000000001E-2</c:v>
                </c:pt>
                <c:pt idx="2127">
                  <c:v>7.0940000000000003E-2</c:v>
                </c:pt>
                <c:pt idx="2128">
                  <c:v>7.0989999999999998E-2</c:v>
                </c:pt>
                <c:pt idx="2129">
                  <c:v>7.1010000000000004E-2</c:v>
                </c:pt>
                <c:pt idx="2130">
                  <c:v>7.103000000000001E-2</c:v>
                </c:pt>
                <c:pt idx="2131">
                  <c:v>7.1080000000000004E-2</c:v>
                </c:pt>
                <c:pt idx="2132">
                  <c:v>7.1110000000000007E-2</c:v>
                </c:pt>
                <c:pt idx="2133">
                  <c:v>7.1160000000000001E-2</c:v>
                </c:pt>
                <c:pt idx="2134">
                  <c:v>7.1180000000000007E-2</c:v>
                </c:pt>
                <c:pt idx="2135">
                  <c:v>7.1220000000000006E-2</c:v>
                </c:pt>
                <c:pt idx="2136">
                  <c:v>7.1220000000000006E-2</c:v>
                </c:pt>
                <c:pt idx="2137">
                  <c:v>7.128000000000001E-2</c:v>
                </c:pt>
                <c:pt idx="2138">
                  <c:v>7.1300000000000002E-2</c:v>
                </c:pt>
                <c:pt idx="2139">
                  <c:v>7.1340000000000001E-2</c:v>
                </c:pt>
                <c:pt idx="2140">
                  <c:v>7.1370000000000003E-2</c:v>
                </c:pt>
                <c:pt idx="2141">
                  <c:v>7.1400000000000005E-2</c:v>
                </c:pt>
                <c:pt idx="2142">
                  <c:v>7.1440000000000003E-2</c:v>
                </c:pt>
                <c:pt idx="2143">
                  <c:v>7.1480000000000002E-2</c:v>
                </c:pt>
                <c:pt idx="2144">
                  <c:v>7.152E-2</c:v>
                </c:pt>
                <c:pt idx="2145">
                  <c:v>7.153000000000001E-2</c:v>
                </c:pt>
                <c:pt idx="2146">
                  <c:v>7.1590000000000001E-2</c:v>
                </c:pt>
                <c:pt idx="2147">
                  <c:v>7.1629999999999999E-2</c:v>
                </c:pt>
                <c:pt idx="2148">
                  <c:v>7.1660000000000001E-2</c:v>
                </c:pt>
                <c:pt idx="2149">
                  <c:v>7.1690000000000004E-2</c:v>
                </c:pt>
                <c:pt idx="2150">
                  <c:v>7.1720000000000006E-2</c:v>
                </c:pt>
                <c:pt idx="2151">
                  <c:v>7.1750000000000008E-2</c:v>
                </c:pt>
                <c:pt idx="2152">
                  <c:v>7.178000000000001E-2</c:v>
                </c:pt>
                <c:pt idx="2153">
                  <c:v>7.1790000000000007E-2</c:v>
                </c:pt>
                <c:pt idx="2154">
                  <c:v>7.1830000000000005E-2</c:v>
                </c:pt>
                <c:pt idx="2155">
                  <c:v>7.1879999999999999E-2</c:v>
                </c:pt>
                <c:pt idx="2156">
                  <c:v>7.1919999999999998E-2</c:v>
                </c:pt>
                <c:pt idx="2157">
                  <c:v>7.1930000000000008E-2</c:v>
                </c:pt>
                <c:pt idx="2158">
                  <c:v>7.1970000000000006E-2</c:v>
                </c:pt>
                <c:pt idx="2159">
                  <c:v>7.2000000000000008E-2</c:v>
                </c:pt>
                <c:pt idx="2160">
                  <c:v>7.2020000000000001E-2</c:v>
                </c:pt>
                <c:pt idx="2161">
                  <c:v>7.2070000000000009E-2</c:v>
                </c:pt>
                <c:pt idx="2162">
                  <c:v>7.2099999999999997E-2</c:v>
                </c:pt>
                <c:pt idx="2163">
                  <c:v>7.2150000000000006E-2</c:v>
                </c:pt>
                <c:pt idx="2164">
                  <c:v>7.2169999999999998E-2</c:v>
                </c:pt>
                <c:pt idx="2165">
                  <c:v>7.2220000000000006E-2</c:v>
                </c:pt>
                <c:pt idx="2166">
                  <c:v>7.2239999999999999E-2</c:v>
                </c:pt>
                <c:pt idx="2167">
                  <c:v>7.2260000000000005E-2</c:v>
                </c:pt>
                <c:pt idx="2168">
                  <c:v>7.2270000000000001E-2</c:v>
                </c:pt>
                <c:pt idx="2169">
                  <c:v>7.2309999999999999E-2</c:v>
                </c:pt>
                <c:pt idx="2170">
                  <c:v>7.2370000000000004E-2</c:v>
                </c:pt>
                <c:pt idx="2171">
                  <c:v>7.2370000000000004E-2</c:v>
                </c:pt>
                <c:pt idx="2172">
                  <c:v>7.2440000000000004E-2</c:v>
                </c:pt>
                <c:pt idx="2173">
                  <c:v>7.2460000000000011E-2</c:v>
                </c:pt>
                <c:pt idx="2174">
                  <c:v>7.2489999999999999E-2</c:v>
                </c:pt>
                <c:pt idx="2175">
                  <c:v>7.2520000000000001E-2</c:v>
                </c:pt>
                <c:pt idx="2176">
                  <c:v>7.2570000000000009E-2</c:v>
                </c:pt>
                <c:pt idx="2177">
                  <c:v>7.2599999999999998E-2</c:v>
                </c:pt>
                <c:pt idx="2178">
                  <c:v>7.263E-2</c:v>
                </c:pt>
                <c:pt idx="2179">
                  <c:v>7.2660000000000002E-2</c:v>
                </c:pt>
                <c:pt idx="2180">
                  <c:v>7.2690000000000005E-2</c:v>
                </c:pt>
                <c:pt idx="2181">
                  <c:v>7.2739999999999999E-2</c:v>
                </c:pt>
                <c:pt idx="2182">
                  <c:v>7.2760000000000005E-2</c:v>
                </c:pt>
                <c:pt idx="2183">
                  <c:v>7.282000000000001E-2</c:v>
                </c:pt>
                <c:pt idx="2184">
                  <c:v>7.2840000000000002E-2</c:v>
                </c:pt>
                <c:pt idx="2185">
                  <c:v>7.289000000000001E-2</c:v>
                </c:pt>
                <c:pt idx="2186">
                  <c:v>7.2910000000000003E-2</c:v>
                </c:pt>
                <c:pt idx="2187">
                  <c:v>7.2940000000000005E-2</c:v>
                </c:pt>
                <c:pt idx="2188">
                  <c:v>7.2970000000000007E-2</c:v>
                </c:pt>
                <c:pt idx="2189">
                  <c:v>7.3010000000000005E-2</c:v>
                </c:pt>
                <c:pt idx="2190">
                  <c:v>7.3029999999999998E-2</c:v>
                </c:pt>
                <c:pt idx="2191">
                  <c:v>7.306E-2</c:v>
                </c:pt>
                <c:pt idx="2192">
                  <c:v>7.3090000000000002E-2</c:v>
                </c:pt>
                <c:pt idx="2193">
                  <c:v>7.3140000000000011E-2</c:v>
                </c:pt>
                <c:pt idx="2194">
                  <c:v>7.3169999999999999E-2</c:v>
                </c:pt>
                <c:pt idx="2195">
                  <c:v>7.3200000000000001E-2</c:v>
                </c:pt>
                <c:pt idx="2196">
                  <c:v>7.324E-2</c:v>
                </c:pt>
                <c:pt idx="2197">
                  <c:v>7.3279999999999998E-2</c:v>
                </c:pt>
                <c:pt idx="2198">
                  <c:v>7.331E-2</c:v>
                </c:pt>
                <c:pt idx="2199">
                  <c:v>7.3330000000000006E-2</c:v>
                </c:pt>
                <c:pt idx="2200">
                  <c:v>7.3360000000000009E-2</c:v>
                </c:pt>
                <c:pt idx="2201">
                  <c:v>7.3400000000000007E-2</c:v>
                </c:pt>
                <c:pt idx="2202">
                  <c:v>7.3440000000000005E-2</c:v>
                </c:pt>
                <c:pt idx="2203">
                  <c:v>7.3470000000000008E-2</c:v>
                </c:pt>
                <c:pt idx="2204">
                  <c:v>7.349E-2</c:v>
                </c:pt>
                <c:pt idx="2205">
                  <c:v>7.3520000000000002E-2</c:v>
                </c:pt>
                <c:pt idx="2206">
                  <c:v>7.357000000000001E-2</c:v>
                </c:pt>
                <c:pt idx="2207">
                  <c:v>7.3610000000000009E-2</c:v>
                </c:pt>
                <c:pt idx="2208">
                  <c:v>7.3620000000000005E-2</c:v>
                </c:pt>
                <c:pt idx="2209">
                  <c:v>7.3650000000000007E-2</c:v>
                </c:pt>
                <c:pt idx="2210">
                  <c:v>7.3700000000000002E-2</c:v>
                </c:pt>
                <c:pt idx="2211">
                  <c:v>7.3730000000000004E-2</c:v>
                </c:pt>
                <c:pt idx="2212">
                  <c:v>7.3760000000000006E-2</c:v>
                </c:pt>
                <c:pt idx="2213">
                  <c:v>7.3790000000000008E-2</c:v>
                </c:pt>
                <c:pt idx="2214">
                  <c:v>7.3830000000000007E-2</c:v>
                </c:pt>
                <c:pt idx="2215">
                  <c:v>7.3849999999999999E-2</c:v>
                </c:pt>
                <c:pt idx="2216">
                  <c:v>7.3880000000000001E-2</c:v>
                </c:pt>
                <c:pt idx="2217">
                  <c:v>7.392E-2</c:v>
                </c:pt>
                <c:pt idx="2218">
                  <c:v>7.3950000000000002E-2</c:v>
                </c:pt>
                <c:pt idx="2219">
                  <c:v>7.3980000000000004E-2</c:v>
                </c:pt>
                <c:pt idx="2220">
                  <c:v>7.400000000000001E-2</c:v>
                </c:pt>
                <c:pt idx="2221">
                  <c:v>7.4050000000000005E-2</c:v>
                </c:pt>
                <c:pt idx="2222">
                  <c:v>7.4080000000000007E-2</c:v>
                </c:pt>
                <c:pt idx="2223">
                  <c:v>7.4110000000000009E-2</c:v>
                </c:pt>
                <c:pt idx="2224">
                  <c:v>7.4160000000000004E-2</c:v>
                </c:pt>
                <c:pt idx="2225">
                  <c:v>7.4190000000000006E-2</c:v>
                </c:pt>
                <c:pt idx="2226">
                  <c:v>7.4200000000000002E-2</c:v>
                </c:pt>
                <c:pt idx="2227">
                  <c:v>7.4260000000000007E-2</c:v>
                </c:pt>
                <c:pt idx="2228">
                  <c:v>7.4300000000000005E-2</c:v>
                </c:pt>
                <c:pt idx="2229">
                  <c:v>7.4330000000000007E-2</c:v>
                </c:pt>
                <c:pt idx="2230">
                  <c:v>7.4380000000000002E-2</c:v>
                </c:pt>
                <c:pt idx="2231">
                  <c:v>7.4389999999999998E-2</c:v>
                </c:pt>
                <c:pt idx="2232">
                  <c:v>7.443000000000001E-2</c:v>
                </c:pt>
                <c:pt idx="2233">
                  <c:v>7.4459999999999998E-2</c:v>
                </c:pt>
                <c:pt idx="2234">
                  <c:v>7.4480000000000005E-2</c:v>
                </c:pt>
                <c:pt idx="2235">
                  <c:v>7.4529999999999999E-2</c:v>
                </c:pt>
                <c:pt idx="2236">
                  <c:v>7.4560000000000001E-2</c:v>
                </c:pt>
                <c:pt idx="2237">
                  <c:v>7.4569999999999997E-2</c:v>
                </c:pt>
                <c:pt idx="2238">
                  <c:v>7.4639999999999998E-2</c:v>
                </c:pt>
                <c:pt idx="2239">
                  <c:v>7.4650000000000008E-2</c:v>
                </c:pt>
                <c:pt idx="2240">
                  <c:v>7.4700000000000003E-2</c:v>
                </c:pt>
                <c:pt idx="2241">
                  <c:v>7.4730000000000005E-2</c:v>
                </c:pt>
                <c:pt idx="2242">
                  <c:v>7.4770000000000003E-2</c:v>
                </c:pt>
                <c:pt idx="2243">
                  <c:v>7.4810000000000001E-2</c:v>
                </c:pt>
                <c:pt idx="2244">
                  <c:v>7.4840000000000004E-2</c:v>
                </c:pt>
                <c:pt idx="2245">
                  <c:v>7.4880000000000002E-2</c:v>
                </c:pt>
                <c:pt idx="2246">
                  <c:v>7.4910000000000004E-2</c:v>
                </c:pt>
                <c:pt idx="2247">
                  <c:v>7.492E-2</c:v>
                </c:pt>
                <c:pt idx="2248">
                  <c:v>7.4959999999999999E-2</c:v>
                </c:pt>
                <c:pt idx="2249">
                  <c:v>7.4970000000000009E-2</c:v>
                </c:pt>
                <c:pt idx="2250">
                  <c:v>7.5010000000000007E-2</c:v>
                </c:pt>
                <c:pt idx="2251">
                  <c:v>7.5060000000000002E-2</c:v>
                </c:pt>
                <c:pt idx="2252">
                  <c:v>7.5080000000000008E-2</c:v>
                </c:pt>
                <c:pt idx="2253">
                  <c:v>7.5130000000000002E-2</c:v>
                </c:pt>
                <c:pt idx="2254">
                  <c:v>7.5170000000000001E-2</c:v>
                </c:pt>
                <c:pt idx="2255">
                  <c:v>7.5220000000000009E-2</c:v>
                </c:pt>
                <c:pt idx="2256">
                  <c:v>7.5220000000000009E-2</c:v>
                </c:pt>
                <c:pt idx="2257">
                  <c:v>7.5249999999999997E-2</c:v>
                </c:pt>
                <c:pt idx="2258">
                  <c:v>7.528E-2</c:v>
                </c:pt>
                <c:pt idx="2259">
                  <c:v>7.535E-2</c:v>
                </c:pt>
                <c:pt idx="2260">
                  <c:v>7.536000000000001E-2</c:v>
                </c:pt>
                <c:pt idx="2261">
                  <c:v>7.5389999999999999E-2</c:v>
                </c:pt>
                <c:pt idx="2262">
                  <c:v>7.5420000000000001E-2</c:v>
                </c:pt>
                <c:pt idx="2263">
                  <c:v>7.5459999999999999E-2</c:v>
                </c:pt>
                <c:pt idx="2264">
                  <c:v>7.5499999999999998E-2</c:v>
                </c:pt>
                <c:pt idx="2265">
                  <c:v>7.5520000000000004E-2</c:v>
                </c:pt>
                <c:pt idx="2266">
                  <c:v>7.5560000000000002E-2</c:v>
                </c:pt>
                <c:pt idx="2267">
                  <c:v>7.5600000000000001E-2</c:v>
                </c:pt>
                <c:pt idx="2268">
                  <c:v>7.5620000000000007E-2</c:v>
                </c:pt>
                <c:pt idx="2269">
                  <c:v>7.5670000000000001E-2</c:v>
                </c:pt>
                <c:pt idx="2270">
                  <c:v>7.5700000000000003E-2</c:v>
                </c:pt>
                <c:pt idx="2271">
                  <c:v>7.5740000000000002E-2</c:v>
                </c:pt>
                <c:pt idx="2272">
                  <c:v>7.578E-2</c:v>
                </c:pt>
                <c:pt idx="2273">
                  <c:v>7.5810000000000002E-2</c:v>
                </c:pt>
                <c:pt idx="2274">
                  <c:v>7.5840000000000005E-2</c:v>
                </c:pt>
                <c:pt idx="2275">
                  <c:v>7.5870000000000007E-2</c:v>
                </c:pt>
                <c:pt idx="2276">
                  <c:v>7.5910000000000005E-2</c:v>
                </c:pt>
                <c:pt idx="2277">
                  <c:v>7.5920000000000001E-2</c:v>
                </c:pt>
                <c:pt idx="2278">
                  <c:v>7.596E-2</c:v>
                </c:pt>
                <c:pt idx="2279">
                  <c:v>7.5999999999999998E-2</c:v>
                </c:pt>
                <c:pt idx="2280">
                  <c:v>7.6020000000000004E-2</c:v>
                </c:pt>
                <c:pt idx="2281">
                  <c:v>7.6060000000000003E-2</c:v>
                </c:pt>
                <c:pt idx="2282">
                  <c:v>7.6100000000000001E-2</c:v>
                </c:pt>
                <c:pt idx="2283">
                  <c:v>7.6139999999999999E-2</c:v>
                </c:pt>
                <c:pt idx="2284">
                  <c:v>7.6179999999999998E-2</c:v>
                </c:pt>
                <c:pt idx="2285">
                  <c:v>7.6200000000000004E-2</c:v>
                </c:pt>
                <c:pt idx="2286">
                  <c:v>7.6240000000000002E-2</c:v>
                </c:pt>
                <c:pt idx="2287">
                  <c:v>7.6290000000000011E-2</c:v>
                </c:pt>
                <c:pt idx="2288">
                  <c:v>7.6310000000000003E-2</c:v>
                </c:pt>
                <c:pt idx="2289">
                  <c:v>7.6350000000000001E-2</c:v>
                </c:pt>
                <c:pt idx="2290">
                  <c:v>7.6370000000000007E-2</c:v>
                </c:pt>
                <c:pt idx="2291">
                  <c:v>7.640000000000001E-2</c:v>
                </c:pt>
                <c:pt idx="2292">
                  <c:v>7.6440000000000008E-2</c:v>
                </c:pt>
                <c:pt idx="2293">
                  <c:v>7.647000000000001E-2</c:v>
                </c:pt>
                <c:pt idx="2294">
                  <c:v>7.6499999999999999E-2</c:v>
                </c:pt>
                <c:pt idx="2295">
                  <c:v>7.6540000000000011E-2</c:v>
                </c:pt>
                <c:pt idx="2296">
                  <c:v>7.6580000000000009E-2</c:v>
                </c:pt>
                <c:pt idx="2297">
                  <c:v>7.6620000000000008E-2</c:v>
                </c:pt>
                <c:pt idx="2298">
                  <c:v>7.665000000000001E-2</c:v>
                </c:pt>
                <c:pt idx="2299">
                  <c:v>7.6690000000000008E-2</c:v>
                </c:pt>
                <c:pt idx="2300">
                  <c:v>7.6700000000000004E-2</c:v>
                </c:pt>
                <c:pt idx="2301">
                  <c:v>7.672000000000001E-2</c:v>
                </c:pt>
                <c:pt idx="2302">
                  <c:v>7.6749999999999999E-2</c:v>
                </c:pt>
                <c:pt idx="2303">
                  <c:v>7.6800000000000007E-2</c:v>
                </c:pt>
                <c:pt idx="2304">
                  <c:v>7.6840000000000006E-2</c:v>
                </c:pt>
                <c:pt idx="2305">
                  <c:v>7.6880000000000004E-2</c:v>
                </c:pt>
                <c:pt idx="2306">
                  <c:v>7.690000000000001E-2</c:v>
                </c:pt>
                <c:pt idx="2307">
                  <c:v>7.6920000000000002E-2</c:v>
                </c:pt>
                <c:pt idx="2308">
                  <c:v>7.6970000000000011E-2</c:v>
                </c:pt>
                <c:pt idx="2309">
                  <c:v>7.7010000000000009E-2</c:v>
                </c:pt>
                <c:pt idx="2310">
                  <c:v>7.7020000000000005E-2</c:v>
                </c:pt>
                <c:pt idx="2311">
                  <c:v>7.7060000000000003E-2</c:v>
                </c:pt>
                <c:pt idx="2312">
                  <c:v>7.7100000000000002E-2</c:v>
                </c:pt>
                <c:pt idx="2313">
                  <c:v>7.7130000000000004E-2</c:v>
                </c:pt>
                <c:pt idx="2314">
                  <c:v>7.7170000000000002E-2</c:v>
                </c:pt>
                <c:pt idx="2315">
                  <c:v>7.7219999999999997E-2</c:v>
                </c:pt>
                <c:pt idx="2316">
                  <c:v>7.7230000000000007E-2</c:v>
                </c:pt>
                <c:pt idx="2317">
                  <c:v>7.7280000000000001E-2</c:v>
                </c:pt>
                <c:pt idx="2318">
                  <c:v>7.7289999999999998E-2</c:v>
                </c:pt>
                <c:pt idx="2319">
                  <c:v>7.7340000000000006E-2</c:v>
                </c:pt>
                <c:pt idx="2320">
                  <c:v>7.7380000000000004E-2</c:v>
                </c:pt>
                <c:pt idx="2321">
                  <c:v>7.740000000000001E-2</c:v>
                </c:pt>
                <c:pt idx="2322">
                  <c:v>7.7450000000000005E-2</c:v>
                </c:pt>
                <c:pt idx="2323">
                  <c:v>7.7469999999999997E-2</c:v>
                </c:pt>
                <c:pt idx="2324">
                  <c:v>7.7510000000000009E-2</c:v>
                </c:pt>
                <c:pt idx="2325">
                  <c:v>7.7520000000000006E-2</c:v>
                </c:pt>
                <c:pt idx="2326">
                  <c:v>7.757E-2</c:v>
                </c:pt>
                <c:pt idx="2327">
                  <c:v>7.7600000000000002E-2</c:v>
                </c:pt>
                <c:pt idx="2328">
                  <c:v>7.7640000000000001E-2</c:v>
                </c:pt>
                <c:pt idx="2329">
                  <c:v>7.7650000000000011E-2</c:v>
                </c:pt>
                <c:pt idx="2330">
                  <c:v>7.7679999999999999E-2</c:v>
                </c:pt>
                <c:pt idx="2331">
                  <c:v>7.7719999999999997E-2</c:v>
                </c:pt>
                <c:pt idx="2332">
                  <c:v>7.7770000000000006E-2</c:v>
                </c:pt>
                <c:pt idx="2333">
                  <c:v>7.7810000000000004E-2</c:v>
                </c:pt>
                <c:pt idx="2334">
                  <c:v>7.782E-2</c:v>
                </c:pt>
                <c:pt idx="2335">
                  <c:v>7.7880000000000005E-2</c:v>
                </c:pt>
                <c:pt idx="2336">
                  <c:v>7.7890000000000001E-2</c:v>
                </c:pt>
                <c:pt idx="2337">
                  <c:v>7.7940000000000009E-2</c:v>
                </c:pt>
                <c:pt idx="2338">
                  <c:v>7.7990000000000004E-2</c:v>
                </c:pt>
                <c:pt idx="2339">
                  <c:v>7.7990000000000004E-2</c:v>
                </c:pt>
                <c:pt idx="2340">
                  <c:v>7.8020000000000006E-2</c:v>
                </c:pt>
                <c:pt idx="2341">
                  <c:v>7.8050000000000008E-2</c:v>
                </c:pt>
                <c:pt idx="2342">
                  <c:v>7.8109999999999999E-2</c:v>
                </c:pt>
                <c:pt idx="2343">
                  <c:v>7.8140000000000001E-2</c:v>
                </c:pt>
                <c:pt idx="2344">
                  <c:v>7.8160000000000007E-2</c:v>
                </c:pt>
                <c:pt idx="2345">
                  <c:v>7.8210000000000002E-2</c:v>
                </c:pt>
                <c:pt idx="2346">
                  <c:v>7.8230000000000008E-2</c:v>
                </c:pt>
                <c:pt idx="2347">
                  <c:v>7.8280000000000002E-2</c:v>
                </c:pt>
                <c:pt idx="2348">
                  <c:v>7.8310000000000005E-2</c:v>
                </c:pt>
                <c:pt idx="2349">
                  <c:v>7.8340000000000007E-2</c:v>
                </c:pt>
                <c:pt idx="2350">
                  <c:v>7.8380000000000005E-2</c:v>
                </c:pt>
                <c:pt idx="2351">
                  <c:v>7.8390000000000001E-2</c:v>
                </c:pt>
                <c:pt idx="2352">
                  <c:v>7.844000000000001E-2</c:v>
                </c:pt>
                <c:pt idx="2353">
                  <c:v>7.8460000000000002E-2</c:v>
                </c:pt>
                <c:pt idx="2354">
                  <c:v>7.85E-2</c:v>
                </c:pt>
                <c:pt idx="2355">
                  <c:v>7.8520000000000006E-2</c:v>
                </c:pt>
                <c:pt idx="2356">
                  <c:v>7.8570000000000001E-2</c:v>
                </c:pt>
                <c:pt idx="2357">
                  <c:v>7.8600000000000003E-2</c:v>
                </c:pt>
                <c:pt idx="2358">
                  <c:v>7.8609999999999999E-2</c:v>
                </c:pt>
                <c:pt idx="2359">
                  <c:v>7.8670000000000004E-2</c:v>
                </c:pt>
                <c:pt idx="2360">
                  <c:v>7.869000000000001E-2</c:v>
                </c:pt>
                <c:pt idx="2361">
                  <c:v>7.8750000000000001E-2</c:v>
                </c:pt>
                <c:pt idx="2362">
                  <c:v>7.8760000000000011E-2</c:v>
                </c:pt>
                <c:pt idx="2363">
                  <c:v>7.8810000000000005E-2</c:v>
                </c:pt>
                <c:pt idx="2364">
                  <c:v>7.8840000000000007E-2</c:v>
                </c:pt>
                <c:pt idx="2365">
                  <c:v>7.8890000000000002E-2</c:v>
                </c:pt>
                <c:pt idx="2366">
                  <c:v>7.8890000000000002E-2</c:v>
                </c:pt>
                <c:pt idx="2367">
                  <c:v>7.893E-2</c:v>
                </c:pt>
                <c:pt idx="2368">
                  <c:v>7.8960000000000002E-2</c:v>
                </c:pt>
                <c:pt idx="2369">
                  <c:v>7.9000000000000001E-2</c:v>
                </c:pt>
                <c:pt idx="2370">
                  <c:v>7.9050000000000009E-2</c:v>
                </c:pt>
                <c:pt idx="2371">
                  <c:v>7.9060000000000005E-2</c:v>
                </c:pt>
                <c:pt idx="2372">
                  <c:v>7.912000000000001E-2</c:v>
                </c:pt>
                <c:pt idx="2373">
                  <c:v>7.9140000000000002E-2</c:v>
                </c:pt>
                <c:pt idx="2374">
                  <c:v>7.9170000000000004E-2</c:v>
                </c:pt>
                <c:pt idx="2375">
                  <c:v>7.9200000000000007E-2</c:v>
                </c:pt>
                <c:pt idx="2376">
                  <c:v>7.9230000000000009E-2</c:v>
                </c:pt>
                <c:pt idx="2377">
                  <c:v>7.9259999999999997E-2</c:v>
                </c:pt>
                <c:pt idx="2378">
                  <c:v>7.9300000000000009E-2</c:v>
                </c:pt>
                <c:pt idx="2379">
                  <c:v>7.9320000000000002E-2</c:v>
                </c:pt>
                <c:pt idx="2380">
                  <c:v>7.9390000000000002E-2</c:v>
                </c:pt>
                <c:pt idx="2381">
                  <c:v>7.9390000000000002E-2</c:v>
                </c:pt>
                <c:pt idx="2382">
                  <c:v>7.9450000000000007E-2</c:v>
                </c:pt>
                <c:pt idx="2383">
                  <c:v>7.9490000000000005E-2</c:v>
                </c:pt>
                <c:pt idx="2384">
                  <c:v>7.9520000000000007E-2</c:v>
                </c:pt>
                <c:pt idx="2385">
                  <c:v>7.9560000000000006E-2</c:v>
                </c:pt>
                <c:pt idx="2386">
                  <c:v>7.9570000000000002E-2</c:v>
                </c:pt>
                <c:pt idx="2387">
                  <c:v>7.9579999999999998E-2</c:v>
                </c:pt>
                <c:pt idx="2388">
                  <c:v>7.9649999999999999E-2</c:v>
                </c:pt>
                <c:pt idx="2389">
                  <c:v>7.9660000000000009E-2</c:v>
                </c:pt>
                <c:pt idx="2390">
                  <c:v>7.9689999999999997E-2</c:v>
                </c:pt>
                <c:pt idx="2391">
                  <c:v>7.9740000000000005E-2</c:v>
                </c:pt>
                <c:pt idx="2392">
                  <c:v>7.9780000000000004E-2</c:v>
                </c:pt>
                <c:pt idx="2393">
                  <c:v>7.9820000000000002E-2</c:v>
                </c:pt>
                <c:pt idx="2394">
                  <c:v>7.9829999999999998E-2</c:v>
                </c:pt>
                <c:pt idx="2395">
                  <c:v>7.987000000000001E-2</c:v>
                </c:pt>
                <c:pt idx="2396">
                  <c:v>7.9910000000000009E-2</c:v>
                </c:pt>
                <c:pt idx="2397">
                  <c:v>7.9910000000000009E-2</c:v>
                </c:pt>
                <c:pt idx="2398">
                  <c:v>7.9960000000000003E-2</c:v>
                </c:pt>
                <c:pt idx="2399">
                  <c:v>0.08</c:v>
                </c:pt>
                <c:pt idx="2400">
                  <c:v>8.0030000000000004E-2</c:v>
                </c:pt>
                <c:pt idx="2401">
                  <c:v>8.0060000000000006E-2</c:v>
                </c:pt>
                <c:pt idx="2402">
                  <c:v>8.0100000000000005E-2</c:v>
                </c:pt>
                <c:pt idx="2403">
                  <c:v>8.0140000000000003E-2</c:v>
                </c:pt>
                <c:pt idx="2404">
                  <c:v>8.0170000000000005E-2</c:v>
                </c:pt>
                <c:pt idx="2405">
                  <c:v>8.0210000000000004E-2</c:v>
                </c:pt>
                <c:pt idx="2406">
                  <c:v>8.023000000000001E-2</c:v>
                </c:pt>
                <c:pt idx="2407">
                  <c:v>8.0240000000000006E-2</c:v>
                </c:pt>
                <c:pt idx="2408">
                  <c:v>8.0310000000000006E-2</c:v>
                </c:pt>
                <c:pt idx="2409">
                  <c:v>8.0340000000000009E-2</c:v>
                </c:pt>
                <c:pt idx="2410">
                  <c:v>8.0369999999999997E-2</c:v>
                </c:pt>
                <c:pt idx="2411">
                  <c:v>8.0390000000000003E-2</c:v>
                </c:pt>
                <c:pt idx="2412">
                  <c:v>8.0420000000000005E-2</c:v>
                </c:pt>
              </c:numCache>
            </c:numRef>
          </c:xVal>
          <c:yVal>
            <c:numRef>
              <c:f>'CTE-400-36-8-WEB-PP-35(Failure)'!$F$8:$F$2420</c:f>
              <c:numCache>
                <c:formatCode>General</c:formatCode>
                <c:ptCount val="2413"/>
                <c:pt idx="0">
                  <c:v>0.998</c:v>
                </c:pt>
                <c:pt idx="1">
                  <c:v>1.514</c:v>
                </c:pt>
                <c:pt idx="2">
                  <c:v>3.0489999999999999</c:v>
                </c:pt>
                <c:pt idx="3">
                  <c:v>4.3470000000000004</c:v>
                </c:pt>
                <c:pt idx="4">
                  <c:v>5.6970000000000001</c:v>
                </c:pt>
                <c:pt idx="5">
                  <c:v>6.0629999999999997</c:v>
                </c:pt>
                <c:pt idx="6">
                  <c:v>8.8209999999999997</c:v>
                </c:pt>
                <c:pt idx="7">
                  <c:v>10.762</c:v>
                </c:pt>
                <c:pt idx="8">
                  <c:v>11.491</c:v>
                </c:pt>
                <c:pt idx="9">
                  <c:v>12.651999999999999</c:v>
                </c:pt>
                <c:pt idx="10">
                  <c:v>16.146000000000001</c:v>
                </c:pt>
                <c:pt idx="11">
                  <c:v>17.934000000000001</c:v>
                </c:pt>
                <c:pt idx="12">
                  <c:v>19.119</c:v>
                </c:pt>
                <c:pt idx="13">
                  <c:v>21.763000000000002</c:v>
                </c:pt>
                <c:pt idx="14">
                  <c:v>22.736999999999998</c:v>
                </c:pt>
                <c:pt idx="15">
                  <c:v>23.277999999999999</c:v>
                </c:pt>
                <c:pt idx="16">
                  <c:v>25.23</c:v>
                </c:pt>
                <c:pt idx="17">
                  <c:v>27.01</c:v>
                </c:pt>
                <c:pt idx="18">
                  <c:v>28.369</c:v>
                </c:pt>
                <c:pt idx="19">
                  <c:v>30.219000000000001</c:v>
                </c:pt>
                <c:pt idx="20">
                  <c:v>31.468</c:v>
                </c:pt>
                <c:pt idx="21">
                  <c:v>33.292000000000002</c:v>
                </c:pt>
                <c:pt idx="22">
                  <c:v>34.881</c:v>
                </c:pt>
                <c:pt idx="23">
                  <c:v>35.252000000000002</c:v>
                </c:pt>
                <c:pt idx="24">
                  <c:v>38.335999999999999</c:v>
                </c:pt>
                <c:pt idx="25">
                  <c:v>39.512999999999998</c:v>
                </c:pt>
                <c:pt idx="26">
                  <c:v>42.423999999999999</c:v>
                </c:pt>
                <c:pt idx="27">
                  <c:v>43.518999999999998</c:v>
                </c:pt>
                <c:pt idx="28">
                  <c:v>44.161000000000001</c:v>
                </c:pt>
                <c:pt idx="29">
                  <c:v>46.584000000000003</c:v>
                </c:pt>
                <c:pt idx="30">
                  <c:v>47.259</c:v>
                </c:pt>
                <c:pt idx="31">
                  <c:v>48.975999999999999</c:v>
                </c:pt>
                <c:pt idx="32">
                  <c:v>51.198</c:v>
                </c:pt>
                <c:pt idx="33">
                  <c:v>52.460999999999999</c:v>
                </c:pt>
                <c:pt idx="34">
                  <c:v>53.731000000000002</c:v>
                </c:pt>
                <c:pt idx="35">
                  <c:v>57.341999999999999</c:v>
                </c:pt>
                <c:pt idx="36">
                  <c:v>57.494999999999997</c:v>
                </c:pt>
                <c:pt idx="37">
                  <c:v>59.335000000000001</c:v>
                </c:pt>
                <c:pt idx="38">
                  <c:v>61.607999999999997</c:v>
                </c:pt>
                <c:pt idx="39">
                  <c:v>63.115000000000002</c:v>
                </c:pt>
                <c:pt idx="40">
                  <c:v>64.376000000000005</c:v>
                </c:pt>
                <c:pt idx="41">
                  <c:v>66.412999999999997</c:v>
                </c:pt>
                <c:pt idx="42">
                  <c:v>67.912999999999997</c:v>
                </c:pt>
                <c:pt idx="43">
                  <c:v>69.733000000000004</c:v>
                </c:pt>
                <c:pt idx="44">
                  <c:v>71.637</c:v>
                </c:pt>
                <c:pt idx="45">
                  <c:v>74.545000000000002</c:v>
                </c:pt>
                <c:pt idx="46">
                  <c:v>76.073999999999998</c:v>
                </c:pt>
                <c:pt idx="47">
                  <c:v>77.881</c:v>
                </c:pt>
                <c:pt idx="48">
                  <c:v>81.153000000000006</c:v>
                </c:pt>
                <c:pt idx="49">
                  <c:v>83.054000000000002</c:v>
                </c:pt>
                <c:pt idx="50">
                  <c:v>85.872</c:v>
                </c:pt>
                <c:pt idx="51">
                  <c:v>87.447999999999993</c:v>
                </c:pt>
                <c:pt idx="52">
                  <c:v>89.876999999999995</c:v>
                </c:pt>
                <c:pt idx="53">
                  <c:v>92.546000000000006</c:v>
                </c:pt>
                <c:pt idx="54">
                  <c:v>94.539000000000001</c:v>
                </c:pt>
                <c:pt idx="55">
                  <c:v>97.774000000000001</c:v>
                </c:pt>
                <c:pt idx="56">
                  <c:v>98.923000000000002</c:v>
                </c:pt>
                <c:pt idx="57">
                  <c:v>102.77500000000001</c:v>
                </c:pt>
                <c:pt idx="58">
                  <c:v>105.405</c:v>
                </c:pt>
                <c:pt idx="59">
                  <c:v>108.97199999999999</c:v>
                </c:pt>
                <c:pt idx="60">
                  <c:v>112.012</c:v>
                </c:pt>
                <c:pt idx="61">
                  <c:v>114.93600000000001</c:v>
                </c:pt>
                <c:pt idx="62">
                  <c:v>117.509</c:v>
                </c:pt>
                <c:pt idx="63">
                  <c:v>121.50700000000001</c:v>
                </c:pt>
                <c:pt idx="64">
                  <c:v>123.248</c:v>
                </c:pt>
                <c:pt idx="65">
                  <c:v>127.279</c:v>
                </c:pt>
                <c:pt idx="66">
                  <c:v>130.16200000000001</c:v>
                </c:pt>
                <c:pt idx="67">
                  <c:v>133.85599999999999</c:v>
                </c:pt>
                <c:pt idx="68">
                  <c:v>136.583</c:v>
                </c:pt>
                <c:pt idx="69">
                  <c:v>140.274</c:v>
                </c:pt>
                <c:pt idx="70">
                  <c:v>144.55600000000001</c:v>
                </c:pt>
                <c:pt idx="71">
                  <c:v>147.54499999999999</c:v>
                </c:pt>
                <c:pt idx="72">
                  <c:v>151.29300000000001</c:v>
                </c:pt>
                <c:pt idx="73">
                  <c:v>154.15700000000001</c:v>
                </c:pt>
                <c:pt idx="74">
                  <c:v>158.06899999999999</c:v>
                </c:pt>
                <c:pt idx="75">
                  <c:v>162.98099999999999</c:v>
                </c:pt>
                <c:pt idx="76">
                  <c:v>166.179</c:v>
                </c:pt>
                <c:pt idx="77">
                  <c:v>171.24100000000001</c:v>
                </c:pt>
                <c:pt idx="78">
                  <c:v>174.03800000000001</c:v>
                </c:pt>
                <c:pt idx="79">
                  <c:v>178.41300000000001</c:v>
                </c:pt>
                <c:pt idx="80">
                  <c:v>183.96899999999999</c:v>
                </c:pt>
                <c:pt idx="81">
                  <c:v>189.47</c:v>
                </c:pt>
                <c:pt idx="82">
                  <c:v>194.548</c:v>
                </c:pt>
                <c:pt idx="83">
                  <c:v>198.15199999999999</c:v>
                </c:pt>
                <c:pt idx="84">
                  <c:v>202.84299999999999</c:v>
                </c:pt>
                <c:pt idx="85">
                  <c:v>208.16900000000001</c:v>
                </c:pt>
                <c:pt idx="86">
                  <c:v>211.96199999999999</c:v>
                </c:pt>
                <c:pt idx="87">
                  <c:v>216.779</c:v>
                </c:pt>
                <c:pt idx="88">
                  <c:v>222.25700000000001</c:v>
                </c:pt>
                <c:pt idx="89">
                  <c:v>227.93199999999999</c:v>
                </c:pt>
                <c:pt idx="90">
                  <c:v>235.143</c:v>
                </c:pt>
                <c:pt idx="91">
                  <c:v>240.95099999999999</c:v>
                </c:pt>
                <c:pt idx="92">
                  <c:v>247.255</c:v>
                </c:pt>
                <c:pt idx="93">
                  <c:v>254.577</c:v>
                </c:pt>
                <c:pt idx="94">
                  <c:v>260.505</c:v>
                </c:pt>
                <c:pt idx="95">
                  <c:v>267.459</c:v>
                </c:pt>
                <c:pt idx="96">
                  <c:v>272.58300000000003</c:v>
                </c:pt>
                <c:pt idx="97">
                  <c:v>279.536</c:v>
                </c:pt>
                <c:pt idx="98">
                  <c:v>285.435</c:v>
                </c:pt>
                <c:pt idx="99">
                  <c:v>293.16300000000001</c:v>
                </c:pt>
                <c:pt idx="100">
                  <c:v>298.59800000000001</c:v>
                </c:pt>
                <c:pt idx="101">
                  <c:v>305.47800000000001</c:v>
                </c:pt>
                <c:pt idx="102">
                  <c:v>312.83</c:v>
                </c:pt>
                <c:pt idx="103">
                  <c:v>320.59100000000001</c:v>
                </c:pt>
                <c:pt idx="104">
                  <c:v>327.86</c:v>
                </c:pt>
                <c:pt idx="105">
                  <c:v>335.95600000000002</c:v>
                </c:pt>
                <c:pt idx="106">
                  <c:v>344.99099999999999</c:v>
                </c:pt>
                <c:pt idx="107">
                  <c:v>354.24700000000001</c:v>
                </c:pt>
                <c:pt idx="108">
                  <c:v>366.17399999999998</c:v>
                </c:pt>
                <c:pt idx="109">
                  <c:v>373.303</c:v>
                </c:pt>
                <c:pt idx="110">
                  <c:v>382.77</c:v>
                </c:pt>
                <c:pt idx="111">
                  <c:v>392.85300000000001</c:v>
                </c:pt>
                <c:pt idx="112">
                  <c:v>400.99700000000001</c:v>
                </c:pt>
                <c:pt idx="113">
                  <c:v>412.48200000000003</c:v>
                </c:pt>
                <c:pt idx="114">
                  <c:v>421.03199999999998</c:v>
                </c:pt>
                <c:pt idx="115">
                  <c:v>431.49700000000001</c:v>
                </c:pt>
                <c:pt idx="116">
                  <c:v>440.387</c:v>
                </c:pt>
                <c:pt idx="117">
                  <c:v>451.536</c:v>
                </c:pt>
                <c:pt idx="118">
                  <c:v>462.28800000000001</c:v>
                </c:pt>
                <c:pt idx="119">
                  <c:v>472.61200000000002</c:v>
                </c:pt>
                <c:pt idx="120">
                  <c:v>482.08600000000001</c:v>
                </c:pt>
                <c:pt idx="121">
                  <c:v>491.63900000000001</c:v>
                </c:pt>
                <c:pt idx="122">
                  <c:v>499.858</c:v>
                </c:pt>
                <c:pt idx="123">
                  <c:v>508.404</c:v>
                </c:pt>
                <c:pt idx="124">
                  <c:v>518.85400000000004</c:v>
                </c:pt>
                <c:pt idx="125">
                  <c:v>526.59699999999998</c:v>
                </c:pt>
                <c:pt idx="126">
                  <c:v>535.41200000000003</c:v>
                </c:pt>
                <c:pt idx="127">
                  <c:v>544.70100000000002</c:v>
                </c:pt>
                <c:pt idx="128">
                  <c:v>554.31100000000004</c:v>
                </c:pt>
                <c:pt idx="129">
                  <c:v>561.25599999999997</c:v>
                </c:pt>
                <c:pt idx="130">
                  <c:v>572.23500000000001</c:v>
                </c:pt>
                <c:pt idx="131">
                  <c:v>585.44299999999998</c:v>
                </c:pt>
                <c:pt idx="132">
                  <c:v>597.15700000000004</c:v>
                </c:pt>
                <c:pt idx="133">
                  <c:v>611.22199999999998</c:v>
                </c:pt>
                <c:pt idx="134">
                  <c:v>622.20000000000005</c:v>
                </c:pt>
                <c:pt idx="135">
                  <c:v>631.34799999999996</c:v>
                </c:pt>
                <c:pt idx="136">
                  <c:v>642.88599999999997</c:v>
                </c:pt>
                <c:pt idx="137">
                  <c:v>653.48800000000006</c:v>
                </c:pt>
                <c:pt idx="138">
                  <c:v>664.59100000000001</c:v>
                </c:pt>
                <c:pt idx="139">
                  <c:v>674.904</c:v>
                </c:pt>
                <c:pt idx="140">
                  <c:v>686.40899999999999</c:v>
                </c:pt>
                <c:pt idx="141">
                  <c:v>697.65200000000004</c:v>
                </c:pt>
                <c:pt idx="142">
                  <c:v>709.38</c:v>
                </c:pt>
                <c:pt idx="143">
                  <c:v>720.798</c:v>
                </c:pt>
                <c:pt idx="144">
                  <c:v>731.90700000000004</c:v>
                </c:pt>
                <c:pt idx="145">
                  <c:v>743.38599999999997</c:v>
                </c:pt>
                <c:pt idx="146">
                  <c:v>755.55499999999995</c:v>
                </c:pt>
                <c:pt idx="147">
                  <c:v>769.6</c:v>
                </c:pt>
                <c:pt idx="148">
                  <c:v>783.48900000000003</c:v>
                </c:pt>
                <c:pt idx="149">
                  <c:v>797.505</c:v>
                </c:pt>
                <c:pt idx="150">
                  <c:v>814.40899999999999</c:v>
                </c:pt>
                <c:pt idx="151">
                  <c:v>832.35400000000004</c:v>
                </c:pt>
                <c:pt idx="152">
                  <c:v>847.23800000000006</c:v>
                </c:pt>
                <c:pt idx="153">
                  <c:v>861.83100000000002</c:v>
                </c:pt>
                <c:pt idx="154">
                  <c:v>874.83699999999999</c:v>
                </c:pt>
                <c:pt idx="155">
                  <c:v>890.38699999999994</c:v>
                </c:pt>
                <c:pt idx="156">
                  <c:v>904.84799999999996</c:v>
                </c:pt>
                <c:pt idx="157">
                  <c:v>919.08600000000001</c:v>
                </c:pt>
                <c:pt idx="158">
                  <c:v>933.82299999999998</c:v>
                </c:pt>
                <c:pt idx="159">
                  <c:v>949.8</c:v>
                </c:pt>
                <c:pt idx="160">
                  <c:v>964.44500000000005</c:v>
                </c:pt>
                <c:pt idx="161">
                  <c:v>979.14200000000005</c:v>
                </c:pt>
                <c:pt idx="162">
                  <c:v>991.89300000000003</c:v>
                </c:pt>
                <c:pt idx="163">
                  <c:v>1006.809</c:v>
                </c:pt>
                <c:pt idx="164">
                  <c:v>1021.915</c:v>
                </c:pt>
                <c:pt idx="165">
                  <c:v>1036.2070000000001</c:v>
                </c:pt>
                <c:pt idx="166">
                  <c:v>1050.5619999999999</c:v>
                </c:pt>
                <c:pt idx="167">
                  <c:v>1063.9549999999999</c:v>
                </c:pt>
                <c:pt idx="168">
                  <c:v>1079.4359999999999</c:v>
                </c:pt>
                <c:pt idx="169">
                  <c:v>1095.3789999999999</c:v>
                </c:pt>
                <c:pt idx="170">
                  <c:v>1113.885</c:v>
                </c:pt>
                <c:pt idx="171">
                  <c:v>1129.7349999999999</c:v>
                </c:pt>
                <c:pt idx="172">
                  <c:v>1148.922</c:v>
                </c:pt>
                <c:pt idx="173">
                  <c:v>1164.9739999999999</c:v>
                </c:pt>
                <c:pt idx="174">
                  <c:v>1180.7429999999999</c:v>
                </c:pt>
                <c:pt idx="175">
                  <c:v>1194.7560000000001</c:v>
                </c:pt>
                <c:pt idx="176">
                  <c:v>1210.3689999999999</c:v>
                </c:pt>
                <c:pt idx="177">
                  <c:v>1226.124</c:v>
                </c:pt>
                <c:pt idx="178">
                  <c:v>1245.5050000000001</c:v>
                </c:pt>
                <c:pt idx="179">
                  <c:v>1261.7570000000001</c:v>
                </c:pt>
                <c:pt idx="180">
                  <c:v>1276.183</c:v>
                </c:pt>
                <c:pt idx="181">
                  <c:v>1294.3040000000001</c:v>
                </c:pt>
                <c:pt idx="182">
                  <c:v>1311.2850000000001</c:v>
                </c:pt>
                <c:pt idx="183">
                  <c:v>1329.4829999999999</c:v>
                </c:pt>
                <c:pt idx="184">
                  <c:v>1347.557</c:v>
                </c:pt>
                <c:pt idx="185">
                  <c:v>1366.027</c:v>
                </c:pt>
                <c:pt idx="186">
                  <c:v>1381.6949999999999</c:v>
                </c:pt>
                <c:pt idx="187">
                  <c:v>1398.4749999999999</c:v>
                </c:pt>
                <c:pt idx="188">
                  <c:v>1416.37</c:v>
                </c:pt>
                <c:pt idx="189">
                  <c:v>1431.44</c:v>
                </c:pt>
                <c:pt idx="190">
                  <c:v>1449.828</c:v>
                </c:pt>
                <c:pt idx="191">
                  <c:v>1460.414</c:v>
                </c:pt>
                <c:pt idx="192">
                  <c:v>1475.365</c:v>
                </c:pt>
                <c:pt idx="193">
                  <c:v>1490.5640000000001</c:v>
                </c:pt>
                <c:pt idx="194">
                  <c:v>1506.0419999999999</c:v>
                </c:pt>
                <c:pt idx="195">
                  <c:v>1526.0239999999999</c:v>
                </c:pt>
                <c:pt idx="196">
                  <c:v>1540.5170000000001</c:v>
                </c:pt>
                <c:pt idx="197">
                  <c:v>1557.91</c:v>
                </c:pt>
                <c:pt idx="198">
                  <c:v>1574.579</c:v>
                </c:pt>
                <c:pt idx="199">
                  <c:v>1592.249</c:v>
                </c:pt>
                <c:pt idx="200">
                  <c:v>1609.7940000000001</c:v>
                </c:pt>
                <c:pt idx="201">
                  <c:v>1626.6679999999999</c:v>
                </c:pt>
                <c:pt idx="202">
                  <c:v>1646.75</c:v>
                </c:pt>
                <c:pt idx="203">
                  <c:v>1667.877</c:v>
                </c:pt>
                <c:pt idx="204">
                  <c:v>1685.0170000000001</c:v>
                </c:pt>
                <c:pt idx="205">
                  <c:v>1701.577</c:v>
                </c:pt>
                <c:pt idx="206">
                  <c:v>1719.203</c:v>
                </c:pt>
                <c:pt idx="207">
                  <c:v>1736.6120000000001</c:v>
                </c:pt>
                <c:pt idx="208">
                  <c:v>1755.068</c:v>
                </c:pt>
                <c:pt idx="209">
                  <c:v>1773.6669999999999</c:v>
                </c:pt>
                <c:pt idx="210">
                  <c:v>1793.4970000000001</c:v>
                </c:pt>
                <c:pt idx="211">
                  <c:v>1812.1120000000001</c:v>
                </c:pt>
                <c:pt idx="212">
                  <c:v>1831.9839999999999</c:v>
                </c:pt>
                <c:pt idx="213">
                  <c:v>1852.1279999999999</c:v>
                </c:pt>
                <c:pt idx="214">
                  <c:v>1870.614</c:v>
                </c:pt>
                <c:pt idx="215">
                  <c:v>1887.597</c:v>
                </c:pt>
                <c:pt idx="216">
                  <c:v>1904.845</c:v>
                </c:pt>
                <c:pt idx="217">
                  <c:v>1922.9369999999999</c:v>
                </c:pt>
                <c:pt idx="218">
                  <c:v>1942.9090000000001</c:v>
                </c:pt>
                <c:pt idx="219">
                  <c:v>1962.13</c:v>
                </c:pt>
                <c:pt idx="220">
                  <c:v>1982.4690000000001</c:v>
                </c:pt>
                <c:pt idx="221">
                  <c:v>2002.2750000000001</c:v>
                </c:pt>
                <c:pt idx="222">
                  <c:v>2022.66</c:v>
                </c:pt>
                <c:pt idx="223">
                  <c:v>2042.83</c:v>
                </c:pt>
                <c:pt idx="224">
                  <c:v>2064.0520000000001</c:v>
                </c:pt>
                <c:pt idx="225">
                  <c:v>2084.4450000000002</c:v>
                </c:pt>
                <c:pt idx="226">
                  <c:v>2105.2440000000001</c:v>
                </c:pt>
                <c:pt idx="227">
                  <c:v>2121.9259999999999</c:v>
                </c:pt>
                <c:pt idx="228">
                  <c:v>2140.9299999999998</c:v>
                </c:pt>
                <c:pt idx="229">
                  <c:v>2158.6109999999999</c:v>
                </c:pt>
                <c:pt idx="230">
                  <c:v>2179.5120000000002</c:v>
                </c:pt>
                <c:pt idx="231">
                  <c:v>2197.0410000000002</c:v>
                </c:pt>
                <c:pt idx="232">
                  <c:v>2210.8310000000001</c:v>
                </c:pt>
                <c:pt idx="233">
                  <c:v>2227.0770000000002</c:v>
                </c:pt>
                <c:pt idx="234">
                  <c:v>2245.587</c:v>
                </c:pt>
                <c:pt idx="235">
                  <c:v>2263.7489999999998</c:v>
                </c:pt>
                <c:pt idx="236">
                  <c:v>2282.2849999999999</c:v>
                </c:pt>
                <c:pt idx="237">
                  <c:v>2301.8180000000002</c:v>
                </c:pt>
                <c:pt idx="238">
                  <c:v>2320.8670000000002</c:v>
                </c:pt>
                <c:pt idx="239">
                  <c:v>2344.9540000000002</c:v>
                </c:pt>
                <c:pt idx="240">
                  <c:v>2364.9769999999999</c:v>
                </c:pt>
                <c:pt idx="241">
                  <c:v>2385.0010000000002</c:v>
                </c:pt>
                <c:pt idx="242">
                  <c:v>2406.4960000000001</c:v>
                </c:pt>
                <c:pt idx="243">
                  <c:v>2427.6979999999999</c:v>
                </c:pt>
                <c:pt idx="244">
                  <c:v>2447.172</c:v>
                </c:pt>
                <c:pt idx="245">
                  <c:v>2468.4479999999999</c:v>
                </c:pt>
                <c:pt idx="246">
                  <c:v>2491.663</c:v>
                </c:pt>
                <c:pt idx="247">
                  <c:v>2509.643</c:v>
                </c:pt>
                <c:pt idx="248">
                  <c:v>2530.6239999999998</c:v>
                </c:pt>
                <c:pt idx="249">
                  <c:v>2549.223</c:v>
                </c:pt>
                <c:pt idx="250">
                  <c:v>2567.0770000000002</c:v>
                </c:pt>
                <c:pt idx="251">
                  <c:v>2586.875</c:v>
                </c:pt>
                <c:pt idx="252">
                  <c:v>2603.2109999999998</c:v>
                </c:pt>
                <c:pt idx="253">
                  <c:v>2621.299</c:v>
                </c:pt>
                <c:pt idx="254">
                  <c:v>2639.0610000000001</c:v>
                </c:pt>
                <c:pt idx="255">
                  <c:v>2657.6970000000001</c:v>
                </c:pt>
                <c:pt idx="256">
                  <c:v>2678.7179999999998</c:v>
                </c:pt>
                <c:pt idx="257">
                  <c:v>2698.9409999999998</c:v>
                </c:pt>
                <c:pt idx="258">
                  <c:v>2720.2719999999999</c:v>
                </c:pt>
                <c:pt idx="259">
                  <c:v>2739.444</c:v>
                </c:pt>
                <c:pt idx="260">
                  <c:v>2762.9940000000001</c:v>
                </c:pt>
                <c:pt idx="261">
                  <c:v>2783.0509999999999</c:v>
                </c:pt>
                <c:pt idx="262">
                  <c:v>2796.7620000000002</c:v>
                </c:pt>
                <c:pt idx="263">
                  <c:v>2810.6</c:v>
                </c:pt>
                <c:pt idx="264">
                  <c:v>2828.0309999999999</c:v>
                </c:pt>
                <c:pt idx="265">
                  <c:v>2847.1759999999999</c:v>
                </c:pt>
                <c:pt idx="266">
                  <c:v>2867.6880000000001</c:v>
                </c:pt>
                <c:pt idx="267">
                  <c:v>2890.288</c:v>
                </c:pt>
                <c:pt idx="268">
                  <c:v>2910.0880000000002</c:v>
                </c:pt>
                <c:pt idx="269">
                  <c:v>2932.605</c:v>
                </c:pt>
                <c:pt idx="270">
                  <c:v>2952.9540000000002</c:v>
                </c:pt>
                <c:pt idx="271">
                  <c:v>2971.2730000000001</c:v>
                </c:pt>
                <c:pt idx="272">
                  <c:v>2988.8180000000002</c:v>
                </c:pt>
                <c:pt idx="273">
                  <c:v>3008.0990000000002</c:v>
                </c:pt>
                <c:pt idx="274">
                  <c:v>3027.1129999999998</c:v>
                </c:pt>
                <c:pt idx="275">
                  <c:v>3045.45</c:v>
                </c:pt>
                <c:pt idx="276">
                  <c:v>3065.645</c:v>
                </c:pt>
                <c:pt idx="277">
                  <c:v>3082.915</c:v>
                </c:pt>
                <c:pt idx="278">
                  <c:v>3101.5459999999998</c:v>
                </c:pt>
                <c:pt idx="279">
                  <c:v>3119.3359999999998</c:v>
                </c:pt>
                <c:pt idx="280">
                  <c:v>3138.4450000000002</c:v>
                </c:pt>
                <c:pt idx="281">
                  <c:v>3155.777</c:v>
                </c:pt>
                <c:pt idx="282">
                  <c:v>3174.2359999999999</c:v>
                </c:pt>
                <c:pt idx="283">
                  <c:v>3193.8780000000002</c:v>
                </c:pt>
                <c:pt idx="284">
                  <c:v>3216.7919999999999</c:v>
                </c:pt>
                <c:pt idx="285">
                  <c:v>3236.5230000000001</c:v>
                </c:pt>
                <c:pt idx="286">
                  <c:v>3258.9450000000002</c:v>
                </c:pt>
                <c:pt idx="287">
                  <c:v>3279.5439999999999</c:v>
                </c:pt>
                <c:pt idx="288">
                  <c:v>3304.221</c:v>
                </c:pt>
                <c:pt idx="289">
                  <c:v>3323.067</c:v>
                </c:pt>
                <c:pt idx="290">
                  <c:v>3342.2930000000001</c:v>
                </c:pt>
                <c:pt idx="291">
                  <c:v>3361.7280000000001</c:v>
                </c:pt>
                <c:pt idx="292">
                  <c:v>3384.0189999999998</c:v>
                </c:pt>
                <c:pt idx="293">
                  <c:v>3403.1489999999999</c:v>
                </c:pt>
                <c:pt idx="294">
                  <c:v>3421.9789999999998</c:v>
                </c:pt>
                <c:pt idx="295">
                  <c:v>3442.721</c:v>
                </c:pt>
                <c:pt idx="296">
                  <c:v>3461.57</c:v>
                </c:pt>
                <c:pt idx="297">
                  <c:v>3480.9169999999999</c:v>
                </c:pt>
                <c:pt idx="298">
                  <c:v>3501.018</c:v>
                </c:pt>
                <c:pt idx="299">
                  <c:v>3519.0940000000001</c:v>
                </c:pt>
                <c:pt idx="300">
                  <c:v>3539.5590000000002</c:v>
                </c:pt>
                <c:pt idx="301">
                  <c:v>3558.8310000000001</c:v>
                </c:pt>
                <c:pt idx="302">
                  <c:v>3580.16</c:v>
                </c:pt>
                <c:pt idx="303">
                  <c:v>3596.61</c:v>
                </c:pt>
                <c:pt idx="304">
                  <c:v>3617.1410000000001</c:v>
                </c:pt>
                <c:pt idx="305">
                  <c:v>3635.6590000000001</c:v>
                </c:pt>
                <c:pt idx="306">
                  <c:v>3654.47</c:v>
                </c:pt>
                <c:pt idx="307">
                  <c:v>3677.0169999999998</c:v>
                </c:pt>
                <c:pt idx="308">
                  <c:v>3699.1129999999998</c:v>
                </c:pt>
                <c:pt idx="309">
                  <c:v>3723.3139999999999</c:v>
                </c:pt>
                <c:pt idx="310">
                  <c:v>3740.6030000000001</c:v>
                </c:pt>
                <c:pt idx="311">
                  <c:v>3758.123</c:v>
                </c:pt>
                <c:pt idx="312">
                  <c:v>3776.4209999999998</c:v>
                </c:pt>
                <c:pt idx="313">
                  <c:v>3795.752</c:v>
                </c:pt>
                <c:pt idx="314">
                  <c:v>3814.694</c:v>
                </c:pt>
                <c:pt idx="315">
                  <c:v>3835.1170000000002</c:v>
                </c:pt>
                <c:pt idx="316">
                  <c:v>3853.712</c:v>
                </c:pt>
                <c:pt idx="317">
                  <c:v>3874.4859999999999</c:v>
                </c:pt>
                <c:pt idx="318">
                  <c:v>3896.886</c:v>
                </c:pt>
                <c:pt idx="319">
                  <c:v>3914.174</c:v>
                </c:pt>
                <c:pt idx="320">
                  <c:v>3938.4969999999998</c:v>
                </c:pt>
                <c:pt idx="321">
                  <c:v>3961.0279999999998</c:v>
                </c:pt>
                <c:pt idx="322">
                  <c:v>3984.0610000000001</c:v>
                </c:pt>
                <c:pt idx="323">
                  <c:v>4001.2289999999998</c:v>
                </c:pt>
                <c:pt idx="324">
                  <c:v>4020.0810000000001</c:v>
                </c:pt>
                <c:pt idx="325">
                  <c:v>4040.3989999999999</c:v>
                </c:pt>
                <c:pt idx="326">
                  <c:v>4061.5050000000001</c:v>
                </c:pt>
                <c:pt idx="327">
                  <c:v>4080.328</c:v>
                </c:pt>
                <c:pt idx="328">
                  <c:v>4100.05</c:v>
                </c:pt>
                <c:pt idx="329">
                  <c:v>4120.942</c:v>
                </c:pt>
                <c:pt idx="330">
                  <c:v>4138.2110000000002</c:v>
                </c:pt>
                <c:pt idx="331">
                  <c:v>4155.8289999999997</c:v>
                </c:pt>
                <c:pt idx="332">
                  <c:v>4177.875</c:v>
                </c:pt>
                <c:pt idx="333">
                  <c:v>4197.8180000000002</c:v>
                </c:pt>
                <c:pt idx="334">
                  <c:v>4217.2740000000003</c:v>
                </c:pt>
                <c:pt idx="335">
                  <c:v>4238.7730000000001</c:v>
                </c:pt>
                <c:pt idx="336">
                  <c:v>4257.5839999999998</c:v>
                </c:pt>
                <c:pt idx="337">
                  <c:v>4274.402</c:v>
                </c:pt>
                <c:pt idx="338">
                  <c:v>4292.8909999999996</c:v>
                </c:pt>
                <c:pt idx="339">
                  <c:v>4312.9889999999996</c:v>
                </c:pt>
                <c:pt idx="340">
                  <c:v>4331.6899999999996</c:v>
                </c:pt>
                <c:pt idx="341">
                  <c:v>4352.6409999999996</c:v>
                </c:pt>
                <c:pt idx="342">
                  <c:v>4372.9939999999997</c:v>
                </c:pt>
                <c:pt idx="343">
                  <c:v>4394.8109999999997</c:v>
                </c:pt>
                <c:pt idx="344">
                  <c:v>4415.027</c:v>
                </c:pt>
                <c:pt idx="345">
                  <c:v>4436.7089999999998</c:v>
                </c:pt>
                <c:pt idx="346">
                  <c:v>4456.3829999999998</c:v>
                </c:pt>
                <c:pt idx="347">
                  <c:v>4474.3680000000004</c:v>
                </c:pt>
                <c:pt idx="348">
                  <c:v>4495.451</c:v>
                </c:pt>
                <c:pt idx="349">
                  <c:v>4514.3010000000004</c:v>
                </c:pt>
                <c:pt idx="350">
                  <c:v>4536.192</c:v>
                </c:pt>
                <c:pt idx="351">
                  <c:v>4555.6409999999996</c:v>
                </c:pt>
                <c:pt idx="352">
                  <c:v>4574.2860000000001</c:v>
                </c:pt>
                <c:pt idx="353">
                  <c:v>4593.96</c:v>
                </c:pt>
                <c:pt idx="354">
                  <c:v>4613.0820000000003</c:v>
                </c:pt>
                <c:pt idx="355">
                  <c:v>4634.0169999999998</c:v>
                </c:pt>
                <c:pt idx="356">
                  <c:v>4655.2070000000003</c:v>
                </c:pt>
                <c:pt idx="357">
                  <c:v>4676.8050000000003</c:v>
                </c:pt>
                <c:pt idx="358">
                  <c:v>4697.2979999999998</c:v>
                </c:pt>
                <c:pt idx="359">
                  <c:v>4721.5460000000003</c:v>
                </c:pt>
                <c:pt idx="360">
                  <c:v>4742.5349999999999</c:v>
                </c:pt>
                <c:pt idx="361">
                  <c:v>4761.5839999999998</c:v>
                </c:pt>
                <c:pt idx="362">
                  <c:v>4779.1809999999996</c:v>
                </c:pt>
                <c:pt idx="363">
                  <c:v>4796.9970000000003</c:v>
                </c:pt>
                <c:pt idx="364">
                  <c:v>4815.9390000000003</c:v>
                </c:pt>
                <c:pt idx="365">
                  <c:v>4834.473</c:v>
                </c:pt>
                <c:pt idx="366">
                  <c:v>4851.4139999999998</c:v>
                </c:pt>
                <c:pt idx="367">
                  <c:v>4871.2449999999999</c:v>
                </c:pt>
                <c:pt idx="368">
                  <c:v>4891.5339999999997</c:v>
                </c:pt>
                <c:pt idx="369">
                  <c:v>4908.7070000000003</c:v>
                </c:pt>
                <c:pt idx="370">
                  <c:v>4928.1369999999997</c:v>
                </c:pt>
                <c:pt idx="371">
                  <c:v>4947.9229999999998</c:v>
                </c:pt>
                <c:pt idx="372">
                  <c:v>4970.0640000000003</c:v>
                </c:pt>
                <c:pt idx="373">
                  <c:v>4989.0829999999996</c:v>
                </c:pt>
                <c:pt idx="374">
                  <c:v>5010.9399999999996</c:v>
                </c:pt>
                <c:pt idx="375">
                  <c:v>5030.3620000000001</c:v>
                </c:pt>
                <c:pt idx="376">
                  <c:v>5051.8869999999997</c:v>
                </c:pt>
                <c:pt idx="377">
                  <c:v>5072.6149999999998</c:v>
                </c:pt>
                <c:pt idx="378">
                  <c:v>5089.808</c:v>
                </c:pt>
                <c:pt idx="379">
                  <c:v>5109.8320000000003</c:v>
                </c:pt>
                <c:pt idx="380">
                  <c:v>5130.8249999999998</c:v>
                </c:pt>
                <c:pt idx="381">
                  <c:v>5152.8810000000003</c:v>
                </c:pt>
                <c:pt idx="382">
                  <c:v>5173.9750000000004</c:v>
                </c:pt>
                <c:pt idx="383">
                  <c:v>5190.9870000000001</c:v>
                </c:pt>
                <c:pt idx="384">
                  <c:v>5210.268</c:v>
                </c:pt>
                <c:pt idx="385">
                  <c:v>5230.2139999999999</c:v>
                </c:pt>
                <c:pt idx="386">
                  <c:v>5249.0839999999998</c:v>
                </c:pt>
                <c:pt idx="387">
                  <c:v>5269.3590000000004</c:v>
                </c:pt>
                <c:pt idx="388">
                  <c:v>5288.0529999999999</c:v>
                </c:pt>
                <c:pt idx="389">
                  <c:v>5306.6490000000003</c:v>
                </c:pt>
                <c:pt idx="390">
                  <c:v>5323.5540000000001</c:v>
                </c:pt>
                <c:pt idx="391">
                  <c:v>5342.7539999999999</c:v>
                </c:pt>
                <c:pt idx="392">
                  <c:v>5365.1040000000003</c:v>
                </c:pt>
                <c:pt idx="393">
                  <c:v>5383.7709999999997</c:v>
                </c:pt>
                <c:pt idx="394">
                  <c:v>5403.6239999999998</c:v>
                </c:pt>
                <c:pt idx="395">
                  <c:v>5419.5910000000003</c:v>
                </c:pt>
                <c:pt idx="396">
                  <c:v>5441.24</c:v>
                </c:pt>
                <c:pt idx="397">
                  <c:v>5458.1949999999997</c:v>
                </c:pt>
                <c:pt idx="398">
                  <c:v>5476.3829999999998</c:v>
                </c:pt>
                <c:pt idx="399">
                  <c:v>5494.4560000000001</c:v>
                </c:pt>
                <c:pt idx="400">
                  <c:v>5512.9160000000002</c:v>
                </c:pt>
                <c:pt idx="401">
                  <c:v>5531.7209999999995</c:v>
                </c:pt>
                <c:pt idx="402">
                  <c:v>5549.34</c:v>
                </c:pt>
                <c:pt idx="403">
                  <c:v>5567.6819999999998</c:v>
                </c:pt>
                <c:pt idx="404">
                  <c:v>5588.0290000000005</c:v>
                </c:pt>
                <c:pt idx="405">
                  <c:v>5608.4880000000003</c:v>
                </c:pt>
                <c:pt idx="406">
                  <c:v>5633.9790000000003</c:v>
                </c:pt>
                <c:pt idx="407">
                  <c:v>5655.5069999999996</c:v>
                </c:pt>
                <c:pt idx="408">
                  <c:v>5679.4530000000004</c:v>
                </c:pt>
                <c:pt idx="409">
                  <c:v>5697.4059999999999</c:v>
                </c:pt>
                <c:pt idx="410">
                  <c:v>5719.0879999999997</c:v>
                </c:pt>
                <c:pt idx="411">
                  <c:v>5738</c:v>
                </c:pt>
                <c:pt idx="412">
                  <c:v>5757.7690000000002</c:v>
                </c:pt>
                <c:pt idx="413">
                  <c:v>5779.259</c:v>
                </c:pt>
                <c:pt idx="414">
                  <c:v>5797.86</c:v>
                </c:pt>
                <c:pt idx="415">
                  <c:v>5814.982</c:v>
                </c:pt>
                <c:pt idx="416">
                  <c:v>5833.8440000000001</c:v>
                </c:pt>
                <c:pt idx="417">
                  <c:v>5852.7280000000001</c:v>
                </c:pt>
                <c:pt idx="418">
                  <c:v>5874.3130000000001</c:v>
                </c:pt>
                <c:pt idx="419">
                  <c:v>5894.4759999999997</c:v>
                </c:pt>
                <c:pt idx="420">
                  <c:v>5918.692</c:v>
                </c:pt>
                <c:pt idx="421">
                  <c:v>5938.0739999999996</c:v>
                </c:pt>
                <c:pt idx="422">
                  <c:v>5957.4489999999996</c:v>
                </c:pt>
                <c:pt idx="423">
                  <c:v>5975.5950000000003</c:v>
                </c:pt>
                <c:pt idx="424">
                  <c:v>5993.9459999999999</c:v>
                </c:pt>
                <c:pt idx="425">
                  <c:v>6014.1189999999997</c:v>
                </c:pt>
                <c:pt idx="426">
                  <c:v>6032.8239999999996</c:v>
                </c:pt>
                <c:pt idx="427">
                  <c:v>6050.6390000000001</c:v>
                </c:pt>
                <c:pt idx="428">
                  <c:v>6067.9759999999997</c:v>
                </c:pt>
                <c:pt idx="429">
                  <c:v>6086.23</c:v>
                </c:pt>
                <c:pt idx="430">
                  <c:v>6103.3990000000003</c:v>
                </c:pt>
                <c:pt idx="431">
                  <c:v>6122.7269999999999</c:v>
                </c:pt>
                <c:pt idx="432">
                  <c:v>6145.0969999999998</c:v>
                </c:pt>
                <c:pt idx="433">
                  <c:v>6167.9979999999996</c:v>
                </c:pt>
                <c:pt idx="434">
                  <c:v>6187.3680000000004</c:v>
                </c:pt>
                <c:pt idx="435">
                  <c:v>6205.57</c:v>
                </c:pt>
                <c:pt idx="436">
                  <c:v>6225.0519999999997</c:v>
                </c:pt>
                <c:pt idx="437">
                  <c:v>6247.2470000000003</c:v>
                </c:pt>
                <c:pt idx="438">
                  <c:v>6267.8059999999996</c:v>
                </c:pt>
                <c:pt idx="439">
                  <c:v>6284.732</c:v>
                </c:pt>
                <c:pt idx="440">
                  <c:v>6301.5050000000001</c:v>
                </c:pt>
                <c:pt idx="441">
                  <c:v>6320.0770000000002</c:v>
                </c:pt>
                <c:pt idx="442">
                  <c:v>6337.8940000000002</c:v>
                </c:pt>
                <c:pt idx="443">
                  <c:v>6358.34</c:v>
                </c:pt>
                <c:pt idx="444">
                  <c:v>6378.8869999999997</c:v>
                </c:pt>
                <c:pt idx="445">
                  <c:v>6400.5919999999996</c:v>
                </c:pt>
                <c:pt idx="446">
                  <c:v>6421.7209999999995</c:v>
                </c:pt>
                <c:pt idx="447">
                  <c:v>6441.5320000000002</c:v>
                </c:pt>
                <c:pt idx="448">
                  <c:v>6460.9049999999997</c:v>
                </c:pt>
                <c:pt idx="449">
                  <c:v>6479.6769999999997</c:v>
                </c:pt>
                <c:pt idx="450">
                  <c:v>6498.3689999999997</c:v>
                </c:pt>
                <c:pt idx="451">
                  <c:v>6513.9030000000002</c:v>
                </c:pt>
                <c:pt idx="452">
                  <c:v>6529.92</c:v>
                </c:pt>
                <c:pt idx="453">
                  <c:v>6544.4110000000001</c:v>
                </c:pt>
                <c:pt idx="454">
                  <c:v>6559.8879999999999</c:v>
                </c:pt>
                <c:pt idx="455">
                  <c:v>6576.3459999999995</c:v>
                </c:pt>
                <c:pt idx="456">
                  <c:v>6598.71</c:v>
                </c:pt>
                <c:pt idx="457">
                  <c:v>6616.9530000000004</c:v>
                </c:pt>
                <c:pt idx="458">
                  <c:v>6633.8329999999996</c:v>
                </c:pt>
                <c:pt idx="459">
                  <c:v>6653.5209999999997</c:v>
                </c:pt>
                <c:pt idx="460">
                  <c:v>6671.6409999999996</c:v>
                </c:pt>
                <c:pt idx="461">
                  <c:v>6690.5739999999996</c:v>
                </c:pt>
                <c:pt idx="462">
                  <c:v>6715.49</c:v>
                </c:pt>
                <c:pt idx="463">
                  <c:v>6736.3919999999998</c:v>
                </c:pt>
                <c:pt idx="464">
                  <c:v>6756.0519999999997</c:v>
                </c:pt>
                <c:pt idx="465">
                  <c:v>6775.098</c:v>
                </c:pt>
                <c:pt idx="466">
                  <c:v>6793.5569999999998</c:v>
                </c:pt>
                <c:pt idx="467">
                  <c:v>6813.5450000000001</c:v>
                </c:pt>
                <c:pt idx="468">
                  <c:v>6833.7709999999997</c:v>
                </c:pt>
                <c:pt idx="469">
                  <c:v>6851.7089999999998</c:v>
                </c:pt>
                <c:pt idx="470">
                  <c:v>6872.107</c:v>
                </c:pt>
                <c:pt idx="471">
                  <c:v>6894.0919999999996</c:v>
                </c:pt>
                <c:pt idx="472">
                  <c:v>6915.366</c:v>
                </c:pt>
                <c:pt idx="473">
                  <c:v>6935.2070000000003</c:v>
                </c:pt>
                <c:pt idx="474">
                  <c:v>6954.0169999999998</c:v>
                </c:pt>
                <c:pt idx="475">
                  <c:v>6973.3040000000001</c:v>
                </c:pt>
                <c:pt idx="476">
                  <c:v>6992.0219999999999</c:v>
                </c:pt>
                <c:pt idx="477">
                  <c:v>7011.5280000000002</c:v>
                </c:pt>
                <c:pt idx="478">
                  <c:v>7027.299</c:v>
                </c:pt>
                <c:pt idx="479">
                  <c:v>7044.4960000000001</c:v>
                </c:pt>
                <c:pt idx="480">
                  <c:v>7061.1260000000002</c:v>
                </c:pt>
                <c:pt idx="481">
                  <c:v>7079.9920000000002</c:v>
                </c:pt>
                <c:pt idx="482">
                  <c:v>7095.2349999999997</c:v>
                </c:pt>
                <c:pt idx="483">
                  <c:v>7111.7269999999999</c:v>
                </c:pt>
                <c:pt idx="484">
                  <c:v>7131.2790000000005</c:v>
                </c:pt>
                <c:pt idx="485">
                  <c:v>7148.9639999999999</c:v>
                </c:pt>
                <c:pt idx="486">
                  <c:v>7170.5730000000003</c:v>
                </c:pt>
                <c:pt idx="487">
                  <c:v>7187.9669999999996</c:v>
                </c:pt>
                <c:pt idx="488">
                  <c:v>7208.1729999999998</c:v>
                </c:pt>
                <c:pt idx="489">
                  <c:v>7225.7569999999996</c:v>
                </c:pt>
                <c:pt idx="490">
                  <c:v>7242.89</c:v>
                </c:pt>
                <c:pt idx="491">
                  <c:v>7262.2129999999997</c:v>
                </c:pt>
                <c:pt idx="492">
                  <c:v>7283.8819999999996</c:v>
                </c:pt>
                <c:pt idx="493">
                  <c:v>7300.8530000000001</c:v>
                </c:pt>
                <c:pt idx="494">
                  <c:v>7321.5309999999999</c:v>
                </c:pt>
                <c:pt idx="495">
                  <c:v>7340.7309999999998</c:v>
                </c:pt>
                <c:pt idx="496">
                  <c:v>7362.2780000000002</c:v>
                </c:pt>
                <c:pt idx="497">
                  <c:v>7381.1360000000004</c:v>
                </c:pt>
                <c:pt idx="498">
                  <c:v>7402.393</c:v>
                </c:pt>
                <c:pt idx="499">
                  <c:v>7422.9390000000003</c:v>
                </c:pt>
                <c:pt idx="500">
                  <c:v>7443.5320000000002</c:v>
                </c:pt>
                <c:pt idx="501">
                  <c:v>7464.5460000000003</c:v>
                </c:pt>
                <c:pt idx="502">
                  <c:v>7481.91</c:v>
                </c:pt>
                <c:pt idx="503">
                  <c:v>7500.8789999999999</c:v>
                </c:pt>
                <c:pt idx="504">
                  <c:v>7517.4989999999998</c:v>
                </c:pt>
                <c:pt idx="505">
                  <c:v>7534.4790000000003</c:v>
                </c:pt>
                <c:pt idx="506">
                  <c:v>7554.192</c:v>
                </c:pt>
                <c:pt idx="507">
                  <c:v>7575.3090000000002</c:v>
                </c:pt>
                <c:pt idx="508">
                  <c:v>7596.01</c:v>
                </c:pt>
                <c:pt idx="509">
                  <c:v>7616.1350000000002</c:v>
                </c:pt>
                <c:pt idx="510">
                  <c:v>7635.3320000000003</c:v>
                </c:pt>
                <c:pt idx="511">
                  <c:v>7654.5690000000004</c:v>
                </c:pt>
                <c:pt idx="512">
                  <c:v>7673.1260000000002</c:v>
                </c:pt>
                <c:pt idx="513">
                  <c:v>7690.9380000000001</c:v>
                </c:pt>
                <c:pt idx="514">
                  <c:v>7711.2250000000004</c:v>
                </c:pt>
                <c:pt idx="515">
                  <c:v>7727.5320000000002</c:v>
                </c:pt>
                <c:pt idx="516">
                  <c:v>7744.6289999999999</c:v>
                </c:pt>
                <c:pt idx="517">
                  <c:v>7764.03</c:v>
                </c:pt>
                <c:pt idx="518">
                  <c:v>7784.0910000000003</c:v>
                </c:pt>
                <c:pt idx="519">
                  <c:v>7804.1559999999999</c:v>
                </c:pt>
                <c:pt idx="520">
                  <c:v>7830.4690000000001</c:v>
                </c:pt>
                <c:pt idx="521">
                  <c:v>7849.0129999999999</c:v>
                </c:pt>
                <c:pt idx="522">
                  <c:v>7869.5929999999998</c:v>
                </c:pt>
                <c:pt idx="523">
                  <c:v>7888.7330000000002</c:v>
                </c:pt>
                <c:pt idx="524">
                  <c:v>7908.7070000000003</c:v>
                </c:pt>
                <c:pt idx="525">
                  <c:v>7928.9110000000001</c:v>
                </c:pt>
                <c:pt idx="526">
                  <c:v>7949.2460000000001</c:v>
                </c:pt>
                <c:pt idx="527">
                  <c:v>7969.3860000000004</c:v>
                </c:pt>
                <c:pt idx="528">
                  <c:v>7990.2830000000004</c:v>
                </c:pt>
                <c:pt idx="529">
                  <c:v>8009.2860000000001</c:v>
                </c:pt>
                <c:pt idx="530">
                  <c:v>8026.866</c:v>
                </c:pt>
                <c:pt idx="531">
                  <c:v>8046.268</c:v>
                </c:pt>
                <c:pt idx="532">
                  <c:v>8064.3410000000003</c:v>
                </c:pt>
                <c:pt idx="533">
                  <c:v>8082.5209999999997</c:v>
                </c:pt>
                <c:pt idx="534">
                  <c:v>8100.2830000000004</c:v>
                </c:pt>
                <c:pt idx="535">
                  <c:v>8120.933</c:v>
                </c:pt>
                <c:pt idx="536">
                  <c:v>8140.6959999999999</c:v>
                </c:pt>
                <c:pt idx="537">
                  <c:v>8159.8950000000004</c:v>
                </c:pt>
                <c:pt idx="538">
                  <c:v>8177.9309999999996</c:v>
                </c:pt>
                <c:pt idx="539">
                  <c:v>8197.2950000000001</c:v>
                </c:pt>
                <c:pt idx="540">
                  <c:v>8216.4959999999992</c:v>
                </c:pt>
                <c:pt idx="541">
                  <c:v>8238.8860000000004</c:v>
                </c:pt>
                <c:pt idx="542">
                  <c:v>8257.8889999999992</c:v>
                </c:pt>
                <c:pt idx="543">
                  <c:v>8278.1309999999994</c:v>
                </c:pt>
                <c:pt idx="544">
                  <c:v>8299.2510000000002</c:v>
                </c:pt>
                <c:pt idx="545">
                  <c:v>8318.5439999999999</c:v>
                </c:pt>
                <c:pt idx="546">
                  <c:v>8338.232</c:v>
                </c:pt>
                <c:pt idx="547">
                  <c:v>8356.4060000000009</c:v>
                </c:pt>
                <c:pt idx="548">
                  <c:v>8375.2070000000003</c:v>
                </c:pt>
                <c:pt idx="549">
                  <c:v>8392.3160000000007</c:v>
                </c:pt>
                <c:pt idx="550">
                  <c:v>8412.1810000000005</c:v>
                </c:pt>
                <c:pt idx="551">
                  <c:v>8433.2999999999993</c:v>
                </c:pt>
                <c:pt idx="552">
                  <c:v>8452.3510000000006</c:v>
                </c:pt>
                <c:pt idx="553">
                  <c:v>8473.4079999999994</c:v>
                </c:pt>
                <c:pt idx="554">
                  <c:v>8489.2129999999997</c:v>
                </c:pt>
                <c:pt idx="555">
                  <c:v>8509.3520000000008</c:v>
                </c:pt>
                <c:pt idx="556">
                  <c:v>8529.0580000000009</c:v>
                </c:pt>
                <c:pt idx="557">
                  <c:v>8551.0110000000004</c:v>
                </c:pt>
                <c:pt idx="558">
                  <c:v>8575.1110000000008</c:v>
                </c:pt>
                <c:pt idx="559">
                  <c:v>8597.1929999999993</c:v>
                </c:pt>
                <c:pt idx="560">
                  <c:v>8617.2510000000002</c:v>
                </c:pt>
                <c:pt idx="561">
                  <c:v>8636.3970000000008</c:v>
                </c:pt>
                <c:pt idx="562">
                  <c:v>8655.7639999999992</c:v>
                </c:pt>
                <c:pt idx="563">
                  <c:v>8675.9699999999993</c:v>
                </c:pt>
                <c:pt idx="564">
                  <c:v>8695.6450000000004</c:v>
                </c:pt>
                <c:pt idx="565">
                  <c:v>8713.0239999999994</c:v>
                </c:pt>
                <c:pt idx="566">
                  <c:v>8732.1370000000006</c:v>
                </c:pt>
                <c:pt idx="567">
                  <c:v>8752.6370000000006</c:v>
                </c:pt>
                <c:pt idx="568">
                  <c:v>8771.1479999999992</c:v>
                </c:pt>
                <c:pt idx="569">
                  <c:v>8789.8220000000001</c:v>
                </c:pt>
                <c:pt idx="570">
                  <c:v>8810.7729999999992</c:v>
                </c:pt>
                <c:pt idx="571">
                  <c:v>8830.0439999999999</c:v>
                </c:pt>
                <c:pt idx="572">
                  <c:v>8850.7150000000001</c:v>
                </c:pt>
                <c:pt idx="573">
                  <c:v>8872.152</c:v>
                </c:pt>
                <c:pt idx="574">
                  <c:v>8890.4439999999995</c:v>
                </c:pt>
                <c:pt idx="575">
                  <c:v>8912.616</c:v>
                </c:pt>
                <c:pt idx="576">
                  <c:v>8931.0990000000002</c:v>
                </c:pt>
                <c:pt idx="577">
                  <c:v>8950.6679999999997</c:v>
                </c:pt>
                <c:pt idx="578">
                  <c:v>8966.9830000000002</c:v>
                </c:pt>
                <c:pt idx="579">
                  <c:v>8983.1650000000009</c:v>
                </c:pt>
                <c:pt idx="580">
                  <c:v>9002.7070000000003</c:v>
                </c:pt>
                <c:pt idx="581">
                  <c:v>9022.9609999999993</c:v>
                </c:pt>
                <c:pt idx="582">
                  <c:v>9043.7839999999997</c:v>
                </c:pt>
                <c:pt idx="583">
                  <c:v>9067.15</c:v>
                </c:pt>
                <c:pt idx="584">
                  <c:v>9085.8019999999997</c:v>
                </c:pt>
                <c:pt idx="585">
                  <c:v>9103.06</c:v>
                </c:pt>
                <c:pt idx="586">
                  <c:v>9121.1749999999993</c:v>
                </c:pt>
                <c:pt idx="587">
                  <c:v>9137.9179999999997</c:v>
                </c:pt>
                <c:pt idx="588">
                  <c:v>9155.7710000000006</c:v>
                </c:pt>
                <c:pt idx="589">
                  <c:v>9172.5329999999994</c:v>
                </c:pt>
                <c:pt idx="590">
                  <c:v>9190.2189999999991</c:v>
                </c:pt>
                <c:pt idx="591">
                  <c:v>9209.0040000000008</c:v>
                </c:pt>
                <c:pt idx="592">
                  <c:v>9229.9279999999999</c:v>
                </c:pt>
                <c:pt idx="593">
                  <c:v>9250.9809999999998</c:v>
                </c:pt>
                <c:pt idx="594">
                  <c:v>9269.3860000000004</c:v>
                </c:pt>
                <c:pt idx="595">
                  <c:v>9288.3009999999995</c:v>
                </c:pt>
                <c:pt idx="596">
                  <c:v>9306.4089999999997</c:v>
                </c:pt>
                <c:pt idx="597">
                  <c:v>9325.51</c:v>
                </c:pt>
                <c:pt idx="598">
                  <c:v>9343.4429999999993</c:v>
                </c:pt>
                <c:pt idx="599">
                  <c:v>9361.1029999999992</c:v>
                </c:pt>
                <c:pt idx="600">
                  <c:v>9378.8080000000009</c:v>
                </c:pt>
                <c:pt idx="601">
                  <c:v>9398.2180000000008</c:v>
                </c:pt>
                <c:pt idx="602">
                  <c:v>9414.6440000000002</c:v>
                </c:pt>
                <c:pt idx="603">
                  <c:v>9429.8070000000007</c:v>
                </c:pt>
                <c:pt idx="604">
                  <c:v>9448.0139999999992</c:v>
                </c:pt>
                <c:pt idx="605">
                  <c:v>9471.7279999999992</c:v>
                </c:pt>
                <c:pt idx="606">
                  <c:v>9490.8040000000001</c:v>
                </c:pt>
                <c:pt idx="607">
                  <c:v>9510.3080000000009</c:v>
                </c:pt>
                <c:pt idx="608">
                  <c:v>9534.0190000000002</c:v>
                </c:pt>
                <c:pt idx="609">
                  <c:v>9554.6370000000006</c:v>
                </c:pt>
                <c:pt idx="610">
                  <c:v>9573.7469999999994</c:v>
                </c:pt>
                <c:pt idx="611">
                  <c:v>9594.2739999999994</c:v>
                </c:pt>
                <c:pt idx="612">
                  <c:v>9614.5120000000006</c:v>
                </c:pt>
                <c:pt idx="613">
                  <c:v>9634.2289999999994</c:v>
                </c:pt>
                <c:pt idx="614">
                  <c:v>9652.5949999999993</c:v>
                </c:pt>
                <c:pt idx="615">
                  <c:v>9670.1149999999998</c:v>
                </c:pt>
                <c:pt idx="616">
                  <c:v>9689.384</c:v>
                </c:pt>
                <c:pt idx="617">
                  <c:v>9709.8770000000004</c:v>
                </c:pt>
                <c:pt idx="618">
                  <c:v>9729.4089999999997</c:v>
                </c:pt>
                <c:pt idx="619">
                  <c:v>9747.7929999999997</c:v>
                </c:pt>
                <c:pt idx="620">
                  <c:v>9765.9779999999992</c:v>
                </c:pt>
                <c:pt idx="621">
                  <c:v>9782.0759999999991</c:v>
                </c:pt>
                <c:pt idx="622">
                  <c:v>9802.9689999999991</c:v>
                </c:pt>
                <c:pt idx="623">
                  <c:v>9825.4060000000009</c:v>
                </c:pt>
                <c:pt idx="624">
                  <c:v>9847.49</c:v>
                </c:pt>
                <c:pt idx="625">
                  <c:v>9865.2999999999993</c:v>
                </c:pt>
                <c:pt idx="626">
                  <c:v>9889.393</c:v>
                </c:pt>
                <c:pt idx="627">
                  <c:v>9906.4439999999995</c:v>
                </c:pt>
                <c:pt idx="628">
                  <c:v>9925.8459999999995</c:v>
                </c:pt>
                <c:pt idx="629">
                  <c:v>9947.5139999999992</c:v>
                </c:pt>
                <c:pt idx="630">
                  <c:v>9966.0490000000009</c:v>
                </c:pt>
                <c:pt idx="631">
                  <c:v>9983.8089999999993</c:v>
                </c:pt>
                <c:pt idx="632">
                  <c:v>10001.954</c:v>
                </c:pt>
                <c:pt idx="633">
                  <c:v>10021.253000000001</c:v>
                </c:pt>
                <c:pt idx="634">
                  <c:v>10039.726000000001</c:v>
                </c:pt>
                <c:pt idx="635">
                  <c:v>10058.030000000001</c:v>
                </c:pt>
                <c:pt idx="636">
                  <c:v>10073.034</c:v>
                </c:pt>
                <c:pt idx="637">
                  <c:v>10091.986999999999</c:v>
                </c:pt>
                <c:pt idx="638">
                  <c:v>10112.226000000001</c:v>
                </c:pt>
                <c:pt idx="639">
                  <c:v>10136.367</c:v>
                </c:pt>
                <c:pt idx="640">
                  <c:v>10157.291999999999</c:v>
                </c:pt>
                <c:pt idx="641">
                  <c:v>10177.906000000001</c:v>
                </c:pt>
                <c:pt idx="642">
                  <c:v>10199.275</c:v>
                </c:pt>
                <c:pt idx="643">
                  <c:v>10214.572</c:v>
                </c:pt>
                <c:pt idx="644">
                  <c:v>10233.295</c:v>
                </c:pt>
                <c:pt idx="645">
                  <c:v>10247.870999999999</c:v>
                </c:pt>
                <c:pt idx="646">
                  <c:v>10262.894</c:v>
                </c:pt>
                <c:pt idx="647">
                  <c:v>10276.829</c:v>
                </c:pt>
                <c:pt idx="648">
                  <c:v>10295.662</c:v>
                </c:pt>
                <c:pt idx="649">
                  <c:v>10311.199000000001</c:v>
                </c:pt>
                <c:pt idx="650">
                  <c:v>10327.415999999999</c:v>
                </c:pt>
                <c:pt idx="651">
                  <c:v>10342.721</c:v>
                </c:pt>
                <c:pt idx="652">
                  <c:v>10359.23</c:v>
                </c:pt>
                <c:pt idx="653">
                  <c:v>10377.151</c:v>
                </c:pt>
                <c:pt idx="654">
                  <c:v>10395.804</c:v>
                </c:pt>
                <c:pt idx="655">
                  <c:v>10413.843999999999</c:v>
                </c:pt>
                <c:pt idx="656">
                  <c:v>10434.504000000001</c:v>
                </c:pt>
                <c:pt idx="657">
                  <c:v>10450.826999999999</c:v>
                </c:pt>
                <c:pt idx="658">
                  <c:v>10466.626</c:v>
                </c:pt>
                <c:pt idx="659">
                  <c:v>10481.674000000001</c:v>
                </c:pt>
                <c:pt idx="660">
                  <c:v>10495.465</c:v>
                </c:pt>
                <c:pt idx="661">
                  <c:v>10510.4</c:v>
                </c:pt>
                <c:pt idx="662">
                  <c:v>10525.736999999999</c:v>
                </c:pt>
                <c:pt idx="663">
                  <c:v>10538.584999999999</c:v>
                </c:pt>
                <c:pt idx="664">
                  <c:v>10551.804</c:v>
                </c:pt>
                <c:pt idx="665">
                  <c:v>10562.875</c:v>
                </c:pt>
                <c:pt idx="666">
                  <c:v>10577.412</c:v>
                </c:pt>
                <c:pt idx="667">
                  <c:v>10590.718000000001</c:v>
                </c:pt>
                <c:pt idx="668">
                  <c:v>10605.598</c:v>
                </c:pt>
                <c:pt idx="669">
                  <c:v>10624.044</c:v>
                </c:pt>
                <c:pt idx="670">
                  <c:v>10640.522999999999</c:v>
                </c:pt>
                <c:pt idx="671">
                  <c:v>10661.191000000001</c:v>
                </c:pt>
                <c:pt idx="672">
                  <c:v>10681.334999999999</c:v>
                </c:pt>
                <c:pt idx="673">
                  <c:v>10704.8</c:v>
                </c:pt>
                <c:pt idx="674">
                  <c:v>10725.231</c:v>
                </c:pt>
                <c:pt idx="675">
                  <c:v>10744.936</c:v>
                </c:pt>
                <c:pt idx="676">
                  <c:v>10763.147999999999</c:v>
                </c:pt>
                <c:pt idx="677">
                  <c:v>10779.161</c:v>
                </c:pt>
                <c:pt idx="678">
                  <c:v>10795.779</c:v>
                </c:pt>
                <c:pt idx="679">
                  <c:v>10812.769</c:v>
                </c:pt>
                <c:pt idx="680">
                  <c:v>10829.297</c:v>
                </c:pt>
                <c:pt idx="681">
                  <c:v>10847.08</c:v>
                </c:pt>
                <c:pt idx="682">
                  <c:v>10865.331</c:v>
                </c:pt>
                <c:pt idx="683">
                  <c:v>10885.138999999999</c:v>
                </c:pt>
                <c:pt idx="684">
                  <c:v>10904.79</c:v>
                </c:pt>
                <c:pt idx="685">
                  <c:v>10921.875</c:v>
                </c:pt>
                <c:pt idx="686">
                  <c:v>10939.165000000001</c:v>
                </c:pt>
                <c:pt idx="687">
                  <c:v>10957.878000000001</c:v>
                </c:pt>
                <c:pt idx="688">
                  <c:v>10978.481</c:v>
                </c:pt>
                <c:pt idx="689">
                  <c:v>10999.448</c:v>
                </c:pt>
                <c:pt idx="690">
                  <c:v>11018.092000000001</c:v>
                </c:pt>
                <c:pt idx="691">
                  <c:v>11037.591</c:v>
                </c:pt>
                <c:pt idx="692">
                  <c:v>11054.133</c:v>
                </c:pt>
                <c:pt idx="693">
                  <c:v>11074.236999999999</c:v>
                </c:pt>
                <c:pt idx="694">
                  <c:v>11093.847</c:v>
                </c:pt>
                <c:pt idx="695">
                  <c:v>11119.866</c:v>
                </c:pt>
                <c:pt idx="696">
                  <c:v>11142.88</c:v>
                </c:pt>
                <c:pt idx="697">
                  <c:v>11164.352000000001</c:v>
                </c:pt>
                <c:pt idx="698">
                  <c:v>11184.065000000001</c:v>
                </c:pt>
                <c:pt idx="699">
                  <c:v>11202.466</c:v>
                </c:pt>
                <c:pt idx="700">
                  <c:v>11221.98</c:v>
                </c:pt>
                <c:pt idx="701">
                  <c:v>11240.694</c:v>
                </c:pt>
                <c:pt idx="702">
                  <c:v>11256.98</c:v>
                </c:pt>
                <c:pt idx="703">
                  <c:v>11274.584999999999</c:v>
                </c:pt>
                <c:pt idx="704">
                  <c:v>11294.814</c:v>
                </c:pt>
                <c:pt idx="705">
                  <c:v>11308.790999999999</c:v>
                </c:pt>
                <c:pt idx="706">
                  <c:v>11326.92</c:v>
                </c:pt>
                <c:pt idx="707">
                  <c:v>11347.288</c:v>
                </c:pt>
                <c:pt idx="708">
                  <c:v>11366.521000000001</c:v>
                </c:pt>
                <c:pt idx="709">
                  <c:v>11384.48</c:v>
                </c:pt>
                <c:pt idx="710">
                  <c:v>11402.281999999999</c:v>
                </c:pt>
                <c:pt idx="711">
                  <c:v>11421.263999999999</c:v>
                </c:pt>
                <c:pt idx="712">
                  <c:v>11440.52</c:v>
                </c:pt>
                <c:pt idx="713">
                  <c:v>11460.438</c:v>
                </c:pt>
                <c:pt idx="714">
                  <c:v>11480.326999999999</c:v>
                </c:pt>
                <c:pt idx="715">
                  <c:v>11496.287</c:v>
                </c:pt>
                <c:pt idx="716">
                  <c:v>11513.76</c:v>
                </c:pt>
                <c:pt idx="717">
                  <c:v>11536.002</c:v>
                </c:pt>
                <c:pt idx="718">
                  <c:v>11552.869000000001</c:v>
                </c:pt>
                <c:pt idx="719">
                  <c:v>11570.388000000001</c:v>
                </c:pt>
                <c:pt idx="720">
                  <c:v>11592.312</c:v>
                </c:pt>
                <c:pt idx="721">
                  <c:v>11613.246999999999</c:v>
                </c:pt>
                <c:pt idx="722">
                  <c:v>11633.380999999999</c:v>
                </c:pt>
                <c:pt idx="723">
                  <c:v>11649.271000000001</c:v>
                </c:pt>
                <c:pt idx="724">
                  <c:v>11668.587</c:v>
                </c:pt>
                <c:pt idx="725">
                  <c:v>11687.445</c:v>
                </c:pt>
                <c:pt idx="726">
                  <c:v>11704.244000000001</c:v>
                </c:pt>
                <c:pt idx="727">
                  <c:v>11724.014999999999</c:v>
                </c:pt>
                <c:pt idx="728">
                  <c:v>11743.093999999999</c:v>
                </c:pt>
                <c:pt idx="729">
                  <c:v>11761.703</c:v>
                </c:pt>
                <c:pt idx="730">
                  <c:v>11777.434999999999</c:v>
                </c:pt>
                <c:pt idx="731">
                  <c:v>11793.498</c:v>
                </c:pt>
                <c:pt idx="732">
                  <c:v>11810.181</c:v>
                </c:pt>
                <c:pt idx="733">
                  <c:v>11827.862999999999</c:v>
                </c:pt>
                <c:pt idx="734">
                  <c:v>11845.572</c:v>
                </c:pt>
                <c:pt idx="735">
                  <c:v>11863.053</c:v>
                </c:pt>
                <c:pt idx="736">
                  <c:v>11879.416999999999</c:v>
                </c:pt>
                <c:pt idx="737">
                  <c:v>11895.602000000001</c:v>
                </c:pt>
                <c:pt idx="738">
                  <c:v>11915.898999999999</c:v>
                </c:pt>
                <c:pt idx="739">
                  <c:v>11933.486000000001</c:v>
                </c:pt>
                <c:pt idx="740">
                  <c:v>11951.91</c:v>
                </c:pt>
                <c:pt idx="741">
                  <c:v>11966.06</c:v>
                </c:pt>
                <c:pt idx="742">
                  <c:v>11985.393</c:v>
                </c:pt>
                <c:pt idx="743">
                  <c:v>12003.695</c:v>
                </c:pt>
                <c:pt idx="744">
                  <c:v>12024.031000000001</c:v>
                </c:pt>
                <c:pt idx="745">
                  <c:v>12045.614</c:v>
                </c:pt>
                <c:pt idx="746">
                  <c:v>12063.349</c:v>
                </c:pt>
                <c:pt idx="747">
                  <c:v>12080.799000000001</c:v>
                </c:pt>
                <c:pt idx="748">
                  <c:v>12096.552</c:v>
                </c:pt>
                <c:pt idx="749">
                  <c:v>12113.456</c:v>
                </c:pt>
                <c:pt idx="750">
                  <c:v>12130.321</c:v>
                </c:pt>
                <c:pt idx="751">
                  <c:v>12148.088</c:v>
                </c:pt>
                <c:pt idx="752">
                  <c:v>12165.065000000001</c:v>
                </c:pt>
                <c:pt idx="753">
                  <c:v>12182.688</c:v>
                </c:pt>
                <c:pt idx="754">
                  <c:v>12200.489</c:v>
                </c:pt>
                <c:pt idx="755">
                  <c:v>12217.755999999999</c:v>
                </c:pt>
                <c:pt idx="756">
                  <c:v>12236.22</c:v>
                </c:pt>
                <c:pt idx="757">
                  <c:v>12253.557000000001</c:v>
                </c:pt>
                <c:pt idx="758">
                  <c:v>12275.25</c:v>
                </c:pt>
                <c:pt idx="759">
                  <c:v>12295.107</c:v>
                </c:pt>
                <c:pt idx="760">
                  <c:v>12314.538</c:v>
                </c:pt>
                <c:pt idx="761">
                  <c:v>12332.647000000001</c:v>
                </c:pt>
                <c:pt idx="762">
                  <c:v>12356.538</c:v>
                </c:pt>
                <c:pt idx="763">
                  <c:v>12374.477000000001</c:v>
                </c:pt>
                <c:pt idx="764">
                  <c:v>12396.298000000001</c:v>
                </c:pt>
                <c:pt idx="765">
                  <c:v>12412.446</c:v>
                </c:pt>
                <c:pt idx="766">
                  <c:v>12431.15</c:v>
                </c:pt>
                <c:pt idx="767">
                  <c:v>12447.07</c:v>
                </c:pt>
                <c:pt idx="768">
                  <c:v>12463.550999999999</c:v>
                </c:pt>
                <c:pt idx="769">
                  <c:v>12480.421</c:v>
                </c:pt>
                <c:pt idx="770">
                  <c:v>12502.814</c:v>
                </c:pt>
                <c:pt idx="771">
                  <c:v>12523.758</c:v>
                </c:pt>
                <c:pt idx="772">
                  <c:v>12541.529</c:v>
                </c:pt>
                <c:pt idx="773">
                  <c:v>12561.181</c:v>
                </c:pt>
                <c:pt idx="774">
                  <c:v>12578.853999999999</c:v>
                </c:pt>
                <c:pt idx="775">
                  <c:v>12596.531000000001</c:v>
                </c:pt>
                <c:pt idx="776">
                  <c:v>12615.682000000001</c:v>
                </c:pt>
                <c:pt idx="777">
                  <c:v>12633.937</c:v>
                </c:pt>
                <c:pt idx="778">
                  <c:v>12651.130999999999</c:v>
                </c:pt>
                <c:pt idx="779">
                  <c:v>12666.804</c:v>
                </c:pt>
                <c:pt idx="780">
                  <c:v>12682.717000000001</c:v>
                </c:pt>
                <c:pt idx="781">
                  <c:v>12699.609</c:v>
                </c:pt>
                <c:pt idx="782">
                  <c:v>12717.154</c:v>
                </c:pt>
                <c:pt idx="783">
                  <c:v>12737.393</c:v>
                </c:pt>
                <c:pt idx="784">
                  <c:v>12760.231</c:v>
                </c:pt>
                <c:pt idx="785">
                  <c:v>12780.302</c:v>
                </c:pt>
                <c:pt idx="786">
                  <c:v>12797.985000000001</c:v>
                </c:pt>
                <c:pt idx="787">
                  <c:v>12815.455</c:v>
                </c:pt>
                <c:pt idx="788">
                  <c:v>12831.744000000001</c:v>
                </c:pt>
                <c:pt idx="789">
                  <c:v>12848.04</c:v>
                </c:pt>
                <c:pt idx="790">
                  <c:v>12864.379000000001</c:v>
                </c:pt>
                <c:pt idx="791">
                  <c:v>12879.78</c:v>
                </c:pt>
                <c:pt idx="792">
                  <c:v>12897.963</c:v>
                </c:pt>
                <c:pt idx="793">
                  <c:v>12917.63</c:v>
                </c:pt>
                <c:pt idx="794">
                  <c:v>12936.957</c:v>
                </c:pt>
                <c:pt idx="795">
                  <c:v>12956.475</c:v>
                </c:pt>
                <c:pt idx="796">
                  <c:v>12971.95</c:v>
                </c:pt>
                <c:pt idx="797">
                  <c:v>12987.498</c:v>
                </c:pt>
                <c:pt idx="798">
                  <c:v>12999.746999999999</c:v>
                </c:pt>
                <c:pt idx="799">
                  <c:v>13016.744000000001</c:v>
                </c:pt>
                <c:pt idx="800">
                  <c:v>13035.351000000001</c:v>
                </c:pt>
                <c:pt idx="801">
                  <c:v>13054.788</c:v>
                </c:pt>
                <c:pt idx="802">
                  <c:v>13081.359</c:v>
                </c:pt>
                <c:pt idx="803">
                  <c:v>13108.454</c:v>
                </c:pt>
                <c:pt idx="804">
                  <c:v>13127.625</c:v>
                </c:pt>
                <c:pt idx="805">
                  <c:v>13143.525</c:v>
                </c:pt>
                <c:pt idx="806">
                  <c:v>13162.164000000001</c:v>
                </c:pt>
                <c:pt idx="807">
                  <c:v>13181.49</c:v>
                </c:pt>
                <c:pt idx="808">
                  <c:v>13200.228999999999</c:v>
                </c:pt>
                <c:pt idx="809">
                  <c:v>13217.194</c:v>
                </c:pt>
                <c:pt idx="810">
                  <c:v>13236.045</c:v>
                </c:pt>
                <c:pt idx="811">
                  <c:v>13251.391</c:v>
                </c:pt>
                <c:pt idx="812">
                  <c:v>13266.531999999999</c:v>
                </c:pt>
                <c:pt idx="813">
                  <c:v>13283.775</c:v>
                </c:pt>
                <c:pt idx="814">
                  <c:v>13301.773999999999</c:v>
                </c:pt>
                <c:pt idx="815">
                  <c:v>13316.754000000001</c:v>
                </c:pt>
                <c:pt idx="816">
                  <c:v>13335.54</c:v>
                </c:pt>
                <c:pt idx="817">
                  <c:v>13356.696</c:v>
                </c:pt>
                <c:pt idx="818">
                  <c:v>13373.73</c:v>
                </c:pt>
                <c:pt idx="819">
                  <c:v>13391.525</c:v>
                </c:pt>
                <c:pt idx="820">
                  <c:v>13411.142</c:v>
                </c:pt>
                <c:pt idx="821">
                  <c:v>13427.263000000001</c:v>
                </c:pt>
                <c:pt idx="822">
                  <c:v>13443.84</c:v>
                </c:pt>
                <c:pt idx="823">
                  <c:v>13458.204</c:v>
                </c:pt>
                <c:pt idx="824">
                  <c:v>13474.343000000001</c:v>
                </c:pt>
                <c:pt idx="825">
                  <c:v>13492.785</c:v>
                </c:pt>
                <c:pt idx="826">
                  <c:v>13508.683000000001</c:v>
                </c:pt>
                <c:pt idx="827">
                  <c:v>13528.359</c:v>
                </c:pt>
                <c:pt idx="828">
                  <c:v>13544.279</c:v>
                </c:pt>
                <c:pt idx="829">
                  <c:v>13559.652</c:v>
                </c:pt>
                <c:pt idx="830">
                  <c:v>13578.112999999999</c:v>
                </c:pt>
                <c:pt idx="831">
                  <c:v>13601.837</c:v>
                </c:pt>
                <c:pt idx="832">
                  <c:v>13619.594999999999</c:v>
                </c:pt>
                <c:pt idx="833">
                  <c:v>13638.775</c:v>
                </c:pt>
                <c:pt idx="834">
                  <c:v>13658.102999999999</c:v>
                </c:pt>
                <c:pt idx="835">
                  <c:v>13675.578</c:v>
                </c:pt>
                <c:pt idx="836">
                  <c:v>13694.402</c:v>
                </c:pt>
                <c:pt idx="837">
                  <c:v>13712.013999999999</c:v>
                </c:pt>
                <c:pt idx="838">
                  <c:v>13730.151</c:v>
                </c:pt>
                <c:pt idx="839">
                  <c:v>13745.698</c:v>
                </c:pt>
                <c:pt idx="840">
                  <c:v>13765.073</c:v>
                </c:pt>
                <c:pt idx="841">
                  <c:v>13780.835999999999</c:v>
                </c:pt>
                <c:pt idx="842">
                  <c:v>13798.135</c:v>
                </c:pt>
                <c:pt idx="843">
                  <c:v>13815.031000000001</c:v>
                </c:pt>
                <c:pt idx="844">
                  <c:v>13830.528</c:v>
                </c:pt>
                <c:pt idx="845">
                  <c:v>13846.795</c:v>
                </c:pt>
                <c:pt idx="846">
                  <c:v>13864.164000000001</c:v>
                </c:pt>
                <c:pt idx="847">
                  <c:v>13883.076999999999</c:v>
                </c:pt>
                <c:pt idx="848">
                  <c:v>13901.225</c:v>
                </c:pt>
                <c:pt idx="849">
                  <c:v>13919.984</c:v>
                </c:pt>
                <c:pt idx="850">
                  <c:v>13938.669</c:v>
                </c:pt>
                <c:pt idx="851">
                  <c:v>13958.614</c:v>
                </c:pt>
                <c:pt idx="852">
                  <c:v>13978.584000000001</c:v>
                </c:pt>
                <c:pt idx="853">
                  <c:v>13999.903</c:v>
                </c:pt>
                <c:pt idx="854">
                  <c:v>14018.933000000001</c:v>
                </c:pt>
                <c:pt idx="855">
                  <c:v>14035.406999999999</c:v>
                </c:pt>
                <c:pt idx="856">
                  <c:v>14052.058000000001</c:v>
                </c:pt>
                <c:pt idx="857">
                  <c:v>14069.644</c:v>
                </c:pt>
                <c:pt idx="858">
                  <c:v>14086.909</c:v>
                </c:pt>
                <c:pt idx="859">
                  <c:v>14106.994000000001</c:v>
                </c:pt>
                <c:pt idx="860">
                  <c:v>14125.135</c:v>
                </c:pt>
                <c:pt idx="861">
                  <c:v>14145.525</c:v>
                </c:pt>
                <c:pt idx="862">
                  <c:v>14162.812</c:v>
                </c:pt>
                <c:pt idx="863">
                  <c:v>14181.103999999999</c:v>
                </c:pt>
                <c:pt idx="864">
                  <c:v>14197.027</c:v>
                </c:pt>
                <c:pt idx="865">
                  <c:v>14214.800999999999</c:v>
                </c:pt>
                <c:pt idx="866">
                  <c:v>14232.477999999999</c:v>
                </c:pt>
                <c:pt idx="867">
                  <c:v>14251.92</c:v>
                </c:pt>
                <c:pt idx="868">
                  <c:v>14269.441000000001</c:v>
                </c:pt>
                <c:pt idx="869">
                  <c:v>14288.886</c:v>
                </c:pt>
                <c:pt idx="870">
                  <c:v>14305.924999999999</c:v>
                </c:pt>
                <c:pt idx="871">
                  <c:v>14321.873</c:v>
                </c:pt>
                <c:pt idx="872">
                  <c:v>14338.686</c:v>
                </c:pt>
                <c:pt idx="873">
                  <c:v>14355.766</c:v>
                </c:pt>
                <c:pt idx="874">
                  <c:v>14372.654</c:v>
                </c:pt>
                <c:pt idx="875">
                  <c:v>14390.513999999999</c:v>
                </c:pt>
                <c:pt idx="876">
                  <c:v>14407.609</c:v>
                </c:pt>
                <c:pt idx="877">
                  <c:v>14424.451999999999</c:v>
                </c:pt>
                <c:pt idx="878">
                  <c:v>14440.790999999999</c:v>
                </c:pt>
                <c:pt idx="879">
                  <c:v>14457.235000000001</c:v>
                </c:pt>
                <c:pt idx="880">
                  <c:v>14474.877</c:v>
                </c:pt>
                <c:pt idx="881">
                  <c:v>14494.619000000001</c:v>
                </c:pt>
                <c:pt idx="882">
                  <c:v>14513.445</c:v>
                </c:pt>
                <c:pt idx="883">
                  <c:v>14529.771000000001</c:v>
                </c:pt>
                <c:pt idx="884">
                  <c:v>14546.65</c:v>
                </c:pt>
                <c:pt idx="885">
                  <c:v>14564.458000000001</c:v>
                </c:pt>
                <c:pt idx="886">
                  <c:v>14579.995999999999</c:v>
                </c:pt>
                <c:pt idx="887">
                  <c:v>14598.177</c:v>
                </c:pt>
                <c:pt idx="888">
                  <c:v>14615.361999999999</c:v>
                </c:pt>
                <c:pt idx="889">
                  <c:v>14634.704</c:v>
                </c:pt>
                <c:pt idx="890">
                  <c:v>14654.075999999999</c:v>
                </c:pt>
                <c:pt idx="891">
                  <c:v>14674.286</c:v>
                </c:pt>
                <c:pt idx="892">
                  <c:v>14691.853999999999</c:v>
                </c:pt>
                <c:pt idx="893">
                  <c:v>14712.700999999999</c:v>
                </c:pt>
                <c:pt idx="894">
                  <c:v>14732.445</c:v>
                </c:pt>
                <c:pt idx="895">
                  <c:v>14750.545</c:v>
                </c:pt>
                <c:pt idx="896">
                  <c:v>14767.668</c:v>
                </c:pt>
                <c:pt idx="897">
                  <c:v>14786.777</c:v>
                </c:pt>
                <c:pt idx="898">
                  <c:v>14803.67</c:v>
                </c:pt>
                <c:pt idx="899">
                  <c:v>14822.348</c:v>
                </c:pt>
                <c:pt idx="900">
                  <c:v>14835.116</c:v>
                </c:pt>
                <c:pt idx="901">
                  <c:v>14848.817999999999</c:v>
                </c:pt>
                <c:pt idx="902">
                  <c:v>14863.971</c:v>
                </c:pt>
                <c:pt idx="903">
                  <c:v>14880.164000000001</c:v>
                </c:pt>
                <c:pt idx="904">
                  <c:v>14898.643</c:v>
                </c:pt>
                <c:pt idx="905">
                  <c:v>14918.031999999999</c:v>
                </c:pt>
                <c:pt idx="906">
                  <c:v>14939.357</c:v>
                </c:pt>
                <c:pt idx="907">
                  <c:v>14956.608</c:v>
                </c:pt>
                <c:pt idx="908">
                  <c:v>14973.913</c:v>
                </c:pt>
                <c:pt idx="909">
                  <c:v>14993.355</c:v>
                </c:pt>
                <c:pt idx="910">
                  <c:v>15007.903</c:v>
                </c:pt>
                <c:pt idx="911">
                  <c:v>15023.501</c:v>
                </c:pt>
                <c:pt idx="912">
                  <c:v>15039.825999999999</c:v>
                </c:pt>
                <c:pt idx="913">
                  <c:v>15056.539000000001</c:v>
                </c:pt>
                <c:pt idx="914">
                  <c:v>15070.285</c:v>
                </c:pt>
                <c:pt idx="915">
                  <c:v>15088.632</c:v>
                </c:pt>
                <c:pt idx="916">
                  <c:v>15099.846</c:v>
                </c:pt>
                <c:pt idx="917">
                  <c:v>15117.924999999999</c:v>
                </c:pt>
                <c:pt idx="918">
                  <c:v>15137.655000000001</c:v>
                </c:pt>
                <c:pt idx="919">
                  <c:v>15156.727000000001</c:v>
                </c:pt>
                <c:pt idx="920">
                  <c:v>15175.837</c:v>
                </c:pt>
                <c:pt idx="921">
                  <c:v>15194.120999999999</c:v>
                </c:pt>
                <c:pt idx="922">
                  <c:v>15211.984</c:v>
                </c:pt>
                <c:pt idx="923">
                  <c:v>15231.169</c:v>
                </c:pt>
                <c:pt idx="924">
                  <c:v>15248.537</c:v>
                </c:pt>
                <c:pt idx="925">
                  <c:v>15263.549000000001</c:v>
                </c:pt>
                <c:pt idx="926">
                  <c:v>15279.68</c:v>
                </c:pt>
                <c:pt idx="927">
                  <c:v>15294.754999999999</c:v>
                </c:pt>
                <c:pt idx="928">
                  <c:v>15308.279</c:v>
                </c:pt>
                <c:pt idx="929">
                  <c:v>15323.907999999999</c:v>
                </c:pt>
                <c:pt idx="930">
                  <c:v>15340.803</c:v>
                </c:pt>
                <c:pt idx="931">
                  <c:v>15358.055</c:v>
                </c:pt>
                <c:pt idx="932">
                  <c:v>15375.445</c:v>
                </c:pt>
                <c:pt idx="933">
                  <c:v>15393.028</c:v>
                </c:pt>
                <c:pt idx="934">
                  <c:v>15410.965</c:v>
                </c:pt>
                <c:pt idx="935">
                  <c:v>15427.96</c:v>
                </c:pt>
                <c:pt idx="936">
                  <c:v>15448.155000000001</c:v>
                </c:pt>
                <c:pt idx="937">
                  <c:v>15466.199000000001</c:v>
                </c:pt>
                <c:pt idx="938">
                  <c:v>15482.634</c:v>
                </c:pt>
                <c:pt idx="939">
                  <c:v>15498.566999999999</c:v>
                </c:pt>
                <c:pt idx="940">
                  <c:v>15515.843000000001</c:v>
                </c:pt>
                <c:pt idx="941">
                  <c:v>15531.207</c:v>
                </c:pt>
                <c:pt idx="942">
                  <c:v>15547.8</c:v>
                </c:pt>
                <c:pt idx="943">
                  <c:v>15566.567999999999</c:v>
                </c:pt>
                <c:pt idx="944">
                  <c:v>15584.593999999999</c:v>
                </c:pt>
                <c:pt idx="945">
                  <c:v>15601.093000000001</c:v>
                </c:pt>
                <c:pt idx="946">
                  <c:v>15617.55</c:v>
                </c:pt>
                <c:pt idx="947">
                  <c:v>15635.789000000001</c:v>
                </c:pt>
                <c:pt idx="948">
                  <c:v>15653.603999999999</c:v>
                </c:pt>
                <c:pt idx="949">
                  <c:v>15671.075999999999</c:v>
                </c:pt>
                <c:pt idx="950">
                  <c:v>15688.800999999999</c:v>
                </c:pt>
                <c:pt idx="951">
                  <c:v>15704.04</c:v>
                </c:pt>
                <c:pt idx="952">
                  <c:v>15719.995999999999</c:v>
                </c:pt>
                <c:pt idx="953">
                  <c:v>15738.204</c:v>
                </c:pt>
                <c:pt idx="954">
                  <c:v>15755.962</c:v>
                </c:pt>
                <c:pt idx="955">
                  <c:v>15773.285</c:v>
                </c:pt>
                <c:pt idx="956">
                  <c:v>15790.921</c:v>
                </c:pt>
                <c:pt idx="957">
                  <c:v>15808.143</c:v>
                </c:pt>
                <c:pt idx="958">
                  <c:v>15823.032999999999</c:v>
                </c:pt>
                <c:pt idx="959">
                  <c:v>15838.946</c:v>
                </c:pt>
                <c:pt idx="960">
                  <c:v>15856.602999999999</c:v>
                </c:pt>
                <c:pt idx="961">
                  <c:v>15874.200999999999</c:v>
                </c:pt>
                <c:pt idx="962">
                  <c:v>15888.004000000001</c:v>
                </c:pt>
                <c:pt idx="963">
                  <c:v>15904.94</c:v>
                </c:pt>
                <c:pt idx="964">
                  <c:v>15920.106</c:v>
                </c:pt>
                <c:pt idx="965">
                  <c:v>15935.870999999999</c:v>
                </c:pt>
                <c:pt idx="966">
                  <c:v>15952.383</c:v>
                </c:pt>
                <c:pt idx="967">
                  <c:v>15972.808000000001</c:v>
                </c:pt>
                <c:pt idx="968">
                  <c:v>15989.791999999999</c:v>
                </c:pt>
                <c:pt idx="969">
                  <c:v>16005.645</c:v>
                </c:pt>
                <c:pt idx="970">
                  <c:v>16022.067999999999</c:v>
                </c:pt>
                <c:pt idx="971">
                  <c:v>16036.902</c:v>
                </c:pt>
                <c:pt idx="972">
                  <c:v>16056.922</c:v>
                </c:pt>
                <c:pt idx="973">
                  <c:v>16074.425999999999</c:v>
                </c:pt>
                <c:pt idx="974">
                  <c:v>16088.306</c:v>
                </c:pt>
                <c:pt idx="975">
                  <c:v>16104.362999999999</c:v>
                </c:pt>
                <c:pt idx="976">
                  <c:v>16121.124</c:v>
                </c:pt>
                <c:pt idx="977">
                  <c:v>16136.657999999999</c:v>
                </c:pt>
                <c:pt idx="978">
                  <c:v>16156.7</c:v>
                </c:pt>
                <c:pt idx="979">
                  <c:v>16173.708000000001</c:v>
                </c:pt>
                <c:pt idx="980">
                  <c:v>16190.268</c:v>
                </c:pt>
                <c:pt idx="981">
                  <c:v>16204.939</c:v>
                </c:pt>
                <c:pt idx="982">
                  <c:v>16221.866</c:v>
                </c:pt>
                <c:pt idx="983">
                  <c:v>16234.742</c:v>
                </c:pt>
                <c:pt idx="984">
                  <c:v>16250.993</c:v>
                </c:pt>
                <c:pt idx="985">
                  <c:v>16266.135</c:v>
                </c:pt>
                <c:pt idx="986">
                  <c:v>16278.257</c:v>
                </c:pt>
                <c:pt idx="987">
                  <c:v>16292.77</c:v>
                </c:pt>
                <c:pt idx="988">
                  <c:v>16306.878000000001</c:v>
                </c:pt>
                <c:pt idx="989">
                  <c:v>16319.976000000001</c:v>
                </c:pt>
                <c:pt idx="990">
                  <c:v>16337.227999999999</c:v>
                </c:pt>
                <c:pt idx="991">
                  <c:v>16351.999</c:v>
                </c:pt>
                <c:pt idx="992">
                  <c:v>16369.929</c:v>
                </c:pt>
                <c:pt idx="993">
                  <c:v>16389.403999999999</c:v>
                </c:pt>
                <c:pt idx="994">
                  <c:v>16408.235000000001</c:v>
                </c:pt>
                <c:pt idx="995">
                  <c:v>16424.009999999998</c:v>
                </c:pt>
                <c:pt idx="996">
                  <c:v>16439.457999999999</c:v>
                </c:pt>
                <c:pt idx="997">
                  <c:v>16456.149000000001</c:v>
                </c:pt>
                <c:pt idx="998">
                  <c:v>16473.728999999999</c:v>
                </c:pt>
                <c:pt idx="999">
                  <c:v>16490.547999999999</c:v>
                </c:pt>
                <c:pt idx="1000">
                  <c:v>16506.27</c:v>
                </c:pt>
                <c:pt idx="1001">
                  <c:v>16520.234</c:v>
                </c:pt>
                <c:pt idx="1002">
                  <c:v>16538.768</c:v>
                </c:pt>
                <c:pt idx="1003">
                  <c:v>16554.292000000001</c:v>
                </c:pt>
                <c:pt idx="1004">
                  <c:v>16571.289000000001</c:v>
                </c:pt>
                <c:pt idx="1005">
                  <c:v>16589.513999999999</c:v>
                </c:pt>
                <c:pt idx="1006">
                  <c:v>16607.727999999999</c:v>
                </c:pt>
                <c:pt idx="1007">
                  <c:v>16626.848999999998</c:v>
                </c:pt>
                <c:pt idx="1008">
                  <c:v>16643.937000000002</c:v>
                </c:pt>
                <c:pt idx="1009">
                  <c:v>16661.903999999999</c:v>
                </c:pt>
                <c:pt idx="1010">
                  <c:v>16677.486000000001</c:v>
                </c:pt>
                <c:pt idx="1011">
                  <c:v>16692.900000000001</c:v>
                </c:pt>
                <c:pt idx="1012">
                  <c:v>16705.757000000001</c:v>
                </c:pt>
                <c:pt idx="1013">
                  <c:v>16718.174999999999</c:v>
                </c:pt>
                <c:pt idx="1014">
                  <c:v>16736.966</c:v>
                </c:pt>
                <c:pt idx="1015">
                  <c:v>16758.469000000001</c:v>
                </c:pt>
                <c:pt idx="1016">
                  <c:v>16776.29</c:v>
                </c:pt>
                <c:pt idx="1017">
                  <c:v>16792.357</c:v>
                </c:pt>
                <c:pt idx="1018">
                  <c:v>16808.901999999998</c:v>
                </c:pt>
                <c:pt idx="1019">
                  <c:v>16821.21</c:v>
                </c:pt>
                <c:pt idx="1020">
                  <c:v>16836.642</c:v>
                </c:pt>
                <c:pt idx="1021">
                  <c:v>16852.88</c:v>
                </c:pt>
                <c:pt idx="1022">
                  <c:v>16870.22</c:v>
                </c:pt>
                <c:pt idx="1023">
                  <c:v>16888.525000000001</c:v>
                </c:pt>
                <c:pt idx="1024">
                  <c:v>16895.98</c:v>
                </c:pt>
                <c:pt idx="1025">
                  <c:v>16910.823</c:v>
                </c:pt>
                <c:pt idx="1026">
                  <c:v>16925.939999999999</c:v>
                </c:pt>
                <c:pt idx="1027">
                  <c:v>16942.802</c:v>
                </c:pt>
                <c:pt idx="1028">
                  <c:v>16959.962</c:v>
                </c:pt>
                <c:pt idx="1029">
                  <c:v>16975.096000000001</c:v>
                </c:pt>
                <c:pt idx="1030">
                  <c:v>16991.153999999999</c:v>
                </c:pt>
                <c:pt idx="1031">
                  <c:v>17007.313999999998</c:v>
                </c:pt>
                <c:pt idx="1032">
                  <c:v>17022.732</c:v>
                </c:pt>
                <c:pt idx="1033">
                  <c:v>17039.478999999999</c:v>
                </c:pt>
                <c:pt idx="1034">
                  <c:v>17059.554</c:v>
                </c:pt>
                <c:pt idx="1035">
                  <c:v>17077.175999999999</c:v>
                </c:pt>
                <c:pt idx="1036">
                  <c:v>17093.371999999999</c:v>
                </c:pt>
                <c:pt idx="1037">
                  <c:v>17109.989000000001</c:v>
                </c:pt>
                <c:pt idx="1038">
                  <c:v>17126.499</c:v>
                </c:pt>
                <c:pt idx="1039">
                  <c:v>17144.596000000001</c:v>
                </c:pt>
                <c:pt idx="1040">
                  <c:v>17162.723999999998</c:v>
                </c:pt>
                <c:pt idx="1041">
                  <c:v>17179.458999999999</c:v>
                </c:pt>
                <c:pt idx="1042">
                  <c:v>17197.088</c:v>
                </c:pt>
                <c:pt idx="1043">
                  <c:v>17213.718000000001</c:v>
                </c:pt>
                <c:pt idx="1044">
                  <c:v>17227.654999999999</c:v>
                </c:pt>
                <c:pt idx="1045">
                  <c:v>17242.467000000001</c:v>
                </c:pt>
                <c:pt idx="1046">
                  <c:v>17258.625</c:v>
                </c:pt>
                <c:pt idx="1047">
                  <c:v>17268.756000000001</c:v>
                </c:pt>
                <c:pt idx="1048">
                  <c:v>17286.227999999999</c:v>
                </c:pt>
                <c:pt idx="1049">
                  <c:v>17302.150000000001</c:v>
                </c:pt>
                <c:pt idx="1050">
                  <c:v>17316.262999999999</c:v>
                </c:pt>
                <c:pt idx="1051">
                  <c:v>17332.427</c:v>
                </c:pt>
                <c:pt idx="1052">
                  <c:v>17350.664000000001</c:v>
                </c:pt>
                <c:pt idx="1053">
                  <c:v>17367.646000000001</c:v>
                </c:pt>
                <c:pt idx="1054">
                  <c:v>17385.006000000001</c:v>
                </c:pt>
                <c:pt idx="1055">
                  <c:v>17404.088</c:v>
                </c:pt>
                <c:pt idx="1056">
                  <c:v>17418.858</c:v>
                </c:pt>
                <c:pt idx="1057">
                  <c:v>17436.446</c:v>
                </c:pt>
                <c:pt idx="1058">
                  <c:v>17452.7</c:v>
                </c:pt>
                <c:pt idx="1059">
                  <c:v>17467.108</c:v>
                </c:pt>
                <c:pt idx="1060">
                  <c:v>17481.298999999999</c:v>
                </c:pt>
                <c:pt idx="1061">
                  <c:v>17494.305</c:v>
                </c:pt>
                <c:pt idx="1062">
                  <c:v>17508.941999999999</c:v>
                </c:pt>
                <c:pt idx="1063">
                  <c:v>17523.149000000001</c:v>
                </c:pt>
                <c:pt idx="1064">
                  <c:v>17538.824000000001</c:v>
                </c:pt>
                <c:pt idx="1065">
                  <c:v>17558.388999999999</c:v>
                </c:pt>
                <c:pt idx="1066">
                  <c:v>17574.813999999998</c:v>
                </c:pt>
                <c:pt idx="1067">
                  <c:v>17591.047999999999</c:v>
                </c:pt>
                <c:pt idx="1068">
                  <c:v>17606.164000000001</c:v>
                </c:pt>
                <c:pt idx="1069">
                  <c:v>17617.924999999999</c:v>
                </c:pt>
                <c:pt idx="1070">
                  <c:v>17630.061000000002</c:v>
                </c:pt>
                <c:pt idx="1071">
                  <c:v>17642.648000000001</c:v>
                </c:pt>
                <c:pt idx="1072">
                  <c:v>17655.285</c:v>
                </c:pt>
                <c:pt idx="1073">
                  <c:v>17666.927</c:v>
                </c:pt>
                <c:pt idx="1074">
                  <c:v>17678.327000000001</c:v>
                </c:pt>
                <c:pt idx="1075">
                  <c:v>17691.919999999998</c:v>
                </c:pt>
                <c:pt idx="1076">
                  <c:v>17709.412</c:v>
                </c:pt>
                <c:pt idx="1077">
                  <c:v>17722.177</c:v>
                </c:pt>
                <c:pt idx="1078">
                  <c:v>17738.613000000001</c:v>
                </c:pt>
                <c:pt idx="1079">
                  <c:v>17752.741999999998</c:v>
                </c:pt>
                <c:pt idx="1080">
                  <c:v>17769.191999999999</c:v>
                </c:pt>
                <c:pt idx="1081">
                  <c:v>17784.97</c:v>
                </c:pt>
                <c:pt idx="1082">
                  <c:v>17800.816999999999</c:v>
                </c:pt>
                <c:pt idx="1083">
                  <c:v>17817.169000000002</c:v>
                </c:pt>
                <c:pt idx="1084">
                  <c:v>17834.311000000002</c:v>
                </c:pt>
                <c:pt idx="1085">
                  <c:v>17850.932000000001</c:v>
                </c:pt>
                <c:pt idx="1086">
                  <c:v>17865.393</c:v>
                </c:pt>
                <c:pt idx="1087">
                  <c:v>17879.93</c:v>
                </c:pt>
                <c:pt idx="1088">
                  <c:v>17895.971000000001</c:v>
                </c:pt>
                <c:pt idx="1089">
                  <c:v>17914.07</c:v>
                </c:pt>
                <c:pt idx="1090">
                  <c:v>17929.704000000002</c:v>
                </c:pt>
                <c:pt idx="1091">
                  <c:v>17946.919000000002</c:v>
                </c:pt>
                <c:pt idx="1092">
                  <c:v>17960.738000000001</c:v>
                </c:pt>
                <c:pt idx="1093">
                  <c:v>17978.183000000001</c:v>
                </c:pt>
                <c:pt idx="1094">
                  <c:v>17994.047999999999</c:v>
                </c:pt>
                <c:pt idx="1095">
                  <c:v>18012.615000000002</c:v>
                </c:pt>
                <c:pt idx="1096">
                  <c:v>18031.018</c:v>
                </c:pt>
                <c:pt idx="1097">
                  <c:v>18046.499</c:v>
                </c:pt>
                <c:pt idx="1098">
                  <c:v>18058.571</c:v>
                </c:pt>
                <c:pt idx="1099">
                  <c:v>18069.716</c:v>
                </c:pt>
                <c:pt idx="1100">
                  <c:v>18080.053</c:v>
                </c:pt>
                <c:pt idx="1101">
                  <c:v>18091.900000000001</c:v>
                </c:pt>
                <c:pt idx="1102">
                  <c:v>18101.404999999999</c:v>
                </c:pt>
                <c:pt idx="1103">
                  <c:v>18117.531999999999</c:v>
                </c:pt>
                <c:pt idx="1104">
                  <c:v>18134.042000000001</c:v>
                </c:pt>
                <c:pt idx="1105">
                  <c:v>18149.877</c:v>
                </c:pt>
                <c:pt idx="1106">
                  <c:v>18164.29</c:v>
                </c:pt>
                <c:pt idx="1107">
                  <c:v>18179.236000000001</c:v>
                </c:pt>
                <c:pt idx="1108">
                  <c:v>18194.379000000001</c:v>
                </c:pt>
                <c:pt idx="1109">
                  <c:v>18210.095000000001</c:v>
                </c:pt>
                <c:pt idx="1110">
                  <c:v>18225.050999999999</c:v>
                </c:pt>
                <c:pt idx="1111">
                  <c:v>18238.57</c:v>
                </c:pt>
                <c:pt idx="1112">
                  <c:v>18250.72</c:v>
                </c:pt>
                <c:pt idx="1113">
                  <c:v>18265.721000000001</c:v>
                </c:pt>
                <c:pt idx="1114">
                  <c:v>18279.292000000001</c:v>
                </c:pt>
                <c:pt idx="1115">
                  <c:v>18291.911</c:v>
                </c:pt>
                <c:pt idx="1116">
                  <c:v>18307.393</c:v>
                </c:pt>
                <c:pt idx="1117">
                  <c:v>18322.614000000001</c:v>
                </c:pt>
                <c:pt idx="1118">
                  <c:v>18338.524000000001</c:v>
                </c:pt>
                <c:pt idx="1119">
                  <c:v>18352.922999999999</c:v>
                </c:pt>
                <c:pt idx="1120">
                  <c:v>18368.793000000001</c:v>
                </c:pt>
                <c:pt idx="1121">
                  <c:v>18382.776999999998</c:v>
                </c:pt>
                <c:pt idx="1122">
                  <c:v>18397.111000000001</c:v>
                </c:pt>
                <c:pt idx="1123">
                  <c:v>18411.946</c:v>
                </c:pt>
                <c:pt idx="1124">
                  <c:v>18426.322</c:v>
                </c:pt>
                <c:pt idx="1125">
                  <c:v>18440.159</c:v>
                </c:pt>
                <c:pt idx="1126">
                  <c:v>18456.792000000001</c:v>
                </c:pt>
                <c:pt idx="1127">
                  <c:v>18472.065999999999</c:v>
                </c:pt>
                <c:pt idx="1128">
                  <c:v>18488.069</c:v>
                </c:pt>
                <c:pt idx="1129">
                  <c:v>18503.914000000001</c:v>
                </c:pt>
                <c:pt idx="1130">
                  <c:v>18519.931</c:v>
                </c:pt>
                <c:pt idx="1131">
                  <c:v>18536.32</c:v>
                </c:pt>
                <c:pt idx="1132">
                  <c:v>18551.078000000001</c:v>
                </c:pt>
                <c:pt idx="1133">
                  <c:v>18563.356</c:v>
                </c:pt>
                <c:pt idx="1134">
                  <c:v>18577.885999999999</c:v>
                </c:pt>
                <c:pt idx="1135">
                  <c:v>18585.822</c:v>
                </c:pt>
                <c:pt idx="1136">
                  <c:v>18600.723999999998</c:v>
                </c:pt>
                <c:pt idx="1137">
                  <c:v>18614.05</c:v>
                </c:pt>
                <c:pt idx="1138">
                  <c:v>18626.484</c:v>
                </c:pt>
                <c:pt idx="1139">
                  <c:v>18642.665000000001</c:v>
                </c:pt>
                <c:pt idx="1140">
                  <c:v>18653.843000000001</c:v>
                </c:pt>
                <c:pt idx="1141">
                  <c:v>18669.701000000001</c:v>
                </c:pt>
                <c:pt idx="1142">
                  <c:v>18686.797999999999</c:v>
                </c:pt>
                <c:pt idx="1143">
                  <c:v>18700.973999999998</c:v>
                </c:pt>
                <c:pt idx="1144">
                  <c:v>18716.884999999998</c:v>
                </c:pt>
                <c:pt idx="1145">
                  <c:v>18731.490000000002</c:v>
                </c:pt>
                <c:pt idx="1146">
                  <c:v>18746.733</c:v>
                </c:pt>
                <c:pt idx="1147">
                  <c:v>18761.702000000001</c:v>
                </c:pt>
                <c:pt idx="1148">
                  <c:v>18775.613000000001</c:v>
                </c:pt>
                <c:pt idx="1149">
                  <c:v>18788.303</c:v>
                </c:pt>
                <c:pt idx="1150">
                  <c:v>18800.710999999999</c:v>
                </c:pt>
                <c:pt idx="1151">
                  <c:v>18812.717000000001</c:v>
                </c:pt>
                <c:pt idx="1152">
                  <c:v>18825.16</c:v>
                </c:pt>
                <c:pt idx="1153">
                  <c:v>18839.655999999999</c:v>
                </c:pt>
                <c:pt idx="1154">
                  <c:v>18858.894</c:v>
                </c:pt>
                <c:pt idx="1155">
                  <c:v>18875.771000000001</c:v>
                </c:pt>
                <c:pt idx="1156">
                  <c:v>18892.567999999999</c:v>
                </c:pt>
                <c:pt idx="1157">
                  <c:v>18908.61</c:v>
                </c:pt>
                <c:pt idx="1158">
                  <c:v>18923.350999999999</c:v>
                </c:pt>
                <c:pt idx="1159">
                  <c:v>18938.559000000001</c:v>
                </c:pt>
                <c:pt idx="1160">
                  <c:v>18952.151999999998</c:v>
                </c:pt>
                <c:pt idx="1161">
                  <c:v>18966.167000000001</c:v>
                </c:pt>
                <c:pt idx="1162">
                  <c:v>18981.066999999999</c:v>
                </c:pt>
                <c:pt idx="1163">
                  <c:v>18995.044999999998</c:v>
                </c:pt>
                <c:pt idx="1164">
                  <c:v>19010.555</c:v>
                </c:pt>
                <c:pt idx="1165">
                  <c:v>19025.055</c:v>
                </c:pt>
                <c:pt idx="1166">
                  <c:v>19038.057000000001</c:v>
                </c:pt>
                <c:pt idx="1167">
                  <c:v>19050.444</c:v>
                </c:pt>
                <c:pt idx="1168">
                  <c:v>19064.903999999999</c:v>
                </c:pt>
                <c:pt idx="1169">
                  <c:v>19077.440999999999</c:v>
                </c:pt>
                <c:pt idx="1170">
                  <c:v>19091.550999999999</c:v>
                </c:pt>
                <c:pt idx="1171">
                  <c:v>19102.746999999999</c:v>
                </c:pt>
                <c:pt idx="1172">
                  <c:v>19116.331999999999</c:v>
                </c:pt>
                <c:pt idx="1173">
                  <c:v>19128.991999999998</c:v>
                </c:pt>
                <c:pt idx="1174">
                  <c:v>19139.57</c:v>
                </c:pt>
                <c:pt idx="1175">
                  <c:v>19150.245999999999</c:v>
                </c:pt>
                <c:pt idx="1176">
                  <c:v>19161.386999999999</c:v>
                </c:pt>
                <c:pt idx="1177">
                  <c:v>19174.993999999999</c:v>
                </c:pt>
                <c:pt idx="1178">
                  <c:v>19189.02</c:v>
                </c:pt>
                <c:pt idx="1179">
                  <c:v>19202.677</c:v>
                </c:pt>
                <c:pt idx="1180">
                  <c:v>19216.578000000001</c:v>
                </c:pt>
                <c:pt idx="1181">
                  <c:v>19233.095000000001</c:v>
                </c:pt>
                <c:pt idx="1182">
                  <c:v>19247.003000000001</c:v>
                </c:pt>
                <c:pt idx="1183">
                  <c:v>19259.280999999999</c:v>
                </c:pt>
                <c:pt idx="1184">
                  <c:v>19272.75</c:v>
                </c:pt>
                <c:pt idx="1185">
                  <c:v>19285.019</c:v>
                </c:pt>
                <c:pt idx="1186">
                  <c:v>19296.992999999999</c:v>
                </c:pt>
                <c:pt idx="1187">
                  <c:v>19308.136999999999</c:v>
                </c:pt>
                <c:pt idx="1188">
                  <c:v>19316.471000000001</c:v>
                </c:pt>
                <c:pt idx="1189">
                  <c:v>19324.703000000001</c:v>
                </c:pt>
                <c:pt idx="1190">
                  <c:v>19334.668000000001</c:v>
                </c:pt>
                <c:pt idx="1191">
                  <c:v>19348.951000000001</c:v>
                </c:pt>
                <c:pt idx="1192">
                  <c:v>19363.816999999999</c:v>
                </c:pt>
                <c:pt idx="1193">
                  <c:v>19377.792000000001</c:v>
                </c:pt>
                <c:pt idx="1194">
                  <c:v>19392.192999999999</c:v>
                </c:pt>
                <c:pt idx="1195">
                  <c:v>19408.303</c:v>
                </c:pt>
                <c:pt idx="1196">
                  <c:v>19421.647000000001</c:v>
                </c:pt>
                <c:pt idx="1197">
                  <c:v>19436.53</c:v>
                </c:pt>
                <c:pt idx="1198">
                  <c:v>19446.272000000001</c:v>
                </c:pt>
                <c:pt idx="1199">
                  <c:v>19460.37</c:v>
                </c:pt>
                <c:pt idx="1200">
                  <c:v>19472.506000000001</c:v>
                </c:pt>
                <c:pt idx="1201">
                  <c:v>19486.166000000001</c:v>
                </c:pt>
                <c:pt idx="1202">
                  <c:v>19498.579000000002</c:v>
                </c:pt>
                <c:pt idx="1203">
                  <c:v>19510.205999999998</c:v>
                </c:pt>
                <c:pt idx="1204">
                  <c:v>19521.848999999998</c:v>
                </c:pt>
                <c:pt idx="1205">
                  <c:v>19534.436000000002</c:v>
                </c:pt>
                <c:pt idx="1206">
                  <c:v>19550.681</c:v>
                </c:pt>
                <c:pt idx="1207">
                  <c:v>19563.559000000001</c:v>
                </c:pt>
                <c:pt idx="1208">
                  <c:v>19577.285</c:v>
                </c:pt>
                <c:pt idx="1209">
                  <c:v>19590.539000000001</c:v>
                </c:pt>
                <c:pt idx="1210">
                  <c:v>19603.27</c:v>
                </c:pt>
                <c:pt idx="1211">
                  <c:v>19618.897000000001</c:v>
                </c:pt>
                <c:pt idx="1212">
                  <c:v>19633.64</c:v>
                </c:pt>
                <c:pt idx="1213">
                  <c:v>19646.617999999999</c:v>
                </c:pt>
                <c:pt idx="1214">
                  <c:v>19660.415000000001</c:v>
                </c:pt>
                <c:pt idx="1215">
                  <c:v>19670.435000000001</c:v>
                </c:pt>
                <c:pt idx="1216">
                  <c:v>19685.2</c:v>
                </c:pt>
                <c:pt idx="1217">
                  <c:v>19697.744999999999</c:v>
                </c:pt>
                <c:pt idx="1218">
                  <c:v>19710.667000000001</c:v>
                </c:pt>
                <c:pt idx="1219">
                  <c:v>19725.877</c:v>
                </c:pt>
                <c:pt idx="1220">
                  <c:v>19738.795999999998</c:v>
                </c:pt>
                <c:pt idx="1221">
                  <c:v>19753.703000000001</c:v>
                </c:pt>
                <c:pt idx="1222">
                  <c:v>19770.010999999999</c:v>
                </c:pt>
                <c:pt idx="1223">
                  <c:v>19783.259999999998</c:v>
                </c:pt>
                <c:pt idx="1224">
                  <c:v>19795.7</c:v>
                </c:pt>
                <c:pt idx="1225">
                  <c:v>19809.202000000001</c:v>
                </c:pt>
                <c:pt idx="1226">
                  <c:v>19821.714</c:v>
                </c:pt>
                <c:pt idx="1227">
                  <c:v>19833.415000000001</c:v>
                </c:pt>
                <c:pt idx="1228">
                  <c:v>19847.544999999998</c:v>
                </c:pt>
                <c:pt idx="1229">
                  <c:v>19861.846000000001</c:v>
                </c:pt>
                <c:pt idx="1230">
                  <c:v>19875.653999999999</c:v>
                </c:pt>
                <c:pt idx="1231">
                  <c:v>19888.921999999999</c:v>
                </c:pt>
                <c:pt idx="1232">
                  <c:v>19900.802</c:v>
                </c:pt>
                <c:pt idx="1233">
                  <c:v>19915.217000000001</c:v>
                </c:pt>
                <c:pt idx="1234">
                  <c:v>19926.920999999998</c:v>
                </c:pt>
                <c:pt idx="1235">
                  <c:v>19939.808000000001</c:v>
                </c:pt>
                <c:pt idx="1236">
                  <c:v>19954.484</c:v>
                </c:pt>
                <c:pt idx="1237">
                  <c:v>19966.838</c:v>
                </c:pt>
                <c:pt idx="1238">
                  <c:v>19981.735000000001</c:v>
                </c:pt>
                <c:pt idx="1239">
                  <c:v>19993.728999999999</c:v>
                </c:pt>
                <c:pt idx="1240">
                  <c:v>20004.835999999999</c:v>
                </c:pt>
                <c:pt idx="1241">
                  <c:v>20017.788</c:v>
                </c:pt>
                <c:pt idx="1242">
                  <c:v>20030.918000000001</c:v>
                </c:pt>
                <c:pt idx="1243">
                  <c:v>20046.095000000001</c:v>
                </c:pt>
                <c:pt idx="1244">
                  <c:v>20059.282999999999</c:v>
                </c:pt>
                <c:pt idx="1245">
                  <c:v>20074.142</c:v>
                </c:pt>
                <c:pt idx="1246">
                  <c:v>20088.901999999998</c:v>
                </c:pt>
                <c:pt idx="1247">
                  <c:v>20100.621999999999</c:v>
                </c:pt>
                <c:pt idx="1248">
                  <c:v>20111.796999999999</c:v>
                </c:pt>
                <c:pt idx="1249">
                  <c:v>20123.78</c:v>
                </c:pt>
                <c:pt idx="1250">
                  <c:v>20136.156999999999</c:v>
                </c:pt>
                <c:pt idx="1251">
                  <c:v>20148.855</c:v>
                </c:pt>
                <c:pt idx="1252">
                  <c:v>20163.103999999999</c:v>
                </c:pt>
                <c:pt idx="1253">
                  <c:v>20180.263999999999</c:v>
                </c:pt>
                <c:pt idx="1254">
                  <c:v>20195.784</c:v>
                </c:pt>
                <c:pt idx="1255">
                  <c:v>20211.574000000001</c:v>
                </c:pt>
                <c:pt idx="1256">
                  <c:v>20224.751</c:v>
                </c:pt>
                <c:pt idx="1257">
                  <c:v>20239.907999999999</c:v>
                </c:pt>
                <c:pt idx="1258">
                  <c:v>20253.145</c:v>
                </c:pt>
                <c:pt idx="1259">
                  <c:v>20265.226999999999</c:v>
                </c:pt>
                <c:pt idx="1260">
                  <c:v>20280.287</c:v>
                </c:pt>
                <c:pt idx="1261">
                  <c:v>20293.652999999998</c:v>
                </c:pt>
                <c:pt idx="1262">
                  <c:v>20306.698</c:v>
                </c:pt>
                <c:pt idx="1263">
                  <c:v>20318.069</c:v>
                </c:pt>
                <c:pt idx="1264">
                  <c:v>20327.829000000002</c:v>
                </c:pt>
                <c:pt idx="1265">
                  <c:v>20339.072</c:v>
                </c:pt>
                <c:pt idx="1266">
                  <c:v>20351.942999999999</c:v>
                </c:pt>
                <c:pt idx="1267">
                  <c:v>20367.282999999999</c:v>
                </c:pt>
                <c:pt idx="1268">
                  <c:v>20381.731</c:v>
                </c:pt>
                <c:pt idx="1269">
                  <c:v>20394.837</c:v>
                </c:pt>
                <c:pt idx="1270">
                  <c:v>20407.629000000001</c:v>
                </c:pt>
                <c:pt idx="1271">
                  <c:v>20421.517</c:v>
                </c:pt>
                <c:pt idx="1272">
                  <c:v>20435.957999999999</c:v>
                </c:pt>
                <c:pt idx="1273">
                  <c:v>20452.385999999999</c:v>
                </c:pt>
                <c:pt idx="1274">
                  <c:v>20467.628000000001</c:v>
                </c:pt>
                <c:pt idx="1275">
                  <c:v>20482.469000000001</c:v>
                </c:pt>
                <c:pt idx="1276">
                  <c:v>20494.723000000002</c:v>
                </c:pt>
                <c:pt idx="1277">
                  <c:v>20506.821</c:v>
                </c:pt>
                <c:pt idx="1278">
                  <c:v>20516.338</c:v>
                </c:pt>
                <c:pt idx="1279">
                  <c:v>20526.567999999999</c:v>
                </c:pt>
                <c:pt idx="1280">
                  <c:v>20537.96</c:v>
                </c:pt>
                <c:pt idx="1281">
                  <c:v>20549.649000000001</c:v>
                </c:pt>
                <c:pt idx="1282">
                  <c:v>20564.273000000001</c:v>
                </c:pt>
                <c:pt idx="1283">
                  <c:v>20577.785</c:v>
                </c:pt>
                <c:pt idx="1284">
                  <c:v>20592.003000000001</c:v>
                </c:pt>
                <c:pt idx="1285">
                  <c:v>20603.958999999999</c:v>
                </c:pt>
                <c:pt idx="1286">
                  <c:v>20617.64</c:v>
                </c:pt>
                <c:pt idx="1287">
                  <c:v>20628.348999999998</c:v>
                </c:pt>
                <c:pt idx="1288">
                  <c:v>20641.317999999999</c:v>
                </c:pt>
                <c:pt idx="1289">
                  <c:v>20654.822</c:v>
                </c:pt>
                <c:pt idx="1290">
                  <c:v>20667.609</c:v>
                </c:pt>
                <c:pt idx="1291">
                  <c:v>20681.956999999999</c:v>
                </c:pt>
                <c:pt idx="1292">
                  <c:v>20696.039000000001</c:v>
                </c:pt>
                <c:pt idx="1293">
                  <c:v>20712.900000000001</c:v>
                </c:pt>
                <c:pt idx="1294">
                  <c:v>20723.425999999999</c:v>
                </c:pt>
                <c:pt idx="1295">
                  <c:v>20736.922999999999</c:v>
                </c:pt>
                <c:pt idx="1296">
                  <c:v>20749.373</c:v>
                </c:pt>
                <c:pt idx="1297">
                  <c:v>20762.633999999998</c:v>
                </c:pt>
                <c:pt idx="1298">
                  <c:v>20774.955000000002</c:v>
                </c:pt>
                <c:pt idx="1299">
                  <c:v>20787.166000000001</c:v>
                </c:pt>
                <c:pt idx="1300">
                  <c:v>20798.937999999998</c:v>
                </c:pt>
                <c:pt idx="1301">
                  <c:v>20812.945</c:v>
                </c:pt>
                <c:pt idx="1302">
                  <c:v>20823.466</c:v>
                </c:pt>
                <c:pt idx="1303">
                  <c:v>20835.066999999999</c:v>
                </c:pt>
                <c:pt idx="1304">
                  <c:v>20849.172999999999</c:v>
                </c:pt>
                <c:pt idx="1305">
                  <c:v>20862.960999999999</c:v>
                </c:pt>
                <c:pt idx="1306">
                  <c:v>20877.618999999999</c:v>
                </c:pt>
                <c:pt idx="1307">
                  <c:v>20889.205999999998</c:v>
                </c:pt>
                <c:pt idx="1308">
                  <c:v>20900.017</c:v>
                </c:pt>
                <c:pt idx="1309">
                  <c:v>20912.362000000001</c:v>
                </c:pt>
                <c:pt idx="1310">
                  <c:v>20925.223000000002</c:v>
                </c:pt>
                <c:pt idx="1311">
                  <c:v>20933.866000000002</c:v>
                </c:pt>
                <c:pt idx="1312">
                  <c:v>20943.901000000002</c:v>
                </c:pt>
                <c:pt idx="1313">
                  <c:v>20953.305</c:v>
                </c:pt>
                <c:pt idx="1314">
                  <c:v>20963.786</c:v>
                </c:pt>
                <c:pt idx="1315">
                  <c:v>20980.066999999999</c:v>
                </c:pt>
                <c:pt idx="1316">
                  <c:v>20998.548999999999</c:v>
                </c:pt>
                <c:pt idx="1317">
                  <c:v>21010.076000000001</c:v>
                </c:pt>
                <c:pt idx="1318">
                  <c:v>21024.769</c:v>
                </c:pt>
                <c:pt idx="1319">
                  <c:v>21037.672999999999</c:v>
                </c:pt>
                <c:pt idx="1320">
                  <c:v>21048.295999999998</c:v>
                </c:pt>
                <c:pt idx="1321">
                  <c:v>21056.665000000001</c:v>
                </c:pt>
                <c:pt idx="1322">
                  <c:v>21066.292000000001</c:v>
                </c:pt>
                <c:pt idx="1323">
                  <c:v>21079.448</c:v>
                </c:pt>
                <c:pt idx="1324">
                  <c:v>21090.373</c:v>
                </c:pt>
                <c:pt idx="1325">
                  <c:v>21102.560000000001</c:v>
                </c:pt>
                <c:pt idx="1326">
                  <c:v>21115.449000000001</c:v>
                </c:pt>
                <c:pt idx="1327">
                  <c:v>21126.076000000001</c:v>
                </c:pt>
                <c:pt idx="1328">
                  <c:v>21140.431</c:v>
                </c:pt>
                <c:pt idx="1329">
                  <c:v>21152.453000000001</c:v>
                </c:pt>
                <c:pt idx="1330">
                  <c:v>21163.317999999999</c:v>
                </c:pt>
                <c:pt idx="1331">
                  <c:v>21175.858</c:v>
                </c:pt>
                <c:pt idx="1332">
                  <c:v>21189.323</c:v>
                </c:pt>
                <c:pt idx="1333">
                  <c:v>21200.143</c:v>
                </c:pt>
                <c:pt idx="1334">
                  <c:v>21211.101999999999</c:v>
                </c:pt>
                <c:pt idx="1335">
                  <c:v>21221.066999999999</c:v>
                </c:pt>
                <c:pt idx="1336">
                  <c:v>21230.523000000001</c:v>
                </c:pt>
                <c:pt idx="1337">
                  <c:v>21238.398000000001</c:v>
                </c:pt>
                <c:pt idx="1338">
                  <c:v>21243.968000000001</c:v>
                </c:pt>
                <c:pt idx="1339">
                  <c:v>21253.851999999999</c:v>
                </c:pt>
                <c:pt idx="1340">
                  <c:v>21262.082999999999</c:v>
                </c:pt>
                <c:pt idx="1341">
                  <c:v>21271.89</c:v>
                </c:pt>
                <c:pt idx="1342">
                  <c:v>21282.067999999999</c:v>
                </c:pt>
                <c:pt idx="1343">
                  <c:v>21292.830999999998</c:v>
                </c:pt>
                <c:pt idx="1344">
                  <c:v>21300.975999999999</c:v>
                </c:pt>
                <c:pt idx="1345">
                  <c:v>21313.451000000001</c:v>
                </c:pt>
                <c:pt idx="1346">
                  <c:v>21323.465</c:v>
                </c:pt>
                <c:pt idx="1347">
                  <c:v>21334.482</c:v>
                </c:pt>
                <c:pt idx="1348">
                  <c:v>21348.892</c:v>
                </c:pt>
                <c:pt idx="1349">
                  <c:v>21353.8</c:v>
                </c:pt>
                <c:pt idx="1350">
                  <c:v>21370.61</c:v>
                </c:pt>
                <c:pt idx="1351">
                  <c:v>21383.474999999999</c:v>
                </c:pt>
                <c:pt idx="1352">
                  <c:v>21396.763999999999</c:v>
                </c:pt>
                <c:pt idx="1353">
                  <c:v>21410.721000000001</c:v>
                </c:pt>
                <c:pt idx="1354">
                  <c:v>21423.395</c:v>
                </c:pt>
                <c:pt idx="1355">
                  <c:v>21435.77</c:v>
                </c:pt>
                <c:pt idx="1356">
                  <c:v>21448.361000000001</c:v>
                </c:pt>
                <c:pt idx="1357">
                  <c:v>21461.06</c:v>
                </c:pt>
                <c:pt idx="1358">
                  <c:v>21473.146000000001</c:v>
                </c:pt>
                <c:pt idx="1359">
                  <c:v>21482.098000000002</c:v>
                </c:pt>
                <c:pt idx="1360">
                  <c:v>21492.706999999999</c:v>
                </c:pt>
                <c:pt idx="1361">
                  <c:v>21502.235000000001</c:v>
                </c:pt>
                <c:pt idx="1362">
                  <c:v>21513.313999999998</c:v>
                </c:pt>
                <c:pt idx="1363">
                  <c:v>21523.143</c:v>
                </c:pt>
                <c:pt idx="1364">
                  <c:v>21534.542000000001</c:v>
                </c:pt>
                <c:pt idx="1365">
                  <c:v>21546.437999999998</c:v>
                </c:pt>
                <c:pt idx="1366">
                  <c:v>21559.208999999999</c:v>
                </c:pt>
                <c:pt idx="1367">
                  <c:v>21570.555</c:v>
                </c:pt>
                <c:pt idx="1368">
                  <c:v>21583.022000000001</c:v>
                </c:pt>
                <c:pt idx="1369">
                  <c:v>21597.19</c:v>
                </c:pt>
                <c:pt idx="1370">
                  <c:v>21609.715</c:v>
                </c:pt>
                <c:pt idx="1371">
                  <c:v>21620.05</c:v>
                </c:pt>
                <c:pt idx="1372">
                  <c:v>21630.016</c:v>
                </c:pt>
                <c:pt idx="1373">
                  <c:v>21640.5</c:v>
                </c:pt>
                <c:pt idx="1374">
                  <c:v>21648.58</c:v>
                </c:pt>
                <c:pt idx="1375">
                  <c:v>21654.892</c:v>
                </c:pt>
                <c:pt idx="1376">
                  <c:v>21664.417000000001</c:v>
                </c:pt>
                <c:pt idx="1377">
                  <c:v>21673.235000000001</c:v>
                </c:pt>
                <c:pt idx="1378">
                  <c:v>21682.037</c:v>
                </c:pt>
                <c:pt idx="1379">
                  <c:v>21694.199000000001</c:v>
                </c:pt>
                <c:pt idx="1380">
                  <c:v>21706.105</c:v>
                </c:pt>
                <c:pt idx="1381">
                  <c:v>21718.799999999999</c:v>
                </c:pt>
                <c:pt idx="1382">
                  <c:v>21731.148000000001</c:v>
                </c:pt>
                <c:pt idx="1383">
                  <c:v>21744.848000000002</c:v>
                </c:pt>
                <c:pt idx="1384">
                  <c:v>21752.206999999999</c:v>
                </c:pt>
                <c:pt idx="1385">
                  <c:v>21762.65</c:v>
                </c:pt>
                <c:pt idx="1386">
                  <c:v>21772.080000000002</c:v>
                </c:pt>
                <c:pt idx="1387">
                  <c:v>21779.688999999998</c:v>
                </c:pt>
                <c:pt idx="1388">
                  <c:v>21786.805</c:v>
                </c:pt>
                <c:pt idx="1389">
                  <c:v>21795.405999999999</c:v>
                </c:pt>
                <c:pt idx="1390">
                  <c:v>21804.152999999998</c:v>
                </c:pt>
                <c:pt idx="1391">
                  <c:v>21817.752</c:v>
                </c:pt>
                <c:pt idx="1392">
                  <c:v>21828.969000000001</c:v>
                </c:pt>
                <c:pt idx="1393">
                  <c:v>21840.095000000001</c:v>
                </c:pt>
                <c:pt idx="1394">
                  <c:v>21851.308000000001</c:v>
                </c:pt>
                <c:pt idx="1395">
                  <c:v>21861.328000000001</c:v>
                </c:pt>
                <c:pt idx="1396">
                  <c:v>21872.523000000001</c:v>
                </c:pt>
                <c:pt idx="1397">
                  <c:v>21881.418000000001</c:v>
                </c:pt>
                <c:pt idx="1398">
                  <c:v>21892.026000000002</c:v>
                </c:pt>
                <c:pt idx="1399">
                  <c:v>21901.967000000001</c:v>
                </c:pt>
                <c:pt idx="1400">
                  <c:v>21911.059000000001</c:v>
                </c:pt>
                <c:pt idx="1401">
                  <c:v>21919.269</c:v>
                </c:pt>
                <c:pt idx="1402">
                  <c:v>21927.815999999999</c:v>
                </c:pt>
                <c:pt idx="1403">
                  <c:v>21940.395</c:v>
                </c:pt>
                <c:pt idx="1404">
                  <c:v>21949.269</c:v>
                </c:pt>
                <c:pt idx="1405">
                  <c:v>21961.857</c:v>
                </c:pt>
                <c:pt idx="1406">
                  <c:v>21973.133000000002</c:v>
                </c:pt>
                <c:pt idx="1407">
                  <c:v>21984.909</c:v>
                </c:pt>
                <c:pt idx="1408">
                  <c:v>21995.344000000001</c:v>
                </c:pt>
                <c:pt idx="1409">
                  <c:v>22004.865000000002</c:v>
                </c:pt>
                <c:pt idx="1410">
                  <c:v>22012.199000000001</c:v>
                </c:pt>
                <c:pt idx="1411">
                  <c:v>22025.044999999998</c:v>
                </c:pt>
                <c:pt idx="1412">
                  <c:v>22036.896000000001</c:v>
                </c:pt>
                <c:pt idx="1413">
                  <c:v>22046.484</c:v>
                </c:pt>
                <c:pt idx="1414">
                  <c:v>22057.775000000001</c:v>
                </c:pt>
                <c:pt idx="1415">
                  <c:v>22069.902999999998</c:v>
                </c:pt>
                <c:pt idx="1416">
                  <c:v>22079.13</c:v>
                </c:pt>
                <c:pt idx="1417">
                  <c:v>22090.181</c:v>
                </c:pt>
                <c:pt idx="1418">
                  <c:v>22101.541000000001</c:v>
                </c:pt>
                <c:pt idx="1419">
                  <c:v>22111.063999999998</c:v>
                </c:pt>
                <c:pt idx="1420">
                  <c:v>22120.488000000001</c:v>
                </c:pt>
                <c:pt idx="1421">
                  <c:v>22131.838</c:v>
                </c:pt>
                <c:pt idx="1422">
                  <c:v>22144.437000000002</c:v>
                </c:pt>
                <c:pt idx="1423">
                  <c:v>22155.32</c:v>
                </c:pt>
                <c:pt idx="1424">
                  <c:v>22163.084999999999</c:v>
                </c:pt>
                <c:pt idx="1425">
                  <c:v>22170.789000000001</c:v>
                </c:pt>
                <c:pt idx="1426">
                  <c:v>22179.853999999999</c:v>
                </c:pt>
                <c:pt idx="1427">
                  <c:v>22189.690999999999</c:v>
                </c:pt>
                <c:pt idx="1428">
                  <c:v>22199.506000000001</c:v>
                </c:pt>
                <c:pt idx="1429">
                  <c:v>22208.407999999999</c:v>
                </c:pt>
                <c:pt idx="1430">
                  <c:v>22218.955000000002</c:v>
                </c:pt>
                <c:pt idx="1431">
                  <c:v>22229.895</c:v>
                </c:pt>
                <c:pt idx="1432">
                  <c:v>22242.53</c:v>
                </c:pt>
                <c:pt idx="1433">
                  <c:v>22250.624</c:v>
                </c:pt>
                <c:pt idx="1434">
                  <c:v>22260.495999999999</c:v>
                </c:pt>
                <c:pt idx="1435">
                  <c:v>22270.401999999998</c:v>
                </c:pt>
                <c:pt idx="1436">
                  <c:v>22279.8</c:v>
                </c:pt>
                <c:pt idx="1437">
                  <c:v>22289.687999999998</c:v>
                </c:pt>
                <c:pt idx="1438">
                  <c:v>22300.044999999998</c:v>
                </c:pt>
                <c:pt idx="1439">
                  <c:v>22309.019</c:v>
                </c:pt>
                <c:pt idx="1440">
                  <c:v>22319.007000000001</c:v>
                </c:pt>
                <c:pt idx="1441">
                  <c:v>22328.772000000001</c:v>
                </c:pt>
                <c:pt idx="1442">
                  <c:v>22338.994999999999</c:v>
                </c:pt>
                <c:pt idx="1443">
                  <c:v>22348.294000000002</c:v>
                </c:pt>
                <c:pt idx="1444">
                  <c:v>22358.224999999999</c:v>
                </c:pt>
                <c:pt idx="1445">
                  <c:v>22367.61</c:v>
                </c:pt>
                <c:pt idx="1446">
                  <c:v>22375.107</c:v>
                </c:pt>
                <c:pt idx="1447">
                  <c:v>22382.261999999999</c:v>
                </c:pt>
                <c:pt idx="1448">
                  <c:v>22389.05</c:v>
                </c:pt>
                <c:pt idx="1449">
                  <c:v>22397.005000000001</c:v>
                </c:pt>
                <c:pt idx="1450">
                  <c:v>22404.102999999999</c:v>
                </c:pt>
                <c:pt idx="1451">
                  <c:v>22412.812000000002</c:v>
                </c:pt>
                <c:pt idx="1452">
                  <c:v>22421.629000000001</c:v>
                </c:pt>
                <c:pt idx="1453">
                  <c:v>22430.778999999999</c:v>
                </c:pt>
                <c:pt idx="1454">
                  <c:v>22441.907999999999</c:v>
                </c:pt>
                <c:pt idx="1455">
                  <c:v>22450.16</c:v>
                </c:pt>
                <c:pt idx="1456">
                  <c:v>22459.386999999999</c:v>
                </c:pt>
                <c:pt idx="1457">
                  <c:v>22466.816999999999</c:v>
                </c:pt>
                <c:pt idx="1458">
                  <c:v>22475.184000000001</c:v>
                </c:pt>
                <c:pt idx="1459">
                  <c:v>22484.383999999998</c:v>
                </c:pt>
                <c:pt idx="1460">
                  <c:v>22495.145</c:v>
                </c:pt>
                <c:pt idx="1461">
                  <c:v>22502.506000000001</c:v>
                </c:pt>
                <c:pt idx="1462">
                  <c:v>22511.575000000001</c:v>
                </c:pt>
                <c:pt idx="1463">
                  <c:v>22519.455000000002</c:v>
                </c:pt>
                <c:pt idx="1464">
                  <c:v>22527.243999999999</c:v>
                </c:pt>
                <c:pt idx="1465">
                  <c:v>22533.623</c:v>
                </c:pt>
                <c:pt idx="1466">
                  <c:v>22542.401000000002</c:v>
                </c:pt>
                <c:pt idx="1467">
                  <c:v>22552.674999999999</c:v>
                </c:pt>
                <c:pt idx="1468">
                  <c:v>22566.005000000001</c:v>
                </c:pt>
                <c:pt idx="1469">
                  <c:v>22574.519</c:v>
                </c:pt>
                <c:pt idx="1470">
                  <c:v>22584.082999999999</c:v>
                </c:pt>
                <c:pt idx="1471">
                  <c:v>22593.469000000001</c:v>
                </c:pt>
                <c:pt idx="1472">
                  <c:v>22602.616000000002</c:v>
                </c:pt>
                <c:pt idx="1473">
                  <c:v>22610.763999999999</c:v>
                </c:pt>
                <c:pt idx="1474">
                  <c:v>22617.422999999999</c:v>
                </c:pt>
                <c:pt idx="1475">
                  <c:v>22626.326000000001</c:v>
                </c:pt>
                <c:pt idx="1476">
                  <c:v>22636.974999999999</c:v>
                </c:pt>
                <c:pt idx="1477">
                  <c:v>22650.012999999999</c:v>
                </c:pt>
                <c:pt idx="1478">
                  <c:v>22658.683000000001</c:v>
                </c:pt>
                <c:pt idx="1479">
                  <c:v>22667.478999999999</c:v>
                </c:pt>
                <c:pt idx="1480">
                  <c:v>22673.499</c:v>
                </c:pt>
                <c:pt idx="1481">
                  <c:v>22683.277999999998</c:v>
                </c:pt>
                <c:pt idx="1482">
                  <c:v>22693.923999999999</c:v>
                </c:pt>
                <c:pt idx="1483">
                  <c:v>22701.623</c:v>
                </c:pt>
                <c:pt idx="1484">
                  <c:v>22712.518</c:v>
                </c:pt>
                <c:pt idx="1485">
                  <c:v>22716.965</c:v>
                </c:pt>
                <c:pt idx="1486">
                  <c:v>22725.981</c:v>
                </c:pt>
                <c:pt idx="1487">
                  <c:v>22732.335999999999</c:v>
                </c:pt>
                <c:pt idx="1488">
                  <c:v>22743.172999999999</c:v>
                </c:pt>
                <c:pt idx="1489">
                  <c:v>22749.502</c:v>
                </c:pt>
                <c:pt idx="1490">
                  <c:v>22759.535</c:v>
                </c:pt>
                <c:pt idx="1491">
                  <c:v>22772.893</c:v>
                </c:pt>
                <c:pt idx="1492">
                  <c:v>22782.983</c:v>
                </c:pt>
                <c:pt idx="1493">
                  <c:v>22788.702000000001</c:v>
                </c:pt>
                <c:pt idx="1494">
                  <c:v>22798.726999999999</c:v>
                </c:pt>
                <c:pt idx="1495">
                  <c:v>22806.053</c:v>
                </c:pt>
                <c:pt idx="1496">
                  <c:v>22814.334999999999</c:v>
                </c:pt>
                <c:pt idx="1497">
                  <c:v>22821.492999999999</c:v>
                </c:pt>
                <c:pt idx="1498">
                  <c:v>22828.866000000002</c:v>
                </c:pt>
                <c:pt idx="1499">
                  <c:v>22835.241000000002</c:v>
                </c:pt>
                <c:pt idx="1500">
                  <c:v>22842.144</c:v>
                </c:pt>
                <c:pt idx="1501">
                  <c:v>22850.442999999999</c:v>
                </c:pt>
                <c:pt idx="1502">
                  <c:v>22855.135999999999</c:v>
                </c:pt>
                <c:pt idx="1503">
                  <c:v>22862.964</c:v>
                </c:pt>
                <c:pt idx="1504">
                  <c:v>22871.89</c:v>
                </c:pt>
                <c:pt idx="1505">
                  <c:v>22878.723000000002</c:v>
                </c:pt>
                <c:pt idx="1506">
                  <c:v>22887.439999999999</c:v>
                </c:pt>
                <c:pt idx="1507">
                  <c:v>22896.705000000002</c:v>
                </c:pt>
                <c:pt idx="1508">
                  <c:v>22906.453000000001</c:v>
                </c:pt>
                <c:pt idx="1509">
                  <c:v>22917.46</c:v>
                </c:pt>
                <c:pt idx="1510">
                  <c:v>22928.175999999999</c:v>
                </c:pt>
                <c:pt idx="1511">
                  <c:v>22937.757000000001</c:v>
                </c:pt>
                <c:pt idx="1512">
                  <c:v>22946.401000000002</c:v>
                </c:pt>
                <c:pt idx="1513">
                  <c:v>22952.277999999998</c:v>
                </c:pt>
                <c:pt idx="1514">
                  <c:v>22960.203000000001</c:v>
                </c:pt>
                <c:pt idx="1515">
                  <c:v>22969.508000000002</c:v>
                </c:pt>
                <c:pt idx="1516">
                  <c:v>22976.850999999999</c:v>
                </c:pt>
                <c:pt idx="1517">
                  <c:v>22986.477999999999</c:v>
                </c:pt>
                <c:pt idx="1518">
                  <c:v>22992.995999999999</c:v>
                </c:pt>
                <c:pt idx="1519">
                  <c:v>23001.321</c:v>
                </c:pt>
                <c:pt idx="1520">
                  <c:v>23009.276999999998</c:v>
                </c:pt>
                <c:pt idx="1521">
                  <c:v>23017.978999999999</c:v>
                </c:pt>
                <c:pt idx="1522">
                  <c:v>23025.089</c:v>
                </c:pt>
                <c:pt idx="1523">
                  <c:v>23032.356</c:v>
                </c:pt>
                <c:pt idx="1524">
                  <c:v>23039.815999999999</c:v>
                </c:pt>
                <c:pt idx="1525">
                  <c:v>23050.257000000001</c:v>
                </c:pt>
                <c:pt idx="1526">
                  <c:v>23059.088</c:v>
                </c:pt>
                <c:pt idx="1527">
                  <c:v>23069.870999999999</c:v>
                </c:pt>
                <c:pt idx="1528">
                  <c:v>23075.850999999999</c:v>
                </c:pt>
                <c:pt idx="1529">
                  <c:v>23082.81</c:v>
                </c:pt>
                <c:pt idx="1530">
                  <c:v>23088.510999999999</c:v>
                </c:pt>
                <c:pt idx="1531">
                  <c:v>23096.644</c:v>
                </c:pt>
                <c:pt idx="1532">
                  <c:v>23103.402999999998</c:v>
                </c:pt>
                <c:pt idx="1533">
                  <c:v>23110.294999999998</c:v>
                </c:pt>
                <c:pt idx="1534">
                  <c:v>23117.31</c:v>
                </c:pt>
                <c:pt idx="1535">
                  <c:v>23121.466</c:v>
                </c:pt>
                <c:pt idx="1536">
                  <c:v>23128.368999999999</c:v>
                </c:pt>
                <c:pt idx="1537">
                  <c:v>23134.99</c:v>
                </c:pt>
                <c:pt idx="1538">
                  <c:v>23142.391</c:v>
                </c:pt>
                <c:pt idx="1539">
                  <c:v>23152.615000000002</c:v>
                </c:pt>
                <c:pt idx="1540">
                  <c:v>23162.585999999999</c:v>
                </c:pt>
                <c:pt idx="1541">
                  <c:v>23172.055</c:v>
                </c:pt>
                <c:pt idx="1542">
                  <c:v>23184.067999999999</c:v>
                </c:pt>
                <c:pt idx="1543">
                  <c:v>23192.417000000001</c:v>
                </c:pt>
                <c:pt idx="1544">
                  <c:v>23198.655999999999</c:v>
                </c:pt>
                <c:pt idx="1545">
                  <c:v>23204.885999999999</c:v>
                </c:pt>
                <c:pt idx="1546">
                  <c:v>23211.231</c:v>
                </c:pt>
                <c:pt idx="1547">
                  <c:v>23217.473000000002</c:v>
                </c:pt>
                <c:pt idx="1548">
                  <c:v>23225.221000000001</c:v>
                </c:pt>
                <c:pt idx="1549">
                  <c:v>23230.956999999999</c:v>
                </c:pt>
                <c:pt idx="1550">
                  <c:v>23235.534</c:v>
                </c:pt>
                <c:pt idx="1551">
                  <c:v>23241.892</c:v>
                </c:pt>
                <c:pt idx="1552">
                  <c:v>23251.477999999999</c:v>
                </c:pt>
                <c:pt idx="1553">
                  <c:v>23255.392</c:v>
                </c:pt>
                <c:pt idx="1554">
                  <c:v>23263.305</c:v>
                </c:pt>
                <c:pt idx="1555">
                  <c:v>23268.085999999999</c:v>
                </c:pt>
                <c:pt idx="1556">
                  <c:v>23275.806</c:v>
                </c:pt>
                <c:pt idx="1557">
                  <c:v>23285.183000000001</c:v>
                </c:pt>
                <c:pt idx="1558">
                  <c:v>23291.946</c:v>
                </c:pt>
                <c:pt idx="1559">
                  <c:v>23299.481</c:v>
                </c:pt>
                <c:pt idx="1560">
                  <c:v>23305.274000000001</c:v>
                </c:pt>
                <c:pt idx="1561">
                  <c:v>23310.121999999999</c:v>
                </c:pt>
                <c:pt idx="1562">
                  <c:v>23313.841</c:v>
                </c:pt>
                <c:pt idx="1563">
                  <c:v>23318.236000000001</c:v>
                </c:pt>
                <c:pt idx="1564">
                  <c:v>23324.2</c:v>
                </c:pt>
                <c:pt idx="1565">
                  <c:v>23332.294000000002</c:v>
                </c:pt>
                <c:pt idx="1566">
                  <c:v>23339.975999999999</c:v>
                </c:pt>
                <c:pt idx="1567">
                  <c:v>23346.769</c:v>
                </c:pt>
                <c:pt idx="1568">
                  <c:v>23355.026999999998</c:v>
                </c:pt>
                <c:pt idx="1569">
                  <c:v>23360.969000000001</c:v>
                </c:pt>
                <c:pt idx="1570">
                  <c:v>23367.723000000002</c:v>
                </c:pt>
                <c:pt idx="1571">
                  <c:v>23374.087</c:v>
                </c:pt>
                <c:pt idx="1572">
                  <c:v>23380.99</c:v>
                </c:pt>
                <c:pt idx="1573">
                  <c:v>23385.876</c:v>
                </c:pt>
                <c:pt idx="1574">
                  <c:v>23388.994999999999</c:v>
                </c:pt>
                <c:pt idx="1575">
                  <c:v>23392.877</c:v>
                </c:pt>
                <c:pt idx="1576">
                  <c:v>23397.473999999998</c:v>
                </c:pt>
                <c:pt idx="1577">
                  <c:v>23401.792000000001</c:v>
                </c:pt>
                <c:pt idx="1578">
                  <c:v>23409.300999999999</c:v>
                </c:pt>
                <c:pt idx="1579">
                  <c:v>23416.329000000002</c:v>
                </c:pt>
                <c:pt idx="1580">
                  <c:v>23422.285</c:v>
                </c:pt>
                <c:pt idx="1581">
                  <c:v>23429.868999999999</c:v>
                </c:pt>
                <c:pt idx="1582">
                  <c:v>23435.748</c:v>
                </c:pt>
                <c:pt idx="1583">
                  <c:v>23440.550999999999</c:v>
                </c:pt>
                <c:pt idx="1584">
                  <c:v>23444.48</c:v>
                </c:pt>
                <c:pt idx="1585">
                  <c:v>23451.019</c:v>
                </c:pt>
                <c:pt idx="1586">
                  <c:v>23457.260999999999</c:v>
                </c:pt>
                <c:pt idx="1587">
                  <c:v>23462.842000000001</c:v>
                </c:pt>
                <c:pt idx="1588">
                  <c:v>23470.562999999998</c:v>
                </c:pt>
                <c:pt idx="1589">
                  <c:v>23475.942999999999</c:v>
                </c:pt>
                <c:pt idx="1590">
                  <c:v>23483.368999999999</c:v>
                </c:pt>
                <c:pt idx="1591">
                  <c:v>23485.893</c:v>
                </c:pt>
                <c:pt idx="1592">
                  <c:v>23493.128000000001</c:v>
                </c:pt>
                <c:pt idx="1593">
                  <c:v>23496.93</c:v>
                </c:pt>
                <c:pt idx="1594">
                  <c:v>23499.618999999999</c:v>
                </c:pt>
                <c:pt idx="1595">
                  <c:v>23504.168000000001</c:v>
                </c:pt>
                <c:pt idx="1596">
                  <c:v>23509.518</c:v>
                </c:pt>
                <c:pt idx="1597">
                  <c:v>23513.352999999999</c:v>
                </c:pt>
                <c:pt idx="1598">
                  <c:v>23516.188999999998</c:v>
                </c:pt>
                <c:pt idx="1599">
                  <c:v>23521.948</c:v>
                </c:pt>
                <c:pt idx="1600">
                  <c:v>23527.312999999998</c:v>
                </c:pt>
                <c:pt idx="1601">
                  <c:v>23532.925999999999</c:v>
                </c:pt>
                <c:pt idx="1602">
                  <c:v>23540.867999999999</c:v>
                </c:pt>
                <c:pt idx="1603">
                  <c:v>23547.205999999998</c:v>
                </c:pt>
                <c:pt idx="1604">
                  <c:v>23552.205000000002</c:v>
                </c:pt>
                <c:pt idx="1605">
                  <c:v>23558.537</c:v>
                </c:pt>
                <c:pt idx="1606">
                  <c:v>23561.432000000001</c:v>
                </c:pt>
                <c:pt idx="1607">
                  <c:v>23568.718000000001</c:v>
                </c:pt>
                <c:pt idx="1608">
                  <c:v>23573.761999999999</c:v>
                </c:pt>
                <c:pt idx="1609">
                  <c:v>23578.102999999999</c:v>
                </c:pt>
                <c:pt idx="1610">
                  <c:v>23582.186000000002</c:v>
                </c:pt>
                <c:pt idx="1611">
                  <c:v>23585.198</c:v>
                </c:pt>
                <c:pt idx="1612">
                  <c:v>23588.61</c:v>
                </c:pt>
                <c:pt idx="1613">
                  <c:v>23593.563999999998</c:v>
                </c:pt>
                <c:pt idx="1614">
                  <c:v>23601.059000000001</c:v>
                </c:pt>
                <c:pt idx="1615">
                  <c:v>23605.996999999999</c:v>
                </c:pt>
                <c:pt idx="1616">
                  <c:v>23611.343000000001</c:v>
                </c:pt>
                <c:pt idx="1617">
                  <c:v>23616.312000000002</c:v>
                </c:pt>
                <c:pt idx="1618">
                  <c:v>23618.460999999999</c:v>
                </c:pt>
                <c:pt idx="1619">
                  <c:v>23622.789000000001</c:v>
                </c:pt>
                <c:pt idx="1620">
                  <c:v>23627.267</c:v>
                </c:pt>
                <c:pt idx="1621">
                  <c:v>23629.947</c:v>
                </c:pt>
                <c:pt idx="1622">
                  <c:v>23633.525000000001</c:v>
                </c:pt>
                <c:pt idx="1623">
                  <c:v>23635.35</c:v>
                </c:pt>
                <c:pt idx="1624">
                  <c:v>23637.847000000002</c:v>
                </c:pt>
                <c:pt idx="1625">
                  <c:v>23641.076000000001</c:v>
                </c:pt>
                <c:pt idx="1626">
                  <c:v>23645.706999999999</c:v>
                </c:pt>
                <c:pt idx="1627">
                  <c:v>23653.631000000001</c:v>
                </c:pt>
                <c:pt idx="1628">
                  <c:v>23660.974999999999</c:v>
                </c:pt>
                <c:pt idx="1629">
                  <c:v>23667.718000000001</c:v>
                </c:pt>
                <c:pt idx="1630">
                  <c:v>23671.887999999999</c:v>
                </c:pt>
                <c:pt idx="1631">
                  <c:v>23679.629000000001</c:v>
                </c:pt>
                <c:pt idx="1632">
                  <c:v>23683.58</c:v>
                </c:pt>
                <c:pt idx="1633">
                  <c:v>23686.802</c:v>
                </c:pt>
                <c:pt idx="1634">
                  <c:v>23691.710999999999</c:v>
                </c:pt>
                <c:pt idx="1635">
                  <c:v>23690.659</c:v>
                </c:pt>
                <c:pt idx="1636">
                  <c:v>23693.326000000001</c:v>
                </c:pt>
                <c:pt idx="1637">
                  <c:v>23697.421999999999</c:v>
                </c:pt>
                <c:pt idx="1638">
                  <c:v>23703.226999999999</c:v>
                </c:pt>
                <c:pt idx="1639">
                  <c:v>23706.344000000001</c:v>
                </c:pt>
                <c:pt idx="1640">
                  <c:v>23707.173999999999</c:v>
                </c:pt>
                <c:pt idx="1641">
                  <c:v>23711.151000000002</c:v>
                </c:pt>
                <c:pt idx="1642">
                  <c:v>23714.266</c:v>
                </c:pt>
                <c:pt idx="1643">
                  <c:v>23719.024000000001</c:v>
                </c:pt>
                <c:pt idx="1644">
                  <c:v>23723.431</c:v>
                </c:pt>
                <c:pt idx="1645">
                  <c:v>23727.213</c:v>
                </c:pt>
                <c:pt idx="1646">
                  <c:v>23728.144</c:v>
                </c:pt>
                <c:pt idx="1647">
                  <c:v>23727.837</c:v>
                </c:pt>
                <c:pt idx="1648">
                  <c:v>23732.323</c:v>
                </c:pt>
                <c:pt idx="1649">
                  <c:v>23731.351999999999</c:v>
                </c:pt>
                <c:pt idx="1650">
                  <c:v>23733.120999999999</c:v>
                </c:pt>
                <c:pt idx="1651">
                  <c:v>23736.425999999999</c:v>
                </c:pt>
                <c:pt idx="1652">
                  <c:v>23739.476999999999</c:v>
                </c:pt>
                <c:pt idx="1653">
                  <c:v>23743.155999999999</c:v>
                </c:pt>
                <c:pt idx="1654">
                  <c:v>23740.317999999999</c:v>
                </c:pt>
                <c:pt idx="1655">
                  <c:v>23738.918000000001</c:v>
                </c:pt>
                <c:pt idx="1656">
                  <c:v>23739.59</c:v>
                </c:pt>
                <c:pt idx="1657">
                  <c:v>23742.975999999999</c:v>
                </c:pt>
                <c:pt idx="1658">
                  <c:v>23744.151000000002</c:v>
                </c:pt>
                <c:pt idx="1659">
                  <c:v>23748.560000000001</c:v>
                </c:pt>
                <c:pt idx="1660">
                  <c:v>23743.17</c:v>
                </c:pt>
                <c:pt idx="1661">
                  <c:v>23746.383999999998</c:v>
                </c:pt>
                <c:pt idx="1662">
                  <c:v>23745.921999999999</c:v>
                </c:pt>
                <c:pt idx="1663">
                  <c:v>23744.694</c:v>
                </c:pt>
                <c:pt idx="1664">
                  <c:v>23746.187000000002</c:v>
                </c:pt>
                <c:pt idx="1665">
                  <c:v>23747.877</c:v>
                </c:pt>
                <c:pt idx="1666">
                  <c:v>23749.295999999998</c:v>
                </c:pt>
                <c:pt idx="1667">
                  <c:v>23749.796999999999</c:v>
                </c:pt>
                <c:pt idx="1668">
                  <c:v>23752.024000000001</c:v>
                </c:pt>
                <c:pt idx="1669">
                  <c:v>23754.433000000001</c:v>
                </c:pt>
                <c:pt idx="1670">
                  <c:v>23758.255000000001</c:v>
                </c:pt>
                <c:pt idx="1671">
                  <c:v>23759.91</c:v>
                </c:pt>
                <c:pt idx="1672">
                  <c:v>23760.031999999999</c:v>
                </c:pt>
                <c:pt idx="1673">
                  <c:v>23760.66</c:v>
                </c:pt>
                <c:pt idx="1674">
                  <c:v>23763.745999999999</c:v>
                </c:pt>
                <c:pt idx="1675">
                  <c:v>23763.762999999999</c:v>
                </c:pt>
                <c:pt idx="1676">
                  <c:v>23767.398000000001</c:v>
                </c:pt>
                <c:pt idx="1677">
                  <c:v>23768.671999999999</c:v>
                </c:pt>
                <c:pt idx="1678">
                  <c:v>23769.916000000001</c:v>
                </c:pt>
                <c:pt idx="1679">
                  <c:v>23771.795999999998</c:v>
                </c:pt>
                <c:pt idx="1680">
                  <c:v>23773.148000000001</c:v>
                </c:pt>
                <c:pt idx="1681">
                  <c:v>23776.48</c:v>
                </c:pt>
                <c:pt idx="1682">
                  <c:v>23777.848000000002</c:v>
                </c:pt>
                <c:pt idx="1683">
                  <c:v>23779.43</c:v>
                </c:pt>
                <c:pt idx="1684">
                  <c:v>23781.114000000001</c:v>
                </c:pt>
                <c:pt idx="1685">
                  <c:v>23782.917000000001</c:v>
                </c:pt>
                <c:pt idx="1686">
                  <c:v>23783.32</c:v>
                </c:pt>
                <c:pt idx="1687">
                  <c:v>23782.863000000001</c:v>
                </c:pt>
                <c:pt idx="1688">
                  <c:v>23784.733</c:v>
                </c:pt>
                <c:pt idx="1689">
                  <c:v>23787.111000000001</c:v>
                </c:pt>
                <c:pt idx="1690">
                  <c:v>23791.167000000001</c:v>
                </c:pt>
                <c:pt idx="1691">
                  <c:v>23795.723000000002</c:v>
                </c:pt>
                <c:pt idx="1692">
                  <c:v>23796.751</c:v>
                </c:pt>
                <c:pt idx="1693">
                  <c:v>23798.580999999998</c:v>
                </c:pt>
                <c:pt idx="1694">
                  <c:v>23798.436000000002</c:v>
                </c:pt>
                <c:pt idx="1695">
                  <c:v>23800.595000000001</c:v>
                </c:pt>
                <c:pt idx="1696">
                  <c:v>23798.579000000002</c:v>
                </c:pt>
                <c:pt idx="1697">
                  <c:v>23797.526999999998</c:v>
                </c:pt>
                <c:pt idx="1698">
                  <c:v>23794.58</c:v>
                </c:pt>
                <c:pt idx="1699">
                  <c:v>23792.282999999999</c:v>
                </c:pt>
                <c:pt idx="1700">
                  <c:v>23793.303</c:v>
                </c:pt>
                <c:pt idx="1701">
                  <c:v>23792.960999999999</c:v>
                </c:pt>
                <c:pt idx="1702">
                  <c:v>23792.303</c:v>
                </c:pt>
                <c:pt idx="1703">
                  <c:v>23793.884999999998</c:v>
                </c:pt>
                <c:pt idx="1704">
                  <c:v>23795.815999999999</c:v>
                </c:pt>
                <c:pt idx="1705">
                  <c:v>23800.337</c:v>
                </c:pt>
                <c:pt idx="1706">
                  <c:v>23803.723999999998</c:v>
                </c:pt>
                <c:pt idx="1707">
                  <c:v>23807.577000000001</c:v>
                </c:pt>
                <c:pt idx="1708">
                  <c:v>23810.338</c:v>
                </c:pt>
                <c:pt idx="1709">
                  <c:v>23811.337</c:v>
                </c:pt>
                <c:pt idx="1710">
                  <c:v>23813.175999999999</c:v>
                </c:pt>
                <c:pt idx="1711">
                  <c:v>23814.901999999998</c:v>
                </c:pt>
                <c:pt idx="1712">
                  <c:v>23813.48</c:v>
                </c:pt>
                <c:pt idx="1713">
                  <c:v>23812.633000000002</c:v>
                </c:pt>
                <c:pt idx="1714">
                  <c:v>23809.166000000001</c:v>
                </c:pt>
                <c:pt idx="1715">
                  <c:v>23806.975999999999</c:v>
                </c:pt>
                <c:pt idx="1716">
                  <c:v>23805.988000000001</c:v>
                </c:pt>
                <c:pt idx="1717">
                  <c:v>23804.601999999999</c:v>
                </c:pt>
                <c:pt idx="1718">
                  <c:v>23806.181</c:v>
                </c:pt>
                <c:pt idx="1719">
                  <c:v>23808.425999999999</c:v>
                </c:pt>
                <c:pt idx="1720">
                  <c:v>23810.202000000001</c:v>
                </c:pt>
                <c:pt idx="1721">
                  <c:v>23814.109</c:v>
                </c:pt>
                <c:pt idx="1722">
                  <c:v>23817.454000000002</c:v>
                </c:pt>
                <c:pt idx="1723">
                  <c:v>23819.083999999999</c:v>
                </c:pt>
                <c:pt idx="1724">
                  <c:v>23820.736000000001</c:v>
                </c:pt>
                <c:pt idx="1725">
                  <c:v>23820.57</c:v>
                </c:pt>
                <c:pt idx="1726">
                  <c:v>23821.335999999999</c:v>
                </c:pt>
                <c:pt idx="1727">
                  <c:v>23824.882000000001</c:v>
                </c:pt>
                <c:pt idx="1728">
                  <c:v>23825.649000000001</c:v>
                </c:pt>
                <c:pt idx="1729">
                  <c:v>23826.516</c:v>
                </c:pt>
                <c:pt idx="1730">
                  <c:v>23827.469000000001</c:v>
                </c:pt>
                <c:pt idx="1731">
                  <c:v>23831.903999999999</c:v>
                </c:pt>
                <c:pt idx="1732">
                  <c:v>23833.670999999998</c:v>
                </c:pt>
                <c:pt idx="1733">
                  <c:v>23833.800999999999</c:v>
                </c:pt>
                <c:pt idx="1734">
                  <c:v>23835.001</c:v>
                </c:pt>
                <c:pt idx="1735">
                  <c:v>23838.128000000001</c:v>
                </c:pt>
                <c:pt idx="1736">
                  <c:v>23836.963</c:v>
                </c:pt>
                <c:pt idx="1737">
                  <c:v>23836.655999999999</c:v>
                </c:pt>
                <c:pt idx="1738">
                  <c:v>23837.774000000001</c:v>
                </c:pt>
                <c:pt idx="1739">
                  <c:v>23837.596000000001</c:v>
                </c:pt>
                <c:pt idx="1740">
                  <c:v>23835.01</c:v>
                </c:pt>
                <c:pt idx="1741">
                  <c:v>23831.867999999999</c:v>
                </c:pt>
                <c:pt idx="1742">
                  <c:v>23830.875</c:v>
                </c:pt>
                <c:pt idx="1743">
                  <c:v>23825.159</c:v>
                </c:pt>
                <c:pt idx="1744">
                  <c:v>23823.846000000001</c:v>
                </c:pt>
                <c:pt idx="1745">
                  <c:v>23823.45</c:v>
                </c:pt>
                <c:pt idx="1746">
                  <c:v>23824.264999999999</c:v>
                </c:pt>
                <c:pt idx="1747">
                  <c:v>23822.736000000001</c:v>
                </c:pt>
                <c:pt idx="1748">
                  <c:v>23823.061000000002</c:v>
                </c:pt>
                <c:pt idx="1749">
                  <c:v>23819.179</c:v>
                </c:pt>
                <c:pt idx="1750">
                  <c:v>23818.151999999998</c:v>
                </c:pt>
                <c:pt idx="1751">
                  <c:v>23819.294999999998</c:v>
                </c:pt>
                <c:pt idx="1752">
                  <c:v>23816.727999999999</c:v>
                </c:pt>
                <c:pt idx="1753">
                  <c:v>23815.850999999999</c:v>
                </c:pt>
                <c:pt idx="1754">
                  <c:v>23812.571</c:v>
                </c:pt>
                <c:pt idx="1755">
                  <c:v>23810.155999999999</c:v>
                </c:pt>
                <c:pt idx="1756">
                  <c:v>23810.235000000001</c:v>
                </c:pt>
                <c:pt idx="1757">
                  <c:v>23809.163</c:v>
                </c:pt>
                <c:pt idx="1758">
                  <c:v>23808.772000000001</c:v>
                </c:pt>
                <c:pt idx="1759">
                  <c:v>23809.878000000001</c:v>
                </c:pt>
                <c:pt idx="1760">
                  <c:v>23807.013999999999</c:v>
                </c:pt>
                <c:pt idx="1761">
                  <c:v>23806.594000000001</c:v>
                </c:pt>
                <c:pt idx="1762">
                  <c:v>23802.319</c:v>
                </c:pt>
                <c:pt idx="1763">
                  <c:v>23801.553</c:v>
                </c:pt>
                <c:pt idx="1764">
                  <c:v>23801.858</c:v>
                </c:pt>
                <c:pt idx="1765">
                  <c:v>23795.453000000001</c:v>
                </c:pt>
                <c:pt idx="1766">
                  <c:v>23793.002</c:v>
                </c:pt>
                <c:pt idx="1767">
                  <c:v>23793.268</c:v>
                </c:pt>
                <c:pt idx="1768">
                  <c:v>23791.134999999998</c:v>
                </c:pt>
                <c:pt idx="1769">
                  <c:v>23789.544000000002</c:v>
                </c:pt>
                <c:pt idx="1770">
                  <c:v>23788.159</c:v>
                </c:pt>
                <c:pt idx="1771">
                  <c:v>23785.597000000002</c:v>
                </c:pt>
                <c:pt idx="1772">
                  <c:v>23782.746999999999</c:v>
                </c:pt>
                <c:pt idx="1773">
                  <c:v>23780.960999999999</c:v>
                </c:pt>
                <c:pt idx="1774">
                  <c:v>23777.672999999999</c:v>
                </c:pt>
                <c:pt idx="1775">
                  <c:v>23775.87</c:v>
                </c:pt>
                <c:pt idx="1776">
                  <c:v>23774.794000000002</c:v>
                </c:pt>
                <c:pt idx="1777">
                  <c:v>23773.864000000001</c:v>
                </c:pt>
                <c:pt idx="1778">
                  <c:v>23772.308000000001</c:v>
                </c:pt>
                <c:pt idx="1779">
                  <c:v>23767.109</c:v>
                </c:pt>
                <c:pt idx="1780">
                  <c:v>23763.813999999998</c:v>
                </c:pt>
                <c:pt idx="1781">
                  <c:v>23760.028999999999</c:v>
                </c:pt>
                <c:pt idx="1782">
                  <c:v>23758.458999999999</c:v>
                </c:pt>
                <c:pt idx="1783">
                  <c:v>23755.734</c:v>
                </c:pt>
                <c:pt idx="1784">
                  <c:v>23754.964</c:v>
                </c:pt>
                <c:pt idx="1785">
                  <c:v>23754.174999999999</c:v>
                </c:pt>
                <c:pt idx="1786">
                  <c:v>23749.827000000001</c:v>
                </c:pt>
                <c:pt idx="1787">
                  <c:v>23749.032999999999</c:v>
                </c:pt>
                <c:pt idx="1788">
                  <c:v>23744.512999999999</c:v>
                </c:pt>
                <c:pt idx="1789">
                  <c:v>23738.705000000002</c:v>
                </c:pt>
                <c:pt idx="1790">
                  <c:v>23734.234</c:v>
                </c:pt>
                <c:pt idx="1791">
                  <c:v>23725.789000000001</c:v>
                </c:pt>
                <c:pt idx="1792">
                  <c:v>23722.812999999998</c:v>
                </c:pt>
                <c:pt idx="1793">
                  <c:v>23719.357</c:v>
                </c:pt>
                <c:pt idx="1794">
                  <c:v>23719.510999999999</c:v>
                </c:pt>
                <c:pt idx="1795">
                  <c:v>23717.706999999999</c:v>
                </c:pt>
                <c:pt idx="1796">
                  <c:v>23713.133000000002</c:v>
                </c:pt>
                <c:pt idx="1797">
                  <c:v>23710.522000000001</c:v>
                </c:pt>
                <c:pt idx="1798">
                  <c:v>23706.393</c:v>
                </c:pt>
                <c:pt idx="1799">
                  <c:v>23700.776000000002</c:v>
                </c:pt>
                <c:pt idx="1800">
                  <c:v>23697.758000000002</c:v>
                </c:pt>
                <c:pt idx="1801">
                  <c:v>23691.539000000001</c:v>
                </c:pt>
                <c:pt idx="1802">
                  <c:v>23688.403999999999</c:v>
                </c:pt>
                <c:pt idx="1803">
                  <c:v>23683.149000000001</c:v>
                </c:pt>
                <c:pt idx="1804">
                  <c:v>23679.261999999999</c:v>
                </c:pt>
                <c:pt idx="1805">
                  <c:v>23671.083999999999</c:v>
                </c:pt>
                <c:pt idx="1806">
                  <c:v>23667.151000000002</c:v>
                </c:pt>
                <c:pt idx="1807">
                  <c:v>23664.544999999998</c:v>
                </c:pt>
                <c:pt idx="1808">
                  <c:v>23659.673999999999</c:v>
                </c:pt>
                <c:pt idx="1809">
                  <c:v>23652.986000000001</c:v>
                </c:pt>
                <c:pt idx="1810">
                  <c:v>23646.875</c:v>
                </c:pt>
                <c:pt idx="1811">
                  <c:v>23640.494999999999</c:v>
                </c:pt>
                <c:pt idx="1812">
                  <c:v>23636.239000000001</c:v>
                </c:pt>
                <c:pt idx="1813">
                  <c:v>23631.317999999999</c:v>
                </c:pt>
                <c:pt idx="1814">
                  <c:v>23626.352999999999</c:v>
                </c:pt>
                <c:pt idx="1815">
                  <c:v>23622.044000000002</c:v>
                </c:pt>
                <c:pt idx="1816">
                  <c:v>23619.64</c:v>
                </c:pt>
                <c:pt idx="1817">
                  <c:v>23617.717000000001</c:v>
                </c:pt>
                <c:pt idx="1818">
                  <c:v>23614.427</c:v>
                </c:pt>
                <c:pt idx="1819">
                  <c:v>23610.944</c:v>
                </c:pt>
                <c:pt idx="1820">
                  <c:v>23607.824000000001</c:v>
                </c:pt>
                <c:pt idx="1821">
                  <c:v>23604.933000000001</c:v>
                </c:pt>
                <c:pt idx="1822">
                  <c:v>23599.428</c:v>
                </c:pt>
                <c:pt idx="1823">
                  <c:v>23596.213</c:v>
                </c:pt>
                <c:pt idx="1824">
                  <c:v>23590.112000000001</c:v>
                </c:pt>
                <c:pt idx="1825">
                  <c:v>23582.589</c:v>
                </c:pt>
                <c:pt idx="1826">
                  <c:v>23575.838</c:v>
                </c:pt>
                <c:pt idx="1827">
                  <c:v>23568.26</c:v>
                </c:pt>
                <c:pt idx="1828">
                  <c:v>23558.641</c:v>
                </c:pt>
                <c:pt idx="1829">
                  <c:v>23548.438999999998</c:v>
                </c:pt>
                <c:pt idx="1830">
                  <c:v>23529.347000000002</c:v>
                </c:pt>
                <c:pt idx="1831">
                  <c:v>23519.044999999998</c:v>
                </c:pt>
                <c:pt idx="1832">
                  <c:v>23510.805</c:v>
                </c:pt>
                <c:pt idx="1833">
                  <c:v>23501.999</c:v>
                </c:pt>
                <c:pt idx="1834">
                  <c:v>23495.39</c:v>
                </c:pt>
                <c:pt idx="1835">
                  <c:v>23483.748</c:v>
                </c:pt>
                <c:pt idx="1836">
                  <c:v>23475.159</c:v>
                </c:pt>
                <c:pt idx="1837">
                  <c:v>23468.044999999998</c:v>
                </c:pt>
                <c:pt idx="1838">
                  <c:v>23455.932000000001</c:v>
                </c:pt>
                <c:pt idx="1839">
                  <c:v>23446.436000000002</c:v>
                </c:pt>
                <c:pt idx="1840">
                  <c:v>23439.868999999999</c:v>
                </c:pt>
                <c:pt idx="1841">
                  <c:v>23435.746999999999</c:v>
                </c:pt>
                <c:pt idx="1842">
                  <c:v>23428.371999999999</c:v>
                </c:pt>
                <c:pt idx="1843">
                  <c:v>23415.367999999999</c:v>
                </c:pt>
                <c:pt idx="1844">
                  <c:v>23401.011999999999</c:v>
                </c:pt>
                <c:pt idx="1845">
                  <c:v>23381.468000000001</c:v>
                </c:pt>
                <c:pt idx="1846">
                  <c:v>23373.597000000002</c:v>
                </c:pt>
                <c:pt idx="1847">
                  <c:v>23362.525000000001</c:v>
                </c:pt>
                <c:pt idx="1848">
                  <c:v>23350.537</c:v>
                </c:pt>
                <c:pt idx="1849">
                  <c:v>23337.14</c:v>
                </c:pt>
                <c:pt idx="1850">
                  <c:v>23323.947</c:v>
                </c:pt>
                <c:pt idx="1851">
                  <c:v>23315.464</c:v>
                </c:pt>
                <c:pt idx="1852">
                  <c:v>23305.824000000001</c:v>
                </c:pt>
                <c:pt idx="1853">
                  <c:v>23295.433000000001</c:v>
                </c:pt>
                <c:pt idx="1854">
                  <c:v>23288.325000000001</c:v>
                </c:pt>
                <c:pt idx="1855">
                  <c:v>23278.824000000001</c:v>
                </c:pt>
                <c:pt idx="1856">
                  <c:v>23266.436000000002</c:v>
                </c:pt>
                <c:pt idx="1857">
                  <c:v>23256.653999999999</c:v>
                </c:pt>
                <c:pt idx="1858">
                  <c:v>23248.556</c:v>
                </c:pt>
                <c:pt idx="1859">
                  <c:v>23238.776000000002</c:v>
                </c:pt>
                <c:pt idx="1860">
                  <c:v>23230.016</c:v>
                </c:pt>
                <c:pt idx="1861">
                  <c:v>23213.527999999998</c:v>
                </c:pt>
                <c:pt idx="1862">
                  <c:v>23202.19</c:v>
                </c:pt>
                <c:pt idx="1863">
                  <c:v>23191.780999999999</c:v>
                </c:pt>
                <c:pt idx="1864">
                  <c:v>23183.940999999999</c:v>
                </c:pt>
                <c:pt idx="1865">
                  <c:v>23176.387999999999</c:v>
                </c:pt>
                <c:pt idx="1866">
                  <c:v>23170.919000000002</c:v>
                </c:pt>
                <c:pt idx="1867">
                  <c:v>23164.606</c:v>
                </c:pt>
                <c:pt idx="1868">
                  <c:v>23152.819</c:v>
                </c:pt>
                <c:pt idx="1869">
                  <c:v>23140.916000000001</c:v>
                </c:pt>
                <c:pt idx="1870">
                  <c:v>23131.648000000001</c:v>
                </c:pt>
                <c:pt idx="1871">
                  <c:v>23122.464</c:v>
                </c:pt>
                <c:pt idx="1872">
                  <c:v>23102.928</c:v>
                </c:pt>
                <c:pt idx="1873">
                  <c:v>23092.338</c:v>
                </c:pt>
                <c:pt idx="1874">
                  <c:v>23080.714</c:v>
                </c:pt>
                <c:pt idx="1875">
                  <c:v>23066.684000000001</c:v>
                </c:pt>
                <c:pt idx="1876">
                  <c:v>23055.685000000001</c:v>
                </c:pt>
                <c:pt idx="1877">
                  <c:v>23042.802</c:v>
                </c:pt>
                <c:pt idx="1878">
                  <c:v>23033.187000000002</c:v>
                </c:pt>
                <c:pt idx="1879">
                  <c:v>23023.82</c:v>
                </c:pt>
                <c:pt idx="1880">
                  <c:v>23015.203000000001</c:v>
                </c:pt>
                <c:pt idx="1881">
                  <c:v>23002.525000000001</c:v>
                </c:pt>
                <c:pt idx="1882">
                  <c:v>22991.865000000002</c:v>
                </c:pt>
                <c:pt idx="1883">
                  <c:v>22981.546999999999</c:v>
                </c:pt>
                <c:pt idx="1884">
                  <c:v>22971.462</c:v>
                </c:pt>
                <c:pt idx="1885">
                  <c:v>22957.190999999999</c:v>
                </c:pt>
                <c:pt idx="1886">
                  <c:v>22945.392</c:v>
                </c:pt>
                <c:pt idx="1887">
                  <c:v>22933.237000000001</c:v>
                </c:pt>
                <c:pt idx="1888">
                  <c:v>22917.936000000002</c:v>
                </c:pt>
                <c:pt idx="1889">
                  <c:v>22904.991999999998</c:v>
                </c:pt>
                <c:pt idx="1890">
                  <c:v>22892.152999999998</c:v>
                </c:pt>
                <c:pt idx="1891">
                  <c:v>22879.446</c:v>
                </c:pt>
                <c:pt idx="1892">
                  <c:v>22858.592000000001</c:v>
                </c:pt>
                <c:pt idx="1893">
                  <c:v>22839.458999999999</c:v>
                </c:pt>
                <c:pt idx="1894">
                  <c:v>22821.688999999998</c:v>
                </c:pt>
                <c:pt idx="1895">
                  <c:v>22801.759999999998</c:v>
                </c:pt>
                <c:pt idx="1896">
                  <c:v>22782.625</c:v>
                </c:pt>
                <c:pt idx="1897">
                  <c:v>22764.723000000002</c:v>
                </c:pt>
                <c:pt idx="1898">
                  <c:v>22742.601999999999</c:v>
                </c:pt>
                <c:pt idx="1899">
                  <c:v>22721.614000000001</c:v>
                </c:pt>
                <c:pt idx="1900">
                  <c:v>22699.71</c:v>
                </c:pt>
                <c:pt idx="1901">
                  <c:v>22674.973999999998</c:v>
                </c:pt>
                <c:pt idx="1902">
                  <c:v>22655.433000000001</c:v>
                </c:pt>
                <c:pt idx="1903">
                  <c:v>22626.311000000002</c:v>
                </c:pt>
                <c:pt idx="1904">
                  <c:v>22602.893</c:v>
                </c:pt>
                <c:pt idx="1905">
                  <c:v>22579.023000000001</c:v>
                </c:pt>
                <c:pt idx="1906">
                  <c:v>22554.271000000001</c:v>
                </c:pt>
                <c:pt idx="1907">
                  <c:v>22526.25</c:v>
                </c:pt>
                <c:pt idx="1908">
                  <c:v>22495.174999999999</c:v>
                </c:pt>
                <c:pt idx="1909">
                  <c:v>22462.440999999999</c:v>
                </c:pt>
                <c:pt idx="1910">
                  <c:v>22430.559000000001</c:v>
                </c:pt>
                <c:pt idx="1911">
                  <c:v>22392.618999999999</c:v>
                </c:pt>
                <c:pt idx="1912">
                  <c:v>22356.499</c:v>
                </c:pt>
                <c:pt idx="1913">
                  <c:v>22322.411</c:v>
                </c:pt>
                <c:pt idx="1914">
                  <c:v>22286.921999999999</c:v>
                </c:pt>
                <c:pt idx="1915">
                  <c:v>22249.760999999999</c:v>
                </c:pt>
                <c:pt idx="1916">
                  <c:v>22204.013999999999</c:v>
                </c:pt>
                <c:pt idx="1917">
                  <c:v>22162.002</c:v>
                </c:pt>
                <c:pt idx="1918">
                  <c:v>22114.028999999999</c:v>
                </c:pt>
                <c:pt idx="1919">
                  <c:v>22063.741999999998</c:v>
                </c:pt>
                <c:pt idx="1920">
                  <c:v>22007.981</c:v>
                </c:pt>
                <c:pt idx="1921">
                  <c:v>21951.335999999999</c:v>
                </c:pt>
                <c:pt idx="1922">
                  <c:v>21898.918000000001</c:v>
                </c:pt>
                <c:pt idx="1923">
                  <c:v>21844.838</c:v>
                </c:pt>
                <c:pt idx="1924">
                  <c:v>21789.821</c:v>
                </c:pt>
                <c:pt idx="1925">
                  <c:v>21736.171999999999</c:v>
                </c:pt>
                <c:pt idx="1926">
                  <c:v>21676.687000000002</c:v>
                </c:pt>
                <c:pt idx="1927">
                  <c:v>21616.850999999999</c:v>
                </c:pt>
                <c:pt idx="1928">
                  <c:v>21557.625</c:v>
                </c:pt>
                <c:pt idx="1929">
                  <c:v>21502.824000000001</c:v>
                </c:pt>
                <c:pt idx="1930">
                  <c:v>21444.901999999998</c:v>
                </c:pt>
                <c:pt idx="1931">
                  <c:v>21383.751</c:v>
                </c:pt>
                <c:pt idx="1932">
                  <c:v>21327.506000000001</c:v>
                </c:pt>
                <c:pt idx="1933">
                  <c:v>21271.114000000001</c:v>
                </c:pt>
                <c:pt idx="1934">
                  <c:v>21209.921999999999</c:v>
                </c:pt>
                <c:pt idx="1935">
                  <c:v>21153.280999999999</c:v>
                </c:pt>
                <c:pt idx="1936">
                  <c:v>21094.276000000002</c:v>
                </c:pt>
                <c:pt idx="1937">
                  <c:v>21037.762999999999</c:v>
                </c:pt>
                <c:pt idx="1938">
                  <c:v>20982.976999999999</c:v>
                </c:pt>
                <c:pt idx="1939">
                  <c:v>20931.809000000001</c:v>
                </c:pt>
                <c:pt idx="1940">
                  <c:v>20884.150000000001</c:v>
                </c:pt>
                <c:pt idx="1941">
                  <c:v>20837.712</c:v>
                </c:pt>
                <c:pt idx="1942">
                  <c:v>20795.473000000002</c:v>
                </c:pt>
                <c:pt idx="1943">
                  <c:v>20753.581999999999</c:v>
                </c:pt>
                <c:pt idx="1944">
                  <c:v>20713.324000000001</c:v>
                </c:pt>
                <c:pt idx="1945">
                  <c:v>20678.687999999998</c:v>
                </c:pt>
                <c:pt idx="1946">
                  <c:v>20644.120999999999</c:v>
                </c:pt>
                <c:pt idx="1947">
                  <c:v>20609.319</c:v>
                </c:pt>
                <c:pt idx="1948">
                  <c:v>20576.232</c:v>
                </c:pt>
                <c:pt idx="1949">
                  <c:v>20546.919999999998</c:v>
                </c:pt>
                <c:pt idx="1950">
                  <c:v>20518.589</c:v>
                </c:pt>
                <c:pt idx="1951">
                  <c:v>20494.717000000001</c:v>
                </c:pt>
                <c:pt idx="1952">
                  <c:v>20472.877</c:v>
                </c:pt>
                <c:pt idx="1953">
                  <c:v>20454.038</c:v>
                </c:pt>
                <c:pt idx="1954">
                  <c:v>20431.026000000002</c:v>
                </c:pt>
                <c:pt idx="1955">
                  <c:v>20412.716</c:v>
                </c:pt>
                <c:pt idx="1956">
                  <c:v>20393.963</c:v>
                </c:pt>
                <c:pt idx="1957">
                  <c:v>20377.843000000001</c:v>
                </c:pt>
                <c:pt idx="1958">
                  <c:v>20359.738000000001</c:v>
                </c:pt>
                <c:pt idx="1959">
                  <c:v>20343.413</c:v>
                </c:pt>
                <c:pt idx="1960">
                  <c:v>20319.701000000001</c:v>
                </c:pt>
                <c:pt idx="1961">
                  <c:v>20307.001</c:v>
                </c:pt>
                <c:pt idx="1962">
                  <c:v>20292.345000000001</c:v>
                </c:pt>
                <c:pt idx="1963">
                  <c:v>20282.217000000001</c:v>
                </c:pt>
                <c:pt idx="1964">
                  <c:v>20270.098999999998</c:v>
                </c:pt>
                <c:pt idx="1965">
                  <c:v>20259.434000000001</c:v>
                </c:pt>
                <c:pt idx="1966">
                  <c:v>20250.728999999999</c:v>
                </c:pt>
                <c:pt idx="1967">
                  <c:v>20242.005000000001</c:v>
                </c:pt>
                <c:pt idx="1968">
                  <c:v>20234.361000000001</c:v>
                </c:pt>
                <c:pt idx="1969">
                  <c:v>20226.166000000001</c:v>
                </c:pt>
                <c:pt idx="1970">
                  <c:v>20216.636999999999</c:v>
                </c:pt>
                <c:pt idx="1971">
                  <c:v>20207.483</c:v>
                </c:pt>
                <c:pt idx="1972">
                  <c:v>20198.145</c:v>
                </c:pt>
                <c:pt idx="1973">
                  <c:v>20189.037</c:v>
                </c:pt>
                <c:pt idx="1974">
                  <c:v>20180.256000000001</c:v>
                </c:pt>
                <c:pt idx="1975">
                  <c:v>20174.944</c:v>
                </c:pt>
                <c:pt idx="1976">
                  <c:v>20164.999</c:v>
                </c:pt>
                <c:pt idx="1977">
                  <c:v>20157.537</c:v>
                </c:pt>
                <c:pt idx="1978">
                  <c:v>20153.001</c:v>
                </c:pt>
                <c:pt idx="1979">
                  <c:v>20148.944</c:v>
                </c:pt>
                <c:pt idx="1980">
                  <c:v>20143.608</c:v>
                </c:pt>
                <c:pt idx="1981">
                  <c:v>20139.767</c:v>
                </c:pt>
                <c:pt idx="1982">
                  <c:v>20135.581999999999</c:v>
                </c:pt>
                <c:pt idx="1983">
                  <c:v>20131.601999999999</c:v>
                </c:pt>
                <c:pt idx="1984">
                  <c:v>20126.18</c:v>
                </c:pt>
                <c:pt idx="1985">
                  <c:v>20121.005000000001</c:v>
                </c:pt>
                <c:pt idx="1986">
                  <c:v>20116.851999999999</c:v>
                </c:pt>
                <c:pt idx="1987">
                  <c:v>20111.053</c:v>
                </c:pt>
                <c:pt idx="1988">
                  <c:v>20107.394</c:v>
                </c:pt>
                <c:pt idx="1989">
                  <c:v>20104.010999999999</c:v>
                </c:pt>
                <c:pt idx="1990">
                  <c:v>20100.002</c:v>
                </c:pt>
                <c:pt idx="1991">
                  <c:v>20096.766</c:v>
                </c:pt>
                <c:pt idx="1992">
                  <c:v>20093.11</c:v>
                </c:pt>
                <c:pt idx="1993">
                  <c:v>20089.897000000001</c:v>
                </c:pt>
                <c:pt idx="1994">
                  <c:v>20086.014999999999</c:v>
                </c:pt>
                <c:pt idx="1995">
                  <c:v>20081.957999999999</c:v>
                </c:pt>
                <c:pt idx="1996">
                  <c:v>20081.133999999998</c:v>
                </c:pt>
                <c:pt idx="1997">
                  <c:v>20076.008999999998</c:v>
                </c:pt>
                <c:pt idx="1998">
                  <c:v>20071.777999999998</c:v>
                </c:pt>
                <c:pt idx="1999">
                  <c:v>20068.517</c:v>
                </c:pt>
                <c:pt idx="2000">
                  <c:v>20066.008999999998</c:v>
                </c:pt>
                <c:pt idx="2001">
                  <c:v>20063.174999999999</c:v>
                </c:pt>
                <c:pt idx="2002">
                  <c:v>20060.618999999999</c:v>
                </c:pt>
                <c:pt idx="2003">
                  <c:v>20057.256000000001</c:v>
                </c:pt>
                <c:pt idx="2004">
                  <c:v>20053.661</c:v>
                </c:pt>
                <c:pt idx="2005">
                  <c:v>20051.621999999999</c:v>
                </c:pt>
                <c:pt idx="2006">
                  <c:v>20049.437000000002</c:v>
                </c:pt>
                <c:pt idx="2007">
                  <c:v>20047.504000000001</c:v>
                </c:pt>
                <c:pt idx="2008">
                  <c:v>20043.687000000002</c:v>
                </c:pt>
                <c:pt idx="2009">
                  <c:v>20038.716</c:v>
                </c:pt>
                <c:pt idx="2010">
                  <c:v>20035.332999999999</c:v>
                </c:pt>
                <c:pt idx="2011">
                  <c:v>20030.403999999999</c:v>
                </c:pt>
                <c:pt idx="2012">
                  <c:v>20024.305</c:v>
                </c:pt>
                <c:pt idx="2013">
                  <c:v>20020.525000000001</c:v>
                </c:pt>
                <c:pt idx="2014">
                  <c:v>20015.221000000001</c:v>
                </c:pt>
                <c:pt idx="2015">
                  <c:v>20011.987000000001</c:v>
                </c:pt>
                <c:pt idx="2016">
                  <c:v>20008.952000000001</c:v>
                </c:pt>
                <c:pt idx="2017">
                  <c:v>20002.606</c:v>
                </c:pt>
                <c:pt idx="2018">
                  <c:v>19998.246999999999</c:v>
                </c:pt>
                <c:pt idx="2019">
                  <c:v>19995.988000000001</c:v>
                </c:pt>
                <c:pt idx="2020">
                  <c:v>19993.603999999999</c:v>
                </c:pt>
                <c:pt idx="2021">
                  <c:v>19989.847000000002</c:v>
                </c:pt>
                <c:pt idx="2022">
                  <c:v>19986.116999999998</c:v>
                </c:pt>
                <c:pt idx="2023">
                  <c:v>19983.295999999998</c:v>
                </c:pt>
                <c:pt idx="2024">
                  <c:v>19980.793000000001</c:v>
                </c:pt>
                <c:pt idx="2025">
                  <c:v>19977.406999999999</c:v>
                </c:pt>
                <c:pt idx="2026">
                  <c:v>19975.527999999998</c:v>
                </c:pt>
                <c:pt idx="2027">
                  <c:v>19973.928</c:v>
                </c:pt>
                <c:pt idx="2028">
                  <c:v>19973.376</c:v>
                </c:pt>
                <c:pt idx="2029">
                  <c:v>19971.990000000002</c:v>
                </c:pt>
                <c:pt idx="2030">
                  <c:v>19969.621999999999</c:v>
                </c:pt>
                <c:pt idx="2031">
                  <c:v>19967.572</c:v>
                </c:pt>
                <c:pt idx="2032">
                  <c:v>19965.402999999998</c:v>
                </c:pt>
                <c:pt idx="2033">
                  <c:v>19962.089</c:v>
                </c:pt>
                <c:pt idx="2034">
                  <c:v>19957.956999999999</c:v>
                </c:pt>
                <c:pt idx="2035">
                  <c:v>19954.452000000001</c:v>
                </c:pt>
                <c:pt idx="2036">
                  <c:v>19938.419000000002</c:v>
                </c:pt>
                <c:pt idx="2037">
                  <c:v>19933.428</c:v>
                </c:pt>
                <c:pt idx="2038">
                  <c:v>19929.475999999999</c:v>
                </c:pt>
                <c:pt idx="2039">
                  <c:v>19924.350999999999</c:v>
                </c:pt>
                <c:pt idx="2040">
                  <c:v>19923.420999999998</c:v>
                </c:pt>
                <c:pt idx="2041">
                  <c:v>19921.505000000001</c:v>
                </c:pt>
                <c:pt idx="2042">
                  <c:v>19918.977999999999</c:v>
                </c:pt>
                <c:pt idx="2043">
                  <c:v>19916.517</c:v>
                </c:pt>
                <c:pt idx="2044">
                  <c:v>19912.156999999999</c:v>
                </c:pt>
                <c:pt idx="2045">
                  <c:v>19908.442999999999</c:v>
                </c:pt>
                <c:pt idx="2046">
                  <c:v>19905.701000000001</c:v>
                </c:pt>
                <c:pt idx="2047">
                  <c:v>19902.289000000001</c:v>
                </c:pt>
                <c:pt idx="2048">
                  <c:v>19898.099999999999</c:v>
                </c:pt>
                <c:pt idx="2049">
                  <c:v>19893.291000000001</c:v>
                </c:pt>
                <c:pt idx="2050">
                  <c:v>19889.834999999999</c:v>
                </c:pt>
                <c:pt idx="2051">
                  <c:v>19884.807000000001</c:v>
                </c:pt>
                <c:pt idx="2052">
                  <c:v>19881.366999999998</c:v>
                </c:pt>
                <c:pt idx="2053">
                  <c:v>19878.776000000002</c:v>
                </c:pt>
                <c:pt idx="2054">
                  <c:v>19873.63</c:v>
                </c:pt>
                <c:pt idx="2055">
                  <c:v>19871.367999999999</c:v>
                </c:pt>
                <c:pt idx="2056">
                  <c:v>19867.002</c:v>
                </c:pt>
                <c:pt idx="2057">
                  <c:v>19865.04</c:v>
                </c:pt>
                <c:pt idx="2058">
                  <c:v>19861.069</c:v>
                </c:pt>
                <c:pt idx="2059">
                  <c:v>19858.207999999999</c:v>
                </c:pt>
                <c:pt idx="2060">
                  <c:v>19851.867999999999</c:v>
                </c:pt>
                <c:pt idx="2061">
                  <c:v>19845.635999999999</c:v>
                </c:pt>
                <c:pt idx="2062">
                  <c:v>19840.469000000001</c:v>
                </c:pt>
                <c:pt idx="2063">
                  <c:v>19835.089</c:v>
                </c:pt>
                <c:pt idx="2064">
                  <c:v>19831.226999999999</c:v>
                </c:pt>
                <c:pt idx="2065">
                  <c:v>19827.991000000002</c:v>
                </c:pt>
                <c:pt idx="2066">
                  <c:v>19823.234</c:v>
                </c:pt>
                <c:pt idx="2067">
                  <c:v>19819.144</c:v>
                </c:pt>
                <c:pt idx="2068">
                  <c:v>19815.257000000001</c:v>
                </c:pt>
                <c:pt idx="2069">
                  <c:v>19810.823</c:v>
                </c:pt>
                <c:pt idx="2070">
                  <c:v>19808.050999999999</c:v>
                </c:pt>
                <c:pt idx="2071">
                  <c:v>19797.773000000001</c:v>
                </c:pt>
                <c:pt idx="2072">
                  <c:v>19789.159</c:v>
                </c:pt>
                <c:pt idx="2073">
                  <c:v>19786.5</c:v>
                </c:pt>
                <c:pt idx="2074">
                  <c:v>19781.875</c:v>
                </c:pt>
                <c:pt idx="2075">
                  <c:v>19776.931</c:v>
                </c:pt>
                <c:pt idx="2076">
                  <c:v>19771.808000000001</c:v>
                </c:pt>
                <c:pt idx="2077">
                  <c:v>19767.606</c:v>
                </c:pt>
                <c:pt idx="2078">
                  <c:v>19762.587</c:v>
                </c:pt>
                <c:pt idx="2079">
                  <c:v>19755.05</c:v>
                </c:pt>
                <c:pt idx="2080">
                  <c:v>19750.163</c:v>
                </c:pt>
                <c:pt idx="2081">
                  <c:v>19745.652999999998</c:v>
                </c:pt>
                <c:pt idx="2082">
                  <c:v>19743.253000000001</c:v>
                </c:pt>
                <c:pt idx="2083">
                  <c:v>19737.650000000001</c:v>
                </c:pt>
                <c:pt idx="2084">
                  <c:v>19733.552</c:v>
                </c:pt>
                <c:pt idx="2085">
                  <c:v>19730.668000000001</c:v>
                </c:pt>
                <c:pt idx="2086">
                  <c:v>19727.694</c:v>
                </c:pt>
                <c:pt idx="2087">
                  <c:v>19727.419000000002</c:v>
                </c:pt>
                <c:pt idx="2088">
                  <c:v>19726.633000000002</c:v>
                </c:pt>
                <c:pt idx="2089">
                  <c:v>19725.268</c:v>
                </c:pt>
                <c:pt idx="2090">
                  <c:v>19723.616000000002</c:v>
                </c:pt>
                <c:pt idx="2091">
                  <c:v>19720.170999999998</c:v>
                </c:pt>
                <c:pt idx="2092">
                  <c:v>19717.973000000002</c:v>
                </c:pt>
                <c:pt idx="2093">
                  <c:v>19713.661</c:v>
                </c:pt>
                <c:pt idx="2094">
                  <c:v>19709.914000000001</c:v>
                </c:pt>
                <c:pt idx="2095">
                  <c:v>19707.972000000002</c:v>
                </c:pt>
                <c:pt idx="2096">
                  <c:v>19703.257000000001</c:v>
                </c:pt>
                <c:pt idx="2097">
                  <c:v>19697.187999999998</c:v>
                </c:pt>
                <c:pt idx="2098">
                  <c:v>19692.962</c:v>
                </c:pt>
                <c:pt idx="2099">
                  <c:v>19688.381000000001</c:v>
                </c:pt>
                <c:pt idx="2100">
                  <c:v>19684.278999999999</c:v>
                </c:pt>
                <c:pt idx="2101">
                  <c:v>19680.87</c:v>
                </c:pt>
                <c:pt idx="2102">
                  <c:v>19679.541000000001</c:v>
                </c:pt>
                <c:pt idx="2103">
                  <c:v>19677.367999999999</c:v>
                </c:pt>
                <c:pt idx="2104">
                  <c:v>19675.485000000001</c:v>
                </c:pt>
                <c:pt idx="2105">
                  <c:v>19673.396000000001</c:v>
                </c:pt>
                <c:pt idx="2106">
                  <c:v>19670.850999999999</c:v>
                </c:pt>
                <c:pt idx="2107">
                  <c:v>19670.046999999999</c:v>
                </c:pt>
                <c:pt idx="2108">
                  <c:v>19667.044000000002</c:v>
                </c:pt>
                <c:pt idx="2109">
                  <c:v>19662.392</c:v>
                </c:pt>
                <c:pt idx="2110">
                  <c:v>19657.874</c:v>
                </c:pt>
                <c:pt idx="2111">
                  <c:v>19655.605</c:v>
                </c:pt>
                <c:pt idx="2112">
                  <c:v>19651.833999999999</c:v>
                </c:pt>
                <c:pt idx="2113">
                  <c:v>19647.968000000001</c:v>
                </c:pt>
                <c:pt idx="2114">
                  <c:v>19646.955000000002</c:v>
                </c:pt>
                <c:pt idx="2115">
                  <c:v>19646.012999999999</c:v>
                </c:pt>
                <c:pt idx="2116">
                  <c:v>19642.88</c:v>
                </c:pt>
                <c:pt idx="2117">
                  <c:v>19641.063999999998</c:v>
                </c:pt>
                <c:pt idx="2118">
                  <c:v>19636.701000000001</c:v>
                </c:pt>
                <c:pt idx="2119">
                  <c:v>19631.958999999999</c:v>
                </c:pt>
                <c:pt idx="2120">
                  <c:v>19627.617999999999</c:v>
                </c:pt>
                <c:pt idx="2121">
                  <c:v>19626.067999999999</c:v>
                </c:pt>
                <c:pt idx="2122">
                  <c:v>19623.214</c:v>
                </c:pt>
                <c:pt idx="2123">
                  <c:v>19620.627</c:v>
                </c:pt>
                <c:pt idx="2124">
                  <c:v>19604.291000000001</c:v>
                </c:pt>
                <c:pt idx="2125">
                  <c:v>19600.13</c:v>
                </c:pt>
                <c:pt idx="2126">
                  <c:v>19596.344000000001</c:v>
                </c:pt>
                <c:pt idx="2127">
                  <c:v>19593.098000000002</c:v>
                </c:pt>
                <c:pt idx="2128">
                  <c:v>19589.438999999998</c:v>
                </c:pt>
                <c:pt idx="2129">
                  <c:v>19582.445</c:v>
                </c:pt>
                <c:pt idx="2130">
                  <c:v>19570.382000000001</c:v>
                </c:pt>
                <c:pt idx="2131">
                  <c:v>19565.486000000001</c:v>
                </c:pt>
                <c:pt idx="2132">
                  <c:v>19560.557000000001</c:v>
                </c:pt>
                <c:pt idx="2133">
                  <c:v>19555.552</c:v>
                </c:pt>
                <c:pt idx="2134">
                  <c:v>19551.724999999999</c:v>
                </c:pt>
                <c:pt idx="2135">
                  <c:v>19547.829000000002</c:v>
                </c:pt>
                <c:pt idx="2136">
                  <c:v>19545.946</c:v>
                </c:pt>
                <c:pt idx="2137">
                  <c:v>19542.282999999999</c:v>
                </c:pt>
                <c:pt idx="2138">
                  <c:v>19538.143</c:v>
                </c:pt>
                <c:pt idx="2139">
                  <c:v>19535.168000000001</c:v>
                </c:pt>
                <c:pt idx="2140">
                  <c:v>19534.014999999999</c:v>
                </c:pt>
                <c:pt idx="2141">
                  <c:v>19530.214</c:v>
                </c:pt>
                <c:pt idx="2142">
                  <c:v>19529.011999999999</c:v>
                </c:pt>
                <c:pt idx="2143">
                  <c:v>19527.192999999999</c:v>
                </c:pt>
                <c:pt idx="2144">
                  <c:v>19526.295999999998</c:v>
                </c:pt>
                <c:pt idx="2145">
                  <c:v>19523.819</c:v>
                </c:pt>
                <c:pt idx="2146">
                  <c:v>19521.835999999999</c:v>
                </c:pt>
                <c:pt idx="2147">
                  <c:v>19517.755000000001</c:v>
                </c:pt>
                <c:pt idx="2148">
                  <c:v>19512.776999999998</c:v>
                </c:pt>
                <c:pt idx="2149">
                  <c:v>19511.424999999999</c:v>
                </c:pt>
                <c:pt idx="2150">
                  <c:v>19508.931</c:v>
                </c:pt>
                <c:pt idx="2151">
                  <c:v>19507.111000000001</c:v>
                </c:pt>
                <c:pt idx="2152">
                  <c:v>19504.677</c:v>
                </c:pt>
                <c:pt idx="2153">
                  <c:v>19504.492999999999</c:v>
                </c:pt>
                <c:pt idx="2154">
                  <c:v>19504.2</c:v>
                </c:pt>
                <c:pt idx="2155">
                  <c:v>19502.188999999998</c:v>
                </c:pt>
                <c:pt idx="2156">
                  <c:v>19500.661</c:v>
                </c:pt>
                <c:pt idx="2157">
                  <c:v>19488.613000000001</c:v>
                </c:pt>
                <c:pt idx="2158">
                  <c:v>19482.826000000001</c:v>
                </c:pt>
                <c:pt idx="2159">
                  <c:v>19465.837</c:v>
                </c:pt>
                <c:pt idx="2160">
                  <c:v>19461.081999999999</c:v>
                </c:pt>
                <c:pt idx="2161">
                  <c:v>19457.636999999999</c:v>
                </c:pt>
                <c:pt idx="2162">
                  <c:v>19456.07</c:v>
                </c:pt>
                <c:pt idx="2163">
                  <c:v>19450.566999999999</c:v>
                </c:pt>
                <c:pt idx="2164">
                  <c:v>19448.274000000001</c:v>
                </c:pt>
                <c:pt idx="2165">
                  <c:v>19447.88</c:v>
                </c:pt>
                <c:pt idx="2166">
                  <c:v>19446.73</c:v>
                </c:pt>
                <c:pt idx="2167">
                  <c:v>19443.773000000001</c:v>
                </c:pt>
                <c:pt idx="2168">
                  <c:v>19442.613000000001</c:v>
                </c:pt>
                <c:pt idx="2169">
                  <c:v>19440.815999999999</c:v>
                </c:pt>
                <c:pt idx="2170">
                  <c:v>19438.098999999998</c:v>
                </c:pt>
                <c:pt idx="2171">
                  <c:v>19437.347000000002</c:v>
                </c:pt>
                <c:pt idx="2172">
                  <c:v>19436.134999999998</c:v>
                </c:pt>
                <c:pt idx="2173">
                  <c:v>19433.907999999999</c:v>
                </c:pt>
                <c:pt idx="2174">
                  <c:v>19431.564999999999</c:v>
                </c:pt>
                <c:pt idx="2175">
                  <c:v>19430.307000000001</c:v>
                </c:pt>
                <c:pt idx="2176">
                  <c:v>19427.815999999999</c:v>
                </c:pt>
                <c:pt idx="2177">
                  <c:v>19427.592000000001</c:v>
                </c:pt>
                <c:pt idx="2178">
                  <c:v>19426.810000000001</c:v>
                </c:pt>
                <c:pt idx="2179">
                  <c:v>19426.117999999999</c:v>
                </c:pt>
                <c:pt idx="2180">
                  <c:v>19425.776999999998</c:v>
                </c:pt>
                <c:pt idx="2181">
                  <c:v>19422.805</c:v>
                </c:pt>
                <c:pt idx="2182">
                  <c:v>19421.258999999998</c:v>
                </c:pt>
                <c:pt idx="2183">
                  <c:v>19418.689999999999</c:v>
                </c:pt>
                <c:pt idx="2184">
                  <c:v>19416.82</c:v>
                </c:pt>
                <c:pt idx="2185">
                  <c:v>19413.032999999999</c:v>
                </c:pt>
                <c:pt idx="2186">
                  <c:v>19409.493999999999</c:v>
                </c:pt>
                <c:pt idx="2187">
                  <c:v>19407.510999999999</c:v>
                </c:pt>
                <c:pt idx="2188">
                  <c:v>19405.223999999998</c:v>
                </c:pt>
                <c:pt idx="2189">
                  <c:v>19403.739000000001</c:v>
                </c:pt>
                <c:pt idx="2190">
                  <c:v>19401.319</c:v>
                </c:pt>
                <c:pt idx="2191">
                  <c:v>19399.385999999999</c:v>
                </c:pt>
                <c:pt idx="2192">
                  <c:v>19394.046999999999</c:v>
                </c:pt>
                <c:pt idx="2193">
                  <c:v>19391.078000000001</c:v>
                </c:pt>
                <c:pt idx="2194">
                  <c:v>19389.258000000002</c:v>
                </c:pt>
                <c:pt idx="2195">
                  <c:v>19387.674999999999</c:v>
                </c:pt>
                <c:pt idx="2196">
                  <c:v>19376.835999999999</c:v>
                </c:pt>
                <c:pt idx="2197">
                  <c:v>19374.063999999998</c:v>
                </c:pt>
                <c:pt idx="2198">
                  <c:v>19372.539000000001</c:v>
                </c:pt>
                <c:pt idx="2199">
                  <c:v>19367.54</c:v>
                </c:pt>
                <c:pt idx="2200">
                  <c:v>19360.524000000001</c:v>
                </c:pt>
                <c:pt idx="2201">
                  <c:v>19355.048999999999</c:v>
                </c:pt>
                <c:pt idx="2202">
                  <c:v>19352.262999999999</c:v>
                </c:pt>
                <c:pt idx="2203">
                  <c:v>19350.656999999999</c:v>
                </c:pt>
                <c:pt idx="2204">
                  <c:v>19346.618999999999</c:v>
                </c:pt>
                <c:pt idx="2205">
                  <c:v>19342.523000000001</c:v>
                </c:pt>
                <c:pt idx="2206">
                  <c:v>19340.261999999999</c:v>
                </c:pt>
                <c:pt idx="2207">
                  <c:v>19334.401000000002</c:v>
                </c:pt>
                <c:pt idx="2208">
                  <c:v>19322.905999999999</c:v>
                </c:pt>
                <c:pt idx="2209">
                  <c:v>19318.843000000001</c:v>
                </c:pt>
                <c:pt idx="2210">
                  <c:v>19315.213</c:v>
                </c:pt>
                <c:pt idx="2211">
                  <c:v>19309.986000000001</c:v>
                </c:pt>
                <c:pt idx="2212">
                  <c:v>19301.616999999998</c:v>
                </c:pt>
                <c:pt idx="2213">
                  <c:v>19279.864000000001</c:v>
                </c:pt>
                <c:pt idx="2214">
                  <c:v>19270.499</c:v>
                </c:pt>
                <c:pt idx="2215">
                  <c:v>19266.161</c:v>
                </c:pt>
                <c:pt idx="2216">
                  <c:v>19263.210999999999</c:v>
                </c:pt>
                <c:pt idx="2217">
                  <c:v>19259.004000000001</c:v>
                </c:pt>
                <c:pt idx="2218">
                  <c:v>19256.401000000002</c:v>
                </c:pt>
                <c:pt idx="2219">
                  <c:v>19252.945</c:v>
                </c:pt>
                <c:pt idx="2220">
                  <c:v>19230.87</c:v>
                </c:pt>
                <c:pt idx="2221">
                  <c:v>19223.539000000001</c:v>
                </c:pt>
                <c:pt idx="2222">
                  <c:v>19216.715</c:v>
                </c:pt>
                <c:pt idx="2223">
                  <c:v>19212.460999999999</c:v>
                </c:pt>
                <c:pt idx="2224">
                  <c:v>19195.253000000001</c:v>
                </c:pt>
                <c:pt idx="2225">
                  <c:v>19188.688999999998</c:v>
                </c:pt>
                <c:pt idx="2226">
                  <c:v>19176.513999999999</c:v>
                </c:pt>
                <c:pt idx="2227">
                  <c:v>19171.427</c:v>
                </c:pt>
                <c:pt idx="2228">
                  <c:v>19166.938999999998</c:v>
                </c:pt>
                <c:pt idx="2229">
                  <c:v>19161.466</c:v>
                </c:pt>
                <c:pt idx="2230">
                  <c:v>19155.588</c:v>
                </c:pt>
                <c:pt idx="2231">
                  <c:v>19151.260999999999</c:v>
                </c:pt>
                <c:pt idx="2232">
                  <c:v>19146.295999999998</c:v>
                </c:pt>
                <c:pt idx="2233">
                  <c:v>19141.830999999998</c:v>
                </c:pt>
                <c:pt idx="2234">
                  <c:v>19131.338</c:v>
                </c:pt>
                <c:pt idx="2235">
                  <c:v>19125.63</c:v>
                </c:pt>
                <c:pt idx="2236">
                  <c:v>19123.751</c:v>
                </c:pt>
                <c:pt idx="2237">
                  <c:v>19118.458999999999</c:v>
                </c:pt>
                <c:pt idx="2238">
                  <c:v>19112.401999999998</c:v>
                </c:pt>
                <c:pt idx="2239">
                  <c:v>19107.656999999999</c:v>
                </c:pt>
                <c:pt idx="2240">
                  <c:v>19103.11</c:v>
                </c:pt>
                <c:pt idx="2241">
                  <c:v>19098.733</c:v>
                </c:pt>
                <c:pt idx="2242">
                  <c:v>19094.508000000002</c:v>
                </c:pt>
                <c:pt idx="2243">
                  <c:v>19092.356</c:v>
                </c:pt>
                <c:pt idx="2244">
                  <c:v>19087.541000000001</c:v>
                </c:pt>
                <c:pt idx="2245">
                  <c:v>19077.565999999999</c:v>
                </c:pt>
                <c:pt idx="2246">
                  <c:v>19073.199000000001</c:v>
                </c:pt>
                <c:pt idx="2247">
                  <c:v>19067.126</c:v>
                </c:pt>
                <c:pt idx="2248">
                  <c:v>19058.656999999999</c:v>
                </c:pt>
                <c:pt idx="2249">
                  <c:v>19053.778999999999</c:v>
                </c:pt>
                <c:pt idx="2250">
                  <c:v>19044.251</c:v>
                </c:pt>
                <c:pt idx="2251">
                  <c:v>19037.419999999998</c:v>
                </c:pt>
                <c:pt idx="2252">
                  <c:v>19032.615000000002</c:v>
                </c:pt>
                <c:pt idx="2253">
                  <c:v>19021.626</c:v>
                </c:pt>
                <c:pt idx="2254">
                  <c:v>19010.055</c:v>
                </c:pt>
                <c:pt idx="2255">
                  <c:v>19004.373</c:v>
                </c:pt>
                <c:pt idx="2256">
                  <c:v>19000.121999999999</c:v>
                </c:pt>
                <c:pt idx="2257">
                  <c:v>18994.213</c:v>
                </c:pt>
                <c:pt idx="2258">
                  <c:v>18989.794000000002</c:v>
                </c:pt>
                <c:pt idx="2259">
                  <c:v>18983.003000000001</c:v>
                </c:pt>
                <c:pt idx="2260">
                  <c:v>18976.96</c:v>
                </c:pt>
                <c:pt idx="2261">
                  <c:v>18972.077000000001</c:v>
                </c:pt>
                <c:pt idx="2262">
                  <c:v>18968.560000000001</c:v>
                </c:pt>
                <c:pt idx="2263">
                  <c:v>18963.483</c:v>
                </c:pt>
                <c:pt idx="2264">
                  <c:v>18941.082999999999</c:v>
                </c:pt>
                <c:pt idx="2265">
                  <c:v>18935.742999999999</c:v>
                </c:pt>
                <c:pt idx="2266">
                  <c:v>18930.964</c:v>
                </c:pt>
                <c:pt idx="2267">
                  <c:v>18926.177</c:v>
                </c:pt>
                <c:pt idx="2268">
                  <c:v>18918.893</c:v>
                </c:pt>
                <c:pt idx="2269">
                  <c:v>18911.710999999999</c:v>
                </c:pt>
                <c:pt idx="2270">
                  <c:v>18903.334999999999</c:v>
                </c:pt>
                <c:pt idx="2271">
                  <c:v>18894.334999999999</c:v>
                </c:pt>
                <c:pt idx="2272">
                  <c:v>18888.853999999999</c:v>
                </c:pt>
                <c:pt idx="2273">
                  <c:v>18881.387999999999</c:v>
                </c:pt>
                <c:pt idx="2274">
                  <c:v>18876.282999999999</c:v>
                </c:pt>
                <c:pt idx="2275">
                  <c:v>18870.07</c:v>
                </c:pt>
                <c:pt idx="2276">
                  <c:v>18864.223000000002</c:v>
                </c:pt>
                <c:pt idx="2277">
                  <c:v>18854.699000000001</c:v>
                </c:pt>
                <c:pt idx="2278">
                  <c:v>18848.460999999999</c:v>
                </c:pt>
                <c:pt idx="2279">
                  <c:v>18843.941999999999</c:v>
                </c:pt>
                <c:pt idx="2280">
                  <c:v>18840.073</c:v>
                </c:pt>
                <c:pt idx="2281">
                  <c:v>18835.404999999999</c:v>
                </c:pt>
                <c:pt idx="2282">
                  <c:v>18832.169000000002</c:v>
                </c:pt>
                <c:pt idx="2283">
                  <c:v>18812.662</c:v>
                </c:pt>
                <c:pt idx="2284">
                  <c:v>18805.951000000001</c:v>
                </c:pt>
                <c:pt idx="2285">
                  <c:v>18797.378000000001</c:v>
                </c:pt>
                <c:pt idx="2286">
                  <c:v>18790.666000000001</c:v>
                </c:pt>
                <c:pt idx="2287">
                  <c:v>18782.685000000001</c:v>
                </c:pt>
                <c:pt idx="2288">
                  <c:v>18775.054</c:v>
                </c:pt>
                <c:pt idx="2289">
                  <c:v>18769.794000000002</c:v>
                </c:pt>
                <c:pt idx="2290">
                  <c:v>18763.13</c:v>
                </c:pt>
                <c:pt idx="2291">
                  <c:v>18755.598000000002</c:v>
                </c:pt>
                <c:pt idx="2292">
                  <c:v>18746.482</c:v>
                </c:pt>
                <c:pt idx="2293">
                  <c:v>18739.952000000001</c:v>
                </c:pt>
                <c:pt idx="2294">
                  <c:v>18732.556</c:v>
                </c:pt>
                <c:pt idx="2295">
                  <c:v>18724.395</c:v>
                </c:pt>
                <c:pt idx="2296">
                  <c:v>18718.048999999999</c:v>
                </c:pt>
                <c:pt idx="2297">
                  <c:v>18713.685000000001</c:v>
                </c:pt>
                <c:pt idx="2298">
                  <c:v>18709.712</c:v>
                </c:pt>
                <c:pt idx="2299">
                  <c:v>18703.080000000002</c:v>
                </c:pt>
                <c:pt idx="2300">
                  <c:v>18695.625</c:v>
                </c:pt>
                <c:pt idx="2301">
                  <c:v>18689.184000000001</c:v>
                </c:pt>
                <c:pt idx="2302">
                  <c:v>18682.314999999999</c:v>
                </c:pt>
                <c:pt idx="2303">
                  <c:v>18675.697</c:v>
                </c:pt>
                <c:pt idx="2304">
                  <c:v>18670.305</c:v>
                </c:pt>
                <c:pt idx="2305">
                  <c:v>18666.052</c:v>
                </c:pt>
                <c:pt idx="2306">
                  <c:v>18654.703000000001</c:v>
                </c:pt>
                <c:pt idx="2307">
                  <c:v>18645.596000000001</c:v>
                </c:pt>
                <c:pt idx="2308">
                  <c:v>18635.3</c:v>
                </c:pt>
                <c:pt idx="2309">
                  <c:v>18629.792000000001</c:v>
                </c:pt>
                <c:pt idx="2310">
                  <c:v>18623.544999999998</c:v>
                </c:pt>
                <c:pt idx="2311">
                  <c:v>18617.609</c:v>
                </c:pt>
                <c:pt idx="2312">
                  <c:v>18608.295999999998</c:v>
                </c:pt>
                <c:pt idx="2313">
                  <c:v>18600.883999999998</c:v>
                </c:pt>
                <c:pt idx="2314">
                  <c:v>18594.550999999999</c:v>
                </c:pt>
                <c:pt idx="2315">
                  <c:v>18587.698</c:v>
                </c:pt>
                <c:pt idx="2316">
                  <c:v>18582.482</c:v>
                </c:pt>
                <c:pt idx="2317">
                  <c:v>18578.668000000001</c:v>
                </c:pt>
                <c:pt idx="2318">
                  <c:v>18572.498</c:v>
                </c:pt>
                <c:pt idx="2319">
                  <c:v>18566.527999999998</c:v>
                </c:pt>
                <c:pt idx="2320">
                  <c:v>18560.057000000001</c:v>
                </c:pt>
                <c:pt idx="2321">
                  <c:v>18549.736000000001</c:v>
                </c:pt>
                <c:pt idx="2322">
                  <c:v>18542.837</c:v>
                </c:pt>
                <c:pt idx="2323">
                  <c:v>18532.909</c:v>
                </c:pt>
                <c:pt idx="2324">
                  <c:v>18523.026000000002</c:v>
                </c:pt>
                <c:pt idx="2325">
                  <c:v>18516.55</c:v>
                </c:pt>
                <c:pt idx="2326">
                  <c:v>18507.829000000002</c:v>
                </c:pt>
                <c:pt idx="2327">
                  <c:v>18502.903999999999</c:v>
                </c:pt>
                <c:pt idx="2328">
                  <c:v>18497.499</c:v>
                </c:pt>
                <c:pt idx="2329">
                  <c:v>18491.916000000001</c:v>
                </c:pt>
                <c:pt idx="2330">
                  <c:v>18483.478999999999</c:v>
                </c:pt>
                <c:pt idx="2331">
                  <c:v>18476.213</c:v>
                </c:pt>
                <c:pt idx="2332">
                  <c:v>18470.445</c:v>
                </c:pt>
                <c:pt idx="2333">
                  <c:v>18460.386999999999</c:v>
                </c:pt>
                <c:pt idx="2334">
                  <c:v>18452.055</c:v>
                </c:pt>
                <c:pt idx="2335">
                  <c:v>18446.054</c:v>
                </c:pt>
                <c:pt idx="2336">
                  <c:v>18439.117999999999</c:v>
                </c:pt>
                <c:pt idx="2337">
                  <c:v>18430.455000000002</c:v>
                </c:pt>
                <c:pt idx="2338">
                  <c:v>18421.491000000002</c:v>
                </c:pt>
                <c:pt idx="2339">
                  <c:v>18414.690999999999</c:v>
                </c:pt>
                <c:pt idx="2340">
                  <c:v>18408.870999999999</c:v>
                </c:pt>
                <c:pt idx="2341">
                  <c:v>18402.654999999999</c:v>
                </c:pt>
                <c:pt idx="2342">
                  <c:v>18392.603999999999</c:v>
                </c:pt>
                <c:pt idx="2343">
                  <c:v>18385.350999999999</c:v>
                </c:pt>
                <c:pt idx="2344">
                  <c:v>18379.151000000002</c:v>
                </c:pt>
                <c:pt idx="2345">
                  <c:v>18373.603999999999</c:v>
                </c:pt>
                <c:pt idx="2346">
                  <c:v>18356.983</c:v>
                </c:pt>
                <c:pt idx="2347">
                  <c:v>18348.134999999998</c:v>
                </c:pt>
                <c:pt idx="2348">
                  <c:v>18340.537</c:v>
                </c:pt>
                <c:pt idx="2349">
                  <c:v>18333.223000000002</c:v>
                </c:pt>
                <c:pt idx="2350">
                  <c:v>18326.741000000002</c:v>
                </c:pt>
                <c:pt idx="2351">
                  <c:v>18318.295999999998</c:v>
                </c:pt>
                <c:pt idx="2352">
                  <c:v>18312.488000000001</c:v>
                </c:pt>
                <c:pt idx="2353">
                  <c:v>18308.644</c:v>
                </c:pt>
                <c:pt idx="2354">
                  <c:v>18301.117999999999</c:v>
                </c:pt>
                <c:pt idx="2355">
                  <c:v>18296.04</c:v>
                </c:pt>
                <c:pt idx="2356">
                  <c:v>18290.204000000002</c:v>
                </c:pt>
                <c:pt idx="2357">
                  <c:v>18285.815999999999</c:v>
                </c:pt>
                <c:pt idx="2358">
                  <c:v>18279.647000000001</c:v>
                </c:pt>
                <c:pt idx="2359">
                  <c:v>18273.452000000001</c:v>
                </c:pt>
                <c:pt idx="2360">
                  <c:v>18266.448</c:v>
                </c:pt>
                <c:pt idx="2361">
                  <c:v>18261.483</c:v>
                </c:pt>
                <c:pt idx="2362">
                  <c:v>18254.613000000001</c:v>
                </c:pt>
                <c:pt idx="2363">
                  <c:v>18249.274000000001</c:v>
                </c:pt>
                <c:pt idx="2364">
                  <c:v>18242.437000000002</c:v>
                </c:pt>
                <c:pt idx="2365">
                  <c:v>18236.276999999998</c:v>
                </c:pt>
                <c:pt idx="2366">
                  <c:v>18231.968000000001</c:v>
                </c:pt>
                <c:pt idx="2367">
                  <c:v>18227.646000000001</c:v>
                </c:pt>
                <c:pt idx="2368">
                  <c:v>18221.66</c:v>
                </c:pt>
                <c:pt idx="2369">
                  <c:v>18214.251</c:v>
                </c:pt>
                <c:pt idx="2370">
                  <c:v>18208.541000000001</c:v>
                </c:pt>
                <c:pt idx="2371">
                  <c:v>18203.837</c:v>
                </c:pt>
                <c:pt idx="2372">
                  <c:v>18198.536</c:v>
                </c:pt>
                <c:pt idx="2373">
                  <c:v>18192.936000000002</c:v>
                </c:pt>
                <c:pt idx="2374">
                  <c:v>18183.241999999998</c:v>
                </c:pt>
                <c:pt idx="2375">
                  <c:v>18175.718000000001</c:v>
                </c:pt>
                <c:pt idx="2376">
                  <c:v>18168.64</c:v>
                </c:pt>
                <c:pt idx="2377">
                  <c:v>18162.945</c:v>
                </c:pt>
                <c:pt idx="2378">
                  <c:v>18141.746999999999</c:v>
                </c:pt>
                <c:pt idx="2379">
                  <c:v>18136.857</c:v>
                </c:pt>
                <c:pt idx="2380">
                  <c:v>18128.778999999999</c:v>
                </c:pt>
                <c:pt idx="2381">
                  <c:v>18121.878000000001</c:v>
                </c:pt>
                <c:pt idx="2382">
                  <c:v>18117.694</c:v>
                </c:pt>
                <c:pt idx="2383">
                  <c:v>18109.834999999999</c:v>
                </c:pt>
                <c:pt idx="2384">
                  <c:v>18099.647000000001</c:v>
                </c:pt>
                <c:pt idx="2385">
                  <c:v>18090.775000000001</c:v>
                </c:pt>
                <c:pt idx="2386">
                  <c:v>18083.201000000001</c:v>
                </c:pt>
                <c:pt idx="2387">
                  <c:v>18071.572</c:v>
                </c:pt>
                <c:pt idx="2388">
                  <c:v>18054.904999999999</c:v>
                </c:pt>
                <c:pt idx="2389">
                  <c:v>18047.806</c:v>
                </c:pt>
                <c:pt idx="2390">
                  <c:v>18039.756000000001</c:v>
                </c:pt>
                <c:pt idx="2391">
                  <c:v>18033.171999999999</c:v>
                </c:pt>
                <c:pt idx="2392">
                  <c:v>18025.098000000002</c:v>
                </c:pt>
                <c:pt idx="2393">
                  <c:v>18016.829000000002</c:v>
                </c:pt>
                <c:pt idx="2394">
                  <c:v>18009.312999999998</c:v>
                </c:pt>
                <c:pt idx="2395">
                  <c:v>18003.956999999999</c:v>
                </c:pt>
                <c:pt idx="2396">
                  <c:v>17997.543000000001</c:v>
                </c:pt>
                <c:pt idx="2397">
                  <c:v>17992.071</c:v>
                </c:pt>
                <c:pt idx="2398">
                  <c:v>17985.562999999998</c:v>
                </c:pt>
                <c:pt idx="2399">
                  <c:v>17978.125</c:v>
                </c:pt>
                <c:pt idx="2400">
                  <c:v>17969.827000000001</c:v>
                </c:pt>
                <c:pt idx="2401">
                  <c:v>17963.191999999999</c:v>
                </c:pt>
                <c:pt idx="2402">
                  <c:v>17955.816999999999</c:v>
                </c:pt>
                <c:pt idx="2403">
                  <c:v>17950.688999999998</c:v>
                </c:pt>
                <c:pt idx="2404">
                  <c:v>17945.21</c:v>
                </c:pt>
                <c:pt idx="2405">
                  <c:v>17938.596000000001</c:v>
                </c:pt>
                <c:pt idx="2406">
                  <c:v>17930.651000000002</c:v>
                </c:pt>
                <c:pt idx="2407">
                  <c:v>17912.557000000001</c:v>
                </c:pt>
                <c:pt idx="2408">
                  <c:v>17902.75</c:v>
                </c:pt>
                <c:pt idx="2409">
                  <c:v>17895.159</c:v>
                </c:pt>
                <c:pt idx="2410">
                  <c:v>17888.266</c:v>
                </c:pt>
                <c:pt idx="2411">
                  <c:v>17881.057000000001</c:v>
                </c:pt>
                <c:pt idx="2412">
                  <c:v>17878.888999999999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4D5-4DA4-9F49-05C7FA5639E5}"/>
            </c:ext>
          </c:extLst>
        </c:ser>
        <c:ser>
          <c:idx val="1"/>
          <c:order val="1"/>
          <c:tx>
            <c:v>-8-34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'CTE-400-36-8-WEB-PP-34(Failure)'!$E$8:$E$2393</c:f>
              <c:numCache>
                <c:formatCode>General</c:formatCode>
                <c:ptCount val="2386"/>
                <c:pt idx="0">
                  <c:v>0</c:v>
                </c:pt>
                <c:pt idx="1">
                  <c:v>3.0000000000000004E-5</c:v>
                </c:pt>
                <c:pt idx="2">
                  <c:v>4.0000000000000003E-5</c:v>
                </c:pt>
                <c:pt idx="3">
                  <c:v>7.0000000000000007E-5</c:v>
                </c:pt>
                <c:pt idx="4">
                  <c:v>1.2E-4</c:v>
                </c:pt>
                <c:pt idx="5">
                  <c:v>1.4999999999999999E-4</c:v>
                </c:pt>
                <c:pt idx="6">
                  <c:v>1.8000000000000001E-4</c:v>
                </c:pt>
                <c:pt idx="7">
                  <c:v>2.1000000000000001E-4</c:v>
                </c:pt>
                <c:pt idx="8">
                  <c:v>2.6000000000000003E-4</c:v>
                </c:pt>
                <c:pt idx="9">
                  <c:v>2.8000000000000003E-4</c:v>
                </c:pt>
                <c:pt idx="10">
                  <c:v>3.1E-4</c:v>
                </c:pt>
                <c:pt idx="11">
                  <c:v>3.5000000000000005E-4</c:v>
                </c:pt>
                <c:pt idx="12">
                  <c:v>4.0000000000000002E-4</c:v>
                </c:pt>
                <c:pt idx="13">
                  <c:v>4.3000000000000004E-4</c:v>
                </c:pt>
                <c:pt idx="14">
                  <c:v>4.6000000000000001E-4</c:v>
                </c:pt>
                <c:pt idx="15">
                  <c:v>5.1000000000000004E-4</c:v>
                </c:pt>
                <c:pt idx="16">
                  <c:v>5.1000000000000004E-4</c:v>
                </c:pt>
                <c:pt idx="17">
                  <c:v>5.4000000000000001E-4</c:v>
                </c:pt>
                <c:pt idx="18">
                  <c:v>5.8E-4</c:v>
                </c:pt>
                <c:pt idx="19">
                  <c:v>6.4000000000000005E-4</c:v>
                </c:pt>
                <c:pt idx="20">
                  <c:v>6.7000000000000002E-4</c:v>
                </c:pt>
                <c:pt idx="21">
                  <c:v>7.3000000000000007E-4</c:v>
                </c:pt>
                <c:pt idx="22">
                  <c:v>7.3999999999999999E-4</c:v>
                </c:pt>
                <c:pt idx="23">
                  <c:v>7.5000000000000002E-4</c:v>
                </c:pt>
                <c:pt idx="24">
                  <c:v>8.0000000000000004E-4</c:v>
                </c:pt>
                <c:pt idx="25">
                  <c:v>8.4000000000000003E-4</c:v>
                </c:pt>
                <c:pt idx="26">
                  <c:v>8.5999999999999998E-4</c:v>
                </c:pt>
                <c:pt idx="27">
                  <c:v>8.9000000000000006E-4</c:v>
                </c:pt>
                <c:pt idx="28">
                  <c:v>9.2000000000000003E-4</c:v>
                </c:pt>
                <c:pt idx="29">
                  <c:v>9.6000000000000002E-4</c:v>
                </c:pt>
                <c:pt idx="30">
                  <c:v>9.8999999999999999E-4</c:v>
                </c:pt>
                <c:pt idx="31">
                  <c:v>1.0300000000000001E-3</c:v>
                </c:pt>
                <c:pt idx="32">
                  <c:v>1.07E-3</c:v>
                </c:pt>
                <c:pt idx="33">
                  <c:v>1.1100000000000001E-3</c:v>
                </c:pt>
                <c:pt idx="34">
                  <c:v>1.1299999999999999E-3</c:v>
                </c:pt>
                <c:pt idx="35">
                  <c:v>1.1800000000000001E-3</c:v>
                </c:pt>
                <c:pt idx="36">
                  <c:v>1.1900000000000001E-3</c:v>
                </c:pt>
                <c:pt idx="37">
                  <c:v>1.25E-3</c:v>
                </c:pt>
                <c:pt idx="38">
                  <c:v>1.2800000000000001E-3</c:v>
                </c:pt>
                <c:pt idx="39">
                  <c:v>1.2900000000000001E-3</c:v>
                </c:pt>
                <c:pt idx="40">
                  <c:v>1.34E-3</c:v>
                </c:pt>
                <c:pt idx="41">
                  <c:v>1.3700000000000001E-3</c:v>
                </c:pt>
                <c:pt idx="42">
                  <c:v>1.41E-3</c:v>
                </c:pt>
                <c:pt idx="43">
                  <c:v>1.4400000000000001E-3</c:v>
                </c:pt>
                <c:pt idx="44">
                  <c:v>1.4599999999999999E-3</c:v>
                </c:pt>
                <c:pt idx="45">
                  <c:v>1.5100000000000001E-3</c:v>
                </c:pt>
                <c:pt idx="46">
                  <c:v>1.5399999999999999E-3</c:v>
                </c:pt>
                <c:pt idx="47">
                  <c:v>1.56E-3</c:v>
                </c:pt>
                <c:pt idx="48">
                  <c:v>1.6000000000000001E-3</c:v>
                </c:pt>
                <c:pt idx="49">
                  <c:v>1.65E-3</c:v>
                </c:pt>
                <c:pt idx="50">
                  <c:v>1.6800000000000001E-3</c:v>
                </c:pt>
                <c:pt idx="51">
                  <c:v>1.6900000000000001E-3</c:v>
                </c:pt>
                <c:pt idx="52">
                  <c:v>1.72E-3</c:v>
                </c:pt>
                <c:pt idx="53">
                  <c:v>1.75E-3</c:v>
                </c:pt>
                <c:pt idx="54">
                  <c:v>1.7899999999999999E-3</c:v>
                </c:pt>
                <c:pt idx="55">
                  <c:v>1.83E-3</c:v>
                </c:pt>
                <c:pt idx="56">
                  <c:v>1.8799999999999999E-3</c:v>
                </c:pt>
                <c:pt idx="57">
                  <c:v>1.89E-3</c:v>
                </c:pt>
                <c:pt idx="58">
                  <c:v>1.9300000000000001E-3</c:v>
                </c:pt>
                <c:pt idx="59">
                  <c:v>1.9599999999999999E-3</c:v>
                </c:pt>
                <c:pt idx="60">
                  <c:v>2E-3</c:v>
                </c:pt>
                <c:pt idx="61">
                  <c:v>2.0400000000000001E-3</c:v>
                </c:pt>
                <c:pt idx="62">
                  <c:v>2.0600000000000002E-3</c:v>
                </c:pt>
                <c:pt idx="63">
                  <c:v>2.1099999999999999E-3</c:v>
                </c:pt>
                <c:pt idx="64">
                  <c:v>2.1199999999999999E-3</c:v>
                </c:pt>
                <c:pt idx="65">
                  <c:v>2.1700000000000001E-3</c:v>
                </c:pt>
                <c:pt idx="66">
                  <c:v>2.2000000000000001E-3</c:v>
                </c:pt>
                <c:pt idx="67">
                  <c:v>2.2100000000000002E-3</c:v>
                </c:pt>
                <c:pt idx="68">
                  <c:v>2.2400000000000002E-3</c:v>
                </c:pt>
                <c:pt idx="69">
                  <c:v>2.2699999999999999E-3</c:v>
                </c:pt>
                <c:pt idx="70">
                  <c:v>2.32E-3</c:v>
                </c:pt>
                <c:pt idx="71">
                  <c:v>2.3500000000000001E-3</c:v>
                </c:pt>
                <c:pt idx="72">
                  <c:v>2.3800000000000002E-3</c:v>
                </c:pt>
                <c:pt idx="73">
                  <c:v>2.4199999999999998E-3</c:v>
                </c:pt>
                <c:pt idx="74">
                  <c:v>2.4499999999999999E-3</c:v>
                </c:pt>
                <c:pt idx="75">
                  <c:v>2.5000000000000001E-3</c:v>
                </c:pt>
                <c:pt idx="76">
                  <c:v>2.5200000000000001E-3</c:v>
                </c:pt>
                <c:pt idx="77">
                  <c:v>2.5600000000000002E-3</c:v>
                </c:pt>
                <c:pt idx="78">
                  <c:v>2.5899999999999999E-3</c:v>
                </c:pt>
                <c:pt idx="79">
                  <c:v>2.63E-3</c:v>
                </c:pt>
                <c:pt idx="80">
                  <c:v>2.66E-3</c:v>
                </c:pt>
                <c:pt idx="81">
                  <c:v>2.6900000000000001E-3</c:v>
                </c:pt>
                <c:pt idx="82">
                  <c:v>2.7300000000000002E-3</c:v>
                </c:pt>
                <c:pt idx="83">
                  <c:v>2.7599999999999999E-3</c:v>
                </c:pt>
                <c:pt idx="84">
                  <c:v>2.7799999999999999E-3</c:v>
                </c:pt>
                <c:pt idx="85">
                  <c:v>2.82E-3</c:v>
                </c:pt>
                <c:pt idx="86">
                  <c:v>2.8600000000000001E-3</c:v>
                </c:pt>
                <c:pt idx="87">
                  <c:v>2.9000000000000002E-3</c:v>
                </c:pt>
                <c:pt idx="88">
                  <c:v>2.9199999999999999E-3</c:v>
                </c:pt>
                <c:pt idx="89">
                  <c:v>2.9499999999999999E-3</c:v>
                </c:pt>
                <c:pt idx="90">
                  <c:v>2.99E-3</c:v>
                </c:pt>
                <c:pt idx="91">
                  <c:v>3.0400000000000002E-3</c:v>
                </c:pt>
                <c:pt idx="92">
                  <c:v>3.0600000000000002E-3</c:v>
                </c:pt>
                <c:pt idx="93">
                  <c:v>3.0899999999999999E-3</c:v>
                </c:pt>
                <c:pt idx="94">
                  <c:v>3.1099999999999999E-3</c:v>
                </c:pt>
                <c:pt idx="95">
                  <c:v>3.15E-3</c:v>
                </c:pt>
                <c:pt idx="96">
                  <c:v>3.1700000000000001E-3</c:v>
                </c:pt>
                <c:pt idx="97">
                  <c:v>3.2200000000000002E-3</c:v>
                </c:pt>
                <c:pt idx="98">
                  <c:v>3.2599999999999999E-3</c:v>
                </c:pt>
                <c:pt idx="99">
                  <c:v>3.3E-3</c:v>
                </c:pt>
                <c:pt idx="100">
                  <c:v>3.31E-3</c:v>
                </c:pt>
                <c:pt idx="101">
                  <c:v>3.3600000000000001E-3</c:v>
                </c:pt>
                <c:pt idx="102">
                  <c:v>3.3900000000000002E-3</c:v>
                </c:pt>
                <c:pt idx="103">
                  <c:v>3.4299999999999999E-3</c:v>
                </c:pt>
                <c:pt idx="104">
                  <c:v>3.4499999999999999E-3</c:v>
                </c:pt>
                <c:pt idx="105">
                  <c:v>3.5000000000000001E-3</c:v>
                </c:pt>
                <c:pt idx="106">
                  <c:v>3.5300000000000002E-3</c:v>
                </c:pt>
                <c:pt idx="107">
                  <c:v>3.5699999999999998E-3</c:v>
                </c:pt>
                <c:pt idx="108">
                  <c:v>3.6099999999999999E-3</c:v>
                </c:pt>
                <c:pt idx="109">
                  <c:v>3.64E-3</c:v>
                </c:pt>
                <c:pt idx="110">
                  <c:v>3.6700000000000001E-3</c:v>
                </c:pt>
                <c:pt idx="111">
                  <c:v>3.7000000000000002E-3</c:v>
                </c:pt>
                <c:pt idx="112">
                  <c:v>3.7200000000000002E-3</c:v>
                </c:pt>
                <c:pt idx="113">
                  <c:v>3.7699999999999999E-3</c:v>
                </c:pt>
                <c:pt idx="114">
                  <c:v>3.79E-3</c:v>
                </c:pt>
                <c:pt idx="115">
                  <c:v>3.8300000000000001E-3</c:v>
                </c:pt>
                <c:pt idx="116">
                  <c:v>3.8700000000000002E-3</c:v>
                </c:pt>
                <c:pt idx="117">
                  <c:v>3.8800000000000002E-3</c:v>
                </c:pt>
                <c:pt idx="118">
                  <c:v>3.9299999999999995E-3</c:v>
                </c:pt>
                <c:pt idx="119">
                  <c:v>3.9699999999999996E-3</c:v>
                </c:pt>
                <c:pt idx="120">
                  <c:v>3.9999999999999992E-3</c:v>
                </c:pt>
                <c:pt idx="121">
                  <c:v>4.0399999999999993E-3</c:v>
                </c:pt>
                <c:pt idx="122">
                  <c:v>4.0499999999999998E-3</c:v>
                </c:pt>
                <c:pt idx="123">
                  <c:v>4.1099999999999999E-3</c:v>
                </c:pt>
                <c:pt idx="124">
                  <c:v>4.1399999999999996E-3</c:v>
                </c:pt>
                <c:pt idx="125">
                  <c:v>4.1399999999999996E-3</c:v>
                </c:pt>
                <c:pt idx="126">
                  <c:v>4.2099999999999993E-3</c:v>
                </c:pt>
                <c:pt idx="127">
                  <c:v>4.2299999999999994E-3</c:v>
                </c:pt>
                <c:pt idx="128">
                  <c:v>4.2599999999999999E-3</c:v>
                </c:pt>
                <c:pt idx="129">
                  <c:v>4.28E-3</c:v>
                </c:pt>
                <c:pt idx="130">
                  <c:v>4.3499999999999997E-3</c:v>
                </c:pt>
                <c:pt idx="131">
                  <c:v>4.3499999999999997E-3</c:v>
                </c:pt>
                <c:pt idx="132">
                  <c:v>4.3899999999999998E-3</c:v>
                </c:pt>
                <c:pt idx="133">
                  <c:v>4.4199999999999995E-3</c:v>
                </c:pt>
                <c:pt idx="134">
                  <c:v>4.47E-3</c:v>
                </c:pt>
                <c:pt idx="135">
                  <c:v>4.4899999999999992E-3</c:v>
                </c:pt>
                <c:pt idx="136">
                  <c:v>4.5199999999999997E-3</c:v>
                </c:pt>
                <c:pt idx="137">
                  <c:v>4.5499999999999994E-3</c:v>
                </c:pt>
                <c:pt idx="138">
                  <c:v>4.5899999999999995E-3</c:v>
                </c:pt>
                <c:pt idx="139">
                  <c:v>4.6299999999999996E-3</c:v>
                </c:pt>
                <c:pt idx="140">
                  <c:v>4.6399999999999992E-3</c:v>
                </c:pt>
                <c:pt idx="141">
                  <c:v>4.6999999999999993E-3</c:v>
                </c:pt>
                <c:pt idx="142">
                  <c:v>4.7299999999999998E-3</c:v>
                </c:pt>
                <c:pt idx="143">
                  <c:v>4.7499999999999999E-3</c:v>
                </c:pt>
                <c:pt idx="144">
                  <c:v>4.79E-3</c:v>
                </c:pt>
                <c:pt idx="145">
                  <c:v>4.8399999999999997E-3</c:v>
                </c:pt>
                <c:pt idx="146">
                  <c:v>4.8599999999999997E-3</c:v>
                </c:pt>
                <c:pt idx="147">
                  <c:v>4.8899999999999994E-3</c:v>
                </c:pt>
                <c:pt idx="148">
                  <c:v>4.9399999999999999E-3</c:v>
                </c:pt>
                <c:pt idx="149">
                  <c:v>4.9799999999999992E-3</c:v>
                </c:pt>
                <c:pt idx="150">
                  <c:v>4.9799999999999992E-3</c:v>
                </c:pt>
                <c:pt idx="151">
                  <c:v>5.0299999999999997E-3</c:v>
                </c:pt>
                <c:pt idx="152">
                  <c:v>5.0499999999999998E-3</c:v>
                </c:pt>
                <c:pt idx="153">
                  <c:v>5.0999999999999995E-3</c:v>
                </c:pt>
                <c:pt idx="154">
                  <c:v>5.1599999999999997E-3</c:v>
                </c:pt>
                <c:pt idx="155">
                  <c:v>5.1599999999999997E-3</c:v>
                </c:pt>
                <c:pt idx="156">
                  <c:v>5.1999999999999998E-3</c:v>
                </c:pt>
                <c:pt idx="157">
                  <c:v>5.2099999999999994E-3</c:v>
                </c:pt>
                <c:pt idx="158">
                  <c:v>5.2699999999999995E-3</c:v>
                </c:pt>
                <c:pt idx="159">
                  <c:v>5.2899999999999996E-3</c:v>
                </c:pt>
                <c:pt idx="160">
                  <c:v>5.3199999999999992E-3</c:v>
                </c:pt>
                <c:pt idx="161">
                  <c:v>5.3599999999999993E-3</c:v>
                </c:pt>
                <c:pt idx="162">
                  <c:v>5.3999999999999994E-3</c:v>
                </c:pt>
                <c:pt idx="163">
                  <c:v>5.4199999999999995E-3</c:v>
                </c:pt>
                <c:pt idx="164">
                  <c:v>5.45E-3</c:v>
                </c:pt>
                <c:pt idx="165">
                  <c:v>5.4899999999999992E-3</c:v>
                </c:pt>
                <c:pt idx="166">
                  <c:v>5.5299999999999993E-3</c:v>
                </c:pt>
                <c:pt idx="167">
                  <c:v>5.5799999999999999E-3</c:v>
                </c:pt>
                <c:pt idx="168">
                  <c:v>5.62E-3</c:v>
                </c:pt>
                <c:pt idx="169">
                  <c:v>5.6399999999999992E-3</c:v>
                </c:pt>
                <c:pt idx="170">
                  <c:v>5.6599999999999992E-3</c:v>
                </c:pt>
                <c:pt idx="171">
                  <c:v>5.7099999999999998E-3</c:v>
                </c:pt>
                <c:pt idx="172">
                  <c:v>5.7499999999999999E-3</c:v>
                </c:pt>
                <c:pt idx="173">
                  <c:v>5.77E-3</c:v>
                </c:pt>
                <c:pt idx="174">
                  <c:v>5.8099999999999992E-3</c:v>
                </c:pt>
                <c:pt idx="175">
                  <c:v>5.8399999999999997E-3</c:v>
                </c:pt>
                <c:pt idx="176">
                  <c:v>5.8699999999999994E-3</c:v>
                </c:pt>
                <c:pt idx="177">
                  <c:v>5.9099999999999995E-3</c:v>
                </c:pt>
                <c:pt idx="178">
                  <c:v>5.96E-3</c:v>
                </c:pt>
                <c:pt idx="179">
                  <c:v>5.9699999999999996E-3</c:v>
                </c:pt>
                <c:pt idx="180">
                  <c:v>6.0199999999999993E-3</c:v>
                </c:pt>
                <c:pt idx="181">
                  <c:v>6.0499999999999998E-3</c:v>
                </c:pt>
                <c:pt idx="182">
                  <c:v>6.0899999999999999E-3</c:v>
                </c:pt>
                <c:pt idx="183">
                  <c:v>6.0999999999999995E-3</c:v>
                </c:pt>
                <c:pt idx="184">
                  <c:v>6.1399999999999996E-3</c:v>
                </c:pt>
                <c:pt idx="185">
                  <c:v>6.1699999999999993E-3</c:v>
                </c:pt>
                <c:pt idx="186">
                  <c:v>6.2099999999999994E-3</c:v>
                </c:pt>
                <c:pt idx="187">
                  <c:v>6.2499999999999995E-3</c:v>
                </c:pt>
                <c:pt idx="188">
                  <c:v>6.2699999999999995E-3</c:v>
                </c:pt>
                <c:pt idx="189">
                  <c:v>6.3099999999999996E-3</c:v>
                </c:pt>
                <c:pt idx="190">
                  <c:v>6.3199999999999992E-3</c:v>
                </c:pt>
                <c:pt idx="191">
                  <c:v>6.3699999999999998E-3</c:v>
                </c:pt>
                <c:pt idx="192">
                  <c:v>6.3999999999999994E-3</c:v>
                </c:pt>
                <c:pt idx="193">
                  <c:v>6.43E-3</c:v>
                </c:pt>
                <c:pt idx="194">
                  <c:v>6.4799999999999996E-3</c:v>
                </c:pt>
                <c:pt idx="195">
                  <c:v>6.4899999999999992E-3</c:v>
                </c:pt>
                <c:pt idx="196">
                  <c:v>6.5299999999999993E-3</c:v>
                </c:pt>
                <c:pt idx="197">
                  <c:v>6.5799999999999999E-3</c:v>
                </c:pt>
                <c:pt idx="198">
                  <c:v>6.6299999999999996E-3</c:v>
                </c:pt>
                <c:pt idx="199">
                  <c:v>6.6399999999999992E-3</c:v>
                </c:pt>
                <c:pt idx="200">
                  <c:v>6.6699999999999997E-3</c:v>
                </c:pt>
                <c:pt idx="201">
                  <c:v>6.6999999999999994E-3</c:v>
                </c:pt>
                <c:pt idx="202">
                  <c:v>6.7299999999999999E-3</c:v>
                </c:pt>
                <c:pt idx="203">
                  <c:v>6.77E-3</c:v>
                </c:pt>
                <c:pt idx="204">
                  <c:v>6.7999999999999996E-3</c:v>
                </c:pt>
                <c:pt idx="205">
                  <c:v>6.8399999999999997E-3</c:v>
                </c:pt>
                <c:pt idx="206">
                  <c:v>6.8699999999999994E-3</c:v>
                </c:pt>
                <c:pt idx="207">
                  <c:v>6.8999999999999999E-3</c:v>
                </c:pt>
                <c:pt idx="208">
                  <c:v>6.9299999999999995E-3</c:v>
                </c:pt>
                <c:pt idx="209">
                  <c:v>6.9799999999999992E-3</c:v>
                </c:pt>
                <c:pt idx="210">
                  <c:v>6.9999999999999993E-3</c:v>
                </c:pt>
                <c:pt idx="211">
                  <c:v>7.0399999999999994E-3</c:v>
                </c:pt>
                <c:pt idx="212">
                  <c:v>7.0699999999999999E-3</c:v>
                </c:pt>
                <c:pt idx="213">
                  <c:v>7.11E-3</c:v>
                </c:pt>
                <c:pt idx="214">
                  <c:v>7.1299999999999992E-3</c:v>
                </c:pt>
                <c:pt idx="215">
                  <c:v>7.1699999999999993E-3</c:v>
                </c:pt>
                <c:pt idx="216">
                  <c:v>7.2099999999999994E-3</c:v>
                </c:pt>
                <c:pt idx="217">
                  <c:v>7.2399999999999999E-3</c:v>
                </c:pt>
                <c:pt idx="218">
                  <c:v>7.28E-3</c:v>
                </c:pt>
                <c:pt idx="219">
                  <c:v>7.2899999999999996E-3</c:v>
                </c:pt>
                <c:pt idx="220">
                  <c:v>7.3499999999999998E-3</c:v>
                </c:pt>
                <c:pt idx="221">
                  <c:v>7.3599999999999994E-3</c:v>
                </c:pt>
                <c:pt idx="222">
                  <c:v>7.4099999999999999E-3</c:v>
                </c:pt>
                <c:pt idx="223">
                  <c:v>7.4399999999999996E-3</c:v>
                </c:pt>
                <c:pt idx="224">
                  <c:v>7.4699999999999992E-3</c:v>
                </c:pt>
                <c:pt idx="225">
                  <c:v>7.4999999999999997E-3</c:v>
                </c:pt>
                <c:pt idx="226">
                  <c:v>7.5399999999999998E-3</c:v>
                </c:pt>
                <c:pt idx="227">
                  <c:v>7.5699999999999995E-3</c:v>
                </c:pt>
                <c:pt idx="228">
                  <c:v>7.5899999999999995E-3</c:v>
                </c:pt>
                <c:pt idx="229">
                  <c:v>7.6199999999999992E-3</c:v>
                </c:pt>
                <c:pt idx="230">
                  <c:v>7.6799999999999993E-3</c:v>
                </c:pt>
                <c:pt idx="231">
                  <c:v>7.6999999999999994E-3</c:v>
                </c:pt>
                <c:pt idx="232">
                  <c:v>7.7299999999999999E-3</c:v>
                </c:pt>
                <c:pt idx="233">
                  <c:v>7.7599999999999995E-3</c:v>
                </c:pt>
                <c:pt idx="234">
                  <c:v>7.7999999999999996E-3</c:v>
                </c:pt>
                <c:pt idx="235">
                  <c:v>7.8399999999999997E-3</c:v>
                </c:pt>
                <c:pt idx="236">
                  <c:v>7.8499999999999993E-3</c:v>
                </c:pt>
                <c:pt idx="237">
                  <c:v>7.899999999999999E-3</c:v>
                </c:pt>
                <c:pt idx="238">
                  <c:v>7.9399999999999991E-3</c:v>
                </c:pt>
                <c:pt idx="239">
                  <c:v>7.9799999999999992E-3</c:v>
                </c:pt>
                <c:pt idx="240">
                  <c:v>8.0299999999999989E-3</c:v>
                </c:pt>
                <c:pt idx="241">
                  <c:v>8.0499999999999999E-3</c:v>
                </c:pt>
                <c:pt idx="242">
                  <c:v>8.0999999999999996E-3</c:v>
                </c:pt>
                <c:pt idx="243">
                  <c:v>8.1300000000000001E-3</c:v>
                </c:pt>
                <c:pt idx="244">
                  <c:v>8.1300000000000001E-3</c:v>
                </c:pt>
                <c:pt idx="245">
                  <c:v>8.1799999999999998E-3</c:v>
                </c:pt>
                <c:pt idx="246">
                  <c:v>8.2100000000000003E-3</c:v>
                </c:pt>
                <c:pt idx="247">
                  <c:v>8.2299999999999995E-3</c:v>
                </c:pt>
                <c:pt idx="248">
                  <c:v>8.2699999999999996E-3</c:v>
                </c:pt>
                <c:pt idx="249">
                  <c:v>8.3000000000000001E-3</c:v>
                </c:pt>
                <c:pt idx="250">
                  <c:v>8.3299999999999989E-3</c:v>
                </c:pt>
                <c:pt idx="251">
                  <c:v>8.3499999999999998E-3</c:v>
                </c:pt>
                <c:pt idx="252">
                  <c:v>8.3800000000000003E-3</c:v>
                </c:pt>
                <c:pt idx="253">
                  <c:v>8.4200000000000004E-3</c:v>
                </c:pt>
                <c:pt idx="254">
                  <c:v>8.4799999999999997E-3</c:v>
                </c:pt>
                <c:pt idx="255">
                  <c:v>8.5100000000000002E-3</c:v>
                </c:pt>
                <c:pt idx="256">
                  <c:v>8.539999999999999E-3</c:v>
                </c:pt>
                <c:pt idx="257">
                  <c:v>8.5799999999999991E-3</c:v>
                </c:pt>
                <c:pt idx="258">
                  <c:v>8.6099999999999996E-3</c:v>
                </c:pt>
                <c:pt idx="259">
                  <c:v>8.6099999999999996E-3</c:v>
                </c:pt>
                <c:pt idx="260">
                  <c:v>8.6400000000000001E-3</c:v>
                </c:pt>
                <c:pt idx="261">
                  <c:v>8.7200000000000003E-3</c:v>
                </c:pt>
                <c:pt idx="262">
                  <c:v>8.7499999999999991E-3</c:v>
                </c:pt>
                <c:pt idx="263">
                  <c:v>8.7899999999999992E-3</c:v>
                </c:pt>
                <c:pt idx="264">
                  <c:v>8.8199999999999997E-3</c:v>
                </c:pt>
                <c:pt idx="265">
                  <c:v>8.8500000000000002E-3</c:v>
                </c:pt>
                <c:pt idx="266">
                  <c:v>8.879999999999999E-3</c:v>
                </c:pt>
                <c:pt idx="267">
                  <c:v>8.8999999999999999E-3</c:v>
                </c:pt>
                <c:pt idx="268">
                  <c:v>8.9300000000000004E-3</c:v>
                </c:pt>
                <c:pt idx="269">
                  <c:v>8.9599999999999992E-3</c:v>
                </c:pt>
                <c:pt idx="270">
                  <c:v>8.9800000000000001E-3</c:v>
                </c:pt>
                <c:pt idx="271">
                  <c:v>9.0299999999999998E-3</c:v>
                </c:pt>
                <c:pt idx="272">
                  <c:v>9.0600000000000003E-3</c:v>
                </c:pt>
                <c:pt idx="273">
                  <c:v>9.11E-3</c:v>
                </c:pt>
                <c:pt idx="274">
                  <c:v>9.1299999999999992E-3</c:v>
                </c:pt>
                <c:pt idx="275">
                  <c:v>9.1599999999999997E-3</c:v>
                </c:pt>
                <c:pt idx="276">
                  <c:v>9.1999999999999998E-3</c:v>
                </c:pt>
                <c:pt idx="277">
                  <c:v>9.2499999999999995E-3</c:v>
                </c:pt>
                <c:pt idx="278">
                  <c:v>9.2800000000000001E-3</c:v>
                </c:pt>
                <c:pt idx="279">
                  <c:v>9.2800000000000001E-3</c:v>
                </c:pt>
                <c:pt idx="280">
                  <c:v>9.3299999999999998E-3</c:v>
                </c:pt>
                <c:pt idx="281">
                  <c:v>9.3799999999999994E-3</c:v>
                </c:pt>
                <c:pt idx="282">
                  <c:v>9.4000000000000004E-3</c:v>
                </c:pt>
                <c:pt idx="283">
                  <c:v>9.4399999999999987E-3</c:v>
                </c:pt>
                <c:pt idx="284">
                  <c:v>9.4500000000000001E-3</c:v>
                </c:pt>
                <c:pt idx="285">
                  <c:v>9.4900000000000002E-3</c:v>
                </c:pt>
                <c:pt idx="286">
                  <c:v>9.5499999999999995E-3</c:v>
                </c:pt>
                <c:pt idx="287">
                  <c:v>9.5599999999999991E-3</c:v>
                </c:pt>
                <c:pt idx="288">
                  <c:v>9.6099999999999988E-3</c:v>
                </c:pt>
                <c:pt idx="289">
                  <c:v>9.6200000000000001E-3</c:v>
                </c:pt>
                <c:pt idx="290">
                  <c:v>9.6699999999999998E-3</c:v>
                </c:pt>
                <c:pt idx="291">
                  <c:v>9.7000000000000003E-3</c:v>
                </c:pt>
                <c:pt idx="292">
                  <c:v>9.7400000000000004E-3</c:v>
                </c:pt>
                <c:pt idx="293">
                  <c:v>9.7900000000000001E-3</c:v>
                </c:pt>
                <c:pt idx="294">
                  <c:v>9.7900000000000001E-3</c:v>
                </c:pt>
                <c:pt idx="295">
                  <c:v>9.8199999999999989E-3</c:v>
                </c:pt>
                <c:pt idx="296">
                  <c:v>9.8700000000000003E-3</c:v>
                </c:pt>
                <c:pt idx="297">
                  <c:v>9.9100000000000004E-3</c:v>
                </c:pt>
                <c:pt idx="298">
                  <c:v>9.9299999999999996E-3</c:v>
                </c:pt>
                <c:pt idx="299">
                  <c:v>9.9699999999999997E-3</c:v>
                </c:pt>
                <c:pt idx="300">
                  <c:v>0.01</c:v>
                </c:pt>
                <c:pt idx="301">
                  <c:v>1.005E-2</c:v>
                </c:pt>
                <c:pt idx="302">
                  <c:v>1.0069999999999999E-2</c:v>
                </c:pt>
                <c:pt idx="303">
                  <c:v>1.01E-2</c:v>
                </c:pt>
                <c:pt idx="304">
                  <c:v>1.014E-2</c:v>
                </c:pt>
                <c:pt idx="305">
                  <c:v>1.017E-2</c:v>
                </c:pt>
                <c:pt idx="306">
                  <c:v>1.0199999999999999E-2</c:v>
                </c:pt>
                <c:pt idx="307">
                  <c:v>1.022E-2</c:v>
                </c:pt>
                <c:pt idx="308">
                  <c:v>1.026E-2</c:v>
                </c:pt>
                <c:pt idx="309">
                  <c:v>1.031E-2</c:v>
                </c:pt>
                <c:pt idx="310">
                  <c:v>1.0319999999999999E-2</c:v>
                </c:pt>
                <c:pt idx="311">
                  <c:v>1.0359999999999999E-2</c:v>
                </c:pt>
                <c:pt idx="312">
                  <c:v>1.039E-2</c:v>
                </c:pt>
                <c:pt idx="313">
                  <c:v>1.043E-2</c:v>
                </c:pt>
                <c:pt idx="314">
                  <c:v>1.0449999999999999E-2</c:v>
                </c:pt>
                <c:pt idx="315">
                  <c:v>1.0489999999999999E-2</c:v>
                </c:pt>
                <c:pt idx="316">
                  <c:v>1.0529999999999999E-2</c:v>
                </c:pt>
                <c:pt idx="317">
                  <c:v>1.055E-2</c:v>
                </c:pt>
                <c:pt idx="318">
                  <c:v>1.061E-2</c:v>
                </c:pt>
                <c:pt idx="319">
                  <c:v>1.0619999999999999E-2</c:v>
                </c:pt>
                <c:pt idx="320">
                  <c:v>1.0669999999999999E-2</c:v>
                </c:pt>
                <c:pt idx="321">
                  <c:v>1.0699999999999999E-2</c:v>
                </c:pt>
                <c:pt idx="322">
                  <c:v>1.074E-2</c:v>
                </c:pt>
                <c:pt idx="323">
                  <c:v>1.077E-2</c:v>
                </c:pt>
                <c:pt idx="324">
                  <c:v>1.081E-2</c:v>
                </c:pt>
                <c:pt idx="325">
                  <c:v>1.0839999999999999E-2</c:v>
                </c:pt>
                <c:pt idx="326">
                  <c:v>1.0869999999999999E-2</c:v>
                </c:pt>
                <c:pt idx="327">
                  <c:v>1.091E-2</c:v>
                </c:pt>
                <c:pt idx="328">
                  <c:v>1.094E-2</c:v>
                </c:pt>
                <c:pt idx="329">
                  <c:v>1.0959999999999999E-2</c:v>
                </c:pt>
                <c:pt idx="330">
                  <c:v>1.1009999999999999E-2</c:v>
                </c:pt>
                <c:pt idx="331">
                  <c:v>1.1039999999999999E-2</c:v>
                </c:pt>
                <c:pt idx="332">
                  <c:v>1.108E-2</c:v>
                </c:pt>
                <c:pt idx="333">
                  <c:v>1.111E-2</c:v>
                </c:pt>
                <c:pt idx="334">
                  <c:v>1.1139999999999999E-2</c:v>
                </c:pt>
                <c:pt idx="335">
                  <c:v>1.1169999999999999E-2</c:v>
                </c:pt>
                <c:pt idx="336">
                  <c:v>1.123E-2</c:v>
                </c:pt>
                <c:pt idx="337">
                  <c:v>1.123E-2</c:v>
                </c:pt>
                <c:pt idx="338">
                  <c:v>1.1259999999999999E-2</c:v>
                </c:pt>
                <c:pt idx="339">
                  <c:v>1.1309999999999999E-2</c:v>
                </c:pt>
                <c:pt idx="340">
                  <c:v>1.132E-2</c:v>
                </c:pt>
                <c:pt idx="341">
                  <c:v>1.136E-2</c:v>
                </c:pt>
                <c:pt idx="342">
                  <c:v>1.14E-2</c:v>
                </c:pt>
                <c:pt idx="343">
                  <c:v>1.142E-2</c:v>
                </c:pt>
                <c:pt idx="344">
                  <c:v>1.146E-2</c:v>
                </c:pt>
                <c:pt idx="345">
                  <c:v>1.15E-2</c:v>
                </c:pt>
                <c:pt idx="346">
                  <c:v>1.1509999999999999E-2</c:v>
                </c:pt>
                <c:pt idx="347">
                  <c:v>1.157E-2</c:v>
                </c:pt>
                <c:pt idx="348">
                  <c:v>1.1599999999999999E-2</c:v>
                </c:pt>
                <c:pt idx="349">
                  <c:v>1.1649999999999999E-2</c:v>
                </c:pt>
                <c:pt idx="350">
                  <c:v>1.1679999999999999E-2</c:v>
                </c:pt>
                <c:pt idx="351">
                  <c:v>1.171E-2</c:v>
                </c:pt>
                <c:pt idx="352">
                  <c:v>1.175E-2</c:v>
                </c:pt>
                <c:pt idx="353">
                  <c:v>1.176E-2</c:v>
                </c:pt>
                <c:pt idx="354">
                  <c:v>1.18E-2</c:v>
                </c:pt>
                <c:pt idx="355">
                  <c:v>1.184E-2</c:v>
                </c:pt>
                <c:pt idx="356">
                  <c:v>1.187E-2</c:v>
                </c:pt>
                <c:pt idx="357">
                  <c:v>1.1899999999999999E-2</c:v>
                </c:pt>
                <c:pt idx="358">
                  <c:v>1.1939999999999999E-2</c:v>
                </c:pt>
                <c:pt idx="359">
                  <c:v>1.197E-2</c:v>
                </c:pt>
                <c:pt idx="360">
                  <c:v>1.201E-2</c:v>
                </c:pt>
                <c:pt idx="361">
                  <c:v>1.204E-2</c:v>
                </c:pt>
                <c:pt idx="362">
                  <c:v>1.208E-2</c:v>
                </c:pt>
                <c:pt idx="363">
                  <c:v>1.21E-2</c:v>
                </c:pt>
                <c:pt idx="364">
                  <c:v>1.214E-2</c:v>
                </c:pt>
                <c:pt idx="365">
                  <c:v>1.217E-2</c:v>
                </c:pt>
                <c:pt idx="366">
                  <c:v>1.2199999999999999E-2</c:v>
                </c:pt>
                <c:pt idx="367">
                  <c:v>1.2239999999999999E-2</c:v>
                </c:pt>
                <c:pt idx="368">
                  <c:v>1.227E-2</c:v>
                </c:pt>
                <c:pt idx="369">
                  <c:v>1.23E-2</c:v>
                </c:pt>
                <c:pt idx="370">
                  <c:v>1.2329999999999999E-2</c:v>
                </c:pt>
                <c:pt idx="371">
                  <c:v>1.239E-2</c:v>
                </c:pt>
                <c:pt idx="372">
                  <c:v>1.2409999999999999E-2</c:v>
                </c:pt>
                <c:pt idx="373">
                  <c:v>1.244E-2</c:v>
                </c:pt>
                <c:pt idx="374">
                  <c:v>1.248E-2</c:v>
                </c:pt>
                <c:pt idx="375">
                  <c:v>1.251E-2</c:v>
                </c:pt>
                <c:pt idx="376">
                  <c:v>1.2529999999999999E-2</c:v>
                </c:pt>
                <c:pt idx="377">
                  <c:v>1.257E-2</c:v>
                </c:pt>
                <c:pt idx="378">
                  <c:v>1.26E-2</c:v>
                </c:pt>
                <c:pt idx="379">
                  <c:v>1.265E-2</c:v>
                </c:pt>
                <c:pt idx="380">
                  <c:v>1.268E-2</c:v>
                </c:pt>
                <c:pt idx="381">
                  <c:v>1.269E-2</c:v>
                </c:pt>
                <c:pt idx="382">
                  <c:v>1.274E-2</c:v>
                </c:pt>
                <c:pt idx="383">
                  <c:v>1.277E-2</c:v>
                </c:pt>
                <c:pt idx="384">
                  <c:v>1.2799999999999999E-2</c:v>
                </c:pt>
                <c:pt idx="385">
                  <c:v>1.285E-2</c:v>
                </c:pt>
                <c:pt idx="386">
                  <c:v>1.2869999999999999E-2</c:v>
                </c:pt>
                <c:pt idx="387">
                  <c:v>1.291E-2</c:v>
                </c:pt>
                <c:pt idx="388">
                  <c:v>1.295E-2</c:v>
                </c:pt>
                <c:pt idx="389">
                  <c:v>1.298E-2</c:v>
                </c:pt>
                <c:pt idx="390">
                  <c:v>1.3009999999999999E-2</c:v>
                </c:pt>
                <c:pt idx="391">
                  <c:v>1.3049999999999999E-2</c:v>
                </c:pt>
                <c:pt idx="392">
                  <c:v>1.307E-2</c:v>
                </c:pt>
                <c:pt idx="393">
                  <c:v>1.311E-2</c:v>
                </c:pt>
                <c:pt idx="394">
                  <c:v>1.315E-2</c:v>
                </c:pt>
                <c:pt idx="395">
                  <c:v>1.3169999999999999E-2</c:v>
                </c:pt>
                <c:pt idx="396">
                  <c:v>1.321E-2</c:v>
                </c:pt>
                <c:pt idx="397">
                  <c:v>1.323E-2</c:v>
                </c:pt>
                <c:pt idx="398">
                  <c:v>1.3259999999999999E-2</c:v>
                </c:pt>
                <c:pt idx="399">
                  <c:v>1.333E-2</c:v>
                </c:pt>
                <c:pt idx="400">
                  <c:v>1.3349999999999999E-2</c:v>
                </c:pt>
                <c:pt idx="401">
                  <c:v>1.3389999999999999E-2</c:v>
                </c:pt>
                <c:pt idx="402">
                  <c:v>1.34E-2</c:v>
                </c:pt>
                <c:pt idx="403">
                  <c:v>1.3439999999999999E-2</c:v>
                </c:pt>
                <c:pt idx="404">
                  <c:v>1.3479999999999999E-2</c:v>
                </c:pt>
                <c:pt idx="405">
                  <c:v>1.35E-2</c:v>
                </c:pt>
                <c:pt idx="406">
                  <c:v>1.354E-2</c:v>
                </c:pt>
                <c:pt idx="407">
                  <c:v>1.3569999999999999E-2</c:v>
                </c:pt>
                <c:pt idx="408">
                  <c:v>1.3609999999999999E-2</c:v>
                </c:pt>
                <c:pt idx="409">
                  <c:v>1.3639999999999999E-2</c:v>
                </c:pt>
                <c:pt idx="410">
                  <c:v>1.367E-2</c:v>
                </c:pt>
                <c:pt idx="411">
                  <c:v>1.3689999999999999E-2</c:v>
                </c:pt>
                <c:pt idx="412">
                  <c:v>1.372E-2</c:v>
                </c:pt>
                <c:pt idx="413">
                  <c:v>1.375E-2</c:v>
                </c:pt>
                <c:pt idx="414">
                  <c:v>1.38E-2</c:v>
                </c:pt>
                <c:pt idx="415">
                  <c:v>1.383E-2</c:v>
                </c:pt>
                <c:pt idx="416">
                  <c:v>1.388E-2</c:v>
                </c:pt>
                <c:pt idx="417">
                  <c:v>1.3899999999999999E-2</c:v>
                </c:pt>
                <c:pt idx="418">
                  <c:v>1.3939999999999999E-2</c:v>
                </c:pt>
                <c:pt idx="419">
                  <c:v>1.397E-2</c:v>
                </c:pt>
                <c:pt idx="420">
                  <c:v>1.3979999999999999E-2</c:v>
                </c:pt>
                <c:pt idx="421">
                  <c:v>1.404E-2</c:v>
                </c:pt>
                <c:pt idx="422">
                  <c:v>1.4079999999999999E-2</c:v>
                </c:pt>
                <c:pt idx="423">
                  <c:v>1.4109999999999999E-2</c:v>
                </c:pt>
                <c:pt idx="424">
                  <c:v>1.4149999999999999E-2</c:v>
                </c:pt>
                <c:pt idx="425">
                  <c:v>1.417E-2</c:v>
                </c:pt>
                <c:pt idx="426">
                  <c:v>1.4189999999999999E-2</c:v>
                </c:pt>
                <c:pt idx="427">
                  <c:v>1.4249999999999999E-2</c:v>
                </c:pt>
                <c:pt idx="428">
                  <c:v>1.427E-2</c:v>
                </c:pt>
                <c:pt idx="429">
                  <c:v>1.43E-2</c:v>
                </c:pt>
                <c:pt idx="430">
                  <c:v>1.4329999999999999E-2</c:v>
                </c:pt>
                <c:pt idx="431">
                  <c:v>1.4369999999999999E-2</c:v>
                </c:pt>
                <c:pt idx="432">
                  <c:v>1.44E-2</c:v>
                </c:pt>
                <c:pt idx="433">
                  <c:v>1.443E-2</c:v>
                </c:pt>
                <c:pt idx="434">
                  <c:v>1.4459999999999999E-2</c:v>
                </c:pt>
                <c:pt idx="435">
                  <c:v>1.452E-2</c:v>
                </c:pt>
                <c:pt idx="436">
                  <c:v>1.4539999999999999E-2</c:v>
                </c:pt>
                <c:pt idx="437">
                  <c:v>1.4579999999999999E-2</c:v>
                </c:pt>
                <c:pt idx="438">
                  <c:v>1.461E-2</c:v>
                </c:pt>
                <c:pt idx="439">
                  <c:v>1.465E-2</c:v>
                </c:pt>
                <c:pt idx="440">
                  <c:v>1.4659999999999999E-2</c:v>
                </c:pt>
                <c:pt idx="441">
                  <c:v>1.4709999999999999E-2</c:v>
                </c:pt>
                <c:pt idx="442">
                  <c:v>1.473E-2</c:v>
                </c:pt>
                <c:pt idx="443">
                  <c:v>1.4759999999999999E-2</c:v>
                </c:pt>
                <c:pt idx="444">
                  <c:v>1.4799999999999999E-2</c:v>
                </c:pt>
                <c:pt idx="445">
                  <c:v>1.486E-2</c:v>
                </c:pt>
                <c:pt idx="446">
                  <c:v>1.4879999999999999E-2</c:v>
                </c:pt>
                <c:pt idx="447">
                  <c:v>1.4919999999999999E-2</c:v>
                </c:pt>
                <c:pt idx="448">
                  <c:v>1.494E-2</c:v>
                </c:pt>
                <c:pt idx="449">
                  <c:v>1.4969999999999999E-2</c:v>
                </c:pt>
                <c:pt idx="450">
                  <c:v>1.502E-2</c:v>
                </c:pt>
                <c:pt idx="451">
                  <c:v>1.5049999999999999E-2</c:v>
                </c:pt>
                <c:pt idx="452">
                  <c:v>1.507E-2</c:v>
                </c:pt>
                <c:pt idx="453">
                  <c:v>1.512E-2</c:v>
                </c:pt>
                <c:pt idx="454">
                  <c:v>1.5139999999999999E-2</c:v>
                </c:pt>
                <c:pt idx="455">
                  <c:v>1.519E-2</c:v>
                </c:pt>
                <c:pt idx="456">
                  <c:v>1.5219999999999999E-2</c:v>
                </c:pt>
                <c:pt idx="457">
                  <c:v>1.5229999999999999E-2</c:v>
                </c:pt>
                <c:pt idx="458">
                  <c:v>1.528E-2</c:v>
                </c:pt>
                <c:pt idx="459">
                  <c:v>1.5299999999999999E-2</c:v>
                </c:pt>
                <c:pt idx="460">
                  <c:v>1.532E-2</c:v>
                </c:pt>
                <c:pt idx="461">
                  <c:v>1.5349999999999999E-2</c:v>
                </c:pt>
                <c:pt idx="462">
                  <c:v>1.5389999999999999E-2</c:v>
                </c:pt>
                <c:pt idx="463">
                  <c:v>1.5439999999999999E-2</c:v>
                </c:pt>
                <c:pt idx="464">
                  <c:v>1.546E-2</c:v>
                </c:pt>
                <c:pt idx="465">
                  <c:v>1.55E-2</c:v>
                </c:pt>
                <c:pt idx="466">
                  <c:v>1.554E-2</c:v>
                </c:pt>
                <c:pt idx="467">
                  <c:v>1.5569999999999999E-2</c:v>
                </c:pt>
                <c:pt idx="468">
                  <c:v>1.5599999999999999E-2</c:v>
                </c:pt>
                <c:pt idx="469">
                  <c:v>1.5650000000000001E-2</c:v>
                </c:pt>
                <c:pt idx="470">
                  <c:v>1.567E-2</c:v>
                </c:pt>
                <c:pt idx="471">
                  <c:v>1.5689999999999999E-2</c:v>
                </c:pt>
                <c:pt idx="472">
                  <c:v>1.575E-2</c:v>
                </c:pt>
                <c:pt idx="473">
                  <c:v>1.5779999999999999E-2</c:v>
                </c:pt>
                <c:pt idx="474">
                  <c:v>1.5820000000000001E-2</c:v>
                </c:pt>
                <c:pt idx="475">
                  <c:v>1.583E-2</c:v>
                </c:pt>
                <c:pt idx="476">
                  <c:v>1.5879999999999998E-2</c:v>
                </c:pt>
                <c:pt idx="477">
                  <c:v>1.5900000000000001E-2</c:v>
                </c:pt>
                <c:pt idx="478">
                  <c:v>1.5959999999999998E-2</c:v>
                </c:pt>
                <c:pt idx="479">
                  <c:v>1.5980000000000001E-2</c:v>
                </c:pt>
                <c:pt idx="480">
                  <c:v>1.5990000000000001E-2</c:v>
                </c:pt>
                <c:pt idx="481">
                  <c:v>1.6059999999999998E-2</c:v>
                </c:pt>
                <c:pt idx="482">
                  <c:v>1.6070000000000001E-2</c:v>
                </c:pt>
                <c:pt idx="483">
                  <c:v>1.61E-2</c:v>
                </c:pt>
                <c:pt idx="484">
                  <c:v>1.6119999999999999E-2</c:v>
                </c:pt>
                <c:pt idx="485">
                  <c:v>1.619E-2</c:v>
                </c:pt>
                <c:pt idx="486">
                  <c:v>1.6219999999999998E-2</c:v>
                </c:pt>
                <c:pt idx="487">
                  <c:v>1.6229999999999998E-2</c:v>
                </c:pt>
                <c:pt idx="488">
                  <c:v>1.626E-2</c:v>
                </c:pt>
                <c:pt idx="489">
                  <c:v>1.6299999999999999E-2</c:v>
                </c:pt>
                <c:pt idx="490">
                  <c:v>1.6330000000000001E-2</c:v>
                </c:pt>
                <c:pt idx="491">
                  <c:v>1.636E-2</c:v>
                </c:pt>
                <c:pt idx="492">
                  <c:v>1.6399999999999998E-2</c:v>
                </c:pt>
                <c:pt idx="493">
                  <c:v>1.643E-2</c:v>
                </c:pt>
                <c:pt idx="494">
                  <c:v>1.6479999999999998E-2</c:v>
                </c:pt>
                <c:pt idx="495">
                  <c:v>1.651E-2</c:v>
                </c:pt>
                <c:pt idx="496">
                  <c:v>1.652E-2</c:v>
                </c:pt>
                <c:pt idx="497">
                  <c:v>1.6569999999999998E-2</c:v>
                </c:pt>
                <c:pt idx="498">
                  <c:v>1.6639999999999999E-2</c:v>
                </c:pt>
                <c:pt idx="499">
                  <c:v>1.6649999999999998E-2</c:v>
                </c:pt>
                <c:pt idx="500">
                  <c:v>1.6670000000000001E-2</c:v>
                </c:pt>
                <c:pt idx="501">
                  <c:v>1.6709999999999999E-2</c:v>
                </c:pt>
                <c:pt idx="502">
                  <c:v>1.6739999999999998E-2</c:v>
                </c:pt>
                <c:pt idx="503">
                  <c:v>1.6750000000000001E-2</c:v>
                </c:pt>
                <c:pt idx="504">
                  <c:v>1.6809999999999999E-2</c:v>
                </c:pt>
                <c:pt idx="505">
                  <c:v>1.6830000000000001E-2</c:v>
                </c:pt>
                <c:pt idx="506">
                  <c:v>1.686E-2</c:v>
                </c:pt>
                <c:pt idx="507">
                  <c:v>1.6879999999999999E-2</c:v>
                </c:pt>
                <c:pt idx="508">
                  <c:v>1.6959999999999999E-2</c:v>
                </c:pt>
                <c:pt idx="509">
                  <c:v>1.6979999999999999E-2</c:v>
                </c:pt>
                <c:pt idx="510">
                  <c:v>1.7010000000000001E-2</c:v>
                </c:pt>
                <c:pt idx="511">
                  <c:v>1.7049999999999999E-2</c:v>
                </c:pt>
                <c:pt idx="512">
                  <c:v>1.7090000000000001E-2</c:v>
                </c:pt>
                <c:pt idx="513">
                  <c:v>1.711E-2</c:v>
                </c:pt>
                <c:pt idx="514">
                  <c:v>1.7149999999999999E-2</c:v>
                </c:pt>
                <c:pt idx="515">
                  <c:v>1.72E-2</c:v>
                </c:pt>
                <c:pt idx="516">
                  <c:v>1.7219999999999999E-2</c:v>
                </c:pt>
                <c:pt idx="517">
                  <c:v>1.7239999999999998E-2</c:v>
                </c:pt>
                <c:pt idx="518">
                  <c:v>1.7270000000000001E-2</c:v>
                </c:pt>
                <c:pt idx="519">
                  <c:v>1.7299999999999999E-2</c:v>
                </c:pt>
                <c:pt idx="520">
                  <c:v>1.7340000000000001E-2</c:v>
                </c:pt>
                <c:pt idx="521">
                  <c:v>1.7399999999999999E-2</c:v>
                </c:pt>
                <c:pt idx="522">
                  <c:v>1.7399999999999999E-2</c:v>
                </c:pt>
                <c:pt idx="523">
                  <c:v>1.7440000000000001E-2</c:v>
                </c:pt>
                <c:pt idx="524">
                  <c:v>1.7479999999999999E-2</c:v>
                </c:pt>
                <c:pt idx="525">
                  <c:v>1.753E-2</c:v>
                </c:pt>
                <c:pt idx="526">
                  <c:v>1.755E-2</c:v>
                </c:pt>
                <c:pt idx="527">
                  <c:v>1.7569999999999999E-2</c:v>
                </c:pt>
                <c:pt idx="528">
                  <c:v>1.763E-2</c:v>
                </c:pt>
                <c:pt idx="529">
                  <c:v>1.7649999999999999E-2</c:v>
                </c:pt>
                <c:pt idx="530">
                  <c:v>1.7690000000000001E-2</c:v>
                </c:pt>
                <c:pt idx="531">
                  <c:v>1.771E-2</c:v>
                </c:pt>
                <c:pt idx="532">
                  <c:v>1.7739999999999999E-2</c:v>
                </c:pt>
                <c:pt idx="533">
                  <c:v>1.7780000000000001E-2</c:v>
                </c:pt>
                <c:pt idx="534">
                  <c:v>1.7819999999999999E-2</c:v>
                </c:pt>
                <c:pt idx="535">
                  <c:v>1.7839999999999998E-2</c:v>
                </c:pt>
                <c:pt idx="536">
                  <c:v>1.787E-2</c:v>
                </c:pt>
                <c:pt idx="537">
                  <c:v>1.7899999999999999E-2</c:v>
                </c:pt>
                <c:pt idx="538">
                  <c:v>1.7940000000000001E-2</c:v>
                </c:pt>
                <c:pt idx="539">
                  <c:v>1.7989999999999999E-2</c:v>
                </c:pt>
                <c:pt idx="540">
                  <c:v>1.8009999999999998E-2</c:v>
                </c:pt>
                <c:pt idx="541">
                  <c:v>1.804E-2</c:v>
                </c:pt>
                <c:pt idx="542">
                  <c:v>1.8079999999999999E-2</c:v>
                </c:pt>
                <c:pt idx="543">
                  <c:v>1.8099999999999998E-2</c:v>
                </c:pt>
                <c:pt idx="544">
                  <c:v>1.814E-2</c:v>
                </c:pt>
                <c:pt idx="545">
                  <c:v>1.8179999999999998E-2</c:v>
                </c:pt>
                <c:pt idx="546">
                  <c:v>1.822E-2</c:v>
                </c:pt>
                <c:pt idx="547">
                  <c:v>1.823E-2</c:v>
                </c:pt>
                <c:pt idx="548">
                  <c:v>1.8280000000000001E-2</c:v>
                </c:pt>
                <c:pt idx="549">
                  <c:v>1.8290000000000001E-2</c:v>
                </c:pt>
                <c:pt idx="550">
                  <c:v>1.8329999999999999E-2</c:v>
                </c:pt>
                <c:pt idx="551">
                  <c:v>1.8370000000000001E-2</c:v>
                </c:pt>
                <c:pt idx="552">
                  <c:v>1.84E-2</c:v>
                </c:pt>
                <c:pt idx="553">
                  <c:v>1.8450000000000001E-2</c:v>
                </c:pt>
                <c:pt idx="554">
                  <c:v>1.847E-2</c:v>
                </c:pt>
                <c:pt idx="555">
                  <c:v>1.8509999999999999E-2</c:v>
                </c:pt>
                <c:pt idx="556">
                  <c:v>1.8519999999999998E-2</c:v>
                </c:pt>
                <c:pt idx="557">
                  <c:v>1.857E-2</c:v>
                </c:pt>
                <c:pt idx="558">
                  <c:v>1.8599999999999998E-2</c:v>
                </c:pt>
                <c:pt idx="559">
                  <c:v>1.8630000000000001E-2</c:v>
                </c:pt>
                <c:pt idx="560">
                  <c:v>1.866E-2</c:v>
                </c:pt>
                <c:pt idx="561">
                  <c:v>1.8679999999999999E-2</c:v>
                </c:pt>
                <c:pt idx="562">
                  <c:v>1.873E-2</c:v>
                </c:pt>
                <c:pt idx="563">
                  <c:v>1.8759999999999999E-2</c:v>
                </c:pt>
                <c:pt idx="564">
                  <c:v>1.8800000000000001E-2</c:v>
                </c:pt>
                <c:pt idx="565">
                  <c:v>1.883E-2</c:v>
                </c:pt>
                <c:pt idx="566">
                  <c:v>1.8880000000000001E-2</c:v>
                </c:pt>
                <c:pt idx="567">
                  <c:v>1.891E-2</c:v>
                </c:pt>
                <c:pt idx="568">
                  <c:v>1.8949999999999998E-2</c:v>
                </c:pt>
                <c:pt idx="569">
                  <c:v>1.898E-2</c:v>
                </c:pt>
                <c:pt idx="570">
                  <c:v>1.9009999999999999E-2</c:v>
                </c:pt>
                <c:pt idx="571">
                  <c:v>1.9060000000000001E-2</c:v>
                </c:pt>
                <c:pt idx="572">
                  <c:v>1.9099999999999999E-2</c:v>
                </c:pt>
                <c:pt idx="573">
                  <c:v>1.9119999999999998E-2</c:v>
                </c:pt>
                <c:pt idx="574">
                  <c:v>1.9130000000000001E-2</c:v>
                </c:pt>
                <c:pt idx="575">
                  <c:v>1.916E-2</c:v>
                </c:pt>
                <c:pt idx="576">
                  <c:v>1.9199999999999998E-2</c:v>
                </c:pt>
                <c:pt idx="577">
                  <c:v>1.925E-2</c:v>
                </c:pt>
                <c:pt idx="578">
                  <c:v>1.9269999999999999E-2</c:v>
                </c:pt>
                <c:pt idx="579">
                  <c:v>1.932E-2</c:v>
                </c:pt>
                <c:pt idx="580">
                  <c:v>1.9349999999999999E-2</c:v>
                </c:pt>
                <c:pt idx="581">
                  <c:v>1.9390000000000001E-2</c:v>
                </c:pt>
                <c:pt idx="582">
                  <c:v>1.941E-2</c:v>
                </c:pt>
                <c:pt idx="583">
                  <c:v>1.9459999999999998E-2</c:v>
                </c:pt>
                <c:pt idx="584">
                  <c:v>1.9470000000000001E-2</c:v>
                </c:pt>
                <c:pt idx="585">
                  <c:v>1.9519999999999999E-2</c:v>
                </c:pt>
                <c:pt idx="586">
                  <c:v>1.9529999999999999E-2</c:v>
                </c:pt>
                <c:pt idx="587">
                  <c:v>1.958E-2</c:v>
                </c:pt>
                <c:pt idx="588">
                  <c:v>1.9609999999999999E-2</c:v>
                </c:pt>
                <c:pt idx="589">
                  <c:v>1.9640000000000001E-2</c:v>
                </c:pt>
                <c:pt idx="590">
                  <c:v>1.967E-2</c:v>
                </c:pt>
                <c:pt idx="591">
                  <c:v>1.9699999999999999E-2</c:v>
                </c:pt>
                <c:pt idx="592">
                  <c:v>1.975E-2</c:v>
                </c:pt>
                <c:pt idx="593">
                  <c:v>1.9789999999999999E-2</c:v>
                </c:pt>
                <c:pt idx="594">
                  <c:v>1.9799999999999998E-2</c:v>
                </c:pt>
                <c:pt idx="595">
                  <c:v>1.985E-2</c:v>
                </c:pt>
                <c:pt idx="596">
                  <c:v>1.9900000000000001E-2</c:v>
                </c:pt>
                <c:pt idx="597">
                  <c:v>1.992E-2</c:v>
                </c:pt>
                <c:pt idx="598">
                  <c:v>1.9969999999999998E-2</c:v>
                </c:pt>
                <c:pt idx="599">
                  <c:v>0.02</c:v>
                </c:pt>
                <c:pt idx="600">
                  <c:v>2.0039999999999999E-2</c:v>
                </c:pt>
                <c:pt idx="601">
                  <c:v>2.0059999999999998E-2</c:v>
                </c:pt>
                <c:pt idx="602">
                  <c:v>2.01E-2</c:v>
                </c:pt>
                <c:pt idx="603">
                  <c:v>2.0129999999999999E-2</c:v>
                </c:pt>
                <c:pt idx="604">
                  <c:v>2.017E-2</c:v>
                </c:pt>
                <c:pt idx="605">
                  <c:v>2.019E-2</c:v>
                </c:pt>
                <c:pt idx="606">
                  <c:v>2.0229999999999998E-2</c:v>
                </c:pt>
                <c:pt idx="607">
                  <c:v>2.026E-2</c:v>
                </c:pt>
                <c:pt idx="608">
                  <c:v>2.0289999999999999E-2</c:v>
                </c:pt>
                <c:pt idx="609">
                  <c:v>2.0320000000000001E-2</c:v>
                </c:pt>
                <c:pt idx="610">
                  <c:v>2.0369999999999999E-2</c:v>
                </c:pt>
                <c:pt idx="611">
                  <c:v>2.0410000000000001E-2</c:v>
                </c:pt>
                <c:pt idx="612">
                  <c:v>2.0420000000000001E-2</c:v>
                </c:pt>
                <c:pt idx="613">
                  <c:v>2.044E-2</c:v>
                </c:pt>
                <c:pt idx="614">
                  <c:v>2.051E-2</c:v>
                </c:pt>
                <c:pt idx="615">
                  <c:v>2.053E-2</c:v>
                </c:pt>
                <c:pt idx="616">
                  <c:v>2.0559999999999998E-2</c:v>
                </c:pt>
                <c:pt idx="617">
                  <c:v>2.0569999999999998E-2</c:v>
                </c:pt>
                <c:pt idx="618">
                  <c:v>2.061E-2</c:v>
                </c:pt>
                <c:pt idx="619">
                  <c:v>2.0639999999999999E-2</c:v>
                </c:pt>
                <c:pt idx="620">
                  <c:v>2.07E-2</c:v>
                </c:pt>
                <c:pt idx="621">
                  <c:v>2.07E-2</c:v>
                </c:pt>
                <c:pt idx="622">
                  <c:v>2.0760000000000001E-2</c:v>
                </c:pt>
                <c:pt idx="623">
                  <c:v>2.0789999999999999E-2</c:v>
                </c:pt>
                <c:pt idx="624">
                  <c:v>2.0809999999999999E-2</c:v>
                </c:pt>
                <c:pt idx="625">
                  <c:v>2.086E-2</c:v>
                </c:pt>
                <c:pt idx="626">
                  <c:v>2.0879999999999999E-2</c:v>
                </c:pt>
                <c:pt idx="627">
                  <c:v>2.0930000000000001E-2</c:v>
                </c:pt>
                <c:pt idx="628">
                  <c:v>2.095E-2</c:v>
                </c:pt>
                <c:pt idx="629">
                  <c:v>2.0989999999999998E-2</c:v>
                </c:pt>
                <c:pt idx="630">
                  <c:v>2.102E-2</c:v>
                </c:pt>
                <c:pt idx="631">
                  <c:v>2.1059999999999999E-2</c:v>
                </c:pt>
                <c:pt idx="632">
                  <c:v>2.1069999999999998E-2</c:v>
                </c:pt>
                <c:pt idx="633">
                  <c:v>2.111E-2</c:v>
                </c:pt>
                <c:pt idx="634">
                  <c:v>2.1139999999999999E-2</c:v>
                </c:pt>
                <c:pt idx="635">
                  <c:v>2.1170000000000001E-2</c:v>
                </c:pt>
                <c:pt idx="636">
                  <c:v>2.1219999999999999E-2</c:v>
                </c:pt>
                <c:pt idx="637">
                  <c:v>2.1239999999999998E-2</c:v>
                </c:pt>
                <c:pt idx="638">
                  <c:v>2.1260000000000001E-2</c:v>
                </c:pt>
                <c:pt idx="639">
                  <c:v>2.1299999999999999E-2</c:v>
                </c:pt>
                <c:pt idx="640">
                  <c:v>2.1339999999999998E-2</c:v>
                </c:pt>
                <c:pt idx="641">
                  <c:v>2.138E-2</c:v>
                </c:pt>
                <c:pt idx="642">
                  <c:v>2.1409999999999998E-2</c:v>
                </c:pt>
                <c:pt idx="643">
                  <c:v>2.1440000000000001E-2</c:v>
                </c:pt>
                <c:pt idx="644">
                  <c:v>2.1479999999999999E-2</c:v>
                </c:pt>
                <c:pt idx="645">
                  <c:v>2.1499999999999998E-2</c:v>
                </c:pt>
                <c:pt idx="646">
                  <c:v>2.1559999999999999E-2</c:v>
                </c:pt>
                <c:pt idx="647">
                  <c:v>2.1569999999999999E-2</c:v>
                </c:pt>
                <c:pt idx="648">
                  <c:v>2.1610000000000001E-2</c:v>
                </c:pt>
                <c:pt idx="649">
                  <c:v>2.164E-2</c:v>
                </c:pt>
                <c:pt idx="650">
                  <c:v>2.1679999999999998E-2</c:v>
                </c:pt>
                <c:pt idx="651">
                  <c:v>2.171E-2</c:v>
                </c:pt>
                <c:pt idx="652">
                  <c:v>2.1729999999999999E-2</c:v>
                </c:pt>
                <c:pt idx="653">
                  <c:v>2.1759999999999998E-2</c:v>
                </c:pt>
                <c:pt idx="654">
                  <c:v>2.181E-2</c:v>
                </c:pt>
                <c:pt idx="655">
                  <c:v>2.1839999999999998E-2</c:v>
                </c:pt>
                <c:pt idx="656">
                  <c:v>2.188E-2</c:v>
                </c:pt>
                <c:pt idx="657">
                  <c:v>2.1919999999999999E-2</c:v>
                </c:pt>
                <c:pt idx="658">
                  <c:v>2.196E-2</c:v>
                </c:pt>
                <c:pt idx="659">
                  <c:v>2.1989999999999999E-2</c:v>
                </c:pt>
                <c:pt idx="660">
                  <c:v>2.2019999999999998E-2</c:v>
                </c:pt>
                <c:pt idx="661">
                  <c:v>2.206E-2</c:v>
                </c:pt>
                <c:pt idx="662">
                  <c:v>2.2079999999999999E-2</c:v>
                </c:pt>
                <c:pt idx="663">
                  <c:v>2.2120000000000001E-2</c:v>
                </c:pt>
                <c:pt idx="664">
                  <c:v>2.215E-2</c:v>
                </c:pt>
                <c:pt idx="665">
                  <c:v>2.2159999999999999E-2</c:v>
                </c:pt>
                <c:pt idx="666">
                  <c:v>2.2210000000000001E-2</c:v>
                </c:pt>
                <c:pt idx="667">
                  <c:v>2.2259999999999999E-2</c:v>
                </c:pt>
                <c:pt idx="668">
                  <c:v>2.2280000000000001E-2</c:v>
                </c:pt>
                <c:pt idx="669">
                  <c:v>2.231E-2</c:v>
                </c:pt>
                <c:pt idx="670">
                  <c:v>2.2349999999999998E-2</c:v>
                </c:pt>
                <c:pt idx="671">
                  <c:v>2.2370000000000001E-2</c:v>
                </c:pt>
                <c:pt idx="672">
                  <c:v>2.24E-2</c:v>
                </c:pt>
                <c:pt idx="673">
                  <c:v>2.2460000000000001E-2</c:v>
                </c:pt>
                <c:pt idx="674">
                  <c:v>2.249E-2</c:v>
                </c:pt>
                <c:pt idx="675">
                  <c:v>2.2519999999999998E-2</c:v>
                </c:pt>
                <c:pt idx="676">
                  <c:v>2.2550000000000001E-2</c:v>
                </c:pt>
                <c:pt idx="677">
                  <c:v>2.257E-2</c:v>
                </c:pt>
                <c:pt idx="678">
                  <c:v>2.2620000000000001E-2</c:v>
                </c:pt>
                <c:pt idx="679">
                  <c:v>2.264E-2</c:v>
                </c:pt>
                <c:pt idx="680">
                  <c:v>2.2669999999999999E-2</c:v>
                </c:pt>
                <c:pt idx="681">
                  <c:v>2.273E-2</c:v>
                </c:pt>
                <c:pt idx="682">
                  <c:v>2.2749999999999999E-2</c:v>
                </c:pt>
                <c:pt idx="683">
                  <c:v>2.2769999999999999E-2</c:v>
                </c:pt>
                <c:pt idx="684">
                  <c:v>2.281E-2</c:v>
                </c:pt>
                <c:pt idx="685">
                  <c:v>2.2849999999999999E-2</c:v>
                </c:pt>
                <c:pt idx="686">
                  <c:v>2.2859999999999998E-2</c:v>
                </c:pt>
                <c:pt idx="687">
                  <c:v>2.2919999999999999E-2</c:v>
                </c:pt>
                <c:pt idx="688">
                  <c:v>2.2919999999999999E-2</c:v>
                </c:pt>
                <c:pt idx="689">
                  <c:v>2.2970000000000001E-2</c:v>
                </c:pt>
                <c:pt idx="690">
                  <c:v>2.299E-2</c:v>
                </c:pt>
                <c:pt idx="691">
                  <c:v>2.3050000000000001E-2</c:v>
                </c:pt>
                <c:pt idx="692">
                  <c:v>2.3089999999999999E-2</c:v>
                </c:pt>
                <c:pt idx="693">
                  <c:v>2.3119999999999998E-2</c:v>
                </c:pt>
                <c:pt idx="694">
                  <c:v>2.315E-2</c:v>
                </c:pt>
                <c:pt idx="695">
                  <c:v>2.3199999999999998E-2</c:v>
                </c:pt>
                <c:pt idx="696">
                  <c:v>2.3209999999999998E-2</c:v>
                </c:pt>
                <c:pt idx="697">
                  <c:v>2.325E-2</c:v>
                </c:pt>
                <c:pt idx="698">
                  <c:v>2.3279999999999999E-2</c:v>
                </c:pt>
                <c:pt idx="699">
                  <c:v>2.3310000000000001E-2</c:v>
                </c:pt>
                <c:pt idx="700">
                  <c:v>2.3349999999999999E-2</c:v>
                </c:pt>
                <c:pt idx="701">
                  <c:v>2.3379999999999998E-2</c:v>
                </c:pt>
                <c:pt idx="702">
                  <c:v>2.3400000000000001E-2</c:v>
                </c:pt>
                <c:pt idx="703">
                  <c:v>2.3439999999999999E-2</c:v>
                </c:pt>
                <c:pt idx="704">
                  <c:v>2.3470000000000001E-2</c:v>
                </c:pt>
                <c:pt idx="705">
                  <c:v>2.35E-2</c:v>
                </c:pt>
                <c:pt idx="706">
                  <c:v>2.3529999999999999E-2</c:v>
                </c:pt>
                <c:pt idx="707">
                  <c:v>2.359E-2</c:v>
                </c:pt>
                <c:pt idx="708">
                  <c:v>2.3599999999999999E-2</c:v>
                </c:pt>
                <c:pt idx="709">
                  <c:v>2.3640000000000001E-2</c:v>
                </c:pt>
                <c:pt idx="710">
                  <c:v>2.368E-2</c:v>
                </c:pt>
                <c:pt idx="711">
                  <c:v>2.3709999999999998E-2</c:v>
                </c:pt>
                <c:pt idx="712">
                  <c:v>2.3740000000000001E-2</c:v>
                </c:pt>
                <c:pt idx="713">
                  <c:v>2.3789999999999999E-2</c:v>
                </c:pt>
                <c:pt idx="714">
                  <c:v>2.3789999999999999E-2</c:v>
                </c:pt>
                <c:pt idx="715">
                  <c:v>2.3869999999999999E-2</c:v>
                </c:pt>
                <c:pt idx="716">
                  <c:v>2.3889999999999998E-2</c:v>
                </c:pt>
                <c:pt idx="717">
                  <c:v>2.3900000000000001E-2</c:v>
                </c:pt>
                <c:pt idx="718">
                  <c:v>2.3949999999999999E-2</c:v>
                </c:pt>
                <c:pt idx="719">
                  <c:v>2.3969999999999998E-2</c:v>
                </c:pt>
                <c:pt idx="720">
                  <c:v>2.402E-2</c:v>
                </c:pt>
                <c:pt idx="721">
                  <c:v>2.4049999999999998E-2</c:v>
                </c:pt>
                <c:pt idx="722">
                  <c:v>2.4080000000000001E-2</c:v>
                </c:pt>
                <c:pt idx="723">
                  <c:v>2.4119999999999999E-2</c:v>
                </c:pt>
                <c:pt idx="724">
                  <c:v>2.4150000000000001E-2</c:v>
                </c:pt>
                <c:pt idx="725">
                  <c:v>2.418E-2</c:v>
                </c:pt>
                <c:pt idx="726">
                  <c:v>2.4209999999999999E-2</c:v>
                </c:pt>
                <c:pt idx="727">
                  <c:v>2.426E-2</c:v>
                </c:pt>
                <c:pt idx="728">
                  <c:v>2.4309999999999998E-2</c:v>
                </c:pt>
                <c:pt idx="729">
                  <c:v>2.4299999999999999E-2</c:v>
                </c:pt>
                <c:pt idx="730">
                  <c:v>2.436E-2</c:v>
                </c:pt>
                <c:pt idx="731">
                  <c:v>2.4399999999999998E-2</c:v>
                </c:pt>
                <c:pt idx="732">
                  <c:v>2.443E-2</c:v>
                </c:pt>
                <c:pt idx="733">
                  <c:v>2.4459999999999999E-2</c:v>
                </c:pt>
                <c:pt idx="734">
                  <c:v>2.4489999999999998E-2</c:v>
                </c:pt>
                <c:pt idx="735">
                  <c:v>2.452E-2</c:v>
                </c:pt>
                <c:pt idx="736">
                  <c:v>2.4549999999999999E-2</c:v>
                </c:pt>
                <c:pt idx="737">
                  <c:v>2.4569999999999998E-2</c:v>
                </c:pt>
                <c:pt idx="738">
                  <c:v>2.462E-2</c:v>
                </c:pt>
                <c:pt idx="739">
                  <c:v>2.4649999999999998E-2</c:v>
                </c:pt>
                <c:pt idx="740">
                  <c:v>2.4659999999999998E-2</c:v>
                </c:pt>
                <c:pt idx="741">
                  <c:v>2.47E-2</c:v>
                </c:pt>
                <c:pt idx="742">
                  <c:v>2.4719999999999999E-2</c:v>
                </c:pt>
                <c:pt idx="743">
                  <c:v>2.479E-2</c:v>
                </c:pt>
                <c:pt idx="744">
                  <c:v>2.4809999999999999E-2</c:v>
                </c:pt>
                <c:pt idx="745">
                  <c:v>2.4840000000000001E-2</c:v>
                </c:pt>
                <c:pt idx="746">
                  <c:v>2.486E-2</c:v>
                </c:pt>
                <c:pt idx="747">
                  <c:v>2.4930000000000001E-2</c:v>
                </c:pt>
                <c:pt idx="748">
                  <c:v>2.495E-2</c:v>
                </c:pt>
                <c:pt idx="749">
                  <c:v>2.4979999999999999E-2</c:v>
                </c:pt>
                <c:pt idx="750">
                  <c:v>2.504E-2</c:v>
                </c:pt>
                <c:pt idx="751">
                  <c:v>2.5059999999999999E-2</c:v>
                </c:pt>
                <c:pt idx="752">
                  <c:v>2.5100000000000001E-2</c:v>
                </c:pt>
                <c:pt idx="753">
                  <c:v>2.513E-2</c:v>
                </c:pt>
                <c:pt idx="754">
                  <c:v>2.5149999999999999E-2</c:v>
                </c:pt>
                <c:pt idx="755">
                  <c:v>2.5190000000000001E-2</c:v>
                </c:pt>
                <c:pt idx="756">
                  <c:v>2.5229999999999999E-2</c:v>
                </c:pt>
                <c:pt idx="757">
                  <c:v>2.5249999999999998E-2</c:v>
                </c:pt>
                <c:pt idx="758">
                  <c:v>2.528E-2</c:v>
                </c:pt>
                <c:pt idx="759">
                  <c:v>2.53E-2</c:v>
                </c:pt>
                <c:pt idx="760">
                  <c:v>2.5339999999999998E-2</c:v>
                </c:pt>
                <c:pt idx="761">
                  <c:v>2.537E-2</c:v>
                </c:pt>
                <c:pt idx="762">
                  <c:v>2.5389999999999999E-2</c:v>
                </c:pt>
                <c:pt idx="763">
                  <c:v>2.547E-2</c:v>
                </c:pt>
                <c:pt idx="764">
                  <c:v>2.5489999999999999E-2</c:v>
                </c:pt>
                <c:pt idx="765">
                  <c:v>2.5520000000000001E-2</c:v>
                </c:pt>
                <c:pt idx="766">
                  <c:v>2.554E-2</c:v>
                </c:pt>
                <c:pt idx="767">
                  <c:v>2.5610000000000001E-2</c:v>
                </c:pt>
                <c:pt idx="768">
                  <c:v>2.563E-2</c:v>
                </c:pt>
                <c:pt idx="769">
                  <c:v>2.5669999999999998E-2</c:v>
                </c:pt>
                <c:pt idx="770">
                  <c:v>2.5679999999999998E-2</c:v>
                </c:pt>
                <c:pt idx="771">
                  <c:v>2.5700000000000001E-2</c:v>
                </c:pt>
                <c:pt idx="772">
                  <c:v>2.5729999999999999E-2</c:v>
                </c:pt>
                <c:pt idx="773">
                  <c:v>2.5759999999999998E-2</c:v>
                </c:pt>
                <c:pt idx="774">
                  <c:v>2.581E-2</c:v>
                </c:pt>
                <c:pt idx="775">
                  <c:v>2.5849999999999998E-2</c:v>
                </c:pt>
                <c:pt idx="776">
                  <c:v>2.588E-2</c:v>
                </c:pt>
                <c:pt idx="777">
                  <c:v>2.5909999999999999E-2</c:v>
                </c:pt>
                <c:pt idx="778">
                  <c:v>2.5950000000000001E-2</c:v>
                </c:pt>
                <c:pt idx="779">
                  <c:v>2.5989999999999999E-2</c:v>
                </c:pt>
                <c:pt idx="780">
                  <c:v>2.5999999999999999E-2</c:v>
                </c:pt>
                <c:pt idx="781">
                  <c:v>2.6040000000000001E-2</c:v>
                </c:pt>
                <c:pt idx="782">
                  <c:v>2.6110000000000001E-2</c:v>
                </c:pt>
                <c:pt idx="783">
                  <c:v>2.6099999999999998E-2</c:v>
                </c:pt>
                <c:pt idx="784">
                  <c:v>2.615E-2</c:v>
                </c:pt>
                <c:pt idx="785">
                  <c:v>2.6200000000000001E-2</c:v>
                </c:pt>
                <c:pt idx="786">
                  <c:v>2.6210000000000001E-2</c:v>
                </c:pt>
                <c:pt idx="787">
                  <c:v>2.6249999999999999E-2</c:v>
                </c:pt>
                <c:pt idx="788">
                  <c:v>2.6269999999999998E-2</c:v>
                </c:pt>
                <c:pt idx="789">
                  <c:v>2.632E-2</c:v>
                </c:pt>
                <c:pt idx="790">
                  <c:v>2.6329999999999999E-2</c:v>
                </c:pt>
                <c:pt idx="791">
                  <c:v>2.6370000000000001E-2</c:v>
                </c:pt>
                <c:pt idx="792">
                  <c:v>2.6450000000000001E-2</c:v>
                </c:pt>
                <c:pt idx="793">
                  <c:v>2.6439999999999998E-2</c:v>
                </c:pt>
                <c:pt idx="794">
                  <c:v>2.6460000000000001E-2</c:v>
                </c:pt>
                <c:pt idx="795">
                  <c:v>2.6519999999999998E-2</c:v>
                </c:pt>
                <c:pt idx="796">
                  <c:v>2.6550000000000001E-2</c:v>
                </c:pt>
                <c:pt idx="797">
                  <c:v>2.657E-2</c:v>
                </c:pt>
                <c:pt idx="798">
                  <c:v>2.6599999999999999E-2</c:v>
                </c:pt>
                <c:pt idx="799">
                  <c:v>2.6630000000000001E-2</c:v>
                </c:pt>
                <c:pt idx="800">
                  <c:v>2.6679999999999999E-2</c:v>
                </c:pt>
                <c:pt idx="801">
                  <c:v>2.6699999999999998E-2</c:v>
                </c:pt>
                <c:pt idx="802">
                  <c:v>2.674E-2</c:v>
                </c:pt>
                <c:pt idx="803">
                  <c:v>2.6779999999999998E-2</c:v>
                </c:pt>
                <c:pt idx="804">
                  <c:v>2.6800000000000001E-2</c:v>
                </c:pt>
                <c:pt idx="805">
                  <c:v>2.6849999999999999E-2</c:v>
                </c:pt>
                <c:pt idx="806">
                  <c:v>2.6869999999999998E-2</c:v>
                </c:pt>
                <c:pt idx="807">
                  <c:v>2.691E-2</c:v>
                </c:pt>
                <c:pt idx="808">
                  <c:v>2.6949999999999998E-2</c:v>
                </c:pt>
                <c:pt idx="809">
                  <c:v>2.6970000000000001E-2</c:v>
                </c:pt>
                <c:pt idx="810">
                  <c:v>2.699E-2</c:v>
                </c:pt>
                <c:pt idx="811">
                  <c:v>2.7029999999999998E-2</c:v>
                </c:pt>
                <c:pt idx="812">
                  <c:v>2.707E-2</c:v>
                </c:pt>
                <c:pt idx="813">
                  <c:v>2.7109999999999999E-2</c:v>
                </c:pt>
                <c:pt idx="814">
                  <c:v>2.7129999999999998E-2</c:v>
                </c:pt>
                <c:pt idx="815">
                  <c:v>2.717E-2</c:v>
                </c:pt>
                <c:pt idx="816">
                  <c:v>2.7199999999999998E-2</c:v>
                </c:pt>
                <c:pt idx="817">
                  <c:v>2.7230000000000001E-2</c:v>
                </c:pt>
                <c:pt idx="818">
                  <c:v>2.7269999999999999E-2</c:v>
                </c:pt>
                <c:pt idx="819">
                  <c:v>2.733E-2</c:v>
                </c:pt>
                <c:pt idx="820">
                  <c:v>2.734E-2</c:v>
                </c:pt>
                <c:pt idx="821">
                  <c:v>2.7359999999999999E-2</c:v>
                </c:pt>
                <c:pt idx="822">
                  <c:v>2.741E-2</c:v>
                </c:pt>
                <c:pt idx="823">
                  <c:v>2.7439999999999999E-2</c:v>
                </c:pt>
                <c:pt idx="824">
                  <c:v>2.7480000000000001E-2</c:v>
                </c:pt>
                <c:pt idx="825">
                  <c:v>2.75E-2</c:v>
                </c:pt>
                <c:pt idx="826">
                  <c:v>2.7560000000000001E-2</c:v>
                </c:pt>
                <c:pt idx="827">
                  <c:v>2.758E-2</c:v>
                </c:pt>
                <c:pt idx="828">
                  <c:v>2.7609999999999999E-2</c:v>
                </c:pt>
                <c:pt idx="829">
                  <c:v>2.7650000000000001E-2</c:v>
                </c:pt>
                <c:pt idx="830">
                  <c:v>2.768E-2</c:v>
                </c:pt>
                <c:pt idx="831">
                  <c:v>2.7719999999999998E-2</c:v>
                </c:pt>
                <c:pt idx="832">
                  <c:v>2.7740000000000001E-2</c:v>
                </c:pt>
                <c:pt idx="833">
                  <c:v>2.7809999999999998E-2</c:v>
                </c:pt>
                <c:pt idx="834">
                  <c:v>2.7830000000000001E-2</c:v>
                </c:pt>
                <c:pt idx="835">
                  <c:v>2.7859999999999999E-2</c:v>
                </c:pt>
                <c:pt idx="836">
                  <c:v>2.7900000000000001E-2</c:v>
                </c:pt>
                <c:pt idx="837">
                  <c:v>2.793E-2</c:v>
                </c:pt>
                <c:pt idx="838">
                  <c:v>2.7949999999999999E-2</c:v>
                </c:pt>
                <c:pt idx="839">
                  <c:v>2.7990000000000001E-2</c:v>
                </c:pt>
                <c:pt idx="840">
                  <c:v>2.8029999999999999E-2</c:v>
                </c:pt>
                <c:pt idx="841">
                  <c:v>2.8049999999999999E-2</c:v>
                </c:pt>
                <c:pt idx="842">
                  <c:v>2.8070000000000001E-2</c:v>
                </c:pt>
                <c:pt idx="843">
                  <c:v>2.8119999999999999E-2</c:v>
                </c:pt>
                <c:pt idx="844">
                  <c:v>2.8139999999999998E-2</c:v>
                </c:pt>
                <c:pt idx="845">
                  <c:v>2.818E-2</c:v>
                </c:pt>
                <c:pt idx="846">
                  <c:v>2.8199999999999999E-2</c:v>
                </c:pt>
                <c:pt idx="847">
                  <c:v>2.8229999999999998E-2</c:v>
                </c:pt>
                <c:pt idx="848">
                  <c:v>2.828E-2</c:v>
                </c:pt>
                <c:pt idx="849">
                  <c:v>2.8319999999999998E-2</c:v>
                </c:pt>
                <c:pt idx="850">
                  <c:v>2.8340000000000001E-2</c:v>
                </c:pt>
                <c:pt idx="851">
                  <c:v>2.8389999999999999E-2</c:v>
                </c:pt>
                <c:pt idx="852">
                  <c:v>2.8420000000000001E-2</c:v>
                </c:pt>
                <c:pt idx="853">
                  <c:v>2.845E-2</c:v>
                </c:pt>
                <c:pt idx="854">
                  <c:v>2.8469999999999999E-2</c:v>
                </c:pt>
                <c:pt idx="855">
                  <c:v>2.852E-2</c:v>
                </c:pt>
                <c:pt idx="856">
                  <c:v>2.8549999999999999E-2</c:v>
                </c:pt>
                <c:pt idx="857">
                  <c:v>2.8590000000000001E-2</c:v>
                </c:pt>
                <c:pt idx="858">
                  <c:v>2.862E-2</c:v>
                </c:pt>
                <c:pt idx="859">
                  <c:v>2.8649999999999998E-2</c:v>
                </c:pt>
                <c:pt idx="860">
                  <c:v>2.8680000000000001E-2</c:v>
                </c:pt>
                <c:pt idx="861">
                  <c:v>2.8739999999999998E-2</c:v>
                </c:pt>
                <c:pt idx="862">
                  <c:v>2.8750000000000001E-2</c:v>
                </c:pt>
                <c:pt idx="863">
                  <c:v>2.8799999999999999E-2</c:v>
                </c:pt>
                <c:pt idx="864">
                  <c:v>2.8819999999999998E-2</c:v>
                </c:pt>
                <c:pt idx="865">
                  <c:v>2.8850000000000001E-2</c:v>
                </c:pt>
                <c:pt idx="866">
                  <c:v>2.8879999999999999E-2</c:v>
                </c:pt>
                <c:pt idx="867">
                  <c:v>2.8909999999999998E-2</c:v>
                </c:pt>
                <c:pt idx="868">
                  <c:v>2.896E-2</c:v>
                </c:pt>
                <c:pt idx="869">
                  <c:v>2.8969999999999999E-2</c:v>
                </c:pt>
                <c:pt idx="870">
                  <c:v>2.9020000000000001E-2</c:v>
                </c:pt>
                <c:pt idx="871">
                  <c:v>2.9059999999999999E-2</c:v>
                </c:pt>
                <c:pt idx="872">
                  <c:v>2.9069999999999999E-2</c:v>
                </c:pt>
                <c:pt idx="873">
                  <c:v>2.911E-2</c:v>
                </c:pt>
                <c:pt idx="874">
                  <c:v>2.9149999999999999E-2</c:v>
                </c:pt>
                <c:pt idx="875">
                  <c:v>2.9169999999999998E-2</c:v>
                </c:pt>
                <c:pt idx="876">
                  <c:v>2.9180000000000001E-2</c:v>
                </c:pt>
                <c:pt idx="877">
                  <c:v>2.9239999999999999E-2</c:v>
                </c:pt>
                <c:pt idx="878">
                  <c:v>2.9260000000000001E-2</c:v>
                </c:pt>
                <c:pt idx="879">
                  <c:v>2.93E-2</c:v>
                </c:pt>
                <c:pt idx="880">
                  <c:v>2.9350000000000001E-2</c:v>
                </c:pt>
                <c:pt idx="881">
                  <c:v>2.938E-2</c:v>
                </c:pt>
                <c:pt idx="882">
                  <c:v>2.9399999999999999E-2</c:v>
                </c:pt>
                <c:pt idx="883">
                  <c:v>2.946E-2</c:v>
                </c:pt>
                <c:pt idx="884">
                  <c:v>2.9479999999999999E-2</c:v>
                </c:pt>
                <c:pt idx="885">
                  <c:v>2.9489999999999999E-2</c:v>
                </c:pt>
                <c:pt idx="886">
                  <c:v>2.955E-2</c:v>
                </c:pt>
                <c:pt idx="887">
                  <c:v>2.9559999999999999E-2</c:v>
                </c:pt>
                <c:pt idx="888">
                  <c:v>2.9600000000000001E-2</c:v>
                </c:pt>
                <c:pt idx="889">
                  <c:v>2.964E-2</c:v>
                </c:pt>
                <c:pt idx="890">
                  <c:v>2.9659999999999999E-2</c:v>
                </c:pt>
                <c:pt idx="891">
                  <c:v>2.971E-2</c:v>
                </c:pt>
                <c:pt idx="892">
                  <c:v>2.9739999999999999E-2</c:v>
                </c:pt>
                <c:pt idx="893">
                  <c:v>2.9790000000000001E-2</c:v>
                </c:pt>
                <c:pt idx="894">
                  <c:v>2.98E-2</c:v>
                </c:pt>
                <c:pt idx="895">
                  <c:v>2.9839999999999998E-2</c:v>
                </c:pt>
                <c:pt idx="896">
                  <c:v>2.988E-2</c:v>
                </c:pt>
                <c:pt idx="897">
                  <c:v>2.9899999999999999E-2</c:v>
                </c:pt>
                <c:pt idx="898">
                  <c:v>2.9919999999999999E-2</c:v>
                </c:pt>
                <c:pt idx="899">
                  <c:v>2.9989999999999999E-2</c:v>
                </c:pt>
                <c:pt idx="900">
                  <c:v>2.9989999999999999E-2</c:v>
                </c:pt>
                <c:pt idx="901">
                  <c:v>3.0030000000000001E-2</c:v>
                </c:pt>
                <c:pt idx="902">
                  <c:v>3.006E-2</c:v>
                </c:pt>
                <c:pt idx="903">
                  <c:v>3.0099999999999998E-2</c:v>
                </c:pt>
                <c:pt idx="904">
                  <c:v>3.0130000000000001E-2</c:v>
                </c:pt>
                <c:pt idx="905">
                  <c:v>3.0200000000000001E-2</c:v>
                </c:pt>
                <c:pt idx="906">
                  <c:v>3.022E-2</c:v>
                </c:pt>
                <c:pt idx="907">
                  <c:v>3.024E-2</c:v>
                </c:pt>
                <c:pt idx="908">
                  <c:v>3.0269999999999998E-2</c:v>
                </c:pt>
                <c:pt idx="909">
                  <c:v>3.031E-2</c:v>
                </c:pt>
                <c:pt idx="910">
                  <c:v>3.0339999999999999E-2</c:v>
                </c:pt>
                <c:pt idx="911">
                  <c:v>3.0380000000000001E-2</c:v>
                </c:pt>
                <c:pt idx="912">
                  <c:v>3.041E-2</c:v>
                </c:pt>
                <c:pt idx="913">
                  <c:v>3.0439999999999998E-2</c:v>
                </c:pt>
                <c:pt idx="914">
                  <c:v>3.0470000000000001E-2</c:v>
                </c:pt>
                <c:pt idx="915">
                  <c:v>3.0519999999999999E-2</c:v>
                </c:pt>
                <c:pt idx="916">
                  <c:v>3.0519999999999999E-2</c:v>
                </c:pt>
                <c:pt idx="917">
                  <c:v>3.058E-2</c:v>
                </c:pt>
                <c:pt idx="918">
                  <c:v>3.0619999999999998E-2</c:v>
                </c:pt>
                <c:pt idx="919">
                  <c:v>3.0640000000000001E-2</c:v>
                </c:pt>
                <c:pt idx="920">
                  <c:v>3.0679999999999999E-2</c:v>
                </c:pt>
                <c:pt idx="921">
                  <c:v>3.0699999999999998E-2</c:v>
                </c:pt>
                <c:pt idx="922">
                  <c:v>3.0779999999999998E-2</c:v>
                </c:pt>
                <c:pt idx="923">
                  <c:v>3.0769999999999999E-2</c:v>
                </c:pt>
                <c:pt idx="924">
                  <c:v>3.0810000000000001E-2</c:v>
                </c:pt>
                <c:pt idx="925">
                  <c:v>3.0839999999999999E-2</c:v>
                </c:pt>
                <c:pt idx="926">
                  <c:v>3.0869999999999998E-2</c:v>
                </c:pt>
                <c:pt idx="927">
                  <c:v>3.09E-2</c:v>
                </c:pt>
                <c:pt idx="928">
                  <c:v>3.0929999999999999E-2</c:v>
                </c:pt>
                <c:pt idx="929">
                  <c:v>3.0970000000000001E-2</c:v>
                </c:pt>
                <c:pt idx="930">
                  <c:v>3.1009999999999999E-2</c:v>
                </c:pt>
                <c:pt idx="931">
                  <c:v>3.1039999999999998E-2</c:v>
                </c:pt>
                <c:pt idx="932">
                  <c:v>3.108E-2</c:v>
                </c:pt>
                <c:pt idx="933">
                  <c:v>3.1109999999999999E-2</c:v>
                </c:pt>
                <c:pt idx="934">
                  <c:v>3.1140000000000001E-2</c:v>
                </c:pt>
                <c:pt idx="935">
                  <c:v>3.1179999999999999E-2</c:v>
                </c:pt>
                <c:pt idx="936">
                  <c:v>3.1199999999999999E-2</c:v>
                </c:pt>
                <c:pt idx="937">
                  <c:v>3.1230000000000001E-2</c:v>
                </c:pt>
                <c:pt idx="938">
                  <c:v>3.1260000000000003E-2</c:v>
                </c:pt>
                <c:pt idx="939">
                  <c:v>3.1300000000000001E-2</c:v>
                </c:pt>
                <c:pt idx="940">
                  <c:v>3.1360000000000006E-2</c:v>
                </c:pt>
                <c:pt idx="941">
                  <c:v>3.1360000000000006E-2</c:v>
                </c:pt>
                <c:pt idx="942">
                  <c:v>3.141E-2</c:v>
                </c:pt>
                <c:pt idx="943">
                  <c:v>3.143E-2</c:v>
                </c:pt>
                <c:pt idx="944">
                  <c:v>3.1470000000000005E-2</c:v>
                </c:pt>
                <c:pt idx="945">
                  <c:v>3.1520000000000006E-2</c:v>
                </c:pt>
                <c:pt idx="946">
                  <c:v>3.1570000000000001E-2</c:v>
                </c:pt>
                <c:pt idx="947">
                  <c:v>3.1570000000000001E-2</c:v>
                </c:pt>
                <c:pt idx="948">
                  <c:v>3.1610000000000006E-2</c:v>
                </c:pt>
                <c:pt idx="949">
                  <c:v>3.1640000000000001E-2</c:v>
                </c:pt>
                <c:pt idx="950">
                  <c:v>3.1660000000000001E-2</c:v>
                </c:pt>
                <c:pt idx="951">
                  <c:v>3.1700000000000006E-2</c:v>
                </c:pt>
                <c:pt idx="952">
                  <c:v>3.1740000000000004E-2</c:v>
                </c:pt>
                <c:pt idx="953">
                  <c:v>3.1760000000000004E-2</c:v>
                </c:pt>
                <c:pt idx="954">
                  <c:v>3.1810000000000005E-2</c:v>
                </c:pt>
                <c:pt idx="955">
                  <c:v>3.1850000000000003E-2</c:v>
                </c:pt>
                <c:pt idx="956">
                  <c:v>3.1860000000000006E-2</c:v>
                </c:pt>
                <c:pt idx="957">
                  <c:v>3.1910000000000001E-2</c:v>
                </c:pt>
                <c:pt idx="958">
                  <c:v>3.1940000000000003E-2</c:v>
                </c:pt>
                <c:pt idx="959">
                  <c:v>3.1980000000000001E-2</c:v>
                </c:pt>
                <c:pt idx="960">
                  <c:v>3.2000000000000001E-2</c:v>
                </c:pt>
                <c:pt idx="961">
                  <c:v>3.2030000000000003E-2</c:v>
                </c:pt>
                <c:pt idx="962">
                  <c:v>3.2070000000000001E-2</c:v>
                </c:pt>
                <c:pt idx="963">
                  <c:v>3.209E-2</c:v>
                </c:pt>
                <c:pt idx="964">
                  <c:v>3.2150000000000005E-2</c:v>
                </c:pt>
                <c:pt idx="965">
                  <c:v>3.2160000000000001E-2</c:v>
                </c:pt>
                <c:pt idx="966">
                  <c:v>3.2210000000000003E-2</c:v>
                </c:pt>
                <c:pt idx="967">
                  <c:v>3.2250000000000001E-2</c:v>
                </c:pt>
                <c:pt idx="968">
                  <c:v>3.2260000000000004E-2</c:v>
                </c:pt>
                <c:pt idx="969">
                  <c:v>3.2300000000000002E-2</c:v>
                </c:pt>
                <c:pt idx="970">
                  <c:v>3.2350000000000004E-2</c:v>
                </c:pt>
                <c:pt idx="971">
                  <c:v>3.2370000000000003E-2</c:v>
                </c:pt>
                <c:pt idx="972">
                  <c:v>3.2400000000000005E-2</c:v>
                </c:pt>
                <c:pt idx="973">
                  <c:v>3.2440000000000004E-2</c:v>
                </c:pt>
                <c:pt idx="974">
                  <c:v>3.2460000000000003E-2</c:v>
                </c:pt>
                <c:pt idx="975">
                  <c:v>3.2510000000000004E-2</c:v>
                </c:pt>
                <c:pt idx="976">
                  <c:v>3.2540000000000006E-2</c:v>
                </c:pt>
                <c:pt idx="977">
                  <c:v>3.2570000000000002E-2</c:v>
                </c:pt>
                <c:pt idx="978">
                  <c:v>3.261E-2</c:v>
                </c:pt>
                <c:pt idx="979">
                  <c:v>3.2640000000000002E-2</c:v>
                </c:pt>
                <c:pt idx="980">
                  <c:v>3.2670000000000005E-2</c:v>
                </c:pt>
                <c:pt idx="981">
                  <c:v>3.2710000000000003E-2</c:v>
                </c:pt>
                <c:pt idx="982">
                  <c:v>3.2750000000000001E-2</c:v>
                </c:pt>
                <c:pt idx="983">
                  <c:v>3.2780000000000004E-2</c:v>
                </c:pt>
                <c:pt idx="984">
                  <c:v>3.2810000000000006E-2</c:v>
                </c:pt>
                <c:pt idx="985">
                  <c:v>3.2840000000000001E-2</c:v>
                </c:pt>
                <c:pt idx="986">
                  <c:v>3.2880000000000006E-2</c:v>
                </c:pt>
                <c:pt idx="987">
                  <c:v>3.2900000000000006E-2</c:v>
                </c:pt>
                <c:pt idx="988">
                  <c:v>3.2940000000000004E-2</c:v>
                </c:pt>
                <c:pt idx="989">
                  <c:v>3.2970000000000006E-2</c:v>
                </c:pt>
                <c:pt idx="990">
                  <c:v>3.3020000000000001E-2</c:v>
                </c:pt>
                <c:pt idx="991">
                  <c:v>3.3050000000000003E-2</c:v>
                </c:pt>
                <c:pt idx="992">
                  <c:v>3.3090000000000001E-2</c:v>
                </c:pt>
                <c:pt idx="993">
                  <c:v>3.313E-2</c:v>
                </c:pt>
                <c:pt idx="994">
                  <c:v>3.3150000000000006E-2</c:v>
                </c:pt>
                <c:pt idx="995">
                  <c:v>3.3180000000000001E-2</c:v>
                </c:pt>
                <c:pt idx="996">
                  <c:v>3.3230000000000003E-2</c:v>
                </c:pt>
                <c:pt idx="997">
                  <c:v>3.3260000000000005E-2</c:v>
                </c:pt>
                <c:pt idx="998">
                  <c:v>3.329E-2</c:v>
                </c:pt>
                <c:pt idx="999">
                  <c:v>3.3310000000000006E-2</c:v>
                </c:pt>
                <c:pt idx="1000">
                  <c:v>3.3350000000000005E-2</c:v>
                </c:pt>
                <c:pt idx="1001">
                  <c:v>3.3370000000000004E-2</c:v>
                </c:pt>
                <c:pt idx="1002">
                  <c:v>3.3420000000000005E-2</c:v>
                </c:pt>
                <c:pt idx="1003">
                  <c:v>3.3450000000000001E-2</c:v>
                </c:pt>
                <c:pt idx="1004">
                  <c:v>3.347E-2</c:v>
                </c:pt>
                <c:pt idx="1005">
                  <c:v>3.3530000000000004E-2</c:v>
                </c:pt>
                <c:pt idx="1006">
                  <c:v>3.3570000000000003E-2</c:v>
                </c:pt>
                <c:pt idx="1007">
                  <c:v>3.3580000000000006E-2</c:v>
                </c:pt>
                <c:pt idx="1008">
                  <c:v>3.3600000000000005E-2</c:v>
                </c:pt>
                <c:pt idx="1009">
                  <c:v>3.3650000000000006E-2</c:v>
                </c:pt>
                <c:pt idx="1010">
                  <c:v>3.3680000000000002E-2</c:v>
                </c:pt>
                <c:pt idx="1011">
                  <c:v>3.3700000000000001E-2</c:v>
                </c:pt>
                <c:pt idx="1012">
                  <c:v>3.3760000000000005E-2</c:v>
                </c:pt>
                <c:pt idx="1013">
                  <c:v>3.3780000000000004E-2</c:v>
                </c:pt>
                <c:pt idx="1014">
                  <c:v>3.3800000000000004E-2</c:v>
                </c:pt>
                <c:pt idx="1015">
                  <c:v>3.3840000000000002E-2</c:v>
                </c:pt>
                <c:pt idx="1016">
                  <c:v>3.388E-2</c:v>
                </c:pt>
                <c:pt idx="1017">
                  <c:v>3.3910000000000003E-2</c:v>
                </c:pt>
                <c:pt idx="1018">
                  <c:v>3.3950000000000001E-2</c:v>
                </c:pt>
                <c:pt idx="1019">
                  <c:v>3.397E-2</c:v>
                </c:pt>
                <c:pt idx="1020">
                  <c:v>3.4010000000000006E-2</c:v>
                </c:pt>
                <c:pt idx="1021">
                  <c:v>3.4040000000000001E-2</c:v>
                </c:pt>
                <c:pt idx="1022">
                  <c:v>3.4080000000000006E-2</c:v>
                </c:pt>
                <c:pt idx="1023">
                  <c:v>3.4110000000000001E-2</c:v>
                </c:pt>
                <c:pt idx="1024">
                  <c:v>3.4140000000000004E-2</c:v>
                </c:pt>
                <c:pt idx="1025">
                  <c:v>3.4180000000000002E-2</c:v>
                </c:pt>
                <c:pt idx="1026">
                  <c:v>3.422E-2</c:v>
                </c:pt>
                <c:pt idx="1027">
                  <c:v>3.424E-2</c:v>
                </c:pt>
                <c:pt idx="1028">
                  <c:v>3.4280000000000005E-2</c:v>
                </c:pt>
                <c:pt idx="1029">
                  <c:v>3.4320000000000003E-2</c:v>
                </c:pt>
                <c:pt idx="1030">
                  <c:v>3.4350000000000006E-2</c:v>
                </c:pt>
                <c:pt idx="1031">
                  <c:v>3.4380000000000001E-2</c:v>
                </c:pt>
                <c:pt idx="1032">
                  <c:v>3.4420000000000006E-2</c:v>
                </c:pt>
                <c:pt idx="1033">
                  <c:v>3.4470000000000001E-2</c:v>
                </c:pt>
                <c:pt idx="1034">
                  <c:v>3.4480000000000004E-2</c:v>
                </c:pt>
                <c:pt idx="1035">
                  <c:v>3.4510000000000006E-2</c:v>
                </c:pt>
                <c:pt idx="1036">
                  <c:v>3.4520000000000002E-2</c:v>
                </c:pt>
                <c:pt idx="1037">
                  <c:v>3.4590000000000003E-2</c:v>
                </c:pt>
                <c:pt idx="1038">
                  <c:v>3.4620000000000005E-2</c:v>
                </c:pt>
                <c:pt idx="1039">
                  <c:v>3.4640000000000004E-2</c:v>
                </c:pt>
                <c:pt idx="1040">
                  <c:v>3.4700000000000002E-2</c:v>
                </c:pt>
                <c:pt idx="1041">
                  <c:v>3.4700000000000002E-2</c:v>
                </c:pt>
                <c:pt idx="1042">
                  <c:v>3.4760000000000006E-2</c:v>
                </c:pt>
                <c:pt idx="1043">
                  <c:v>3.4790000000000001E-2</c:v>
                </c:pt>
                <c:pt idx="1044">
                  <c:v>3.4810000000000001E-2</c:v>
                </c:pt>
                <c:pt idx="1045">
                  <c:v>3.4840000000000003E-2</c:v>
                </c:pt>
                <c:pt idx="1046">
                  <c:v>3.4890000000000004E-2</c:v>
                </c:pt>
                <c:pt idx="1047">
                  <c:v>3.4930000000000003E-2</c:v>
                </c:pt>
                <c:pt idx="1048">
                  <c:v>3.4950000000000002E-2</c:v>
                </c:pt>
                <c:pt idx="1049">
                  <c:v>3.4980000000000004E-2</c:v>
                </c:pt>
                <c:pt idx="1050">
                  <c:v>3.5020000000000003E-2</c:v>
                </c:pt>
                <c:pt idx="1051">
                  <c:v>3.5050000000000005E-2</c:v>
                </c:pt>
                <c:pt idx="1052">
                  <c:v>3.5090000000000003E-2</c:v>
                </c:pt>
                <c:pt idx="1053">
                  <c:v>3.5120000000000005E-2</c:v>
                </c:pt>
                <c:pt idx="1054">
                  <c:v>3.5160000000000004E-2</c:v>
                </c:pt>
                <c:pt idx="1055">
                  <c:v>3.5220000000000001E-2</c:v>
                </c:pt>
                <c:pt idx="1056">
                  <c:v>3.5230000000000004E-2</c:v>
                </c:pt>
                <c:pt idx="1057">
                  <c:v>3.5250000000000004E-2</c:v>
                </c:pt>
                <c:pt idx="1058">
                  <c:v>3.5280000000000006E-2</c:v>
                </c:pt>
                <c:pt idx="1059">
                  <c:v>3.5340000000000003E-2</c:v>
                </c:pt>
                <c:pt idx="1060">
                  <c:v>3.5370000000000006E-2</c:v>
                </c:pt>
                <c:pt idx="1061">
                  <c:v>3.5390000000000005E-2</c:v>
                </c:pt>
                <c:pt idx="1062">
                  <c:v>3.5400000000000001E-2</c:v>
                </c:pt>
                <c:pt idx="1063">
                  <c:v>3.5440000000000006E-2</c:v>
                </c:pt>
                <c:pt idx="1064">
                  <c:v>3.5460000000000005E-2</c:v>
                </c:pt>
                <c:pt idx="1065">
                  <c:v>3.5500000000000004E-2</c:v>
                </c:pt>
                <c:pt idx="1066">
                  <c:v>3.5540000000000002E-2</c:v>
                </c:pt>
                <c:pt idx="1067">
                  <c:v>3.5580000000000001E-2</c:v>
                </c:pt>
                <c:pt idx="1068">
                  <c:v>3.5590000000000004E-2</c:v>
                </c:pt>
                <c:pt idx="1069">
                  <c:v>3.5660000000000004E-2</c:v>
                </c:pt>
                <c:pt idx="1070">
                  <c:v>3.567E-2</c:v>
                </c:pt>
                <c:pt idx="1071">
                  <c:v>3.5740000000000001E-2</c:v>
                </c:pt>
                <c:pt idx="1072">
                  <c:v>3.5790000000000002E-2</c:v>
                </c:pt>
                <c:pt idx="1073">
                  <c:v>3.5800000000000005E-2</c:v>
                </c:pt>
                <c:pt idx="1074">
                  <c:v>3.5820000000000005E-2</c:v>
                </c:pt>
                <c:pt idx="1075">
                  <c:v>3.5860000000000003E-2</c:v>
                </c:pt>
                <c:pt idx="1076">
                  <c:v>3.5890000000000005E-2</c:v>
                </c:pt>
                <c:pt idx="1077">
                  <c:v>3.5900000000000001E-2</c:v>
                </c:pt>
                <c:pt idx="1078">
                  <c:v>3.5970000000000002E-2</c:v>
                </c:pt>
                <c:pt idx="1079">
                  <c:v>3.5990000000000001E-2</c:v>
                </c:pt>
                <c:pt idx="1080">
                  <c:v>3.6000000000000004E-2</c:v>
                </c:pt>
                <c:pt idx="1081">
                  <c:v>3.6040000000000003E-2</c:v>
                </c:pt>
                <c:pt idx="1082">
                  <c:v>3.6070000000000005E-2</c:v>
                </c:pt>
                <c:pt idx="1083">
                  <c:v>3.6120000000000006E-2</c:v>
                </c:pt>
                <c:pt idx="1084">
                  <c:v>3.6180000000000004E-2</c:v>
                </c:pt>
                <c:pt idx="1085">
                  <c:v>3.6180000000000004E-2</c:v>
                </c:pt>
                <c:pt idx="1086">
                  <c:v>3.6200000000000003E-2</c:v>
                </c:pt>
                <c:pt idx="1087">
                  <c:v>3.6250000000000004E-2</c:v>
                </c:pt>
                <c:pt idx="1088">
                  <c:v>3.6290000000000003E-2</c:v>
                </c:pt>
                <c:pt idx="1089">
                  <c:v>3.6320000000000005E-2</c:v>
                </c:pt>
                <c:pt idx="1090">
                  <c:v>3.635E-2</c:v>
                </c:pt>
                <c:pt idx="1091">
                  <c:v>3.6380000000000003E-2</c:v>
                </c:pt>
                <c:pt idx="1092">
                  <c:v>3.6400000000000002E-2</c:v>
                </c:pt>
                <c:pt idx="1093">
                  <c:v>3.644E-2</c:v>
                </c:pt>
                <c:pt idx="1094">
                  <c:v>3.6480000000000005E-2</c:v>
                </c:pt>
                <c:pt idx="1095">
                  <c:v>3.6500000000000005E-2</c:v>
                </c:pt>
                <c:pt idx="1096">
                  <c:v>3.653E-2</c:v>
                </c:pt>
                <c:pt idx="1097">
                  <c:v>3.6570000000000005E-2</c:v>
                </c:pt>
                <c:pt idx="1098">
                  <c:v>3.6600000000000001E-2</c:v>
                </c:pt>
                <c:pt idx="1099">
                  <c:v>3.6660000000000005E-2</c:v>
                </c:pt>
                <c:pt idx="1100">
                  <c:v>3.6680000000000004E-2</c:v>
                </c:pt>
                <c:pt idx="1101">
                  <c:v>3.6720000000000003E-2</c:v>
                </c:pt>
                <c:pt idx="1102">
                  <c:v>3.6750000000000005E-2</c:v>
                </c:pt>
                <c:pt idx="1103">
                  <c:v>3.678E-2</c:v>
                </c:pt>
                <c:pt idx="1104">
                  <c:v>3.6810000000000002E-2</c:v>
                </c:pt>
                <c:pt idx="1105">
                  <c:v>3.6860000000000004E-2</c:v>
                </c:pt>
                <c:pt idx="1106">
                  <c:v>3.6890000000000006E-2</c:v>
                </c:pt>
                <c:pt idx="1107">
                  <c:v>3.6920000000000001E-2</c:v>
                </c:pt>
                <c:pt idx="1108">
                  <c:v>3.6950000000000004E-2</c:v>
                </c:pt>
                <c:pt idx="1109">
                  <c:v>3.6980000000000006E-2</c:v>
                </c:pt>
                <c:pt idx="1110">
                  <c:v>3.7020000000000004E-2</c:v>
                </c:pt>
                <c:pt idx="1111">
                  <c:v>3.7060000000000003E-2</c:v>
                </c:pt>
                <c:pt idx="1112">
                  <c:v>3.7070000000000006E-2</c:v>
                </c:pt>
                <c:pt idx="1113">
                  <c:v>3.7110000000000004E-2</c:v>
                </c:pt>
                <c:pt idx="1114">
                  <c:v>3.712E-2</c:v>
                </c:pt>
                <c:pt idx="1115">
                  <c:v>3.7170000000000002E-2</c:v>
                </c:pt>
                <c:pt idx="1116">
                  <c:v>3.7220000000000003E-2</c:v>
                </c:pt>
                <c:pt idx="1117">
                  <c:v>3.7260000000000001E-2</c:v>
                </c:pt>
                <c:pt idx="1118">
                  <c:v>3.7280000000000001E-2</c:v>
                </c:pt>
                <c:pt idx="1119">
                  <c:v>3.7310000000000003E-2</c:v>
                </c:pt>
                <c:pt idx="1120">
                  <c:v>3.7340000000000005E-2</c:v>
                </c:pt>
                <c:pt idx="1121">
                  <c:v>3.739E-2</c:v>
                </c:pt>
                <c:pt idx="1122">
                  <c:v>3.7420000000000002E-2</c:v>
                </c:pt>
                <c:pt idx="1123">
                  <c:v>3.7450000000000004E-2</c:v>
                </c:pt>
                <c:pt idx="1124">
                  <c:v>3.7480000000000006E-2</c:v>
                </c:pt>
                <c:pt idx="1125">
                  <c:v>3.7510000000000002E-2</c:v>
                </c:pt>
                <c:pt idx="1126">
                  <c:v>3.7530000000000001E-2</c:v>
                </c:pt>
                <c:pt idx="1127">
                  <c:v>3.7560000000000003E-2</c:v>
                </c:pt>
                <c:pt idx="1128">
                  <c:v>3.7620000000000001E-2</c:v>
                </c:pt>
                <c:pt idx="1129">
                  <c:v>3.7620000000000001E-2</c:v>
                </c:pt>
                <c:pt idx="1130">
                  <c:v>3.7690000000000001E-2</c:v>
                </c:pt>
                <c:pt idx="1131">
                  <c:v>3.7720000000000004E-2</c:v>
                </c:pt>
                <c:pt idx="1132">
                  <c:v>3.7750000000000006E-2</c:v>
                </c:pt>
                <c:pt idx="1133">
                  <c:v>3.7790000000000004E-2</c:v>
                </c:pt>
                <c:pt idx="1134">
                  <c:v>3.7830000000000003E-2</c:v>
                </c:pt>
                <c:pt idx="1135">
                  <c:v>3.7870000000000001E-2</c:v>
                </c:pt>
                <c:pt idx="1136">
                  <c:v>3.7870000000000001E-2</c:v>
                </c:pt>
                <c:pt idx="1137">
                  <c:v>3.7910000000000006E-2</c:v>
                </c:pt>
                <c:pt idx="1138">
                  <c:v>3.7950000000000005E-2</c:v>
                </c:pt>
                <c:pt idx="1139">
                  <c:v>3.798E-2</c:v>
                </c:pt>
                <c:pt idx="1140">
                  <c:v>3.8020000000000005E-2</c:v>
                </c:pt>
                <c:pt idx="1141">
                  <c:v>3.8040000000000004E-2</c:v>
                </c:pt>
                <c:pt idx="1142">
                  <c:v>3.8090000000000006E-2</c:v>
                </c:pt>
                <c:pt idx="1143">
                  <c:v>3.8130000000000004E-2</c:v>
                </c:pt>
                <c:pt idx="1144">
                  <c:v>3.8150000000000003E-2</c:v>
                </c:pt>
                <c:pt idx="1145">
                  <c:v>3.8180000000000006E-2</c:v>
                </c:pt>
                <c:pt idx="1146">
                  <c:v>3.823E-2</c:v>
                </c:pt>
                <c:pt idx="1147">
                  <c:v>3.8270000000000005E-2</c:v>
                </c:pt>
                <c:pt idx="1148">
                  <c:v>3.8300000000000001E-2</c:v>
                </c:pt>
                <c:pt idx="1149">
                  <c:v>3.8300000000000001E-2</c:v>
                </c:pt>
                <c:pt idx="1150">
                  <c:v>3.8360000000000005E-2</c:v>
                </c:pt>
                <c:pt idx="1151">
                  <c:v>3.8380000000000004E-2</c:v>
                </c:pt>
                <c:pt idx="1152">
                  <c:v>3.841E-2</c:v>
                </c:pt>
                <c:pt idx="1153">
                  <c:v>3.8440000000000002E-2</c:v>
                </c:pt>
                <c:pt idx="1154">
                  <c:v>3.848E-2</c:v>
                </c:pt>
                <c:pt idx="1155">
                  <c:v>3.8510000000000003E-2</c:v>
                </c:pt>
                <c:pt idx="1156">
                  <c:v>3.8550000000000001E-2</c:v>
                </c:pt>
                <c:pt idx="1157">
                  <c:v>3.8590000000000006E-2</c:v>
                </c:pt>
                <c:pt idx="1158">
                  <c:v>3.8620000000000002E-2</c:v>
                </c:pt>
                <c:pt idx="1159">
                  <c:v>3.8650000000000004E-2</c:v>
                </c:pt>
                <c:pt idx="1160">
                  <c:v>3.8670000000000003E-2</c:v>
                </c:pt>
                <c:pt idx="1161">
                  <c:v>3.8720000000000004E-2</c:v>
                </c:pt>
                <c:pt idx="1162">
                  <c:v>3.875E-2</c:v>
                </c:pt>
                <c:pt idx="1163">
                  <c:v>3.8770000000000006E-2</c:v>
                </c:pt>
                <c:pt idx="1164">
                  <c:v>3.882E-2</c:v>
                </c:pt>
                <c:pt idx="1165">
                  <c:v>3.8850000000000003E-2</c:v>
                </c:pt>
                <c:pt idx="1166">
                  <c:v>3.8880000000000005E-2</c:v>
                </c:pt>
                <c:pt idx="1167">
                  <c:v>3.8940000000000002E-2</c:v>
                </c:pt>
                <c:pt idx="1168">
                  <c:v>3.8940000000000002E-2</c:v>
                </c:pt>
                <c:pt idx="1169">
                  <c:v>3.8990000000000004E-2</c:v>
                </c:pt>
                <c:pt idx="1170">
                  <c:v>3.9010000000000003E-2</c:v>
                </c:pt>
                <c:pt idx="1171">
                  <c:v>3.9030000000000002E-2</c:v>
                </c:pt>
                <c:pt idx="1172">
                  <c:v>3.9070000000000001E-2</c:v>
                </c:pt>
                <c:pt idx="1173">
                  <c:v>3.9110000000000006E-2</c:v>
                </c:pt>
                <c:pt idx="1174">
                  <c:v>3.9130000000000005E-2</c:v>
                </c:pt>
                <c:pt idx="1175">
                  <c:v>3.9180000000000006E-2</c:v>
                </c:pt>
                <c:pt idx="1176">
                  <c:v>3.9210000000000002E-2</c:v>
                </c:pt>
                <c:pt idx="1177">
                  <c:v>3.9260000000000003E-2</c:v>
                </c:pt>
                <c:pt idx="1178">
                  <c:v>3.9300000000000002E-2</c:v>
                </c:pt>
                <c:pt idx="1179">
                  <c:v>3.9310000000000005E-2</c:v>
                </c:pt>
                <c:pt idx="1180">
                  <c:v>3.934E-2</c:v>
                </c:pt>
                <c:pt idx="1181">
                  <c:v>3.9380000000000005E-2</c:v>
                </c:pt>
                <c:pt idx="1182">
                  <c:v>3.9410000000000001E-2</c:v>
                </c:pt>
                <c:pt idx="1183">
                  <c:v>3.9440000000000003E-2</c:v>
                </c:pt>
                <c:pt idx="1184">
                  <c:v>3.9480000000000001E-2</c:v>
                </c:pt>
                <c:pt idx="1185">
                  <c:v>3.9520000000000007E-2</c:v>
                </c:pt>
                <c:pt idx="1186">
                  <c:v>3.9570000000000001E-2</c:v>
                </c:pt>
                <c:pt idx="1187">
                  <c:v>3.9600000000000003E-2</c:v>
                </c:pt>
                <c:pt idx="1188">
                  <c:v>3.9620000000000002E-2</c:v>
                </c:pt>
                <c:pt idx="1189">
                  <c:v>3.9650000000000005E-2</c:v>
                </c:pt>
                <c:pt idx="1190">
                  <c:v>3.9700000000000006E-2</c:v>
                </c:pt>
                <c:pt idx="1191">
                  <c:v>3.9720000000000005E-2</c:v>
                </c:pt>
                <c:pt idx="1192">
                  <c:v>3.977E-2</c:v>
                </c:pt>
                <c:pt idx="1193">
                  <c:v>3.9780000000000003E-2</c:v>
                </c:pt>
                <c:pt idx="1194">
                  <c:v>3.9810000000000005E-2</c:v>
                </c:pt>
                <c:pt idx="1195">
                  <c:v>3.9850000000000003E-2</c:v>
                </c:pt>
                <c:pt idx="1196">
                  <c:v>3.9880000000000006E-2</c:v>
                </c:pt>
                <c:pt idx="1197">
                  <c:v>3.9910000000000001E-2</c:v>
                </c:pt>
                <c:pt idx="1198">
                  <c:v>3.9950000000000006E-2</c:v>
                </c:pt>
                <c:pt idx="1199">
                  <c:v>3.9980000000000002E-2</c:v>
                </c:pt>
                <c:pt idx="1200">
                  <c:v>0.04</c:v>
                </c:pt>
                <c:pt idx="1201">
                  <c:v>4.0040000000000006E-2</c:v>
                </c:pt>
                <c:pt idx="1202">
                  <c:v>4.0090000000000001E-2</c:v>
                </c:pt>
                <c:pt idx="1203">
                  <c:v>4.0120000000000003E-2</c:v>
                </c:pt>
                <c:pt idx="1204">
                  <c:v>4.0150000000000005E-2</c:v>
                </c:pt>
                <c:pt idx="1205">
                  <c:v>4.02E-2</c:v>
                </c:pt>
                <c:pt idx="1206">
                  <c:v>4.0230000000000002E-2</c:v>
                </c:pt>
                <c:pt idx="1207">
                  <c:v>4.0240000000000005E-2</c:v>
                </c:pt>
                <c:pt idx="1208">
                  <c:v>4.0290000000000006E-2</c:v>
                </c:pt>
                <c:pt idx="1209">
                  <c:v>4.0320000000000002E-2</c:v>
                </c:pt>
                <c:pt idx="1210">
                  <c:v>4.036E-2</c:v>
                </c:pt>
                <c:pt idx="1211">
                  <c:v>4.0370000000000003E-2</c:v>
                </c:pt>
                <c:pt idx="1212">
                  <c:v>4.0410000000000001E-2</c:v>
                </c:pt>
                <c:pt idx="1213">
                  <c:v>4.0460000000000003E-2</c:v>
                </c:pt>
                <c:pt idx="1214">
                  <c:v>4.0480000000000002E-2</c:v>
                </c:pt>
                <c:pt idx="1215">
                  <c:v>4.052E-2</c:v>
                </c:pt>
                <c:pt idx="1216">
                  <c:v>4.0550000000000003E-2</c:v>
                </c:pt>
                <c:pt idx="1217">
                  <c:v>4.0580000000000005E-2</c:v>
                </c:pt>
                <c:pt idx="1218">
                  <c:v>4.0620000000000003E-2</c:v>
                </c:pt>
                <c:pt idx="1219">
                  <c:v>4.0660000000000002E-2</c:v>
                </c:pt>
                <c:pt idx="1220">
                  <c:v>4.07E-2</c:v>
                </c:pt>
                <c:pt idx="1221">
                  <c:v>4.0720000000000006E-2</c:v>
                </c:pt>
                <c:pt idx="1222">
                  <c:v>4.0750000000000001E-2</c:v>
                </c:pt>
                <c:pt idx="1223">
                  <c:v>4.0800000000000003E-2</c:v>
                </c:pt>
                <c:pt idx="1224">
                  <c:v>4.0810000000000006E-2</c:v>
                </c:pt>
                <c:pt idx="1225">
                  <c:v>4.0850000000000004E-2</c:v>
                </c:pt>
                <c:pt idx="1226">
                  <c:v>4.0910000000000002E-2</c:v>
                </c:pt>
                <c:pt idx="1227">
                  <c:v>4.0910000000000002E-2</c:v>
                </c:pt>
                <c:pt idx="1228">
                  <c:v>4.0960000000000003E-2</c:v>
                </c:pt>
                <c:pt idx="1229">
                  <c:v>4.0980000000000003E-2</c:v>
                </c:pt>
                <c:pt idx="1230">
                  <c:v>4.1030000000000004E-2</c:v>
                </c:pt>
                <c:pt idx="1231">
                  <c:v>4.1080000000000005E-2</c:v>
                </c:pt>
                <c:pt idx="1232">
                  <c:v>4.1100000000000005E-2</c:v>
                </c:pt>
                <c:pt idx="1233">
                  <c:v>4.113E-2</c:v>
                </c:pt>
                <c:pt idx="1234">
                  <c:v>4.1140000000000003E-2</c:v>
                </c:pt>
                <c:pt idx="1235">
                  <c:v>4.1190000000000004E-2</c:v>
                </c:pt>
                <c:pt idx="1236">
                  <c:v>4.1210000000000004E-2</c:v>
                </c:pt>
                <c:pt idx="1237">
                  <c:v>4.1260000000000005E-2</c:v>
                </c:pt>
                <c:pt idx="1238">
                  <c:v>4.1280000000000004E-2</c:v>
                </c:pt>
                <c:pt idx="1239">
                  <c:v>4.1320000000000003E-2</c:v>
                </c:pt>
                <c:pt idx="1240">
                  <c:v>4.1350000000000005E-2</c:v>
                </c:pt>
                <c:pt idx="1241">
                  <c:v>4.1390000000000003E-2</c:v>
                </c:pt>
                <c:pt idx="1242">
                  <c:v>4.1430000000000002E-2</c:v>
                </c:pt>
                <c:pt idx="1243">
                  <c:v>4.1460000000000004E-2</c:v>
                </c:pt>
                <c:pt idx="1244">
                  <c:v>4.1480000000000003E-2</c:v>
                </c:pt>
                <c:pt idx="1245">
                  <c:v>4.1530000000000004E-2</c:v>
                </c:pt>
                <c:pt idx="1246">
                  <c:v>4.1540000000000001E-2</c:v>
                </c:pt>
                <c:pt idx="1247">
                  <c:v>4.1600000000000005E-2</c:v>
                </c:pt>
                <c:pt idx="1248">
                  <c:v>4.1620000000000004E-2</c:v>
                </c:pt>
                <c:pt idx="1249">
                  <c:v>4.1660000000000003E-2</c:v>
                </c:pt>
                <c:pt idx="1250">
                  <c:v>4.1670000000000006E-2</c:v>
                </c:pt>
                <c:pt idx="1251">
                  <c:v>4.1710000000000004E-2</c:v>
                </c:pt>
                <c:pt idx="1252">
                  <c:v>4.1750000000000002E-2</c:v>
                </c:pt>
                <c:pt idx="1253">
                  <c:v>4.1780000000000005E-2</c:v>
                </c:pt>
                <c:pt idx="1254">
                  <c:v>4.1820000000000003E-2</c:v>
                </c:pt>
                <c:pt idx="1255">
                  <c:v>4.1860000000000001E-2</c:v>
                </c:pt>
                <c:pt idx="1256">
                  <c:v>4.19E-2</c:v>
                </c:pt>
                <c:pt idx="1257">
                  <c:v>4.1930000000000002E-2</c:v>
                </c:pt>
                <c:pt idx="1258">
                  <c:v>4.1980000000000003E-2</c:v>
                </c:pt>
                <c:pt idx="1259">
                  <c:v>4.2010000000000006E-2</c:v>
                </c:pt>
                <c:pt idx="1260">
                  <c:v>4.2030000000000005E-2</c:v>
                </c:pt>
                <c:pt idx="1261">
                  <c:v>4.206E-2</c:v>
                </c:pt>
                <c:pt idx="1262">
                  <c:v>4.2080000000000006E-2</c:v>
                </c:pt>
                <c:pt idx="1263">
                  <c:v>4.2110000000000002E-2</c:v>
                </c:pt>
                <c:pt idx="1264">
                  <c:v>4.215E-2</c:v>
                </c:pt>
                <c:pt idx="1265">
                  <c:v>4.2200000000000001E-2</c:v>
                </c:pt>
                <c:pt idx="1266">
                  <c:v>4.2210000000000004E-2</c:v>
                </c:pt>
                <c:pt idx="1267">
                  <c:v>4.2250000000000003E-2</c:v>
                </c:pt>
                <c:pt idx="1268">
                  <c:v>4.2280000000000005E-2</c:v>
                </c:pt>
                <c:pt idx="1269">
                  <c:v>4.2330000000000007E-2</c:v>
                </c:pt>
                <c:pt idx="1270">
                  <c:v>4.2360000000000002E-2</c:v>
                </c:pt>
                <c:pt idx="1271">
                  <c:v>4.2370000000000005E-2</c:v>
                </c:pt>
                <c:pt idx="1272">
                  <c:v>4.2410000000000003E-2</c:v>
                </c:pt>
                <c:pt idx="1273">
                  <c:v>4.2430000000000002E-2</c:v>
                </c:pt>
                <c:pt idx="1274">
                  <c:v>4.249E-2</c:v>
                </c:pt>
                <c:pt idx="1275">
                  <c:v>4.2510000000000006E-2</c:v>
                </c:pt>
                <c:pt idx="1276">
                  <c:v>4.2550000000000004E-2</c:v>
                </c:pt>
                <c:pt idx="1277">
                  <c:v>4.258E-2</c:v>
                </c:pt>
                <c:pt idx="1278">
                  <c:v>4.2610000000000002E-2</c:v>
                </c:pt>
                <c:pt idx="1279">
                  <c:v>4.2660000000000003E-2</c:v>
                </c:pt>
                <c:pt idx="1280">
                  <c:v>4.2700000000000002E-2</c:v>
                </c:pt>
                <c:pt idx="1281">
                  <c:v>4.2720000000000001E-2</c:v>
                </c:pt>
                <c:pt idx="1282">
                  <c:v>4.2780000000000006E-2</c:v>
                </c:pt>
                <c:pt idx="1283">
                  <c:v>4.2800000000000005E-2</c:v>
                </c:pt>
                <c:pt idx="1284">
                  <c:v>4.2850000000000006E-2</c:v>
                </c:pt>
                <c:pt idx="1285">
                  <c:v>4.2870000000000005E-2</c:v>
                </c:pt>
                <c:pt idx="1286">
                  <c:v>4.2890000000000005E-2</c:v>
                </c:pt>
                <c:pt idx="1287">
                  <c:v>4.2910000000000004E-2</c:v>
                </c:pt>
                <c:pt idx="1288">
                  <c:v>4.2970000000000001E-2</c:v>
                </c:pt>
                <c:pt idx="1289">
                  <c:v>4.3000000000000003E-2</c:v>
                </c:pt>
                <c:pt idx="1290">
                  <c:v>4.3030000000000006E-2</c:v>
                </c:pt>
                <c:pt idx="1291">
                  <c:v>4.3050000000000005E-2</c:v>
                </c:pt>
                <c:pt idx="1292">
                  <c:v>4.3100000000000006E-2</c:v>
                </c:pt>
                <c:pt idx="1293">
                  <c:v>4.3130000000000002E-2</c:v>
                </c:pt>
                <c:pt idx="1294">
                  <c:v>4.3150000000000001E-2</c:v>
                </c:pt>
                <c:pt idx="1295">
                  <c:v>4.3190000000000006E-2</c:v>
                </c:pt>
                <c:pt idx="1296">
                  <c:v>4.3230000000000005E-2</c:v>
                </c:pt>
                <c:pt idx="1297">
                  <c:v>4.3270000000000003E-2</c:v>
                </c:pt>
                <c:pt idx="1298">
                  <c:v>4.3290000000000002E-2</c:v>
                </c:pt>
                <c:pt idx="1299">
                  <c:v>4.3310000000000001E-2</c:v>
                </c:pt>
                <c:pt idx="1300">
                  <c:v>4.3370000000000006E-2</c:v>
                </c:pt>
                <c:pt idx="1301">
                  <c:v>4.3370000000000006E-2</c:v>
                </c:pt>
                <c:pt idx="1302">
                  <c:v>4.3440000000000006E-2</c:v>
                </c:pt>
                <c:pt idx="1303">
                  <c:v>4.3450000000000003E-2</c:v>
                </c:pt>
                <c:pt idx="1304">
                  <c:v>4.3480000000000005E-2</c:v>
                </c:pt>
                <c:pt idx="1305">
                  <c:v>4.3560000000000001E-2</c:v>
                </c:pt>
                <c:pt idx="1306">
                  <c:v>4.3560000000000001E-2</c:v>
                </c:pt>
                <c:pt idx="1307">
                  <c:v>4.3590000000000004E-2</c:v>
                </c:pt>
                <c:pt idx="1308">
                  <c:v>4.3620000000000006E-2</c:v>
                </c:pt>
                <c:pt idx="1309">
                  <c:v>4.3660000000000004E-2</c:v>
                </c:pt>
                <c:pt idx="1310">
                  <c:v>4.369E-2</c:v>
                </c:pt>
                <c:pt idx="1311">
                  <c:v>4.3710000000000006E-2</c:v>
                </c:pt>
                <c:pt idx="1312">
                  <c:v>4.3740000000000001E-2</c:v>
                </c:pt>
                <c:pt idx="1313">
                  <c:v>4.3780000000000006E-2</c:v>
                </c:pt>
                <c:pt idx="1314">
                  <c:v>4.3800000000000006E-2</c:v>
                </c:pt>
                <c:pt idx="1315">
                  <c:v>4.3840000000000004E-2</c:v>
                </c:pt>
                <c:pt idx="1316">
                  <c:v>4.3880000000000002E-2</c:v>
                </c:pt>
                <c:pt idx="1317">
                  <c:v>4.3930000000000004E-2</c:v>
                </c:pt>
                <c:pt idx="1318">
                  <c:v>4.3990000000000001E-2</c:v>
                </c:pt>
                <c:pt idx="1319">
                  <c:v>4.4010000000000001E-2</c:v>
                </c:pt>
                <c:pt idx="1320">
                  <c:v>4.4040000000000003E-2</c:v>
                </c:pt>
                <c:pt idx="1321">
                  <c:v>4.4070000000000005E-2</c:v>
                </c:pt>
                <c:pt idx="1322">
                  <c:v>4.4110000000000003E-2</c:v>
                </c:pt>
                <c:pt idx="1323">
                  <c:v>4.4130000000000003E-2</c:v>
                </c:pt>
                <c:pt idx="1324">
                  <c:v>4.4170000000000001E-2</c:v>
                </c:pt>
                <c:pt idx="1325">
                  <c:v>4.4200000000000003E-2</c:v>
                </c:pt>
                <c:pt idx="1326">
                  <c:v>4.4240000000000002E-2</c:v>
                </c:pt>
                <c:pt idx="1327">
                  <c:v>4.428E-2</c:v>
                </c:pt>
                <c:pt idx="1328">
                  <c:v>4.4300000000000006E-2</c:v>
                </c:pt>
                <c:pt idx="1329">
                  <c:v>4.4340000000000004E-2</c:v>
                </c:pt>
                <c:pt idx="1330">
                  <c:v>4.437E-2</c:v>
                </c:pt>
                <c:pt idx="1331">
                  <c:v>4.4380000000000003E-2</c:v>
                </c:pt>
                <c:pt idx="1332">
                  <c:v>4.4430000000000004E-2</c:v>
                </c:pt>
                <c:pt idx="1333">
                  <c:v>4.444E-2</c:v>
                </c:pt>
                <c:pt idx="1334">
                  <c:v>4.4510000000000001E-2</c:v>
                </c:pt>
                <c:pt idx="1335">
                  <c:v>4.4540000000000003E-2</c:v>
                </c:pt>
                <c:pt idx="1336">
                  <c:v>4.4570000000000005E-2</c:v>
                </c:pt>
                <c:pt idx="1337">
                  <c:v>4.4580000000000002E-2</c:v>
                </c:pt>
                <c:pt idx="1338">
                  <c:v>4.4640000000000006E-2</c:v>
                </c:pt>
                <c:pt idx="1339">
                  <c:v>4.4670000000000001E-2</c:v>
                </c:pt>
                <c:pt idx="1340">
                  <c:v>4.4690000000000001E-2</c:v>
                </c:pt>
                <c:pt idx="1341">
                  <c:v>4.4740000000000002E-2</c:v>
                </c:pt>
                <c:pt idx="1342">
                  <c:v>4.478E-2</c:v>
                </c:pt>
                <c:pt idx="1343">
                  <c:v>4.4800000000000006E-2</c:v>
                </c:pt>
                <c:pt idx="1344">
                  <c:v>4.4820000000000006E-2</c:v>
                </c:pt>
                <c:pt idx="1345">
                  <c:v>4.487E-2</c:v>
                </c:pt>
                <c:pt idx="1346">
                  <c:v>4.4910000000000005E-2</c:v>
                </c:pt>
                <c:pt idx="1347">
                  <c:v>4.4940000000000001E-2</c:v>
                </c:pt>
                <c:pt idx="1348">
                  <c:v>4.496E-2</c:v>
                </c:pt>
                <c:pt idx="1349">
                  <c:v>4.5010000000000001E-2</c:v>
                </c:pt>
                <c:pt idx="1350">
                  <c:v>4.5010000000000001E-2</c:v>
                </c:pt>
                <c:pt idx="1351">
                  <c:v>4.5060000000000003E-2</c:v>
                </c:pt>
                <c:pt idx="1352">
                  <c:v>4.5080000000000002E-2</c:v>
                </c:pt>
                <c:pt idx="1353">
                  <c:v>4.5110000000000004E-2</c:v>
                </c:pt>
                <c:pt idx="1354">
                  <c:v>4.5140000000000007E-2</c:v>
                </c:pt>
                <c:pt idx="1355">
                  <c:v>4.5190000000000001E-2</c:v>
                </c:pt>
                <c:pt idx="1356">
                  <c:v>4.5200000000000004E-2</c:v>
                </c:pt>
                <c:pt idx="1357">
                  <c:v>4.5260000000000002E-2</c:v>
                </c:pt>
                <c:pt idx="1358">
                  <c:v>4.5290000000000004E-2</c:v>
                </c:pt>
                <c:pt idx="1359">
                  <c:v>4.5320000000000006E-2</c:v>
                </c:pt>
                <c:pt idx="1360">
                  <c:v>4.5330000000000002E-2</c:v>
                </c:pt>
                <c:pt idx="1361">
                  <c:v>4.5380000000000004E-2</c:v>
                </c:pt>
                <c:pt idx="1362">
                  <c:v>4.5410000000000006E-2</c:v>
                </c:pt>
                <c:pt idx="1363">
                  <c:v>4.5450000000000004E-2</c:v>
                </c:pt>
                <c:pt idx="1364">
                  <c:v>4.548E-2</c:v>
                </c:pt>
                <c:pt idx="1365">
                  <c:v>4.5530000000000001E-2</c:v>
                </c:pt>
                <c:pt idx="1366">
                  <c:v>4.555E-2</c:v>
                </c:pt>
                <c:pt idx="1367">
                  <c:v>4.5590000000000006E-2</c:v>
                </c:pt>
                <c:pt idx="1368">
                  <c:v>4.5610000000000005E-2</c:v>
                </c:pt>
                <c:pt idx="1369">
                  <c:v>4.564E-2</c:v>
                </c:pt>
                <c:pt idx="1370">
                  <c:v>4.5690000000000001E-2</c:v>
                </c:pt>
                <c:pt idx="1371">
                  <c:v>4.5720000000000004E-2</c:v>
                </c:pt>
                <c:pt idx="1372">
                  <c:v>4.5760000000000002E-2</c:v>
                </c:pt>
                <c:pt idx="1373">
                  <c:v>4.5790000000000004E-2</c:v>
                </c:pt>
                <c:pt idx="1374">
                  <c:v>4.58E-2</c:v>
                </c:pt>
                <c:pt idx="1375">
                  <c:v>4.5850000000000002E-2</c:v>
                </c:pt>
                <c:pt idx="1376">
                  <c:v>4.5900000000000003E-2</c:v>
                </c:pt>
                <c:pt idx="1377">
                  <c:v>4.5930000000000006E-2</c:v>
                </c:pt>
                <c:pt idx="1378">
                  <c:v>4.5960000000000001E-2</c:v>
                </c:pt>
                <c:pt idx="1379">
                  <c:v>4.598E-2</c:v>
                </c:pt>
                <c:pt idx="1380">
                  <c:v>4.6030000000000001E-2</c:v>
                </c:pt>
                <c:pt idx="1381">
                  <c:v>4.6050000000000001E-2</c:v>
                </c:pt>
                <c:pt idx="1382">
                  <c:v>4.6110000000000005E-2</c:v>
                </c:pt>
                <c:pt idx="1383">
                  <c:v>4.614E-2</c:v>
                </c:pt>
                <c:pt idx="1384">
                  <c:v>4.616E-2</c:v>
                </c:pt>
                <c:pt idx="1385">
                  <c:v>4.6210000000000001E-2</c:v>
                </c:pt>
                <c:pt idx="1386">
                  <c:v>4.6240000000000003E-2</c:v>
                </c:pt>
                <c:pt idx="1387">
                  <c:v>4.6280000000000002E-2</c:v>
                </c:pt>
                <c:pt idx="1388">
                  <c:v>4.6290000000000005E-2</c:v>
                </c:pt>
                <c:pt idx="1389">
                  <c:v>4.6330000000000003E-2</c:v>
                </c:pt>
                <c:pt idx="1390">
                  <c:v>4.6350000000000002E-2</c:v>
                </c:pt>
                <c:pt idx="1391">
                  <c:v>4.6390000000000001E-2</c:v>
                </c:pt>
                <c:pt idx="1392">
                  <c:v>4.6440000000000002E-2</c:v>
                </c:pt>
                <c:pt idx="1393">
                  <c:v>4.6460000000000001E-2</c:v>
                </c:pt>
                <c:pt idx="1394">
                  <c:v>4.6490000000000004E-2</c:v>
                </c:pt>
                <c:pt idx="1395">
                  <c:v>4.6520000000000006E-2</c:v>
                </c:pt>
                <c:pt idx="1396">
                  <c:v>4.6550000000000001E-2</c:v>
                </c:pt>
                <c:pt idx="1397">
                  <c:v>4.6610000000000006E-2</c:v>
                </c:pt>
                <c:pt idx="1398">
                  <c:v>4.6640000000000001E-2</c:v>
                </c:pt>
                <c:pt idx="1399">
                  <c:v>4.6650000000000004E-2</c:v>
                </c:pt>
                <c:pt idx="1400">
                  <c:v>4.6690000000000002E-2</c:v>
                </c:pt>
                <c:pt idx="1401">
                  <c:v>4.6710000000000002E-2</c:v>
                </c:pt>
                <c:pt idx="1402">
                  <c:v>4.6760000000000003E-2</c:v>
                </c:pt>
                <c:pt idx="1403">
                  <c:v>4.6800000000000001E-2</c:v>
                </c:pt>
                <c:pt idx="1404">
                  <c:v>4.6830000000000004E-2</c:v>
                </c:pt>
                <c:pt idx="1405">
                  <c:v>4.6870000000000002E-2</c:v>
                </c:pt>
                <c:pt idx="1406">
                  <c:v>4.691E-2</c:v>
                </c:pt>
                <c:pt idx="1407">
                  <c:v>4.6930000000000006E-2</c:v>
                </c:pt>
                <c:pt idx="1408">
                  <c:v>4.6960000000000002E-2</c:v>
                </c:pt>
                <c:pt idx="1409">
                  <c:v>4.7010000000000003E-2</c:v>
                </c:pt>
                <c:pt idx="1410">
                  <c:v>4.7030000000000002E-2</c:v>
                </c:pt>
                <c:pt idx="1411">
                  <c:v>4.7070000000000001E-2</c:v>
                </c:pt>
                <c:pt idx="1412">
                  <c:v>4.7110000000000006E-2</c:v>
                </c:pt>
                <c:pt idx="1413">
                  <c:v>4.7150000000000004E-2</c:v>
                </c:pt>
                <c:pt idx="1414">
                  <c:v>4.7200000000000006E-2</c:v>
                </c:pt>
                <c:pt idx="1415">
                  <c:v>4.7210000000000002E-2</c:v>
                </c:pt>
                <c:pt idx="1416">
                  <c:v>4.7230000000000001E-2</c:v>
                </c:pt>
                <c:pt idx="1417">
                  <c:v>4.7280000000000003E-2</c:v>
                </c:pt>
                <c:pt idx="1418">
                  <c:v>4.7320000000000001E-2</c:v>
                </c:pt>
                <c:pt idx="1419">
                  <c:v>4.7350000000000003E-2</c:v>
                </c:pt>
                <c:pt idx="1420">
                  <c:v>4.7390000000000002E-2</c:v>
                </c:pt>
                <c:pt idx="1421">
                  <c:v>4.7420000000000004E-2</c:v>
                </c:pt>
                <c:pt idx="1422">
                  <c:v>4.7450000000000006E-2</c:v>
                </c:pt>
                <c:pt idx="1423">
                  <c:v>4.7470000000000005E-2</c:v>
                </c:pt>
                <c:pt idx="1424">
                  <c:v>4.7510000000000004E-2</c:v>
                </c:pt>
                <c:pt idx="1425">
                  <c:v>4.752E-2</c:v>
                </c:pt>
                <c:pt idx="1426">
                  <c:v>4.7570000000000001E-2</c:v>
                </c:pt>
                <c:pt idx="1427">
                  <c:v>4.7600000000000003E-2</c:v>
                </c:pt>
                <c:pt idx="1428">
                  <c:v>4.7630000000000006E-2</c:v>
                </c:pt>
                <c:pt idx="1429">
                  <c:v>4.7650000000000005E-2</c:v>
                </c:pt>
                <c:pt idx="1430">
                  <c:v>4.7690000000000003E-2</c:v>
                </c:pt>
                <c:pt idx="1431">
                  <c:v>4.7740000000000005E-2</c:v>
                </c:pt>
                <c:pt idx="1432">
                  <c:v>4.7790000000000006E-2</c:v>
                </c:pt>
                <c:pt idx="1433">
                  <c:v>4.7790000000000006E-2</c:v>
                </c:pt>
                <c:pt idx="1434">
                  <c:v>4.7840000000000001E-2</c:v>
                </c:pt>
                <c:pt idx="1435">
                  <c:v>4.7870000000000003E-2</c:v>
                </c:pt>
                <c:pt idx="1436">
                  <c:v>4.7900000000000005E-2</c:v>
                </c:pt>
                <c:pt idx="1437">
                  <c:v>4.7950000000000007E-2</c:v>
                </c:pt>
                <c:pt idx="1438">
                  <c:v>4.7980000000000002E-2</c:v>
                </c:pt>
                <c:pt idx="1439">
                  <c:v>4.802E-2</c:v>
                </c:pt>
                <c:pt idx="1440">
                  <c:v>4.8050000000000002E-2</c:v>
                </c:pt>
                <c:pt idx="1441">
                  <c:v>4.8080000000000005E-2</c:v>
                </c:pt>
                <c:pt idx="1442">
                  <c:v>4.811E-2</c:v>
                </c:pt>
                <c:pt idx="1443">
                  <c:v>4.8150000000000005E-2</c:v>
                </c:pt>
                <c:pt idx="1444">
                  <c:v>4.8180000000000001E-2</c:v>
                </c:pt>
                <c:pt idx="1445">
                  <c:v>4.8210000000000003E-2</c:v>
                </c:pt>
                <c:pt idx="1446">
                  <c:v>4.8250000000000001E-2</c:v>
                </c:pt>
                <c:pt idx="1447">
                  <c:v>4.827E-2</c:v>
                </c:pt>
                <c:pt idx="1448">
                  <c:v>4.8300000000000003E-2</c:v>
                </c:pt>
                <c:pt idx="1449">
                  <c:v>4.8330000000000005E-2</c:v>
                </c:pt>
                <c:pt idx="1450">
                  <c:v>4.8370000000000003E-2</c:v>
                </c:pt>
                <c:pt idx="1451">
                  <c:v>4.8400000000000006E-2</c:v>
                </c:pt>
                <c:pt idx="1452">
                  <c:v>4.8430000000000001E-2</c:v>
                </c:pt>
                <c:pt idx="1453">
                  <c:v>4.8490000000000005E-2</c:v>
                </c:pt>
                <c:pt idx="1454">
                  <c:v>4.8520000000000001E-2</c:v>
                </c:pt>
                <c:pt idx="1455">
                  <c:v>4.854E-2</c:v>
                </c:pt>
                <c:pt idx="1456">
                  <c:v>4.8570000000000002E-2</c:v>
                </c:pt>
                <c:pt idx="1457">
                  <c:v>4.8620000000000003E-2</c:v>
                </c:pt>
                <c:pt idx="1458">
                  <c:v>4.8660000000000002E-2</c:v>
                </c:pt>
                <c:pt idx="1459">
                  <c:v>4.87E-2</c:v>
                </c:pt>
                <c:pt idx="1460">
                  <c:v>4.87E-2</c:v>
                </c:pt>
                <c:pt idx="1461">
                  <c:v>4.8740000000000006E-2</c:v>
                </c:pt>
                <c:pt idx="1462">
                  <c:v>4.8780000000000004E-2</c:v>
                </c:pt>
                <c:pt idx="1463">
                  <c:v>4.8820000000000002E-2</c:v>
                </c:pt>
                <c:pt idx="1464">
                  <c:v>4.8850000000000005E-2</c:v>
                </c:pt>
                <c:pt idx="1465">
                  <c:v>4.8870000000000004E-2</c:v>
                </c:pt>
                <c:pt idx="1466">
                  <c:v>4.8890000000000003E-2</c:v>
                </c:pt>
                <c:pt idx="1467">
                  <c:v>4.897E-2</c:v>
                </c:pt>
                <c:pt idx="1468">
                  <c:v>4.8980000000000003E-2</c:v>
                </c:pt>
                <c:pt idx="1469">
                  <c:v>4.9010000000000005E-2</c:v>
                </c:pt>
                <c:pt idx="1470">
                  <c:v>4.9030000000000004E-2</c:v>
                </c:pt>
                <c:pt idx="1471">
                  <c:v>4.9060000000000006E-2</c:v>
                </c:pt>
                <c:pt idx="1472">
                  <c:v>4.9110000000000001E-2</c:v>
                </c:pt>
                <c:pt idx="1473">
                  <c:v>4.913E-2</c:v>
                </c:pt>
                <c:pt idx="1474">
                  <c:v>4.9170000000000005E-2</c:v>
                </c:pt>
                <c:pt idx="1475">
                  <c:v>4.9190000000000005E-2</c:v>
                </c:pt>
                <c:pt idx="1476">
                  <c:v>4.9240000000000006E-2</c:v>
                </c:pt>
                <c:pt idx="1477">
                  <c:v>4.929E-2</c:v>
                </c:pt>
                <c:pt idx="1478">
                  <c:v>4.9320000000000003E-2</c:v>
                </c:pt>
                <c:pt idx="1479">
                  <c:v>4.9350000000000005E-2</c:v>
                </c:pt>
                <c:pt idx="1480">
                  <c:v>4.938E-2</c:v>
                </c:pt>
                <c:pt idx="1481">
                  <c:v>4.9400000000000006E-2</c:v>
                </c:pt>
                <c:pt idx="1482">
                  <c:v>4.9430000000000002E-2</c:v>
                </c:pt>
                <c:pt idx="1483">
                  <c:v>4.9490000000000006E-2</c:v>
                </c:pt>
                <c:pt idx="1484">
                  <c:v>4.9530000000000005E-2</c:v>
                </c:pt>
                <c:pt idx="1485">
                  <c:v>4.956E-2</c:v>
                </c:pt>
                <c:pt idx="1486">
                  <c:v>4.956E-2</c:v>
                </c:pt>
                <c:pt idx="1487">
                  <c:v>4.9600000000000005E-2</c:v>
                </c:pt>
                <c:pt idx="1488">
                  <c:v>4.9630000000000001E-2</c:v>
                </c:pt>
                <c:pt idx="1489">
                  <c:v>4.9690000000000005E-2</c:v>
                </c:pt>
                <c:pt idx="1490">
                  <c:v>4.972E-2</c:v>
                </c:pt>
                <c:pt idx="1491">
                  <c:v>4.9750000000000003E-2</c:v>
                </c:pt>
                <c:pt idx="1492">
                  <c:v>4.9770000000000002E-2</c:v>
                </c:pt>
                <c:pt idx="1493">
                  <c:v>4.981E-2</c:v>
                </c:pt>
                <c:pt idx="1494">
                  <c:v>4.9850000000000005E-2</c:v>
                </c:pt>
                <c:pt idx="1495">
                  <c:v>4.9880000000000001E-2</c:v>
                </c:pt>
                <c:pt idx="1496">
                  <c:v>4.9920000000000006E-2</c:v>
                </c:pt>
                <c:pt idx="1497">
                  <c:v>4.9940000000000005E-2</c:v>
                </c:pt>
                <c:pt idx="1498">
                  <c:v>4.9980000000000004E-2</c:v>
                </c:pt>
                <c:pt idx="1499">
                  <c:v>0.05</c:v>
                </c:pt>
                <c:pt idx="1500">
                  <c:v>5.0030000000000005E-2</c:v>
                </c:pt>
                <c:pt idx="1501">
                  <c:v>5.0080000000000006E-2</c:v>
                </c:pt>
                <c:pt idx="1502">
                  <c:v>5.0110000000000002E-2</c:v>
                </c:pt>
                <c:pt idx="1503">
                  <c:v>5.0140000000000004E-2</c:v>
                </c:pt>
                <c:pt idx="1504">
                  <c:v>5.0180000000000002E-2</c:v>
                </c:pt>
                <c:pt idx="1505">
                  <c:v>5.0220000000000001E-2</c:v>
                </c:pt>
                <c:pt idx="1506">
                  <c:v>5.0270000000000002E-2</c:v>
                </c:pt>
                <c:pt idx="1507">
                  <c:v>5.0270000000000002E-2</c:v>
                </c:pt>
                <c:pt idx="1508">
                  <c:v>5.0300000000000004E-2</c:v>
                </c:pt>
                <c:pt idx="1509">
                  <c:v>5.0340000000000003E-2</c:v>
                </c:pt>
                <c:pt idx="1510">
                  <c:v>5.0380000000000001E-2</c:v>
                </c:pt>
                <c:pt idx="1511">
                  <c:v>5.0410000000000003E-2</c:v>
                </c:pt>
                <c:pt idx="1512">
                  <c:v>5.0420000000000006E-2</c:v>
                </c:pt>
                <c:pt idx="1513">
                  <c:v>5.0470000000000001E-2</c:v>
                </c:pt>
                <c:pt idx="1514">
                  <c:v>5.0500000000000003E-2</c:v>
                </c:pt>
                <c:pt idx="1515">
                  <c:v>5.0540000000000002E-2</c:v>
                </c:pt>
                <c:pt idx="1516">
                  <c:v>5.058E-2</c:v>
                </c:pt>
                <c:pt idx="1517">
                  <c:v>5.0610000000000002E-2</c:v>
                </c:pt>
                <c:pt idx="1518">
                  <c:v>5.0660000000000004E-2</c:v>
                </c:pt>
                <c:pt idx="1519">
                  <c:v>5.067E-2</c:v>
                </c:pt>
                <c:pt idx="1520">
                  <c:v>5.0720000000000001E-2</c:v>
                </c:pt>
                <c:pt idx="1521">
                  <c:v>5.0760000000000007E-2</c:v>
                </c:pt>
                <c:pt idx="1522">
                  <c:v>5.0780000000000006E-2</c:v>
                </c:pt>
                <c:pt idx="1523">
                  <c:v>5.0800000000000005E-2</c:v>
                </c:pt>
                <c:pt idx="1524">
                  <c:v>5.083E-2</c:v>
                </c:pt>
                <c:pt idx="1525">
                  <c:v>5.0880000000000002E-2</c:v>
                </c:pt>
                <c:pt idx="1526">
                  <c:v>5.0890000000000005E-2</c:v>
                </c:pt>
                <c:pt idx="1527">
                  <c:v>5.0930000000000003E-2</c:v>
                </c:pt>
                <c:pt idx="1528">
                  <c:v>5.0970000000000001E-2</c:v>
                </c:pt>
                <c:pt idx="1529">
                  <c:v>5.101E-2</c:v>
                </c:pt>
                <c:pt idx="1530">
                  <c:v>5.1040000000000002E-2</c:v>
                </c:pt>
                <c:pt idx="1531">
                  <c:v>5.1090000000000003E-2</c:v>
                </c:pt>
                <c:pt idx="1532">
                  <c:v>5.1110000000000003E-2</c:v>
                </c:pt>
                <c:pt idx="1533">
                  <c:v>5.1160000000000004E-2</c:v>
                </c:pt>
                <c:pt idx="1534">
                  <c:v>5.1190000000000006E-2</c:v>
                </c:pt>
                <c:pt idx="1535">
                  <c:v>5.1220000000000002E-2</c:v>
                </c:pt>
                <c:pt idx="1536">
                  <c:v>5.1230000000000005E-2</c:v>
                </c:pt>
                <c:pt idx="1537">
                  <c:v>5.126E-2</c:v>
                </c:pt>
                <c:pt idx="1538">
                  <c:v>5.1310000000000001E-2</c:v>
                </c:pt>
                <c:pt idx="1539">
                  <c:v>5.1330000000000001E-2</c:v>
                </c:pt>
                <c:pt idx="1540">
                  <c:v>5.1390000000000005E-2</c:v>
                </c:pt>
                <c:pt idx="1541">
                  <c:v>5.1400000000000001E-2</c:v>
                </c:pt>
                <c:pt idx="1542">
                  <c:v>5.1450000000000003E-2</c:v>
                </c:pt>
                <c:pt idx="1543">
                  <c:v>5.1480000000000005E-2</c:v>
                </c:pt>
                <c:pt idx="1544">
                  <c:v>5.1530000000000006E-2</c:v>
                </c:pt>
                <c:pt idx="1545">
                  <c:v>5.1550000000000006E-2</c:v>
                </c:pt>
                <c:pt idx="1546">
                  <c:v>5.1570000000000005E-2</c:v>
                </c:pt>
                <c:pt idx="1547">
                  <c:v>5.1610000000000003E-2</c:v>
                </c:pt>
                <c:pt idx="1548">
                  <c:v>5.1640000000000005E-2</c:v>
                </c:pt>
                <c:pt idx="1549">
                  <c:v>5.1680000000000004E-2</c:v>
                </c:pt>
                <c:pt idx="1550">
                  <c:v>5.1720000000000002E-2</c:v>
                </c:pt>
                <c:pt idx="1551">
                  <c:v>5.1740000000000001E-2</c:v>
                </c:pt>
                <c:pt idx="1552">
                  <c:v>5.178E-2</c:v>
                </c:pt>
                <c:pt idx="1553">
                  <c:v>5.1810000000000002E-2</c:v>
                </c:pt>
                <c:pt idx="1554">
                  <c:v>5.185E-2</c:v>
                </c:pt>
                <c:pt idx="1555">
                  <c:v>5.1870000000000006E-2</c:v>
                </c:pt>
                <c:pt idx="1556">
                  <c:v>5.1920000000000001E-2</c:v>
                </c:pt>
                <c:pt idx="1557">
                  <c:v>5.1930000000000004E-2</c:v>
                </c:pt>
                <c:pt idx="1558">
                  <c:v>5.1980000000000005E-2</c:v>
                </c:pt>
                <c:pt idx="1559">
                  <c:v>5.1990000000000001E-2</c:v>
                </c:pt>
                <c:pt idx="1560">
                  <c:v>5.2050000000000006E-2</c:v>
                </c:pt>
                <c:pt idx="1561">
                  <c:v>5.2080000000000001E-2</c:v>
                </c:pt>
                <c:pt idx="1562">
                  <c:v>5.21E-2</c:v>
                </c:pt>
                <c:pt idx="1563">
                  <c:v>5.2130000000000003E-2</c:v>
                </c:pt>
                <c:pt idx="1564">
                  <c:v>5.2180000000000004E-2</c:v>
                </c:pt>
                <c:pt idx="1565">
                  <c:v>5.2210000000000006E-2</c:v>
                </c:pt>
                <c:pt idx="1566">
                  <c:v>5.2240000000000002E-2</c:v>
                </c:pt>
                <c:pt idx="1567">
                  <c:v>5.228E-2</c:v>
                </c:pt>
                <c:pt idx="1568">
                  <c:v>5.2310000000000002E-2</c:v>
                </c:pt>
                <c:pt idx="1569">
                  <c:v>5.2350000000000001E-2</c:v>
                </c:pt>
                <c:pt idx="1570">
                  <c:v>5.2390000000000006E-2</c:v>
                </c:pt>
                <c:pt idx="1571">
                  <c:v>5.2430000000000004E-2</c:v>
                </c:pt>
                <c:pt idx="1572">
                  <c:v>5.246E-2</c:v>
                </c:pt>
                <c:pt idx="1573">
                  <c:v>5.2480000000000006E-2</c:v>
                </c:pt>
                <c:pt idx="1574">
                  <c:v>5.2520000000000004E-2</c:v>
                </c:pt>
                <c:pt idx="1575">
                  <c:v>5.2550000000000006E-2</c:v>
                </c:pt>
                <c:pt idx="1576">
                  <c:v>5.2580000000000002E-2</c:v>
                </c:pt>
                <c:pt idx="1577">
                  <c:v>5.262E-2</c:v>
                </c:pt>
                <c:pt idx="1578">
                  <c:v>5.2640000000000006E-2</c:v>
                </c:pt>
                <c:pt idx="1579">
                  <c:v>5.2680000000000005E-2</c:v>
                </c:pt>
                <c:pt idx="1580">
                  <c:v>5.2720000000000003E-2</c:v>
                </c:pt>
                <c:pt idx="1581">
                  <c:v>5.2750000000000005E-2</c:v>
                </c:pt>
                <c:pt idx="1582">
                  <c:v>5.2770000000000004E-2</c:v>
                </c:pt>
                <c:pt idx="1583">
                  <c:v>5.28E-2</c:v>
                </c:pt>
                <c:pt idx="1584">
                  <c:v>5.2830000000000002E-2</c:v>
                </c:pt>
                <c:pt idx="1585">
                  <c:v>5.2850000000000001E-2</c:v>
                </c:pt>
                <c:pt idx="1586">
                  <c:v>5.2900000000000003E-2</c:v>
                </c:pt>
                <c:pt idx="1587">
                  <c:v>5.2950000000000004E-2</c:v>
                </c:pt>
                <c:pt idx="1588">
                  <c:v>5.2980000000000006E-2</c:v>
                </c:pt>
                <c:pt idx="1589">
                  <c:v>5.3000000000000005E-2</c:v>
                </c:pt>
                <c:pt idx="1590">
                  <c:v>5.3040000000000004E-2</c:v>
                </c:pt>
                <c:pt idx="1591">
                  <c:v>5.3080000000000002E-2</c:v>
                </c:pt>
                <c:pt idx="1592">
                  <c:v>5.3090000000000005E-2</c:v>
                </c:pt>
                <c:pt idx="1593">
                  <c:v>5.314E-2</c:v>
                </c:pt>
                <c:pt idx="1594">
                  <c:v>5.3190000000000001E-2</c:v>
                </c:pt>
                <c:pt idx="1595">
                  <c:v>5.321E-2</c:v>
                </c:pt>
                <c:pt idx="1596">
                  <c:v>5.3260000000000002E-2</c:v>
                </c:pt>
                <c:pt idx="1597">
                  <c:v>5.3280000000000001E-2</c:v>
                </c:pt>
                <c:pt idx="1598">
                  <c:v>5.3310000000000003E-2</c:v>
                </c:pt>
                <c:pt idx="1599">
                  <c:v>5.3350000000000002E-2</c:v>
                </c:pt>
                <c:pt idx="1600">
                  <c:v>5.3400000000000003E-2</c:v>
                </c:pt>
                <c:pt idx="1601">
                  <c:v>5.3410000000000006E-2</c:v>
                </c:pt>
                <c:pt idx="1602">
                  <c:v>5.3460000000000001E-2</c:v>
                </c:pt>
                <c:pt idx="1603">
                  <c:v>5.348E-2</c:v>
                </c:pt>
                <c:pt idx="1604">
                  <c:v>5.3520000000000005E-2</c:v>
                </c:pt>
                <c:pt idx="1605">
                  <c:v>5.3540000000000004E-2</c:v>
                </c:pt>
                <c:pt idx="1606">
                  <c:v>5.3580000000000003E-2</c:v>
                </c:pt>
                <c:pt idx="1607">
                  <c:v>5.3630000000000004E-2</c:v>
                </c:pt>
                <c:pt idx="1608">
                  <c:v>5.3650000000000003E-2</c:v>
                </c:pt>
                <c:pt idx="1609">
                  <c:v>5.3680000000000005E-2</c:v>
                </c:pt>
                <c:pt idx="1610">
                  <c:v>5.3720000000000004E-2</c:v>
                </c:pt>
                <c:pt idx="1611">
                  <c:v>5.3750000000000006E-2</c:v>
                </c:pt>
                <c:pt idx="1612">
                  <c:v>5.3780000000000001E-2</c:v>
                </c:pt>
                <c:pt idx="1613">
                  <c:v>5.3830000000000003E-2</c:v>
                </c:pt>
                <c:pt idx="1614">
                  <c:v>5.3840000000000006E-2</c:v>
                </c:pt>
                <c:pt idx="1615">
                  <c:v>5.3880000000000004E-2</c:v>
                </c:pt>
                <c:pt idx="1616">
                  <c:v>5.3920000000000003E-2</c:v>
                </c:pt>
                <c:pt idx="1617">
                  <c:v>5.3950000000000005E-2</c:v>
                </c:pt>
                <c:pt idx="1618">
                  <c:v>5.3990000000000003E-2</c:v>
                </c:pt>
                <c:pt idx="1619">
                  <c:v>5.4030000000000002E-2</c:v>
                </c:pt>
                <c:pt idx="1620">
                  <c:v>5.407E-2</c:v>
                </c:pt>
                <c:pt idx="1621">
                  <c:v>5.4090000000000006E-2</c:v>
                </c:pt>
                <c:pt idx="1622">
                  <c:v>5.4120000000000001E-2</c:v>
                </c:pt>
                <c:pt idx="1623">
                  <c:v>5.4140000000000001E-2</c:v>
                </c:pt>
                <c:pt idx="1624">
                  <c:v>5.4200000000000005E-2</c:v>
                </c:pt>
                <c:pt idx="1625">
                  <c:v>5.423E-2</c:v>
                </c:pt>
                <c:pt idx="1626">
                  <c:v>5.4260000000000003E-2</c:v>
                </c:pt>
                <c:pt idx="1627">
                  <c:v>5.4300000000000001E-2</c:v>
                </c:pt>
                <c:pt idx="1628">
                  <c:v>5.4330000000000003E-2</c:v>
                </c:pt>
                <c:pt idx="1629">
                  <c:v>5.4370000000000002E-2</c:v>
                </c:pt>
                <c:pt idx="1630">
                  <c:v>5.4380000000000005E-2</c:v>
                </c:pt>
                <c:pt idx="1631">
                  <c:v>5.4430000000000006E-2</c:v>
                </c:pt>
                <c:pt idx="1632">
                  <c:v>5.4450000000000005E-2</c:v>
                </c:pt>
                <c:pt idx="1633">
                  <c:v>5.45E-2</c:v>
                </c:pt>
                <c:pt idx="1634">
                  <c:v>5.4540000000000005E-2</c:v>
                </c:pt>
                <c:pt idx="1635">
                  <c:v>5.4580000000000004E-2</c:v>
                </c:pt>
                <c:pt idx="1636">
                  <c:v>5.4600000000000003E-2</c:v>
                </c:pt>
                <c:pt idx="1637">
                  <c:v>5.4640000000000001E-2</c:v>
                </c:pt>
                <c:pt idx="1638">
                  <c:v>5.4680000000000006E-2</c:v>
                </c:pt>
                <c:pt idx="1639">
                  <c:v>5.4700000000000006E-2</c:v>
                </c:pt>
                <c:pt idx="1640">
                  <c:v>5.475E-2</c:v>
                </c:pt>
                <c:pt idx="1641">
                  <c:v>5.4770000000000006E-2</c:v>
                </c:pt>
                <c:pt idx="1642">
                  <c:v>5.4820000000000001E-2</c:v>
                </c:pt>
                <c:pt idx="1643">
                  <c:v>5.4860000000000006E-2</c:v>
                </c:pt>
                <c:pt idx="1644">
                  <c:v>5.4900000000000004E-2</c:v>
                </c:pt>
                <c:pt idx="1645">
                  <c:v>5.4900000000000004E-2</c:v>
                </c:pt>
                <c:pt idx="1646">
                  <c:v>5.4940000000000003E-2</c:v>
                </c:pt>
                <c:pt idx="1647">
                  <c:v>5.4980000000000001E-2</c:v>
                </c:pt>
                <c:pt idx="1648">
                  <c:v>5.4990000000000004E-2</c:v>
                </c:pt>
                <c:pt idx="1649">
                  <c:v>5.5070000000000001E-2</c:v>
                </c:pt>
                <c:pt idx="1650">
                  <c:v>5.509E-2</c:v>
                </c:pt>
                <c:pt idx="1651">
                  <c:v>5.5120000000000002E-2</c:v>
                </c:pt>
                <c:pt idx="1652">
                  <c:v>5.5140000000000002E-2</c:v>
                </c:pt>
                <c:pt idx="1653">
                  <c:v>5.5190000000000003E-2</c:v>
                </c:pt>
                <c:pt idx="1654">
                  <c:v>5.5200000000000006E-2</c:v>
                </c:pt>
                <c:pt idx="1655">
                  <c:v>5.5240000000000004E-2</c:v>
                </c:pt>
                <c:pt idx="1656">
                  <c:v>5.527E-2</c:v>
                </c:pt>
                <c:pt idx="1657">
                  <c:v>5.534E-2</c:v>
                </c:pt>
                <c:pt idx="1658">
                  <c:v>5.5360000000000006E-2</c:v>
                </c:pt>
                <c:pt idx="1659">
                  <c:v>5.5410000000000001E-2</c:v>
                </c:pt>
                <c:pt idx="1660">
                  <c:v>5.543E-2</c:v>
                </c:pt>
                <c:pt idx="1661">
                  <c:v>5.5480000000000002E-2</c:v>
                </c:pt>
                <c:pt idx="1662">
                  <c:v>5.5490000000000005E-2</c:v>
                </c:pt>
                <c:pt idx="1663">
                  <c:v>5.5530000000000003E-2</c:v>
                </c:pt>
                <c:pt idx="1664">
                  <c:v>5.5560000000000005E-2</c:v>
                </c:pt>
                <c:pt idx="1665">
                  <c:v>5.5580000000000004E-2</c:v>
                </c:pt>
                <c:pt idx="1666">
                  <c:v>5.5600000000000004E-2</c:v>
                </c:pt>
                <c:pt idx="1667">
                  <c:v>5.5640000000000002E-2</c:v>
                </c:pt>
                <c:pt idx="1668">
                  <c:v>5.568E-2</c:v>
                </c:pt>
                <c:pt idx="1669">
                  <c:v>5.5710000000000003E-2</c:v>
                </c:pt>
                <c:pt idx="1670">
                  <c:v>5.5750000000000001E-2</c:v>
                </c:pt>
                <c:pt idx="1671">
                  <c:v>5.5780000000000003E-2</c:v>
                </c:pt>
                <c:pt idx="1672">
                  <c:v>5.5820000000000002E-2</c:v>
                </c:pt>
                <c:pt idx="1673">
                  <c:v>5.5870000000000003E-2</c:v>
                </c:pt>
                <c:pt idx="1674">
                  <c:v>5.5880000000000006E-2</c:v>
                </c:pt>
                <c:pt idx="1675">
                  <c:v>5.5910000000000001E-2</c:v>
                </c:pt>
                <c:pt idx="1676">
                  <c:v>5.595E-2</c:v>
                </c:pt>
                <c:pt idx="1677">
                  <c:v>5.6000000000000001E-2</c:v>
                </c:pt>
                <c:pt idx="1678">
                  <c:v>5.6030000000000003E-2</c:v>
                </c:pt>
                <c:pt idx="1679">
                  <c:v>5.6050000000000003E-2</c:v>
                </c:pt>
                <c:pt idx="1680">
                  <c:v>5.6090000000000001E-2</c:v>
                </c:pt>
                <c:pt idx="1681">
                  <c:v>5.6130000000000006E-2</c:v>
                </c:pt>
                <c:pt idx="1682">
                  <c:v>5.6150000000000005E-2</c:v>
                </c:pt>
                <c:pt idx="1683">
                  <c:v>5.6180000000000001E-2</c:v>
                </c:pt>
                <c:pt idx="1684">
                  <c:v>5.6220000000000006E-2</c:v>
                </c:pt>
                <c:pt idx="1685">
                  <c:v>5.6250000000000001E-2</c:v>
                </c:pt>
                <c:pt idx="1686">
                  <c:v>5.629E-2</c:v>
                </c:pt>
                <c:pt idx="1687">
                  <c:v>5.6320000000000002E-2</c:v>
                </c:pt>
                <c:pt idx="1688">
                  <c:v>5.636E-2</c:v>
                </c:pt>
                <c:pt idx="1689">
                  <c:v>5.6410000000000002E-2</c:v>
                </c:pt>
                <c:pt idx="1690">
                  <c:v>5.6420000000000005E-2</c:v>
                </c:pt>
                <c:pt idx="1691">
                  <c:v>5.6460000000000003E-2</c:v>
                </c:pt>
                <c:pt idx="1692">
                  <c:v>5.6500000000000002E-2</c:v>
                </c:pt>
                <c:pt idx="1693">
                  <c:v>5.6530000000000004E-2</c:v>
                </c:pt>
                <c:pt idx="1694">
                  <c:v>5.6550000000000003E-2</c:v>
                </c:pt>
                <c:pt idx="1695">
                  <c:v>5.6590000000000001E-2</c:v>
                </c:pt>
                <c:pt idx="1696">
                  <c:v>5.663E-2</c:v>
                </c:pt>
                <c:pt idx="1697">
                  <c:v>5.6660000000000002E-2</c:v>
                </c:pt>
                <c:pt idx="1698">
                  <c:v>5.6690000000000004E-2</c:v>
                </c:pt>
                <c:pt idx="1699">
                  <c:v>5.6720000000000007E-2</c:v>
                </c:pt>
                <c:pt idx="1700">
                  <c:v>5.6740000000000006E-2</c:v>
                </c:pt>
                <c:pt idx="1701">
                  <c:v>5.679E-2</c:v>
                </c:pt>
                <c:pt idx="1702">
                  <c:v>5.6830000000000006E-2</c:v>
                </c:pt>
                <c:pt idx="1703">
                  <c:v>5.6850000000000005E-2</c:v>
                </c:pt>
                <c:pt idx="1704">
                  <c:v>5.6900000000000006E-2</c:v>
                </c:pt>
                <c:pt idx="1705">
                  <c:v>5.6900000000000006E-2</c:v>
                </c:pt>
                <c:pt idx="1706">
                  <c:v>5.6940000000000004E-2</c:v>
                </c:pt>
                <c:pt idx="1707">
                  <c:v>5.6990000000000006E-2</c:v>
                </c:pt>
                <c:pt idx="1708">
                  <c:v>5.7010000000000005E-2</c:v>
                </c:pt>
                <c:pt idx="1709">
                  <c:v>5.7050000000000003E-2</c:v>
                </c:pt>
                <c:pt idx="1710">
                  <c:v>5.7090000000000002E-2</c:v>
                </c:pt>
                <c:pt idx="1711">
                  <c:v>5.7140000000000003E-2</c:v>
                </c:pt>
                <c:pt idx="1712">
                  <c:v>5.7150000000000006E-2</c:v>
                </c:pt>
                <c:pt idx="1713">
                  <c:v>5.7180000000000002E-2</c:v>
                </c:pt>
                <c:pt idx="1714">
                  <c:v>5.722E-2</c:v>
                </c:pt>
                <c:pt idx="1715">
                  <c:v>5.7270000000000001E-2</c:v>
                </c:pt>
                <c:pt idx="1716">
                  <c:v>5.7300000000000004E-2</c:v>
                </c:pt>
                <c:pt idx="1717">
                  <c:v>5.7340000000000002E-2</c:v>
                </c:pt>
                <c:pt idx="1718">
                  <c:v>5.7360000000000001E-2</c:v>
                </c:pt>
                <c:pt idx="1719">
                  <c:v>5.738E-2</c:v>
                </c:pt>
                <c:pt idx="1720">
                  <c:v>5.7420000000000006E-2</c:v>
                </c:pt>
                <c:pt idx="1721">
                  <c:v>5.7440000000000005E-2</c:v>
                </c:pt>
                <c:pt idx="1722">
                  <c:v>5.7490000000000006E-2</c:v>
                </c:pt>
                <c:pt idx="1723">
                  <c:v>5.7530000000000005E-2</c:v>
                </c:pt>
                <c:pt idx="1724">
                  <c:v>5.7550000000000004E-2</c:v>
                </c:pt>
                <c:pt idx="1725">
                  <c:v>5.7590000000000002E-2</c:v>
                </c:pt>
                <c:pt idx="1726">
                  <c:v>5.7600000000000005E-2</c:v>
                </c:pt>
                <c:pt idx="1727">
                  <c:v>5.7640000000000004E-2</c:v>
                </c:pt>
                <c:pt idx="1728">
                  <c:v>5.7680000000000002E-2</c:v>
                </c:pt>
                <c:pt idx="1729">
                  <c:v>5.7700000000000001E-2</c:v>
                </c:pt>
                <c:pt idx="1730">
                  <c:v>5.774E-2</c:v>
                </c:pt>
                <c:pt idx="1731">
                  <c:v>5.7770000000000002E-2</c:v>
                </c:pt>
                <c:pt idx="1732">
                  <c:v>5.7800000000000004E-2</c:v>
                </c:pt>
                <c:pt idx="1733">
                  <c:v>5.7860000000000002E-2</c:v>
                </c:pt>
                <c:pt idx="1734">
                  <c:v>5.7890000000000004E-2</c:v>
                </c:pt>
                <c:pt idx="1735">
                  <c:v>5.7910000000000003E-2</c:v>
                </c:pt>
                <c:pt idx="1736">
                  <c:v>5.7940000000000005E-2</c:v>
                </c:pt>
                <c:pt idx="1737">
                  <c:v>5.8000000000000003E-2</c:v>
                </c:pt>
                <c:pt idx="1738">
                  <c:v>5.8000000000000003E-2</c:v>
                </c:pt>
                <c:pt idx="1739">
                  <c:v>5.8050000000000004E-2</c:v>
                </c:pt>
                <c:pt idx="1740">
                  <c:v>5.808E-2</c:v>
                </c:pt>
                <c:pt idx="1741">
                  <c:v>5.8120000000000005E-2</c:v>
                </c:pt>
                <c:pt idx="1742">
                  <c:v>5.8170000000000006E-2</c:v>
                </c:pt>
                <c:pt idx="1743">
                  <c:v>5.8180000000000003E-2</c:v>
                </c:pt>
                <c:pt idx="1744">
                  <c:v>5.8210000000000005E-2</c:v>
                </c:pt>
                <c:pt idx="1745">
                  <c:v>5.8260000000000006E-2</c:v>
                </c:pt>
                <c:pt idx="1746">
                  <c:v>5.8290000000000002E-2</c:v>
                </c:pt>
                <c:pt idx="1747">
                  <c:v>5.8340000000000003E-2</c:v>
                </c:pt>
                <c:pt idx="1748">
                  <c:v>5.8370000000000005E-2</c:v>
                </c:pt>
                <c:pt idx="1749">
                  <c:v>5.8400000000000001E-2</c:v>
                </c:pt>
                <c:pt idx="1750">
                  <c:v>5.842E-2</c:v>
                </c:pt>
                <c:pt idx="1751">
                  <c:v>5.8450000000000002E-2</c:v>
                </c:pt>
                <c:pt idx="1752">
                  <c:v>5.8460000000000005E-2</c:v>
                </c:pt>
                <c:pt idx="1753">
                  <c:v>5.8520000000000003E-2</c:v>
                </c:pt>
                <c:pt idx="1754">
                  <c:v>5.8550000000000005E-2</c:v>
                </c:pt>
                <c:pt idx="1755">
                  <c:v>5.858E-2</c:v>
                </c:pt>
                <c:pt idx="1756">
                  <c:v>5.8590000000000003E-2</c:v>
                </c:pt>
                <c:pt idx="1757">
                  <c:v>5.8650000000000001E-2</c:v>
                </c:pt>
                <c:pt idx="1758">
                  <c:v>5.867E-2</c:v>
                </c:pt>
                <c:pt idx="1759">
                  <c:v>5.8700000000000002E-2</c:v>
                </c:pt>
                <c:pt idx="1760">
                  <c:v>5.8740000000000001E-2</c:v>
                </c:pt>
                <c:pt idx="1761">
                  <c:v>5.8770000000000003E-2</c:v>
                </c:pt>
                <c:pt idx="1762">
                  <c:v>5.8800000000000005E-2</c:v>
                </c:pt>
                <c:pt idx="1763">
                  <c:v>5.8840000000000003E-2</c:v>
                </c:pt>
                <c:pt idx="1764">
                  <c:v>5.8870000000000006E-2</c:v>
                </c:pt>
                <c:pt idx="1765">
                  <c:v>5.8890000000000005E-2</c:v>
                </c:pt>
                <c:pt idx="1766">
                  <c:v>5.8940000000000006E-2</c:v>
                </c:pt>
                <c:pt idx="1767">
                  <c:v>5.8980000000000005E-2</c:v>
                </c:pt>
                <c:pt idx="1768">
                  <c:v>5.901E-2</c:v>
                </c:pt>
                <c:pt idx="1769">
                  <c:v>5.9030000000000006E-2</c:v>
                </c:pt>
                <c:pt idx="1770">
                  <c:v>5.9090000000000004E-2</c:v>
                </c:pt>
                <c:pt idx="1771">
                  <c:v>5.9110000000000003E-2</c:v>
                </c:pt>
                <c:pt idx="1772">
                  <c:v>5.9150000000000001E-2</c:v>
                </c:pt>
                <c:pt idx="1773">
                  <c:v>5.9160000000000004E-2</c:v>
                </c:pt>
                <c:pt idx="1774">
                  <c:v>5.9200000000000003E-2</c:v>
                </c:pt>
                <c:pt idx="1775">
                  <c:v>5.9230000000000005E-2</c:v>
                </c:pt>
                <c:pt idx="1776">
                  <c:v>5.9250000000000004E-2</c:v>
                </c:pt>
                <c:pt idx="1777">
                  <c:v>5.9300000000000005E-2</c:v>
                </c:pt>
                <c:pt idx="1778">
                  <c:v>5.9320000000000005E-2</c:v>
                </c:pt>
                <c:pt idx="1779">
                  <c:v>5.9360000000000003E-2</c:v>
                </c:pt>
                <c:pt idx="1780">
                  <c:v>5.9400000000000001E-2</c:v>
                </c:pt>
                <c:pt idx="1781">
                  <c:v>5.944E-2</c:v>
                </c:pt>
                <c:pt idx="1782">
                  <c:v>5.9470000000000002E-2</c:v>
                </c:pt>
                <c:pt idx="1783">
                  <c:v>5.9500000000000004E-2</c:v>
                </c:pt>
                <c:pt idx="1784">
                  <c:v>5.9520000000000003E-2</c:v>
                </c:pt>
                <c:pt idx="1785">
                  <c:v>5.9550000000000006E-2</c:v>
                </c:pt>
                <c:pt idx="1786">
                  <c:v>5.9590000000000004E-2</c:v>
                </c:pt>
                <c:pt idx="1787">
                  <c:v>5.9620000000000006E-2</c:v>
                </c:pt>
                <c:pt idx="1788">
                  <c:v>5.9660000000000005E-2</c:v>
                </c:pt>
                <c:pt idx="1789">
                  <c:v>5.9680000000000004E-2</c:v>
                </c:pt>
                <c:pt idx="1790">
                  <c:v>5.9710000000000006E-2</c:v>
                </c:pt>
                <c:pt idx="1791">
                  <c:v>5.9750000000000004E-2</c:v>
                </c:pt>
                <c:pt idx="1792">
                  <c:v>5.9770000000000004E-2</c:v>
                </c:pt>
                <c:pt idx="1793">
                  <c:v>5.9840000000000004E-2</c:v>
                </c:pt>
                <c:pt idx="1794">
                  <c:v>5.9860000000000003E-2</c:v>
                </c:pt>
                <c:pt idx="1795">
                  <c:v>5.9890000000000006E-2</c:v>
                </c:pt>
                <c:pt idx="1796">
                  <c:v>5.9930000000000004E-2</c:v>
                </c:pt>
                <c:pt idx="1797">
                  <c:v>5.9970000000000002E-2</c:v>
                </c:pt>
                <c:pt idx="1798">
                  <c:v>5.9980000000000006E-2</c:v>
                </c:pt>
                <c:pt idx="1799">
                  <c:v>6.0020000000000004E-2</c:v>
                </c:pt>
                <c:pt idx="1800">
                  <c:v>6.0050000000000006E-2</c:v>
                </c:pt>
                <c:pt idx="1801">
                  <c:v>6.0080000000000001E-2</c:v>
                </c:pt>
                <c:pt idx="1802">
                  <c:v>6.012E-2</c:v>
                </c:pt>
                <c:pt idx="1803">
                  <c:v>6.0150000000000002E-2</c:v>
                </c:pt>
                <c:pt idx="1804">
                  <c:v>6.019E-2</c:v>
                </c:pt>
                <c:pt idx="1805">
                  <c:v>6.0220000000000003E-2</c:v>
                </c:pt>
                <c:pt idx="1806">
                  <c:v>6.0260000000000001E-2</c:v>
                </c:pt>
                <c:pt idx="1807">
                  <c:v>6.0290000000000003E-2</c:v>
                </c:pt>
                <c:pt idx="1808">
                  <c:v>6.0350000000000001E-2</c:v>
                </c:pt>
                <c:pt idx="1809">
                  <c:v>6.037E-2</c:v>
                </c:pt>
                <c:pt idx="1810">
                  <c:v>6.0380000000000003E-2</c:v>
                </c:pt>
                <c:pt idx="1811">
                  <c:v>6.0400000000000002E-2</c:v>
                </c:pt>
                <c:pt idx="1812">
                  <c:v>6.0450000000000004E-2</c:v>
                </c:pt>
                <c:pt idx="1813">
                  <c:v>6.0500000000000005E-2</c:v>
                </c:pt>
                <c:pt idx="1814">
                  <c:v>6.0510000000000001E-2</c:v>
                </c:pt>
                <c:pt idx="1815">
                  <c:v>6.055E-2</c:v>
                </c:pt>
                <c:pt idx="1816">
                  <c:v>6.0590000000000005E-2</c:v>
                </c:pt>
                <c:pt idx="1817">
                  <c:v>6.0640000000000006E-2</c:v>
                </c:pt>
                <c:pt idx="1818">
                  <c:v>6.0660000000000006E-2</c:v>
                </c:pt>
                <c:pt idx="1819">
                  <c:v>6.0690000000000001E-2</c:v>
                </c:pt>
                <c:pt idx="1820">
                  <c:v>6.0730000000000006E-2</c:v>
                </c:pt>
                <c:pt idx="1821">
                  <c:v>6.0750000000000005E-2</c:v>
                </c:pt>
                <c:pt idx="1822">
                  <c:v>6.0780000000000001E-2</c:v>
                </c:pt>
                <c:pt idx="1823">
                  <c:v>6.0810000000000003E-2</c:v>
                </c:pt>
                <c:pt idx="1824">
                  <c:v>6.0860000000000004E-2</c:v>
                </c:pt>
                <c:pt idx="1825">
                  <c:v>6.0920000000000002E-2</c:v>
                </c:pt>
                <c:pt idx="1826">
                  <c:v>6.0940000000000001E-2</c:v>
                </c:pt>
                <c:pt idx="1827">
                  <c:v>6.0950000000000004E-2</c:v>
                </c:pt>
                <c:pt idx="1828">
                  <c:v>6.0990000000000003E-2</c:v>
                </c:pt>
                <c:pt idx="1829">
                  <c:v>6.1040000000000004E-2</c:v>
                </c:pt>
                <c:pt idx="1830">
                  <c:v>6.1070000000000006E-2</c:v>
                </c:pt>
                <c:pt idx="1831">
                  <c:v>6.1080000000000002E-2</c:v>
                </c:pt>
                <c:pt idx="1832">
                  <c:v>6.1110000000000005E-2</c:v>
                </c:pt>
                <c:pt idx="1833">
                  <c:v>6.1170000000000002E-2</c:v>
                </c:pt>
                <c:pt idx="1834">
                  <c:v>6.1180000000000005E-2</c:v>
                </c:pt>
                <c:pt idx="1835">
                  <c:v>6.1220000000000004E-2</c:v>
                </c:pt>
                <c:pt idx="1836">
                  <c:v>6.1260000000000002E-2</c:v>
                </c:pt>
                <c:pt idx="1837">
                  <c:v>6.1290000000000004E-2</c:v>
                </c:pt>
                <c:pt idx="1838">
                  <c:v>6.1340000000000006E-2</c:v>
                </c:pt>
                <c:pt idx="1839">
                  <c:v>6.1370000000000001E-2</c:v>
                </c:pt>
                <c:pt idx="1840">
                  <c:v>6.1400000000000003E-2</c:v>
                </c:pt>
                <c:pt idx="1841">
                  <c:v>6.1420000000000002E-2</c:v>
                </c:pt>
                <c:pt idx="1842">
                  <c:v>6.1440000000000002E-2</c:v>
                </c:pt>
                <c:pt idx="1843">
                  <c:v>6.148E-2</c:v>
                </c:pt>
                <c:pt idx="1844">
                  <c:v>6.1510000000000002E-2</c:v>
                </c:pt>
                <c:pt idx="1845">
                  <c:v>6.157E-2</c:v>
                </c:pt>
                <c:pt idx="1846">
                  <c:v>6.1600000000000002E-2</c:v>
                </c:pt>
                <c:pt idx="1847">
                  <c:v>6.1630000000000004E-2</c:v>
                </c:pt>
                <c:pt idx="1848">
                  <c:v>6.1660000000000006E-2</c:v>
                </c:pt>
                <c:pt idx="1849">
                  <c:v>6.1670000000000003E-2</c:v>
                </c:pt>
                <c:pt idx="1850">
                  <c:v>6.1720000000000004E-2</c:v>
                </c:pt>
                <c:pt idx="1851">
                  <c:v>6.1760000000000002E-2</c:v>
                </c:pt>
                <c:pt idx="1852">
                  <c:v>6.1790000000000005E-2</c:v>
                </c:pt>
                <c:pt idx="1853">
                  <c:v>6.1840000000000006E-2</c:v>
                </c:pt>
                <c:pt idx="1854">
                  <c:v>6.1870000000000001E-2</c:v>
                </c:pt>
                <c:pt idx="1855">
                  <c:v>6.191E-2</c:v>
                </c:pt>
                <c:pt idx="1856">
                  <c:v>6.1930000000000006E-2</c:v>
                </c:pt>
                <c:pt idx="1857">
                  <c:v>6.198E-2</c:v>
                </c:pt>
                <c:pt idx="1858">
                  <c:v>6.198E-2</c:v>
                </c:pt>
                <c:pt idx="1859">
                  <c:v>6.2030000000000002E-2</c:v>
                </c:pt>
                <c:pt idx="1860">
                  <c:v>6.2050000000000001E-2</c:v>
                </c:pt>
                <c:pt idx="1861">
                  <c:v>6.2100000000000002E-2</c:v>
                </c:pt>
                <c:pt idx="1862">
                  <c:v>6.2130000000000005E-2</c:v>
                </c:pt>
                <c:pt idx="1863">
                  <c:v>6.216E-2</c:v>
                </c:pt>
                <c:pt idx="1864">
                  <c:v>6.2200000000000005E-2</c:v>
                </c:pt>
                <c:pt idx="1865">
                  <c:v>6.2230000000000001E-2</c:v>
                </c:pt>
                <c:pt idx="1866">
                  <c:v>6.2260000000000003E-2</c:v>
                </c:pt>
                <c:pt idx="1867">
                  <c:v>6.2300000000000001E-2</c:v>
                </c:pt>
                <c:pt idx="1868">
                  <c:v>6.232E-2</c:v>
                </c:pt>
                <c:pt idx="1869">
                  <c:v>6.2390000000000001E-2</c:v>
                </c:pt>
                <c:pt idx="1870">
                  <c:v>6.241E-2</c:v>
                </c:pt>
                <c:pt idx="1871">
                  <c:v>6.2430000000000006E-2</c:v>
                </c:pt>
                <c:pt idx="1872">
                  <c:v>6.2460000000000002E-2</c:v>
                </c:pt>
                <c:pt idx="1873">
                  <c:v>6.2480000000000001E-2</c:v>
                </c:pt>
                <c:pt idx="1874">
                  <c:v>6.25E-2</c:v>
                </c:pt>
                <c:pt idx="1875">
                  <c:v>6.2559999999999991E-2</c:v>
                </c:pt>
                <c:pt idx="1876">
                  <c:v>6.2600000000000003E-2</c:v>
                </c:pt>
                <c:pt idx="1877">
                  <c:v>6.2609999999999999E-2</c:v>
                </c:pt>
                <c:pt idx="1878">
                  <c:v>6.2649999999999997E-2</c:v>
                </c:pt>
                <c:pt idx="1879">
                  <c:v>6.268E-2</c:v>
                </c:pt>
                <c:pt idx="1880">
                  <c:v>6.2719999999999998E-2</c:v>
                </c:pt>
                <c:pt idx="1881">
                  <c:v>6.2769999999999992E-2</c:v>
                </c:pt>
                <c:pt idx="1882">
                  <c:v>6.2799999999999995E-2</c:v>
                </c:pt>
                <c:pt idx="1883">
                  <c:v>6.2820000000000001E-2</c:v>
                </c:pt>
                <c:pt idx="1884">
                  <c:v>6.2849999999999989E-2</c:v>
                </c:pt>
                <c:pt idx="1885">
                  <c:v>6.2899999999999998E-2</c:v>
                </c:pt>
                <c:pt idx="1886">
                  <c:v>6.293E-2</c:v>
                </c:pt>
                <c:pt idx="1887">
                  <c:v>6.2949999999999992E-2</c:v>
                </c:pt>
                <c:pt idx="1888">
                  <c:v>6.298999999999999E-2</c:v>
                </c:pt>
                <c:pt idx="1889">
                  <c:v>6.3030000000000003E-2</c:v>
                </c:pt>
                <c:pt idx="1890">
                  <c:v>6.3039999999999999E-2</c:v>
                </c:pt>
                <c:pt idx="1891">
                  <c:v>6.3079999999999997E-2</c:v>
                </c:pt>
                <c:pt idx="1892">
                  <c:v>6.3129999999999992E-2</c:v>
                </c:pt>
                <c:pt idx="1893">
                  <c:v>6.3140000000000002E-2</c:v>
                </c:pt>
                <c:pt idx="1894">
                  <c:v>6.318E-2</c:v>
                </c:pt>
                <c:pt idx="1895">
                  <c:v>6.3219999999999998E-2</c:v>
                </c:pt>
                <c:pt idx="1896">
                  <c:v>6.3239999999999991E-2</c:v>
                </c:pt>
                <c:pt idx="1897">
                  <c:v>6.3280000000000003E-2</c:v>
                </c:pt>
                <c:pt idx="1898">
                  <c:v>6.3299999999999995E-2</c:v>
                </c:pt>
                <c:pt idx="1899">
                  <c:v>6.3339999999999994E-2</c:v>
                </c:pt>
                <c:pt idx="1900">
                  <c:v>6.336E-2</c:v>
                </c:pt>
                <c:pt idx="1901">
                  <c:v>6.3399999999999998E-2</c:v>
                </c:pt>
                <c:pt idx="1902">
                  <c:v>6.3449999999999993E-2</c:v>
                </c:pt>
                <c:pt idx="1903">
                  <c:v>6.3489999999999991E-2</c:v>
                </c:pt>
                <c:pt idx="1904">
                  <c:v>6.3519999999999993E-2</c:v>
                </c:pt>
                <c:pt idx="1905">
                  <c:v>6.3559999999999992E-2</c:v>
                </c:pt>
                <c:pt idx="1906">
                  <c:v>6.3589999999999994E-2</c:v>
                </c:pt>
                <c:pt idx="1907">
                  <c:v>6.359999999999999E-2</c:v>
                </c:pt>
                <c:pt idx="1908">
                  <c:v>6.3659999999999994E-2</c:v>
                </c:pt>
                <c:pt idx="1909">
                  <c:v>6.366999999999999E-2</c:v>
                </c:pt>
                <c:pt idx="1910">
                  <c:v>6.3699999999999993E-2</c:v>
                </c:pt>
                <c:pt idx="1911">
                  <c:v>6.3759999999999997E-2</c:v>
                </c:pt>
                <c:pt idx="1912">
                  <c:v>6.3799999999999996E-2</c:v>
                </c:pt>
                <c:pt idx="1913">
                  <c:v>6.3820000000000002E-2</c:v>
                </c:pt>
                <c:pt idx="1914">
                  <c:v>6.384999999999999E-2</c:v>
                </c:pt>
                <c:pt idx="1915">
                  <c:v>6.3890000000000002E-2</c:v>
                </c:pt>
                <c:pt idx="1916">
                  <c:v>6.3919999999999991E-2</c:v>
                </c:pt>
                <c:pt idx="1917">
                  <c:v>6.3949999999999993E-2</c:v>
                </c:pt>
                <c:pt idx="1918">
                  <c:v>6.3989999999999991E-2</c:v>
                </c:pt>
                <c:pt idx="1919">
                  <c:v>6.4019999999999994E-2</c:v>
                </c:pt>
                <c:pt idx="1920">
                  <c:v>6.4049999999999996E-2</c:v>
                </c:pt>
                <c:pt idx="1921">
                  <c:v>6.4079999999999998E-2</c:v>
                </c:pt>
                <c:pt idx="1922">
                  <c:v>6.409999999999999E-2</c:v>
                </c:pt>
                <c:pt idx="1923">
                  <c:v>6.4129999999999993E-2</c:v>
                </c:pt>
                <c:pt idx="1924">
                  <c:v>6.4189999999999997E-2</c:v>
                </c:pt>
                <c:pt idx="1925">
                  <c:v>6.4219999999999999E-2</c:v>
                </c:pt>
                <c:pt idx="1926">
                  <c:v>6.4259999999999998E-2</c:v>
                </c:pt>
                <c:pt idx="1927">
                  <c:v>6.427999999999999E-2</c:v>
                </c:pt>
                <c:pt idx="1928">
                  <c:v>6.4320000000000002E-2</c:v>
                </c:pt>
                <c:pt idx="1929">
                  <c:v>6.4349999999999991E-2</c:v>
                </c:pt>
                <c:pt idx="1930">
                  <c:v>6.4379999999999993E-2</c:v>
                </c:pt>
                <c:pt idx="1931">
                  <c:v>6.4430000000000001E-2</c:v>
                </c:pt>
                <c:pt idx="1932">
                  <c:v>6.4449999999999993E-2</c:v>
                </c:pt>
                <c:pt idx="1933">
                  <c:v>6.4489999999999992E-2</c:v>
                </c:pt>
                <c:pt idx="1934">
                  <c:v>6.4509999999999998E-2</c:v>
                </c:pt>
                <c:pt idx="1935">
                  <c:v>6.4509999999999998E-2</c:v>
                </c:pt>
                <c:pt idx="1936">
                  <c:v>6.4579999999999999E-2</c:v>
                </c:pt>
                <c:pt idx="1937">
                  <c:v>6.4599999999999991E-2</c:v>
                </c:pt>
                <c:pt idx="1938">
                  <c:v>6.4649999999999999E-2</c:v>
                </c:pt>
                <c:pt idx="1939">
                  <c:v>6.4680000000000001E-2</c:v>
                </c:pt>
                <c:pt idx="1940">
                  <c:v>6.4729999999999996E-2</c:v>
                </c:pt>
                <c:pt idx="1941">
                  <c:v>6.4759999999999998E-2</c:v>
                </c:pt>
                <c:pt idx="1942">
                  <c:v>6.4769999999999994E-2</c:v>
                </c:pt>
                <c:pt idx="1943">
                  <c:v>6.4839999999999995E-2</c:v>
                </c:pt>
                <c:pt idx="1944">
                  <c:v>6.4879999999999993E-2</c:v>
                </c:pt>
                <c:pt idx="1945">
                  <c:v>6.4889999999999989E-2</c:v>
                </c:pt>
                <c:pt idx="1946">
                  <c:v>6.4930000000000002E-2</c:v>
                </c:pt>
                <c:pt idx="1947">
                  <c:v>6.495999999999999E-2</c:v>
                </c:pt>
                <c:pt idx="1948">
                  <c:v>6.5000000000000002E-2</c:v>
                </c:pt>
                <c:pt idx="1949">
                  <c:v>6.5029999999999991E-2</c:v>
                </c:pt>
                <c:pt idx="1950">
                  <c:v>6.5059999999999993E-2</c:v>
                </c:pt>
                <c:pt idx="1951">
                  <c:v>6.5089999999999995E-2</c:v>
                </c:pt>
                <c:pt idx="1952">
                  <c:v>6.5119999999999997E-2</c:v>
                </c:pt>
                <c:pt idx="1953">
                  <c:v>6.515E-2</c:v>
                </c:pt>
                <c:pt idx="1954">
                  <c:v>6.5189999999999998E-2</c:v>
                </c:pt>
                <c:pt idx="1955">
                  <c:v>6.522E-2</c:v>
                </c:pt>
                <c:pt idx="1956">
                  <c:v>6.5250000000000002E-2</c:v>
                </c:pt>
                <c:pt idx="1957">
                  <c:v>6.5279999999999991E-2</c:v>
                </c:pt>
                <c:pt idx="1958">
                  <c:v>6.5320000000000003E-2</c:v>
                </c:pt>
                <c:pt idx="1959">
                  <c:v>6.5349999999999991E-2</c:v>
                </c:pt>
                <c:pt idx="1960">
                  <c:v>6.5379999999999994E-2</c:v>
                </c:pt>
                <c:pt idx="1961">
                  <c:v>6.5409999999999996E-2</c:v>
                </c:pt>
                <c:pt idx="1962">
                  <c:v>6.5430000000000002E-2</c:v>
                </c:pt>
                <c:pt idx="1963">
                  <c:v>6.547E-2</c:v>
                </c:pt>
                <c:pt idx="1964">
                  <c:v>6.5509999999999999E-2</c:v>
                </c:pt>
                <c:pt idx="1965">
                  <c:v>6.5529999999999991E-2</c:v>
                </c:pt>
                <c:pt idx="1966">
                  <c:v>6.5589999999999996E-2</c:v>
                </c:pt>
                <c:pt idx="1967">
                  <c:v>6.5629999999999994E-2</c:v>
                </c:pt>
                <c:pt idx="1968">
                  <c:v>6.5669999999999992E-2</c:v>
                </c:pt>
                <c:pt idx="1969">
                  <c:v>6.5709999999999991E-2</c:v>
                </c:pt>
                <c:pt idx="1970">
                  <c:v>6.5739999999999993E-2</c:v>
                </c:pt>
                <c:pt idx="1971">
                  <c:v>6.5759999999999999E-2</c:v>
                </c:pt>
                <c:pt idx="1972">
                  <c:v>6.5779999999999991E-2</c:v>
                </c:pt>
                <c:pt idx="1973">
                  <c:v>6.5799999999999997E-2</c:v>
                </c:pt>
                <c:pt idx="1974">
                  <c:v>6.5849999999999992E-2</c:v>
                </c:pt>
                <c:pt idx="1975">
                  <c:v>6.59E-2</c:v>
                </c:pt>
                <c:pt idx="1976">
                  <c:v>6.5930000000000002E-2</c:v>
                </c:pt>
                <c:pt idx="1977">
                  <c:v>6.5970000000000001E-2</c:v>
                </c:pt>
                <c:pt idx="1978">
                  <c:v>6.5999999999999989E-2</c:v>
                </c:pt>
                <c:pt idx="1979">
                  <c:v>6.6009999999999999E-2</c:v>
                </c:pt>
                <c:pt idx="1980">
                  <c:v>6.6059999999999994E-2</c:v>
                </c:pt>
                <c:pt idx="1981">
                  <c:v>6.6089999999999996E-2</c:v>
                </c:pt>
                <c:pt idx="1982">
                  <c:v>6.6129999999999994E-2</c:v>
                </c:pt>
                <c:pt idx="1983">
                  <c:v>6.6159999999999997E-2</c:v>
                </c:pt>
                <c:pt idx="1984">
                  <c:v>6.6189999999999999E-2</c:v>
                </c:pt>
                <c:pt idx="1985">
                  <c:v>6.6220000000000001E-2</c:v>
                </c:pt>
                <c:pt idx="1986">
                  <c:v>6.6249999999999989E-2</c:v>
                </c:pt>
                <c:pt idx="1987">
                  <c:v>6.6279999999999992E-2</c:v>
                </c:pt>
                <c:pt idx="1988">
                  <c:v>6.633E-2</c:v>
                </c:pt>
                <c:pt idx="1989">
                  <c:v>6.6339999999999996E-2</c:v>
                </c:pt>
                <c:pt idx="1990">
                  <c:v>6.6369999999999998E-2</c:v>
                </c:pt>
                <c:pt idx="1991">
                  <c:v>6.6430000000000003E-2</c:v>
                </c:pt>
                <c:pt idx="1992">
                  <c:v>6.6449999999999995E-2</c:v>
                </c:pt>
                <c:pt idx="1993">
                  <c:v>6.6479999999999997E-2</c:v>
                </c:pt>
                <c:pt idx="1994">
                  <c:v>6.6519999999999996E-2</c:v>
                </c:pt>
                <c:pt idx="1995">
                  <c:v>6.6529999999999992E-2</c:v>
                </c:pt>
                <c:pt idx="1996">
                  <c:v>6.656999999999999E-2</c:v>
                </c:pt>
                <c:pt idx="1997">
                  <c:v>6.6610000000000003E-2</c:v>
                </c:pt>
                <c:pt idx="1998">
                  <c:v>6.6639999999999991E-2</c:v>
                </c:pt>
                <c:pt idx="1999">
                  <c:v>6.6679999999999989E-2</c:v>
                </c:pt>
                <c:pt idx="2000">
                  <c:v>6.6729999999999998E-2</c:v>
                </c:pt>
                <c:pt idx="2001">
                  <c:v>6.6769999999999996E-2</c:v>
                </c:pt>
                <c:pt idx="2002">
                  <c:v>6.6779999999999992E-2</c:v>
                </c:pt>
                <c:pt idx="2003">
                  <c:v>6.6830000000000001E-2</c:v>
                </c:pt>
                <c:pt idx="2004">
                  <c:v>6.6869999999999999E-2</c:v>
                </c:pt>
                <c:pt idx="2005">
                  <c:v>6.6889999999999991E-2</c:v>
                </c:pt>
                <c:pt idx="2006">
                  <c:v>6.692999999999999E-2</c:v>
                </c:pt>
                <c:pt idx="2007">
                  <c:v>6.6949999999999996E-2</c:v>
                </c:pt>
                <c:pt idx="2008">
                  <c:v>6.6989999999999994E-2</c:v>
                </c:pt>
                <c:pt idx="2009">
                  <c:v>6.701E-2</c:v>
                </c:pt>
                <c:pt idx="2010">
                  <c:v>6.7040000000000002E-2</c:v>
                </c:pt>
                <c:pt idx="2011">
                  <c:v>6.7080000000000001E-2</c:v>
                </c:pt>
                <c:pt idx="2012">
                  <c:v>6.7110000000000003E-2</c:v>
                </c:pt>
                <c:pt idx="2013">
                  <c:v>6.7150000000000001E-2</c:v>
                </c:pt>
                <c:pt idx="2014">
                  <c:v>6.717999999999999E-2</c:v>
                </c:pt>
                <c:pt idx="2015">
                  <c:v>6.7220000000000002E-2</c:v>
                </c:pt>
                <c:pt idx="2016">
                  <c:v>6.724999999999999E-2</c:v>
                </c:pt>
                <c:pt idx="2017">
                  <c:v>6.7279999999999993E-2</c:v>
                </c:pt>
                <c:pt idx="2018">
                  <c:v>6.7330000000000001E-2</c:v>
                </c:pt>
                <c:pt idx="2019">
                  <c:v>6.7369999999999999E-2</c:v>
                </c:pt>
                <c:pt idx="2020">
                  <c:v>6.7400000000000002E-2</c:v>
                </c:pt>
                <c:pt idx="2021">
                  <c:v>6.742999999999999E-2</c:v>
                </c:pt>
                <c:pt idx="2022">
                  <c:v>6.7459999999999992E-2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6.7569999999999991E-2</c:v>
                </c:pt>
                <c:pt idx="2027">
                  <c:v>6.7599999999999993E-2</c:v>
                </c:pt>
                <c:pt idx="2028">
                  <c:v>6.7650000000000002E-2</c:v>
                </c:pt>
                <c:pt idx="2029">
                  <c:v>6.767999999999999E-2</c:v>
                </c:pt>
                <c:pt idx="2030">
                  <c:v>6.7720000000000002E-2</c:v>
                </c:pt>
                <c:pt idx="2031">
                  <c:v>6.7729999999999999E-2</c:v>
                </c:pt>
                <c:pt idx="2032">
                  <c:v>6.7769999999999997E-2</c:v>
                </c:pt>
                <c:pt idx="2033">
                  <c:v>6.7830000000000001E-2</c:v>
                </c:pt>
                <c:pt idx="2034">
                  <c:v>6.7830000000000001E-2</c:v>
                </c:pt>
                <c:pt idx="2035">
                  <c:v>6.7900000000000002E-2</c:v>
                </c:pt>
                <c:pt idx="2036">
                  <c:v>6.7919999999999994E-2</c:v>
                </c:pt>
                <c:pt idx="2037">
                  <c:v>6.7949999999999997E-2</c:v>
                </c:pt>
                <c:pt idx="2038">
                  <c:v>6.7999999999999991E-2</c:v>
                </c:pt>
                <c:pt idx="2039">
                  <c:v>6.8019999999999997E-2</c:v>
                </c:pt>
                <c:pt idx="2040">
                  <c:v>6.8059999999999996E-2</c:v>
                </c:pt>
                <c:pt idx="2041">
                  <c:v>6.8089999999999998E-2</c:v>
                </c:pt>
                <c:pt idx="2042">
                  <c:v>6.8129999999999996E-2</c:v>
                </c:pt>
                <c:pt idx="2043">
                  <c:v>6.8129999999999996E-2</c:v>
                </c:pt>
                <c:pt idx="2044">
                  <c:v>6.8190000000000001E-2</c:v>
                </c:pt>
                <c:pt idx="2045">
                  <c:v>6.8229999999999999E-2</c:v>
                </c:pt>
                <c:pt idx="2046">
                  <c:v>6.8249999999999991E-2</c:v>
                </c:pt>
                <c:pt idx="2047">
                  <c:v>6.8279999999999993E-2</c:v>
                </c:pt>
                <c:pt idx="2048">
                  <c:v>6.8330000000000002E-2</c:v>
                </c:pt>
                <c:pt idx="2049">
                  <c:v>6.8339999999999998E-2</c:v>
                </c:pt>
                <c:pt idx="2050">
                  <c:v>6.8409999999999999E-2</c:v>
                </c:pt>
                <c:pt idx="2051">
                  <c:v>6.8419999999999995E-2</c:v>
                </c:pt>
                <c:pt idx="2052">
                  <c:v>6.8440000000000001E-2</c:v>
                </c:pt>
                <c:pt idx="2053">
                  <c:v>6.8469999999999989E-2</c:v>
                </c:pt>
                <c:pt idx="2054">
                  <c:v>6.8529999999999994E-2</c:v>
                </c:pt>
                <c:pt idx="2055">
                  <c:v>6.8580000000000002E-2</c:v>
                </c:pt>
                <c:pt idx="2056">
                  <c:v>6.8569999999999992E-2</c:v>
                </c:pt>
                <c:pt idx="2057">
                  <c:v>6.860999999999999E-2</c:v>
                </c:pt>
                <c:pt idx="2058">
                  <c:v>6.8650000000000003E-2</c:v>
                </c:pt>
                <c:pt idx="2059">
                  <c:v>6.8669999999999995E-2</c:v>
                </c:pt>
                <c:pt idx="2060">
                  <c:v>6.8709999999999993E-2</c:v>
                </c:pt>
                <c:pt idx="2061">
                  <c:v>6.8739999999999996E-2</c:v>
                </c:pt>
                <c:pt idx="2062">
                  <c:v>6.88E-2</c:v>
                </c:pt>
                <c:pt idx="2063">
                  <c:v>6.8819999999999992E-2</c:v>
                </c:pt>
                <c:pt idx="2064">
                  <c:v>6.8859999999999991E-2</c:v>
                </c:pt>
                <c:pt idx="2065">
                  <c:v>6.8909999999999999E-2</c:v>
                </c:pt>
                <c:pt idx="2066">
                  <c:v>6.8919999999999995E-2</c:v>
                </c:pt>
                <c:pt idx="2067">
                  <c:v>6.8949999999999997E-2</c:v>
                </c:pt>
                <c:pt idx="2068">
                  <c:v>6.896999999999999E-2</c:v>
                </c:pt>
                <c:pt idx="2069">
                  <c:v>6.9019999999999998E-2</c:v>
                </c:pt>
                <c:pt idx="2070">
                  <c:v>6.905E-2</c:v>
                </c:pt>
                <c:pt idx="2071">
                  <c:v>6.9080000000000003E-2</c:v>
                </c:pt>
                <c:pt idx="2072">
                  <c:v>6.9120000000000001E-2</c:v>
                </c:pt>
                <c:pt idx="2073">
                  <c:v>6.9149999999999989E-2</c:v>
                </c:pt>
                <c:pt idx="2074">
                  <c:v>6.9179999999999992E-2</c:v>
                </c:pt>
                <c:pt idx="2075">
                  <c:v>6.921999999999999E-2</c:v>
                </c:pt>
                <c:pt idx="2076">
                  <c:v>6.9249999999999992E-2</c:v>
                </c:pt>
                <c:pt idx="2077">
                  <c:v>6.9279999999999994E-2</c:v>
                </c:pt>
                <c:pt idx="2078">
                  <c:v>6.9319999999999993E-2</c:v>
                </c:pt>
                <c:pt idx="2079">
                  <c:v>6.9349999999999995E-2</c:v>
                </c:pt>
                <c:pt idx="2080">
                  <c:v>6.9389999999999993E-2</c:v>
                </c:pt>
                <c:pt idx="2081">
                  <c:v>6.9419999999999996E-2</c:v>
                </c:pt>
                <c:pt idx="2082">
                  <c:v>6.9489999999999996E-2</c:v>
                </c:pt>
                <c:pt idx="2083">
                  <c:v>6.9499999999999992E-2</c:v>
                </c:pt>
                <c:pt idx="2084">
                  <c:v>6.9519999999999998E-2</c:v>
                </c:pt>
                <c:pt idx="2085">
                  <c:v>6.9550000000000001E-2</c:v>
                </c:pt>
                <c:pt idx="2086">
                  <c:v>6.9580000000000003E-2</c:v>
                </c:pt>
                <c:pt idx="2087">
                  <c:v>6.9620000000000001E-2</c:v>
                </c:pt>
                <c:pt idx="2088">
                  <c:v>6.966E-2</c:v>
                </c:pt>
                <c:pt idx="2089">
                  <c:v>6.9679999999999992E-2</c:v>
                </c:pt>
                <c:pt idx="2090">
                  <c:v>6.9699999999999998E-2</c:v>
                </c:pt>
                <c:pt idx="2091">
                  <c:v>6.9760000000000003E-2</c:v>
                </c:pt>
                <c:pt idx="2092">
                  <c:v>6.9779999999999995E-2</c:v>
                </c:pt>
                <c:pt idx="2093">
                  <c:v>6.9819999999999993E-2</c:v>
                </c:pt>
                <c:pt idx="2094">
                  <c:v>6.9859999999999992E-2</c:v>
                </c:pt>
                <c:pt idx="2095">
                  <c:v>6.991E-2</c:v>
                </c:pt>
                <c:pt idx="2096">
                  <c:v>6.9929999999999992E-2</c:v>
                </c:pt>
                <c:pt idx="2097">
                  <c:v>6.9969999999999991E-2</c:v>
                </c:pt>
                <c:pt idx="2098">
                  <c:v>6.9980000000000001E-2</c:v>
                </c:pt>
                <c:pt idx="2099">
                  <c:v>7.0010000000000003E-2</c:v>
                </c:pt>
                <c:pt idx="2100">
                  <c:v>7.0050000000000001E-2</c:v>
                </c:pt>
                <c:pt idx="2101">
                  <c:v>7.007999999999999E-2</c:v>
                </c:pt>
                <c:pt idx="2102">
                  <c:v>7.0099999999999996E-2</c:v>
                </c:pt>
                <c:pt idx="2103">
                  <c:v>7.0139999999999994E-2</c:v>
                </c:pt>
                <c:pt idx="2104">
                  <c:v>7.0209999999999995E-2</c:v>
                </c:pt>
                <c:pt idx="2105">
                  <c:v>7.0219999999999991E-2</c:v>
                </c:pt>
                <c:pt idx="2106">
                  <c:v>7.0269999999999999E-2</c:v>
                </c:pt>
                <c:pt idx="2107">
                  <c:v>7.0289999999999991E-2</c:v>
                </c:pt>
                <c:pt idx="2108">
                  <c:v>7.032999999999999E-2</c:v>
                </c:pt>
                <c:pt idx="2109">
                  <c:v>7.0359999999999992E-2</c:v>
                </c:pt>
                <c:pt idx="2110">
                  <c:v>7.0379999999999998E-2</c:v>
                </c:pt>
                <c:pt idx="2111">
                  <c:v>7.0419999999999996E-2</c:v>
                </c:pt>
                <c:pt idx="2112">
                  <c:v>7.0459999999999995E-2</c:v>
                </c:pt>
                <c:pt idx="2113">
                  <c:v>7.0489999999999997E-2</c:v>
                </c:pt>
                <c:pt idx="2114">
                  <c:v>7.0509999999999989E-2</c:v>
                </c:pt>
                <c:pt idx="2115">
                  <c:v>7.0559999999999998E-2</c:v>
                </c:pt>
                <c:pt idx="2116">
                  <c:v>7.057999999999999E-2</c:v>
                </c:pt>
                <c:pt idx="2117">
                  <c:v>7.0620000000000002E-2</c:v>
                </c:pt>
                <c:pt idx="2118">
                  <c:v>7.0660000000000001E-2</c:v>
                </c:pt>
                <c:pt idx="2119">
                  <c:v>7.0690000000000003E-2</c:v>
                </c:pt>
                <c:pt idx="2120">
                  <c:v>7.0719999999999991E-2</c:v>
                </c:pt>
                <c:pt idx="2121">
                  <c:v>7.075999999999999E-2</c:v>
                </c:pt>
                <c:pt idx="2122">
                  <c:v>7.0789999999999992E-2</c:v>
                </c:pt>
                <c:pt idx="2123">
                  <c:v>7.082999999999999E-2</c:v>
                </c:pt>
                <c:pt idx="2124">
                  <c:v>7.0870000000000002E-2</c:v>
                </c:pt>
                <c:pt idx="2125">
                  <c:v>7.0899999999999991E-2</c:v>
                </c:pt>
                <c:pt idx="2126">
                  <c:v>7.0929999999999993E-2</c:v>
                </c:pt>
                <c:pt idx="2127">
                  <c:v>7.0969999999999991E-2</c:v>
                </c:pt>
                <c:pt idx="2128">
                  <c:v>7.0969999999999991E-2</c:v>
                </c:pt>
                <c:pt idx="2129">
                  <c:v>7.1029999999999996E-2</c:v>
                </c:pt>
                <c:pt idx="2130">
                  <c:v>7.1059999999999998E-2</c:v>
                </c:pt>
                <c:pt idx="2131">
                  <c:v>7.107999999999999E-2</c:v>
                </c:pt>
                <c:pt idx="2132">
                  <c:v>7.1109999999999993E-2</c:v>
                </c:pt>
                <c:pt idx="2133">
                  <c:v>7.1149999999999991E-2</c:v>
                </c:pt>
                <c:pt idx="2134">
                  <c:v>7.1199999999999999E-2</c:v>
                </c:pt>
                <c:pt idx="2135">
                  <c:v>7.1230000000000002E-2</c:v>
                </c:pt>
                <c:pt idx="2136">
                  <c:v>7.1249999999999994E-2</c:v>
                </c:pt>
                <c:pt idx="2137">
                  <c:v>7.127E-2</c:v>
                </c:pt>
                <c:pt idx="2138">
                  <c:v>7.1340000000000001E-2</c:v>
                </c:pt>
                <c:pt idx="2139">
                  <c:v>7.1329999999999991E-2</c:v>
                </c:pt>
                <c:pt idx="2140">
                  <c:v>7.1379999999999999E-2</c:v>
                </c:pt>
                <c:pt idx="2141">
                  <c:v>7.1410000000000001E-2</c:v>
                </c:pt>
                <c:pt idx="2142">
                  <c:v>7.1429999999999993E-2</c:v>
                </c:pt>
                <c:pt idx="2143">
                  <c:v>7.1489999999999998E-2</c:v>
                </c:pt>
                <c:pt idx="2144">
                  <c:v>7.1529999999999996E-2</c:v>
                </c:pt>
                <c:pt idx="2145">
                  <c:v>7.1569999999999995E-2</c:v>
                </c:pt>
                <c:pt idx="2146">
                  <c:v>7.1590000000000001E-2</c:v>
                </c:pt>
                <c:pt idx="2147">
                  <c:v>7.1599999999999997E-2</c:v>
                </c:pt>
                <c:pt idx="2148">
                  <c:v>7.1639999999999995E-2</c:v>
                </c:pt>
                <c:pt idx="2149">
                  <c:v>7.168999999999999E-2</c:v>
                </c:pt>
                <c:pt idx="2150">
                  <c:v>7.1739999999999998E-2</c:v>
                </c:pt>
                <c:pt idx="2151">
                  <c:v>7.175999999999999E-2</c:v>
                </c:pt>
                <c:pt idx="2152">
                  <c:v>7.1779999999999997E-2</c:v>
                </c:pt>
                <c:pt idx="2153">
                  <c:v>7.1809999999999999E-2</c:v>
                </c:pt>
                <c:pt idx="2154">
                  <c:v>7.1869999999999989E-2</c:v>
                </c:pt>
                <c:pt idx="2155">
                  <c:v>7.1899999999999992E-2</c:v>
                </c:pt>
                <c:pt idx="2156">
                  <c:v>7.1919999999999998E-2</c:v>
                </c:pt>
                <c:pt idx="2157">
                  <c:v>7.195E-2</c:v>
                </c:pt>
                <c:pt idx="2158">
                  <c:v>7.1969999999999992E-2</c:v>
                </c:pt>
                <c:pt idx="2159">
                  <c:v>7.2009999999999991E-2</c:v>
                </c:pt>
                <c:pt idx="2160">
                  <c:v>7.2029999999999997E-2</c:v>
                </c:pt>
                <c:pt idx="2161">
                  <c:v>7.2079999999999991E-2</c:v>
                </c:pt>
                <c:pt idx="2162">
                  <c:v>7.211999999999999E-2</c:v>
                </c:pt>
                <c:pt idx="2163">
                  <c:v>7.2169999999999998E-2</c:v>
                </c:pt>
                <c:pt idx="2164">
                  <c:v>7.22E-2</c:v>
                </c:pt>
                <c:pt idx="2165">
                  <c:v>7.2249999999999995E-2</c:v>
                </c:pt>
                <c:pt idx="2166">
                  <c:v>7.2270000000000001E-2</c:v>
                </c:pt>
                <c:pt idx="2167">
                  <c:v>7.2279999999999997E-2</c:v>
                </c:pt>
                <c:pt idx="2168">
                  <c:v>7.2319999999999995E-2</c:v>
                </c:pt>
                <c:pt idx="2169">
                  <c:v>7.2349999999999998E-2</c:v>
                </c:pt>
                <c:pt idx="2170">
                  <c:v>7.2389999999999996E-2</c:v>
                </c:pt>
                <c:pt idx="2171">
                  <c:v>7.2410000000000002E-2</c:v>
                </c:pt>
                <c:pt idx="2172">
                  <c:v>7.2450000000000001E-2</c:v>
                </c:pt>
                <c:pt idx="2173">
                  <c:v>7.2480000000000003E-2</c:v>
                </c:pt>
                <c:pt idx="2174">
                  <c:v>7.2520000000000001E-2</c:v>
                </c:pt>
                <c:pt idx="2175">
                  <c:v>7.2559999999999999E-2</c:v>
                </c:pt>
                <c:pt idx="2176">
                  <c:v>7.2590000000000002E-2</c:v>
                </c:pt>
                <c:pt idx="2177">
                  <c:v>7.2639999999999996E-2</c:v>
                </c:pt>
                <c:pt idx="2178">
                  <c:v>7.2660000000000002E-2</c:v>
                </c:pt>
                <c:pt idx="2179">
                  <c:v>7.2679999999999995E-2</c:v>
                </c:pt>
                <c:pt idx="2180">
                  <c:v>7.2730000000000003E-2</c:v>
                </c:pt>
                <c:pt idx="2181">
                  <c:v>7.2759999999999991E-2</c:v>
                </c:pt>
                <c:pt idx="2182">
                  <c:v>7.279999999999999E-2</c:v>
                </c:pt>
                <c:pt idx="2183">
                  <c:v>7.2840000000000002E-2</c:v>
                </c:pt>
                <c:pt idx="2184">
                  <c:v>7.286999999999999E-2</c:v>
                </c:pt>
                <c:pt idx="2185">
                  <c:v>7.2899999999999993E-2</c:v>
                </c:pt>
                <c:pt idx="2186">
                  <c:v>7.2919999999999999E-2</c:v>
                </c:pt>
                <c:pt idx="2187">
                  <c:v>7.2959999999999997E-2</c:v>
                </c:pt>
                <c:pt idx="2188">
                  <c:v>7.2989999999999999E-2</c:v>
                </c:pt>
                <c:pt idx="2189">
                  <c:v>7.3009999999999992E-2</c:v>
                </c:pt>
                <c:pt idx="2190">
                  <c:v>7.304999999999999E-2</c:v>
                </c:pt>
                <c:pt idx="2191">
                  <c:v>7.3079999999999992E-2</c:v>
                </c:pt>
                <c:pt idx="2192">
                  <c:v>7.3130000000000001E-2</c:v>
                </c:pt>
                <c:pt idx="2193">
                  <c:v>7.3139999999999997E-2</c:v>
                </c:pt>
                <c:pt idx="2194">
                  <c:v>7.3200000000000001E-2</c:v>
                </c:pt>
                <c:pt idx="2195">
                  <c:v>7.3219999999999993E-2</c:v>
                </c:pt>
                <c:pt idx="2196">
                  <c:v>7.3249999999999996E-2</c:v>
                </c:pt>
                <c:pt idx="2197">
                  <c:v>7.3279999999999998E-2</c:v>
                </c:pt>
                <c:pt idx="2198">
                  <c:v>7.3319999999999996E-2</c:v>
                </c:pt>
                <c:pt idx="2199">
                  <c:v>7.3340000000000002E-2</c:v>
                </c:pt>
                <c:pt idx="2200">
                  <c:v>7.3399999999999993E-2</c:v>
                </c:pt>
                <c:pt idx="2201">
                  <c:v>7.3410000000000003E-2</c:v>
                </c:pt>
                <c:pt idx="2202">
                  <c:v>7.3450000000000001E-2</c:v>
                </c:pt>
                <c:pt idx="2203">
                  <c:v>7.347999999999999E-2</c:v>
                </c:pt>
                <c:pt idx="2204">
                  <c:v>7.3520000000000002E-2</c:v>
                </c:pt>
                <c:pt idx="2205">
                  <c:v>7.356E-2</c:v>
                </c:pt>
                <c:pt idx="2206">
                  <c:v>7.3590000000000003E-2</c:v>
                </c:pt>
                <c:pt idx="2207">
                  <c:v>7.3619999999999991E-2</c:v>
                </c:pt>
                <c:pt idx="2208">
                  <c:v>7.3659999999999989E-2</c:v>
                </c:pt>
                <c:pt idx="2209">
                  <c:v>7.3669999999999999E-2</c:v>
                </c:pt>
                <c:pt idx="2210">
                  <c:v>7.372999999999999E-2</c:v>
                </c:pt>
                <c:pt idx="2211">
                  <c:v>7.3749999999999996E-2</c:v>
                </c:pt>
                <c:pt idx="2212">
                  <c:v>7.3779999999999998E-2</c:v>
                </c:pt>
                <c:pt idx="2213">
                  <c:v>7.3840000000000003E-2</c:v>
                </c:pt>
                <c:pt idx="2214">
                  <c:v>7.3869999999999991E-2</c:v>
                </c:pt>
                <c:pt idx="2215">
                  <c:v>7.390999999999999E-2</c:v>
                </c:pt>
                <c:pt idx="2216">
                  <c:v>7.3939999999999992E-2</c:v>
                </c:pt>
                <c:pt idx="2217">
                  <c:v>7.397999999999999E-2</c:v>
                </c:pt>
                <c:pt idx="2218">
                  <c:v>7.4020000000000002E-2</c:v>
                </c:pt>
                <c:pt idx="2219">
                  <c:v>7.4049999999999991E-2</c:v>
                </c:pt>
                <c:pt idx="2220">
                  <c:v>7.4079999999999993E-2</c:v>
                </c:pt>
                <c:pt idx="2221">
                  <c:v>7.4089999999999989E-2</c:v>
                </c:pt>
                <c:pt idx="2222">
                  <c:v>7.4139999999999998E-2</c:v>
                </c:pt>
                <c:pt idx="2223">
                  <c:v>7.415999999999999E-2</c:v>
                </c:pt>
                <c:pt idx="2224">
                  <c:v>7.4200000000000002E-2</c:v>
                </c:pt>
                <c:pt idx="2225">
                  <c:v>7.422999999999999E-2</c:v>
                </c:pt>
                <c:pt idx="2226">
                  <c:v>7.4270000000000003E-2</c:v>
                </c:pt>
                <c:pt idx="2227">
                  <c:v>7.4289999999999995E-2</c:v>
                </c:pt>
                <c:pt idx="2228">
                  <c:v>7.4310000000000001E-2</c:v>
                </c:pt>
                <c:pt idx="2229">
                  <c:v>7.4349999999999999E-2</c:v>
                </c:pt>
                <c:pt idx="2230">
                  <c:v>7.4369999999999992E-2</c:v>
                </c:pt>
                <c:pt idx="2231">
                  <c:v>7.442E-2</c:v>
                </c:pt>
                <c:pt idx="2232">
                  <c:v>7.4450000000000002E-2</c:v>
                </c:pt>
                <c:pt idx="2233">
                  <c:v>7.4490000000000001E-2</c:v>
                </c:pt>
                <c:pt idx="2234">
                  <c:v>7.4509999999999993E-2</c:v>
                </c:pt>
                <c:pt idx="2235">
                  <c:v>7.4539999999999995E-2</c:v>
                </c:pt>
                <c:pt idx="2236">
                  <c:v>7.4579999999999994E-2</c:v>
                </c:pt>
                <c:pt idx="2237">
                  <c:v>7.4619999999999992E-2</c:v>
                </c:pt>
                <c:pt idx="2238">
                  <c:v>7.4649999999999994E-2</c:v>
                </c:pt>
                <c:pt idx="2239">
                  <c:v>7.4689999999999993E-2</c:v>
                </c:pt>
                <c:pt idx="2240">
                  <c:v>7.4709999999999999E-2</c:v>
                </c:pt>
                <c:pt idx="2241">
                  <c:v>7.4749999999999997E-2</c:v>
                </c:pt>
                <c:pt idx="2242">
                  <c:v>7.4810000000000001E-2</c:v>
                </c:pt>
                <c:pt idx="2243">
                  <c:v>7.4829999999999994E-2</c:v>
                </c:pt>
                <c:pt idx="2244">
                  <c:v>7.4869999999999992E-2</c:v>
                </c:pt>
                <c:pt idx="2245">
                  <c:v>7.490999999999999E-2</c:v>
                </c:pt>
                <c:pt idx="2246">
                  <c:v>7.492E-2</c:v>
                </c:pt>
                <c:pt idx="2247">
                  <c:v>7.4939999999999993E-2</c:v>
                </c:pt>
                <c:pt idx="2248">
                  <c:v>7.4959999999999999E-2</c:v>
                </c:pt>
                <c:pt idx="2249">
                  <c:v>7.5009999999999993E-2</c:v>
                </c:pt>
                <c:pt idx="2250">
                  <c:v>7.5049999999999992E-2</c:v>
                </c:pt>
                <c:pt idx="2251">
                  <c:v>7.5069999999999998E-2</c:v>
                </c:pt>
                <c:pt idx="2252">
                  <c:v>7.5130000000000002E-2</c:v>
                </c:pt>
                <c:pt idx="2253">
                  <c:v>7.5149999999999995E-2</c:v>
                </c:pt>
                <c:pt idx="2254">
                  <c:v>7.5189999999999993E-2</c:v>
                </c:pt>
                <c:pt idx="2255">
                  <c:v>7.5229999999999991E-2</c:v>
                </c:pt>
                <c:pt idx="2256">
                  <c:v>7.5259999999999994E-2</c:v>
                </c:pt>
                <c:pt idx="2257">
                  <c:v>7.5289999999999996E-2</c:v>
                </c:pt>
                <c:pt idx="2258">
                  <c:v>7.5329999999999994E-2</c:v>
                </c:pt>
                <c:pt idx="2259">
                  <c:v>7.5359999999999996E-2</c:v>
                </c:pt>
                <c:pt idx="2260">
                  <c:v>7.5389999999999999E-2</c:v>
                </c:pt>
                <c:pt idx="2261">
                  <c:v>7.5399999999999995E-2</c:v>
                </c:pt>
                <c:pt idx="2262">
                  <c:v>7.5439999999999993E-2</c:v>
                </c:pt>
                <c:pt idx="2263">
                  <c:v>7.5479999999999992E-2</c:v>
                </c:pt>
                <c:pt idx="2264">
                  <c:v>7.553E-2</c:v>
                </c:pt>
                <c:pt idx="2265">
                  <c:v>7.5549999999999992E-2</c:v>
                </c:pt>
                <c:pt idx="2266">
                  <c:v>7.5589999999999991E-2</c:v>
                </c:pt>
                <c:pt idx="2267">
                  <c:v>7.5649999999999995E-2</c:v>
                </c:pt>
                <c:pt idx="2268">
                  <c:v>7.5670000000000001E-2</c:v>
                </c:pt>
                <c:pt idx="2269">
                  <c:v>7.569999999999999E-2</c:v>
                </c:pt>
                <c:pt idx="2270">
                  <c:v>7.5729999999999992E-2</c:v>
                </c:pt>
                <c:pt idx="2271">
                  <c:v>7.576999999999999E-2</c:v>
                </c:pt>
                <c:pt idx="2272">
                  <c:v>7.5799999999999992E-2</c:v>
                </c:pt>
                <c:pt idx="2273">
                  <c:v>7.5850000000000001E-2</c:v>
                </c:pt>
                <c:pt idx="2274">
                  <c:v>7.5880000000000003E-2</c:v>
                </c:pt>
                <c:pt idx="2275">
                  <c:v>7.5920000000000001E-2</c:v>
                </c:pt>
                <c:pt idx="2276">
                  <c:v>7.594999999999999E-2</c:v>
                </c:pt>
                <c:pt idx="2277">
                  <c:v>7.594999999999999E-2</c:v>
                </c:pt>
                <c:pt idx="2278">
                  <c:v>7.6009999999999994E-2</c:v>
                </c:pt>
                <c:pt idx="2279">
                  <c:v>7.6060000000000003E-2</c:v>
                </c:pt>
                <c:pt idx="2280">
                  <c:v>7.6060000000000003E-2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7.6149999999999995E-2</c:v>
                </c:pt>
                <c:pt idx="2284">
                  <c:v>7.6189999999999994E-2</c:v>
                </c:pt>
                <c:pt idx="2285">
                  <c:v>7.6240000000000002E-2</c:v>
                </c:pt>
                <c:pt idx="2286">
                  <c:v>7.6280000000000001E-2</c:v>
                </c:pt>
                <c:pt idx="2287">
                  <c:v>7.6319999999999999E-2</c:v>
                </c:pt>
                <c:pt idx="2288">
                  <c:v>7.6329999999999995E-2</c:v>
                </c:pt>
                <c:pt idx="2289">
                  <c:v>7.637999999999999E-2</c:v>
                </c:pt>
                <c:pt idx="2290">
                  <c:v>7.6399999999999996E-2</c:v>
                </c:pt>
                <c:pt idx="2291">
                  <c:v>7.6439999999999994E-2</c:v>
                </c:pt>
                <c:pt idx="2292">
                  <c:v>7.6469999999999996E-2</c:v>
                </c:pt>
                <c:pt idx="2293">
                  <c:v>7.6519999999999991E-2</c:v>
                </c:pt>
                <c:pt idx="2294">
                  <c:v>7.6530000000000001E-2</c:v>
                </c:pt>
                <c:pt idx="2295">
                  <c:v>7.6560000000000003E-2</c:v>
                </c:pt>
                <c:pt idx="2296">
                  <c:v>7.6609999999999998E-2</c:v>
                </c:pt>
                <c:pt idx="2297">
                  <c:v>7.664E-2</c:v>
                </c:pt>
                <c:pt idx="2298">
                  <c:v>7.669999999999999E-2</c:v>
                </c:pt>
                <c:pt idx="2299">
                  <c:v>7.6719999999999997E-2</c:v>
                </c:pt>
                <c:pt idx="2300">
                  <c:v>7.6740000000000003E-2</c:v>
                </c:pt>
                <c:pt idx="2301">
                  <c:v>7.6789999999999997E-2</c:v>
                </c:pt>
                <c:pt idx="2302">
                  <c:v>7.6809999999999989E-2</c:v>
                </c:pt>
                <c:pt idx="2303">
                  <c:v>7.6850000000000002E-2</c:v>
                </c:pt>
                <c:pt idx="2304">
                  <c:v>7.689E-2</c:v>
                </c:pt>
                <c:pt idx="2305">
                  <c:v>7.6909999999999992E-2</c:v>
                </c:pt>
                <c:pt idx="2306">
                  <c:v>7.6960000000000001E-2</c:v>
                </c:pt>
                <c:pt idx="2307">
                  <c:v>7.6979999999999993E-2</c:v>
                </c:pt>
                <c:pt idx="2308">
                  <c:v>7.6999999999999999E-2</c:v>
                </c:pt>
                <c:pt idx="2309">
                  <c:v>7.7049999999999993E-2</c:v>
                </c:pt>
                <c:pt idx="2310">
                  <c:v>7.7119999999999994E-2</c:v>
                </c:pt>
                <c:pt idx="2311">
                  <c:v>7.7109999999999998E-2</c:v>
                </c:pt>
                <c:pt idx="2312">
                  <c:v>7.714E-2</c:v>
                </c:pt>
                <c:pt idx="2313">
                  <c:v>7.7159999999999992E-2</c:v>
                </c:pt>
                <c:pt idx="2314">
                  <c:v>7.7210000000000001E-2</c:v>
                </c:pt>
                <c:pt idx="2315">
                  <c:v>7.7219999999999997E-2</c:v>
                </c:pt>
                <c:pt idx="2316">
                  <c:v>7.7280000000000001E-2</c:v>
                </c:pt>
                <c:pt idx="2317">
                  <c:v>7.732E-2</c:v>
                </c:pt>
                <c:pt idx="2318">
                  <c:v>7.7339999999999992E-2</c:v>
                </c:pt>
                <c:pt idx="2319">
                  <c:v>7.7369999999999994E-2</c:v>
                </c:pt>
                <c:pt idx="2320">
                  <c:v>7.7409999999999993E-2</c:v>
                </c:pt>
                <c:pt idx="2321">
                  <c:v>7.7439999999999995E-2</c:v>
                </c:pt>
                <c:pt idx="2322">
                  <c:v>7.7469999999999997E-2</c:v>
                </c:pt>
                <c:pt idx="2323">
                  <c:v>7.7509999999999996E-2</c:v>
                </c:pt>
                <c:pt idx="2324">
                  <c:v>7.7530000000000002E-2</c:v>
                </c:pt>
                <c:pt idx="2325">
                  <c:v>7.757E-2</c:v>
                </c:pt>
                <c:pt idx="2326">
                  <c:v>7.7619999999999995E-2</c:v>
                </c:pt>
                <c:pt idx="2327">
                  <c:v>7.7629999999999991E-2</c:v>
                </c:pt>
                <c:pt idx="2328">
                  <c:v>7.7679999999999999E-2</c:v>
                </c:pt>
                <c:pt idx="2329">
                  <c:v>7.7719999999999997E-2</c:v>
                </c:pt>
                <c:pt idx="2330">
                  <c:v>7.7769999999999992E-2</c:v>
                </c:pt>
                <c:pt idx="2331">
                  <c:v>7.7780000000000002E-2</c:v>
                </c:pt>
                <c:pt idx="2332">
                  <c:v>7.7829999999999996E-2</c:v>
                </c:pt>
                <c:pt idx="2333">
                  <c:v>7.7839999999999993E-2</c:v>
                </c:pt>
                <c:pt idx="2334">
                  <c:v>7.7869999999999995E-2</c:v>
                </c:pt>
                <c:pt idx="2335">
                  <c:v>7.7890000000000001E-2</c:v>
                </c:pt>
                <c:pt idx="2336">
                  <c:v>7.7939999999999995E-2</c:v>
                </c:pt>
                <c:pt idx="2337">
                  <c:v>7.7979999999999994E-2</c:v>
                </c:pt>
                <c:pt idx="2338">
                  <c:v>7.798999999999999E-2</c:v>
                </c:pt>
                <c:pt idx="2339">
                  <c:v>7.8030000000000002E-2</c:v>
                </c:pt>
                <c:pt idx="2340">
                  <c:v>7.8079999999999997E-2</c:v>
                </c:pt>
                <c:pt idx="2341">
                  <c:v>7.8109999999999999E-2</c:v>
                </c:pt>
                <c:pt idx="2342">
                  <c:v>7.8140000000000001E-2</c:v>
                </c:pt>
                <c:pt idx="2343">
                  <c:v>7.8199999999999992E-2</c:v>
                </c:pt>
                <c:pt idx="2344">
                  <c:v>7.8210000000000002E-2</c:v>
                </c:pt>
                <c:pt idx="2345">
                  <c:v>7.825E-2</c:v>
                </c:pt>
                <c:pt idx="2346">
                  <c:v>7.8269999999999992E-2</c:v>
                </c:pt>
                <c:pt idx="2347">
                  <c:v>7.8309999999999991E-2</c:v>
                </c:pt>
                <c:pt idx="2348">
                  <c:v>7.8359999999999999E-2</c:v>
                </c:pt>
                <c:pt idx="2349">
                  <c:v>7.8390000000000001E-2</c:v>
                </c:pt>
                <c:pt idx="2350">
                  <c:v>7.8399999999999997E-2</c:v>
                </c:pt>
                <c:pt idx="2351">
                  <c:v>7.8449999999999992E-2</c:v>
                </c:pt>
                <c:pt idx="2352">
                  <c:v>7.8469999999999998E-2</c:v>
                </c:pt>
                <c:pt idx="2353">
                  <c:v>7.8509999999999996E-2</c:v>
                </c:pt>
                <c:pt idx="2354">
                  <c:v>7.8549999999999995E-2</c:v>
                </c:pt>
                <c:pt idx="2355">
                  <c:v>7.8559999999999991E-2</c:v>
                </c:pt>
                <c:pt idx="2356">
                  <c:v>7.8609999999999999E-2</c:v>
                </c:pt>
                <c:pt idx="2357">
                  <c:v>7.8649999999999998E-2</c:v>
                </c:pt>
                <c:pt idx="2358">
                  <c:v>7.866999999999999E-2</c:v>
                </c:pt>
                <c:pt idx="2359">
                  <c:v>7.8689999999999996E-2</c:v>
                </c:pt>
                <c:pt idx="2360">
                  <c:v>7.8729999999999994E-2</c:v>
                </c:pt>
                <c:pt idx="2361">
                  <c:v>7.8759999999999997E-2</c:v>
                </c:pt>
                <c:pt idx="2362">
                  <c:v>7.8799999999999995E-2</c:v>
                </c:pt>
                <c:pt idx="2363">
                  <c:v>7.8820000000000001E-2</c:v>
                </c:pt>
                <c:pt idx="2364">
                  <c:v>7.8869999999999996E-2</c:v>
                </c:pt>
                <c:pt idx="2365">
                  <c:v>7.886E-2</c:v>
                </c:pt>
                <c:pt idx="2366">
                  <c:v>7.8909999999999994E-2</c:v>
                </c:pt>
                <c:pt idx="2367">
                  <c:v>7.8949999999999992E-2</c:v>
                </c:pt>
                <c:pt idx="2368">
                  <c:v>7.8960000000000002E-2</c:v>
                </c:pt>
                <c:pt idx="2369">
                  <c:v>7.9009999999999997E-2</c:v>
                </c:pt>
                <c:pt idx="2370">
                  <c:v>7.9039999999999999E-2</c:v>
                </c:pt>
                <c:pt idx="2371">
                  <c:v>7.9070000000000001E-2</c:v>
                </c:pt>
                <c:pt idx="2372">
                  <c:v>7.909999999999999E-2</c:v>
                </c:pt>
                <c:pt idx="2373">
                  <c:v>7.9149999999999998E-2</c:v>
                </c:pt>
                <c:pt idx="2374">
                  <c:v>7.916999999999999E-2</c:v>
                </c:pt>
                <c:pt idx="2375">
                  <c:v>7.9210000000000003E-2</c:v>
                </c:pt>
                <c:pt idx="2376">
                  <c:v>7.9259999999999997E-2</c:v>
                </c:pt>
                <c:pt idx="2377">
                  <c:v>7.9299999999999995E-2</c:v>
                </c:pt>
                <c:pt idx="2378">
                  <c:v>7.936E-2</c:v>
                </c:pt>
                <c:pt idx="2379">
                  <c:v>7.9379999999999992E-2</c:v>
                </c:pt>
                <c:pt idx="2380">
                  <c:v>7.9409999999999994E-2</c:v>
                </c:pt>
                <c:pt idx="2381">
                  <c:v>7.9460000000000003E-2</c:v>
                </c:pt>
                <c:pt idx="2382">
                  <c:v>7.9479999999999995E-2</c:v>
                </c:pt>
                <c:pt idx="2383">
                  <c:v>7.9509999999999997E-2</c:v>
                </c:pt>
                <c:pt idx="2384">
                  <c:v>7.952999999999999E-2</c:v>
                </c:pt>
                <c:pt idx="2385">
                  <c:v>7.954E-2</c:v>
                </c:pt>
              </c:numCache>
            </c:numRef>
          </c:xVal>
          <c:yVal>
            <c:numRef>
              <c:f>'CTE-400-36-8-WEB-PP-34(Failure)'!$F$8:$F$2393</c:f>
              <c:numCache>
                <c:formatCode>General</c:formatCode>
                <c:ptCount val="2386"/>
                <c:pt idx="0">
                  <c:v>-0.10199999999999999</c:v>
                </c:pt>
                <c:pt idx="1">
                  <c:v>2.5099999999999998</c:v>
                </c:pt>
                <c:pt idx="2">
                  <c:v>5.2519999999999998</c:v>
                </c:pt>
                <c:pt idx="3">
                  <c:v>9.3710000000000004</c:v>
                </c:pt>
                <c:pt idx="4">
                  <c:v>14.334</c:v>
                </c:pt>
                <c:pt idx="5">
                  <c:v>19.309999999999999</c:v>
                </c:pt>
                <c:pt idx="6">
                  <c:v>23.506</c:v>
                </c:pt>
                <c:pt idx="7">
                  <c:v>28.352</c:v>
                </c:pt>
                <c:pt idx="8">
                  <c:v>33.478999999999999</c:v>
                </c:pt>
                <c:pt idx="9">
                  <c:v>39.125999999999998</c:v>
                </c:pt>
                <c:pt idx="10">
                  <c:v>43.902000000000001</c:v>
                </c:pt>
                <c:pt idx="11">
                  <c:v>50.006999999999998</c:v>
                </c:pt>
                <c:pt idx="12">
                  <c:v>55.654000000000003</c:v>
                </c:pt>
                <c:pt idx="13">
                  <c:v>60.832999999999998</c:v>
                </c:pt>
                <c:pt idx="14">
                  <c:v>67.322999999999993</c:v>
                </c:pt>
                <c:pt idx="15">
                  <c:v>73.474000000000004</c:v>
                </c:pt>
                <c:pt idx="16">
                  <c:v>80.043000000000006</c:v>
                </c:pt>
                <c:pt idx="17">
                  <c:v>86.912999999999997</c:v>
                </c:pt>
                <c:pt idx="18">
                  <c:v>94.12</c:v>
                </c:pt>
                <c:pt idx="19">
                  <c:v>102.438</c:v>
                </c:pt>
                <c:pt idx="20">
                  <c:v>109.17</c:v>
                </c:pt>
                <c:pt idx="21">
                  <c:v>116.193</c:v>
                </c:pt>
                <c:pt idx="22">
                  <c:v>123.04900000000001</c:v>
                </c:pt>
                <c:pt idx="23">
                  <c:v>129.786</c:v>
                </c:pt>
                <c:pt idx="24">
                  <c:v>136.01400000000001</c:v>
                </c:pt>
                <c:pt idx="25">
                  <c:v>143.65600000000001</c:v>
                </c:pt>
                <c:pt idx="26">
                  <c:v>152.221</c:v>
                </c:pt>
                <c:pt idx="27">
                  <c:v>162.01300000000001</c:v>
                </c:pt>
                <c:pt idx="28">
                  <c:v>170.68600000000001</c:v>
                </c:pt>
                <c:pt idx="29">
                  <c:v>179.828</c:v>
                </c:pt>
                <c:pt idx="30">
                  <c:v>189.18799999999999</c:v>
                </c:pt>
                <c:pt idx="31">
                  <c:v>199.77</c:v>
                </c:pt>
                <c:pt idx="32">
                  <c:v>210.202</c:v>
                </c:pt>
                <c:pt idx="33">
                  <c:v>220.941</c:v>
                </c:pt>
                <c:pt idx="34">
                  <c:v>233.18600000000001</c:v>
                </c:pt>
                <c:pt idx="35">
                  <c:v>242.672</c:v>
                </c:pt>
                <c:pt idx="36">
                  <c:v>252.28399999999999</c:v>
                </c:pt>
                <c:pt idx="37">
                  <c:v>262.27199999999999</c:v>
                </c:pt>
                <c:pt idx="38">
                  <c:v>272.70299999999997</c:v>
                </c:pt>
                <c:pt idx="39">
                  <c:v>287.452</c:v>
                </c:pt>
                <c:pt idx="40">
                  <c:v>299.524</c:v>
                </c:pt>
                <c:pt idx="41">
                  <c:v>312.46499999999997</c:v>
                </c:pt>
                <c:pt idx="42">
                  <c:v>326.89400000000001</c:v>
                </c:pt>
                <c:pt idx="43">
                  <c:v>337.81799999999998</c:v>
                </c:pt>
                <c:pt idx="44">
                  <c:v>350.06700000000001</c:v>
                </c:pt>
                <c:pt idx="45">
                  <c:v>363.13299999999998</c:v>
                </c:pt>
                <c:pt idx="46">
                  <c:v>373.99</c:v>
                </c:pt>
                <c:pt idx="47">
                  <c:v>385.23</c:v>
                </c:pt>
                <c:pt idx="48">
                  <c:v>398.92500000000001</c:v>
                </c:pt>
                <c:pt idx="49">
                  <c:v>412.38499999999999</c:v>
                </c:pt>
                <c:pt idx="50">
                  <c:v>425.71699999999998</c:v>
                </c:pt>
                <c:pt idx="51">
                  <c:v>438.36500000000001</c:v>
                </c:pt>
                <c:pt idx="52">
                  <c:v>451.423</c:v>
                </c:pt>
                <c:pt idx="53">
                  <c:v>463.72899999999998</c:v>
                </c:pt>
                <c:pt idx="54">
                  <c:v>480.07</c:v>
                </c:pt>
                <c:pt idx="55">
                  <c:v>494.089</c:v>
                </c:pt>
                <c:pt idx="56">
                  <c:v>507.83100000000002</c:v>
                </c:pt>
                <c:pt idx="57">
                  <c:v>520.952</c:v>
                </c:pt>
                <c:pt idx="58">
                  <c:v>535.423</c:v>
                </c:pt>
                <c:pt idx="59">
                  <c:v>550.37199999999996</c:v>
                </c:pt>
                <c:pt idx="60">
                  <c:v>563.37199999999996</c:v>
                </c:pt>
                <c:pt idx="61">
                  <c:v>580.73400000000004</c:v>
                </c:pt>
                <c:pt idx="62">
                  <c:v>594.50900000000001</c:v>
                </c:pt>
                <c:pt idx="63">
                  <c:v>610.17600000000004</c:v>
                </c:pt>
                <c:pt idx="64">
                  <c:v>625.15899999999999</c:v>
                </c:pt>
                <c:pt idx="65">
                  <c:v>639.47500000000002</c:v>
                </c:pt>
                <c:pt idx="66">
                  <c:v>652.46799999999996</c:v>
                </c:pt>
                <c:pt idx="67">
                  <c:v>667.15499999999997</c:v>
                </c:pt>
                <c:pt idx="68">
                  <c:v>683.29700000000003</c:v>
                </c:pt>
                <c:pt idx="69">
                  <c:v>699.05600000000004</c:v>
                </c:pt>
                <c:pt idx="70">
                  <c:v>717.33799999999997</c:v>
                </c:pt>
                <c:pt idx="71">
                  <c:v>731.25400000000002</c:v>
                </c:pt>
                <c:pt idx="72">
                  <c:v>749.75400000000002</c:v>
                </c:pt>
                <c:pt idx="73">
                  <c:v>766.25599999999997</c:v>
                </c:pt>
                <c:pt idx="74">
                  <c:v>784.61199999999997</c:v>
                </c:pt>
                <c:pt idx="75">
                  <c:v>801.60699999999997</c:v>
                </c:pt>
                <c:pt idx="76">
                  <c:v>821.29399999999998</c:v>
                </c:pt>
                <c:pt idx="77">
                  <c:v>843.13800000000003</c:v>
                </c:pt>
                <c:pt idx="78">
                  <c:v>859.61900000000003</c:v>
                </c:pt>
                <c:pt idx="79">
                  <c:v>878.77300000000002</c:v>
                </c:pt>
                <c:pt idx="80">
                  <c:v>898.76400000000001</c:v>
                </c:pt>
                <c:pt idx="81">
                  <c:v>917.30399999999997</c:v>
                </c:pt>
                <c:pt idx="82">
                  <c:v>933.18399999999997</c:v>
                </c:pt>
                <c:pt idx="83">
                  <c:v>949.53899999999999</c:v>
                </c:pt>
                <c:pt idx="84">
                  <c:v>966.36099999999999</c:v>
                </c:pt>
                <c:pt idx="85">
                  <c:v>983.51700000000005</c:v>
                </c:pt>
                <c:pt idx="86">
                  <c:v>1000.76</c:v>
                </c:pt>
                <c:pt idx="87">
                  <c:v>1017.117</c:v>
                </c:pt>
                <c:pt idx="88">
                  <c:v>1035.0540000000001</c:v>
                </c:pt>
                <c:pt idx="89">
                  <c:v>1055.684</c:v>
                </c:pt>
                <c:pt idx="90">
                  <c:v>1074.817</c:v>
                </c:pt>
                <c:pt idx="91">
                  <c:v>1093.4760000000001</c:v>
                </c:pt>
                <c:pt idx="92">
                  <c:v>1113.818</c:v>
                </c:pt>
                <c:pt idx="93">
                  <c:v>1128.4849999999999</c:v>
                </c:pt>
                <c:pt idx="94">
                  <c:v>1147.2260000000001</c:v>
                </c:pt>
                <c:pt idx="95">
                  <c:v>1162.634</c:v>
                </c:pt>
                <c:pt idx="96">
                  <c:v>1176.9490000000001</c:v>
                </c:pt>
                <c:pt idx="97">
                  <c:v>1196.953</c:v>
                </c:pt>
                <c:pt idx="98">
                  <c:v>1216.2239999999999</c:v>
                </c:pt>
                <c:pt idx="99">
                  <c:v>1235.2249999999999</c:v>
                </c:pt>
                <c:pt idx="100">
                  <c:v>1256.1600000000001</c:v>
                </c:pt>
                <c:pt idx="101">
                  <c:v>1274.933</c:v>
                </c:pt>
                <c:pt idx="102">
                  <c:v>1297.1279999999999</c:v>
                </c:pt>
                <c:pt idx="103">
                  <c:v>1316.279</c:v>
                </c:pt>
                <c:pt idx="104">
                  <c:v>1337.606</c:v>
                </c:pt>
                <c:pt idx="105">
                  <c:v>1360.1369999999999</c:v>
                </c:pt>
                <c:pt idx="106">
                  <c:v>1378.92</c:v>
                </c:pt>
                <c:pt idx="107">
                  <c:v>1398.1379999999999</c:v>
                </c:pt>
                <c:pt idx="108">
                  <c:v>1416.8889999999999</c:v>
                </c:pt>
                <c:pt idx="109">
                  <c:v>1432.357</c:v>
                </c:pt>
                <c:pt idx="110">
                  <c:v>1451.5630000000001</c:v>
                </c:pt>
                <c:pt idx="111">
                  <c:v>1468.222</c:v>
                </c:pt>
                <c:pt idx="112">
                  <c:v>1485.761</c:v>
                </c:pt>
                <c:pt idx="113">
                  <c:v>1505.172</c:v>
                </c:pt>
                <c:pt idx="114">
                  <c:v>1525.0239999999999</c:v>
                </c:pt>
                <c:pt idx="115">
                  <c:v>1544.2370000000001</c:v>
                </c:pt>
                <c:pt idx="116">
                  <c:v>1563.0519999999999</c:v>
                </c:pt>
                <c:pt idx="117">
                  <c:v>1584.202</c:v>
                </c:pt>
                <c:pt idx="118">
                  <c:v>1605.1559999999999</c:v>
                </c:pt>
                <c:pt idx="119">
                  <c:v>1625.1220000000001</c:v>
                </c:pt>
                <c:pt idx="120">
                  <c:v>1646.384</c:v>
                </c:pt>
                <c:pt idx="121">
                  <c:v>1664.6179999999999</c:v>
                </c:pt>
                <c:pt idx="122">
                  <c:v>1681.153</c:v>
                </c:pt>
                <c:pt idx="123">
                  <c:v>1699.5070000000001</c:v>
                </c:pt>
                <c:pt idx="124">
                  <c:v>1717.3330000000001</c:v>
                </c:pt>
                <c:pt idx="125">
                  <c:v>1735.7570000000001</c:v>
                </c:pt>
                <c:pt idx="126">
                  <c:v>1757.201</c:v>
                </c:pt>
                <c:pt idx="127">
                  <c:v>1775.6369999999999</c:v>
                </c:pt>
                <c:pt idx="128">
                  <c:v>1796.482</c:v>
                </c:pt>
                <c:pt idx="129">
                  <c:v>1814.9469999999999</c:v>
                </c:pt>
                <c:pt idx="130">
                  <c:v>1831.2750000000001</c:v>
                </c:pt>
                <c:pt idx="131">
                  <c:v>1850.893</c:v>
                </c:pt>
                <c:pt idx="132">
                  <c:v>1871.1489999999999</c:v>
                </c:pt>
                <c:pt idx="133">
                  <c:v>1888.4369999999999</c:v>
                </c:pt>
                <c:pt idx="134">
                  <c:v>1910.548</c:v>
                </c:pt>
                <c:pt idx="135">
                  <c:v>1929.0730000000001</c:v>
                </c:pt>
                <c:pt idx="136">
                  <c:v>1951.076</c:v>
                </c:pt>
                <c:pt idx="137">
                  <c:v>1968.453</c:v>
                </c:pt>
                <c:pt idx="138">
                  <c:v>1989.7719999999999</c:v>
                </c:pt>
                <c:pt idx="139">
                  <c:v>2010.2940000000001</c:v>
                </c:pt>
                <c:pt idx="140">
                  <c:v>2029.7809999999999</c:v>
                </c:pt>
                <c:pt idx="141">
                  <c:v>2048.6410000000001</c:v>
                </c:pt>
                <c:pt idx="142">
                  <c:v>2071.279</c:v>
                </c:pt>
                <c:pt idx="143">
                  <c:v>2092.567</c:v>
                </c:pt>
                <c:pt idx="144">
                  <c:v>2111.2460000000001</c:v>
                </c:pt>
                <c:pt idx="145">
                  <c:v>2131.4189999999999</c:v>
                </c:pt>
                <c:pt idx="146">
                  <c:v>2148.806</c:v>
                </c:pt>
                <c:pt idx="147">
                  <c:v>2167.8220000000001</c:v>
                </c:pt>
                <c:pt idx="148">
                  <c:v>2185.317</c:v>
                </c:pt>
                <c:pt idx="149">
                  <c:v>2202.663</c:v>
                </c:pt>
                <c:pt idx="150">
                  <c:v>2220.4560000000001</c:v>
                </c:pt>
                <c:pt idx="151">
                  <c:v>2237.1550000000002</c:v>
                </c:pt>
                <c:pt idx="152">
                  <c:v>2255.4879999999998</c:v>
                </c:pt>
                <c:pt idx="153">
                  <c:v>2272.8000000000002</c:v>
                </c:pt>
                <c:pt idx="154">
                  <c:v>2289.8530000000001</c:v>
                </c:pt>
                <c:pt idx="155">
                  <c:v>2305.623</c:v>
                </c:pt>
                <c:pt idx="156">
                  <c:v>2322.8739999999998</c:v>
                </c:pt>
                <c:pt idx="157">
                  <c:v>2339.1840000000002</c:v>
                </c:pt>
                <c:pt idx="158">
                  <c:v>2358.5740000000001</c:v>
                </c:pt>
                <c:pt idx="159">
                  <c:v>2376.248</c:v>
                </c:pt>
                <c:pt idx="160">
                  <c:v>2394.0709999999999</c:v>
                </c:pt>
                <c:pt idx="161">
                  <c:v>2415.5990000000002</c:v>
                </c:pt>
                <c:pt idx="162">
                  <c:v>2438.5929999999998</c:v>
                </c:pt>
                <c:pt idx="163">
                  <c:v>2460.5830000000001</c:v>
                </c:pt>
                <c:pt idx="164">
                  <c:v>2485.59</c:v>
                </c:pt>
                <c:pt idx="165">
                  <c:v>2508.9780000000001</c:v>
                </c:pt>
                <c:pt idx="166">
                  <c:v>2532.5320000000002</c:v>
                </c:pt>
                <c:pt idx="167">
                  <c:v>2552.36</c:v>
                </c:pt>
                <c:pt idx="168">
                  <c:v>2573.9639999999999</c:v>
                </c:pt>
                <c:pt idx="169">
                  <c:v>2593.5300000000002</c:v>
                </c:pt>
                <c:pt idx="170">
                  <c:v>2610.7510000000002</c:v>
                </c:pt>
                <c:pt idx="171">
                  <c:v>2630.404</c:v>
                </c:pt>
                <c:pt idx="172">
                  <c:v>2648.7170000000001</c:v>
                </c:pt>
                <c:pt idx="173">
                  <c:v>2665.8609999999999</c:v>
                </c:pt>
                <c:pt idx="174">
                  <c:v>2688.4119999999998</c:v>
                </c:pt>
                <c:pt idx="175">
                  <c:v>2707.8719999999998</c:v>
                </c:pt>
                <c:pt idx="176">
                  <c:v>2726.2629999999999</c:v>
                </c:pt>
                <c:pt idx="177">
                  <c:v>2746.3589999999999</c:v>
                </c:pt>
                <c:pt idx="178">
                  <c:v>2764.5169999999998</c:v>
                </c:pt>
                <c:pt idx="179">
                  <c:v>2779.8440000000001</c:v>
                </c:pt>
                <c:pt idx="180">
                  <c:v>2797.777</c:v>
                </c:pt>
                <c:pt idx="181">
                  <c:v>2812.7429999999999</c:v>
                </c:pt>
                <c:pt idx="182">
                  <c:v>2830.2240000000002</c:v>
                </c:pt>
                <c:pt idx="183">
                  <c:v>2847.4650000000001</c:v>
                </c:pt>
                <c:pt idx="184">
                  <c:v>2864.1669999999999</c:v>
                </c:pt>
                <c:pt idx="185">
                  <c:v>2883.4180000000001</c:v>
                </c:pt>
                <c:pt idx="186">
                  <c:v>2904.11</c:v>
                </c:pt>
                <c:pt idx="187">
                  <c:v>2923.4879999999998</c:v>
                </c:pt>
                <c:pt idx="188">
                  <c:v>2944.1289999999999</c:v>
                </c:pt>
                <c:pt idx="189">
                  <c:v>2963.0140000000001</c:v>
                </c:pt>
                <c:pt idx="190">
                  <c:v>2978.4050000000002</c:v>
                </c:pt>
                <c:pt idx="191">
                  <c:v>2999.84</c:v>
                </c:pt>
                <c:pt idx="192">
                  <c:v>3021.5039999999999</c:v>
                </c:pt>
                <c:pt idx="193">
                  <c:v>3043.5459999999998</c:v>
                </c:pt>
                <c:pt idx="194">
                  <c:v>3062.9859999999999</c:v>
                </c:pt>
                <c:pt idx="195">
                  <c:v>3082.866</c:v>
                </c:pt>
                <c:pt idx="196">
                  <c:v>3104.2190000000001</c:v>
                </c:pt>
                <c:pt idx="197">
                  <c:v>3122.9780000000001</c:v>
                </c:pt>
                <c:pt idx="198">
                  <c:v>3141.9589999999998</c:v>
                </c:pt>
                <c:pt idx="199">
                  <c:v>3163.556</c:v>
                </c:pt>
                <c:pt idx="200">
                  <c:v>3177.4279999999999</c:v>
                </c:pt>
                <c:pt idx="201">
                  <c:v>3198.7339999999999</c:v>
                </c:pt>
                <c:pt idx="202">
                  <c:v>3218.1129999999998</c:v>
                </c:pt>
                <c:pt idx="203">
                  <c:v>3239.3040000000001</c:v>
                </c:pt>
                <c:pt idx="204">
                  <c:v>3261.268</c:v>
                </c:pt>
                <c:pt idx="205">
                  <c:v>3281.6379999999999</c:v>
                </c:pt>
                <c:pt idx="206">
                  <c:v>3307.42</c:v>
                </c:pt>
                <c:pt idx="207">
                  <c:v>3326.002</c:v>
                </c:pt>
                <c:pt idx="208">
                  <c:v>3344.2379999999998</c:v>
                </c:pt>
                <c:pt idx="209">
                  <c:v>3366.152</c:v>
                </c:pt>
                <c:pt idx="210">
                  <c:v>3387.558</c:v>
                </c:pt>
                <c:pt idx="211">
                  <c:v>3408.752</c:v>
                </c:pt>
                <c:pt idx="212">
                  <c:v>3427.99</c:v>
                </c:pt>
                <c:pt idx="213">
                  <c:v>3447.991</c:v>
                </c:pt>
                <c:pt idx="214">
                  <c:v>3467.395</c:v>
                </c:pt>
                <c:pt idx="215">
                  <c:v>3487.6460000000002</c:v>
                </c:pt>
                <c:pt idx="216">
                  <c:v>3509.0540000000001</c:v>
                </c:pt>
                <c:pt idx="217">
                  <c:v>3529.0659999999998</c:v>
                </c:pt>
                <c:pt idx="218">
                  <c:v>3548.28</c:v>
                </c:pt>
                <c:pt idx="219">
                  <c:v>3567.5720000000001</c:v>
                </c:pt>
                <c:pt idx="220">
                  <c:v>3587.2379999999998</c:v>
                </c:pt>
                <c:pt idx="221">
                  <c:v>3607.509</c:v>
                </c:pt>
                <c:pt idx="222">
                  <c:v>3625.116</c:v>
                </c:pt>
                <c:pt idx="223">
                  <c:v>3642.6849999999999</c:v>
                </c:pt>
                <c:pt idx="224">
                  <c:v>3661.9569999999999</c:v>
                </c:pt>
                <c:pt idx="225">
                  <c:v>3681.837</c:v>
                </c:pt>
                <c:pt idx="226">
                  <c:v>3702.3240000000001</c:v>
                </c:pt>
                <c:pt idx="227">
                  <c:v>3727.625</c:v>
                </c:pt>
                <c:pt idx="228">
                  <c:v>3747.3040000000001</c:v>
                </c:pt>
                <c:pt idx="229">
                  <c:v>3767.32</c:v>
                </c:pt>
                <c:pt idx="230">
                  <c:v>3785.5169999999998</c:v>
                </c:pt>
                <c:pt idx="231">
                  <c:v>3804.0970000000002</c:v>
                </c:pt>
                <c:pt idx="232">
                  <c:v>3823.0230000000001</c:v>
                </c:pt>
                <c:pt idx="233">
                  <c:v>3842.5709999999999</c:v>
                </c:pt>
                <c:pt idx="234">
                  <c:v>3861.6</c:v>
                </c:pt>
                <c:pt idx="235">
                  <c:v>3882.49</c:v>
                </c:pt>
                <c:pt idx="236">
                  <c:v>3901.636</c:v>
                </c:pt>
                <c:pt idx="237">
                  <c:v>3922.3470000000002</c:v>
                </c:pt>
                <c:pt idx="238">
                  <c:v>3942.596</c:v>
                </c:pt>
                <c:pt idx="239">
                  <c:v>3961.3620000000001</c:v>
                </c:pt>
                <c:pt idx="240">
                  <c:v>3982.8330000000001</c:v>
                </c:pt>
                <c:pt idx="241">
                  <c:v>3999.7669999999998</c:v>
                </c:pt>
                <c:pt idx="242">
                  <c:v>4018.3209999999999</c:v>
                </c:pt>
                <c:pt idx="243">
                  <c:v>4035.7289999999998</c:v>
                </c:pt>
                <c:pt idx="244">
                  <c:v>4050.0830000000001</c:v>
                </c:pt>
                <c:pt idx="245">
                  <c:v>4065.7260000000001</c:v>
                </c:pt>
                <c:pt idx="246">
                  <c:v>4078.819</c:v>
                </c:pt>
                <c:pt idx="247">
                  <c:v>4096.1779999999999</c:v>
                </c:pt>
                <c:pt idx="248">
                  <c:v>4115.9539999999997</c:v>
                </c:pt>
                <c:pt idx="249">
                  <c:v>4133.6719999999996</c:v>
                </c:pt>
                <c:pt idx="250">
                  <c:v>4152.2979999999998</c:v>
                </c:pt>
                <c:pt idx="251">
                  <c:v>4171.085</c:v>
                </c:pt>
                <c:pt idx="252">
                  <c:v>4190.7330000000002</c:v>
                </c:pt>
                <c:pt idx="253">
                  <c:v>4210.4620000000004</c:v>
                </c:pt>
                <c:pt idx="254">
                  <c:v>4231.366</c:v>
                </c:pt>
                <c:pt idx="255">
                  <c:v>4252.6049999999996</c:v>
                </c:pt>
                <c:pt idx="256">
                  <c:v>4270.6949999999997</c:v>
                </c:pt>
                <c:pt idx="257">
                  <c:v>4291.2820000000002</c:v>
                </c:pt>
                <c:pt idx="258">
                  <c:v>4308.5110000000004</c:v>
                </c:pt>
                <c:pt idx="259">
                  <c:v>4324.2529999999997</c:v>
                </c:pt>
                <c:pt idx="260">
                  <c:v>4339.9530000000004</c:v>
                </c:pt>
                <c:pt idx="261">
                  <c:v>4357.67</c:v>
                </c:pt>
                <c:pt idx="262">
                  <c:v>4375.5159999999996</c:v>
                </c:pt>
                <c:pt idx="263">
                  <c:v>4390.6580000000004</c:v>
                </c:pt>
                <c:pt idx="264">
                  <c:v>4409.4110000000001</c:v>
                </c:pt>
                <c:pt idx="265">
                  <c:v>4427.527</c:v>
                </c:pt>
                <c:pt idx="266">
                  <c:v>4445.5940000000001</c:v>
                </c:pt>
                <c:pt idx="267">
                  <c:v>4463.6379999999999</c:v>
                </c:pt>
                <c:pt idx="268">
                  <c:v>4482.0510000000004</c:v>
                </c:pt>
                <c:pt idx="269">
                  <c:v>4500.9589999999998</c:v>
                </c:pt>
                <c:pt idx="270">
                  <c:v>4521.03</c:v>
                </c:pt>
                <c:pt idx="271">
                  <c:v>4543.7550000000001</c:v>
                </c:pt>
                <c:pt idx="272">
                  <c:v>4562.0450000000001</c:v>
                </c:pt>
                <c:pt idx="273">
                  <c:v>4581.0990000000002</c:v>
                </c:pt>
                <c:pt idx="274">
                  <c:v>4599.6679999999997</c:v>
                </c:pt>
                <c:pt idx="275">
                  <c:v>4620.5190000000002</c:v>
                </c:pt>
                <c:pt idx="276">
                  <c:v>4639.6440000000002</c:v>
                </c:pt>
                <c:pt idx="277">
                  <c:v>4659.53</c:v>
                </c:pt>
                <c:pt idx="278">
                  <c:v>4680.18</c:v>
                </c:pt>
                <c:pt idx="279">
                  <c:v>4701.451</c:v>
                </c:pt>
                <c:pt idx="280">
                  <c:v>4722.4170000000004</c:v>
                </c:pt>
                <c:pt idx="281">
                  <c:v>4741.8890000000001</c:v>
                </c:pt>
                <c:pt idx="282">
                  <c:v>4763.9610000000002</c:v>
                </c:pt>
                <c:pt idx="283">
                  <c:v>4784.91</c:v>
                </c:pt>
                <c:pt idx="284">
                  <c:v>4802.2969999999996</c:v>
                </c:pt>
                <c:pt idx="285">
                  <c:v>4822.59</c:v>
                </c:pt>
                <c:pt idx="286">
                  <c:v>4841.6139999999996</c:v>
                </c:pt>
                <c:pt idx="287">
                  <c:v>4858.5619999999999</c:v>
                </c:pt>
                <c:pt idx="288">
                  <c:v>4877.04</c:v>
                </c:pt>
                <c:pt idx="289">
                  <c:v>4894.8239999999996</c:v>
                </c:pt>
                <c:pt idx="290">
                  <c:v>4915.5249999999996</c:v>
                </c:pt>
                <c:pt idx="291">
                  <c:v>4936.2240000000002</c:v>
                </c:pt>
                <c:pt idx="292">
                  <c:v>4957.92</c:v>
                </c:pt>
                <c:pt idx="293">
                  <c:v>4979.2939999999999</c:v>
                </c:pt>
                <c:pt idx="294">
                  <c:v>4996.692</c:v>
                </c:pt>
                <c:pt idx="295">
                  <c:v>5013.5860000000002</c:v>
                </c:pt>
                <c:pt idx="296">
                  <c:v>5034.3829999999998</c:v>
                </c:pt>
                <c:pt idx="297">
                  <c:v>5054.17</c:v>
                </c:pt>
                <c:pt idx="298">
                  <c:v>5073.9170000000004</c:v>
                </c:pt>
                <c:pt idx="299">
                  <c:v>5094.8900000000003</c:v>
                </c:pt>
                <c:pt idx="300">
                  <c:v>5115.5320000000002</c:v>
                </c:pt>
                <c:pt idx="301">
                  <c:v>5134.0540000000001</c:v>
                </c:pt>
                <c:pt idx="302">
                  <c:v>5151.7290000000003</c:v>
                </c:pt>
                <c:pt idx="303">
                  <c:v>5172.6509999999998</c:v>
                </c:pt>
                <c:pt idx="304">
                  <c:v>5191.4790000000003</c:v>
                </c:pt>
                <c:pt idx="305">
                  <c:v>5211.9170000000004</c:v>
                </c:pt>
                <c:pt idx="306">
                  <c:v>5228.2209999999995</c:v>
                </c:pt>
                <c:pt idx="307">
                  <c:v>5245.6379999999999</c:v>
                </c:pt>
                <c:pt idx="308">
                  <c:v>5265.0839999999998</c:v>
                </c:pt>
                <c:pt idx="309">
                  <c:v>5283.3969999999999</c:v>
                </c:pt>
                <c:pt idx="310">
                  <c:v>5302.8509999999997</c:v>
                </c:pt>
                <c:pt idx="311">
                  <c:v>5321.5330000000004</c:v>
                </c:pt>
                <c:pt idx="312">
                  <c:v>5342.5619999999999</c:v>
                </c:pt>
                <c:pt idx="313">
                  <c:v>5365.2240000000002</c:v>
                </c:pt>
                <c:pt idx="314">
                  <c:v>5386.0450000000001</c:v>
                </c:pt>
                <c:pt idx="315">
                  <c:v>5409.8360000000002</c:v>
                </c:pt>
                <c:pt idx="316">
                  <c:v>5430.1790000000001</c:v>
                </c:pt>
                <c:pt idx="317">
                  <c:v>5447.82</c:v>
                </c:pt>
                <c:pt idx="318">
                  <c:v>5471.7070000000003</c:v>
                </c:pt>
                <c:pt idx="319">
                  <c:v>5493.2629999999999</c:v>
                </c:pt>
                <c:pt idx="320">
                  <c:v>5514.2079999999996</c:v>
                </c:pt>
                <c:pt idx="321">
                  <c:v>5532.049</c:v>
                </c:pt>
                <c:pt idx="322">
                  <c:v>5549.6009999999997</c:v>
                </c:pt>
                <c:pt idx="323">
                  <c:v>5568.5940000000001</c:v>
                </c:pt>
                <c:pt idx="324">
                  <c:v>5588.2330000000002</c:v>
                </c:pt>
                <c:pt idx="325">
                  <c:v>5608.7939999999999</c:v>
                </c:pt>
                <c:pt idx="326">
                  <c:v>5628.2060000000001</c:v>
                </c:pt>
                <c:pt idx="327">
                  <c:v>5648.9549999999999</c:v>
                </c:pt>
                <c:pt idx="328">
                  <c:v>5669.7340000000004</c:v>
                </c:pt>
                <c:pt idx="329">
                  <c:v>5690.9380000000001</c:v>
                </c:pt>
                <c:pt idx="330">
                  <c:v>5712.2879999999996</c:v>
                </c:pt>
                <c:pt idx="331">
                  <c:v>5730.5749999999998</c:v>
                </c:pt>
                <c:pt idx="332">
                  <c:v>5751.1570000000002</c:v>
                </c:pt>
                <c:pt idx="333">
                  <c:v>5774.4340000000002</c:v>
                </c:pt>
                <c:pt idx="334">
                  <c:v>5794.6260000000002</c:v>
                </c:pt>
                <c:pt idx="335">
                  <c:v>5814.6170000000002</c:v>
                </c:pt>
                <c:pt idx="336">
                  <c:v>5832.5129999999999</c:v>
                </c:pt>
                <c:pt idx="337">
                  <c:v>5850.8329999999996</c:v>
                </c:pt>
                <c:pt idx="338">
                  <c:v>5871.5919999999996</c:v>
                </c:pt>
                <c:pt idx="339">
                  <c:v>5889.3230000000003</c:v>
                </c:pt>
                <c:pt idx="340">
                  <c:v>5909.3829999999998</c:v>
                </c:pt>
                <c:pt idx="341">
                  <c:v>5929.625</c:v>
                </c:pt>
                <c:pt idx="342">
                  <c:v>5951.3540000000003</c:v>
                </c:pt>
                <c:pt idx="343">
                  <c:v>5968.393</c:v>
                </c:pt>
                <c:pt idx="344">
                  <c:v>5988.2889999999998</c:v>
                </c:pt>
                <c:pt idx="345">
                  <c:v>6010.1840000000002</c:v>
                </c:pt>
                <c:pt idx="346">
                  <c:v>6030.7719999999999</c:v>
                </c:pt>
                <c:pt idx="347">
                  <c:v>6053.5649999999996</c:v>
                </c:pt>
                <c:pt idx="348">
                  <c:v>6069.4840000000004</c:v>
                </c:pt>
                <c:pt idx="349">
                  <c:v>6090.7169999999996</c:v>
                </c:pt>
                <c:pt idx="350">
                  <c:v>6108.098</c:v>
                </c:pt>
                <c:pt idx="351">
                  <c:v>6127.8119999999999</c:v>
                </c:pt>
                <c:pt idx="352">
                  <c:v>6145.6310000000003</c:v>
                </c:pt>
                <c:pt idx="353">
                  <c:v>6168.7179999999998</c:v>
                </c:pt>
                <c:pt idx="354">
                  <c:v>6192.9780000000001</c:v>
                </c:pt>
                <c:pt idx="355">
                  <c:v>6214.4449999999997</c:v>
                </c:pt>
                <c:pt idx="356">
                  <c:v>6234.3609999999999</c:v>
                </c:pt>
                <c:pt idx="357">
                  <c:v>6256.1329999999998</c:v>
                </c:pt>
                <c:pt idx="358">
                  <c:v>6276.8860000000004</c:v>
                </c:pt>
                <c:pt idx="359">
                  <c:v>6296.4279999999999</c:v>
                </c:pt>
                <c:pt idx="360">
                  <c:v>6316.335</c:v>
                </c:pt>
                <c:pt idx="361">
                  <c:v>6336.01</c:v>
                </c:pt>
                <c:pt idx="362">
                  <c:v>6353.9520000000002</c:v>
                </c:pt>
                <c:pt idx="363">
                  <c:v>6371.3419999999996</c:v>
                </c:pt>
                <c:pt idx="364">
                  <c:v>6394.0709999999999</c:v>
                </c:pt>
                <c:pt idx="365">
                  <c:v>6415.8919999999998</c:v>
                </c:pt>
                <c:pt idx="366">
                  <c:v>6439.1769999999997</c:v>
                </c:pt>
                <c:pt idx="367">
                  <c:v>6458.7920000000004</c:v>
                </c:pt>
                <c:pt idx="368">
                  <c:v>6479.4189999999999</c:v>
                </c:pt>
                <c:pt idx="369">
                  <c:v>6497.4390000000003</c:v>
                </c:pt>
                <c:pt idx="370">
                  <c:v>6520.3590000000004</c:v>
                </c:pt>
                <c:pt idx="371">
                  <c:v>6540.4049999999997</c:v>
                </c:pt>
                <c:pt idx="372">
                  <c:v>6557.9570000000003</c:v>
                </c:pt>
                <c:pt idx="373">
                  <c:v>6578.1270000000004</c:v>
                </c:pt>
                <c:pt idx="374">
                  <c:v>6600.3850000000002</c:v>
                </c:pt>
                <c:pt idx="375">
                  <c:v>6618.36</c:v>
                </c:pt>
                <c:pt idx="376">
                  <c:v>6636.799</c:v>
                </c:pt>
                <c:pt idx="377">
                  <c:v>6658.5110000000004</c:v>
                </c:pt>
                <c:pt idx="378">
                  <c:v>6679.69</c:v>
                </c:pt>
                <c:pt idx="379">
                  <c:v>6701.4269999999997</c:v>
                </c:pt>
                <c:pt idx="380">
                  <c:v>6722.3270000000002</c:v>
                </c:pt>
                <c:pt idx="381">
                  <c:v>6743.451</c:v>
                </c:pt>
                <c:pt idx="382">
                  <c:v>6763.1949999999997</c:v>
                </c:pt>
                <c:pt idx="383">
                  <c:v>6784.3069999999998</c:v>
                </c:pt>
                <c:pt idx="384">
                  <c:v>6804.9790000000003</c:v>
                </c:pt>
                <c:pt idx="385">
                  <c:v>6826.0870000000004</c:v>
                </c:pt>
                <c:pt idx="386">
                  <c:v>6845.009</c:v>
                </c:pt>
                <c:pt idx="387">
                  <c:v>6863.1989999999996</c:v>
                </c:pt>
                <c:pt idx="388">
                  <c:v>6883.37</c:v>
                </c:pt>
                <c:pt idx="389">
                  <c:v>6901.7070000000003</c:v>
                </c:pt>
                <c:pt idx="390">
                  <c:v>6922.1549999999997</c:v>
                </c:pt>
                <c:pt idx="391">
                  <c:v>6942.0020000000004</c:v>
                </c:pt>
                <c:pt idx="392">
                  <c:v>6957.7629999999999</c:v>
                </c:pt>
                <c:pt idx="393">
                  <c:v>6977.32</c:v>
                </c:pt>
                <c:pt idx="394">
                  <c:v>6997.8410000000003</c:v>
                </c:pt>
                <c:pt idx="395">
                  <c:v>7016.5349999999999</c:v>
                </c:pt>
                <c:pt idx="396">
                  <c:v>7034.2439999999997</c:v>
                </c:pt>
                <c:pt idx="397">
                  <c:v>7049.259</c:v>
                </c:pt>
                <c:pt idx="398">
                  <c:v>7065.8029999999999</c:v>
                </c:pt>
                <c:pt idx="399">
                  <c:v>7083.7979999999998</c:v>
                </c:pt>
                <c:pt idx="400">
                  <c:v>7097.2719999999999</c:v>
                </c:pt>
                <c:pt idx="401">
                  <c:v>7115.8649999999998</c:v>
                </c:pt>
                <c:pt idx="402">
                  <c:v>7132.4880000000003</c:v>
                </c:pt>
                <c:pt idx="403">
                  <c:v>7153.7960000000003</c:v>
                </c:pt>
                <c:pt idx="404">
                  <c:v>7173.1149999999998</c:v>
                </c:pt>
                <c:pt idx="405">
                  <c:v>7190.4129999999996</c:v>
                </c:pt>
                <c:pt idx="406">
                  <c:v>7209.7030000000004</c:v>
                </c:pt>
                <c:pt idx="407">
                  <c:v>7226.7139999999999</c:v>
                </c:pt>
                <c:pt idx="408">
                  <c:v>7240.5720000000001</c:v>
                </c:pt>
                <c:pt idx="409">
                  <c:v>7256.4870000000001</c:v>
                </c:pt>
                <c:pt idx="410">
                  <c:v>7276.317</c:v>
                </c:pt>
                <c:pt idx="411">
                  <c:v>7295.1040000000003</c:v>
                </c:pt>
                <c:pt idx="412">
                  <c:v>7315.4920000000002</c:v>
                </c:pt>
                <c:pt idx="413">
                  <c:v>7340.4859999999999</c:v>
                </c:pt>
                <c:pt idx="414">
                  <c:v>7361.59</c:v>
                </c:pt>
                <c:pt idx="415">
                  <c:v>7384.6980000000003</c:v>
                </c:pt>
                <c:pt idx="416">
                  <c:v>7412.3360000000002</c:v>
                </c:pt>
                <c:pt idx="417">
                  <c:v>7436.2349999999997</c:v>
                </c:pt>
                <c:pt idx="418">
                  <c:v>7456.5309999999999</c:v>
                </c:pt>
                <c:pt idx="419">
                  <c:v>7474.8019999999997</c:v>
                </c:pt>
                <c:pt idx="420">
                  <c:v>7494.3729999999996</c:v>
                </c:pt>
                <c:pt idx="421">
                  <c:v>7514.3559999999998</c:v>
                </c:pt>
                <c:pt idx="422">
                  <c:v>7532.8980000000001</c:v>
                </c:pt>
                <c:pt idx="423">
                  <c:v>7549.0379999999996</c:v>
                </c:pt>
                <c:pt idx="424">
                  <c:v>7570.1559999999999</c:v>
                </c:pt>
                <c:pt idx="425">
                  <c:v>7587.0410000000002</c:v>
                </c:pt>
                <c:pt idx="426">
                  <c:v>7606.8710000000001</c:v>
                </c:pt>
                <c:pt idx="427">
                  <c:v>7625.6419999999998</c:v>
                </c:pt>
                <c:pt idx="428">
                  <c:v>7647.3389999999999</c:v>
                </c:pt>
                <c:pt idx="429">
                  <c:v>7665.69</c:v>
                </c:pt>
                <c:pt idx="430">
                  <c:v>7687.0959999999995</c:v>
                </c:pt>
                <c:pt idx="431">
                  <c:v>7707.4769999999999</c:v>
                </c:pt>
                <c:pt idx="432">
                  <c:v>7727.5969999999998</c:v>
                </c:pt>
                <c:pt idx="433">
                  <c:v>7743.0039999999999</c:v>
                </c:pt>
                <c:pt idx="434">
                  <c:v>7763.7669999999998</c:v>
                </c:pt>
                <c:pt idx="435">
                  <c:v>7783.99</c:v>
                </c:pt>
                <c:pt idx="436">
                  <c:v>7803.64</c:v>
                </c:pt>
                <c:pt idx="437">
                  <c:v>7827.47</c:v>
                </c:pt>
                <c:pt idx="438">
                  <c:v>7847.3850000000002</c:v>
                </c:pt>
                <c:pt idx="439">
                  <c:v>7866.0169999999998</c:v>
                </c:pt>
                <c:pt idx="440">
                  <c:v>7885.9369999999999</c:v>
                </c:pt>
                <c:pt idx="441">
                  <c:v>7906</c:v>
                </c:pt>
                <c:pt idx="442">
                  <c:v>7924.7240000000002</c:v>
                </c:pt>
                <c:pt idx="443">
                  <c:v>7945.9610000000002</c:v>
                </c:pt>
                <c:pt idx="444">
                  <c:v>7966.1890000000003</c:v>
                </c:pt>
                <c:pt idx="445">
                  <c:v>7989.5829999999996</c:v>
                </c:pt>
                <c:pt idx="446">
                  <c:v>8011.7849999999999</c:v>
                </c:pt>
                <c:pt idx="447">
                  <c:v>8030.5119999999997</c:v>
                </c:pt>
                <c:pt idx="448">
                  <c:v>8047.8019999999997</c:v>
                </c:pt>
                <c:pt idx="449">
                  <c:v>8066.02</c:v>
                </c:pt>
                <c:pt idx="450">
                  <c:v>8085.835</c:v>
                </c:pt>
                <c:pt idx="451">
                  <c:v>8104.6840000000002</c:v>
                </c:pt>
                <c:pt idx="452">
                  <c:v>8126.0540000000001</c:v>
                </c:pt>
                <c:pt idx="453">
                  <c:v>8144.93</c:v>
                </c:pt>
                <c:pt idx="454">
                  <c:v>8161.1049999999996</c:v>
                </c:pt>
                <c:pt idx="455">
                  <c:v>8179.0460000000003</c:v>
                </c:pt>
                <c:pt idx="456">
                  <c:v>8197.2080000000005</c:v>
                </c:pt>
                <c:pt idx="457">
                  <c:v>8211.6720000000005</c:v>
                </c:pt>
                <c:pt idx="458">
                  <c:v>8231.9519999999993</c:v>
                </c:pt>
                <c:pt idx="459">
                  <c:v>8252.6010000000006</c:v>
                </c:pt>
                <c:pt idx="460">
                  <c:v>8269.0750000000007</c:v>
                </c:pt>
                <c:pt idx="461">
                  <c:v>8287.3060000000005</c:v>
                </c:pt>
                <c:pt idx="462">
                  <c:v>8305.6730000000007</c:v>
                </c:pt>
                <c:pt idx="463">
                  <c:v>8326.1830000000009</c:v>
                </c:pt>
                <c:pt idx="464">
                  <c:v>8346.2440000000006</c:v>
                </c:pt>
                <c:pt idx="465">
                  <c:v>8365.7729999999992</c:v>
                </c:pt>
                <c:pt idx="466">
                  <c:v>8388.4030000000002</c:v>
                </c:pt>
                <c:pt idx="467">
                  <c:v>8404.8950000000004</c:v>
                </c:pt>
                <c:pt idx="468">
                  <c:v>8423.8320000000003</c:v>
                </c:pt>
                <c:pt idx="469">
                  <c:v>8444.0349999999999</c:v>
                </c:pt>
                <c:pt idx="470">
                  <c:v>8462.5210000000006</c:v>
                </c:pt>
                <c:pt idx="471">
                  <c:v>8478.9480000000003</c:v>
                </c:pt>
                <c:pt idx="472">
                  <c:v>8497.6020000000008</c:v>
                </c:pt>
                <c:pt idx="473">
                  <c:v>8517.2520000000004</c:v>
                </c:pt>
                <c:pt idx="474">
                  <c:v>8538.1569999999992</c:v>
                </c:pt>
                <c:pt idx="475">
                  <c:v>8556.8050000000003</c:v>
                </c:pt>
                <c:pt idx="476">
                  <c:v>8576.384</c:v>
                </c:pt>
                <c:pt idx="477">
                  <c:v>8596.9320000000007</c:v>
                </c:pt>
                <c:pt idx="478">
                  <c:v>8617.0849999999991</c:v>
                </c:pt>
                <c:pt idx="479">
                  <c:v>8636.652</c:v>
                </c:pt>
                <c:pt idx="480">
                  <c:v>8658.6560000000009</c:v>
                </c:pt>
                <c:pt idx="481">
                  <c:v>8675.8739999999998</c:v>
                </c:pt>
                <c:pt idx="482">
                  <c:v>8692.6910000000007</c:v>
                </c:pt>
                <c:pt idx="483">
                  <c:v>8710.9439999999995</c:v>
                </c:pt>
                <c:pt idx="484">
                  <c:v>8730.7119999999995</c:v>
                </c:pt>
                <c:pt idx="485">
                  <c:v>8747.8140000000003</c:v>
                </c:pt>
                <c:pt idx="486">
                  <c:v>8768.2430000000004</c:v>
                </c:pt>
                <c:pt idx="487">
                  <c:v>8785.9390000000003</c:v>
                </c:pt>
                <c:pt idx="488">
                  <c:v>8806.3960000000006</c:v>
                </c:pt>
                <c:pt idx="489">
                  <c:v>8827.2980000000007</c:v>
                </c:pt>
                <c:pt idx="490">
                  <c:v>8841.9959999999992</c:v>
                </c:pt>
                <c:pt idx="491">
                  <c:v>8858.0010000000002</c:v>
                </c:pt>
                <c:pt idx="492">
                  <c:v>8879.4930000000004</c:v>
                </c:pt>
                <c:pt idx="493">
                  <c:v>8904.402</c:v>
                </c:pt>
                <c:pt idx="494">
                  <c:v>8923.3150000000005</c:v>
                </c:pt>
                <c:pt idx="495">
                  <c:v>8944.357</c:v>
                </c:pt>
                <c:pt idx="496">
                  <c:v>8959.3349999999991</c:v>
                </c:pt>
                <c:pt idx="497">
                  <c:v>8978.2890000000007</c:v>
                </c:pt>
                <c:pt idx="498">
                  <c:v>8996.4159999999993</c:v>
                </c:pt>
                <c:pt idx="499">
                  <c:v>9014.5650000000005</c:v>
                </c:pt>
                <c:pt idx="500">
                  <c:v>9033.1869999999999</c:v>
                </c:pt>
                <c:pt idx="501">
                  <c:v>9054.5529999999999</c:v>
                </c:pt>
                <c:pt idx="502">
                  <c:v>9075.69</c:v>
                </c:pt>
                <c:pt idx="503">
                  <c:v>9095.5069999999996</c:v>
                </c:pt>
                <c:pt idx="504">
                  <c:v>9112.9050000000007</c:v>
                </c:pt>
                <c:pt idx="505">
                  <c:v>9131.1039999999994</c:v>
                </c:pt>
                <c:pt idx="506">
                  <c:v>9149.31</c:v>
                </c:pt>
                <c:pt idx="507">
                  <c:v>9169.6319999999996</c:v>
                </c:pt>
                <c:pt idx="508">
                  <c:v>9190.1880000000001</c:v>
                </c:pt>
                <c:pt idx="509">
                  <c:v>9207.9979999999996</c:v>
                </c:pt>
                <c:pt idx="510">
                  <c:v>9225.0169999999998</c:v>
                </c:pt>
                <c:pt idx="511">
                  <c:v>9242.4320000000007</c:v>
                </c:pt>
                <c:pt idx="512">
                  <c:v>9266.8029999999999</c:v>
                </c:pt>
                <c:pt idx="513">
                  <c:v>9289.0930000000008</c:v>
                </c:pt>
                <c:pt idx="514">
                  <c:v>9310.8230000000003</c:v>
                </c:pt>
                <c:pt idx="515">
                  <c:v>9331.8279999999995</c:v>
                </c:pt>
                <c:pt idx="516">
                  <c:v>9349.9770000000008</c:v>
                </c:pt>
                <c:pt idx="517">
                  <c:v>9365.2170000000006</c:v>
                </c:pt>
                <c:pt idx="518">
                  <c:v>9383.848</c:v>
                </c:pt>
                <c:pt idx="519">
                  <c:v>9403.4009999999998</c:v>
                </c:pt>
                <c:pt idx="520">
                  <c:v>9420.3690000000006</c:v>
                </c:pt>
                <c:pt idx="521">
                  <c:v>9437.4419999999991</c:v>
                </c:pt>
                <c:pt idx="522">
                  <c:v>9456.9580000000005</c:v>
                </c:pt>
                <c:pt idx="523">
                  <c:v>9476.3490000000002</c:v>
                </c:pt>
                <c:pt idx="524">
                  <c:v>9497.7049999999999</c:v>
                </c:pt>
                <c:pt idx="525">
                  <c:v>9515.5879999999997</c:v>
                </c:pt>
                <c:pt idx="526">
                  <c:v>9536.3359999999993</c:v>
                </c:pt>
                <c:pt idx="527">
                  <c:v>9555.9770000000008</c:v>
                </c:pt>
                <c:pt idx="528">
                  <c:v>9575.107</c:v>
                </c:pt>
                <c:pt idx="529">
                  <c:v>9594.8729999999996</c:v>
                </c:pt>
                <c:pt idx="530">
                  <c:v>9613.6929999999993</c:v>
                </c:pt>
                <c:pt idx="531">
                  <c:v>9628.7000000000007</c:v>
                </c:pt>
                <c:pt idx="532">
                  <c:v>9647.6039999999994</c:v>
                </c:pt>
                <c:pt idx="533">
                  <c:v>9666.0509999999995</c:v>
                </c:pt>
                <c:pt idx="534">
                  <c:v>9685.5470000000005</c:v>
                </c:pt>
                <c:pt idx="535">
                  <c:v>9705.0949999999993</c:v>
                </c:pt>
                <c:pt idx="536">
                  <c:v>9722.7510000000002</c:v>
                </c:pt>
                <c:pt idx="537">
                  <c:v>9738.2029999999995</c:v>
                </c:pt>
                <c:pt idx="538">
                  <c:v>9758.3340000000007</c:v>
                </c:pt>
                <c:pt idx="539">
                  <c:v>9776.5329999999994</c:v>
                </c:pt>
                <c:pt idx="540">
                  <c:v>9795.5740000000005</c:v>
                </c:pt>
                <c:pt idx="541">
                  <c:v>9818.2990000000009</c:v>
                </c:pt>
                <c:pt idx="542">
                  <c:v>9837.6149999999998</c:v>
                </c:pt>
                <c:pt idx="543">
                  <c:v>9857.4279999999999</c:v>
                </c:pt>
                <c:pt idx="544">
                  <c:v>9878.9950000000008</c:v>
                </c:pt>
                <c:pt idx="545">
                  <c:v>9897.9060000000009</c:v>
                </c:pt>
                <c:pt idx="546">
                  <c:v>9916.8340000000007</c:v>
                </c:pt>
                <c:pt idx="547">
                  <c:v>9934.4539999999997</c:v>
                </c:pt>
                <c:pt idx="548">
                  <c:v>9951.76</c:v>
                </c:pt>
                <c:pt idx="549">
                  <c:v>9968.8089999999993</c:v>
                </c:pt>
                <c:pt idx="550">
                  <c:v>9986.2009999999991</c:v>
                </c:pt>
                <c:pt idx="551">
                  <c:v>10006.566000000001</c:v>
                </c:pt>
                <c:pt idx="552">
                  <c:v>10025.846</c:v>
                </c:pt>
                <c:pt idx="553">
                  <c:v>10046.132</c:v>
                </c:pt>
                <c:pt idx="554">
                  <c:v>10066.028</c:v>
                </c:pt>
                <c:pt idx="555">
                  <c:v>10086.950999999999</c:v>
                </c:pt>
                <c:pt idx="556">
                  <c:v>10102.543</c:v>
                </c:pt>
                <c:pt idx="557">
                  <c:v>10114.766</c:v>
                </c:pt>
                <c:pt idx="558">
                  <c:v>10138.578</c:v>
                </c:pt>
                <c:pt idx="559">
                  <c:v>10159.355</c:v>
                </c:pt>
                <c:pt idx="560">
                  <c:v>10178.087</c:v>
                </c:pt>
                <c:pt idx="561">
                  <c:v>10200.436</c:v>
                </c:pt>
                <c:pt idx="562">
                  <c:v>10220.436</c:v>
                </c:pt>
                <c:pt idx="563">
                  <c:v>10242.793</c:v>
                </c:pt>
                <c:pt idx="564">
                  <c:v>10265.893</c:v>
                </c:pt>
                <c:pt idx="565">
                  <c:v>10287.191999999999</c:v>
                </c:pt>
                <c:pt idx="566">
                  <c:v>10309.86</c:v>
                </c:pt>
                <c:pt idx="567">
                  <c:v>10326.627</c:v>
                </c:pt>
                <c:pt idx="568">
                  <c:v>10346.339</c:v>
                </c:pt>
                <c:pt idx="569">
                  <c:v>10364.64</c:v>
                </c:pt>
                <c:pt idx="570">
                  <c:v>10385.201999999999</c:v>
                </c:pt>
                <c:pt idx="571">
                  <c:v>10404.369000000001</c:v>
                </c:pt>
                <c:pt idx="572">
                  <c:v>10425.614</c:v>
                </c:pt>
                <c:pt idx="573">
                  <c:v>10444.499</c:v>
                </c:pt>
                <c:pt idx="574">
                  <c:v>10457.837</c:v>
                </c:pt>
                <c:pt idx="575">
                  <c:v>10474.002</c:v>
                </c:pt>
                <c:pt idx="576">
                  <c:v>10493.736000000001</c:v>
                </c:pt>
                <c:pt idx="577">
                  <c:v>10516.569</c:v>
                </c:pt>
                <c:pt idx="578">
                  <c:v>10537.57</c:v>
                </c:pt>
                <c:pt idx="579">
                  <c:v>10557.561</c:v>
                </c:pt>
                <c:pt idx="580">
                  <c:v>10577.847</c:v>
                </c:pt>
                <c:pt idx="581">
                  <c:v>10596.334000000001</c:v>
                </c:pt>
                <c:pt idx="582">
                  <c:v>10614.886</c:v>
                </c:pt>
                <c:pt idx="583">
                  <c:v>10636.509</c:v>
                </c:pt>
                <c:pt idx="584">
                  <c:v>10654.684999999999</c:v>
                </c:pt>
                <c:pt idx="585">
                  <c:v>10671.63</c:v>
                </c:pt>
                <c:pt idx="586">
                  <c:v>10690.532999999999</c:v>
                </c:pt>
                <c:pt idx="587">
                  <c:v>10711.901</c:v>
                </c:pt>
                <c:pt idx="588">
                  <c:v>10731.637000000001</c:v>
                </c:pt>
                <c:pt idx="589">
                  <c:v>10752.307000000001</c:v>
                </c:pt>
                <c:pt idx="590">
                  <c:v>10773.261</c:v>
                </c:pt>
                <c:pt idx="591">
                  <c:v>10793.654</c:v>
                </c:pt>
                <c:pt idx="592">
                  <c:v>10813.037</c:v>
                </c:pt>
                <c:pt idx="593">
                  <c:v>10832.036</c:v>
                </c:pt>
                <c:pt idx="594">
                  <c:v>10851.172</c:v>
                </c:pt>
                <c:pt idx="595">
                  <c:v>10869.044</c:v>
                </c:pt>
                <c:pt idx="596">
                  <c:v>10885.56</c:v>
                </c:pt>
                <c:pt idx="597">
                  <c:v>10903.483</c:v>
                </c:pt>
                <c:pt idx="598">
                  <c:v>10918.652</c:v>
                </c:pt>
                <c:pt idx="599">
                  <c:v>10937.253000000001</c:v>
                </c:pt>
                <c:pt idx="600">
                  <c:v>10958.402</c:v>
                </c:pt>
                <c:pt idx="601">
                  <c:v>10977.429</c:v>
                </c:pt>
                <c:pt idx="602">
                  <c:v>11000.651</c:v>
                </c:pt>
                <c:pt idx="603">
                  <c:v>11020.114</c:v>
                </c:pt>
                <c:pt idx="604">
                  <c:v>11041.504999999999</c:v>
                </c:pt>
                <c:pt idx="605">
                  <c:v>11058.736999999999</c:v>
                </c:pt>
                <c:pt idx="606">
                  <c:v>11079.359</c:v>
                </c:pt>
                <c:pt idx="607">
                  <c:v>11098.652</c:v>
                </c:pt>
                <c:pt idx="608">
                  <c:v>11121.314</c:v>
                </c:pt>
                <c:pt idx="609">
                  <c:v>11139.12</c:v>
                </c:pt>
                <c:pt idx="610">
                  <c:v>11157.684999999999</c:v>
                </c:pt>
                <c:pt idx="611">
                  <c:v>11176.795</c:v>
                </c:pt>
                <c:pt idx="612">
                  <c:v>11192.621999999999</c:v>
                </c:pt>
                <c:pt idx="613">
                  <c:v>11214.38</c:v>
                </c:pt>
                <c:pt idx="614">
                  <c:v>11233.085999999999</c:v>
                </c:pt>
                <c:pt idx="615">
                  <c:v>11250.278</c:v>
                </c:pt>
                <c:pt idx="616">
                  <c:v>11269.581</c:v>
                </c:pt>
                <c:pt idx="617">
                  <c:v>11289.989</c:v>
                </c:pt>
                <c:pt idx="618">
                  <c:v>11309.119000000001</c:v>
                </c:pt>
                <c:pt idx="619">
                  <c:v>11329.449000000001</c:v>
                </c:pt>
                <c:pt idx="620">
                  <c:v>11349.619000000001</c:v>
                </c:pt>
                <c:pt idx="621">
                  <c:v>11368.044</c:v>
                </c:pt>
                <c:pt idx="622">
                  <c:v>11386.254000000001</c:v>
                </c:pt>
                <c:pt idx="623">
                  <c:v>11405.038</c:v>
                </c:pt>
                <c:pt idx="624">
                  <c:v>11423.144</c:v>
                </c:pt>
                <c:pt idx="625">
                  <c:v>11443.007</c:v>
                </c:pt>
                <c:pt idx="626">
                  <c:v>11461.42</c:v>
                </c:pt>
                <c:pt idx="627">
                  <c:v>11480.776</c:v>
                </c:pt>
                <c:pt idx="628">
                  <c:v>11497.039000000001</c:v>
                </c:pt>
                <c:pt idx="629">
                  <c:v>11514.457</c:v>
                </c:pt>
                <c:pt idx="630">
                  <c:v>11533.493</c:v>
                </c:pt>
                <c:pt idx="631">
                  <c:v>11551.325999999999</c:v>
                </c:pt>
                <c:pt idx="632">
                  <c:v>11568.661</c:v>
                </c:pt>
                <c:pt idx="633">
                  <c:v>11587.654</c:v>
                </c:pt>
                <c:pt idx="634">
                  <c:v>11607.02</c:v>
                </c:pt>
                <c:pt idx="635">
                  <c:v>11625.2</c:v>
                </c:pt>
                <c:pt idx="636">
                  <c:v>11646.491</c:v>
                </c:pt>
                <c:pt idx="637">
                  <c:v>11666.22</c:v>
                </c:pt>
                <c:pt idx="638">
                  <c:v>11687.998</c:v>
                </c:pt>
                <c:pt idx="639">
                  <c:v>11709.05</c:v>
                </c:pt>
                <c:pt idx="640">
                  <c:v>11727.83</c:v>
                </c:pt>
                <c:pt idx="641">
                  <c:v>11744.57</c:v>
                </c:pt>
                <c:pt idx="642">
                  <c:v>11763.155000000001</c:v>
                </c:pt>
                <c:pt idx="643">
                  <c:v>11781.212</c:v>
                </c:pt>
                <c:pt idx="644">
                  <c:v>11800.273999999999</c:v>
                </c:pt>
                <c:pt idx="645">
                  <c:v>11813.554</c:v>
                </c:pt>
                <c:pt idx="646">
                  <c:v>11832.66</c:v>
                </c:pt>
                <c:pt idx="647">
                  <c:v>11850.37</c:v>
                </c:pt>
                <c:pt idx="648">
                  <c:v>11871.808000000001</c:v>
                </c:pt>
                <c:pt idx="649">
                  <c:v>11892.569</c:v>
                </c:pt>
                <c:pt idx="650">
                  <c:v>11913.956</c:v>
                </c:pt>
                <c:pt idx="651">
                  <c:v>11937.712</c:v>
                </c:pt>
                <c:pt idx="652">
                  <c:v>11957.062</c:v>
                </c:pt>
                <c:pt idx="653">
                  <c:v>11976.286</c:v>
                </c:pt>
                <c:pt idx="654">
                  <c:v>11994.611000000001</c:v>
                </c:pt>
                <c:pt idx="655">
                  <c:v>12011.959000000001</c:v>
                </c:pt>
                <c:pt idx="656">
                  <c:v>12028.989</c:v>
                </c:pt>
                <c:pt idx="657">
                  <c:v>12045.521000000001</c:v>
                </c:pt>
                <c:pt idx="658">
                  <c:v>12062.677</c:v>
                </c:pt>
                <c:pt idx="659">
                  <c:v>12078.645</c:v>
                </c:pt>
                <c:pt idx="660">
                  <c:v>12095.851000000001</c:v>
                </c:pt>
                <c:pt idx="661">
                  <c:v>12112.63</c:v>
                </c:pt>
                <c:pt idx="662">
                  <c:v>12132.396000000001</c:v>
                </c:pt>
                <c:pt idx="663">
                  <c:v>12149.083000000001</c:v>
                </c:pt>
                <c:pt idx="664">
                  <c:v>12168.054</c:v>
                </c:pt>
                <c:pt idx="665">
                  <c:v>12185.165999999999</c:v>
                </c:pt>
                <c:pt idx="666">
                  <c:v>12209.451999999999</c:v>
                </c:pt>
                <c:pt idx="667">
                  <c:v>12226.717000000001</c:v>
                </c:pt>
                <c:pt idx="668">
                  <c:v>12244.038</c:v>
                </c:pt>
                <c:pt idx="669">
                  <c:v>12263.661</c:v>
                </c:pt>
                <c:pt idx="670">
                  <c:v>12279.894</c:v>
                </c:pt>
                <c:pt idx="671">
                  <c:v>12296.232</c:v>
                </c:pt>
                <c:pt idx="672">
                  <c:v>12314.394</c:v>
                </c:pt>
                <c:pt idx="673">
                  <c:v>12332.212</c:v>
                </c:pt>
                <c:pt idx="674">
                  <c:v>12356.33</c:v>
                </c:pt>
                <c:pt idx="675">
                  <c:v>12374.194</c:v>
                </c:pt>
                <c:pt idx="676">
                  <c:v>12394.293</c:v>
                </c:pt>
                <c:pt idx="677">
                  <c:v>12413.027</c:v>
                </c:pt>
                <c:pt idx="678">
                  <c:v>12432.093000000001</c:v>
                </c:pt>
                <c:pt idx="679">
                  <c:v>12451.509</c:v>
                </c:pt>
                <c:pt idx="680">
                  <c:v>12466.565000000001</c:v>
                </c:pt>
                <c:pt idx="681">
                  <c:v>12483.558999999999</c:v>
                </c:pt>
                <c:pt idx="682">
                  <c:v>12501.199000000001</c:v>
                </c:pt>
                <c:pt idx="683">
                  <c:v>12520.125</c:v>
                </c:pt>
                <c:pt idx="684">
                  <c:v>12538.963</c:v>
                </c:pt>
                <c:pt idx="685">
                  <c:v>12557.353999999999</c:v>
                </c:pt>
                <c:pt idx="686">
                  <c:v>12576.79</c:v>
                </c:pt>
                <c:pt idx="687">
                  <c:v>12595.709000000001</c:v>
                </c:pt>
                <c:pt idx="688">
                  <c:v>12610.108</c:v>
                </c:pt>
                <c:pt idx="689">
                  <c:v>12628.878000000001</c:v>
                </c:pt>
                <c:pt idx="690">
                  <c:v>12649.781000000001</c:v>
                </c:pt>
                <c:pt idx="691">
                  <c:v>12668.456</c:v>
                </c:pt>
                <c:pt idx="692">
                  <c:v>12688.375</c:v>
                </c:pt>
                <c:pt idx="693">
                  <c:v>12702.94</c:v>
                </c:pt>
                <c:pt idx="694">
                  <c:v>12720.734</c:v>
                </c:pt>
                <c:pt idx="695">
                  <c:v>12737.59</c:v>
                </c:pt>
                <c:pt idx="696">
                  <c:v>12755.89</c:v>
                </c:pt>
                <c:pt idx="697">
                  <c:v>12772.567999999999</c:v>
                </c:pt>
                <c:pt idx="698">
                  <c:v>12789.966</c:v>
                </c:pt>
                <c:pt idx="699">
                  <c:v>12807.223</c:v>
                </c:pt>
                <c:pt idx="700">
                  <c:v>12826.707</c:v>
                </c:pt>
                <c:pt idx="701">
                  <c:v>12845.473</c:v>
                </c:pt>
                <c:pt idx="702">
                  <c:v>12860.941000000001</c:v>
                </c:pt>
                <c:pt idx="703">
                  <c:v>12877.74</c:v>
                </c:pt>
                <c:pt idx="704">
                  <c:v>12894.191999999999</c:v>
                </c:pt>
                <c:pt idx="705">
                  <c:v>12911.55</c:v>
                </c:pt>
                <c:pt idx="706">
                  <c:v>12928.37</c:v>
                </c:pt>
                <c:pt idx="707">
                  <c:v>12946.352999999999</c:v>
                </c:pt>
                <c:pt idx="708">
                  <c:v>12964.913</c:v>
                </c:pt>
                <c:pt idx="709">
                  <c:v>12983.228999999999</c:v>
                </c:pt>
                <c:pt idx="710">
                  <c:v>13000.630999999999</c:v>
                </c:pt>
                <c:pt idx="711">
                  <c:v>13019.700999999999</c:v>
                </c:pt>
                <c:pt idx="712">
                  <c:v>13037.349</c:v>
                </c:pt>
                <c:pt idx="713">
                  <c:v>13055.798000000001</c:v>
                </c:pt>
                <c:pt idx="714">
                  <c:v>13075.634</c:v>
                </c:pt>
                <c:pt idx="715">
                  <c:v>13094.612999999999</c:v>
                </c:pt>
                <c:pt idx="716">
                  <c:v>13109.700999999999</c:v>
                </c:pt>
                <c:pt idx="717">
                  <c:v>13128.337</c:v>
                </c:pt>
                <c:pt idx="718">
                  <c:v>13146.353999999999</c:v>
                </c:pt>
                <c:pt idx="719">
                  <c:v>13165.51</c:v>
                </c:pt>
                <c:pt idx="720">
                  <c:v>13189.549000000001</c:v>
                </c:pt>
                <c:pt idx="721">
                  <c:v>13208.550999999999</c:v>
                </c:pt>
                <c:pt idx="722">
                  <c:v>13228.615</c:v>
                </c:pt>
                <c:pt idx="723">
                  <c:v>13245.826999999999</c:v>
                </c:pt>
                <c:pt idx="724">
                  <c:v>13261.588</c:v>
                </c:pt>
                <c:pt idx="725">
                  <c:v>13281.968000000001</c:v>
                </c:pt>
                <c:pt idx="726">
                  <c:v>13302.647000000001</c:v>
                </c:pt>
                <c:pt idx="727">
                  <c:v>13321.217000000001</c:v>
                </c:pt>
                <c:pt idx="728">
                  <c:v>13338.314</c:v>
                </c:pt>
                <c:pt idx="729">
                  <c:v>13354.377</c:v>
                </c:pt>
                <c:pt idx="730">
                  <c:v>13368.512000000001</c:v>
                </c:pt>
                <c:pt idx="731">
                  <c:v>13386.08</c:v>
                </c:pt>
                <c:pt idx="732">
                  <c:v>13402.039000000001</c:v>
                </c:pt>
                <c:pt idx="733">
                  <c:v>13418.494000000001</c:v>
                </c:pt>
                <c:pt idx="734">
                  <c:v>13436.24</c:v>
                </c:pt>
                <c:pt idx="735">
                  <c:v>13453.758</c:v>
                </c:pt>
                <c:pt idx="736">
                  <c:v>13472.51</c:v>
                </c:pt>
                <c:pt idx="737">
                  <c:v>13488.385</c:v>
                </c:pt>
                <c:pt idx="738">
                  <c:v>13504.829</c:v>
                </c:pt>
                <c:pt idx="739">
                  <c:v>13523.742</c:v>
                </c:pt>
                <c:pt idx="740">
                  <c:v>13541.687</c:v>
                </c:pt>
                <c:pt idx="741">
                  <c:v>13556.119000000001</c:v>
                </c:pt>
                <c:pt idx="742">
                  <c:v>13576.123</c:v>
                </c:pt>
                <c:pt idx="743">
                  <c:v>13598.079</c:v>
                </c:pt>
                <c:pt idx="744">
                  <c:v>13618.385</c:v>
                </c:pt>
                <c:pt idx="745">
                  <c:v>13636.861999999999</c:v>
                </c:pt>
                <c:pt idx="746">
                  <c:v>13654.324000000001</c:v>
                </c:pt>
                <c:pt idx="747">
                  <c:v>13671.556</c:v>
                </c:pt>
                <c:pt idx="748">
                  <c:v>13693.366</c:v>
                </c:pt>
                <c:pt idx="749">
                  <c:v>13715.067999999999</c:v>
                </c:pt>
                <c:pt idx="750">
                  <c:v>13733.957</c:v>
                </c:pt>
                <c:pt idx="751">
                  <c:v>13752.664000000001</c:v>
                </c:pt>
                <c:pt idx="752">
                  <c:v>13770.231</c:v>
                </c:pt>
                <c:pt idx="753">
                  <c:v>13787.47</c:v>
                </c:pt>
                <c:pt idx="754">
                  <c:v>13804.237999999999</c:v>
                </c:pt>
                <c:pt idx="755">
                  <c:v>13822.932000000001</c:v>
                </c:pt>
                <c:pt idx="756">
                  <c:v>13840.117</c:v>
                </c:pt>
                <c:pt idx="757">
                  <c:v>13858.007</c:v>
                </c:pt>
                <c:pt idx="758">
                  <c:v>13877.573</c:v>
                </c:pt>
                <c:pt idx="759">
                  <c:v>13888.178</c:v>
                </c:pt>
                <c:pt idx="760">
                  <c:v>13905.499</c:v>
                </c:pt>
                <c:pt idx="761">
                  <c:v>13924.953</c:v>
                </c:pt>
                <c:pt idx="762">
                  <c:v>13945.311</c:v>
                </c:pt>
                <c:pt idx="763">
                  <c:v>13962.544</c:v>
                </c:pt>
                <c:pt idx="764">
                  <c:v>13976.418</c:v>
                </c:pt>
                <c:pt idx="765">
                  <c:v>13991.384</c:v>
                </c:pt>
                <c:pt idx="766">
                  <c:v>14007.739</c:v>
                </c:pt>
                <c:pt idx="767">
                  <c:v>14021.066000000001</c:v>
                </c:pt>
                <c:pt idx="768">
                  <c:v>14030.405000000001</c:v>
                </c:pt>
                <c:pt idx="769">
                  <c:v>14041.794</c:v>
                </c:pt>
                <c:pt idx="770">
                  <c:v>14052.517</c:v>
                </c:pt>
                <c:pt idx="771">
                  <c:v>14060.883</c:v>
                </c:pt>
                <c:pt idx="772">
                  <c:v>14077.636</c:v>
                </c:pt>
                <c:pt idx="773">
                  <c:v>14092.949000000001</c:v>
                </c:pt>
                <c:pt idx="774">
                  <c:v>14110.552</c:v>
                </c:pt>
                <c:pt idx="775">
                  <c:v>14127.955</c:v>
                </c:pt>
                <c:pt idx="776">
                  <c:v>14145.385</c:v>
                </c:pt>
                <c:pt idx="777">
                  <c:v>14166.696</c:v>
                </c:pt>
                <c:pt idx="778">
                  <c:v>14184.453</c:v>
                </c:pt>
                <c:pt idx="779">
                  <c:v>14201.772000000001</c:v>
                </c:pt>
                <c:pt idx="780">
                  <c:v>14217.627</c:v>
                </c:pt>
                <c:pt idx="781">
                  <c:v>14237.45</c:v>
                </c:pt>
                <c:pt idx="782">
                  <c:v>14256.216</c:v>
                </c:pt>
                <c:pt idx="783">
                  <c:v>14269.226000000001</c:v>
                </c:pt>
                <c:pt idx="784">
                  <c:v>14284.974</c:v>
                </c:pt>
                <c:pt idx="785">
                  <c:v>14300.486000000001</c:v>
                </c:pt>
                <c:pt idx="786">
                  <c:v>14312.869000000001</c:v>
                </c:pt>
                <c:pt idx="787">
                  <c:v>14327.23</c:v>
                </c:pt>
                <c:pt idx="788">
                  <c:v>14341.344999999999</c:v>
                </c:pt>
                <c:pt idx="789">
                  <c:v>14358.896000000001</c:v>
                </c:pt>
                <c:pt idx="790">
                  <c:v>14375.906999999999</c:v>
                </c:pt>
                <c:pt idx="791">
                  <c:v>14396.12</c:v>
                </c:pt>
                <c:pt idx="792">
                  <c:v>14417.866</c:v>
                </c:pt>
                <c:pt idx="793">
                  <c:v>14429.998</c:v>
                </c:pt>
                <c:pt idx="794">
                  <c:v>14444.838</c:v>
                </c:pt>
                <c:pt idx="795">
                  <c:v>14460.84</c:v>
                </c:pt>
                <c:pt idx="796">
                  <c:v>14476.272000000001</c:v>
                </c:pt>
                <c:pt idx="797">
                  <c:v>14491.671</c:v>
                </c:pt>
                <c:pt idx="798">
                  <c:v>14507.638000000001</c:v>
                </c:pt>
                <c:pt idx="799">
                  <c:v>14522.94</c:v>
                </c:pt>
                <c:pt idx="800">
                  <c:v>14538.344999999999</c:v>
                </c:pt>
                <c:pt idx="801">
                  <c:v>14552.79</c:v>
                </c:pt>
                <c:pt idx="802">
                  <c:v>14572.485000000001</c:v>
                </c:pt>
                <c:pt idx="803">
                  <c:v>14588.972</c:v>
                </c:pt>
                <c:pt idx="804">
                  <c:v>14606.866</c:v>
                </c:pt>
                <c:pt idx="805">
                  <c:v>14624.076999999999</c:v>
                </c:pt>
                <c:pt idx="806">
                  <c:v>14644.031000000001</c:v>
                </c:pt>
                <c:pt idx="807">
                  <c:v>14661.683999999999</c:v>
                </c:pt>
                <c:pt idx="808">
                  <c:v>14679.808999999999</c:v>
                </c:pt>
                <c:pt idx="809">
                  <c:v>14695.359</c:v>
                </c:pt>
                <c:pt idx="810">
                  <c:v>14712.58</c:v>
                </c:pt>
                <c:pt idx="811">
                  <c:v>14729.19</c:v>
                </c:pt>
                <c:pt idx="812">
                  <c:v>14745.159</c:v>
                </c:pt>
                <c:pt idx="813">
                  <c:v>14764.782999999999</c:v>
                </c:pt>
                <c:pt idx="814">
                  <c:v>14781.106</c:v>
                </c:pt>
                <c:pt idx="815">
                  <c:v>14799.081</c:v>
                </c:pt>
                <c:pt idx="816">
                  <c:v>14822.808999999999</c:v>
                </c:pt>
                <c:pt idx="817">
                  <c:v>14845.055</c:v>
                </c:pt>
                <c:pt idx="818">
                  <c:v>14865.842000000001</c:v>
                </c:pt>
                <c:pt idx="819">
                  <c:v>14884.181</c:v>
                </c:pt>
                <c:pt idx="820">
                  <c:v>14902.392</c:v>
                </c:pt>
                <c:pt idx="821">
                  <c:v>14916.269</c:v>
                </c:pt>
                <c:pt idx="822">
                  <c:v>14934.031999999999</c:v>
                </c:pt>
                <c:pt idx="823">
                  <c:v>14952.378000000001</c:v>
                </c:pt>
                <c:pt idx="824">
                  <c:v>14968.933000000001</c:v>
                </c:pt>
                <c:pt idx="825">
                  <c:v>14984.584999999999</c:v>
                </c:pt>
                <c:pt idx="826">
                  <c:v>15003.031000000001</c:v>
                </c:pt>
                <c:pt idx="827">
                  <c:v>15019.478999999999</c:v>
                </c:pt>
                <c:pt idx="828">
                  <c:v>15042.699000000001</c:v>
                </c:pt>
                <c:pt idx="829">
                  <c:v>15064.188</c:v>
                </c:pt>
                <c:pt idx="830">
                  <c:v>15086.763999999999</c:v>
                </c:pt>
                <c:pt idx="831">
                  <c:v>15106.84</c:v>
                </c:pt>
                <c:pt idx="832">
                  <c:v>15127.852000000001</c:v>
                </c:pt>
                <c:pt idx="833">
                  <c:v>15146.215</c:v>
                </c:pt>
                <c:pt idx="834">
                  <c:v>15163.754000000001</c:v>
                </c:pt>
                <c:pt idx="835">
                  <c:v>15180.374</c:v>
                </c:pt>
                <c:pt idx="836">
                  <c:v>15196.050999999999</c:v>
                </c:pt>
                <c:pt idx="837">
                  <c:v>15210.588</c:v>
                </c:pt>
                <c:pt idx="838">
                  <c:v>15227.692999999999</c:v>
                </c:pt>
                <c:pt idx="839">
                  <c:v>15246.165000000001</c:v>
                </c:pt>
                <c:pt idx="840">
                  <c:v>15263.603999999999</c:v>
                </c:pt>
                <c:pt idx="841">
                  <c:v>15280.527</c:v>
                </c:pt>
                <c:pt idx="842">
                  <c:v>15296.328</c:v>
                </c:pt>
                <c:pt idx="843">
                  <c:v>15313.608</c:v>
                </c:pt>
                <c:pt idx="844">
                  <c:v>15330.259</c:v>
                </c:pt>
                <c:pt idx="845">
                  <c:v>15349.361000000001</c:v>
                </c:pt>
                <c:pt idx="846">
                  <c:v>15366.731</c:v>
                </c:pt>
                <c:pt idx="847">
                  <c:v>15387.388000000001</c:v>
                </c:pt>
                <c:pt idx="848">
                  <c:v>15408.326999999999</c:v>
                </c:pt>
                <c:pt idx="849">
                  <c:v>15424.120999999999</c:v>
                </c:pt>
                <c:pt idx="850">
                  <c:v>15440.769</c:v>
                </c:pt>
                <c:pt idx="851">
                  <c:v>15455.587</c:v>
                </c:pt>
                <c:pt idx="852">
                  <c:v>15474.152</c:v>
                </c:pt>
                <c:pt idx="853">
                  <c:v>15490.545</c:v>
                </c:pt>
                <c:pt idx="854">
                  <c:v>15508.281000000001</c:v>
                </c:pt>
                <c:pt idx="855">
                  <c:v>15525.415000000001</c:v>
                </c:pt>
                <c:pt idx="856">
                  <c:v>15542.672</c:v>
                </c:pt>
                <c:pt idx="857">
                  <c:v>15560.76</c:v>
                </c:pt>
                <c:pt idx="858">
                  <c:v>15578.228999999999</c:v>
                </c:pt>
                <c:pt idx="859">
                  <c:v>15593.749</c:v>
                </c:pt>
                <c:pt idx="860">
                  <c:v>15614.295</c:v>
                </c:pt>
                <c:pt idx="861">
                  <c:v>15629.89</c:v>
                </c:pt>
                <c:pt idx="862">
                  <c:v>15649.947</c:v>
                </c:pt>
                <c:pt idx="863">
                  <c:v>15667.014999999999</c:v>
                </c:pt>
                <c:pt idx="864">
                  <c:v>15684.174999999999</c:v>
                </c:pt>
                <c:pt idx="865">
                  <c:v>15704.181</c:v>
                </c:pt>
                <c:pt idx="866">
                  <c:v>15722.307000000001</c:v>
                </c:pt>
                <c:pt idx="867">
                  <c:v>15739.215</c:v>
                </c:pt>
                <c:pt idx="868">
                  <c:v>15752.698</c:v>
                </c:pt>
                <c:pt idx="869">
                  <c:v>15763.941999999999</c:v>
                </c:pt>
                <c:pt idx="870">
                  <c:v>15778.434999999999</c:v>
                </c:pt>
                <c:pt idx="871">
                  <c:v>15794.968999999999</c:v>
                </c:pt>
                <c:pt idx="872">
                  <c:v>15810.835999999999</c:v>
                </c:pt>
                <c:pt idx="873">
                  <c:v>15825.635</c:v>
                </c:pt>
                <c:pt idx="874">
                  <c:v>15838.815000000001</c:v>
                </c:pt>
                <c:pt idx="875">
                  <c:v>15853.344999999999</c:v>
                </c:pt>
                <c:pt idx="876">
                  <c:v>15871.897999999999</c:v>
                </c:pt>
                <c:pt idx="877">
                  <c:v>15893.511</c:v>
                </c:pt>
                <c:pt idx="878">
                  <c:v>15913.954</c:v>
                </c:pt>
                <c:pt idx="879">
                  <c:v>15934.376</c:v>
                </c:pt>
                <c:pt idx="880">
                  <c:v>15956.798000000001</c:v>
                </c:pt>
                <c:pt idx="881">
                  <c:v>15974.057000000001</c:v>
                </c:pt>
                <c:pt idx="882">
                  <c:v>15990.998</c:v>
                </c:pt>
                <c:pt idx="883">
                  <c:v>16008.656999999999</c:v>
                </c:pt>
                <c:pt idx="884">
                  <c:v>16023.478999999999</c:v>
                </c:pt>
                <c:pt idx="885">
                  <c:v>16040.393</c:v>
                </c:pt>
                <c:pt idx="886">
                  <c:v>16059.724</c:v>
                </c:pt>
                <c:pt idx="887">
                  <c:v>16077.652</c:v>
                </c:pt>
                <c:pt idx="888">
                  <c:v>16095.404</c:v>
                </c:pt>
                <c:pt idx="889">
                  <c:v>16112.42</c:v>
                </c:pt>
                <c:pt idx="890">
                  <c:v>16130.938</c:v>
                </c:pt>
                <c:pt idx="891">
                  <c:v>16148.228999999999</c:v>
                </c:pt>
                <c:pt idx="892">
                  <c:v>16165.894</c:v>
                </c:pt>
                <c:pt idx="893">
                  <c:v>16182.632</c:v>
                </c:pt>
                <c:pt idx="894">
                  <c:v>16199.380999999999</c:v>
                </c:pt>
                <c:pt idx="895">
                  <c:v>16217.539000000001</c:v>
                </c:pt>
                <c:pt idx="896">
                  <c:v>16236.130999999999</c:v>
                </c:pt>
                <c:pt idx="897">
                  <c:v>16252.929</c:v>
                </c:pt>
                <c:pt idx="898">
                  <c:v>16271.745000000001</c:v>
                </c:pt>
                <c:pt idx="899">
                  <c:v>16288.637000000001</c:v>
                </c:pt>
                <c:pt idx="900">
                  <c:v>16301.127</c:v>
                </c:pt>
                <c:pt idx="901">
                  <c:v>16316.272000000001</c:v>
                </c:pt>
                <c:pt idx="902">
                  <c:v>16334.947</c:v>
                </c:pt>
                <c:pt idx="903">
                  <c:v>16353.959000000001</c:v>
                </c:pt>
                <c:pt idx="904">
                  <c:v>16373.981</c:v>
                </c:pt>
                <c:pt idx="905">
                  <c:v>16393.067999999999</c:v>
                </c:pt>
                <c:pt idx="906">
                  <c:v>16412.489000000001</c:v>
                </c:pt>
                <c:pt idx="907">
                  <c:v>16429.725999999999</c:v>
                </c:pt>
                <c:pt idx="908">
                  <c:v>16446.727999999999</c:v>
                </c:pt>
                <c:pt idx="909">
                  <c:v>16463.098000000002</c:v>
                </c:pt>
                <c:pt idx="910">
                  <c:v>16482.383000000002</c:v>
                </c:pt>
                <c:pt idx="911">
                  <c:v>16499.637999999999</c:v>
                </c:pt>
                <c:pt idx="912">
                  <c:v>16517.741999999998</c:v>
                </c:pt>
                <c:pt idx="913">
                  <c:v>16533.984</c:v>
                </c:pt>
                <c:pt idx="914">
                  <c:v>16553.728999999999</c:v>
                </c:pt>
                <c:pt idx="915">
                  <c:v>16572.541000000001</c:v>
                </c:pt>
                <c:pt idx="916">
                  <c:v>16586.439999999999</c:v>
                </c:pt>
                <c:pt idx="917">
                  <c:v>16602.642</c:v>
                </c:pt>
                <c:pt idx="918">
                  <c:v>16617.877</c:v>
                </c:pt>
                <c:pt idx="919">
                  <c:v>16634.312999999998</c:v>
                </c:pt>
                <c:pt idx="920">
                  <c:v>16653.509999999998</c:v>
                </c:pt>
                <c:pt idx="921">
                  <c:v>16669.743999999999</c:v>
                </c:pt>
                <c:pt idx="922">
                  <c:v>16685.919000000002</c:v>
                </c:pt>
                <c:pt idx="923">
                  <c:v>16701.919999999998</c:v>
                </c:pt>
                <c:pt idx="924">
                  <c:v>16717.39</c:v>
                </c:pt>
                <c:pt idx="925">
                  <c:v>16734.434000000001</c:v>
                </c:pt>
                <c:pt idx="926">
                  <c:v>16753.651000000002</c:v>
                </c:pt>
                <c:pt idx="927">
                  <c:v>16770.638999999999</c:v>
                </c:pt>
                <c:pt idx="928">
                  <c:v>16787.024000000001</c:v>
                </c:pt>
                <c:pt idx="929">
                  <c:v>16806.486000000001</c:v>
                </c:pt>
                <c:pt idx="930">
                  <c:v>16822.756000000001</c:v>
                </c:pt>
                <c:pt idx="931">
                  <c:v>16838.684000000001</c:v>
                </c:pt>
                <c:pt idx="932">
                  <c:v>16852.182000000001</c:v>
                </c:pt>
                <c:pt idx="933">
                  <c:v>16870.531999999999</c:v>
                </c:pt>
                <c:pt idx="934">
                  <c:v>16890.21</c:v>
                </c:pt>
                <c:pt idx="935">
                  <c:v>16906.402999999998</c:v>
                </c:pt>
                <c:pt idx="936">
                  <c:v>16923.673999999999</c:v>
                </c:pt>
                <c:pt idx="937">
                  <c:v>16941.546999999999</c:v>
                </c:pt>
                <c:pt idx="938">
                  <c:v>16956.741000000002</c:v>
                </c:pt>
                <c:pt idx="939">
                  <c:v>16974.618999999999</c:v>
                </c:pt>
                <c:pt idx="940">
                  <c:v>16987.5</c:v>
                </c:pt>
                <c:pt idx="941">
                  <c:v>17005.261999999999</c:v>
                </c:pt>
                <c:pt idx="942">
                  <c:v>17023.723999999998</c:v>
                </c:pt>
                <c:pt idx="943">
                  <c:v>17040.982</c:v>
                </c:pt>
                <c:pt idx="944">
                  <c:v>17061.133000000002</c:v>
                </c:pt>
                <c:pt idx="945">
                  <c:v>17074.931</c:v>
                </c:pt>
                <c:pt idx="946">
                  <c:v>17089.870999999999</c:v>
                </c:pt>
                <c:pt idx="947">
                  <c:v>17108.402999999998</c:v>
                </c:pt>
                <c:pt idx="948">
                  <c:v>17123.599999999999</c:v>
                </c:pt>
                <c:pt idx="949">
                  <c:v>17141.215</c:v>
                </c:pt>
                <c:pt idx="950">
                  <c:v>17159.021000000001</c:v>
                </c:pt>
                <c:pt idx="951">
                  <c:v>17175.14</c:v>
                </c:pt>
                <c:pt idx="952">
                  <c:v>17193.078000000001</c:v>
                </c:pt>
                <c:pt idx="953">
                  <c:v>17208.895</c:v>
                </c:pt>
                <c:pt idx="954">
                  <c:v>17224.067999999999</c:v>
                </c:pt>
                <c:pt idx="955">
                  <c:v>17241.387999999999</c:v>
                </c:pt>
                <c:pt idx="956">
                  <c:v>17257.844000000001</c:v>
                </c:pt>
                <c:pt idx="957">
                  <c:v>17273.618999999999</c:v>
                </c:pt>
                <c:pt idx="958">
                  <c:v>17294.911</c:v>
                </c:pt>
                <c:pt idx="959">
                  <c:v>17308.937999999998</c:v>
                </c:pt>
                <c:pt idx="960">
                  <c:v>17326.249</c:v>
                </c:pt>
                <c:pt idx="961">
                  <c:v>17346.366999999998</c:v>
                </c:pt>
                <c:pt idx="962">
                  <c:v>17364.07</c:v>
                </c:pt>
                <c:pt idx="963">
                  <c:v>17382.328000000001</c:v>
                </c:pt>
                <c:pt idx="964">
                  <c:v>17403.673999999999</c:v>
                </c:pt>
                <c:pt idx="965">
                  <c:v>17421.89</c:v>
                </c:pt>
                <c:pt idx="966">
                  <c:v>17441.135999999999</c:v>
                </c:pt>
                <c:pt idx="967">
                  <c:v>17459.219000000001</c:v>
                </c:pt>
                <c:pt idx="968">
                  <c:v>17474.587</c:v>
                </c:pt>
                <c:pt idx="969">
                  <c:v>17490.210999999999</c:v>
                </c:pt>
                <c:pt idx="970">
                  <c:v>17502.677</c:v>
                </c:pt>
                <c:pt idx="971">
                  <c:v>17515.37</c:v>
                </c:pt>
                <c:pt idx="972">
                  <c:v>17529.096000000001</c:v>
                </c:pt>
                <c:pt idx="973">
                  <c:v>17544.113000000001</c:v>
                </c:pt>
                <c:pt idx="974">
                  <c:v>17560.845000000001</c:v>
                </c:pt>
                <c:pt idx="975">
                  <c:v>17579.282999999999</c:v>
                </c:pt>
                <c:pt idx="976">
                  <c:v>17598.339</c:v>
                </c:pt>
                <c:pt idx="977">
                  <c:v>17615.026999999998</c:v>
                </c:pt>
                <c:pt idx="978">
                  <c:v>17631.131000000001</c:v>
                </c:pt>
                <c:pt idx="979">
                  <c:v>17648.125</c:v>
                </c:pt>
                <c:pt idx="980">
                  <c:v>17667.984</c:v>
                </c:pt>
                <c:pt idx="981">
                  <c:v>17682.807000000001</c:v>
                </c:pt>
                <c:pt idx="982">
                  <c:v>17700.289000000001</c:v>
                </c:pt>
                <c:pt idx="983">
                  <c:v>17717.75</c:v>
                </c:pt>
                <c:pt idx="984">
                  <c:v>17735.437000000002</c:v>
                </c:pt>
                <c:pt idx="985">
                  <c:v>17748.863000000001</c:v>
                </c:pt>
                <c:pt idx="986">
                  <c:v>17767.846000000001</c:v>
                </c:pt>
                <c:pt idx="987">
                  <c:v>17784.310000000001</c:v>
                </c:pt>
                <c:pt idx="988">
                  <c:v>17802.636999999999</c:v>
                </c:pt>
                <c:pt idx="989">
                  <c:v>17821.008999999998</c:v>
                </c:pt>
                <c:pt idx="990">
                  <c:v>17837.429</c:v>
                </c:pt>
                <c:pt idx="991">
                  <c:v>17852.753000000001</c:v>
                </c:pt>
                <c:pt idx="992">
                  <c:v>17870.280999999999</c:v>
                </c:pt>
                <c:pt idx="993">
                  <c:v>17886.861000000001</c:v>
                </c:pt>
                <c:pt idx="994">
                  <c:v>17901.103999999999</c:v>
                </c:pt>
                <c:pt idx="995">
                  <c:v>17917.414000000001</c:v>
                </c:pt>
                <c:pt idx="996">
                  <c:v>17932.357</c:v>
                </c:pt>
                <c:pt idx="997">
                  <c:v>17948.094000000001</c:v>
                </c:pt>
                <c:pt idx="998">
                  <c:v>17961.447</c:v>
                </c:pt>
                <c:pt idx="999">
                  <c:v>17976.239000000001</c:v>
                </c:pt>
                <c:pt idx="1000">
                  <c:v>17991.602999999999</c:v>
                </c:pt>
                <c:pt idx="1001">
                  <c:v>18007.602999999999</c:v>
                </c:pt>
                <c:pt idx="1002">
                  <c:v>18024.919000000002</c:v>
                </c:pt>
                <c:pt idx="1003">
                  <c:v>18039.663</c:v>
                </c:pt>
                <c:pt idx="1004">
                  <c:v>18054.945</c:v>
                </c:pt>
                <c:pt idx="1005">
                  <c:v>18068.456999999999</c:v>
                </c:pt>
                <c:pt idx="1006">
                  <c:v>18087.607</c:v>
                </c:pt>
                <c:pt idx="1007">
                  <c:v>18104.468000000001</c:v>
                </c:pt>
                <c:pt idx="1008">
                  <c:v>18124.795999999998</c:v>
                </c:pt>
                <c:pt idx="1009">
                  <c:v>18140.331999999999</c:v>
                </c:pt>
                <c:pt idx="1010">
                  <c:v>18156.442999999999</c:v>
                </c:pt>
                <c:pt idx="1011">
                  <c:v>18171.315999999999</c:v>
                </c:pt>
                <c:pt idx="1012">
                  <c:v>18185.585999999999</c:v>
                </c:pt>
                <c:pt idx="1013">
                  <c:v>18201.379000000001</c:v>
                </c:pt>
                <c:pt idx="1014">
                  <c:v>18218.244999999999</c:v>
                </c:pt>
                <c:pt idx="1015">
                  <c:v>18233.414000000001</c:v>
                </c:pt>
                <c:pt idx="1016">
                  <c:v>18250.86</c:v>
                </c:pt>
                <c:pt idx="1017">
                  <c:v>18263.057000000001</c:v>
                </c:pt>
                <c:pt idx="1018">
                  <c:v>18277.553</c:v>
                </c:pt>
                <c:pt idx="1019">
                  <c:v>18293.519</c:v>
                </c:pt>
                <c:pt idx="1020">
                  <c:v>18309.504000000001</c:v>
                </c:pt>
                <c:pt idx="1021">
                  <c:v>18328.011999999999</c:v>
                </c:pt>
                <c:pt idx="1022">
                  <c:v>18344.281999999999</c:v>
                </c:pt>
                <c:pt idx="1023">
                  <c:v>18359.134999999998</c:v>
                </c:pt>
                <c:pt idx="1024">
                  <c:v>18374.267</c:v>
                </c:pt>
                <c:pt idx="1025">
                  <c:v>18392.558000000001</c:v>
                </c:pt>
                <c:pt idx="1026">
                  <c:v>18411.157999999999</c:v>
                </c:pt>
                <c:pt idx="1027">
                  <c:v>18427.519</c:v>
                </c:pt>
                <c:pt idx="1028">
                  <c:v>18444.59</c:v>
                </c:pt>
                <c:pt idx="1029">
                  <c:v>18458.607</c:v>
                </c:pt>
                <c:pt idx="1030">
                  <c:v>18472.855</c:v>
                </c:pt>
                <c:pt idx="1031">
                  <c:v>18489.196</c:v>
                </c:pt>
                <c:pt idx="1032">
                  <c:v>18504.817999999999</c:v>
                </c:pt>
                <c:pt idx="1033">
                  <c:v>18522.913</c:v>
                </c:pt>
                <c:pt idx="1034">
                  <c:v>18538.716</c:v>
                </c:pt>
                <c:pt idx="1035">
                  <c:v>18555.164000000001</c:v>
                </c:pt>
                <c:pt idx="1036">
                  <c:v>18570.913</c:v>
                </c:pt>
                <c:pt idx="1037">
                  <c:v>18587.107</c:v>
                </c:pt>
                <c:pt idx="1038">
                  <c:v>18605.661</c:v>
                </c:pt>
                <c:pt idx="1039">
                  <c:v>18624.862000000001</c:v>
                </c:pt>
                <c:pt idx="1040">
                  <c:v>18641.581999999999</c:v>
                </c:pt>
                <c:pt idx="1041">
                  <c:v>18655.406999999999</c:v>
                </c:pt>
                <c:pt idx="1042">
                  <c:v>18671.339</c:v>
                </c:pt>
                <c:pt idx="1043">
                  <c:v>18687.758999999998</c:v>
                </c:pt>
                <c:pt idx="1044">
                  <c:v>18700.278999999999</c:v>
                </c:pt>
                <c:pt idx="1045">
                  <c:v>18717.196</c:v>
                </c:pt>
                <c:pt idx="1046">
                  <c:v>18728.027999999998</c:v>
                </c:pt>
                <c:pt idx="1047">
                  <c:v>18743.123</c:v>
                </c:pt>
                <c:pt idx="1048">
                  <c:v>18756.312999999998</c:v>
                </c:pt>
                <c:pt idx="1049">
                  <c:v>18769.546999999999</c:v>
                </c:pt>
                <c:pt idx="1050">
                  <c:v>18787</c:v>
                </c:pt>
                <c:pt idx="1051">
                  <c:v>18805.599999999999</c:v>
                </c:pt>
                <c:pt idx="1052">
                  <c:v>18823.473999999998</c:v>
                </c:pt>
                <c:pt idx="1053">
                  <c:v>18840.522000000001</c:v>
                </c:pt>
                <c:pt idx="1054">
                  <c:v>18856.912</c:v>
                </c:pt>
                <c:pt idx="1055">
                  <c:v>18872.061000000002</c:v>
                </c:pt>
                <c:pt idx="1056">
                  <c:v>18885.113000000001</c:v>
                </c:pt>
                <c:pt idx="1057">
                  <c:v>18899.323</c:v>
                </c:pt>
                <c:pt idx="1058">
                  <c:v>18913.189999999999</c:v>
                </c:pt>
                <c:pt idx="1059">
                  <c:v>18925.210999999999</c:v>
                </c:pt>
                <c:pt idx="1060">
                  <c:v>18939.559000000001</c:v>
                </c:pt>
                <c:pt idx="1061">
                  <c:v>18955.148000000001</c:v>
                </c:pt>
                <c:pt idx="1062">
                  <c:v>18969.165000000001</c:v>
                </c:pt>
                <c:pt idx="1063">
                  <c:v>18984.334999999999</c:v>
                </c:pt>
                <c:pt idx="1064">
                  <c:v>18998.357</c:v>
                </c:pt>
                <c:pt idx="1065">
                  <c:v>19016.661</c:v>
                </c:pt>
                <c:pt idx="1066">
                  <c:v>19034.143</c:v>
                </c:pt>
                <c:pt idx="1067">
                  <c:v>19046.947</c:v>
                </c:pt>
                <c:pt idx="1068">
                  <c:v>19064.809000000001</c:v>
                </c:pt>
                <c:pt idx="1069">
                  <c:v>19080.756000000001</c:v>
                </c:pt>
                <c:pt idx="1070">
                  <c:v>19094.723999999998</c:v>
                </c:pt>
                <c:pt idx="1071">
                  <c:v>19108.28</c:v>
                </c:pt>
                <c:pt idx="1072">
                  <c:v>19121.083999999999</c:v>
                </c:pt>
                <c:pt idx="1073">
                  <c:v>19131.82</c:v>
                </c:pt>
                <c:pt idx="1074">
                  <c:v>19144.788</c:v>
                </c:pt>
                <c:pt idx="1075">
                  <c:v>19156.830000000002</c:v>
                </c:pt>
                <c:pt idx="1076">
                  <c:v>19168.784</c:v>
                </c:pt>
                <c:pt idx="1077">
                  <c:v>19181.574000000001</c:v>
                </c:pt>
                <c:pt idx="1078">
                  <c:v>19194.204000000002</c:v>
                </c:pt>
                <c:pt idx="1079">
                  <c:v>19205.192999999999</c:v>
                </c:pt>
                <c:pt idx="1080">
                  <c:v>19220.023000000001</c:v>
                </c:pt>
                <c:pt idx="1081">
                  <c:v>19234.723999999998</c:v>
                </c:pt>
                <c:pt idx="1082">
                  <c:v>19249.848000000002</c:v>
                </c:pt>
                <c:pt idx="1083">
                  <c:v>19267.347000000002</c:v>
                </c:pt>
                <c:pt idx="1084">
                  <c:v>19280.756000000001</c:v>
                </c:pt>
                <c:pt idx="1085">
                  <c:v>19295.455999999998</c:v>
                </c:pt>
                <c:pt idx="1086">
                  <c:v>19309.759999999998</c:v>
                </c:pt>
                <c:pt idx="1087">
                  <c:v>19324.785</c:v>
                </c:pt>
                <c:pt idx="1088">
                  <c:v>19340.378000000001</c:v>
                </c:pt>
                <c:pt idx="1089">
                  <c:v>19362.257000000001</c:v>
                </c:pt>
                <c:pt idx="1090">
                  <c:v>19378.543000000001</c:v>
                </c:pt>
                <c:pt idx="1091">
                  <c:v>19392.375</c:v>
                </c:pt>
                <c:pt idx="1092">
                  <c:v>19405.866000000002</c:v>
                </c:pt>
                <c:pt idx="1093">
                  <c:v>19419.370999999999</c:v>
                </c:pt>
                <c:pt idx="1094">
                  <c:v>19435.088</c:v>
                </c:pt>
                <c:pt idx="1095">
                  <c:v>19451.719000000001</c:v>
                </c:pt>
                <c:pt idx="1096">
                  <c:v>19468.460999999999</c:v>
                </c:pt>
                <c:pt idx="1097">
                  <c:v>19485.7</c:v>
                </c:pt>
                <c:pt idx="1098">
                  <c:v>19498.935000000001</c:v>
                </c:pt>
                <c:pt idx="1099">
                  <c:v>19514.795999999998</c:v>
                </c:pt>
                <c:pt idx="1100">
                  <c:v>19527.714</c:v>
                </c:pt>
                <c:pt idx="1101">
                  <c:v>19543.916000000001</c:v>
                </c:pt>
                <c:pt idx="1102">
                  <c:v>19562.241000000002</c:v>
                </c:pt>
                <c:pt idx="1103">
                  <c:v>19578.724999999999</c:v>
                </c:pt>
                <c:pt idx="1104">
                  <c:v>19594.807000000001</c:v>
                </c:pt>
                <c:pt idx="1105">
                  <c:v>19610.517</c:v>
                </c:pt>
                <c:pt idx="1106">
                  <c:v>19623.352999999999</c:v>
                </c:pt>
                <c:pt idx="1107">
                  <c:v>19636.291000000001</c:v>
                </c:pt>
                <c:pt idx="1108">
                  <c:v>19651.219000000001</c:v>
                </c:pt>
                <c:pt idx="1109">
                  <c:v>19666.169000000002</c:v>
                </c:pt>
                <c:pt idx="1110">
                  <c:v>19679.485000000001</c:v>
                </c:pt>
                <c:pt idx="1111">
                  <c:v>19691.312000000002</c:v>
                </c:pt>
                <c:pt idx="1112">
                  <c:v>19707.123</c:v>
                </c:pt>
                <c:pt idx="1113">
                  <c:v>19724.594000000001</c:v>
                </c:pt>
                <c:pt idx="1114">
                  <c:v>19739.259999999998</c:v>
                </c:pt>
                <c:pt idx="1115">
                  <c:v>19759.511999999999</c:v>
                </c:pt>
                <c:pt idx="1116">
                  <c:v>19777.072</c:v>
                </c:pt>
                <c:pt idx="1117">
                  <c:v>19792.037</c:v>
                </c:pt>
                <c:pt idx="1118">
                  <c:v>19807.808000000001</c:v>
                </c:pt>
                <c:pt idx="1119">
                  <c:v>19822.865000000002</c:v>
                </c:pt>
                <c:pt idx="1120">
                  <c:v>19837.474999999999</c:v>
                </c:pt>
                <c:pt idx="1121">
                  <c:v>19852.564999999999</c:v>
                </c:pt>
                <c:pt idx="1122">
                  <c:v>19866.233</c:v>
                </c:pt>
                <c:pt idx="1123">
                  <c:v>19879.543000000001</c:v>
                </c:pt>
                <c:pt idx="1124">
                  <c:v>19891.972000000002</c:v>
                </c:pt>
                <c:pt idx="1125">
                  <c:v>19905.383999999998</c:v>
                </c:pt>
                <c:pt idx="1126">
                  <c:v>19922.813999999998</c:v>
                </c:pt>
                <c:pt idx="1127">
                  <c:v>19942.513999999999</c:v>
                </c:pt>
                <c:pt idx="1128">
                  <c:v>19959.576000000001</c:v>
                </c:pt>
                <c:pt idx="1129">
                  <c:v>19977.928</c:v>
                </c:pt>
                <c:pt idx="1130">
                  <c:v>19992.800999999999</c:v>
                </c:pt>
                <c:pt idx="1131">
                  <c:v>20006.496999999999</c:v>
                </c:pt>
                <c:pt idx="1132">
                  <c:v>20020.346000000001</c:v>
                </c:pt>
                <c:pt idx="1133">
                  <c:v>20034.800999999999</c:v>
                </c:pt>
                <c:pt idx="1134">
                  <c:v>20050.447</c:v>
                </c:pt>
                <c:pt idx="1135">
                  <c:v>20065.319</c:v>
                </c:pt>
                <c:pt idx="1136">
                  <c:v>20080.098999999998</c:v>
                </c:pt>
                <c:pt idx="1137">
                  <c:v>20095.378000000001</c:v>
                </c:pt>
                <c:pt idx="1138">
                  <c:v>20113.687999999998</c:v>
                </c:pt>
                <c:pt idx="1139">
                  <c:v>20126.355</c:v>
                </c:pt>
                <c:pt idx="1140">
                  <c:v>20141.852999999999</c:v>
                </c:pt>
                <c:pt idx="1141">
                  <c:v>20157.208999999999</c:v>
                </c:pt>
                <c:pt idx="1142">
                  <c:v>20173.401000000002</c:v>
                </c:pt>
                <c:pt idx="1143">
                  <c:v>20191.028999999999</c:v>
                </c:pt>
                <c:pt idx="1144">
                  <c:v>20206.723999999998</c:v>
                </c:pt>
                <c:pt idx="1145">
                  <c:v>20221.192999999999</c:v>
                </c:pt>
                <c:pt idx="1146">
                  <c:v>20233.493999999999</c:v>
                </c:pt>
                <c:pt idx="1147">
                  <c:v>20246.319</c:v>
                </c:pt>
                <c:pt idx="1148">
                  <c:v>20259.664000000001</c:v>
                </c:pt>
                <c:pt idx="1149">
                  <c:v>20271.169999999998</c:v>
                </c:pt>
                <c:pt idx="1150">
                  <c:v>20284.151000000002</c:v>
                </c:pt>
                <c:pt idx="1151">
                  <c:v>20299.744999999999</c:v>
                </c:pt>
                <c:pt idx="1152">
                  <c:v>20313.452000000001</c:v>
                </c:pt>
                <c:pt idx="1153">
                  <c:v>20329.478999999999</c:v>
                </c:pt>
                <c:pt idx="1154">
                  <c:v>20347.172999999999</c:v>
                </c:pt>
                <c:pt idx="1155">
                  <c:v>20363.98</c:v>
                </c:pt>
                <c:pt idx="1156">
                  <c:v>20379.733</c:v>
                </c:pt>
                <c:pt idx="1157">
                  <c:v>20395.433000000001</c:v>
                </c:pt>
                <c:pt idx="1158">
                  <c:v>20410.437999999998</c:v>
                </c:pt>
                <c:pt idx="1159">
                  <c:v>20426.248</c:v>
                </c:pt>
                <c:pt idx="1160">
                  <c:v>20440.672999999999</c:v>
                </c:pt>
                <c:pt idx="1161">
                  <c:v>20455.406999999999</c:v>
                </c:pt>
                <c:pt idx="1162">
                  <c:v>20468.358</c:v>
                </c:pt>
                <c:pt idx="1163">
                  <c:v>20482.264999999999</c:v>
                </c:pt>
                <c:pt idx="1164">
                  <c:v>20498.55</c:v>
                </c:pt>
                <c:pt idx="1165">
                  <c:v>20511.239000000001</c:v>
                </c:pt>
                <c:pt idx="1166">
                  <c:v>20525.025000000001</c:v>
                </c:pt>
                <c:pt idx="1167">
                  <c:v>20539.541000000001</c:v>
                </c:pt>
                <c:pt idx="1168">
                  <c:v>20551.838</c:v>
                </c:pt>
                <c:pt idx="1169">
                  <c:v>20563.690999999999</c:v>
                </c:pt>
                <c:pt idx="1170">
                  <c:v>20579.988000000001</c:v>
                </c:pt>
                <c:pt idx="1171">
                  <c:v>20593.694</c:v>
                </c:pt>
                <c:pt idx="1172">
                  <c:v>20604.415000000001</c:v>
                </c:pt>
                <c:pt idx="1173">
                  <c:v>20617.205999999998</c:v>
                </c:pt>
                <c:pt idx="1174">
                  <c:v>20630.629000000001</c:v>
                </c:pt>
                <c:pt idx="1175">
                  <c:v>20645.133000000002</c:v>
                </c:pt>
                <c:pt idx="1176">
                  <c:v>20660.545999999998</c:v>
                </c:pt>
                <c:pt idx="1177">
                  <c:v>20673.204000000002</c:v>
                </c:pt>
                <c:pt idx="1178">
                  <c:v>20686.688999999998</c:v>
                </c:pt>
                <c:pt idx="1179">
                  <c:v>20698.393</c:v>
                </c:pt>
                <c:pt idx="1180">
                  <c:v>20708.421999999999</c:v>
                </c:pt>
                <c:pt idx="1181">
                  <c:v>20724.467000000001</c:v>
                </c:pt>
                <c:pt idx="1182">
                  <c:v>20740.73</c:v>
                </c:pt>
                <c:pt idx="1183">
                  <c:v>20753.611000000001</c:v>
                </c:pt>
                <c:pt idx="1184">
                  <c:v>20770.088</c:v>
                </c:pt>
                <c:pt idx="1185">
                  <c:v>20783.821</c:v>
                </c:pt>
                <c:pt idx="1186">
                  <c:v>20798.440999999999</c:v>
                </c:pt>
                <c:pt idx="1187">
                  <c:v>20813.348000000002</c:v>
                </c:pt>
                <c:pt idx="1188">
                  <c:v>20828.32</c:v>
                </c:pt>
                <c:pt idx="1189">
                  <c:v>20838.899000000001</c:v>
                </c:pt>
                <c:pt idx="1190">
                  <c:v>20853.164000000001</c:v>
                </c:pt>
                <c:pt idx="1191">
                  <c:v>20862.969000000001</c:v>
                </c:pt>
                <c:pt idx="1192">
                  <c:v>20878.092000000001</c:v>
                </c:pt>
                <c:pt idx="1193">
                  <c:v>20892.254000000001</c:v>
                </c:pt>
                <c:pt idx="1194">
                  <c:v>20906.786</c:v>
                </c:pt>
                <c:pt idx="1195">
                  <c:v>20917.976999999999</c:v>
                </c:pt>
                <c:pt idx="1196">
                  <c:v>20924.111000000001</c:v>
                </c:pt>
                <c:pt idx="1197">
                  <c:v>20936.635999999999</c:v>
                </c:pt>
                <c:pt idx="1198">
                  <c:v>20950.287</c:v>
                </c:pt>
                <c:pt idx="1199">
                  <c:v>20966.795999999998</c:v>
                </c:pt>
                <c:pt idx="1200">
                  <c:v>20984.371999999999</c:v>
                </c:pt>
                <c:pt idx="1201">
                  <c:v>21001.577000000001</c:v>
                </c:pt>
                <c:pt idx="1202">
                  <c:v>21014.781999999999</c:v>
                </c:pt>
                <c:pt idx="1203">
                  <c:v>21028.467000000001</c:v>
                </c:pt>
                <c:pt idx="1204">
                  <c:v>21041.34</c:v>
                </c:pt>
                <c:pt idx="1205">
                  <c:v>21053.472000000002</c:v>
                </c:pt>
                <c:pt idx="1206">
                  <c:v>21064.440999999999</c:v>
                </c:pt>
                <c:pt idx="1207">
                  <c:v>21077.706999999999</c:v>
                </c:pt>
                <c:pt idx="1208">
                  <c:v>21090.754000000001</c:v>
                </c:pt>
                <c:pt idx="1209">
                  <c:v>21100.960999999999</c:v>
                </c:pt>
                <c:pt idx="1210">
                  <c:v>21114.026000000002</c:v>
                </c:pt>
                <c:pt idx="1211">
                  <c:v>21125.083999999999</c:v>
                </c:pt>
                <c:pt idx="1212">
                  <c:v>21140.142</c:v>
                </c:pt>
                <c:pt idx="1213">
                  <c:v>21153.996999999999</c:v>
                </c:pt>
                <c:pt idx="1214">
                  <c:v>21168.906999999999</c:v>
                </c:pt>
                <c:pt idx="1215">
                  <c:v>21184.938999999998</c:v>
                </c:pt>
                <c:pt idx="1216">
                  <c:v>21199.027999999998</c:v>
                </c:pt>
                <c:pt idx="1217">
                  <c:v>21211.936000000002</c:v>
                </c:pt>
                <c:pt idx="1218">
                  <c:v>21225.126</c:v>
                </c:pt>
                <c:pt idx="1219">
                  <c:v>21236.83</c:v>
                </c:pt>
                <c:pt idx="1220">
                  <c:v>21247.296999999999</c:v>
                </c:pt>
                <c:pt idx="1221">
                  <c:v>21256.671999999999</c:v>
                </c:pt>
                <c:pt idx="1222">
                  <c:v>21269.539000000001</c:v>
                </c:pt>
                <c:pt idx="1223">
                  <c:v>21284.867999999999</c:v>
                </c:pt>
                <c:pt idx="1224">
                  <c:v>21295.86</c:v>
                </c:pt>
                <c:pt idx="1225">
                  <c:v>21308.440999999999</c:v>
                </c:pt>
                <c:pt idx="1226">
                  <c:v>21320.1</c:v>
                </c:pt>
                <c:pt idx="1227">
                  <c:v>21332.925999999999</c:v>
                </c:pt>
                <c:pt idx="1228">
                  <c:v>21345.642</c:v>
                </c:pt>
                <c:pt idx="1229">
                  <c:v>21358.896000000001</c:v>
                </c:pt>
                <c:pt idx="1230">
                  <c:v>21371.414000000001</c:v>
                </c:pt>
                <c:pt idx="1231">
                  <c:v>21385.242999999999</c:v>
                </c:pt>
                <c:pt idx="1232">
                  <c:v>21396.511999999999</c:v>
                </c:pt>
                <c:pt idx="1233">
                  <c:v>21411.208999999999</c:v>
                </c:pt>
                <c:pt idx="1234">
                  <c:v>21419.981</c:v>
                </c:pt>
                <c:pt idx="1235">
                  <c:v>21430.507000000001</c:v>
                </c:pt>
                <c:pt idx="1236">
                  <c:v>21444.607</c:v>
                </c:pt>
                <c:pt idx="1237">
                  <c:v>21457.422999999999</c:v>
                </c:pt>
                <c:pt idx="1238">
                  <c:v>21471.758999999998</c:v>
                </c:pt>
                <c:pt idx="1239">
                  <c:v>21483.244999999999</c:v>
                </c:pt>
                <c:pt idx="1240">
                  <c:v>21496.094000000001</c:v>
                </c:pt>
                <c:pt idx="1241">
                  <c:v>21507.844000000001</c:v>
                </c:pt>
                <c:pt idx="1242">
                  <c:v>21521.256000000001</c:v>
                </c:pt>
                <c:pt idx="1243">
                  <c:v>21532.261999999999</c:v>
                </c:pt>
                <c:pt idx="1244">
                  <c:v>21543.282999999999</c:v>
                </c:pt>
                <c:pt idx="1245">
                  <c:v>21553.614000000001</c:v>
                </c:pt>
                <c:pt idx="1246">
                  <c:v>21561.262999999999</c:v>
                </c:pt>
                <c:pt idx="1247">
                  <c:v>21574.008999999998</c:v>
                </c:pt>
                <c:pt idx="1248">
                  <c:v>21585.210999999999</c:v>
                </c:pt>
                <c:pt idx="1249">
                  <c:v>21596.885999999999</c:v>
                </c:pt>
                <c:pt idx="1250">
                  <c:v>21608.32</c:v>
                </c:pt>
                <c:pt idx="1251">
                  <c:v>21617.171999999999</c:v>
                </c:pt>
                <c:pt idx="1252">
                  <c:v>21627.883999999998</c:v>
                </c:pt>
                <c:pt idx="1253">
                  <c:v>21635.312999999998</c:v>
                </c:pt>
                <c:pt idx="1254">
                  <c:v>21648.561000000002</c:v>
                </c:pt>
                <c:pt idx="1255">
                  <c:v>21658.508000000002</c:v>
                </c:pt>
                <c:pt idx="1256">
                  <c:v>21669.719000000001</c:v>
                </c:pt>
                <c:pt idx="1257">
                  <c:v>21679.947</c:v>
                </c:pt>
                <c:pt idx="1258">
                  <c:v>21689.674999999999</c:v>
                </c:pt>
                <c:pt idx="1259">
                  <c:v>21699.942999999999</c:v>
                </c:pt>
                <c:pt idx="1260">
                  <c:v>21710.202000000001</c:v>
                </c:pt>
                <c:pt idx="1261">
                  <c:v>21721.297999999999</c:v>
                </c:pt>
                <c:pt idx="1262">
                  <c:v>21732.852999999999</c:v>
                </c:pt>
                <c:pt idx="1263">
                  <c:v>21744.1</c:v>
                </c:pt>
                <c:pt idx="1264">
                  <c:v>21753.376</c:v>
                </c:pt>
                <c:pt idx="1265">
                  <c:v>21764.429</c:v>
                </c:pt>
                <c:pt idx="1266">
                  <c:v>21775.65</c:v>
                </c:pt>
                <c:pt idx="1267">
                  <c:v>21783.705000000002</c:v>
                </c:pt>
                <c:pt idx="1268">
                  <c:v>21794.804</c:v>
                </c:pt>
                <c:pt idx="1269">
                  <c:v>21804.331999999999</c:v>
                </c:pt>
                <c:pt idx="1270">
                  <c:v>21815.635999999999</c:v>
                </c:pt>
                <c:pt idx="1271">
                  <c:v>21830.611000000001</c:v>
                </c:pt>
                <c:pt idx="1272">
                  <c:v>21841.691999999999</c:v>
                </c:pt>
                <c:pt idx="1273">
                  <c:v>21853.491000000002</c:v>
                </c:pt>
                <c:pt idx="1274">
                  <c:v>21865.541000000001</c:v>
                </c:pt>
                <c:pt idx="1275">
                  <c:v>21877.861000000001</c:v>
                </c:pt>
                <c:pt idx="1276">
                  <c:v>21888.041000000001</c:v>
                </c:pt>
                <c:pt idx="1277">
                  <c:v>21896.616999999998</c:v>
                </c:pt>
                <c:pt idx="1278">
                  <c:v>21904.736000000001</c:v>
                </c:pt>
                <c:pt idx="1279">
                  <c:v>21915.616999999998</c:v>
                </c:pt>
                <c:pt idx="1280">
                  <c:v>21928.151999999998</c:v>
                </c:pt>
                <c:pt idx="1281">
                  <c:v>21936.385999999999</c:v>
                </c:pt>
                <c:pt idx="1282">
                  <c:v>21944.361000000001</c:v>
                </c:pt>
                <c:pt idx="1283">
                  <c:v>21950.863000000001</c:v>
                </c:pt>
                <c:pt idx="1284">
                  <c:v>21957.08</c:v>
                </c:pt>
                <c:pt idx="1285">
                  <c:v>21964.248</c:v>
                </c:pt>
                <c:pt idx="1286">
                  <c:v>21973.821</c:v>
                </c:pt>
                <c:pt idx="1287">
                  <c:v>21982.647000000001</c:v>
                </c:pt>
                <c:pt idx="1288">
                  <c:v>21994.243999999999</c:v>
                </c:pt>
                <c:pt idx="1289">
                  <c:v>22006.046999999999</c:v>
                </c:pt>
                <c:pt idx="1290">
                  <c:v>22017.059000000001</c:v>
                </c:pt>
                <c:pt idx="1291">
                  <c:v>22024.731</c:v>
                </c:pt>
                <c:pt idx="1292">
                  <c:v>22036.007000000001</c:v>
                </c:pt>
                <c:pt idx="1293">
                  <c:v>22044.041000000001</c:v>
                </c:pt>
                <c:pt idx="1294">
                  <c:v>22052.179</c:v>
                </c:pt>
                <c:pt idx="1295">
                  <c:v>22064.142</c:v>
                </c:pt>
                <c:pt idx="1296">
                  <c:v>22076.030999999999</c:v>
                </c:pt>
                <c:pt idx="1297">
                  <c:v>22085.222000000002</c:v>
                </c:pt>
                <c:pt idx="1298">
                  <c:v>22091.073</c:v>
                </c:pt>
                <c:pt idx="1299">
                  <c:v>22098.581999999999</c:v>
                </c:pt>
                <c:pt idx="1300">
                  <c:v>22108.508000000002</c:v>
                </c:pt>
                <c:pt idx="1301">
                  <c:v>22116.755000000001</c:v>
                </c:pt>
                <c:pt idx="1302">
                  <c:v>22128.985000000001</c:v>
                </c:pt>
                <c:pt idx="1303">
                  <c:v>22135.371999999999</c:v>
                </c:pt>
                <c:pt idx="1304">
                  <c:v>22145.746999999999</c:v>
                </c:pt>
                <c:pt idx="1305">
                  <c:v>22154.255000000001</c:v>
                </c:pt>
                <c:pt idx="1306">
                  <c:v>22161.934000000001</c:v>
                </c:pt>
                <c:pt idx="1307">
                  <c:v>22172.993999999999</c:v>
                </c:pt>
                <c:pt idx="1308">
                  <c:v>22182.258000000002</c:v>
                </c:pt>
                <c:pt idx="1309">
                  <c:v>22191.275000000001</c:v>
                </c:pt>
                <c:pt idx="1310">
                  <c:v>22203.087</c:v>
                </c:pt>
                <c:pt idx="1311">
                  <c:v>22215.109</c:v>
                </c:pt>
                <c:pt idx="1312">
                  <c:v>22225.681</c:v>
                </c:pt>
                <c:pt idx="1313">
                  <c:v>22238.744999999999</c:v>
                </c:pt>
                <c:pt idx="1314">
                  <c:v>22252.334999999999</c:v>
                </c:pt>
                <c:pt idx="1315">
                  <c:v>22266.184000000001</c:v>
                </c:pt>
                <c:pt idx="1316">
                  <c:v>22279.432000000001</c:v>
                </c:pt>
                <c:pt idx="1317">
                  <c:v>22293.742999999999</c:v>
                </c:pt>
                <c:pt idx="1318">
                  <c:v>22305.955999999998</c:v>
                </c:pt>
                <c:pt idx="1319">
                  <c:v>22320.115000000002</c:v>
                </c:pt>
                <c:pt idx="1320">
                  <c:v>22332.031999999999</c:v>
                </c:pt>
                <c:pt idx="1321">
                  <c:v>22342.842000000001</c:v>
                </c:pt>
                <c:pt idx="1322">
                  <c:v>22351.231</c:v>
                </c:pt>
                <c:pt idx="1323">
                  <c:v>22363.526000000002</c:v>
                </c:pt>
                <c:pt idx="1324">
                  <c:v>22374.437000000002</c:v>
                </c:pt>
                <c:pt idx="1325">
                  <c:v>22386.383999999998</c:v>
                </c:pt>
                <c:pt idx="1326">
                  <c:v>22398.205999999998</c:v>
                </c:pt>
                <c:pt idx="1327">
                  <c:v>22408.935000000001</c:v>
                </c:pt>
                <c:pt idx="1328">
                  <c:v>22420.595000000001</c:v>
                </c:pt>
                <c:pt idx="1329">
                  <c:v>22432.722000000002</c:v>
                </c:pt>
                <c:pt idx="1330">
                  <c:v>22444.546999999999</c:v>
                </c:pt>
                <c:pt idx="1331">
                  <c:v>22456.305</c:v>
                </c:pt>
                <c:pt idx="1332">
                  <c:v>22469.794999999998</c:v>
                </c:pt>
                <c:pt idx="1333">
                  <c:v>22476.7</c:v>
                </c:pt>
                <c:pt idx="1334">
                  <c:v>22487.656999999999</c:v>
                </c:pt>
                <c:pt idx="1335">
                  <c:v>22497.893</c:v>
                </c:pt>
                <c:pt idx="1336">
                  <c:v>22508.571</c:v>
                </c:pt>
                <c:pt idx="1337">
                  <c:v>22520.631000000001</c:v>
                </c:pt>
                <c:pt idx="1338">
                  <c:v>22532.12</c:v>
                </c:pt>
                <c:pt idx="1339">
                  <c:v>22546.367999999999</c:v>
                </c:pt>
                <c:pt idx="1340">
                  <c:v>22556.123</c:v>
                </c:pt>
                <c:pt idx="1341">
                  <c:v>22567.692999999999</c:v>
                </c:pt>
                <c:pt idx="1342">
                  <c:v>22579.66</c:v>
                </c:pt>
                <c:pt idx="1343">
                  <c:v>22589.456999999999</c:v>
                </c:pt>
                <c:pt idx="1344">
                  <c:v>22600.434000000001</c:v>
                </c:pt>
                <c:pt idx="1345">
                  <c:v>22610.327000000001</c:v>
                </c:pt>
                <c:pt idx="1346">
                  <c:v>22620.723999999998</c:v>
                </c:pt>
                <c:pt idx="1347">
                  <c:v>22634.829000000002</c:v>
                </c:pt>
                <c:pt idx="1348">
                  <c:v>22646.884999999998</c:v>
                </c:pt>
                <c:pt idx="1349">
                  <c:v>22655.601999999999</c:v>
                </c:pt>
                <c:pt idx="1350">
                  <c:v>22666.824000000001</c:v>
                </c:pt>
                <c:pt idx="1351">
                  <c:v>22676.197</c:v>
                </c:pt>
                <c:pt idx="1352">
                  <c:v>22686.181</c:v>
                </c:pt>
                <c:pt idx="1353">
                  <c:v>22698.004000000001</c:v>
                </c:pt>
                <c:pt idx="1354">
                  <c:v>22707.964</c:v>
                </c:pt>
                <c:pt idx="1355">
                  <c:v>22717.419000000002</c:v>
                </c:pt>
                <c:pt idx="1356">
                  <c:v>22728.969000000001</c:v>
                </c:pt>
                <c:pt idx="1357">
                  <c:v>22739.74</c:v>
                </c:pt>
                <c:pt idx="1358">
                  <c:v>22751.087</c:v>
                </c:pt>
                <c:pt idx="1359">
                  <c:v>22762.260999999999</c:v>
                </c:pt>
                <c:pt idx="1360">
                  <c:v>22775.664000000001</c:v>
                </c:pt>
                <c:pt idx="1361">
                  <c:v>22790.406999999999</c:v>
                </c:pt>
                <c:pt idx="1362">
                  <c:v>22804.595000000001</c:v>
                </c:pt>
                <c:pt idx="1363">
                  <c:v>22817.558000000001</c:v>
                </c:pt>
                <c:pt idx="1364">
                  <c:v>22830.657999999999</c:v>
                </c:pt>
                <c:pt idx="1365">
                  <c:v>22840.785</c:v>
                </c:pt>
                <c:pt idx="1366">
                  <c:v>22847.7</c:v>
                </c:pt>
                <c:pt idx="1367">
                  <c:v>22856.154999999999</c:v>
                </c:pt>
                <c:pt idx="1368">
                  <c:v>22864.647000000001</c:v>
                </c:pt>
                <c:pt idx="1369">
                  <c:v>22876.089</c:v>
                </c:pt>
                <c:pt idx="1370">
                  <c:v>22884.819</c:v>
                </c:pt>
                <c:pt idx="1371">
                  <c:v>22890.574000000001</c:v>
                </c:pt>
                <c:pt idx="1372">
                  <c:v>22899.717000000001</c:v>
                </c:pt>
                <c:pt idx="1373">
                  <c:v>22908.298999999999</c:v>
                </c:pt>
                <c:pt idx="1374">
                  <c:v>22919.222000000002</c:v>
                </c:pt>
                <c:pt idx="1375">
                  <c:v>22933.982</c:v>
                </c:pt>
                <c:pt idx="1376">
                  <c:v>22946.813999999998</c:v>
                </c:pt>
                <c:pt idx="1377">
                  <c:v>22959.023000000001</c:v>
                </c:pt>
                <c:pt idx="1378">
                  <c:v>22969.579000000002</c:v>
                </c:pt>
                <c:pt idx="1379">
                  <c:v>22978.587</c:v>
                </c:pt>
                <c:pt idx="1380">
                  <c:v>22990.442999999999</c:v>
                </c:pt>
                <c:pt idx="1381">
                  <c:v>23000.248</c:v>
                </c:pt>
                <c:pt idx="1382">
                  <c:v>23009.99</c:v>
                </c:pt>
                <c:pt idx="1383">
                  <c:v>23017.008999999998</c:v>
                </c:pt>
                <c:pt idx="1384">
                  <c:v>23026.286</c:v>
                </c:pt>
                <c:pt idx="1385">
                  <c:v>23033.986000000001</c:v>
                </c:pt>
                <c:pt idx="1386">
                  <c:v>23042.400000000001</c:v>
                </c:pt>
                <c:pt idx="1387">
                  <c:v>23054.692999999999</c:v>
                </c:pt>
                <c:pt idx="1388">
                  <c:v>23063.008999999998</c:v>
                </c:pt>
                <c:pt idx="1389">
                  <c:v>23068.954000000002</c:v>
                </c:pt>
                <c:pt idx="1390">
                  <c:v>23075.409</c:v>
                </c:pt>
                <c:pt idx="1391">
                  <c:v>23084.447</c:v>
                </c:pt>
                <c:pt idx="1392">
                  <c:v>23096.131000000001</c:v>
                </c:pt>
                <c:pt idx="1393">
                  <c:v>23106.761999999999</c:v>
                </c:pt>
                <c:pt idx="1394">
                  <c:v>23117.356</c:v>
                </c:pt>
                <c:pt idx="1395">
                  <c:v>23124.065999999999</c:v>
                </c:pt>
                <c:pt idx="1396">
                  <c:v>23133.242999999999</c:v>
                </c:pt>
                <c:pt idx="1397">
                  <c:v>23141.858</c:v>
                </c:pt>
                <c:pt idx="1398">
                  <c:v>23148.115000000002</c:v>
                </c:pt>
                <c:pt idx="1399">
                  <c:v>23156.565999999999</c:v>
                </c:pt>
                <c:pt idx="1400">
                  <c:v>23165.161</c:v>
                </c:pt>
                <c:pt idx="1401">
                  <c:v>23175.374</c:v>
                </c:pt>
                <c:pt idx="1402">
                  <c:v>23185.822</c:v>
                </c:pt>
                <c:pt idx="1403">
                  <c:v>23194.062999999998</c:v>
                </c:pt>
                <c:pt idx="1404">
                  <c:v>23204.328000000001</c:v>
                </c:pt>
                <c:pt idx="1405">
                  <c:v>23216.585999999999</c:v>
                </c:pt>
                <c:pt idx="1406">
                  <c:v>23226.698</c:v>
                </c:pt>
                <c:pt idx="1407">
                  <c:v>23239.005000000001</c:v>
                </c:pt>
                <c:pt idx="1408">
                  <c:v>23249.941999999999</c:v>
                </c:pt>
                <c:pt idx="1409">
                  <c:v>23261.258999999998</c:v>
                </c:pt>
                <c:pt idx="1410">
                  <c:v>23269.064999999999</c:v>
                </c:pt>
                <c:pt idx="1411">
                  <c:v>23276.813999999998</c:v>
                </c:pt>
                <c:pt idx="1412">
                  <c:v>23285.575000000001</c:v>
                </c:pt>
                <c:pt idx="1413">
                  <c:v>23295.85</c:v>
                </c:pt>
                <c:pt idx="1414">
                  <c:v>23303.58</c:v>
                </c:pt>
                <c:pt idx="1415">
                  <c:v>23309.898000000001</c:v>
                </c:pt>
                <c:pt idx="1416">
                  <c:v>23314.018</c:v>
                </c:pt>
                <c:pt idx="1417">
                  <c:v>23319.083999999999</c:v>
                </c:pt>
                <c:pt idx="1418">
                  <c:v>23327.105</c:v>
                </c:pt>
                <c:pt idx="1419">
                  <c:v>23332.685000000001</c:v>
                </c:pt>
                <c:pt idx="1420">
                  <c:v>23336.716</c:v>
                </c:pt>
                <c:pt idx="1421">
                  <c:v>23342.168000000001</c:v>
                </c:pt>
                <c:pt idx="1422">
                  <c:v>23348.326000000001</c:v>
                </c:pt>
                <c:pt idx="1423">
                  <c:v>23352.295999999998</c:v>
                </c:pt>
                <c:pt idx="1424">
                  <c:v>23361.778999999999</c:v>
                </c:pt>
                <c:pt idx="1425">
                  <c:v>23371.157999999999</c:v>
                </c:pt>
                <c:pt idx="1426">
                  <c:v>23380.705999999998</c:v>
                </c:pt>
                <c:pt idx="1427">
                  <c:v>23392.075000000001</c:v>
                </c:pt>
                <c:pt idx="1428">
                  <c:v>23401.642</c:v>
                </c:pt>
                <c:pt idx="1429">
                  <c:v>23407.314999999999</c:v>
                </c:pt>
                <c:pt idx="1430">
                  <c:v>23414.262999999999</c:v>
                </c:pt>
                <c:pt idx="1431">
                  <c:v>23423.714</c:v>
                </c:pt>
                <c:pt idx="1432">
                  <c:v>23429.88</c:v>
                </c:pt>
                <c:pt idx="1433">
                  <c:v>23435.053</c:v>
                </c:pt>
                <c:pt idx="1434">
                  <c:v>23443.239000000001</c:v>
                </c:pt>
                <c:pt idx="1435">
                  <c:v>23450.57</c:v>
                </c:pt>
                <c:pt idx="1436">
                  <c:v>23460.435000000001</c:v>
                </c:pt>
                <c:pt idx="1437">
                  <c:v>23473.191999999999</c:v>
                </c:pt>
                <c:pt idx="1438">
                  <c:v>23482.321</c:v>
                </c:pt>
                <c:pt idx="1439">
                  <c:v>23491.387999999999</c:v>
                </c:pt>
                <c:pt idx="1440">
                  <c:v>23497.334999999999</c:v>
                </c:pt>
                <c:pt idx="1441">
                  <c:v>23505.03</c:v>
                </c:pt>
                <c:pt idx="1442">
                  <c:v>23512.017</c:v>
                </c:pt>
                <c:pt idx="1443">
                  <c:v>23522.626</c:v>
                </c:pt>
                <c:pt idx="1444">
                  <c:v>23528.647000000001</c:v>
                </c:pt>
                <c:pt idx="1445">
                  <c:v>23531.587</c:v>
                </c:pt>
                <c:pt idx="1446">
                  <c:v>23536.475999999999</c:v>
                </c:pt>
                <c:pt idx="1447">
                  <c:v>23541.94</c:v>
                </c:pt>
                <c:pt idx="1448">
                  <c:v>23548.181</c:v>
                </c:pt>
                <c:pt idx="1449">
                  <c:v>23555.157999999999</c:v>
                </c:pt>
                <c:pt idx="1450">
                  <c:v>23560.899000000001</c:v>
                </c:pt>
                <c:pt idx="1451">
                  <c:v>23569.716</c:v>
                </c:pt>
                <c:pt idx="1452">
                  <c:v>23576.920999999998</c:v>
                </c:pt>
                <c:pt idx="1453">
                  <c:v>23584.678</c:v>
                </c:pt>
                <c:pt idx="1454">
                  <c:v>23591.133000000002</c:v>
                </c:pt>
                <c:pt idx="1455">
                  <c:v>23594.210999999999</c:v>
                </c:pt>
                <c:pt idx="1456">
                  <c:v>23593.311000000002</c:v>
                </c:pt>
                <c:pt idx="1457">
                  <c:v>23596.128000000001</c:v>
                </c:pt>
                <c:pt idx="1458">
                  <c:v>23603.977999999999</c:v>
                </c:pt>
                <c:pt idx="1459">
                  <c:v>23607.647000000001</c:v>
                </c:pt>
                <c:pt idx="1460">
                  <c:v>23614.421999999999</c:v>
                </c:pt>
                <c:pt idx="1461">
                  <c:v>23619.948</c:v>
                </c:pt>
                <c:pt idx="1462">
                  <c:v>23624.272000000001</c:v>
                </c:pt>
                <c:pt idx="1463">
                  <c:v>23628.936000000002</c:v>
                </c:pt>
                <c:pt idx="1464">
                  <c:v>23635.575000000001</c:v>
                </c:pt>
                <c:pt idx="1465">
                  <c:v>23642.894</c:v>
                </c:pt>
                <c:pt idx="1466">
                  <c:v>23649.532999999999</c:v>
                </c:pt>
                <c:pt idx="1467">
                  <c:v>23654.325000000001</c:v>
                </c:pt>
                <c:pt idx="1468">
                  <c:v>23657.056</c:v>
                </c:pt>
                <c:pt idx="1469">
                  <c:v>23661.153999999999</c:v>
                </c:pt>
                <c:pt idx="1470">
                  <c:v>23666.858</c:v>
                </c:pt>
                <c:pt idx="1471">
                  <c:v>23669.780999999999</c:v>
                </c:pt>
                <c:pt idx="1472">
                  <c:v>23676.385999999999</c:v>
                </c:pt>
                <c:pt idx="1473">
                  <c:v>23680.235000000001</c:v>
                </c:pt>
                <c:pt idx="1474">
                  <c:v>23687.863000000001</c:v>
                </c:pt>
                <c:pt idx="1475">
                  <c:v>23694.562999999998</c:v>
                </c:pt>
                <c:pt idx="1476">
                  <c:v>23704.215</c:v>
                </c:pt>
                <c:pt idx="1477">
                  <c:v>23711.714</c:v>
                </c:pt>
                <c:pt idx="1478">
                  <c:v>23717.448</c:v>
                </c:pt>
                <c:pt idx="1479">
                  <c:v>23722.991999999998</c:v>
                </c:pt>
                <c:pt idx="1480">
                  <c:v>23729.314999999999</c:v>
                </c:pt>
                <c:pt idx="1481">
                  <c:v>23736.474999999999</c:v>
                </c:pt>
                <c:pt idx="1482">
                  <c:v>23743.538</c:v>
                </c:pt>
                <c:pt idx="1483">
                  <c:v>23749.984</c:v>
                </c:pt>
                <c:pt idx="1484">
                  <c:v>23754.181</c:v>
                </c:pt>
                <c:pt idx="1485">
                  <c:v>23757.972000000002</c:v>
                </c:pt>
                <c:pt idx="1486">
                  <c:v>23763.393</c:v>
                </c:pt>
                <c:pt idx="1487">
                  <c:v>23768.941999999999</c:v>
                </c:pt>
                <c:pt idx="1488">
                  <c:v>23777.177</c:v>
                </c:pt>
                <c:pt idx="1489">
                  <c:v>23781.654999999999</c:v>
                </c:pt>
                <c:pt idx="1490">
                  <c:v>23783.031999999999</c:v>
                </c:pt>
                <c:pt idx="1491">
                  <c:v>23785.738000000001</c:v>
                </c:pt>
                <c:pt idx="1492">
                  <c:v>23788.510999999999</c:v>
                </c:pt>
                <c:pt idx="1493">
                  <c:v>23790.664000000001</c:v>
                </c:pt>
                <c:pt idx="1494">
                  <c:v>23792.142</c:v>
                </c:pt>
                <c:pt idx="1495">
                  <c:v>23791.275000000001</c:v>
                </c:pt>
                <c:pt idx="1496">
                  <c:v>23793.642</c:v>
                </c:pt>
                <c:pt idx="1497">
                  <c:v>23797.067999999999</c:v>
                </c:pt>
                <c:pt idx="1498">
                  <c:v>23800.704000000002</c:v>
                </c:pt>
                <c:pt idx="1499">
                  <c:v>23802.962</c:v>
                </c:pt>
                <c:pt idx="1500">
                  <c:v>23803.717000000001</c:v>
                </c:pt>
                <c:pt idx="1501">
                  <c:v>23808.653999999999</c:v>
                </c:pt>
                <c:pt idx="1502">
                  <c:v>23810.100999999999</c:v>
                </c:pt>
                <c:pt idx="1503">
                  <c:v>23813.543000000001</c:v>
                </c:pt>
                <c:pt idx="1504">
                  <c:v>23815.7</c:v>
                </c:pt>
                <c:pt idx="1505">
                  <c:v>23818.205000000002</c:v>
                </c:pt>
                <c:pt idx="1506">
                  <c:v>23820.276999999998</c:v>
                </c:pt>
                <c:pt idx="1507">
                  <c:v>23824.945</c:v>
                </c:pt>
                <c:pt idx="1508">
                  <c:v>23827.168000000001</c:v>
                </c:pt>
                <c:pt idx="1509">
                  <c:v>23828.965</c:v>
                </c:pt>
                <c:pt idx="1510">
                  <c:v>23831.567999999999</c:v>
                </c:pt>
                <c:pt idx="1511">
                  <c:v>23835.09</c:v>
                </c:pt>
                <c:pt idx="1512">
                  <c:v>23839.866999999998</c:v>
                </c:pt>
                <c:pt idx="1513">
                  <c:v>23844.058000000001</c:v>
                </c:pt>
                <c:pt idx="1514">
                  <c:v>23847.746999999999</c:v>
                </c:pt>
                <c:pt idx="1515">
                  <c:v>23850.882000000001</c:v>
                </c:pt>
                <c:pt idx="1516">
                  <c:v>23851.68</c:v>
                </c:pt>
                <c:pt idx="1517">
                  <c:v>23855.197</c:v>
                </c:pt>
                <c:pt idx="1518">
                  <c:v>23855.995999999999</c:v>
                </c:pt>
                <c:pt idx="1519">
                  <c:v>23855.64</c:v>
                </c:pt>
                <c:pt idx="1520">
                  <c:v>23857.504000000001</c:v>
                </c:pt>
                <c:pt idx="1521">
                  <c:v>23855.477999999999</c:v>
                </c:pt>
                <c:pt idx="1522">
                  <c:v>23857.741999999998</c:v>
                </c:pt>
                <c:pt idx="1523">
                  <c:v>23859.405999999999</c:v>
                </c:pt>
                <c:pt idx="1524">
                  <c:v>23865.511999999999</c:v>
                </c:pt>
                <c:pt idx="1525">
                  <c:v>23871.082999999999</c:v>
                </c:pt>
                <c:pt idx="1526">
                  <c:v>23878.334999999999</c:v>
                </c:pt>
                <c:pt idx="1527">
                  <c:v>23879.807000000001</c:v>
                </c:pt>
                <c:pt idx="1528">
                  <c:v>23881.738000000001</c:v>
                </c:pt>
                <c:pt idx="1529">
                  <c:v>23883.053</c:v>
                </c:pt>
                <c:pt idx="1530">
                  <c:v>23885.081999999999</c:v>
                </c:pt>
                <c:pt idx="1531">
                  <c:v>23887.129000000001</c:v>
                </c:pt>
                <c:pt idx="1532">
                  <c:v>23887.755000000001</c:v>
                </c:pt>
                <c:pt idx="1533">
                  <c:v>23887.96</c:v>
                </c:pt>
                <c:pt idx="1534">
                  <c:v>23890.835999999999</c:v>
                </c:pt>
                <c:pt idx="1535">
                  <c:v>23890.762999999999</c:v>
                </c:pt>
                <c:pt idx="1536">
                  <c:v>23891.688999999998</c:v>
                </c:pt>
                <c:pt idx="1537">
                  <c:v>23892.606</c:v>
                </c:pt>
                <c:pt idx="1538">
                  <c:v>23895.417000000001</c:v>
                </c:pt>
                <c:pt idx="1539">
                  <c:v>23893.798999999999</c:v>
                </c:pt>
                <c:pt idx="1540">
                  <c:v>23895.732</c:v>
                </c:pt>
                <c:pt idx="1541">
                  <c:v>23894.538</c:v>
                </c:pt>
                <c:pt idx="1542">
                  <c:v>23893.337</c:v>
                </c:pt>
                <c:pt idx="1543">
                  <c:v>23893.181</c:v>
                </c:pt>
                <c:pt idx="1544">
                  <c:v>23891.504000000001</c:v>
                </c:pt>
                <c:pt idx="1545">
                  <c:v>23891.366999999998</c:v>
                </c:pt>
                <c:pt idx="1546">
                  <c:v>23892.262999999999</c:v>
                </c:pt>
                <c:pt idx="1547">
                  <c:v>23891.59</c:v>
                </c:pt>
                <c:pt idx="1548">
                  <c:v>23889.692999999999</c:v>
                </c:pt>
                <c:pt idx="1549">
                  <c:v>23891.763999999999</c:v>
                </c:pt>
                <c:pt idx="1550">
                  <c:v>23890.157999999999</c:v>
                </c:pt>
                <c:pt idx="1551">
                  <c:v>23890.94</c:v>
                </c:pt>
                <c:pt idx="1552">
                  <c:v>23889.999</c:v>
                </c:pt>
                <c:pt idx="1553">
                  <c:v>23891.78</c:v>
                </c:pt>
                <c:pt idx="1554">
                  <c:v>23892.543000000001</c:v>
                </c:pt>
                <c:pt idx="1555">
                  <c:v>23895.794000000002</c:v>
                </c:pt>
                <c:pt idx="1556">
                  <c:v>23894.757000000001</c:v>
                </c:pt>
                <c:pt idx="1557">
                  <c:v>23891.091</c:v>
                </c:pt>
                <c:pt idx="1558">
                  <c:v>23890.486000000001</c:v>
                </c:pt>
                <c:pt idx="1559">
                  <c:v>23890.510999999999</c:v>
                </c:pt>
                <c:pt idx="1560">
                  <c:v>23892.571</c:v>
                </c:pt>
                <c:pt idx="1561">
                  <c:v>23896.149000000001</c:v>
                </c:pt>
                <c:pt idx="1562">
                  <c:v>23899.727999999999</c:v>
                </c:pt>
                <c:pt idx="1563">
                  <c:v>23902.632000000001</c:v>
                </c:pt>
                <c:pt idx="1564">
                  <c:v>23904.330999999998</c:v>
                </c:pt>
                <c:pt idx="1565">
                  <c:v>23902.359</c:v>
                </c:pt>
                <c:pt idx="1566">
                  <c:v>23900.957999999999</c:v>
                </c:pt>
                <c:pt idx="1567">
                  <c:v>23903.210999999999</c:v>
                </c:pt>
                <c:pt idx="1568">
                  <c:v>23902.758999999998</c:v>
                </c:pt>
                <c:pt idx="1569">
                  <c:v>23903.314999999999</c:v>
                </c:pt>
                <c:pt idx="1570">
                  <c:v>23904.260999999999</c:v>
                </c:pt>
                <c:pt idx="1571">
                  <c:v>23902.420999999998</c:v>
                </c:pt>
                <c:pt idx="1572">
                  <c:v>23898.902999999998</c:v>
                </c:pt>
                <c:pt idx="1573">
                  <c:v>23896.558000000001</c:v>
                </c:pt>
                <c:pt idx="1574">
                  <c:v>23894.655999999999</c:v>
                </c:pt>
                <c:pt idx="1575">
                  <c:v>23893.331999999999</c:v>
                </c:pt>
                <c:pt idx="1576">
                  <c:v>23892.842000000001</c:v>
                </c:pt>
                <c:pt idx="1577">
                  <c:v>23889.56</c:v>
                </c:pt>
                <c:pt idx="1578">
                  <c:v>23885.377</c:v>
                </c:pt>
                <c:pt idx="1579">
                  <c:v>23883.646000000001</c:v>
                </c:pt>
                <c:pt idx="1580">
                  <c:v>23879.071</c:v>
                </c:pt>
                <c:pt idx="1581">
                  <c:v>23875.123</c:v>
                </c:pt>
                <c:pt idx="1582">
                  <c:v>23871.214</c:v>
                </c:pt>
                <c:pt idx="1583">
                  <c:v>23865.866999999998</c:v>
                </c:pt>
                <c:pt idx="1584">
                  <c:v>23863.667000000001</c:v>
                </c:pt>
                <c:pt idx="1585">
                  <c:v>23865.49</c:v>
                </c:pt>
                <c:pt idx="1586">
                  <c:v>23861.906999999999</c:v>
                </c:pt>
                <c:pt idx="1587">
                  <c:v>23859.416000000001</c:v>
                </c:pt>
                <c:pt idx="1588">
                  <c:v>23858.816999999999</c:v>
                </c:pt>
                <c:pt idx="1589">
                  <c:v>23856.327000000001</c:v>
                </c:pt>
                <c:pt idx="1590">
                  <c:v>23852.315999999999</c:v>
                </c:pt>
                <c:pt idx="1591">
                  <c:v>23845.85</c:v>
                </c:pt>
                <c:pt idx="1592">
                  <c:v>23842.798999999999</c:v>
                </c:pt>
                <c:pt idx="1593">
                  <c:v>23838.909</c:v>
                </c:pt>
                <c:pt idx="1594">
                  <c:v>23833.812000000002</c:v>
                </c:pt>
                <c:pt idx="1595">
                  <c:v>23823.754000000001</c:v>
                </c:pt>
                <c:pt idx="1596">
                  <c:v>23816.151000000002</c:v>
                </c:pt>
                <c:pt idx="1597">
                  <c:v>23810.920999999998</c:v>
                </c:pt>
                <c:pt idx="1598">
                  <c:v>23807.294999999998</c:v>
                </c:pt>
                <c:pt idx="1599">
                  <c:v>23803.991000000002</c:v>
                </c:pt>
                <c:pt idx="1600">
                  <c:v>23795.181</c:v>
                </c:pt>
                <c:pt idx="1601">
                  <c:v>23785.044999999998</c:v>
                </c:pt>
                <c:pt idx="1602">
                  <c:v>23772.893</c:v>
                </c:pt>
                <c:pt idx="1603">
                  <c:v>23758.888999999999</c:v>
                </c:pt>
                <c:pt idx="1604">
                  <c:v>23748.498</c:v>
                </c:pt>
                <c:pt idx="1605">
                  <c:v>23739.425999999999</c:v>
                </c:pt>
                <c:pt idx="1606">
                  <c:v>23726.59</c:v>
                </c:pt>
                <c:pt idx="1607">
                  <c:v>23717.268</c:v>
                </c:pt>
                <c:pt idx="1608">
                  <c:v>23705.924999999999</c:v>
                </c:pt>
                <c:pt idx="1609">
                  <c:v>23695.245999999999</c:v>
                </c:pt>
                <c:pt idx="1610">
                  <c:v>23683.906999999999</c:v>
                </c:pt>
                <c:pt idx="1611">
                  <c:v>23673.973000000002</c:v>
                </c:pt>
                <c:pt idx="1612">
                  <c:v>23661.062000000002</c:v>
                </c:pt>
                <c:pt idx="1613">
                  <c:v>23646.715</c:v>
                </c:pt>
                <c:pt idx="1614">
                  <c:v>23630.727999999999</c:v>
                </c:pt>
                <c:pt idx="1615">
                  <c:v>23614.589</c:v>
                </c:pt>
                <c:pt idx="1616">
                  <c:v>23600.949000000001</c:v>
                </c:pt>
                <c:pt idx="1617">
                  <c:v>23585.038</c:v>
                </c:pt>
                <c:pt idx="1618">
                  <c:v>23569.931</c:v>
                </c:pt>
                <c:pt idx="1619">
                  <c:v>23552.415000000001</c:v>
                </c:pt>
                <c:pt idx="1620">
                  <c:v>23533.527999999998</c:v>
                </c:pt>
                <c:pt idx="1621">
                  <c:v>23515.975999999999</c:v>
                </c:pt>
                <c:pt idx="1622">
                  <c:v>23500.937999999998</c:v>
                </c:pt>
                <c:pt idx="1623">
                  <c:v>23483.117999999999</c:v>
                </c:pt>
                <c:pt idx="1624">
                  <c:v>23459.777999999998</c:v>
                </c:pt>
                <c:pt idx="1625">
                  <c:v>23440.1</c:v>
                </c:pt>
                <c:pt idx="1626">
                  <c:v>23421.132000000001</c:v>
                </c:pt>
                <c:pt idx="1627">
                  <c:v>23402.239000000001</c:v>
                </c:pt>
                <c:pt idx="1628">
                  <c:v>23378.716</c:v>
                </c:pt>
                <c:pt idx="1629">
                  <c:v>23358.412</c:v>
                </c:pt>
                <c:pt idx="1630">
                  <c:v>23335.816999999999</c:v>
                </c:pt>
                <c:pt idx="1631">
                  <c:v>23312.692999999999</c:v>
                </c:pt>
                <c:pt idx="1632">
                  <c:v>23287.16</c:v>
                </c:pt>
                <c:pt idx="1633">
                  <c:v>23265.440999999999</c:v>
                </c:pt>
                <c:pt idx="1634">
                  <c:v>23240.743999999999</c:v>
                </c:pt>
                <c:pt idx="1635">
                  <c:v>23215.191999999999</c:v>
                </c:pt>
                <c:pt idx="1636">
                  <c:v>23183.165000000001</c:v>
                </c:pt>
                <c:pt idx="1637">
                  <c:v>23147.155999999999</c:v>
                </c:pt>
                <c:pt idx="1638">
                  <c:v>23104.553</c:v>
                </c:pt>
                <c:pt idx="1639">
                  <c:v>23060.861000000001</c:v>
                </c:pt>
                <c:pt idx="1640">
                  <c:v>23016.982</c:v>
                </c:pt>
                <c:pt idx="1641">
                  <c:v>22970.74</c:v>
                </c:pt>
                <c:pt idx="1642">
                  <c:v>22926.468000000001</c:v>
                </c:pt>
                <c:pt idx="1643">
                  <c:v>22876.492999999999</c:v>
                </c:pt>
                <c:pt idx="1644">
                  <c:v>22828.539000000001</c:v>
                </c:pt>
                <c:pt idx="1645">
                  <c:v>22779.366999999998</c:v>
                </c:pt>
                <c:pt idx="1646">
                  <c:v>22728.972000000002</c:v>
                </c:pt>
                <c:pt idx="1647">
                  <c:v>22680.524000000001</c:v>
                </c:pt>
                <c:pt idx="1648">
                  <c:v>22623.95</c:v>
                </c:pt>
                <c:pt idx="1649">
                  <c:v>22575.32</c:v>
                </c:pt>
                <c:pt idx="1650">
                  <c:v>22529.97</c:v>
                </c:pt>
                <c:pt idx="1651">
                  <c:v>22480.704000000002</c:v>
                </c:pt>
                <c:pt idx="1652">
                  <c:v>22432.659</c:v>
                </c:pt>
                <c:pt idx="1653">
                  <c:v>22386.643</c:v>
                </c:pt>
                <c:pt idx="1654">
                  <c:v>22345.327000000001</c:v>
                </c:pt>
                <c:pt idx="1655">
                  <c:v>22310.214</c:v>
                </c:pt>
                <c:pt idx="1656">
                  <c:v>22277.17</c:v>
                </c:pt>
                <c:pt idx="1657">
                  <c:v>22243.599999999999</c:v>
                </c:pt>
                <c:pt idx="1658">
                  <c:v>22208.25</c:v>
                </c:pt>
                <c:pt idx="1659">
                  <c:v>22176.38</c:v>
                </c:pt>
                <c:pt idx="1660">
                  <c:v>22147.998</c:v>
                </c:pt>
                <c:pt idx="1661">
                  <c:v>22119.728999999999</c:v>
                </c:pt>
                <c:pt idx="1662">
                  <c:v>22091.346000000001</c:v>
                </c:pt>
                <c:pt idx="1663">
                  <c:v>22061.692999999999</c:v>
                </c:pt>
                <c:pt idx="1664">
                  <c:v>22032.565999999999</c:v>
                </c:pt>
                <c:pt idx="1665">
                  <c:v>22009.593000000001</c:v>
                </c:pt>
                <c:pt idx="1666">
                  <c:v>21984.29</c:v>
                </c:pt>
                <c:pt idx="1667">
                  <c:v>21957.697</c:v>
                </c:pt>
                <c:pt idx="1668">
                  <c:v>21932.573</c:v>
                </c:pt>
                <c:pt idx="1669">
                  <c:v>21907.502</c:v>
                </c:pt>
                <c:pt idx="1670">
                  <c:v>21883.946</c:v>
                </c:pt>
                <c:pt idx="1671">
                  <c:v>21865.985000000001</c:v>
                </c:pt>
                <c:pt idx="1672">
                  <c:v>21843.55</c:v>
                </c:pt>
                <c:pt idx="1673">
                  <c:v>21817.127</c:v>
                </c:pt>
                <c:pt idx="1674">
                  <c:v>21792.957999999999</c:v>
                </c:pt>
                <c:pt idx="1675">
                  <c:v>21770.66</c:v>
                </c:pt>
                <c:pt idx="1676">
                  <c:v>21749.996999999999</c:v>
                </c:pt>
                <c:pt idx="1677">
                  <c:v>21727.643</c:v>
                </c:pt>
                <c:pt idx="1678">
                  <c:v>21702.95</c:v>
                </c:pt>
                <c:pt idx="1679">
                  <c:v>21678.328000000001</c:v>
                </c:pt>
                <c:pt idx="1680">
                  <c:v>21652.793000000001</c:v>
                </c:pt>
                <c:pt idx="1681">
                  <c:v>21630.673999999999</c:v>
                </c:pt>
                <c:pt idx="1682">
                  <c:v>21607.914000000001</c:v>
                </c:pt>
                <c:pt idx="1683">
                  <c:v>21586.167000000001</c:v>
                </c:pt>
                <c:pt idx="1684">
                  <c:v>21565.966</c:v>
                </c:pt>
                <c:pt idx="1685">
                  <c:v>21546.179</c:v>
                </c:pt>
                <c:pt idx="1686">
                  <c:v>21526.295999999998</c:v>
                </c:pt>
                <c:pt idx="1687">
                  <c:v>21507.698</c:v>
                </c:pt>
                <c:pt idx="1688">
                  <c:v>21487.052</c:v>
                </c:pt>
                <c:pt idx="1689">
                  <c:v>21465.726999999999</c:v>
                </c:pt>
                <c:pt idx="1690">
                  <c:v>21445.976999999999</c:v>
                </c:pt>
                <c:pt idx="1691">
                  <c:v>21424.68</c:v>
                </c:pt>
                <c:pt idx="1692">
                  <c:v>21402.207999999999</c:v>
                </c:pt>
                <c:pt idx="1693">
                  <c:v>21381.835999999999</c:v>
                </c:pt>
                <c:pt idx="1694">
                  <c:v>21362.144</c:v>
                </c:pt>
                <c:pt idx="1695">
                  <c:v>21344.151999999998</c:v>
                </c:pt>
                <c:pt idx="1696">
                  <c:v>21325.773000000001</c:v>
                </c:pt>
                <c:pt idx="1697">
                  <c:v>21308.008999999998</c:v>
                </c:pt>
                <c:pt idx="1698">
                  <c:v>21291.511999999999</c:v>
                </c:pt>
                <c:pt idx="1699">
                  <c:v>21273.398000000001</c:v>
                </c:pt>
                <c:pt idx="1700">
                  <c:v>21254.794000000002</c:v>
                </c:pt>
                <c:pt idx="1701">
                  <c:v>21239.582999999999</c:v>
                </c:pt>
                <c:pt idx="1702">
                  <c:v>21223.040000000001</c:v>
                </c:pt>
                <c:pt idx="1703">
                  <c:v>21209.119999999999</c:v>
                </c:pt>
                <c:pt idx="1704">
                  <c:v>21192.710999999999</c:v>
                </c:pt>
                <c:pt idx="1705">
                  <c:v>21179.039000000001</c:v>
                </c:pt>
                <c:pt idx="1706">
                  <c:v>21163.745999999999</c:v>
                </c:pt>
                <c:pt idx="1707">
                  <c:v>21150.646000000001</c:v>
                </c:pt>
                <c:pt idx="1708">
                  <c:v>21142.232</c:v>
                </c:pt>
                <c:pt idx="1709">
                  <c:v>21129.344000000001</c:v>
                </c:pt>
                <c:pt idx="1710">
                  <c:v>21117.973999999998</c:v>
                </c:pt>
                <c:pt idx="1711">
                  <c:v>21107.84</c:v>
                </c:pt>
                <c:pt idx="1712">
                  <c:v>21097.791000000001</c:v>
                </c:pt>
                <c:pt idx="1713">
                  <c:v>21089.726999999999</c:v>
                </c:pt>
                <c:pt idx="1714">
                  <c:v>21080.812999999998</c:v>
                </c:pt>
                <c:pt idx="1715">
                  <c:v>21070.468000000001</c:v>
                </c:pt>
                <c:pt idx="1716">
                  <c:v>21059.199000000001</c:v>
                </c:pt>
                <c:pt idx="1717">
                  <c:v>21048.855</c:v>
                </c:pt>
                <c:pt idx="1718">
                  <c:v>21037.066999999999</c:v>
                </c:pt>
                <c:pt idx="1719">
                  <c:v>21029.631000000001</c:v>
                </c:pt>
                <c:pt idx="1720">
                  <c:v>21017.838</c:v>
                </c:pt>
                <c:pt idx="1721">
                  <c:v>21012.120999999999</c:v>
                </c:pt>
                <c:pt idx="1722">
                  <c:v>21007.383999999998</c:v>
                </c:pt>
                <c:pt idx="1723">
                  <c:v>20998.684000000001</c:v>
                </c:pt>
                <c:pt idx="1724">
                  <c:v>20990.06</c:v>
                </c:pt>
                <c:pt idx="1725">
                  <c:v>20979.633000000002</c:v>
                </c:pt>
                <c:pt idx="1726">
                  <c:v>20972.823</c:v>
                </c:pt>
                <c:pt idx="1727">
                  <c:v>20967.126</c:v>
                </c:pt>
                <c:pt idx="1728">
                  <c:v>20961.659</c:v>
                </c:pt>
                <c:pt idx="1729">
                  <c:v>20958.275000000001</c:v>
                </c:pt>
                <c:pt idx="1730">
                  <c:v>20954.653999999999</c:v>
                </c:pt>
                <c:pt idx="1731">
                  <c:v>20948.924999999999</c:v>
                </c:pt>
                <c:pt idx="1732">
                  <c:v>20945.07</c:v>
                </c:pt>
                <c:pt idx="1733">
                  <c:v>20943.856</c:v>
                </c:pt>
                <c:pt idx="1734">
                  <c:v>20941.144</c:v>
                </c:pt>
                <c:pt idx="1735">
                  <c:v>20937.688999999998</c:v>
                </c:pt>
                <c:pt idx="1736">
                  <c:v>20934.436000000002</c:v>
                </c:pt>
                <c:pt idx="1737">
                  <c:v>20931.125</c:v>
                </c:pt>
                <c:pt idx="1738">
                  <c:v>20927.518</c:v>
                </c:pt>
                <c:pt idx="1739">
                  <c:v>20923.987000000001</c:v>
                </c:pt>
                <c:pt idx="1740">
                  <c:v>20921.409</c:v>
                </c:pt>
                <c:pt idx="1741">
                  <c:v>20918.311000000002</c:v>
                </c:pt>
                <c:pt idx="1742">
                  <c:v>20915.858</c:v>
                </c:pt>
                <c:pt idx="1743">
                  <c:v>20913.232</c:v>
                </c:pt>
                <c:pt idx="1744">
                  <c:v>20912.455999999998</c:v>
                </c:pt>
                <c:pt idx="1745">
                  <c:v>20909.794999999998</c:v>
                </c:pt>
                <c:pt idx="1746">
                  <c:v>20905.882000000001</c:v>
                </c:pt>
                <c:pt idx="1747">
                  <c:v>20902.285</c:v>
                </c:pt>
                <c:pt idx="1748">
                  <c:v>20894.545999999998</c:v>
                </c:pt>
                <c:pt idx="1749">
                  <c:v>20890.123</c:v>
                </c:pt>
                <c:pt idx="1750">
                  <c:v>20886.870999999999</c:v>
                </c:pt>
                <c:pt idx="1751">
                  <c:v>20883.685000000001</c:v>
                </c:pt>
                <c:pt idx="1752">
                  <c:v>20880.008000000002</c:v>
                </c:pt>
                <c:pt idx="1753">
                  <c:v>20876.948</c:v>
                </c:pt>
                <c:pt idx="1754">
                  <c:v>20872.374</c:v>
                </c:pt>
                <c:pt idx="1755">
                  <c:v>20868.412</c:v>
                </c:pt>
                <c:pt idx="1756">
                  <c:v>20865.931</c:v>
                </c:pt>
                <c:pt idx="1757">
                  <c:v>20866.416000000001</c:v>
                </c:pt>
                <c:pt idx="1758">
                  <c:v>20869.050999999999</c:v>
                </c:pt>
                <c:pt idx="1759">
                  <c:v>20868.620999999999</c:v>
                </c:pt>
                <c:pt idx="1760">
                  <c:v>20869.741000000002</c:v>
                </c:pt>
                <c:pt idx="1761">
                  <c:v>20870.352999999999</c:v>
                </c:pt>
                <c:pt idx="1762">
                  <c:v>20870.698</c:v>
                </c:pt>
                <c:pt idx="1763">
                  <c:v>20869.003000000001</c:v>
                </c:pt>
                <c:pt idx="1764">
                  <c:v>20869.04</c:v>
                </c:pt>
                <c:pt idx="1765">
                  <c:v>20867.685000000001</c:v>
                </c:pt>
                <c:pt idx="1766">
                  <c:v>20864.64</c:v>
                </c:pt>
                <c:pt idx="1767">
                  <c:v>20867.016</c:v>
                </c:pt>
                <c:pt idx="1768">
                  <c:v>20864.817999999999</c:v>
                </c:pt>
                <c:pt idx="1769">
                  <c:v>20863.385999999999</c:v>
                </c:pt>
                <c:pt idx="1770">
                  <c:v>20860.991999999998</c:v>
                </c:pt>
                <c:pt idx="1771">
                  <c:v>20862.223000000002</c:v>
                </c:pt>
                <c:pt idx="1772">
                  <c:v>20861.574000000001</c:v>
                </c:pt>
                <c:pt idx="1773">
                  <c:v>20862.864000000001</c:v>
                </c:pt>
                <c:pt idx="1774">
                  <c:v>20862.287</c:v>
                </c:pt>
                <c:pt idx="1775">
                  <c:v>20861.921999999999</c:v>
                </c:pt>
                <c:pt idx="1776">
                  <c:v>20858.226999999999</c:v>
                </c:pt>
                <c:pt idx="1777">
                  <c:v>20858.003000000001</c:v>
                </c:pt>
                <c:pt idx="1778">
                  <c:v>20857.744999999999</c:v>
                </c:pt>
                <c:pt idx="1779">
                  <c:v>20859.358</c:v>
                </c:pt>
                <c:pt idx="1780">
                  <c:v>20858.654999999999</c:v>
                </c:pt>
                <c:pt idx="1781">
                  <c:v>20857.794999999998</c:v>
                </c:pt>
                <c:pt idx="1782">
                  <c:v>20857.215</c:v>
                </c:pt>
                <c:pt idx="1783">
                  <c:v>20857.120999999999</c:v>
                </c:pt>
                <c:pt idx="1784">
                  <c:v>20853.989000000001</c:v>
                </c:pt>
                <c:pt idx="1785">
                  <c:v>20854.291000000001</c:v>
                </c:pt>
                <c:pt idx="1786">
                  <c:v>20855.715</c:v>
                </c:pt>
                <c:pt idx="1787">
                  <c:v>20857.147000000001</c:v>
                </c:pt>
                <c:pt idx="1788">
                  <c:v>20856.699000000001</c:v>
                </c:pt>
                <c:pt idx="1789">
                  <c:v>20857.491999999998</c:v>
                </c:pt>
                <c:pt idx="1790">
                  <c:v>20859.333999999999</c:v>
                </c:pt>
                <c:pt idx="1791">
                  <c:v>20857.991000000002</c:v>
                </c:pt>
                <c:pt idx="1792">
                  <c:v>20858.293000000001</c:v>
                </c:pt>
                <c:pt idx="1793">
                  <c:v>20858.618999999999</c:v>
                </c:pt>
                <c:pt idx="1794">
                  <c:v>20859.287</c:v>
                </c:pt>
                <c:pt idx="1795">
                  <c:v>20857.618999999999</c:v>
                </c:pt>
                <c:pt idx="1796">
                  <c:v>20857.28</c:v>
                </c:pt>
                <c:pt idx="1797">
                  <c:v>20857.298999999999</c:v>
                </c:pt>
                <c:pt idx="1798">
                  <c:v>20856.665000000001</c:v>
                </c:pt>
                <c:pt idx="1799">
                  <c:v>20854.289000000001</c:v>
                </c:pt>
                <c:pt idx="1800">
                  <c:v>20854.060000000001</c:v>
                </c:pt>
                <c:pt idx="1801">
                  <c:v>20855.356</c:v>
                </c:pt>
                <c:pt idx="1802">
                  <c:v>20855.439999999999</c:v>
                </c:pt>
                <c:pt idx="1803">
                  <c:v>20857.042000000001</c:v>
                </c:pt>
                <c:pt idx="1804">
                  <c:v>20855.746999999999</c:v>
                </c:pt>
                <c:pt idx="1805">
                  <c:v>20852.940999999999</c:v>
                </c:pt>
                <c:pt idx="1806">
                  <c:v>20851.849999999999</c:v>
                </c:pt>
                <c:pt idx="1807">
                  <c:v>20848.420999999998</c:v>
                </c:pt>
                <c:pt idx="1808">
                  <c:v>20847.025000000001</c:v>
                </c:pt>
                <c:pt idx="1809">
                  <c:v>20845.383000000002</c:v>
                </c:pt>
                <c:pt idx="1810">
                  <c:v>20843.956999999999</c:v>
                </c:pt>
                <c:pt idx="1811">
                  <c:v>20843.633999999998</c:v>
                </c:pt>
                <c:pt idx="1812">
                  <c:v>20844.253000000001</c:v>
                </c:pt>
                <c:pt idx="1813">
                  <c:v>20845.417000000001</c:v>
                </c:pt>
                <c:pt idx="1814">
                  <c:v>20846.498</c:v>
                </c:pt>
                <c:pt idx="1815">
                  <c:v>20847.047999999999</c:v>
                </c:pt>
                <c:pt idx="1816">
                  <c:v>20846.870999999999</c:v>
                </c:pt>
                <c:pt idx="1817">
                  <c:v>20848.866999999998</c:v>
                </c:pt>
                <c:pt idx="1818">
                  <c:v>20848.116999999998</c:v>
                </c:pt>
                <c:pt idx="1819">
                  <c:v>20847.311000000002</c:v>
                </c:pt>
                <c:pt idx="1820">
                  <c:v>20848.437000000002</c:v>
                </c:pt>
                <c:pt idx="1821">
                  <c:v>20849.611000000001</c:v>
                </c:pt>
                <c:pt idx="1822">
                  <c:v>20850.675999999999</c:v>
                </c:pt>
                <c:pt idx="1823">
                  <c:v>20849.786</c:v>
                </c:pt>
                <c:pt idx="1824">
                  <c:v>20852.43</c:v>
                </c:pt>
                <c:pt idx="1825">
                  <c:v>20853.499</c:v>
                </c:pt>
                <c:pt idx="1826">
                  <c:v>20850.47</c:v>
                </c:pt>
                <c:pt idx="1827">
                  <c:v>20848.582999999999</c:v>
                </c:pt>
                <c:pt idx="1828">
                  <c:v>20846.27</c:v>
                </c:pt>
                <c:pt idx="1829">
                  <c:v>20843.607</c:v>
                </c:pt>
                <c:pt idx="1830">
                  <c:v>20843.776999999998</c:v>
                </c:pt>
                <c:pt idx="1831">
                  <c:v>20841.401999999998</c:v>
                </c:pt>
                <c:pt idx="1832">
                  <c:v>20842.213</c:v>
                </c:pt>
                <c:pt idx="1833">
                  <c:v>20842.739000000001</c:v>
                </c:pt>
                <c:pt idx="1834">
                  <c:v>20843.02</c:v>
                </c:pt>
                <c:pt idx="1835">
                  <c:v>20843.608</c:v>
                </c:pt>
                <c:pt idx="1836">
                  <c:v>20845.862000000001</c:v>
                </c:pt>
                <c:pt idx="1837">
                  <c:v>20847.936000000002</c:v>
                </c:pt>
                <c:pt idx="1838">
                  <c:v>20848.359</c:v>
                </c:pt>
                <c:pt idx="1839">
                  <c:v>20847.002</c:v>
                </c:pt>
                <c:pt idx="1840">
                  <c:v>20846.355</c:v>
                </c:pt>
                <c:pt idx="1841">
                  <c:v>20844.41</c:v>
                </c:pt>
                <c:pt idx="1842">
                  <c:v>20843.671999999999</c:v>
                </c:pt>
                <c:pt idx="1843">
                  <c:v>20845.991000000002</c:v>
                </c:pt>
                <c:pt idx="1844">
                  <c:v>20846.037</c:v>
                </c:pt>
                <c:pt idx="1845">
                  <c:v>20848.381000000001</c:v>
                </c:pt>
                <c:pt idx="1846">
                  <c:v>20846.518</c:v>
                </c:pt>
                <c:pt idx="1847">
                  <c:v>20844.897000000001</c:v>
                </c:pt>
                <c:pt idx="1848">
                  <c:v>20844.95</c:v>
                </c:pt>
                <c:pt idx="1849">
                  <c:v>20844.723000000002</c:v>
                </c:pt>
                <c:pt idx="1850">
                  <c:v>20847</c:v>
                </c:pt>
                <c:pt idx="1851">
                  <c:v>20849.036</c:v>
                </c:pt>
                <c:pt idx="1852">
                  <c:v>20850.691999999999</c:v>
                </c:pt>
                <c:pt idx="1853">
                  <c:v>20850.080999999998</c:v>
                </c:pt>
                <c:pt idx="1854">
                  <c:v>20848.829000000002</c:v>
                </c:pt>
                <c:pt idx="1855">
                  <c:v>20846.685000000001</c:v>
                </c:pt>
                <c:pt idx="1856">
                  <c:v>20845.648000000001</c:v>
                </c:pt>
                <c:pt idx="1857">
                  <c:v>20842.812000000002</c:v>
                </c:pt>
                <c:pt idx="1858">
                  <c:v>20839.963</c:v>
                </c:pt>
                <c:pt idx="1859">
                  <c:v>20839.269</c:v>
                </c:pt>
                <c:pt idx="1860">
                  <c:v>20837.907999999999</c:v>
                </c:pt>
                <c:pt idx="1861">
                  <c:v>20837.95</c:v>
                </c:pt>
                <c:pt idx="1862">
                  <c:v>20838.215</c:v>
                </c:pt>
                <c:pt idx="1863">
                  <c:v>20837.514999999999</c:v>
                </c:pt>
                <c:pt idx="1864">
                  <c:v>20837.271000000001</c:v>
                </c:pt>
                <c:pt idx="1865">
                  <c:v>20834.973000000002</c:v>
                </c:pt>
                <c:pt idx="1866">
                  <c:v>20832.781999999999</c:v>
                </c:pt>
                <c:pt idx="1867">
                  <c:v>20830.298999999999</c:v>
                </c:pt>
                <c:pt idx="1868">
                  <c:v>20826.672999999999</c:v>
                </c:pt>
                <c:pt idx="1869">
                  <c:v>20825.228999999999</c:v>
                </c:pt>
                <c:pt idx="1870">
                  <c:v>20821.442999999999</c:v>
                </c:pt>
                <c:pt idx="1871">
                  <c:v>20819.239000000001</c:v>
                </c:pt>
                <c:pt idx="1872">
                  <c:v>20819.833999999999</c:v>
                </c:pt>
                <c:pt idx="1873">
                  <c:v>20821.239000000001</c:v>
                </c:pt>
                <c:pt idx="1874">
                  <c:v>20818.124</c:v>
                </c:pt>
                <c:pt idx="1875">
                  <c:v>20818.609</c:v>
                </c:pt>
                <c:pt idx="1876">
                  <c:v>20814.971000000001</c:v>
                </c:pt>
                <c:pt idx="1877">
                  <c:v>20814.09</c:v>
                </c:pt>
                <c:pt idx="1878">
                  <c:v>20813.38</c:v>
                </c:pt>
                <c:pt idx="1879">
                  <c:v>20813.216</c:v>
                </c:pt>
                <c:pt idx="1880">
                  <c:v>20812.098000000002</c:v>
                </c:pt>
                <c:pt idx="1881">
                  <c:v>20810.255000000001</c:v>
                </c:pt>
                <c:pt idx="1882">
                  <c:v>20806.670999999998</c:v>
                </c:pt>
                <c:pt idx="1883">
                  <c:v>20806.088</c:v>
                </c:pt>
                <c:pt idx="1884">
                  <c:v>20805.858</c:v>
                </c:pt>
                <c:pt idx="1885">
                  <c:v>20805.054</c:v>
                </c:pt>
                <c:pt idx="1886">
                  <c:v>20802.495999999999</c:v>
                </c:pt>
                <c:pt idx="1887">
                  <c:v>20800.045999999998</c:v>
                </c:pt>
                <c:pt idx="1888">
                  <c:v>20799.652999999998</c:v>
                </c:pt>
                <c:pt idx="1889">
                  <c:v>20795.830999999998</c:v>
                </c:pt>
                <c:pt idx="1890">
                  <c:v>20791.400000000001</c:v>
                </c:pt>
                <c:pt idx="1891">
                  <c:v>20789.838</c:v>
                </c:pt>
                <c:pt idx="1892">
                  <c:v>20790.361000000001</c:v>
                </c:pt>
                <c:pt idx="1893">
                  <c:v>20788.357</c:v>
                </c:pt>
                <c:pt idx="1894">
                  <c:v>20787.092000000001</c:v>
                </c:pt>
                <c:pt idx="1895">
                  <c:v>20785.04</c:v>
                </c:pt>
                <c:pt idx="1896">
                  <c:v>20785.248</c:v>
                </c:pt>
                <c:pt idx="1897">
                  <c:v>20783.737000000001</c:v>
                </c:pt>
                <c:pt idx="1898">
                  <c:v>20780.496999999999</c:v>
                </c:pt>
                <c:pt idx="1899">
                  <c:v>20777.462</c:v>
                </c:pt>
                <c:pt idx="1900">
                  <c:v>20776.756000000001</c:v>
                </c:pt>
                <c:pt idx="1901">
                  <c:v>20775.992999999999</c:v>
                </c:pt>
                <c:pt idx="1902">
                  <c:v>20775.827000000001</c:v>
                </c:pt>
                <c:pt idx="1903">
                  <c:v>20775.719000000001</c:v>
                </c:pt>
                <c:pt idx="1904">
                  <c:v>20773.045999999998</c:v>
                </c:pt>
                <c:pt idx="1905">
                  <c:v>20773.366999999998</c:v>
                </c:pt>
                <c:pt idx="1906">
                  <c:v>20772.534</c:v>
                </c:pt>
                <c:pt idx="1907">
                  <c:v>20768.824000000001</c:v>
                </c:pt>
                <c:pt idx="1908">
                  <c:v>20768.973999999998</c:v>
                </c:pt>
                <c:pt idx="1909">
                  <c:v>20767.811000000002</c:v>
                </c:pt>
                <c:pt idx="1910">
                  <c:v>20767.681</c:v>
                </c:pt>
                <c:pt idx="1911">
                  <c:v>20766.212</c:v>
                </c:pt>
                <c:pt idx="1912">
                  <c:v>20763.521000000001</c:v>
                </c:pt>
                <c:pt idx="1913">
                  <c:v>20760.695</c:v>
                </c:pt>
                <c:pt idx="1914">
                  <c:v>20758.382000000001</c:v>
                </c:pt>
                <c:pt idx="1915">
                  <c:v>20755.841</c:v>
                </c:pt>
                <c:pt idx="1916">
                  <c:v>20752.830000000002</c:v>
                </c:pt>
                <c:pt idx="1917">
                  <c:v>20750.248</c:v>
                </c:pt>
                <c:pt idx="1918">
                  <c:v>20746.409</c:v>
                </c:pt>
                <c:pt idx="1919">
                  <c:v>20742.454000000002</c:v>
                </c:pt>
                <c:pt idx="1920">
                  <c:v>20738.606</c:v>
                </c:pt>
                <c:pt idx="1921">
                  <c:v>20733.067999999999</c:v>
                </c:pt>
                <c:pt idx="1922">
                  <c:v>20732.157999999999</c:v>
                </c:pt>
                <c:pt idx="1923">
                  <c:v>20735.496999999999</c:v>
                </c:pt>
                <c:pt idx="1924">
                  <c:v>20736.394</c:v>
                </c:pt>
                <c:pt idx="1925">
                  <c:v>20733.368999999999</c:v>
                </c:pt>
                <c:pt idx="1926">
                  <c:v>20728.170999999998</c:v>
                </c:pt>
                <c:pt idx="1927">
                  <c:v>20723.032999999999</c:v>
                </c:pt>
                <c:pt idx="1928">
                  <c:v>20719.13</c:v>
                </c:pt>
                <c:pt idx="1929">
                  <c:v>20714.829000000002</c:v>
                </c:pt>
                <c:pt idx="1930">
                  <c:v>20711.525000000001</c:v>
                </c:pt>
                <c:pt idx="1931">
                  <c:v>20706.463</c:v>
                </c:pt>
                <c:pt idx="1932">
                  <c:v>20702.786</c:v>
                </c:pt>
                <c:pt idx="1933">
                  <c:v>20697.268</c:v>
                </c:pt>
                <c:pt idx="1934">
                  <c:v>20692.915000000001</c:v>
                </c:pt>
                <c:pt idx="1935">
                  <c:v>20685.603999999999</c:v>
                </c:pt>
                <c:pt idx="1936">
                  <c:v>20679.667000000001</c:v>
                </c:pt>
                <c:pt idx="1937">
                  <c:v>20678.333999999999</c:v>
                </c:pt>
                <c:pt idx="1938">
                  <c:v>20680.452000000001</c:v>
                </c:pt>
                <c:pt idx="1939">
                  <c:v>20678.633999999998</c:v>
                </c:pt>
                <c:pt idx="1940">
                  <c:v>20675.503000000001</c:v>
                </c:pt>
                <c:pt idx="1941">
                  <c:v>20670.896000000001</c:v>
                </c:pt>
                <c:pt idx="1942">
                  <c:v>20667.54</c:v>
                </c:pt>
                <c:pt idx="1943">
                  <c:v>20664.855</c:v>
                </c:pt>
                <c:pt idx="1944">
                  <c:v>20659.569</c:v>
                </c:pt>
                <c:pt idx="1945">
                  <c:v>20657.302</c:v>
                </c:pt>
                <c:pt idx="1946">
                  <c:v>20654.621999999999</c:v>
                </c:pt>
                <c:pt idx="1947">
                  <c:v>20649.988000000001</c:v>
                </c:pt>
                <c:pt idx="1948">
                  <c:v>20647.367999999999</c:v>
                </c:pt>
                <c:pt idx="1949">
                  <c:v>20644.724999999999</c:v>
                </c:pt>
                <c:pt idx="1950">
                  <c:v>20640.873</c:v>
                </c:pt>
                <c:pt idx="1951">
                  <c:v>20639.205000000002</c:v>
                </c:pt>
                <c:pt idx="1952">
                  <c:v>20634.705000000002</c:v>
                </c:pt>
                <c:pt idx="1953">
                  <c:v>20631.919999999998</c:v>
                </c:pt>
                <c:pt idx="1954">
                  <c:v>20630.284</c:v>
                </c:pt>
                <c:pt idx="1955">
                  <c:v>20627.57</c:v>
                </c:pt>
                <c:pt idx="1956">
                  <c:v>20624.311000000002</c:v>
                </c:pt>
                <c:pt idx="1957">
                  <c:v>20622.774000000001</c:v>
                </c:pt>
                <c:pt idx="1958">
                  <c:v>20621.076000000001</c:v>
                </c:pt>
                <c:pt idx="1959">
                  <c:v>20616.149000000001</c:v>
                </c:pt>
                <c:pt idx="1960">
                  <c:v>20609.075000000001</c:v>
                </c:pt>
                <c:pt idx="1961">
                  <c:v>20603.028999999999</c:v>
                </c:pt>
                <c:pt idx="1962">
                  <c:v>20597.305</c:v>
                </c:pt>
                <c:pt idx="1963">
                  <c:v>20594.271000000001</c:v>
                </c:pt>
                <c:pt idx="1964">
                  <c:v>20592.25</c:v>
                </c:pt>
                <c:pt idx="1965">
                  <c:v>20590.252</c:v>
                </c:pt>
                <c:pt idx="1966">
                  <c:v>20585.703000000001</c:v>
                </c:pt>
                <c:pt idx="1967">
                  <c:v>20581.857</c:v>
                </c:pt>
                <c:pt idx="1968">
                  <c:v>20576.969000000001</c:v>
                </c:pt>
                <c:pt idx="1969">
                  <c:v>20571.931</c:v>
                </c:pt>
                <c:pt idx="1970">
                  <c:v>20567.955999999998</c:v>
                </c:pt>
                <c:pt idx="1971">
                  <c:v>20564.030999999999</c:v>
                </c:pt>
                <c:pt idx="1972">
                  <c:v>20564.241000000002</c:v>
                </c:pt>
                <c:pt idx="1973">
                  <c:v>20561.754000000001</c:v>
                </c:pt>
                <c:pt idx="1974">
                  <c:v>20557.935000000001</c:v>
                </c:pt>
                <c:pt idx="1975">
                  <c:v>20553.518</c:v>
                </c:pt>
                <c:pt idx="1976">
                  <c:v>20548.964</c:v>
                </c:pt>
                <c:pt idx="1977">
                  <c:v>20545.347000000002</c:v>
                </c:pt>
                <c:pt idx="1978">
                  <c:v>20543.621999999999</c:v>
                </c:pt>
                <c:pt idx="1979">
                  <c:v>20541.175999999999</c:v>
                </c:pt>
                <c:pt idx="1980">
                  <c:v>20538.258000000002</c:v>
                </c:pt>
                <c:pt idx="1981">
                  <c:v>20536.901999999998</c:v>
                </c:pt>
                <c:pt idx="1982">
                  <c:v>20534.46</c:v>
                </c:pt>
                <c:pt idx="1983">
                  <c:v>20531.699000000001</c:v>
                </c:pt>
                <c:pt idx="1984">
                  <c:v>20529.407999999999</c:v>
                </c:pt>
                <c:pt idx="1985">
                  <c:v>20525.842000000001</c:v>
                </c:pt>
                <c:pt idx="1986">
                  <c:v>20522.437999999998</c:v>
                </c:pt>
                <c:pt idx="1987">
                  <c:v>20517.956999999999</c:v>
                </c:pt>
                <c:pt idx="1988">
                  <c:v>20513.613000000001</c:v>
                </c:pt>
                <c:pt idx="1989">
                  <c:v>20509.491999999998</c:v>
                </c:pt>
                <c:pt idx="1990">
                  <c:v>20506.303</c:v>
                </c:pt>
                <c:pt idx="1991">
                  <c:v>20501.553</c:v>
                </c:pt>
                <c:pt idx="1992">
                  <c:v>20497.189999999999</c:v>
                </c:pt>
                <c:pt idx="1993">
                  <c:v>20492.769</c:v>
                </c:pt>
                <c:pt idx="1994">
                  <c:v>20487.433000000001</c:v>
                </c:pt>
                <c:pt idx="1995">
                  <c:v>20483.010999999999</c:v>
                </c:pt>
                <c:pt idx="1996">
                  <c:v>20480.647000000001</c:v>
                </c:pt>
                <c:pt idx="1997">
                  <c:v>20477.746999999999</c:v>
                </c:pt>
                <c:pt idx="1998">
                  <c:v>20474.722000000002</c:v>
                </c:pt>
                <c:pt idx="1999">
                  <c:v>20471.897000000001</c:v>
                </c:pt>
                <c:pt idx="2000">
                  <c:v>20466.223000000002</c:v>
                </c:pt>
                <c:pt idx="2001">
                  <c:v>20462.271000000001</c:v>
                </c:pt>
                <c:pt idx="2002">
                  <c:v>20456.241999999998</c:v>
                </c:pt>
                <c:pt idx="2003">
                  <c:v>20451.927</c:v>
                </c:pt>
                <c:pt idx="2004">
                  <c:v>20446.528999999999</c:v>
                </c:pt>
                <c:pt idx="2005">
                  <c:v>20438.241000000002</c:v>
                </c:pt>
                <c:pt idx="2006">
                  <c:v>20426.913</c:v>
                </c:pt>
                <c:pt idx="2007">
                  <c:v>20421.264999999999</c:v>
                </c:pt>
                <c:pt idx="2008">
                  <c:v>20415.792000000001</c:v>
                </c:pt>
                <c:pt idx="2009">
                  <c:v>20411.208999999999</c:v>
                </c:pt>
                <c:pt idx="2010">
                  <c:v>20406.835999999999</c:v>
                </c:pt>
                <c:pt idx="2011">
                  <c:v>20403.862000000001</c:v>
                </c:pt>
                <c:pt idx="2012">
                  <c:v>20402.386999999999</c:v>
                </c:pt>
                <c:pt idx="2013">
                  <c:v>20399.519</c:v>
                </c:pt>
                <c:pt idx="2014">
                  <c:v>20394.886999999999</c:v>
                </c:pt>
                <c:pt idx="2015">
                  <c:v>20388.856</c:v>
                </c:pt>
                <c:pt idx="2016">
                  <c:v>20383.330999999998</c:v>
                </c:pt>
                <c:pt idx="2017">
                  <c:v>20378.596000000001</c:v>
                </c:pt>
                <c:pt idx="2018">
                  <c:v>20373.071</c:v>
                </c:pt>
                <c:pt idx="2019">
                  <c:v>20367.519</c:v>
                </c:pt>
                <c:pt idx="2020">
                  <c:v>20359.542000000001</c:v>
                </c:pt>
                <c:pt idx="2021">
                  <c:v>20352.109</c:v>
                </c:pt>
                <c:pt idx="2022">
                  <c:v>20345.653999999999</c:v>
                </c:pt>
                <c:pt idx="2023">
                  <c:v>20342.643</c:v>
                </c:pt>
                <c:pt idx="2024">
                  <c:v>20335.659</c:v>
                </c:pt>
                <c:pt idx="2025">
                  <c:v>20328.634999999998</c:v>
                </c:pt>
                <c:pt idx="2026">
                  <c:v>20324.976999999999</c:v>
                </c:pt>
                <c:pt idx="2027">
                  <c:v>20317.992999999999</c:v>
                </c:pt>
                <c:pt idx="2028">
                  <c:v>20313.223000000002</c:v>
                </c:pt>
                <c:pt idx="2029">
                  <c:v>20307.136999999999</c:v>
                </c:pt>
                <c:pt idx="2030">
                  <c:v>20298.405999999999</c:v>
                </c:pt>
                <c:pt idx="2031">
                  <c:v>20289.787</c:v>
                </c:pt>
                <c:pt idx="2032">
                  <c:v>20281</c:v>
                </c:pt>
                <c:pt idx="2033">
                  <c:v>20272.684000000001</c:v>
                </c:pt>
                <c:pt idx="2034">
                  <c:v>20258.48</c:v>
                </c:pt>
                <c:pt idx="2035">
                  <c:v>20247.731</c:v>
                </c:pt>
                <c:pt idx="2036">
                  <c:v>20238.79</c:v>
                </c:pt>
                <c:pt idx="2037">
                  <c:v>20228.277999999998</c:v>
                </c:pt>
                <c:pt idx="2038">
                  <c:v>20218.138999999999</c:v>
                </c:pt>
                <c:pt idx="2039">
                  <c:v>20206.560000000001</c:v>
                </c:pt>
                <c:pt idx="2040">
                  <c:v>20197.763999999999</c:v>
                </c:pt>
                <c:pt idx="2041">
                  <c:v>20189.595000000001</c:v>
                </c:pt>
                <c:pt idx="2042">
                  <c:v>20181.451000000001</c:v>
                </c:pt>
                <c:pt idx="2043">
                  <c:v>20173.512999999999</c:v>
                </c:pt>
                <c:pt idx="2044">
                  <c:v>20165.557000000001</c:v>
                </c:pt>
                <c:pt idx="2045">
                  <c:v>20155.736000000001</c:v>
                </c:pt>
                <c:pt idx="2046">
                  <c:v>20150.3</c:v>
                </c:pt>
                <c:pt idx="2047">
                  <c:v>20147.628000000001</c:v>
                </c:pt>
                <c:pt idx="2048">
                  <c:v>20142.082999999999</c:v>
                </c:pt>
                <c:pt idx="2049">
                  <c:v>20139.924999999999</c:v>
                </c:pt>
                <c:pt idx="2050">
                  <c:v>20138.37</c:v>
                </c:pt>
                <c:pt idx="2051">
                  <c:v>20132.346000000001</c:v>
                </c:pt>
                <c:pt idx="2052">
                  <c:v>20126.621999999999</c:v>
                </c:pt>
                <c:pt idx="2053">
                  <c:v>20122.274000000001</c:v>
                </c:pt>
                <c:pt idx="2054">
                  <c:v>20115.144</c:v>
                </c:pt>
                <c:pt idx="2055">
                  <c:v>20108.726999999999</c:v>
                </c:pt>
                <c:pt idx="2056">
                  <c:v>20103.249</c:v>
                </c:pt>
                <c:pt idx="2057">
                  <c:v>20098.743999999999</c:v>
                </c:pt>
                <c:pt idx="2058">
                  <c:v>20094.784</c:v>
                </c:pt>
                <c:pt idx="2059">
                  <c:v>20094.366000000002</c:v>
                </c:pt>
                <c:pt idx="2060">
                  <c:v>20091.776999999998</c:v>
                </c:pt>
                <c:pt idx="2061">
                  <c:v>20090.228999999999</c:v>
                </c:pt>
                <c:pt idx="2062">
                  <c:v>20089.468000000001</c:v>
                </c:pt>
                <c:pt idx="2063">
                  <c:v>20084.723000000002</c:v>
                </c:pt>
                <c:pt idx="2064">
                  <c:v>20082.691999999999</c:v>
                </c:pt>
                <c:pt idx="2065">
                  <c:v>20077.169000000002</c:v>
                </c:pt>
                <c:pt idx="2066">
                  <c:v>20072.673999999999</c:v>
                </c:pt>
                <c:pt idx="2067">
                  <c:v>20069.216</c:v>
                </c:pt>
                <c:pt idx="2068">
                  <c:v>20064.888999999999</c:v>
                </c:pt>
                <c:pt idx="2069">
                  <c:v>20062.091</c:v>
                </c:pt>
                <c:pt idx="2070">
                  <c:v>20059.013999999999</c:v>
                </c:pt>
                <c:pt idx="2071">
                  <c:v>20057.281999999999</c:v>
                </c:pt>
                <c:pt idx="2072">
                  <c:v>20055.284</c:v>
                </c:pt>
                <c:pt idx="2073">
                  <c:v>20055.150000000001</c:v>
                </c:pt>
                <c:pt idx="2074">
                  <c:v>20053.678</c:v>
                </c:pt>
                <c:pt idx="2075">
                  <c:v>20050.264999999999</c:v>
                </c:pt>
                <c:pt idx="2076">
                  <c:v>20047.581999999999</c:v>
                </c:pt>
                <c:pt idx="2077">
                  <c:v>20042.927</c:v>
                </c:pt>
                <c:pt idx="2078">
                  <c:v>20040.759999999998</c:v>
                </c:pt>
                <c:pt idx="2079">
                  <c:v>20039.463</c:v>
                </c:pt>
                <c:pt idx="2080">
                  <c:v>20035.740000000002</c:v>
                </c:pt>
                <c:pt idx="2081">
                  <c:v>20031.944</c:v>
                </c:pt>
                <c:pt idx="2082">
                  <c:v>20029.46</c:v>
                </c:pt>
                <c:pt idx="2083">
                  <c:v>20026.091</c:v>
                </c:pt>
                <c:pt idx="2084">
                  <c:v>20024.298999999999</c:v>
                </c:pt>
                <c:pt idx="2085">
                  <c:v>20022.494999999999</c:v>
                </c:pt>
                <c:pt idx="2086">
                  <c:v>20020.414000000001</c:v>
                </c:pt>
                <c:pt idx="2087">
                  <c:v>20018.757000000001</c:v>
                </c:pt>
                <c:pt idx="2088">
                  <c:v>20016.594000000001</c:v>
                </c:pt>
                <c:pt idx="2089">
                  <c:v>20016.873</c:v>
                </c:pt>
                <c:pt idx="2090">
                  <c:v>20015.312000000002</c:v>
                </c:pt>
                <c:pt idx="2091">
                  <c:v>20014.030999999999</c:v>
                </c:pt>
                <c:pt idx="2092">
                  <c:v>20012.735000000001</c:v>
                </c:pt>
                <c:pt idx="2093">
                  <c:v>20012.752</c:v>
                </c:pt>
                <c:pt idx="2094">
                  <c:v>20010.333999999999</c:v>
                </c:pt>
                <c:pt idx="2095">
                  <c:v>20008.907999999999</c:v>
                </c:pt>
                <c:pt idx="2096">
                  <c:v>20005.682000000001</c:v>
                </c:pt>
                <c:pt idx="2097">
                  <c:v>20003.284</c:v>
                </c:pt>
                <c:pt idx="2098">
                  <c:v>20001.166000000001</c:v>
                </c:pt>
                <c:pt idx="2099">
                  <c:v>20001.921999999999</c:v>
                </c:pt>
                <c:pt idx="2100">
                  <c:v>20000.170999999998</c:v>
                </c:pt>
                <c:pt idx="2101">
                  <c:v>19998.325000000001</c:v>
                </c:pt>
                <c:pt idx="2102">
                  <c:v>19998.098999999998</c:v>
                </c:pt>
                <c:pt idx="2103">
                  <c:v>19997.935000000001</c:v>
                </c:pt>
                <c:pt idx="2104">
                  <c:v>19995.859</c:v>
                </c:pt>
                <c:pt idx="2105">
                  <c:v>19994.681</c:v>
                </c:pt>
                <c:pt idx="2106">
                  <c:v>19991.654999999999</c:v>
                </c:pt>
                <c:pt idx="2107">
                  <c:v>19988.991999999998</c:v>
                </c:pt>
                <c:pt idx="2108">
                  <c:v>19987.53</c:v>
                </c:pt>
                <c:pt idx="2109">
                  <c:v>19986.425999999999</c:v>
                </c:pt>
                <c:pt idx="2110">
                  <c:v>19985.512999999999</c:v>
                </c:pt>
                <c:pt idx="2111">
                  <c:v>19985.085999999999</c:v>
                </c:pt>
                <c:pt idx="2112">
                  <c:v>19981.460999999999</c:v>
                </c:pt>
                <c:pt idx="2113">
                  <c:v>19980.663</c:v>
                </c:pt>
                <c:pt idx="2114">
                  <c:v>19978.773000000001</c:v>
                </c:pt>
                <c:pt idx="2115">
                  <c:v>19978.591</c:v>
                </c:pt>
                <c:pt idx="2116">
                  <c:v>19975.808000000001</c:v>
                </c:pt>
                <c:pt idx="2117">
                  <c:v>19976.332999999999</c:v>
                </c:pt>
                <c:pt idx="2118">
                  <c:v>19976.946</c:v>
                </c:pt>
                <c:pt idx="2119">
                  <c:v>19972.850999999999</c:v>
                </c:pt>
                <c:pt idx="2120">
                  <c:v>19973.399000000001</c:v>
                </c:pt>
                <c:pt idx="2121">
                  <c:v>19971.243999999999</c:v>
                </c:pt>
                <c:pt idx="2122">
                  <c:v>19971.974999999999</c:v>
                </c:pt>
                <c:pt idx="2123">
                  <c:v>19972.32</c:v>
                </c:pt>
                <c:pt idx="2124">
                  <c:v>19972.723999999998</c:v>
                </c:pt>
                <c:pt idx="2125">
                  <c:v>19969.284</c:v>
                </c:pt>
                <c:pt idx="2126">
                  <c:v>19968.087</c:v>
                </c:pt>
                <c:pt idx="2127">
                  <c:v>19966.085999999999</c:v>
                </c:pt>
                <c:pt idx="2128">
                  <c:v>19961.576000000001</c:v>
                </c:pt>
                <c:pt idx="2129">
                  <c:v>19959.027999999998</c:v>
                </c:pt>
                <c:pt idx="2130">
                  <c:v>19959.739000000001</c:v>
                </c:pt>
                <c:pt idx="2131">
                  <c:v>19959.983</c:v>
                </c:pt>
                <c:pt idx="2132">
                  <c:v>19958.842000000001</c:v>
                </c:pt>
                <c:pt idx="2133">
                  <c:v>19956.956999999999</c:v>
                </c:pt>
                <c:pt idx="2134">
                  <c:v>19957.39</c:v>
                </c:pt>
                <c:pt idx="2135">
                  <c:v>19956.201000000001</c:v>
                </c:pt>
                <c:pt idx="2136">
                  <c:v>19954.967000000001</c:v>
                </c:pt>
                <c:pt idx="2137">
                  <c:v>19952.583999999999</c:v>
                </c:pt>
                <c:pt idx="2138">
                  <c:v>19950.484</c:v>
                </c:pt>
                <c:pt idx="2139">
                  <c:v>19948.825000000001</c:v>
                </c:pt>
                <c:pt idx="2140">
                  <c:v>19947.845000000001</c:v>
                </c:pt>
                <c:pt idx="2141">
                  <c:v>19946.833999999999</c:v>
                </c:pt>
                <c:pt idx="2142">
                  <c:v>19946.876</c:v>
                </c:pt>
                <c:pt idx="2143">
                  <c:v>19945.159</c:v>
                </c:pt>
                <c:pt idx="2144">
                  <c:v>19943.524000000001</c:v>
                </c:pt>
                <c:pt idx="2145">
                  <c:v>19940.897000000001</c:v>
                </c:pt>
                <c:pt idx="2146">
                  <c:v>19940.141</c:v>
                </c:pt>
                <c:pt idx="2147">
                  <c:v>19939.646000000001</c:v>
                </c:pt>
                <c:pt idx="2148">
                  <c:v>19939.536</c:v>
                </c:pt>
                <c:pt idx="2149">
                  <c:v>19939.673999999999</c:v>
                </c:pt>
                <c:pt idx="2150">
                  <c:v>19939.778999999999</c:v>
                </c:pt>
                <c:pt idx="2151">
                  <c:v>19937.599999999999</c:v>
                </c:pt>
                <c:pt idx="2152">
                  <c:v>19934.403999999999</c:v>
                </c:pt>
                <c:pt idx="2153">
                  <c:v>19934.149000000001</c:v>
                </c:pt>
                <c:pt idx="2154">
                  <c:v>19933.741000000002</c:v>
                </c:pt>
                <c:pt idx="2155">
                  <c:v>19932.469000000001</c:v>
                </c:pt>
                <c:pt idx="2156">
                  <c:v>19931.353999999999</c:v>
                </c:pt>
                <c:pt idx="2157">
                  <c:v>19928.824000000001</c:v>
                </c:pt>
                <c:pt idx="2158">
                  <c:v>19927.361000000001</c:v>
                </c:pt>
                <c:pt idx="2159">
                  <c:v>19925.758999999998</c:v>
                </c:pt>
                <c:pt idx="2160">
                  <c:v>19925.223999999998</c:v>
                </c:pt>
                <c:pt idx="2161">
                  <c:v>19922.733</c:v>
                </c:pt>
                <c:pt idx="2162">
                  <c:v>19920.346000000001</c:v>
                </c:pt>
                <c:pt idx="2163">
                  <c:v>19915.487000000001</c:v>
                </c:pt>
                <c:pt idx="2164">
                  <c:v>19909.053</c:v>
                </c:pt>
                <c:pt idx="2165">
                  <c:v>19905.523000000001</c:v>
                </c:pt>
                <c:pt idx="2166">
                  <c:v>19899.383999999998</c:v>
                </c:pt>
                <c:pt idx="2167">
                  <c:v>19893.005000000001</c:v>
                </c:pt>
                <c:pt idx="2168">
                  <c:v>19887.653999999999</c:v>
                </c:pt>
                <c:pt idx="2169">
                  <c:v>19881.913</c:v>
                </c:pt>
                <c:pt idx="2170">
                  <c:v>19879.827000000001</c:v>
                </c:pt>
                <c:pt idx="2171">
                  <c:v>19879.418000000001</c:v>
                </c:pt>
                <c:pt idx="2172">
                  <c:v>19878.657999999999</c:v>
                </c:pt>
                <c:pt idx="2173">
                  <c:v>19874.781999999999</c:v>
                </c:pt>
                <c:pt idx="2174">
                  <c:v>19872.638999999999</c:v>
                </c:pt>
                <c:pt idx="2175">
                  <c:v>19870.16</c:v>
                </c:pt>
                <c:pt idx="2176">
                  <c:v>19867.625</c:v>
                </c:pt>
                <c:pt idx="2177">
                  <c:v>19862.569</c:v>
                </c:pt>
                <c:pt idx="2178">
                  <c:v>19858.48</c:v>
                </c:pt>
                <c:pt idx="2179">
                  <c:v>19854.68</c:v>
                </c:pt>
                <c:pt idx="2180">
                  <c:v>19851.717000000001</c:v>
                </c:pt>
                <c:pt idx="2181">
                  <c:v>19848.613000000001</c:v>
                </c:pt>
                <c:pt idx="2182">
                  <c:v>19844.560000000001</c:v>
                </c:pt>
                <c:pt idx="2183">
                  <c:v>19840.804</c:v>
                </c:pt>
                <c:pt idx="2184">
                  <c:v>19838.84</c:v>
                </c:pt>
                <c:pt idx="2185">
                  <c:v>19834.77</c:v>
                </c:pt>
                <c:pt idx="2186">
                  <c:v>19828.845000000001</c:v>
                </c:pt>
                <c:pt idx="2187">
                  <c:v>19823.633999999998</c:v>
                </c:pt>
                <c:pt idx="2188">
                  <c:v>19820.921999999999</c:v>
                </c:pt>
                <c:pt idx="2189">
                  <c:v>19817.471000000001</c:v>
                </c:pt>
                <c:pt idx="2190">
                  <c:v>19813.365000000002</c:v>
                </c:pt>
                <c:pt idx="2191">
                  <c:v>19811.940999999999</c:v>
                </c:pt>
                <c:pt idx="2192">
                  <c:v>19808.633999999998</c:v>
                </c:pt>
                <c:pt idx="2193">
                  <c:v>19805.582999999999</c:v>
                </c:pt>
                <c:pt idx="2194">
                  <c:v>19800.373</c:v>
                </c:pt>
                <c:pt idx="2195">
                  <c:v>19796.827000000001</c:v>
                </c:pt>
                <c:pt idx="2196">
                  <c:v>19794.145</c:v>
                </c:pt>
                <c:pt idx="2197">
                  <c:v>19789.941999999999</c:v>
                </c:pt>
                <c:pt idx="2198">
                  <c:v>19787.445</c:v>
                </c:pt>
                <c:pt idx="2199">
                  <c:v>19786.63</c:v>
                </c:pt>
                <c:pt idx="2200">
                  <c:v>19784.166000000001</c:v>
                </c:pt>
                <c:pt idx="2201">
                  <c:v>19780.254000000001</c:v>
                </c:pt>
                <c:pt idx="2202">
                  <c:v>19776.859</c:v>
                </c:pt>
                <c:pt idx="2203">
                  <c:v>19775.64</c:v>
                </c:pt>
                <c:pt idx="2204">
                  <c:v>19773.773000000001</c:v>
                </c:pt>
                <c:pt idx="2205">
                  <c:v>19770.814999999999</c:v>
                </c:pt>
                <c:pt idx="2206">
                  <c:v>19767.631000000001</c:v>
                </c:pt>
                <c:pt idx="2207">
                  <c:v>19763.241000000002</c:v>
                </c:pt>
                <c:pt idx="2208">
                  <c:v>19760.044000000002</c:v>
                </c:pt>
                <c:pt idx="2209">
                  <c:v>19755.181</c:v>
                </c:pt>
                <c:pt idx="2210">
                  <c:v>19752.911</c:v>
                </c:pt>
                <c:pt idx="2211">
                  <c:v>19748.807000000001</c:v>
                </c:pt>
                <c:pt idx="2212">
                  <c:v>19746.789000000001</c:v>
                </c:pt>
                <c:pt idx="2213">
                  <c:v>19741.661</c:v>
                </c:pt>
                <c:pt idx="2214">
                  <c:v>19737.751</c:v>
                </c:pt>
                <c:pt idx="2215">
                  <c:v>19733.346000000001</c:v>
                </c:pt>
                <c:pt idx="2216">
                  <c:v>19725.226999999999</c:v>
                </c:pt>
                <c:pt idx="2217">
                  <c:v>19721.046999999999</c:v>
                </c:pt>
                <c:pt idx="2218">
                  <c:v>19714.841</c:v>
                </c:pt>
                <c:pt idx="2219">
                  <c:v>19708.962</c:v>
                </c:pt>
                <c:pt idx="2220">
                  <c:v>19705.261999999999</c:v>
                </c:pt>
                <c:pt idx="2221">
                  <c:v>19700.444</c:v>
                </c:pt>
                <c:pt idx="2222">
                  <c:v>19696.312999999998</c:v>
                </c:pt>
                <c:pt idx="2223">
                  <c:v>19692.578000000001</c:v>
                </c:pt>
                <c:pt idx="2224">
                  <c:v>19690.256000000001</c:v>
                </c:pt>
                <c:pt idx="2225">
                  <c:v>19687.456999999999</c:v>
                </c:pt>
                <c:pt idx="2226">
                  <c:v>19683.523000000001</c:v>
                </c:pt>
                <c:pt idx="2227">
                  <c:v>19676.86</c:v>
                </c:pt>
                <c:pt idx="2228">
                  <c:v>19670.914000000001</c:v>
                </c:pt>
                <c:pt idx="2229">
                  <c:v>19666.494999999999</c:v>
                </c:pt>
                <c:pt idx="2230">
                  <c:v>19662.623</c:v>
                </c:pt>
                <c:pt idx="2231">
                  <c:v>19659.684000000001</c:v>
                </c:pt>
                <c:pt idx="2232">
                  <c:v>19654.36</c:v>
                </c:pt>
                <c:pt idx="2233">
                  <c:v>19650.412</c:v>
                </c:pt>
                <c:pt idx="2234">
                  <c:v>19645.972000000002</c:v>
                </c:pt>
                <c:pt idx="2235">
                  <c:v>19642.204000000002</c:v>
                </c:pt>
                <c:pt idx="2236">
                  <c:v>19637.821</c:v>
                </c:pt>
                <c:pt idx="2237">
                  <c:v>19636.544999999998</c:v>
                </c:pt>
                <c:pt idx="2238">
                  <c:v>19634.763999999999</c:v>
                </c:pt>
                <c:pt idx="2239">
                  <c:v>19628.278999999999</c:v>
                </c:pt>
                <c:pt idx="2240">
                  <c:v>19622.383999999998</c:v>
                </c:pt>
                <c:pt idx="2241">
                  <c:v>19617.914000000001</c:v>
                </c:pt>
                <c:pt idx="2242">
                  <c:v>19612.796999999999</c:v>
                </c:pt>
                <c:pt idx="2243">
                  <c:v>19606.736000000001</c:v>
                </c:pt>
                <c:pt idx="2244">
                  <c:v>19600.491999999998</c:v>
                </c:pt>
                <c:pt idx="2245">
                  <c:v>19594.409</c:v>
                </c:pt>
                <c:pt idx="2246">
                  <c:v>19588.293000000001</c:v>
                </c:pt>
                <c:pt idx="2247">
                  <c:v>19582.245999999999</c:v>
                </c:pt>
                <c:pt idx="2248">
                  <c:v>19580.472000000002</c:v>
                </c:pt>
                <c:pt idx="2249">
                  <c:v>19578.474999999999</c:v>
                </c:pt>
                <c:pt idx="2250">
                  <c:v>19576.035</c:v>
                </c:pt>
                <c:pt idx="2251">
                  <c:v>19572.901000000002</c:v>
                </c:pt>
                <c:pt idx="2252">
                  <c:v>19567.37</c:v>
                </c:pt>
                <c:pt idx="2253">
                  <c:v>19562.437000000002</c:v>
                </c:pt>
                <c:pt idx="2254">
                  <c:v>19559.022000000001</c:v>
                </c:pt>
                <c:pt idx="2255">
                  <c:v>19555.088</c:v>
                </c:pt>
                <c:pt idx="2256">
                  <c:v>19549.774000000001</c:v>
                </c:pt>
                <c:pt idx="2257">
                  <c:v>19536.063999999998</c:v>
                </c:pt>
                <c:pt idx="2258">
                  <c:v>19526.468000000001</c:v>
                </c:pt>
                <c:pt idx="2259">
                  <c:v>19510.771000000001</c:v>
                </c:pt>
                <c:pt idx="2260">
                  <c:v>19491.591</c:v>
                </c:pt>
                <c:pt idx="2261">
                  <c:v>19458.562999999998</c:v>
                </c:pt>
                <c:pt idx="2262">
                  <c:v>19430.151000000002</c:v>
                </c:pt>
                <c:pt idx="2263">
                  <c:v>19405.768</c:v>
                </c:pt>
                <c:pt idx="2264">
                  <c:v>19383.501</c:v>
                </c:pt>
                <c:pt idx="2265">
                  <c:v>19361.195</c:v>
                </c:pt>
                <c:pt idx="2266">
                  <c:v>19334.483</c:v>
                </c:pt>
                <c:pt idx="2267">
                  <c:v>19312.042000000001</c:v>
                </c:pt>
                <c:pt idx="2268">
                  <c:v>19291.777999999998</c:v>
                </c:pt>
                <c:pt idx="2269">
                  <c:v>19271.958999999999</c:v>
                </c:pt>
                <c:pt idx="2270">
                  <c:v>19251.993999999999</c:v>
                </c:pt>
                <c:pt idx="2271">
                  <c:v>19234.46</c:v>
                </c:pt>
                <c:pt idx="2272">
                  <c:v>19216.670999999998</c:v>
                </c:pt>
                <c:pt idx="2273">
                  <c:v>19195.871999999999</c:v>
                </c:pt>
                <c:pt idx="2274">
                  <c:v>19174.447</c:v>
                </c:pt>
                <c:pt idx="2275">
                  <c:v>19156.726999999999</c:v>
                </c:pt>
                <c:pt idx="2276">
                  <c:v>19136.742999999999</c:v>
                </c:pt>
                <c:pt idx="2277">
                  <c:v>19117.582999999999</c:v>
                </c:pt>
                <c:pt idx="2278">
                  <c:v>19101.508000000002</c:v>
                </c:pt>
                <c:pt idx="2279">
                  <c:v>19084.252</c:v>
                </c:pt>
                <c:pt idx="2280">
                  <c:v>19066.759999999998</c:v>
                </c:pt>
                <c:pt idx="2281">
                  <c:v>19049.383999999998</c:v>
                </c:pt>
                <c:pt idx="2282">
                  <c:v>19032.025000000001</c:v>
                </c:pt>
                <c:pt idx="2283">
                  <c:v>19016.732</c:v>
                </c:pt>
                <c:pt idx="2284">
                  <c:v>19002.442999999999</c:v>
                </c:pt>
                <c:pt idx="2285">
                  <c:v>18991.349999999999</c:v>
                </c:pt>
                <c:pt idx="2286">
                  <c:v>18976.830000000002</c:v>
                </c:pt>
                <c:pt idx="2287">
                  <c:v>18963.373</c:v>
                </c:pt>
                <c:pt idx="2288">
                  <c:v>18950.54</c:v>
                </c:pt>
                <c:pt idx="2289">
                  <c:v>18938.269</c:v>
                </c:pt>
                <c:pt idx="2290">
                  <c:v>18925.252</c:v>
                </c:pt>
                <c:pt idx="2291">
                  <c:v>18915.485000000001</c:v>
                </c:pt>
                <c:pt idx="2292">
                  <c:v>18907.947</c:v>
                </c:pt>
                <c:pt idx="2293">
                  <c:v>18897.576000000001</c:v>
                </c:pt>
                <c:pt idx="2294">
                  <c:v>18879.899000000001</c:v>
                </c:pt>
                <c:pt idx="2295">
                  <c:v>18865.471000000001</c:v>
                </c:pt>
                <c:pt idx="2296">
                  <c:v>18841.351999999999</c:v>
                </c:pt>
                <c:pt idx="2297">
                  <c:v>18821.606</c:v>
                </c:pt>
                <c:pt idx="2298">
                  <c:v>18805.037</c:v>
                </c:pt>
                <c:pt idx="2299">
                  <c:v>18787.541000000001</c:v>
                </c:pt>
                <c:pt idx="2300">
                  <c:v>18773.097000000002</c:v>
                </c:pt>
                <c:pt idx="2301">
                  <c:v>18759.712</c:v>
                </c:pt>
                <c:pt idx="2302">
                  <c:v>18746.484</c:v>
                </c:pt>
                <c:pt idx="2303">
                  <c:v>18733.521000000001</c:v>
                </c:pt>
                <c:pt idx="2304">
                  <c:v>18723.366000000002</c:v>
                </c:pt>
                <c:pt idx="2305">
                  <c:v>18662.348999999998</c:v>
                </c:pt>
                <c:pt idx="2306">
                  <c:v>18634.084999999999</c:v>
                </c:pt>
                <c:pt idx="2307">
                  <c:v>18610.687999999998</c:v>
                </c:pt>
                <c:pt idx="2308">
                  <c:v>18589.707999999999</c:v>
                </c:pt>
                <c:pt idx="2309">
                  <c:v>18570.252</c:v>
                </c:pt>
                <c:pt idx="2310">
                  <c:v>18552.366000000002</c:v>
                </c:pt>
                <c:pt idx="2311">
                  <c:v>18533.156999999999</c:v>
                </c:pt>
                <c:pt idx="2312">
                  <c:v>18510.045999999998</c:v>
                </c:pt>
                <c:pt idx="2313">
                  <c:v>18493.034</c:v>
                </c:pt>
                <c:pt idx="2314">
                  <c:v>18473.903999999999</c:v>
                </c:pt>
                <c:pt idx="2315">
                  <c:v>18456.597000000002</c:v>
                </c:pt>
                <c:pt idx="2316">
                  <c:v>18438.846000000001</c:v>
                </c:pt>
                <c:pt idx="2317">
                  <c:v>18424.217000000001</c:v>
                </c:pt>
                <c:pt idx="2318">
                  <c:v>18411.420999999998</c:v>
                </c:pt>
                <c:pt idx="2319">
                  <c:v>18396.138999999999</c:v>
                </c:pt>
                <c:pt idx="2320">
                  <c:v>18384.244999999999</c:v>
                </c:pt>
                <c:pt idx="2321">
                  <c:v>18373.053</c:v>
                </c:pt>
                <c:pt idx="2322">
                  <c:v>18360.734</c:v>
                </c:pt>
                <c:pt idx="2323">
                  <c:v>18347.578000000001</c:v>
                </c:pt>
                <c:pt idx="2324">
                  <c:v>18336.838</c:v>
                </c:pt>
                <c:pt idx="2325">
                  <c:v>18325.620999999999</c:v>
                </c:pt>
                <c:pt idx="2326">
                  <c:v>18314.476999999999</c:v>
                </c:pt>
                <c:pt idx="2327">
                  <c:v>18303.400000000001</c:v>
                </c:pt>
                <c:pt idx="2328">
                  <c:v>18294.032999999999</c:v>
                </c:pt>
                <c:pt idx="2329">
                  <c:v>18283.405999999999</c:v>
                </c:pt>
                <c:pt idx="2330">
                  <c:v>18268.968000000001</c:v>
                </c:pt>
                <c:pt idx="2331">
                  <c:v>18256.248</c:v>
                </c:pt>
                <c:pt idx="2332">
                  <c:v>18244.504000000001</c:v>
                </c:pt>
                <c:pt idx="2333">
                  <c:v>18235.86</c:v>
                </c:pt>
                <c:pt idx="2334">
                  <c:v>18228.692999999999</c:v>
                </c:pt>
                <c:pt idx="2335">
                  <c:v>18221.111000000001</c:v>
                </c:pt>
                <c:pt idx="2336">
                  <c:v>18214.511999999999</c:v>
                </c:pt>
                <c:pt idx="2337">
                  <c:v>18208.293000000001</c:v>
                </c:pt>
                <c:pt idx="2338">
                  <c:v>18198.240000000002</c:v>
                </c:pt>
                <c:pt idx="2339">
                  <c:v>18193.286</c:v>
                </c:pt>
                <c:pt idx="2340">
                  <c:v>18188.263999999999</c:v>
                </c:pt>
                <c:pt idx="2341">
                  <c:v>18183.919000000002</c:v>
                </c:pt>
                <c:pt idx="2342">
                  <c:v>18178.457999999999</c:v>
                </c:pt>
                <c:pt idx="2343">
                  <c:v>18172.394</c:v>
                </c:pt>
                <c:pt idx="2344">
                  <c:v>18164.605</c:v>
                </c:pt>
                <c:pt idx="2345">
                  <c:v>18159.883999999998</c:v>
                </c:pt>
                <c:pt idx="2346">
                  <c:v>18153.948</c:v>
                </c:pt>
                <c:pt idx="2347">
                  <c:v>18147.582999999999</c:v>
                </c:pt>
                <c:pt idx="2348">
                  <c:v>18141.423999999999</c:v>
                </c:pt>
                <c:pt idx="2349">
                  <c:v>18134.567999999999</c:v>
                </c:pt>
                <c:pt idx="2350">
                  <c:v>18129.11</c:v>
                </c:pt>
                <c:pt idx="2351">
                  <c:v>18121.512999999999</c:v>
                </c:pt>
                <c:pt idx="2352">
                  <c:v>18115.323</c:v>
                </c:pt>
                <c:pt idx="2353">
                  <c:v>18109.786</c:v>
                </c:pt>
                <c:pt idx="2354">
                  <c:v>18107.722000000002</c:v>
                </c:pt>
                <c:pt idx="2355">
                  <c:v>18105.210999999999</c:v>
                </c:pt>
                <c:pt idx="2356">
                  <c:v>18102.081999999999</c:v>
                </c:pt>
                <c:pt idx="2357">
                  <c:v>18099.087</c:v>
                </c:pt>
                <c:pt idx="2358">
                  <c:v>18096.405999999999</c:v>
                </c:pt>
                <c:pt idx="2359">
                  <c:v>18094.72</c:v>
                </c:pt>
                <c:pt idx="2360">
                  <c:v>18095.691999999999</c:v>
                </c:pt>
                <c:pt idx="2361">
                  <c:v>18095.080000000002</c:v>
                </c:pt>
                <c:pt idx="2362">
                  <c:v>18094.13</c:v>
                </c:pt>
                <c:pt idx="2363">
                  <c:v>18090.575000000001</c:v>
                </c:pt>
                <c:pt idx="2364">
                  <c:v>18084.63</c:v>
                </c:pt>
                <c:pt idx="2365">
                  <c:v>18079.633000000002</c:v>
                </c:pt>
                <c:pt idx="2366">
                  <c:v>18074.934000000001</c:v>
                </c:pt>
                <c:pt idx="2367">
                  <c:v>18073.457999999999</c:v>
                </c:pt>
                <c:pt idx="2368">
                  <c:v>18071.077000000001</c:v>
                </c:pt>
                <c:pt idx="2369">
                  <c:v>18066.911</c:v>
                </c:pt>
                <c:pt idx="2370">
                  <c:v>18064.356</c:v>
                </c:pt>
                <c:pt idx="2371">
                  <c:v>18064.795999999998</c:v>
                </c:pt>
                <c:pt idx="2372">
                  <c:v>18063.517</c:v>
                </c:pt>
                <c:pt idx="2373">
                  <c:v>18060.137999999999</c:v>
                </c:pt>
                <c:pt idx="2374">
                  <c:v>18034.287</c:v>
                </c:pt>
                <c:pt idx="2375">
                  <c:v>18028.967000000001</c:v>
                </c:pt>
                <c:pt idx="2376">
                  <c:v>18021.744999999999</c:v>
                </c:pt>
                <c:pt idx="2377">
                  <c:v>18013.947</c:v>
                </c:pt>
                <c:pt idx="2378">
                  <c:v>18007.800999999999</c:v>
                </c:pt>
                <c:pt idx="2379">
                  <c:v>18000.562999999998</c:v>
                </c:pt>
                <c:pt idx="2380">
                  <c:v>17982.291000000001</c:v>
                </c:pt>
                <c:pt idx="2381">
                  <c:v>17970.441999999999</c:v>
                </c:pt>
                <c:pt idx="2382">
                  <c:v>17959.053</c:v>
                </c:pt>
                <c:pt idx="2383">
                  <c:v>17946.984</c:v>
                </c:pt>
                <c:pt idx="2384">
                  <c:v>17932.004000000001</c:v>
                </c:pt>
                <c:pt idx="2385">
                  <c:v>17927.788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4D5-4DA4-9F49-05C7FA5639E5}"/>
            </c:ext>
          </c:extLst>
        </c:ser>
        <c:ser>
          <c:idx val="2"/>
          <c:order val="2"/>
          <c:tx>
            <c:v>-8-33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'CTE-400-36-8-WEB-PP-33(Failure)'!$E$8:$E$2691</c:f>
              <c:numCache>
                <c:formatCode>General</c:formatCode>
                <c:ptCount val="2684"/>
                <c:pt idx="0">
                  <c:v>0</c:v>
                </c:pt>
                <c:pt idx="1">
                  <c:v>0</c:v>
                </c:pt>
                <c:pt idx="2">
                  <c:v>-1.0000000000000001E-5</c:v>
                </c:pt>
                <c:pt idx="3">
                  <c:v>4.0000000000000003E-5</c:v>
                </c:pt>
                <c:pt idx="4">
                  <c:v>9.0000000000000006E-5</c:v>
                </c:pt>
                <c:pt idx="5">
                  <c:v>1.7000000000000001E-4</c:v>
                </c:pt>
                <c:pt idx="6">
                  <c:v>1.6000000000000001E-4</c:v>
                </c:pt>
                <c:pt idx="7">
                  <c:v>1.9000000000000001E-4</c:v>
                </c:pt>
                <c:pt idx="8">
                  <c:v>2.3000000000000001E-4</c:v>
                </c:pt>
                <c:pt idx="9">
                  <c:v>2.7E-4</c:v>
                </c:pt>
                <c:pt idx="10">
                  <c:v>2.9E-4</c:v>
                </c:pt>
                <c:pt idx="11">
                  <c:v>3.4000000000000002E-4</c:v>
                </c:pt>
                <c:pt idx="12">
                  <c:v>3.6000000000000002E-4</c:v>
                </c:pt>
                <c:pt idx="13">
                  <c:v>4.0999999999999999E-4</c:v>
                </c:pt>
                <c:pt idx="14">
                  <c:v>4.4000000000000002E-4</c:v>
                </c:pt>
                <c:pt idx="15">
                  <c:v>4.6000000000000001E-4</c:v>
                </c:pt>
                <c:pt idx="16">
                  <c:v>5.0000000000000001E-4</c:v>
                </c:pt>
                <c:pt idx="17">
                  <c:v>5.4000000000000001E-4</c:v>
                </c:pt>
                <c:pt idx="18">
                  <c:v>5.6999999999999998E-4</c:v>
                </c:pt>
                <c:pt idx="19">
                  <c:v>5.9999999999999995E-4</c:v>
                </c:pt>
                <c:pt idx="20">
                  <c:v>6.4000000000000005E-4</c:v>
                </c:pt>
                <c:pt idx="21">
                  <c:v>6.8000000000000005E-4</c:v>
                </c:pt>
                <c:pt idx="22">
                  <c:v>7.2000000000000005E-4</c:v>
                </c:pt>
                <c:pt idx="23">
                  <c:v>7.6000000000000004E-4</c:v>
                </c:pt>
                <c:pt idx="24">
                  <c:v>7.7999999999999999E-4</c:v>
                </c:pt>
                <c:pt idx="25">
                  <c:v>8.1999999999999998E-4</c:v>
                </c:pt>
                <c:pt idx="26">
                  <c:v>8.5999999999999998E-4</c:v>
                </c:pt>
                <c:pt idx="27">
                  <c:v>8.5999999999999998E-4</c:v>
                </c:pt>
                <c:pt idx="28">
                  <c:v>8.9999999999999998E-4</c:v>
                </c:pt>
                <c:pt idx="29">
                  <c:v>9.3999999999999997E-4</c:v>
                </c:pt>
                <c:pt idx="30">
                  <c:v>9.5E-4</c:v>
                </c:pt>
                <c:pt idx="31">
                  <c:v>1.0300000000000001E-3</c:v>
                </c:pt>
                <c:pt idx="32">
                  <c:v>1.0499999999999999E-3</c:v>
                </c:pt>
                <c:pt idx="33">
                  <c:v>1.08E-3</c:v>
                </c:pt>
                <c:pt idx="34">
                  <c:v>1.1299999999999999E-3</c:v>
                </c:pt>
                <c:pt idx="35">
                  <c:v>1.16E-3</c:v>
                </c:pt>
                <c:pt idx="36">
                  <c:v>1.1800000000000001E-3</c:v>
                </c:pt>
                <c:pt idx="37">
                  <c:v>1.2199999999999999E-3</c:v>
                </c:pt>
                <c:pt idx="38">
                  <c:v>1.2600000000000001E-3</c:v>
                </c:pt>
                <c:pt idx="39">
                  <c:v>1.2800000000000001E-3</c:v>
                </c:pt>
                <c:pt idx="40">
                  <c:v>1.32E-3</c:v>
                </c:pt>
                <c:pt idx="41">
                  <c:v>1.3600000000000001E-3</c:v>
                </c:pt>
                <c:pt idx="42">
                  <c:v>1.3799999999999999E-3</c:v>
                </c:pt>
                <c:pt idx="43">
                  <c:v>1.42E-3</c:v>
                </c:pt>
                <c:pt idx="44">
                  <c:v>1.4499999999999999E-3</c:v>
                </c:pt>
                <c:pt idx="45">
                  <c:v>1.5E-3</c:v>
                </c:pt>
                <c:pt idx="46">
                  <c:v>1.5200000000000001E-3</c:v>
                </c:pt>
                <c:pt idx="47">
                  <c:v>1.5399999999999999E-3</c:v>
                </c:pt>
                <c:pt idx="48">
                  <c:v>1.58E-3</c:v>
                </c:pt>
                <c:pt idx="49">
                  <c:v>1.6199999999999999E-3</c:v>
                </c:pt>
                <c:pt idx="50">
                  <c:v>1.64E-3</c:v>
                </c:pt>
                <c:pt idx="51">
                  <c:v>1.6900000000000001E-3</c:v>
                </c:pt>
                <c:pt idx="52">
                  <c:v>1.7099999999999999E-3</c:v>
                </c:pt>
                <c:pt idx="53">
                  <c:v>1.75E-3</c:v>
                </c:pt>
                <c:pt idx="54">
                  <c:v>1.7899999999999999E-3</c:v>
                </c:pt>
                <c:pt idx="55">
                  <c:v>1.82E-3</c:v>
                </c:pt>
                <c:pt idx="56">
                  <c:v>1.8699999999999999E-3</c:v>
                </c:pt>
                <c:pt idx="57">
                  <c:v>1.89E-3</c:v>
                </c:pt>
                <c:pt idx="58">
                  <c:v>1.91E-3</c:v>
                </c:pt>
                <c:pt idx="59">
                  <c:v>1.9499999999999999E-3</c:v>
                </c:pt>
                <c:pt idx="60">
                  <c:v>1.97E-3</c:v>
                </c:pt>
                <c:pt idx="61">
                  <c:v>2.0200000000000001E-3</c:v>
                </c:pt>
                <c:pt idx="62">
                  <c:v>2.0699999999999998E-3</c:v>
                </c:pt>
                <c:pt idx="63">
                  <c:v>2.0799999999999998E-3</c:v>
                </c:pt>
                <c:pt idx="64">
                  <c:v>2.1199999999999999E-3</c:v>
                </c:pt>
                <c:pt idx="65">
                  <c:v>2.16E-3</c:v>
                </c:pt>
                <c:pt idx="66">
                  <c:v>2.2000000000000001E-3</c:v>
                </c:pt>
                <c:pt idx="67">
                  <c:v>2.2000000000000001E-3</c:v>
                </c:pt>
                <c:pt idx="68">
                  <c:v>2.2499999999999998E-3</c:v>
                </c:pt>
                <c:pt idx="69">
                  <c:v>2.2699999999999999E-3</c:v>
                </c:pt>
                <c:pt idx="70">
                  <c:v>2.3400000000000001E-3</c:v>
                </c:pt>
                <c:pt idx="71">
                  <c:v>2.3500000000000001E-3</c:v>
                </c:pt>
                <c:pt idx="72">
                  <c:v>2.3800000000000002E-3</c:v>
                </c:pt>
                <c:pt idx="73">
                  <c:v>2.4399999999999999E-3</c:v>
                </c:pt>
                <c:pt idx="74">
                  <c:v>2.4499999999999999E-3</c:v>
                </c:pt>
                <c:pt idx="75">
                  <c:v>2.5000000000000001E-3</c:v>
                </c:pt>
                <c:pt idx="76">
                  <c:v>2.5300000000000001E-3</c:v>
                </c:pt>
                <c:pt idx="77">
                  <c:v>2.5699999999999998E-3</c:v>
                </c:pt>
                <c:pt idx="78">
                  <c:v>2.6099999999999999E-3</c:v>
                </c:pt>
                <c:pt idx="79">
                  <c:v>2.6199999999999999E-3</c:v>
                </c:pt>
                <c:pt idx="80">
                  <c:v>2.6700000000000001E-3</c:v>
                </c:pt>
                <c:pt idx="81">
                  <c:v>2.6800000000000001E-3</c:v>
                </c:pt>
                <c:pt idx="82">
                  <c:v>2.7200000000000002E-3</c:v>
                </c:pt>
                <c:pt idx="83">
                  <c:v>2.7499999999999998E-3</c:v>
                </c:pt>
                <c:pt idx="84">
                  <c:v>2.7899999999999999E-3</c:v>
                </c:pt>
                <c:pt idx="85">
                  <c:v>2.82E-3</c:v>
                </c:pt>
                <c:pt idx="86">
                  <c:v>2.8500000000000001E-3</c:v>
                </c:pt>
                <c:pt idx="87">
                  <c:v>2.8900000000000002E-3</c:v>
                </c:pt>
                <c:pt idx="88">
                  <c:v>2.9199999999999999E-3</c:v>
                </c:pt>
                <c:pt idx="89">
                  <c:v>2.96E-3</c:v>
                </c:pt>
                <c:pt idx="90">
                  <c:v>3.0000000000000001E-3</c:v>
                </c:pt>
                <c:pt idx="91">
                  <c:v>3.0200000000000001E-3</c:v>
                </c:pt>
                <c:pt idx="92">
                  <c:v>3.0699999999999998E-3</c:v>
                </c:pt>
                <c:pt idx="93">
                  <c:v>3.0799999999999998E-3</c:v>
                </c:pt>
                <c:pt idx="94">
                  <c:v>3.1199999999999999E-3</c:v>
                </c:pt>
                <c:pt idx="95">
                  <c:v>3.15E-3</c:v>
                </c:pt>
                <c:pt idx="96">
                  <c:v>3.2000000000000002E-3</c:v>
                </c:pt>
                <c:pt idx="97">
                  <c:v>3.2100000000000002E-3</c:v>
                </c:pt>
                <c:pt idx="98">
                  <c:v>3.2699999999999999E-3</c:v>
                </c:pt>
                <c:pt idx="99">
                  <c:v>3.31E-3</c:v>
                </c:pt>
                <c:pt idx="100">
                  <c:v>3.3400000000000001E-3</c:v>
                </c:pt>
                <c:pt idx="101">
                  <c:v>3.3600000000000001E-3</c:v>
                </c:pt>
                <c:pt idx="102">
                  <c:v>3.3999999999999998E-3</c:v>
                </c:pt>
                <c:pt idx="103">
                  <c:v>3.4199999999999999E-3</c:v>
                </c:pt>
                <c:pt idx="104">
                  <c:v>3.4499999999999999E-3</c:v>
                </c:pt>
                <c:pt idx="105">
                  <c:v>3.48E-3</c:v>
                </c:pt>
                <c:pt idx="106">
                  <c:v>3.5200000000000001E-3</c:v>
                </c:pt>
                <c:pt idx="107">
                  <c:v>3.5699999999999998E-3</c:v>
                </c:pt>
                <c:pt idx="108">
                  <c:v>3.5799999999999998E-3</c:v>
                </c:pt>
                <c:pt idx="109">
                  <c:v>3.63E-3</c:v>
                </c:pt>
                <c:pt idx="110">
                  <c:v>3.6700000000000001E-3</c:v>
                </c:pt>
                <c:pt idx="111">
                  <c:v>3.6900000000000001E-3</c:v>
                </c:pt>
                <c:pt idx="112">
                  <c:v>3.7499999999999999E-3</c:v>
                </c:pt>
                <c:pt idx="113">
                  <c:v>3.7499999999999999E-3</c:v>
                </c:pt>
                <c:pt idx="114">
                  <c:v>3.7799999999999999E-3</c:v>
                </c:pt>
                <c:pt idx="115">
                  <c:v>3.8300000000000001E-3</c:v>
                </c:pt>
                <c:pt idx="116">
                  <c:v>3.8600000000000001E-3</c:v>
                </c:pt>
                <c:pt idx="117">
                  <c:v>3.8899999999999998E-3</c:v>
                </c:pt>
                <c:pt idx="118">
                  <c:v>3.9199999999999999E-3</c:v>
                </c:pt>
                <c:pt idx="119">
                  <c:v>3.96E-3</c:v>
                </c:pt>
                <c:pt idx="120">
                  <c:v>3.98E-3</c:v>
                </c:pt>
                <c:pt idx="121">
                  <c:v>4.0299999999999997E-3</c:v>
                </c:pt>
                <c:pt idx="122">
                  <c:v>4.0699999999999998E-3</c:v>
                </c:pt>
                <c:pt idx="123">
                  <c:v>4.1000000000000003E-3</c:v>
                </c:pt>
                <c:pt idx="124">
                  <c:v>4.1200000000000004E-3</c:v>
                </c:pt>
                <c:pt idx="125">
                  <c:v>4.1599999999999996E-3</c:v>
                </c:pt>
                <c:pt idx="126">
                  <c:v>4.1799999999999997E-3</c:v>
                </c:pt>
                <c:pt idx="127">
                  <c:v>4.2300000000000003E-3</c:v>
                </c:pt>
                <c:pt idx="128">
                  <c:v>4.2500000000000003E-3</c:v>
                </c:pt>
                <c:pt idx="129">
                  <c:v>4.28E-3</c:v>
                </c:pt>
                <c:pt idx="130">
                  <c:v>4.3299999999999996E-3</c:v>
                </c:pt>
                <c:pt idx="131">
                  <c:v>4.3400000000000001E-3</c:v>
                </c:pt>
                <c:pt idx="132">
                  <c:v>4.3800000000000002E-3</c:v>
                </c:pt>
                <c:pt idx="133">
                  <c:v>4.4099999999999999E-3</c:v>
                </c:pt>
                <c:pt idx="134">
                  <c:v>4.4600000000000004E-3</c:v>
                </c:pt>
                <c:pt idx="135">
                  <c:v>4.4799999999999996E-3</c:v>
                </c:pt>
                <c:pt idx="136">
                  <c:v>4.5199999999999997E-3</c:v>
                </c:pt>
                <c:pt idx="137">
                  <c:v>4.5500000000000002E-3</c:v>
                </c:pt>
                <c:pt idx="138">
                  <c:v>4.5799999999999999E-3</c:v>
                </c:pt>
                <c:pt idx="139">
                  <c:v>4.6100000000000004E-3</c:v>
                </c:pt>
                <c:pt idx="140">
                  <c:v>4.64E-3</c:v>
                </c:pt>
                <c:pt idx="141">
                  <c:v>4.6800000000000001E-3</c:v>
                </c:pt>
                <c:pt idx="142">
                  <c:v>4.7299999999999998E-3</c:v>
                </c:pt>
                <c:pt idx="143">
                  <c:v>4.7400000000000003E-3</c:v>
                </c:pt>
                <c:pt idx="144">
                  <c:v>4.79E-3</c:v>
                </c:pt>
                <c:pt idx="145">
                  <c:v>4.8199999999999996E-3</c:v>
                </c:pt>
                <c:pt idx="146">
                  <c:v>4.8599999999999997E-3</c:v>
                </c:pt>
                <c:pt idx="147">
                  <c:v>4.8900000000000002E-3</c:v>
                </c:pt>
                <c:pt idx="148">
                  <c:v>4.9199999999999999E-3</c:v>
                </c:pt>
                <c:pt idx="149">
                  <c:v>4.9500000000000004E-3</c:v>
                </c:pt>
                <c:pt idx="150">
                  <c:v>5.0000000000000001E-3</c:v>
                </c:pt>
                <c:pt idx="151">
                  <c:v>5.0299999999999997E-3</c:v>
                </c:pt>
                <c:pt idx="152">
                  <c:v>5.0600000000000003E-3</c:v>
                </c:pt>
                <c:pt idx="153">
                  <c:v>5.0800000000000003E-3</c:v>
                </c:pt>
                <c:pt idx="154">
                  <c:v>5.11E-3</c:v>
                </c:pt>
                <c:pt idx="155">
                  <c:v>5.1700000000000001E-3</c:v>
                </c:pt>
                <c:pt idx="156">
                  <c:v>5.1700000000000001E-3</c:v>
                </c:pt>
                <c:pt idx="157">
                  <c:v>5.2199999999999998E-3</c:v>
                </c:pt>
                <c:pt idx="158">
                  <c:v>5.2599999999999999E-3</c:v>
                </c:pt>
                <c:pt idx="159">
                  <c:v>5.3200000000000001E-3</c:v>
                </c:pt>
                <c:pt idx="160">
                  <c:v>5.3400000000000001E-3</c:v>
                </c:pt>
                <c:pt idx="161">
                  <c:v>5.3600000000000002E-3</c:v>
                </c:pt>
                <c:pt idx="162">
                  <c:v>5.3600000000000002E-3</c:v>
                </c:pt>
                <c:pt idx="163">
                  <c:v>5.4200000000000003E-3</c:v>
                </c:pt>
                <c:pt idx="164">
                  <c:v>5.4599999999999996E-3</c:v>
                </c:pt>
                <c:pt idx="165">
                  <c:v>5.4999999999999997E-3</c:v>
                </c:pt>
                <c:pt idx="166">
                  <c:v>5.5199999999999997E-3</c:v>
                </c:pt>
                <c:pt idx="167">
                  <c:v>5.5700000000000003E-3</c:v>
                </c:pt>
                <c:pt idx="168">
                  <c:v>5.5900000000000004E-3</c:v>
                </c:pt>
                <c:pt idx="169">
                  <c:v>5.62E-3</c:v>
                </c:pt>
                <c:pt idx="170">
                  <c:v>5.64E-3</c:v>
                </c:pt>
                <c:pt idx="171">
                  <c:v>5.6899999999999997E-3</c:v>
                </c:pt>
                <c:pt idx="172">
                  <c:v>5.7200000000000003E-3</c:v>
                </c:pt>
                <c:pt idx="173">
                  <c:v>5.7800000000000004E-3</c:v>
                </c:pt>
                <c:pt idx="174">
                  <c:v>5.79E-3</c:v>
                </c:pt>
                <c:pt idx="175">
                  <c:v>5.8399999999999997E-3</c:v>
                </c:pt>
                <c:pt idx="176">
                  <c:v>5.8500000000000002E-3</c:v>
                </c:pt>
                <c:pt idx="177">
                  <c:v>5.8999999999999999E-3</c:v>
                </c:pt>
                <c:pt idx="178">
                  <c:v>5.9300000000000004E-3</c:v>
                </c:pt>
                <c:pt idx="179">
                  <c:v>5.96E-3</c:v>
                </c:pt>
                <c:pt idx="180">
                  <c:v>5.9800000000000001E-3</c:v>
                </c:pt>
                <c:pt idx="181">
                  <c:v>6.0099999999999997E-3</c:v>
                </c:pt>
                <c:pt idx="182">
                  <c:v>6.0600000000000003E-3</c:v>
                </c:pt>
                <c:pt idx="183">
                  <c:v>6.0899999999999999E-3</c:v>
                </c:pt>
                <c:pt idx="184">
                  <c:v>6.1199999999999996E-3</c:v>
                </c:pt>
                <c:pt idx="185">
                  <c:v>6.1599999999999997E-3</c:v>
                </c:pt>
                <c:pt idx="186">
                  <c:v>6.1900000000000002E-3</c:v>
                </c:pt>
                <c:pt idx="187">
                  <c:v>6.2300000000000003E-3</c:v>
                </c:pt>
                <c:pt idx="188">
                  <c:v>6.2700000000000004E-3</c:v>
                </c:pt>
                <c:pt idx="189">
                  <c:v>6.2899999999999996E-3</c:v>
                </c:pt>
                <c:pt idx="190">
                  <c:v>6.3299999999999997E-3</c:v>
                </c:pt>
                <c:pt idx="191">
                  <c:v>6.3600000000000002E-3</c:v>
                </c:pt>
                <c:pt idx="192">
                  <c:v>6.3899999999999998E-3</c:v>
                </c:pt>
                <c:pt idx="193">
                  <c:v>6.4099999999999999E-3</c:v>
                </c:pt>
                <c:pt idx="194">
                  <c:v>6.45E-3</c:v>
                </c:pt>
                <c:pt idx="195">
                  <c:v>6.5100000000000002E-3</c:v>
                </c:pt>
                <c:pt idx="196">
                  <c:v>6.5199999999999998E-3</c:v>
                </c:pt>
                <c:pt idx="197">
                  <c:v>6.5500000000000003E-3</c:v>
                </c:pt>
                <c:pt idx="198">
                  <c:v>6.5599999999999999E-3</c:v>
                </c:pt>
                <c:pt idx="199">
                  <c:v>6.6E-3</c:v>
                </c:pt>
                <c:pt idx="200">
                  <c:v>6.6299999999999996E-3</c:v>
                </c:pt>
                <c:pt idx="201">
                  <c:v>6.6899999999999998E-3</c:v>
                </c:pt>
                <c:pt idx="202">
                  <c:v>6.7000000000000002E-3</c:v>
                </c:pt>
                <c:pt idx="203">
                  <c:v>6.7600000000000004E-3</c:v>
                </c:pt>
                <c:pt idx="204">
                  <c:v>6.79E-3</c:v>
                </c:pt>
                <c:pt idx="205">
                  <c:v>6.8300000000000001E-3</c:v>
                </c:pt>
                <c:pt idx="206">
                  <c:v>6.8500000000000002E-3</c:v>
                </c:pt>
                <c:pt idx="207">
                  <c:v>6.8700000000000002E-3</c:v>
                </c:pt>
                <c:pt idx="208">
                  <c:v>6.9100000000000003E-3</c:v>
                </c:pt>
                <c:pt idx="209">
                  <c:v>6.96E-3</c:v>
                </c:pt>
                <c:pt idx="210">
                  <c:v>6.9699999999999996E-3</c:v>
                </c:pt>
                <c:pt idx="211">
                  <c:v>7.0200000000000002E-3</c:v>
                </c:pt>
                <c:pt idx="212">
                  <c:v>7.0299999999999998E-3</c:v>
                </c:pt>
                <c:pt idx="213">
                  <c:v>7.0600000000000003E-3</c:v>
                </c:pt>
                <c:pt idx="214">
                  <c:v>7.1000000000000004E-3</c:v>
                </c:pt>
                <c:pt idx="215">
                  <c:v>7.1399999999999996E-3</c:v>
                </c:pt>
                <c:pt idx="216">
                  <c:v>7.1799999999999998E-3</c:v>
                </c:pt>
                <c:pt idx="217">
                  <c:v>7.2100000000000003E-3</c:v>
                </c:pt>
                <c:pt idx="218">
                  <c:v>7.2300000000000003E-3</c:v>
                </c:pt>
                <c:pt idx="219">
                  <c:v>7.2899999999999996E-3</c:v>
                </c:pt>
                <c:pt idx="220">
                  <c:v>7.3000000000000001E-3</c:v>
                </c:pt>
                <c:pt idx="221">
                  <c:v>7.3600000000000002E-3</c:v>
                </c:pt>
                <c:pt idx="222">
                  <c:v>7.4000000000000003E-3</c:v>
                </c:pt>
                <c:pt idx="223">
                  <c:v>7.4400000000000004E-3</c:v>
                </c:pt>
                <c:pt idx="224">
                  <c:v>7.4400000000000004E-3</c:v>
                </c:pt>
                <c:pt idx="225">
                  <c:v>7.4799999999999997E-3</c:v>
                </c:pt>
                <c:pt idx="226">
                  <c:v>7.5199999999999998E-3</c:v>
                </c:pt>
                <c:pt idx="227">
                  <c:v>7.5399999999999998E-3</c:v>
                </c:pt>
                <c:pt idx="228">
                  <c:v>7.5799999999999999E-3</c:v>
                </c:pt>
                <c:pt idx="229">
                  <c:v>7.6E-3</c:v>
                </c:pt>
                <c:pt idx="230">
                  <c:v>7.6499999999999997E-3</c:v>
                </c:pt>
                <c:pt idx="231">
                  <c:v>7.6899999999999998E-3</c:v>
                </c:pt>
                <c:pt idx="232">
                  <c:v>7.6899999999999998E-3</c:v>
                </c:pt>
                <c:pt idx="233">
                  <c:v>7.7799999999999996E-3</c:v>
                </c:pt>
                <c:pt idx="234">
                  <c:v>7.7999999999999996E-3</c:v>
                </c:pt>
                <c:pt idx="235">
                  <c:v>7.8399999999999997E-3</c:v>
                </c:pt>
                <c:pt idx="236">
                  <c:v>7.8499999999999993E-3</c:v>
                </c:pt>
                <c:pt idx="237">
                  <c:v>7.8700000000000003E-3</c:v>
                </c:pt>
                <c:pt idx="238">
                  <c:v>7.9100000000000004E-3</c:v>
                </c:pt>
                <c:pt idx="239">
                  <c:v>7.9500000000000005E-3</c:v>
                </c:pt>
                <c:pt idx="240">
                  <c:v>7.9900000000000006E-3</c:v>
                </c:pt>
                <c:pt idx="241">
                  <c:v>8.0199999999999994E-3</c:v>
                </c:pt>
                <c:pt idx="242">
                  <c:v>8.0499999999999999E-3</c:v>
                </c:pt>
                <c:pt idx="243">
                  <c:v>8.0800000000000004E-3</c:v>
                </c:pt>
                <c:pt idx="244">
                  <c:v>8.1099999999999992E-3</c:v>
                </c:pt>
                <c:pt idx="245">
                  <c:v>8.1399999999999997E-3</c:v>
                </c:pt>
                <c:pt idx="246">
                  <c:v>8.1899999999999994E-3</c:v>
                </c:pt>
                <c:pt idx="247">
                  <c:v>8.2299999999999995E-3</c:v>
                </c:pt>
                <c:pt idx="248">
                  <c:v>8.2400000000000008E-3</c:v>
                </c:pt>
                <c:pt idx="249">
                  <c:v>8.2799999999999992E-3</c:v>
                </c:pt>
                <c:pt idx="250">
                  <c:v>8.3099999999999997E-3</c:v>
                </c:pt>
                <c:pt idx="251">
                  <c:v>8.3400000000000002E-3</c:v>
                </c:pt>
                <c:pt idx="252">
                  <c:v>8.3800000000000003E-3</c:v>
                </c:pt>
                <c:pt idx="253">
                  <c:v>8.4100000000000008E-3</c:v>
                </c:pt>
                <c:pt idx="254">
                  <c:v>8.4700000000000001E-3</c:v>
                </c:pt>
                <c:pt idx="255">
                  <c:v>8.4799999999999997E-3</c:v>
                </c:pt>
                <c:pt idx="256">
                  <c:v>8.5500000000000003E-3</c:v>
                </c:pt>
                <c:pt idx="257">
                  <c:v>8.5500000000000003E-3</c:v>
                </c:pt>
                <c:pt idx="258">
                  <c:v>8.5900000000000004E-3</c:v>
                </c:pt>
                <c:pt idx="259">
                  <c:v>8.6199999999999992E-3</c:v>
                </c:pt>
                <c:pt idx="260">
                  <c:v>8.6099999999999996E-3</c:v>
                </c:pt>
                <c:pt idx="261">
                  <c:v>8.6999999999999994E-3</c:v>
                </c:pt>
                <c:pt idx="262">
                  <c:v>8.6999999999999994E-3</c:v>
                </c:pt>
                <c:pt idx="263">
                  <c:v>8.7200000000000003E-3</c:v>
                </c:pt>
                <c:pt idx="264">
                  <c:v>8.7600000000000004E-3</c:v>
                </c:pt>
                <c:pt idx="265">
                  <c:v>8.8000000000000005E-3</c:v>
                </c:pt>
                <c:pt idx="266">
                  <c:v>8.8500000000000002E-3</c:v>
                </c:pt>
                <c:pt idx="267">
                  <c:v>8.8599999999999998E-3</c:v>
                </c:pt>
                <c:pt idx="268">
                  <c:v>8.9200000000000008E-3</c:v>
                </c:pt>
                <c:pt idx="269">
                  <c:v>8.9499999999999996E-3</c:v>
                </c:pt>
                <c:pt idx="270">
                  <c:v>8.9899999999999997E-3</c:v>
                </c:pt>
                <c:pt idx="271">
                  <c:v>9.0299999999999998E-3</c:v>
                </c:pt>
                <c:pt idx="272">
                  <c:v>9.0600000000000003E-3</c:v>
                </c:pt>
                <c:pt idx="273">
                  <c:v>9.0799999999999995E-3</c:v>
                </c:pt>
                <c:pt idx="274">
                  <c:v>9.1299999999999992E-3</c:v>
                </c:pt>
                <c:pt idx="275">
                  <c:v>9.1599999999999997E-3</c:v>
                </c:pt>
                <c:pt idx="276">
                  <c:v>9.1599999999999997E-3</c:v>
                </c:pt>
                <c:pt idx="277">
                  <c:v>9.2099999999999994E-3</c:v>
                </c:pt>
                <c:pt idx="278">
                  <c:v>9.2399999999999999E-3</c:v>
                </c:pt>
                <c:pt idx="279">
                  <c:v>9.2899999999999996E-3</c:v>
                </c:pt>
                <c:pt idx="280">
                  <c:v>9.3100000000000006E-3</c:v>
                </c:pt>
                <c:pt idx="281">
                  <c:v>9.3500000000000007E-3</c:v>
                </c:pt>
                <c:pt idx="282">
                  <c:v>9.3799999999999994E-3</c:v>
                </c:pt>
                <c:pt idx="283">
                  <c:v>9.4199999999999996E-3</c:v>
                </c:pt>
                <c:pt idx="284">
                  <c:v>9.4599999999999997E-3</c:v>
                </c:pt>
                <c:pt idx="285">
                  <c:v>9.4699999999999993E-3</c:v>
                </c:pt>
                <c:pt idx="286">
                  <c:v>9.5200000000000007E-3</c:v>
                </c:pt>
                <c:pt idx="287">
                  <c:v>9.5499999999999995E-3</c:v>
                </c:pt>
                <c:pt idx="288">
                  <c:v>9.5700000000000004E-3</c:v>
                </c:pt>
                <c:pt idx="289">
                  <c:v>9.6100000000000005E-3</c:v>
                </c:pt>
                <c:pt idx="290">
                  <c:v>9.6299999999999997E-3</c:v>
                </c:pt>
                <c:pt idx="291">
                  <c:v>9.6799999999999994E-3</c:v>
                </c:pt>
                <c:pt idx="292">
                  <c:v>9.7199999999999995E-3</c:v>
                </c:pt>
                <c:pt idx="293">
                  <c:v>9.75E-3</c:v>
                </c:pt>
                <c:pt idx="294">
                  <c:v>9.7900000000000001E-3</c:v>
                </c:pt>
                <c:pt idx="295">
                  <c:v>9.8300000000000002E-3</c:v>
                </c:pt>
                <c:pt idx="296">
                  <c:v>9.8499999999999994E-3</c:v>
                </c:pt>
                <c:pt idx="297">
                  <c:v>9.8899999999999995E-3</c:v>
                </c:pt>
                <c:pt idx="298">
                  <c:v>9.9299999999999996E-3</c:v>
                </c:pt>
                <c:pt idx="299">
                  <c:v>9.9500000000000005E-3</c:v>
                </c:pt>
                <c:pt idx="300">
                  <c:v>9.9699999999999997E-3</c:v>
                </c:pt>
                <c:pt idx="301">
                  <c:v>1.001E-2</c:v>
                </c:pt>
                <c:pt idx="302">
                  <c:v>1.004E-2</c:v>
                </c:pt>
                <c:pt idx="303">
                  <c:v>1.0059999999999999E-2</c:v>
                </c:pt>
                <c:pt idx="304">
                  <c:v>1.0109999999999999E-2</c:v>
                </c:pt>
                <c:pt idx="305">
                  <c:v>1.014E-2</c:v>
                </c:pt>
                <c:pt idx="306">
                  <c:v>1.018E-2</c:v>
                </c:pt>
                <c:pt idx="307">
                  <c:v>1.022E-2</c:v>
                </c:pt>
                <c:pt idx="308">
                  <c:v>1.027E-2</c:v>
                </c:pt>
                <c:pt idx="309">
                  <c:v>1.0279999999999999E-2</c:v>
                </c:pt>
                <c:pt idx="310">
                  <c:v>1.0330000000000001E-2</c:v>
                </c:pt>
                <c:pt idx="311">
                  <c:v>1.035E-2</c:v>
                </c:pt>
                <c:pt idx="312">
                  <c:v>1.038E-2</c:v>
                </c:pt>
                <c:pt idx="313">
                  <c:v>1.0410000000000001E-2</c:v>
                </c:pt>
                <c:pt idx="314">
                  <c:v>1.043E-2</c:v>
                </c:pt>
                <c:pt idx="315">
                  <c:v>1.048E-2</c:v>
                </c:pt>
                <c:pt idx="316">
                  <c:v>1.052E-2</c:v>
                </c:pt>
                <c:pt idx="317">
                  <c:v>1.055E-2</c:v>
                </c:pt>
                <c:pt idx="318">
                  <c:v>1.059E-2</c:v>
                </c:pt>
                <c:pt idx="319">
                  <c:v>1.061E-2</c:v>
                </c:pt>
                <c:pt idx="320">
                  <c:v>1.0670000000000001E-2</c:v>
                </c:pt>
                <c:pt idx="321">
                  <c:v>1.069E-2</c:v>
                </c:pt>
                <c:pt idx="322">
                  <c:v>1.073E-2</c:v>
                </c:pt>
                <c:pt idx="323">
                  <c:v>1.076E-2</c:v>
                </c:pt>
                <c:pt idx="324">
                  <c:v>1.078E-2</c:v>
                </c:pt>
                <c:pt idx="325">
                  <c:v>1.082E-2</c:v>
                </c:pt>
                <c:pt idx="326">
                  <c:v>1.085E-2</c:v>
                </c:pt>
                <c:pt idx="327">
                  <c:v>1.0880000000000001E-2</c:v>
                </c:pt>
                <c:pt idx="328">
                  <c:v>1.093E-2</c:v>
                </c:pt>
                <c:pt idx="329">
                  <c:v>1.0970000000000001E-2</c:v>
                </c:pt>
                <c:pt idx="330">
                  <c:v>1.0999999999999999E-2</c:v>
                </c:pt>
                <c:pt idx="331">
                  <c:v>1.103E-2</c:v>
                </c:pt>
                <c:pt idx="332">
                  <c:v>1.1050000000000001E-2</c:v>
                </c:pt>
                <c:pt idx="333">
                  <c:v>1.1089999999999999E-2</c:v>
                </c:pt>
                <c:pt idx="334">
                  <c:v>1.112E-2</c:v>
                </c:pt>
                <c:pt idx="335">
                  <c:v>1.115E-2</c:v>
                </c:pt>
                <c:pt idx="336">
                  <c:v>1.12E-2</c:v>
                </c:pt>
                <c:pt idx="337">
                  <c:v>1.1220000000000001E-2</c:v>
                </c:pt>
                <c:pt idx="338">
                  <c:v>1.124E-2</c:v>
                </c:pt>
                <c:pt idx="339">
                  <c:v>1.1270000000000001E-2</c:v>
                </c:pt>
                <c:pt idx="340">
                  <c:v>1.1299999999999999E-2</c:v>
                </c:pt>
                <c:pt idx="341">
                  <c:v>1.136E-2</c:v>
                </c:pt>
                <c:pt idx="342">
                  <c:v>1.1379999999999999E-2</c:v>
                </c:pt>
                <c:pt idx="343">
                  <c:v>1.141E-2</c:v>
                </c:pt>
                <c:pt idx="344">
                  <c:v>1.1429999999999999E-2</c:v>
                </c:pt>
                <c:pt idx="345">
                  <c:v>1.149E-2</c:v>
                </c:pt>
                <c:pt idx="346">
                  <c:v>1.1520000000000001E-2</c:v>
                </c:pt>
                <c:pt idx="347">
                  <c:v>1.1560000000000001E-2</c:v>
                </c:pt>
                <c:pt idx="348">
                  <c:v>1.158E-2</c:v>
                </c:pt>
                <c:pt idx="349">
                  <c:v>1.163E-2</c:v>
                </c:pt>
                <c:pt idx="350">
                  <c:v>1.1650000000000001E-2</c:v>
                </c:pt>
                <c:pt idx="351">
                  <c:v>1.17E-2</c:v>
                </c:pt>
                <c:pt idx="352">
                  <c:v>1.172E-2</c:v>
                </c:pt>
                <c:pt idx="353">
                  <c:v>1.1769999999999999E-2</c:v>
                </c:pt>
                <c:pt idx="354">
                  <c:v>1.1769999999999999E-2</c:v>
                </c:pt>
                <c:pt idx="355">
                  <c:v>1.1809999999999999E-2</c:v>
                </c:pt>
                <c:pt idx="356">
                  <c:v>1.1849999999999999E-2</c:v>
                </c:pt>
                <c:pt idx="357">
                  <c:v>1.187E-2</c:v>
                </c:pt>
                <c:pt idx="358">
                  <c:v>1.192E-2</c:v>
                </c:pt>
                <c:pt idx="359">
                  <c:v>1.1950000000000001E-2</c:v>
                </c:pt>
                <c:pt idx="360">
                  <c:v>1.1990000000000001E-2</c:v>
                </c:pt>
                <c:pt idx="361">
                  <c:v>1.2030000000000001E-2</c:v>
                </c:pt>
                <c:pt idx="362">
                  <c:v>1.205E-2</c:v>
                </c:pt>
                <c:pt idx="363">
                  <c:v>1.209E-2</c:v>
                </c:pt>
                <c:pt idx="364">
                  <c:v>1.213E-2</c:v>
                </c:pt>
                <c:pt idx="365">
                  <c:v>1.2160000000000001E-2</c:v>
                </c:pt>
                <c:pt idx="366">
                  <c:v>1.218E-2</c:v>
                </c:pt>
                <c:pt idx="367">
                  <c:v>1.221E-2</c:v>
                </c:pt>
                <c:pt idx="368">
                  <c:v>1.225E-2</c:v>
                </c:pt>
                <c:pt idx="369">
                  <c:v>1.2279999999999999E-2</c:v>
                </c:pt>
                <c:pt idx="370">
                  <c:v>1.2290000000000001E-2</c:v>
                </c:pt>
                <c:pt idx="371">
                  <c:v>1.2370000000000001E-2</c:v>
                </c:pt>
                <c:pt idx="372">
                  <c:v>1.239E-2</c:v>
                </c:pt>
                <c:pt idx="373">
                  <c:v>1.243E-2</c:v>
                </c:pt>
                <c:pt idx="374">
                  <c:v>1.2460000000000001E-2</c:v>
                </c:pt>
                <c:pt idx="375">
                  <c:v>1.248E-2</c:v>
                </c:pt>
                <c:pt idx="376">
                  <c:v>1.2500000000000001E-2</c:v>
                </c:pt>
                <c:pt idx="377">
                  <c:v>1.256E-2</c:v>
                </c:pt>
                <c:pt idx="378">
                  <c:v>1.26E-2</c:v>
                </c:pt>
                <c:pt idx="379">
                  <c:v>1.261E-2</c:v>
                </c:pt>
                <c:pt idx="380">
                  <c:v>1.265E-2</c:v>
                </c:pt>
                <c:pt idx="381">
                  <c:v>1.268E-2</c:v>
                </c:pt>
                <c:pt idx="382">
                  <c:v>1.2749999999999999E-2</c:v>
                </c:pt>
                <c:pt idx="383">
                  <c:v>1.274E-2</c:v>
                </c:pt>
                <c:pt idx="384">
                  <c:v>1.2800000000000001E-2</c:v>
                </c:pt>
                <c:pt idx="385">
                  <c:v>1.2829999999999999E-2</c:v>
                </c:pt>
                <c:pt idx="386">
                  <c:v>1.2840000000000001E-2</c:v>
                </c:pt>
                <c:pt idx="387">
                  <c:v>1.289E-2</c:v>
                </c:pt>
                <c:pt idx="388">
                  <c:v>1.2919999999999999E-2</c:v>
                </c:pt>
                <c:pt idx="389">
                  <c:v>1.2930000000000001E-2</c:v>
                </c:pt>
                <c:pt idx="390">
                  <c:v>1.298E-2</c:v>
                </c:pt>
                <c:pt idx="391">
                  <c:v>1.3010000000000001E-2</c:v>
                </c:pt>
                <c:pt idx="392">
                  <c:v>1.304E-2</c:v>
                </c:pt>
                <c:pt idx="393">
                  <c:v>1.3100000000000001E-2</c:v>
                </c:pt>
                <c:pt idx="394">
                  <c:v>1.312E-2</c:v>
                </c:pt>
                <c:pt idx="395">
                  <c:v>1.3180000000000001E-2</c:v>
                </c:pt>
                <c:pt idx="396">
                  <c:v>1.32E-2</c:v>
                </c:pt>
                <c:pt idx="397">
                  <c:v>1.323E-2</c:v>
                </c:pt>
                <c:pt idx="398">
                  <c:v>1.325E-2</c:v>
                </c:pt>
                <c:pt idx="399">
                  <c:v>1.3299999999999999E-2</c:v>
                </c:pt>
                <c:pt idx="400">
                  <c:v>1.332E-2</c:v>
                </c:pt>
                <c:pt idx="401">
                  <c:v>1.336E-2</c:v>
                </c:pt>
                <c:pt idx="402">
                  <c:v>1.3390000000000001E-2</c:v>
                </c:pt>
                <c:pt idx="403">
                  <c:v>1.342E-2</c:v>
                </c:pt>
                <c:pt idx="404">
                  <c:v>1.346E-2</c:v>
                </c:pt>
                <c:pt idx="405">
                  <c:v>1.3480000000000001E-2</c:v>
                </c:pt>
                <c:pt idx="406">
                  <c:v>1.3520000000000001E-2</c:v>
                </c:pt>
                <c:pt idx="407">
                  <c:v>1.355E-2</c:v>
                </c:pt>
                <c:pt idx="408">
                  <c:v>1.3599999999999999E-2</c:v>
                </c:pt>
                <c:pt idx="409">
                  <c:v>1.363E-2</c:v>
                </c:pt>
                <c:pt idx="410">
                  <c:v>1.3639999999999999E-2</c:v>
                </c:pt>
                <c:pt idx="411">
                  <c:v>1.37E-2</c:v>
                </c:pt>
                <c:pt idx="412">
                  <c:v>1.3729999999999999E-2</c:v>
                </c:pt>
                <c:pt idx="413">
                  <c:v>1.375E-2</c:v>
                </c:pt>
                <c:pt idx="414">
                  <c:v>1.38E-2</c:v>
                </c:pt>
                <c:pt idx="415">
                  <c:v>1.384E-2</c:v>
                </c:pt>
                <c:pt idx="416">
                  <c:v>1.387E-2</c:v>
                </c:pt>
                <c:pt idx="417">
                  <c:v>1.3899999999999999E-2</c:v>
                </c:pt>
                <c:pt idx="418">
                  <c:v>1.392E-2</c:v>
                </c:pt>
                <c:pt idx="419">
                  <c:v>1.396E-2</c:v>
                </c:pt>
                <c:pt idx="420">
                  <c:v>1.3990000000000001E-2</c:v>
                </c:pt>
                <c:pt idx="421">
                  <c:v>1.4030000000000001E-2</c:v>
                </c:pt>
                <c:pt idx="422">
                  <c:v>1.409E-2</c:v>
                </c:pt>
                <c:pt idx="423">
                  <c:v>1.4120000000000001E-2</c:v>
                </c:pt>
                <c:pt idx="424">
                  <c:v>1.413E-2</c:v>
                </c:pt>
                <c:pt idx="425">
                  <c:v>1.4189999999999999E-2</c:v>
                </c:pt>
                <c:pt idx="426">
                  <c:v>1.423E-2</c:v>
                </c:pt>
                <c:pt idx="427">
                  <c:v>1.426E-2</c:v>
                </c:pt>
                <c:pt idx="428">
                  <c:v>1.427E-2</c:v>
                </c:pt>
                <c:pt idx="429">
                  <c:v>1.431E-2</c:v>
                </c:pt>
                <c:pt idx="430">
                  <c:v>1.4319999999999999E-2</c:v>
                </c:pt>
                <c:pt idx="431">
                  <c:v>1.4370000000000001E-2</c:v>
                </c:pt>
                <c:pt idx="432">
                  <c:v>1.44E-2</c:v>
                </c:pt>
                <c:pt idx="433">
                  <c:v>1.4449999999999999E-2</c:v>
                </c:pt>
                <c:pt idx="434">
                  <c:v>1.447E-2</c:v>
                </c:pt>
                <c:pt idx="435">
                  <c:v>1.4500000000000001E-2</c:v>
                </c:pt>
                <c:pt idx="436">
                  <c:v>1.4540000000000001E-2</c:v>
                </c:pt>
                <c:pt idx="437">
                  <c:v>1.456E-2</c:v>
                </c:pt>
                <c:pt idx="438">
                  <c:v>1.46E-2</c:v>
                </c:pt>
                <c:pt idx="439">
                  <c:v>1.464E-2</c:v>
                </c:pt>
                <c:pt idx="440">
                  <c:v>1.469E-2</c:v>
                </c:pt>
                <c:pt idx="441">
                  <c:v>1.4710000000000001E-2</c:v>
                </c:pt>
                <c:pt idx="442">
                  <c:v>1.474E-2</c:v>
                </c:pt>
                <c:pt idx="443">
                  <c:v>1.4760000000000001E-2</c:v>
                </c:pt>
                <c:pt idx="444">
                  <c:v>1.4800000000000001E-2</c:v>
                </c:pt>
                <c:pt idx="445">
                  <c:v>1.485E-2</c:v>
                </c:pt>
                <c:pt idx="446">
                  <c:v>1.486E-2</c:v>
                </c:pt>
                <c:pt idx="447">
                  <c:v>1.4919999999999999E-2</c:v>
                </c:pt>
                <c:pt idx="448">
                  <c:v>1.491E-2</c:v>
                </c:pt>
                <c:pt idx="449">
                  <c:v>1.495E-2</c:v>
                </c:pt>
                <c:pt idx="450">
                  <c:v>1.4999999999999999E-2</c:v>
                </c:pt>
                <c:pt idx="451">
                  <c:v>1.503E-2</c:v>
                </c:pt>
                <c:pt idx="452">
                  <c:v>1.508E-2</c:v>
                </c:pt>
                <c:pt idx="453">
                  <c:v>1.5100000000000001E-2</c:v>
                </c:pt>
                <c:pt idx="454">
                  <c:v>1.5129999999999999E-2</c:v>
                </c:pt>
                <c:pt idx="455">
                  <c:v>1.5180000000000001E-2</c:v>
                </c:pt>
                <c:pt idx="456">
                  <c:v>1.52E-2</c:v>
                </c:pt>
                <c:pt idx="457">
                  <c:v>1.524E-2</c:v>
                </c:pt>
                <c:pt idx="458">
                  <c:v>1.5270000000000001E-2</c:v>
                </c:pt>
                <c:pt idx="459">
                  <c:v>1.5310000000000001E-2</c:v>
                </c:pt>
                <c:pt idx="460">
                  <c:v>1.533E-2</c:v>
                </c:pt>
                <c:pt idx="461">
                  <c:v>1.536E-2</c:v>
                </c:pt>
                <c:pt idx="462">
                  <c:v>1.541E-2</c:v>
                </c:pt>
                <c:pt idx="463">
                  <c:v>1.5440000000000001E-2</c:v>
                </c:pt>
                <c:pt idx="464">
                  <c:v>1.545E-2</c:v>
                </c:pt>
                <c:pt idx="465">
                  <c:v>1.549E-2</c:v>
                </c:pt>
                <c:pt idx="466">
                  <c:v>1.5520000000000001E-2</c:v>
                </c:pt>
                <c:pt idx="467">
                  <c:v>1.5570000000000001E-2</c:v>
                </c:pt>
                <c:pt idx="468">
                  <c:v>1.5599999999999999E-2</c:v>
                </c:pt>
                <c:pt idx="469">
                  <c:v>1.562E-2</c:v>
                </c:pt>
                <c:pt idx="470">
                  <c:v>1.5650000000000001E-2</c:v>
                </c:pt>
                <c:pt idx="471">
                  <c:v>1.5699999999999999E-2</c:v>
                </c:pt>
                <c:pt idx="472">
                  <c:v>1.5740000000000001E-2</c:v>
                </c:pt>
                <c:pt idx="473">
                  <c:v>1.5769999999999999E-2</c:v>
                </c:pt>
                <c:pt idx="474">
                  <c:v>1.5820000000000001E-2</c:v>
                </c:pt>
                <c:pt idx="475">
                  <c:v>1.584E-2</c:v>
                </c:pt>
                <c:pt idx="476">
                  <c:v>1.5879999999999998E-2</c:v>
                </c:pt>
                <c:pt idx="477">
                  <c:v>1.5900000000000001E-2</c:v>
                </c:pt>
                <c:pt idx="478">
                  <c:v>1.593E-2</c:v>
                </c:pt>
                <c:pt idx="479">
                  <c:v>1.5970000000000002E-2</c:v>
                </c:pt>
                <c:pt idx="480">
                  <c:v>1.602E-2</c:v>
                </c:pt>
                <c:pt idx="481">
                  <c:v>1.6060000000000001E-2</c:v>
                </c:pt>
                <c:pt idx="482">
                  <c:v>1.6080000000000001E-2</c:v>
                </c:pt>
                <c:pt idx="483">
                  <c:v>1.609E-2</c:v>
                </c:pt>
                <c:pt idx="484">
                  <c:v>1.6129999999999999E-2</c:v>
                </c:pt>
                <c:pt idx="485">
                  <c:v>1.6160000000000001E-2</c:v>
                </c:pt>
                <c:pt idx="486">
                  <c:v>1.619E-2</c:v>
                </c:pt>
                <c:pt idx="487">
                  <c:v>1.6240000000000001E-2</c:v>
                </c:pt>
                <c:pt idx="488">
                  <c:v>1.626E-2</c:v>
                </c:pt>
                <c:pt idx="489">
                  <c:v>1.6279999999999999E-2</c:v>
                </c:pt>
                <c:pt idx="490">
                  <c:v>1.6310000000000002E-2</c:v>
                </c:pt>
                <c:pt idx="491">
                  <c:v>1.636E-2</c:v>
                </c:pt>
                <c:pt idx="492">
                  <c:v>1.6379999999999999E-2</c:v>
                </c:pt>
                <c:pt idx="493">
                  <c:v>1.6420000000000001E-2</c:v>
                </c:pt>
                <c:pt idx="494">
                  <c:v>1.6459999999999999E-2</c:v>
                </c:pt>
                <c:pt idx="495">
                  <c:v>1.6459999999999999E-2</c:v>
                </c:pt>
                <c:pt idx="496">
                  <c:v>1.653E-2</c:v>
                </c:pt>
                <c:pt idx="497">
                  <c:v>1.6580000000000001E-2</c:v>
                </c:pt>
                <c:pt idx="498">
                  <c:v>1.6570000000000001E-2</c:v>
                </c:pt>
                <c:pt idx="499">
                  <c:v>1.6629999999999999E-2</c:v>
                </c:pt>
                <c:pt idx="500">
                  <c:v>1.6660000000000001E-2</c:v>
                </c:pt>
                <c:pt idx="501">
                  <c:v>1.669E-2</c:v>
                </c:pt>
                <c:pt idx="502">
                  <c:v>1.6709999999999999E-2</c:v>
                </c:pt>
                <c:pt idx="503">
                  <c:v>1.677E-2</c:v>
                </c:pt>
                <c:pt idx="504">
                  <c:v>1.678E-2</c:v>
                </c:pt>
                <c:pt idx="505">
                  <c:v>1.685E-2</c:v>
                </c:pt>
                <c:pt idx="506">
                  <c:v>1.686E-2</c:v>
                </c:pt>
                <c:pt idx="507">
                  <c:v>1.6889999999999999E-2</c:v>
                </c:pt>
                <c:pt idx="508">
                  <c:v>1.694E-2</c:v>
                </c:pt>
                <c:pt idx="509">
                  <c:v>1.6959999999999999E-2</c:v>
                </c:pt>
                <c:pt idx="510">
                  <c:v>1.7000000000000001E-2</c:v>
                </c:pt>
                <c:pt idx="511">
                  <c:v>1.7010000000000001E-2</c:v>
                </c:pt>
                <c:pt idx="512">
                  <c:v>1.704E-2</c:v>
                </c:pt>
                <c:pt idx="513">
                  <c:v>1.7080000000000001E-2</c:v>
                </c:pt>
                <c:pt idx="514">
                  <c:v>1.712E-2</c:v>
                </c:pt>
                <c:pt idx="515">
                  <c:v>1.7149999999999999E-2</c:v>
                </c:pt>
                <c:pt idx="516">
                  <c:v>1.7180000000000001E-2</c:v>
                </c:pt>
                <c:pt idx="517">
                  <c:v>1.7229999999999999E-2</c:v>
                </c:pt>
                <c:pt idx="518">
                  <c:v>1.7260000000000001E-2</c:v>
                </c:pt>
                <c:pt idx="519">
                  <c:v>1.7299999999999999E-2</c:v>
                </c:pt>
                <c:pt idx="520">
                  <c:v>1.7330000000000002E-2</c:v>
                </c:pt>
                <c:pt idx="521">
                  <c:v>1.736E-2</c:v>
                </c:pt>
                <c:pt idx="522">
                  <c:v>1.738E-2</c:v>
                </c:pt>
                <c:pt idx="523">
                  <c:v>1.7399999999999999E-2</c:v>
                </c:pt>
                <c:pt idx="524">
                  <c:v>1.745E-2</c:v>
                </c:pt>
                <c:pt idx="525">
                  <c:v>1.7479999999999999E-2</c:v>
                </c:pt>
                <c:pt idx="526">
                  <c:v>1.7520000000000001E-2</c:v>
                </c:pt>
                <c:pt idx="527">
                  <c:v>1.7569999999999999E-2</c:v>
                </c:pt>
                <c:pt idx="528">
                  <c:v>1.7590000000000001E-2</c:v>
                </c:pt>
                <c:pt idx="529">
                  <c:v>1.7639999999999999E-2</c:v>
                </c:pt>
                <c:pt idx="530">
                  <c:v>1.7659999999999999E-2</c:v>
                </c:pt>
                <c:pt idx="531">
                  <c:v>1.7680000000000001E-2</c:v>
                </c:pt>
                <c:pt idx="532">
                  <c:v>1.772E-2</c:v>
                </c:pt>
                <c:pt idx="533">
                  <c:v>1.7760000000000001E-2</c:v>
                </c:pt>
                <c:pt idx="534">
                  <c:v>1.78E-2</c:v>
                </c:pt>
                <c:pt idx="535">
                  <c:v>1.7840000000000002E-2</c:v>
                </c:pt>
                <c:pt idx="536">
                  <c:v>1.7850000000000001E-2</c:v>
                </c:pt>
                <c:pt idx="537">
                  <c:v>1.7899999999999999E-2</c:v>
                </c:pt>
                <c:pt idx="538">
                  <c:v>1.7909999999999999E-2</c:v>
                </c:pt>
                <c:pt idx="539">
                  <c:v>1.796E-2</c:v>
                </c:pt>
                <c:pt idx="540">
                  <c:v>1.797E-2</c:v>
                </c:pt>
                <c:pt idx="541">
                  <c:v>1.8030000000000001E-2</c:v>
                </c:pt>
                <c:pt idx="542">
                  <c:v>1.805E-2</c:v>
                </c:pt>
                <c:pt idx="543">
                  <c:v>1.8089999999999998E-2</c:v>
                </c:pt>
                <c:pt idx="544">
                  <c:v>1.8120000000000001E-2</c:v>
                </c:pt>
                <c:pt idx="545">
                  <c:v>1.814E-2</c:v>
                </c:pt>
                <c:pt idx="546">
                  <c:v>1.8190000000000001E-2</c:v>
                </c:pt>
                <c:pt idx="547">
                  <c:v>1.821E-2</c:v>
                </c:pt>
                <c:pt idx="548">
                  <c:v>1.8249999999999999E-2</c:v>
                </c:pt>
                <c:pt idx="549">
                  <c:v>1.83E-2</c:v>
                </c:pt>
                <c:pt idx="550">
                  <c:v>1.8329999999999999E-2</c:v>
                </c:pt>
                <c:pt idx="551">
                  <c:v>1.8370000000000001E-2</c:v>
                </c:pt>
                <c:pt idx="552">
                  <c:v>1.839E-2</c:v>
                </c:pt>
                <c:pt idx="553">
                  <c:v>1.8419999999999999E-2</c:v>
                </c:pt>
                <c:pt idx="554">
                  <c:v>1.847E-2</c:v>
                </c:pt>
                <c:pt idx="555">
                  <c:v>1.8499999999999999E-2</c:v>
                </c:pt>
                <c:pt idx="556">
                  <c:v>1.8530000000000001E-2</c:v>
                </c:pt>
                <c:pt idx="557">
                  <c:v>1.857E-2</c:v>
                </c:pt>
                <c:pt idx="558">
                  <c:v>1.8589999999999999E-2</c:v>
                </c:pt>
                <c:pt idx="559">
                  <c:v>1.864E-2</c:v>
                </c:pt>
                <c:pt idx="560">
                  <c:v>1.8669999999999999E-2</c:v>
                </c:pt>
                <c:pt idx="561">
                  <c:v>1.8689999999999998E-2</c:v>
                </c:pt>
                <c:pt idx="562">
                  <c:v>1.8710000000000001E-2</c:v>
                </c:pt>
                <c:pt idx="563">
                  <c:v>1.8790000000000001E-2</c:v>
                </c:pt>
                <c:pt idx="564">
                  <c:v>1.8790000000000001E-2</c:v>
                </c:pt>
                <c:pt idx="565">
                  <c:v>1.882E-2</c:v>
                </c:pt>
                <c:pt idx="566">
                  <c:v>1.8859999999999998E-2</c:v>
                </c:pt>
                <c:pt idx="567">
                  <c:v>1.8890000000000001E-2</c:v>
                </c:pt>
                <c:pt idx="568">
                  <c:v>1.8919999999999999E-2</c:v>
                </c:pt>
                <c:pt idx="569">
                  <c:v>1.8970000000000001E-2</c:v>
                </c:pt>
                <c:pt idx="570">
                  <c:v>1.9E-2</c:v>
                </c:pt>
                <c:pt idx="571">
                  <c:v>1.9060000000000001E-2</c:v>
                </c:pt>
                <c:pt idx="572">
                  <c:v>1.9060000000000001E-2</c:v>
                </c:pt>
                <c:pt idx="573">
                  <c:v>1.9089999999999999E-2</c:v>
                </c:pt>
                <c:pt idx="574">
                  <c:v>1.9120000000000002E-2</c:v>
                </c:pt>
                <c:pt idx="575">
                  <c:v>1.915E-2</c:v>
                </c:pt>
                <c:pt idx="576">
                  <c:v>1.9179999999999999E-2</c:v>
                </c:pt>
                <c:pt idx="577">
                  <c:v>1.9230000000000001E-2</c:v>
                </c:pt>
                <c:pt idx="578">
                  <c:v>1.9269999999999999E-2</c:v>
                </c:pt>
                <c:pt idx="579">
                  <c:v>1.9300000000000001E-2</c:v>
                </c:pt>
                <c:pt idx="580">
                  <c:v>1.933E-2</c:v>
                </c:pt>
                <c:pt idx="581">
                  <c:v>1.9349999999999999E-2</c:v>
                </c:pt>
                <c:pt idx="582">
                  <c:v>1.9390000000000001E-2</c:v>
                </c:pt>
                <c:pt idx="583">
                  <c:v>1.942E-2</c:v>
                </c:pt>
                <c:pt idx="584">
                  <c:v>1.9480000000000001E-2</c:v>
                </c:pt>
                <c:pt idx="585">
                  <c:v>1.9519999999999999E-2</c:v>
                </c:pt>
                <c:pt idx="586">
                  <c:v>1.951E-2</c:v>
                </c:pt>
                <c:pt idx="587">
                  <c:v>1.9550000000000001E-2</c:v>
                </c:pt>
                <c:pt idx="588">
                  <c:v>1.9599999999999999E-2</c:v>
                </c:pt>
                <c:pt idx="589">
                  <c:v>1.9630000000000002E-2</c:v>
                </c:pt>
                <c:pt idx="590">
                  <c:v>1.9650000000000001E-2</c:v>
                </c:pt>
                <c:pt idx="591">
                  <c:v>1.9699999999999999E-2</c:v>
                </c:pt>
                <c:pt idx="592">
                  <c:v>1.975E-2</c:v>
                </c:pt>
                <c:pt idx="593">
                  <c:v>1.9769999999999999E-2</c:v>
                </c:pt>
                <c:pt idx="594">
                  <c:v>1.983E-2</c:v>
                </c:pt>
                <c:pt idx="595">
                  <c:v>1.984E-2</c:v>
                </c:pt>
                <c:pt idx="596">
                  <c:v>1.9869999999999999E-2</c:v>
                </c:pt>
                <c:pt idx="597">
                  <c:v>1.9890000000000001E-2</c:v>
                </c:pt>
                <c:pt idx="598">
                  <c:v>1.9949999999999999E-2</c:v>
                </c:pt>
                <c:pt idx="599">
                  <c:v>1.9970000000000002E-2</c:v>
                </c:pt>
                <c:pt idx="600">
                  <c:v>0.02</c:v>
                </c:pt>
                <c:pt idx="601">
                  <c:v>2.0049999999999998E-2</c:v>
                </c:pt>
                <c:pt idx="602">
                  <c:v>2.0070000000000001E-2</c:v>
                </c:pt>
                <c:pt idx="603">
                  <c:v>2.0109999999999999E-2</c:v>
                </c:pt>
                <c:pt idx="604">
                  <c:v>2.0140000000000002E-2</c:v>
                </c:pt>
                <c:pt idx="605">
                  <c:v>2.018E-2</c:v>
                </c:pt>
                <c:pt idx="606">
                  <c:v>2.0209999999999999E-2</c:v>
                </c:pt>
                <c:pt idx="607">
                  <c:v>2.0240000000000001E-2</c:v>
                </c:pt>
                <c:pt idx="608">
                  <c:v>2.0289999999999999E-2</c:v>
                </c:pt>
                <c:pt idx="609">
                  <c:v>2.0310000000000002E-2</c:v>
                </c:pt>
                <c:pt idx="610">
                  <c:v>2.0330000000000001E-2</c:v>
                </c:pt>
                <c:pt idx="611">
                  <c:v>2.035E-2</c:v>
                </c:pt>
                <c:pt idx="612">
                  <c:v>2.0389999999999998E-2</c:v>
                </c:pt>
                <c:pt idx="613">
                  <c:v>2.043E-2</c:v>
                </c:pt>
                <c:pt idx="614">
                  <c:v>2.0469999999999999E-2</c:v>
                </c:pt>
                <c:pt idx="615">
                  <c:v>2.0500000000000001E-2</c:v>
                </c:pt>
                <c:pt idx="616">
                  <c:v>2.053E-2</c:v>
                </c:pt>
                <c:pt idx="617">
                  <c:v>2.0570000000000001E-2</c:v>
                </c:pt>
                <c:pt idx="618">
                  <c:v>2.06E-2</c:v>
                </c:pt>
                <c:pt idx="619">
                  <c:v>2.0660000000000001E-2</c:v>
                </c:pt>
                <c:pt idx="620">
                  <c:v>2.068E-2</c:v>
                </c:pt>
                <c:pt idx="621">
                  <c:v>2.0729999999999998E-2</c:v>
                </c:pt>
                <c:pt idx="622">
                  <c:v>2.0750000000000001E-2</c:v>
                </c:pt>
                <c:pt idx="623">
                  <c:v>2.078E-2</c:v>
                </c:pt>
                <c:pt idx="624">
                  <c:v>2.0799999999999999E-2</c:v>
                </c:pt>
                <c:pt idx="625">
                  <c:v>2.085E-2</c:v>
                </c:pt>
                <c:pt idx="626">
                  <c:v>2.087E-2</c:v>
                </c:pt>
                <c:pt idx="627">
                  <c:v>2.0899999999999998E-2</c:v>
                </c:pt>
                <c:pt idx="628">
                  <c:v>2.095E-2</c:v>
                </c:pt>
                <c:pt idx="629">
                  <c:v>2.0979999999999999E-2</c:v>
                </c:pt>
                <c:pt idx="630">
                  <c:v>2.1000000000000001E-2</c:v>
                </c:pt>
                <c:pt idx="631">
                  <c:v>2.103E-2</c:v>
                </c:pt>
                <c:pt idx="632">
                  <c:v>2.1069999999999998E-2</c:v>
                </c:pt>
                <c:pt idx="633">
                  <c:v>2.1100000000000001E-2</c:v>
                </c:pt>
                <c:pt idx="634">
                  <c:v>2.1139999999999999E-2</c:v>
                </c:pt>
                <c:pt idx="635">
                  <c:v>2.1170000000000001E-2</c:v>
                </c:pt>
                <c:pt idx="636">
                  <c:v>2.1190000000000001E-2</c:v>
                </c:pt>
                <c:pt idx="637">
                  <c:v>2.1229999999999999E-2</c:v>
                </c:pt>
                <c:pt idx="638">
                  <c:v>2.129E-2</c:v>
                </c:pt>
                <c:pt idx="639">
                  <c:v>2.1299999999999999E-2</c:v>
                </c:pt>
                <c:pt idx="640">
                  <c:v>2.1340000000000001E-2</c:v>
                </c:pt>
                <c:pt idx="641">
                  <c:v>2.137E-2</c:v>
                </c:pt>
                <c:pt idx="642">
                  <c:v>2.1399999999999999E-2</c:v>
                </c:pt>
                <c:pt idx="643">
                  <c:v>2.1430000000000001E-2</c:v>
                </c:pt>
                <c:pt idx="644">
                  <c:v>2.147E-2</c:v>
                </c:pt>
                <c:pt idx="645">
                  <c:v>2.1510000000000001E-2</c:v>
                </c:pt>
                <c:pt idx="646">
                  <c:v>2.1530000000000001E-2</c:v>
                </c:pt>
                <c:pt idx="647">
                  <c:v>2.1559999999999999E-2</c:v>
                </c:pt>
                <c:pt idx="648">
                  <c:v>2.1610000000000001E-2</c:v>
                </c:pt>
                <c:pt idx="649">
                  <c:v>2.163E-2</c:v>
                </c:pt>
                <c:pt idx="650">
                  <c:v>2.1690000000000001E-2</c:v>
                </c:pt>
                <c:pt idx="651">
                  <c:v>2.1700000000000001E-2</c:v>
                </c:pt>
                <c:pt idx="652">
                  <c:v>2.1739999999999999E-2</c:v>
                </c:pt>
                <c:pt idx="653">
                  <c:v>2.1780000000000001E-2</c:v>
                </c:pt>
                <c:pt idx="654">
                  <c:v>2.181E-2</c:v>
                </c:pt>
                <c:pt idx="655">
                  <c:v>2.1829999999999999E-2</c:v>
                </c:pt>
                <c:pt idx="656">
                  <c:v>2.189E-2</c:v>
                </c:pt>
                <c:pt idx="657">
                  <c:v>2.1870000000000001E-2</c:v>
                </c:pt>
                <c:pt idx="658">
                  <c:v>2.1930000000000002E-2</c:v>
                </c:pt>
                <c:pt idx="659">
                  <c:v>2.1950000000000001E-2</c:v>
                </c:pt>
                <c:pt idx="660">
                  <c:v>2.2009999999999998E-2</c:v>
                </c:pt>
                <c:pt idx="661">
                  <c:v>2.2040000000000001E-2</c:v>
                </c:pt>
                <c:pt idx="662">
                  <c:v>2.206E-2</c:v>
                </c:pt>
                <c:pt idx="663">
                  <c:v>2.2089999999999999E-2</c:v>
                </c:pt>
                <c:pt idx="664">
                  <c:v>2.2110000000000001E-2</c:v>
                </c:pt>
                <c:pt idx="665">
                  <c:v>2.214E-2</c:v>
                </c:pt>
                <c:pt idx="666">
                  <c:v>2.2190000000000001E-2</c:v>
                </c:pt>
                <c:pt idx="667">
                  <c:v>2.223E-2</c:v>
                </c:pt>
                <c:pt idx="668">
                  <c:v>2.2239999999999999E-2</c:v>
                </c:pt>
                <c:pt idx="669">
                  <c:v>2.2270000000000002E-2</c:v>
                </c:pt>
                <c:pt idx="670">
                  <c:v>2.232E-2</c:v>
                </c:pt>
                <c:pt idx="671">
                  <c:v>2.2370000000000001E-2</c:v>
                </c:pt>
                <c:pt idx="672">
                  <c:v>2.239E-2</c:v>
                </c:pt>
                <c:pt idx="673">
                  <c:v>2.24E-2</c:v>
                </c:pt>
                <c:pt idx="674">
                  <c:v>2.2460000000000001E-2</c:v>
                </c:pt>
                <c:pt idx="675">
                  <c:v>2.2499999999999999E-2</c:v>
                </c:pt>
                <c:pt idx="676">
                  <c:v>2.2540000000000001E-2</c:v>
                </c:pt>
                <c:pt idx="677">
                  <c:v>2.256E-2</c:v>
                </c:pt>
                <c:pt idx="678">
                  <c:v>2.2589999999999999E-2</c:v>
                </c:pt>
                <c:pt idx="679">
                  <c:v>2.264E-2</c:v>
                </c:pt>
                <c:pt idx="680">
                  <c:v>2.2669999999999999E-2</c:v>
                </c:pt>
                <c:pt idx="681">
                  <c:v>2.2689999999999998E-2</c:v>
                </c:pt>
                <c:pt idx="682">
                  <c:v>2.273E-2</c:v>
                </c:pt>
                <c:pt idx="683">
                  <c:v>2.2759999999999999E-2</c:v>
                </c:pt>
                <c:pt idx="684">
                  <c:v>2.2790000000000001E-2</c:v>
                </c:pt>
                <c:pt idx="685">
                  <c:v>2.282E-2</c:v>
                </c:pt>
                <c:pt idx="686">
                  <c:v>2.2859999999999998E-2</c:v>
                </c:pt>
                <c:pt idx="687">
                  <c:v>2.2880000000000001E-2</c:v>
                </c:pt>
                <c:pt idx="688">
                  <c:v>2.29E-2</c:v>
                </c:pt>
                <c:pt idx="689">
                  <c:v>2.2950000000000002E-2</c:v>
                </c:pt>
                <c:pt idx="690">
                  <c:v>2.3E-2</c:v>
                </c:pt>
                <c:pt idx="691">
                  <c:v>2.3019999999999999E-2</c:v>
                </c:pt>
                <c:pt idx="692">
                  <c:v>2.3050000000000001E-2</c:v>
                </c:pt>
                <c:pt idx="693">
                  <c:v>2.3099999999999999E-2</c:v>
                </c:pt>
                <c:pt idx="694">
                  <c:v>2.3140000000000001E-2</c:v>
                </c:pt>
                <c:pt idx="695">
                  <c:v>2.316E-2</c:v>
                </c:pt>
                <c:pt idx="696">
                  <c:v>2.3179999999999999E-2</c:v>
                </c:pt>
                <c:pt idx="697">
                  <c:v>2.3210000000000001E-2</c:v>
                </c:pt>
                <c:pt idx="698">
                  <c:v>2.325E-2</c:v>
                </c:pt>
                <c:pt idx="699">
                  <c:v>2.3300000000000001E-2</c:v>
                </c:pt>
                <c:pt idx="700">
                  <c:v>2.332E-2</c:v>
                </c:pt>
                <c:pt idx="701">
                  <c:v>2.334E-2</c:v>
                </c:pt>
                <c:pt idx="702">
                  <c:v>2.3380000000000001E-2</c:v>
                </c:pt>
                <c:pt idx="703">
                  <c:v>2.341E-2</c:v>
                </c:pt>
                <c:pt idx="704">
                  <c:v>2.3429999999999999E-2</c:v>
                </c:pt>
                <c:pt idx="705">
                  <c:v>2.3470000000000001E-2</c:v>
                </c:pt>
                <c:pt idx="706">
                  <c:v>2.3519999999999999E-2</c:v>
                </c:pt>
                <c:pt idx="707">
                  <c:v>2.3560000000000001E-2</c:v>
                </c:pt>
                <c:pt idx="708">
                  <c:v>2.358E-2</c:v>
                </c:pt>
                <c:pt idx="709">
                  <c:v>2.3609999999999999E-2</c:v>
                </c:pt>
                <c:pt idx="710">
                  <c:v>2.3650000000000001E-2</c:v>
                </c:pt>
                <c:pt idx="711">
                  <c:v>2.367E-2</c:v>
                </c:pt>
                <c:pt idx="712">
                  <c:v>2.3720000000000001E-2</c:v>
                </c:pt>
                <c:pt idx="713">
                  <c:v>2.376E-2</c:v>
                </c:pt>
                <c:pt idx="714">
                  <c:v>2.3789999999999999E-2</c:v>
                </c:pt>
                <c:pt idx="715">
                  <c:v>2.3820000000000001E-2</c:v>
                </c:pt>
                <c:pt idx="716">
                  <c:v>2.3859999999999999E-2</c:v>
                </c:pt>
                <c:pt idx="717">
                  <c:v>2.3879999999999998E-2</c:v>
                </c:pt>
                <c:pt idx="718">
                  <c:v>2.392E-2</c:v>
                </c:pt>
                <c:pt idx="719">
                  <c:v>2.3970000000000002E-2</c:v>
                </c:pt>
                <c:pt idx="720">
                  <c:v>2.4E-2</c:v>
                </c:pt>
                <c:pt idx="721">
                  <c:v>2.4029999999999999E-2</c:v>
                </c:pt>
                <c:pt idx="722">
                  <c:v>2.4070000000000001E-2</c:v>
                </c:pt>
                <c:pt idx="723">
                  <c:v>2.409E-2</c:v>
                </c:pt>
                <c:pt idx="724">
                  <c:v>2.4119999999999999E-2</c:v>
                </c:pt>
                <c:pt idx="725">
                  <c:v>2.4150000000000001E-2</c:v>
                </c:pt>
                <c:pt idx="726">
                  <c:v>2.418E-2</c:v>
                </c:pt>
                <c:pt idx="727">
                  <c:v>2.4219999999999998E-2</c:v>
                </c:pt>
                <c:pt idx="728">
                  <c:v>2.426E-2</c:v>
                </c:pt>
                <c:pt idx="729">
                  <c:v>2.4279999999999999E-2</c:v>
                </c:pt>
                <c:pt idx="730">
                  <c:v>2.4320000000000001E-2</c:v>
                </c:pt>
                <c:pt idx="731">
                  <c:v>2.435E-2</c:v>
                </c:pt>
                <c:pt idx="732">
                  <c:v>2.4379999999999999E-2</c:v>
                </c:pt>
                <c:pt idx="733">
                  <c:v>2.4410000000000001E-2</c:v>
                </c:pt>
                <c:pt idx="734">
                  <c:v>2.444E-2</c:v>
                </c:pt>
                <c:pt idx="735">
                  <c:v>2.4479999999999998E-2</c:v>
                </c:pt>
                <c:pt idx="736">
                  <c:v>2.4479999999999998E-2</c:v>
                </c:pt>
                <c:pt idx="737">
                  <c:v>2.4539999999999999E-2</c:v>
                </c:pt>
                <c:pt idx="738">
                  <c:v>2.4580000000000001E-2</c:v>
                </c:pt>
                <c:pt idx="739">
                  <c:v>2.461E-2</c:v>
                </c:pt>
                <c:pt idx="740">
                  <c:v>2.4649999999999998E-2</c:v>
                </c:pt>
                <c:pt idx="741">
                  <c:v>2.4680000000000001E-2</c:v>
                </c:pt>
                <c:pt idx="742">
                  <c:v>2.4729999999999999E-2</c:v>
                </c:pt>
                <c:pt idx="743">
                  <c:v>2.4740000000000002E-2</c:v>
                </c:pt>
                <c:pt idx="744">
                  <c:v>2.477E-2</c:v>
                </c:pt>
                <c:pt idx="745">
                  <c:v>2.4819999999999998E-2</c:v>
                </c:pt>
                <c:pt idx="746">
                  <c:v>2.4850000000000001E-2</c:v>
                </c:pt>
                <c:pt idx="747">
                  <c:v>2.4879999999999999E-2</c:v>
                </c:pt>
                <c:pt idx="748">
                  <c:v>2.494E-2</c:v>
                </c:pt>
                <c:pt idx="749">
                  <c:v>2.496E-2</c:v>
                </c:pt>
                <c:pt idx="750">
                  <c:v>2.4969999999999999E-2</c:v>
                </c:pt>
                <c:pt idx="751">
                  <c:v>2.5010000000000001E-2</c:v>
                </c:pt>
                <c:pt idx="752">
                  <c:v>2.5059999999999999E-2</c:v>
                </c:pt>
                <c:pt idx="753">
                  <c:v>2.5080000000000002E-2</c:v>
                </c:pt>
                <c:pt idx="754">
                  <c:v>2.512E-2</c:v>
                </c:pt>
                <c:pt idx="755">
                  <c:v>2.5170000000000001E-2</c:v>
                </c:pt>
                <c:pt idx="756">
                  <c:v>2.521E-2</c:v>
                </c:pt>
                <c:pt idx="757">
                  <c:v>2.5229999999999999E-2</c:v>
                </c:pt>
                <c:pt idx="758">
                  <c:v>2.5239999999999999E-2</c:v>
                </c:pt>
                <c:pt idx="759">
                  <c:v>2.528E-2</c:v>
                </c:pt>
                <c:pt idx="760">
                  <c:v>2.5329999999999998E-2</c:v>
                </c:pt>
                <c:pt idx="761">
                  <c:v>2.5360000000000001E-2</c:v>
                </c:pt>
                <c:pt idx="762">
                  <c:v>2.5399999999999999E-2</c:v>
                </c:pt>
                <c:pt idx="763">
                  <c:v>2.5440000000000001E-2</c:v>
                </c:pt>
                <c:pt idx="764">
                  <c:v>2.5479999999999999E-2</c:v>
                </c:pt>
                <c:pt idx="765">
                  <c:v>2.5499999999999998E-2</c:v>
                </c:pt>
                <c:pt idx="766">
                  <c:v>2.5510000000000001E-2</c:v>
                </c:pt>
                <c:pt idx="767">
                  <c:v>2.555E-2</c:v>
                </c:pt>
                <c:pt idx="768">
                  <c:v>2.5579999999999999E-2</c:v>
                </c:pt>
                <c:pt idx="769">
                  <c:v>2.562E-2</c:v>
                </c:pt>
                <c:pt idx="770">
                  <c:v>2.5649999999999999E-2</c:v>
                </c:pt>
                <c:pt idx="771">
                  <c:v>2.5700000000000001E-2</c:v>
                </c:pt>
                <c:pt idx="772">
                  <c:v>2.5739999999999999E-2</c:v>
                </c:pt>
                <c:pt idx="773">
                  <c:v>2.5739999999999999E-2</c:v>
                </c:pt>
                <c:pt idx="774">
                  <c:v>2.579E-2</c:v>
                </c:pt>
                <c:pt idx="775">
                  <c:v>2.5819999999999999E-2</c:v>
                </c:pt>
                <c:pt idx="776">
                  <c:v>2.5850000000000001E-2</c:v>
                </c:pt>
                <c:pt idx="777">
                  <c:v>2.5909999999999999E-2</c:v>
                </c:pt>
                <c:pt idx="778">
                  <c:v>2.5940000000000001E-2</c:v>
                </c:pt>
                <c:pt idx="779">
                  <c:v>2.596E-2</c:v>
                </c:pt>
                <c:pt idx="780">
                  <c:v>2.598E-2</c:v>
                </c:pt>
                <c:pt idx="781">
                  <c:v>2.6030000000000001E-2</c:v>
                </c:pt>
                <c:pt idx="782">
                  <c:v>2.605E-2</c:v>
                </c:pt>
                <c:pt idx="783">
                  <c:v>2.6089999999999999E-2</c:v>
                </c:pt>
                <c:pt idx="784">
                  <c:v>2.613E-2</c:v>
                </c:pt>
                <c:pt idx="785">
                  <c:v>2.615E-2</c:v>
                </c:pt>
                <c:pt idx="786">
                  <c:v>2.6169999999999999E-2</c:v>
                </c:pt>
                <c:pt idx="787">
                  <c:v>2.623E-2</c:v>
                </c:pt>
                <c:pt idx="788">
                  <c:v>2.6249999999999999E-2</c:v>
                </c:pt>
                <c:pt idx="789">
                  <c:v>2.6290000000000001E-2</c:v>
                </c:pt>
                <c:pt idx="790">
                  <c:v>2.631E-2</c:v>
                </c:pt>
                <c:pt idx="791">
                  <c:v>2.6349999999999998E-2</c:v>
                </c:pt>
                <c:pt idx="792">
                  <c:v>2.6370000000000001E-2</c:v>
                </c:pt>
                <c:pt idx="793">
                  <c:v>2.6429999999999999E-2</c:v>
                </c:pt>
                <c:pt idx="794">
                  <c:v>2.6440000000000002E-2</c:v>
                </c:pt>
                <c:pt idx="795">
                  <c:v>2.649E-2</c:v>
                </c:pt>
                <c:pt idx="796">
                  <c:v>2.6519999999999998E-2</c:v>
                </c:pt>
                <c:pt idx="797">
                  <c:v>2.657E-2</c:v>
                </c:pt>
                <c:pt idx="798">
                  <c:v>2.6599999999999999E-2</c:v>
                </c:pt>
                <c:pt idx="799">
                  <c:v>2.6620000000000001E-2</c:v>
                </c:pt>
                <c:pt idx="800">
                  <c:v>2.6669999999999999E-2</c:v>
                </c:pt>
                <c:pt idx="801">
                  <c:v>2.6679999999999999E-2</c:v>
                </c:pt>
                <c:pt idx="802">
                  <c:v>2.673E-2</c:v>
                </c:pt>
                <c:pt idx="803">
                  <c:v>2.6769999999999999E-2</c:v>
                </c:pt>
                <c:pt idx="804">
                  <c:v>2.6800000000000001E-2</c:v>
                </c:pt>
                <c:pt idx="805">
                  <c:v>2.683E-2</c:v>
                </c:pt>
                <c:pt idx="806">
                  <c:v>2.6859999999999998E-2</c:v>
                </c:pt>
                <c:pt idx="807">
                  <c:v>2.69E-2</c:v>
                </c:pt>
                <c:pt idx="808">
                  <c:v>2.6950000000000002E-2</c:v>
                </c:pt>
                <c:pt idx="809">
                  <c:v>2.6970000000000001E-2</c:v>
                </c:pt>
                <c:pt idx="810">
                  <c:v>2.7029999999999998E-2</c:v>
                </c:pt>
                <c:pt idx="811">
                  <c:v>2.7060000000000001E-2</c:v>
                </c:pt>
                <c:pt idx="812">
                  <c:v>2.708E-2</c:v>
                </c:pt>
                <c:pt idx="813">
                  <c:v>2.7109999999999999E-2</c:v>
                </c:pt>
                <c:pt idx="814">
                  <c:v>2.7109999999999999E-2</c:v>
                </c:pt>
                <c:pt idx="815">
                  <c:v>2.7179999999999999E-2</c:v>
                </c:pt>
                <c:pt idx="816">
                  <c:v>2.7199999999999998E-2</c:v>
                </c:pt>
                <c:pt idx="817">
                  <c:v>2.724E-2</c:v>
                </c:pt>
                <c:pt idx="818">
                  <c:v>2.7269999999999999E-2</c:v>
                </c:pt>
                <c:pt idx="819">
                  <c:v>2.7300000000000001E-2</c:v>
                </c:pt>
                <c:pt idx="820">
                  <c:v>2.734E-2</c:v>
                </c:pt>
                <c:pt idx="821">
                  <c:v>2.7359999999999999E-2</c:v>
                </c:pt>
                <c:pt idx="822">
                  <c:v>2.741E-2</c:v>
                </c:pt>
                <c:pt idx="823">
                  <c:v>2.743E-2</c:v>
                </c:pt>
                <c:pt idx="824">
                  <c:v>2.7470000000000001E-2</c:v>
                </c:pt>
                <c:pt idx="825">
                  <c:v>2.75E-2</c:v>
                </c:pt>
                <c:pt idx="826">
                  <c:v>2.7539999999999999E-2</c:v>
                </c:pt>
                <c:pt idx="827">
                  <c:v>2.7560000000000001E-2</c:v>
                </c:pt>
                <c:pt idx="828">
                  <c:v>2.7609999999999999E-2</c:v>
                </c:pt>
                <c:pt idx="829">
                  <c:v>2.7640000000000001E-2</c:v>
                </c:pt>
                <c:pt idx="830">
                  <c:v>2.768E-2</c:v>
                </c:pt>
                <c:pt idx="831">
                  <c:v>2.7709999999999999E-2</c:v>
                </c:pt>
                <c:pt idx="832">
                  <c:v>2.7740000000000001E-2</c:v>
                </c:pt>
                <c:pt idx="833">
                  <c:v>2.777E-2</c:v>
                </c:pt>
                <c:pt idx="834">
                  <c:v>2.7810000000000001E-2</c:v>
                </c:pt>
                <c:pt idx="835">
                  <c:v>2.7859999999999999E-2</c:v>
                </c:pt>
                <c:pt idx="836">
                  <c:v>2.7879999999999999E-2</c:v>
                </c:pt>
                <c:pt idx="837">
                  <c:v>2.7900000000000001E-2</c:v>
                </c:pt>
                <c:pt idx="838">
                  <c:v>2.794E-2</c:v>
                </c:pt>
                <c:pt idx="839">
                  <c:v>2.7969999999999998E-2</c:v>
                </c:pt>
                <c:pt idx="840">
                  <c:v>2.801E-2</c:v>
                </c:pt>
                <c:pt idx="841">
                  <c:v>2.8029999999999999E-2</c:v>
                </c:pt>
                <c:pt idx="842">
                  <c:v>2.8070000000000001E-2</c:v>
                </c:pt>
                <c:pt idx="843">
                  <c:v>2.811E-2</c:v>
                </c:pt>
                <c:pt idx="844">
                  <c:v>2.8139999999999998E-2</c:v>
                </c:pt>
                <c:pt idx="845">
                  <c:v>2.8160000000000001E-2</c:v>
                </c:pt>
                <c:pt idx="846">
                  <c:v>2.8219999999999999E-2</c:v>
                </c:pt>
                <c:pt idx="847">
                  <c:v>2.8250000000000001E-2</c:v>
                </c:pt>
                <c:pt idx="848">
                  <c:v>2.8250000000000001E-2</c:v>
                </c:pt>
                <c:pt idx="849">
                  <c:v>2.8299999999999999E-2</c:v>
                </c:pt>
                <c:pt idx="850">
                  <c:v>2.8299999999999999E-2</c:v>
                </c:pt>
                <c:pt idx="851">
                  <c:v>2.8369999999999999E-2</c:v>
                </c:pt>
                <c:pt idx="852">
                  <c:v>2.8379999999999999E-2</c:v>
                </c:pt>
                <c:pt idx="853">
                  <c:v>2.845E-2</c:v>
                </c:pt>
                <c:pt idx="854">
                  <c:v>2.8469999999999999E-2</c:v>
                </c:pt>
                <c:pt idx="855">
                  <c:v>2.8510000000000001E-2</c:v>
                </c:pt>
                <c:pt idx="856">
                  <c:v>2.853E-2</c:v>
                </c:pt>
                <c:pt idx="857">
                  <c:v>2.8580000000000001E-2</c:v>
                </c:pt>
                <c:pt idx="858">
                  <c:v>2.862E-2</c:v>
                </c:pt>
                <c:pt idx="859">
                  <c:v>2.8629999999999999E-2</c:v>
                </c:pt>
                <c:pt idx="860">
                  <c:v>2.8660000000000001E-2</c:v>
                </c:pt>
                <c:pt idx="861">
                  <c:v>2.87E-2</c:v>
                </c:pt>
                <c:pt idx="862">
                  <c:v>2.8740000000000002E-2</c:v>
                </c:pt>
                <c:pt idx="863">
                  <c:v>2.877E-2</c:v>
                </c:pt>
                <c:pt idx="864">
                  <c:v>2.879E-2</c:v>
                </c:pt>
                <c:pt idx="865">
                  <c:v>2.8830000000000001E-2</c:v>
                </c:pt>
                <c:pt idx="866">
                  <c:v>2.886E-2</c:v>
                </c:pt>
                <c:pt idx="867">
                  <c:v>2.8910000000000002E-2</c:v>
                </c:pt>
                <c:pt idx="868">
                  <c:v>2.895E-2</c:v>
                </c:pt>
                <c:pt idx="869">
                  <c:v>2.8969999999999999E-2</c:v>
                </c:pt>
                <c:pt idx="870">
                  <c:v>2.8989999999999998E-2</c:v>
                </c:pt>
                <c:pt idx="871">
                  <c:v>2.9049999999999999E-2</c:v>
                </c:pt>
                <c:pt idx="872">
                  <c:v>2.9059999999999999E-2</c:v>
                </c:pt>
                <c:pt idx="873">
                  <c:v>2.9100000000000001E-2</c:v>
                </c:pt>
                <c:pt idx="874">
                  <c:v>2.9159999999999998E-2</c:v>
                </c:pt>
                <c:pt idx="875">
                  <c:v>2.9170000000000001E-2</c:v>
                </c:pt>
                <c:pt idx="876">
                  <c:v>2.921E-2</c:v>
                </c:pt>
                <c:pt idx="877">
                  <c:v>2.9239999999999999E-2</c:v>
                </c:pt>
                <c:pt idx="878">
                  <c:v>2.928E-2</c:v>
                </c:pt>
                <c:pt idx="879">
                  <c:v>2.93E-2</c:v>
                </c:pt>
                <c:pt idx="880">
                  <c:v>2.9340000000000001E-2</c:v>
                </c:pt>
                <c:pt idx="881">
                  <c:v>2.938E-2</c:v>
                </c:pt>
                <c:pt idx="882">
                  <c:v>2.9409999999999999E-2</c:v>
                </c:pt>
                <c:pt idx="883">
                  <c:v>2.945E-2</c:v>
                </c:pt>
                <c:pt idx="884">
                  <c:v>2.947E-2</c:v>
                </c:pt>
                <c:pt idx="885">
                  <c:v>2.9520000000000001E-2</c:v>
                </c:pt>
                <c:pt idx="886">
                  <c:v>2.9530000000000001E-2</c:v>
                </c:pt>
                <c:pt idx="887">
                  <c:v>2.9569999999999999E-2</c:v>
                </c:pt>
                <c:pt idx="888">
                  <c:v>2.9610000000000001E-2</c:v>
                </c:pt>
                <c:pt idx="889">
                  <c:v>2.9649999999999999E-2</c:v>
                </c:pt>
                <c:pt idx="890">
                  <c:v>2.9680000000000002E-2</c:v>
                </c:pt>
                <c:pt idx="891">
                  <c:v>2.9690000000000001E-2</c:v>
                </c:pt>
                <c:pt idx="892">
                  <c:v>2.9729999999999999E-2</c:v>
                </c:pt>
                <c:pt idx="893">
                  <c:v>2.9760000000000002E-2</c:v>
                </c:pt>
                <c:pt idx="894">
                  <c:v>2.98E-2</c:v>
                </c:pt>
                <c:pt idx="895">
                  <c:v>2.9860000000000001E-2</c:v>
                </c:pt>
                <c:pt idx="896">
                  <c:v>2.9870000000000001E-2</c:v>
                </c:pt>
                <c:pt idx="897">
                  <c:v>2.9899999999999999E-2</c:v>
                </c:pt>
                <c:pt idx="898">
                  <c:v>2.9919999999999999E-2</c:v>
                </c:pt>
                <c:pt idx="899">
                  <c:v>2.997E-2</c:v>
                </c:pt>
                <c:pt idx="900">
                  <c:v>3.0009999999999998E-2</c:v>
                </c:pt>
                <c:pt idx="901">
                  <c:v>3.0020000000000002E-2</c:v>
                </c:pt>
                <c:pt idx="902">
                  <c:v>3.006E-2</c:v>
                </c:pt>
                <c:pt idx="903">
                  <c:v>3.0099999999999998E-2</c:v>
                </c:pt>
                <c:pt idx="904">
                  <c:v>3.0120000000000001E-2</c:v>
                </c:pt>
                <c:pt idx="905">
                  <c:v>3.0159999999999999E-2</c:v>
                </c:pt>
                <c:pt idx="906">
                  <c:v>3.0190000000000002E-2</c:v>
                </c:pt>
                <c:pt idx="907">
                  <c:v>3.022E-2</c:v>
                </c:pt>
                <c:pt idx="908">
                  <c:v>3.0259999999999999E-2</c:v>
                </c:pt>
                <c:pt idx="909">
                  <c:v>3.0269999999999998E-2</c:v>
                </c:pt>
                <c:pt idx="910">
                  <c:v>3.032E-2</c:v>
                </c:pt>
                <c:pt idx="911">
                  <c:v>3.0360000000000002E-2</c:v>
                </c:pt>
                <c:pt idx="912">
                  <c:v>3.04E-2</c:v>
                </c:pt>
                <c:pt idx="913">
                  <c:v>3.0439999999999998E-2</c:v>
                </c:pt>
                <c:pt idx="914">
                  <c:v>3.0460000000000001E-2</c:v>
                </c:pt>
                <c:pt idx="915">
                  <c:v>3.0499999999999999E-2</c:v>
                </c:pt>
                <c:pt idx="916">
                  <c:v>3.0540000000000001E-2</c:v>
                </c:pt>
                <c:pt idx="917">
                  <c:v>3.0550000000000001E-2</c:v>
                </c:pt>
                <c:pt idx="918">
                  <c:v>3.0599999999999999E-2</c:v>
                </c:pt>
                <c:pt idx="919">
                  <c:v>3.0630000000000001E-2</c:v>
                </c:pt>
                <c:pt idx="920">
                  <c:v>3.065E-2</c:v>
                </c:pt>
                <c:pt idx="921">
                  <c:v>3.0689999999999999E-2</c:v>
                </c:pt>
                <c:pt idx="922">
                  <c:v>3.0710000000000001E-2</c:v>
                </c:pt>
                <c:pt idx="923">
                  <c:v>3.075E-2</c:v>
                </c:pt>
                <c:pt idx="924">
                  <c:v>3.0790000000000001E-2</c:v>
                </c:pt>
                <c:pt idx="925">
                  <c:v>3.083E-2</c:v>
                </c:pt>
                <c:pt idx="926">
                  <c:v>3.0880000000000001E-2</c:v>
                </c:pt>
                <c:pt idx="927">
                  <c:v>3.0880000000000001E-2</c:v>
                </c:pt>
                <c:pt idx="928">
                  <c:v>3.0939999999999999E-2</c:v>
                </c:pt>
                <c:pt idx="929">
                  <c:v>3.0980000000000001E-2</c:v>
                </c:pt>
                <c:pt idx="930">
                  <c:v>3.1E-2</c:v>
                </c:pt>
                <c:pt idx="931">
                  <c:v>3.1029999999999999E-2</c:v>
                </c:pt>
                <c:pt idx="932">
                  <c:v>3.1060000000000001E-2</c:v>
                </c:pt>
                <c:pt idx="933">
                  <c:v>3.1099999999999999E-2</c:v>
                </c:pt>
                <c:pt idx="934">
                  <c:v>3.1119999999999998E-2</c:v>
                </c:pt>
                <c:pt idx="935">
                  <c:v>3.1179999999999999E-2</c:v>
                </c:pt>
                <c:pt idx="936">
                  <c:v>3.1189999999999999E-2</c:v>
                </c:pt>
                <c:pt idx="937">
                  <c:v>3.1210000000000002E-2</c:v>
                </c:pt>
                <c:pt idx="938">
                  <c:v>3.1280000000000002E-2</c:v>
                </c:pt>
                <c:pt idx="939">
                  <c:v>3.1289999999999998E-2</c:v>
                </c:pt>
                <c:pt idx="940">
                  <c:v>3.1329999999999997E-2</c:v>
                </c:pt>
                <c:pt idx="941">
                  <c:v>3.1359999999999999E-2</c:v>
                </c:pt>
                <c:pt idx="942">
                  <c:v>3.1399999999999997E-2</c:v>
                </c:pt>
                <c:pt idx="943">
                  <c:v>3.1440000000000003E-2</c:v>
                </c:pt>
                <c:pt idx="944">
                  <c:v>3.1480000000000001E-2</c:v>
                </c:pt>
                <c:pt idx="945">
                  <c:v>3.1510000000000003E-2</c:v>
                </c:pt>
                <c:pt idx="946">
                  <c:v>3.1519999999999999E-2</c:v>
                </c:pt>
                <c:pt idx="947">
                  <c:v>3.1550000000000002E-2</c:v>
                </c:pt>
                <c:pt idx="948">
                  <c:v>3.1620000000000002E-2</c:v>
                </c:pt>
                <c:pt idx="949">
                  <c:v>3.1640000000000001E-2</c:v>
                </c:pt>
                <c:pt idx="950">
                  <c:v>3.1660000000000001E-2</c:v>
                </c:pt>
                <c:pt idx="951">
                  <c:v>3.1710000000000002E-2</c:v>
                </c:pt>
                <c:pt idx="952">
                  <c:v>3.1739999999999997E-2</c:v>
                </c:pt>
                <c:pt idx="953">
                  <c:v>3.177E-2</c:v>
                </c:pt>
                <c:pt idx="954">
                  <c:v>3.1789999999999999E-2</c:v>
                </c:pt>
                <c:pt idx="955">
                  <c:v>3.184E-2</c:v>
                </c:pt>
                <c:pt idx="956">
                  <c:v>3.1879999999999999E-2</c:v>
                </c:pt>
                <c:pt idx="957">
                  <c:v>3.1890000000000002E-2</c:v>
                </c:pt>
                <c:pt idx="958">
                  <c:v>3.1940000000000003E-2</c:v>
                </c:pt>
                <c:pt idx="959">
                  <c:v>3.1980000000000001E-2</c:v>
                </c:pt>
                <c:pt idx="960">
                  <c:v>3.2000000000000001E-2</c:v>
                </c:pt>
                <c:pt idx="961">
                  <c:v>3.2050000000000002E-2</c:v>
                </c:pt>
                <c:pt idx="962">
                  <c:v>3.2070000000000001E-2</c:v>
                </c:pt>
                <c:pt idx="963">
                  <c:v>3.2099999999999997E-2</c:v>
                </c:pt>
                <c:pt idx="964">
                  <c:v>3.2140000000000002E-2</c:v>
                </c:pt>
                <c:pt idx="965">
                  <c:v>3.2160000000000001E-2</c:v>
                </c:pt>
                <c:pt idx="966">
                  <c:v>3.2190000000000003E-2</c:v>
                </c:pt>
                <c:pt idx="967">
                  <c:v>3.2199999999999999E-2</c:v>
                </c:pt>
                <c:pt idx="968">
                  <c:v>3.2250000000000001E-2</c:v>
                </c:pt>
                <c:pt idx="969">
                  <c:v>3.2280000000000003E-2</c:v>
                </c:pt>
                <c:pt idx="970">
                  <c:v>3.2309999999999998E-2</c:v>
                </c:pt>
                <c:pt idx="971">
                  <c:v>3.236E-2</c:v>
                </c:pt>
                <c:pt idx="972">
                  <c:v>3.2410000000000001E-2</c:v>
                </c:pt>
                <c:pt idx="973">
                  <c:v>3.2410000000000001E-2</c:v>
                </c:pt>
                <c:pt idx="974">
                  <c:v>3.2469999999999999E-2</c:v>
                </c:pt>
                <c:pt idx="975">
                  <c:v>3.2500000000000001E-2</c:v>
                </c:pt>
                <c:pt idx="976">
                  <c:v>3.2539999999999999E-2</c:v>
                </c:pt>
                <c:pt idx="977">
                  <c:v>3.2559999999999999E-2</c:v>
                </c:pt>
                <c:pt idx="978">
                  <c:v>3.2590000000000001E-2</c:v>
                </c:pt>
                <c:pt idx="979">
                  <c:v>3.2660000000000002E-2</c:v>
                </c:pt>
                <c:pt idx="980">
                  <c:v>3.2680000000000001E-2</c:v>
                </c:pt>
                <c:pt idx="981">
                  <c:v>3.2689999999999997E-2</c:v>
                </c:pt>
                <c:pt idx="982">
                  <c:v>3.2719999999999999E-2</c:v>
                </c:pt>
                <c:pt idx="983">
                  <c:v>3.2759999999999997E-2</c:v>
                </c:pt>
                <c:pt idx="984">
                  <c:v>3.2809999999999999E-2</c:v>
                </c:pt>
                <c:pt idx="985">
                  <c:v>3.2829999999999998E-2</c:v>
                </c:pt>
                <c:pt idx="986">
                  <c:v>3.286E-2</c:v>
                </c:pt>
                <c:pt idx="987">
                  <c:v>3.288E-2</c:v>
                </c:pt>
                <c:pt idx="988">
                  <c:v>3.2939999999999997E-2</c:v>
                </c:pt>
                <c:pt idx="989">
                  <c:v>3.2980000000000002E-2</c:v>
                </c:pt>
                <c:pt idx="990">
                  <c:v>3.2989999999999998E-2</c:v>
                </c:pt>
                <c:pt idx="991">
                  <c:v>3.304E-2</c:v>
                </c:pt>
                <c:pt idx="992">
                  <c:v>3.3050000000000003E-2</c:v>
                </c:pt>
                <c:pt idx="993">
                  <c:v>3.3119999999999997E-2</c:v>
                </c:pt>
                <c:pt idx="994">
                  <c:v>3.313E-2</c:v>
                </c:pt>
                <c:pt idx="995">
                  <c:v>3.3169999999999998E-2</c:v>
                </c:pt>
                <c:pt idx="996">
                  <c:v>3.3189999999999997E-2</c:v>
                </c:pt>
                <c:pt idx="997">
                  <c:v>3.322E-2</c:v>
                </c:pt>
                <c:pt idx="998">
                  <c:v>3.3270000000000001E-2</c:v>
                </c:pt>
                <c:pt idx="999">
                  <c:v>3.329E-2</c:v>
                </c:pt>
                <c:pt idx="1000">
                  <c:v>3.3340000000000002E-2</c:v>
                </c:pt>
                <c:pt idx="1001">
                  <c:v>3.338E-2</c:v>
                </c:pt>
                <c:pt idx="1002">
                  <c:v>3.3410000000000002E-2</c:v>
                </c:pt>
                <c:pt idx="1003">
                  <c:v>3.3450000000000001E-2</c:v>
                </c:pt>
                <c:pt idx="1004">
                  <c:v>3.3480000000000003E-2</c:v>
                </c:pt>
                <c:pt idx="1005">
                  <c:v>3.3500000000000002E-2</c:v>
                </c:pt>
                <c:pt idx="1006">
                  <c:v>3.3529999999999997E-2</c:v>
                </c:pt>
                <c:pt idx="1007">
                  <c:v>3.3570000000000003E-2</c:v>
                </c:pt>
                <c:pt idx="1008">
                  <c:v>3.3610000000000001E-2</c:v>
                </c:pt>
                <c:pt idx="1009">
                  <c:v>3.3640000000000003E-2</c:v>
                </c:pt>
                <c:pt idx="1010">
                  <c:v>3.3649999999999999E-2</c:v>
                </c:pt>
                <c:pt idx="1011">
                  <c:v>3.3700000000000001E-2</c:v>
                </c:pt>
                <c:pt idx="1012">
                  <c:v>3.372E-2</c:v>
                </c:pt>
                <c:pt idx="1013">
                  <c:v>3.3770000000000001E-2</c:v>
                </c:pt>
                <c:pt idx="1014">
                  <c:v>3.3799999999999997E-2</c:v>
                </c:pt>
                <c:pt idx="1015">
                  <c:v>3.3820000000000003E-2</c:v>
                </c:pt>
                <c:pt idx="1016">
                  <c:v>3.388E-2</c:v>
                </c:pt>
                <c:pt idx="1017">
                  <c:v>3.3919999999999999E-2</c:v>
                </c:pt>
                <c:pt idx="1018">
                  <c:v>3.3919999999999999E-2</c:v>
                </c:pt>
                <c:pt idx="1019">
                  <c:v>3.3980000000000003E-2</c:v>
                </c:pt>
                <c:pt idx="1020">
                  <c:v>3.3980000000000003E-2</c:v>
                </c:pt>
                <c:pt idx="1021">
                  <c:v>3.4029999999999998E-2</c:v>
                </c:pt>
                <c:pt idx="1022">
                  <c:v>3.406E-2</c:v>
                </c:pt>
                <c:pt idx="1023">
                  <c:v>3.4090000000000002E-2</c:v>
                </c:pt>
                <c:pt idx="1024">
                  <c:v>3.4110000000000001E-2</c:v>
                </c:pt>
                <c:pt idx="1025">
                  <c:v>3.4180000000000002E-2</c:v>
                </c:pt>
                <c:pt idx="1026">
                  <c:v>3.4200000000000001E-2</c:v>
                </c:pt>
                <c:pt idx="1027">
                  <c:v>3.4229999999999997E-2</c:v>
                </c:pt>
                <c:pt idx="1028">
                  <c:v>3.4259999999999999E-2</c:v>
                </c:pt>
                <c:pt idx="1029">
                  <c:v>3.431E-2</c:v>
                </c:pt>
                <c:pt idx="1030">
                  <c:v>3.4340000000000002E-2</c:v>
                </c:pt>
                <c:pt idx="1031">
                  <c:v>3.4369999999999998E-2</c:v>
                </c:pt>
                <c:pt idx="1032">
                  <c:v>3.4410000000000003E-2</c:v>
                </c:pt>
                <c:pt idx="1033">
                  <c:v>3.4450000000000001E-2</c:v>
                </c:pt>
                <c:pt idx="1034">
                  <c:v>3.4459999999999998E-2</c:v>
                </c:pt>
                <c:pt idx="1035">
                  <c:v>3.449E-2</c:v>
                </c:pt>
                <c:pt idx="1036">
                  <c:v>3.4520000000000002E-2</c:v>
                </c:pt>
                <c:pt idx="1037">
                  <c:v>3.456E-2</c:v>
                </c:pt>
                <c:pt idx="1038">
                  <c:v>3.4599999999999999E-2</c:v>
                </c:pt>
                <c:pt idx="1039">
                  <c:v>3.4619999999999998E-2</c:v>
                </c:pt>
                <c:pt idx="1040">
                  <c:v>3.4669999999999999E-2</c:v>
                </c:pt>
                <c:pt idx="1041">
                  <c:v>3.4700000000000002E-2</c:v>
                </c:pt>
                <c:pt idx="1042">
                  <c:v>3.4729999999999997E-2</c:v>
                </c:pt>
                <c:pt idx="1043">
                  <c:v>3.4759999999999999E-2</c:v>
                </c:pt>
                <c:pt idx="1044">
                  <c:v>3.4779999999999998E-2</c:v>
                </c:pt>
                <c:pt idx="1045">
                  <c:v>3.4810000000000001E-2</c:v>
                </c:pt>
                <c:pt idx="1046">
                  <c:v>3.4840000000000003E-2</c:v>
                </c:pt>
                <c:pt idx="1047">
                  <c:v>3.4880000000000001E-2</c:v>
                </c:pt>
                <c:pt idx="1048">
                  <c:v>3.49E-2</c:v>
                </c:pt>
                <c:pt idx="1049">
                  <c:v>3.4959999999999998E-2</c:v>
                </c:pt>
                <c:pt idx="1050">
                  <c:v>3.4979999999999997E-2</c:v>
                </c:pt>
                <c:pt idx="1051">
                  <c:v>3.5029999999999999E-2</c:v>
                </c:pt>
                <c:pt idx="1052">
                  <c:v>3.5040000000000002E-2</c:v>
                </c:pt>
                <c:pt idx="1053">
                  <c:v>3.5110000000000002E-2</c:v>
                </c:pt>
                <c:pt idx="1054">
                  <c:v>3.5130000000000002E-2</c:v>
                </c:pt>
                <c:pt idx="1055">
                  <c:v>3.5159999999999997E-2</c:v>
                </c:pt>
                <c:pt idx="1056">
                  <c:v>3.5200000000000002E-2</c:v>
                </c:pt>
                <c:pt idx="1057">
                  <c:v>3.5229999999999997E-2</c:v>
                </c:pt>
                <c:pt idx="1058">
                  <c:v>3.5270000000000003E-2</c:v>
                </c:pt>
                <c:pt idx="1059">
                  <c:v>3.5319999999999997E-2</c:v>
                </c:pt>
                <c:pt idx="1060">
                  <c:v>3.5349999999999999E-2</c:v>
                </c:pt>
                <c:pt idx="1061">
                  <c:v>3.5349999999999999E-2</c:v>
                </c:pt>
                <c:pt idx="1062">
                  <c:v>3.5389999999999998E-2</c:v>
                </c:pt>
                <c:pt idx="1063">
                  <c:v>3.5409999999999997E-2</c:v>
                </c:pt>
                <c:pt idx="1064">
                  <c:v>3.5450000000000002E-2</c:v>
                </c:pt>
                <c:pt idx="1065">
                  <c:v>3.5459999999999998E-2</c:v>
                </c:pt>
                <c:pt idx="1066">
                  <c:v>3.5490000000000001E-2</c:v>
                </c:pt>
                <c:pt idx="1067">
                  <c:v>3.5540000000000002E-2</c:v>
                </c:pt>
                <c:pt idx="1068">
                  <c:v>3.5580000000000001E-2</c:v>
                </c:pt>
                <c:pt idx="1069">
                  <c:v>3.5619999999999999E-2</c:v>
                </c:pt>
                <c:pt idx="1070">
                  <c:v>3.5659999999999997E-2</c:v>
                </c:pt>
                <c:pt idx="1071">
                  <c:v>3.5700000000000003E-2</c:v>
                </c:pt>
                <c:pt idx="1072">
                  <c:v>3.5740000000000001E-2</c:v>
                </c:pt>
                <c:pt idx="1073">
                  <c:v>3.576E-2</c:v>
                </c:pt>
                <c:pt idx="1074">
                  <c:v>3.5790000000000002E-2</c:v>
                </c:pt>
                <c:pt idx="1075">
                  <c:v>3.585E-2</c:v>
                </c:pt>
                <c:pt idx="1076">
                  <c:v>3.5869999999999999E-2</c:v>
                </c:pt>
                <c:pt idx="1077">
                  <c:v>3.5900000000000001E-2</c:v>
                </c:pt>
                <c:pt idx="1078">
                  <c:v>3.5929999999999997E-2</c:v>
                </c:pt>
                <c:pt idx="1079">
                  <c:v>3.5950000000000003E-2</c:v>
                </c:pt>
                <c:pt idx="1080">
                  <c:v>3.5990000000000001E-2</c:v>
                </c:pt>
                <c:pt idx="1081">
                  <c:v>3.6020000000000003E-2</c:v>
                </c:pt>
                <c:pt idx="1082">
                  <c:v>3.6060000000000002E-2</c:v>
                </c:pt>
                <c:pt idx="1083">
                  <c:v>3.6080000000000001E-2</c:v>
                </c:pt>
                <c:pt idx="1084">
                  <c:v>3.6119999999999999E-2</c:v>
                </c:pt>
                <c:pt idx="1085">
                  <c:v>3.6159999999999998E-2</c:v>
                </c:pt>
                <c:pt idx="1086">
                  <c:v>3.6200000000000003E-2</c:v>
                </c:pt>
                <c:pt idx="1087">
                  <c:v>3.6229999999999998E-2</c:v>
                </c:pt>
                <c:pt idx="1088">
                  <c:v>3.6260000000000001E-2</c:v>
                </c:pt>
                <c:pt idx="1089">
                  <c:v>3.628E-2</c:v>
                </c:pt>
                <c:pt idx="1090">
                  <c:v>3.6310000000000002E-2</c:v>
                </c:pt>
                <c:pt idx="1091">
                  <c:v>3.635E-2</c:v>
                </c:pt>
                <c:pt idx="1092">
                  <c:v>3.6389999999999999E-2</c:v>
                </c:pt>
                <c:pt idx="1093">
                  <c:v>3.644E-2</c:v>
                </c:pt>
                <c:pt idx="1094">
                  <c:v>3.6470000000000002E-2</c:v>
                </c:pt>
                <c:pt idx="1095">
                  <c:v>3.6499999999999998E-2</c:v>
                </c:pt>
                <c:pt idx="1096">
                  <c:v>3.6540000000000003E-2</c:v>
                </c:pt>
                <c:pt idx="1097">
                  <c:v>3.6569999999999998E-2</c:v>
                </c:pt>
                <c:pt idx="1098">
                  <c:v>3.6589999999999998E-2</c:v>
                </c:pt>
                <c:pt idx="1099">
                  <c:v>3.662E-2</c:v>
                </c:pt>
                <c:pt idx="1100">
                  <c:v>3.6659999999999998E-2</c:v>
                </c:pt>
                <c:pt idx="1101">
                  <c:v>3.6700000000000003E-2</c:v>
                </c:pt>
                <c:pt idx="1102">
                  <c:v>3.6729999999999999E-2</c:v>
                </c:pt>
                <c:pt idx="1103">
                  <c:v>3.6769999999999997E-2</c:v>
                </c:pt>
                <c:pt idx="1104">
                  <c:v>3.6830000000000002E-2</c:v>
                </c:pt>
                <c:pt idx="1105">
                  <c:v>3.6859999999999997E-2</c:v>
                </c:pt>
                <c:pt idx="1106">
                  <c:v>3.6889999999999999E-2</c:v>
                </c:pt>
                <c:pt idx="1107">
                  <c:v>3.6929999999999998E-2</c:v>
                </c:pt>
                <c:pt idx="1108">
                  <c:v>3.6949999999999997E-2</c:v>
                </c:pt>
                <c:pt idx="1109">
                  <c:v>3.6970000000000003E-2</c:v>
                </c:pt>
                <c:pt idx="1110">
                  <c:v>3.7010000000000001E-2</c:v>
                </c:pt>
                <c:pt idx="1111">
                  <c:v>3.703E-2</c:v>
                </c:pt>
                <c:pt idx="1112">
                  <c:v>3.7080000000000002E-2</c:v>
                </c:pt>
                <c:pt idx="1113">
                  <c:v>3.7089999999999998E-2</c:v>
                </c:pt>
                <c:pt idx="1114">
                  <c:v>3.7109999999999997E-2</c:v>
                </c:pt>
                <c:pt idx="1115">
                  <c:v>3.7170000000000002E-2</c:v>
                </c:pt>
                <c:pt idx="1116">
                  <c:v>3.7190000000000001E-2</c:v>
                </c:pt>
                <c:pt idx="1117">
                  <c:v>3.7220000000000003E-2</c:v>
                </c:pt>
                <c:pt idx="1118">
                  <c:v>3.7249999999999998E-2</c:v>
                </c:pt>
                <c:pt idx="1119">
                  <c:v>3.7280000000000001E-2</c:v>
                </c:pt>
                <c:pt idx="1120">
                  <c:v>3.7330000000000002E-2</c:v>
                </c:pt>
                <c:pt idx="1121">
                  <c:v>3.7350000000000001E-2</c:v>
                </c:pt>
                <c:pt idx="1122">
                  <c:v>3.7409999999999999E-2</c:v>
                </c:pt>
                <c:pt idx="1123">
                  <c:v>3.7429999999999998E-2</c:v>
                </c:pt>
                <c:pt idx="1124">
                  <c:v>3.7479999999999999E-2</c:v>
                </c:pt>
                <c:pt idx="1125">
                  <c:v>3.7499999999999999E-2</c:v>
                </c:pt>
                <c:pt idx="1126">
                  <c:v>3.7530000000000001E-2</c:v>
                </c:pt>
                <c:pt idx="1127">
                  <c:v>3.7569999999999999E-2</c:v>
                </c:pt>
                <c:pt idx="1128">
                  <c:v>3.7609999999999998E-2</c:v>
                </c:pt>
                <c:pt idx="1129">
                  <c:v>3.7650000000000003E-2</c:v>
                </c:pt>
                <c:pt idx="1130">
                  <c:v>3.7690000000000001E-2</c:v>
                </c:pt>
                <c:pt idx="1131">
                  <c:v>3.771E-2</c:v>
                </c:pt>
                <c:pt idx="1132">
                  <c:v>3.7740000000000003E-2</c:v>
                </c:pt>
                <c:pt idx="1133">
                  <c:v>3.7760000000000002E-2</c:v>
                </c:pt>
                <c:pt idx="1134">
                  <c:v>3.7810000000000003E-2</c:v>
                </c:pt>
                <c:pt idx="1135">
                  <c:v>3.7839999999999999E-2</c:v>
                </c:pt>
                <c:pt idx="1136">
                  <c:v>3.7870000000000001E-2</c:v>
                </c:pt>
                <c:pt idx="1137">
                  <c:v>3.7909999999999999E-2</c:v>
                </c:pt>
                <c:pt idx="1138">
                  <c:v>3.7929999999999998E-2</c:v>
                </c:pt>
                <c:pt idx="1139">
                  <c:v>3.7960000000000001E-2</c:v>
                </c:pt>
                <c:pt idx="1140">
                  <c:v>3.7990000000000003E-2</c:v>
                </c:pt>
                <c:pt idx="1141">
                  <c:v>3.805E-2</c:v>
                </c:pt>
                <c:pt idx="1142">
                  <c:v>3.807E-2</c:v>
                </c:pt>
                <c:pt idx="1143">
                  <c:v>3.8089999999999999E-2</c:v>
                </c:pt>
                <c:pt idx="1144">
                  <c:v>3.814E-2</c:v>
                </c:pt>
                <c:pt idx="1145">
                  <c:v>3.8179999999999999E-2</c:v>
                </c:pt>
                <c:pt idx="1146">
                  <c:v>3.8210000000000001E-2</c:v>
                </c:pt>
                <c:pt idx="1147">
                  <c:v>3.8240000000000003E-2</c:v>
                </c:pt>
                <c:pt idx="1148">
                  <c:v>3.8300000000000001E-2</c:v>
                </c:pt>
                <c:pt idx="1149">
                  <c:v>3.832E-2</c:v>
                </c:pt>
                <c:pt idx="1150">
                  <c:v>3.8350000000000002E-2</c:v>
                </c:pt>
                <c:pt idx="1151">
                  <c:v>3.8390000000000001E-2</c:v>
                </c:pt>
                <c:pt idx="1152">
                  <c:v>3.8429999999999999E-2</c:v>
                </c:pt>
                <c:pt idx="1153">
                  <c:v>3.8469999999999997E-2</c:v>
                </c:pt>
                <c:pt idx="1154">
                  <c:v>3.85E-2</c:v>
                </c:pt>
                <c:pt idx="1155">
                  <c:v>3.8519999999999999E-2</c:v>
                </c:pt>
                <c:pt idx="1156">
                  <c:v>3.8550000000000001E-2</c:v>
                </c:pt>
                <c:pt idx="1157">
                  <c:v>3.8580000000000003E-2</c:v>
                </c:pt>
                <c:pt idx="1158">
                  <c:v>3.8600000000000002E-2</c:v>
                </c:pt>
                <c:pt idx="1159">
                  <c:v>3.8640000000000001E-2</c:v>
                </c:pt>
                <c:pt idx="1160">
                  <c:v>3.8690000000000002E-2</c:v>
                </c:pt>
                <c:pt idx="1161">
                  <c:v>3.8710000000000001E-2</c:v>
                </c:pt>
                <c:pt idx="1162">
                  <c:v>3.8739999999999997E-2</c:v>
                </c:pt>
                <c:pt idx="1163">
                  <c:v>3.8769999999999999E-2</c:v>
                </c:pt>
                <c:pt idx="1164">
                  <c:v>3.882E-2</c:v>
                </c:pt>
                <c:pt idx="1165">
                  <c:v>3.8850000000000003E-2</c:v>
                </c:pt>
                <c:pt idx="1166">
                  <c:v>3.8890000000000001E-2</c:v>
                </c:pt>
                <c:pt idx="1167">
                  <c:v>3.891E-2</c:v>
                </c:pt>
                <c:pt idx="1168">
                  <c:v>3.8929999999999999E-2</c:v>
                </c:pt>
                <c:pt idx="1169">
                  <c:v>3.8949999999999999E-2</c:v>
                </c:pt>
                <c:pt idx="1170">
                  <c:v>3.8989999999999997E-2</c:v>
                </c:pt>
                <c:pt idx="1171">
                  <c:v>3.9030000000000002E-2</c:v>
                </c:pt>
                <c:pt idx="1172">
                  <c:v>3.9070000000000001E-2</c:v>
                </c:pt>
                <c:pt idx="1173">
                  <c:v>3.9109999999999999E-2</c:v>
                </c:pt>
                <c:pt idx="1174">
                  <c:v>3.9149999999999997E-2</c:v>
                </c:pt>
                <c:pt idx="1175">
                  <c:v>3.9170000000000003E-2</c:v>
                </c:pt>
                <c:pt idx="1176">
                  <c:v>3.9210000000000002E-2</c:v>
                </c:pt>
                <c:pt idx="1177">
                  <c:v>3.925E-2</c:v>
                </c:pt>
                <c:pt idx="1178">
                  <c:v>3.9269999999999999E-2</c:v>
                </c:pt>
                <c:pt idx="1179">
                  <c:v>3.9320000000000001E-2</c:v>
                </c:pt>
                <c:pt idx="1180">
                  <c:v>3.9350000000000003E-2</c:v>
                </c:pt>
                <c:pt idx="1181">
                  <c:v>3.9370000000000002E-2</c:v>
                </c:pt>
                <c:pt idx="1182">
                  <c:v>3.9410000000000001E-2</c:v>
                </c:pt>
                <c:pt idx="1183">
                  <c:v>3.9460000000000002E-2</c:v>
                </c:pt>
                <c:pt idx="1184">
                  <c:v>3.9480000000000001E-2</c:v>
                </c:pt>
                <c:pt idx="1185">
                  <c:v>3.95E-2</c:v>
                </c:pt>
                <c:pt idx="1186">
                  <c:v>3.9530000000000003E-2</c:v>
                </c:pt>
                <c:pt idx="1187">
                  <c:v>3.959E-2</c:v>
                </c:pt>
                <c:pt idx="1188">
                  <c:v>3.9600000000000003E-2</c:v>
                </c:pt>
                <c:pt idx="1189">
                  <c:v>3.9629999999999999E-2</c:v>
                </c:pt>
                <c:pt idx="1190">
                  <c:v>3.968E-2</c:v>
                </c:pt>
                <c:pt idx="1191">
                  <c:v>3.9699999999999999E-2</c:v>
                </c:pt>
                <c:pt idx="1192">
                  <c:v>3.9719999999999998E-2</c:v>
                </c:pt>
                <c:pt idx="1193">
                  <c:v>3.9780000000000003E-2</c:v>
                </c:pt>
                <c:pt idx="1194">
                  <c:v>3.9809999999999998E-2</c:v>
                </c:pt>
                <c:pt idx="1195">
                  <c:v>3.986E-2</c:v>
                </c:pt>
                <c:pt idx="1196">
                  <c:v>3.9870000000000003E-2</c:v>
                </c:pt>
                <c:pt idx="1197">
                  <c:v>3.9899999999999998E-2</c:v>
                </c:pt>
                <c:pt idx="1198">
                  <c:v>3.9940000000000003E-2</c:v>
                </c:pt>
                <c:pt idx="1199">
                  <c:v>3.9969999999999999E-2</c:v>
                </c:pt>
                <c:pt idx="1200">
                  <c:v>4.0009999999999997E-2</c:v>
                </c:pt>
                <c:pt idx="1201">
                  <c:v>4.0050000000000002E-2</c:v>
                </c:pt>
                <c:pt idx="1202">
                  <c:v>4.0050000000000002E-2</c:v>
                </c:pt>
                <c:pt idx="1203">
                  <c:v>4.0099999999999997E-2</c:v>
                </c:pt>
                <c:pt idx="1204">
                  <c:v>4.0140000000000002E-2</c:v>
                </c:pt>
                <c:pt idx="1205">
                  <c:v>4.0169999999999997E-2</c:v>
                </c:pt>
                <c:pt idx="1206">
                  <c:v>4.02E-2</c:v>
                </c:pt>
                <c:pt idx="1207">
                  <c:v>4.0250000000000001E-2</c:v>
                </c:pt>
                <c:pt idx="1208">
                  <c:v>4.0280000000000003E-2</c:v>
                </c:pt>
                <c:pt idx="1209">
                  <c:v>4.0280000000000003E-2</c:v>
                </c:pt>
                <c:pt idx="1210">
                  <c:v>4.0340000000000001E-2</c:v>
                </c:pt>
                <c:pt idx="1211">
                  <c:v>4.0379999999999999E-2</c:v>
                </c:pt>
                <c:pt idx="1212">
                  <c:v>4.0419999999999998E-2</c:v>
                </c:pt>
                <c:pt idx="1213">
                  <c:v>4.0460000000000003E-2</c:v>
                </c:pt>
                <c:pt idx="1214">
                  <c:v>4.0480000000000002E-2</c:v>
                </c:pt>
                <c:pt idx="1215">
                  <c:v>4.052E-2</c:v>
                </c:pt>
                <c:pt idx="1216">
                  <c:v>4.0550000000000003E-2</c:v>
                </c:pt>
                <c:pt idx="1217">
                  <c:v>4.0570000000000002E-2</c:v>
                </c:pt>
                <c:pt idx="1218">
                  <c:v>4.0590000000000001E-2</c:v>
                </c:pt>
                <c:pt idx="1219">
                  <c:v>4.0640000000000003E-2</c:v>
                </c:pt>
                <c:pt idx="1220">
                  <c:v>4.0680000000000001E-2</c:v>
                </c:pt>
                <c:pt idx="1221">
                  <c:v>4.0710000000000003E-2</c:v>
                </c:pt>
                <c:pt idx="1222">
                  <c:v>4.0739999999999998E-2</c:v>
                </c:pt>
                <c:pt idx="1223">
                  <c:v>4.0779999999999997E-2</c:v>
                </c:pt>
                <c:pt idx="1224">
                  <c:v>4.0820000000000002E-2</c:v>
                </c:pt>
                <c:pt idx="1225">
                  <c:v>4.0869999999999997E-2</c:v>
                </c:pt>
                <c:pt idx="1226">
                  <c:v>4.088E-2</c:v>
                </c:pt>
                <c:pt idx="1227">
                  <c:v>4.0919999999999998E-2</c:v>
                </c:pt>
                <c:pt idx="1228">
                  <c:v>4.0939999999999997E-2</c:v>
                </c:pt>
                <c:pt idx="1229">
                  <c:v>4.095E-2</c:v>
                </c:pt>
                <c:pt idx="1230">
                  <c:v>4.1000000000000002E-2</c:v>
                </c:pt>
                <c:pt idx="1231">
                  <c:v>4.1020000000000001E-2</c:v>
                </c:pt>
                <c:pt idx="1232">
                  <c:v>4.104E-2</c:v>
                </c:pt>
                <c:pt idx="1233">
                  <c:v>4.1110000000000001E-2</c:v>
                </c:pt>
                <c:pt idx="1234">
                  <c:v>4.113E-2</c:v>
                </c:pt>
                <c:pt idx="1235">
                  <c:v>4.1169999999999998E-2</c:v>
                </c:pt>
                <c:pt idx="1236">
                  <c:v>4.122E-2</c:v>
                </c:pt>
                <c:pt idx="1237">
                  <c:v>4.1259999999999998E-2</c:v>
                </c:pt>
                <c:pt idx="1238">
                  <c:v>4.129E-2</c:v>
                </c:pt>
                <c:pt idx="1239">
                  <c:v>4.1309999999999999E-2</c:v>
                </c:pt>
                <c:pt idx="1240">
                  <c:v>4.1329999999999999E-2</c:v>
                </c:pt>
                <c:pt idx="1241">
                  <c:v>4.138E-2</c:v>
                </c:pt>
                <c:pt idx="1242">
                  <c:v>4.1419999999999998E-2</c:v>
                </c:pt>
                <c:pt idx="1243">
                  <c:v>4.1450000000000001E-2</c:v>
                </c:pt>
                <c:pt idx="1244">
                  <c:v>4.1489999999999999E-2</c:v>
                </c:pt>
                <c:pt idx="1245">
                  <c:v>4.1529999999999997E-2</c:v>
                </c:pt>
                <c:pt idx="1246">
                  <c:v>4.1549999999999997E-2</c:v>
                </c:pt>
                <c:pt idx="1247">
                  <c:v>4.1590000000000002E-2</c:v>
                </c:pt>
                <c:pt idx="1248">
                  <c:v>4.1590000000000002E-2</c:v>
                </c:pt>
                <c:pt idx="1249">
                  <c:v>4.165E-2</c:v>
                </c:pt>
                <c:pt idx="1250">
                  <c:v>4.1660000000000003E-2</c:v>
                </c:pt>
                <c:pt idx="1251">
                  <c:v>4.1730000000000003E-2</c:v>
                </c:pt>
                <c:pt idx="1252">
                  <c:v>4.1750000000000002E-2</c:v>
                </c:pt>
                <c:pt idx="1253">
                  <c:v>4.1779999999999998E-2</c:v>
                </c:pt>
                <c:pt idx="1254">
                  <c:v>4.1820000000000003E-2</c:v>
                </c:pt>
                <c:pt idx="1255">
                  <c:v>4.1840000000000002E-2</c:v>
                </c:pt>
                <c:pt idx="1256">
                  <c:v>4.1869999999999997E-2</c:v>
                </c:pt>
                <c:pt idx="1257">
                  <c:v>4.1930000000000002E-2</c:v>
                </c:pt>
                <c:pt idx="1258">
                  <c:v>4.1939999999999998E-2</c:v>
                </c:pt>
                <c:pt idx="1259">
                  <c:v>4.1980000000000003E-2</c:v>
                </c:pt>
                <c:pt idx="1260">
                  <c:v>4.199E-2</c:v>
                </c:pt>
                <c:pt idx="1261">
                  <c:v>4.2040000000000001E-2</c:v>
                </c:pt>
                <c:pt idx="1262">
                  <c:v>4.2070000000000003E-2</c:v>
                </c:pt>
                <c:pt idx="1263">
                  <c:v>4.2110000000000002E-2</c:v>
                </c:pt>
                <c:pt idx="1264">
                  <c:v>4.2130000000000001E-2</c:v>
                </c:pt>
                <c:pt idx="1265">
                  <c:v>4.215E-2</c:v>
                </c:pt>
                <c:pt idx="1266">
                  <c:v>4.2200000000000001E-2</c:v>
                </c:pt>
                <c:pt idx="1267">
                  <c:v>4.224E-2</c:v>
                </c:pt>
                <c:pt idx="1268">
                  <c:v>4.2250000000000003E-2</c:v>
                </c:pt>
                <c:pt idx="1269">
                  <c:v>4.233E-2</c:v>
                </c:pt>
                <c:pt idx="1270">
                  <c:v>4.2369999999999998E-2</c:v>
                </c:pt>
                <c:pt idx="1271">
                  <c:v>4.24E-2</c:v>
                </c:pt>
                <c:pt idx="1272">
                  <c:v>4.2419999999999999E-2</c:v>
                </c:pt>
                <c:pt idx="1273">
                  <c:v>4.2450000000000002E-2</c:v>
                </c:pt>
                <c:pt idx="1274">
                  <c:v>4.2500000000000003E-2</c:v>
                </c:pt>
                <c:pt idx="1275">
                  <c:v>4.2509999999999999E-2</c:v>
                </c:pt>
                <c:pt idx="1276">
                  <c:v>4.2520000000000002E-2</c:v>
                </c:pt>
                <c:pt idx="1277">
                  <c:v>4.2560000000000001E-2</c:v>
                </c:pt>
                <c:pt idx="1278">
                  <c:v>4.2569999999999997E-2</c:v>
                </c:pt>
                <c:pt idx="1279">
                  <c:v>4.2610000000000002E-2</c:v>
                </c:pt>
                <c:pt idx="1280">
                  <c:v>4.267E-2</c:v>
                </c:pt>
                <c:pt idx="1281">
                  <c:v>4.2720000000000001E-2</c:v>
                </c:pt>
                <c:pt idx="1282">
                  <c:v>4.2750000000000003E-2</c:v>
                </c:pt>
                <c:pt idx="1283">
                  <c:v>4.2779999999999999E-2</c:v>
                </c:pt>
                <c:pt idx="1284">
                  <c:v>4.2840000000000003E-2</c:v>
                </c:pt>
                <c:pt idx="1285">
                  <c:v>4.2889999999999998E-2</c:v>
                </c:pt>
                <c:pt idx="1286">
                  <c:v>4.2900000000000001E-2</c:v>
                </c:pt>
                <c:pt idx="1287">
                  <c:v>4.2930000000000003E-2</c:v>
                </c:pt>
                <c:pt idx="1288">
                  <c:v>4.2939999999999999E-2</c:v>
                </c:pt>
                <c:pt idx="1289">
                  <c:v>4.2979999999999997E-2</c:v>
                </c:pt>
                <c:pt idx="1290">
                  <c:v>4.3029999999999999E-2</c:v>
                </c:pt>
                <c:pt idx="1291">
                  <c:v>4.3069999999999997E-2</c:v>
                </c:pt>
                <c:pt idx="1292">
                  <c:v>4.3099999999999999E-2</c:v>
                </c:pt>
                <c:pt idx="1293">
                  <c:v>4.3139999999999998E-2</c:v>
                </c:pt>
                <c:pt idx="1294">
                  <c:v>4.3150000000000001E-2</c:v>
                </c:pt>
                <c:pt idx="1295">
                  <c:v>4.3200000000000002E-2</c:v>
                </c:pt>
                <c:pt idx="1296">
                  <c:v>4.3220000000000001E-2</c:v>
                </c:pt>
                <c:pt idx="1297">
                  <c:v>4.326E-2</c:v>
                </c:pt>
                <c:pt idx="1298">
                  <c:v>4.3270000000000003E-2</c:v>
                </c:pt>
                <c:pt idx="1299">
                  <c:v>4.333E-2</c:v>
                </c:pt>
                <c:pt idx="1300">
                  <c:v>4.3369999999999999E-2</c:v>
                </c:pt>
                <c:pt idx="1301">
                  <c:v>4.3389999999999998E-2</c:v>
                </c:pt>
                <c:pt idx="1302">
                  <c:v>4.342E-2</c:v>
                </c:pt>
                <c:pt idx="1303">
                  <c:v>4.3479999999999998E-2</c:v>
                </c:pt>
                <c:pt idx="1304">
                  <c:v>4.351E-2</c:v>
                </c:pt>
                <c:pt idx="1305">
                  <c:v>4.3520000000000003E-2</c:v>
                </c:pt>
                <c:pt idx="1306">
                  <c:v>4.3569999999999998E-2</c:v>
                </c:pt>
                <c:pt idx="1307">
                  <c:v>4.3589999999999997E-2</c:v>
                </c:pt>
                <c:pt idx="1308">
                  <c:v>4.3659999999999997E-2</c:v>
                </c:pt>
                <c:pt idx="1309">
                  <c:v>4.3659999999999997E-2</c:v>
                </c:pt>
                <c:pt idx="1310">
                  <c:v>4.3700000000000003E-2</c:v>
                </c:pt>
                <c:pt idx="1311">
                  <c:v>4.3720000000000002E-2</c:v>
                </c:pt>
                <c:pt idx="1312">
                  <c:v>4.376E-2</c:v>
                </c:pt>
                <c:pt idx="1313">
                  <c:v>4.3799999999999999E-2</c:v>
                </c:pt>
                <c:pt idx="1314">
                  <c:v>4.3830000000000001E-2</c:v>
                </c:pt>
                <c:pt idx="1315">
                  <c:v>4.3860000000000003E-2</c:v>
                </c:pt>
                <c:pt idx="1316">
                  <c:v>4.3889999999999998E-2</c:v>
                </c:pt>
                <c:pt idx="1317">
                  <c:v>4.3929999999999997E-2</c:v>
                </c:pt>
                <c:pt idx="1318">
                  <c:v>4.3959999999999999E-2</c:v>
                </c:pt>
                <c:pt idx="1319">
                  <c:v>4.3979999999999998E-2</c:v>
                </c:pt>
                <c:pt idx="1320">
                  <c:v>4.4040000000000003E-2</c:v>
                </c:pt>
                <c:pt idx="1321">
                  <c:v>4.4049999999999999E-2</c:v>
                </c:pt>
                <c:pt idx="1322">
                  <c:v>4.41E-2</c:v>
                </c:pt>
                <c:pt idx="1323">
                  <c:v>4.4130000000000003E-2</c:v>
                </c:pt>
                <c:pt idx="1324">
                  <c:v>4.4150000000000002E-2</c:v>
                </c:pt>
                <c:pt idx="1325">
                  <c:v>4.419E-2</c:v>
                </c:pt>
                <c:pt idx="1326">
                  <c:v>4.4209999999999999E-2</c:v>
                </c:pt>
                <c:pt idx="1327">
                  <c:v>4.4260000000000001E-2</c:v>
                </c:pt>
                <c:pt idx="1328">
                  <c:v>4.4290000000000003E-2</c:v>
                </c:pt>
                <c:pt idx="1329">
                  <c:v>4.4319999999999998E-2</c:v>
                </c:pt>
                <c:pt idx="1330">
                  <c:v>4.4350000000000001E-2</c:v>
                </c:pt>
                <c:pt idx="1331">
                  <c:v>4.4389999999999999E-2</c:v>
                </c:pt>
                <c:pt idx="1332">
                  <c:v>4.4429999999999997E-2</c:v>
                </c:pt>
                <c:pt idx="1333">
                  <c:v>4.4470000000000003E-2</c:v>
                </c:pt>
                <c:pt idx="1334">
                  <c:v>4.4499999999999998E-2</c:v>
                </c:pt>
                <c:pt idx="1335">
                  <c:v>4.453E-2</c:v>
                </c:pt>
                <c:pt idx="1336">
                  <c:v>4.4549999999999999E-2</c:v>
                </c:pt>
                <c:pt idx="1337">
                  <c:v>4.4580000000000002E-2</c:v>
                </c:pt>
                <c:pt idx="1338">
                  <c:v>4.4609999999999997E-2</c:v>
                </c:pt>
                <c:pt idx="1339">
                  <c:v>4.4639999999999999E-2</c:v>
                </c:pt>
                <c:pt idx="1340">
                  <c:v>4.471E-2</c:v>
                </c:pt>
                <c:pt idx="1341">
                  <c:v>4.4720000000000003E-2</c:v>
                </c:pt>
                <c:pt idx="1342">
                  <c:v>4.4769999999999997E-2</c:v>
                </c:pt>
                <c:pt idx="1343">
                  <c:v>4.4819999999999999E-2</c:v>
                </c:pt>
                <c:pt idx="1344">
                  <c:v>4.4819999999999999E-2</c:v>
                </c:pt>
                <c:pt idx="1345">
                  <c:v>4.4850000000000001E-2</c:v>
                </c:pt>
                <c:pt idx="1346">
                  <c:v>4.4880000000000003E-2</c:v>
                </c:pt>
                <c:pt idx="1347">
                  <c:v>4.4920000000000002E-2</c:v>
                </c:pt>
                <c:pt idx="1348">
                  <c:v>4.4909999999999999E-2</c:v>
                </c:pt>
                <c:pt idx="1349">
                  <c:v>4.496E-2</c:v>
                </c:pt>
                <c:pt idx="1350">
                  <c:v>4.4990000000000002E-2</c:v>
                </c:pt>
                <c:pt idx="1351">
                  <c:v>4.5030000000000001E-2</c:v>
                </c:pt>
                <c:pt idx="1352">
                  <c:v>4.5080000000000002E-2</c:v>
                </c:pt>
                <c:pt idx="1353">
                  <c:v>4.5109999999999997E-2</c:v>
                </c:pt>
                <c:pt idx="1354">
                  <c:v>4.5130000000000003E-2</c:v>
                </c:pt>
                <c:pt idx="1355">
                  <c:v>4.5179999999999998E-2</c:v>
                </c:pt>
                <c:pt idx="1356">
                  <c:v>4.521E-2</c:v>
                </c:pt>
                <c:pt idx="1357">
                  <c:v>4.5240000000000002E-2</c:v>
                </c:pt>
                <c:pt idx="1358">
                  <c:v>4.5269999999999998E-2</c:v>
                </c:pt>
                <c:pt idx="1359">
                  <c:v>4.5319999999999999E-2</c:v>
                </c:pt>
                <c:pt idx="1360">
                  <c:v>4.5339999999999998E-2</c:v>
                </c:pt>
                <c:pt idx="1361">
                  <c:v>4.539E-2</c:v>
                </c:pt>
                <c:pt idx="1362">
                  <c:v>4.5409999999999999E-2</c:v>
                </c:pt>
                <c:pt idx="1363">
                  <c:v>4.5429999999999998E-2</c:v>
                </c:pt>
                <c:pt idx="1364">
                  <c:v>4.546E-2</c:v>
                </c:pt>
                <c:pt idx="1365">
                  <c:v>4.5510000000000002E-2</c:v>
                </c:pt>
                <c:pt idx="1366">
                  <c:v>4.555E-2</c:v>
                </c:pt>
                <c:pt idx="1367">
                  <c:v>4.5580000000000002E-2</c:v>
                </c:pt>
                <c:pt idx="1368">
                  <c:v>4.5609999999999998E-2</c:v>
                </c:pt>
                <c:pt idx="1369">
                  <c:v>4.5629999999999997E-2</c:v>
                </c:pt>
                <c:pt idx="1370">
                  <c:v>4.5670000000000002E-2</c:v>
                </c:pt>
                <c:pt idx="1371">
                  <c:v>4.5719999999999997E-2</c:v>
                </c:pt>
                <c:pt idx="1372">
                  <c:v>4.5749999999999999E-2</c:v>
                </c:pt>
                <c:pt idx="1373">
                  <c:v>4.5780000000000001E-2</c:v>
                </c:pt>
                <c:pt idx="1374">
                  <c:v>4.5809999999999997E-2</c:v>
                </c:pt>
                <c:pt idx="1375">
                  <c:v>4.5859999999999998E-2</c:v>
                </c:pt>
                <c:pt idx="1376">
                  <c:v>4.5900000000000003E-2</c:v>
                </c:pt>
                <c:pt idx="1377">
                  <c:v>4.5920000000000002E-2</c:v>
                </c:pt>
                <c:pt idx="1378">
                  <c:v>4.5929999999999999E-2</c:v>
                </c:pt>
                <c:pt idx="1379">
                  <c:v>4.5960000000000001E-2</c:v>
                </c:pt>
                <c:pt idx="1380">
                  <c:v>4.6019999999999998E-2</c:v>
                </c:pt>
                <c:pt idx="1381">
                  <c:v>4.6039999999999998E-2</c:v>
                </c:pt>
                <c:pt idx="1382">
                  <c:v>4.607E-2</c:v>
                </c:pt>
                <c:pt idx="1383">
                  <c:v>4.6109999999999998E-2</c:v>
                </c:pt>
                <c:pt idx="1384">
                  <c:v>4.6149999999999997E-2</c:v>
                </c:pt>
                <c:pt idx="1385">
                  <c:v>4.6170000000000003E-2</c:v>
                </c:pt>
                <c:pt idx="1386">
                  <c:v>4.623E-2</c:v>
                </c:pt>
                <c:pt idx="1387">
                  <c:v>4.6249999999999999E-2</c:v>
                </c:pt>
                <c:pt idx="1388">
                  <c:v>4.6249999999999999E-2</c:v>
                </c:pt>
                <c:pt idx="1389">
                  <c:v>4.6269999999999999E-2</c:v>
                </c:pt>
                <c:pt idx="1390">
                  <c:v>4.6339999999999999E-2</c:v>
                </c:pt>
                <c:pt idx="1391">
                  <c:v>4.6359999999999998E-2</c:v>
                </c:pt>
                <c:pt idx="1392">
                  <c:v>4.6420000000000003E-2</c:v>
                </c:pt>
                <c:pt idx="1393">
                  <c:v>4.6440000000000002E-2</c:v>
                </c:pt>
                <c:pt idx="1394">
                  <c:v>4.6489999999999997E-2</c:v>
                </c:pt>
                <c:pt idx="1395">
                  <c:v>4.6530000000000002E-2</c:v>
                </c:pt>
                <c:pt idx="1396">
                  <c:v>4.6559999999999997E-2</c:v>
                </c:pt>
                <c:pt idx="1397">
                  <c:v>4.657E-2</c:v>
                </c:pt>
                <c:pt idx="1398">
                  <c:v>4.6629999999999998E-2</c:v>
                </c:pt>
                <c:pt idx="1399">
                  <c:v>4.6640000000000001E-2</c:v>
                </c:pt>
                <c:pt idx="1400">
                  <c:v>4.6690000000000002E-2</c:v>
                </c:pt>
                <c:pt idx="1401">
                  <c:v>4.6699999999999998E-2</c:v>
                </c:pt>
                <c:pt idx="1402">
                  <c:v>4.6739999999999997E-2</c:v>
                </c:pt>
                <c:pt idx="1403">
                  <c:v>4.6780000000000002E-2</c:v>
                </c:pt>
                <c:pt idx="1404">
                  <c:v>4.6820000000000001E-2</c:v>
                </c:pt>
                <c:pt idx="1405">
                  <c:v>4.684E-2</c:v>
                </c:pt>
                <c:pt idx="1406">
                  <c:v>4.6879999999999998E-2</c:v>
                </c:pt>
                <c:pt idx="1407">
                  <c:v>4.6920000000000003E-2</c:v>
                </c:pt>
                <c:pt idx="1408">
                  <c:v>4.6949999999999999E-2</c:v>
                </c:pt>
                <c:pt idx="1409">
                  <c:v>4.6989999999999997E-2</c:v>
                </c:pt>
                <c:pt idx="1410">
                  <c:v>4.7050000000000002E-2</c:v>
                </c:pt>
                <c:pt idx="1411">
                  <c:v>4.7039999999999998E-2</c:v>
                </c:pt>
                <c:pt idx="1412">
                  <c:v>4.7079999999999997E-2</c:v>
                </c:pt>
                <c:pt idx="1413">
                  <c:v>4.7120000000000002E-2</c:v>
                </c:pt>
                <c:pt idx="1414">
                  <c:v>4.7149999999999997E-2</c:v>
                </c:pt>
                <c:pt idx="1415">
                  <c:v>4.718E-2</c:v>
                </c:pt>
                <c:pt idx="1416">
                  <c:v>4.7239999999999997E-2</c:v>
                </c:pt>
                <c:pt idx="1417">
                  <c:v>4.727E-2</c:v>
                </c:pt>
                <c:pt idx="1418">
                  <c:v>4.7289999999999999E-2</c:v>
                </c:pt>
                <c:pt idx="1419">
                  <c:v>4.7309999999999998E-2</c:v>
                </c:pt>
                <c:pt idx="1420">
                  <c:v>4.7359999999999999E-2</c:v>
                </c:pt>
                <c:pt idx="1421">
                  <c:v>4.7390000000000002E-2</c:v>
                </c:pt>
                <c:pt idx="1422">
                  <c:v>4.7399999999999998E-2</c:v>
                </c:pt>
                <c:pt idx="1423">
                  <c:v>4.7440000000000003E-2</c:v>
                </c:pt>
                <c:pt idx="1424">
                  <c:v>4.7480000000000001E-2</c:v>
                </c:pt>
                <c:pt idx="1425">
                  <c:v>4.7530000000000003E-2</c:v>
                </c:pt>
                <c:pt idx="1426">
                  <c:v>4.7559999999999998E-2</c:v>
                </c:pt>
                <c:pt idx="1427">
                  <c:v>4.7579999999999997E-2</c:v>
                </c:pt>
                <c:pt idx="1428">
                  <c:v>4.7620000000000003E-2</c:v>
                </c:pt>
                <c:pt idx="1429">
                  <c:v>4.7660000000000001E-2</c:v>
                </c:pt>
                <c:pt idx="1430">
                  <c:v>4.7699999999999999E-2</c:v>
                </c:pt>
                <c:pt idx="1431">
                  <c:v>4.7710000000000002E-2</c:v>
                </c:pt>
                <c:pt idx="1432">
                  <c:v>4.7759999999999997E-2</c:v>
                </c:pt>
                <c:pt idx="1433">
                  <c:v>4.7809999999999998E-2</c:v>
                </c:pt>
                <c:pt idx="1434">
                  <c:v>4.7820000000000001E-2</c:v>
                </c:pt>
                <c:pt idx="1435">
                  <c:v>4.786E-2</c:v>
                </c:pt>
                <c:pt idx="1436">
                  <c:v>4.7870000000000003E-2</c:v>
                </c:pt>
                <c:pt idx="1437">
                  <c:v>4.7910000000000001E-2</c:v>
                </c:pt>
                <c:pt idx="1438">
                  <c:v>4.793E-2</c:v>
                </c:pt>
                <c:pt idx="1439">
                  <c:v>4.7960000000000003E-2</c:v>
                </c:pt>
                <c:pt idx="1440">
                  <c:v>4.802E-2</c:v>
                </c:pt>
                <c:pt idx="1441">
                  <c:v>4.8059999999999999E-2</c:v>
                </c:pt>
                <c:pt idx="1442">
                  <c:v>4.8099999999999997E-2</c:v>
                </c:pt>
                <c:pt idx="1443">
                  <c:v>4.8129999999999999E-2</c:v>
                </c:pt>
                <c:pt idx="1444">
                  <c:v>4.8160000000000001E-2</c:v>
                </c:pt>
                <c:pt idx="1445">
                  <c:v>4.82E-2</c:v>
                </c:pt>
                <c:pt idx="1446">
                  <c:v>4.8219999999999999E-2</c:v>
                </c:pt>
                <c:pt idx="1447">
                  <c:v>4.8259999999999997E-2</c:v>
                </c:pt>
                <c:pt idx="1448">
                  <c:v>4.8309999999999999E-2</c:v>
                </c:pt>
                <c:pt idx="1449">
                  <c:v>4.8320000000000002E-2</c:v>
                </c:pt>
                <c:pt idx="1450">
                  <c:v>4.8329999999999998E-2</c:v>
                </c:pt>
                <c:pt idx="1451">
                  <c:v>4.8370000000000003E-2</c:v>
                </c:pt>
                <c:pt idx="1452">
                  <c:v>4.8390000000000002E-2</c:v>
                </c:pt>
                <c:pt idx="1453">
                  <c:v>4.8439999999999997E-2</c:v>
                </c:pt>
                <c:pt idx="1454">
                  <c:v>4.8489999999999998E-2</c:v>
                </c:pt>
                <c:pt idx="1455">
                  <c:v>4.8529999999999997E-2</c:v>
                </c:pt>
                <c:pt idx="1456">
                  <c:v>4.8559999999999999E-2</c:v>
                </c:pt>
                <c:pt idx="1457">
                  <c:v>4.8579999999999998E-2</c:v>
                </c:pt>
                <c:pt idx="1458">
                  <c:v>4.8599999999999997E-2</c:v>
                </c:pt>
                <c:pt idx="1459">
                  <c:v>4.863E-2</c:v>
                </c:pt>
                <c:pt idx="1460">
                  <c:v>4.8660000000000002E-2</c:v>
                </c:pt>
                <c:pt idx="1461">
                  <c:v>4.87E-2</c:v>
                </c:pt>
                <c:pt idx="1462">
                  <c:v>4.8739999999999999E-2</c:v>
                </c:pt>
                <c:pt idx="1463">
                  <c:v>4.8800000000000003E-2</c:v>
                </c:pt>
                <c:pt idx="1464">
                  <c:v>4.8809999999999999E-2</c:v>
                </c:pt>
                <c:pt idx="1465">
                  <c:v>4.8849999999999998E-2</c:v>
                </c:pt>
                <c:pt idx="1466">
                  <c:v>4.888E-2</c:v>
                </c:pt>
                <c:pt idx="1467">
                  <c:v>4.8930000000000001E-2</c:v>
                </c:pt>
                <c:pt idx="1468">
                  <c:v>4.8959999999999997E-2</c:v>
                </c:pt>
                <c:pt idx="1469">
                  <c:v>4.8989999999999999E-2</c:v>
                </c:pt>
                <c:pt idx="1470">
                  <c:v>4.9029999999999997E-2</c:v>
                </c:pt>
                <c:pt idx="1471">
                  <c:v>4.9059999999999999E-2</c:v>
                </c:pt>
                <c:pt idx="1472">
                  <c:v>4.9090000000000002E-2</c:v>
                </c:pt>
                <c:pt idx="1473">
                  <c:v>4.9140000000000003E-2</c:v>
                </c:pt>
                <c:pt idx="1474">
                  <c:v>4.9149999999999999E-2</c:v>
                </c:pt>
                <c:pt idx="1475">
                  <c:v>4.9209999999999997E-2</c:v>
                </c:pt>
                <c:pt idx="1476">
                  <c:v>4.922E-2</c:v>
                </c:pt>
                <c:pt idx="1477">
                  <c:v>4.9259999999999998E-2</c:v>
                </c:pt>
                <c:pt idx="1478">
                  <c:v>4.9279999999999997E-2</c:v>
                </c:pt>
                <c:pt idx="1479">
                  <c:v>4.9349999999999998E-2</c:v>
                </c:pt>
                <c:pt idx="1480">
                  <c:v>4.9360000000000001E-2</c:v>
                </c:pt>
                <c:pt idx="1481">
                  <c:v>4.9399999999999999E-2</c:v>
                </c:pt>
                <c:pt idx="1482">
                  <c:v>4.9450000000000001E-2</c:v>
                </c:pt>
                <c:pt idx="1483">
                  <c:v>4.947E-2</c:v>
                </c:pt>
                <c:pt idx="1484">
                  <c:v>4.9500000000000002E-2</c:v>
                </c:pt>
                <c:pt idx="1485">
                  <c:v>4.9529999999999998E-2</c:v>
                </c:pt>
                <c:pt idx="1486">
                  <c:v>4.9549999999999997E-2</c:v>
                </c:pt>
                <c:pt idx="1487">
                  <c:v>4.9579999999999999E-2</c:v>
                </c:pt>
                <c:pt idx="1488">
                  <c:v>4.9630000000000001E-2</c:v>
                </c:pt>
                <c:pt idx="1489">
                  <c:v>4.9669999999999999E-2</c:v>
                </c:pt>
                <c:pt idx="1490">
                  <c:v>4.9700000000000001E-2</c:v>
                </c:pt>
                <c:pt idx="1491">
                  <c:v>4.9759999999999999E-2</c:v>
                </c:pt>
                <c:pt idx="1492">
                  <c:v>4.9759999999999999E-2</c:v>
                </c:pt>
                <c:pt idx="1493">
                  <c:v>4.981E-2</c:v>
                </c:pt>
                <c:pt idx="1494">
                  <c:v>4.9820000000000003E-2</c:v>
                </c:pt>
                <c:pt idx="1495">
                  <c:v>4.9860000000000002E-2</c:v>
                </c:pt>
                <c:pt idx="1496">
                  <c:v>4.9880000000000001E-2</c:v>
                </c:pt>
                <c:pt idx="1497">
                  <c:v>4.9930000000000002E-2</c:v>
                </c:pt>
                <c:pt idx="1498">
                  <c:v>4.9970000000000001E-2</c:v>
                </c:pt>
                <c:pt idx="1499">
                  <c:v>0.05</c:v>
                </c:pt>
                <c:pt idx="1500">
                  <c:v>5.0029999999999998E-2</c:v>
                </c:pt>
                <c:pt idx="1501">
                  <c:v>5.0070000000000003E-2</c:v>
                </c:pt>
                <c:pt idx="1502">
                  <c:v>5.0099999999999999E-2</c:v>
                </c:pt>
                <c:pt idx="1503">
                  <c:v>5.0130000000000001E-2</c:v>
                </c:pt>
                <c:pt idx="1504">
                  <c:v>5.0169999999999999E-2</c:v>
                </c:pt>
                <c:pt idx="1505">
                  <c:v>5.0169999999999999E-2</c:v>
                </c:pt>
                <c:pt idx="1506">
                  <c:v>5.0220000000000001E-2</c:v>
                </c:pt>
                <c:pt idx="1507">
                  <c:v>5.0259999999999999E-2</c:v>
                </c:pt>
                <c:pt idx="1508">
                  <c:v>5.0279999999999998E-2</c:v>
                </c:pt>
                <c:pt idx="1509">
                  <c:v>5.0319999999999997E-2</c:v>
                </c:pt>
                <c:pt idx="1510">
                  <c:v>5.0360000000000002E-2</c:v>
                </c:pt>
                <c:pt idx="1511">
                  <c:v>5.0389999999999997E-2</c:v>
                </c:pt>
                <c:pt idx="1512">
                  <c:v>5.042E-2</c:v>
                </c:pt>
                <c:pt idx="1513">
                  <c:v>5.0450000000000002E-2</c:v>
                </c:pt>
                <c:pt idx="1514">
                  <c:v>5.0479999999999997E-2</c:v>
                </c:pt>
                <c:pt idx="1515">
                  <c:v>5.0509999999999999E-2</c:v>
                </c:pt>
                <c:pt idx="1516">
                  <c:v>5.0540000000000002E-2</c:v>
                </c:pt>
                <c:pt idx="1517">
                  <c:v>5.0569999999999997E-2</c:v>
                </c:pt>
                <c:pt idx="1518">
                  <c:v>5.0619999999999998E-2</c:v>
                </c:pt>
                <c:pt idx="1519">
                  <c:v>5.0659999999999997E-2</c:v>
                </c:pt>
                <c:pt idx="1520">
                  <c:v>5.0700000000000002E-2</c:v>
                </c:pt>
                <c:pt idx="1521">
                  <c:v>5.0720000000000001E-2</c:v>
                </c:pt>
                <c:pt idx="1522">
                  <c:v>5.076E-2</c:v>
                </c:pt>
                <c:pt idx="1523">
                  <c:v>5.0810000000000001E-2</c:v>
                </c:pt>
                <c:pt idx="1524">
                  <c:v>5.0849999999999999E-2</c:v>
                </c:pt>
                <c:pt idx="1525">
                  <c:v>5.0869999999999999E-2</c:v>
                </c:pt>
                <c:pt idx="1526">
                  <c:v>5.092E-2</c:v>
                </c:pt>
                <c:pt idx="1527">
                  <c:v>5.0939999999999999E-2</c:v>
                </c:pt>
                <c:pt idx="1528">
                  <c:v>5.0970000000000001E-2</c:v>
                </c:pt>
                <c:pt idx="1529">
                  <c:v>5.0999999999999997E-2</c:v>
                </c:pt>
                <c:pt idx="1530">
                  <c:v>5.101E-2</c:v>
                </c:pt>
                <c:pt idx="1531">
                  <c:v>5.1060000000000001E-2</c:v>
                </c:pt>
                <c:pt idx="1532">
                  <c:v>5.1090000000000003E-2</c:v>
                </c:pt>
                <c:pt idx="1533">
                  <c:v>5.1119999999999999E-2</c:v>
                </c:pt>
                <c:pt idx="1534">
                  <c:v>5.1159999999999997E-2</c:v>
                </c:pt>
                <c:pt idx="1535">
                  <c:v>5.1189999999999999E-2</c:v>
                </c:pt>
                <c:pt idx="1536">
                  <c:v>5.1240000000000001E-2</c:v>
                </c:pt>
                <c:pt idx="1537">
                  <c:v>5.1279999999999999E-2</c:v>
                </c:pt>
                <c:pt idx="1538">
                  <c:v>5.1299999999999998E-2</c:v>
                </c:pt>
                <c:pt idx="1539">
                  <c:v>5.1339999999999997E-2</c:v>
                </c:pt>
                <c:pt idx="1540">
                  <c:v>5.1360000000000003E-2</c:v>
                </c:pt>
                <c:pt idx="1541">
                  <c:v>5.1409999999999997E-2</c:v>
                </c:pt>
                <c:pt idx="1542">
                  <c:v>5.142E-2</c:v>
                </c:pt>
                <c:pt idx="1543">
                  <c:v>5.1470000000000002E-2</c:v>
                </c:pt>
                <c:pt idx="1544">
                  <c:v>5.1499999999999997E-2</c:v>
                </c:pt>
                <c:pt idx="1545">
                  <c:v>5.1520000000000003E-2</c:v>
                </c:pt>
                <c:pt idx="1546">
                  <c:v>5.1560000000000002E-2</c:v>
                </c:pt>
                <c:pt idx="1547">
                  <c:v>5.1630000000000002E-2</c:v>
                </c:pt>
                <c:pt idx="1548">
                  <c:v>5.1639999999999998E-2</c:v>
                </c:pt>
                <c:pt idx="1549">
                  <c:v>5.1659999999999998E-2</c:v>
                </c:pt>
                <c:pt idx="1550">
                  <c:v>5.1720000000000002E-2</c:v>
                </c:pt>
                <c:pt idx="1551">
                  <c:v>5.1720000000000002E-2</c:v>
                </c:pt>
                <c:pt idx="1552">
                  <c:v>5.1740000000000001E-2</c:v>
                </c:pt>
                <c:pt idx="1553">
                  <c:v>5.1810000000000002E-2</c:v>
                </c:pt>
                <c:pt idx="1554">
                  <c:v>5.1819999999999998E-2</c:v>
                </c:pt>
                <c:pt idx="1555">
                  <c:v>5.1869999999999999E-2</c:v>
                </c:pt>
                <c:pt idx="1556">
                  <c:v>5.1909999999999998E-2</c:v>
                </c:pt>
                <c:pt idx="1557">
                  <c:v>5.1929999999999997E-2</c:v>
                </c:pt>
                <c:pt idx="1558">
                  <c:v>5.1959999999999999E-2</c:v>
                </c:pt>
                <c:pt idx="1559">
                  <c:v>5.1979999999999998E-2</c:v>
                </c:pt>
                <c:pt idx="1560">
                  <c:v>5.2040000000000003E-2</c:v>
                </c:pt>
                <c:pt idx="1561">
                  <c:v>5.2080000000000001E-2</c:v>
                </c:pt>
                <c:pt idx="1562">
                  <c:v>5.2089999999999997E-2</c:v>
                </c:pt>
                <c:pt idx="1563">
                  <c:v>5.2139999999999999E-2</c:v>
                </c:pt>
                <c:pt idx="1564">
                  <c:v>5.2179999999999997E-2</c:v>
                </c:pt>
                <c:pt idx="1565">
                  <c:v>5.219E-2</c:v>
                </c:pt>
                <c:pt idx="1566">
                  <c:v>5.2229999999999999E-2</c:v>
                </c:pt>
                <c:pt idx="1567">
                  <c:v>5.228E-2</c:v>
                </c:pt>
                <c:pt idx="1568">
                  <c:v>5.2319999999999998E-2</c:v>
                </c:pt>
                <c:pt idx="1569">
                  <c:v>5.2350000000000001E-2</c:v>
                </c:pt>
                <c:pt idx="1570">
                  <c:v>5.237E-2</c:v>
                </c:pt>
                <c:pt idx="1571">
                  <c:v>5.2389999999999999E-2</c:v>
                </c:pt>
                <c:pt idx="1572">
                  <c:v>5.2429999999999997E-2</c:v>
                </c:pt>
                <c:pt idx="1573">
                  <c:v>5.2470000000000003E-2</c:v>
                </c:pt>
                <c:pt idx="1574">
                  <c:v>5.2510000000000001E-2</c:v>
                </c:pt>
                <c:pt idx="1575">
                  <c:v>5.2549999999999999E-2</c:v>
                </c:pt>
                <c:pt idx="1576">
                  <c:v>5.2580000000000002E-2</c:v>
                </c:pt>
                <c:pt idx="1577">
                  <c:v>5.2609999999999997E-2</c:v>
                </c:pt>
                <c:pt idx="1578">
                  <c:v>5.2670000000000002E-2</c:v>
                </c:pt>
                <c:pt idx="1579">
                  <c:v>5.2690000000000001E-2</c:v>
                </c:pt>
                <c:pt idx="1580">
                  <c:v>5.2720000000000003E-2</c:v>
                </c:pt>
                <c:pt idx="1581">
                  <c:v>5.2760000000000001E-2</c:v>
                </c:pt>
                <c:pt idx="1582">
                  <c:v>5.2769999999999997E-2</c:v>
                </c:pt>
                <c:pt idx="1583">
                  <c:v>5.2819999999999999E-2</c:v>
                </c:pt>
                <c:pt idx="1584">
                  <c:v>5.2850000000000001E-2</c:v>
                </c:pt>
                <c:pt idx="1585">
                  <c:v>5.2880000000000003E-2</c:v>
                </c:pt>
                <c:pt idx="1586">
                  <c:v>5.2909999999999999E-2</c:v>
                </c:pt>
                <c:pt idx="1587">
                  <c:v>5.2940000000000001E-2</c:v>
                </c:pt>
                <c:pt idx="1588">
                  <c:v>5.2979999999999999E-2</c:v>
                </c:pt>
                <c:pt idx="1589">
                  <c:v>5.3019999999999998E-2</c:v>
                </c:pt>
                <c:pt idx="1590">
                  <c:v>5.3039999999999997E-2</c:v>
                </c:pt>
                <c:pt idx="1591">
                  <c:v>5.3080000000000002E-2</c:v>
                </c:pt>
                <c:pt idx="1592">
                  <c:v>5.3100000000000001E-2</c:v>
                </c:pt>
                <c:pt idx="1593">
                  <c:v>5.3150000000000003E-2</c:v>
                </c:pt>
                <c:pt idx="1594">
                  <c:v>5.3179999999999998E-2</c:v>
                </c:pt>
                <c:pt idx="1595">
                  <c:v>5.321E-2</c:v>
                </c:pt>
                <c:pt idx="1596">
                  <c:v>5.3240000000000003E-2</c:v>
                </c:pt>
                <c:pt idx="1597">
                  <c:v>5.3289999999999997E-2</c:v>
                </c:pt>
                <c:pt idx="1598">
                  <c:v>5.3319999999999999E-2</c:v>
                </c:pt>
                <c:pt idx="1599">
                  <c:v>5.3370000000000001E-2</c:v>
                </c:pt>
                <c:pt idx="1600">
                  <c:v>5.3379999999999997E-2</c:v>
                </c:pt>
                <c:pt idx="1601">
                  <c:v>5.3400000000000003E-2</c:v>
                </c:pt>
                <c:pt idx="1602">
                  <c:v>5.3449999999999998E-2</c:v>
                </c:pt>
                <c:pt idx="1603">
                  <c:v>5.3490000000000003E-2</c:v>
                </c:pt>
                <c:pt idx="1604">
                  <c:v>5.3530000000000001E-2</c:v>
                </c:pt>
                <c:pt idx="1605">
                  <c:v>5.3580000000000003E-2</c:v>
                </c:pt>
                <c:pt idx="1606">
                  <c:v>5.357E-2</c:v>
                </c:pt>
                <c:pt idx="1607">
                  <c:v>5.3609999999999998E-2</c:v>
                </c:pt>
                <c:pt idx="1608">
                  <c:v>5.364E-2</c:v>
                </c:pt>
                <c:pt idx="1609">
                  <c:v>5.3690000000000002E-2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5.3800000000000001E-2</c:v>
                </c:pt>
                <c:pt idx="1613">
                  <c:v>5.3830000000000003E-2</c:v>
                </c:pt>
                <c:pt idx="1614">
                  <c:v>5.3859999999999998E-2</c:v>
                </c:pt>
                <c:pt idx="1615">
                  <c:v>5.3879999999999997E-2</c:v>
                </c:pt>
                <c:pt idx="1616">
                  <c:v>5.3920000000000003E-2</c:v>
                </c:pt>
                <c:pt idx="1617">
                  <c:v>5.3969999999999997E-2</c:v>
                </c:pt>
                <c:pt idx="1618">
                  <c:v>5.3999999999999999E-2</c:v>
                </c:pt>
                <c:pt idx="1619">
                  <c:v>5.4010000000000002E-2</c:v>
                </c:pt>
                <c:pt idx="1620">
                  <c:v>5.4050000000000001E-2</c:v>
                </c:pt>
                <c:pt idx="1621">
                  <c:v>5.4080000000000003E-2</c:v>
                </c:pt>
                <c:pt idx="1622">
                  <c:v>5.4109999999999998E-2</c:v>
                </c:pt>
                <c:pt idx="1623">
                  <c:v>5.4149999999999997E-2</c:v>
                </c:pt>
                <c:pt idx="1624">
                  <c:v>5.4199999999999998E-2</c:v>
                </c:pt>
                <c:pt idx="1625">
                  <c:v>5.4219999999999997E-2</c:v>
                </c:pt>
                <c:pt idx="1626">
                  <c:v>5.4260000000000003E-2</c:v>
                </c:pt>
                <c:pt idx="1627">
                  <c:v>5.432E-2</c:v>
                </c:pt>
                <c:pt idx="1628">
                  <c:v>5.432E-2</c:v>
                </c:pt>
                <c:pt idx="1629">
                  <c:v>5.4370000000000002E-2</c:v>
                </c:pt>
                <c:pt idx="1630">
                  <c:v>5.4370000000000002E-2</c:v>
                </c:pt>
                <c:pt idx="1631">
                  <c:v>5.4420000000000003E-2</c:v>
                </c:pt>
                <c:pt idx="1632">
                  <c:v>5.4460000000000001E-2</c:v>
                </c:pt>
                <c:pt idx="1633">
                  <c:v>5.4480000000000001E-2</c:v>
                </c:pt>
                <c:pt idx="1634">
                  <c:v>5.4530000000000002E-2</c:v>
                </c:pt>
                <c:pt idx="1635">
                  <c:v>5.4579999999999997E-2</c:v>
                </c:pt>
                <c:pt idx="1636">
                  <c:v>5.459E-2</c:v>
                </c:pt>
                <c:pt idx="1637">
                  <c:v>5.4620000000000002E-2</c:v>
                </c:pt>
                <c:pt idx="1638">
                  <c:v>5.4649999999999997E-2</c:v>
                </c:pt>
                <c:pt idx="1639">
                  <c:v>5.4699999999999999E-2</c:v>
                </c:pt>
                <c:pt idx="1640">
                  <c:v>5.4730000000000001E-2</c:v>
                </c:pt>
                <c:pt idx="1641">
                  <c:v>5.475E-2</c:v>
                </c:pt>
                <c:pt idx="1642">
                  <c:v>5.4789999999999998E-2</c:v>
                </c:pt>
                <c:pt idx="1643">
                  <c:v>5.4820000000000001E-2</c:v>
                </c:pt>
                <c:pt idx="1644">
                  <c:v>5.4870000000000002E-2</c:v>
                </c:pt>
                <c:pt idx="1645">
                  <c:v>5.4870000000000002E-2</c:v>
                </c:pt>
                <c:pt idx="1646">
                  <c:v>5.493E-2</c:v>
                </c:pt>
                <c:pt idx="1647">
                  <c:v>5.4940000000000003E-2</c:v>
                </c:pt>
                <c:pt idx="1648">
                  <c:v>5.4980000000000001E-2</c:v>
                </c:pt>
                <c:pt idx="1649">
                  <c:v>5.5019999999999999E-2</c:v>
                </c:pt>
                <c:pt idx="1650">
                  <c:v>5.5079999999999997E-2</c:v>
                </c:pt>
                <c:pt idx="1651">
                  <c:v>5.509E-2</c:v>
                </c:pt>
                <c:pt idx="1652">
                  <c:v>5.5140000000000002E-2</c:v>
                </c:pt>
                <c:pt idx="1653">
                  <c:v>5.5160000000000001E-2</c:v>
                </c:pt>
                <c:pt idx="1654">
                  <c:v>5.5190000000000003E-2</c:v>
                </c:pt>
                <c:pt idx="1655">
                  <c:v>5.5219999999999998E-2</c:v>
                </c:pt>
                <c:pt idx="1656">
                  <c:v>5.525E-2</c:v>
                </c:pt>
                <c:pt idx="1657">
                  <c:v>5.5300000000000002E-2</c:v>
                </c:pt>
                <c:pt idx="1658">
                  <c:v>5.5309999999999998E-2</c:v>
                </c:pt>
                <c:pt idx="1659">
                  <c:v>5.5350000000000003E-2</c:v>
                </c:pt>
                <c:pt idx="1660">
                  <c:v>5.5379999999999999E-2</c:v>
                </c:pt>
                <c:pt idx="1661">
                  <c:v>5.5410000000000001E-2</c:v>
                </c:pt>
                <c:pt idx="1662">
                  <c:v>5.5440000000000003E-2</c:v>
                </c:pt>
                <c:pt idx="1663">
                  <c:v>5.5489999999999998E-2</c:v>
                </c:pt>
                <c:pt idx="1664">
                  <c:v>5.552E-2</c:v>
                </c:pt>
                <c:pt idx="1665">
                  <c:v>5.5570000000000001E-2</c:v>
                </c:pt>
                <c:pt idx="1666">
                  <c:v>5.5599999999999997E-2</c:v>
                </c:pt>
                <c:pt idx="1667">
                  <c:v>5.5599999999999997E-2</c:v>
                </c:pt>
                <c:pt idx="1668">
                  <c:v>5.5649999999999998E-2</c:v>
                </c:pt>
                <c:pt idx="1669">
                  <c:v>5.57E-2</c:v>
                </c:pt>
                <c:pt idx="1670">
                  <c:v>5.57E-2</c:v>
                </c:pt>
                <c:pt idx="1671">
                  <c:v>5.5750000000000001E-2</c:v>
                </c:pt>
                <c:pt idx="1672">
                  <c:v>5.5759999999999997E-2</c:v>
                </c:pt>
                <c:pt idx="1673">
                  <c:v>5.5820000000000002E-2</c:v>
                </c:pt>
                <c:pt idx="1674">
                  <c:v>5.5849999999999997E-2</c:v>
                </c:pt>
                <c:pt idx="1675">
                  <c:v>5.5890000000000002E-2</c:v>
                </c:pt>
                <c:pt idx="1676">
                  <c:v>5.5919999999999997E-2</c:v>
                </c:pt>
                <c:pt idx="1677">
                  <c:v>5.5960000000000003E-2</c:v>
                </c:pt>
                <c:pt idx="1678">
                  <c:v>5.5980000000000002E-2</c:v>
                </c:pt>
                <c:pt idx="1679">
                  <c:v>5.602E-2</c:v>
                </c:pt>
                <c:pt idx="1680">
                  <c:v>5.6070000000000002E-2</c:v>
                </c:pt>
                <c:pt idx="1681">
                  <c:v>5.6099999999999997E-2</c:v>
                </c:pt>
                <c:pt idx="1682">
                  <c:v>5.6129999999999999E-2</c:v>
                </c:pt>
                <c:pt idx="1683">
                  <c:v>5.6149999999999999E-2</c:v>
                </c:pt>
                <c:pt idx="1684">
                  <c:v>5.62E-2</c:v>
                </c:pt>
                <c:pt idx="1685">
                  <c:v>5.6219999999999999E-2</c:v>
                </c:pt>
                <c:pt idx="1686">
                  <c:v>5.6259999999999998E-2</c:v>
                </c:pt>
                <c:pt idx="1687">
                  <c:v>5.6300000000000003E-2</c:v>
                </c:pt>
                <c:pt idx="1688">
                  <c:v>5.6309999999999999E-2</c:v>
                </c:pt>
                <c:pt idx="1689">
                  <c:v>5.6329999999999998E-2</c:v>
                </c:pt>
                <c:pt idx="1690">
                  <c:v>5.6370000000000003E-2</c:v>
                </c:pt>
                <c:pt idx="1691">
                  <c:v>5.6419999999999998E-2</c:v>
                </c:pt>
                <c:pt idx="1692">
                  <c:v>5.645E-2</c:v>
                </c:pt>
                <c:pt idx="1693">
                  <c:v>5.6480000000000002E-2</c:v>
                </c:pt>
                <c:pt idx="1694">
                  <c:v>5.6500000000000002E-2</c:v>
                </c:pt>
                <c:pt idx="1695">
                  <c:v>5.6570000000000002E-2</c:v>
                </c:pt>
                <c:pt idx="1696">
                  <c:v>5.6579999999999998E-2</c:v>
                </c:pt>
                <c:pt idx="1697">
                  <c:v>5.6619999999999997E-2</c:v>
                </c:pt>
                <c:pt idx="1698">
                  <c:v>5.6660000000000002E-2</c:v>
                </c:pt>
                <c:pt idx="1699">
                  <c:v>5.6680000000000001E-2</c:v>
                </c:pt>
                <c:pt idx="1700">
                  <c:v>5.6750000000000002E-2</c:v>
                </c:pt>
                <c:pt idx="1701">
                  <c:v>5.6779999999999997E-2</c:v>
                </c:pt>
                <c:pt idx="1702">
                  <c:v>5.6779999999999997E-2</c:v>
                </c:pt>
                <c:pt idx="1703">
                  <c:v>5.6820000000000002E-2</c:v>
                </c:pt>
                <c:pt idx="1704">
                  <c:v>5.6860000000000001E-2</c:v>
                </c:pt>
                <c:pt idx="1705">
                  <c:v>5.6890000000000003E-2</c:v>
                </c:pt>
                <c:pt idx="1706">
                  <c:v>5.6899999999999999E-2</c:v>
                </c:pt>
                <c:pt idx="1707">
                  <c:v>5.6950000000000001E-2</c:v>
                </c:pt>
                <c:pt idx="1708">
                  <c:v>5.7000000000000002E-2</c:v>
                </c:pt>
                <c:pt idx="1709">
                  <c:v>5.7009999999999998E-2</c:v>
                </c:pt>
                <c:pt idx="1710">
                  <c:v>5.7049999999999997E-2</c:v>
                </c:pt>
                <c:pt idx="1711">
                  <c:v>5.7079999999999999E-2</c:v>
                </c:pt>
                <c:pt idx="1712">
                  <c:v>5.7140000000000003E-2</c:v>
                </c:pt>
                <c:pt idx="1713">
                  <c:v>5.7149999999999999E-2</c:v>
                </c:pt>
                <c:pt idx="1714">
                  <c:v>5.7200000000000001E-2</c:v>
                </c:pt>
                <c:pt idx="1715">
                  <c:v>5.7209999999999997E-2</c:v>
                </c:pt>
                <c:pt idx="1716">
                  <c:v>5.7250000000000002E-2</c:v>
                </c:pt>
                <c:pt idx="1717">
                  <c:v>5.7279999999999998E-2</c:v>
                </c:pt>
                <c:pt idx="1718">
                  <c:v>5.7299999999999997E-2</c:v>
                </c:pt>
                <c:pt idx="1719">
                  <c:v>5.7340000000000002E-2</c:v>
                </c:pt>
                <c:pt idx="1720">
                  <c:v>5.7369999999999997E-2</c:v>
                </c:pt>
                <c:pt idx="1721">
                  <c:v>5.7410000000000003E-2</c:v>
                </c:pt>
                <c:pt idx="1722">
                  <c:v>5.7439999999999998E-2</c:v>
                </c:pt>
                <c:pt idx="1723">
                  <c:v>5.7509999999999999E-2</c:v>
                </c:pt>
                <c:pt idx="1724">
                  <c:v>5.7529999999999998E-2</c:v>
                </c:pt>
                <c:pt idx="1725">
                  <c:v>5.7540000000000001E-2</c:v>
                </c:pt>
                <c:pt idx="1726">
                  <c:v>5.7579999999999999E-2</c:v>
                </c:pt>
                <c:pt idx="1727">
                  <c:v>5.7610000000000001E-2</c:v>
                </c:pt>
                <c:pt idx="1728">
                  <c:v>5.7639999999999997E-2</c:v>
                </c:pt>
                <c:pt idx="1729">
                  <c:v>5.7700000000000001E-2</c:v>
                </c:pt>
                <c:pt idx="1730">
                  <c:v>5.7709999999999997E-2</c:v>
                </c:pt>
                <c:pt idx="1731">
                  <c:v>5.7729999999999997E-2</c:v>
                </c:pt>
                <c:pt idx="1732">
                  <c:v>5.7779999999999998E-2</c:v>
                </c:pt>
                <c:pt idx="1733">
                  <c:v>5.7829999999999999E-2</c:v>
                </c:pt>
                <c:pt idx="1734">
                  <c:v>5.7840000000000003E-2</c:v>
                </c:pt>
                <c:pt idx="1735">
                  <c:v>5.7869999999999998E-2</c:v>
                </c:pt>
                <c:pt idx="1736">
                  <c:v>5.79E-2</c:v>
                </c:pt>
                <c:pt idx="1737">
                  <c:v>5.7939999999999998E-2</c:v>
                </c:pt>
                <c:pt idx="1738">
                  <c:v>5.799E-2</c:v>
                </c:pt>
                <c:pt idx="1739">
                  <c:v>5.8029999999999998E-2</c:v>
                </c:pt>
                <c:pt idx="1740">
                  <c:v>5.806E-2</c:v>
                </c:pt>
                <c:pt idx="1741">
                  <c:v>5.8090000000000003E-2</c:v>
                </c:pt>
                <c:pt idx="1742">
                  <c:v>5.8090000000000003E-2</c:v>
                </c:pt>
                <c:pt idx="1743">
                  <c:v>5.8139999999999997E-2</c:v>
                </c:pt>
                <c:pt idx="1744">
                  <c:v>5.8189999999999999E-2</c:v>
                </c:pt>
                <c:pt idx="1745">
                  <c:v>5.8220000000000001E-2</c:v>
                </c:pt>
                <c:pt idx="1746">
                  <c:v>5.8250000000000003E-2</c:v>
                </c:pt>
                <c:pt idx="1747">
                  <c:v>5.8279999999999998E-2</c:v>
                </c:pt>
                <c:pt idx="1748">
                  <c:v>5.8290000000000002E-2</c:v>
                </c:pt>
                <c:pt idx="1749">
                  <c:v>5.8360000000000002E-2</c:v>
                </c:pt>
                <c:pt idx="1750">
                  <c:v>5.8380000000000001E-2</c:v>
                </c:pt>
                <c:pt idx="1751">
                  <c:v>5.8409999999999997E-2</c:v>
                </c:pt>
                <c:pt idx="1752">
                  <c:v>5.8439999999999999E-2</c:v>
                </c:pt>
                <c:pt idx="1753">
                  <c:v>5.851E-2</c:v>
                </c:pt>
                <c:pt idx="1754">
                  <c:v>5.8529999999999999E-2</c:v>
                </c:pt>
                <c:pt idx="1755">
                  <c:v>5.8549999999999998E-2</c:v>
                </c:pt>
                <c:pt idx="1756">
                  <c:v>5.858E-2</c:v>
                </c:pt>
                <c:pt idx="1757">
                  <c:v>5.8610000000000002E-2</c:v>
                </c:pt>
                <c:pt idx="1758">
                  <c:v>5.8630000000000002E-2</c:v>
                </c:pt>
                <c:pt idx="1759">
                  <c:v>5.8689999999999999E-2</c:v>
                </c:pt>
                <c:pt idx="1760">
                  <c:v>5.8729999999999997E-2</c:v>
                </c:pt>
                <c:pt idx="1761">
                  <c:v>5.8749999999999997E-2</c:v>
                </c:pt>
                <c:pt idx="1762">
                  <c:v>5.8779999999999999E-2</c:v>
                </c:pt>
                <c:pt idx="1763">
                  <c:v>5.8819999999999997E-2</c:v>
                </c:pt>
                <c:pt idx="1764">
                  <c:v>5.8840000000000003E-2</c:v>
                </c:pt>
                <c:pt idx="1765">
                  <c:v>5.8869999999999999E-2</c:v>
                </c:pt>
                <c:pt idx="1766">
                  <c:v>5.8939999999999999E-2</c:v>
                </c:pt>
                <c:pt idx="1767">
                  <c:v>5.8939999999999999E-2</c:v>
                </c:pt>
                <c:pt idx="1768">
                  <c:v>5.8979999999999998E-2</c:v>
                </c:pt>
                <c:pt idx="1769">
                  <c:v>5.9029999999999999E-2</c:v>
                </c:pt>
                <c:pt idx="1770">
                  <c:v>5.9069999999999998E-2</c:v>
                </c:pt>
                <c:pt idx="1771">
                  <c:v>5.9069999999999998E-2</c:v>
                </c:pt>
                <c:pt idx="1772">
                  <c:v>5.9110000000000003E-2</c:v>
                </c:pt>
                <c:pt idx="1773">
                  <c:v>5.9159999999999997E-2</c:v>
                </c:pt>
                <c:pt idx="1774">
                  <c:v>5.9159999999999997E-2</c:v>
                </c:pt>
                <c:pt idx="1775">
                  <c:v>5.9209999999999999E-2</c:v>
                </c:pt>
                <c:pt idx="1776">
                  <c:v>5.9240000000000001E-2</c:v>
                </c:pt>
                <c:pt idx="1777">
                  <c:v>5.9279999999999999E-2</c:v>
                </c:pt>
                <c:pt idx="1778">
                  <c:v>5.9299999999999999E-2</c:v>
                </c:pt>
                <c:pt idx="1779">
                  <c:v>5.9360000000000003E-2</c:v>
                </c:pt>
                <c:pt idx="1780">
                  <c:v>5.9369999999999999E-2</c:v>
                </c:pt>
                <c:pt idx="1781">
                  <c:v>5.9420000000000001E-2</c:v>
                </c:pt>
                <c:pt idx="1782">
                  <c:v>5.9450000000000003E-2</c:v>
                </c:pt>
                <c:pt idx="1783">
                  <c:v>5.9470000000000002E-2</c:v>
                </c:pt>
                <c:pt idx="1784">
                  <c:v>5.951E-2</c:v>
                </c:pt>
                <c:pt idx="1785">
                  <c:v>5.9560000000000002E-2</c:v>
                </c:pt>
                <c:pt idx="1786">
                  <c:v>5.9580000000000001E-2</c:v>
                </c:pt>
                <c:pt idx="1787">
                  <c:v>5.9630000000000002E-2</c:v>
                </c:pt>
                <c:pt idx="1788">
                  <c:v>5.9630000000000002E-2</c:v>
                </c:pt>
                <c:pt idx="1789">
                  <c:v>5.9670000000000001E-2</c:v>
                </c:pt>
                <c:pt idx="1790">
                  <c:v>5.9720000000000002E-2</c:v>
                </c:pt>
                <c:pt idx="1791">
                  <c:v>5.9729999999999998E-2</c:v>
                </c:pt>
                <c:pt idx="1792">
                  <c:v>5.978E-2</c:v>
                </c:pt>
                <c:pt idx="1793">
                  <c:v>5.9790000000000003E-2</c:v>
                </c:pt>
                <c:pt idx="1794">
                  <c:v>5.9819999999999998E-2</c:v>
                </c:pt>
                <c:pt idx="1795">
                  <c:v>5.987E-2</c:v>
                </c:pt>
                <c:pt idx="1796">
                  <c:v>5.9900000000000002E-2</c:v>
                </c:pt>
                <c:pt idx="1797">
                  <c:v>5.9970000000000002E-2</c:v>
                </c:pt>
                <c:pt idx="1798">
                  <c:v>0.06</c:v>
                </c:pt>
                <c:pt idx="1799">
                  <c:v>0.06</c:v>
                </c:pt>
                <c:pt idx="1800">
                  <c:v>6.0049999999999999E-2</c:v>
                </c:pt>
                <c:pt idx="1801">
                  <c:v>6.0089999999999998E-2</c:v>
                </c:pt>
                <c:pt idx="1802">
                  <c:v>6.0100000000000001E-2</c:v>
                </c:pt>
                <c:pt idx="1803">
                  <c:v>6.012E-2</c:v>
                </c:pt>
                <c:pt idx="1804">
                  <c:v>6.0179999999999997E-2</c:v>
                </c:pt>
                <c:pt idx="1805">
                  <c:v>6.0199999999999997E-2</c:v>
                </c:pt>
                <c:pt idx="1806">
                  <c:v>6.0240000000000002E-2</c:v>
                </c:pt>
                <c:pt idx="1807">
                  <c:v>6.0249999999999998E-2</c:v>
                </c:pt>
                <c:pt idx="1808">
                  <c:v>6.0269999999999997E-2</c:v>
                </c:pt>
                <c:pt idx="1809">
                  <c:v>6.0310000000000002E-2</c:v>
                </c:pt>
                <c:pt idx="1810">
                  <c:v>6.037E-2</c:v>
                </c:pt>
                <c:pt idx="1811">
                  <c:v>6.0389999999999999E-2</c:v>
                </c:pt>
                <c:pt idx="1812">
                  <c:v>6.0409999999999998E-2</c:v>
                </c:pt>
                <c:pt idx="1813">
                  <c:v>6.0479999999999999E-2</c:v>
                </c:pt>
                <c:pt idx="1814">
                  <c:v>6.0519999999999997E-2</c:v>
                </c:pt>
                <c:pt idx="1815">
                  <c:v>6.055E-2</c:v>
                </c:pt>
                <c:pt idx="1816">
                  <c:v>6.0560000000000003E-2</c:v>
                </c:pt>
                <c:pt idx="1817">
                  <c:v>6.0609999999999997E-2</c:v>
                </c:pt>
                <c:pt idx="1818">
                  <c:v>6.0639999999999999E-2</c:v>
                </c:pt>
                <c:pt idx="1819">
                  <c:v>6.0679999999999998E-2</c:v>
                </c:pt>
                <c:pt idx="1820">
                  <c:v>6.071E-2</c:v>
                </c:pt>
                <c:pt idx="1821">
                  <c:v>6.0740000000000002E-2</c:v>
                </c:pt>
                <c:pt idx="1822">
                  <c:v>6.0769999999999998E-2</c:v>
                </c:pt>
                <c:pt idx="1823">
                  <c:v>6.08E-2</c:v>
                </c:pt>
                <c:pt idx="1824">
                  <c:v>6.0850000000000001E-2</c:v>
                </c:pt>
                <c:pt idx="1825">
                  <c:v>6.087E-2</c:v>
                </c:pt>
                <c:pt idx="1826">
                  <c:v>6.0909999999999999E-2</c:v>
                </c:pt>
                <c:pt idx="1827">
                  <c:v>6.0929999999999998E-2</c:v>
                </c:pt>
                <c:pt idx="1828">
                  <c:v>6.0979999999999999E-2</c:v>
                </c:pt>
                <c:pt idx="1829">
                  <c:v>6.1039999999999997E-2</c:v>
                </c:pt>
                <c:pt idx="1830">
                  <c:v>6.105E-2</c:v>
                </c:pt>
                <c:pt idx="1831">
                  <c:v>6.1080000000000002E-2</c:v>
                </c:pt>
                <c:pt idx="1832">
                  <c:v>6.1120000000000001E-2</c:v>
                </c:pt>
                <c:pt idx="1833">
                  <c:v>6.1129999999999997E-2</c:v>
                </c:pt>
                <c:pt idx="1834">
                  <c:v>6.1170000000000002E-2</c:v>
                </c:pt>
                <c:pt idx="1835">
                  <c:v>6.1199999999999997E-2</c:v>
                </c:pt>
                <c:pt idx="1836">
                  <c:v>6.1249999999999999E-2</c:v>
                </c:pt>
                <c:pt idx="1837">
                  <c:v>6.1249999999999999E-2</c:v>
                </c:pt>
                <c:pt idx="1838">
                  <c:v>6.13E-2</c:v>
                </c:pt>
                <c:pt idx="1839">
                  <c:v>6.1330000000000003E-2</c:v>
                </c:pt>
                <c:pt idx="1840">
                  <c:v>6.1350000000000002E-2</c:v>
                </c:pt>
                <c:pt idx="1841">
                  <c:v>6.1400000000000003E-2</c:v>
                </c:pt>
                <c:pt idx="1842">
                  <c:v>6.1440000000000002E-2</c:v>
                </c:pt>
                <c:pt idx="1843">
                  <c:v>6.1469999999999997E-2</c:v>
                </c:pt>
                <c:pt idx="1844">
                  <c:v>6.1510000000000002E-2</c:v>
                </c:pt>
                <c:pt idx="1845">
                  <c:v>6.1559999999999997E-2</c:v>
                </c:pt>
                <c:pt idx="1846">
                  <c:v>6.1559999999999997E-2</c:v>
                </c:pt>
                <c:pt idx="1847">
                  <c:v>6.1600000000000002E-2</c:v>
                </c:pt>
                <c:pt idx="1848">
                  <c:v>6.1629999999999997E-2</c:v>
                </c:pt>
                <c:pt idx="1849">
                  <c:v>6.1679999999999999E-2</c:v>
                </c:pt>
                <c:pt idx="1850">
                  <c:v>6.1699999999999998E-2</c:v>
                </c:pt>
                <c:pt idx="1851">
                  <c:v>6.1740000000000003E-2</c:v>
                </c:pt>
                <c:pt idx="1852">
                  <c:v>6.1760000000000002E-2</c:v>
                </c:pt>
                <c:pt idx="1853">
                  <c:v>6.1809999999999997E-2</c:v>
                </c:pt>
                <c:pt idx="1854">
                  <c:v>6.1859999999999998E-2</c:v>
                </c:pt>
                <c:pt idx="1855">
                  <c:v>6.1859999999999998E-2</c:v>
                </c:pt>
                <c:pt idx="1856">
                  <c:v>6.1890000000000001E-2</c:v>
                </c:pt>
                <c:pt idx="1857">
                  <c:v>6.1960000000000001E-2</c:v>
                </c:pt>
                <c:pt idx="1858">
                  <c:v>6.198E-2</c:v>
                </c:pt>
                <c:pt idx="1859">
                  <c:v>6.2030000000000002E-2</c:v>
                </c:pt>
                <c:pt idx="1860">
                  <c:v>6.2059999999999997E-2</c:v>
                </c:pt>
                <c:pt idx="1861">
                  <c:v>6.2089999999999999E-2</c:v>
                </c:pt>
                <c:pt idx="1862">
                  <c:v>6.2129999999999998E-2</c:v>
                </c:pt>
                <c:pt idx="1863">
                  <c:v>6.2149999999999997E-2</c:v>
                </c:pt>
                <c:pt idx="1864">
                  <c:v>6.2170000000000003E-2</c:v>
                </c:pt>
                <c:pt idx="1865">
                  <c:v>6.2219999999999998E-2</c:v>
                </c:pt>
                <c:pt idx="1866">
                  <c:v>6.2230000000000001E-2</c:v>
                </c:pt>
                <c:pt idx="1867">
                  <c:v>6.2269999999999999E-2</c:v>
                </c:pt>
                <c:pt idx="1868">
                  <c:v>6.2309999999999997E-2</c:v>
                </c:pt>
                <c:pt idx="1869">
                  <c:v>6.2330000000000003E-2</c:v>
                </c:pt>
                <c:pt idx="1870">
                  <c:v>6.2379999999999998E-2</c:v>
                </c:pt>
                <c:pt idx="1871">
                  <c:v>6.2399999999999997E-2</c:v>
                </c:pt>
                <c:pt idx="1872">
                  <c:v>6.2429999999999999E-2</c:v>
                </c:pt>
                <c:pt idx="1873">
                  <c:v>6.2460000000000002E-2</c:v>
                </c:pt>
                <c:pt idx="1874">
                  <c:v>6.2509999999999996E-2</c:v>
                </c:pt>
                <c:pt idx="1875">
                  <c:v>6.2530000000000002E-2</c:v>
                </c:pt>
                <c:pt idx="1876">
                  <c:v>6.2579999999999997E-2</c:v>
                </c:pt>
                <c:pt idx="1877">
                  <c:v>6.2609999999999999E-2</c:v>
                </c:pt>
                <c:pt idx="1878">
                  <c:v>6.2630000000000005E-2</c:v>
                </c:pt>
                <c:pt idx="1879">
                  <c:v>6.2670000000000003E-2</c:v>
                </c:pt>
                <c:pt idx="1880">
                  <c:v>6.268E-2</c:v>
                </c:pt>
                <c:pt idx="1881">
                  <c:v>6.2729999999999994E-2</c:v>
                </c:pt>
                <c:pt idx="1882">
                  <c:v>6.2759999999999996E-2</c:v>
                </c:pt>
                <c:pt idx="1883">
                  <c:v>6.2789999999999999E-2</c:v>
                </c:pt>
                <c:pt idx="1884">
                  <c:v>6.2829999999999997E-2</c:v>
                </c:pt>
                <c:pt idx="1885">
                  <c:v>6.2869999999999995E-2</c:v>
                </c:pt>
                <c:pt idx="1886">
                  <c:v>6.2899999999999998E-2</c:v>
                </c:pt>
                <c:pt idx="1887">
                  <c:v>6.293E-2</c:v>
                </c:pt>
                <c:pt idx="1888">
                  <c:v>6.2969999999999998E-2</c:v>
                </c:pt>
                <c:pt idx="1889">
                  <c:v>6.3009999999999997E-2</c:v>
                </c:pt>
                <c:pt idx="1890">
                  <c:v>6.3060000000000005E-2</c:v>
                </c:pt>
                <c:pt idx="1891">
                  <c:v>6.3100000000000003E-2</c:v>
                </c:pt>
                <c:pt idx="1892">
                  <c:v>6.3100000000000003E-2</c:v>
                </c:pt>
                <c:pt idx="1893">
                  <c:v>6.3159999999999994E-2</c:v>
                </c:pt>
                <c:pt idx="1894">
                  <c:v>6.3159999999999994E-2</c:v>
                </c:pt>
                <c:pt idx="1895">
                  <c:v>6.3210000000000002E-2</c:v>
                </c:pt>
                <c:pt idx="1896">
                  <c:v>6.3219999999999998E-2</c:v>
                </c:pt>
                <c:pt idx="1897">
                  <c:v>6.3250000000000001E-2</c:v>
                </c:pt>
                <c:pt idx="1898">
                  <c:v>6.3299999999999995E-2</c:v>
                </c:pt>
                <c:pt idx="1899">
                  <c:v>6.3310000000000005E-2</c:v>
                </c:pt>
                <c:pt idx="1900">
                  <c:v>6.3369999999999996E-2</c:v>
                </c:pt>
                <c:pt idx="1901">
                  <c:v>6.3420000000000004E-2</c:v>
                </c:pt>
                <c:pt idx="1902">
                  <c:v>6.3439999999999996E-2</c:v>
                </c:pt>
                <c:pt idx="1903">
                  <c:v>6.3469999999999999E-2</c:v>
                </c:pt>
                <c:pt idx="1904">
                  <c:v>6.3500000000000001E-2</c:v>
                </c:pt>
                <c:pt idx="1905">
                  <c:v>6.3539999999999999E-2</c:v>
                </c:pt>
                <c:pt idx="1906">
                  <c:v>6.3549999999999995E-2</c:v>
                </c:pt>
                <c:pt idx="1907">
                  <c:v>6.3600000000000004E-2</c:v>
                </c:pt>
                <c:pt idx="1908">
                  <c:v>6.3630000000000006E-2</c:v>
                </c:pt>
                <c:pt idx="1909">
                  <c:v>6.3649999999999998E-2</c:v>
                </c:pt>
                <c:pt idx="1910">
                  <c:v>6.368E-2</c:v>
                </c:pt>
                <c:pt idx="1911">
                  <c:v>6.3719999999999999E-2</c:v>
                </c:pt>
                <c:pt idx="1912">
                  <c:v>6.3759999999999997E-2</c:v>
                </c:pt>
                <c:pt idx="1913">
                  <c:v>6.3820000000000002E-2</c:v>
                </c:pt>
                <c:pt idx="1914">
                  <c:v>6.3839999999999994E-2</c:v>
                </c:pt>
                <c:pt idx="1915">
                  <c:v>6.3890000000000002E-2</c:v>
                </c:pt>
                <c:pt idx="1916">
                  <c:v>6.3899999999999998E-2</c:v>
                </c:pt>
                <c:pt idx="1917">
                  <c:v>6.3930000000000001E-2</c:v>
                </c:pt>
                <c:pt idx="1918">
                  <c:v>6.3969999999999999E-2</c:v>
                </c:pt>
                <c:pt idx="1919">
                  <c:v>6.4009999999999997E-2</c:v>
                </c:pt>
                <c:pt idx="1920">
                  <c:v>6.4049999999999996E-2</c:v>
                </c:pt>
                <c:pt idx="1921">
                  <c:v>6.4089999999999994E-2</c:v>
                </c:pt>
                <c:pt idx="1922">
                  <c:v>6.411E-2</c:v>
                </c:pt>
                <c:pt idx="1923">
                  <c:v>6.4140000000000003E-2</c:v>
                </c:pt>
                <c:pt idx="1924">
                  <c:v>6.4170000000000005E-2</c:v>
                </c:pt>
                <c:pt idx="1925">
                  <c:v>6.4210000000000003E-2</c:v>
                </c:pt>
                <c:pt idx="1926">
                  <c:v>6.4240000000000005E-2</c:v>
                </c:pt>
                <c:pt idx="1927">
                  <c:v>6.4269999999999994E-2</c:v>
                </c:pt>
                <c:pt idx="1928">
                  <c:v>6.4299999999999996E-2</c:v>
                </c:pt>
                <c:pt idx="1929">
                  <c:v>6.4339999999999994E-2</c:v>
                </c:pt>
                <c:pt idx="1930">
                  <c:v>6.4380000000000007E-2</c:v>
                </c:pt>
                <c:pt idx="1931">
                  <c:v>6.4399999999999999E-2</c:v>
                </c:pt>
                <c:pt idx="1932">
                  <c:v>6.4430000000000001E-2</c:v>
                </c:pt>
                <c:pt idx="1933">
                  <c:v>6.447E-2</c:v>
                </c:pt>
                <c:pt idx="1934">
                  <c:v>6.4500000000000002E-2</c:v>
                </c:pt>
                <c:pt idx="1935">
                  <c:v>6.4530000000000004E-2</c:v>
                </c:pt>
                <c:pt idx="1936">
                  <c:v>6.4560000000000006E-2</c:v>
                </c:pt>
                <c:pt idx="1937">
                  <c:v>6.4600000000000005E-2</c:v>
                </c:pt>
                <c:pt idx="1938">
                  <c:v>6.4649999999999999E-2</c:v>
                </c:pt>
                <c:pt idx="1939">
                  <c:v>6.4659999999999995E-2</c:v>
                </c:pt>
                <c:pt idx="1940">
                  <c:v>6.472E-2</c:v>
                </c:pt>
                <c:pt idx="1941">
                  <c:v>6.4750000000000002E-2</c:v>
                </c:pt>
                <c:pt idx="1942">
                  <c:v>6.4769999999999994E-2</c:v>
                </c:pt>
                <c:pt idx="1943">
                  <c:v>6.4820000000000003E-2</c:v>
                </c:pt>
                <c:pt idx="1944">
                  <c:v>6.4839999999999995E-2</c:v>
                </c:pt>
                <c:pt idx="1945">
                  <c:v>6.4869999999999997E-2</c:v>
                </c:pt>
                <c:pt idx="1946">
                  <c:v>6.4899999999999999E-2</c:v>
                </c:pt>
                <c:pt idx="1947">
                  <c:v>6.4920000000000005E-2</c:v>
                </c:pt>
                <c:pt idx="1948">
                  <c:v>6.4979999999999996E-2</c:v>
                </c:pt>
                <c:pt idx="1949">
                  <c:v>6.4990000000000006E-2</c:v>
                </c:pt>
                <c:pt idx="1950">
                  <c:v>6.5040000000000001E-2</c:v>
                </c:pt>
                <c:pt idx="1951">
                  <c:v>6.5089999999999995E-2</c:v>
                </c:pt>
                <c:pt idx="1952">
                  <c:v>6.5110000000000001E-2</c:v>
                </c:pt>
                <c:pt idx="1953">
                  <c:v>6.5140000000000003E-2</c:v>
                </c:pt>
                <c:pt idx="1954">
                  <c:v>6.5180000000000002E-2</c:v>
                </c:pt>
                <c:pt idx="1955">
                  <c:v>6.522E-2</c:v>
                </c:pt>
                <c:pt idx="1956">
                  <c:v>6.5250000000000002E-2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6.5350000000000005E-2</c:v>
                </c:pt>
                <c:pt idx="1960">
                  <c:v>6.5369999999999998E-2</c:v>
                </c:pt>
                <c:pt idx="1961">
                  <c:v>6.5409999999999996E-2</c:v>
                </c:pt>
                <c:pt idx="1962">
                  <c:v>6.5449999999999994E-2</c:v>
                </c:pt>
                <c:pt idx="1963">
                  <c:v>6.5500000000000003E-2</c:v>
                </c:pt>
                <c:pt idx="1964">
                  <c:v>6.5500000000000003E-2</c:v>
                </c:pt>
                <c:pt idx="1965">
                  <c:v>6.5549999999999997E-2</c:v>
                </c:pt>
                <c:pt idx="1966">
                  <c:v>6.5579999999999999E-2</c:v>
                </c:pt>
                <c:pt idx="1967">
                  <c:v>6.5610000000000002E-2</c:v>
                </c:pt>
                <c:pt idx="1968">
                  <c:v>6.565E-2</c:v>
                </c:pt>
                <c:pt idx="1969">
                  <c:v>6.5689999999999998E-2</c:v>
                </c:pt>
                <c:pt idx="1970">
                  <c:v>6.5729999999999997E-2</c:v>
                </c:pt>
                <c:pt idx="1971">
                  <c:v>6.5750000000000003E-2</c:v>
                </c:pt>
                <c:pt idx="1972">
                  <c:v>6.5780000000000005E-2</c:v>
                </c:pt>
                <c:pt idx="1973">
                  <c:v>6.5820000000000004E-2</c:v>
                </c:pt>
                <c:pt idx="1974">
                  <c:v>6.5850000000000006E-2</c:v>
                </c:pt>
                <c:pt idx="1975">
                  <c:v>6.5879999999999994E-2</c:v>
                </c:pt>
                <c:pt idx="1976">
                  <c:v>6.59E-2</c:v>
                </c:pt>
                <c:pt idx="1977">
                  <c:v>6.5939999999999999E-2</c:v>
                </c:pt>
                <c:pt idx="1978">
                  <c:v>6.5989999999999993E-2</c:v>
                </c:pt>
                <c:pt idx="1979">
                  <c:v>6.6019999999999995E-2</c:v>
                </c:pt>
                <c:pt idx="1980">
                  <c:v>6.6059999999999994E-2</c:v>
                </c:pt>
                <c:pt idx="1981">
                  <c:v>6.6089999999999996E-2</c:v>
                </c:pt>
                <c:pt idx="1982">
                  <c:v>6.6100000000000006E-2</c:v>
                </c:pt>
                <c:pt idx="1983">
                  <c:v>6.6159999999999997E-2</c:v>
                </c:pt>
                <c:pt idx="1984">
                  <c:v>6.6189999999999999E-2</c:v>
                </c:pt>
                <c:pt idx="1985">
                  <c:v>6.6220000000000001E-2</c:v>
                </c:pt>
                <c:pt idx="1986">
                  <c:v>6.6250000000000003E-2</c:v>
                </c:pt>
                <c:pt idx="1987">
                  <c:v>6.6280000000000006E-2</c:v>
                </c:pt>
                <c:pt idx="1988">
                  <c:v>6.6309999999999994E-2</c:v>
                </c:pt>
                <c:pt idx="1989">
                  <c:v>6.633E-2</c:v>
                </c:pt>
                <c:pt idx="1990">
                  <c:v>6.6379999999999995E-2</c:v>
                </c:pt>
                <c:pt idx="1991">
                  <c:v>6.6449999999999995E-2</c:v>
                </c:pt>
                <c:pt idx="1992">
                  <c:v>6.6449999999999995E-2</c:v>
                </c:pt>
                <c:pt idx="1993">
                  <c:v>6.6479999999999997E-2</c:v>
                </c:pt>
                <c:pt idx="1994">
                  <c:v>6.651E-2</c:v>
                </c:pt>
                <c:pt idx="1995">
                  <c:v>6.6549999999999998E-2</c:v>
                </c:pt>
                <c:pt idx="1996">
                  <c:v>6.6570000000000004E-2</c:v>
                </c:pt>
                <c:pt idx="1997">
                  <c:v>6.6610000000000003E-2</c:v>
                </c:pt>
                <c:pt idx="1998">
                  <c:v>6.6640000000000005E-2</c:v>
                </c:pt>
                <c:pt idx="1999">
                  <c:v>6.6699999999999995E-2</c:v>
                </c:pt>
                <c:pt idx="2000">
                  <c:v>6.6720000000000002E-2</c:v>
                </c:pt>
                <c:pt idx="2001">
                  <c:v>6.6739999999999994E-2</c:v>
                </c:pt>
                <c:pt idx="2002">
                  <c:v>6.6780000000000006E-2</c:v>
                </c:pt>
                <c:pt idx="2003">
                  <c:v>6.6809999999999994E-2</c:v>
                </c:pt>
                <c:pt idx="2004">
                  <c:v>6.6850000000000007E-2</c:v>
                </c:pt>
                <c:pt idx="2005">
                  <c:v>6.6890000000000005E-2</c:v>
                </c:pt>
                <c:pt idx="2006">
                  <c:v>6.6919999999999993E-2</c:v>
                </c:pt>
                <c:pt idx="2007">
                  <c:v>6.6960000000000006E-2</c:v>
                </c:pt>
                <c:pt idx="2008">
                  <c:v>6.6970000000000002E-2</c:v>
                </c:pt>
                <c:pt idx="2009">
                  <c:v>6.7000000000000004E-2</c:v>
                </c:pt>
                <c:pt idx="2010">
                  <c:v>6.7059999999999995E-2</c:v>
                </c:pt>
                <c:pt idx="2011">
                  <c:v>6.7100000000000007E-2</c:v>
                </c:pt>
                <c:pt idx="2012">
                  <c:v>6.7129999999999995E-2</c:v>
                </c:pt>
                <c:pt idx="2013">
                  <c:v>6.7159999999999997E-2</c:v>
                </c:pt>
                <c:pt idx="2014">
                  <c:v>6.719E-2</c:v>
                </c:pt>
                <c:pt idx="2015">
                  <c:v>6.7220000000000002E-2</c:v>
                </c:pt>
                <c:pt idx="2016">
                  <c:v>6.726E-2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6.7360000000000003E-2</c:v>
                </c:pt>
                <c:pt idx="2020">
                  <c:v>6.7379999999999995E-2</c:v>
                </c:pt>
                <c:pt idx="2021">
                  <c:v>6.7419999999999994E-2</c:v>
                </c:pt>
                <c:pt idx="2022">
                  <c:v>6.7460000000000006E-2</c:v>
                </c:pt>
                <c:pt idx="2023">
                  <c:v>6.7489999999999994E-2</c:v>
                </c:pt>
                <c:pt idx="2024">
                  <c:v>6.7519999999999997E-2</c:v>
                </c:pt>
                <c:pt idx="2025">
                  <c:v>6.7549999999999999E-2</c:v>
                </c:pt>
                <c:pt idx="2026">
                  <c:v>6.7589999999999997E-2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6.7680000000000004E-2</c:v>
                </c:pt>
                <c:pt idx="2030">
                  <c:v>6.7710000000000006E-2</c:v>
                </c:pt>
                <c:pt idx="2031">
                  <c:v>6.7760000000000001E-2</c:v>
                </c:pt>
                <c:pt idx="2032">
                  <c:v>6.7769999999999997E-2</c:v>
                </c:pt>
                <c:pt idx="2033">
                  <c:v>6.7799999999999999E-2</c:v>
                </c:pt>
                <c:pt idx="2034">
                  <c:v>6.7860000000000004E-2</c:v>
                </c:pt>
                <c:pt idx="2035">
                  <c:v>6.787E-2</c:v>
                </c:pt>
                <c:pt idx="2036">
                  <c:v>6.7919999999999994E-2</c:v>
                </c:pt>
                <c:pt idx="2037">
                  <c:v>6.7960000000000007E-2</c:v>
                </c:pt>
                <c:pt idx="2038">
                  <c:v>6.7949999999999997E-2</c:v>
                </c:pt>
                <c:pt idx="2039">
                  <c:v>6.8000000000000005E-2</c:v>
                </c:pt>
                <c:pt idx="2040">
                  <c:v>6.8049999999999999E-2</c:v>
                </c:pt>
                <c:pt idx="2041">
                  <c:v>6.8089999999999998E-2</c:v>
                </c:pt>
                <c:pt idx="2042">
                  <c:v>6.812E-2</c:v>
                </c:pt>
                <c:pt idx="2043">
                  <c:v>6.8150000000000002E-2</c:v>
                </c:pt>
                <c:pt idx="2044">
                  <c:v>6.8190000000000001E-2</c:v>
                </c:pt>
                <c:pt idx="2045">
                  <c:v>6.8220000000000003E-2</c:v>
                </c:pt>
                <c:pt idx="2046">
                  <c:v>6.8250000000000005E-2</c:v>
                </c:pt>
                <c:pt idx="2047">
                  <c:v>6.83E-2</c:v>
                </c:pt>
                <c:pt idx="2048">
                  <c:v>6.8309999999999996E-2</c:v>
                </c:pt>
                <c:pt idx="2049">
                  <c:v>6.8349999999999994E-2</c:v>
                </c:pt>
                <c:pt idx="2050">
                  <c:v>6.837E-2</c:v>
                </c:pt>
                <c:pt idx="2051">
                  <c:v>6.8409999999999999E-2</c:v>
                </c:pt>
                <c:pt idx="2052">
                  <c:v>6.8440000000000001E-2</c:v>
                </c:pt>
                <c:pt idx="2053">
                  <c:v>6.8489999999999995E-2</c:v>
                </c:pt>
                <c:pt idx="2054">
                  <c:v>6.8519999999999998E-2</c:v>
                </c:pt>
                <c:pt idx="2055">
                  <c:v>6.8529999999999994E-2</c:v>
                </c:pt>
                <c:pt idx="2056">
                  <c:v>6.8570000000000006E-2</c:v>
                </c:pt>
                <c:pt idx="2057">
                  <c:v>6.8610000000000004E-2</c:v>
                </c:pt>
                <c:pt idx="2058">
                  <c:v>6.8650000000000003E-2</c:v>
                </c:pt>
                <c:pt idx="2059">
                  <c:v>6.8669999999999995E-2</c:v>
                </c:pt>
                <c:pt idx="2060">
                  <c:v>6.8709999999999993E-2</c:v>
                </c:pt>
                <c:pt idx="2061">
                  <c:v>6.8739999999999996E-2</c:v>
                </c:pt>
                <c:pt idx="2062">
                  <c:v>6.8779999999999994E-2</c:v>
                </c:pt>
                <c:pt idx="2063">
                  <c:v>6.8809999999999996E-2</c:v>
                </c:pt>
                <c:pt idx="2064">
                  <c:v>6.8860000000000005E-2</c:v>
                </c:pt>
                <c:pt idx="2065">
                  <c:v>6.8879999999999997E-2</c:v>
                </c:pt>
                <c:pt idx="2066">
                  <c:v>6.8930000000000005E-2</c:v>
                </c:pt>
                <c:pt idx="2067">
                  <c:v>6.8940000000000001E-2</c:v>
                </c:pt>
                <c:pt idx="2068">
                  <c:v>6.8989999999999996E-2</c:v>
                </c:pt>
                <c:pt idx="2069">
                  <c:v>6.9029999999999994E-2</c:v>
                </c:pt>
                <c:pt idx="2070">
                  <c:v>6.905E-2</c:v>
                </c:pt>
                <c:pt idx="2071">
                  <c:v>6.9080000000000003E-2</c:v>
                </c:pt>
                <c:pt idx="2072">
                  <c:v>6.9120000000000001E-2</c:v>
                </c:pt>
                <c:pt idx="2073">
                  <c:v>6.9139999999999993E-2</c:v>
                </c:pt>
                <c:pt idx="2074">
                  <c:v>6.9190000000000002E-2</c:v>
                </c:pt>
                <c:pt idx="2075">
                  <c:v>6.9220000000000004E-2</c:v>
                </c:pt>
                <c:pt idx="2076">
                  <c:v>6.9250000000000006E-2</c:v>
                </c:pt>
                <c:pt idx="2077">
                  <c:v>6.9279999999999994E-2</c:v>
                </c:pt>
                <c:pt idx="2078">
                  <c:v>6.9330000000000003E-2</c:v>
                </c:pt>
                <c:pt idx="2079">
                  <c:v>6.9339999999999999E-2</c:v>
                </c:pt>
                <c:pt idx="2080">
                  <c:v>6.9389999999999993E-2</c:v>
                </c:pt>
                <c:pt idx="2081">
                  <c:v>6.9419999999999996E-2</c:v>
                </c:pt>
                <c:pt idx="2082">
                  <c:v>6.9430000000000006E-2</c:v>
                </c:pt>
                <c:pt idx="2083">
                  <c:v>6.9500000000000006E-2</c:v>
                </c:pt>
                <c:pt idx="2084">
                  <c:v>6.9510000000000002E-2</c:v>
                </c:pt>
                <c:pt idx="2085">
                  <c:v>6.9550000000000001E-2</c:v>
                </c:pt>
                <c:pt idx="2086">
                  <c:v>6.9570000000000007E-2</c:v>
                </c:pt>
                <c:pt idx="2087">
                  <c:v>6.9599999999999995E-2</c:v>
                </c:pt>
                <c:pt idx="2088">
                  <c:v>6.9629999999999997E-2</c:v>
                </c:pt>
                <c:pt idx="2089">
                  <c:v>6.9680000000000006E-2</c:v>
                </c:pt>
                <c:pt idx="2090">
                  <c:v>6.9709999999999994E-2</c:v>
                </c:pt>
                <c:pt idx="2091">
                  <c:v>6.9739999999999996E-2</c:v>
                </c:pt>
                <c:pt idx="2092">
                  <c:v>6.9790000000000005E-2</c:v>
                </c:pt>
                <c:pt idx="2093">
                  <c:v>6.9809999999999997E-2</c:v>
                </c:pt>
                <c:pt idx="2094">
                  <c:v>6.9839999999999999E-2</c:v>
                </c:pt>
                <c:pt idx="2095">
                  <c:v>6.9879999999999998E-2</c:v>
                </c:pt>
                <c:pt idx="2096">
                  <c:v>6.9919999999999996E-2</c:v>
                </c:pt>
                <c:pt idx="2097">
                  <c:v>6.9970000000000004E-2</c:v>
                </c:pt>
                <c:pt idx="2098">
                  <c:v>6.9970000000000004E-2</c:v>
                </c:pt>
                <c:pt idx="2099">
                  <c:v>7.0000000000000007E-2</c:v>
                </c:pt>
                <c:pt idx="2100">
                  <c:v>7.0040000000000005E-2</c:v>
                </c:pt>
                <c:pt idx="2101">
                  <c:v>7.0080000000000003E-2</c:v>
                </c:pt>
                <c:pt idx="2102">
                  <c:v>7.0129999999999998E-2</c:v>
                </c:pt>
                <c:pt idx="2103">
                  <c:v>7.0150000000000004E-2</c:v>
                </c:pt>
                <c:pt idx="2104">
                  <c:v>7.0190000000000002E-2</c:v>
                </c:pt>
                <c:pt idx="2105">
                  <c:v>7.0209999999999995E-2</c:v>
                </c:pt>
                <c:pt idx="2106">
                  <c:v>7.0230000000000001E-2</c:v>
                </c:pt>
                <c:pt idx="2107">
                  <c:v>7.0260000000000003E-2</c:v>
                </c:pt>
                <c:pt idx="2108">
                  <c:v>7.0279999999999995E-2</c:v>
                </c:pt>
                <c:pt idx="2109">
                  <c:v>7.0330000000000004E-2</c:v>
                </c:pt>
                <c:pt idx="2110">
                  <c:v>7.0370000000000002E-2</c:v>
                </c:pt>
                <c:pt idx="2111">
                  <c:v>7.0400000000000004E-2</c:v>
                </c:pt>
                <c:pt idx="2112">
                  <c:v>7.0449999999999999E-2</c:v>
                </c:pt>
                <c:pt idx="2113">
                  <c:v>7.0489999999999997E-2</c:v>
                </c:pt>
                <c:pt idx="2114">
                  <c:v>7.0499999999999993E-2</c:v>
                </c:pt>
                <c:pt idx="2115">
                  <c:v>7.0550000000000002E-2</c:v>
                </c:pt>
                <c:pt idx="2116">
                  <c:v>7.0580000000000004E-2</c:v>
                </c:pt>
                <c:pt idx="2117">
                  <c:v>7.0620000000000002E-2</c:v>
                </c:pt>
                <c:pt idx="2118">
                  <c:v>7.0639999999999994E-2</c:v>
                </c:pt>
                <c:pt idx="2119">
                  <c:v>7.0669999999999997E-2</c:v>
                </c:pt>
                <c:pt idx="2120">
                  <c:v>7.0709999999999995E-2</c:v>
                </c:pt>
                <c:pt idx="2121">
                  <c:v>7.0730000000000001E-2</c:v>
                </c:pt>
                <c:pt idx="2122">
                  <c:v>7.0779999999999996E-2</c:v>
                </c:pt>
                <c:pt idx="2123">
                  <c:v>7.0800000000000002E-2</c:v>
                </c:pt>
                <c:pt idx="2124">
                  <c:v>7.084E-2</c:v>
                </c:pt>
                <c:pt idx="2125">
                  <c:v>7.0860000000000006E-2</c:v>
                </c:pt>
                <c:pt idx="2126">
                  <c:v>7.0900000000000005E-2</c:v>
                </c:pt>
                <c:pt idx="2127">
                  <c:v>7.0919999999999997E-2</c:v>
                </c:pt>
                <c:pt idx="2128">
                  <c:v>7.0980000000000001E-2</c:v>
                </c:pt>
                <c:pt idx="2129">
                  <c:v>7.0999999999999994E-2</c:v>
                </c:pt>
                <c:pt idx="2130">
                  <c:v>7.1029999999999996E-2</c:v>
                </c:pt>
                <c:pt idx="2131">
                  <c:v>7.1059999999999998E-2</c:v>
                </c:pt>
                <c:pt idx="2132">
                  <c:v>7.1080000000000004E-2</c:v>
                </c:pt>
                <c:pt idx="2133">
                  <c:v>7.1129999999999999E-2</c:v>
                </c:pt>
                <c:pt idx="2134">
                  <c:v>7.1169999999999997E-2</c:v>
                </c:pt>
                <c:pt idx="2135">
                  <c:v>7.1220000000000006E-2</c:v>
                </c:pt>
                <c:pt idx="2136">
                  <c:v>7.1220000000000006E-2</c:v>
                </c:pt>
                <c:pt idx="2137">
                  <c:v>7.1300000000000002E-2</c:v>
                </c:pt>
                <c:pt idx="2138">
                  <c:v>7.1300000000000002E-2</c:v>
                </c:pt>
                <c:pt idx="2139">
                  <c:v>7.1349999999999997E-2</c:v>
                </c:pt>
                <c:pt idx="2140">
                  <c:v>7.1370000000000003E-2</c:v>
                </c:pt>
                <c:pt idx="2141">
                  <c:v>7.1419999999999997E-2</c:v>
                </c:pt>
                <c:pt idx="2142">
                  <c:v>7.1440000000000003E-2</c:v>
                </c:pt>
                <c:pt idx="2143">
                  <c:v>7.1459999999999996E-2</c:v>
                </c:pt>
                <c:pt idx="2144">
                  <c:v>7.1499999999999994E-2</c:v>
                </c:pt>
                <c:pt idx="2145">
                  <c:v>7.1540000000000006E-2</c:v>
                </c:pt>
                <c:pt idx="2146">
                  <c:v>7.1599999999999997E-2</c:v>
                </c:pt>
                <c:pt idx="2147">
                  <c:v>7.1590000000000001E-2</c:v>
                </c:pt>
                <c:pt idx="2148">
                  <c:v>7.1669999999999998E-2</c:v>
                </c:pt>
                <c:pt idx="2149">
                  <c:v>7.1679999999999994E-2</c:v>
                </c:pt>
                <c:pt idx="2150">
                  <c:v>7.17E-2</c:v>
                </c:pt>
                <c:pt idx="2151">
                  <c:v>7.1720000000000006E-2</c:v>
                </c:pt>
                <c:pt idx="2152">
                  <c:v>7.1779999999999997E-2</c:v>
                </c:pt>
                <c:pt idx="2153">
                  <c:v>7.1800000000000003E-2</c:v>
                </c:pt>
                <c:pt idx="2154">
                  <c:v>7.1849999999999997E-2</c:v>
                </c:pt>
                <c:pt idx="2155">
                  <c:v>7.1859999999999993E-2</c:v>
                </c:pt>
                <c:pt idx="2156">
                  <c:v>7.1900000000000006E-2</c:v>
                </c:pt>
                <c:pt idx="2157">
                  <c:v>7.1919999999999998E-2</c:v>
                </c:pt>
                <c:pt idx="2158">
                  <c:v>7.1959999999999996E-2</c:v>
                </c:pt>
                <c:pt idx="2159">
                  <c:v>7.1989999999999998E-2</c:v>
                </c:pt>
                <c:pt idx="2160">
                  <c:v>7.2040000000000007E-2</c:v>
                </c:pt>
                <c:pt idx="2161">
                  <c:v>7.2069999999999995E-2</c:v>
                </c:pt>
                <c:pt idx="2162">
                  <c:v>7.2120000000000004E-2</c:v>
                </c:pt>
                <c:pt idx="2163">
                  <c:v>7.2139999999999996E-2</c:v>
                </c:pt>
                <c:pt idx="2164">
                  <c:v>7.2179999999999994E-2</c:v>
                </c:pt>
                <c:pt idx="2165">
                  <c:v>7.2209999999999996E-2</c:v>
                </c:pt>
                <c:pt idx="2166">
                  <c:v>7.2249999999999995E-2</c:v>
                </c:pt>
                <c:pt idx="2167">
                  <c:v>7.2279999999999997E-2</c:v>
                </c:pt>
                <c:pt idx="2168">
                  <c:v>7.2289999999999993E-2</c:v>
                </c:pt>
                <c:pt idx="2169">
                  <c:v>7.2340000000000002E-2</c:v>
                </c:pt>
                <c:pt idx="2170">
                  <c:v>7.2370000000000004E-2</c:v>
                </c:pt>
                <c:pt idx="2171">
                  <c:v>7.238E-2</c:v>
                </c:pt>
                <c:pt idx="2172">
                  <c:v>7.2459999999999997E-2</c:v>
                </c:pt>
                <c:pt idx="2173">
                  <c:v>7.2480000000000003E-2</c:v>
                </c:pt>
                <c:pt idx="2174">
                  <c:v>7.2499999999999995E-2</c:v>
                </c:pt>
                <c:pt idx="2175">
                  <c:v>7.2550000000000003E-2</c:v>
                </c:pt>
                <c:pt idx="2176">
                  <c:v>7.2580000000000006E-2</c:v>
                </c:pt>
                <c:pt idx="2177">
                  <c:v>7.2620000000000004E-2</c:v>
                </c:pt>
                <c:pt idx="2178">
                  <c:v>7.263E-2</c:v>
                </c:pt>
                <c:pt idx="2179">
                  <c:v>7.2679999999999995E-2</c:v>
                </c:pt>
                <c:pt idx="2180">
                  <c:v>7.2709999999999997E-2</c:v>
                </c:pt>
                <c:pt idx="2181">
                  <c:v>7.2720000000000007E-2</c:v>
                </c:pt>
                <c:pt idx="2182">
                  <c:v>7.2749999999999995E-2</c:v>
                </c:pt>
                <c:pt idx="2183">
                  <c:v>7.2789999999999994E-2</c:v>
                </c:pt>
                <c:pt idx="2184">
                  <c:v>7.2830000000000006E-2</c:v>
                </c:pt>
                <c:pt idx="2185">
                  <c:v>7.2840000000000002E-2</c:v>
                </c:pt>
                <c:pt idx="2186">
                  <c:v>7.2889999999999996E-2</c:v>
                </c:pt>
                <c:pt idx="2187">
                  <c:v>7.2919999999999999E-2</c:v>
                </c:pt>
                <c:pt idx="2188">
                  <c:v>7.2959999999999997E-2</c:v>
                </c:pt>
                <c:pt idx="2189">
                  <c:v>7.3010000000000005E-2</c:v>
                </c:pt>
                <c:pt idx="2190">
                  <c:v>7.3020000000000002E-2</c:v>
                </c:pt>
                <c:pt idx="2191">
                  <c:v>7.3069999999999996E-2</c:v>
                </c:pt>
                <c:pt idx="2192">
                  <c:v>7.3099999999999998E-2</c:v>
                </c:pt>
                <c:pt idx="2193">
                  <c:v>7.3139999999999997E-2</c:v>
                </c:pt>
                <c:pt idx="2194">
                  <c:v>7.3160000000000003E-2</c:v>
                </c:pt>
                <c:pt idx="2195">
                  <c:v>7.3219999999999993E-2</c:v>
                </c:pt>
                <c:pt idx="2196">
                  <c:v>7.3230000000000003E-2</c:v>
                </c:pt>
                <c:pt idx="2197">
                  <c:v>7.3270000000000002E-2</c:v>
                </c:pt>
                <c:pt idx="2198">
                  <c:v>7.331E-2</c:v>
                </c:pt>
                <c:pt idx="2199">
                  <c:v>7.3349999999999999E-2</c:v>
                </c:pt>
                <c:pt idx="2200">
                  <c:v>7.3370000000000005E-2</c:v>
                </c:pt>
                <c:pt idx="2201">
                  <c:v>7.3410000000000003E-2</c:v>
                </c:pt>
                <c:pt idx="2202">
                  <c:v>7.3450000000000001E-2</c:v>
                </c:pt>
                <c:pt idx="2203">
                  <c:v>7.349E-2</c:v>
                </c:pt>
                <c:pt idx="2204">
                  <c:v>7.3510000000000006E-2</c:v>
                </c:pt>
                <c:pt idx="2205">
                  <c:v>7.3550000000000004E-2</c:v>
                </c:pt>
                <c:pt idx="2206">
                  <c:v>7.3580000000000007E-2</c:v>
                </c:pt>
                <c:pt idx="2207">
                  <c:v>7.3609999999999995E-2</c:v>
                </c:pt>
                <c:pt idx="2208">
                  <c:v>7.3639999999999997E-2</c:v>
                </c:pt>
                <c:pt idx="2209">
                  <c:v>7.3669999999999999E-2</c:v>
                </c:pt>
                <c:pt idx="2210">
                  <c:v>7.3700000000000002E-2</c:v>
                </c:pt>
                <c:pt idx="2211">
                  <c:v>7.3760000000000006E-2</c:v>
                </c:pt>
                <c:pt idx="2212">
                  <c:v>7.3789999999999994E-2</c:v>
                </c:pt>
                <c:pt idx="2213">
                  <c:v>7.3830000000000007E-2</c:v>
                </c:pt>
                <c:pt idx="2214">
                  <c:v>7.3830000000000007E-2</c:v>
                </c:pt>
                <c:pt idx="2215">
                  <c:v>7.3880000000000001E-2</c:v>
                </c:pt>
                <c:pt idx="2216">
                  <c:v>7.3910000000000003E-2</c:v>
                </c:pt>
                <c:pt idx="2217">
                  <c:v>7.3940000000000006E-2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7.4039999999999995E-2</c:v>
                </c:pt>
                <c:pt idx="2221">
                  <c:v>7.4090000000000003E-2</c:v>
                </c:pt>
                <c:pt idx="2222">
                  <c:v>7.4120000000000005E-2</c:v>
                </c:pt>
                <c:pt idx="2223">
                  <c:v>7.4130000000000001E-2</c:v>
                </c:pt>
                <c:pt idx="2224">
                  <c:v>7.417E-2</c:v>
                </c:pt>
                <c:pt idx="2225">
                  <c:v>7.4200000000000002E-2</c:v>
                </c:pt>
                <c:pt idx="2226">
                  <c:v>7.4249999999999997E-2</c:v>
                </c:pt>
                <c:pt idx="2227">
                  <c:v>7.4260000000000007E-2</c:v>
                </c:pt>
                <c:pt idx="2228">
                  <c:v>7.4329999999999993E-2</c:v>
                </c:pt>
                <c:pt idx="2229">
                  <c:v>7.4349999999999999E-2</c:v>
                </c:pt>
                <c:pt idx="2230">
                  <c:v>7.4359999999999996E-2</c:v>
                </c:pt>
                <c:pt idx="2231">
                  <c:v>7.4399999999999994E-2</c:v>
                </c:pt>
                <c:pt idx="2232">
                  <c:v>7.4410000000000004E-2</c:v>
                </c:pt>
                <c:pt idx="2233">
                  <c:v>7.4459999999999998E-2</c:v>
                </c:pt>
                <c:pt idx="2234">
                  <c:v>7.4510000000000007E-2</c:v>
                </c:pt>
                <c:pt idx="2235">
                  <c:v>7.4550000000000005E-2</c:v>
                </c:pt>
                <c:pt idx="2236">
                  <c:v>7.46E-2</c:v>
                </c:pt>
                <c:pt idx="2237">
                  <c:v>7.46E-2</c:v>
                </c:pt>
                <c:pt idx="2238">
                  <c:v>7.4649999999999994E-2</c:v>
                </c:pt>
                <c:pt idx="2239">
                  <c:v>7.4690000000000006E-2</c:v>
                </c:pt>
                <c:pt idx="2240">
                  <c:v>7.4709999999999999E-2</c:v>
                </c:pt>
                <c:pt idx="2241">
                  <c:v>7.4730000000000005E-2</c:v>
                </c:pt>
                <c:pt idx="2242">
                  <c:v>7.4789999999999995E-2</c:v>
                </c:pt>
                <c:pt idx="2243">
                  <c:v>7.4829999999999994E-2</c:v>
                </c:pt>
                <c:pt idx="2244">
                  <c:v>7.485E-2</c:v>
                </c:pt>
                <c:pt idx="2245">
                  <c:v>7.4880000000000002E-2</c:v>
                </c:pt>
                <c:pt idx="2246">
                  <c:v>7.4889999999999998E-2</c:v>
                </c:pt>
                <c:pt idx="2247">
                  <c:v>7.4940000000000007E-2</c:v>
                </c:pt>
                <c:pt idx="2248">
                  <c:v>7.4969999999999995E-2</c:v>
                </c:pt>
                <c:pt idx="2249">
                  <c:v>7.5029999999999999E-2</c:v>
                </c:pt>
                <c:pt idx="2250">
                  <c:v>7.5039999999999996E-2</c:v>
                </c:pt>
                <c:pt idx="2251">
                  <c:v>7.5090000000000004E-2</c:v>
                </c:pt>
                <c:pt idx="2252">
                  <c:v>7.5109999999999996E-2</c:v>
                </c:pt>
                <c:pt idx="2253">
                  <c:v>7.5149999999999995E-2</c:v>
                </c:pt>
                <c:pt idx="2254">
                  <c:v>7.5179999999999997E-2</c:v>
                </c:pt>
                <c:pt idx="2255">
                  <c:v>7.5209999999999999E-2</c:v>
                </c:pt>
                <c:pt idx="2256">
                  <c:v>7.5240000000000001E-2</c:v>
                </c:pt>
                <c:pt idx="2257">
                  <c:v>7.5289999999999996E-2</c:v>
                </c:pt>
                <c:pt idx="2258">
                  <c:v>7.5300000000000006E-2</c:v>
                </c:pt>
                <c:pt idx="2259">
                  <c:v>7.535E-2</c:v>
                </c:pt>
                <c:pt idx="2260">
                  <c:v>7.5389999999999999E-2</c:v>
                </c:pt>
                <c:pt idx="2261">
                  <c:v>7.5389999999999999E-2</c:v>
                </c:pt>
                <c:pt idx="2262">
                  <c:v>7.5450000000000003E-2</c:v>
                </c:pt>
                <c:pt idx="2263">
                  <c:v>7.5499999999999998E-2</c:v>
                </c:pt>
                <c:pt idx="2264">
                  <c:v>7.553E-2</c:v>
                </c:pt>
                <c:pt idx="2265">
                  <c:v>7.5539999999999996E-2</c:v>
                </c:pt>
                <c:pt idx="2266">
                  <c:v>7.5579999999999994E-2</c:v>
                </c:pt>
                <c:pt idx="2267">
                  <c:v>7.5609999999999997E-2</c:v>
                </c:pt>
                <c:pt idx="2268">
                  <c:v>7.5649999999999995E-2</c:v>
                </c:pt>
                <c:pt idx="2269">
                  <c:v>7.5660000000000005E-2</c:v>
                </c:pt>
                <c:pt idx="2270">
                  <c:v>7.571E-2</c:v>
                </c:pt>
                <c:pt idx="2271">
                  <c:v>7.5700000000000003E-2</c:v>
                </c:pt>
                <c:pt idx="2272">
                  <c:v>7.578E-2</c:v>
                </c:pt>
                <c:pt idx="2273">
                  <c:v>7.5800000000000006E-2</c:v>
                </c:pt>
                <c:pt idx="2274">
                  <c:v>7.5850000000000001E-2</c:v>
                </c:pt>
                <c:pt idx="2275">
                  <c:v>7.5859999999999997E-2</c:v>
                </c:pt>
                <c:pt idx="2276">
                  <c:v>7.5910000000000005E-2</c:v>
                </c:pt>
                <c:pt idx="2277">
                  <c:v>7.5950000000000004E-2</c:v>
                </c:pt>
                <c:pt idx="2278">
                  <c:v>7.5969999999999996E-2</c:v>
                </c:pt>
                <c:pt idx="2279">
                  <c:v>7.6009999999999994E-2</c:v>
                </c:pt>
                <c:pt idx="2280">
                  <c:v>7.6050000000000006E-2</c:v>
                </c:pt>
                <c:pt idx="2281">
                  <c:v>7.6069999999999999E-2</c:v>
                </c:pt>
                <c:pt idx="2282">
                  <c:v>7.6119999999999993E-2</c:v>
                </c:pt>
                <c:pt idx="2283">
                  <c:v>7.6130000000000003E-2</c:v>
                </c:pt>
                <c:pt idx="2284">
                  <c:v>7.6160000000000005E-2</c:v>
                </c:pt>
                <c:pt idx="2285">
                  <c:v>7.621E-2</c:v>
                </c:pt>
                <c:pt idx="2286">
                  <c:v>7.6240000000000002E-2</c:v>
                </c:pt>
                <c:pt idx="2287">
                  <c:v>7.6270000000000004E-2</c:v>
                </c:pt>
                <c:pt idx="2288">
                  <c:v>7.6319999999999999E-2</c:v>
                </c:pt>
                <c:pt idx="2289">
                  <c:v>7.6350000000000001E-2</c:v>
                </c:pt>
                <c:pt idx="2290">
                  <c:v>7.6380000000000003E-2</c:v>
                </c:pt>
                <c:pt idx="2291">
                  <c:v>7.6399999999999996E-2</c:v>
                </c:pt>
                <c:pt idx="2292">
                  <c:v>7.6429999999999998E-2</c:v>
                </c:pt>
                <c:pt idx="2293">
                  <c:v>7.6469999999999996E-2</c:v>
                </c:pt>
                <c:pt idx="2294">
                  <c:v>7.6520000000000005E-2</c:v>
                </c:pt>
                <c:pt idx="2295">
                  <c:v>7.6539999999999997E-2</c:v>
                </c:pt>
                <c:pt idx="2296">
                  <c:v>7.6569999999999999E-2</c:v>
                </c:pt>
                <c:pt idx="2297">
                  <c:v>7.6609999999999998E-2</c:v>
                </c:pt>
                <c:pt idx="2298">
                  <c:v>7.664E-2</c:v>
                </c:pt>
                <c:pt idx="2299">
                  <c:v>7.6670000000000002E-2</c:v>
                </c:pt>
                <c:pt idx="2300">
                  <c:v>7.6719999999999997E-2</c:v>
                </c:pt>
                <c:pt idx="2301">
                  <c:v>7.6740000000000003E-2</c:v>
                </c:pt>
                <c:pt idx="2302">
                  <c:v>7.6770000000000005E-2</c:v>
                </c:pt>
                <c:pt idx="2303">
                  <c:v>7.6799999999999993E-2</c:v>
                </c:pt>
                <c:pt idx="2304">
                  <c:v>7.6840000000000006E-2</c:v>
                </c:pt>
                <c:pt idx="2305">
                  <c:v>7.6859999999999998E-2</c:v>
                </c:pt>
                <c:pt idx="2306">
                  <c:v>7.6899999999999996E-2</c:v>
                </c:pt>
                <c:pt idx="2307">
                  <c:v>7.6950000000000005E-2</c:v>
                </c:pt>
                <c:pt idx="2308">
                  <c:v>7.6969999999999997E-2</c:v>
                </c:pt>
                <c:pt idx="2309">
                  <c:v>7.7030000000000001E-2</c:v>
                </c:pt>
                <c:pt idx="2310">
                  <c:v>7.7049999999999993E-2</c:v>
                </c:pt>
                <c:pt idx="2311">
                  <c:v>7.7090000000000006E-2</c:v>
                </c:pt>
                <c:pt idx="2312">
                  <c:v>7.7109999999999998E-2</c:v>
                </c:pt>
                <c:pt idx="2313">
                  <c:v>7.7160000000000006E-2</c:v>
                </c:pt>
                <c:pt idx="2314">
                  <c:v>7.7170000000000002E-2</c:v>
                </c:pt>
                <c:pt idx="2315">
                  <c:v>7.7229999999999993E-2</c:v>
                </c:pt>
                <c:pt idx="2316">
                  <c:v>7.7240000000000003E-2</c:v>
                </c:pt>
                <c:pt idx="2317">
                  <c:v>7.7270000000000005E-2</c:v>
                </c:pt>
                <c:pt idx="2318">
                  <c:v>7.7329999999999996E-2</c:v>
                </c:pt>
                <c:pt idx="2319">
                  <c:v>7.7369999999999994E-2</c:v>
                </c:pt>
                <c:pt idx="2320">
                  <c:v>7.739E-2</c:v>
                </c:pt>
                <c:pt idx="2321">
                  <c:v>7.7429999999999999E-2</c:v>
                </c:pt>
                <c:pt idx="2322">
                  <c:v>7.7439999999999995E-2</c:v>
                </c:pt>
                <c:pt idx="2323">
                  <c:v>7.7499999999999999E-2</c:v>
                </c:pt>
                <c:pt idx="2324">
                  <c:v>7.7520000000000006E-2</c:v>
                </c:pt>
                <c:pt idx="2325">
                  <c:v>7.7539999999999998E-2</c:v>
                </c:pt>
                <c:pt idx="2326">
                  <c:v>7.757E-2</c:v>
                </c:pt>
                <c:pt idx="2327">
                  <c:v>7.7600000000000002E-2</c:v>
                </c:pt>
                <c:pt idx="2328">
                  <c:v>7.7619999999999995E-2</c:v>
                </c:pt>
                <c:pt idx="2329">
                  <c:v>7.7660000000000007E-2</c:v>
                </c:pt>
                <c:pt idx="2330">
                  <c:v>7.7689999999999995E-2</c:v>
                </c:pt>
                <c:pt idx="2331">
                  <c:v>7.7740000000000004E-2</c:v>
                </c:pt>
                <c:pt idx="2332">
                  <c:v>7.7770000000000006E-2</c:v>
                </c:pt>
                <c:pt idx="2333">
                  <c:v>7.7829999999999996E-2</c:v>
                </c:pt>
                <c:pt idx="2334">
                  <c:v>7.7850000000000003E-2</c:v>
                </c:pt>
                <c:pt idx="2335">
                  <c:v>7.7869999999999995E-2</c:v>
                </c:pt>
                <c:pt idx="2336">
                  <c:v>7.7899999999999997E-2</c:v>
                </c:pt>
                <c:pt idx="2337">
                  <c:v>7.7929999999999999E-2</c:v>
                </c:pt>
                <c:pt idx="2338">
                  <c:v>7.8E-2</c:v>
                </c:pt>
                <c:pt idx="2339">
                  <c:v>7.8049999999999994E-2</c:v>
                </c:pt>
                <c:pt idx="2340">
                  <c:v>7.8060000000000004E-2</c:v>
                </c:pt>
                <c:pt idx="2341">
                  <c:v>7.8100000000000003E-2</c:v>
                </c:pt>
                <c:pt idx="2342">
                  <c:v>7.8090000000000007E-2</c:v>
                </c:pt>
                <c:pt idx="2343">
                  <c:v>7.8130000000000005E-2</c:v>
                </c:pt>
                <c:pt idx="2344">
                  <c:v>7.8170000000000003E-2</c:v>
                </c:pt>
                <c:pt idx="2345">
                  <c:v>7.8219999999999998E-2</c:v>
                </c:pt>
                <c:pt idx="2346">
                  <c:v>7.825E-2</c:v>
                </c:pt>
                <c:pt idx="2347">
                  <c:v>7.8270000000000006E-2</c:v>
                </c:pt>
                <c:pt idx="2348">
                  <c:v>7.8310000000000005E-2</c:v>
                </c:pt>
                <c:pt idx="2349">
                  <c:v>7.8350000000000003E-2</c:v>
                </c:pt>
                <c:pt idx="2350">
                  <c:v>7.8390000000000001E-2</c:v>
                </c:pt>
                <c:pt idx="2351">
                  <c:v>7.8420000000000004E-2</c:v>
                </c:pt>
                <c:pt idx="2352">
                  <c:v>7.8439999999999996E-2</c:v>
                </c:pt>
                <c:pt idx="2353">
                  <c:v>7.8469999999999998E-2</c:v>
                </c:pt>
                <c:pt idx="2354">
                  <c:v>7.8509999999999996E-2</c:v>
                </c:pt>
                <c:pt idx="2355">
                  <c:v>7.8539999999999999E-2</c:v>
                </c:pt>
                <c:pt idx="2356">
                  <c:v>7.8579999999999997E-2</c:v>
                </c:pt>
                <c:pt idx="2357">
                  <c:v>7.8589999999999993E-2</c:v>
                </c:pt>
                <c:pt idx="2358">
                  <c:v>7.8630000000000005E-2</c:v>
                </c:pt>
                <c:pt idx="2359">
                  <c:v>7.8649999999999998E-2</c:v>
                </c:pt>
                <c:pt idx="2360">
                  <c:v>7.8700000000000006E-2</c:v>
                </c:pt>
                <c:pt idx="2361">
                  <c:v>7.8750000000000001E-2</c:v>
                </c:pt>
                <c:pt idx="2362">
                  <c:v>7.8780000000000003E-2</c:v>
                </c:pt>
                <c:pt idx="2363">
                  <c:v>7.8799999999999995E-2</c:v>
                </c:pt>
                <c:pt idx="2364">
                  <c:v>7.8839999999999993E-2</c:v>
                </c:pt>
                <c:pt idx="2365">
                  <c:v>7.8880000000000006E-2</c:v>
                </c:pt>
                <c:pt idx="2366">
                  <c:v>7.8909999999999994E-2</c:v>
                </c:pt>
                <c:pt idx="2367">
                  <c:v>7.8960000000000002E-2</c:v>
                </c:pt>
                <c:pt idx="2368">
                  <c:v>7.8969999999999999E-2</c:v>
                </c:pt>
                <c:pt idx="2369">
                  <c:v>7.9000000000000001E-2</c:v>
                </c:pt>
                <c:pt idx="2370">
                  <c:v>7.9039999999999999E-2</c:v>
                </c:pt>
                <c:pt idx="2371">
                  <c:v>7.9070000000000001E-2</c:v>
                </c:pt>
                <c:pt idx="2372">
                  <c:v>7.911E-2</c:v>
                </c:pt>
                <c:pt idx="2373">
                  <c:v>7.9149999999999998E-2</c:v>
                </c:pt>
                <c:pt idx="2374">
                  <c:v>7.918E-2</c:v>
                </c:pt>
                <c:pt idx="2375">
                  <c:v>7.9219999999999999E-2</c:v>
                </c:pt>
                <c:pt idx="2376">
                  <c:v>7.9229999999999995E-2</c:v>
                </c:pt>
                <c:pt idx="2377">
                  <c:v>7.9269999999999993E-2</c:v>
                </c:pt>
                <c:pt idx="2378">
                  <c:v>7.9310000000000005E-2</c:v>
                </c:pt>
                <c:pt idx="2379">
                  <c:v>7.936E-2</c:v>
                </c:pt>
                <c:pt idx="2380">
                  <c:v>7.9369999999999996E-2</c:v>
                </c:pt>
                <c:pt idx="2381">
                  <c:v>7.9399999999999998E-2</c:v>
                </c:pt>
                <c:pt idx="2382">
                  <c:v>7.9430000000000001E-2</c:v>
                </c:pt>
                <c:pt idx="2383">
                  <c:v>7.9469999999999999E-2</c:v>
                </c:pt>
                <c:pt idx="2384">
                  <c:v>7.9479999999999995E-2</c:v>
                </c:pt>
                <c:pt idx="2385">
                  <c:v>7.954E-2</c:v>
                </c:pt>
                <c:pt idx="2386">
                  <c:v>7.9589999999999994E-2</c:v>
                </c:pt>
                <c:pt idx="2387">
                  <c:v>7.961E-2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7.9710000000000003E-2</c:v>
                </c:pt>
                <c:pt idx="2391">
                  <c:v>7.9740000000000005E-2</c:v>
                </c:pt>
                <c:pt idx="2392">
                  <c:v>7.9769999999999994E-2</c:v>
                </c:pt>
                <c:pt idx="2393">
                  <c:v>7.9820000000000002E-2</c:v>
                </c:pt>
                <c:pt idx="2394">
                  <c:v>7.9850000000000004E-2</c:v>
                </c:pt>
                <c:pt idx="2395">
                  <c:v>7.9880000000000007E-2</c:v>
                </c:pt>
                <c:pt idx="2396">
                  <c:v>7.9909999999999995E-2</c:v>
                </c:pt>
                <c:pt idx="2397">
                  <c:v>7.9949999999999993E-2</c:v>
                </c:pt>
                <c:pt idx="2398">
                  <c:v>7.9969999999999999E-2</c:v>
                </c:pt>
                <c:pt idx="2399">
                  <c:v>8.0009999999999998E-2</c:v>
                </c:pt>
                <c:pt idx="2400">
                  <c:v>8.0049999999999996E-2</c:v>
                </c:pt>
                <c:pt idx="2401">
                  <c:v>8.0079999999999998E-2</c:v>
                </c:pt>
                <c:pt idx="2402">
                  <c:v>8.0110000000000001E-2</c:v>
                </c:pt>
                <c:pt idx="2403">
                  <c:v>8.0130000000000007E-2</c:v>
                </c:pt>
                <c:pt idx="2404">
                  <c:v>8.0180000000000001E-2</c:v>
                </c:pt>
                <c:pt idx="2405">
                  <c:v>8.0210000000000004E-2</c:v>
                </c:pt>
                <c:pt idx="2406">
                  <c:v>8.0240000000000006E-2</c:v>
                </c:pt>
                <c:pt idx="2407">
                  <c:v>8.0280000000000004E-2</c:v>
                </c:pt>
                <c:pt idx="2408">
                  <c:v>8.0310000000000006E-2</c:v>
                </c:pt>
                <c:pt idx="2409">
                  <c:v>8.0320000000000003E-2</c:v>
                </c:pt>
                <c:pt idx="2410">
                  <c:v>8.0379999999999993E-2</c:v>
                </c:pt>
                <c:pt idx="2411">
                  <c:v>8.0420000000000005E-2</c:v>
                </c:pt>
                <c:pt idx="2412">
                  <c:v>8.0439999999999998E-2</c:v>
                </c:pt>
                <c:pt idx="2413">
                  <c:v>8.047E-2</c:v>
                </c:pt>
                <c:pt idx="2414">
                  <c:v>8.0530000000000004E-2</c:v>
                </c:pt>
                <c:pt idx="2415">
                  <c:v>8.054E-2</c:v>
                </c:pt>
                <c:pt idx="2416">
                  <c:v>8.0570000000000003E-2</c:v>
                </c:pt>
                <c:pt idx="2417">
                  <c:v>8.0600000000000005E-2</c:v>
                </c:pt>
                <c:pt idx="2418">
                  <c:v>8.0649999999999999E-2</c:v>
                </c:pt>
                <c:pt idx="2419">
                  <c:v>8.0659999999999996E-2</c:v>
                </c:pt>
                <c:pt idx="2420">
                  <c:v>8.0689999999999998E-2</c:v>
                </c:pt>
                <c:pt idx="2421">
                  <c:v>8.0729999999999996E-2</c:v>
                </c:pt>
                <c:pt idx="2422">
                  <c:v>8.0769999999999995E-2</c:v>
                </c:pt>
                <c:pt idx="2423">
                  <c:v>8.0799999999999997E-2</c:v>
                </c:pt>
                <c:pt idx="2424">
                  <c:v>8.0839999999999995E-2</c:v>
                </c:pt>
                <c:pt idx="2425">
                  <c:v>8.0860000000000001E-2</c:v>
                </c:pt>
                <c:pt idx="2426">
                  <c:v>8.0909999999999996E-2</c:v>
                </c:pt>
                <c:pt idx="2427">
                  <c:v>8.0960000000000004E-2</c:v>
                </c:pt>
                <c:pt idx="2428">
                  <c:v>8.097E-2</c:v>
                </c:pt>
                <c:pt idx="2429">
                  <c:v>8.1019999999999995E-2</c:v>
                </c:pt>
                <c:pt idx="2430">
                  <c:v>8.1049999999999997E-2</c:v>
                </c:pt>
                <c:pt idx="2431">
                  <c:v>8.1049999999999997E-2</c:v>
                </c:pt>
                <c:pt idx="2432">
                  <c:v>8.1100000000000005E-2</c:v>
                </c:pt>
                <c:pt idx="2433">
                  <c:v>8.1119999999999998E-2</c:v>
                </c:pt>
                <c:pt idx="2434">
                  <c:v>8.1170000000000006E-2</c:v>
                </c:pt>
                <c:pt idx="2435">
                  <c:v>8.1220000000000001E-2</c:v>
                </c:pt>
                <c:pt idx="2436">
                  <c:v>8.1229999999999997E-2</c:v>
                </c:pt>
                <c:pt idx="2437">
                  <c:v>8.1280000000000005E-2</c:v>
                </c:pt>
                <c:pt idx="2438">
                  <c:v>8.1320000000000003E-2</c:v>
                </c:pt>
                <c:pt idx="2439">
                  <c:v>8.133E-2</c:v>
                </c:pt>
                <c:pt idx="2440">
                  <c:v>8.1390000000000004E-2</c:v>
                </c:pt>
                <c:pt idx="2441">
                  <c:v>8.1420000000000006E-2</c:v>
                </c:pt>
                <c:pt idx="2442">
                  <c:v>8.1439999999999999E-2</c:v>
                </c:pt>
                <c:pt idx="2443">
                  <c:v>8.1460000000000005E-2</c:v>
                </c:pt>
                <c:pt idx="2444">
                  <c:v>8.1519999999999995E-2</c:v>
                </c:pt>
                <c:pt idx="2445">
                  <c:v>8.1530000000000005E-2</c:v>
                </c:pt>
                <c:pt idx="2446">
                  <c:v>8.158E-2</c:v>
                </c:pt>
                <c:pt idx="2447">
                  <c:v>8.158E-2</c:v>
                </c:pt>
                <c:pt idx="2448">
                  <c:v>8.1640000000000004E-2</c:v>
                </c:pt>
                <c:pt idx="2449">
                  <c:v>8.1680000000000003E-2</c:v>
                </c:pt>
                <c:pt idx="2450">
                  <c:v>8.1710000000000005E-2</c:v>
                </c:pt>
                <c:pt idx="2451">
                  <c:v>8.1739999999999993E-2</c:v>
                </c:pt>
                <c:pt idx="2452">
                  <c:v>8.1750000000000003E-2</c:v>
                </c:pt>
                <c:pt idx="2453">
                  <c:v>8.1809999999999994E-2</c:v>
                </c:pt>
                <c:pt idx="2454">
                  <c:v>8.1839999999999996E-2</c:v>
                </c:pt>
                <c:pt idx="2455">
                  <c:v>8.1869999999999998E-2</c:v>
                </c:pt>
                <c:pt idx="2456">
                  <c:v>8.1909999999999997E-2</c:v>
                </c:pt>
                <c:pt idx="2457">
                  <c:v>8.1920000000000007E-2</c:v>
                </c:pt>
                <c:pt idx="2458">
                  <c:v>8.1970000000000001E-2</c:v>
                </c:pt>
                <c:pt idx="2459">
                  <c:v>8.2000000000000003E-2</c:v>
                </c:pt>
                <c:pt idx="2460">
                  <c:v>8.2040000000000002E-2</c:v>
                </c:pt>
                <c:pt idx="2461">
                  <c:v>8.2070000000000004E-2</c:v>
                </c:pt>
                <c:pt idx="2462">
                  <c:v>8.2089999999999996E-2</c:v>
                </c:pt>
                <c:pt idx="2463">
                  <c:v>8.2150000000000001E-2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8.2229999999999998E-2</c:v>
                </c:pt>
                <c:pt idx="2467">
                  <c:v>8.2269999999999996E-2</c:v>
                </c:pt>
                <c:pt idx="2468">
                  <c:v>8.2309999999999994E-2</c:v>
                </c:pt>
                <c:pt idx="2469">
                  <c:v>8.2350000000000007E-2</c:v>
                </c:pt>
                <c:pt idx="2470">
                  <c:v>8.2379999999999995E-2</c:v>
                </c:pt>
                <c:pt idx="2471">
                  <c:v>8.2390000000000005E-2</c:v>
                </c:pt>
                <c:pt idx="2472">
                  <c:v>8.2449999999999996E-2</c:v>
                </c:pt>
                <c:pt idx="2473">
                  <c:v>8.2479999999999998E-2</c:v>
                </c:pt>
                <c:pt idx="2474">
                  <c:v>8.251E-2</c:v>
                </c:pt>
                <c:pt idx="2475">
                  <c:v>8.2530000000000006E-2</c:v>
                </c:pt>
                <c:pt idx="2476">
                  <c:v>8.2570000000000005E-2</c:v>
                </c:pt>
                <c:pt idx="2477">
                  <c:v>8.2610000000000003E-2</c:v>
                </c:pt>
                <c:pt idx="2478">
                  <c:v>8.2650000000000001E-2</c:v>
                </c:pt>
                <c:pt idx="2479">
                  <c:v>8.269E-2</c:v>
                </c:pt>
                <c:pt idx="2480">
                  <c:v>8.2729999999999998E-2</c:v>
                </c:pt>
                <c:pt idx="2481">
                  <c:v>8.2750000000000004E-2</c:v>
                </c:pt>
                <c:pt idx="2482">
                  <c:v>8.2790000000000002E-2</c:v>
                </c:pt>
                <c:pt idx="2483">
                  <c:v>8.2809999999999995E-2</c:v>
                </c:pt>
                <c:pt idx="2484">
                  <c:v>8.2860000000000003E-2</c:v>
                </c:pt>
                <c:pt idx="2485">
                  <c:v>8.2869999999999999E-2</c:v>
                </c:pt>
                <c:pt idx="2486">
                  <c:v>8.2909999999999998E-2</c:v>
                </c:pt>
                <c:pt idx="2487">
                  <c:v>8.294E-2</c:v>
                </c:pt>
                <c:pt idx="2488">
                  <c:v>8.2970000000000002E-2</c:v>
                </c:pt>
                <c:pt idx="2489">
                  <c:v>8.2989999999999994E-2</c:v>
                </c:pt>
                <c:pt idx="2490">
                  <c:v>8.3049999999999999E-2</c:v>
                </c:pt>
                <c:pt idx="2491">
                  <c:v>8.3059999999999995E-2</c:v>
                </c:pt>
                <c:pt idx="2492">
                  <c:v>8.3110000000000003E-2</c:v>
                </c:pt>
                <c:pt idx="2493">
                  <c:v>8.3129999999999996E-2</c:v>
                </c:pt>
                <c:pt idx="2494">
                  <c:v>8.3180000000000004E-2</c:v>
                </c:pt>
                <c:pt idx="2495">
                  <c:v>8.319E-2</c:v>
                </c:pt>
                <c:pt idx="2496">
                  <c:v>8.3229999999999998E-2</c:v>
                </c:pt>
                <c:pt idx="2497">
                  <c:v>8.3280000000000007E-2</c:v>
                </c:pt>
                <c:pt idx="2498">
                  <c:v>8.3320000000000005E-2</c:v>
                </c:pt>
                <c:pt idx="2499">
                  <c:v>8.3360000000000004E-2</c:v>
                </c:pt>
                <c:pt idx="2500">
                  <c:v>8.337E-2</c:v>
                </c:pt>
                <c:pt idx="2501">
                  <c:v>8.3400000000000002E-2</c:v>
                </c:pt>
                <c:pt idx="2502">
                  <c:v>8.3449999999999996E-2</c:v>
                </c:pt>
                <c:pt idx="2503">
                  <c:v>8.3479999999999999E-2</c:v>
                </c:pt>
                <c:pt idx="2504">
                  <c:v>8.3519999999999997E-2</c:v>
                </c:pt>
                <c:pt idx="2505">
                  <c:v>8.3549999999999999E-2</c:v>
                </c:pt>
                <c:pt idx="2506">
                  <c:v>8.3580000000000002E-2</c:v>
                </c:pt>
                <c:pt idx="2507">
                  <c:v>8.3610000000000004E-2</c:v>
                </c:pt>
                <c:pt idx="2508">
                  <c:v>8.3650000000000002E-2</c:v>
                </c:pt>
                <c:pt idx="2509">
                  <c:v>8.3669999999999994E-2</c:v>
                </c:pt>
                <c:pt idx="2510">
                  <c:v>8.3699999999999997E-2</c:v>
                </c:pt>
                <c:pt idx="2511">
                  <c:v>8.3760000000000001E-2</c:v>
                </c:pt>
                <c:pt idx="2512">
                  <c:v>8.3799999999999999E-2</c:v>
                </c:pt>
                <c:pt idx="2513">
                  <c:v>8.3799999999999999E-2</c:v>
                </c:pt>
                <c:pt idx="2514">
                  <c:v>8.3860000000000004E-2</c:v>
                </c:pt>
                <c:pt idx="2515">
                  <c:v>8.3900000000000002E-2</c:v>
                </c:pt>
                <c:pt idx="2516">
                  <c:v>8.3909999999999998E-2</c:v>
                </c:pt>
                <c:pt idx="2517">
                  <c:v>8.3949999999999997E-2</c:v>
                </c:pt>
                <c:pt idx="2518">
                  <c:v>8.3989999999999995E-2</c:v>
                </c:pt>
                <c:pt idx="2519">
                  <c:v>8.4010000000000001E-2</c:v>
                </c:pt>
                <c:pt idx="2520">
                  <c:v>8.4040000000000004E-2</c:v>
                </c:pt>
                <c:pt idx="2521">
                  <c:v>8.4080000000000002E-2</c:v>
                </c:pt>
                <c:pt idx="2522">
                  <c:v>8.4099999999999994E-2</c:v>
                </c:pt>
                <c:pt idx="2523">
                  <c:v>8.4110000000000004E-2</c:v>
                </c:pt>
                <c:pt idx="2524">
                  <c:v>8.4159999999999999E-2</c:v>
                </c:pt>
                <c:pt idx="2525">
                  <c:v>8.4199999999999997E-2</c:v>
                </c:pt>
                <c:pt idx="2526">
                  <c:v>8.4260000000000002E-2</c:v>
                </c:pt>
                <c:pt idx="2527">
                  <c:v>8.4279999999999994E-2</c:v>
                </c:pt>
                <c:pt idx="2528">
                  <c:v>8.43E-2</c:v>
                </c:pt>
                <c:pt idx="2529">
                  <c:v>8.4330000000000002E-2</c:v>
                </c:pt>
                <c:pt idx="2530">
                  <c:v>8.4379999999999997E-2</c:v>
                </c:pt>
                <c:pt idx="2531">
                  <c:v>8.4409999999999999E-2</c:v>
                </c:pt>
                <c:pt idx="2532">
                  <c:v>8.4440000000000001E-2</c:v>
                </c:pt>
                <c:pt idx="2533">
                  <c:v>8.4470000000000003E-2</c:v>
                </c:pt>
                <c:pt idx="2534">
                  <c:v>8.448E-2</c:v>
                </c:pt>
                <c:pt idx="2535">
                  <c:v>8.4510000000000002E-2</c:v>
                </c:pt>
                <c:pt idx="2536">
                  <c:v>8.4559999999999996E-2</c:v>
                </c:pt>
                <c:pt idx="2537">
                  <c:v>8.4589999999999999E-2</c:v>
                </c:pt>
                <c:pt idx="2538">
                  <c:v>8.4629999999999997E-2</c:v>
                </c:pt>
                <c:pt idx="2539">
                  <c:v>8.4680000000000005E-2</c:v>
                </c:pt>
                <c:pt idx="2540">
                  <c:v>8.4720000000000004E-2</c:v>
                </c:pt>
                <c:pt idx="2541">
                  <c:v>8.4739999999999996E-2</c:v>
                </c:pt>
                <c:pt idx="2542">
                  <c:v>8.48E-2</c:v>
                </c:pt>
                <c:pt idx="2543">
                  <c:v>8.4809999999999997E-2</c:v>
                </c:pt>
                <c:pt idx="2544">
                  <c:v>8.4839999999999999E-2</c:v>
                </c:pt>
                <c:pt idx="2545">
                  <c:v>8.4870000000000001E-2</c:v>
                </c:pt>
                <c:pt idx="2546">
                  <c:v>8.4889999999999993E-2</c:v>
                </c:pt>
                <c:pt idx="2547">
                  <c:v>8.4940000000000002E-2</c:v>
                </c:pt>
                <c:pt idx="2548">
                  <c:v>8.4970000000000004E-2</c:v>
                </c:pt>
                <c:pt idx="2549">
                  <c:v>8.5010000000000002E-2</c:v>
                </c:pt>
                <c:pt idx="2550">
                  <c:v>8.5040000000000004E-2</c:v>
                </c:pt>
                <c:pt idx="2551">
                  <c:v>8.5070000000000007E-2</c:v>
                </c:pt>
                <c:pt idx="2552">
                  <c:v>8.5099999999999995E-2</c:v>
                </c:pt>
                <c:pt idx="2553">
                  <c:v>8.5120000000000001E-2</c:v>
                </c:pt>
                <c:pt idx="2554">
                  <c:v>8.5169999999999996E-2</c:v>
                </c:pt>
                <c:pt idx="2555">
                  <c:v>8.5220000000000004E-2</c:v>
                </c:pt>
                <c:pt idx="2556">
                  <c:v>8.5250000000000006E-2</c:v>
                </c:pt>
                <c:pt idx="2557">
                  <c:v>8.5290000000000005E-2</c:v>
                </c:pt>
                <c:pt idx="2558">
                  <c:v>8.5309999999999997E-2</c:v>
                </c:pt>
                <c:pt idx="2559">
                  <c:v>8.5349999999999995E-2</c:v>
                </c:pt>
                <c:pt idx="2560">
                  <c:v>8.5360000000000005E-2</c:v>
                </c:pt>
                <c:pt idx="2561">
                  <c:v>8.5400000000000004E-2</c:v>
                </c:pt>
                <c:pt idx="2562">
                  <c:v>8.5430000000000006E-2</c:v>
                </c:pt>
                <c:pt idx="2563">
                  <c:v>8.548E-2</c:v>
                </c:pt>
                <c:pt idx="2564">
                  <c:v>8.5489999999999997E-2</c:v>
                </c:pt>
                <c:pt idx="2565">
                  <c:v>8.5540000000000005E-2</c:v>
                </c:pt>
                <c:pt idx="2566">
                  <c:v>8.5559999999999997E-2</c:v>
                </c:pt>
                <c:pt idx="2567">
                  <c:v>8.5599999999999996E-2</c:v>
                </c:pt>
                <c:pt idx="2568">
                  <c:v>8.566E-2</c:v>
                </c:pt>
                <c:pt idx="2569">
                  <c:v>8.5680000000000006E-2</c:v>
                </c:pt>
                <c:pt idx="2570">
                  <c:v>8.5709999999999995E-2</c:v>
                </c:pt>
                <c:pt idx="2571">
                  <c:v>8.5730000000000001E-2</c:v>
                </c:pt>
                <c:pt idx="2572">
                  <c:v>8.5779999999999995E-2</c:v>
                </c:pt>
                <c:pt idx="2573">
                  <c:v>8.5819999999999994E-2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8.5919999999999996E-2</c:v>
                </c:pt>
                <c:pt idx="2577">
                  <c:v>8.5940000000000003E-2</c:v>
                </c:pt>
                <c:pt idx="2578">
                  <c:v>8.5980000000000001E-2</c:v>
                </c:pt>
                <c:pt idx="2579">
                  <c:v>8.5989999999999997E-2</c:v>
                </c:pt>
                <c:pt idx="2580">
                  <c:v>8.6059999999999998E-2</c:v>
                </c:pt>
                <c:pt idx="2581">
                  <c:v>8.6059999999999998E-2</c:v>
                </c:pt>
                <c:pt idx="2582">
                  <c:v>8.609E-2</c:v>
                </c:pt>
                <c:pt idx="2583">
                  <c:v>8.6139999999999994E-2</c:v>
                </c:pt>
                <c:pt idx="2584">
                  <c:v>8.6169999999999997E-2</c:v>
                </c:pt>
                <c:pt idx="2585">
                  <c:v>8.6199999999999999E-2</c:v>
                </c:pt>
                <c:pt idx="2586">
                  <c:v>8.6230000000000001E-2</c:v>
                </c:pt>
                <c:pt idx="2587">
                  <c:v>8.6269999999999999E-2</c:v>
                </c:pt>
                <c:pt idx="2588">
                  <c:v>8.6300000000000002E-2</c:v>
                </c:pt>
                <c:pt idx="2589">
                  <c:v>8.6349999999999996E-2</c:v>
                </c:pt>
                <c:pt idx="2590">
                  <c:v>8.6370000000000002E-2</c:v>
                </c:pt>
                <c:pt idx="2591">
                  <c:v>8.6410000000000001E-2</c:v>
                </c:pt>
                <c:pt idx="2592">
                  <c:v>8.6449999999999999E-2</c:v>
                </c:pt>
                <c:pt idx="2593">
                  <c:v>8.6470000000000005E-2</c:v>
                </c:pt>
                <c:pt idx="2594">
                  <c:v>8.6499999999999994E-2</c:v>
                </c:pt>
                <c:pt idx="2595">
                  <c:v>8.6540000000000006E-2</c:v>
                </c:pt>
                <c:pt idx="2596">
                  <c:v>8.6569999999999994E-2</c:v>
                </c:pt>
                <c:pt idx="2597">
                  <c:v>8.659E-2</c:v>
                </c:pt>
                <c:pt idx="2598">
                  <c:v>8.6620000000000003E-2</c:v>
                </c:pt>
                <c:pt idx="2599">
                  <c:v>8.6679999999999993E-2</c:v>
                </c:pt>
                <c:pt idx="2600">
                  <c:v>8.6720000000000005E-2</c:v>
                </c:pt>
                <c:pt idx="2601">
                  <c:v>8.6739999999999998E-2</c:v>
                </c:pt>
                <c:pt idx="2602">
                  <c:v>8.677E-2</c:v>
                </c:pt>
                <c:pt idx="2603">
                  <c:v>8.6830000000000004E-2</c:v>
                </c:pt>
                <c:pt idx="2604">
                  <c:v>8.6849999999999997E-2</c:v>
                </c:pt>
                <c:pt idx="2605">
                  <c:v>8.6879999999999999E-2</c:v>
                </c:pt>
                <c:pt idx="2606">
                  <c:v>8.6929999999999993E-2</c:v>
                </c:pt>
                <c:pt idx="2607">
                  <c:v>8.695E-2</c:v>
                </c:pt>
                <c:pt idx="2608">
                  <c:v>8.6999999999999994E-2</c:v>
                </c:pt>
                <c:pt idx="2609">
                  <c:v>8.702E-2</c:v>
                </c:pt>
                <c:pt idx="2610">
                  <c:v>8.7029999999999996E-2</c:v>
                </c:pt>
                <c:pt idx="2611">
                  <c:v>8.7080000000000005E-2</c:v>
                </c:pt>
                <c:pt idx="2612">
                  <c:v>8.7110000000000007E-2</c:v>
                </c:pt>
                <c:pt idx="2613">
                  <c:v>8.7129999999999999E-2</c:v>
                </c:pt>
                <c:pt idx="2614">
                  <c:v>8.72E-2</c:v>
                </c:pt>
                <c:pt idx="2615">
                  <c:v>8.7230000000000002E-2</c:v>
                </c:pt>
                <c:pt idx="2616">
                  <c:v>8.7249999999999994E-2</c:v>
                </c:pt>
                <c:pt idx="2617">
                  <c:v>8.7279999999999996E-2</c:v>
                </c:pt>
                <c:pt idx="2618">
                  <c:v>8.7300000000000003E-2</c:v>
                </c:pt>
                <c:pt idx="2619">
                  <c:v>8.7349999999999997E-2</c:v>
                </c:pt>
                <c:pt idx="2620">
                  <c:v>8.7389999999999995E-2</c:v>
                </c:pt>
                <c:pt idx="2621">
                  <c:v>8.7410000000000002E-2</c:v>
                </c:pt>
                <c:pt idx="2622">
                  <c:v>8.7480000000000002E-2</c:v>
                </c:pt>
                <c:pt idx="2623">
                  <c:v>8.7499999999999994E-2</c:v>
                </c:pt>
                <c:pt idx="2624">
                  <c:v>8.7510000000000004E-2</c:v>
                </c:pt>
                <c:pt idx="2625">
                  <c:v>8.7540000000000007E-2</c:v>
                </c:pt>
                <c:pt idx="2626">
                  <c:v>8.7590000000000001E-2</c:v>
                </c:pt>
                <c:pt idx="2627">
                  <c:v>8.7620000000000003E-2</c:v>
                </c:pt>
                <c:pt idx="2628">
                  <c:v>8.7650000000000006E-2</c:v>
                </c:pt>
                <c:pt idx="2629">
                  <c:v>8.77E-2</c:v>
                </c:pt>
                <c:pt idx="2630">
                  <c:v>8.7720000000000006E-2</c:v>
                </c:pt>
                <c:pt idx="2631">
                  <c:v>8.7770000000000001E-2</c:v>
                </c:pt>
                <c:pt idx="2632">
                  <c:v>8.7779999999999997E-2</c:v>
                </c:pt>
                <c:pt idx="2633">
                  <c:v>8.7819999999999995E-2</c:v>
                </c:pt>
                <c:pt idx="2634">
                  <c:v>8.7859999999999994E-2</c:v>
                </c:pt>
                <c:pt idx="2635">
                  <c:v>8.7889999999999996E-2</c:v>
                </c:pt>
                <c:pt idx="2636">
                  <c:v>8.7919999999999998E-2</c:v>
                </c:pt>
                <c:pt idx="2637">
                  <c:v>8.795E-2</c:v>
                </c:pt>
                <c:pt idx="2638">
                  <c:v>8.7980000000000003E-2</c:v>
                </c:pt>
                <c:pt idx="2639">
                  <c:v>8.8039999999999993E-2</c:v>
                </c:pt>
                <c:pt idx="2640">
                  <c:v>8.8059999999999999E-2</c:v>
                </c:pt>
                <c:pt idx="2641">
                  <c:v>8.8090000000000002E-2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8.8209999999999997E-2</c:v>
                </c:pt>
                <c:pt idx="2645">
                  <c:v>8.8209999999999997E-2</c:v>
                </c:pt>
                <c:pt idx="2646">
                  <c:v>8.8249999999999995E-2</c:v>
                </c:pt>
                <c:pt idx="2647">
                  <c:v>8.8300000000000003E-2</c:v>
                </c:pt>
                <c:pt idx="2648">
                  <c:v>8.831E-2</c:v>
                </c:pt>
                <c:pt idx="2649">
                  <c:v>8.8340000000000002E-2</c:v>
                </c:pt>
                <c:pt idx="2650">
                  <c:v>8.8400000000000006E-2</c:v>
                </c:pt>
                <c:pt idx="2651">
                  <c:v>8.8419999999999999E-2</c:v>
                </c:pt>
                <c:pt idx="2652">
                  <c:v>8.8459999999999997E-2</c:v>
                </c:pt>
                <c:pt idx="2653">
                  <c:v>8.8499999999999995E-2</c:v>
                </c:pt>
                <c:pt idx="2654">
                  <c:v>8.8510000000000005E-2</c:v>
                </c:pt>
                <c:pt idx="2655">
                  <c:v>8.8529999999999998E-2</c:v>
                </c:pt>
                <c:pt idx="2656">
                  <c:v>8.8580000000000006E-2</c:v>
                </c:pt>
                <c:pt idx="2657">
                  <c:v>8.8609999999999994E-2</c:v>
                </c:pt>
                <c:pt idx="2658">
                  <c:v>8.8639999999999997E-2</c:v>
                </c:pt>
                <c:pt idx="2659">
                  <c:v>8.8690000000000005E-2</c:v>
                </c:pt>
                <c:pt idx="2660">
                  <c:v>8.8719999999999993E-2</c:v>
                </c:pt>
                <c:pt idx="2661">
                  <c:v>8.8749999999999996E-2</c:v>
                </c:pt>
                <c:pt idx="2662">
                  <c:v>8.8800000000000004E-2</c:v>
                </c:pt>
                <c:pt idx="2663">
                  <c:v>8.8830000000000006E-2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8.8929999999999995E-2</c:v>
                </c:pt>
                <c:pt idx="2667">
                  <c:v>8.8950000000000001E-2</c:v>
                </c:pt>
                <c:pt idx="2668">
                  <c:v>8.8980000000000004E-2</c:v>
                </c:pt>
                <c:pt idx="2669">
                  <c:v>8.9029999999999998E-2</c:v>
                </c:pt>
                <c:pt idx="2670">
                  <c:v>8.9069999999999996E-2</c:v>
                </c:pt>
                <c:pt idx="2671">
                  <c:v>8.9099999999999999E-2</c:v>
                </c:pt>
                <c:pt idx="2672">
                  <c:v>8.9109999999999995E-2</c:v>
                </c:pt>
                <c:pt idx="2673">
                  <c:v>8.9149999999999993E-2</c:v>
                </c:pt>
                <c:pt idx="2674">
                  <c:v>8.9179999999999995E-2</c:v>
                </c:pt>
                <c:pt idx="2675">
                  <c:v>8.924E-2</c:v>
                </c:pt>
                <c:pt idx="2676">
                  <c:v>8.9270000000000002E-2</c:v>
                </c:pt>
                <c:pt idx="2677">
                  <c:v>8.931E-2</c:v>
                </c:pt>
                <c:pt idx="2678">
                  <c:v>8.9349999999999999E-2</c:v>
                </c:pt>
                <c:pt idx="2679">
                  <c:v>8.9359999999999995E-2</c:v>
                </c:pt>
                <c:pt idx="2680">
                  <c:v>8.9399999999999993E-2</c:v>
                </c:pt>
                <c:pt idx="2681">
                  <c:v>8.9419999999999999E-2</c:v>
                </c:pt>
                <c:pt idx="2682">
                  <c:v>8.9480000000000004E-2</c:v>
                </c:pt>
                <c:pt idx="2683">
                  <c:v>8.9590000000000003E-2</c:v>
                </c:pt>
              </c:numCache>
            </c:numRef>
          </c:xVal>
          <c:yVal>
            <c:numRef>
              <c:f>'CTE-400-36-8-WEB-PP-33(Failure)'!$F$8:$F$2691</c:f>
              <c:numCache>
                <c:formatCode>General</c:formatCode>
                <c:ptCount val="2684"/>
                <c:pt idx="0">
                  <c:v>-0.33500000000000002</c:v>
                </c:pt>
                <c:pt idx="1">
                  <c:v>1.1439999999999999</c:v>
                </c:pt>
                <c:pt idx="2">
                  <c:v>3.2010000000000001</c:v>
                </c:pt>
                <c:pt idx="3">
                  <c:v>5.577</c:v>
                </c:pt>
                <c:pt idx="4">
                  <c:v>7.524</c:v>
                </c:pt>
                <c:pt idx="5">
                  <c:v>8.9320000000000004</c:v>
                </c:pt>
                <c:pt idx="6">
                  <c:v>11.798</c:v>
                </c:pt>
                <c:pt idx="7">
                  <c:v>14.023999999999999</c:v>
                </c:pt>
                <c:pt idx="8">
                  <c:v>15.583</c:v>
                </c:pt>
                <c:pt idx="9">
                  <c:v>18.341000000000001</c:v>
                </c:pt>
                <c:pt idx="10">
                  <c:v>21.141999999999999</c:v>
                </c:pt>
                <c:pt idx="11">
                  <c:v>23.706</c:v>
                </c:pt>
                <c:pt idx="12">
                  <c:v>26.869</c:v>
                </c:pt>
                <c:pt idx="13">
                  <c:v>28.67</c:v>
                </c:pt>
                <c:pt idx="14">
                  <c:v>30.917000000000002</c:v>
                </c:pt>
                <c:pt idx="15">
                  <c:v>33.441000000000003</c:v>
                </c:pt>
                <c:pt idx="16">
                  <c:v>37.613999999999997</c:v>
                </c:pt>
                <c:pt idx="17">
                  <c:v>40.386000000000003</c:v>
                </c:pt>
                <c:pt idx="18">
                  <c:v>43.307000000000002</c:v>
                </c:pt>
                <c:pt idx="19">
                  <c:v>45.994999999999997</c:v>
                </c:pt>
                <c:pt idx="20">
                  <c:v>49.366999999999997</c:v>
                </c:pt>
                <c:pt idx="21">
                  <c:v>53.365000000000002</c:v>
                </c:pt>
                <c:pt idx="22">
                  <c:v>55.593000000000004</c:v>
                </c:pt>
                <c:pt idx="23">
                  <c:v>58.927999999999997</c:v>
                </c:pt>
                <c:pt idx="24">
                  <c:v>61.139000000000003</c:v>
                </c:pt>
                <c:pt idx="25">
                  <c:v>66.224999999999994</c:v>
                </c:pt>
                <c:pt idx="26">
                  <c:v>68.063000000000002</c:v>
                </c:pt>
                <c:pt idx="27">
                  <c:v>70.992999999999995</c:v>
                </c:pt>
                <c:pt idx="28">
                  <c:v>75.075000000000003</c:v>
                </c:pt>
                <c:pt idx="29">
                  <c:v>78.900999999999996</c:v>
                </c:pt>
                <c:pt idx="30">
                  <c:v>82.423000000000002</c:v>
                </c:pt>
                <c:pt idx="31">
                  <c:v>86.942999999999998</c:v>
                </c:pt>
                <c:pt idx="32">
                  <c:v>90.679000000000002</c:v>
                </c:pt>
                <c:pt idx="33">
                  <c:v>93.355999999999995</c:v>
                </c:pt>
                <c:pt idx="34">
                  <c:v>97.513999999999996</c:v>
                </c:pt>
                <c:pt idx="35">
                  <c:v>101.087</c:v>
                </c:pt>
                <c:pt idx="36">
                  <c:v>105.76900000000001</c:v>
                </c:pt>
                <c:pt idx="37">
                  <c:v>109.226</c:v>
                </c:pt>
                <c:pt idx="38">
                  <c:v>113.98</c:v>
                </c:pt>
                <c:pt idx="39">
                  <c:v>119.295</c:v>
                </c:pt>
                <c:pt idx="40">
                  <c:v>123.651</c:v>
                </c:pt>
                <c:pt idx="41">
                  <c:v>130.50899999999999</c:v>
                </c:pt>
                <c:pt idx="42">
                  <c:v>137.31</c:v>
                </c:pt>
                <c:pt idx="43">
                  <c:v>142.095</c:v>
                </c:pt>
                <c:pt idx="44">
                  <c:v>148.95400000000001</c:v>
                </c:pt>
                <c:pt idx="45">
                  <c:v>155.44399999999999</c:v>
                </c:pt>
                <c:pt idx="46">
                  <c:v>162.74100000000001</c:v>
                </c:pt>
                <c:pt idx="47">
                  <c:v>170.191</c:v>
                </c:pt>
                <c:pt idx="48">
                  <c:v>177.29900000000001</c:v>
                </c:pt>
                <c:pt idx="49">
                  <c:v>186.19399999999999</c:v>
                </c:pt>
                <c:pt idx="50">
                  <c:v>192.03299999999999</c:v>
                </c:pt>
                <c:pt idx="51">
                  <c:v>201.46199999999999</c:v>
                </c:pt>
                <c:pt idx="52">
                  <c:v>211.64599999999999</c:v>
                </c:pt>
                <c:pt idx="53">
                  <c:v>221.80199999999999</c:v>
                </c:pt>
                <c:pt idx="54">
                  <c:v>232.667</c:v>
                </c:pt>
                <c:pt idx="55">
                  <c:v>242.733</c:v>
                </c:pt>
                <c:pt idx="56">
                  <c:v>250.941</c:v>
                </c:pt>
                <c:pt idx="57">
                  <c:v>260.09500000000003</c:v>
                </c:pt>
                <c:pt idx="58">
                  <c:v>271.108</c:v>
                </c:pt>
                <c:pt idx="59">
                  <c:v>282.78899999999999</c:v>
                </c:pt>
                <c:pt idx="60">
                  <c:v>294.77</c:v>
                </c:pt>
                <c:pt idx="61">
                  <c:v>305.34100000000001</c:v>
                </c:pt>
                <c:pt idx="62">
                  <c:v>317.24599999999998</c:v>
                </c:pt>
                <c:pt idx="63">
                  <c:v>326.79300000000001</c:v>
                </c:pt>
                <c:pt idx="64">
                  <c:v>338.41</c:v>
                </c:pt>
                <c:pt idx="65">
                  <c:v>351.72699999999998</c:v>
                </c:pt>
                <c:pt idx="66">
                  <c:v>364.875</c:v>
                </c:pt>
                <c:pt idx="67">
                  <c:v>378.27699999999999</c:v>
                </c:pt>
                <c:pt idx="68">
                  <c:v>393.09800000000001</c:v>
                </c:pt>
                <c:pt idx="69">
                  <c:v>411.416</c:v>
                </c:pt>
                <c:pt idx="70">
                  <c:v>425.83100000000002</c:v>
                </c:pt>
                <c:pt idx="71">
                  <c:v>440.43799999999999</c:v>
                </c:pt>
                <c:pt idx="72">
                  <c:v>454.59100000000001</c:v>
                </c:pt>
                <c:pt idx="73">
                  <c:v>467.12799999999999</c:v>
                </c:pt>
                <c:pt idx="74">
                  <c:v>479.68299999999999</c:v>
                </c:pt>
                <c:pt idx="75">
                  <c:v>493.77800000000002</c:v>
                </c:pt>
                <c:pt idx="76">
                  <c:v>509.01499999999999</c:v>
                </c:pt>
                <c:pt idx="77">
                  <c:v>522.96199999999999</c:v>
                </c:pt>
                <c:pt idx="78">
                  <c:v>538.46500000000003</c:v>
                </c:pt>
                <c:pt idx="79">
                  <c:v>551.58399999999995</c:v>
                </c:pt>
                <c:pt idx="80">
                  <c:v>567.34699999999998</c:v>
                </c:pt>
                <c:pt idx="81">
                  <c:v>584.08299999999997</c:v>
                </c:pt>
                <c:pt idx="82">
                  <c:v>600.54499999999996</c:v>
                </c:pt>
                <c:pt idx="83">
                  <c:v>619.221</c:v>
                </c:pt>
                <c:pt idx="84">
                  <c:v>634.59400000000005</c:v>
                </c:pt>
                <c:pt idx="85">
                  <c:v>649.82100000000003</c:v>
                </c:pt>
                <c:pt idx="86">
                  <c:v>667.03300000000002</c:v>
                </c:pt>
                <c:pt idx="87">
                  <c:v>681.62800000000004</c:v>
                </c:pt>
                <c:pt idx="88">
                  <c:v>696.95600000000002</c:v>
                </c:pt>
                <c:pt idx="89">
                  <c:v>715.08600000000001</c:v>
                </c:pt>
                <c:pt idx="90">
                  <c:v>732.88599999999997</c:v>
                </c:pt>
                <c:pt idx="91">
                  <c:v>752.25900000000001</c:v>
                </c:pt>
                <c:pt idx="92">
                  <c:v>768.31100000000004</c:v>
                </c:pt>
                <c:pt idx="93">
                  <c:v>782.03200000000004</c:v>
                </c:pt>
                <c:pt idx="94">
                  <c:v>802.08500000000004</c:v>
                </c:pt>
                <c:pt idx="95">
                  <c:v>823.33199999999999</c:v>
                </c:pt>
                <c:pt idx="96">
                  <c:v>845.11599999999999</c:v>
                </c:pt>
                <c:pt idx="97">
                  <c:v>860.52599999999995</c:v>
                </c:pt>
                <c:pt idx="98">
                  <c:v>878.96100000000001</c:v>
                </c:pt>
                <c:pt idx="99">
                  <c:v>896.37699999999995</c:v>
                </c:pt>
                <c:pt idx="100">
                  <c:v>912.60799999999995</c:v>
                </c:pt>
                <c:pt idx="101">
                  <c:v>928.34299999999996</c:v>
                </c:pt>
                <c:pt idx="102">
                  <c:v>949.1</c:v>
                </c:pt>
                <c:pt idx="103">
                  <c:v>969.90599999999995</c:v>
                </c:pt>
                <c:pt idx="104">
                  <c:v>989.13199999999995</c:v>
                </c:pt>
                <c:pt idx="105">
                  <c:v>1005.56</c:v>
                </c:pt>
                <c:pt idx="106">
                  <c:v>1021.831</c:v>
                </c:pt>
                <c:pt idx="107">
                  <c:v>1040.221</c:v>
                </c:pt>
                <c:pt idx="108">
                  <c:v>1058.327</c:v>
                </c:pt>
                <c:pt idx="109">
                  <c:v>1075.498</c:v>
                </c:pt>
                <c:pt idx="110">
                  <c:v>1094.971</c:v>
                </c:pt>
                <c:pt idx="111">
                  <c:v>1112.829</c:v>
                </c:pt>
                <c:pt idx="112">
                  <c:v>1131.8040000000001</c:v>
                </c:pt>
                <c:pt idx="113">
                  <c:v>1149.297</c:v>
                </c:pt>
                <c:pt idx="114">
                  <c:v>1169.6320000000001</c:v>
                </c:pt>
                <c:pt idx="115">
                  <c:v>1189.3800000000001</c:v>
                </c:pt>
                <c:pt idx="116">
                  <c:v>1206.9159999999999</c:v>
                </c:pt>
                <c:pt idx="117">
                  <c:v>1224.798</c:v>
                </c:pt>
                <c:pt idx="118">
                  <c:v>1247.394</c:v>
                </c:pt>
                <c:pt idx="119">
                  <c:v>1266.665</c:v>
                </c:pt>
                <c:pt idx="120">
                  <c:v>1281.3330000000001</c:v>
                </c:pt>
                <c:pt idx="121">
                  <c:v>1298.5989999999999</c:v>
                </c:pt>
                <c:pt idx="122">
                  <c:v>1317.1849999999999</c:v>
                </c:pt>
                <c:pt idx="123">
                  <c:v>1334.35</c:v>
                </c:pt>
                <c:pt idx="124">
                  <c:v>1351.25</c:v>
                </c:pt>
                <c:pt idx="125">
                  <c:v>1370.32</c:v>
                </c:pt>
                <c:pt idx="126">
                  <c:v>1386.146</c:v>
                </c:pt>
                <c:pt idx="127">
                  <c:v>1406.4159999999999</c:v>
                </c:pt>
                <c:pt idx="128">
                  <c:v>1426.4770000000001</c:v>
                </c:pt>
                <c:pt idx="129">
                  <c:v>1446.7950000000001</c:v>
                </c:pt>
                <c:pt idx="130">
                  <c:v>1462.559</c:v>
                </c:pt>
                <c:pt idx="131">
                  <c:v>1482.357</c:v>
                </c:pt>
                <c:pt idx="132">
                  <c:v>1500.7760000000001</c:v>
                </c:pt>
                <c:pt idx="133">
                  <c:v>1521.4880000000001</c:v>
                </c:pt>
                <c:pt idx="134">
                  <c:v>1542.7719999999999</c:v>
                </c:pt>
                <c:pt idx="135">
                  <c:v>1563.3030000000001</c:v>
                </c:pt>
                <c:pt idx="136">
                  <c:v>1579.3720000000001</c:v>
                </c:pt>
                <c:pt idx="137">
                  <c:v>1597.9469999999999</c:v>
                </c:pt>
                <c:pt idx="138">
                  <c:v>1618.076</c:v>
                </c:pt>
                <c:pt idx="139">
                  <c:v>1639.413</c:v>
                </c:pt>
                <c:pt idx="140">
                  <c:v>1663.204</c:v>
                </c:pt>
                <c:pt idx="141">
                  <c:v>1685.1590000000001</c:v>
                </c:pt>
                <c:pt idx="142">
                  <c:v>1706.269</c:v>
                </c:pt>
                <c:pt idx="143">
                  <c:v>1725.2329999999999</c:v>
                </c:pt>
                <c:pt idx="144">
                  <c:v>1743.4860000000001</c:v>
                </c:pt>
                <c:pt idx="145">
                  <c:v>1763.8869999999999</c:v>
                </c:pt>
                <c:pt idx="146">
                  <c:v>1782.8510000000001</c:v>
                </c:pt>
                <c:pt idx="147">
                  <c:v>1800.086</c:v>
                </c:pt>
                <c:pt idx="148">
                  <c:v>1817.7719999999999</c:v>
                </c:pt>
                <c:pt idx="149">
                  <c:v>1836.538</c:v>
                </c:pt>
                <c:pt idx="150">
                  <c:v>1854.296</c:v>
                </c:pt>
                <c:pt idx="151">
                  <c:v>1874.79</c:v>
                </c:pt>
                <c:pt idx="152">
                  <c:v>1892.8869999999999</c:v>
                </c:pt>
                <c:pt idx="153">
                  <c:v>1907.7170000000001</c:v>
                </c:pt>
                <c:pt idx="154">
                  <c:v>1928.653</c:v>
                </c:pt>
                <c:pt idx="155">
                  <c:v>1951.6130000000001</c:v>
                </c:pt>
                <c:pt idx="156">
                  <c:v>1972.124</c:v>
                </c:pt>
                <c:pt idx="157">
                  <c:v>1994.8040000000001</c:v>
                </c:pt>
                <c:pt idx="158">
                  <c:v>2014.394</c:v>
                </c:pt>
                <c:pt idx="159">
                  <c:v>2033.048</c:v>
                </c:pt>
                <c:pt idx="160">
                  <c:v>2052.0659999999998</c:v>
                </c:pt>
                <c:pt idx="161">
                  <c:v>2074.6840000000002</c:v>
                </c:pt>
                <c:pt idx="162">
                  <c:v>2093.0039999999999</c:v>
                </c:pt>
                <c:pt idx="163">
                  <c:v>2115.5920000000001</c:v>
                </c:pt>
                <c:pt idx="164">
                  <c:v>2135.328</c:v>
                </c:pt>
                <c:pt idx="165">
                  <c:v>2155.779</c:v>
                </c:pt>
                <c:pt idx="166">
                  <c:v>2174.8209999999999</c:v>
                </c:pt>
                <c:pt idx="167">
                  <c:v>2193.0050000000001</c:v>
                </c:pt>
                <c:pt idx="168">
                  <c:v>2210.203</c:v>
                </c:pt>
                <c:pt idx="169">
                  <c:v>2229.4679999999998</c:v>
                </c:pt>
                <c:pt idx="170">
                  <c:v>2251.0189999999998</c:v>
                </c:pt>
                <c:pt idx="171">
                  <c:v>2271.0419999999999</c:v>
                </c:pt>
                <c:pt idx="172">
                  <c:v>2289.154</c:v>
                </c:pt>
                <c:pt idx="173">
                  <c:v>2306.1379999999999</c:v>
                </c:pt>
                <c:pt idx="174">
                  <c:v>2325.9119999999998</c:v>
                </c:pt>
                <c:pt idx="175">
                  <c:v>2345.6819999999998</c:v>
                </c:pt>
                <c:pt idx="176">
                  <c:v>2367.2020000000002</c:v>
                </c:pt>
                <c:pt idx="177">
                  <c:v>2385.6750000000002</c:v>
                </c:pt>
                <c:pt idx="178">
                  <c:v>2405.605</c:v>
                </c:pt>
                <c:pt idx="179">
                  <c:v>2422.4569999999999</c:v>
                </c:pt>
                <c:pt idx="180">
                  <c:v>2430.5120000000002</c:v>
                </c:pt>
                <c:pt idx="181">
                  <c:v>2453.067</c:v>
                </c:pt>
                <c:pt idx="182">
                  <c:v>2478.6790000000001</c:v>
                </c:pt>
                <c:pt idx="183">
                  <c:v>2498.2089999999998</c:v>
                </c:pt>
                <c:pt idx="184">
                  <c:v>2519.4989999999998</c:v>
                </c:pt>
                <c:pt idx="185">
                  <c:v>2540.518</c:v>
                </c:pt>
                <c:pt idx="186">
                  <c:v>2559.7330000000002</c:v>
                </c:pt>
                <c:pt idx="187">
                  <c:v>2582.6179999999999</c:v>
                </c:pt>
                <c:pt idx="188">
                  <c:v>2602.3139999999999</c:v>
                </c:pt>
                <c:pt idx="189">
                  <c:v>2622.0259999999998</c:v>
                </c:pt>
                <c:pt idx="190">
                  <c:v>2640.837</c:v>
                </c:pt>
                <c:pt idx="191">
                  <c:v>2660.2750000000001</c:v>
                </c:pt>
                <c:pt idx="192">
                  <c:v>2679.9180000000001</c:v>
                </c:pt>
                <c:pt idx="193">
                  <c:v>2697.0639999999999</c:v>
                </c:pt>
                <c:pt idx="194">
                  <c:v>2716.2269999999999</c:v>
                </c:pt>
                <c:pt idx="195">
                  <c:v>2734.88</c:v>
                </c:pt>
                <c:pt idx="196">
                  <c:v>2752.5160000000001</c:v>
                </c:pt>
                <c:pt idx="197">
                  <c:v>2766.7109999999998</c:v>
                </c:pt>
                <c:pt idx="198">
                  <c:v>2783.5410000000002</c:v>
                </c:pt>
                <c:pt idx="199">
                  <c:v>2804.9430000000002</c:v>
                </c:pt>
                <c:pt idx="200">
                  <c:v>2826.3710000000001</c:v>
                </c:pt>
                <c:pt idx="201">
                  <c:v>2845.8789999999999</c:v>
                </c:pt>
                <c:pt idx="202">
                  <c:v>2866.0990000000002</c:v>
                </c:pt>
                <c:pt idx="203">
                  <c:v>2889.404</c:v>
                </c:pt>
                <c:pt idx="204">
                  <c:v>2909.0210000000002</c:v>
                </c:pt>
                <c:pt idx="205">
                  <c:v>2927.328</c:v>
                </c:pt>
                <c:pt idx="206">
                  <c:v>2945.15</c:v>
                </c:pt>
                <c:pt idx="207">
                  <c:v>2961.9360000000001</c:v>
                </c:pt>
                <c:pt idx="208">
                  <c:v>2981.7</c:v>
                </c:pt>
                <c:pt idx="209">
                  <c:v>3001.1640000000002</c:v>
                </c:pt>
                <c:pt idx="210">
                  <c:v>3018.5909999999999</c:v>
                </c:pt>
                <c:pt idx="211">
                  <c:v>3035.232</c:v>
                </c:pt>
                <c:pt idx="212">
                  <c:v>3055.34</c:v>
                </c:pt>
                <c:pt idx="213">
                  <c:v>3076.2849999999999</c:v>
                </c:pt>
                <c:pt idx="214">
                  <c:v>3098.1669999999999</c:v>
                </c:pt>
                <c:pt idx="215">
                  <c:v>3119.7080000000001</c:v>
                </c:pt>
                <c:pt idx="216">
                  <c:v>3141.875</c:v>
                </c:pt>
                <c:pt idx="217">
                  <c:v>3159.3420000000001</c:v>
                </c:pt>
                <c:pt idx="218">
                  <c:v>3179.33</c:v>
                </c:pt>
                <c:pt idx="219">
                  <c:v>3199.828</c:v>
                </c:pt>
                <c:pt idx="220">
                  <c:v>3217.712</c:v>
                </c:pt>
                <c:pt idx="221">
                  <c:v>3238.194</c:v>
                </c:pt>
                <c:pt idx="222">
                  <c:v>3258.6869999999999</c:v>
                </c:pt>
                <c:pt idx="223">
                  <c:v>3273.07</c:v>
                </c:pt>
                <c:pt idx="224">
                  <c:v>3291.3719999999998</c:v>
                </c:pt>
                <c:pt idx="225">
                  <c:v>3309.2689999999998</c:v>
                </c:pt>
                <c:pt idx="226">
                  <c:v>3327.2890000000002</c:v>
                </c:pt>
                <c:pt idx="227">
                  <c:v>3346.6689999999999</c:v>
                </c:pt>
                <c:pt idx="228">
                  <c:v>3369.3150000000001</c:v>
                </c:pt>
                <c:pt idx="229">
                  <c:v>3392.0079999999998</c:v>
                </c:pt>
                <c:pt idx="230">
                  <c:v>3412.6709999999998</c:v>
                </c:pt>
                <c:pt idx="231">
                  <c:v>3430.7429999999999</c:v>
                </c:pt>
                <c:pt idx="232">
                  <c:v>3448.6889999999999</c:v>
                </c:pt>
                <c:pt idx="233">
                  <c:v>3466.5740000000001</c:v>
                </c:pt>
                <c:pt idx="234">
                  <c:v>3481.9569999999999</c:v>
                </c:pt>
                <c:pt idx="235">
                  <c:v>3495.95</c:v>
                </c:pt>
                <c:pt idx="236">
                  <c:v>3508.1109999999999</c:v>
                </c:pt>
                <c:pt idx="237">
                  <c:v>3524.3679999999999</c:v>
                </c:pt>
                <c:pt idx="238">
                  <c:v>3543.924</c:v>
                </c:pt>
                <c:pt idx="239">
                  <c:v>3563.848</c:v>
                </c:pt>
                <c:pt idx="240">
                  <c:v>3583.7660000000001</c:v>
                </c:pt>
                <c:pt idx="241">
                  <c:v>3603.7150000000001</c:v>
                </c:pt>
                <c:pt idx="242">
                  <c:v>3622.2530000000002</c:v>
                </c:pt>
                <c:pt idx="243">
                  <c:v>3642.453</c:v>
                </c:pt>
                <c:pt idx="244">
                  <c:v>3661.0410000000002</c:v>
                </c:pt>
                <c:pt idx="245">
                  <c:v>3681.7159999999999</c:v>
                </c:pt>
                <c:pt idx="246">
                  <c:v>3701.7109999999998</c:v>
                </c:pt>
                <c:pt idx="247">
                  <c:v>3725.2710000000002</c:v>
                </c:pt>
                <c:pt idx="248">
                  <c:v>3741.607</c:v>
                </c:pt>
                <c:pt idx="249">
                  <c:v>3758.26</c:v>
                </c:pt>
                <c:pt idx="250">
                  <c:v>3775.837</c:v>
                </c:pt>
                <c:pt idx="251">
                  <c:v>3792.9780000000001</c:v>
                </c:pt>
                <c:pt idx="252">
                  <c:v>3809.5010000000002</c:v>
                </c:pt>
                <c:pt idx="253">
                  <c:v>3826.9209999999998</c:v>
                </c:pt>
                <c:pt idx="254">
                  <c:v>3841.8009999999999</c:v>
                </c:pt>
                <c:pt idx="255">
                  <c:v>3858.2069999999999</c:v>
                </c:pt>
                <c:pt idx="256">
                  <c:v>3874.3870000000002</c:v>
                </c:pt>
                <c:pt idx="257">
                  <c:v>3892.654</c:v>
                </c:pt>
                <c:pt idx="258">
                  <c:v>3909.4810000000002</c:v>
                </c:pt>
                <c:pt idx="259">
                  <c:v>3928.069</c:v>
                </c:pt>
                <c:pt idx="260">
                  <c:v>3946.1750000000002</c:v>
                </c:pt>
                <c:pt idx="261">
                  <c:v>3967.9940000000001</c:v>
                </c:pt>
                <c:pt idx="262">
                  <c:v>3984.848</c:v>
                </c:pt>
                <c:pt idx="263">
                  <c:v>3994.6750000000002</c:v>
                </c:pt>
                <c:pt idx="264">
                  <c:v>4009.2779999999998</c:v>
                </c:pt>
                <c:pt idx="265">
                  <c:v>4033.1120000000001</c:v>
                </c:pt>
                <c:pt idx="266">
                  <c:v>4057.4380000000001</c:v>
                </c:pt>
                <c:pt idx="267">
                  <c:v>4079.2510000000002</c:v>
                </c:pt>
                <c:pt idx="268">
                  <c:v>4102.3810000000003</c:v>
                </c:pt>
                <c:pt idx="269">
                  <c:v>4125.3580000000002</c:v>
                </c:pt>
                <c:pt idx="270">
                  <c:v>4145.04</c:v>
                </c:pt>
                <c:pt idx="271">
                  <c:v>4165.1909999999998</c:v>
                </c:pt>
                <c:pt idx="272">
                  <c:v>4184.9629999999997</c:v>
                </c:pt>
                <c:pt idx="273">
                  <c:v>4203.652</c:v>
                </c:pt>
                <c:pt idx="274">
                  <c:v>4223.3530000000001</c:v>
                </c:pt>
                <c:pt idx="275">
                  <c:v>4239.4750000000004</c:v>
                </c:pt>
                <c:pt idx="276">
                  <c:v>4259.9489999999996</c:v>
                </c:pt>
                <c:pt idx="277">
                  <c:v>4281.0889999999999</c:v>
                </c:pt>
                <c:pt idx="278">
                  <c:v>4302.6729999999998</c:v>
                </c:pt>
                <c:pt idx="279">
                  <c:v>4317.777</c:v>
                </c:pt>
                <c:pt idx="280">
                  <c:v>4336.009</c:v>
                </c:pt>
                <c:pt idx="281">
                  <c:v>4356.3190000000004</c:v>
                </c:pt>
                <c:pt idx="282">
                  <c:v>4375.6059999999998</c:v>
                </c:pt>
                <c:pt idx="283">
                  <c:v>4393.424</c:v>
                </c:pt>
                <c:pt idx="284">
                  <c:v>4413.0619999999999</c:v>
                </c:pt>
                <c:pt idx="285">
                  <c:v>4430.1440000000002</c:v>
                </c:pt>
                <c:pt idx="286">
                  <c:v>4446.4740000000002</c:v>
                </c:pt>
                <c:pt idx="287">
                  <c:v>4464.5550000000003</c:v>
                </c:pt>
                <c:pt idx="288">
                  <c:v>4482.924</c:v>
                </c:pt>
                <c:pt idx="289">
                  <c:v>4503.0050000000001</c:v>
                </c:pt>
                <c:pt idx="290">
                  <c:v>4526.4780000000001</c:v>
                </c:pt>
                <c:pt idx="291">
                  <c:v>4553.8109999999997</c:v>
                </c:pt>
                <c:pt idx="292">
                  <c:v>4575.1329999999998</c:v>
                </c:pt>
                <c:pt idx="293">
                  <c:v>4593.2690000000002</c:v>
                </c:pt>
                <c:pt idx="294">
                  <c:v>4614.16</c:v>
                </c:pt>
                <c:pt idx="295">
                  <c:v>4635.2790000000005</c:v>
                </c:pt>
                <c:pt idx="296">
                  <c:v>4655.3339999999998</c:v>
                </c:pt>
                <c:pt idx="297">
                  <c:v>4676.5860000000002</c:v>
                </c:pt>
                <c:pt idx="298">
                  <c:v>4695.33</c:v>
                </c:pt>
                <c:pt idx="299">
                  <c:v>4712.3869999999997</c:v>
                </c:pt>
                <c:pt idx="300">
                  <c:v>4731.8270000000002</c:v>
                </c:pt>
                <c:pt idx="301">
                  <c:v>4750.2510000000002</c:v>
                </c:pt>
                <c:pt idx="302">
                  <c:v>4771.9210000000003</c:v>
                </c:pt>
                <c:pt idx="303">
                  <c:v>4793.2030000000004</c:v>
                </c:pt>
                <c:pt idx="304">
                  <c:v>4812.7150000000001</c:v>
                </c:pt>
                <c:pt idx="305">
                  <c:v>4836.6260000000002</c:v>
                </c:pt>
                <c:pt idx="306">
                  <c:v>4855.8990000000003</c:v>
                </c:pt>
                <c:pt idx="307">
                  <c:v>4874.9849999999997</c:v>
                </c:pt>
                <c:pt idx="308">
                  <c:v>4895.0119999999997</c:v>
                </c:pt>
                <c:pt idx="309">
                  <c:v>4914.9650000000001</c:v>
                </c:pt>
                <c:pt idx="310">
                  <c:v>4934.7659999999996</c:v>
                </c:pt>
                <c:pt idx="311">
                  <c:v>4957.8329999999996</c:v>
                </c:pt>
                <c:pt idx="312">
                  <c:v>4976.0010000000002</c:v>
                </c:pt>
                <c:pt idx="313">
                  <c:v>4997.2849999999999</c:v>
                </c:pt>
                <c:pt idx="314">
                  <c:v>5016.5240000000003</c:v>
                </c:pt>
                <c:pt idx="315">
                  <c:v>5039.4210000000003</c:v>
                </c:pt>
                <c:pt idx="316">
                  <c:v>5058.8559999999998</c:v>
                </c:pt>
                <c:pt idx="317">
                  <c:v>5079.9970000000003</c:v>
                </c:pt>
                <c:pt idx="318">
                  <c:v>5098.6989999999996</c:v>
                </c:pt>
                <c:pt idx="319">
                  <c:v>5118.3829999999998</c:v>
                </c:pt>
                <c:pt idx="320">
                  <c:v>5140.3940000000002</c:v>
                </c:pt>
                <c:pt idx="321">
                  <c:v>5157.8100000000004</c:v>
                </c:pt>
                <c:pt idx="322">
                  <c:v>5175.4650000000001</c:v>
                </c:pt>
                <c:pt idx="323">
                  <c:v>5194.16</c:v>
                </c:pt>
                <c:pt idx="324">
                  <c:v>5214.5230000000001</c:v>
                </c:pt>
                <c:pt idx="325">
                  <c:v>5237.1530000000002</c:v>
                </c:pt>
                <c:pt idx="326">
                  <c:v>5257.2460000000001</c:v>
                </c:pt>
                <c:pt idx="327">
                  <c:v>5274.2740000000003</c:v>
                </c:pt>
                <c:pt idx="328">
                  <c:v>5294.2839999999997</c:v>
                </c:pt>
                <c:pt idx="329">
                  <c:v>5312.741</c:v>
                </c:pt>
                <c:pt idx="330">
                  <c:v>5330.5550000000003</c:v>
                </c:pt>
                <c:pt idx="331">
                  <c:v>5353.848</c:v>
                </c:pt>
                <c:pt idx="332">
                  <c:v>5374.03</c:v>
                </c:pt>
                <c:pt idx="333">
                  <c:v>5395.7359999999999</c:v>
                </c:pt>
                <c:pt idx="334">
                  <c:v>5414.674</c:v>
                </c:pt>
                <c:pt idx="335">
                  <c:v>5436.96</c:v>
                </c:pt>
                <c:pt idx="336">
                  <c:v>5450.125</c:v>
                </c:pt>
                <c:pt idx="337">
                  <c:v>5466.9160000000002</c:v>
                </c:pt>
                <c:pt idx="338">
                  <c:v>5490.3739999999998</c:v>
                </c:pt>
                <c:pt idx="339">
                  <c:v>5514.64</c:v>
                </c:pt>
                <c:pt idx="340">
                  <c:v>5536.2870000000003</c:v>
                </c:pt>
                <c:pt idx="341">
                  <c:v>5558.402</c:v>
                </c:pt>
                <c:pt idx="342">
                  <c:v>5577.89</c:v>
                </c:pt>
                <c:pt idx="343">
                  <c:v>5597.3010000000004</c:v>
                </c:pt>
                <c:pt idx="344">
                  <c:v>5616.884</c:v>
                </c:pt>
                <c:pt idx="345">
                  <c:v>5639.0039999999999</c:v>
                </c:pt>
                <c:pt idx="346">
                  <c:v>5658.9179999999997</c:v>
                </c:pt>
                <c:pt idx="347">
                  <c:v>5679.3829999999998</c:v>
                </c:pt>
                <c:pt idx="348">
                  <c:v>5701.2150000000001</c:v>
                </c:pt>
                <c:pt idx="349">
                  <c:v>5716.4690000000001</c:v>
                </c:pt>
                <c:pt idx="350">
                  <c:v>5735.5969999999998</c:v>
                </c:pt>
                <c:pt idx="351">
                  <c:v>5756.3419999999996</c:v>
                </c:pt>
                <c:pt idx="352">
                  <c:v>5777.2</c:v>
                </c:pt>
                <c:pt idx="353">
                  <c:v>5798.7179999999998</c:v>
                </c:pt>
                <c:pt idx="354">
                  <c:v>5819.6270000000004</c:v>
                </c:pt>
                <c:pt idx="355">
                  <c:v>5840.4889999999996</c:v>
                </c:pt>
                <c:pt idx="356">
                  <c:v>5859.5360000000001</c:v>
                </c:pt>
                <c:pt idx="357">
                  <c:v>5880.2489999999998</c:v>
                </c:pt>
                <c:pt idx="358">
                  <c:v>5896.7790000000005</c:v>
                </c:pt>
                <c:pt idx="359">
                  <c:v>5915.9369999999999</c:v>
                </c:pt>
                <c:pt idx="360">
                  <c:v>5935.6890000000003</c:v>
                </c:pt>
                <c:pt idx="361">
                  <c:v>5956.884</c:v>
                </c:pt>
                <c:pt idx="362">
                  <c:v>5979.3869999999997</c:v>
                </c:pt>
                <c:pt idx="363">
                  <c:v>5999.3580000000002</c:v>
                </c:pt>
                <c:pt idx="364">
                  <c:v>6019.6660000000002</c:v>
                </c:pt>
                <c:pt idx="365">
                  <c:v>6041.2269999999999</c:v>
                </c:pt>
                <c:pt idx="366">
                  <c:v>6055.857</c:v>
                </c:pt>
                <c:pt idx="367">
                  <c:v>6071.2290000000003</c:v>
                </c:pt>
                <c:pt idx="368">
                  <c:v>6092.8329999999996</c:v>
                </c:pt>
                <c:pt idx="369">
                  <c:v>6111.9059999999999</c:v>
                </c:pt>
                <c:pt idx="370">
                  <c:v>6131.2790000000005</c:v>
                </c:pt>
                <c:pt idx="371">
                  <c:v>6151.9650000000001</c:v>
                </c:pt>
                <c:pt idx="372">
                  <c:v>6171.9179999999997</c:v>
                </c:pt>
                <c:pt idx="373">
                  <c:v>6192.0860000000002</c:v>
                </c:pt>
                <c:pt idx="374">
                  <c:v>6210.0529999999999</c:v>
                </c:pt>
                <c:pt idx="375">
                  <c:v>6230.6229999999996</c:v>
                </c:pt>
                <c:pt idx="376">
                  <c:v>6251.0950000000003</c:v>
                </c:pt>
                <c:pt idx="377">
                  <c:v>6274.6040000000003</c:v>
                </c:pt>
                <c:pt idx="378">
                  <c:v>6295.6040000000003</c:v>
                </c:pt>
                <c:pt idx="379">
                  <c:v>6315.1679999999997</c:v>
                </c:pt>
                <c:pt idx="380">
                  <c:v>6334.3270000000002</c:v>
                </c:pt>
                <c:pt idx="381">
                  <c:v>6352.259</c:v>
                </c:pt>
                <c:pt idx="382">
                  <c:v>6372.91</c:v>
                </c:pt>
                <c:pt idx="383">
                  <c:v>6391.7240000000002</c:v>
                </c:pt>
                <c:pt idx="384">
                  <c:v>6411.4089999999997</c:v>
                </c:pt>
                <c:pt idx="385">
                  <c:v>6428.8059999999996</c:v>
                </c:pt>
                <c:pt idx="386">
                  <c:v>6447.3149999999996</c:v>
                </c:pt>
                <c:pt idx="387">
                  <c:v>6463.2169999999996</c:v>
                </c:pt>
                <c:pt idx="388">
                  <c:v>6485.2920000000004</c:v>
                </c:pt>
                <c:pt idx="389">
                  <c:v>6500.1930000000002</c:v>
                </c:pt>
                <c:pt idx="390">
                  <c:v>6522.9769999999999</c:v>
                </c:pt>
                <c:pt idx="391">
                  <c:v>6547.5169999999998</c:v>
                </c:pt>
                <c:pt idx="392">
                  <c:v>6570.58</c:v>
                </c:pt>
                <c:pt idx="393">
                  <c:v>6597.5990000000002</c:v>
                </c:pt>
                <c:pt idx="394">
                  <c:v>6615.8159999999998</c:v>
                </c:pt>
                <c:pt idx="395">
                  <c:v>6635.3419999999996</c:v>
                </c:pt>
                <c:pt idx="396">
                  <c:v>6652.384</c:v>
                </c:pt>
                <c:pt idx="397">
                  <c:v>6669.0870000000004</c:v>
                </c:pt>
                <c:pt idx="398">
                  <c:v>6687.0110000000004</c:v>
                </c:pt>
                <c:pt idx="399">
                  <c:v>6707.6809999999996</c:v>
                </c:pt>
                <c:pt idx="400">
                  <c:v>6728.4759999999997</c:v>
                </c:pt>
                <c:pt idx="401">
                  <c:v>6748.9690000000001</c:v>
                </c:pt>
                <c:pt idx="402">
                  <c:v>6768.77</c:v>
                </c:pt>
                <c:pt idx="403">
                  <c:v>6787.59</c:v>
                </c:pt>
                <c:pt idx="404">
                  <c:v>6806.3580000000002</c:v>
                </c:pt>
                <c:pt idx="405">
                  <c:v>6828.1859999999997</c:v>
                </c:pt>
                <c:pt idx="406">
                  <c:v>6848.2219999999998</c:v>
                </c:pt>
                <c:pt idx="407">
                  <c:v>6870.3590000000004</c:v>
                </c:pt>
                <c:pt idx="408">
                  <c:v>6889.9260000000004</c:v>
                </c:pt>
                <c:pt idx="409">
                  <c:v>6907.4870000000001</c:v>
                </c:pt>
                <c:pt idx="410">
                  <c:v>6927.2290000000003</c:v>
                </c:pt>
                <c:pt idx="411">
                  <c:v>6946.5619999999999</c:v>
                </c:pt>
                <c:pt idx="412">
                  <c:v>6967.201</c:v>
                </c:pt>
                <c:pt idx="413">
                  <c:v>6989.63</c:v>
                </c:pt>
                <c:pt idx="414">
                  <c:v>7012.5889999999999</c:v>
                </c:pt>
                <c:pt idx="415">
                  <c:v>7030.9160000000002</c:v>
                </c:pt>
                <c:pt idx="416">
                  <c:v>7047.7150000000001</c:v>
                </c:pt>
                <c:pt idx="417">
                  <c:v>7064.9189999999999</c:v>
                </c:pt>
                <c:pt idx="418">
                  <c:v>7084.402</c:v>
                </c:pt>
                <c:pt idx="419">
                  <c:v>7105.0169999999998</c:v>
                </c:pt>
                <c:pt idx="420">
                  <c:v>7125.2929999999997</c:v>
                </c:pt>
                <c:pt idx="421">
                  <c:v>7148.6080000000002</c:v>
                </c:pt>
                <c:pt idx="422">
                  <c:v>7173.7879999999996</c:v>
                </c:pt>
                <c:pt idx="423">
                  <c:v>7195.8890000000001</c:v>
                </c:pt>
                <c:pt idx="424">
                  <c:v>7214.2150000000001</c:v>
                </c:pt>
                <c:pt idx="425">
                  <c:v>7234.165</c:v>
                </c:pt>
                <c:pt idx="426">
                  <c:v>7251.8360000000002</c:v>
                </c:pt>
                <c:pt idx="427">
                  <c:v>7267.9549999999999</c:v>
                </c:pt>
                <c:pt idx="428">
                  <c:v>7283.1859999999997</c:v>
                </c:pt>
                <c:pt idx="429">
                  <c:v>7294.1610000000001</c:v>
                </c:pt>
                <c:pt idx="430">
                  <c:v>7310.51</c:v>
                </c:pt>
                <c:pt idx="431">
                  <c:v>7330.3010000000004</c:v>
                </c:pt>
                <c:pt idx="432">
                  <c:v>7347.4759999999997</c:v>
                </c:pt>
                <c:pt idx="433">
                  <c:v>7365.0860000000002</c:v>
                </c:pt>
                <c:pt idx="434">
                  <c:v>7386.6940000000004</c:v>
                </c:pt>
                <c:pt idx="435">
                  <c:v>7409.4740000000002</c:v>
                </c:pt>
                <c:pt idx="436">
                  <c:v>7433.12</c:v>
                </c:pt>
                <c:pt idx="437">
                  <c:v>7453.973</c:v>
                </c:pt>
                <c:pt idx="438">
                  <c:v>7472.5879999999997</c:v>
                </c:pt>
                <c:pt idx="439">
                  <c:v>7492.3190000000004</c:v>
                </c:pt>
                <c:pt idx="440">
                  <c:v>7509.5569999999998</c:v>
                </c:pt>
                <c:pt idx="441">
                  <c:v>7529.92</c:v>
                </c:pt>
                <c:pt idx="442">
                  <c:v>7547.9440000000004</c:v>
                </c:pt>
                <c:pt idx="443">
                  <c:v>7564.8869999999997</c:v>
                </c:pt>
                <c:pt idx="444">
                  <c:v>7581.4750000000004</c:v>
                </c:pt>
                <c:pt idx="445">
                  <c:v>7599.36</c:v>
                </c:pt>
                <c:pt idx="446">
                  <c:v>7616.6469999999999</c:v>
                </c:pt>
                <c:pt idx="447">
                  <c:v>7636.31</c:v>
                </c:pt>
                <c:pt idx="448">
                  <c:v>7653.4189999999999</c:v>
                </c:pt>
                <c:pt idx="449">
                  <c:v>7674.6859999999997</c:v>
                </c:pt>
                <c:pt idx="450">
                  <c:v>7695.2330000000002</c:v>
                </c:pt>
                <c:pt idx="451">
                  <c:v>7714.5230000000001</c:v>
                </c:pt>
                <c:pt idx="452">
                  <c:v>7734.9520000000002</c:v>
                </c:pt>
                <c:pt idx="453">
                  <c:v>7752.8270000000002</c:v>
                </c:pt>
                <c:pt idx="454">
                  <c:v>7770.6409999999996</c:v>
                </c:pt>
                <c:pt idx="455">
                  <c:v>7789.817</c:v>
                </c:pt>
                <c:pt idx="456">
                  <c:v>7808.348</c:v>
                </c:pt>
                <c:pt idx="457">
                  <c:v>7829.8509999999997</c:v>
                </c:pt>
                <c:pt idx="458">
                  <c:v>7849.1130000000003</c:v>
                </c:pt>
                <c:pt idx="459">
                  <c:v>7868.0879999999997</c:v>
                </c:pt>
                <c:pt idx="460">
                  <c:v>7885.6760000000004</c:v>
                </c:pt>
                <c:pt idx="461">
                  <c:v>7905.598</c:v>
                </c:pt>
                <c:pt idx="462">
                  <c:v>7923.02</c:v>
                </c:pt>
                <c:pt idx="463">
                  <c:v>7942.665</c:v>
                </c:pt>
                <c:pt idx="464">
                  <c:v>7962.6769999999997</c:v>
                </c:pt>
                <c:pt idx="465">
                  <c:v>7983.2510000000002</c:v>
                </c:pt>
                <c:pt idx="466">
                  <c:v>8003.9110000000001</c:v>
                </c:pt>
                <c:pt idx="467">
                  <c:v>8024.6859999999997</c:v>
                </c:pt>
                <c:pt idx="468">
                  <c:v>8043.4849999999997</c:v>
                </c:pt>
                <c:pt idx="469">
                  <c:v>8058.7309999999998</c:v>
                </c:pt>
                <c:pt idx="470">
                  <c:v>8076.8209999999999</c:v>
                </c:pt>
                <c:pt idx="471">
                  <c:v>8095.3370000000004</c:v>
                </c:pt>
                <c:pt idx="472">
                  <c:v>8114.6769999999997</c:v>
                </c:pt>
                <c:pt idx="473">
                  <c:v>8132.6310000000003</c:v>
                </c:pt>
                <c:pt idx="474">
                  <c:v>8150.2280000000001</c:v>
                </c:pt>
                <c:pt idx="475">
                  <c:v>8168.3519999999999</c:v>
                </c:pt>
                <c:pt idx="476">
                  <c:v>8186.2790000000005</c:v>
                </c:pt>
                <c:pt idx="477">
                  <c:v>8201.6090000000004</c:v>
                </c:pt>
                <c:pt idx="478">
                  <c:v>8220.7749999999996</c:v>
                </c:pt>
                <c:pt idx="479">
                  <c:v>8240.7569999999996</c:v>
                </c:pt>
                <c:pt idx="480">
                  <c:v>8257.7459999999992</c:v>
                </c:pt>
                <c:pt idx="481">
                  <c:v>8274.9009999999998</c:v>
                </c:pt>
                <c:pt idx="482">
                  <c:v>8290.4979999999996</c:v>
                </c:pt>
                <c:pt idx="483">
                  <c:v>8301.9619999999995</c:v>
                </c:pt>
                <c:pt idx="484">
                  <c:v>8314.7180000000008</c:v>
                </c:pt>
                <c:pt idx="485">
                  <c:v>8333.7720000000008</c:v>
                </c:pt>
                <c:pt idx="486">
                  <c:v>8351.0210000000006</c:v>
                </c:pt>
                <c:pt idx="487">
                  <c:v>8373.6280000000006</c:v>
                </c:pt>
                <c:pt idx="488">
                  <c:v>8391.4179999999997</c:v>
                </c:pt>
                <c:pt idx="489">
                  <c:v>8411.1239999999998</c:v>
                </c:pt>
                <c:pt idx="490">
                  <c:v>8429.6530000000002</c:v>
                </c:pt>
                <c:pt idx="491">
                  <c:v>8451.4390000000003</c:v>
                </c:pt>
                <c:pt idx="492">
                  <c:v>8469.6309999999994</c:v>
                </c:pt>
                <c:pt idx="493">
                  <c:v>8488.1049999999996</c:v>
                </c:pt>
                <c:pt idx="494">
                  <c:v>8505.27</c:v>
                </c:pt>
                <c:pt idx="495">
                  <c:v>8522.4740000000002</c:v>
                </c:pt>
                <c:pt idx="496">
                  <c:v>8542.7900000000009</c:v>
                </c:pt>
                <c:pt idx="497">
                  <c:v>8559.4079999999994</c:v>
                </c:pt>
                <c:pt idx="498">
                  <c:v>8575.9159999999993</c:v>
                </c:pt>
                <c:pt idx="499">
                  <c:v>8595.9069999999992</c:v>
                </c:pt>
                <c:pt idx="500">
                  <c:v>8614.3629999999994</c:v>
                </c:pt>
                <c:pt idx="501">
                  <c:v>8635.5810000000001</c:v>
                </c:pt>
                <c:pt idx="502">
                  <c:v>8658.2909999999993</c:v>
                </c:pt>
                <c:pt idx="503">
                  <c:v>8677.2150000000001</c:v>
                </c:pt>
                <c:pt idx="504">
                  <c:v>8694.6589999999997</c:v>
                </c:pt>
                <c:pt idx="505">
                  <c:v>8715.116</c:v>
                </c:pt>
                <c:pt idx="506">
                  <c:v>8733.39</c:v>
                </c:pt>
                <c:pt idx="507">
                  <c:v>8753.5339999999997</c:v>
                </c:pt>
                <c:pt idx="508">
                  <c:v>8770.8860000000004</c:v>
                </c:pt>
                <c:pt idx="509">
                  <c:v>8787.7829999999994</c:v>
                </c:pt>
                <c:pt idx="510">
                  <c:v>8803.4959999999992</c:v>
                </c:pt>
                <c:pt idx="511">
                  <c:v>8822.0830000000005</c:v>
                </c:pt>
                <c:pt idx="512">
                  <c:v>8843.0529999999999</c:v>
                </c:pt>
                <c:pt idx="513">
                  <c:v>8859.74</c:v>
                </c:pt>
                <c:pt idx="514">
                  <c:v>8879.3649999999998</c:v>
                </c:pt>
                <c:pt idx="515">
                  <c:v>8898.7900000000009</c:v>
                </c:pt>
                <c:pt idx="516">
                  <c:v>8919.4150000000009</c:v>
                </c:pt>
                <c:pt idx="517">
                  <c:v>8939.68</c:v>
                </c:pt>
                <c:pt idx="518">
                  <c:v>8958.8539999999994</c:v>
                </c:pt>
                <c:pt idx="519">
                  <c:v>8977.9609999999993</c:v>
                </c:pt>
                <c:pt idx="520">
                  <c:v>8998.3819999999996</c:v>
                </c:pt>
                <c:pt idx="521">
                  <c:v>9012.73</c:v>
                </c:pt>
                <c:pt idx="522">
                  <c:v>9031.3349999999991</c:v>
                </c:pt>
                <c:pt idx="523">
                  <c:v>9050.4959999999992</c:v>
                </c:pt>
                <c:pt idx="524">
                  <c:v>9071.2610000000004</c:v>
                </c:pt>
                <c:pt idx="525">
                  <c:v>9091.9259999999995</c:v>
                </c:pt>
                <c:pt idx="526">
                  <c:v>9113.9709999999995</c:v>
                </c:pt>
                <c:pt idx="527">
                  <c:v>9135.0820000000003</c:v>
                </c:pt>
                <c:pt idx="528">
                  <c:v>9154.7759999999998</c:v>
                </c:pt>
                <c:pt idx="529">
                  <c:v>9174.0049999999992</c:v>
                </c:pt>
                <c:pt idx="530">
                  <c:v>9192.9089999999997</c:v>
                </c:pt>
                <c:pt idx="531">
                  <c:v>9213.25</c:v>
                </c:pt>
                <c:pt idx="532">
                  <c:v>9233.8379999999997</c:v>
                </c:pt>
                <c:pt idx="533">
                  <c:v>9250.6650000000009</c:v>
                </c:pt>
                <c:pt idx="534">
                  <c:v>9270.0990000000002</c:v>
                </c:pt>
                <c:pt idx="535">
                  <c:v>9290.0040000000008</c:v>
                </c:pt>
                <c:pt idx="536">
                  <c:v>9308.0120000000006</c:v>
                </c:pt>
                <c:pt idx="537">
                  <c:v>9329.4549999999999</c:v>
                </c:pt>
                <c:pt idx="538">
                  <c:v>9351.0470000000005</c:v>
                </c:pt>
                <c:pt idx="539">
                  <c:v>9372.5930000000008</c:v>
                </c:pt>
                <c:pt idx="540">
                  <c:v>9389.9500000000007</c:v>
                </c:pt>
                <c:pt idx="541">
                  <c:v>9407.6020000000008</c:v>
                </c:pt>
                <c:pt idx="542">
                  <c:v>9424.9050000000007</c:v>
                </c:pt>
                <c:pt idx="543">
                  <c:v>9445.9719999999998</c:v>
                </c:pt>
                <c:pt idx="544">
                  <c:v>9462.3369999999995</c:v>
                </c:pt>
                <c:pt idx="545">
                  <c:v>9480.973</c:v>
                </c:pt>
                <c:pt idx="546">
                  <c:v>9500.2090000000007</c:v>
                </c:pt>
                <c:pt idx="547">
                  <c:v>9520.2669999999998</c:v>
                </c:pt>
                <c:pt idx="548">
                  <c:v>9537.4429999999993</c:v>
                </c:pt>
                <c:pt idx="549">
                  <c:v>9558.2610000000004</c:v>
                </c:pt>
                <c:pt idx="550">
                  <c:v>9576.0470000000005</c:v>
                </c:pt>
                <c:pt idx="551">
                  <c:v>9597.7420000000002</c:v>
                </c:pt>
                <c:pt idx="552">
                  <c:v>9617.6890000000003</c:v>
                </c:pt>
                <c:pt idx="553">
                  <c:v>9637.4259999999995</c:v>
                </c:pt>
                <c:pt idx="554">
                  <c:v>9657.1170000000002</c:v>
                </c:pt>
                <c:pt idx="555">
                  <c:v>9676.9240000000009</c:v>
                </c:pt>
                <c:pt idx="556">
                  <c:v>9691.5239999999994</c:v>
                </c:pt>
                <c:pt idx="557">
                  <c:v>9711.2939999999999</c:v>
                </c:pt>
                <c:pt idx="558">
                  <c:v>9727.4279999999999</c:v>
                </c:pt>
                <c:pt idx="559">
                  <c:v>9745.9050000000007</c:v>
                </c:pt>
                <c:pt idx="560">
                  <c:v>9763.4619999999995</c:v>
                </c:pt>
                <c:pt idx="561">
                  <c:v>9784.3019999999997</c:v>
                </c:pt>
                <c:pt idx="562">
                  <c:v>9803.357</c:v>
                </c:pt>
                <c:pt idx="563">
                  <c:v>9821.77</c:v>
                </c:pt>
                <c:pt idx="564">
                  <c:v>9841.32</c:v>
                </c:pt>
                <c:pt idx="565">
                  <c:v>9862.9349999999995</c:v>
                </c:pt>
                <c:pt idx="566">
                  <c:v>9881.1200000000008</c:v>
                </c:pt>
                <c:pt idx="567">
                  <c:v>9900.0030000000006</c:v>
                </c:pt>
                <c:pt idx="568">
                  <c:v>9922.0220000000008</c:v>
                </c:pt>
                <c:pt idx="569">
                  <c:v>9942.1080000000002</c:v>
                </c:pt>
                <c:pt idx="570">
                  <c:v>9960.3790000000008</c:v>
                </c:pt>
                <c:pt idx="571">
                  <c:v>9980.6880000000001</c:v>
                </c:pt>
                <c:pt idx="572">
                  <c:v>9997.7099999999991</c:v>
                </c:pt>
                <c:pt idx="573">
                  <c:v>10013.521000000001</c:v>
                </c:pt>
                <c:pt idx="574">
                  <c:v>10025.143</c:v>
                </c:pt>
                <c:pt idx="575">
                  <c:v>10046.492</c:v>
                </c:pt>
                <c:pt idx="576">
                  <c:v>10069.518</c:v>
                </c:pt>
                <c:pt idx="577">
                  <c:v>10089.369000000001</c:v>
                </c:pt>
                <c:pt idx="578">
                  <c:v>10107.233</c:v>
                </c:pt>
                <c:pt idx="579">
                  <c:v>10126.432000000001</c:v>
                </c:pt>
                <c:pt idx="580">
                  <c:v>10146.379000000001</c:v>
                </c:pt>
                <c:pt idx="581">
                  <c:v>10165.995000000001</c:v>
                </c:pt>
                <c:pt idx="582">
                  <c:v>10189.59</c:v>
                </c:pt>
                <c:pt idx="583">
                  <c:v>10203.334999999999</c:v>
                </c:pt>
                <c:pt idx="584">
                  <c:v>10224.621999999999</c:v>
                </c:pt>
                <c:pt idx="585">
                  <c:v>10241.852999999999</c:v>
                </c:pt>
                <c:pt idx="586">
                  <c:v>10252.851000000001</c:v>
                </c:pt>
                <c:pt idx="587">
                  <c:v>10273.138000000001</c:v>
                </c:pt>
                <c:pt idx="588">
                  <c:v>10301.107</c:v>
                </c:pt>
                <c:pt idx="589">
                  <c:v>10320.891</c:v>
                </c:pt>
                <c:pt idx="590">
                  <c:v>10340.632</c:v>
                </c:pt>
                <c:pt idx="591">
                  <c:v>10360.14</c:v>
                </c:pt>
                <c:pt idx="592">
                  <c:v>10378.009</c:v>
                </c:pt>
                <c:pt idx="593">
                  <c:v>10396.393</c:v>
                </c:pt>
                <c:pt idx="594">
                  <c:v>10413.57</c:v>
                </c:pt>
                <c:pt idx="595">
                  <c:v>10433.518</c:v>
                </c:pt>
                <c:pt idx="596">
                  <c:v>10451.450000000001</c:v>
                </c:pt>
                <c:pt idx="597">
                  <c:v>10469.513999999999</c:v>
                </c:pt>
                <c:pt idx="598">
                  <c:v>10491.647999999999</c:v>
                </c:pt>
                <c:pt idx="599">
                  <c:v>10512.142</c:v>
                </c:pt>
                <c:pt idx="600">
                  <c:v>10532.437</c:v>
                </c:pt>
                <c:pt idx="601">
                  <c:v>10551.253000000001</c:v>
                </c:pt>
                <c:pt idx="602">
                  <c:v>10566.741</c:v>
                </c:pt>
                <c:pt idx="603">
                  <c:v>10584.210999999999</c:v>
                </c:pt>
                <c:pt idx="604">
                  <c:v>10603.358</c:v>
                </c:pt>
                <c:pt idx="605">
                  <c:v>10619.634</c:v>
                </c:pt>
                <c:pt idx="606">
                  <c:v>10636.192999999999</c:v>
                </c:pt>
                <c:pt idx="607">
                  <c:v>10653.312</c:v>
                </c:pt>
                <c:pt idx="608">
                  <c:v>10668.921</c:v>
                </c:pt>
                <c:pt idx="609">
                  <c:v>10685.035</c:v>
                </c:pt>
                <c:pt idx="610">
                  <c:v>10702.665000000001</c:v>
                </c:pt>
                <c:pt idx="611">
                  <c:v>10726.879000000001</c:v>
                </c:pt>
                <c:pt idx="612">
                  <c:v>10751.034</c:v>
                </c:pt>
                <c:pt idx="613">
                  <c:v>10775.337</c:v>
                </c:pt>
                <c:pt idx="614">
                  <c:v>10794.516</c:v>
                </c:pt>
                <c:pt idx="615">
                  <c:v>10812.212</c:v>
                </c:pt>
                <c:pt idx="616">
                  <c:v>10831.543</c:v>
                </c:pt>
                <c:pt idx="617">
                  <c:v>10851.297</c:v>
                </c:pt>
                <c:pt idx="618">
                  <c:v>10869.404</c:v>
                </c:pt>
                <c:pt idx="619">
                  <c:v>10885.724</c:v>
                </c:pt>
                <c:pt idx="620">
                  <c:v>10901.232</c:v>
                </c:pt>
                <c:pt idx="621">
                  <c:v>10917.058999999999</c:v>
                </c:pt>
                <c:pt idx="622">
                  <c:v>10932.132</c:v>
                </c:pt>
                <c:pt idx="623">
                  <c:v>10947.145</c:v>
                </c:pt>
                <c:pt idx="624">
                  <c:v>10960.244000000001</c:v>
                </c:pt>
                <c:pt idx="625">
                  <c:v>10977.46</c:v>
                </c:pt>
                <c:pt idx="626">
                  <c:v>10997.53</c:v>
                </c:pt>
                <c:pt idx="627">
                  <c:v>11017.223</c:v>
                </c:pt>
                <c:pt idx="628">
                  <c:v>11034.915000000001</c:v>
                </c:pt>
                <c:pt idx="629">
                  <c:v>11051.056</c:v>
                </c:pt>
                <c:pt idx="630">
                  <c:v>11065.259</c:v>
                </c:pt>
                <c:pt idx="631">
                  <c:v>11083.022000000001</c:v>
                </c:pt>
                <c:pt idx="632">
                  <c:v>11091.864</c:v>
                </c:pt>
                <c:pt idx="633">
                  <c:v>11113.621999999999</c:v>
                </c:pt>
                <c:pt idx="634">
                  <c:v>11131.061</c:v>
                </c:pt>
                <c:pt idx="635">
                  <c:v>11150.91</c:v>
                </c:pt>
                <c:pt idx="636">
                  <c:v>11168.971</c:v>
                </c:pt>
                <c:pt idx="637">
                  <c:v>11188.544</c:v>
                </c:pt>
                <c:pt idx="638">
                  <c:v>11206.279</c:v>
                </c:pt>
                <c:pt idx="639">
                  <c:v>11225.911</c:v>
                </c:pt>
                <c:pt idx="640">
                  <c:v>11242.165000000001</c:v>
                </c:pt>
                <c:pt idx="641">
                  <c:v>11261.342000000001</c:v>
                </c:pt>
                <c:pt idx="642">
                  <c:v>11281.157999999999</c:v>
                </c:pt>
                <c:pt idx="643">
                  <c:v>11301.316999999999</c:v>
                </c:pt>
                <c:pt idx="644">
                  <c:v>11317.49</c:v>
                </c:pt>
                <c:pt idx="645">
                  <c:v>11336.513999999999</c:v>
                </c:pt>
                <c:pt idx="646">
                  <c:v>11355.986999999999</c:v>
                </c:pt>
                <c:pt idx="647">
                  <c:v>11376.088</c:v>
                </c:pt>
                <c:pt idx="648">
                  <c:v>11394.875</c:v>
                </c:pt>
                <c:pt idx="649">
                  <c:v>11411.761</c:v>
                </c:pt>
                <c:pt idx="650">
                  <c:v>11428.700999999999</c:v>
                </c:pt>
                <c:pt idx="651">
                  <c:v>11448.204</c:v>
                </c:pt>
                <c:pt idx="652">
                  <c:v>11461.545</c:v>
                </c:pt>
                <c:pt idx="653">
                  <c:v>11477.799000000001</c:v>
                </c:pt>
                <c:pt idx="654">
                  <c:v>11490.296</c:v>
                </c:pt>
                <c:pt idx="655">
                  <c:v>11505.937</c:v>
                </c:pt>
                <c:pt idx="656">
                  <c:v>11519.971</c:v>
                </c:pt>
                <c:pt idx="657">
                  <c:v>11538.24</c:v>
                </c:pt>
                <c:pt idx="658">
                  <c:v>11554.983</c:v>
                </c:pt>
                <c:pt idx="659">
                  <c:v>11572.218000000001</c:v>
                </c:pt>
                <c:pt idx="660">
                  <c:v>11588.111000000001</c:v>
                </c:pt>
                <c:pt idx="661">
                  <c:v>11608.754999999999</c:v>
                </c:pt>
                <c:pt idx="662">
                  <c:v>11627.163</c:v>
                </c:pt>
                <c:pt idx="663">
                  <c:v>11643.513999999999</c:v>
                </c:pt>
                <c:pt idx="664">
                  <c:v>11657.527</c:v>
                </c:pt>
                <c:pt idx="665">
                  <c:v>11677.124</c:v>
                </c:pt>
                <c:pt idx="666">
                  <c:v>11696.63</c:v>
                </c:pt>
                <c:pt idx="667">
                  <c:v>11716.235000000001</c:v>
                </c:pt>
                <c:pt idx="668">
                  <c:v>11732.434999999999</c:v>
                </c:pt>
                <c:pt idx="669">
                  <c:v>11752.939</c:v>
                </c:pt>
                <c:pt idx="670">
                  <c:v>11770.888000000001</c:v>
                </c:pt>
                <c:pt idx="671">
                  <c:v>11789.099</c:v>
                </c:pt>
                <c:pt idx="672">
                  <c:v>11805.839</c:v>
                </c:pt>
                <c:pt idx="673">
                  <c:v>11822.742</c:v>
                </c:pt>
                <c:pt idx="674">
                  <c:v>11841.671</c:v>
                </c:pt>
                <c:pt idx="675">
                  <c:v>11859.913</c:v>
                </c:pt>
                <c:pt idx="676">
                  <c:v>11879.103999999999</c:v>
                </c:pt>
                <c:pt idx="677">
                  <c:v>11898.411</c:v>
                </c:pt>
                <c:pt idx="678">
                  <c:v>11916.607</c:v>
                </c:pt>
                <c:pt idx="679">
                  <c:v>11935.058999999999</c:v>
                </c:pt>
                <c:pt idx="680">
                  <c:v>11957.005999999999</c:v>
                </c:pt>
                <c:pt idx="681">
                  <c:v>11976.587</c:v>
                </c:pt>
                <c:pt idx="682">
                  <c:v>11995.063</c:v>
                </c:pt>
                <c:pt idx="683">
                  <c:v>12015.147999999999</c:v>
                </c:pt>
                <c:pt idx="684">
                  <c:v>12030.844999999999</c:v>
                </c:pt>
                <c:pt idx="685">
                  <c:v>12047.437</c:v>
                </c:pt>
                <c:pt idx="686">
                  <c:v>12065.504000000001</c:v>
                </c:pt>
                <c:pt idx="687">
                  <c:v>12081.808000000001</c:v>
                </c:pt>
                <c:pt idx="688">
                  <c:v>12101.953</c:v>
                </c:pt>
                <c:pt idx="689">
                  <c:v>12124.052</c:v>
                </c:pt>
                <c:pt idx="690">
                  <c:v>12142.534</c:v>
                </c:pt>
                <c:pt idx="691">
                  <c:v>12159.188</c:v>
                </c:pt>
                <c:pt idx="692">
                  <c:v>12176.53</c:v>
                </c:pt>
                <c:pt idx="693">
                  <c:v>12192.927</c:v>
                </c:pt>
                <c:pt idx="694">
                  <c:v>12210.567999999999</c:v>
                </c:pt>
                <c:pt idx="695">
                  <c:v>12226.736000000001</c:v>
                </c:pt>
                <c:pt idx="696">
                  <c:v>12242.516</c:v>
                </c:pt>
                <c:pt idx="697">
                  <c:v>12259.785</c:v>
                </c:pt>
                <c:pt idx="698">
                  <c:v>12276.821</c:v>
                </c:pt>
                <c:pt idx="699">
                  <c:v>12294.732</c:v>
                </c:pt>
                <c:pt idx="700">
                  <c:v>12314.07</c:v>
                </c:pt>
                <c:pt idx="701">
                  <c:v>12331.789000000001</c:v>
                </c:pt>
                <c:pt idx="702">
                  <c:v>12354.626</c:v>
                </c:pt>
                <c:pt idx="703">
                  <c:v>12375.485000000001</c:v>
                </c:pt>
                <c:pt idx="704">
                  <c:v>12385.779</c:v>
                </c:pt>
                <c:pt idx="705">
                  <c:v>12408.715</c:v>
                </c:pt>
                <c:pt idx="706">
                  <c:v>12425.749</c:v>
                </c:pt>
                <c:pt idx="707">
                  <c:v>12443.294</c:v>
                </c:pt>
                <c:pt idx="708">
                  <c:v>12461.183000000001</c:v>
                </c:pt>
                <c:pt idx="709">
                  <c:v>12476.804</c:v>
                </c:pt>
                <c:pt idx="710">
                  <c:v>12493.173000000001</c:v>
                </c:pt>
                <c:pt idx="711">
                  <c:v>12513.432000000001</c:v>
                </c:pt>
                <c:pt idx="712">
                  <c:v>12536.4</c:v>
                </c:pt>
                <c:pt idx="713">
                  <c:v>12558.767</c:v>
                </c:pt>
                <c:pt idx="714">
                  <c:v>12576.938</c:v>
                </c:pt>
                <c:pt idx="715">
                  <c:v>12594.948</c:v>
                </c:pt>
                <c:pt idx="716">
                  <c:v>12614.692999999999</c:v>
                </c:pt>
                <c:pt idx="717">
                  <c:v>12632.785</c:v>
                </c:pt>
                <c:pt idx="718">
                  <c:v>12650.152</c:v>
                </c:pt>
                <c:pt idx="719">
                  <c:v>12665.769</c:v>
                </c:pt>
                <c:pt idx="720">
                  <c:v>12681.302</c:v>
                </c:pt>
                <c:pt idx="721">
                  <c:v>12698.544</c:v>
                </c:pt>
                <c:pt idx="722">
                  <c:v>12715.894</c:v>
                </c:pt>
                <c:pt idx="723">
                  <c:v>12734.118</c:v>
                </c:pt>
                <c:pt idx="724">
                  <c:v>12747.454</c:v>
                </c:pt>
                <c:pt idx="725">
                  <c:v>12768.907999999999</c:v>
                </c:pt>
                <c:pt idx="726">
                  <c:v>12787.918</c:v>
                </c:pt>
                <c:pt idx="727">
                  <c:v>12807.046</c:v>
                </c:pt>
                <c:pt idx="728">
                  <c:v>12824.133</c:v>
                </c:pt>
                <c:pt idx="729">
                  <c:v>12840.795</c:v>
                </c:pt>
                <c:pt idx="730">
                  <c:v>12858.303</c:v>
                </c:pt>
                <c:pt idx="731">
                  <c:v>12876.505999999999</c:v>
                </c:pt>
                <c:pt idx="732">
                  <c:v>12891.477000000001</c:v>
                </c:pt>
                <c:pt idx="733">
                  <c:v>12902.458000000001</c:v>
                </c:pt>
                <c:pt idx="734">
                  <c:v>12920.968000000001</c:v>
                </c:pt>
                <c:pt idx="735">
                  <c:v>12940.271000000001</c:v>
                </c:pt>
                <c:pt idx="736">
                  <c:v>12956.875</c:v>
                </c:pt>
                <c:pt idx="737">
                  <c:v>12971.998</c:v>
                </c:pt>
                <c:pt idx="738">
                  <c:v>12993.364</c:v>
                </c:pt>
                <c:pt idx="739">
                  <c:v>13014.966</c:v>
                </c:pt>
                <c:pt idx="740">
                  <c:v>13033.816999999999</c:v>
                </c:pt>
                <c:pt idx="741">
                  <c:v>13053.78</c:v>
                </c:pt>
                <c:pt idx="742">
                  <c:v>13070.19</c:v>
                </c:pt>
                <c:pt idx="743">
                  <c:v>13089.019</c:v>
                </c:pt>
                <c:pt idx="744">
                  <c:v>13106.888000000001</c:v>
                </c:pt>
                <c:pt idx="745">
                  <c:v>13126.119000000001</c:v>
                </c:pt>
                <c:pt idx="746">
                  <c:v>13142.795</c:v>
                </c:pt>
                <c:pt idx="747">
                  <c:v>13158.217000000001</c:v>
                </c:pt>
                <c:pt idx="748">
                  <c:v>13177.518</c:v>
                </c:pt>
                <c:pt idx="749">
                  <c:v>13193.111000000001</c:v>
                </c:pt>
                <c:pt idx="750">
                  <c:v>13211.429</c:v>
                </c:pt>
                <c:pt idx="751">
                  <c:v>13228.386</c:v>
                </c:pt>
                <c:pt idx="752">
                  <c:v>13248.179</c:v>
                </c:pt>
                <c:pt idx="753">
                  <c:v>13264.811</c:v>
                </c:pt>
                <c:pt idx="754">
                  <c:v>13281.382</c:v>
                </c:pt>
                <c:pt idx="755">
                  <c:v>13298.294</c:v>
                </c:pt>
                <c:pt idx="756">
                  <c:v>13315.306</c:v>
                </c:pt>
                <c:pt idx="757">
                  <c:v>13331.843000000001</c:v>
                </c:pt>
                <c:pt idx="758">
                  <c:v>13347.370999999999</c:v>
                </c:pt>
                <c:pt idx="759">
                  <c:v>13361.976000000001</c:v>
                </c:pt>
                <c:pt idx="760">
                  <c:v>13375.76</c:v>
                </c:pt>
                <c:pt idx="761">
                  <c:v>13392.806</c:v>
                </c:pt>
                <c:pt idx="762">
                  <c:v>13408.932000000001</c:v>
                </c:pt>
                <c:pt idx="763">
                  <c:v>13424.434999999999</c:v>
                </c:pt>
                <c:pt idx="764">
                  <c:v>13437.939</c:v>
                </c:pt>
                <c:pt idx="765">
                  <c:v>13456.999</c:v>
                </c:pt>
                <c:pt idx="766">
                  <c:v>13470.678</c:v>
                </c:pt>
                <c:pt idx="767">
                  <c:v>13485.46</c:v>
                </c:pt>
                <c:pt idx="768">
                  <c:v>13504.129000000001</c:v>
                </c:pt>
                <c:pt idx="769">
                  <c:v>13522.624</c:v>
                </c:pt>
                <c:pt idx="770">
                  <c:v>13539.284</c:v>
                </c:pt>
                <c:pt idx="771">
                  <c:v>13556.808999999999</c:v>
                </c:pt>
                <c:pt idx="772">
                  <c:v>13569.695</c:v>
                </c:pt>
                <c:pt idx="773">
                  <c:v>13585.334000000001</c:v>
                </c:pt>
                <c:pt idx="774">
                  <c:v>13605</c:v>
                </c:pt>
                <c:pt idx="775">
                  <c:v>13623.891</c:v>
                </c:pt>
                <c:pt idx="776">
                  <c:v>13642.312</c:v>
                </c:pt>
                <c:pt idx="777">
                  <c:v>13660.383</c:v>
                </c:pt>
                <c:pt idx="778">
                  <c:v>13677.491</c:v>
                </c:pt>
                <c:pt idx="779">
                  <c:v>13692.825999999999</c:v>
                </c:pt>
                <c:pt idx="780">
                  <c:v>13705.885</c:v>
                </c:pt>
                <c:pt idx="781">
                  <c:v>13723.191000000001</c:v>
                </c:pt>
                <c:pt idx="782">
                  <c:v>13734.652</c:v>
                </c:pt>
                <c:pt idx="783">
                  <c:v>13750.575000000001</c:v>
                </c:pt>
                <c:pt idx="784">
                  <c:v>13767.59</c:v>
                </c:pt>
                <c:pt idx="785">
                  <c:v>13783.532999999999</c:v>
                </c:pt>
                <c:pt idx="786">
                  <c:v>13800.535</c:v>
                </c:pt>
                <c:pt idx="787">
                  <c:v>13817.507</c:v>
                </c:pt>
                <c:pt idx="788">
                  <c:v>13834.555</c:v>
                </c:pt>
                <c:pt idx="789">
                  <c:v>13853.004000000001</c:v>
                </c:pt>
                <c:pt idx="790">
                  <c:v>13863.373</c:v>
                </c:pt>
                <c:pt idx="791">
                  <c:v>13884.453</c:v>
                </c:pt>
                <c:pt idx="792">
                  <c:v>13906.246999999999</c:v>
                </c:pt>
                <c:pt idx="793">
                  <c:v>13921.456</c:v>
                </c:pt>
                <c:pt idx="794">
                  <c:v>13939.584999999999</c:v>
                </c:pt>
                <c:pt idx="795">
                  <c:v>13960.29</c:v>
                </c:pt>
                <c:pt idx="796">
                  <c:v>13978.282999999999</c:v>
                </c:pt>
                <c:pt idx="797">
                  <c:v>13999.561</c:v>
                </c:pt>
                <c:pt idx="798">
                  <c:v>14011.589</c:v>
                </c:pt>
                <c:pt idx="799">
                  <c:v>14029.768</c:v>
                </c:pt>
                <c:pt idx="800">
                  <c:v>14047.013000000001</c:v>
                </c:pt>
                <c:pt idx="801">
                  <c:v>14068.513000000001</c:v>
                </c:pt>
                <c:pt idx="802">
                  <c:v>14089.5</c:v>
                </c:pt>
                <c:pt idx="803">
                  <c:v>14110.298000000001</c:v>
                </c:pt>
                <c:pt idx="804">
                  <c:v>14129.457</c:v>
                </c:pt>
                <c:pt idx="805">
                  <c:v>14148.98</c:v>
                </c:pt>
                <c:pt idx="806">
                  <c:v>14165.289000000001</c:v>
                </c:pt>
                <c:pt idx="807">
                  <c:v>14182.732</c:v>
                </c:pt>
                <c:pt idx="808">
                  <c:v>14202.405000000001</c:v>
                </c:pt>
                <c:pt idx="809">
                  <c:v>14223.938</c:v>
                </c:pt>
                <c:pt idx="810">
                  <c:v>14237.522999999999</c:v>
                </c:pt>
                <c:pt idx="811">
                  <c:v>14252.126</c:v>
                </c:pt>
                <c:pt idx="812">
                  <c:v>14264.290999999999</c:v>
                </c:pt>
                <c:pt idx="813">
                  <c:v>14282.416999999999</c:v>
                </c:pt>
                <c:pt idx="814">
                  <c:v>14300.932000000001</c:v>
                </c:pt>
                <c:pt idx="815">
                  <c:v>14313.416999999999</c:v>
                </c:pt>
                <c:pt idx="816">
                  <c:v>14330.212</c:v>
                </c:pt>
                <c:pt idx="817">
                  <c:v>14351.328</c:v>
                </c:pt>
                <c:pt idx="818">
                  <c:v>14369.868</c:v>
                </c:pt>
                <c:pt idx="819">
                  <c:v>14388.198</c:v>
                </c:pt>
                <c:pt idx="820">
                  <c:v>14407.984</c:v>
                </c:pt>
                <c:pt idx="821">
                  <c:v>14428.883</c:v>
                </c:pt>
                <c:pt idx="822">
                  <c:v>14441.864</c:v>
                </c:pt>
                <c:pt idx="823">
                  <c:v>14459.201999999999</c:v>
                </c:pt>
                <c:pt idx="824">
                  <c:v>14475.870999999999</c:v>
                </c:pt>
                <c:pt idx="825">
                  <c:v>14495.028</c:v>
                </c:pt>
                <c:pt idx="826">
                  <c:v>14514.322</c:v>
                </c:pt>
                <c:pt idx="827">
                  <c:v>14529.808000000001</c:v>
                </c:pt>
                <c:pt idx="828">
                  <c:v>14547.787</c:v>
                </c:pt>
                <c:pt idx="829">
                  <c:v>14566.638999999999</c:v>
                </c:pt>
                <c:pt idx="830">
                  <c:v>14582.002</c:v>
                </c:pt>
                <c:pt idx="831">
                  <c:v>14597.531000000001</c:v>
                </c:pt>
                <c:pt idx="832">
                  <c:v>14612.47</c:v>
                </c:pt>
                <c:pt idx="833">
                  <c:v>14628.843000000001</c:v>
                </c:pt>
                <c:pt idx="834">
                  <c:v>14645.325999999999</c:v>
                </c:pt>
                <c:pt idx="835">
                  <c:v>14663.079</c:v>
                </c:pt>
                <c:pt idx="836">
                  <c:v>14681.762000000001</c:v>
                </c:pt>
                <c:pt idx="837">
                  <c:v>14697.106</c:v>
                </c:pt>
                <c:pt idx="838">
                  <c:v>14715.121999999999</c:v>
                </c:pt>
                <c:pt idx="839">
                  <c:v>14732.448</c:v>
                </c:pt>
                <c:pt idx="840">
                  <c:v>14749.473</c:v>
                </c:pt>
                <c:pt idx="841">
                  <c:v>14764.867</c:v>
                </c:pt>
                <c:pt idx="842">
                  <c:v>14783.365</c:v>
                </c:pt>
                <c:pt idx="843">
                  <c:v>14800.182000000001</c:v>
                </c:pt>
                <c:pt idx="844">
                  <c:v>14820.588</c:v>
                </c:pt>
                <c:pt idx="845">
                  <c:v>14837.59</c:v>
                </c:pt>
                <c:pt idx="846">
                  <c:v>14853.45</c:v>
                </c:pt>
                <c:pt idx="847">
                  <c:v>14868.225</c:v>
                </c:pt>
                <c:pt idx="848">
                  <c:v>14884.583000000001</c:v>
                </c:pt>
                <c:pt idx="849">
                  <c:v>14902.8</c:v>
                </c:pt>
                <c:pt idx="850">
                  <c:v>14913.789000000001</c:v>
                </c:pt>
                <c:pt idx="851">
                  <c:v>14937.037</c:v>
                </c:pt>
                <c:pt idx="852">
                  <c:v>14957.913</c:v>
                </c:pt>
                <c:pt idx="853">
                  <c:v>14978.52</c:v>
                </c:pt>
                <c:pt idx="854">
                  <c:v>14996.208000000001</c:v>
                </c:pt>
                <c:pt idx="855">
                  <c:v>15016.342000000001</c:v>
                </c:pt>
                <c:pt idx="856">
                  <c:v>15035.374</c:v>
                </c:pt>
                <c:pt idx="857">
                  <c:v>15052.73</c:v>
                </c:pt>
                <c:pt idx="858">
                  <c:v>15070.027</c:v>
                </c:pt>
                <c:pt idx="859">
                  <c:v>15081.994000000001</c:v>
                </c:pt>
                <c:pt idx="860">
                  <c:v>15099.934999999999</c:v>
                </c:pt>
                <c:pt idx="861">
                  <c:v>15118.957</c:v>
                </c:pt>
                <c:pt idx="862">
                  <c:v>15138.418</c:v>
                </c:pt>
                <c:pt idx="863">
                  <c:v>15156.563</c:v>
                </c:pt>
                <c:pt idx="864">
                  <c:v>15175.843999999999</c:v>
                </c:pt>
                <c:pt idx="865">
                  <c:v>15192.982</c:v>
                </c:pt>
                <c:pt idx="866">
                  <c:v>15209.462</c:v>
                </c:pt>
                <c:pt idx="867">
                  <c:v>15227.071</c:v>
                </c:pt>
                <c:pt idx="868">
                  <c:v>15243.474</c:v>
                </c:pt>
                <c:pt idx="869">
                  <c:v>15258.895</c:v>
                </c:pt>
                <c:pt idx="870">
                  <c:v>15276.674999999999</c:v>
                </c:pt>
                <c:pt idx="871">
                  <c:v>15294.675999999999</c:v>
                </c:pt>
                <c:pt idx="872">
                  <c:v>15311.313</c:v>
                </c:pt>
                <c:pt idx="873">
                  <c:v>15328.948</c:v>
                </c:pt>
                <c:pt idx="874">
                  <c:v>15346.525</c:v>
                </c:pt>
                <c:pt idx="875">
                  <c:v>15362.493</c:v>
                </c:pt>
                <c:pt idx="876">
                  <c:v>15378.741</c:v>
                </c:pt>
                <c:pt idx="877">
                  <c:v>15395.437</c:v>
                </c:pt>
                <c:pt idx="878">
                  <c:v>15409.28</c:v>
                </c:pt>
                <c:pt idx="879">
                  <c:v>15424.64</c:v>
                </c:pt>
                <c:pt idx="880">
                  <c:v>15442.603999999999</c:v>
                </c:pt>
                <c:pt idx="881">
                  <c:v>15459.959000000001</c:v>
                </c:pt>
                <c:pt idx="882">
                  <c:v>15476.777</c:v>
                </c:pt>
                <c:pt idx="883">
                  <c:v>15494.645</c:v>
                </c:pt>
                <c:pt idx="884">
                  <c:v>15510.958000000001</c:v>
                </c:pt>
                <c:pt idx="885">
                  <c:v>15525.531999999999</c:v>
                </c:pt>
                <c:pt idx="886">
                  <c:v>15541.984</c:v>
                </c:pt>
                <c:pt idx="887">
                  <c:v>15559.608</c:v>
                </c:pt>
                <c:pt idx="888">
                  <c:v>15577.89</c:v>
                </c:pt>
                <c:pt idx="889">
                  <c:v>15593.906999999999</c:v>
                </c:pt>
                <c:pt idx="890">
                  <c:v>15609.781999999999</c:v>
                </c:pt>
                <c:pt idx="891">
                  <c:v>15626.374</c:v>
                </c:pt>
                <c:pt idx="892">
                  <c:v>15645.129000000001</c:v>
                </c:pt>
                <c:pt idx="893">
                  <c:v>15661.714</c:v>
                </c:pt>
                <c:pt idx="894">
                  <c:v>15677.601000000001</c:v>
                </c:pt>
                <c:pt idx="895">
                  <c:v>15692.981</c:v>
                </c:pt>
                <c:pt idx="896">
                  <c:v>15710.407999999999</c:v>
                </c:pt>
                <c:pt idx="897">
                  <c:v>15727.648999999999</c:v>
                </c:pt>
                <c:pt idx="898">
                  <c:v>15745.35</c:v>
                </c:pt>
                <c:pt idx="899">
                  <c:v>15761.837</c:v>
                </c:pt>
                <c:pt idx="900">
                  <c:v>15777.847</c:v>
                </c:pt>
                <c:pt idx="901">
                  <c:v>15791.958000000001</c:v>
                </c:pt>
                <c:pt idx="902">
                  <c:v>15810.291999999999</c:v>
                </c:pt>
                <c:pt idx="903">
                  <c:v>15825.843000000001</c:v>
                </c:pt>
                <c:pt idx="904">
                  <c:v>15844.628000000001</c:v>
                </c:pt>
                <c:pt idx="905">
                  <c:v>15854.444</c:v>
                </c:pt>
                <c:pt idx="906">
                  <c:v>15871.71</c:v>
                </c:pt>
                <c:pt idx="907">
                  <c:v>15886.823</c:v>
                </c:pt>
                <c:pt idx="908">
                  <c:v>15902.698</c:v>
                </c:pt>
                <c:pt idx="909">
                  <c:v>15916.578</c:v>
                </c:pt>
                <c:pt idx="910">
                  <c:v>15937.700999999999</c:v>
                </c:pt>
                <c:pt idx="911">
                  <c:v>15957.097</c:v>
                </c:pt>
                <c:pt idx="912">
                  <c:v>15977.442999999999</c:v>
                </c:pt>
                <c:pt idx="913">
                  <c:v>15994.173000000001</c:v>
                </c:pt>
                <c:pt idx="914">
                  <c:v>16011.723</c:v>
                </c:pt>
                <c:pt idx="915">
                  <c:v>16028.352000000001</c:v>
                </c:pt>
                <c:pt idx="916">
                  <c:v>16043.465</c:v>
                </c:pt>
                <c:pt idx="917">
                  <c:v>16061.477000000001</c:v>
                </c:pt>
                <c:pt idx="918">
                  <c:v>16079.141</c:v>
                </c:pt>
                <c:pt idx="919">
                  <c:v>16093.39</c:v>
                </c:pt>
                <c:pt idx="920">
                  <c:v>16102.564</c:v>
                </c:pt>
                <c:pt idx="921">
                  <c:v>16113.925999999999</c:v>
                </c:pt>
                <c:pt idx="922">
                  <c:v>16132.612999999999</c:v>
                </c:pt>
                <c:pt idx="923">
                  <c:v>16151.608</c:v>
                </c:pt>
                <c:pt idx="924">
                  <c:v>16170.748</c:v>
                </c:pt>
                <c:pt idx="925">
                  <c:v>16187.279</c:v>
                </c:pt>
                <c:pt idx="926">
                  <c:v>16204.445</c:v>
                </c:pt>
                <c:pt idx="927">
                  <c:v>16217.683000000001</c:v>
                </c:pt>
                <c:pt idx="928">
                  <c:v>16233.395</c:v>
                </c:pt>
                <c:pt idx="929">
                  <c:v>16248.999</c:v>
                </c:pt>
                <c:pt idx="930">
                  <c:v>16265.929</c:v>
                </c:pt>
                <c:pt idx="931">
                  <c:v>16281.617</c:v>
                </c:pt>
                <c:pt idx="932">
                  <c:v>16299.83</c:v>
                </c:pt>
                <c:pt idx="933">
                  <c:v>16314.972</c:v>
                </c:pt>
                <c:pt idx="934">
                  <c:v>16328.915000000001</c:v>
                </c:pt>
                <c:pt idx="935">
                  <c:v>16344.9</c:v>
                </c:pt>
                <c:pt idx="936">
                  <c:v>16351.794</c:v>
                </c:pt>
                <c:pt idx="937">
                  <c:v>16369.822</c:v>
                </c:pt>
                <c:pt idx="938">
                  <c:v>16389.098000000002</c:v>
                </c:pt>
                <c:pt idx="939">
                  <c:v>16411.363000000001</c:v>
                </c:pt>
                <c:pt idx="940">
                  <c:v>16429.655999999999</c:v>
                </c:pt>
                <c:pt idx="941">
                  <c:v>16445.616999999998</c:v>
                </c:pt>
                <c:pt idx="942">
                  <c:v>16459.455000000002</c:v>
                </c:pt>
                <c:pt idx="943">
                  <c:v>16478.874</c:v>
                </c:pt>
                <c:pt idx="944">
                  <c:v>16495.692999999999</c:v>
                </c:pt>
                <c:pt idx="945">
                  <c:v>16507.251</c:v>
                </c:pt>
                <c:pt idx="946">
                  <c:v>16521.240000000002</c:v>
                </c:pt>
                <c:pt idx="947">
                  <c:v>16537.293000000001</c:v>
                </c:pt>
                <c:pt idx="948">
                  <c:v>16553.489000000001</c:v>
                </c:pt>
                <c:pt idx="949">
                  <c:v>16570.486000000001</c:v>
                </c:pt>
                <c:pt idx="950">
                  <c:v>16585.485000000001</c:v>
                </c:pt>
                <c:pt idx="951">
                  <c:v>16602.411</c:v>
                </c:pt>
                <c:pt idx="952">
                  <c:v>16617.944</c:v>
                </c:pt>
                <c:pt idx="953">
                  <c:v>16634.788</c:v>
                </c:pt>
                <c:pt idx="954">
                  <c:v>16653.108</c:v>
                </c:pt>
                <c:pt idx="955">
                  <c:v>16670.103999999999</c:v>
                </c:pt>
                <c:pt idx="956">
                  <c:v>16681.948</c:v>
                </c:pt>
                <c:pt idx="957">
                  <c:v>16695.460999999999</c:v>
                </c:pt>
                <c:pt idx="958">
                  <c:v>16709.04</c:v>
                </c:pt>
                <c:pt idx="959">
                  <c:v>16724.552</c:v>
                </c:pt>
                <c:pt idx="960">
                  <c:v>16738.973999999998</c:v>
                </c:pt>
                <c:pt idx="961">
                  <c:v>16757.287</c:v>
                </c:pt>
                <c:pt idx="962">
                  <c:v>16772.642</c:v>
                </c:pt>
                <c:pt idx="963">
                  <c:v>16790.994999999999</c:v>
                </c:pt>
                <c:pt idx="964">
                  <c:v>16805.634999999998</c:v>
                </c:pt>
                <c:pt idx="965">
                  <c:v>16811.791000000001</c:v>
                </c:pt>
                <c:pt idx="966">
                  <c:v>16820.46</c:v>
                </c:pt>
                <c:pt idx="967">
                  <c:v>16832.210999999999</c:v>
                </c:pt>
                <c:pt idx="968">
                  <c:v>16845.256000000001</c:v>
                </c:pt>
                <c:pt idx="969">
                  <c:v>16867.405999999999</c:v>
                </c:pt>
                <c:pt idx="970">
                  <c:v>16889.816999999999</c:v>
                </c:pt>
                <c:pt idx="971">
                  <c:v>16906.144</c:v>
                </c:pt>
                <c:pt idx="972">
                  <c:v>16921.61</c:v>
                </c:pt>
                <c:pt idx="973">
                  <c:v>16936.919000000002</c:v>
                </c:pt>
                <c:pt idx="974">
                  <c:v>16952.373</c:v>
                </c:pt>
                <c:pt idx="975">
                  <c:v>16968.760999999999</c:v>
                </c:pt>
                <c:pt idx="976">
                  <c:v>16985.526000000002</c:v>
                </c:pt>
                <c:pt idx="977">
                  <c:v>17000.346000000001</c:v>
                </c:pt>
                <c:pt idx="978">
                  <c:v>17013.651999999998</c:v>
                </c:pt>
                <c:pt idx="979">
                  <c:v>17027.891</c:v>
                </c:pt>
                <c:pt idx="980">
                  <c:v>17040.904999999999</c:v>
                </c:pt>
                <c:pt idx="981">
                  <c:v>17058.031999999999</c:v>
                </c:pt>
                <c:pt idx="982">
                  <c:v>17072.942999999999</c:v>
                </c:pt>
                <c:pt idx="983">
                  <c:v>17089.974999999999</c:v>
                </c:pt>
                <c:pt idx="984">
                  <c:v>17110.088</c:v>
                </c:pt>
                <c:pt idx="985">
                  <c:v>17125.667000000001</c:v>
                </c:pt>
                <c:pt idx="986">
                  <c:v>17140.652999999998</c:v>
                </c:pt>
                <c:pt idx="987">
                  <c:v>17151.998</c:v>
                </c:pt>
                <c:pt idx="988">
                  <c:v>17170.651999999998</c:v>
                </c:pt>
                <c:pt idx="989">
                  <c:v>17189.513999999999</c:v>
                </c:pt>
                <c:pt idx="990">
                  <c:v>17204.835999999999</c:v>
                </c:pt>
                <c:pt idx="991">
                  <c:v>17224.478999999999</c:v>
                </c:pt>
                <c:pt idx="992">
                  <c:v>17239.995999999999</c:v>
                </c:pt>
                <c:pt idx="993">
                  <c:v>17255.919999999998</c:v>
                </c:pt>
                <c:pt idx="994">
                  <c:v>17261.93</c:v>
                </c:pt>
                <c:pt idx="995">
                  <c:v>17272.079000000002</c:v>
                </c:pt>
                <c:pt idx="996">
                  <c:v>17291.454000000002</c:v>
                </c:pt>
                <c:pt idx="997">
                  <c:v>17313.434000000001</c:v>
                </c:pt>
                <c:pt idx="998">
                  <c:v>17333.138999999999</c:v>
                </c:pt>
                <c:pt idx="999">
                  <c:v>17351.474999999999</c:v>
                </c:pt>
                <c:pt idx="1000">
                  <c:v>17368.917000000001</c:v>
                </c:pt>
                <c:pt idx="1001">
                  <c:v>17386.406999999999</c:v>
                </c:pt>
                <c:pt idx="1002">
                  <c:v>17401.143</c:v>
                </c:pt>
                <c:pt idx="1003">
                  <c:v>17413.014999999999</c:v>
                </c:pt>
                <c:pt idx="1004">
                  <c:v>17427.753000000001</c:v>
                </c:pt>
                <c:pt idx="1005">
                  <c:v>17443.633999999998</c:v>
                </c:pt>
                <c:pt idx="1006">
                  <c:v>17460.435000000001</c:v>
                </c:pt>
                <c:pt idx="1007">
                  <c:v>17470.966</c:v>
                </c:pt>
                <c:pt idx="1008">
                  <c:v>17479.291000000001</c:v>
                </c:pt>
                <c:pt idx="1009">
                  <c:v>17496.335999999999</c:v>
                </c:pt>
                <c:pt idx="1010">
                  <c:v>17512.45</c:v>
                </c:pt>
                <c:pt idx="1011">
                  <c:v>17530.552</c:v>
                </c:pt>
                <c:pt idx="1012">
                  <c:v>17549.507000000001</c:v>
                </c:pt>
                <c:pt idx="1013">
                  <c:v>17566.73</c:v>
                </c:pt>
                <c:pt idx="1014">
                  <c:v>17585.349999999999</c:v>
                </c:pt>
                <c:pt idx="1015">
                  <c:v>17602.244999999999</c:v>
                </c:pt>
                <c:pt idx="1016">
                  <c:v>17616.762999999999</c:v>
                </c:pt>
                <c:pt idx="1017">
                  <c:v>17631.991999999998</c:v>
                </c:pt>
                <c:pt idx="1018">
                  <c:v>17646.907999999999</c:v>
                </c:pt>
                <c:pt idx="1019">
                  <c:v>17664.663</c:v>
                </c:pt>
                <c:pt idx="1020">
                  <c:v>17676.273000000001</c:v>
                </c:pt>
                <c:pt idx="1021">
                  <c:v>17692.22</c:v>
                </c:pt>
                <c:pt idx="1022">
                  <c:v>17711.805</c:v>
                </c:pt>
                <c:pt idx="1023">
                  <c:v>17726.027999999998</c:v>
                </c:pt>
                <c:pt idx="1024">
                  <c:v>17741.712</c:v>
                </c:pt>
                <c:pt idx="1025">
                  <c:v>17758.578000000001</c:v>
                </c:pt>
                <c:pt idx="1026">
                  <c:v>17774.699000000001</c:v>
                </c:pt>
                <c:pt idx="1027">
                  <c:v>17789.38</c:v>
                </c:pt>
                <c:pt idx="1028">
                  <c:v>17803.095000000001</c:v>
                </c:pt>
                <c:pt idx="1029">
                  <c:v>17818.263999999999</c:v>
                </c:pt>
                <c:pt idx="1030">
                  <c:v>17834.181</c:v>
                </c:pt>
                <c:pt idx="1031">
                  <c:v>17848.350999999999</c:v>
                </c:pt>
                <c:pt idx="1032">
                  <c:v>17862.419999999998</c:v>
                </c:pt>
                <c:pt idx="1033">
                  <c:v>17874.758999999998</c:v>
                </c:pt>
                <c:pt idx="1034">
                  <c:v>17890.613000000001</c:v>
                </c:pt>
                <c:pt idx="1035">
                  <c:v>17905.847000000002</c:v>
                </c:pt>
                <c:pt idx="1036">
                  <c:v>17921.173999999999</c:v>
                </c:pt>
                <c:pt idx="1037">
                  <c:v>17934.174999999999</c:v>
                </c:pt>
                <c:pt idx="1038">
                  <c:v>17950.149000000001</c:v>
                </c:pt>
                <c:pt idx="1039">
                  <c:v>17963.931</c:v>
                </c:pt>
                <c:pt idx="1040">
                  <c:v>17974.263999999999</c:v>
                </c:pt>
                <c:pt idx="1041">
                  <c:v>17990.02</c:v>
                </c:pt>
                <c:pt idx="1042">
                  <c:v>18006.421999999999</c:v>
                </c:pt>
                <c:pt idx="1043">
                  <c:v>18018.394</c:v>
                </c:pt>
                <c:pt idx="1044">
                  <c:v>18033.826000000001</c:v>
                </c:pt>
                <c:pt idx="1045">
                  <c:v>18047.608</c:v>
                </c:pt>
                <c:pt idx="1046">
                  <c:v>18054.887999999999</c:v>
                </c:pt>
                <c:pt idx="1047">
                  <c:v>18072.026000000002</c:v>
                </c:pt>
                <c:pt idx="1048">
                  <c:v>18091.463</c:v>
                </c:pt>
                <c:pt idx="1049">
                  <c:v>18109.605</c:v>
                </c:pt>
                <c:pt idx="1050">
                  <c:v>18129.112000000001</c:v>
                </c:pt>
                <c:pt idx="1051">
                  <c:v>18146.641</c:v>
                </c:pt>
                <c:pt idx="1052">
                  <c:v>18164.300999999999</c:v>
                </c:pt>
                <c:pt idx="1053">
                  <c:v>18179.574000000001</c:v>
                </c:pt>
                <c:pt idx="1054">
                  <c:v>18195.632000000001</c:v>
                </c:pt>
                <c:pt idx="1055">
                  <c:v>18212.330000000002</c:v>
                </c:pt>
                <c:pt idx="1056">
                  <c:v>18228.241999999998</c:v>
                </c:pt>
                <c:pt idx="1057">
                  <c:v>18242.852999999999</c:v>
                </c:pt>
                <c:pt idx="1058">
                  <c:v>18258.125</c:v>
                </c:pt>
                <c:pt idx="1059">
                  <c:v>18273.052</c:v>
                </c:pt>
                <c:pt idx="1060">
                  <c:v>18286.583999999999</c:v>
                </c:pt>
                <c:pt idx="1061">
                  <c:v>18303.135999999999</c:v>
                </c:pt>
                <c:pt idx="1062">
                  <c:v>18313.601999999999</c:v>
                </c:pt>
                <c:pt idx="1063">
                  <c:v>18322.967000000001</c:v>
                </c:pt>
                <c:pt idx="1064">
                  <c:v>18332.517</c:v>
                </c:pt>
                <c:pt idx="1065">
                  <c:v>18345.844000000001</c:v>
                </c:pt>
                <c:pt idx="1066">
                  <c:v>18359.650000000001</c:v>
                </c:pt>
                <c:pt idx="1067">
                  <c:v>18382.832999999999</c:v>
                </c:pt>
                <c:pt idx="1068">
                  <c:v>18403.079000000002</c:v>
                </c:pt>
                <c:pt idx="1069">
                  <c:v>18419.815999999999</c:v>
                </c:pt>
                <c:pt idx="1070">
                  <c:v>18434.656999999999</c:v>
                </c:pt>
                <c:pt idx="1071">
                  <c:v>18451.455999999998</c:v>
                </c:pt>
                <c:pt idx="1072">
                  <c:v>18468.04</c:v>
                </c:pt>
                <c:pt idx="1073">
                  <c:v>18483.499</c:v>
                </c:pt>
                <c:pt idx="1074">
                  <c:v>18500.547999999999</c:v>
                </c:pt>
                <c:pt idx="1075">
                  <c:v>18519.751</c:v>
                </c:pt>
                <c:pt idx="1076">
                  <c:v>18534.492999999999</c:v>
                </c:pt>
                <c:pt idx="1077">
                  <c:v>18549.298999999999</c:v>
                </c:pt>
                <c:pt idx="1078">
                  <c:v>18564.802</c:v>
                </c:pt>
                <c:pt idx="1079">
                  <c:v>18573.846000000001</c:v>
                </c:pt>
                <c:pt idx="1080">
                  <c:v>18582.437999999998</c:v>
                </c:pt>
                <c:pt idx="1081">
                  <c:v>18595.077000000001</c:v>
                </c:pt>
                <c:pt idx="1082">
                  <c:v>18612.063999999998</c:v>
                </c:pt>
                <c:pt idx="1083">
                  <c:v>18623.339</c:v>
                </c:pt>
                <c:pt idx="1084">
                  <c:v>18643.988000000001</c:v>
                </c:pt>
                <c:pt idx="1085">
                  <c:v>18662.013999999999</c:v>
                </c:pt>
                <c:pt idx="1086">
                  <c:v>18677.802</c:v>
                </c:pt>
                <c:pt idx="1087">
                  <c:v>18696.806</c:v>
                </c:pt>
                <c:pt idx="1088">
                  <c:v>18708.454000000002</c:v>
                </c:pt>
                <c:pt idx="1089">
                  <c:v>18723.019</c:v>
                </c:pt>
                <c:pt idx="1090">
                  <c:v>18740.669999999998</c:v>
                </c:pt>
                <c:pt idx="1091">
                  <c:v>18757.27</c:v>
                </c:pt>
                <c:pt idx="1092">
                  <c:v>18774.651999999998</c:v>
                </c:pt>
                <c:pt idx="1093">
                  <c:v>18788.804</c:v>
                </c:pt>
                <c:pt idx="1094">
                  <c:v>18801.195</c:v>
                </c:pt>
                <c:pt idx="1095">
                  <c:v>18814.843000000001</c:v>
                </c:pt>
                <c:pt idx="1096">
                  <c:v>18830.353999999999</c:v>
                </c:pt>
                <c:pt idx="1097">
                  <c:v>18844.498</c:v>
                </c:pt>
                <c:pt idx="1098">
                  <c:v>18863.66</c:v>
                </c:pt>
                <c:pt idx="1099">
                  <c:v>18879.775000000001</c:v>
                </c:pt>
                <c:pt idx="1100">
                  <c:v>18896.849999999999</c:v>
                </c:pt>
                <c:pt idx="1101">
                  <c:v>18912.562999999998</c:v>
                </c:pt>
                <c:pt idx="1102">
                  <c:v>18927.795999999998</c:v>
                </c:pt>
                <c:pt idx="1103">
                  <c:v>18946.635999999999</c:v>
                </c:pt>
                <c:pt idx="1104">
                  <c:v>18964.645</c:v>
                </c:pt>
                <c:pt idx="1105">
                  <c:v>18979.386999999999</c:v>
                </c:pt>
                <c:pt idx="1106">
                  <c:v>18991.27</c:v>
                </c:pt>
                <c:pt idx="1107">
                  <c:v>19005.260999999999</c:v>
                </c:pt>
                <c:pt idx="1108">
                  <c:v>19017.93</c:v>
                </c:pt>
                <c:pt idx="1109">
                  <c:v>19033.852999999999</c:v>
                </c:pt>
                <c:pt idx="1110">
                  <c:v>19045.088</c:v>
                </c:pt>
                <c:pt idx="1111">
                  <c:v>19058.133999999998</c:v>
                </c:pt>
                <c:pt idx="1112">
                  <c:v>19074.027999999998</c:v>
                </c:pt>
                <c:pt idx="1113">
                  <c:v>19087.723999999998</c:v>
                </c:pt>
                <c:pt idx="1114">
                  <c:v>19097.405999999999</c:v>
                </c:pt>
                <c:pt idx="1115">
                  <c:v>19115.991999999998</c:v>
                </c:pt>
                <c:pt idx="1116">
                  <c:v>19131.351999999999</c:v>
                </c:pt>
                <c:pt idx="1117">
                  <c:v>19140.794999999998</c:v>
                </c:pt>
                <c:pt idx="1118">
                  <c:v>19151.330999999998</c:v>
                </c:pt>
                <c:pt idx="1119">
                  <c:v>19166.834999999999</c:v>
                </c:pt>
                <c:pt idx="1120">
                  <c:v>19181.919999999998</c:v>
                </c:pt>
                <c:pt idx="1121">
                  <c:v>19196.631000000001</c:v>
                </c:pt>
                <c:pt idx="1122">
                  <c:v>19213.786</c:v>
                </c:pt>
                <c:pt idx="1123">
                  <c:v>19228.131000000001</c:v>
                </c:pt>
                <c:pt idx="1124">
                  <c:v>19241.809000000001</c:v>
                </c:pt>
                <c:pt idx="1125">
                  <c:v>19256.503000000001</c:v>
                </c:pt>
                <c:pt idx="1126">
                  <c:v>19273.293000000001</c:v>
                </c:pt>
                <c:pt idx="1127">
                  <c:v>19288.695</c:v>
                </c:pt>
                <c:pt idx="1128">
                  <c:v>19304.401999999998</c:v>
                </c:pt>
                <c:pt idx="1129">
                  <c:v>19322.276999999998</c:v>
                </c:pt>
                <c:pt idx="1130">
                  <c:v>19335.442999999999</c:v>
                </c:pt>
                <c:pt idx="1131">
                  <c:v>19355.824000000001</c:v>
                </c:pt>
                <c:pt idx="1132">
                  <c:v>19369.501</c:v>
                </c:pt>
                <c:pt idx="1133">
                  <c:v>19381.996999999999</c:v>
                </c:pt>
                <c:pt idx="1134">
                  <c:v>19397.319</c:v>
                </c:pt>
                <c:pt idx="1135">
                  <c:v>19410.312999999998</c:v>
                </c:pt>
                <c:pt idx="1136">
                  <c:v>19424.599999999999</c:v>
                </c:pt>
                <c:pt idx="1137">
                  <c:v>19435.024000000001</c:v>
                </c:pt>
                <c:pt idx="1138">
                  <c:v>19442.524000000001</c:v>
                </c:pt>
                <c:pt idx="1139">
                  <c:v>19452.526000000002</c:v>
                </c:pt>
                <c:pt idx="1140">
                  <c:v>19466.587</c:v>
                </c:pt>
                <c:pt idx="1141">
                  <c:v>19485.462</c:v>
                </c:pt>
                <c:pt idx="1142">
                  <c:v>19501.566999999999</c:v>
                </c:pt>
                <c:pt idx="1143">
                  <c:v>19515.644</c:v>
                </c:pt>
                <c:pt idx="1144">
                  <c:v>19531.026000000002</c:v>
                </c:pt>
                <c:pt idx="1145">
                  <c:v>19545.917000000001</c:v>
                </c:pt>
                <c:pt idx="1146">
                  <c:v>19559.45</c:v>
                </c:pt>
                <c:pt idx="1147">
                  <c:v>19577.186000000002</c:v>
                </c:pt>
                <c:pt idx="1148">
                  <c:v>19593.213</c:v>
                </c:pt>
                <c:pt idx="1149">
                  <c:v>19606.166000000001</c:v>
                </c:pt>
                <c:pt idx="1150">
                  <c:v>19616.138999999999</c:v>
                </c:pt>
                <c:pt idx="1151">
                  <c:v>19630.358</c:v>
                </c:pt>
                <c:pt idx="1152">
                  <c:v>19641.053</c:v>
                </c:pt>
                <c:pt idx="1153">
                  <c:v>19652.246999999999</c:v>
                </c:pt>
                <c:pt idx="1154">
                  <c:v>19663.334999999999</c:v>
                </c:pt>
                <c:pt idx="1155">
                  <c:v>19673.396000000001</c:v>
                </c:pt>
                <c:pt idx="1156">
                  <c:v>19678.485000000001</c:v>
                </c:pt>
                <c:pt idx="1157">
                  <c:v>19685.421999999999</c:v>
                </c:pt>
                <c:pt idx="1158">
                  <c:v>19698.394</c:v>
                </c:pt>
                <c:pt idx="1159">
                  <c:v>19713.595000000001</c:v>
                </c:pt>
                <c:pt idx="1160">
                  <c:v>19728.595000000001</c:v>
                </c:pt>
                <c:pt idx="1161">
                  <c:v>19745.095000000001</c:v>
                </c:pt>
                <c:pt idx="1162">
                  <c:v>19762.017</c:v>
                </c:pt>
                <c:pt idx="1163">
                  <c:v>19777.424999999999</c:v>
                </c:pt>
                <c:pt idx="1164">
                  <c:v>19788.258999999998</c:v>
                </c:pt>
                <c:pt idx="1165">
                  <c:v>19802.185000000001</c:v>
                </c:pt>
                <c:pt idx="1166">
                  <c:v>19814.953000000001</c:v>
                </c:pt>
                <c:pt idx="1167">
                  <c:v>19824.233</c:v>
                </c:pt>
                <c:pt idx="1168">
                  <c:v>19832.02</c:v>
                </c:pt>
                <c:pt idx="1169">
                  <c:v>19844.651000000002</c:v>
                </c:pt>
                <c:pt idx="1170">
                  <c:v>19853.498</c:v>
                </c:pt>
                <c:pt idx="1171">
                  <c:v>19870.154999999999</c:v>
                </c:pt>
                <c:pt idx="1172">
                  <c:v>19890.816999999999</c:v>
                </c:pt>
                <c:pt idx="1173">
                  <c:v>19907.23</c:v>
                </c:pt>
                <c:pt idx="1174">
                  <c:v>19922.68</c:v>
                </c:pt>
                <c:pt idx="1175">
                  <c:v>19938.923999999999</c:v>
                </c:pt>
                <c:pt idx="1176">
                  <c:v>19955.918000000001</c:v>
                </c:pt>
                <c:pt idx="1177">
                  <c:v>19969.213</c:v>
                </c:pt>
                <c:pt idx="1178">
                  <c:v>19983.053</c:v>
                </c:pt>
                <c:pt idx="1179">
                  <c:v>19996.538</c:v>
                </c:pt>
                <c:pt idx="1180">
                  <c:v>20008.584999999999</c:v>
                </c:pt>
                <c:pt idx="1181">
                  <c:v>20021.186000000002</c:v>
                </c:pt>
                <c:pt idx="1182">
                  <c:v>20033.29</c:v>
                </c:pt>
                <c:pt idx="1183">
                  <c:v>20046.337</c:v>
                </c:pt>
                <c:pt idx="1184">
                  <c:v>20051.528999999999</c:v>
                </c:pt>
                <c:pt idx="1185">
                  <c:v>20064.095000000001</c:v>
                </c:pt>
                <c:pt idx="1186">
                  <c:v>20081.55</c:v>
                </c:pt>
                <c:pt idx="1187">
                  <c:v>20094.687000000002</c:v>
                </c:pt>
                <c:pt idx="1188">
                  <c:v>20108.830000000002</c:v>
                </c:pt>
                <c:pt idx="1189">
                  <c:v>20125.998</c:v>
                </c:pt>
                <c:pt idx="1190">
                  <c:v>20140.213</c:v>
                </c:pt>
                <c:pt idx="1191">
                  <c:v>20157.038</c:v>
                </c:pt>
                <c:pt idx="1192">
                  <c:v>20173.98</c:v>
                </c:pt>
                <c:pt idx="1193">
                  <c:v>20189.205000000002</c:v>
                </c:pt>
                <c:pt idx="1194">
                  <c:v>20199.677</c:v>
                </c:pt>
                <c:pt idx="1195">
                  <c:v>20212.72</c:v>
                </c:pt>
                <c:pt idx="1196">
                  <c:v>20225.524000000001</c:v>
                </c:pt>
                <c:pt idx="1197">
                  <c:v>20239.59</c:v>
                </c:pt>
                <c:pt idx="1198">
                  <c:v>20254.001</c:v>
                </c:pt>
                <c:pt idx="1199">
                  <c:v>20269.925999999999</c:v>
                </c:pt>
                <c:pt idx="1200">
                  <c:v>20277.819</c:v>
                </c:pt>
                <c:pt idx="1201">
                  <c:v>20284.767</c:v>
                </c:pt>
                <c:pt idx="1202">
                  <c:v>20295.222000000002</c:v>
                </c:pt>
                <c:pt idx="1203">
                  <c:v>20314.444</c:v>
                </c:pt>
                <c:pt idx="1204">
                  <c:v>20330.505000000001</c:v>
                </c:pt>
                <c:pt idx="1205">
                  <c:v>20344.136999999999</c:v>
                </c:pt>
                <c:pt idx="1206">
                  <c:v>20358.239000000001</c:v>
                </c:pt>
                <c:pt idx="1207">
                  <c:v>20368.572</c:v>
                </c:pt>
                <c:pt idx="1208">
                  <c:v>20379.830999999998</c:v>
                </c:pt>
                <c:pt idx="1209">
                  <c:v>20395.727999999999</c:v>
                </c:pt>
                <c:pt idx="1210">
                  <c:v>20410.109</c:v>
                </c:pt>
                <c:pt idx="1211">
                  <c:v>20424.238000000001</c:v>
                </c:pt>
                <c:pt idx="1212">
                  <c:v>20438.215</c:v>
                </c:pt>
                <c:pt idx="1213">
                  <c:v>20451.888999999999</c:v>
                </c:pt>
                <c:pt idx="1214">
                  <c:v>20463.398000000001</c:v>
                </c:pt>
                <c:pt idx="1215">
                  <c:v>20475.080999999998</c:v>
                </c:pt>
                <c:pt idx="1216">
                  <c:v>20484.505000000001</c:v>
                </c:pt>
                <c:pt idx="1217">
                  <c:v>20496.771000000001</c:v>
                </c:pt>
                <c:pt idx="1218">
                  <c:v>20508.598999999998</c:v>
                </c:pt>
                <c:pt idx="1219">
                  <c:v>20522.224999999999</c:v>
                </c:pt>
                <c:pt idx="1220">
                  <c:v>20534.144</c:v>
                </c:pt>
                <c:pt idx="1221">
                  <c:v>20546.329000000002</c:v>
                </c:pt>
                <c:pt idx="1222">
                  <c:v>20560.469000000001</c:v>
                </c:pt>
                <c:pt idx="1223">
                  <c:v>20573.882000000001</c:v>
                </c:pt>
                <c:pt idx="1224">
                  <c:v>20589.523000000001</c:v>
                </c:pt>
                <c:pt idx="1225">
                  <c:v>20603.091</c:v>
                </c:pt>
                <c:pt idx="1226">
                  <c:v>20612.855</c:v>
                </c:pt>
                <c:pt idx="1227">
                  <c:v>20625.415000000001</c:v>
                </c:pt>
                <c:pt idx="1228">
                  <c:v>20638.455000000002</c:v>
                </c:pt>
                <c:pt idx="1229">
                  <c:v>20643.946</c:v>
                </c:pt>
                <c:pt idx="1230">
                  <c:v>20649.370999999999</c:v>
                </c:pt>
                <c:pt idx="1231">
                  <c:v>20657.423999999999</c:v>
                </c:pt>
                <c:pt idx="1232">
                  <c:v>20667.115000000002</c:v>
                </c:pt>
                <c:pt idx="1233">
                  <c:v>20684.687999999998</c:v>
                </c:pt>
                <c:pt idx="1234">
                  <c:v>20698.03</c:v>
                </c:pt>
                <c:pt idx="1235">
                  <c:v>20715.659</c:v>
                </c:pt>
                <c:pt idx="1236">
                  <c:v>20727.571</c:v>
                </c:pt>
                <c:pt idx="1237">
                  <c:v>20740.352999999999</c:v>
                </c:pt>
                <c:pt idx="1238">
                  <c:v>20744.107</c:v>
                </c:pt>
                <c:pt idx="1239">
                  <c:v>20750.932000000001</c:v>
                </c:pt>
                <c:pt idx="1240">
                  <c:v>20761.852999999999</c:v>
                </c:pt>
                <c:pt idx="1241">
                  <c:v>20773.440999999999</c:v>
                </c:pt>
                <c:pt idx="1242">
                  <c:v>20784.672999999999</c:v>
                </c:pt>
                <c:pt idx="1243">
                  <c:v>20791.07</c:v>
                </c:pt>
                <c:pt idx="1244">
                  <c:v>20799.152999999998</c:v>
                </c:pt>
                <c:pt idx="1245">
                  <c:v>20813.456999999999</c:v>
                </c:pt>
                <c:pt idx="1246">
                  <c:v>20825.620999999999</c:v>
                </c:pt>
                <c:pt idx="1247">
                  <c:v>20837.534</c:v>
                </c:pt>
                <c:pt idx="1248">
                  <c:v>20850.384999999998</c:v>
                </c:pt>
                <c:pt idx="1249">
                  <c:v>20864.071</c:v>
                </c:pt>
                <c:pt idx="1250">
                  <c:v>20877.701000000001</c:v>
                </c:pt>
                <c:pt idx="1251">
                  <c:v>20891.172999999999</c:v>
                </c:pt>
                <c:pt idx="1252">
                  <c:v>20903.594000000001</c:v>
                </c:pt>
                <c:pt idx="1253">
                  <c:v>20913.038</c:v>
                </c:pt>
                <c:pt idx="1254">
                  <c:v>20925.071</c:v>
                </c:pt>
                <c:pt idx="1255">
                  <c:v>20934.804</c:v>
                </c:pt>
                <c:pt idx="1256">
                  <c:v>20942.654999999999</c:v>
                </c:pt>
                <c:pt idx="1257">
                  <c:v>20953.809000000001</c:v>
                </c:pt>
                <c:pt idx="1258">
                  <c:v>20965.916000000001</c:v>
                </c:pt>
                <c:pt idx="1259">
                  <c:v>20977.911</c:v>
                </c:pt>
                <c:pt idx="1260">
                  <c:v>20990.893</c:v>
                </c:pt>
                <c:pt idx="1261">
                  <c:v>21005.319</c:v>
                </c:pt>
                <c:pt idx="1262">
                  <c:v>21016.577000000001</c:v>
                </c:pt>
                <c:pt idx="1263">
                  <c:v>21028.933000000001</c:v>
                </c:pt>
                <c:pt idx="1264">
                  <c:v>21039.898000000001</c:v>
                </c:pt>
                <c:pt idx="1265">
                  <c:v>21052.885999999999</c:v>
                </c:pt>
                <c:pt idx="1266">
                  <c:v>21064.184000000001</c:v>
                </c:pt>
                <c:pt idx="1267">
                  <c:v>21075.706999999999</c:v>
                </c:pt>
                <c:pt idx="1268">
                  <c:v>21084.824000000001</c:v>
                </c:pt>
                <c:pt idx="1269">
                  <c:v>21096.844000000001</c:v>
                </c:pt>
                <c:pt idx="1270">
                  <c:v>21108.706999999999</c:v>
                </c:pt>
                <c:pt idx="1271">
                  <c:v>21116.600999999999</c:v>
                </c:pt>
                <c:pt idx="1272">
                  <c:v>21125.79</c:v>
                </c:pt>
                <c:pt idx="1273">
                  <c:v>21138.504000000001</c:v>
                </c:pt>
                <c:pt idx="1274">
                  <c:v>21147.526999999998</c:v>
                </c:pt>
                <c:pt idx="1275">
                  <c:v>21151.055</c:v>
                </c:pt>
                <c:pt idx="1276">
                  <c:v>21157.082999999999</c:v>
                </c:pt>
                <c:pt idx="1277">
                  <c:v>21163.151000000002</c:v>
                </c:pt>
                <c:pt idx="1278">
                  <c:v>21171.324000000001</c:v>
                </c:pt>
                <c:pt idx="1279">
                  <c:v>21184.241000000002</c:v>
                </c:pt>
                <c:pt idx="1280">
                  <c:v>21202.55</c:v>
                </c:pt>
                <c:pt idx="1281">
                  <c:v>21219.825000000001</c:v>
                </c:pt>
                <c:pt idx="1282">
                  <c:v>21234.216</c:v>
                </c:pt>
                <c:pt idx="1283">
                  <c:v>21241.109</c:v>
                </c:pt>
                <c:pt idx="1284">
                  <c:v>21249.281999999999</c:v>
                </c:pt>
                <c:pt idx="1285">
                  <c:v>21260.720000000001</c:v>
                </c:pt>
                <c:pt idx="1286">
                  <c:v>21268.567999999999</c:v>
                </c:pt>
                <c:pt idx="1287">
                  <c:v>21276.379000000001</c:v>
                </c:pt>
                <c:pt idx="1288">
                  <c:v>21283.264999999999</c:v>
                </c:pt>
                <c:pt idx="1289">
                  <c:v>21290.171999999999</c:v>
                </c:pt>
                <c:pt idx="1290">
                  <c:v>21302.686000000002</c:v>
                </c:pt>
                <c:pt idx="1291">
                  <c:v>21316.794999999998</c:v>
                </c:pt>
                <c:pt idx="1292">
                  <c:v>21332.010999999999</c:v>
                </c:pt>
                <c:pt idx="1293">
                  <c:v>21348.43</c:v>
                </c:pt>
                <c:pt idx="1294">
                  <c:v>21360.466</c:v>
                </c:pt>
                <c:pt idx="1295">
                  <c:v>21374.437999999998</c:v>
                </c:pt>
                <c:pt idx="1296">
                  <c:v>21385.877</c:v>
                </c:pt>
                <c:pt idx="1297">
                  <c:v>21394.902999999998</c:v>
                </c:pt>
                <c:pt idx="1298">
                  <c:v>21398.022000000001</c:v>
                </c:pt>
                <c:pt idx="1299">
                  <c:v>21413.7</c:v>
                </c:pt>
                <c:pt idx="1300">
                  <c:v>21425.333999999999</c:v>
                </c:pt>
                <c:pt idx="1301">
                  <c:v>21429.742999999999</c:v>
                </c:pt>
                <c:pt idx="1302">
                  <c:v>21442.803</c:v>
                </c:pt>
                <c:pt idx="1303">
                  <c:v>21453.074000000001</c:v>
                </c:pt>
                <c:pt idx="1304">
                  <c:v>21461.589</c:v>
                </c:pt>
                <c:pt idx="1305">
                  <c:v>21470.684000000001</c:v>
                </c:pt>
                <c:pt idx="1306">
                  <c:v>21481.378000000001</c:v>
                </c:pt>
                <c:pt idx="1307">
                  <c:v>21489.326000000001</c:v>
                </c:pt>
                <c:pt idx="1308">
                  <c:v>21497.870999999999</c:v>
                </c:pt>
                <c:pt idx="1309">
                  <c:v>21508.587</c:v>
                </c:pt>
                <c:pt idx="1310">
                  <c:v>21519.266</c:v>
                </c:pt>
                <c:pt idx="1311">
                  <c:v>21531.179</c:v>
                </c:pt>
                <c:pt idx="1312">
                  <c:v>21543.772000000001</c:v>
                </c:pt>
                <c:pt idx="1313">
                  <c:v>21554.663</c:v>
                </c:pt>
                <c:pt idx="1314">
                  <c:v>21566.072</c:v>
                </c:pt>
                <c:pt idx="1315">
                  <c:v>21578.669000000002</c:v>
                </c:pt>
                <c:pt idx="1316">
                  <c:v>21585.723999999998</c:v>
                </c:pt>
                <c:pt idx="1317">
                  <c:v>21592.966</c:v>
                </c:pt>
                <c:pt idx="1318">
                  <c:v>21604.841</c:v>
                </c:pt>
                <c:pt idx="1319">
                  <c:v>21611.434000000001</c:v>
                </c:pt>
                <c:pt idx="1320">
                  <c:v>21619.262999999999</c:v>
                </c:pt>
                <c:pt idx="1321">
                  <c:v>21627.364000000001</c:v>
                </c:pt>
                <c:pt idx="1322">
                  <c:v>21636.893</c:v>
                </c:pt>
                <c:pt idx="1323">
                  <c:v>21642.787</c:v>
                </c:pt>
                <c:pt idx="1324">
                  <c:v>21653.883999999998</c:v>
                </c:pt>
                <c:pt idx="1325">
                  <c:v>21666.668000000001</c:v>
                </c:pt>
                <c:pt idx="1326">
                  <c:v>21677.833999999999</c:v>
                </c:pt>
                <c:pt idx="1327">
                  <c:v>21687.72</c:v>
                </c:pt>
                <c:pt idx="1328">
                  <c:v>21698.038</c:v>
                </c:pt>
                <c:pt idx="1329">
                  <c:v>21708.633999999998</c:v>
                </c:pt>
                <c:pt idx="1330">
                  <c:v>21718.21</c:v>
                </c:pt>
                <c:pt idx="1331">
                  <c:v>21729.184000000001</c:v>
                </c:pt>
                <c:pt idx="1332">
                  <c:v>21741.037</c:v>
                </c:pt>
                <c:pt idx="1333">
                  <c:v>21749.311000000002</c:v>
                </c:pt>
                <c:pt idx="1334">
                  <c:v>21760.337</c:v>
                </c:pt>
                <c:pt idx="1335">
                  <c:v>21769.931</c:v>
                </c:pt>
                <c:pt idx="1336">
                  <c:v>21778.544999999998</c:v>
                </c:pt>
                <c:pt idx="1337">
                  <c:v>21790.508000000002</c:v>
                </c:pt>
                <c:pt idx="1338">
                  <c:v>21802.607</c:v>
                </c:pt>
                <c:pt idx="1339">
                  <c:v>21816.547999999999</c:v>
                </c:pt>
                <c:pt idx="1340">
                  <c:v>21832.541000000001</c:v>
                </c:pt>
                <c:pt idx="1341">
                  <c:v>21845.888999999999</c:v>
                </c:pt>
                <c:pt idx="1342">
                  <c:v>21856.053</c:v>
                </c:pt>
                <c:pt idx="1343">
                  <c:v>21867.326000000001</c:v>
                </c:pt>
                <c:pt idx="1344">
                  <c:v>21874.128000000001</c:v>
                </c:pt>
                <c:pt idx="1345">
                  <c:v>21880.562000000002</c:v>
                </c:pt>
                <c:pt idx="1346">
                  <c:v>21885.625</c:v>
                </c:pt>
                <c:pt idx="1347">
                  <c:v>21889.151999999998</c:v>
                </c:pt>
                <c:pt idx="1348">
                  <c:v>21888.756000000001</c:v>
                </c:pt>
                <c:pt idx="1349">
                  <c:v>21897.319</c:v>
                </c:pt>
                <c:pt idx="1350">
                  <c:v>21908.366000000002</c:v>
                </c:pt>
                <c:pt idx="1351">
                  <c:v>21922.400000000001</c:v>
                </c:pt>
                <c:pt idx="1352">
                  <c:v>21934.190999999999</c:v>
                </c:pt>
                <c:pt idx="1353">
                  <c:v>21942.525000000001</c:v>
                </c:pt>
                <c:pt idx="1354">
                  <c:v>21948.442999999999</c:v>
                </c:pt>
                <c:pt idx="1355">
                  <c:v>21963.466</c:v>
                </c:pt>
                <c:pt idx="1356">
                  <c:v>21976.876</c:v>
                </c:pt>
                <c:pt idx="1357">
                  <c:v>21989.311000000002</c:v>
                </c:pt>
                <c:pt idx="1358">
                  <c:v>22000.101999999999</c:v>
                </c:pt>
                <c:pt idx="1359">
                  <c:v>22007.870999999999</c:v>
                </c:pt>
                <c:pt idx="1360">
                  <c:v>22012.962</c:v>
                </c:pt>
                <c:pt idx="1361">
                  <c:v>22022.16</c:v>
                </c:pt>
                <c:pt idx="1362">
                  <c:v>22024.670999999998</c:v>
                </c:pt>
                <c:pt idx="1363">
                  <c:v>22037.112000000001</c:v>
                </c:pt>
                <c:pt idx="1364">
                  <c:v>22052.59</c:v>
                </c:pt>
                <c:pt idx="1365">
                  <c:v>22065.022000000001</c:v>
                </c:pt>
                <c:pt idx="1366">
                  <c:v>22075.569</c:v>
                </c:pt>
                <c:pt idx="1367">
                  <c:v>22084.004000000001</c:v>
                </c:pt>
                <c:pt idx="1368">
                  <c:v>22092.227999999999</c:v>
                </c:pt>
                <c:pt idx="1369">
                  <c:v>22104.183000000001</c:v>
                </c:pt>
                <c:pt idx="1370">
                  <c:v>22114.775000000001</c:v>
                </c:pt>
                <c:pt idx="1371">
                  <c:v>22125.805</c:v>
                </c:pt>
                <c:pt idx="1372">
                  <c:v>22133.116000000002</c:v>
                </c:pt>
                <c:pt idx="1373">
                  <c:v>22141.636999999999</c:v>
                </c:pt>
                <c:pt idx="1374">
                  <c:v>22149.649000000001</c:v>
                </c:pt>
                <c:pt idx="1375">
                  <c:v>22159.656999999999</c:v>
                </c:pt>
                <c:pt idx="1376">
                  <c:v>22168.413</c:v>
                </c:pt>
                <c:pt idx="1377">
                  <c:v>22173.205000000002</c:v>
                </c:pt>
                <c:pt idx="1378">
                  <c:v>22180.083999999999</c:v>
                </c:pt>
                <c:pt idx="1379">
                  <c:v>22190.7</c:v>
                </c:pt>
                <c:pt idx="1380">
                  <c:v>22201.42</c:v>
                </c:pt>
                <c:pt idx="1381">
                  <c:v>22208.895</c:v>
                </c:pt>
                <c:pt idx="1382">
                  <c:v>22211.694</c:v>
                </c:pt>
                <c:pt idx="1383">
                  <c:v>22219.275000000001</c:v>
                </c:pt>
                <c:pt idx="1384">
                  <c:v>22232.848000000002</c:v>
                </c:pt>
                <c:pt idx="1385">
                  <c:v>22245.914000000001</c:v>
                </c:pt>
                <c:pt idx="1386">
                  <c:v>22257.682000000001</c:v>
                </c:pt>
                <c:pt idx="1387">
                  <c:v>22263.793000000001</c:v>
                </c:pt>
                <c:pt idx="1388">
                  <c:v>22267.816999999999</c:v>
                </c:pt>
                <c:pt idx="1389">
                  <c:v>22273.004000000001</c:v>
                </c:pt>
                <c:pt idx="1390">
                  <c:v>22284.303</c:v>
                </c:pt>
                <c:pt idx="1391">
                  <c:v>22297.271000000001</c:v>
                </c:pt>
                <c:pt idx="1392">
                  <c:v>22304.023000000001</c:v>
                </c:pt>
                <c:pt idx="1393">
                  <c:v>22313.178</c:v>
                </c:pt>
                <c:pt idx="1394">
                  <c:v>22324.445</c:v>
                </c:pt>
                <c:pt idx="1395">
                  <c:v>22331.578000000001</c:v>
                </c:pt>
                <c:pt idx="1396">
                  <c:v>22337.895</c:v>
                </c:pt>
                <c:pt idx="1397">
                  <c:v>22336.899000000001</c:v>
                </c:pt>
                <c:pt idx="1398">
                  <c:v>22348.751</c:v>
                </c:pt>
                <c:pt idx="1399">
                  <c:v>22358.608</c:v>
                </c:pt>
                <c:pt idx="1400">
                  <c:v>22369.201000000001</c:v>
                </c:pt>
                <c:pt idx="1401">
                  <c:v>22374.855</c:v>
                </c:pt>
                <c:pt idx="1402">
                  <c:v>22383.208999999999</c:v>
                </c:pt>
                <c:pt idx="1403">
                  <c:v>22391.647000000001</c:v>
                </c:pt>
                <c:pt idx="1404">
                  <c:v>22400.419000000002</c:v>
                </c:pt>
                <c:pt idx="1405">
                  <c:v>22412.885999999999</c:v>
                </c:pt>
                <c:pt idx="1406">
                  <c:v>22421.800999999999</c:v>
                </c:pt>
                <c:pt idx="1407">
                  <c:v>22428.091</c:v>
                </c:pt>
                <c:pt idx="1408">
                  <c:v>22433.221000000001</c:v>
                </c:pt>
                <c:pt idx="1409">
                  <c:v>22440.822</c:v>
                </c:pt>
                <c:pt idx="1410">
                  <c:v>22449.887999999999</c:v>
                </c:pt>
                <c:pt idx="1411">
                  <c:v>22455.953000000001</c:v>
                </c:pt>
                <c:pt idx="1412">
                  <c:v>22465.246999999999</c:v>
                </c:pt>
                <c:pt idx="1413">
                  <c:v>22476.332999999999</c:v>
                </c:pt>
                <c:pt idx="1414">
                  <c:v>22482.657999999999</c:v>
                </c:pt>
                <c:pt idx="1415">
                  <c:v>22490.828000000001</c:v>
                </c:pt>
                <c:pt idx="1416">
                  <c:v>22499.364000000001</c:v>
                </c:pt>
                <c:pt idx="1417">
                  <c:v>22507.105</c:v>
                </c:pt>
                <c:pt idx="1418">
                  <c:v>22511.734</c:v>
                </c:pt>
                <c:pt idx="1419">
                  <c:v>22517.261999999999</c:v>
                </c:pt>
                <c:pt idx="1420">
                  <c:v>22524.516</c:v>
                </c:pt>
                <c:pt idx="1421">
                  <c:v>22530.162</c:v>
                </c:pt>
                <c:pt idx="1422">
                  <c:v>22534.448</c:v>
                </c:pt>
                <c:pt idx="1423">
                  <c:v>22540.988000000001</c:v>
                </c:pt>
                <c:pt idx="1424">
                  <c:v>22548.945</c:v>
                </c:pt>
                <c:pt idx="1425">
                  <c:v>22558.173999999999</c:v>
                </c:pt>
                <c:pt idx="1426">
                  <c:v>22566.026000000002</c:v>
                </c:pt>
                <c:pt idx="1427">
                  <c:v>22575.028999999999</c:v>
                </c:pt>
                <c:pt idx="1428">
                  <c:v>22581.993999999999</c:v>
                </c:pt>
                <c:pt idx="1429">
                  <c:v>22587.914000000001</c:v>
                </c:pt>
                <c:pt idx="1430">
                  <c:v>22595.218000000001</c:v>
                </c:pt>
                <c:pt idx="1431">
                  <c:v>22599.386999999999</c:v>
                </c:pt>
                <c:pt idx="1432">
                  <c:v>22605.542000000001</c:v>
                </c:pt>
                <c:pt idx="1433">
                  <c:v>22612.717000000001</c:v>
                </c:pt>
                <c:pt idx="1434">
                  <c:v>22618.008999999998</c:v>
                </c:pt>
                <c:pt idx="1435">
                  <c:v>22627.821</c:v>
                </c:pt>
                <c:pt idx="1436">
                  <c:v>22631.510999999999</c:v>
                </c:pt>
                <c:pt idx="1437">
                  <c:v>22631.996999999999</c:v>
                </c:pt>
                <c:pt idx="1438">
                  <c:v>22635.437999999998</c:v>
                </c:pt>
                <c:pt idx="1439">
                  <c:v>22650.636999999999</c:v>
                </c:pt>
                <c:pt idx="1440">
                  <c:v>22660.896000000001</c:v>
                </c:pt>
                <c:pt idx="1441">
                  <c:v>22668.792000000001</c:v>
                </c:pt>
                <c:pt idx="1442">
                  <c:v>22675.614000000001</c:v>
                </c:pt>
                <c:pt idx="1443">
                  <c:v>22681.644</c:v>
                </c:pt>
                <c:pt idx="1444">
                  <c:v>22681.955999999998</c:v>
                </c:pt>
                <c:pt idx="1445">
                  <c:v>22687.061000000002</c:v>
                </c:pt>
                <c:pt idx="1446">
                  <c:v>22691.324000000001</c:v>
                </c:pt>
                <c:pt idx="1447">
                  <c:v>22696.21</c:v>
                </c:pt>
                <c:pt idx="1448">
                  <c:v>22702.445</c:v>
                </c:pt>
                <c:pt idx="1449">
                  <c:v>22704.260999999999</c:v>
                </c:pt>
                <c:pt idx="1450">
                  <c:v>22702.293000000001</c:v>
                </c:pt>
                <c:pt idx="1451">
                  <c:v>22708.67</c:v>
                </c:pt>
                <c:pt idx="1452">
                  <c:v>22718.609</c:v>
                </c:pt>
                <c:pt idx="1453">
                  <c:v>22728.035</c:v>
                </c:pt>
                <c:pt idx="1454">
                  <c:v>22733.194</c:v>
                </c:pt>
                <c:pt idx="1455">
                  <c:v>22738.624</c:v>
                </c:pt>
                <c:pt idx="1456">
                  <c:v>22739.56</c:v>
                </c:pt>
                <c:pt idx="1457">
                  <c:v>22742.398000000001</c:v>
                </c:pt>
                <c:pt idx="1458">
                  <c:v>22741.974999999999</c:v>
                </c:pt>
                <c:pt idx="1459">
                  <c:v>22741.018</c:v>
                </c:pt>
                <c:pt idx="1460">
                  <c:v>22743.735000000001</c:v>
                </c:pt>
                <c:pt idx="1461">
                  <c:v>22755.039000000001</c:v>
                </c:pt>
                <c:pt idx="1462">
                  <c:v>22764.125</c:v>
                </c:pt>
                <c:pt idx="1463">
                  <c:v>22767.77</c:v>
                </c:pt>
                <c:pt idx="1464">
                  <c:v>22773.594000000001</c:v>
                </c:pt>
                <c:pt idx="1465">
                  <c:v>22781.398000000001</c:v>
                </c:pt>
                <c:pt idx="1466">
                  <c:v>22786.404999999999</c:v>
                </c:pt>
                <c:pt idx="1467">
                  <c:v>22790.415000000001</c:v>
                </c:pt>
                <c:pt idx="1468">
                  <c:v>22794.620999999999</c:v>
                </c:pt>
                <c:pt idx="1469">
                  <c:v>22797.833999999999</c:v>
                </c:pt>
                <c:pt idx="1470">
                  <c:v>22799.905999999999</c:v>
                </c:pt>
                <c:pt idx="1471">
                  <c:v>22802.723000000002</c:v>
                </c:pt>
                <c:pt idx="1472">
                  <c:v>22807.351999999999</c:v>
                </c:pt>
                <c:pt idx="1473">
                  <c:v>22810.267</c:v>
                </c:pt>
                <c:pt idx="1474">
                  <c:v>22808.007000000001</c:v>
                </c:pt>
                <c:pt idx="1475">
                  <c:v>22806.941999999999</c:v>
                </c:pt>
                <c:pt idx="1476">
                  <c:v>22808.06</c:v>
                </c:pt>
                <c:pt idx="1477">
                  <c:v>22809.580999999998</c:v>
                </c:pt>
                <c:pt idx="1478">
                  <c:v>22814.131000000001</c:v>
                </c:pt>
                <c:pt idx="1479">
                  <c:v>22818.03</c:v>
                </c:pt>
                <c:pt idx="1480">
                  <c:v>22818.460999999999</c:v>
                </c:pt>
                <c:pt idx="1481">
                  <c:v>22818.976999999999</c:v>
                </c:pt>
                <c:pt idx="1482">
                  <c:v>22820.925999999999</c:v>
                </c:pt>
                <c:pt idx="1483">
                  <c:v>22819.954000000002</c:v>
                </c:pt>
                <c:pt idx="1484">
                  <c:v>22820.388999999999</c:v>
                </c:pt>
                <c:pt idx="1485">
                  <c:v>22823.944</c:v>
                </c:pt>
                <c:pt idx="1486">
                  <c:v>22824.366000000002</c:v>
                </c:pt>
                <c:pt idx="1487">
                  <c:v>22827.598999999998</c:v>
                </c:pt>
                <c:pt idx="1488">
                  <c:v>22829.101999999999</c:v>
                </c:pt>
                <c:pt idx="1489">
                  <c:v>22829.141</c:v>
                </c:pt>
                <c:pt idx="1490">
                  <c:v>22830.323</c:v>
                </c:pt>
                <c:pt idx="1491">
                  <c:v>22829.419000000002</c:v>
                </c:pt>
                <c:pt idx="1492">
                  <c:v>22828.370999999999</c:v>
                </c:pt>
                <c:pt idx="1493">
                  <c:v>22830.906999999999</c:v>
                </c:pt>
                <c:pt idx="1494">
                  <c:v>22828.093000000001</c:v>
                </c:pt>
                <c:pt idx="1495">
                  <c:v>22828.780999999999</c:v>
                </c:pt>
                <c:pt idx="1496">
                  <c:v>22828.901000000002</c:v>
                </c:pt>
                <c:pt idx="1497">
                  <c:v>22830.451000000001</c:v>
                </c:pt>
                <c:pt idx="1498">
                  <c:v>22833.403999999999</c:v>
                </c:pt>
                <c:pt idx="1499">
                  <c:v>22835.294999999998</c:v>
                </c:pt>
                <c:pt idx="1500">
                  <c:v>22836.285</c:v>
                </c:pt>
                <c:pt idx="1501">
                  <c:v>22838.475999999999</c:v>
                </c:pt>
                <c:pt idx="1502">
                  <c:v>22837.536</c:v>
                </c:pt>
                <c:pt idx="1503">
                  <c:v>22836.042000000001</c:v>
                </c:pt>
                <c:pt idx="1504">
                  <c:v>22832.510999999999</c:v>
                </c:pt>
                <c:pt idx="1505">
                  <c:v>22828.974999999999</c:v>
                </c:pt>
                <c:pt idx="1506">
                  <c:v>22829.724999999999</c:v>
                </c:pt>
                <c:pt idx="1507">
                  <c:v>22825.454000000002</c:v>
                </c:pt>
                <c:pt idx="1508">
                  <c:v>22824.848999999998</c:v>
                </c:pt>
                <c:pt idx="1509">
                  <c:v>22828.623</c:v>
                </c:pt>
                <c:pt idx="1510">
                  <c:v>22832.059000000001</c:v>
                </c:pt>
                <c:pt idx="1511">
                  <c:v>22834.874</c:v>
                </c:pt>
                <c:pt idx="1512">
                  <c:v>22832.766</c:v>
                </c:pt>
                <c:pt idx="1513">
                  <c:v>22828.876</c:v>
                </c:pt>
                <c:pt idx="1514">
                  <c:v>22822.01</c:v>
                </c:pt>
                <c:pt idx="1515">
                  <c:v>22823.441999999999</c:v>
                </c:pt>
                <c:pt idx="1516">
                  <c:v>22824.883999999998</c:v>
                </c:pt>
                <c:pt idx="1517">
                  <c:v>22825.003000000001</c:v>
                </c:pt>
                <c:pt idx="1518">
                  <c:v>22829.544999999998</c:v>
                </c:pt>
                <c:pt idx="1519">
                  <c:v>22830.602999999999</c:v>
                </c:pt>
                <c:pt idx="1520">
                  <c:v>22829.406999999999</c:v>
                </c:pt>
                <c:pt idx="1521">
                  <c:v>22828.518</c:v>
                </c:pt>
                <c:pt idx="1522">
                  <c:v>22830.893</c:v>
                </c:pt>
                <c:pt idx="1523">
                  <c:v>22833.524000000001</c:v>
                </c:pt>
                <c:pt idx="1524">
                  <c:v>22835.870999999999</c:v>
                </c:pt>
                <c:pt idx="1525">
                  <c:v>22835.827000000001</c:v>
                </c:pt>
                <c:pt idx="1526">
                  <c:v>22833.827000000001</c:v>
                </c:pt>
                <c:pt idx="1527">
                  <c:v>22830.481</c:v>
                </c:pt>
                <c:pt idx="1528">
                  <c:v>22831.483</c:v>
                </c:pt>
                <c:pt idx="1529">
                  <c:v>22834.003000000001</c:v>
                </c:pt>
                <c:pt idx="1530">
                  <c:v>22828.002</c:v>
                </c:pt>
                <c:pt idx="1531">
                  <c:v>22829.764999999999</c:v>
                </c:pt>
                <c:pt idx="1532">
                  <c:v>22832.308000000001</c:v>
                </c:pt>
                <c:pt idx="1533">
                  <c:v>22834.045999999998</c:v>
                </c:pt>
                <c:pt idx="1534">
                  <c:v>22835.260999999999</c:v>
                </c:pt>
                <c:pt idx="1535">
                  <c:v>22835.516</c:v>
                </c:pt>
                <c:pt idx="1536">
                  <c:v>22835.631000000001</c:v>
                </c:pt>
                <c:pt idx="1537">
                  <c:v>22834.221000000001</c:v>
                </c:pt>
                <c:pt idx="1538">
                  <c:v>22834.106</c:v>
                </c:pt>
                <c:pt idx="1539">
                  <c:v>22832.602999999999</c:v>
                </c:pt>
                <c:pt idx="1540">
                  <c:v>22830.177</c:v>
                </c:pt>
                <c:pt idx="1541">
                  <c:v>22826.558000000001</c:v>
                </c:pt>
                <c:pt idx="1542">
                  <c:v>22822.484</c:v>
                </c:pt>
                <c:pt idx="1543">
                  <c:v>22819.115000000002</c:v>
                </c:pt>
                <c:pt idx="1544">
                  <c:v>22816.811000000002</c:v>
                </c:pt>
                <c:pt idx="1545">
                  <c:v>22817.037</c:v>
                </c:pt>
                <c:pt idx="1546">
                  <c:v>22816.445</c:v>
                </c:pt>
                <c:pt idx="1547">
                  <c:v>22816.481</c:v>
                </c:pt>
                <c:pt idx="1548">
                  <c:v>22811.598000000002</c:v>
                </c:pt>
                <c:pt idx="1549">
                  <c:v>22805.605</c:v>
                </c:pt>
                <c:pt idx="1550">
                  <c:v>22797.651000000002</c:v>
                </c:pt>
                <c:pt idx="1551">
                  <c:v>22787.373</c:v>
                </c:pt>
                <c:pt idx="1552">
                  <c:v>22783.88</c:v>
                </c:pt>
                <c:pt idx="1553">
                  <c:v>22780.885999999999</c:v>
                </c:pt>
                <c:pt idx="1554">
                  <c:v>22778.04</c:v>
                </c:pt>
                <c:pt idx="1555">
                  <c:v>22775.708999999999</c:v>
                </c:pt>
                <c:pt idx="1556">
                  <c:v>22770.685000000001</c:v>
                </c:pt>
                <c:pt idx="1557">
                  <c:v>22767.123</c:v>
                </c:pt>
                <c:pt idx="1558">
                  <c:v>22763.682000000001</c:v>
                </c:pt>
                <c:pt idx="1559">
                  <c:v>22761.68</c:v>
                </c:pt>
                <c:pt idx="1560">
                  <c:v>22761.191999999999</c:v>
                </c:pt>
                <c:pt idx="1561">
                  <c:v>22759.098000000002</c:v>
                </c:pt>
                <c:pt idx="1562">
                  <c:v>22752.855</c:v>
                </c:pt>
                <c:pt idx="1563">
                  <c:v>22746.309000000001</c:v>
                </c:pt>
                <c:pt idx="1564">
                  <c:v>22740.63</c:v>
                </c:pt>
                <c:pt idx="1565">
                  <c:v>22736.025000000001</c:v>
                </c:pt>
                <c:pt idx="1566">
                  <c:v>22732.435000000001</c:v>
                </c:pt>
                <c:pt idx="1567">
                  <c:v>22724.315999999999</c:v>
                </c:pt>
                <c:pt idx="1568">
                  <c:v>22717.673999999999</c:v>
                </c:pt>
                <c:pt idx="1569">
                  <c:v>22711.399000000001</c:v>
                </c:pt>
                <c:pt idx="1570">
                  <c:v>22703.257000000001</c:v>
                </c:pt>
                <c:pt idx="1571">
                  <c:v>22697.852999999999</c:v>
                </c:pt>
                <c:pt idx="1572">
                  <c:v>22693.861000000001</c:v>
                </c:pt>
                <c:pt idx="1573">
                  <c:v>22689.922999999999</c:v>
                </c:pt>
                <c:pt idx="1574">
                  <c:v>22686.851999999999</c:v>
                </c:pt>
                <c:pt idx="1575">
                  <c:v>22681.47</c:v>
                </c:pt>
                <c:pt idx="1576">
                  <c:v>22673.811000000002</c:v>
                </c:pt>
                <c:pt idx="1577">
                  <c:v>22666.496999999999</c:v>
                </c:pt>
                <c:pt idx="1578">
                  <c:v>22657.386999999999</c:v>
                </c:pt>
                <c:pt idx="1579">
                  <c:v>22649.901999999998</c:v>
                </c:pt>
                <c:pt idx="1580">
                  <c:v>22635.373</c:v>
                </c:pt>
                <c:pt idx="1581">
                  <c:v>22626.787</c:v>
                </c:pt>
                <c:pt idx="1582">
                  <c:v>22618.028999999999</c:v>
                </c:pt>
                <c:pt idx="1583">
                  <c:v>22611.02</c:v>
                </c:pt>
                <c:pt idx="1584">
                  <c:v>22597.562999999998</c:v>
                </c:pt>
                <c:pt idx="1585">
                  <c:v>22588.524000000001</c:v>
                </c:pt>
                <c:pt idx="1586">
                  <c:v>22580.877</c:v>
                </c:pt>
                <c:pt idx="1587">
                  <c:v>22571.356</c:v>
                </c:pt>
                <c:pt idx="1588">
                  <c:v>22561.272000000001</c:v>
                </c:pt>
                <c:pt idx="1589">
                  <c:v>22550.597000000002</c:v>
                </c:pt>
                <c:pt idx="1590">
                  <c:v>22536.079000000002</c:v>
                </c:pt>
                <c:pt idx="1591">
                  <c:v>22522.683000000001</c:v>
                </c:pt>
                <c:pt idx="1592">
                  <c:v>22508.254000000001</c:v>
                </c:pt>
                <c:pt idx="1593">
                  <c:v>22494.084999999999</c:v>
                </c:pt>
                <c:pt idx="1594">
                  <c:v>22481.491999999998</c:v>
                </c:pt>
                <c:pt idx="1595">
                  <c:v>22473.325000000001</c:v>
                </c:pt>
                <c:pt idx="1596">
                  <c:v>22465.434000000001</c:v>
                </c:pt>
                <c:pt idx="1597">
                  <c:v>22460.37</c:v>
                </c:pt>
                <c:pt idx="1598">
                  <c:v>22450.865000000002</c:v>
                </c:pt>
                <c:pt idx="1599">
                  <c:v>22439.445</c:v>
                </c:pt>
                <c:pt idx="1600">
                  <c:v>22426.949000000001</c:v>
                </c:pt>
                <c:pt idx="1601">
                  <c:v>22413.388999999999</c:v>
                </c:pt>
                <c:pt idx="1602">
                  <c:v>22402.18</c:v>
                </c:pt>
                <c:pt idx="1603">
                  <c:v>22390.107</c:v>
                </c:pt>
                <c:pt idx="1604">
                  <c:v>22378.753000000001</c:v>
                </c:pt>
                <c:pt idx="1605">
                  <c:v>22366.281999999999</c:v>
                </c:pt>
                <c:pt idx="1606">
                  <c:v>22354.222000000002</c:v>
                </c:pt>
                <c:pt idx="1607">
                  <c:v>22342.022000000001</c:v>
                </c:pt>
                <c:pt idx="1608">
                  <c:v>22331.238000000001</c:v>
                </c:pt>
                <c:pt idx="1609">
                  <c:v>22318.134999999998</c:v>
                </c:pt>
                <c:pt idx="1610">
                  <c:v>22303.424999999999</c:v>
                </c:pt>
                <c:pt idx="1611">
                  <c:v>22289.050999999999</c:v>
                </c:pt>
                <c:pt idx="1612">
                  <c:v>22274.798999999999</c:v>
                </c:pt>
                <c:pt idx="1613">
                  <c:v>22258.753000000001</c:v>
                </c:pt>
                <c:pt idx="1614">
                  <c:v>22241.232</c:v>
                </c:pt>
                <c:pt idx="1615">
                  <c:v>22220.695</c:v>
                </c:pt>
                <c:pt idx="1616">
                  <c:v>22206.050999999999</c:v>
                </c:pt>
                <c:pt idx="1617">
                  <c:v>22188.510999999999</c:v>
                </c:pt>
                <c:pt idx="1618">
                  <c:v>22175.074000000001</c:v>
                </c:pt>
                <c:pt idx="1619">
                  <c:v>22160.843000000001</c:v>
                </c:pt>
                <c:pt idx="1620">
                  <c:v>22144.241999999998</c:v>
                </c:pt>
                <c:pt idx="1621">
                  <c:v>22129.523000000001</c:v>
                </c:pt>
                <c:pt idx="1622">
                  <c:v>22117.237000000001</c:v>
                </c:pt>
                <c:pt idx="1623">
                  <c:v>22101.127</c:v>
                </c:pt>
                <c:pt idx="1624">
                  <c:v>22085.96</c:v>
                </c:pt>
                <c:pt idx="1625">
                  <c:v>22072.008999999998</c:v>
                </c:pt>
                <c:pt idx="1626">
                  <c:v>22057.162</c:v>
                </c:pt>
                <c:pt idx="1627">
                  <c:v>22040.839</c:v>
                </c:pt>
                <c:pt idx="1628">
                  <c:v>22024.232</c:v>
                </c:pt>
                <c:pt idx="1629">
                  <c:v>22007.005000000001</c:v>
                </c:pt>
                <c:pt idx="1630">
                  <c:v>21988.001</c:v>
                </c:pt>
                <c:pt idx="1631">
                  <c:v>21974.337</c:v>
                </c:pt>
                <c:pt idx="1632">
                  <c:v>21962.706999999999</c:v>
                </c:pt>
                <c:pt idx="1633">
                  <c:v>21948.696</c:v>
                </c:pt>
                <c:pt idx="1634">
                  <c:v>21936.098999999998</c:v>
                </c:pt>
                <c:pt idx="1635">
                  <c:v>21925.362000000001</c:v>
                </c:pt>
                <c:pt idx="1636">
                  <c:v>21910.271000000001</c:v>
                </c:pt>
                <c:pt idx="1637">
                  <c:v>21897.508999999998</c:v>
                </c:pt>
                <c:pt idx="1638">
                  <c:v>21887.690999999999</c:v>
                </c:pt>
                <c:pt idx="1639">
                  <c:v>21877.915000000001</c:v>
                </c:pt>
                <c:pt idx="1640">
                  <c:v>21865.027999999998</c:v>
                </c:pt>
                <c:pt idx="1641">
                  <c:v>21851.723999999998</c:v>
                </c:pt>
                <c:pt idx="1642">
                  <c:v>21842.409</c:v>
                </c:pt>
                <c:pt idx="1643">
                  <c:v>21831.737000000001</c:v>
                </c:pt>
                <c:pt idx="1644">
                  <c:v>21817.746999999999</c:v>
                </c:pt>
                <c:pt idx="1645">
                  <c:v>21807.184000000001</c:v>
                </c:pt>
                <c:pt idx="1646">
                  <c:v>21797.798999999999</c:v>
                </c:pt>
                <c:pt idx="1647">
                  <c:v>21790.774000000001</c:v>
                </c:pt>
                <c:pt idx="1648">
                  <c:v>21782.435000000001</c:v>
                </c:pt>
                <c:pt idx="1649">
                  <c:v>21773.075000000001</c:v>
                </c:pt>
                <c:pt idx="1650">
                  <c:v>21766.019</c:v>
                </c:pt>
                <c:pt idx="1651">
                  <c:v>21756.018</c:v>
                </c:pt>
                <c:pt idx="1652">
                  <c:v>21747.222000000002</c:v>
                </c:pt>
                <c:pt idx="1653">
                  <c:v>21737.987000000001</c:v>
                </c:pt>
                <c:pt idx="1654">
                  <c:v>21728.183000000001</c:v>
                </c:pt>
                <c:pt idx="1655">
                  <c:v>21719.919000000002</c:v>
                </c:pt>
                <c:pt idx="1656">
                  <c:v>21714.429</c:v>
                </c:pt>
                <c:pt idx="1657">
                  <c:v>21705.376</c:v>
                </c:pt>
                <c:pt idx="1658">
                  <c:v>21693.148000000001</c:v>
                </c:pt>
                <c:pt idx="1659">
                  <c:v>21687.866000000002</c:v>
                </c:pt>
                <c:pt idx="1660">
                  <c:v>21682.659</c:v>
                </c:pt>
                <c:pt idx="1661">
                  <c:v>21678.867999999999</c:v>
                </c:pt>
                <c:pt idx="1662">
                  <c:v>21672.304</c:v>
                </c:pt>
                <c:pt idx="1663">
                  <c:v>21668.22</c:v>
                </c:pt>
                <c:pt idx="1664">
                  <c:v>21663.123</c:v>
                </c:pt>
                <c:pt idx="1665">
                  <c:v>21655.532999999999</c:v>
                </c:pt>
                <c:pt idx="1666">
                  <c:v>21647.996999999999</c:v>
                </c:pt>
                <c:pt idx="1667">
                  <c:v>21641.325000000001</c:v>
                </c:pt>
                <c:pt idx="1668">
                  <c:v>21633.691999999999</c:v>
                </c:pt>
                <c:pt idx="1669">
                  <c:v>21629.895</c:v>
                </c:pt>
                <c:pt idx="1670">
                  <c:v>21623.311000000002</c:v>
                </c:pt>
                <c:pt idx="1671">
                  <c:v>21613.294000000002</c:v>
                </c:pt>
                <c:pt idx="1672">
                  <c:v>21605.712</c:v>
                </c:pt>
                <c:pt idx="1673">
                  <c:v>21602.562000000002</c:v>
                </c:pt>
                <c:pt idx="1674">
                  <c:v>21598.789000000001</c:v>
                </c:pt>
                <c:pt idx="1675">
                  <c:v>21595.761999999999</c:v>
                </c:pt>
                <c:pt idx="1676">
                  <c:v>21591.742999999999</c:v>
                </c:pt>
                <c:pt idx="1677">
                  <c:v>21588.776999999998</c:v>
                </c:pt>
                <c:pt idx="1678">
                  <c:v>21583.232</c:v>
                </c:pt>
                <c:pt idx="1679">
                  <c:v>21575.49</c:v>
                </c:pt>
                <c:pt idx="1680">
                  <c:v>21570.958999999999</c:v>
                </c:pt>
                <c:pt idx="1681">
                  <c:v>21565.499</c:v>
                </c:pt>
                <c:pt idx="1682">
                  <c:v>21561.188999999998</c:v>
                </c:pt>
                <c:pt idx="1683">
                  <c:v>21554.483</c:v>
                </c:pt>
                <c:pt idx="1684">
                  <c:v>21549.569</c:v>
                </c:pt>
                <c:pt idx="1685">
                  <c:v>21545.643</c:v>
                </c:pt>
                <c:pt idx="1686">
                  <c:v>21540.850999999999</c:v>
                </c:pt>
                <c:pt idx="1687">
                  <c:v>21532.271000000001</c:v>
                </c:pt>
                <c:pt idx="1688">
                  <c:v>21521.177</c:v>
                </c:pt>
                <c:pt idx="1689">
                  <c:v>21515.571</c:v>
                </c:pt>
                <c:pt idx="1690">
                  <c:v>21511.862000000001</c:v>
                </c:pt>
                <c:pt idx="1691">
                  <c:v>21509.133000000002</c:v>
                </c:pt>
                <c:pt idx="1692">
                  <c:v>21506.539000000001</c:v>
                </c:pt>
                <c:pt idx="1693">
                  <c:v>21499.052</c:v>
                </c:pt>
                <c:pt idx="1694">
                  <c:v>21495.440999999999</c:v>
                </c:pt>
                <c:pt idx="1695">
                  <c:v>21493.040000000001</c:v>
                </c:pt>
                <c:pt idx="1696">
                  <c:v>21487.724999999999</c:v>
                </c:pt>
                <c:pt idx="1697">
                  <c:v>21483.850999999999</c:v>
                </c:pt>
                <c:pt idx="1698">
                  <c:v>21477.722000000002</c:v>
                </c:pt>
                <c:pt idx="1699">
                  <c:v>21474.088</c:v>
                </c:pt>
                <c:pt idx="1700">
                  <c:v>21467.719000000001</c:v>
                </c:pt>
                <c:pt idx="1701">
                  <c:v>21464.513999999999</c:v>
                </c:pt>
                <c:pt idx="1702">
                  <c:v>21457.435000000001</c:v>
                </c:pt>
                <c:pt idx="1703">
                  <c:v>21452.035</c:v>
                </c:pt>
                <c:pt idx="1704">
                  <c:v>21448.031999999999</c:v>
                </c:pt>
                <c:pt idx="1705">
                  <c:v>21445.404999999999</c:v>
                </c:pt>
                <c:pt idx="1706">
                  <c:v>21441.178</c:v>
                </c:pt>
                <c:pt idx="1707">
                  <c:v>21440.720000000001</c:v>
                </c:pt>
                <c:pt idx="1708">
                  <c:v>21436.58</c:v>
                </c:pt>
                <c:pt idx="1709">
                  <c:v>21431.379000000001</c:v>
                </c:pt>
                <c:pt idx="1710">
                  <c:v>21426.179</c:v>
                </c:pt>
                <c:pt idx="1711">
                  <c:v>21421.096000000001</c:v>
                </c:pt>
                <c:pt idx="1712">
                  <c:v>21417.833999999999</c:v>
                </c:pt>
                <c:pt idx="1713">
                  <c:v>21411.681</c:v>
                </c:pt>
                <c:pt idx="1714">
                  <c:v>21402.698</c:v>
                </c:pt>
                <c:pt idx="1715">
                  <c:v>21395.830999999998</c:v>
                </c:pt>
                <c:pt idx="1716">
                  <c:v>21392.061000000002</c:v>
                </c:pt>
                <c:pt idx="1717">
                  <c:v>21386.255000000001</c:v>
                </c:pt>
                <c:pt idx="1718">
                  <c:v>21383.727999999999</c:v>
                </c:pt>
                <c:pt idx="1719">
                  <c:v>21380.519</c:v>
                </c:pt>
                <c:pt idx="1720">
                  <c:v>21378.073</c:v>
                </c:pt>
                <c:pt idx="1721">
                  <c:v>21374.799999999999</c:v>
                </c:pt>
                <c:pt idx="1722">
                  <c:v>21370.069</c:v>
                </c:pt>
                <c:pt idx="1723">
                  <c:v>21368.420999999998</c:v>
                </c:pt>
                <c:pt idx="1724">
                  <c:v>21365.366000000002</c:v>
                </c:pt>
                <c:pt idx="1725">
                  <c:v>21360.664000000001</c:v>
                </c:pt>
                <c:pt idx="1726">
                  <c:v>21356.501</c:v>
                </c:pt>
                <c:pt idx="1727">
                  <c:v>21351.510999999999</c:v>
                </c:pt>
                <c:pt idx="1728">
                  <c:v>21346.37</c:v>
                </c:pt>
                <c:pt idx="1729">
                  <c:v>21340.045999999998</c:v>
                </c:pt>
                <c:pt idx="1730">
                  <c:v>21336.064999999999</c:v>
                </c:pt>
                <c:pt idx="1731">
                  <c:v>21333.441999999999</c:v>
                </c:pt>
                <c:pt idx="1732">
                  <c:v>21328.531999999999</c:v>
                </c:pt>
                <c:pt idx="1733">
                  <c:v>21326.733</c:v>
                </c:pt>
                <c:pt idx="1734">
                  <c:v>21326.374</c:v>
                </c:pt>
                <c:pt idx="1735">
                  <c:v>21321.16</c:v>
                </c:pt>
                <c:pt idx="1736">
                  <c:v>21314.092000000001</c:v>
                </c:pt>
                <c:pt idx="1737">
                  <c:v>21311.462</c:v>
                </c:pt>
                <c:pt idx="1738">
                  <c:v>21309.347000000002</c:v>
                </c:pt>
                <c:pt idx="1739">
                  <c:v>21308.433000000001</c:v>
                </c:pt>
                <c:pt idx="1740">
                  <c:v>21306.297999999999</c:v>
                </c:pt>
                <c:pt idx="1741">
                  <c:v>21303.942999999999</c:v>
                </c:pt>
                <c:pt idx="1742">
                  <c:v>21299.861000000001</c:v>
                </c:pt>
                <c:pt idx="1743">
                  <c:v>21291.912</c:v>
                </c:pt>
                <c:pt idx="1744">
                  <c:v>21290.66</c:v>
                </c:pt>
                <c:pt idx="1745">
                  <c:v>21288.455999999998</c:v>
                </c:pt>
                <c:pt idx="1746">
                  <c:v>21286.572</c:v>
                </c:pt>
                <c:pt idx="1747">
                  <c:v>21286</c:v>
                </c:pt>
                <c:pt idx="1748">
                  <c:v>21283.501</c:v>
                </c:pt>
                <c:pt idx="1749">
                  <c:v>21281.683000000001</c:v>
                </c:pt>
                <c:pt idx="1750">
                  <c:v>21281.064999999999</c:v>
                </c:pt>
                <c:pt idx="1751">
                  <c:v>21279.287</c:v>
                </c:pt>
                <c:pt idx="1752">
                  <c:v>21275.382000000001</c:v>
                </c:pt>
                <c:pt idx="1753">
                  <c:v>21271.46</c:v>
                </c:pt>
                <c:pt idx="1754">
                  <c:v>21266.025000000001</c:v>
                </c:pt>
                <c:pt idx="1755">
                  <c:v>21265.530999999999</c:v>
                </c:pt>
                <c:pt idx="1756">
                  <c:v>21262.558000000001</c:v>
                </c:pt>
                <c:pt idx="1757">
                  <c:v>21260.917000000001</c:v>
                </c:pt>
                <c:pt idx="1758">
                  <c:v>21258.631000000001</c:v>
                </c:pt>
                <c:pt idx="1759">
                  <c:v>21257.523000000001</c:v>
                </c:pt>
                <c:pt idx="1760">
                  <c:v>21252.293000000001</c:v>
                </c:pt>
                <c:pt idx="1761">
                  <c:v>21248.367999999999</c:v>
                </c:pt>
                <c:pt idx="1762">
                  <c:v>21246.164000000001</c:v>
                </c:pt>
                <c:pt idx="1763">
                  <c:v>21244.252</c:v>
                </c:pt>
                <c:pt idx="1764">
                  <c:v>21245.200000000001</c:v>
                </c:pt>
                <c:pt idx="1765">
                  <c:v>21245.065999999999</c:v>
                </c:pt>
                <c:pt idx="1766">
                  <c:v>21242.3</c:v>
                </c:pt>
                <c:pt idx="1767">
                  <c:v>21238.523000000001</c:v>
                </c:pt>
                <c:pt idx="1768">
                  <c:v>21235.773000000001</c:v>
                </c:pt>
                <c:pt idx="1769">
                  <c:v>21234.467000000001</c:v>
                </c:pt>
                <c:pt idx="1770">
                  <c:v>21231.29</c:v>
                </c:pt>
                <c:pt idx="1771">
                  <c:v>21231.151999999998</c:v>
                </c:pt>
                <c:pt idx="1772">
                  <c:v>21230.075000000001</c:v>
                </c:pt>
                <c:pt idx="1773">
                  <c:v>21222.094000000001</c:v>
                </c:pt>
                <c:pt idx="1774">
                  <c:v>21217.093000000001</c:v>
                </c:pt>
                <c:pt idx="1775">
                  <c:v>21215.841</c:v>
                </c:pt>
                <c:pt idx="1776">
                  <c:v>21215.197</c:v>
                </c:pt>
                <c:pt idx="1777">
                  <c:v>21213.64</c:v>
                </c:pt>
                <c:pt idx="1778">
                  <c:v>21213.677</c:v>
                </c:pt>
                <c:pt idx="1779">
                  <c:v>21212.681</c:v>
                </c:pt>
                <c:pt idx="1780">
                  <c:v>21211.758999999998</c:v>
                </c:pt>
                <c:pt idx="1781">
                  <c:v>21211.607</c:v>
                </c:pt>
                <c:pt idx="1782">
                  <c:v>21209.74</c:v>
                </c:pt>
                <c:pt idx="1783">
                  <c:v>21208.11</c:v>
                </c:pt>
                <c:pt idx="1784">
                  <c:v>21207.669000000002</c:v>
                </c:pt>
                <c:pt idx="1785">
                  <c:v>21205.360000000001</c:v>
                </c:pt>
                <c:pt idx="1786">
                  <c:v>21202.671999999999</c:v>
                </c:pt>
                <c:pt idx="1787">
                  <c:v>21200.924999999999</c:v>
                </c:pt>
                <c:pt idx="1788">
                  <c:v>21196.987000000001</c:v>
                </c:pt>
                <c:pt idx="1789">
                  <c:v>21194.845000000001</c:v>
                </c:pt>
                <c:pt idx="1790">
                  <c:v>21190.184000000001</c:v>
                </c:pt>
                <c:pt idx="1791">
                  <c:v>21185.958999999999</c:v>
                </c:pt>
                <c:pt idx="1792">
                  <c:v>21181.746999999999</c:v>
                </c:pt>
                <c:pt idx="1793">
                  <c:v>21179.269</c:v>
                </c:pt>
                <c:pt idx="1794">
                  <c:v>21181.608</c:v>
                </c:pt>
                <c:pt idx="1795">
                  <c:v>21182.367999999999</c:v>
                </c:pt>
                <c:pt idx="1796">
                  <c:v>21181.756000000001</c:v>
                </c:pt>
                <c:pt idx="1797">
                  <c:v>21178.258000000002</c:v>
                </c:pt>
                <c:pt idx="1798">
                  <c:v>21173.456999999999</c:v>
                </c:pt>
                <c:pt idx="1799">
                  <c:v>21169.414000000001</c:v>
                </c:pt>
                <c:pt idx="1800">
                  <c:v>21164.52</c:v>
                </c:pt>
                <c:pt idx="1801">
                  <c:v>21162.21</c:v>
                </c:pt>
                <c:pt idx="1802">
                  <c:v>21157.280999999999</c:v>
                </c:pt>
                <c:pt idx="1803">
                  <c:v>21153.615000000002</c:v>
                </c:pt>
                <c:pt idx="1804">
                  <c:v>21152.731</c:v>
                </c:pt>
                <c:pt idx="1805">
                  <c:v>21151.825000000001</c:v>
                </c:pt>
                <c:pt idx="1806">
                  <c:v>21149.424999999999</c:v>
                </c:pt>
                <c:pt idx="1807">
                  <c:v>21143.545999999998</c:v>
                </c:pt>
                <c:pt idx="1808">
                  <c:v>21146.787</c:v>
                </c:pt>
                <c:pt idx="1809">
                  <c:v>21149.784</c:v>
                </c:pt>
                <c:pt idx="1810">
                  <c:v>21150.348000000002</c:v>
                </c:pt>
                <c:pt idx="1811">
                  <c:v>21150.298999999999</c:v>
                </c:pt>
                <c:pt idx="1812">
                  <c:v>21145.907999999999</c:v>
                </c:pt>
                <c:pt idx="1813">
                  <c:v>21144.249</c:v>
                </c:pt>
                <c:pt idx="1814">
                  <c:v>21142.422999999999</c:v>
                </c:pt>
                <c:pt idx="1815">
                  <c:v>21138.174999999999</c:v>
                </c:pt>
                <c:pt idx="1816">
                  <c:v>21133.360000000001</c:v>
                </c:pt>
                <c:pt idx="1817">
                  <c:v>21125.415000000001</c:v>
                </c:pt>
                <c:pt idx="1818">
                  <c:v>21121.987000000001</c:v>
                </c:pt>
                <c:pt idx="1819">
                  <c:v>21121.850999999999</c:v>
                </c:pt>
                <c:pt idx="1820">
                  <c:v>21118.263999999999</c:v>
                </c:pt>
                <c:pt idx="1821">
                  <c:v>21118.493999999999</c:v>
                </c:pt>
                <c:pt idx="1822">
                  <c:v>21117.384999999998</c:v>
                </c:pt>
                <c:pt idx="1823">
                  <c:v>21114.737000000001</c:v>
                </c:pt>
                <c:pt idx="1824">
                  <c:v>21113.468000000001</c:v>
                </c:pt>
                <c:pt idx="1825">
                  <c:v>21110.941999999999</c:v>
                </c:pt>
                <c:pt idx="1826">
                  <c:v>21107.767</c:v>
                </c:pt>
                <c:pt idx="1827">
                  <c:v>21106.079000000002</c:v>
                </c:pt>
                <c:pt idx="1828">
                  <c:v>21102.73</c:v>
                </c:pt>
                <c:pt idx="1829">
                  <c:v>21094.874</c:v>
                </c:pt>
                <c:pt idx="1830">
                  <c:v>21090.17</c:v>
                </c:pt>
                <c:pt idx="1831">
                  <c:v>21087.852999999999</c:v>
                </c:pt>
                <c:pt idx="1832">
                  <c:v>21086.684000000001</c:v>
                </c:pt>
                <c:pt idx="1833">
                  <c:v>21084.09</c:v>
                </c:pt>
                <c:pt idx="1834">
                  <c:v>21081.078000000001</c:v>
                </c:pt>
                <c:pt idx="1835">
                  <c:v>21080.418000000001</c:v>
                </c:pt>
                <c:pt idx="1836">
                  <c:v>21074.600999999999</c:v>
                </c:pt>
                <c:pt idx="1837">
                  <c:v>21071.201000000001</c:v>
                </c:pt>
                <c:pt idx="1838">
                  <c:v>21069.117999999999</c:v>
                </c:pt>
                <c:pt idx="1839">
                  <c:v>21070.893</c:v>
                </c:pt>
                <c:pt idx="1840">
                  <c:v>21070.066999999999</c:v>
                </c:pt>
                <c:pt idx="1841">
                  <c:v>21070.949000000001</c:v>
                </c:pt>
                <c:pt idx="1842">
                  <c:v>21072.683000000001</c:v>
                </c:pt>
                <c:pt idx="1843">
                  <c:v>21073.174999999999</c:v>
                </c:pt>
                <c:pt idx="1844">
                  <c:v>21072.272000000001</c:v>
                </c:pt>
                <c:pt idx="1845">
                  <c:v>21071.952000000001</c:v>
                </c:pt>
                <c:pt idx="1846">
                  <c:v>21071.612000000001</c:v>
                </c:pt>
                <c:pt idx="1847">
                  <c:v>21071.124</c:v>
                </c:pt>
                <c:pt idx="1848">
                  <c:v>21070.186000000002</c:v>
                </c:pt>
                <c:pt idx="1849">
                  <c:v>21069.528999999999</c:v>
                </c:pt>
                <c:pt idx="1850">
                  <c:v>21069.474999999999</c:v>
                </c:pt>
                <c:pt idx="1851">
                  <c:v>21068.11</c:v>
                </c:pt>
                <c:pt idx="1852">
                  <c:v>21068.052</c:v>
                </c:pt>
                <c:pt idx="1853">
                  <c:v>21065.933000000001</c:v>
                </c:pt>
                <c:pt idx="1854">
                  <c:v>21064.54</c:v>
                </c:pt>
                <c:pt idx="1855">
                  <c:v>21064.905999999999</c:v>
                </c:pt>
                <c:pt idx="1856">
                  <c:v>21061.777999999998</c:v>
                </c:pt>
                <c:pt idx="1857">
                  <c:v>21062.080000000002</c:v>
                </c:pt>
                <c:pt idx="1858">
                  <c:v>21063.846000000001</c:v>
                </c:pt>
                <c:pt idx="1859">
                  <c:v>21062.829000000002</c:v>
                </c:pt>
                <c:pt idx="1860">
                  <c:v>21060.467000000001</c:v>
                </c:pt>
                <c:pt idx="1861">
                  <c:v>21058.383999999998</c:v>
                </c:pt>
                <c:pt idx="1862">
                  <c:v>21054.964</c:v>
                </c:pt>
                <c:pt idx="1863">
                  <c:v>21052.089</c:v>
                </c:pt>
                <c:pt idx="1864">
                  <c:v>21047.159</c:v>
                </c:pt>
                <c:pt idx="1865">
                  <c:v>21048.530999999999</c:v>
                </c:pt>
                <c:pt idx="1866">
                  <c:v>21048.516</c:v>
                </c:pt>
                <c:pt idx="1867">
                  <c:v>21047.667000000001</c:v>
                </c:pt>
                <c:pt idx="1868">
                  <c:v>21044.131000000001</c:v>
                </c:pt>
                <c:pt idx="1869">
                  <c:v>21041.442999999999</c:v>
                </c:pt>
                <c:pt idx="1870">
                  <c:v>21042.696</c:v>
                </c:pt>
                <c:pt idx="1871">
                  <c:v>21043.224999999999</c:v>
                </c:pt>
                <c:pt idx="1872">
                  <c:v>21042.725999999999</c:v>
                </c:pt>
                <c:pt idx="1873">
                  <c:v>21044.89</c:v>
                </c:pt>
                <c:pt idx="1874">
                  <c:v>21045.862000000001</c:v>
                </c:pt>
                <c:pt idx="1875">
                  <c:v>21048.802</c:v>
                </c:pt>
                <c:pt idx="1876">
                  <c:v>21044.539000000001</c:v>
                </c:pt>
                <c:pt idx="1877">
                  <c:v>21043.316999999999</c:v>
                </c:pt>
                <c:pt idx="1878">
                  <c:v>21041.334999999999</c:v>
                </c:pt>
                <c:pt idx="1879">
                  <c:v>21039.187000000002</c:v>
                </c:pt>
                <c:pt idx="1880">
                  <c:v>21040.878000000001</c:v>
                </c:pt>
                <c:pt idx="1881">
                  <c:v>21038.732</c:v>
                </c:pt>
                <c:pt idx="1882">
                  <c:v>21039.21</c:v>
                </c:pt>
                <c:pt idx="1883">
                  <c:v>21039.503000000001</c:v>
                </c:pt>
                <c:pt idx="1884">
                  <c:v>21038.73</c:v>
                </c:pt>
                <c:pt idx="1885">
                  <c:v>21040.815999999999</c:v>
                </c:pt>
                <c:pt idx="1886">
                  <c:v>21038.475999999999</c:v>
                </c:pt>
                <c:pt idx="1887">
                  <c:v>21039.728999999999</c:v>
                </c:pt>
                <c:pt idx="1888">
                  <c:v>21038.763999999999</c:v>
                </c:pt>
                <c:pt idx="1889">
                  <c:v>21038.723000000002</c:v>
                </c:pt>
                <c:pt idx="1890">
                  <c:v>21036.739000000001</c:v>
                </c:pt>
                <c:pt idx="1891">
                  <c:v>21030.955999999998</c:v>
                </c:pt>
                <c:pt idx="1892">
                  <c:v>21027.760999999999</c:v>
                </c:pt>
                <c:pt idx="1893">
                  <c:v>21024.199000000001</c:v>
                </c:pt>
                <c:pt idx="1894">
                  <c:v>21021.113000000001</c:v>
                </c:pt>
                <c:pt idx="1895">
                  <c:v>21016.883000000002</c:v>
                </c:pt>
                <c:pt idx="1896">
                  <c:v>21012.353999999999</c:v>
                </c:pt>
                <c:pt idx="1897">
                  <c:v>21010.65</c:v>
                </c:pt>
                <c:pt idx="1898">
                  <c:v>21012.842000000001</c:v>
                </c:pt>
                <c:pt idx="1899">
                  <c:v>21012.753000000001</c:v>
                </c:pt>
                <c:pt idx="1900">
                  <c:v>21013.341</c:v>
                </c:pt>
                <c:pt idx="1901">
                  <c:v>21015.826000000001</c:v>
                </c:pt>
                <c:pt idx="1902">
                  <c:v>21015.716</c:v>
                </c:pt>
                <c:pt idx="1903">
                  <c:v>21015.087</c:v>
                </c:pt>
                <c:pt idx="1904">
                  <c:v>21014.469000000001</c:v>
                </c:pt>
                <c:pt idx="1905">
                  <c:v>21014.357</c:v>
                </c:pt>
                <c:pt idx="1906">
                  <c:v>21010.445</c:v>
                </c:pt>
                <c:pt idx="1907">
                  <c:v>21008.280999999999</c:v>
                </c:pt>
                <c:pt idx="1908">
                  <c:v>21004.083999999999</c:v>
                </c:pt>
                <c:pt idx="1909">
                  <c:v>21000.987000000001</c:v>
                </c:pt>
                <c:pt idx="1910">
                  <c:v>21003.666000000001</c:v>
                </c:pt>
                <c:pt idx="1911">
                  <c:v>21008.708999999999</c:v>
                </c:pt>
                <c:pt idx="1912">
                  <c:v>21010.326000000001</c:v>
                </c:pt>
                <c:pt idx="1913">
                  <c:v>21010.409</c:v>
                </c:pt>
                <c:pt idx="1914">
                  <c:v>21007.025000000001</c:v>
                </c:pt>
                <c:pt idx="1915">
                  <c:v>21006.05</c:v>
                </c:pt>
                <c:pt idx="1916">
                  <c:v>21002.973000000002</c:v>
                </c:pt>
                <c:pt idx="1917">
                  <c:v>20996.580999999998</c:v>
                </c:pt>
                <c:pt idx="1918">
                  <c:v>20994.421999999999</c:v>
                </c:pt>
                <c:pt idx="1919">
                  <c:v>20994.613000000001</c:v>
                </c:pt>
                <c:pt idx="1920">
                  <c:v>20989.967000000001</c:v>
                </c:pt>
                <c:pt idx="1921">
                  <c:v>20986.776000000002</c:v>
                </c:pt>
                <c:pt idx="1922">
                  <c:v>20983.297999999999</c:v>
                </c:pt>
                <c:pt idx="1923">
                  <c:v>20982.394</c:v>
                </c:pt>
                <c:pt idx="1924">
                  <c:v>20981.308000000001</c:v>
                </c:pt>
                <c:pt idx="1925">
                  <c:v>20977.941999999999</c:v>
                </c:pt>
                <c:pt idx="1926">
                  <c:v>20973.833999999999</c:v>
                </c:pt>
                <c:pt idx="1927">
                  <c:v>20971.931</c:v>
                </c:pt>
                <c:pt idx="1928">
                  <c:v>20969.702000000001</c:v>
                </c:pt>
                <c:pt idx="1929">
                  <c:v>20967.702000000001</c:v>
                </c:pt>
                <c:pt idx="1930">
                  <c:v>20964.312000000002</c:v>
                </c:pt>
                <c:pt idx="1931">
                  <c:v>20964.362000000001</c:v>
                </c:pt>
                <c:pt idx="1932">
                  <c:v>20961.501</c:v>
                </c:pt>
                <c:pt idx="1933">
                  <c:v>20957.710999999999</c:v>
                </c:pt>
                <c:pt idx="1934">
                  <c:v>20953.955000000002</c:v>
                </c:pt>
                <c:pt idx="1935">
                  <c:v>20954.400000000001</c:v>
                </c:pt>
                <c:pt idx="1936">
                  <c:v>20952.128000000001</c:v>
                </c:pt>
                <c:pt idx="1937">
                  <c:v>20952.460999999999</c:v>
                </c:pt>
                <c:pt idx="1938">
                  <c:v>20950.694</c:v>
                </c:pt>
                <c:pt idx="1939">
                  <c:v>20947.434000000001</c:v>
                </c:pt>
                <c:pt idx="1940">
                  <c:v>20945.495999999999</c:v>
                </c:pt>
                <c:pt idx="1941">
                  <c:v>20942.905999999999</c:v>
                </c:pt>
                <c:pt idx="1942">
                  <c:v>20939.292000000001</c:v>
                </c:pt>
                <c:pt idx="1943">
                  <c:v>20935.388999999999</c:v>
                </c:pt>
                <c:pt idx="1944">
                  <c:v>20933.18</c:v>
                </c:pt>
                <c:pt idx="1945">
                  <c:v>20931.169999999998</c:v>
                </c:pt>
                <c:pt idx="1946">
                  <c:v>20926.951000000001</c:v>
                </c:pt>
                <c:pt idx="1947">
                  <c:v>20926.169000000002</c:v>
                </c:pt>
                <c:pt idx="1948">
                  <c:v>20924.804</c:v>
                </c:pt>
                <c:pt idx="1949">
                  <c:v>20922.237000000001</c:v>
                </c:pt>
                <c:pt idx="1950">
                  <c:v>20919.143</c:v>
                </c:pt>
                <c:pt idx="1951">
                  <c:v>20915.017</c:v>
                </c:pt>
                <c:pt idx="1952">
                  <c:v>20910.671999999999</c:v>
                </c:pt>
                <c:pt idx="1953">
                  <c:v>20908.326000000001</c:v>
                </c:pt>
                <c:pt idx="1954">
                  <c:v>20905.276000000002</c:v>
                </c:pt>
                <c:pt idx="1955">
                  <c:v>20901.620999999999</c:v>
                </c:pt>
                <c:pt idx="1956">
                  <c:v>20896.348999999998</c:v>
                </c:pt>
                <c:pt idx="1957">
                  <c:v>20891.985000000001</c:v>
                </c:pt>
                <c:pt idx="1958">
                  <c:v>20888.862000000001</c:v>
                </c:pt>
                <c:pt idx="1959">
                  <c:v>20886.059000000001</c:v>
                </c:pt>
                <c:pt idx="1960">
                  <c:v>20885.117999999999</c:v>
                </c:pt>
                <c:pt idx="1961">
                  <c:v>20883.576000000001</c:v>
                </c:pt>
                <c:pt idx="1962">
                  <c:v>20882.353999999999</c:v>
                </c:pt>
                <c:pt idx="1963">
                  <c:v>20877.741999999998</c:v>
                </c:pt>
                <c:pt idx="1964">
                  <c:v>20872.535</c:v>
                </c:pt>
                <c:pt idx="1965">
                  <c:v>20867.512999999999</c:v>
                </c:pt>
                <c:pt idx="1966">
                  <c:v>20864.665000000001</c:v>
                </c:pt>
                <c:pt idx="1967">
                  <c:v>20860.785</c:v>
                </c:pt>
                <c:pt idx="1968">
                  <c:v>20858.545999999998</c:v>
                </c:pt>
                <c:pt idx="1969">
                  <c:v>20853.698</c:v>
                </c:pt>
                <c:pt idx="1970">
                  <c:v>20849.177</c:v>
                </c:pt>
                <c:pt idx="1971">
                  <c:v>20845.333999999999</c:v>
                </c:pt>
                <c:pt idx="1972">
                  <c:v>20841.006000000001</c:v>
                </c:pt>
                <c:pt idx="1973">
                  <c:v>20840.210999999999</c:v>
                </c:pt>
                <c:pt idx="1974">
                  <c:v>20836.505000000001</c:v>
                </c:pt>
                <c:pt idx="1975">
                  <c:v>20833.125</c:v>
                </c:pt>
                <c:pt idx="1976">
                  <c:v>20829.593000000001</c:v>
                </c:pt>
                <c:pt idx="1977">
                  <c:v>20824.598999999998</c:v>
                </c:pt>
                <c:pt idx="1978">
                  <c:v>20819.066999999999</c:v>
                </c:pt>
                <c:pt idx="1979">
                  <c:v>20813.876</c:v>
                </c:pt>
                <c:pt idx="1980">
                  <c:v>20807.517</c:v>
                </c:pt>
                <c:pt idx="1981">
                  <c:v>20803.280999999999</c:v>
                </c:pt>
                <c:pt idx="1982">
                  <c:v>20796.384999999998</c:v>
                </c:pt>
                <c:pt idx="1983">
                  <c:v>20792.559000000001</c:v>
                </c:pt>
                <c:pt idx="1984">
                  <c:v>20785.563999999998</c:v>
                </c:pt>
                <c:pt idx="1985">
                  <c:v>20780.612000000001</c:v>
                </c:pt>
                <c:pt idx="1986">
                  <c:v>20776.238000000001</c:v>
                </c:pt>
                <c:pt idx="1987">
                  <c:v>20770.264999999999</c:v>
                </c:pt>
                <c:pt idx="1988">
                  <c:v>20764.858</c:v>
                </c:pt>
                <c:pt idx="1989">
                  <c:v>20758.357</c:v>
                </c:pt>
                <c:pt idx="1990">
                  <c:v>20752.244999999999</c:v>
                </c:pt>
                <c:pt idx="1991">
                  <c:v>20745.939999999999</c:v>
                </c:pt>
                <c:pt idx="1992">
                  <c:v>20734.04</c:v>
                </c:pt>
                <c:pt idx="1993">
                  <c:v>20727.874</c:v>
                </c:pt>
                <c:pt idx="1994">
                  <c:v>20719.364000000001</c:v>
                </c:pt>
                <c:pt idx="1995">
                  <c:v>20713.038</c:v>
                </c:pt>
                <c:pt idx="1996">
                  <c:v>20706.394</c:v>
                </c:pt>
                <c:pt idx="1997">
                  <c:v>20700.663</c:v>
                </c:pt>
                <c:pt idx="1998">
                  <c:v>20694.789000000001</c:v>
                </c:pt>
                <c:pt idx="1999">
                  <c:v>20689.702000000001</c:v>
                </c:pt>
                <c:pt idx="2000">
                  <c:v>20683.742999999999</c:v>
                </c:pt>
                <c:pt idx="2001">
                  <c:v>20676.657999999999</c:v>
                </c:pt>
                <c:pt idx="2002">
                  <c:v>20669.367999999999</c:v>
                </c:pt>
                <c:pt idx="2003">
                  <c:v>20663.238000000001</c:v>
                </c:pt>
                <c:pt idx="2004">
                  <c:v>20654.348000000002</c:v>
                </c:pt>
                <c:pt idx="2005">
                  <c:v>20645.633999999998</c:v>
                </c:pt>
                <c:pt idx="2006">
                  <c:v>20637.238000000001</c:v>
                </c:pt>
                <c:pt idx="2007">
                  <c:v>20627.177</c:v>
                </c:pt>
                <c:pt idx="2008">
                  <c:v>20616.871999999999</c:v>
                </c:pt>
                <c:pt idx="2009">
                  <c:v>20611.471000000001</c:v>
                </c:pt>
                <c:pt idx="2010">
                  <c:v>20606.784</c:v>
                </c:pt>
                <c:pt idx="2011">
                  <c:v>20601.764999999999</c:v>
                </c:pt>
                <c:pt idx="2012">
                  <c:v>20595.641</c:v>
                </c:pt>
                <c:pt idx="2013">
                  <c:v>20589.159</c:v>
                </c:pt>
                <c:pt idx="2014">
                  <c:v>20581.8</c:v>
                </c:pt>
                <c:pt idx="2015">
                  <c:v>20575.633000000002</c:v>
                </c:pt>
                <c:pt idx="2016">
                  <c:v>20567.567999999999</c:v>
                </c:pt>
                <c:pt idx="2017">
                  <c:v>20563.319</c:v>
                </c:pt>
                <c:pt idx="2018">
                  <c:v>20556.998</c:v>
                </c:pt>
                <c:pt idx="2019">
                  <c:v>20552.508000000002</c:v>
                </c:pt>
                <c:pt idx="2020">
                  <c:v>20547.359</c:v>
                </c:pt>
                <c:pt idx="2021">
                  <c:v>20542.296999999999</c:v>
                </c:pt>
                <c:pt idx="2022">
                  <c:v>20537.743999999999</c:v>
                </c:pt>
                <c:pt idx="2023">
                  <c:v>20528.546999999999</c:v>
                </c:pt>
                <c:pt idx="2024">
                  <c:v>20516.951000000001</c:v>
                </c:pt>
                <c:pt idx="2025">
                  <c:v>20509.123</c:v>
                </c:pt>
                <c:pt idx="2026">
                  <c:v>20497.05</c:v>
                </c:pt>
                <c:pt idx="2027">
                  <c:v>20488.271000000001</c:v>
                </c:pt>
                <c:pt idx="2028">
                  <c:v>20474.179</c:v>
                </c:pt>
                <c:pt idx="2029">
                  <c:v>20459.64</c:v>
                </c:pt>
                <c:pt idx="2030">
                  <c:v>20446.324000000001</c:v>
                </c:pt>
                <c:pt idx="2031">
                  <c:v>20434.143</c:v>
                </c:pt>
                <c:pt idx="2032">
                  <c:v>20424.102999999999</c:v>
                </c:pt>
                <c:pt idx="2033">
                  <c:v>20415.237000000001</c:v>
                </c:pt>
                <c:pt idx="2034">
                  <c:v>20407.198</c:v>
                </c:pt>
                <c:pt idx="2035">
                  <c:v>20399.853999999999</c:v>
                </c:pt>
                <c:pt idx="2036">
                  <c:v>20392.16</c:v>
                </c:pt>
                <c:pt idx="2037">
                  <c:v>20382.612000000001</c:v>
                </c:pt>
                <c:pt idx="2038">
                  <c:v>20372.612000000001</c:v>
                </c:pt>
                <c:pt idx="2039">
                  <c:v>20364.749</c:v>
                </c:pt>
                <c:pt idx="2040">
                  <c:v>20358.429</c:v>
                </c:pt>
                <c:pt idx="2041">
                  <c:v>20351.239000000001</c:v>
                </c:pt>
                <c:pt idx="2042">
                  <c:v>20344.722000000002</c:v>
                </c:pt>
                <c:pt idx="2043">
                  <c:v>20335.698</c:v>
                </c:pt>
                <c:pt idx="2044">
                  <c:v>20332.605</c:v>
                </c:pt>
                <c:pt idx="2045">
                  <c:v>20325.812000000002</c:v>
                </c:pt>
                <c:pt idx="2046">
                  <c:v>20321.079000000002</c:v>
                </c:pt>
                <c:pt idx="2047">
                  <c:v>20316.71</c:v>
                </c:pt>
                <c:pt idx="2048">
                  <c:v>20312.454000000002</c:v>
                </c:pt>
                <c:pt idx="2049">
                  <c:v>20306.312999999998</c:v>
                </c:pt>
                <c:pt idx="2050">
                  <c:v>20302.09</c:v>
                </c:pt>
                <c:pt idx="2051">
                  <c:v>20299.133999999998</c:v>
                </c:pt>
                <c:pt idx="2052">
                  <c:v>20294.564999999999</c:v>
                </c:pt>
                <c:pt idx="2053">
                  <c:v>20289.697</c:v>
                </c:pt>
                <c:pt idx="2054">
                  <c:v>20282.281999999999</c:v>
                </c:pt>
                <c:pt idx="2055">
                  <c:v>20278.97</c:v>
                </c:pt>
                <c:pt idx="2056">
                  <c:v>20274.580999999998</c:v>
                </c:pt>
                <c:pt idx="2057">
                  <c:v>20271.367999999999</c:v>
                </c:pt>
                <c:pt idx="2058">
                  <c:v>20266.769</c:v>
                </c:pt>
                <c:pt idx="2059">
                  <c:v>20265.003000000001</c:v>
                </c:pt>
                <c:pt idx="2060">
                  <c:v>20262.687999999998</c:v>
                </c:pt>
                <c:pt idx="2061">
                  <c:v>20260.195</c:v>
                </c:pt>
                <c:pt idx="2062">
                  <c:v>20259.074000000001</c:v>
                </c:pt>
                <c:pt idx="2063">
                  <c:v>20256.98</c:v>
                </c:pt>
                <c:pt idx="2064">
                  <c:v>20256.267</c:v>
                </c:pt>
                <c:pt idx="2065">
                  <c:v>20253.433000000001</c:v>
                </c:pt>
                <c:pt idx="2066">
                  <c:v>20250.595000000001</c:v>
                </c:pt>
                <c:pt idx="2067">
                  <c:v>20247.026999999998</c:v>
                </c:pt>
                <c:pt idx="2068">
                  <c:v>20243.403999999999</c:v>
                </c:pt>
                <c:pt idx="2069">
                  <c:v>20239.508000000002</c:v>
                </c:pt>
                <c:pt idx="2070">
                  <c:v>20237.679</c:v>
                </c:pt>
                <c:pt idx="2071">
                  <c:v>20238.542000000001</c:v>
                </c:pt>
                <c:pt idx="2072">
                  <c:v>20235.900000000001</c:v>
                </c:pt>
                <c:pt idx="2073">
                  <c:v>20232.856</c:v>
                </c:pt>
                <c:pt idx="2074">
                  <c:v>20229.901000000002</c:v>
                </c:pt>
                <c:pt idx="2075">
                  <c:v>20225.632000000001</c:v>
                </c:pt>
                <c:pt idx="2076">
                  <c:v>20222.553</c:v>
                </c:pt>
                <c:pt idx="2077">
                  <c:v>20220.819</c:v>
                </c:pt>
                <c:pt idx="2078">
                  <c:v>20218.671999999999</c:v>
                </c:pt>
                <c:pt idx="2079">
                  <c:v>20216.986000000001</c:v>
                </c:pt>
                <c:pt idx="2080">
                  <c:v>20214.504000000001</c:v>
                </c:pt>
                <c:pt idx="2081">
                  <c:v>20213.531999999999</c:v>
                </c:pt>
                <c:pt idx="2082">
                  <c:v>20212.155999999999</c:v>
                </c:pt>
                <c:pt idx="2083">
                  <c:v>20206.811000000002</c:v>
                </c:pt>
                <c:pt idx="2084">
                  <c:v>20204.329000000002</c:v>
                </c:pt>
                <c:pt idx="2085">
                  <c:v>20200.894</c:v>
                </c:pt>
                <c:pt idx="2086">
                  <c:v>20198</c:v>
                </c:pt>
                <c:pt idx="2087">
                  <c:v>20196.875</c:v>
                </c:pt>
                <c:pt idx="2088">
                  <c:v>20195.118999999999</c:v>
                </c:pt>
                <c:pt idx="2089">
                  <c:v>20192.217000000001</c:v>
                </c:pt>
                <c:pt idx="2090">
                  <c:v>20190.797999999999</c:v>
                </c:pt>
                <c:pt idx="2091">
                  <c:v>20188.065999999999</c:v>
                </c:pt>
                <c:pt idx="2092">
                  <c:v>20185.253000000001</c:v>
                </c:pt>
                <c:pt idx="2093">
                  <c:v>20182.316999999999</c:v>
                </c:pt>
                <c:pt idx="2094">
                  <c:v>20182.197</c:v>
                </c:pt>
                <c:pt idx="2095">
                  <c:v>20181.221000000001</c:v>
                </c:pt>
                <c:pt idx="2096">
                  <c:v>20180.385999999999</c:v>
                </c:pt>
                <c:pt idx="2097">
                  <c:v>20176.525000000001</c:v>
                </c:pt>
                <c:pt idx="2098">
                  <c:v>20173.483</c:v>
                </c:pt>
                <c:pt idx="2099">
                  <c:v>20169.851999999999</c:v>
                </c:pt>
                <c:pt idx="2100">
                  <c:v>20166.577000000001</c:v>
                </c:pt>
                <c:pt idx="2101">
                  <c:v>20165.124</c:v>
                </c:pt>
                <c:pt idx="2102">
                  <c:v>20162.616000000002</c:v>
                </c:pt>
                <c:pt idx="2103">
                  <c:v>20160.132000000001</c:v>
                </c:pt>
                <c:pt idx="2104">
                  <c:v>20157.963</c:v>
                </c:pt>
                <c:pt idx="2105">
                  <c:v>20155.523000000001</c:v>
                </c:pt>
                <c:pt idx="2106">
                  <c:v>20153.305</c:v>
                </c:pt>
                <c:pt idx="2107">
                  <c:v>20151.881000000001</c:v>
                </c:pt>
                <c:pt idx="2108">
                  <c:v>20151.184000000001</c:v>
                </c:pt>
                <c:pt idx="2109">
                  <c:v>20150.634999999998</c:v>
                </c:pt>
                <c:pt idx="2110">
                  <c:v>20150.093000000001</c:v>
                </c:pt>
                <c:pt idx="2111">
                  <c:v>20149.151000000002</c:v>
                </c:pt>
                <c:pt idx="2112">
                  <c:v>20147.741999999998</c:v>
                </c:pt>
                <c:pt idx="2113">
                  <c:v>20148.992999999999</c:v>
                </c:pt>
                <c:pt idx="2114">
                  <c:v>20147.901999999998</c:v>
                </c:pt>
                <c:pt idx="2115">
                  <c:v>20147.905999999999</c:v>
                </c:pt>
                <c:pt idx="2116">
                  <c:v>20145.491000000002</c:v>
                </c:pt>
                <c:pt idx="2117">
                  <c:v>20143.006000000001</c:v>
                </c:pt>
                <c:pt idx="2118">
                  <c:v>20141.463</c:v>
                </c:pt>
                <c:pt idx="2119">
                  <c:v>20138.918000000001</c:v>
                </c:pt>
                <c:pt idx="2120">
                  <c:v>20138.186000000002</c:v>
                </c:pt>
                <c:pt idx="2121">
                  <c:v>20138.746999999999</c:v>
                </c:pt>
                <c:pt idx="2122">
                  <c:v>20136.383000000002</c:v>
                </c:pt>
                <c:pt idx="2123">
                  <c:v>20136.226999999999</c:v>
                </c:pt>
                <c:pt idx="2124">
                  <c:v>20136.079000000002</c:v>
                </c:pt>
                <c:pt idx="2125">
                  <c:v>20136.458999999999</c:v>
                </c:pt>
                <c:pt idx="2126">
                  <c:v>20134.589</c:v>
                </c:pt>
                <c:pt idx="2127">
                  <c:v>20132.238000000001</c:v>
                </c:pt>
                <c:pt idx="2128">
                  <c:v>20132.808000000001</c:v>
                </c:pt>
                <c:pt idx="2129">
                  <c:v>20132.411</c:v>
                </c:pt>
                <c:pt idx="2130">
                  <c:v>20131.221000000001</c:v>
                </c:pt>
                <c:pt idx="2131">
                  <c:v>20128.919999999998</c:v>
                </c:pt>
                <c:pt idx="2132">
                  <c:v>20129.455000000002</c:v>
                </c:pt>
                <c:pt idx="2133">
                  <c:v>20130.208999999999</c:v>
                </c:pt>
                <c:pt idx="2134">
                  <c:v>20131.240000000002</c:v>
                </c:pt>
                <c:pt idx="2135">
                  <c:v>20129.282999999999</c:v>
                </c:pt>
                <c:pt idx="2136">
                  <c:v>20128.397000000001</c:v>
                </c:pt>
                <c:pt idx="2137">
                  <c:v>20128.118999999999</c:v>
                </c:pt>
                <c:pt idx="2138">
                  <c:v>20128.191999999999</c:v>
                </c:pt>
                <c:pt idx="2139">
                  <c:v>20126.145</c:v>
                </c:pt>
                <c:pt idx="2140">
                  <c:v>20123.774000000001</c:v>
                </c:pt>
                <c:pt idx="2141">
                  <c:v>20122.151999999998</c:v>
                </c:pt>
                <c:pt idx="2142">
                  <c:v>20117.628000000001</c:v>
                </c:pt>
                <c:pt idx="2143">
                  <c:v>20116.884999999998</c:v>
                </c:pt>
                <c:pt idx="2144">
                  <c:v>20115.428</c:v>
                </c:pt>
                <c:pt idx="2145">
                  <c:v>20116.260999999999</c:v>
                </c:pt>
                <c:pt idx="2146">
                  <c:v>20114.166000000001</c:v>
                </c:pt>
                <c:pt idx="2147">
                  <c:v>20110.977999999999</c:v>
                </c:pt>
                <c:pt idx="2148">
                  <c:v>20110.319</c:v>
                </c:pt>
                <c:pt idx="2149">
                  <c:v>20107.553</c:v>
                </c:pt>
                <c:pt idx="2150">
                  <c:v>20106.234</c:v>
                </c:pt>
                <c:pt idx="2151">
                  <c:v>20104.284</c:v>
                </c:pt>
                <c:pt idx="2152">
                  <c:v>20103.138999999999</c:v>
                </c:pt>
                <c:pt idx="2153">
                  <c:v>20100.995999999999</c:v>
                </c:pt>
                <c:pt idx="2154">
                  <c:v>20099.89</c:v>
                </c:pt>
                <c:pt idx="2155">
                  <c:v>20098.552</c:v>
                </c:pt>
                <c:pt idx="2156">
                  <c:v>20095.659</c:v>
                </c:pt>
                <c:pt idx="2157">
                  <c:v>20093.580999999998</c:v>
                </c:pt>
                <c:pt idx="2158">
                  <c:v>20093.866000000002</c:v>
                </c:pt>
                <c:pt idx="2159">
                  <c:v>20094.603999999999</c:v>
                </c:pt>
                <c:pt idx="2160">
                  <c:v>20093.986000000001</c:v>
                </c:pt>
                <c:pt idx="2161">
                  <c:v>20092.632000000001</c:v>
                </c:pt>
                <c:pt idx="2162">
                  <c:v>20093.069</c:v>
                </c:pt>
                <c:pt idx="2163">
                  <c:v>20090.280999999999</c:v>
                </c:pt>
                <c:pt idx="2164">
                  <c:v>20090.333999999999</c:v>
                </c:pt>
                <c:pt idx="2165">
                  <c:v>20088.947</c:v>
                </c:pt>
                <c:pt idx="2166">
                  <c:v>20086.547999999999</c:v>
                </c:pt>
                <c:pt idx="2167">
                  <c:v>20083.592000000001</c:v>
                </c:pt>
                <c:pt idx="2168">
                  <c:v>20082.977999999999</c:v>
                </c:pt>
                <c:pt idx="2169">
                  <c:v>20081.743999999999</c:v>
                </c:pt>
                <c:pt idx="2170">
                  <c:v>20080.674999999999</c:v>
                </c:pt>
                <c:pt idx="2171">
                  <c:v>20081.501</c:v>
                </c:pt>
                <c:pt idx="2172">
                  <c:v>20080.624</c:v>
                </c:pt>
                <c:pt idx="2173">
                  <c:v>20078.842000000001</c:v>
                </c:pt>
                <c:pt idx="2174">
                  <c:v>20078.544000000002</c:v>
                </c:pt>
                <c:pt idx="2175">
                  <c:v>20077.745999999999</c:v>
                </c:pt>
                <c:pt idx="2176">
                  <c:v>20074.838</c:v>
                </c:pt>
                <c:pt idx="2177">
                  <c:v>20072.899000000001</c:v>
                </c:pt>
                <c:pt idx="2178">
                  <c:v>20070.98</c:v>
                </c:pt>
                <c:pt idx="2179">
                  <c:v>20069.895</c:v>
                </c:pt>
                <c:pt idx="2180">
                  <c:v>20065.055</c:v>
                </c:pt>
                <c:pt idx="2181">
                  <c:v>20062.814999999999</c:v>
                </c:pt>
                <c:pt idx="2182">
                  <c:v>20062.043000000001</c:v>
                </c:pt>
                <c:pt idx="2183">
                  <c:v>20062.244999999999</c:v>
                </c:pt>
                <c:pt idx="2184">
                  <c:v>20062.026999999998</c:v>
                </c:pt>
                <c:pt idx="2185">
                  <c:v>20060.488000000001</c:v>
                </c:pt>
                <c:pt idx="2186">
                  <c:v>20057.811000000002</c:v>
                </c:pt>
                <c:pt idx="2187">
                  <c:v>20057.366000000002</c:v>
                </c:pt>
                <c:pt idx="2188">
                  <c:v>20055.356</c:v>
                </c:pt>
                <c:pt idx="2189">
                  <c:v>20053.123</c:v>
                </c:pt>
                <c:pt idx="2190">
                  <c:v>20050.223000000002</c:v>
                </c:pt>
                <c:pt idx="2191">
                  <c:v>20045.462</c:v>
                </c:pt>
                <c:pt idx="2192">
                  <c:v>20041.757000000001</c:v>
                </c:pt>
                <c:pt idx="2193">
                  <c:v>20041.213</c:v>
                </c:pt>
                <c:pt idx="2194">
                  <c:v>20039.785</c:v>
                </c:pt>
                <c:pt idx="2195">
                  <c:v>20036.105</c:v>
                </c:pt>
                <c:pt idx="2196">
                  <c:v>20035.593000000001</c:v>
                </c:pt>
                <c:pt idx="2197">
                  <c:v>20030.8</c:v>
                </c:pt>
                <c:pt idx="2198">
                  <c:v>20027.537</c:v>
                </c:pt>
                <c:pt idx="2199">
                  <c:v>20023.62</c:v>
                </c:pt>
                <c:pt idx="2200">
                  <c:v>20021.455999999998</c:v>
                </c:pt>
                <c:pt idx="2201">
                  <c:v>20019.448</c:v>
                </c:pt>
                <c:pt idx="2202">
                  <c:v>20016.768</c:v>
                </c:pt>
                <c:pt idx="2203">
                  <c:v>20013.413</c:v>
                </c:pt>
                <c:pt idx="2204">
                  <c:v>20007.599999999999</c:v>
                </c:pt>
                <c:pt idx="2205">
                  <c:v>20005.448</c:v>
                </c:pt>
                <c:pt idx="2206">
                  <c:v>20003.34</c:v>
                </c:pt>
                <c:pt idx="2207">
                  <c:v>20000.739000000001</c:v>
                </c:pt>
                <c:pt idx="2208">
                  <c:v>19997.874</c:v>
                </c:pt>
                <c:pt idx="2209">
                  <c:v>19995.668000000001</c:v>
                </c:pt>
                <c:pt idx="2210">
                  <c:v>19990.607</c:v>
                </c:pt>
                <c:pt idx="2211">
                  <c:v>19989.637999999999</c:v>
                </c:pt>
                <c:pt idx="2212">
                  <c:v>19985.289000000001</c:v>
                </c:pt>
                <c:pt idx="2213">
                  <c:v>19982.539000000001</c:v>
                </c:pt>
                <c:pt idx="2214">
                  <c:v>19979.945</c:v>
                </c:pt>
                <c:pt idx="2215">
                  <c:v>19976.824000000001</c:v>
                </c:pt>
                <c:pt idx="2216">
                  <c:v>19973.057000000001</c:v>
                </c:pt>
                <c:pt idx="2217">
                  <c:v>19969.37</c:v>
                </c:pt>
                <c:pt idx="2218">
                  <c:v>19967.445</c:v>
                </c:pt>
                <c:pt idx="2219">
                  <c:v>19966.023000000001</c:v>
                </c:pt>
                <c:pt idx="2220">
                  <c:v>19962.473000000002</c:v>
                </c:pt>
                <c:pt idx="2221">
                  <c:v>19959.457999999999</c:v>
                </c:pt>
                <c:pt idx="2222">
                  <c:v>19957.308000000001</c:v>
                </c:pt>
                <c:pt idx="2223">
                  <c:v>19956.406999999999</c:v>
                </c:pt>
                <c:pt idx="2224">
                  <c:v>19953.823</c:v>
                </c:pt>
                <c:pt idx="2225">
                  <c:v>19951.718000000001</c:v>
                </c:pt>
                <c:pt idx="2226">
                  <c:v>19948.723999999998</c:v>
                </c:pt>
                <c:pt idx="2227">
                  <c:v>19945.419000000002</c:v>
                </c:pt>
                <c:pt idx="2228">
                  <c:v>19942.272000000001</c:v>
                </c:pt>
                <c:pt idx="2229">
                  <c:v>19941.342000000001</c:v>
                </c:pt>
                <c:pt idx="2230">
                  <c:v>19938.477999999999</c:v>
                </c:pt>
                <c:pt idx="2231">
                  <c:v>19935.728999999999</c:v>
                </c:pt>
                <c:pt idx="2232">
                  <c:v>19931.048999999999</c:v>
                </c:pt>
                <c:pt idx="2233">
                  <c:v>19925.642</c:v>
                </c:pt>
                <c:pt idx="2234">
                  <c:v>19921.933000000001</c:v>
                </c:pt>
                <c:pt idx="2235">
                  <c:v>19919.530999999999</c:v>
                </c:pt>
                <c:pt idx="2236">
                  <c:v>19915.412</c:v>
                </c:pt>
                <c:pt idx="2237">
                  <c:v>19913.920999999998</c:v>
                </c:pt>
                <c:pt idx="2238">
                  <c:v>19909.544000000002</c:v>
                </c:pt>
                <c:pt idx="2239">
                  <c:v>19908.577000000001</c:v>
                </c:pt>
                <c:pt idx="2240">
                  <c:v>19906.168000000001</c:v>
                </c:pt>
                <c:pt idx="2241">
                  <c:v>19904.429</c:v>
                </c:pt>
                <c:pt idx="2242">
                  <c:v>19902.725999999999</c:v>
                </c:pt>
                <c:pt idx="2243">
                  <c:v>19896.669000000002</c:v>
                </c:pt>
                <c:pt idx="2244">
                  <c:v>19892.208999999999</c:v>
                </c:pt>
                <c:pt idx="2245">
                  <c:v>19887.936000000002</c:v>
                </c:pt>
                <c:pt idx="2246">
                  <c:v>19885.651999999998</c:v>
                </c:pt>
                <c:pt idx="2247">
                  <c:v>19884.241999999998</c:v>
                </c:pt>
                <c:pt idx="2248">
                  <c:v>19882.188999999998</c:v>
                </c:pt>
                <c:pt idx="2249">
                  <c:v>19877.616999999998</c:v>
                </c:pt>
                <c:pt idx="2250">
                  <c:v>19875.805</c:v>
                </c:pt>
                <c:pt idx="2251">
                  <c:v>19874.124</c:v>
                </c:pt>
                <c:pt idx="2252">
                  <c:v>19872.509999999998</c:v>
                </c:pt>
                <c:pt idx="2253">
                  <c:v>19870.534</c:v>
                </c:pt>
                <c:pt idx="2254">
                  <c:v>19869.491999999998</c:v>
                </c:pt>
                <c:pt idx="2255">
                  <c:v>19868.668000000001</c:v>
                </c:pt>
                <c:pt idx="2256">
                  <c:v>19864.34</c:v>
                </c:pt>
                <c:pt idx="2257">
                  <c:v>19863.043000000001</c:v>
                </c:pt>
                <c:pt idx="2258">
                  <c:v>19861.45</c:v>
                </c:pt>
                <c:pt idx="2259">
                  <c:v>19860.324000000001</c:v>
                </c:pt>
                <c:pt idx="2260">
                  <c:v>19857.026999999998</c:v>
                </c:pt>
                <c:pt idx="2261">
                  <c:v>19856.923999999999</c:v>
                </c:pt>
                <c:pt idx="2262">
                  <c:v>19855.922999999999</c:v>
                </c:pt>
                <c:pt idx="2263">
                  <c:v>19853.713</c:v>
                </c:pt>
                <c:pt idx="2264">
                  <c:v>19852.427</c:v>
                </c:pt>
                <c:pt idx="2265">
                  <c:v>19849.306</c:v>
                </c:pt>
                <c:pt idx="2266">
                  <c:v>19848.785</c:v>
                </c:pt>
                <c:pt idx="2267">
                  <c:v>19847.319</c:v>
                </c:pt>
                <c:pt idx="2268">
                  <c:v>19845.594000000001</c:v>
                </c:pt>
                <c:pt idx="2269">
                  <c:v>19845.02</c:v>
                </c:pt>
                <c:pt idx="2270">
                  <c:v>19842.984</c:v>
                </c:pt>
                <c:pt idx="2271">
                  <c:v>19837.664000000001</c:v>
                </c:pt>
                <c:pt idx="2272">
                  <c:v>19836.149000000001</c:v>
                </c:pt>
                <c:pt idx="2273">
                  <c:v>19834.277999999998</c:v>
                </c:pt>
                <c:pt idx="2274">
                  <c:v>19832.128000000001</c:v>
                </c:pt>
                <c:pt idx="2275">
                  <c:v>19831.060000000001</c:v>
                </c:pt>
                <c:pt idx="2276">
                  <c:v>19827.991000000002</c:v>
                </c:pt>
                <c:pt idx="2277">
                  <c:v>19822.169999999998</c:v>
                </c:pt>
                <c:pt idx="2278">
                  <c:v>19819.421999999999</c:v>
                </c:pt>
                <c:pt idx="2279">
                  <c:v>19817.518</c:v>
                </c:pt>
                <c:pt idx="2280">
                  <c:v>19814.649000000001</c:v>
                </c:pt>
                <c:pt idx="2281">
                  <c:v>19813.002</c:v>
                </c:pt>
                <c:pt idx="2282">
                  <c:v>19812.803</c:v>
                </c:pt>
                <c:pt idx="2283">
                  <c:v>19809.614000000001</c:v>
                </c:pt>
                <c:pt idx="2284">
                  <c:v>19804.824000000001</c:v>
                </c:pt>
                <c:pt idx="2285">
                  <c:v>19804.562000000002</c:v>
                </c:pt>
                <c:pt idx="2286">
                  <c:v>19802.169999999998</c:v>
                </c:pt>
                <c:pt idx="2287">
                  <c:v>19799.768</c:v>
                </c:pt>
                <c:pt idx="2288">
                  <c:v>19797.877</c:v>
                </c:pt>
                <c:pt idx="2289">
                  <c:v>19794.829000000002</c:v>
                </c:pt>
                <c:pt idx="2290">
                  <c:v>19792.395</c:v>
                </c:pt>
                <c:pt idx="2291">
                  <c:v>19789.296999999999</c:v>
                </c:pt>
                <c:pt idx="2292">
                  <c:v>19787.798999999999</c:v>
                </c:pt>
                <c:pt idx="2293">
                  <c:v>19784.438999999998</c:v>
                </c:pt>
                <c:pt idx="2294">
                  <c:v>19784.474999999999</c:v>
                </c:pt>
                <c:pt idx="2295">
                  <c:v>19783.732</c:v>
                </c:pt>
                <c:pt idx="2296">
                  <c:v>19781.383000000002</c:v>
                </c:pt>
                <c:pt idx="2297">
                  <c:v>19779.508000000002</c:v>
                </c:pt>
                <c:pt idx="2298">
                  <c:v>19778.752</c:v>
                </c:pt>
                <c:pt idx="2299">
                  <c:v>19776.423999999999</c:v>
                </c:pt>
                <c:pt idx="2300">
                  <c:v>19775.886999999999</c:v>
                </c:pt>
                <c:pt idx="2301">
                  <c:v>19772.864000000001</c:v>
                </c:pt>
                <c:pt idx="2302">
                  <c:v>19770.743999999999</c:v>
                </c:pt>
                <c:pt idx="2303">
                  <c:v>19763.256000000001</c:v>
                </c:pt>
                <c:pt idx="2304">
                  <c:v>19761.350999999999</c:v>
                </c:pt>
                <c:pt idx="2305">
                  <c:v>19761.032999999999</c:v>
                </c:pt>
                <c:pt idx="2306">
                  <c:v>19757.542000000001</c:v>
                </c:pt>
                <c:pt idx="2307">
                  <c:v>19741.606</c:v>
                </c:pt>
                <c:pt idx="2308">
                  <c:v>19732.536</c:v>
                </c:pt>
                <c:pt idx="2309">
                  <c:v>19726.153999999999</c:v>
                </c:pt>
                <c:pt idx="2310">
                  <c:v>19719.058000000001</c:v>
                </c:pt>
                <c:pt idx="2311">
                  <c:v>19713.259999999998</c:v>
                </c:pt>
                <c:pt idx="2312">
                  <c:v>19709.806</c:v>
                </c:pt>
                <c:pt idx="2313">
                  <c:v>19706.28</c:v>
                </c:pt>
                <c:pt idx="2314">
                  <c:v>19700.375</c:v>
                </c:pt>
                <c:pt idx="2315">
                  <c:v>19696.597000000002</c:v>
                </c:pt>
                <c:pt idx="2316">
                  <c:v>19691.541000000001</c:v>
                </c:pt>
                <c:pt idx="2317">
                  <c:v>19689.173999999999</c:v>
                </c:pt>
                <c:pt idx="2318">
                  <c:v>19683.539000000001</c:v>
                </c:pt>
                <c:pt idx="2319">
                  <c:v>19679.669000000002</c:v>
                </c:pt>
                <c:pt idx="2320">
                  <c:v>19674.621999999999</c:v>
                </c:pt>
                <c:pt idx="2321">
                  <c:v>19671.257000000001</c:v>
                </c:pt>
                <c:pt idx="2322">
                  <c:v>19665.313999999998</c:v>
                </c:pt>
                <c:pt idx="2323">
                  <c:v>19659.561000000002</c:v>
                </c:pt>
                <c:pt idx="2324">
                  <c:v>19656.976999999999</c:v>
                </c:pt>
                <c:pt idx="2325">
                  <c:v>19653.507000000001</c:v>
                </c:pt>
                <c:pt idx="2326">
                  <c:v>19648.784</c:v>
                </c:pt>
                <c:pt idx="2327">
                  <c:v>19647.448</c:v>
                </c:pt>
                <c:pt idx="2328">
                  <c:v>19645.756000000001</c:v>
                </c:pt>
                <c:pt idx="2329">
                  <c:v>19646.076000000001</c:v>
                </c:pt>
                <c:pt idx="2330">
                  <c:v>19645.419999999998</c:v>
                </c:pt>
                <c:pt idx="2331">
                  <c:v>19643.685000000001</c:v>
                </c:pt>
                <c:pt idx="2332">
                  <c:v>19640.457999999999</c:v>
                </c:pt>
                <c:pt idx="2333">
                  <c:v>19639.690999999999</c:v>
                </c:pt>
                <c:pt idx="2334">
                  <c:v>19637.25</c:v>
                </c:pt>
                <c:pt idx="2335">
                  <c:v>19632.572</c:v>
                </c:pt>
                <c:pt idx="2336">
                  <c:v>19631.488000000001</c:v>
                </c:pt>
                <c:pt idx="2337">
                  <c:v>19627.245999999999</c:v>
                </c:pt>
                <c:pt idx="2338">
                  <c:v>19622.773000000001</c:v>
                </c:pt>
                <c:pt idx="2339">
                  <c:v>19619.120999999999</c:v>
                </c:pt>
                <c:pt idx="2340">
                  <c:v>19615.144</c:v>
                </c:pt>
                <c:pt idx="2341">
                  <c:v>19613.174999999999</c:v>
                </c:pt>
                <c:pt idx="2342">
                  <c:v>19608.281999999999</c:v>
                </c:pt>
                <c:pt idx="2343">
                  <c:v>19608.476999999999</c:v>
                </c:pt>
                <c:pt idx="2344">
                  <c:v>19608.365000000002</c:v>
                </c:pt>
                <c:pt idx="2345">
                  <c:v>19608.349999999999</c:v>
                </c:pt>
                <c:pt idx="2346">
                  <c:v>19607.28</c:v>
                </c:pt>
                <c:pt idx="2347">
                  <c:v>19606.363000000001</c:v>
                </c:pt>
                <c:pt idx="2348">
                  <c:v>19605.157999999999</c:v>
                </c:pt>
                <c:pt idx="2349">
                  <c:v>19605.118999999999</c:v>
                </c:pt>
                <c:pt idx="2350">
                  <c:v>19603.469000000001</c:v>
                </c:pt>
                <c:pt idx="2351">
                  <c:v>19603.552</c:v>
                </c:pt>
                <c:pt idx="2352">
                  <c:v>19603.388999999999</c:v>
                </c:pt>
                <c:pt idx="2353">
                  <c:v>19602.547999999999</c:v>
                </c:pt>
                <c:pt idx="2354">
                  <c:v>19601.580000000002</c:v>
                </c:pt>
                <c:pt idx="2355">
                  <c:v>19598.504000000001</c:v>
                </c:pt>
                <c:pt idx="2356">
                  <c:v>19599.169999999998</c:v>
                </c:pt>
                <c:pt idx="2357">
                  <c:v>19598.723999999998</c:v>
                </c:pt>
                <c:pt idx="2358">
                  <c:v>19599.232</c:v>
                </c:pt>
                <c:pt idx="2359">
                  <c:v>19599.054</c:v>
                </c:pt>
                <c:pt idx="2360">
                  <c:v>19601.253000000001</c:v>
                </c:pt>
                <c:pt idx="2361">
                  <c:v>19599.794000000002</c:v>
                </c:pt>
                <c:pt idx="2362">
                  <c:v>19601.185000000001</c:v>
                </c:pt>
                <c:pt idx="2363">
                  <c:v>19599.543000000001</c:v>
                </c:pt>
                <c:pt idx="2364">
                  <c:v>19597.577000000001</c:v>
                </c:pt>
                <c:pt idx="2365">
                  <c:v>19597.671999999999</c:v>
                </c:pt>
                <c:pt idx="2366">
                  <c:v>19596.595000000001</c:v>
                </c:pt>
                <c:pt idx="2367">
                  <c:v>19594.847000000002</c:v>
                </c:pt>
                <c:pt idx="2368">
                  <c:v>19593.091</c:v>
                </c:pt>
                <c:pt idx="2369">
                  <c:v>19588.646000000001</c:v>
                </c:pt>
                <c:pt idx="2370">
                  <c:v>19590.986000000001</c:v>
                </c:pt>
                <c:pt idx="2371">
                  <c:v>19591.225999999999</c:v>
                </c:pt>
                <c:pt idx="2372">
                  <c:v>19590.612000000001</c:v>
                </c:pt>
                <c:pt idx="2373">
                  <c:v>19590.954000000002</c:v>
                </c:pt>
                <c:pt idx="2374">
                  <c:v>19590.258000000002</c:v>
                </c:pt>
                <c:pt idx="2375">
                  <c:v>19589.95</c:v>
                </c:pt>
                <c:pt idx="2376">
                  <c:v>19591.046999999999</c:v>
                </c:pt>
                <c:pt idx="2377">
                  <c:v>19589.846000000001</c:v>
                </c:pt>
                <c:pt idx="2378">
                  <c:v>19589.755000000001</c:v>
                </c:pt>
                <c:pt idx="2379">
                  <c:v>19586.143</c:v>
                </c:pt>
                <c:pt idx="2380">
                  <c:v>19578.300999999999</c:v>
                </c:pt>
                <c:pt idx="2381">
                  <c:v>19577.027999999998</c:v>
                </c:pt>
                <c:pt idx="2382">
                  <c:v>19572.598000000002</c:v>
                </c:pt>
                <c:pt idx="2383">
                  <c:v>19574.444</c:v>
                </c:pt>
                <c:pt idx="2384">
                  <c:v>19575.650000000001</c:v>
                </c:pt>
                <c:pt idx="2385">
                  <c:v>19575.475999999999</c:v>
                </c:pt>
                <c:pt idx="2386">
                  <c:v>19575.679</c:v>
                </c:pt>
                <c:pt idx="2387">
                  <c:v>19574.714</c:v>
                </c:pt>
                <c:pt idx="2388">
                  <c:v>19575.991000000002</c:v>
                </c:pt>
                <c:pt idx="2389">
                  <c:v>19574.545999999998</c:v>
                </c:pt>
                <c:pt idx="2390">
                  <c:v>19574.507000000001</c:v>
                </c:pt>
                <c:pt idx="2391">
                  <c:v>19574.216</c:v>
                </c:pt>
                <c:pt idx="2392">
                  <c:v>19572.335999999999</c:v>
                </c:pt>
                <c:pt idx="2393">
                  <c:v>19571.913</c:v>
                </c:pt>
                <c:pt idx="2394">
                  <c:v>19570.441999999999</c:v>
                </c:pt>
                <c:pt idx="2395">
                  <c:v>19572.244999999999</c:v>
                </c:pt>
                <c:pt idx="2396">
                  <c:v>19572.433000000001</c:v>
                </c:pt>
                <c:pt idx="2397">
                  <c:v>19568.919000000002</c:v>
                </c:pt>
                <c:pt idx="2398">
                  <c:v>19570.707999999999</c:v>
                </c:pt>
                <c:pt idx="2399">
                  <c:v>19570.162</c:v>
                </c:pt>
                <c:pt idx="2400">
                  <c:v>19570.521000000001</c:v>
                </c:pt>
                <c:pt idx="2401">
                  <c:v>19568.883000000002</c:v>
                </c:pt>
                <c:pt idx="2402">
                  <c:v>19567.153999999999</c:v>
                </c:pt>
                <c:pt idx="2403">
                  <c:v>19565.472000000002</c:v>
                </c:pt>
                <c:pt idx="2404">
                  <c:v>19564.473000000002</c:v>
                </c:pt>
                <c:pt idx="2405">
                  <c:v>19563.009999999998</c:v>
                </c:pt>
                <c:pt idx="2406">
                  <c:v>19562.233</c:v>
                </c:pt>
                <c:pt idx="2407">
                  <c:v>19559.968000000001</c:v>
                </c:pt>
                <c:pt idx="2408">
                  <c:v>19560.121999999999</c:v>
                </c:pt>
                <c:pt idx="2409">
                  <c:v>19560.59</c:v>
                </c:pt>
                <c:pt idx="2410">
                  <c:v>19561.476999999999</c:v>
                </c:pt>
                <c:pt idx="2411">
                  <c:v>19560.440999999999</c:v>
                </c:pt>
                <c:pt idx="2412">
                  <c:v>19558.475999999999</c:v>
                </c:pt>
                <c:pt idx="2413">
                  <c:v>19556.780999999999</c:v>
                </c:pt>
                <c:pt idx="2414">
                  <c:v>19557.478999999999</c:v>
                </c:pt>
                <c:pt idx="2415">
                  <c:v>19556.296999999999</c:v>
                </c:pt>
                <c:pt idx="2416">
                  <c:v>19552.629000000001</c:v>
                </c:pt>
                <c:pt idx="2417">
                  <c:v>19553.335999999999</c:v>
                </c:pt>
                <c:pt idx="2418">
                  <c:v>19552.09</c:v>
                </c:pt>
                <c:pt idx="2419">
                  <c:v>19553.641</c:v>
                </c:pt>
                <c:pt idx="2420">
                  <c:v>19552.911</c:v>
                </c:pt>
                <c:pt idx="2421">
                  <c:v>19552.879000000001</c:v>
                </c:pt>
                <c:pt idx="2422">
                  <c:v>19552.223999999998</c:v>
                </c:pt>
                <c:pt idx="2423">
                  <c:v>19551.473999999998</c:v>
                </c:pt>
                <c:pt idx="2424">
                  <c:v>19549.911</c:v>
                </c:pt>
                <c:pt idx="2425">
                  <c:v>19550.827000000001</c:v>
                </c:pt>
                <c:pt idx="2426">
                  <c:v>19548.424999999999</c:v>
                </c:pt>
                <c:pt idx="2427">
                  <c:v>19547.161</c:v>
                </c:pt>
                <c:pt idx="2428">
                  <c:v>19546.968000000001</c:v>
                </c:pt>
                <c:pt idx="2429">
                  <c:v>19544.208999999999</c:v>
                </c:pt>
                <c:pt idx="2430">
                  <c:v>19543.356</c:v>
                </c:pt>
                <c:pt idx="2431">
                  <c:v>19542.434000000001</c:v>
                </c:pt>
                <c:pt idx="2432">
                  <c:v>19543.455000000002</c:v>
                </c:pt>
                <c:pt idx="2433">
                  <c:v>19542.649000000001</c:v>
                </c:pt>
                <c:pt idx="2434">
                  <c:v>19541.965</c:v>
                </c:pt>
                <c:pt idx="2435">
                  <c:v>19539.705999999998</c:v>
                </c:pt>
                <c:pt idx="2436">
                  <c:v>19537.543000000001</c:v>
                </c:pt>
                <c:pt idx="2437">
                  <c:v>19531.474999999999</c:v>
                </c:pt>
                <c:pt idx="2438">
                  <c:v>19528.669000000002</c:v>
                </c:pt>
                <c:pt idx="2439">
                  <c:v>19527.984</c:v>
                </c:pt>
                <c:pt idx="2440">
                  <c:v>19509.205999999998</c:v>
                </c:pt>
                <c:pt idx="2441">
                  <c:v>19506.205999999998</c:v>
                </c:pt>
                <c:pt idx="2442">
                  <c:v>19500.232</c:v>
                </c:pt>
                <c:pt idx="2443">
                  <c:v>19499.338</c:v>
                </c:pt>
                <c:pt idx="2444">
                  <c:v>19497.192999999999</c:v>
                </c:pt>
                <c:pt idx="2445">
                  <c:v>19497.213</c:v>
                </c:pt>
                <c:pt idx="2446">
                  <c:v>19494.919999999998</c:v>
                </c:pt>
                <c:pt idx="2447">
                  <c:v>19492.526999999998</c:v>
                </c:pt>
                <c:pt idx="2448">
                  <c:v>19493.362000000001</c:v>
                </c:pt>
                <c:pt idx="2449">
                  <c:v>19494.014999999999</c:v>
                </c:pt>
                <c:pt idx="2450">
                  <c:v>19494.023000000001</c:v>
                </c:pt>
                <c:pt idx="2451">
                  <c:v>19493.232</c:v>
                </c:pt>
                <c:pt idx="2452">
                  <c:v>19492.39</c:v>
                </c:pt>
                <c:pt idx="2453">
                  <c:v>19491.006000000001</c:v>
                </c:pt>
                <c:pt idx="2454">
                  <c:v>19472.125</c:v>
                </c:pt>
                <c:pt idx="2455">
                  <c:v>19466.095000000001</c:v>
                </c:pt>
                <c:pt idx="2456">
                  <c:v>19461.732</c:v>
                </c:pt>
                <c:pt idx="2457">
                  <c:v>19455.337</c:v>
                </c:pt>
                <c:pt idx="2458">
                  <c:v>19452.996999999999</c:v>
                </c:pt>
                <c:pt idx="2459">
                  <c:v>19450.825000000001</c:v>
                </c:pt>
                <c:pt idx="2460">
                  <c:v>19448.482</c:v>
                </c:pt>
                <c:pt idx="2461">
                  <c:v>19446.881000000001</c:v>
                </c:pt>
                <c:pt idx="2462">
                  <c:v>19445.07</c:v>
                </c:pt>
                <c:pt idx="2463">
                  <c:v>19443.72</c:v>
                </c:pt>
                <c:pt idx="2464">
                  <c:v>19442.629000000001</c:v>
                </c:pt>
                <c:pt idx="2465">
                  <c:v>19441.223999999998</c:v>
                </c:pt>
                <c:pt idx="2466">
                  <c:v>19438.969000000001</c:v>
                </c:pt>
                <c:pt idx="2467">
                  <c:v>19437.616000000002</c:v>
                </c:pt>
                <c:pt idx="2468">
                  <c:v>19436.594000000001</c:v>
                </c:pt>
                <c:pt idx="2469">
                  <c:v>19434.277999999998</c:v>
                </c:pt>
                <c:pt idx="2470">
                  <c:v>19428.717000000001</c:v>
                </c:pt>
                <c:pt idx="2471">
                  <c:v>19425.316999999999</c:v>
                </c:pt>
                <c:pt idx="2472">
                  <c:v>19422.059000000001</c:v>
                </c:pt>
                <c:pt idx="2473">
                  <c:v>19419.13</c:v>
                </c:pt>
                <c:pt idx="2474">
                  <c:v>19415.462</c:v>
                </c:pt>
                <c:pt idx="2475">
                  <c:v>19413.322</c:v>
                </c:pt>
                <c:pt idx="2476">
                  <c:v>19411.449000000001</c:v>
                </c:pt>
                <c:pt idx="2477">
                  <c:v>19409.574000000001</c:v>
                </c:pt>
                <c:pt idx="2478">
                  <c:v>19407.238000000001</c:v>
                </c:pt>
                <c:pt idx="2479">
                  <c:v>19404.580999999998</c:v>
                </c:pt>
                <c:pt idx="2480">
                  <c:v>19397.844000000001</c:v>
                </c:pt>
                <c:pt idx="2481">
                  <c:v>19394.553</c:v>
                </c:pt>
                <c:pt idx="2482">
                  <c:v>19391.383000000002</c:v>
                </c:pt>
                <c:pt idx="2483">
                  <c:v>19388.626</c:v>
                </c:pt>
                <c:pt idx="2484">
                  <c:v>19374.794999999998</c:v>
                </c:pt>
                <c:pt idx="2485">
                  <c:v>19366.856</c:v>
                </c:pt>
                <c:pt idx="2486">
                  <c:v>19360.929</c:v>
                </c:pt>
                <c:pt idx="2487">
                  <c:v>19357.29</c:v>
                </c:pt>
                <c:pt idx="2488">
                  <c:v>19354.084999999999</c:v>
                </c:pt>
                <c:pt idx="2489">
                  <c:v>19351.233</c:v>
                </c:pt>
                <c:pt idx="2490">
                  <c:v>19347.775000000001</c:v>
                </c:pt>
                <c:pt idx="2491">
                  <c:v>19342.995999999999</c:v>
                </c:pt>
                <c:pt idx="2492">
                  <c:v>19341.798999999999</c:v>
                </c:pt>
                <c:pt idx="2493">
                  <c:v>19339.47</c:v>
                </c:pt>
                <c:pt idx="2494">
                  <c:v>19336.602999999999</c:v>
                </c:pt>
                <c:pt idx="2495">
                  <c:v>19334.397000000001</c:v>
                </c:pt>
                <c:pt idx="2496">
                  <c:v>19333.113000000001</c:v>
                </c:pt>
                <c:pt idx="2497">
                  <c:v>19331.123</c:v>
                </c:pt>
                <c:pt idx="2498">
                  <c:v>19327.491000000002</c:v>
                </c:pt>
                <c:pt idx="2499">
                  <c:v>19326.975999999999</c:v>
                </c:pt>
                <c:pt idx="2500">
                  <c:v>19325.646000000001</c:v>
                </c:pt>
                <c:pt idx="2501">
                  <c:v>19323.575000000001</c:v>
                </c:pt>
                <c:pt idx="2502">
                  <c:v>19319.795999999998</c:v>
                </c:pt>
                <c:pt idx="2503">
                  <c:v>19316.512999999999</c:v>
                </c:pt>
                <c:pt idx="2504">
                  <c:v>19313.502</c:v>
                </c:pt>
                <c:pt idx="2505">
                  <c:v>19310.254000000001</c:v>
                </c:pt>
                <c:pt idx="2506">
                  <c:v>19308.322</c:v>
                </c:pt>
                <c:pt idx="2507">
                  <c:v>19304.53</c:v>
                </c:pt>
                <c:pt idx="2508">
                  <c:v>19303.514999999999</c:v>
                </c:pt>
                <c:pt idx="2509">
                  <c:v>19301.919000000002</c:v>
                </c:pt>
                <c:pt idx="2510">
                  <c:v>19299.061000000002</c:v>
                </c:pt>
                <c:pt idx="2511">
                  <c:v>19294.454000000002</c:v>
                </c:pt>
                <c:pt idx="2512">
                  <c:v>19293.012999999999</c:v>
                </c:pt>
                <c:pt idx="2513">
                  <c:v>19287.722000000002</c:v>
                </c:pt>
                <c:pt idx="2514">
                  <c:v>19282.433000000001</c:v>
                </c:pt>
                <c:pt idx="2515">
                  <c:v>19279.891</c:v>
                </c:pt>
                <c:pt idx="2516">
                  <c:v>19279.601999999999</c:v>
                </c:pt>
                <c:pt idx="2517">
                  <c:v>19277.637999999999</c:v>
                </c:pt>
                <c:pt idx="2518">
                  <c:v>19273.252</c:v>
                </c:pt>
                <c:pt idx="2519">
                  <c:v>19268.718000000001</c:v>
                </c:pt>
                <c:pt idx="2520">
                  <c:v>19266.493999999999</c:v>
                </c:pt>
                <c:pt idx="2521">
                  <c:v>19259.985000000001</c:v>
                </c:pt>
                <c:pt idx="2522">
                  <c:v>19257.575000000001</c:v>
                </c:pt>
                <c:pt idx="2523">
                  <c:v>19255.841</c:v>
                </c:pt>
                <c:pt idx="2524">
                  <c:v>19255.77</c:v>
                </c:pt>
                <c:pt idx="2525">
                  <c:v>19255.334999999999</c:v>
                </c:pt>
                <c:pt idx="2526">
                  <c:v>19252.221000000001</c:v>
                </c:pt>
                <c:pt idx="2527">
                  <c:v>19251.248</c:v>
                </c:pt>
                <c:pt idx="2528">
                  <c:v>19250.723000000002</c:v>
                </c:pt>
                <c:pt idx="2529">
                  <c:v>19249.484</c:v>
                </c:pt>
                <c:pt idx="2530">
                  <c:v>19246.314999999999</c:v>
                </c:pt>
                <c:pt idx="2531">
                  <c:v>19244.954000000002</c:v>
                </c:pt>
                <c:pt idx="2532">
                  <c:v>19243.182000000001</c:v>
                </c:pt>
                <c:pt idx="2533">
                  <c:v>19241.884999999998</c:v>
                </c:pt>
                <c:pt idx="2534">
                  <c:v>19242.244999999999</c:v>
                </c:pt>
                <c:pt idx="2535">
                  <c:v>19241.868999999999</c:v>
                </c:pt>
                <c:pt idx="2536">
                  <c:v>19242.120999999999</c:v>
                </c:pt>
                <c:pt idx="2537">
                  <c:v>19240.816999999999</c:v>
                </c:pt>
                <c:pt idx="2538">
                  <c:v>19238.375</c:v>
                </c:pt>
                <c:pt idx="2539">
                  <c:v>19236.629000000001</c:v>
                </c:pt>
                <c:pt idx="2540">
                  <c:v>19235.966</c:v>
                </c:pt>
                <c:pt idx="2541">
                  <c:v>19234.822</c:v>
                </c:pt>
                <c:pt idx="2542">
                  <c:v>19234.345000000001</c:v>
                </c:pt>
                <c:pt idx="2543">
                  <c:v>19233.210999999999</c:v>
                </c:pt>
                <c:pt idx="2544">
                  <c:v>19229.878000000001</c:v>
                </c:pt>
                <c:pt idx="2545">
                  <c:v>19229.120999999999</c:v>
                </c:pt>
                <c:pt idx="2546">
                  <c:v>19228.438999999998</c:v>
                </c:pt>
                <c:pt idx="2547">
                  <c:v>19228.38</c:v>
                </c:pt>
                <c:pt idx="2548">
                  <c:v>19227.473000000002</c:v>
                </c:pt>
                <c:pt idx="2549">
                  <c:v>19226.925999999999</c:v>
                </c:pt>
                <c:pt idx="2550">
                  <c:v>19225.16</c:v>
                </c:pt>
                <c:pt idx="2551">
                  <c:v>19223.466</c:v>
                </c:pt>
                <c:pt idx="2552">
                  <c:v>19219.224999999999</c:v>
                </c:pt>
                <c:pt idx="2553">
                  <c:v>19218.985000000001</c:v>
                </c:pt>
                <c:pt idx="2554">
                  <c:v>19212.393</c:v>
                </c:pt>
                <c:pt idx="2555">
                  <c:v>19206.772000000001</c:v>
                </c:pt>
                <c:pt idx="2556">
                  <c:v>19199.438999999998</c:v>
                </c:pt>
                <c:pt idx="2557">
                  <c:v>19193.559000000001</c:v>
                </c:pt>
                <c:pt idx="2558">
                  <c:v>19190.689999999999</c:v>
                </c:pt>
                <c:pt idx="2559">
                  <c:v>19189.376</c:v>
                </c:pt>
                <c:pt idx="2560">
                  <c:v>19186.429</c:v>
                </c:pt>
                <c:pt idx="2561">
                  <c:v>19182.903999999999</c:v>
                </c:pt>
                <c:pt idx="2562">
                  <c:v>19179.702000000001</c:v>
                </c:pt>
                <c:pt idx="2563">
                  <c:v>19177.977999999999</c:v>
                </c:pt>
                <c:pt idx="2564">
                  <c:v>19174.785</c:v>
                </c:pt>
                <c:pt idx="2565">
                  <c:v>19174.128000000001</c:v>
                </c:pt>
                <c:pt idx="2566">
                  <c:v>19172.465</c:v>
                </c:pt>
                <c:pt idx="2567">
                  <c:v>19171.275000000001</c:v>
                </c:pt>
                <c:pt idx="2568">
                  <c:v>19169.857</c:v>
                </c:pt>
                <c:pt idx="2569">
                  <c:v>19166.739000000001</c:v>
                </c:pt>
                <c:pt idx="2570">
                  <c:v>19162.834999999999</c:v>
                </c:pt>
                <c:pt idx="2571">
                  <c:v>19159.297999999999</c:v>
                </c:pt>
                <c:pt idx="2572">
                  <c:v>19158.714</c:v>
                </c:pt>
                <c:pt idx="2573">
                  <c:v>19156.521000000001</c:v>
                </c:pt>
                <c:pt idx="2574">
                  <c:v>19154.37</c:v>
                </c:pt>
                <c:pt idx="2575">
                  <c:v>19152.330000000002</c:v>
                </c:pt>
                <c:pt idx="2576">
                  <c:v>19148.495999999999</c:v>
                </c:pt>
                <c:pt idx="2577">
                  <c:v>19144.699000000001</c:v>
                </c:pt>
                <c:pt idx="2578">
                  <c:v>19143.006000000001</c:v>
                </c:pt>
                <c:pt idx="2579">
                  <c:v>19139.11</c:v>
                </c:pt>
                <c:pt idx="2580">
                  <c:v>19136.153999999999</c:v>
                </c:pt>
                <c:pt idx="2581">
                  <c:v>19134.992999999999</c:v>
                </c:pt>
                <c:pt idx="2582">
                  <c:v>19131.655999999999</c:v>
                </c:pt>
                <c:pt idx="2583">
                  <c:v>19121.625</c:v>
                </c:pt>
                <c:pt idx="2584">
                  <c:v>19116.615000000002</c:v>
                </c:pt>
                <c:pt idx="2585">
                  <c:v>19114.042000000001</c:v>
                </c:pt>
                <c:pt idx="2586">
                  <c:v>19109.186000000002</c:v>
                </c:pt>
                <c:pt idx="2587">
                  <c:v>19100.847000000002</c:v>
                </c:pt>
                <c:pt idx="2588">
                  <c:v>19095.388999999999</c:v>
                </c:pt>
                <c:pt idx="2589">
                  <c:v>19090.215</c:v>
                </c:pt>
                <c:pt idx="2590">
                  <c:v>19085.907999999999</c:v>
                </c:pt>
                <c:pt idx="2591">
                  <c:v>19080.059000000001</c:v>
                </c:pt>
                <c:pt idx="2592">
                  <c:v>19073.512999999999</c:v>
                </c:pt>
                <c:pt idx="2593">
                  <c:v>19067.39</c:v>
                </c:pt>
                <c:pt idx="2594">
                  <c:v>19034.808000000001</c:v>
                </c:pt>
                <c:pt idx="2595">
                  <c:v>19027.921999999999</c:v>
                </c:pt>
                <c:pt idx="2596">
                  <c:v>19022.934000000001</c:v>
                </c:pt>
                <c:pt idx="2597">
                  <c:v>19015.159</c:v>
                </c:pt>
                <c:pt idx="2598">
                  <c:v>19010.190999999999</c:v>
                </c:pt>
                <c:pt idx="2599">
                  <c:v>19004.811000000002</c:v>
                </c:pt>
                <c:pt idx="2600">
                  <c:v>18999.399000000001</c:v>
                </c:pt>
                <c:pt idx="2601">
                  <c:v>18985.076000000001</c:v>
                </c:pt>
                <c:pt idx="2602">
                  <c:v>18951.314999999999</c:v>
                </c:pt>
                <c:pt idx="2603">
                  <c:v>18923.802</c:v>
                </c:pt>
                <c:pt idx="2604">
                  <c:v>18909.487000000001</c:v>
                </c:pt>
                <c:pt idx="2605">
                  <c:v>18896.684000000001</c:v>
                </c:pt>
                <c:pt idx="2606">
                  <c:v>18885.494999999999</c:v>
                </c:pt>
                <c:pt idx="2607">
                  <c:v>18877.356</c:v>
                </c:pt>
                <c:pt idx="2608">
                  <c:v>18868.935000000001</c:v>
                </c:pt>
                <c:pt idx="2609">
                  <c:v>18859.308000000001</c:v>
                </c:pt>
                <c:pt idx="2610">
                  <c:v>18851.973000000002</c:v>
                </c:pt>
                <c:pt idx="2611">
                  <c:v>18846.27</c:v>
                </c:pt>
                <c:pt idx="2612">
                  <c:v>18840.634999999998</c:v>
                </c:pt>
                <c:pt idx="2613">
                  <c:v>18834.581999999999</c:v>
                </c:pt>
                <c:pt idx="2614">
                  <c:v>18828.237000000001</c:v>
                </c:pt>
                <c:pt idx="2615">
                  <c:v>18820.195</c:v>
                </c:pt>
                <c:pt idx="2616">
                  <c:v>18811.23</c:v>
                </c:pt>
                <c:pt idx="2617">
                  <c:v>18802.833999999999</c:v>
                </c:pt>
                <c:pt idx="2618">
                  <c:v>18796.385999999999</c:v>
                </c:pt>
                <c:pt idx="2619">
                  <c:v>18791.103999999999</c:v>
                </c:pt>
                <c:pt idx="2620">
                  <c:v>18786.832999999999</c:v>
                </c:pt>
                <c:pt idx="2621">
                  <c:v>18782.252</c:v>
                </c:pt>
                <c:pt idx="2622">
                  <c:v>18777.694</c:v>
                </c:pt>
                <c:pt idx="2623">
                  <c:v>18771.609</c:v>
                </c:pt>
                <c:pt idx="2624">
                  <c:v>18766.646000000001</c:v>
                </c:pt>
                <c:pt idx="2625">
                  <c:v>18736.155999999999</c:v>
                </c:pt>
                <c:pt idx="2626">
                  <c:v>18722.352999999999</c:v>
                </c:pt>
                <c:pt idx="2627">
                  <c:v>18704.060000000001</c:v>
                </c:pt>
                <c:pt idx="2628">
                  <c:v>18690.929</c:v>
                </c:pt>
                <c:pt idx="2629">
                  <c:v>18678.763999999999</c:v>
                </c:pt>
                <c:pt idx="2630">
                  <c:v>18665.899000000001</c:v>
                </c:pt>
                <c:pt idx="2631">
                  <c:v>18614.79</c:v>
                </c:pt>
                <c:pt idx="2632">
                  <c:v>18571.403999999999</c:v>
                </c:pt>
                <c:pt idx="2633">
                  <c:v>18545.996999999999</c:v>
                </c:pt>
                <c:pt idx="2634">
                  <c:v>18526.242999999999</c:v>
                </c:pt>
                <c:pt idx="2635">
                  <c:v>18501.642</c:v>
                </c:pt>
                <c:pt idx="2636">
                  <c:v>18483.793000000001</c:v>
                </c:pt>
                <c:pt idx="2637">
                  <c:v>18468.414000000001</c:v>
                </c:pt>
                <c:pt idx="2638">
                  <c:v>18455.179</c:v>
                </c:pt>
                <c:pt idx="2639">
                  <c:v>18442.91</c:v>
                </c:pt>
                <c:pt idx="2640">
                  <c:v>18429.34</c:v>
                </c:pt>
                <c:pt idx="2641">
                  <c:v>18416.59</c:v>
                </c:pt>
                <c:pt idx="2642">
                  <c:v>18405.455999999998</c:v>
                </c:pt>
                <c:pt idx="2643">
                  <c:v>18371.312000000002</c:v>
                </c:pt>
                <c:pt idx="2644">
                  <c:v>18351.534</c:v>
                </c:pt>
                <c:pt idx="2645">
                  <c:v>18331.150000000001</c:v>
                </c:pt>
                <c:pt idx="2646">
                  <c:v>18312.221000000001</c:v>
                </c:pt>
                <c:pt idx="2647">
                  <c:v>18295.143</c:v>
                </c:pt>
                <c:pt idx="2648">
                  <c:v>18275.060000000001</c:v>
                </c:pt>
                <c:pt idx="2649">
                  <c:v>18255.873</c:v>
                </c:pt>
                <c:pt idx="2650">
                  <c:v>18240.991999999998</c:v>
                </c:pt>
                <c:pt idx="2651">
                  <c:v>18226.282999999999</c:v>
                </c:pt>
                <c:pt idx="2652">
                  <c:v>18212.081999999999</c:v>
                </c:pt>
                <c:pt idx="2653">
                  <c:v>18200.2</c:v>
                </c:pt>
                <c:pt idx="2654">
                  <c:v>18188.008999999998</c:v>
                </c:pt>
                <c:pt idx="2655">
                  <c:v>18174.198</c:v>
                </c:pt>
                <c:pt idx="2656">
                  <c:v>18162.675999999999</c:v>
                </c:pt>
                <c:pt idx="2657">
                  <c:v>18155.652999999998</c:v>
                </c:pt>
                <c:pt idx="2658">
                  <c:v>18146.219000000001</c:v>
                </c:pt>
                <c:pt idx="2659">
                  <c:v>18138.441999999999</c:v>
                </c:pt>
                <c:pt idx="2660">
                  <c:v>18124.655999999999</c:v>
                </c:pt>
                <c:pt idx="2661">
                  <c:v>18110.075000000001</c:v>
                </c:pt>
                <c:pt idx="2662">
                  <c:v>18100.324000000001</c:v>
                </c:pt>
                <c:pt idx="2663">
                  <c:v>18091.892</c:v>
                </c:pt>
                <c:pt idx="2664">
                  <c:v>18083.648000000001</c:v>
                </c:pt>
                <c:pt idx="2665">
                  <c:v>18073.561000000002</c:v>
                </c:pt>
                <c:pt idx="2666">
                  <c:v>18062.223999999998</c:v>
                </c:pt>
                <c:pt idx="2667">
                  <c:v>18052.79</c:v>
                </c:pt>
                <c:pt idx="2668">
                  <c:v>18042.701000000001</c:v>
                </c:pt>
                <c:pt idx="2669">
                  <c:v>18036.093000000001</c:v>
                </c:pt>
                <c:pt idx="2670">
                  <c:v>18028.811000000002</c:v>
                </c:pt>
                <c:pt idx="2671">
                  <c:v>18019.620999999999</c:v>
                </c:pt>
                <c:pt idx="2672">
                  <c:v>18012.321</c:v>
                </c:pt>
                <c:pt idx="2673">
                  <c:v>18003.288</c:v>
                </c:pt>
                <c:pt idx="2674">
                  <c:v>17994.849999999999</c:v>
                </c:pt>
                <c:pt idx="2675">
                  <c:v>17986.562000000002</c:v>
                </c:pt>
                <c:pt idx="2676">
                  <c:v>17967.598000000002</c:v>
                </c:pt>
                <c:pt idx="2677">
                  <c:v>17892.668000000001</c:v>
                </c:pt>
                <c:pt idx="2678">
                  <c:v>17867.332999999999</c:v>
                </c:pt>
                <c:pt idx="2679">
                  <c:v>17846.812999999998</c:v>
                </c:pt>
                <c:pt idx="2680">
                  <c:v>17828.514999999999</c:v>
                </c:pt>
                <c:pt idx="2681">
                  <c:v>17812.151000000002</c:v>
                </c:pt>
                <c:pt idx="2682">
                  <c:v>17622.967000000001</c:v>
                </c:pt>
                <c:pt idx="2683">
                  <c:v>17089.094000000001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4D5-4DA4-9F49-05C7FA5639E5}"/>
            </c:ext>
          </c:extLst>
        </c:ser>
        <c:ser>
          <c:idx val="3"/>
          <c:order val="3"/>
          <c:tx>
            <c:v>-4-35</c:v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'CTE-400-36-4-WEB-PP-35(Failure)'!$E$8:$E$2519</c:f>
              <c:numCache>
                <c:formatCode>General</c:formatCode>
                <c:ptCount val="2512"/>
                <c:pt idx="0">
                  <c:v>0</c:v>
                </c:pt>
                <c:pt idx="1">
                  <c:v>9.9999999999999991E-6</c:v>
                </c:pt>
                <c:pt idx="2">
                  <c:v>3.9999999999999996E-5</c:v>
                </c:pt>
                <c:pt idx="3">
                  <c:v>7.0000000000000007E-5</c:v>
                </c:pt>
                <c:pt idx="4">
                  <c:v>1E-4</c:v>
                </c:pt>
                <c:pt idx="5">
                  <c:v>1.2999999999999999E-4</c:v>
                </c:pt>
                <c:pt idx="6">
                  <c:v>1.7000000000000001E-4</c:v>
                </c:pt>
                <c:pt idx="7">
                  <c:v>2.0000000000000001E-4</c:v>
                </c:pt>
                <c:pt idx="8">
                  <c:v>2.3000000000000001E-4</c:v>
                </c:pt>
                <c:pt idx="9">
                  <c:v>2.5999999999999998E-4</c:v>
                </c:pt>
                <c:pt idx="10">
                  <c:v>3.0000000000000003E-4</c:v>
                </c:pt>
                <c:pt idx="11">
                  <c:v>3.4000000000000002E-4</c:v>
                </c:pt>
                <c:pt idx="12">
                  <c:v>3.8000000000000002E-4</c:v>
                </c:pt>
                <c:pt idx="13">
                  <c:v>4.0999999999999999E-4</c:v>
                </c:pt>
                <c:pt idx="14">
                  <c:v>4.8000000000000001E-4</c:v>
                </c:pt>
                <c:pt idx="15">
                  <c:v>4.999999999999999E-4</c:v>
                </c:pt>
                <c:pt idx="16">
                  <c:v>5.2999999999999998E-4</c:v>
                </c:pt>
                <c:pt idx="17">
                  <c:v>5.4999999999999992E-4</c:v>
                </c:pt>
                <c:pt idx="18">
                  <c:v>5.9999999999999995E-4</c:v>
                </c:pt>
                <c:pt idx="19">
                  <c:v>6.2E-4</c:v>
                </c:pt>
                <c:pt idx="20">
                  <c:v>6.6E-4</c:v>
                </c:pt>
                <c:pt idx="21">
                  <c:v>7.0999999999999991E-4</c:v>
                </c:pt>
                <c:pt idx="22">
                  <c:v>7.0999999999999991E-4</c:v>
                </c:pt>
                <c:pt idx="23">
                  <c:v>7.5999999999999993E-4</c:v>
                </c:pt>
                <c:pt idx="24">
                  <c:v>7.9999999999999993E-4</c:v>
                </c:pt>
                <c:pt idx="25">
                  <c:v>8.1999999999999998E-4</c:v>
                </c:pt>
                <c:pt idx="26">
                  <c:v>8.699999999999999E-4</c:v>
                </c:pt>
                <c:pt idx="27">
                  <c:v>8.9999999999999998E-4</c:v>
                </c:pt>
                <c:pt idx="28">
                  <c:v>9.2999999999999995E-4</c:v>
                </c:pt>
                <c:pt idx="29">
                  <c:v>9.7999999999999997E-4</c:v>
                </c:pt>
                <c:pt idx="30">
                  <c:v>1E-3</c:v>
                </c:pt>
                <c:pt idx="31">
                  <c:v>1.0299999999999999E-3</c:v>
                </c:pt>
                <c:pt idx="32">
                  <c:v>1.06E-3</c:v>
                </c:pt>
                <c:pt idx="33">
                  <c:v>1.0999999999999998E-3</c:v>
                </c:pt>
                <c:pt idx="34">
                  <c:v>1.14E-3</c:v>
                </c:pt>
                <c:pt idx="35">
                  <c:v>1.17E-3</c:v>
                </c:pt>
                <c:pt idx="36">
                  <c:v>1.1899999999999999E-3</c:v>
                </c:pt>
                <c:pt idx="37">
                  <c:v>1.24E-3</c:v>
                </c:pt>
                <c:pt idx="38">
                  <c:v>1.2699999999999999E-3</c:v>
                </c:pt>
                <c:pt idx="39">
                  <c:v>1.32E-3</c:v>
                </c:pt>
                <c:pt idx="40">
                  <c:v>1.3499999999999999E-3</c:v>
                </c:pt>
                <c:pt idx="41">
                  <c:v>1.3699999999999999E-3</c:v>
                </c:pt>
                <c:pt idx="42">
                  <c:v>1.39E-3</c:v>
                </c:pt>
                <c:pt idx="43">
                  <c:v>1.4399999999999999E-3</c:v>
                </c:pt>
                <c:pt idx="44">
                  <c:v>1.47E-3</c:v>
                </c:pt>
                <c:pt idx="45">
                  <c:v>1.5099999999999998E-3</c:v>
                </c:pt>
                <c:pt idx="46">
                  <c:v>1.5499999999999999E-3</c:v>
                </c:pt>
                <c:pt idx="47">
                  <c:v>1.58E-3</c:v>
                </c:pt>
                <c:pt idx="48">
                  <c:v>1.5900000000000001E-3</c:v>
                </c:pt>
                <c:pt idx="49">
                  <c:v>1.6299999999999999E-3</c:v>
                </c:pt>
                <c:pt idx="50">
                  <c:v>1.66E-3</c:v>
                </c:pt>
                <c:pt idx="51">
                  <c:v>1.72E-3</c:v>
                </c:pt>
                <c:pt idx="52">
                  <c:v>1.73E-3</c:v>
                </c:pt>
                <c:pt idx="53">
                  <c:v>1.7799999999999999E-3</c:v>
                </c:pt>
                <c:pt idx="54">
                  <c:v>1.81E-3</c:v>
                </c:pt>
                <c:pt idx="55">
                  <c:v>1.83E-3</c:v>
                </c:pt>
                <c:pt idx="56">
                  <c:v>1.8499999999999999E-3</c:v>
                </c:pt>
                <c:pt idx="57">
                  <c:v>1.89E-3</c:v>
                </c:pt>
                <c:pt idx="58">
                  <c:v>1.9299999999999999E-3</c:v>
                </c:pt>
                <c:pt idx="59">
                  <c:v>1.99E-3</c:v>
                </c:pt>
                <c:pt idx="60">
                  <c:v>2.0100000000000001E-3</c:v>
                </c:pt>
                <c:pt idx="61">
                  <c:v>2.0300000000000001E-3</c:v>
                </c:pt>
                <c:pt idx="62">
                  <c:v>2.0499999999999997E-3</c:v>
                </c:pt>
                <c:pt idx="63">
                  <c:v>2.1199999999999999E-3</c:v>
                </c:pt>
                <c:pt idx="64">
                  <c:v>2.15E-3</c:v>
                </c:pt>
                <c:pt idx="65">
                  <c:v>2.16E-3</c:v>
                </c:pt>
                <c:pt idx="66">
                  <c:v>2.1900000000000001E-3</c:v>
                </c:pt>
                <c:pt idx="67">
                  <c:v>2.2299999999999998E-3</c:v>
                </c:pt>
                <c:pt idx="68">
                  <c:v>2.2599999999999999E-3</c:v>
                </c:pt>
                <c:pt idx="69">
                  <c:v>2.3E-3</c:v>
                </c:pt>
                <c:pt idx="70">
                  <c:v>2.33E-3</c:v>
                </c:pt>
                <c:pt idx="71">
                  <c:v>2.3400000000000001E-3</c:v>
                </c:pt>
                <c:pt idx="72">
                  <c:v>2.3799999999999997E-3</c:v>
                </c:pt>
                <c:pt idx="73">
                  <c:v>2.4199999999999998E-3</c:v>
                </c:pt>
                <c:pt idx="74">
                  <c:v>2.47E-3</c:v>
                </c:pt>
                <c:pt idx="75">
                  <c:v>2.48E-3</c:v>
                </c:pt>
                <c:pt idx="76">
                  <c:v>2.5300000000000001E-3</c:v>
                </c:pt>
                <c:pt idx="77">
                  <c:v>2.5599999999999998E-3</c:v>
                </c:pt>
                <c:pt idx="78">
                  <c:v>2.5899999999999999E-3</c:v>
                </c:pt>
                <c:pt idx="79">
                  <c:v>2.6199999999999999E-3</c:v>
                </c:pt>
                <c:pt idx="80">
                  <c:v>2.66E-3</c:v>
                </c:pt>
                <c:pt idx="81">
                  <c:v>2.6900000000000001E-3</c:v>
                </c:pt>
                <c:pt idx="82">
                  <c:v>2.7199999999999998E-3</c:v>
                </c:pt>
                <c:pt idx="83">
                  <c:v>2.7599999999999999E-3</c:v>
                </c:pt>
                <c:pt idx="84">
                  <c:v>2.7899999999999999E-3</c:v>
                </c:pt>
                <c:pt idx="85">
                  <c:v>2.8300000000000001E-3</c:v>
                </c:pt>
                <c:pt idx="86">
                  <c:v>2.8799999999999997E-3</c:v>
                </c:pt>
                <c:pt idx="87">
                  <c:v>2.9099999999999998E-3</c:v>
                </c:pt>
                <c:pt idx="88">
                  <c:v>2.9199999999999999E-3</c:v>
                </c:pt>
                <c:pt idx="89">
                  <c:v>2.97E-3</c:v>
                </c:pt>
                <c:pt idx="90">
                  <c:v>3.0000000000000001E-3</c:v>
                </c:pt>
                <c:pt idx="91">
                  <c:v>3.0399999999999997E-3</c:v>
                </c:pt>
                <c:pt idx="92">
                  <c:v>3.0599999999999998E-3</c:v>
                </c:pt>
                <c:pt idx="93">
                  <c:v>3.0899999999999999E-3</c:v>
                </c:pt>
                <c:pt idx="94">
                  <c:v>3.1199999999999999E-3</c:v>
                </c:pt>
                <c:pt idx="95">
                  <c:v>3.1700000000000001E-3</c:v>
                </c:pt>
                <c:pt idx="96">
                  <c:v>3.1800000000000001E-3</c:v>
                </c:pt>
                <c:pt idx="97">
                  <c:v>3.2299999999999998E-3</c:v>
                </c:pt>
                <c:pt idx="98">
                  <c:v>3.2599999999999999E-3</c:v>
                </c:pt>
                <c:pt idx="99">
                  <c:v>3.29E-3</c:v>
                </c:pt>
                <c:pt idx="100">
                  <c:v>3.3400000000000001E-3</c:v>
                </c:pt>
                <c:pt idx="101">
                  <c:v>3.3699999999999997E-3</c:v>
                </c:pt>
                <c:pt idx="102">
                  <c:v>3.3999999999999998E-3</c:v>
                </c:pt>
                <c:pt idx="103">
                  <c:v>3.4299999999999999E-3</c:v>
                </c:pt>
                <c:pt idx="104">
                  <c:v>3.47E-3</c:v>
                </c:pt>
                <c:pt idx="105">
                  <c:v>3.49E-3</c:v>
                </c:pt>
                <c:pt idx="106">
                  <c:v>3.5399999999999997E-3</c:v>
                </c:pt>
                <c:pt idx="107">
                  <c:v>3.5699999999999998E-3</c:v>
                </c:pt>
                <c:pt idx="108">
                  <c:v>3.5999999999999999E-3</c:v>
                </c:pt>
                <c:pt idx="109">
                  <c:v>3.64E-3</c:v>
                </c:pt>
                <c:pt idx="110">
                  <c:v>3.6700000000000001E-3</c:v>
                </c:pt>
                <c:pt idx="111">
                  <c:v>3.7099999999999998E-3</c:v>
                </c:pt>
                <c:pt idx="112">
                  <c:v>3.7199999999999998E-3</c:v>
                </c:pt>
                <c:pt idx="113">
                  <c:v>3.7599999999999999E-3</c:v>
                </c:pt>
                <c:pt idx="114">
                  <c:v>3.8E-3</c:v>
                </c:pt>
                <c:pt idx="115">
                  <c:v>3.81E-3</c:v>
                </c:pt>
                <c:pt idx="116">
                  <c:v>3.8600000000000001E-3</c:v>
                </c:pt>
                <c:pt idx="117">
                  <c:v>3.9100000000000003E-3</c:v>
                </c:pt>
                <c:pt idx="118">
                  <c:v>3.9300000000000003E-3</c:v>
                </c:pt>
                <c:pt idx="119">
                  <c:v>3.9399999999999999E-3</c:v>
                </c:pt>
                <c:pt idx="120">
                  <c:v>4.0000000000000001E-3</c:v>
                </c:pt>
                <c:pt idx="121">
                  <c:v>4.0200000000000001E-3</c:v>
                </c:pt>
                <c:pt idx="122">
                  <c:v>4.0699999999999998E-3</c:v>
                </c:pt>
                <c:pt idx="123">
                  <c:v>4.0899999999999999E-3</c:v>
                </c:pt>
                <c:pt idx="124">
                  <c:v>4.13E-3</c:v>
                </c:pt>
                <c:pt idx="125">
                  <c:v>4.1599999999999996E-3</c:v>
                </c:pt>
                <c:pt idx="126">
                  <c:v>4.1799999999999997E-3</c:v>
                </c:pt>
                <c:pt idx="127">
                  <c:v>4.2199999999999998E-3</c:v>
                </c:pt>
                <c:pt idx="128">
                  <c:v>4.2700000000000004E-3</c:v>
                </c:pt>
                <c:pt idx="129">
                  <c:v>4.2899999999999995E-3</c:v>
                </c:pt>
                <c:pt idx="130">
                  <c:v>4.3099999999999996E-3</c:v>
                </c:pt>
                <c:pt idx="131">
                  <c:v>4.3499999999999997E-3</c:v>
                </c:pt>
                <c:pt idx="132">
                  <c:v>4.3899999999999998E-3</c:v>
                </c:pt>
                <c:pt idx="133">
                  <c:v>4.4299999999999999E-3</c:v>
                </c:pt>
                <c:pt idx="134">
                  <c:v>4.4599999999999996E-3</c:v>
                </c:pt>
                <c:pt idx="135">
                  <c:v>4.4999999999999997E-3</c:v>
                </c:pt>
                <c:pt idx="136">
                  <c:v>4.5199999999999997E-3</c:v>
                </c:pt>
                <c:pt idx="137">
                  <c:v>4.5500000000000002E-3</c:v>
                </c:pt>
                <c:pt idx="138">
                  <c:v>4.5799999999999999E-3</c:v>
                </c:pt>
                <c:pt idx="139">
                  <c:v>4.6299999999999996E-3</c:v>
                </c:pt>
                <c:pt idx="140">
                  <c:v>4.6600000000000001E-3</c:v>
                </c:pt>
                <c:pt idx="141">
                  <c:v>4.6800000000000001E-3</c:v>
                </c:pt>
                <c:pt idx="142">
                  <c:v>4.7299999999999998E-3</c:v>
                </c:pt>
                <c:pt idx="143">
                  <c:v>4.7400000000000003E-3</c:v>
                </c:pt>
                <c:pt idx="144">
                  <c:v>4.7799999999999995E-3</c:v>
                </c:pt>
                <c:pt idx="145">
                  <c:v>4.8300000000000001E-3</c:v>
                </c:pt>
                <c:pt idx="146">
                  <c:v>4.8700000000000002E-3</c:v>
                </c:pt>
                <c:pt idx="147">
                  <c:v>4.8700000000000002E-3</c:v>
                </c:pt>
                <c:pt idx="148">
                  <c:v>4.9100000000000003E-3</c:v>
                </c:pt>
                <c:pt idx="149">
                  <c:v>4.9499999999999995E-3</c:v>
                </c:pt>
                <c:pt idx="150">
                  <c:v>5.0099999999999997E-3</c:v>
                </c:pt>
                <c:pt idx="151">
                  <c:v>5.0200000000000002E-3</c:v>
                </c:pt>
                <c:pt idx="152">
                  <c:v>5.0600000000000003E-3</c:v>
                </c:pt>
                <c:pt idx="153">
                  <c:v>5.0899999999999999E-3</c:v>
                </c:pt>
                <c:pt idx="154">
                  <c:v>5.13E-3</c:v>
                </c:pt>
                <c:pt idx="155">
                  <c:v>5.1500000000000001E-3</c:v>
                </c:pt>
                <c:pt idx="156">
                  <c:v>5.1799999999999997E-3</c:v>
                </c:pt>
                <c:pt idx="157">
                  <c:v>5.2399999999999999E-3</c:v>
                </c:pt>
                <c:pt idx="158">
                  <c:v>5.2599999999999999E-3</c:v>
                </c:pt>
                <c:pt idx="159">
                  <c:v>5.28E-3</c:v>
                </c:pt>
                <c:pt idx="160">
                  <c:v>5.3099999999999996E-3</c:v>
                </c:pt>
                <c:pt idx="161">
                  <c:v>5.3800000000000002E-3</c:v>
                </c:pt>
                <c:pt idx="162">
                  <c:v>5.4099999999999999E-3</c:v>
                </c:pt>
                <c:pt idx="163">
                  <c:v>5.4299999999999999E-3</c:v>
                </c:pt>
                <c:pt idx="164">
                  <c:v>5.4599999999999996E-3</c:v>
                </c:pt>
                <c:pt idx="165">
                  <c:v>5.5100000000000001E-3</c:v>
                </c:pt>
                <c:pt idx="166">
                  <c:v>5.5399999999999998E-3</c:v>
                </c:pt>
                <c:pt idx="167">
                  <c:v>5.5599999999999998E-3</c:v>
                </c:pt>
                <c:pt idx="168">
                  <c:v>5.5999999999999999E-3</c:v>
                </c:pt>
                <c:pt idx="169">
                  <c:v>5.6099999999999995E-3</c:v>
                </c:pt>
                <c:pt idx="170">
                  <c:v>5.6600000000000001E-3</c:v>
                </c:pt>
                <c:pt idx="171">
                  <c:v>5.7099999999999998E-3</c:v>
                </c:pt>
                <c:pt idx="172">
                  <c:v>5.7299999999999999E-3</c:v>
                </c:pt>
                <c:pt idx="173">
                  <c:v>5.7600000000000004E-3</c:v>
                </c:pt>
                <c:pt idx="174">
                  <c:v>5.8100000000000001E-3</c:v>
                </c:pt>
                <c:pt idx="175">
                  <c:v>5.8300000000000001E-3</c:v>
                </c:pt>
                <c:pt idx="176">
                  <c:v>5.8700000000000002E-3</c:v>
                </c:pt>
                <c:pt idx="177">
                  <c:v>5.8999999999999999E-3</c:v>
                </c:pt>
                <c:pt idx="178">
                  <c:v>5.9199999999999999E-3</c:v>
                </c:pt>
                <c:pt idx="179">
                  <c:v>5.9699999999999996E-3</c:v>
                </c:pt>
                <c:pt idx="180">
                  <c:v>5.9899999999999997E-3</c:v>
                </c:pt>
                <c:pt idx="181">
                  <c:v>6.0299999999999998E-3</c:v>
                </c:pt>
                <c:pt idx="182">
                  <c:v>6.0699999999999999E-3</c:v>
                </c:pt>
                <c:pt idx="183">
                  <c:v>6.11E-3</c:v>
                </c:pt>
                <c:pt idx="184">
                  <c:v>6.1199999999999996E-3</c:v>
                </c:pt>
                <c:pt idx="185">
                  <c:v>6.1799999999999997E-3</c:v>
                </c:pt>
                <c:pt idx="186">
                  <c:v>6.2100000000000002E-3</c:v>
                </c:pt>
                <c:pt idx="187">
                  <c:v>6.2199999999999998E-3</c:v>
                </c:pt>
                <c:pt idx="188">
                  <c:v>6.2699999999999995E-3</c:v>
                </c:pt>
                <c:pt idx="189">
                  <c:v>6.3E-3</c:v>
                </c:pt>
                <c:pt idx="190">
                  <c:v>6.3400000000000001E-3</c:v>
                </c:pt>
                <c:pt idx="191">
                  <c:v>6.3600000000000002E-3</c:v>
                </c:pt>
                <c:pt idx="192">
                  <c:v>6.3899999999999998E-3</c:v>
                </c:pt>
                <c:pt idx="193">
                  <c:v>6.4399999999999995E-3</c:v>
                </c:pt>
                <c:pt idx="194">
                  <c:v>6.4599999999999996E-3</c:v>
                </c:pt>
                <c:pt idx="195">
                  <c:v>6.4999999999999997E-3</c:v>
                </c:pt>
                <c:pt idx="196">
                  <c:v>6.5399999999999998E-3</c:v>
                </c:pt>
                <c:pt idx="197">
                  <c:v>6.5700000000000003E-3</c:v>
                </c:pt>
                <c:pt idx="198">
                  <c:v>6.5900000000000004E-3</c:v>
                </c:pt>
                <c:pt idx="199">
                  <c:v>6.62E-3</c:v>
                </c:pt>
                <c:pt idx="200">
                  <c:v>6.6699999999999997E-3</c:v>
                </c:pt>
                <c:pt idx="201">
                  <c:v>6.6800000000000002E-3</c:v>
                </c:pt>
                <c:pt idx="202">
                  <c:v>6.7099999999999998E-3</c:v>
                </c:pt>
                <c:pt idx="203">
                  <c:v>6.7499999999999999E-3</c:v>
                </c:pt>
                <c:pt idx="204">
                  <c:v>6.7999999999999996E-3</c:v>
                </c:pt>
                <c:pt idx="205">
                  <c:v>6.8199999999999997E-3</c:v>
                </c:pt>
                <c:pt idx="206">
                  <c:v>6.8799999999999998E-3</c:v>
                </c:pt>
                <c:pt idx="207">
                  <c:v>6.8999999999999999E-3</c:v>
                </c:pt>
                <c:pt idx="208">
                  <c:v>6.9299999999999995E-3</c:v>
                </c:pt>
                <c:pt idx="209">
                  <c:v>6.9899999999999997E-3</c:v>
                </c:pt>
                <c:pt idx="210">
                  <c:v>7.0299999999999998E-3</c:v>
                </c:pt>
                <c:pt idx="211">
                  <c:v>7.0299999999999998E-3</c:v>
                </c:pt>
                <c:pt idx="212">
                  <c:v>7.0899999999999999E-3</c:v>
                </c:pt>
                <c:pt idx="213">
                  <c:v>7.0999999999999995E-3</c:v>
                </c:pt>
                <c:pt idx="214">
                  <c:v>7.1500000000000001E-3</c:v>
                </c:pt>
                <c:pt idx="215">
                  <c:v>7.1599999999999997E-3</c:v>
                </c:pt>
                <c:pt idx="216">
                  <c:v>7.1999999999999998E-3</c:v>
                </c:pt>
                <c:pt idx="217">
                  <c:v>7.2300000000000003E-3</c:v>
                </c:pt>
                <c:pt idx="218">
                  <c:v>7.2699999999999996E-3</c:v>
                </c:pt>
                <c:pt idx="219">
                  <c:v>7.3000000000000001E-3</c:v>
                </c:pt>
                <c:pt idx="220">
                  <c:v>7.3299999999999997E-3</c:v>
                </c:pt>
                <c:pt idx="221">
                  <c:v>7.3600000000000002E-3</c:v>
                </c:pt>
                <c:pt idx="222">
                  <c:v>7.3899999999999999E-3</c:v>
                </c:pt>
                <c:pt idx="223">
                  <c:v>7.4399999999999996E-3</c:v>
                </c:pt>
                <c:pt idx="224">
                  <c:v>7.4799999999999997E-3</c:v>
                </c:pt>
                <c:pt idx="225">
                  <c:v>7.4999999999999997E-3</c:v>
                </c:pt>
                <c:pt idx="226">
                  <c:v>7.5199999999999998E-3</c:v>
                </c:pt>
                <c:pt idx="227">
                  <c:v>7.5700000000000003E-3</c:v>
                </c:pt>
                <c:pt idx="228">
                  <c:v>7.6E-3</c:v>
                </c:pt>
                <c:pt idx="229">
                  <c:v>7.6400000000000001E-3</c:v>
                </c:pt>
                <c:pt idx="230">
                  <c:v>7.6600000000000001E-3</c:v>
                </c:pt>
                <c:pt idx="231">
                  <c:v>7.7099999999999998E-3</c:v>
                </c:pt>
                <c:pt idx="232">
                  <c:v>7.7400000000000004E-3</c:v>
                </c:pt>
                <c:pt idx="233">
                  <c:v>7.79E-3</c:v>
                </c:pt>
                <c:pt idx="234">
                  <c:v>7.8100000000000001E-3</c:v>
                </c:pt>
                <c:pt idx="235">
                  <c:v>7.8400000000000015E-3</c:v>
                </c:pt>
                <c:pt idx="236">
                  <c:v>7.8700000000000003E-3</c:v>
                </c:pt>
                <c:pt idx="237">
                  <c:v>7.9000000000000008E-3</c:v>
                </c:pt>
                <c:pt idx="238">
                  <c:v>7.9300000000000013E-3</c:v>
                </c:pt>
                <c:pt idx="239">
                  <c:v>7.9600000000000001E-3</c:v>
                </c:pt>
                <c:pt idx="240">
                  <c:v>8.0100000000000015E-3</c:v>
                </c:pt>
                <c:pt idx="241">
                  <c:v>8.0600000000000012E-3</c:v>
                </c:pt>
                <c:pt idx="242">
                  <c:v>8.0600000000000012E-3</c:v>
                </c:pt>
                <c:pt idx="243">
                  <c:v>8.09E-3</c:v>
                </c:pt>
                <c:pt idx="244">
                  <c:v>8.1200000000000005E-3</c:v>
                </c:pt>
                <c:pt idx="245">
                  <c:v>8.1600000000000006E-3</c:v>
                </c:pt>
                <c:pt idx="246">
                  <c:v>8.2000000000000007E-3</c:v>
                </c:pt>
                <c:pt idx="247">
                  <c:v>8.2300000000000012E-3</c:v>
                </c:pt>
                <c:pt idx="248">
                  <c:v>8.2500000000000004E-3</c:v>
                </c:pt>
                <c:pt idx="249">
                  <c:v>8.2900000000000005E-3</c:v>
                </c:pt>
                <c:pt idx="250">
                  <c:v>8.3400000000000002E-3</c:v>
                </c:pt>
                <c:pt idx="251">
                  <c:v>8.3700000000000007E-3</c:v>
                </c:pt>
                <c:pt idx="252">
                  <c:v>8.3900000000000016E-3</c:v>
                </c:pt>
                <c:pt idx="253">
                  <c:v>8.43E-3</c:v>
                </c:pt>
                <c:pt idx="254">
                  <c:v>8.4600000000000005E-3</c:v>
                </c:pt>
                <c:pt idx="255">
                  <c:v>8.5000000000000006E-3</c:v>
                </c:pt>
                <c:pt idx="256">
                  <c:v>8.5300000000000011E-3</c:v>
                </c:pt>
                <c:pt idx="257">
                  <c:v>8.5800000000000008E-3</c:v>
                </c:pt>
                <c:pt idx="258">
                  <c:v>8.6E-3</c:v>
                </c:pt>
                <c:pt idx="259">
                  <c:v>8.6300000000000005E-3</c:v>
                </c:pt>
                <c:pt idx="260">
                  <c:v>8.660000000000001E-3</c:v>
                </c:pt>
                <c:pt idx="261">
                  <c:v>8.6900000000000015E-3</c:v>
                </c:pt>
                <c:pt idx="262">
                  <c:v>8.7400000000000012E-3</c:v>
                </c:pt>
                <c:pt idx="263">
                  <c:v>8.7800000000000013E-3</c:v>
                </c:pt>
                <c:pt idx="264">
                  <c:v>8.7900000000000009E-3</c:v>
                </c:pt>
                <c:pt idx="265">
                  <c:v>8.8400000000000006E-3</c:v>
                </c:pt>
                <c:pt idx="266">
                  <c:v>8.8700000000000011E-3</c:v>
                </c:pt>
                <c:pt idx="267">
                  <c:v>8.8900000000000003E-3</c:v>
                </c:pt>
                <c:pt idx="268">
                  <c:v>8.9200000000000008E-3</c:v>
                </c:pt>
                <c:pt idx="269">
                  <c:v>8.9800000000000001E-3</c:v>
                </c:pt>
                <c:pt idx="270">
                  <c:v>9.0000000000000011E-3</c:v>
                </c:pt>
                <c:pt idx="271">
                  <c:v>9.0200000000000002E-3</c:v>
                </c:pt>
                <c:pt idx="272">
                  <c:v>9.0600000000000003E-3</c:v>
                </c:pt>
                <c:pt idx="273">
                  <c:v>9.0800000000000013E-3</c:v>
                </c:pt>
                <c:pt idx="274">
                  <c:v>9.1200000000000014E-3</c:v>
                </c:pt>
                <c:pt idx="275">
                  <c:v>9.1700000000000011E-3</c:v>
                </c:pt>
                <c:pt idx="276">
                  <c:v>9.1800000000000007E-3</c:v>
                </c:pt>
                <c:pt idx="277">
                  <c:v>9.2300000000000004E-3</c:v>
                </c:pt>
                <c:pt idx="278">
                  <c:v>9.2800000000000001E-3</c:v>
                </c:pt>
                <c:pt idx="279">
                  <c:v>9.2900000000000014E-3</c:v>
                </c:pt>
                <c:pt idx="280">
                  <c:v>9.3400000000000011E-3</c:v>
                </c:pt>
                <c:pt idx="281">
                  <c:v>9.3600000000000003E-3</c:v>
                </c:pt>
                <c:pt idx="282">
                  <c:v>9.41E-3</c:v>
                </c:pt>
                <c:pt idx="283">
                  <c:v>9.4300000000000009E-3</c:v>
                </c:pt>
                <c:pt idx="284">
                  <c:v>9.4500000000000001E-3</c:v>
                </c:pt>
                <c:pt idx="285">
                  <c:v>9.5000000000000015E-3</c:v>
                </c:pt>
                <c:pt idx="286">
                  <c:v>9.5200000000000007E-3</c:v>
                </c:pt>
                <c:pt idx="287">
                  <c:v>9.5600000000000008E-3</c:v>
                </c:pt>
                <c:pt idx="288">
                  <c:v>9.6000000000000009E-3</c:v>
                </c:pt>
                <c:pt idx="289">
                  <c:v>9.6300000000000014E-3</c:v>
                </c:pt>
                <c:pt idx="290">
                  <c:v>9.6800000000000011E-3</c:v>
                </c:pt>
                <c:pt idx="291">
                  <c:v>9.6900000000000007E-3</c:v>
                </c:pt>
                <c:pt idx="292">
                  <c:v>9.7200000000000012E-3</c:v>
                </c:pt>
                <c:pt idx="293">
                  <c:v>9.75E-3</c:v>
                </c:pt>
                <c:pt idx="294">
                  <c:v>9.8000000000000014E-3</c:v>
                </c:pt>
                <c:pt idx="295">
                  <c:v>9.8300000000000002E-3</c:v>
                </c:pt>
                <c:pt idx="296">
                  <c:v>9.8700000000000003E-3</c:v>
                </c:pt>
                <c:pt idx="297">
                  <c:v>9.9100000000000004E-3</c:v>
                </c:pt>
                <c:pt idx="298">
                  <c:v>9.9400000000000009E-3</c:v>
                </c:pt>
                <c:pt idx="299">
                  <c:v>9.980000000000001E-3</c:v>
                </c:pt>
                <c:pt idx="300">
                  <c:v>1.0010000000000002E-2</c:v>
                </c:pt>
                <c:pt idx="301">
                  <c:v>1.004E-2</c:v>
                </c:pt>
                <c:pt idx="302">
                  <c:v>1.0060000000000001E-2</c:v>
                </c:pt>
                <c:pt idx="303">
                  <c:v>1.0100000000000001E-2</c:v>
                </c:pt>
                <c:pt idx="304">
                  <c:v>1.0120000000000001E-2</c:v>
                </c:pt>
                <c:pt idx="305">
                  <c:v>1.013E-2</c:v>
                </c:pt>
                <c:pt idx="306">
                  <c:v>1.0190000000000001E-2</c:v>
                </c:pt>
                <c:pt idx="307">
                  <c:v>1.0230000000000001E-2</c:v>
                </c:pt>
                <c:pt idx="308">
                  <c:v>1.0270000000000001E-2</c:v>
                </c:pt>
                <c:pt idx="309">
                  <c:v>1.0280000000000001E-2</c:v>
                </c:pt>
                <c:pt idx="310">
                  <c:v>1.0320000000000001E-2</c:v>
                </c:pt>
                <c:pt idx="311">
                  <c:v>1.0360000000000001E-2</c:v>
                </c:pt>
                <c:pt idx="312">
                  <c:v>1.0400000000000001E-2</c:v>
                </c:pt>
                <c:pt idx="313">
                  <c:v>1.043E-2</c:v>
                </c:pt>
                <c:pt idx="314">
                  <c:v>1.0480000000000001E-2</c:v>
                </c:pt>
                <c:pt idx="315">
                  <c:v>1.051E-2</c:v>
                </c:pt>
                <c:pt idx="316">
                  <c:v>1.0520000000000002E-2</c:v>
                </c:pt>
                <c:pt idx="317">
                  <c:v>1.0560000000000002E-2</c:v>
                </c:pt>
                <c:pt idx="318">
                  <c:v>1.059E-2</c:v>
                </c:pt>
                <c:pt idx="319">
                  <c:v>1.0620000000000001E-2</c:v>
                </c:pt>
                <c:pt idx="320">
                  <c:v>1.0650000000000001E-2</c:v>
                </c:pt>
                <c:pt idx="321">
                  <c:v>1.0690000000000002E-2</c:v>
                </c:pt>
                <c:pt idx="322">
                  <c:v>1.0710000000000001E-2</c:v>
                </c:pt>
                <c:pt idx="323">
                  <c:v>1.076E-2</c:v>
                </c:pt>
                <c:pt idx="324">
                  <c:v>1.0800000000000001E-2</c:v>
                </c:pt>
                <c:pt idx="325">
                  <c:v>1.0830000000000001E-2</c:v>
                </c:pt>
                <c:pt idx="326">
                  <c:v>1.0860000000000002E-2</c:v>
                </c:pt>
                <c:pt idx="327">
                  <c:v>1.0910000000000001E-2</c:v>
                </c:pt>
                <c:pt idx="328">
                  <c:v>1.0920000000000001E-2</c:v>
                </c:pt>
                <c:pt idx="329">
                  <c:v>1.0960000000000001E-2</c:v>
                </c:pt>
                <c:pt idx="330">
                  <c:v>1.098E-2</c:v>
                </c:pt>
                <c:pt idx="331">
                  <c:v>1.1010000000000001E-2</c:v>
                </c:pt>
                <c:pt idx="332">
                  <c:v>1.1050000000000001E-2</c:v>
                </c:pt>
                <c:pt idx="333">
                  <c:v>1.1080000000000001E-2</c:v>
                </c:pt>
                <c:pt idx="334">
                  <c:v>1.1130000000000001E-2</c:v>
                </c:pt>
                <c:pt idx="335">
                  <c:v>1.1160000000000002E-2</c:v>
                </c:pt>
                <c:pt idx="336">
                  <c:v>1.1180000000000001E-2</c:v>
                </c:pt>
                <c:pt idx="337">
                  <c:v>1.1220000000000001E-2</c:v>
                </c:pt>
                <c:pt idx="338">
                  <c:v>1.1260000000000001E-2</c:v>
                </c:pt>
                <c:pt idx="339">
                  <c:v>1.1300000000000001E-2</c:v>
                </c:pt>
                <c:pt idx="340">
                  <c:v>1.1340000000000001E-2</c:v>
                </c:pt>
                <c:pt idx="341">
                  <c:v>1.136E-2</c:v>
                </c:pt>
                <c:pt idx="342">
                  <c:v>1.1390000000000001E-2</c:v>
                </c:pt>
                <c:pt idx="343">
                  <c:v>1.141E-2</c:v>
                </c:pt>
                <c:pt idx="344">
                  <c:v>1.1460000000000001E-2</c:v>
                </c:pt>
                <c:pt idx="345">
                  <c:v>1.149E-2</c:v>
                </c:pt>
                <c:pt idx="346">
                  <c:v>1.1540000000000002E-2</c:v>
                </c:pt>
                <c:pt idx="347">
                  <c:v>1.1560000000000001E-2</c:v>
                </c:pt>
                <c:pt idx="348">
                  <c:v>1.1600000000000001E-2</c:v>
                </c:pt>
                <c:pt idx="349">
                  <c:v>1.1640000000000001E-2</c:v>
                </c:pt>
                <c:pt idx="350">
                  <c:v>1.166E-2</c:v>
                </c:pt>
                <c:pt idx="351">
                  <c:v>1.1710000000000002E-2</c:v>
                </c:pt>
                <c:pt idx="352">
                  <c:v>1.1730000000000001E-2</c:v>
                </c:pt>
                <c:pt idx="353">
                  <c:v>1.175E-2</c:v>
                </c:pt>
                <c:pt idx="354">
                  <c:v>1.179E-2</c:v>
                </c:pt>
                <c:pt idx="355">
                  <c:v>1.1850000000000001E-2</c:v>
                </c:pt>
                <c:pt idx="356">
                  <c:v>1.1860000000000001E-2</c:v>
                </c:pt>
                <c:pt idx="357">
                  <c:v>1.1900000000000001E-2</c:v>
                </c:pt>
                <c:pt idx="358">
                  <c:v>1.1940000000000001E-2</c:v>
                </c:pt>
                <c:pt idx="359">
                  <c:v>1.1950000000000001E-2</c:v>
                </c:pt>
                <c:pt idx="360">
                  <c:v>1.1990000000000001E-2</c:v>
                </c:pt>
                <c:pt idx="361">
                  <c:v>1.2010000000000002E-2</c:v>
                </c:pt>
                <c:pt idx="362">
                  <c:v>1.2060000000000001E-2</c:v>
                </c:pt>
                <c:pt idx="363">
                  <c:v>1.209E-2</c:v>
                </c:pt>
                <c:pt idx="364">
                  <c:v>1.2140000000000001E-2</c:v>
                </c:pt>
                <c:pt idx="365">
                  <c:v>1.2150000000000001E-2</c:v>
                </c:pt>
                <c:pt idx="366">
                  <c:v>1.2190000000000001E-2</c:v>
                </c:pt>
                <c:pt idx="367">
                  <c:v>1.222E-2</c:v>
                </c:pt>
                <c:pt idx="368">
                  <c:v>1.2270000000000001E-2</c:v>
                </c:pt>
                <c:pt idx="369">
                  <c:v>1.23E-2</c:v>
                </c:pt>
                <c:pt idx="370">
                  <c:v>1.2330000000000001E-2</c:v>
                </c:pt>
                <c:pt idx="371">
                  <c:v>1.2370000000000001E-2</c:v>
                </c:pt>
                <c:pt idx="372">
                  <c:v>1.2400000000000001E-2</c:v>
                </c:pt>
                <c:pt idx="373">
                  <c:v>1.242E-2</c:v>
                </c:pt>
                <c:pt idx="374">
                  <c:v>1.2480000000000002E-2</c:v>
                </c:pt>
                <c:pt idx="375">
                  <c:v>1.251E-2</c:v>
                </c:pt>
                <c:pt idx="376">
                  <c:v>1.2540000000000001E-2</c:v>
                </c:pt>
                <c:pt idx="377">
                  <c:v>1.2570000000000001E-2</c:v>
                </c:pt>
                <c:pt idx="378">
                  <c:v>1.259E-2</c:v>
                </c:pt>
                <c:pt idx="379">
                  <c:v>1.2620000000000001E-2</c:v>
                </c:pt>
                <c:pt idx="380">
                  <c:v>1.2650000000000002E-2</c:v>
                </c:pt>
                <c:pt idx="381">
                  <c:v>1.268E-2</c:v>
                </c:pt>
                <c:pt idx="382">
                  <c:v>1.272E-2</c:v>
                </c:pt>
                <c:pt idx="383">
                  <c:v>1.2750000000000001E-2</c:v>
                </c:pt>
                <c:pt idx="384">
                  <c:v>1.2800000000000001E-2</c:v>
                </c:pt>
                <c:pt idx="385">
                  <c:v>1.2830000000000001E-2</c:v>
                </c:pt>
                <c:pt idx="386">
                  <c:v>1.2860000000000002E-2</c:v>
                </c:pt>
                <c:pt idx="387">
                  <c:v>1.29E-2</c:v>
                </c:pt>
                <c:pt idx="388">
                  <c:v>1.294E-2</c:v>
                </c:pt>
                <c:pt idx="389">
                  <c:v>1.2970000000000001E-2</c:v>
                </c:pt>
                <c:pt idx="390">
                  <c:v>1.3000000000000001E-2</c:v>
                </c:pt>
                <c:pt idx="391">
                  <c:v>1.302E-2</c:v>
                </c:pt>
                <c:pt idx="392">
                  <c:v>1.3050000000000001E-2</c:v>
                </c:pt>
                <c:pt idx="393">
                  <c:v>1.3080000000000001E-2</c:v>
                </c:pt>
                <c:pt idx="394">
                  <c:v>1.3120000000000001E-2</c:v>
                </c:pt>
                <c:pt idx="395">
                  <c:v>1.3160000000000002E-2</c:v>
                </c:pt>
                <c:pt idx="396">
                  <c:v>1.3210000000000001E-2</c:v>
                </c:pt>
                <c:pt idx="397">
                  <c:v>1.3220000000000001E-2</c:v>
                </c:pt>
                <c:pt idx="398">
                  <c:v>1.3260000000000001E-2</c:v>
                </c:pt>
                <c:pt idx="399">
                  <c:v>1.3310000000000001E-2</c:v>
                </c:pt>
                <c:pt idx="400">
                  <c:v>1.332E-2</c:v>
                </c:pt>
                <c:pt idx="401">
                  <c:v>1.336E-2</c:v>
                </c:pt>
                <c:pt idx="402">
                  <c:v>1.34E-2</c:v>
                </c:pt>
                <c:pt idx="403">
                  <c:v>1.3420000000000001E-2</c:v>
                </c:pt>
                <c:pt idx="404">
                  <c:v>1.3460000000000001E-2</c:v>
                </c:pt>
                <c:pt idx="405">
                  <c:v>1.3470000000000001E-2</c:v>
                </c:pt>
                <c:pt idx="406">
                  <c:v>1.353E-2</c:v>
                </c:pt>
                <c:pt idx="407">
                  <c:v>1.357E-2</c:v>
                </c:pt>
                <c:pt idx="408">
                  <c:v>1.3590000000000001E-2</c:v>
                </c:pt>
                <c:pt idx="409">
                  <c:v>1.3610000000000001E-2</c:v>
                </c:pt>
                <c:pt idx="410">
                  <c:v>1.3650000000000001E-2</c:v>
                </c:pt>
                <c:pt idx="411">
                  <c:v>1.3690000000000001E-2</c:v>
                </c:pt>
                <c:pt idx="412">
                  <c:v>1.3720000000000001E-2</c:v>
                </c:pt>
                <c:pt idx="413">
                  <c:v>1.3770000000000001E-2</c:v>
                </c:pt>
                <c:pt idx="414">
                  <c:v>1.379E-2</c:v>
                </c:pt>
                <c:pt idx="415">
                  <c:v>1.3820000000000001E-2</c:v>
                </c:pt>
                <c:pt idx="416">
                  <c:v>1.3850000000000001E-2</c:v>
                </c:pt>
                <c:pt idx="417">
                  <c:v>1.3900000000000001E-2</c:v>
                </c:pt>
                <c:pt idx="418">
                  <c:v>1.391E-2</c:v>
                </c:pt>
                <c:pt idx="419">
                  <c:v>1.3930000000000001E-2</c:v>
                </c:pt>
                <c:pt idx="420">
                  <c:v>1.3970000000000002E-2</c:v>
                </c:pt>
                <c:pt idx="421">
                  <c:v>1.4030000000000001E-2</c:v>
                </c:pt>
                <c:pt idx="422">
                  <c:v>1.4060000000000001E-2</c:v>
                </c:pt>
                <c:pt idx="423">
                  <c:v>1.409E-2</c:v>
                </c:pt>
                <c:pt idx="424">
                  <c:v>1.413E-2</c:v>
                </c:pt>
                <c:pt idx="425">
                  <c:v>1.413E-2</c:v>
                </c:pt>
                <c:pt idx="426">
                  <c:v>1.4190000000000001E-2</c:v>
                </c:pt>
                <c:pt idx="427">
                  <c:v>1.422E-2</c:v>
                </c:pt>
                <c:pt idx="428">
                  <c:v>1.4250000000000001E-2</c:v>
                </c:pt>
                <c:pt idx="429">
                  <c:v>1.4290000000000001E-2</c:v>
                </c:pt>
                <c:pt idx="430">
                  <c:v>1.4320000000000001E-2</c:v>
                </c:pt>
                <c:pt idx="431">
                  <c:v>1.4370000000000001E-2</c:v>
                </c:pt>
                <c:pt idx="432">
                  <c:v>1.438E-2</c:v>
                </c:pt>
                <c:pt idx="433">
                  <c:v>1.4440000000000001E-2</c:v>
                </c:pt>
                <c:pt idx="434">
                  <c:v>1.4460000000000001E-2</c:v>
                </c:pt>
                <c:pt idx="435">
                  <c:v>1.4480000000000002E-2</c:v>
                </c:pt>
                <c:pt idx="436">
                  <c:v>1.4500000000000001E-2</c:v>
                </c:pt>
                <c:pt idx="437">
                  <c:v>1.455E-2</c:v>
                </c:pt>
                <c:pt idx="438">
                  <c:v>1.4590000000000001E-2</c:v>
                </c:pt>
                <c:pt idx="439">
                  <c:v>1.4620000000000001E-2</c:v>
                </c:pt>
                <c:pt idx="440">
                  <c:v>1.4650000000000002E-2</c:v>
                </c:pt>
                <c:pt idx="441">
                  <c:v>1.4690000000000002E-2</c:v>
                </c:pt>
                <c:pt idx="442">
                  <c:v>1.472E-2</c:v>
                </c:pt>
                <c:pt idx="443">
                  <c:v>1.4760000000000001E-2</c:v>
                </c:pt>
                <c:pt idx="444">
                  <c:v>1.4790000000000001E-2</c:v>
                </c:pt>
                <c:pt idx="445">
                  <c:v>1.4840000000000001E-2</c:v>
                </c:pt>
                <c:pt idx="446">
                  <c:v>1.485E-2</c:v>
                </c:pt>
                <c:pt idx="447">
                  <c:v>1.4870000000000001E-2</c:v>
                </c:pt>
                <c:pt idx="448">
                  <c:v>1.494E-2</c:v>
                </c:pt>
                <c:pt idx="449">
                  <c:v>1.4950000000000001E-2</c:v>
                </c:pt>
                <c:pt idx="450">
                  <c:v>1.498E-2</c:v>
                </c:pt>
                <c:pt idx="451">
                  <c:v>1.503E-2</c:v>
                </c:pt>
                <c:pt idx="452">
                  <c:v>1.506E-2</c:v>
                </c:pt>
                <c:pt idx="453">
                  <c:v>1.5080000000000001E-2</c:v>
                </c:pt>
                <c:pt idx="454">
                  <c:v>1.5120000000000001E-2</c:v>
                </c:pt>
                <c:pt idx="455">
                  <c:v>1.5140000000000001E-2</c:v>
                </c:pt>
                <c:pt idx="456">
                  <c:v>1.519E-2</c:v>
                </c:pt>
                <c:pt idx="457">
                  <c:v>1.524E-2</c:v>
                </c:pt>
                <c:pt idx="458">
                  <c:v>1.5250000000000001E-2</c:v>
                </c:pt>
                <c:pt idx="459">
                  <c:v>1.5290000000000002E-2</c:v>
                </c:pt>
                <c:pt idx="460">
                  <c:v>1.5330000000000002E-2</c:v>
                </c:pt>
                <c:pt idx="461">
                  <c:v>1.5350000000000001E-2</c:v>
                </c:pt>
                <c:pt idx="462">
                  <c:v>1.54E-2</c:v>
                </c:pt>
                <c:pt idx="463">
                  <c:v>1.54E-2</c:v>
                </c:pt>
                <c:pt idx="464">
                  <c:v>1.5460000000000002E-2</c:v>
                </c:pt>
                <c:pt idx="465">
                  <c:v>1.549E-2</c:v>
                </c:pt>
                <c:pt idx="466">
                  <c:v>1.553E-2</c:v>
                </c:pt>
                <c:pt idx="467">
                  <c:v>1.554E-2</c:v>
                </c:pt>
                <c:pt idx="468">
                  <c:v>1.558E-2</c:v>
                </c:pt>
                <c:pt idx="469">
                  <c:v>1.5630000000000002E-2</c:v>
                </c:pt>
                <c:pt idx="470">
                  <c:v>1.5650000000000001E-2</c:v>
                </c:pt>
                <c:pt idx="471">
                  <c:v>1.5679999999999999E-2</c:v>
                </c:pt>
                <c:pt idx="472">
                  <c:v>1.5710000000000002E-2</c:v>
                </c:pt>
                <c:pt idx="473">
                  <c:v>1.575E-2</c:v>
                </c:pt>
                <c:pt idx="474">
                  <c:v>1.5790000000000002E-2</c:v>
                </c:pt>
                <c:pt idx="475">
                  <c:v>1.5810000000000001E-2</c:v>
                </c:pt>
                <c:pt idx="476">
                  <c:v>1.584E-2</c:v>
                </c:pt>
                <c:pt idx="477">
                  <c:v>1.5890000000000001E-2</c:v>
                </c:pt>
                <c:pt idx="478">
                  <c:v>1.593E-2</c:v>
                </c:pt>
                <c:pt idx="479">
                  <c:v>1.5960000000000002E-2</c:v>
                </c:pt>
                <c:pt idx="480">
                  <c:v>1.5990000000000001E-2</c:v>
                </c:pt>
                <c:pt idx="481">
                  <c:v>1.602E-2</c:v>
                </c:pt>
                <c:pt idx="482">
                  <c:v>1.6050000000000002E-2</c:v>
                </c:pt>
                <c:pt idx="483">
                  <c:v>1.6109999999999999E-2</c:v>
                </c:pt>
                <c:pt idx="484">
                  <c:v>1.6109999999999999E-2</c:v>
                </c:pt>
                <c:pt idx="485">
                  <c:v>1.617E-2</c:v>
                </c:pt>
                <c:pt idx="486">
                  <c:v>1.6199999999999999E-2</c:v>
                </c:pt>
                <c:pt idx="487">
                  <c:v>1.6230000000000001E-2</c:v>
                </c:pt>
                <c:pt idx="488">
                  <c:v>1.6279999999999999E-2</c:v>
                </c:pt>
                <c:pt idx="489">
                  <c:v>1.6290000000000002E-2</c:v>
                </c:pt>
                <c:pt idx="490">
                  <c:v>1.6320000000000001E-2</c:v>
                </c:pt>
                <c:pt idx="491">
                  <c:v>1.634E-2</c:v>
                </c:pt>
                <c:pt idx="492">
                  <c:v>1.6390000000000002E-2</c:v>
                </c:pt>
                <c:pt idx="493">
                  <c:v>1.6410000000000001E-2</c:v>
                </c:pt>
                <c:pt idx="494">
                  <c:v>1.6449999999999999E-2</c:v>
                </c:pt>
                <c:pt idx="495">
                  <c:v>1.6480000000000002E-2</c:v>
                </c:pt>
                <c:pt idx="496">
                  <c:v>1.652E-2</c:v>
                </c:pt>
                <c:pt idx="497">
                  <c:v>1.6560000000000002E-2</c:v>
                </c:pt>
                <c:pt idx="498">
                  <c:v>1.6570000000000001E-2</c:v>
                </c:pt>
                <c:pt idx="499">
                  <c:v>1.6590000000000001E-2</c:v>
                </c:pt>
                <c:pt idx="500">
                  <c:v>1.6640000000000002E-2</c:v>
                </c:pt>
                <c:pt idx="501">
                  <c:v>1.668E-2</c:v>
                </c:pt>
                <c:pt idx="502">
                  <c:v>1.6709999999999999E-2</c:v>
                </c:pt>
                <c:pt idx="503">
                  <c:v>1.6740000000000001E-2</c:v>
                </c:pt>
                <c:pt idx="504">
                  <c:v>1.678E-2</c:v>
                </c:pt>
                <c:pt idx="505">
                  <c:v>1.6820000000000002E-2</c:v>
                </c:pt>
                <c:pt idx="506">
                  <c:v>1.685E-2</c:v>
                </c:pt>
                <c:pt idx="507">
                  <c:v>1.6900000000000002E-2</c:v>
                </c:pt>
                <c:pt idx="508">
                  <c:v>1.6910000000000001E-2</c:v>
                </c:pt>
                <c:pt idx="509">
                  <c:v>1.6959999999999999E-2</c:v>
                </c:pt>
                <c:pt idx="510">
                  <c:v>1.7000000000000001E-2</c:v>
                </c:pt>
                <c:pt idx="511">
                  <c:v>1.702E-2</c:v>
                </c:pt>
                <c:pt idx="512">
                  <c:v>1.703E-2</c:v>
                </c:pt>
                <c:pt idx="513">
                  <c:v>1.7080000000000001E-2</c:v>
                </c:pt>
                <c:pt idx="514">
                  <c:v>1.7100000000000001E-2</c:v>
                </c:pt>
                <c:pt idx="515">
                  <c:v>1.7150000000000002E-2</c:v>
                </c:pt>
                <c:pt idx="516">
                  <c:v>1.7180000000000001E-2</c:v>
                </c:pt>
                <c:pt idx="517">
                  <c:v>1.721E-2</c:v>
                </c:pt>
                <c:pt idx="518">
                  <c:v>1.7240000000000002E-2</c:v>
                </c:pt>
                <c:pt idx="519">
                  <c:v>1.7270000000000001E-2</c:v>
                </c:pt>
                <c:pt idx="520">
                  <c:v>1.7320000000000002E-2</c:v>
                </c:pt>
                <c:pt idx="521">
                  <c:v>1.7350000000000001E-2</c:v>
                </c:pt>
                <c:pt idx="522">
                  <c:v>1.736E-2</c:v>
                </c:pt>
                <c:pt idx="523">
                  <c:v>1.7410000000000002E-2</c:v>
                </c:pt>
                <c:pt idx="524">
                  <c:v>1.7430000000000001E-2</c:v>
                </c:pt>
                <c:pt idx="525">
                  <c:v>1.7480000000000002E-2</c:v>
                </c:pt>
                <c:pt idx="526">
                  <c:v>1.7520000000000001E-2</c:v>
                </c:pt>
                <c:pt idx="527">
                  <c:v>1.7559999999999999E-2</c:v>
                </c:pt>
                <c:pt idx="528">
                  <c:v>1.7559999999999999E-2</c:v>
                </c:pt>
                <c:pt idx="529">
                  <c:v>1.762E-2</c:v>
                </c:pt>
                <c:pt idx="530">
                  <c:v>1.7650000000000002E-2</c:v>
                </c:pt>
                <c:pt idx="531">
                  <c:v>1.7670000000000002E-2</c:v>
                </c:pt>
                <c:pt idx="532">
                  <c:v>1.77E-2</c:v>
                </c:pt>
                <c:pt idx="533">
                  <c:v>1.7750000000000002E-2</c:v>
                </c:pt>
                <c:pt idx="534">
                  <c:v>1.779E-2</c:v>
                </c:pt>
                <c:pt idx="535">
                  <c:v>1.7809999999999999E-2</c:v>
                </c:pt>
                <c:pt idx="536">
                  <c:v>1.7830000000000002E-2</c:v>
                </c:pt>
                <c:pt idx="537">
                  <c:v>1.789E-2</c:v>
                </c:pt>
                <c:pt idx="538">
                  <c:v>1.7920000000000002E-2</c:v>
                </c:pt>
                <c:pt idx="539">
                  <c:v>1.7950000000000001E-2</c:v>
                </c:pt>
                <c:pt idx="540">
                  <c:v>1.7979999999999999E-2</c:v>
                </c:pt>
                <c:pt idx="541">
                  <c:v>1.8030000000000001E-2</c:v>
                </c:pt>
                <c:pt idx="542">
                  <c:v>1.8069999999999999E-2</c:v>
                </c:pt>
                <c:pt idx="543">
                  <c:v>1.8100000000000002E-2</c:v>
                </c:pt>
                <c:pt idx="544">
                  <c:v>1.813E-2</c:v>
                </c:pt>
                <c:pt idx="545">
                  <c:v>1.8180000000000002E-2</c:v>
                </c:pt>
                <c:pt idx="546">
                  <c:v>1.8200000000000001E-2</c:v>
                </c:pt>
                <c:pt idx="547">
                  <c:v>1.823E-2</c:v>
                </c:pt>
                <c:pt idx="548">
                  <c:v>1.8270000000000002E-2</c:v>
                </c:pt>
                <c:pt idx="549">
                  <c:v>1.8290000000000001E-2</c:v>
                </c:pt>
                <c:pt idx="550">
                  <c:v>1.8330000000000003E-2</c:v>
                </c:pt>
                <c:pt idx="551">
                  <c:v>1.8360000000000001E-2</c:v>
                </c:pt>
                <c:pt idx="552">
                  <c:v>1.8409999999999999E-2</c:v>
                </c:pt>
                <c:pt idx="553">
                  <c:v>1.8420000000000002E-2</c:v>
                </c:pt>
                <c:pt idx="554">
                  <c:v>1.8460000000000001E-2</c:v>
                </c:pt>
                <c:pt idx="555">
                  <c:v>1.847E-2</c:v>
                </c:pt>
                <c:pt idx="556">
                  <c:v>1.8520000000000002E-2</c:v>
                </c:pt>
                <c:pt idx="557">
                  <c:v>1.8579999999999999E-2</c:v>
                </c:pt>
                <c:pt idx="558">
                  <c:v>1.8600000000000002E-2</c:v>
                </c:pt>
                <c:pt idx="559">
                  <c:v>1.8630000000000001E-2</c:v>
                </c:pt>
                <c:pt idx="560">
                  <c:v>1.865E-2</c:v>
                </c:pt>
                <c:pt idx="561">
                  <c:v>1.8680000000000002E-2</c:v>
                </c:pt>
                <c:pt idx="562">
                  <c:v>1.8710000000000001E-2</c:v>
                </c:pt>
                <c:pt idx="563">
                  <c:v>1.874E-2</c:v>
                </c:pt>
                <c:pt idx="564">
                  <c:v>1.8790000000000001E-2</c:v>
                </c:pt>
                <c:pt idx="565">
                  <c:v>1.882E-2</c:v>
                </c:pt>
                <c:pt idx="566">
                  <c:v>1.8850000000000002E-2</c:v>
                </c:pt>
                <c:pt idx="567">
                  <c:v>1.8880000000000001E-2</c:v>
                </c:pt>
                <c:pt idx="568">
                  <c:v>1.8919999999999999E-2</c:v>
                </c:pt>
                <c:pt idx="569">
                  <c:v>1.8950000000000002E-2</c:v>
                </c:pt>
                <c:pt idx="570">
                  <c:v>1.9E-2</c:v>
                </c:pt>
                <c:pt idx="571">
                  <c:v>1.9009999999999999E-2</c:v>
                </c:pt>
                <c:pt idx="572">
                  <c:v>1.9040000000000001E-2</c:v>
                </c:pt>
                <c:pt idx="573">
                  <c:v>1.908E-2</c:v>
                </c:pt>
                <c:pt idx="574">
                  <c:v>1.9130000000000001E-2</c:v>
                </c:pt>
                <c:pt idx="575">
                  <c:v>1.917E-2</c:v>
                </c:pt>
                <c:pt idx="576">
                  <c:v>1.9200000000000002E-2</c:v>
                </c:pt>
                <c:pt idx="577">
                  <c:v>1.9210000000000001E-2</c:v>
                </c:pt>
                <c:pt idx="578">
                  <c:v>1.9259999999999999E-2</c:v>
                </c:pt>
                <c:pt idx="579">
                  <c:v>1.9280000000000002E-2</c:v>
                </c:pt>
                <c:pt idx="580">
                  <c:v>1.9310000000000001E-2</c:v>
                </c:pt>
                <c:pt idx="581">
                  <c:v>1.9370000000000002E-2</c:v>
                </c:pt>
                <c:pt idx="582">
                  <c:v>1.9390000000000001E-2</c:v>
                </c:pt>
                <c:pt idx="583">
                  <c:v>1.942E-2</c:v>
                </c:pt>
                <c:pt idx="584">
                  <c:v>1.9460000000000002E-2</c:v>
                </c:pt>
                <c:pt idx="585">
                  <c:v>1.949E-2</c:v>
                </c:pt>
                <c:pt idx="586">
                  <c:v>1.9530000000000002E-2</c:v>
                </c:pt>
                <c:pt idx="587">
                  <c:v>1.9540000000000002E-2</c:v>
                </c:pt>
                <c:pt idx="588">
                  <c:v>1.959E-2</c:v>
                </c:pt>
                <c:pt idx="589">
                  <c:v>1.9620000000000002E-2</c:v>
                </c:pt>
                <c:pt idx="590">
                  <c:v>1.966E-2</c:v>
                </c:pt>
                <c:pt idx="591">
                  <c:v>1.9689999999999999E-2</c:v>
                </c:pt>
                <c:pt idx="592">
                  <c:v>1.9740000000000001E-2</c:v>
                </c:pt>
                <c:pt idx="593">
                  <c:v>1.975E-2</c:v>
                </c:pt>
                <c:pt idx="594">
                  <c:v>1.9769999999999999E-2</c:v>
                </c:pt>
                <c:pt idx="595">
                  <c:v>1.9820000000000001E-2</c:v>
                </c:pt>
                <c:pt idx="596">
                  <c:v>1.9859999999999999E-2</c:v>
                </c:pt>
                <c:pt idx="597">
                  <c:v>1.9870000000000002E-2</c:v>
                </c:pt>
                <c:pt idx="598">
                  <c:v>1.993E-2</c:v>
                </c:pt>
                <c:pt idx="599">
                  <c:v>1.9950000000000002E-2</c:v>
                </c:pt>
                <c:pt idx="600">
                  <c:v>1.9980000000000001E-2</c:v>
                </c:pt>
                <c:pt idx="601">
                  <c:v>2.002E-2</c:v>
                </c:pt>
                <c:pt idx="602">
                  <c:v>2.0080000000000001E-2</c:v>
                </c:pt>
                <c:pt idx="603">
                  <c:v>2.01E-2</c:v>
                </c:pt>
                <c:pt idx="604">
                  <c:v>2.0120000000000002E-2</c:v>
                </c:pt>
                <c:pt idx="605">
                  <c:v>2.017E-2</c:v>
                </c:pt>
                <c:pt idx="606">
                  <c:v>2.019E-2</c:v>
                </c:pt>
                <c:pt idx="607">
                  <c:v>2.0220000000000002E-2</c:v>
                </c:pt>
                <c:pt idx="608">
                  <c:v>2.0250000000000001E-2</c:v>
                </c:pt>
                <c:pt idx="609">
                  <c:v>2.0290000000000002E-2</c:v>
                </c:pt>
                <c:pt idx="610">
                  <c:v>2.0330000000000001E-2</c:v>
                </c:pt>
                <c:pt idx="611">
                  <c:v>2.035E-2</c:v>
                </c:pt>
                <c:pt idx="612">
                  <c:v>2.0390000000000002E-2</c:v>
                </c:pt>
                <c:pt idx="613">
                  <c:v>2.0420000000000001E-2</c:v>
                </c:pt>
                <c:pt idx="614">
                  <c:v>2.0460000000000002E-2</c:v>
                </c:pt>
                <c:pt idx="615">
                  <c:v>2.0480000000000002E-2</c:v>
                </c:pt>
                <c:pt idx="616">
                  <c:v>2.052E-2</c:v>
                </c:pt>
                <c:pt idx="617">
                  <c:v>2.0550000000000002E-2</c:v>
                </c:pt>
                <c:pt idx="618">
                  <c:v>2.0580000000000001E-2</c:v>
                </c:pt>
                <c:pt idx="619">
                  <c:v>2.0630000000000003E-2</c:v>
                </c:pt>
                <c:pt idx="620">
                  <c:v>2.0650000000000002E-2</c:v>
                </c:pt>
                <c:pt idx="621">
                  <c:v>2.07E-2</c:v>
                </c:pt>
                <c:pt idx="622">
                  <c:v>2.0730000000000002E-2</c:v>
                </c:pt>
                <c:pt idx="623">
                  <c:v>2.0750000000000001E-2</c:v>
                </c:pt>
                <c:pt idx="624">
                  <c:v>2.0800000000000003E-2</c:v>
                </c:pt>
                <c:pt idx="625">
                  <c:v>2.0820000000000002E-2</c:v>
                </c:pt>
                <c:pt idx="626">
                  <c:v>2.0890000000000002E-2</c:v>
                </c:pt>
                <c:pt idx="627">
                  <c:v>2.0879999999999999E-2</c:v>
                </c:pt>
                <c:pt idx="628">
                  <c:v>2.0910000000000002E-2</c:v>
                </c:pt>
                <c:pt idx="629">
                  <c:v>2.0930000000000001E-2</c:v>
                </c:pt>
                <c:pt idx="630">
                  <c:v>2.0980000000000002E-2</c:v>
                </c:pt>
                <c:pt idx="631">
                  <c:v>2.0990000000000002E-2</c:v>
                </c:pt>
                <c:pt idx="632">
                  <c:v>2.104E-2</c:v>
                </c:pt>
                <c:pt idx="633">
                  <c:v>2.1070000000000002E-2</c:v>
                </c:pt>
                <c:pt idx="634">
                  <c:v>2.112E-2</c:v>
                </c:pt>
                <c:pt idx="635">
                  <c:v>2.1160000000000002E-2</c:v>
                </c:pt>
                <c:pt idx="636">
                  <c:v>2.1180000000000001E-2</c:v>
                </c:pt>
                <c:pt idx="637">
                  <c:v>2.1230000000000002E-2</c:v>
                </c:pt>
                <c:pt idx="638">
                  <c:v>2.1240000000000002E-2</c:v>
                </c:pt>
                <c:pt idx="639">
                  <c:v>2.129E-2</c:v>
                </c:pt>
                <c:pt idx="640">
                  <c:v>2.1340000000000001E-2</c:v>
                </c:pt>
                <c:pt idx="641">
                  <c:v>2.1360000000000001E-2</c:v>
                </c:pt>
                <c:pt idx="642">
                  <c:v>2.1389999999999999E-2</c:v>
                </c:pt>
                <c:pt idx="643">
                  <c:v>2.1440000000000001E-2</c:v>
                </c:pt>
                <c:pt idx="644">
                  <c:v>2.146E-2</c:v>
                </c:pt>
                <c:pt idx="645">
                  <c:v>2.1490000000000002E-2</c:v>
                </c:pt>
                <c:pt idx="646">
                  <c:v>2.1510000000000001E-2</c:v>
                </c:pt>
                <c:pt idx="647">
                  <c:v>2.155E-2</c:v>
                </c:pt>
                <c:pt idx="648">
                  <c:v>2.1570000000000002E-2</c:v>
                </c:pt>
                <c:pt idx="649">
                  <c:v>2.162E-2</c:v>
                </c:pt>
                <c:pt idx="650">
                  <c:v>2.1660000000000002E-2</c:v>
                </c:pt>
                <c:pt idx="651">
                  <c:v>2.1690000000000001E-2</c:v>
                </c:pt>
                <c:pt idx="652">
                  <c:v>2.171E-2</c:v>
                </c:pt>
                <c:pt idx="653">
                  <c:v>2.1760000000000002E-2</c:v>
                </c:pt>
                <c:pt idx="654">
                  <c:v>2.1780000000000001E-2</c:v>
                </c:pt>
                <c:pt idx="655">
                  <c:v>2.1780000000000001E-2</c:v>
                </c:pt>
                <c:pt idx="656">
                  <c:v>2.1840000000000002E-2</c:v>
                </c:pt>
                <c:pt idx="657">
                  <c:v>2.1870000000000001E-2</c:v>
                </c:pt>
                <c:pt idx="658">
                  <c:v>2.1899999999999999E-2</c:v>
                </c:pt>
                <c:pt idx="659">
                  <c:v>2.196E-2</c:v>
                </c:pt>
                <c:pt idx="660">
                  <c:v>2.197E-2</c:v>
                </c:pt>
                <c:pt idx="661">
                  <c:v>2.2020000000000001E-2</c:v>
                </c:pt>
                <c:pt idx="662">
                  <c:v>2.2040000000000001E-2</c:v>
                </c:pt>
                <c:pt idx="663">
                  <c:v>2.2100000000000002E-2</c:v>
                </c:pt>
                <c:pt idx="664">
                  <c:v>2.2120000000000001E-2</c:v>
                </c:pt>
                <c:pt idx="665">
                  <c:v>2.214E-2</c:v>
                </c:pt>
                <c:pt idx="666">
                  <c:v>2.2190000000000001E-2</c:v>
                </c:pt>
                <c:pt idx="667">
                  <c:v>2.223E-2</c:v>
                </c:pt>
                <c:pt idx="668">
                  <c:v>2.2260000000000002E-2</c:v>
                </c:pt>
                <c:pt idx="669">
                  <c:v>2.2290000000000001E-2</c:v>
                </c:pt>
                <c:pt idx="670">
                  <c:v>2.2329999999999999E-2</c:v>
                </c:pt>
                <c:pt idx="671">
                  <c:v>2.2340000000000002E-2</c:v>
                </c:pt>
                <c:pt idx="672">
                  <c:v>2.24E-2</c:v>
                </c:pt>
                <c:pt idx="673">
                  <c:v>2.2409999999999999E-2</c:v>
                </c:pt>
                <c:pt idx="674">
                  <c:v>2.2450000000000001E-2</c:v>
                </c:pt>
                <c:pt idx="675">
                  <c:v>2.249E-2</c:v>
                </c:pt>
                <c:pt idx="676">
                  <c:v>2.2520000000000002E-2</c:v>
                </c:pt>
                <c:pt idx="677">
                  <c:v>2.2550000000000001E-2</c:v>
                </c:pt>
                <c:pt idx="678">
                  <c:v>2.2579999999999999E-2</c:v>
                </c:pt>
                <c:pt idx="679">
                  <c:v>2.2610000000000002E-2</c:v>
                </c:pt>
                <c:pt idx="680">
                  <c:v>2.265E-2</c:v>
                </c:pt>
                <c:pt idx="681">
                  <c:v>2.2680000000000002E-2</c:v>
                </c:pt>
                <c:pt idx="682">
                  <c:v>2.2720000000000001E-2</c:v>
                </c:pt>
                <c:pt idx="683">
                  <c:v>2.2760000000000002E-2</c:v>
                </c:pt>
                <c:pt idx="684">
                  <c:v>2.2790000000000001E-2</c:v>
                </c:pt>
                <c:pt idx="685">
                  <c:v>2.282E-2</c:v>
                </c:pt>
                <c:pt idx="686">
                  <c:v>2.2850000000000002E-2</c:v>
                </c:pt>
                <c:pt idx="687">
                  <c:v>2.2890000000000001E-2</c:v>
                </c:pt>
                <c:pt idx="688">
                  <c:v>2.291E-2</c:v>
                </c:pt>
                <c:pt idx="689">
                  <c:v>2.2940000000000002E-2</c:v>
                </c:pt>
                <c:pt idx="690">
                  <c:v>2.299E-2</c:v>
                </c:pt>
                <c:pt idx="691">
                  <c:v>2.3020000000000002E-2</c:v>
                </c:pt>
                <c:pt idx="692">
                  <c:v>2.3050000000000001E-2</c:v>
                </c:pt>
                <c:pt idx="693">
                  <c:v>2.307E-2</c:v>
                </c:pt>
                <c:pt idx="694">
                  <c:v>2.3130000000000001E-2</c:v>
                </c:pt>
                <c:pt idx="695">
                  <c:v>2.3130000000000001E-2</c:v>
                </c:pt>
                <c:pt idx="696">
                  <c:v>2.317E-2</c:v>
                </c:pt>
                <c:pt idx="697">
                  <c:v>2.3220000000000001E-2</c:v>
                </c:pt>
                <c:pt idx="698">
                  <c:v>2.3259999999999999E-2</c:v>
                </c:pt>
                <c:pt idx="699">
                  <c:v>2.3290000000000002E-2</c:v>
                </c:pt>
                <c:pt idx="700">
                  <c:v>2.332E-2</c:v>
                </c:pt>
                <c:pt idx="701">
                  <c:v>2.3360000000000002E-2</c:v>
                </c:pt>
                <c:pt idx="702">
                  <c:v>2.3380000000000001E-2</c:v>
                </c:pt>
                <c:pt idx="703">
                  <c:v>2.342E-2</c:v>
                </c:pt>
                <c:pt idx="704">
                  <c:v>2.3450000000000002E-2</c:v>
                </c:pt>
                <c:pt idx="705">
                  <c:v>2.3460000000000002E-2</c:v>
                </c:pt>
                <c:pt idx="706">
                  <c:v>2.35E-2</c:v>
                </c:pt>
                <c:pt idx="707">
                  <c:v>2.3550000000000001E-2</c:v>
                </c:pt>
                <c:pt idx="708">
                  <c:v>2.359E-2</c:v>
                </c:pt>
                <c:pt idx="709">
                  <c:v>2.3599999999999999E-2</c:v>
                </c:pt>
                <c:pt idx="710">
                  <c:v>2.3640000000000001E-2</c:v>
                </c:pt>
                <c:pt idx="711">
                  <c:v>2.368E-2</c:v>
                </c:pt>
                <c:pt idx="712">
                  <c:v>2.3700000000000002E-2</c:v>
                </c:pt>
                <c:pt idx="713">
                  <c:v>2.375E-2</c:v>
                </c:pt>
                <c:pt idx="714">
                  <c:v>2.3780000000000003E-2</c:v>
                </c:pt>
                <c:pt idx="715">
                  <c:v>2.3800000000000002E-2</c:v>
                </c:pt>
                <c:pt idx="716">
                  <c:v>2.383E-2</c:v>
                </c:pt>
                <c:pt idx="717">
                  <c:v>2.3870000000000002E-2</c:v>
                </c:pt>
                <c:pt idx="718">
                  <c:v>2.3910000000000001E-2</c:v>
                </c:pt>
                <c:pt idx="719">
                  <c:v>2.3950000000000003E-2</c:v>
                </c:pt>
                <c:pt idx="720">
                  <c:v>2.3980000000000001E-2</c:v>
                </c:pt>
                <c:pt idx="721">
                  <c:v>2.4E-2</c:v>
                </c:pt>
                <c:pt idx="722">
                  <c:v>2.4040000000000002E-2</c:v>
                </c:pt>
                <c:pt idx="723">
                  <c:v>2.409E-2</c:v>
                </c:pt>
                <c:pt idx="724">
                  <c:v>2.4130000000000002E-2</c:v>
                </c:pt>
                <c:pt idx="725">
                  <c:v>2.4140000000000002E-2</c:v>
                </c:pt>
                <c:pt idx="726">
                  <c:v>2.419E-2</c:v>
                </c:pt>
                <c:pt idx="727">
                  <c:v>2.4230000000000002E-2</c:v>
                </c:pt>
                <c:pt idx="728">
                  <c:v>2.4250000000000001E-2</c:v>
                </c:pt>
                <c:pt idx="729">
                  <c:v>2.4279999999999999E-2</c:v>
                </c:pt>
                <c:pt idx="730">
                  <c:v>2.4300000000000002E-2</c:v>
                </c:pt>
                <c:pt idx="731">
                  <c:v>2.4340000000000001E-2</c:v>
                </c:pt>
                <c:pt idx="732">
                  <c:v>2.4380000000000002E-2</c:v>
                </c:pt>
                <c:pt idx="733">
                  <c:v>2.4400000000000002E-2</c:v>
                </c:pt>
                <c:pt idx="734">
                  <c:v>2.443E-2</c:v>
                </c:pt>
                <c:pt idx="735">
                  <c:v>2.4490000000000001E-2</c:v>
                </c:pt>
                <c:pt idx="736">
                  <c:v>2.4510000000000001E-2</c:v>
                </c:pt>
                <c:pt idx="737">
                  <c:v>2.453E-2</c:v>
                </c:pt>
                <c:pt idx="738">
                  <c:v>2.4590000000000001E-2</c:v>
                </c:pt>
                <c:pt idx="739">
                  <c:v>2.461E-2</c:v>
                </c:pt>
                <c:pt idx="740">
                  <c:v>2.4640000000000002E-2</c:v>
                </c:pt>
                <c:pt idx="741">
                  <c:v>2.4680000000000001E-2</c:v>
                </c:pt>
                <c:pt idx="742">
                  <c:v>2.4709999999999999E-2</c:v>
                </c:pt>
                <c:pt idx="743">
                  <c:v>2.4740000000000002E-2</c:v>
                </c:pt>
                <c:pt idx="744">
                  <c:v>2.479E-2</c:v>
                </c:pt>
                <c:pt idx="745">
                  <c:v>2.4810000000000002E-2</c:v>
                </c:pt>
                <c:pt idx="746">
                  <c:v>2.4830000000000001E-2</c:v>
                </c:pt>
                <c:pt idx="747">
                  <c:v>2.4890000000000002E-2</c:v>
                </c:pt>
                <c:pt idx="748">
                  <c:v>2.4920000000000001E-2</c:v>
                </c:pt>
                <c:pt idx="749">
                  <c:v>2.495E-2</c:v>
                </c:pt>
                <c:pt idx="750">
                  <c:v>2.4980000000000002E-2</c:v>
                </c:pt>
                <c:pt idx="751">
                  <c:v>2.5010000000000001E-2</c:v>
                </c:pt>
                <c:pt idx="752">
                  <c:v>2.5049999999999999E-2</c:v>
                </c:pt>
                <c:pt idx="753">
                  <c:v>2.5070000000000002E-2</c:v>
                </c:pt>
                <c:pt idx="754">
                  <c:v>2.513E-2</c:v>
                </c:pt>
                <c:pt idx="755">
                  <c:v>2.5139999999999999E-2</c:v>
                </c:pt>
                <c:pt idx="756">
                  <c:v>2.5180000000000001E-2</c:v>
                </c:pt>
                <c:pt idx="757">
                  <c:v>2.5219999999999999E-2</c:v>
                </c:pt>
                <c:pt idx="758">
                  <c:v>2.5240000000000002E-2</c:v>
                </c:pt>
                <c:pt idx="759">
                  <c:v>2.528E-2</c:v>
                </c:pt>
                <c:pt idx="760">
                  <c:v>2.5309999999999999E-2</c:v>
                </c:pt>
                <c:pt idx="761">
                  <c:v>2.5360000000000001E-2</c:v>
                </c:pt>
                <c:pt idx="762">
                  <c:v>2.5389999999999999E-2</c:v>
                </c:pt>
                <c:pt idx="763">
                  <c:v>2.5430000000000001E-2</c:v>
                </c:pt>
                <c:pt idx="764">
                  <c:v>2.5479999999999999E-2</c:v>
                </c:pt>
                <c:pt idx="765">
                  <c:v>2.5500000000000002E-2</c:v>
                </c:pt>
                <c:pt idx="766">
                  <c:v>2.554E-2</c:v>
                </c:pt>
                <c:pt idx="767">
                  <c:v>2.554E-2</c:v>
                </c:pt>
                <c:pt idx="768">
                  <c:v>2.5580000000000002E-2</c:v>
                </c:pt>
                <c:pt idx="769">
                  <c:v>2.5600000000000001E-2</c:v>
                </c:pt>
                <c:pt idx="770">
                  <c:v>2.5649999999999999E-2</c:v>
                </c:pt>
                <c:pt idx="771">
                  <c:v>2.5670000000000002E-2</c:v>
                </c:pt>
                <c:pt idx="772">
                  <c:v>2.571E-2</c:v>
                </c:pt>
                <c:pt idx="773">
                  <c:v>2.5750000000000002E-2</c:v>
                </c:pt>
                <c:pt idx="774">
                  <c:v>2.5780000000000001E-2</c:v>
                </c:pt>
                <c:pt idx="775">
                  <c:v>2.581E-2</c:v>
                </c:pt>
                <c:pt idx="776">
                  <c:v>2.5840000000000002E-2</c:v>
                </c:pt>
                <c:pt idx="777">
                  <c:v>2.588E-2</c:v>
                </c:pt>
                <c:pt idx="778">
                  <c:v>2.5899999999999999E-2</c:v>
                </c:pt>
                <c:pt idx="779">
                  <c:v>2.5940000000000001E-2</c:v>
                </c:pt>
                <c:pt idx="780">
                  <c:v>2.596E-2</c:v>
                </c:pt>
                <c:pt idx="781">
                  <c:v>2.6010000000000002E-2</c:v>
                </c:pt>
                <c:pt idx="782">
                  <c:v>2.6030000000000001E-2</c:v>
                </c:pt>
                <c:pt idx="783">
                  <c:v>2.6100000000000002E-2</c:v>
                </c:pt>
                <c:pt idx="784">
                  <c:v>2.6110000000000001E-2</c:v>
                </c:pt>
                <c:pt idx="785">
                  <c:v>2.615E-2</c:v>
                </c:pt>
                <c:pt idx="786">
                  <c:v>2.6180000000000002E-2</c:v>
                </c:pt>
                <c:pt idx="787">
                  <c:v>2.622E-2</c:v>
                </c:pt>
                <c:pt idx="788">
                  <c:v>2.6250000000000002E-2</c:v>
                </c:pt>
                <c:pt idx="789">
                  <c:v>2.6270000000000002E-2</c:v>
                </c:pt>
                <c:pt idx="790">
                  <c:v>2.632E-2</c:v>
                </c:pt>
                <c:pt idx="791">
                  <c:v>2.6329999999999999E-2</c:v>
                </c:pt>
                <c:pt idx="792">
                  <c:v>2.639E-2</c:v>
                </c:pt>
                <c:pt idx="793">
                  <c:v>2.6409999999999999E-2</c:v>
                </c:pt>
                <c:pt idx="794">
                  <c:v>2.6440000000000002E-2</c:v>
                </c:pt>
                <c:pt idx="795">
                  <c:v>2.647E-2</c:v>
                </c:pt>
                <c:pt idx="796">
                  <c:v>2.6499999999999999E-2</c:v>
                </c:pt>
                <c:pt idx="797">
                  <c:v>2.6520000000000002E-2</c:v>
                </c:pt>
                <c:pt idx="798">
                  <c:v>2.657E-2</c:v>
                </c:pt>
                <c:pt idx="799">
                  <c:v>2.6610000000000002E-2</c:v>
                </c:pt>
                <c:pt idx="800">
                  <c:v>2.6630000000000001E-2</c:v>
                </c:pt>
                <c:pt idx="801">
                  <c:v>2.6700000000000002E-2</c:v>
                </c:pt>
                <c:pt idx="802">
                  <c:v>2.6720000000000001E-2</c:v>
                </c:pt>
                <c:pt idx="803">
                  <c:v>2.6760000000000003E-2</c:v>
                </c:pt>
                <c:pt idx="804">
                  <c:v>2.6780000000000002E-2</c:v>
                </c:pt>
                <c:pt idx="805">
                  <c:v>2.683E-2</c:v>
                </c:pt>
                <c:pt idx="806">
                  <c:v>2.6839999999999999E-2</c:v>
                </c:pt>
                <c:pt idx="807">
                  <c:v>2.6870000000000002E-2</c:v>
                </c:pt>
                <c:pt idx="808">
                  <c:v>2.6919999999999999E-2</c:v>
                </c:pt>
                <c:pt idx="809">
                  <c:v>2.6950000000000002E-2</c:v>
                </c:pt>
                <c:pt idx="810">
                  <c:v>2.7E-2</c:v>
                </c:pt>
                <c:pt idx="811">
                  <c:v>2.7020000000000002E-2</c:v>
                </c:pt>
                <c:pt idx="812">
                  <c:v>2.7040000000000002E-2</c:v>
                </c:pt>
                <c:pt idx="813">
                  <c:v>2.7099999999999999E-2</c:v>
                </c:pt>
                <c:pt idx="814">
                  <c:v>2.7099999999999999E-2</c:v>
                </c:pt>
                <c:pt idx="815">
                  <c:v>2.7140000000000001E-2</c:v>
                </c:pt>
                <c:pt idx="816">
                  <c:v>2.7179999999999999E-2</c:v>
                </c:pt>
                <c:pt idx="817">
                  <c:v>2.7220000000000001E-2</c:v>
                </c:pt>
                <c:pt idx="818">
                  <c:v>2.726E-2</c:v>
                </c:pt>
                <c:pt idx="819">
                  <c:v>2.7269999999999999E-2</c:v>
                </c:pt>
                <c:pt idx="820">
                  <c:v>2.733E-2</c:v>
                </c:pt>
                <c:pt idx="821">
                  <c:v>2.7360000000000002E-2</c:v>
                </c:pt>
                <c:pt idx="822">
                  <c:v>2.7370000000000002E-2</c:v>
                </c:pt>
                <c:pt idx="823">
                  <c:v>2.741E-2</c:v>
                </c:pt>
                <c:pt idx="824">
                  <c:v>2.7460000000000002E-2</c:v>
                </c:pt>
                <c:pt idx="825">
                  <c:v>2.7480000000000001E-2</c:v>
                </c:pt>
                <c:pt idx="826">
                  <c:v>2.751E-2</c:v>
                </c:pt>
                <c:pt idx="827">
                  <c:v>2.7560000000000001E-2</c:v>
                </c:pt>
                <c:pt idx="828">
                  <c:v>2.76E-2</c:v>
                </c:pt>
                <c:pt idx="829">
                  <c:v>2.7620000000000002E-2</c:v>
                </c:pt>
                <c:pt idx="830">
                  <c:v>2.767E-2</c:v>
                </c:pt>
                <c:pt idx="831">
                  <c:v>2.768E-2</c:v>
                </c:pt>
                <c:pt idx="832">
                  <c:v>2.7710000000000002E-2</c:v>
                </c:pt>
                <c:pt idx="833">
                  <c:v>2.7730000000000001E-2</c:v>
                </c:pt>
                <c:pt idx="834">
                  <c:v>2.7790000000000002E-2</c:v>
                </c:pt>
                <c:pt idx="835">
                  <c:v>2.784E-2</c:v>
                </c:pt>
                <c:pt idx="836">
                  <c:v>2.7830000000000001E-2</c:v>
                </c:pt>
                <c:pt idx="837">
                  <c:v>2.7890000000000002E-2</c:v>
                </c:pt>
                <c:pt idx="838">
                  <c:v>2.792E-2</c:v>
                </c:pt>
                <c:pt idx="839">
                  <c:v>2.794E-2</c:v>
                </c:pt>
                <c:pt idx="840">
                  <c:v>2.7990000000000001E-2</c:v>
                </c:pt>
                <c:pt idx="841">
                  <c:v>2.8029999999999999E-2</c:v>
                </c:pt>
                <c:pt idx="842">
                  <c:v>2.8050000000000002E-2</c:v>
                </c:pt>
                <c:pt idx="843">
                  <c:v>2.809E-2</c:v>
                </c:pt>
                <c:pt idx="844">
                  <c:v>2.8119999999999999E-2</c:v>
                </c:pt>
                <c:pt idx="845">
                  <c:v>2.8150000000000001E-2</c:v>
                </c:pt>
                <c:pt idx="846">
                  <c:v>2.8170000000000001E-2</c:v>
                </c:pt>
                <c:pt idx="847">
                  <c:v>2.8210000000000002E-2</c:v>
                </c:pt>
                <c:pt idx="848">
                  <c:v>2.8250000000000001E-2</c:v>
                </c:pt>
                <c:pt idx="849">
                  <c:v>2.826E-2</c:v>
                </c:pt>
                <c:pt idx="850">
                  <c:v>2.8330000000000001E-2</c:v>
                </c:pt>
                <c:pt idx="851">
                  <c:v>2.836E-2</c:v>
                </c:pt>
                <c:pt idx="852">
                  <c:v>2.8400000000000002E-2</c:v>
                </c:pt>
                <c:pt idx="853">
                  <c:v>2.8410000000000001E-2</c:v>
                </c:pt>
                <c:pt idx="854">
                  <c:v>2.8470000000000002E-2</c:v>
                </c:pt>
                <c:pt idx="855">
                  <c:v>2.8480000000000002E-2</c:v>
                </c:pt>
                <c:pt idx="856">
                  <c:v>2.8510000000000001E-2</c:v>
                </c:pt>
                <c:pt idx="857">
                  <c:v>2.8560000000000002E-2</c:v>
                </c:pt>
                <c:pt idx="858">
                  <c:v>2.8590000000000001E-2</c:v>
                </c:pt>
                <c:pt idx="859">
                  <c:v>2.862E-2</c:v>
                </c:pt>
                <c:pt idx="860">
                  <c:v>2.8670000000000001E-2</c:v>
                </c:pt>
                <c:pt idx="861">
                  <c:v>2.8660000000000001E-2</c:v>
                </c:pt>
                <c:pt idx="862">
                  <c:v>2.8730000000000002E-2</c:v>
                </c:pt>
                <c:pt idx="863">
                  <c:v>2.8750000000000001E-2</c:v>
                </c:pt>
                <c:pt idx="864">
                  <c:v>2.879E-2</c:v>
                </c:pt>
                <c:pt idx="865">
                  <c:v>2.8820000000000002E-2</c:v>
                </c:pt>
                <c:pt idx="866">
                  <c:v>2.8850000000000001E-2</c:v>
                </c:pt>
                <c:pt idx="867">
                  <c:v>2.886E-2</c:v>
                </c:pt>
                <c:pt idx="868">
                  <c:v>2.8920000000000001E-2</c:v>
                </c:pt>
                <c:pt idx="869">
                  <c:v>2.894E-2</c:v>
                </c:pt>
                <c:pt idx="870">
                  <c:v>2.8980000000000002E-2</c:v>
                </c:pt>
                <c:pt idx="871">
                  <c:v>2.9010000000000001E-2</c:v>
                </c:pt>
                <c:pt idx="872">
                  <c:v>2.9049999999999999E-2</c:v>
                </c:pt>
                <c:pt idx="873">
                  <c:v>2.9090000000000001E-2</c:v>
                </c:pt>
                <c:pt idx="874">
                  <c:v>2.911E-2</c:v>
                </c:pt>
                <c:pt idx="875">
                  <c:v>2.9150000000000002E-2</c:v>
                </c:pt>
                <c:pt idx="876">
                  <c:v>2.9180000000000001E-2</c:v>
                </c:pt>
                <c:pt idx="877">
                  <c:v>2.9230000000000003E-2</c:v>
                </c:pt>
                <c:pt idx="878">
                  <c:v>2.9240000000000002E-2</c:v>
                </c:pt>
                <c:pt idx="879">
                  <c:v>2.9270000000000001E-2</c:v>
                </c:pt>
                <c:pt idx="880">
                  <c:v>2.9330000000000002E-2</c:v>
                </c:pt>
                <c:pt idx="881">
                  <c:v>2.9340000000000001E-2</c:v>
                </c:pt>
                <c:pt idx="882">
                  <c:v>2.937E-2</c:v>
                </c:pt>
                <c:pt idx="883">
                  <c:v>2.9420000000000002E-2</c:v>
                </c:pt>
                <c:pt idx="884">
                  <c:v>2.9440000000000001E-2</c:v>
                </c:pt>
                <c:pt idx="885">
                  <c:v>2.9490000000000002E-2</c:v>
                </c:pt>
                <c:pt idx="886">
                  <c:v>2.9520000000000001E-2</c:v>
                </c:pt>
                <c:pt idx="887">
                  <c:v>2.9559999999999999E-2</c:v>
                </c:pt>
                <c:pt idx="888">
                  <c:v>2.9600000000000001E-2</c:v>
                </c:pt>
                <c:pt idx="889">
                  <c:v>2.962E-2</c:v>
                </c:pt>
                <c:pt idx="890">
                  <c:v>2.9660000000000002E-2</c:v>
                </c:pt>
                <c:pt idx="891">
                  <c:v>2.9690000000000001E-2</c:v>
                </c:pt>
                <c:pt idx="892">
                  <c:v>2.9700000000000001E-2</c:v>
                </c:pt>
                <c:pt idx="893">
                  <c:v>2.9740000000000003E-2</c:v>
                </c:pt>
                <c:pt idx="894">
                  <c:v>2.9780000000000001E-2</c:v>
                </c:pt>
                <c:pt idx="895">
                  <c:v>2.98E-2</c:v>
                </c:pt>
                <c:pt idx="896">
                  <c:v>2.9830000000000002E-2</c:v>
                </c:pt>
                <c:pt idx="897">
                  <c:v>2.988E-2</c:v>
                </c:pt>
                <c:pt idx="898">
                  <c:v>2.9899999999999999E-2</c:v>
                </c:pt>
                <c:pt idx="899">
                  <c:v>2.9960000000000001E-2</c:v>
                </c:pt>
                <c:pt idx="900">
                  <c:v>3.0000000000000002E-2</c:v>
                </c:pt>
                <c:pt idx="901">
                  <c:v>3.0010000000000002E-2</c:v>
                </c:pt>
                <c:pt idx="902">
                  <c:v>3.0040000000000001E-2</c:v>
                </c:pt>
                <c:pt idx="903">
                  <c:v>3.0090000000000002E-2</c:v>
                </c:pt>
                <c:pt idx="904">
                  <c:v>3.0120000000000001E-2</c:v>
                </c:pt>
                <c:pt idx="905">
                  <c:v>3.014E-2</c:v>
                </c:pt>
                <c:pt idx="906">
                  <c:v>3.0180000000000002E-2</c:v>
                </c:pt>
                <c:pt idx="907">
                  <c:v>3.0190000000000002E-2</c:v>
                </c:pt>
                <c:pt idx="908">
                  <c:v>3.0249999999999999E-2</c:v>
                </c:pt>
                <c:pt idx="909">
                  <c:v>3.0280000000000001E-2</c:v>
                </c:pt>
                <c:pt idx="910">
                  <c:v>3.0300000000000001E-2</c:v>
                </c:pt>
                <c:pt idx="911">
                  <c:v>3.0340000000000002E-2</c:v>
                </c:pt>
                <c:pt idx="912">
                  <c:v>3.0360000000000002E-2</c:v>
                </c:pt>
                <c:pt idx="913">
                  <c:v>3.039E-2</c:v>
                </c:pt>
                <c:pt idx="914">
                  <c:v>3.0430000000000002E-2</c:v>
                </c:pt>
                <c:pt idx="915">
                  <c:v>3.0450000000000001E-2</c:v>
                </c:pt>
                <c:pt idx="916">
                  <c:v>3.0510000000000002E-2</c:v>
                </c:pt>
                <c:pt idx="917">
                  <c:v>3.0540000000000001E-2</c:v>
                </c:pt>
                <c:pt idx="918">
                  <c:v>3.056E-2</c:v>
                </c:pt>
                <c:pt idx="919">
                  <c:v>3.0600000000000002E-2</c:v>
                </c:pt>
                <c:pt idx="920">
                  <c:v>3.065E-2</c:v>
                </c:pt>
                <c:pt idx="921">
                  <c:v>3.0680000000000002E-2</c:v>
                </c:pt>
                <c:pt idx="922">
                  <c:v>3.0700000000000002E-2</c:v>
                </c:pt>
                <c:pt idx="923">
                  <c:v>3.074E-2</c:v>
                </c:pt>
                <c:pt idx="924">
                  <c:v>3.0780000000000002E-2</c:v>
                </c:pt>
                <c:pt idx="925">
                  <c:v>3.0810000000000001E-2</c:v>
                </c:pt>
                <c:pt idx="926">
                  <c:v>3.0850000000000002E-2</c:v>
                </c:pt>
                <c:pt idx="927">
                  <c:v>3.0880000000000001E-2</c:v>
                </c:pt>
                <c:pt idx="928">
                  <c:v>3.091E-2</c:v>
                </c:pt>
                <c:pt idx="929">
                  <c:v>3.0950000000000002E-2</c:v>
                </c:pt>
                <c:pt idx="930">
                  <c:v>3.0960000000000001E-2</c:v>
                </c:pt>
                <c:pt idx="931">
                  <c:v>3.1020000000000002E-2</c:v>
                </c:pt>
                <c:pt idx="932">
                  <c:v>3.1040000000000002E-2</c:v>
                </c:pt>
                <c:pt idx="933">
                  <c:v>3.108E-2</c:v>
                </c:pt>
                <c:pt idx="934">
                  <c:v>3.1110000000000002E-2</c:v>
                </c:pt>
                <c:pt idx="935">
                  <c:v>3.1140000000000001E-2</c:v>
                </c:pt>
                <c:pt idx="936">
                  <c:v>3.117E-2</c:v>
                </c:pt>
                <c:pt idx="937">
                  <c:v>3.1190000000000002E-2</c:v>
                </c:pt>
                <c:pt idx="938">
                  <c:v>3.125E-2</c:v>
                </c:pt>
                <c:pt idx="939">
                  <c:v>3.1260000000000003E-2</c:v>
                </c:pt>
                <c:pt idx="940">
                  <c:v>3.1320000000000001E-2</c:v>
                </c:pt>
                <c:pt idx="941">
                  <c:v>3.1350000000000003E-2</c:v>
                </c:pt>
                <c:pt idx="942">
                  <c:v>3.1379999999999998E-2</c:v>
                </c:pt>
                <c:pt idx="943">
                  <c:v>3.141E-2</c:v>
                </c:pt>
                <c:pt idx="944">
                  <c:v>3.1440000000000003E-2</c:v>
                </c:pt>
                <c:pt idx="945">
                  <c:v>3.1480000000000001E-2</c:v>
                </c:pt>
                <c:pt idx="946">
                  <c:v>3.1519999999999999E-2</c:v>
                </c:pt>
                <c:pt idx="947">
                  <c:v>3.1570000000000001E-2</c:v>
                </c:pt>
                <c:pt idx="948">
                  <c:v>3.1580000000000004E-2</c:v>
                </c:pt>
                <c:pt idx="949">
                  <c:v>3.1620000000000002E-2</c:v>
                </c:pt>
                <c:pt idx="950">
                  <c:v>3.1649999999999998E-2</c:v>
                </c:pt>
                <c:pt idx="951">
                  <c:v>3.1670000000000004E-2</c:v>
                </c:pt>
                <c:pt idx="952">
                  <c:v>3.1710000000000002E-2</c:v>
                </c:pt>
                <c:pt idx="953">
                  <c:v>3.1739999999999997E-2</c:v>
                </c:pt>
                <c:pt idx="954">
                  <c:v>3.177E-2</c:v>
                </c:pt>
                <c:pt idx="955">
                  <c:v>3.1820000000000001E-2</c:v>
                </c:pt>
                <c:pt idx="956">
                  <c:v>3.1830000000000004E-2</c:v>
                </c:pt>
                <c:pt idx="957">
                  <c:v>3.1870000000000002E-2</c:v>
                </c:pt>
                <c:pt idx="958">
                  <c:v>3.193E-2</c:v>
                </c:pt>
                <c:pt idx="959">
                  <c:v>3.1980000000000001E-2</c:v>
                </c:pt>
                <c:pt idx="960">
                  <c:v>3.1989999999999998E-2</c:v>
                </c:pt>
                <c:pt idx="961">
                  <c:v>3.202E-2</c:v>
                </c:pt>
                <c:pt idx="962">
                  <c:v>3.2050000000000002E-2</c:v>
                </c:pt>
                <c:pt idx="963">
                  <c:v>3.2079999999999997E-2</c:v>
                </c:pt>
                <c:pt idx="964">
                  <c:v>3.2120000000000003E-2</c:v>
                </c:pt>
                <c:pt idx="965">
                  <c:v>3.2140000000000002E-2</c:v>
                </c:pt>
                <c:pt idx="966">
                  <c:v>3.2190000000000003E-2</c:v>
                </c:pt>
                <c:pt idx="967">
                  <c:v>3.2210000000000003E-2</c:v>
                </c:pt>
                <c:pt idx="968">
                  <c:v>3.2250000000000001E-2</c:v>
                </c:pt>
                <c:pt idx="969">
                  <c:v>3.2280000000000003E-2</c:v>
                </c:pt>
                <c:pt idx="970">
                  <c:v>3.2320000000000002E-2</c:v>
                </c:pt>
                <c:pt idx="971">
                  <c:v>3.2350000000000004E-2</c:v>
                </c:pt>
                <c:pt idx="972">
                  <c:v>3.2370000000000003E-2</c:v>
                </c:pt>
                <c:pt idx="973">
                  <c:v>3.2410000000000001E-2</c:v>
                </c:pt>
                <c:pt idx="974">
                  <c:v>3.2440000000000004E-2</c:v>
                </c:pt>
                <c:pt idx="975">
                  <c:v>3.2489999999999998E-2</c:v>
                </c:pt>
                <c:pt idx="976">
                  <c:v>3.2530000000000003E-2</c:v>
                </c:pt>
                <c:pt idx="977">
                  <c:v>3.2539999999999999E-2</c:v>
                </c:pt>
                <c:pt idx="978">
                  <c:v>3.2579999999999998E-2</c:v>
                </c:pt>
                <c:pt idx="979">
                  <c:v>3.2629999999999999E-2</c:v>
                </c:pt>
                <c:pt idx="980">
                  <c:v>3.2629999999999999E-2</c:v>
                </c:pt>
                <c:pt idx="981">
                  <c:v>3.2680000000000001E-2</c:v>
                </c:pt>
                <c:pt idx="982">
                  <c:v>3.2710000000000003E-2</c:v>
                </c:pt>
                <c:pt idx="983">
                  <c:v>3.2719999999999999E-2</c:v>
                </c:pt>
                <c:pt idx="984">
                  <c:v>3.2770000000000001E-2</c:v>
                </c:pt>
                <c:pt idx="985">
                  <c:v>3.2800000000000003E-2</c:v>
                </c:pt>
                <c:pt idx="986">
                  <c:v>3.2840000000000001E-2</c:v>
                </c:pt>
                <c:pt idx="987">
                  <c:v>3.286E-2</c:v>
                </c:pt>
                <c:pt idx="988">
                  <c:v>3.2899999999999999E-2</c:v>
                </c:pt>
                <c:pt idx="989">
                  <c:v>3.2940000000000004E-2</c:v>
                </c:pt>
                <c:pt idx="990">
                  <c:v>3.2960000000000003E-2</c:v>
                </c:pt>
                <c:pt idx="991">
                  <c:v>3.3009999999999998E-2</c:v>
                </c:pt>
                <c:pt idx="992">
                  <c:v>3.304E-2</c:v>
                </c:pt>
                <c:pt idx="993">
                  <c:v>3.3070000000000002E-2</c:v>
                </c:pt>
                <c:pt idx="994">
                  <c:v>3.3110000000000001E-2</c:v>
                </c:pt>
                <c:pt idx="995">
                  <c:v>3.3140000000000003E-2</c:v>
                </c:pt>
                <c:pt idx="996">
                  <c:v>3.3180000000000001E-2</c:v>
                </c:pt>
                <c:pt idx="997">
                  <c:v>3.3190000000000004E-2</c:v>
                </c:pt>
                <c:pt idx="998">
                  <c:v>3.3230000000000003E-2</c:v>
                </c:pt>
                <c:pt idx="999">
                  <c:v>3.329E-2</c:v>
                </c:pt>
                <c:pt idx="1000">
                  <c:v>3.3300000000000003E-2</c:v>
                </c:pt>
                <c:pt idx="1001">
                  <c:v>3.3340000000000002E-2</c:v>
                </c:pt>
                <c:pt idx="1002">
                  <c:v>3.3360000000000001E-2</c:v>
                </c:pt>
                <c:pt idx="1003">
                  <c:v>3.3419999999999998E-2</c:v>
                </c:pt>
                <c:pt idx="1004">
                  <c:v>3.3439999999999998E-2</c:v>
                </c:pt>
                <c:pt idx="1005">
                  <c:v>3.3460000000000004E-2</c:v>
                </c:pt>
                <c:pt idx="1006">
                  <c:v>3.3509999999999998E-2</c:v>
                </c:pt>
                <c:pt idx="1007">
                  <c:v>3.3530000000000004E-2</c:v>
                </c:pt>
                <c:pt idx="1008">
                  <c:v>3.3570000000000003E-2</c:v>
                </c:pt>
                <c:pt idx="1009">
                  <c:v>3.3620000000000004E-2</c:v>
                </c:pt>
                <c:pt idx="1010">
                  <c:v>3.3649999999999999E-2</c:v>
                </c:pt>
                <c:pt idx="1011">
                  <c:v>3.3689999999999998E-2</c:v>
                </c:pt>
                <c:pt idx="1012">
                  <c:v>3.372E-2</c:v>
                </c:pt>
                <c:pt idx="1013">
                  <c:v>3.3750000000000002E-2</c:v>
                </c:pt>
                <c:pt idx="1014">
                  <c:v>3.3800000000000004E-2</c:v>
                </c:pt>
                <c:pt idx="1015">
                  <c:v>3.3820000000000003E-2</c:v>
                </c:pt>
                <c:pt idx="1016">
                  <c:v>3.3860000000000001E-2</c:v>
                </c:pt>
                <c:pt idx="1017">
                  <c:v>3.3890000000000003E-2</c:v>
                </c:pt>
                <c:pt idx="1018">
                  <c:v>3.3910000000000003E-2</c:v>
                </c:pt>
                <c:pt idx="1019">
                  <c:v>3.3950000000000001E-2</c:v>
                </c:pt>
                <c:pt idx="1020">
                  <c:v>3.4029999999999998E-2</c:v>
                </c:pt>
                <c:pt idx="1021">
                  <c:v>3.4040000000000001E-2</c:v>
                </c:pt>
                <c:pt idx="1022">
                  <c:v>3.4070000000000003E-2</c:v>
                </c:pt>
                <c:pt idx="1023">
                  <c:v>3.4099999999999998E-2</c:v>
                </c:pt>
                <c:pt idx="1024">
                  <c:v>3.4119999999999998E-2</c:v>
                </c:pt>
                <c:pt idx="1025">
                  <c:v>3.415E-2</c:v>
                </c:pt>
                <c:pt idx="1026">
                  <c:v>3.4180000000000002E-2</c:v>
                </c:pt>
                <c:pt idx="1027">
                  <c:v>3.422E-2</c:v>
                </c:pt>
                <c:pt idx="1028">
                  <c:v>3.4270000000000002E-2</c:v>
                </c:pt>
                <c:pt idx="1029">
                  <c:v>3.4290000000000001E-2</c:v>
                </c:pt>
                <c:pt idx="1030">
                  <c:v>3.4320000000000003E-2</c:v>
                </c:pt>
                <c:pt idx="1031">
                  <c:v>3.4360000000000002E-2</c:v>
                </c:pt>
                <c:pt idx="1032">
                  <c:v>3.4380000000000001E-2</c:v>
                </c:pt>
                <c:pt idx="1033">
                  <c:v>3.4419999999999999E-2</c:v>
                </c:pt>
                <c:pt idx="1034">
                  <c:v>3.4470000000000001E-2</c:v>
                </c:pt>
                <c:pt idx="1035">
                  <c:v>3.4500000000000003E-2</c:v>
                </c:pt>
                <c:pt idx="1036">
                  <c:v>3.4529999999999998E-2</c:v>
                </c:pt>
                <c:pt idx="1037">
                  <c:v>3.456E-2</c:v>
                </c:pt>
                <c:pt idx="1038">
                  <c:v>3.4590000000000003E-2</c:v>
                </c:pt>
                <c:pt idx="1039">
                  <c:v>3.4630000000000001E-2</c:v>
                </c:pt>
                <c:pt idx="1040">
                  <c:v>3.4660000000000003E-2</c:v>
                </c:pt>
                <c:pt idx="1041">
                  <c:v>3.4689999999999999E-2</c:v>
                </c:pt>
                <c:pt idx="1042">
                  <c:v>3.4720000000000001E-2</c:v>
                </c:pt>
                <c:pt idx="1043">
                  <c:v>3.4750000000000003E-2</c:v>
                </c:pt>
                <c:pt idx="1044">
                  <c:v>3.4779999999999998E-2</c:v>
                </c:pt>
                <c:pt idx="1045">
                  <c:v>3.4820000000000004E-2</c:v>
                </c:pt>
                <c:pt idx="1046">
                  <c:v>3.4860000000000002E-2</c:v>
                </c:pt>
                <c:pt idx="1047">
                  <c:v>3.4880000000000001E-2</c:v>
                </c:pt>
                <c:pt idx="1048">
                  <c:v>3.4939999999999999E-2</c:v>
                </c:pt>
                <c:pt idx="1049">
                  <c:v>3.4970000000000001E-2</c:v>
                </c:pt>
                <c:pt idx="1050">
                  <c:v>3.5009999999999999E-2</c:v>
                </c:pt>
                <c:pt idx="1051">
                  <c:v>3.5040000000000002E-2</c:v>
                </c:pt>
                <c:pt idx="1052">
                  <c:v>3.508E-2</c:v>
                </c:pt>
                <c:pt idx="1053">
                  <c:v>3.5099999999999999E-2</c:v>
                </c:pt>
                <c:pt idx="1054">
                  <c:v>3.5130000000000002E-2</c:v>
                </c:pt>
                <c:pt idx="1055">
                  <c:v>3.517E-2</c:v>
                </c:pt>
                <c:pt idx="1056">
                  <c:v>3.5189999999999999E-2</c:v>
                </c:pt>
                <c:pt idx="1057">
                  <c:v>3.526E-2</c:v>
                </c:pt>
                <c:pt idx="1058">
                  <c:v>3.5270000000000003E-2</c:v>
                </c:pt>
                <c:pt idx="1059">
                  <c:v>3.5279999999999999E-2</c:v>
                </c:pt>
                <c:pt idx="1060">
                  <c:v>3.533E-2</c:v>
                </c:pt>
                <c:pt idx="1061">
                  <c:v>3.5360000000000003E-2</c:v>
                </c:pt>
                <c:pt idx="1062">
                  <c:v>3.5400000000000001E-2</c:v>
                </c:pt>
                <c:pt idx="1063">
                  <c:v>3.542E-2</c:v>
                </c:pt>
                <c:pt idx="1064">
                  <c:v>3.5479999999999998E-2</c:v>
                </c:pt>
                <c:pt idx="1065">
                  <c:v>3.5520000000000003E-2</c:v>
                </c:pt>
                <c:pt idx="1066">
                  <c:v>3.5529999999999999E-2</c:v>
                </c:pt>
                <c:pt idx="1067">
                  <c:v>3.5569999999999997E-2</c:v>
                </c:pt>
                <c:pt idx="1068">
                  <c:v>3.56E-2</c:v>
                </c:pt>
                <c:pt idx="1069">
                  <c:v>3.5630000000000002E-2</c:v>
                </c:pt>
                <c:pt idx="1070">
                  <c:v>3.5639999999999998E-2</c:v>
                </c:pt>
                <c:pt idx="1071">
                  <c:v>3.569E-2</c:v>
                </c:pt>
                <c:pt idx="1072">
                  <c:v>3.5729999999999998E-2</c:v>
                </c:pt>
                <c:pt idx="1073">
                  <c:v>3.5770000000000003E-2</c:v>
                </c:pt>
                <c:pt idx="1074">
                  <c:v>3.5790000000000002E-2</c:v>
                </c:pt>
                <c:pt idx="1075">
                  <c:v>3.5830000000000001E-2</c:v>
                </c:pt>
                <c:pt idx="1076">
                  <c:v>3.585E-2</c:v>
                </c:pt>
                <c:pt idx="1077">
                  <c:v>3.5880000000000002E-2</c:v>
                </c:pt>
                <c:pt idx="1078">
                  <c:v>3.5920000000000001E-2</c:v>
                </c:pt>
                <c:pt idx="1079">
                  <c:v>3.5970000000000002E-2</c:v>
                </c:pt>
                <c:pt idx="1080">
                  <c:v>3.6000000000000004E-2</c:v>
                </c:pt>
                <c:pt idx="1081">
                  <c:v>3.6040000000000003E-2</c:v>
                </c:pt>
                <c:pt idx="1082">
                  <c:v>3.6060000000000002E-2</c:v>
                </c:pt>
                <c:pt idx="1083">
                  <c:v>3.6090000000000004E-2</c:v>
                </c:pt>
                <c:pt idx="1084">
                  <c:v>3.6130000000000002E-2</c:v>
                </c:pt>
                <c:pt idx="1085">
                  <c:v>3.6159999999999998E-2</c:v>
                </c:pt>
                <c:pt idx="1086">
                  <c:v>3.6180000000000004E-2</c:v>
                </c:pt>
                <c:pt idx="1087">
                  <c:v>3.6220000000000002E-2</c:v>
                </c:pt>
                <c:pt idx="1088">
                  <c:v>3.6249999999999998E-2</c:v>
                </c:pt>
                <c:pt idx="1089">
                  <c:v>3.6290000000000003E-2</c:v>
                </c:pt>
                <c:pt idx="1090">
                  <c:v>3.6319999999999998E-2</c:v>
                </c:pt>
                <c:pt idx="1091">
                  <c:v>3.635E-2</c:v>
                </c:pt>
                <c:pt idx="1092">
                  <c:v>3.637E-2</c:v>
                </c:pt>
                <c:pt idx="1093">
                  <c:v>3.6409999999999998E-2</c:v>
                </c:pt>
                <c:pt idx="1094">
                  <c:v>3.644E-2</c:v>
                </c:pt>
                <c:pt idx="1095">
                  <c:v>3.6479999999999999E-2</c:v>
                </c:pt>
                <c:pt idx="1096">
                  <c:v>3.6520000000000004E-2</c:v>
                </c:pt>
                <c:pt idx="1097">
                  <c:v>3.6549999999999999E-2</c:v>
                </c:pt>
                <c:pt idx="1098">
                  <c:v>3.6610000000000004E-2</c:v>
                </c:pt>
                <c:pt idx="1099">
                  <c:v>3.6630000000000003E-2</c:v>
                </c:pt>
                <c:pt idx="1100">
                  <c:v>3.6680000000000004E-2</c:v>
                </c:pt>
                <c:pt idx="1101">
                  <c:v>3.669E-2</c:v>
                </c:pt>
                <c:pt idx="1102">
                  <c:v>3.6720000000000003E-2</c:v>
                </c:pt>
                <c:pt idx="1103">
                  <c:v>3.6770000000000004E-2</c:v>
                </c:pt>
                <c:pt idx="1104">
                  <c:v>3.6799999999999999E-2</c:v>
                </c:pt>
                <c:pt idx="1105">
                  <c:v>3.6819999999999999E-2</c:v>
                </c:pt>
                <c:pt idx="1106">
                  <c:v>3.6860000000000004E-2</c:v>
                </c:pt>
                <c:pt idx="1107">
                  <c:v>3.6920000000000001E-2</c:v>
                </c:pt>
                <c:pt idx="1108">
                  <c:v>3.6929999999999998E-2</c:v>
                </c:pt>
                <c:pt idx="1109">
                  <c:v>3.6950000000000004E-2</c:v>
                </c:pt>
                <c:pt idx="1110">
                  <c:v>3.6990000000000002E-2</c:v>
                </c:pt>
                <c:pt idx="1111">
                  <c:v>3.703E-2</c:v>
                </c:pt>
                <c:pt idx="1112">
                  <c:v>3.7069999999999999E-2</c:v>
                </c:pt>
                <c:pt idx="1113">
                  <c:v>3.7080000000000002E-2</c:v>
                </c:pt>
                <c:pt idx="1114">
                  <c:v>3.7110000000000004E-2</c:v>
                </c:pt>
                <c:pt idx="1115">
                  <c:v>3.7170000000000002E-2</c:v>
                </c:pt>
                <c:pt idx="1116">
                  <c:v>3.7170000000000002E-2</c:v>
                </c:pt>
                <c:pt idx="1117">
                  <c:v>3.721E-2</c:v>
                </c:pt>
                <c:pt idx="1118">
                  <c:v>3.7240000000000002E-2</c:v>
                </c:pt>
                <c:pt idx="1119">
                  <c:v>3.73E-2</c:v>
                </c:pt>
                <c:pt idx="1120">
                  <c:v>3.7339999999999998E-2</c:v>
                </c:pt>
                <c:pt idx="1121">
                  <c:v>3.7350000000000001E-2</c:v>
                </c:pt>
                <c:pt idx="1122">
                  <c:v>3.7409999999999999E-2</c:v>
                </c:pt>
                <c:pt idx="1123">
                  <c:v>3.7409999999999999E-2</c:v>
                </c:pt>
                <c:pt idx="1124">
                  <c:v>3.7450000000000004E-2</c:v>
                </c:pt>
                <c:pt idx="1125">
                  <c:v>3.7479999999999999E-2</c:v>
                </c:pt>
                <c:pt idx="1126">
                  <c:v>3.7519999999999998E-2</c:v>
                </c:pt>
                <c:pt idx="1127">
                  <c:v>3.7569999999999999E-2</c:v>
                </c:pt>
                <c:pt idx="1128">
                  <c:v>3.7580000000000002E-2</c:v>
                </c:pt>
                <c:pt idx="1129">
                  <c:v>3.7620000000000001E-2</c:v>
                </c:pt>
                <c:pt idx="1130">
                  <c:v>3.764E-2</c:v>
                </c:pt>
                <c:pt idx="1131">
                  <c:v>3.7679999999999998E-2</c:v>
                </c:pt>
                <c:pt idx="1132">
                  <c:v>3.7720000000000004E-2</c:v>
                </c:pt>
                <c:pt idx="1133">
                  <c:v>3.7749999999999999E-2</c:v>
                </c:pt>
                <c:pt idx="1134">
                  <c:v>3.78E-2</c:v>
                </c:pt>
                <c:pt idx="1135">
                  <c:v>3.7819999999999999E-2</c:v>
                </c:pt>
                <c:pt idx="1136">
                  <c:v>3.7859999999999998E-2</c:v>
                </c:pt>
                <c:pt idx="1137">
                  <c:v>3.7870000000000001E-2</c:v>
                </c:pt>
                <c:pt idx="1138">
                  <c:v>3.7909999999999999E-2</c:v>
                </c:pt>
                <c:pt idx="1139">
                  <c:v>3.7960000000000001E-2</c:v>
                </c:pt>
                <c:pt idx="1140">
                  <c:v>3.798E-2</c:v>
                </c:pt>
                <c:pt idx="1141">
                  <c:v>3.8010000000000002E-2</c:v>
                </c:pt>
                <c:pt idx="1142">
                  <c:v>3.8060000000000004E-2</c:v>
                </c:pt>
                <c:pt idx="1143">
                  <c:v>3.8080000000000003E-2</c:v>
                </c:pt>
                <c:pt idx="1144">
                  <c:v>3.8120000000000001E-2</c:v>
                </c:pt>
                <c:pt idx="1145">
                  <c:v>3.8159999999999999E-2</c:v>
                </c:pt>
                <c:pt idx="1146">
                  <c:v>3.8179999999999999E-2</c:v>
                </c:pt>
                <c:pt idx="1147">
                  <c:v>3.8199999999999998E-2</c:v>
                </c:pt>
                <c:pt idx="1148">
                  <c:v>3.8269999999999998E-2</c:v>
                </c:pt>
                <c:pt idx="1149">
                  <c:v>3.8289999999999998E-2</c:v>
                </c:pt>
                <c:pt idx="1150">
                  <c:v>3.8300000000000001E-2</c:v>
                </c:pt>
                <c:pt idx="1151">
                  <c:v>3.8350000000000002E-2</c:v>
                </c:pt>
                <c:pt idx="1152">
                  <c:v>3.8359999999999998E-2</c:v>
                </c:pt>
                <c:pt idx="1153">
                  <c:v>3.8400000000000004E-2</c:v>
                </c:pt>
                <c:pt idx="1154">
                  <c:v>3.8440000000000002E-2</c:v>
                </c:pt>
                <c:pt idx="1155">
                  <c:v>3.848E-2</c:v>
                </c:pt>
                <c:pt idx="1156">
                  <c:v>3.8519999999999999E-2</c:v>
                </c:pt>
                <c:pt idx="1157">
                  <c:v>3.8550000000000001E-2</c:v>
                </c:pt>
                <c:pt idx="1158">
                  <c:v>3.8580000000000003E-2</c:v>
                </c:pt>
                <c:pt idx="1159">
                  <c:v>3.8609999999999998E-2</c:v>
                </c:pt>
                <c:pt idx="1160">
                  <c:v>3.8670000000000003E-2</c:v>
                </c:pt>
                <c:pt idx="1161">
                  <c:v>3.8670000000000003E-2</c:v>
                </c:pt>
                <c:pt idx="1162">
                  <c:v>3.8710000000000001E-2</c:v>
                </c:pt>
                <c:pt idx="1163">
                  <c:v>3.8740000000000004E-2</c:v>
                </c:pt>
                <c:pt idx="1164">
                  <c:v>3.8789999999999998E-2</c:v>
                </c:pt>
                <c:pt idx="1165">
                  <c:v>3.8800000000000001E-2</c:v>
                </c:pt>
                <c:pt idx="1166">
                  <c:v>3.8850000000000003E-2</c:v>
                </c:pt>
                <c:pt idx="1167">
                  <c:v>3.8879999999999998E-2</c:v>
                </c:pt>
                <c:pt idx="1168">
                  <c:v>3.891E-2</c:v>
                </c:pt>
                <c:pt idx="1169">
                  <c:v>3.8960000000000002E-2</c:v>
                </c:pt>
                <c:pt idx="1170">
                  <c:v>3.8969999999999998E-2</c:v>
                </c:pt>
                <c:pt idx="1171">
                  <c:v>3.9030000000000002E-2</c:v>
                </c:pt>
                <c:pt idx="1172">
                  <c:v>3.9039999999999998E-2</c:v>
                </c:pt>
                <c:pt idx="1173">
                  <c:v>3.9080000000000004E-2</c:v>
                </c:pt>
                <c:pt idx="1174">
                  <c:v>3.9129999999999998E-2</c:v>
                </c:pt>
                <c:pt idx="1175">
                  <c:v>3.916E-2</c:v>
                </c:pt>
                <c:pt idx="1176">
                  <c:v>3.9190000000000003E-2</c:v>
                </c:pt>
                <c:pt idx="1177">
                  <c:v>3.9230000000000001E-2</c:v>
                </c:pt>
                <c:pt idx="1178">
                  <c:v>3.925E-2</c:v>
                </c:pt>
                <c:pt idx="1179">
                  <c:v>3.9280000000000002E-2</c:v>
                </c:pt>
                <c:pt idx="1180">
                  <c:v>3.9320000000000001E-2</c:v>
                </c:pt>
                <c:pt idx="1181">
                  <c:v>3.9330000000000004E-2</c:v>
                </c:pt>
                <c:pt idx="1182">
                  <c:v>3.9370000000000002E-2</c:v>
                </c:pt>
                <c:pt idx="1183">
                  <c:v>3.9420000000000004E-2</c:v>
                </c:pt>
                <c:pt idx="1184">
                  <c:v>3.9449999999999999E-2</c:v>
                </c:pt>
                <c:pt idx="1185">
                  <c:v>3.9490000000000004E-2</c:v>
                </c:pt>
                <c:pt idx="1186">
                  <c:v>3.952E-2</c:v>
                </c:pt>
                <c:pt idx="1187">
                  <c:v>3.9559999999999998E-2</c:v>
                </c:pt>
                <c:pt idx="1188">
                  <c:v>3.9580000000000004E-2</c:v>
                </c:pt>
                <c:pt idx="1189">
                  <c:v>3.9620000000000002E-2</c:v>
                </c:pt>
                <c:pt idx="1190">
                  <c:v>3.9660000000000001E-2</c:v>
                </c:pt>
                <c:pt idx="1191">
                  <c:v>3.9699999999999999E-2</c:v>
                </c:pt>
                <c:pt idx="1192">
                  <c:v>3.9719999999999998E-2</c:v>
                </c:pt>
                <c:pt idx="1193">
                  <c:v>3.9750000000000001E-2</c:v>
                </c:pt>
                <c:pt idx="1194">
                  <c:v>3.9780000000000003E-2</c:v>
                </c:pt>
                <c:pt idx="1195">
                  <c:v>3.9829999999999997E-2</c:v>
                </c:pt>
                <c:pt idx="1196">
                  <c:v>3.9870000000000003E-2</c:v>
                </c:pt>
                <c:pt idx="1197">
                  <c:v>3.9879999999999999E-2</c:v>
                </c:pt>
                <c:pt idx="1198">
                  <c:v>3.993E-2</c:v>
                </c:pt>
                <c:pt idx="1199">
                  <c:v>3.9969999999999999E-2</c:v>
                </c:pt>
                <c:pt idx="1200">
                  <c:v>0.04</c:v>
                </c:pt>
                <c:pt idx="1201">
                  <c:v>4.002E-2</c:v>
                </c:pt>
                <c:pt idx="1202">
                  <c:v>4.0050000000000002E-2</c:v>
                </c:pt>
                <c:pt idx="1203">
                  <c:v>4.0070000000000001E-2</c:v>
                </c:pt>
                <c:pt idx="1204">
                  <c:v>4.0120000000000003E-2</c:v>
                </c:pt>
                <c:pt idx="1205">
                  <c:v>4.0160000000000001E-2</c:v>
                </c:pt>
                <c:pt idx="1206">
                  <c:v>4.0190000000000003E-2</c:v>
                </c:pt>
                <c:pt idx="1207">
                  <c:v>4.0239999999999998E-2</c:v>
                </c:pt>
                <c:pt idx="1208">
                  <c:v>4.0260000000000004E-2</c:v>
                </c:pt>
                <c:pt idx="1209">
                  <c:v>4.0260000000000004E-2</c:v>
                </c:pt>
                <c:pt idx="1210">
                  <c:v>4.0320000000000002E-2</c:v>
                </c:pt>
                <c:pt idx="1211">
                  <c:v>4.036E-2</c:v>
                </c:pt>
                <c:pt idx="1212">
                  <c:v>4.0390000000000002E-2</c:v>
                </c:pt>
                <c:pt idx="1213">
                  <c:v>4.045E-2</c:v>
                </c:pt>
                <c:pt idx="1214">
                  <c:v>4.045E-2</c:v>
                </c:pt>
                <c:pt idx="1215">
                  <c:v>4.0509999999999997E-2</c:v>
                </c:pt>
                <c:pt idx="1216">
                  <c:v>4.052E-2</c:v>
                </c:pt>
                <c:pt idx="1217">
                  <c:v>4.0550000000000003E-2</c:v>
                </c:pt>
                <c:pt idx="1218">
                  <c:v>4.0600000000000004E-2</c:v>
                </c:pt>
                <c:pt idx="1219">
                  <c:v>4.0620000000000003E-2</c:v>
                </c:pt>
                <c:pt idx="1220">
                  <c:v>4.0660000000000002E-2</c:v>
                </c:pt>
                <c:pt idx="1221">
                  <c:v>4.07E-2</c:v>
                </c:pt>
                <c:pt idx="1222">
                  <c:v>4.0730000000000002E-2</c:v>
                </c:pt>
                <c:pt idx="1223">
                  <c:v>4.0739999999999998E-2</c:v>
                </c:pt>
                <c:pt idx="1224">
                  <c:v>4.0809999999999999E-2</c:v>
                </c:pt>
                <c:pt idx="1225">
                  <c:v>4.0809999999999999E-2</c:v>
                </c:pt>
                <c:pt idx="1226">
                  <c:v>4.086E-2</c:v>
                </c:pt>
                <c:pt idx="1227">
                  <c:v>4.0890000000000003E-2</c:v>
                </c:pt>
                <c:pt idx="1228">
                  <c:v>4.0919999999999998E-2</c:v>
                </c:pt>
                <c:pt idx="1229">
                  <c:v>4.0960000000000003E-2</c:v>
                </c:pt>
                <c:pt idx="1230">
                  <c:v>4.0980000000000003E-2</c:v>
                </c:pt>
                <c:pt idx="1231">
                  <c:v>4.1030000000000004E-2</c:v>
                </c:pt>
                <c:pt idx="1232">
                  <c:v>4.1059999999999999E-2</c:v>
                </c:pt>
                <c:pt idx="1233">
                  <c:v>4.1090000000000002E-2</c:v>
                </c:pt>
                <c:pt idx="1234">
                  <c:v>4.113E-2</c:v>
                </c:pt>
                <c:pt idx="1235">
                  <c:v>4.1169999999999998E-2</c:v>
                </c:pt>
                <c:pt idx="1236">
                  <c:v>4.1180000000000001E-2</c:v>
                </c:pt>
                <c:pt idx="1237">
                  <c:v>4.1239999999999999E-2</c:v>
                </c:pt>
                <c:pt idx="1238">
                  <c:v>4.1250000000000002E-2</c:v>
                </c:pt>
                <c:pt idx="1239">
                  <c:v>4.1280000000000004E-2</c:v>
                </c:pt>
                <c:pt idx="1240">
                  <c:v>4.1320000000000003E-2</c:v>
                </c:pt>
                <c:pt idx="1241">
                  <c:v>4.1340000000000002E-2</c:v>
                </c:pt>
                <c:pt idx="1242">
                  <c:v>4.1370000000000004E-2</c:v>
                </c:pt>
                <c:pt idx="1243">
                  <c:v>4.1430000000000002E-2</c:v>
                </c:pt>
                <c:pt idx="1244">
                  <c:v>4.1460000000000004E-2</c:v>
                </c:pt>
                <c:pt idx="1245">
                  <c:v>4.1489999999999999E-2</c:v>
                </c:pt>
                <c:pt idx="1246">
                  <c:v>4.1529999999999997E-2</c:v>
                </c:pt>
                <c:pt idx="1247">
                  <c:v>4.156E-2</c:v>
                </c:pt>
                <c:pt idx="1248">
                  <c:v>4.1579999999999999E-2</c:v>
                </c:pt>
                <c:pt idx="1249">
                  <c:v>4.163E-2</c:v>
                </c:pt>
                <c:pt idx="1250">
                  <c:v>4.1640000000000003E-2</c:v>
                </c:pt>
                <c:pt idx="1251">
                  <c:v>4.1680000000000002E-2</c:v>
                </c:pt>
                <c:pt idx="1252">
                  <c:v>4.1730000000000003E-2</c:v>
                </c:pt>
                <c:pt idx="1253">
                  <c:v>4.1759999999999999E-2</c:v>
                </c:pt>
                <c:pt idx="1254">
                  <c:v>4.1800000000000004E-2</c:v>
                </c:pt>
                <c:pt idx="1255">
                  <c:v>4.1820000000000003E-2</c:v>
                </c:pt>
                <c:pt idx="1256">
                  <c:v>4.1860000000000001E-2</c:v>
                </c:pt>
                <c:pt idx="1257">
                  <c:v>4.1890000000000004E-2</c:v>
                </c:pt>
                <c:pt idx="1258">
                  <c:v>4.1930000000000002E-2</c:v>
                </c:pt>
                <c:pt idx="1259">
                  <c:v>4.1960000000000004E-2</c:v>
                </c:pt>
                <c:pt idx="1260">
                  <c:v>4.2000000000000003E-2</c:v>
                </c:pt>
                <c:pt idx="1261">
                  <c:v>4.2020000000000002E-2</c:v>
                </c:pt>
                <c:pt idx="1262">
                  <c:v>4.206E-2</c:v>
                </c:pt>
                <c:pt idx="1263">
                  <c:v>4.2079999999999999E-2</c:v>
                </c:pt>
                <c:pt idx="1264">
                  <c:v>4.2130000000000001E-2</c:v>
                </c:pt>
                <c:pt idx="1265">
                  <c:v>4.2140000000000004E-2</c:v>
                </c:pt>
                <c:pt idx="1266">
                  <c:v>4.2189999999999998E-2</c:v>
                </c:pt>
                <c:pt idx="1267">
                  <c:v>4.2220000000000001E-2</c:v>
                </c:pt>
                <c:pt idx="1268">
                  <c:v>4.2250000000000003E-2</c:v>
                </c:pt>
                <c:pt idx="1269">
                  <c:v>4.231E-2</c:v>
                </c:pt>
                <c:pt idx="1270">
                  <c:v>4.2340000000000003E-2</c:v>
                </c:pt>
                <c:pt idx="1271">
                  <c:v>4.2380000000000001E-2</c:v>
                </c:pt>
                <c:pt idx="1272">
                  <c:v>4.24E-2</c:v>
                </c:pt>
                <c:pt idx="1273">
                  <c:v>4.2450000000000002E-2</c:v>
                </c:pt>
                <c:pt idx="1274">
                  <c:v>4.2480000000000004E-2</c:v>
                </c:pt>
                <c:pt idx="1275">
                  <c:v>4.2500000000000003E-2</c:v>
                </c:pt>
                <c:pt idx="1276">
                  <c:v>4.2549999999999998E-2</c:v>
                </c:pt>
                <c:pt idx="1277">
                  <c:v>4.2560000000000001E-2</c:v>
                </c:pt>
                <c:pt idx="1278">
                  <c:v>4.2610000000000002E-2</c:v>
                </c:pt>
                <c:pt idx="1279">
                  <c:v>4.2630000000000001E-2</c:v>
                </c:pt>
                <c:pt idx="1280">
                  <c:v>4.2660000000000003E-2</c:v>
                </c:pt>
                <c:pt idx="1281">
                  <c:v>4.2709999999999998E-2</c:v>
                </c:pt>
                <c:pt idx="1282">
                  <c:v>4.2730000000000004E-2</c:v>
                </c:pt>
                <c:pt idx="1283">
                  <c:v>4.2779999999999999E-2</c:v>
                </c:pt>
                <c:pt idx="1284">
                  <c:v>4.2810000000000001E-2</c:v>
                </c:pt>
                <c:pt idx="1285">
                  <c:v>4.2840000000000003E-2</c:v>
                </c:pt>
                <c:pt idx="1286">
                  <c:v>4.2889999999999998E-2</c:v>
                </c:pt>
                <c:pt idx="1287">
                  <c:v>4.2900000000000001E-2</c:v>
                </c:pt>
                <c:pt idx="1288">
                  <c:v>4.2970000000000001E-2</c:v>
                </c:pt>
                <c:pt idx="1289">
                  <c:v>4.2979999999999997E-2</c:v>
                </c:pt>
                <c:pt idx="1290">
                  <c:v>4.3020000000000003E-2</c:v>
                </c:pt>
                <c:pt idx="1291">
                  <c:v>4.3029999999999999E-2</c:v>
                </c:pt>
                <c:pt idx="1292">
                  <c:v>4.3070000000000004E-2</c:v>
                </c:pt>
                <c:pt idx="1293">
                  <c:v>4.3099999999999999E-2</c:v>
                </c:pt>
                <c:pt idx="1294">
                  <c:v>4.3130000000000002E-2</c:v>
                </c:pt>
                <c:pt idx="1295">
                  <c:v>4.3189999999999999E-2</c:v>
                </c:pt>
                <c:pt idx="1296">
                  <c:v>4.3209999999999998E-2</c:v>
                </c:pt>
                <c:pt idx="1297">
                  <c:v>4.3250000000000004E-2</c:v>
                </c:pt>
                <c:pt idx="1298">
                  <c:v>4.326E-2</c:v>
                </c:pt>
                <c:pt idx="1299">
                  <c:v>4.3310000000000001E-2</c:v>
                </c:pt>
                <c:pt idx="1300">
                  <c:v>4.3319999999999997E-2</c:v>
                </c:pt>
                <c:pt idx="1301">
                  <c:v>4.3369999999999999E-2</c:v>
                </c:pt>
                <c:pt idx="1302">
                  <c:v>4.3410000000000004E-2</c:v>
                </c:pt>
                <c:pt idx="1303">
                  <c:v>4.3439999999999999E-2</c:v>
                </c:pt>
                <c:pt idx="1304">
                  <c:v>4.3459999999999999E-2</c:v>
                </c:pt>
                <c:pt idx="1305">
                  <c:v>4.3500000000000004E-2</c:v>
                </c:pt>
                <c:pt idx="1306">
                  <c:v>4.3529999999999999E-2</c:v>
                </c:pt>
                <c:pt idx="1307">
                  <c:v>4.3560000000000001E-2</c:v>
                </c:pt>
                <c:pt idx="1308">
                  <c:v>4.36E-2</c:v>
                </c:pt>
                <c:pt idx="1309">
                  <c:v>4.3630000000000002E-2</c:v>
                </c:pt>
                <c:pt idx="1310">
                  <c:v>4.3639999999999998E-2</c:v>
                </c:pt>
                <c:pt idx="1311">
                  <c:v>4.3700000000000003E-2</c:v>
                </c:pt>
                <c:pt idx="1312">
                  <c:v>4.3729999999999998E-2</c:v>
                </c:pt>
                <c:pt idx="1313">
                  <c:v>4.376E-2</c:v>
                </c:pt>
                <c:pt idx="1314">
                  <c:v>4.3779999999999999E-2</c:v>
                </c:pt>
                <c:pt idx="1315">
                  <c:v>4.3819999999999998E-2</c:v>
                </c:pt>
                <c:pt idx="1316">
                  <c:v>4.3860000000000003E-2</c:v>
                </c:pt>
                <c:pt idx="1317">
                  <c:v>4.3909999999999998E-2</c:v>
                </c:pt>
                <c:pt idx="1318">
                  <c:v>4.394E-2</c:v>
                </c:pt>
                <c:pt idx="1319">
                  <c:v>4.3970000000000002E-2</c:v>
                </c:pt>
                <c:pt idx="1320">
                  <c:v>4.4010000000000001E-2</c:v>
                </c:pt>
                <c:pt idx="1321">
                  <c:v>4.4040000000000003E-2</c:v>
                </c:pt>
                <c:pt idx="1322">
                  <c:v>4.4080000000000001E-2</c:v>
                </c:pt>
                <c:pt idx="1323">
                  <c:v>4.41E-2</c:v>
                </c:pt>
                <c:pt idx="1324">
                  <c:v>4.4130000000000003E-2</c:v>
                </c:pt>
                <c:pt idx="1325">
                  <c:v>4.4150000000000002E-2</c:v>
                </c:pt>
                <c:pt idx="1326">
                  <c:v>4.4200000000000003E-2</c:v>
                </c:pt>
                <c:pt idx="1327">
                  <c:v>4.4249999999999998E-2</c:v>
                </c:pt>
                <c:pt idx="1328">
                  <c:v>4.4270000000000004E-2</c:v>
                </c:pt>
                <c:pt idx="1329">
                  <c:v>4.4299999999999999E-2</c:v>
                </c:pt>
                <c:pt idx="1330">
                  <c:v>4.4330000000000001E-2</c:v>
                </c:pt>
                <c:pt idx="1331">
                  <c:v>4.4360000000000004E-2</c:v>
                </c:pt>
                <c:pt idx="1332">
                  <c:v>4.4409999999999998E-2</c:v>
                </c:pt>
                <c:pt idx="1333">
                  <c:v>4.4430000000000004E-2</c:v>
                </c:pt>
                <c:pt idx="1334">
                  <c:v>4.4479999999999999E-2</c:v>
                </c:pt>
                <c:pt idx="1335">
                  <c:v>4.4490000000000002E-2</c:v>
                </c:pt>
                <c:pt idx="1336">
                  <c:v>4.4540000000000003E-2</c:v>
                </c:pt>
                <c:pt idx="1337">
                  <c:v>4.4560000000000002E-2</c:v>
                </c:pt>
                <c:pt idx="1338">
                  <c:v>4.4589999999999998E-2</c:v>
                </c:pt>
                <c:pt idx="1339">
                  <c:v>4.4610000000000004E-2</c:v>
                </c:pt>
                <c:pt idx="1340">
                  <c:v>4.4670000000000001E-2</c:v>
                </c:pt>
                <c:pt idx="1341">
                  <c:v>4.4679999999999997E-2</c:v>
                </c:pt>
                <c:pt idx="1342">
                  <c:v>4.4720000000000003E-2</c:v>
                </c:pt>
                <c:pt idx="1343">
                  <c:v>4.4749999999999998E-2</c:v>
                </c:pt>
                <c:pt idx="1344">
                  <c:v>4.48E-2</c:v>
                </c:pt>
                <c:pt idx="1345">
                  <c:v>4.4819999999999999E-2</c:v>
                </c:pt>
                <c:pt idx="1346">
                  <c:v>4.487E-2</c:v>
                </c:pt>
                <c:pt idx="1347">
                  <c:v>4.4909999999999999E-2</c:v>
                </c:pt>
                <c:pt idx="1348">
                  <c:v>4.4929999999999998E-2</c:v>
                </c:pt>
                <c:pt idx="1349">
                  <c:v>4.4970000000000003E-2</c:v>
                </c:pt>
                <c:pt idx="1350">
                  <c:v>4.4990000000000002E-2</c:v>
                </c:pt>
                <c:pt idx="1351">
                  <c:v>4.505E-2</c:v>
                </c:pt>
                <c:pt idx="1352">
                  <c:v>4.5080000000000002E-2</c:v>
                </c:pt>
                <c:pt idx="1353">
                  <c:v>4.5089999999999998E-2</c:v>
                </c:pt>
                <c:pt idx="1354">
                  <c:v>4.5130000000000003E-2</c:v>
                </c:pt>
                <c:pt idx="1355">
                  <c:v>4.5150000000000003E-2</c:v>
                </c:pt>
                <c:pt idx="1356">
                  <c:v>4.5200000000000004E-2</c:v>
                </c:pt>
                <c:pt idx="1357">
                  <c:v>4.5220000000000003E-2</c:v>
                </c:pt>
                <c:pt idx="1358">
                  <c:v>4.5229999999999999E-2</c:v>
                </c:pt>
                <c:pt idx="1359">
                  <c:v>4.5290000000000004E-2</c:v>
                </c:pt>
                <c:pt idx="1360">
                  <c:v>4.5319999999999999E-2</c:v>
                </c:pt>
                <c:pt idx="1361">
                  <c:v>4.5370000000000001E-2</c:v>
                </c:pt>
                <c:pt idx="1362">
                  <c:v>4.5409999999999999E-2</c:v>
                </c:pt>
                <c:pt idx="1363">
                  <c:v>4.5429999999999998E-2</c:v>
                </c:pt>
                <c:pt idx="1364">
                  <c:v>4.546E-2</c:v>
                </c:pt>
                <c:pt idx="1365">
                  <c:v>4.5499999999999999E-2</c:v>
                </c:pt>
                <c:pt idx="1366">
                  <c:v>4.5519999999999998E-2</c:v>
                </c:pt>
                <c:pt idx="1367">
                  <c:v>4.5569999999999999E-2</c:v>
                </c:pt>
                <c:pt idx="1368">
                  <c:v>4.5580000000000002E-2</c:v>
                </c:pt>
                <c:pt idx="1369">
                  <c:v>4.5620000000000001E-2</c:v>
                </c:pt>
                <c:pt idx="1370">
                  <c:v>4.5670000000000002E-2</c:v>
                </c:pt>
                <c:pt idx="1371">
                  <c:v>4.5699999999999998E-2</c:v>
                </c:pt>
                <c:pt idx="1372">
                  <c:v>4.5740000000000003E-2</c:v>
                </c:pt>
                <c:pt idx="1373">
                  <c:v>4.5760000000000002E-2</c:v>
                </c:pt>
                <c:pt idx="1374">
                  <c:v>4.58E-2</c:v>
                </c:pt>
                <c:pt idx="1375">
                  <c:v>4.5839999999999999E-2</c:v>
                </c:pt>
                <c:pt idx="1376">
                  <c:v>4.5870000000000001E-2</c:v>
                </c:pt>
                <c:pt idx="1377">
                  <c:v>4.5900000000000003E-2</c:v>
                </c:pt>
                <c:pt idx="1378">
                  <c:v>4.5929999999999999E-2</c:v>
                </c:pt>
                <c:pt idx="1379">
                  <c:v>4.5970000000000004E-2</c:v>
                </c:pt>
                <c:pt idx="1380">
                  <c:v>4.5999999999999999E-2</c:v>
                </c:pt>
                <c:pt idx="1381">
                  <c:v>4.6019999999999998E-2</c:v>
                </c:pt>
                <c:pt idx="1382">
                  <c:v>4.6039999999999998E-2</c:v>
                </c:pt>
                <c:pt idx="1383">
                  <c:v>4.6089999999999999E-2</c:v>
                </c:pt>
                <c:pt idx="1384">
                  <c:v>4.6129999999999997E-2</c:v>
                </c:pt>
                <c:pt idx="1385">
                  <c:v>4.616E-2</c:v>
                </c:pt>
                <c:pt idx="1386">
                  <c:v>4.6179999999999999E-2</c:v>
                </c:pt>
                <c:pt idx="1387">
                  <c:v>4.6220000000000004E-2</c:v>
                </c:pt>
                <c:pt idx="1388">
                  <c:v>4.6269999999999999E-2</c:v>
                </c:pt>
                <c:pt idx="1389">
                  <c:v>4.6300000000000001E-2</c:v>
                </c:pt>
                <c:pt idx="1390">
                  <c:v>4.6310000000000004E-2</c:v>
                </c:pt>
                <c:pt idx="1391">
                  <c:v>4.6370000000000001E-2</c:v>
                </c:pt>
                <c:pt idx="1392">
                  <c:v>4.6390000000000001E-2</c:v>
                </c:pt>
                <c:pt idx="1393">
                  <c:v>4.6420000000000003E-2</c:v>
                </c:pt>
                <c:pt idx="1394">
                  <c:v>4.6449999999999998E-2</c:v>
                </c:pt>
                <c:pt idx="1395">
                  <c:v>4.65E-2</c:v>
                </c:pt>
                <c:pt idx="1396">
                  <c:v>4.6519999999999999E-2</c:v>
                </c:pt>
                <c:pt idx="1397">
                  <c:v>4.6580000000000003E-2</c:v>
                </c:pt>
                <c:pt idx="1398">
                  <c:v>4.6600000000000003E-2</c:v>
                </c:pt>
                <c:pt idx="1399">
                  <c:v>4.6609999999999999E-2</c:v>
                </c:pt>
                <c:pt idx="1400">
                  <c:v>4.6650000000000004E-2</c:v>
                </c:pt>
                <c:pt idx="1401">
                  <c:v>4.6699999999999998E-2</c:v>
                </c:pt>
                <c:pt idx="1402">
                  <c:v>4.6719999999999998E-2</c:v>
                </c:pt>
                <c:pt idx="1403">
                  <c:v>4.6760000000000003E-2</c:v>
                </c:pt>
                <c:pt idx="1404">
                  <c:v>4.6789999999999998E-2</c:v>
                </c:pt>
                <c:pt idx="1405">
                  <c:v>4.6830000000000004E-2</c:v>
                </c:pt>
                <c:pt idx="1406">
                  <c:v>4.6859999999999999E-2</c:v>
                </c:pt>
                <c:pt idx="1407">
                  <c:v>4.6890000000000001E-2</c:v>
                </c:pt>
                <c:pt idx="1408">
                  <c:v>4.6929999999999999E-2</c:v>
                </c:pt>
                <c:pt idx="1409">
                  <c:v>4.6969999999999998E-2</c:v>
                </c:pt>
                <c:pt idx="1410">
                  <c:v>4.6990000000000004E-2</c:v>
                </c:pt>
                <c:pt idx="1411">
                  <c:v>4.7019999999999999E-2</c:v>
                </c:pt>
                <c:pt idx="1412">
                  <c:v>4.7050000000000002E-2</c:v>
                </c:pt>
                <c:pt idx="1413">
                  <c:v>4.709E-2</c:v>
                </c:pt>
                <c:pt idx="1414">
                  <c:v>4.7140000000000001E-2</c:v>
                </c:pt>
                <c:pt idx="1415">
                  <c:v>4.7160000000000001E-2</c:v>
                </c:pt>
                <c:pt idx="1416">
                  <c:v>4.7199999999999999E-2</c:v>
                </c:pt>
                <c:pt idx="1417">
                  <c:v>4.7230000000000001E-2</c:v>
                </c:pt>
                <c:pt idx="1418">
                  <c:v>4.7260000000000003E-2</c:v>
                </c:pt>
                <c:pt idx="1419">
                  <c:v>4.7309999999999998E-2</c:v>
                </c:pt>
                <c:pt idx="1420">
                  <c:v>4.7320000000000001E-2</c:v>
                </c:pt>
                <c:pt idx="1421">
                  <c:v>4.7370000000000002E-2</c:v>
                </c:pt>
                <c:pt idx="1422">
                  <c:v>4.7410000000000001E-2</c:v>
                </c:pt>
                <c:pt idx="1423">
                  <c:v>4.7410000000000001E-2</c:v>
                </c:pt>
                <c:pt idx="1424">
                  <c:v>4.7469999999999998E-2</c:v>
                </c:pt>
                <c:pt idx="1425">
                  <c:v>4.752E-2</c:v>
                </c:pt>
                <c:pt idx="1426">
                  <c:v>4.7539999999999999E-2</c:v>
                </c:pt>
                <c:pt idx="1427">
                  <c:v>4.7570000000000001E-2</c:v>
                </c:pt>
                <c:pt idx="1428">
                  <c:v>4.759E-2</c:v>
                </c:pt>
                <c:pt idx="1429">
                  <c:v>4.7620000000000003E-2</c:v>
                </c:pt>
                <c:pt idx="1430">
                  <c:v>4.7670000000000004E-2</c:v>
                </c:pt>
                <c:pt idx="1431">
                  <c:v>4.7690000000000003E-2</c:v>
                </c:pt>
                <c:pt idx="1432">
                  <c:v>4.7730000000000002E-2</c:v>
                </c:pt>
                <c:pt idx="1433">
                  <c:v>4.7789999999999999E-2</c:v>
                </c:pt>
                <c:pt idx="1434">
                  <c:v>4.7789999999999999E-2</c:v>
                </c:pt>
                <c:pt idx="1435">
                  <c:v>4.7840000000000001E-2</c:v>
                </c:pt>
                <c:pt idx="1436">
                  <c:v>4.7870000000000003E-2</c:v>
                </c:pt>
                <c:pt idx="1437">
                  <c:v>4.7899999999999998E-2</c:v>
                </c:pt>
                <c:pt idx="1438">
                  <c:v>4.7940000000000003E-2</c:v>
                </c:pt>
                <c:pt idx="1439">
                  <c:v>4.7980000000000002E-2</c:v>
                </c:pt>
                <c:pt idx="1440">
                  <c:v>4.7980000000000002E-2</c:v>
                </c:pt>
                <c:pt idx="1441">
                  <c:v>4.8030000000000003E-2</c:v>
                </c:pt>
                <c:pt idx="1442">
                  <c:v>4.8059999999999999E-2</c:v>
                </c:pt>
                <c:pt idx="1443">
                  <c:v>4.8070000000000002E-2</c:v>
                </c:pt>
                <c:pt idx="1444">
                  <c:v>4.8120000000000003E-2</c:v>
                </c:pt>
                <c:pt idx="1445">
                  <c:v>4.8169999999999998E-2</c:v>
                </c:pt>
                <c:pt idx="1446">
                  <c:v>4.8190000000000004E-2</c:v>
                </c:pt>
                <c:pt idx="1447">
                  <c:v>4.8219999999999999E-2</c:v>
                </c:pt>
                <c:pt idx="1448">
                  <c:v>4.827E-2</c:v>
                </c:pt>
                <c:pt idx="1449">
                  <c:v>4.8320000000000002E-2</c:v>
                </c:pt>
                <c:pt idx="1450">
                  <c:v>4.8340000000000001E-2</c:v>
                </c:pt>
                <c:pt idx="1451">
                  <c:v>4.8390000000000002E-2</c:v>
                </c:pt>
                <c:pt idx="1452">
                  <c:v>4.8399999999999999E-2</c:v>
                </c:pt>
                <c:pt idx="1453">
                  <c:v>4.8430000000000001E-2</c:v>
                </c:pt>
                <c:pt idx="1454">
                  <c:v>4.8480000000000002E-2</c:v>
                </c:pt>
                <c:pt idx="1455">
                  <c:v>4.8500000000000001E-2</c:v>
                </c:pt>
                <c:pt idx="1456">
                  <c:v>4.8509999999999998E-2</c:v>
                </c:pt>
                <c:pt idx="1457">
                  <c:v>4.8570000000000002E-2</c:v>
                </c:pt>
                <c:pt idx="1458">
                  <c:v>4.8599999999999997E-2</c:v>
                </c:pt>
                <c:pt idx="1459">
                  <c:v>4.8640000000000003E-2</c:v>
                </c:pt>
                <c:pt idx="1460">
                  <c:v>4.8680000000000001E-2</c:v>
                </c:pt>
                <c:pt idx="1461">
                  <c:v>4.8719999999999999E-2</c:v>
                </c:pt>
                <c:pt idx="1462">
                  <c:v>4.8750000000000002E-2</c:v>
                </c:pt>
                <c:pt idx="1463">
                  <c:v>4.8770000000000001E-2</c:v>
                </c:pt>
                <c:pt idx="1464">
                  <c:v>4.8800000000000003E-2</c:v>
                </c:pt>
                <c:pt idx="1465">
                  <c:v>4.8860000000000001E-2</c:v>
                </c:pt>
                <c:pt idx="1466">
                  <c:v>4.8870000000000004E-2</c:v>
                </c:pt>
                <c:pt idx="1467">
                  <c:v>4.8899999999999999E-2</c:v>
                </c:pt>
                <c:pt idx="1468">
                  <c:v>4.8930000000000001E-2</c:v>
                </c:pt>
                <c:pt idx="1469">
                  <c:v>4.8980000000000003E-2</c:v>
                </c:pt>
                <c:pt idx="1470">
                  <c:v>4.8989999999999999E-2</c:v>
                </c:pt>
                <c:pt idx="1471">
                  <c:v>4.904E-2</c:v>
                </c:pt>
                <c:pt idx="1472">
                  <c:v>4.9070000000000003E-2</c:v>
                </c:pt>
                <c:pt idx="1473">
                  <c:v>4.9099999999999998E-2</c:v>
                </c:pt>
                <c:pt idx="1474">
                  <c:v>4.9140000000000003E-2</c:v>
                </c:pt>
                <c:pt idx="1475">
                  <c:v>4.9169999999999998E-2</c:v>
                </c:pt>
                <c:pt idx="1476">
                  <c:v>4.9200000000000001E-2</c:v>
                </c:pt>
                <c:pt idx="1477">
                  <c:v>4.9210000000000004E-2</c:v>
                </c:pt>
                <c:pt idx="1478">
                  <c:v>4.9279999999999997E-2</c:v>
                </c:pt>
                <c:pt idx="1479">
                  <c:v>4.931E-2</c:v>
                </c:pt>
                <c:pt idx="1480">
                  <c:v>4.9320000000000003E-2</c:v>
                </c:pt>
                <c:pt idx="1481">
                  <c:v>4.938E-2</c:v>
                </c:pt>
                <c:pt idx="1482">
                  <c:v>4.9399999999999999E-2</c:v>
                </c:pt>
                <c:pt idx="1483">
                  <c:v>4.9419999999999999E-2</c:v>
                </c:pt>
                <c:pt idx="1484">
                  <c:v>4.9460000000000004E-2</c:v>
                </c:pt>
                <c:pt idx="1485">
                  <c:v>4.9489999999999999E-2</c:v>
                </c:pt>
                <c:pt idx="1486">
                  <c:v>4.9520000000000002E-2</c:v>
                </c:pt>
                <c:pt idx="1487">
                  <c:v>4.956E-2</c:v>
                </c:pt>
                <c:pt idx="1488">
                  <c:v>4.9610000000000001E-2</c:v>
                </c:pt>
                <c:pt idx="1489">
                  <c:v>4.965E-2</c:v>
                </c:pt>
                <c:pt idx="1490">
                  <c:v>4.9669999999999999E-2</c:v>
                </c:pt>
                <c:pt idx="1491">
                  <c:v>4.9710000000000004E-2</c:v>
                </c:pt>
                <c:pt idx="1492">
                  <c:v>4.9730000000000003E-2</c:v>
                </c:pt>
                <c:pt idx="1493">
                  <c:v>4.9770000000000002E-2</c:v>
                </c:pt>
                <c:pt idx="1494">
                  <c:v>4.9800000000000004E-2</c:v>
                </c:pt>
                <c:pt idx="1495">
                  <c:v>4.9820000000000003E-2</c:v>
                </c:pt>
                <c:pt idx="1496">
                  <c:v>4.9890000000000004E-2</c:v>
                </c:pt>
                <c:pt idx="1497">
                  <c:v>4.9910000000000003E-2</c:v>
                </c:pt>
                <c:pt idx="1498">
                  <c:v>4.9950000000000001E-2</c:v>
                </c:pt>
                <c:pt idx="1499">
                  <c:v>4.9970000000000001E-2</c:v>
                </c:pt>
                <c:pt idx="1500">
                  <c:v>5.0020000000000002E-2</c:v>
                </c:pt>
                <c:pt idx="1501">
                  <c:v>5.0040000000000001E-2</c:v>
                </c:pt>
                <c:pt idx="1502">
                  <c:v>5.006E-2</c:v>
                </c:pt>
                <c:pt idx="1503">
                  <c:v>5.0090000000000003E-2</c:v>
                </c:pt>
                <c:pt idx="1504">
                  <c:v>5.0130000000000001E-2</c:v>
                </c:pt>
                <c:pt idx="1505">
                  <c:v>5.015E-2</c:v>
                </c:pt>
                <c:pt idx="1506">
                  <c:v>5.0200000000000002E-2</c:v>
                </c:pt>
                <c:pt idx="1507">
                  <c:v>5.024E-2</c:v>
                </c:pt>
                <c:pt idx="1508">
                  <c:v>5.0259999999999999E-2</c:v>
                </c:pt>
                <c:pt idx="1509">
                  <c:v>5.0279999999999998E-2</c:v>
                </c:pt>
                <c:pt idx="1510">
                  <c:v>5.0320000000000004E-2</c:v>
                </c:pt>
                <c:pt idx="1511">
                  <c:v>5.0349999999999999E-2</c:v>
                </c:pt>
                <c:pt idx="1512">
                  <c:v>5.04E-2</c:v>
                </c:pt>
                <c:pt idx="1513">
                  <c:v>5.0439999999999999E-2</c:v>
                </c:pt>
                <c:pt idx="1514">
                  <c:v>5.0470000000000001E-2</c:v>
                </c:pt>
                <c:pt idx="1515">
                  <c:v>5.0500000000000003E-2</c:v>
                </c:pt>
                <c:pt idx="1516">
                  <c:v>5.0540000000000002E-2</c:v>
                </c:pt>
                <c:pt idx="1517">
                  <c:v>5.0560000000000001E-2</c:v>
                </c:pt>
                <c:pt idx="1518">
                  <c:v>5.0599999999999999E-2</c:v>
                </c:pt>
                <c:pt idx="1519">
                  <c:v>5.0619999999999998E-2</c:v>
                </c:pt>
                <c:pt idx="1520">
                  <c:v>5.067E-2</c:v>
                </c:pt>
                <c:pt idx="1521">
                  <c:v>5.0720000000000001E-2</c:v>
                </c:pt>
                <c:pt idx="1522">
                  <c:v>5.074E-2</c:v>
                </c:pt>
                <c:pt idx="1523">
                  <c:v>5.0779999999999999E-2</c:v>
                </c:pt>
                <c:pt idx="1524">
                  <c:v>5.0810000000000001E-2</c:v>
                </c:pt>
                <c:pt idx="1525">
                  <c:v>5.0840000000000003E-2</c:v>
                </c:pt>
                <c:pt idx="1526">
                  <c:v>5.0889999999999998E-2</c:v>
                </c:pt>
                <c:pt idx="1527">
                  <c:v>5.0880000000000002E-2</c:v>
                </c:pt>
                <c:pt idx="1528">
                  <c:v>5.0939999999999999E-2</c:v>
                </c:pt>
                <c:pt idx="1529">
                  <c:v>5.0970000000000001E-2</c:v>
                </c:pt>
                <c:pt idx="1530">
                  <c:v>5.1020000000000003E-2</c:v>
                </c:pt>
                <c:pt idx="1531">
                  <c:v>5.1049999999999998E-2</c:v>
                </c:pt>
                <c:pt idx="1532">
                  <c:v>5.1070000000000004E-2</c:v>
                </c:pt>
                <c:pt idx="1533">
                  <c:v>5.1119999999999999E-2</c:v>
                </c:pt>
                <c:pt idx="1534">
                  <c:v>5.1139999999999998E-2</c:v>
                </c:pt>
                <c:pt idx="1535">
                  <c:v>5.117E-2</c:v>
                </c:pt>
                <c:pt idx="1536">
                  <c:v>5.1209999999999999E-2</c:v>
                </c:pt>
                <c:pt idx="1537">
                  <c:v>5.1240000000000001E-2</c:v>
                </c:pt>
                <c:pt idx="1538">
                  <c:v>5.1279999999999999E-2</c:v>
                </c:pt>
                <c:pt idx="1539">
                  <c:v>5.1319999999999998E-2</c:v>
                </c:pt>
                <c:pt idx="1540">
                  <c:v>5.135E-2</c:v>
                </c:pt>
                <c:pt idx="1541">
                  <c:v>5.1380000000000002E-2</c:v>
                </c:pt>
                <c:pt idx="1542">
                  <c:v>5.1389999999999998E-2</c:v>
                </c:pt>
                <c:pt idx="1543">
                  <c:v>5.1450000000000003E-2</c:v>
                </c:pt>
                <c:pt idx="1544">
                  <c:v>5.1459999999999999E-2</c:v>
                </c:pt>
                <c:pt idx="1545">
                  <c:v>5.1520000000000003E-2</c:v>
                </c:pt>
                <c:pt idx="1546">
                  <c:v>5.1540000000000002E-2</c:v>
                </c:pt>
                <c:pt idx="1547">
                  <c:v>5.1560000000000002E-2</c:v>
                </c:pt>
                <c:pt idx="1548">
                  <c:v>5.16E-2</c:v>
                </c:pt>
                <c:pt idx="1549">
                  <c:v>5.1630000000000002E-2</c:v>
                </c:pt>
                <c:pt idx="1550">
                  <c:v>5.1680000000000004E-2</c:v>
                </c:pt>
                <c:pt idx="1551">
                  <c:v>5.1720000000000002E-2</c:v>
                </c:pt>
                <c:pt idx="1552">
                  <c:v>5.1729999999999998E-2</c:v>
                </c:pt>
                <c:pt idx="1553">
                  <c:v>5.1790000000000003E-2</c:v>
                </c:pt>
                <c:pt idx="1554">
                  <c:v>5.1799999999999999E-2</c:v>
                </c:pt>
                <c:pt idx="1555">
                  <c:v>5.1830000000000001E-2</c:v>
                </c:pt>
                <c:pt idx="1556">
                  <c:v>5.1869999999999999E-2</c:v>
                </c:pt>
                <c:pt idx="1557">
                  <c:v>5.1889999999999999E-2</c:v>
                </c:pt>
                <c:pt idx="1558">
                  <c:v>5.194E-2</c:v>
                </c:pt>
                <c:pt idx="1559">
                  <c:v>5.1970000000000002E-2</c:v>
                </c:pt>
                <c:pt idx="1560">
                  <c:v>5.2010000000000001E-2</c:v>
                </c:pt>
                <c:pt idx="1561">
                  <c:v>5.2049999999999999E-2</c:v>
                </c:pt>
                <c:pt idx="1562">
                  <c:v>5.2069999999999998E-2</c:v>
                </c:pt>
                <c:pt idx="1563">
                  <c:v>5.212E-2</c:v>
                </c:pt>
                <c:pt idx="1564">
                  <c:v>5.2139999999999999E-2</c:v>
                </c:pt>
                <c:pt idx="1565">
                  <c:v>5.2180000000000004E-2</c:v>
                </c:pt>
                <c:pt idx="1566">
                  <c:v>5.2220000000000003E-2</c:v>
                </c:pt>
                <c:pt idx="1567">
                  <c:v>5.2229999999999999E-2</c:v>
                </c:pt>
                <c:pt idx="1568">
                  <c:v>5.228E-2</c:v>
                </c:pt>
                <c:pt idx="1569">
                  <c:v>5.2319999999999998E-2</c:v>
                </c:pt>
                <c:pt idx="1570">
                  <c:v>5.2350000000000001E-2</c:v>
                </c:pt>
                <c:pt idx="1571">
                  <c:v>5.237E-2</c:v>
                </c:pt>
                <c:pt idx="1572">
                  <c:v>5.2389999999999999E-2</c:v>
                </c:pt>
                <c:pt idx="1573">
                  <c:v>5.246E-2</c:v>
                </c:pt>
                <c:pt idx="1574">
                  <c:v>5.2470000000000003E-2</c:v>
                </c:pt>
                <c:pt idx="1575">
                  <c:v>5.2499999999999998E-2</c:v>
                </c:pt>
                <c:pt idx="1576">
                  <c:v>5.2549999999999999E-2</c:v>
                </c:pt>
                <c:pt idx="1577">
                  <c:v>5.2560000000000003E-2</c:v>
                </c:pt>
                <c:pt idx="1578">
                  <c:v>5.2600000000000001E-2</c:v>
                </c:pt>
                <c:pt idx="1579">
                  <c:v>5.262E-2</c:v>
                </c:pt>
                <c:pt idx="1580">
                  <c:v>5.2650000000000002E-2</c:v>
                </c:pt>
                <c:pt idx="1581">
                  <c:v>5.2729999999999999E-2</c:v>
                </c:pt>
                <c:pt idx="1582">
                  <c:v>5.2740000000000002E-2</c:v>
                </c:pt>
                <c:pt idx="1583">
                  <c:v>5.2769999999999997E-2</c:v>
                </c:pt>
                <c:pt idx="1584">
                  <c:v>5.2819999999999999E-2</c:v>
                </c:pt>
                <c:pt idx="1585">
                  <c:v>5.2830000000000002E-2</c:v>
                </c:pt>
                <c:pt idx="1586">
                  <c:v>5.2880000000000003E-2</c:v>
                </c:pt>
                <c:pt idx="1587">
                  <c:v>5.2920000000000002E-2</c:v>
                </c:pt>
                <c:pt idx="1588">
                  <c:v>5.2929999999999998E-2</c:v>
                </c:pt>
                <c:pt idx="1589">
                  <c:v>5.2979999999999999E-2</c:v>
                </c:pt>
                <c:pt idx="1590">
                  <c:v>5.2999999999999999E-2</c:v>
                </c:pt>
                <c:pt idx="1591">
                  <c:v>5.3030000000000001E-2</c:v>
                </c:pt>
                <c:pt idx="1592">
                  <c:v>5.305E-2</c:v>
                </c:pt>
                <c:pt idx="1593">
                  <c:v>5.3130000000000004E-2</c:v>
                </c:pt>
                <c:pt idx="1594">
                  <c:v>5.3130000000000004E-2</c:v>
                </c:pt>
                <c:pt idx="1595">
                  <c:v>5.3150000000000003E-2</c:v>
                </c:pt>
                <c:pt idx="1596">
                  <c:v>5.3190000000000001E-2</c:v>
                </c:pt>
                <c:pt idx="1597">
                  <c:v>5.3240000000000003E-2</c:v>
                </c:pt>
                <c:pt idx="1598">
                  <c:v>5.3269999999999998E-2</c:v>
                </c:pt>
                <c:pt idx="1599">
                  <c:v>5.3310000000000003E-2</c:v>
                </c:pt>
                <c:pt idx="1600">
                  <c:v>5.3339999999999999E-2</c:v>
                </c:pt>
                <c:pt idx="1601">
                  <c:v>5.3370000000000001E-2</c:v>
                </c:pt>
                <c:pt idx="1602">
                  <c:v>5.3409999999999999E-2</c:v>
                </c:pt>
                <c:pt idx="1603">
                  <c:v>5.3449999999999998E-2</c:v>
                </c:pt>
                <c:pt idx="1604">
                  <c:v>5.3470000000000004E-2</c:v>
                </c:pt>
                <c:pt idx="1605">
                  <c:v>5.3510000000000002E-2</c:v>
                </c:pt>
                <c:pt idx="1606">
                  <c:v>5.3530000000000001E-2</c:v>
                </c:pt>
                <c:pt idx="1607">
                  <c:v>5.3589999999999999E-2</c:v>
                </c:pt>
                <c:pt idx="1608">
                  <c:v>5.3600000000000002E-2</c:v>
                </c:pt>
                <c:pt idx="1609">
                  <c:v>5.3630000000000004E-2</c:v>
                </c:pt>
                <c:pt idx="1610">
                  <c:v>5.3690000000000002E-2</c:v>
                </c:pt>
                <c:pt idx="1611">
                  <c:v>5.3720000000000004E-2</c:v>
                </c:pt>
                <c:pt idx="1612">
                  <c:v>5.3740000000000003E-2</c:v>
                </c:pt>
                <c:pt idx="1613">
                  <c:v>5.3769999999999998E-2</c:v>
                </c:pt>
                <c:pt idx="1614">
                  <c:v>5.3800000000000001E-2</c:v>
                </c:pt>
                <c:pt idx="1615">
                  <c:v>5.3850000000000002E-2</c:v>
                </c:pt>
                <c:pt idx="1616">
                  <c:v>5.3900000000000003E-2</c:v>
                </c:pt>
                <c:pt idx="1617">
                  <c:v>5.3920000000000003E-2</c:v>
                </c:pt>
                <c:pt idx="1618">
                  <c:v>5.3929999999999999E-2</c:v>
                </c:pt>
                <c:pt idx="1619">
                  <c:v>5.398E-2</c:v>
                </c:pt>
                <c:pt idx="1620">
                  <c:v>5.3999999999999999E-2</c:v>
                </c:pt>
                <c:pt idx="1621">
                  <c:v>5.4050000000000001E-2</c:v>
                </c:pt>
                <c:pt idx="1622">
                  <c:v>5.4089999999999999E-2</c:v>
                </c:pt>
                <c:pt idx="1623">
                  <c:v>5.4140000000000001E-2</c:v>
                </c:pt>
                <c:pt idx="1624">
                  <c:v>5.416E-2</c:v>
                </c:pt>
                <c:pt idx="1625">
                  <c:v>5.416E-2</c:v>
                </c:pt>
                <c:pt idx="1626">
                  <c:v>5.4199999999999998E-2</c:v>
                </c:pt>
                <c:pt idx="1627">
                  <c:v>5.4219999999999997E-2</c:v>
                </c:pt>
                <c:pt idx="1628">
                  <c:v>5.4260000000000003E-2</c:v>
                </c:pt>
                <c:pt idx="1629">
                  <c:v>5.4310000000000004E-2</c:v>
                </c:pt>
                <c:pt idx="1630">
                  <c:v>5.4350000000000002E-2</c:v>
                </c:pt>
                <c:pt idx="1631">
                  <c:v>5.4379999999999998E-2</c:v>
                </c:pt>
                <c:pt idx="1632">
                  <c:v>5.4390000000000001E-2</c:v>
                </c:pt>
                <c:pt idx="1633">
                  <c:v>5.4440000000000002E-2</c:v>
                </c:pt>
                <c:pt idx="1634">
                  <c:v>5.4469999999999998E-2</c:v>
                </c:pt>
                <c:pt idx="1635">
                  <c:v>5.45E-2</c:v>
                </c:pt>
                <c:pt idx="1636">
                  <c:v>5.4530000000000002E-2</c:v>
                </c:pt>
                <c:pt idx="1637">
                  <c:v>5.4580000000000004E-2</c:v>
                </c:pt>
                <c:pt idx="1638">
                  <c:v>5.4620000000000002E-2</c:v>
                </c:pt>
                <c:pt idx="1639">
                  <c:v>5.4620000000000002E-2</c:v>
                </c:pt>
                <c:pt idx="1640">
                  <c:v>5.4670000000000003E-2</c:v>
                </c:pt>
                <c:pt idx="1641">
                  <c:v>5.4699999999999999E-2</c:v>
                </c:pt>
                <c:pt idx="1642">
                  <c:v>5.475E-2</c:v>
                </c:pt>
                <c:pt idx="1643">
                  <c:v>5.4769999999999999E-2</c:v>
                </c:pt>
                <c:pt idx="1644">
                  <c:v>5.4820000000000001E-2</c:v>
                </c:pt>
                <c:pt idx="1645">
                  <c:v>5.4830000000000004E-2</c:v>
                </c:pt>
                <c:pt idx="1646">
                  <c:v>5.4870000000000002E-2</c:v>
                </c:pt>
                <c:pt idx="1647">
                  <c:v>5.4920000000000004E-2</c:v>
                </c:pt>
                <c:pt idx="1648">
                  <c:v>5.4940000000000003E-2</c:v>
                </c:pt>
                <c:pt idx="1649">
                  <c:v>5.4980000000000001E-2</c:v>
                </c:pt>
                <c:pt idx="1650">
                  <c:v>5.5E-2</c:v>
                </c:pt>
                <c:pt idx="1651">
                  <c:v>5.5050000000000002E-2</c:v>
                </c:pt>
                <c:pt idx="1652">
                  <c:v>5.5070000000000001E-2</c:v>
                </c:pt>
                <c:pt idx="1653">
                  <c:v>5.5120000000000002E-2</c:v>
                </c:pt>
                <c:pt idx="1654">
                  <c:v>5.5149999999999998E-2</c:v>
                </c:pt>
                <c:pt idx="1655">
                  <c:v>5.518E-2</c:v>
                </c:pt>
                <c:pt idx="1656">
                  <c:v>5.5210000000000002E-2</c:v>
                </c:pt>
                <c:pt idx="1657">
                  <c:v>5.5239999999999997E-2</c:v>
                </c:pt>
                <c:pt idx="1658">
                  <c:v>5.5280000000000003E-2</c:v>
                </c:pt>
                <c:pt idx="1659">
                  <c:v>5.5309999999999998E-2</c:v>
                </c:pt>
                <c:pt idx="1660">
                  <c:v>5.5350000000000003E-2</c:v>
                </c:pt>
                <c:pt idx="1661">
                  <c:v>5.5359999999999999E-2</c:v>
                </c:pt>
                <c:pt idx="1662">
                  <c:v>5.5420000000000004E-2</c:v>
                </c:pt>
                <c:pt idx="1663">
                  <c:v>5.5440000000000003E-2</c:v>
                </c:pt>
                <c:pt idx="1664">
                  <c:v>5.5469999999999998E-2</c:v>
                </c:pt>
                <c:pt idx="1665">
                  <c:v>5.5500000000000001E-2</c:v>
                </c:pt>
                <c:pt idx="1666">
                  <c:v>5.5530000000000003E-2</c:v>
                </c:pt>
                <c:pt idx="1667">
                  <c:v>5.5590000000000001E-2</c:v>
                </c:pt>
                <c:pt idx="1668">
                  <c:v>5.561E-2</c:v>
                </c:pt>
                <c:pt idx="1669">
                  <c:v>5.5649999999999998E-2</c:v>
                </c:pt>
                <c:pt idx="1670">
                  <c:v>5.57E-2</c:v>
                </c:pt>
                <c:pt idx="1671">
                  <c:v>5.5730000000000002E-2</c:v>
                </c:pt>
                <c:pt idx="1672">
                  <c:v>5.5739999999999998E-2</c:v>
                </c:pt>
                <c:pt idx="1673">
                  <c:v>5.5780000000000003E-2</c:v>
                </c:pt>
                <c:pt idx="1674">
                  <c:v>5.5809999999999998E-2</c:v>
                </c:pt>
                <c:pt idx="1675">
                  <c:v>5.5840000000000001E-2</c:v>
                </c:pt>
                <c:pt idx="1676">
                  <c:v>5.5879999999999999E-2</c:v>
                </c:pt>
                <c:pt idx="1677">
                  <c:v>5.5899999999999998E-2</c:v>
                </c:pt>
                <c:pt idx="1678">
                  <c:v>5.5940000000000004E-2</c:v>
                </c:pt>
                <c:pt idx="1679">
                  <c:v>5.5969999999999999E-2</c:v>
                </c:pt>
                <c:pt idx="1680">
                  <c:v>5.6000000000000001E-2</c:v>
                </c:pt>
                <c:pt idx="1681">
                  <c:v>5.604E-2</c:v>
                </c:pt>
                <c:pt idx="1682">
                  <c:v>5.6100000000000004E-2</c:v>
                </c:pt>
                <c:pt idx="1683">
                  <c:v>5.611E-2</c:v>
                </c:pt>
                <c:pt idx="1684">
                  <c:v>5.6140000000000002E-2</c:v>
                </c:pt>
                <c:pt idx="1685">
                  <c:v>5.6160000000000002E-2</c:v>
                </c:pt>
                <c:pt idx="1686">
                  <c:v>5.6219999999999999E-2</c:v>
                </c:pt>
                <c:pt idx="1687">
                  <c:v>5.6239999999999998E-2</c:v>
                </c:pt>
                <c:pt idx="1688">
                  <c:v>5.6270000000000001E-2</c:v>
                </c:pt>
                <c:pt idx="1689">
                  <c:v>5.6309999999999999E-2</c:v>
                </c:pt>
                <c:pt idx="1690">
                  <c:v>5.6350000000000004E-2</c:v>
                </c:pt>
                <c:pt idx="1691">
                  <c:v>5.6370000000000003E-2</c:v>
                </c:pt>
                <c:pt idx="1692">
                  <c:v>5.6399999999999999E-2</c:v>
                </c:pt>
                <c:pt idx="1693">
                  <c:v>5.6440000000000004E-2</c:v>
                </c:pt>
                <c:pt idx="1694">
                  <c:v>5.6489999999999999E-2</c:v>
                </c:pt>
                <c:pt idx="1695">
                  <c:v>5.6500000000000002E-2</c:v>
                </c:pt>
                <c:pt idx="1696">
                  <c:v>5.6559999999999999E-2</c:v>
                </c:pt>
                <c:pt idx="1697">
                  <c:v>5.6590000000000001E-2</c:v>
                </c:pt>
                <c:pt idx="1698">
                  <c:v>5.6599999999999998E-2</c:v>
                </c:pt>
                <c:pt idx="1699">
                  <c:v>5.6640000000000003E-2</c:v>
                </c:pt>
                <c:pt idx="1700">
                  <c:v>5.6680000000000001E-2</c:v>
                </c:pt>
                <c:pt idx="1701">
                  <c:v>5.6730000000000003E-2</c:v>
                </c:pt>
                <c:pt idx="1702">
                  <c:v>5.6750000000000002E-2</c:v>
                </c:pt>
                <c:pt idx="1703">
                  <c:v>5.6770000000000001E-2</c:v>
                </c:pt>
                <c:pt idx="1704">
                  <c:v>5.6809999999999999E-2</c:v>
                </c:pt>
                <c:pt idx="1705">
                  <c:v>5.6860000000000001E-2</c:v>
                </c:pt>
                <c:pt idx="1706">
                  <c:v>5.6890000000000003E-2</c:v>
                </c:pt>
                <c:pt idx="1707">
                  <c:v>5.6910000000000002E-2</c:v>
                </c:pt>
                <c:pt idx="1708">
                  <c:v>5.6919999999999998E-2</c:v>
                </c:pt>
                <c:pt idx="1709">
                  <c:v>5.6989999999999999E-2</c:v>
                </c:pt>
                <c:pt idx="1710">
                  <c:v>5.7009999999999998E-2</c:v>
                </c:pt>
                <c:pt idx="1711">
                  <c:v>5.704E-2</c:v>
                </c:pt>
                <c:pt idx="1712">
                  <c:v>5.7070000000000003E-2</c:v>
                </c:pt>
                <c:pt idx="1713">
                  <c:v>5.7120000000000004E-2</c:v>
                </c:pt>
                <c:pt idx="1714">
                  <c:v>5.713E-2</c:v>
                </c:pt>
                <c:pt idx="1715">
                  <c:v>5.7160000000000002E-2</c:v>
                </c:pt>
                <c:pt idx="1716">
                  <c:v>5.7200000000000001E-2</c:v>
                </c:pt>
                <c:pt idx="1717">
                  <c:v>5.7230000000000003E-2</c:v>
                </c:pt>
                <c:pt idx="1718">
                  <c:v>5.7279999999999998E-2</c:v>
                </c:pt>
                <c:pt idx="1719">
                  <c:v>5.7290000000000001E-2</c:v>
                </c:pt>
                <c:pt idx="1720">
                  <c:v>5.7329999999999999E-2</c:v>
                </c:pt>
                <c:pt idx="1721">
                  <c:v>5.7390000000000004E-2</c:v>
                </c:pt>
                <c:pt idx="1722">
                  <c:v>5.7410000000000003E-2</c:v>
                </c:pt>
                <c:pt idx="1723">
                  <c:v>5.7450000000000001E-2</c:v>
                </c:pt>
                <c:pt idx="1724">
                  <c:v>5.747E-2</c:v>
                </c:pt>
                <c:pt idx="1725">
                  <c:v>5.7509999999999999E-2</c:v>
                </c:pt>
                <c:pt idx="1726">
                  <c:v>5.7570000000000003E-2</c:v>
                </c:pt>
                <c:pt idx="1727">
                  <c:v>5.7590000000000002E-2</c:v>
                </c:pt>
                <c:pt idx="1728">
                  <c:v>5.7610000000000001E-2</c:v>
                </c:pt>
                <c:pt idx="1729">
                  <c:v>5.7660000000000003E-2</c:v>
                </c:pt>
                <c:pt idx="1730">
                  <c:v>5.7669999999999999E-2</c:v>
                </c:pt>
                <c:pt idx="1731">
                  <c:v>5.7709999999999997E-2</c:v>
                </c:pt>
                <c:pt idx="1732">
                  <c:v>5.7750000000000003E-2</c:v>
                </c:pt>
                <c:pt idx="1733">
                  <c:v>5.7750000000000003E-2</c:v>
                </c:pt>
                <c:pt idx="1734">
                  <c:v>5.7820000000000003E-2</c:v>
                </c:pt>
                <c:pt idx="1735">
                  <c:v>5.7849999999999999E-2</c:v>
                </c:pt>
                <c:pt idx="1736">
                  <c:v>5.7869999999999998E-2</c:v>
                </c:pt>
                <c:pt idx="1737">
                  <c:v>5.7919999999999999E-2</c:v>
                </c:pt>
                <c:pt idx="1738">
                  <c:v>5.7919999999999999E-2</c:v>
                </c:pt>
                <c:pt idx="1739">
                  <c:v>5.7970000000000001E-2</c:v>
                </c:pt>
                <c:pt idx="1740">
                  <c:v>5.8009999999999999E-2</c:v>
                </c:pt>
                <c:pt idx="1741">
                  <c:v>5.8020000000000002E-2</c:v>
                </c:pt>
                <c:pt idx="1742">
                  <c:v>5.8070000000000004E-2</c:v>
                </c:pt>
                <c:pt idx="1743">
                  <c:v>5.8110000000000002E-2</c:v>
                </c:pt>
                <c:pt idx="1744">
                  <c:v>5.8160000000000003E-2</c:v>
                </c:pt>
                <c:pt idx="1745">
                  <c:v>5.8189999999999999E-2</c:v>
                </c:pt>
                <c:pt idx="1746">
                  <c:v>5.8209999999999998E-2</c:v>
                </c:pt>
                <c:pt idx="1747">
                  <c:v>5.8259999999999999E-2</c:v>
                </c:pt>
                <c:pt idx="1748">
                  <c:v>5.8290000000000002E-2</c:v>
                </c:pt>
                <c:pt idx="1749">
                  <c:v>5.8320000000000004E-2</c:v>
                </c:pt>
                <c:pt idx="1750">
                  <c:v>5.8360000000000002E-2</c:v>
                </c:pt>
                <c:pt idx="1751">
                  <c:v>5.8369999999999998E-2</c:v>
                </c:pt>
                <c:pt idx="1752">
                  <c:v>5.8400000000000001E-2</c:v>
                </c:pt>
                <c:pt idx="1753">
                  <c:v>5.8430000000000003E-2</c:v>
                </c:pt>
                <c:pt idx="1754">
                  <c:v>5.8459999999999998E-2</c:v>
                </c:pt>
                <c:pt idx="1755">
                  <c:v>5.851E-2</c:v>
                </c:pt>
                <c:pt idx="1756">
                  <c:v>5.8540000000000002E-2</c:v>
                </c:pt>
                <c:pt idx="1757">
                  <c:v>5.8560000000000001E-2</c:v>
                </c:pt>
                <c:pt idx="1758">
                  <c:v>5.8639999999999998E-2</c:v>
                </c:pt>
                <c:pt idx="1759">
                  <c:v>5.8660000000000004E-2</c:v>
                </c:pt>
                <c:pt idx="1760">
                  <c:v>5.8689999999999999E-2</c:v>
                </c:pt>
                <c:pt idx="1761">
                  <c:v>5.8740000000000001E-2</c:v>
                </c:pt>
                <c:pt idx="1762">
                  <c:v>5.8750000000000004E-2</c:v>
                </c:pt>
                <c:pt idx="1763">
                  <c:v>5.8770000000000003E-2</c:v>
                </c:pt>
                <c:pt idx="1764">
                  <c:v>5.8820000000000004E-2</c:v>
                </c:pt>
                <c:pt idx="1765">
                  <c:v>5.885E-2</c:v>
                </c:pt>
                <c:pt idx="1766">
                  <c:v>5.8880000000000002E-2</c:v>
                </c:pt>
                <c:pt idx="1767">
                  <c:v>5.8900000000000001E-2</c:v>
                </c:pt>
                <c:pt idx="1768">
                  <c:v>5.8939999999999999E-2</c:v>
                </c:pt>
                <c:pt idx="1769">
                  <c:v>5.8959999999999999E-2</c:v>
                </c:pt>
                <c:pt idx="1770">
                  <c:v>5.901E-2</c:v>
                </c:pt>
                <c:pt idx="1771">
                  <c:v>5.9040000000000002E-2</c:v>
                </c:pt>
                <c:pt idx="1772">
                  <c:v>5.9069999999999998E-2</c:v>
                </c:pt>
                <c:pt idx="1773">
                  <c:v>5.9110000000000003E-2</c:v>
                </c:pt>
                <c:pt idx="1774">
                  <c:v>5.9160000000000004E-2</c:v>
                </c:pt>
                <c:pt idx="1775">
                  <c:v>5.917E-2</c:v>
                </c:pt>
                <c:pt idx="1776">
                  <c:v>5.9209999999999999E-2</c:v>
                </c:pt>
                <c:pt idx="1777">
                  <c:v>5.9240000000000001E-2</c:v>
                </c:pt>
                <c:pt idx="1778">
                  <c:v>5.9299999999999999E-2</c:v>
                </c:pt>
                <c:pt idx="1779">
                  <c:v>5.9310000000000002E-2</c:v>
                </c:pt>
                <c:pt idx="1780">
                  <c:v>5.935E-2</c:v>
                </c:pt>
                <c:pt idx="1781">
                  <c:v>5.9360000000000003E-2</c:v>
                </c:pt>
                <c:pt idx="1782">
                  <c:v>5.9430000000000004E-2</c:v>
                </c:pt>
                <c:pt idx="1783">
                  <c:v>5.9470000000000002E-2</c:v>
                </c:pt>
                <c:pt idx="1784">
                  <c:v>5.9490000000000001E-2</c:v>
                </c:pt>
                <c:pt idx="1785">
                  <c:v>5.9549999999999999E-2</c:v>
                </c:pt>
                <c:pt idx="1786">
                  <c:v>5.9569999999999998E-2</c:v>
                </c:pt>
                <c:pt idx="1787">
                  <c:v>5.9580000000000001E-2</c:v>
                </c:pt>
                <c:pt idx="1788">
                  <c:v>5.9630000000000002E-2</c:v>
                </c:pt>
                <c:pt idx="1789">
                  <c:v>5.9659999999999998E-2</c:v>
                </c:pt>
                <c:pt idx="1790">
                  <c:v>5.969E-2</c:v>
                </c:pt>
                <c:pt idx="1791">
                  <c:v>5.9729999999999998E-2</c:v>
                </c:pt>
                <c:pt idx="1792">
                  <c:v>5.9749999999999998E-2</c:v>
                </c:pt>
                <c:pt idx="1793">
                  <c:v>5.9799999999999999E-2</c:v>
                </c:pt>
                <c:pt idx="1794">
                  <c:v>5.9830000000000001E-2</c:v>
                </c:pt>
                <c:pt idx="1795">
                  <c:v>5.9880000000000003E-2</c:v>
                </c:pt>
                <c:pt idx="1796">
                  <c:v>5.9889999999999999E-2</c:v>
                </c:pt>
                <c:pt idx="1797">
                  <c:v>5.9930000000000004E-2</c:v>
                </c:pt>
                <c:pt idx="1798">
                  <c:v>5.9970000000000002E-2</c:v>
                </c:pt>
                <c:pt idx="1799">
                  <c:v>5.9990000000000002E-2</c:v>
                </c:pt>
                <c:pt idx="1800">
                  <c:v>6.0049999999999999E-2</c:v>
                </c:pt>
                <c:pt idx="1801">
                  <c:v>6.0049999999999999E-2</c:v>
                </c:pt>
                <c:pt idx="1802">
                  <c:v>6.0100000000000001E-2</c:v>
                </c:pt>
                <c:pt idx="1803">
                  <c:v>6.012E-2</c:v>
                </c:pt>
                <c:pt idx="1804">
                  <c:v>6.0170000000000001E-2</c:v>
                </c:pt>
                <c:pt idx="1805">
                  <c:v>6.019E-2</c:v>
                </c:pt>
                <c:pt idx="1806">
                  <c:v>6.0260000000000001E-2</c:v>
                </c:pt>
                <c:pt idx="1807">
                  <c:v>6.0270000000000004E-2</c:v>
                </c:pt>
                <c:pt idx="1808">
                  <c:v>6.0319999999999999E-2</c:v>
                </c:pt>
                <c:pt idx="1809">
                  <c:v>6.0350000000000001E-2</c:v>
                </c:pt>
                <c:pt idx="1810">
                  <c:v>6.037E-2</c:v>
                </c:pt>
                <c:pt idx="1811">
                  <c:v>6.0409999999999998E-2</c:v>
                </c:pt>
                <c:pt idx="1812">
                  <c:v>6.0450000000000004E-2</c:v>
                </c:pt>
                <c:pt idx="1813">
                  <c:v>6.0470000000000003E-2</c:v>
                </c:pt>
                <c:pt idx="1814">
                  <c:v>6.0490000000000002E-2</c:v>
                </c:pt>
                <c:pt idx="1815">
                  <c:v>6.0519999999999997E-2</c:v>
                </c:pt>
                <c:pt idx="1816">
                  <c:v>6.0560000000000003E-2</c:v>
                </c:pt>
                <c:pt idx="1817">
                  <c:v>6.0589999999999998E-2</c:v>
                </c:pt>
                <c:pt idx="1818">
                  <c:v>6.0639999999999999E-2</c:v>
                </c:pt>
                <c:pt idx="1819">
                  <c:v>6.0659999999999999E-2</c:v>
                </c:pt>
                <c:pt idx="1820">
                  <c:v>6.0690000000000001E-2</c:v>
                </c:pt>
                <c:pt idx="1821">
                  <c:v>6.0720000000000003E-2</c:v>
                </c:pt>
                <c:pt idx="1822">
                  <c:v>6.0740000000000002E-2</c:v>
                </c:pt>
                <c:pt idx="1823">
                  <c:v>6.0790000000000004E-2</c:v>
                </c:pt>
                <c:pt idx="1824">
                  <c:v>6.0830000000000002E-2</c:v>
                </c:pt>
                <c:pt idx="1825">
                  <c:v>6.0859999999999997E-2</c:v>
                </c:pt>
                <c:pt idx="1826">
                  <c:v>6.089E-2</c:v>
                </c:pt>
                <c:pt idx="1827">
                  <c:v>6.0920000000000002E-2</c:v>
                </c:pt>
                <c:pt idx="1828">
                  <c:v>6.096E-2</c:v>
                </c:pt>
                <c:pt idx="1829">
                  <c:v>6.0990000000000003E-2</c:v>
                </c:pt>
                <c:pt idx="1830">
                  <c:v>6.1019999999999998E-2</c:v>
                </c:pt>
                <c:pt idx="1831">
                  <c:v>6.1040000000000004E-2</c:v>
                </c:pt>
                <c:pt idx="1832">
                  <c:v>6.1089999999999998E-2</c:v>
                </c:pt>
                <c:pt idx="1833">
                  <c:v>6.1109999999999998E-2</c:v>
                </c:pt>
                <c:pt idx="1834">
                  <c:v>6.1170000000000002E-2</c:v>
                </c:pt>
                <c:pt idx="1835">
                  <c:v>6.1199999999999997E-2</c:v>
                </c:pt>
                <c:pt idx="1836">
                  <c:v>6.123E-2</c:v>
                </c:pt>
                <c:pt idx="1837">
                  <c:v>6.1269999999999998E-2</c:v>
                </c:pt>
                <c:pt idx="1838">
                  <c:v>6.1310000000000003E-2</c:v>
                </c:pt>
                <c:pt idx="1839">
                  <c:v>6.132E-2</c:v>
                </c:pt>
                <c:pt idx="1840">
                  <c:v>6.1380000000000004E-2</c:v>
                </c:pt>
                <c:pt idx="1841">
                  <c:v>6.139E-2</c:v>
                </c:pt>
                <c:pt idx="1842">
                  <c:v>6.1420000000000002E-2</c:v>
                </c:pt>
                <c:pt idx="1843">
                  <c:v>6.1460000000000001E-2</c:v>
                </c:pt>
                <c:pt idx="1844">
                  <c:v>6.1490000000000003E-2</c:v>
                </c:pt>
                <c:pt idx="1845">
                  <c:v>6.1519999999999998E-2</c:v>
                </c:pt>
                <c:pt idx="1846">
                  <c:v>6.157E-2</c:v>
                </c:pt>
                <c:pt idx="1847">
                  <c:v>6.1589999999999999E-2</c:v>
                </c:pt>
                <c:pt idx="1848">
                  <c:v>6.1609999999999998E-2</c:v>
                </c:pt>
                <c:pt idx="1849">
                  <c:v>6.164E-2</c:v>
                </c:pt>
                <c:pt idx="1850">
                  <c:v>6.1690000000000002E-2</c:v>
                </c:pt>
                <c:pt idx="1851">
                  <c:v>6.1720000000000004E-2</c:v>
                </c:pt>
                <c:pt idx="1852">
                  <c:v>6.1760000000000002E-2</c:v>
                </c:pt>
                <c:pt idx="1853">
                  <c:v>6.1780000000000002E-2</c:v>
                </c:pt>
                <c:pt idx="1854">
                  <c:v>6.182E-2</c:v>
                </c:pt>
                <c:pt idx="1855">
                  <c:v>6.1839999999999999E-2</c:v>
                </c:pt>
                <c:pt idx="1856">
                  <c:v>6.1870000000000001E-2</c:v>
                </c:pt>
                <c:pt idx="1857">
                  <c:v>6.1920000000000003E-2</c:v>
                </c:pt>
                <c:pt idx="1858">
                  <c:v>6.1949999999999998E-2</c:v>
                </c:pt>
                <c:pt idx="1859">
                  <c:v>6.2E-2</c:v>
                </c:pt>
                <c:pt idx="1860">
                  <c:v>6.2030000000000002E-2</c:v>
                </c:pt>
                <c:pt idx="1861">
                  <c:v>6.2050000000000001E-2</c:v>
                </c:pt>
                <c:pt idx="1862">
                  <c:v>6.2109999999999999E-2</c:v>
                </c:pt>
                <c:pt idx="1863">
                  <c:v>6.2109999999999999E-2</c:v>
                </c:pt>
                <c:pt idx="1864">
                  <c:v>6.216E-2</c:v>
                </c:pt>
                <c:pt idx="1865">
                  <c:v>6.2190000000000002E-2</c:v>
                </c:pt>
                <c:pt idx="1866">
                  <c:v>6.2240000000000004E-2</c:v>
                </c:pt>
                <c:pt idx="1867">
                  <c:v>6.2260000000000003E-2</c:v>
                </c:pt>
                <c:pt idx="1868">
                  <c:v>6.2289999999999998E-2</c:v>
                </c:pt>
                <c:pt idx="1869">
                  <c:v>6.2330000000000003E-2</c:v>
                </c:pt>
                <c:pt idx="1870">
                  <c:v>6.2370000000000002E-2</c:v>
                </c:pt>
                <c:pt idx="1871">
                  <c:v>6.2400000000000004E-2</c:v>
                </c:pt>
                <c:pt idx="1872">
                  <c:v>6.241E-2</c:v>
                </c:pt>
                <c:pt idx="1873">
                  <c:v>6.2460000000000002E-2</c:v>
                </c:pt>
                <c:pt idx="1874">
                  <c:v>6.2489999999999997E-2</c:v>
                </c:pt>
                <c:pt idx="1875">
                  <c:v>6.2529999999999988E-2</c:v>
                </c:pt>
                <c:pt idx="1876">
                  <c:v>6.2579999999999997E-2</c:v>
                </c:pt>
                <c:pt idx="1877">
                  <c:v>6.2599999999999989E-2</c:v>
                </c:pt>
                <c:pt idx="1878">
                  <c:v>6.2629999999999991E-2</c:v>
                </c:pt>
                <c:pt idx="1879">
                  <c:v>6.266999999999999E-2</c:v>
                </c:pt>
                <c:pt idx="1880">
                  <c:v>6.2709999999999988E-2</c:v>
                </c:pt>
                <c:pt idx="1881">
                  <c:v>6.273999999999999E-2</c:v>
                </c:pt>
                <c:pt idx="1882">
                  <c:v>6.2769999999999992E-2</c:v>
                </c:pt>
                <c:pt idx="1883">
                  <c:v>6.2809999999999991E-2</c:v>
                </c:pt>
                <c:pt idx="1884">
                  <c:v>6.2809999999999991E-2</c:v>
                </c:pt>
                <c:pt idx="1885">
                  <c:v>6.2869999999999995E-2</c:v>
                </c:pt>
                <c:pt idx="1886">
                  <c:v>6.2899999999999998E-2</c:v>
                </c:pt>
                <c:pt idx="1887">
                  <c:v>6.293E-2</c:v>
                </c:pt>
                <c:pt idx="1888">
                  <c:v>6.2959999999999988E-2</c:v>
                </c:pt>
                <c:pt idx="1889">
                  <c:v>6.3009999999999997E-2</c:v>
                </c:pt>
                <c:pt idx="1890">
                  <c:v>6.3029999999999989E-2</c:v>
                </c:pt>
                <c:pt idx="1891">
                  <c:v>6.3059999999999991E-2</c:v>
                </c:pt>
                <c:pt idx="1892">
                  <c:v>6.3089999999999993E-2</c:v>
                </c:pt>
                <c:pt idx="1893">
                  <c:v>6.3129999999999992E-2</c:v>
                </c:pt>
                <c:pt idx="1894">
                  <c:v>6.316999999999999E-2</c:v>
                </c:pt>
                <c:pt idx="1895">
                  <c:v>6.3189999999999996E-2</c:v>
                </c:pt>
                <c:pt idx="1896">
                  <c:v>6.3219999999999998E-2</c:v>
                </c:pt>
                <c:pt idx="1897">
                  <c:v>6.3259999999999997E-2</c:v>
                </c:pt>
                <c:pt idx="1898">
                  <c:v>6.3279999999999989E-2</c:v>
                </c:pt>
                <c:pt idx="1899">
                  <c:v>6.3329999999999997E-2</c:v>
                </c:pt>
                <c:pt idx="1900">
                  <c:v>6.3369999999999996E-2</c:v>
                </c:pt>
                <c:pt idx="1901">
                  <c:v>6.3389999999999988E-2</c:v>
                </c:pt>
                <c:pt idx="1902">
                  <c:v>6.341999999999999E-2</c:v>
                </c:pt>
                <c:pt idx="1903">
                  <c:v>6.3439999999999996E-2</c:v>
                </c:pt>
                <c:pt idx="1904">
                  <c:v>6.3479999999999995E-2</c:v>
                </c:pt>
                <c:pt idx="1905">
                  <c:v>6.3509999999999997E-2</c:v>
                </c:pt>
                <c:pt idx="1906">
                  <c:v>6.3559999999999992E-2</c:v>
                </c:pt>
                <c:pt idx="1907">
                  <c:v>6.361E-2</c:v>
                </c:pt>
                <c:pt idx="1908">
                  <c:v>6.3629999999999992E-2</c:v>
                </c:pt>
                <c:pt idx="1909">
                  <c:v>6.366999999999999E-2</c:v>
                </c:pt>
                <c:pt idx="1910">
                  <c:v>6.3689999999999997E-2</c:v>
                </c:pt>
                <c:pt idx="1911">
                  <c:v>6.3719999999999999E-2</c:v>
                </c:pt>
                <c:pt idx="1912">
                  <c:v>6.3749999999999987E-2</c:v>
                </c:pt>
                <c:pt idx="1913">
                  <c:v>6.3779999999999989E-2</c:v>
                </c:pt>
                <c:pt idx="1914">
                  <c:v>6.3809999999999992E-2</c:v>
                </c:pt>
                <c:pt idx="1915">
                  <c:v>6.386E-2</c:v>
                </c:pt>
                <c:pt idx="1916">
                  <c:v>6.3879999999999992E-2</c:v>
                </c:pt>
                <c:pt idx="1917">
                  <c:v>6.3930000000000001E-2</c:v>
                </c:pt>
                <c:pt idx="1918">
                  <c:v>6.3969999999999999E-2</c:v>
                </c:pt>
                <c:pt idx="1919">
                  <c:v>6.3989999999999991E-2</c:v>
                </c:pt>
                <c:pt idx="1920">
                  <c:v>6.402999999999999E-2</c:v>
                </c:pt>
                <c:pt idx="1921">
                  <c:v>6.4069999999999988E-2</c:v>
                </c:pt>
                <c:pt idx="1922">
                  <c:v>6.4089999999999994E-2</c:v>
                </c:pt>
                <c:pt idx="1923">
                  <c:v>6.4119999999999996E-2</c:v>
                </c:pt>
                <c:pt idx="1924">
                  <c:v>6.4179999999999987E-2</c:v>
                </c:pt>
                <c:pt idx="1925">
                  <c:v>6.4209999999999989E-2</c:v>
                </c:pt>
                <c:pt idx="1926">
                  <c:v>6.4229999999999995E-2</c:v>
                </c:pt>
                <c:pt idx="1927">
                  <c:v>6.4249999999999988E-2</c:v>
                </c:pt>
                <c:pt idx="1928">
                  <c:v>6.427999999999999E-2</c:v>
                </c:pt>
                <c:pt idx="1929">
                  <c:v>6.4319999999999988E-2</c:v>
                </c:pt>
                <c:pt idx="1930">
                  <c:v>6.4349999999999991E-2</c:v>
                </c:pt>
                <c:pt idx="1931">
                  <c:v>6.4389999999999989E-2</c:v>
                </c:pt>
                <c:pt idx="1932">
                  <c:v>6.445999999999999E-2</c:v>
                </c:pt>
                <c:pt idx="1933">
                  <c:v>6.445999999999999E-2</c:v>
                </c:pt>
                <c:pt idx="1934">
                  <c:v>6.4509999999999998E-2</c:v>
                </c:pt>
                <c:pt idx="1935">
                  <c:v>6.4549999999999996E-2</c:v>
                </c:pt>
                <c:pt idx="1936">
                  <c:v>6.4559999999999992E-2</c:v>
                </c:pt>
                <c:pt idx="1937">
                  <c:v>6.4610000000000001E-2</c:v>
                </c:pt>
                <c:pt idx="1938">
                  <c:v>6.4639999999999989E-2</c:v>
                </c:pt>
                <c:pt idx="1939">
                  <c:v>6.4669999999999991E-2</c:v>
                </c:pt>
                <c:pt idx="1940">
                  <c:v>6.4689999999999998E-2</c:v>
                </c:pt>
                <c:pt idx="1941">
                  <c:v>6.4729999999999996E-2</c:v>
                </c:pt>
                <c:pt idx="1942">
                  <c:v>6.4769999999999994E-2</c:v>
                </c:pt>
                <c:pt idx="1943">
                  <c:v>6.479E-2</c:v>
                </c:pt>
                <c:pt idx="1944">
                  <c:v>6.4839999999999995E-2</c:v>
                </c:pt>
                <c:pt idx="1945">
                  <c:v>6.4879999999999993E-2</c:v>
                </c:pt>
                <c:pt idx="1946">
                  <c:v>6.4899999999999999E-2</c:v>
                </c:pt>
                <c:pt idx="1947">
                  <c:v>6.4909999999999995E-2</c:v>
                </c:pt>
                <c:pt idx="1948">
                  <c:v>6.495999999999999E-2</c:v>
                </c:pt>
                <c:pt idx="1949">
                  <c:v>6.4999999999999988E-2</c:v>
                </c:pt>
                <c:pt idx="1950">
                  <c:v>6.5019999999999994E-2</c:v>
                </c:pt>
                <c:pt idx="1951">
                  <c:v>6.5079999999999999E-2</c:v>
                </c:pt>
                <c:pt idx="1952">
                  <c:v>6.5119999999999997E-2</c:v>
                </c:pt>
                <c:pt idx="1953">
                  <c:v>6.515E-2</c:v>
                </c:pt>
                <c:pt idx="1954">
                  <c:v>6.5179999999999988E-2</c:v>
                </c:pt>
                <c:pt idx="1955">
                  <c:v>6.520999999999999E-2</c:v>
                </c:pt>
                <c:pt idx="1956">
                  <c:v>6.5239999999999992E-2</c:v>
                </c:pt>
                <c:pt idx="1957">
                  <c:v>6.5269999999999995E-2</c:v>
                </c:pt>
                <c:pt idx="1958">
                  <c:v>6.5319999999999989E-2</c:v>
                </c:pt>
                <c:pt idx="1959">
                  <c:v>6.5339999999999995E-2</c:v>
                </c:pt>
                <c:pt idx="1960">
                  <c:v>6.5369999999999998E-2</c:v>
                </c:pt>
                <c:pt idx="1961">
                  <c:v>6.5409999999999996E-2</c:v>
                </c:pt>
                <c:pt idx="1962">
                  <c:v>6.5439999999999998E-2</c:v>
                </c:pt>
                <c:pt idx="1963">
                  <c:v>6.547E-2</c:v>
                </c:pt>
                <c:pt idx="1964">
                  <c:v>6.5509999999999999E-2</c:v>
                </c:pt>
                <c:pt idx="1965">
                  <c:v>6.5529999999999991E-2</c:v>
                </c:pt>
                <c:pt idx="1966">
                  <c:v>6.5549999999999997E-2</c:v>
                </c:pt>
                <c:pt idx="1967">
                  <c:v>6.5619999999999998E-2</c:v>
                </c:pt>
                <c:pt idx="1968">
                  <c:v>6.5629999999999994E-2</c:v>
                </c:pt>
                <c:pt idx="1969">
                  <c:v>6.5669999999999992E-2</c:v>
                </c:pt>
                <c:pt idx="1970">
                  <c:v>6.5689999999999998E-2</c:v>
                </c:pt>
                <c:pt idx="1971">
                  <c:v>6.5749999999999989E-2</c:v>
                </c:pt>
                <c:pt idx="1972">
                  <c:v>6.5789999999999987E-2</c:v>
                </c:pt>
                <c:pt idx="1973">
                  <c:v>6.5809999999999994E-2</c:v>
                </c:pt>
                <c:pt idx="1974">
                  <c:v>6.5839999999999996E-2</c:v>
                </c:pt>
                <c:pt idx="1975">
                  <c:v>6.5869999999999998E-2</c:v>
                </c:pt>
                <c:pt idx="1976">
                  <c:v>6.59E-2</c:v>
                </c:pt>
                <c:pt idx="1977">
                  <c:v>6.5929999999999989E-2</c:v>
                </c:pt>
                <c:pt idx="1978">
                  <c:v>6.5969999999999987E-2</c:v>
                </c:pt>
                <c:pt idx="1979">
                  <c:v>6.5999999999999989E-2</c:v>
                </c:pt>
                <c:pt idx="1980">
                  <c:v>6.6029999999999991E-2</c:v>
                </c:pt>
                <c:pt idx="1981">
                  <c:v>6.608E-2</c:v>
                </c:pt>
                <c:pt idx="1982">
                  <c:v>6.6099999999999992E-2</c:v>
                </c:pt>
                <c:pt idx="1983">
                  <c:v>6.615E-2</c:v>
                </c:pt>
                <c:pt idx="1984">
                  <c:v>6.6199999999999995E-2</c:v>
                </c:pt>
                <c:pt idx="1985">
                  <c:v>6.6209999999999991E-2</c:v>
                </c:pt>
                <c:pt idx="1986">
                  <c:v>6.6249999999999989E-2</c:v>
                </c:pt>
                <c:pt idx="1987">
                  <c:v>6.6279999999999992E-2</c:v>
                </c:pt>
                <c:pt idx="1988">
                  <c:v>6.6299999999999998E-2</c:v>
                </c:pt>
                <c:pt idx="1989">
                  <c:v>6.6339999999999996E-2</c:v>
                </c:pt>
                <c:pt idx="1990">
                  <c:v>6.6359999999999988E-2</c:v>
                </c:pt>
                <c:pt idx="1991">
                  <c:v>6.6389999999999991E-2</c:v>
                </c:pt>
                <c:pt idx="1992">
                  <c:v>6.6459999999999991E-2</c:v>
                </c:pt>
                <c:pt idx="1993">
                  <c:v>6.6489999999999994E-2</c:v>
                </c:pt>
                <c:pt idx="1994">
                  <c:v>6.6519999999999996E-2</c:v>
                </c:pt>
                <c:pt idx="1995">
                  <c:v>6.6549999999999998E-2</c:v>
                </c:pt>
                <c:pt idx="1996">
                  <c:v>6.6599999999999993E-2</c:v>
                </c:pt>
                <c:pt idx="1997">
                  <c:v>6.6599999999999993E-2</c:v>
                </c:pt>
                <c:pt idx="1998">
                  <c:v>6.6669999999999993E-2</c:v>
                </c:pt>
                <c:pt idx="1999">
                  <c:v>6.6679999999999989E-2</c:v>
                </c:pt>
                <c:pt idx="2000">
                  <c:v>6.6719999999999988E-2</c:v>
                </c:pt>
                <c:pt idx="2001">
                  <c:v>6.6739999999999994E-2</c:v>
                </c:pt>
                <c:pt idx="2002">
                  <c:v>6.676E-2</c:v>
                </c:pt>
                <c:pt idx="2003">
                  <c:v>6.6819999999999991E-2</c:v>
                </c:pt>
                <c:pt idx="2004">
                  <c:v>6.6849999999999993E-2</c:v>
                </c:pt>
                <c:pt idx="2005">
                  <c:v>6.6879999999999995E-2</c:v>
                </c:pt>
                <c:pt idx="2006">
                  <c:v>6.6919999999999993E-2</c:v>
                </c:pt>
                <c:pt idx="2007">
                  <c:v>6.692999999999999E-2</c:v>
                </c:pt>
                <c:pt idx="2008">
                  <c:v>6.6979999999999998E-2</c:v>
                </c:pt>
                <c:pt idx="2009">
                  <c:v>6.7039999999999988E-2</c:v>
                </c:pt>
                <c:pt idx="2010">
                  <c:v>6.7049999999999998E-2</c:v>
                </c:pt>
                <c:pt idx="2011">
                  <c:v>6.7080000000000001E-2</c:v>
                </c:pt>
                <c:pt idx="2012">
                  <c:v>6.7119999999999999E-2</c:v>
                </c:pt>
                <c:pt idx="2013">
                  <c:v>6.7139999999999991E-2</c:v>
                </c:pt>
                <c:pt idx="2014">
                  <c:v>6.717999999999999E-2</c:v>
                </c:pt>
                <c:pt idx="2015">
                  <c:v>6.7209999999999992E-2</c:v>
                </c:pt>
                <c:pt idx="2016">
                  <c:v>6.724999999999999E-2</c:v>
                </c:pt>
                <c:pt idx="2017">
                  <c:v>6.7299999999999999E-2</c:v>
                </c:pt>
                <c:pt idx="2018">
                  <c:v>6.7309999999999995E-2</c:v>
                </c:pt>
                <c:pt idx="2019">
                  <c:v>6.7339999999999997E-2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6.7469999999999988E-2</c:v>
                </c:pt>
                <c:pt idx="2024">
                  <c:v>6.7499999999999991E-2</c:v>
                </c:pt>
                <c:pt idx="2025">
                  <c:v>6.7549999999999999E-2</c:v>
                </c:pt>
                <c:pt idx="2026">
                  <c:v>6.7589999999999997E-2</c:v>
                </c:pt>
                <c:pt idx="2027">
                  <c:v>6.762E-2</c:v>
                </c:pt>
                <c:pt idx="2028">
                  <c:v>6.7639999999999992E-2</c:v>
                </c:pt>
                <c:pt idx="2029">
                  <c:v>6.767999999999999E-2</c:v>
                </c:pt>
                <c:pt idx="2030">
                  <c:v>6.7699999999999996E-2</c:v>
                </c:pt>
                <c:pt idx="2031">
                  <c:v>6.7749999999999991E-2</c:v>
                </c:pt>
                <c:pt idx="2032">
                  <c:v>6.7769999999999997E-2</c:v>
                </c:pt>
                <c:pt idx="2033">
                  <c:v>6.7799999999999999E-2</c:v>
                </c:pt>
                <c:pt idx="2034">
                  <c:v>6.7849999999999994E-2</c:v>
                </c:pt>
                <c:pt idx="2035">
                  <c:v>6.787E-2</c:v>
                </c:pt>
                <c:pt idx="2036">
                  <c:v>6.7909999999999998E-2</c:v>
                </c:pt>
                <c:pt idx="2037">
                  <c:v>6.794E-2</c:v>
                </c:pt>
                <c:pt idx="2038">
                  <c:v>6.7979999999999999E-2</c:v>
                </c:pt>
                <c:pt idx="2039">
                  <c:v>6.7989999999999995E-2</c:v>
                </c:pt>
                <c:pt idx="2040">
                  <c:v>6.8039999999999989E-2</c:v>
                </c:pt>
                <c:pt idx="2041">
                  <c:v>6.8089999999999998E-2</c:v>
                </c:pt>
                <c:pt idx="2042">
                  <c:v>6.812E-2</c:v>
                </c:pt>
                <c:pt idx="2043">
                  <c:v>6.8149999999999988E-2</c:v>
                </c:pt>
                <c:pt idx="2044">
                  <c:v>6.8179999999999991E-2</c:v>
                </c:pt>
                <c:pt idx="2045">
                  <c:v>6.8219999999999989E-2</c:v>
                </c:pt>
                <c:pt idx="2046">
                  <c:v>6.8259999999999987E-2</c:v>
                </c:pt>
                <c:pt idx="2047">
                  <c:v>6.8269999999999997E-2</c:v>
                </c:pt>
                <c:pt idx="2048">
                  <c:v>6.8309999999999996E-2</c:v>
                </c:pt>
                <c:pt idx="2049">
                  <c:v>6.8349999999999994E-2</c:v>
                </c:pt>
                <c:pt idx="2050">
                  <c:v>6.837E-2</c:v>
                </c:pt>
                <c:pt idx="2051">
                  <c:v>6.8399999999999989E-2</c:v>
                </c:pt>
                <c:pt idx="2052">
                  <c:v>6.8439999999999987E-2</c:v>
                </c:pt>
                <c:pt idx="2053">
                  <c:v>6.8489999999999995E-2</c:v>
                </c:pt>
                <c:pt idx="2054">
                  <c:v>6.8519999999999998E-2</c:v>
                </c:pt>
                <c:pt idx="2055">
                  <c:v>6.853999999999999E-2</c:v>
                </c:pt>
                <c:pt idx="2056">
                  <c:v>6.8589999999999998E-2</c:v>
                </c:pt>
                <c:pt idx="2057">
                  <c:v>6.8629999999999997E-2</c:v>
                </c:pt>
                <c:pt idx="2058">
                  <c:v>6.8679999999999991E-2</c:v>
                </c:pt>
                <c:pt idx="2059">
                  <c:v>6.8689999999999987E-2</c:v>
                </c:pt>
                <c:pt idx="2060">
                  <c:v>6.8739999999999996E-2</c:v>
                </c:pt>
                <c:pt idx="2061">
                  <c:v>6.8759999999999988E-2</c:v>
                </c:pt>
                <c:pt idx="2062">
                  <c:v>6.8779999999999994E-2</c:v>
                </c:pt>
                <c:pt idx="2063">
                  <c:v>6.8809999999999996E-2</c:v>
                </c:pt>
                <c:pt idx="2064">
                  <c:v>6.8849999999999995E-2</c:v>
                </c:pt>
                <c:pt idx="2065">
                  <c:v>6.8889999999999993E-2</c:v>
                </c:pt>
                <c:pt idx="2066">
                  <c:v>6.8919999999999995E-2</c:v>
                </c:pt>
                <c:pt idx="2067">
                  <c:v>6.8949999999999997E-2</c:v>
                </c:pt>
                <c:pt idx="2068">
                  <c:v>6.8989999999999996E-2</c:v>
                </c:pt>
                <c:pt idx="2069">
                  <c:v>6.9019999999999998E-2</c:v>
                </c:pt>
                <c:pt idx="2070">
                  <c:v>6.9059999999999996E-2</c:v>
                </c:pt>
                <c:pt idx="2071">
                  <c:v>6.9089999999999999E-2</c:v>
                </c:pt>
                <c:pt idx="2072">
                  <c:v>6.9129999999999997E-2</c:v>
                </c:pt>
                <c:pt idx="2073">
                  <c:v>6.9169999999999995E-2</c:v>
                </c:pt>
                <c:pt idx="2074">
                  <c:v>6.9189999999999988E-2</c:v>
                </c:pt>
                <c:pt idx="2075">
                  <c:v>6.921999999999999E-2</c:v>
                </c:pt>
                <c:pt idx="2076">
                  <c:v>6.923E-2</c:v>
                </c:pt>
                <c:pt idx="2077">
                  <c:v>6.928999999999999E-2</c:v>
                </c:pt>
                <c:pt idx="2078">
                  <c:v>6.9319999999999993E-2</c:v>
                </c:pt>
                <c:pt idx="2079">
                  <c:v>6.9369999999999987E-2</c:v>
                </c:pt>
                <c:pt idx="2080">
                  <c:v>6.9389999999999993E-2</c:v>
                </c:pt>
                <c:pt idx="2081">
                  <c:v>6.9429999999999992E-2</c:v>
                </c:pt>
                <c:pt idx="2082">
                  <c:v>6.9449999999999998E-2</c:v>
                </c:pt>
                <c:pt idx="2083">
                  <c:v>6.9499999999999992E-2</c:v>
                </c:pt>
                <c:pt idx="2084">
                  <c:v>6.9519999999999998E-2</c:v>
                </c:pt>
                <c:pt idx="2085">
                  <c:v>6.9569999999999993E-2</c:v>
                </c:pt>
                <c:pt idx="2086">
                  <c:v>6.9589999999999999E-2</c:v>
                </c:pt>
                <c:pt idx="2087">
                  <c:v>6.9609999999999991E-2</c:v>
                </c:pt>
                <c:pt idx="2088">
                  <c:v>6.964999999999999E-2</c:v>
                </c:pt>
                <c:pt idx="2089">
                  <c:v>6.9689999999999988E-2</c:v>
                </c:pt>
                <c:pt idx="2090">
                  <c:v>6.971999999999999E-2</c:v>
                </c:pt>
                <c:pt idx="2091">
                  <c:v>6.9749999999999993E-2</c:v>
                </c:pt>
                <c:pt idx="2092">
                  <c:v>6.9799999999999987E-2</c:v>
                </c:pt>
                <c:pt idx="2093">
                  <c:v>6.9809999999999997E-2</c:v>
                </c:pt>
                <c:pt idx="2094">
                  <c:v>6.9849999999999995E-2</c:v>
                </c:pt>
                <c:pt idx="2095">
                  <c:v>6.9889999999999994E-2</c:v>
                </c:pt>
                <c:pt idx="2096">
                  <c:v>6.9919999999999996E-2</c:v>
                </c:pt>
                <c:pt idx="2097">
                  <c:v>6.9980000000000001E-2</c:v>
                </c:pt>
                <c:pt idx="2098">
                  <c:v>6.9999999999999993E-2</c:v>
                </c:pt>
                <c:pt idx="2099">
                  <c:v>7.0039999999999991E-2</c:v>
                </c:pt>
                <c:pt idx="2100">
                  <c:v>7.0059999999999997E-2</c:v>
                </c:pt>
                <c:pt idx="2101">
                  <c:v>7.0099999999999996E-2</c:v>
                </c:pt>
                <c:pt idx="2102">
                  <c:v>7.0139999999999994E-2</c:v>
                </c:pt>
                <c:pt idx="2103">
                  <c:v>7.016E-2</c:v>
                </c:pt>
                <c:pt idx="2104">
                  <c:v>7.0199999999999999E-2</c:v>
                </c:pt>
                <c:pt idx="2105">
                  <c:v>7.0230000000000001E-2</c:v>
                </c:pt>
                <c:pt idx="2106">
                  <c:v>7.0249999999999993E-2</c:v>
                </c:pt>
                <c:pt idx="2107">
                  <c:v>7.0289999999999991E-2</c:v>
                </c:pt>
                <c:pt idx="2108">
                  <c:v>7.0319999999999994E-2</c:v>
                </c:pt>
                <c:pt idx="2109">
                  <c:v>7.0359999999999992E-2</c:v>
                </c:pt>
                <c:pt idx="2110">
                  <c:v>7.0369999999999988E-2</c:v>
                </c:pt>
                <c:pt idx="2111">
                  <c:v>7.0419999999999996E-2</c:v>
                </c:pt>
                <c:pt idx="2112">
                  <c:v>7.0449999999999999E-2</c:v>
                </c:pt>
                <c:pt idx="2113">
                  <c:v>7.0489999999999997E-2</c:v>
                </c:pt>
                <c:pt idx="2114">
                  <c:v>7.0529999999999995E-2</c:v>
                </c:pt>
                <c:pt idx="2115">
                  <c:v>7.0559999999999998E-2</c:v>
                </c:pt>
                <c:pt idx="2116">
                  <c:v>7.0609999999999992E-2</c:v>
                </c:pt>
                <c:pt idx="2117">
                  <c:v>7.0629999999999998E-2</c:v>
                </c:pt>
                <c:pt idx="2118">
                  <c:v>7.0639999999999994E-2</c:v>
                </c:pt>
                <c:pt idx="2119">
                  <c:v>7.0689999999999989E-2</c:v>
                </c:pt>
                <c:pt idx="2120">
                  <c:v>7.0729999999999987E-2</c:v>
                </c:pt>
                <c:pt idx="2121">
                  <c:v>7.077E-2</c:v>
                </c:pt>
                <c:pt idx="2122">
                  <c:v>7.0809999999999998E-2</c:v>
                </c:pt>
                <c:pt idx="2123">
                  <c:v>7.0809999999999998E-2</c:v>
                </c:pt>
                <c:pt idx="2124">
                  <c:v>7.0849999999999996E-2</c:v>
                </c:pt>
                <c:pt idx="2125">
                  <c:v>7.0899999999999991E-2</c:v>
                </c:pt>
                <c:pt idx="2126">
                  <c:v>7.0919999999999997E-2</c:v>
                </c:pt>
                <c:pt idx="2127">
                  <c:v>7.0959999999999995E-2</c:v>
                </c:pt>
                <c:pt idx="2128">
                  <c:v>7.100999999999999E-2</c:v>
                </c:pt>
                <c:pt idx="2129">
                  <c:v>7.1039999999999992E-2</c:v>
                </c:pt>
                <c:pt idx="2130">
                  <c:v>7.1049999999999988E-2</c:v>
                </c:pt>
                <c:pt idx="2131">
                  <c:v>7.109E-2</c:v>
                </c:pt>
                <c:pt idx="2132">
                  <c:v>7.1119999999999989E-2</c:v>
                </c:pt>
                <c:pt idx="2133">
                  <c:v>7.1149999999999991E-2</c:v>
                </c:pt>
                <c:pt idx="2134">
                  <c:v>7.1199999999999999E-2</c:v>
                </c:pt>
                <c:pt idx="2135">
                  <c:v>7.1249999999999994E-2</c:v>
                </c:pt>
                <c:pt idx="2136">
                  <c:v>7.1289999999999992E-2</c:v>
                </c:pt>
                <c:pt idx="2137">
                  <c:v>7.1299999999999988E-2</c:v>
                </c:pt>
                <c:pt idx="2138">
                  <c:v>7.1329999999999991E-2</c:v>
                </c:pt>
                <c:pt idx="2139">
                  <c:v>7.1369999999999989E-2</c:v>
                </c:pt>
                <c:pt idx="2140">
                  <c:v>7.1389999999999995E-2</c:v>
                </c:pt>
                <c:pt idx="2141">
                  <c:v>7.1429999999999993E-2</c:v>
                </c:pt>
                <c:pt idx="2142">
                  <c:v>7.1469999999999992E-2</c:v>
                </c:pt>
                <c:pt idx="2143">
                  <c:v>7.150999999999999E-2</c:v>
                </c:pt>
                <c:pt idx="2144">
                  <c:v>7.1529999999999996E-2</c:v>
                </c:pt>
                <c:pt idx="2145">
                  <c:v>7.1559999999999999E-2</c:v>
                </c:pt>
                <c:pt idx="2146">
                  <c:v>7.1619999999999989E-2</c:v>
                </c:pt>
                <c:pt idx="2147">
                  <c:v>7.1619999999999989E-2</c:v>
                </c:pt>
                <c:pt idx="2148">
                  <c:v>7.1679999999999994E-2</c:v>
                </c:pt>
                <c:pt idx="2149">
                  <c:v>7.168999999999999E-2</c:v>
                </c:pt>
                <c:pt idx="2150">
                  <c:v>7.1729999999999988E-2</c:v>
                </c:pt>
                <c:pt idx="2151">
                  <c:v>7.175999999999999E-2</c:v>
                </c:pt>
                <c:pt idx="2152">
                  <c:v>7.1809999999999999E-2</c:v>
                </c:pt>
                <c:pt idx="2153">
                  <c:v>7.1829999999999991E-2</c:v>
                </c:pt>
                <c:pt idx="2154">
                  <c:v>7.1859999999999993E-2</c:v>
                </c:pt>
                <c:pt idx="2155">
                  <c:v>7.1889999999999996E-2</c:v>
                </c:pt>
                <c:pt idx="2156">
                  <c:v>7.1919999999999998E-2</c:v>
                </c:pt>
                <c:pt idx="2157">
                  <c:v>7.1959999999999996E-2</c:v>
                </c:pt>
                <c:pt idx="2158">
                  <c:v>7.1989999999999998E-2</c:v>
                </c:pt>
                <c:pt idx="2159">
                  <c:v>7.2020000000000001E-2</c:v>
                </c:pt>
                <c:pt idx="2160">
                  <c:v>7.2039999999999993E-2</c:v>
                </c:pt>
                <c:pt idx="2161">
                  <c:v>7.2089999999999987E-2</c:v>
                </c:pt>
                <c:pt idx="2162">
                  <c:v>7.211999999999999E-2</c:v>
                </c:pt>
                <c:pt idx="2163">
                  <c:v>7.2139999999999996E-2</c:v>
                </c:pt>
                <c:pt idx="2164">
                  <c:v>7.218999999999999E-2</c:v>
                </c:pt>
                <c:pt idx="2165">
                  <c:v>7.2219999999999993E-2</c:v>
                </c:pt>
                <c:pt idx="2166">
                  <c:v>7.2259999999999991E-2</c:v>
                </c:pt>
                <c:pt idx="2167">
                  <c:v>7.2279999999999997E-2</c:v>
                </c:pt>
                <c:pt idx="2168">
                  <c:v>7.2329999999999992E-2</c:v>
                </c:pt>
                <c:pt idx="2169">
                  <c:v>7.2359999999999994E-2</c:v>
                </c:pt>
                <c:pt idx="2170">
                  <c:v>7.2399999999999992E-2</c:v>
                </c:pt>
                <c:pt idx="2171">
                  <c:v>7.2450000000000001E-2</c:v>
                </c:pt>
                <c:pt idx="2172">
                  <c:v>7.2479999999999989E-2</c:v>
                </c:pt>
                <c:pt idx="2173">
                  <c:v>7.2499999999999995E-2</c:v>
                </c:pt>
                <c:pt idx="2174">
                  <c:v>7.2509999999999991E-2</c:v>
                </c:pt>
                <c:pt idx="2175">
                  <c:v>7.2559999999999999E-2</c:v>
                </c:pt>
                <c:pt idx="2176">
                  <c:v>7.2599999999999998E-2</c:v>
                </c:pt>
                <c:pt idx="2177">
                  <c:v>7.263E-2</c:v>
                </c:pt>
                <c:pt idx="2178">
                  <c:v>7.2659999999999988E-2</c:v>
                </c:pt>
                <c:pt idx="2179">
                  <c:v>7.2679999999999995E-2</c:v>
                </c:pt>
                <c:pt idx="2180">
                  <c:v>7.2719999999999993E-2</c:v>
                </c:pt>
                <c:pt idx="2181">
                  <c:v>7.2759999999999991E-2</c:v>
                </c:pt>
                <c:pt idx="2182">
                  <c:v>7.2789999999999994E-2</c:v>
                </c:pt>
                <c:pt idx="2183">
                  <c:v>7.2829999999999992E-2</c:v>
                </c:pt>
                <c:pt idx="2184">
                  <c:v>7.288E-2</c:v>
                </c:pt>
                <c:pt idx="2185">
                  <c:v>7.2899999999999993E-2</c:v>
                </c:pt>
                <c:pt idx="2186">
                  <c:v>7.2929999999999995E-2</c:v>
                </c:pt>
                <c:pt idx="2187">
                  <c:v>7.2949999999999987E-2</c:v>
                </c:pt>
                <c:pt idx="2188">
                  <c:v>7.2989999999999999E-2</c:v>
                </c:pt>
                <c:pt idx="2189">
                  <c:v>7.3009999999999992E-2</c:v>
                </c:pt>
                <c:pt idx="2190">
                  <c:v>7.3069999999999996E-2</c:v>
                </c:pt>
                <c:pt idx="2191">
                  <c:v>7.3089999999999988E-2</c:v>
                </c:pt>
                <c:pt idx="2192">
                  <c:v>7.3119999999999991E-2</c:v>
                </c:pt>
                <c:pt idx="2193">
                  <c:v>7.3169999999999999E-2</c:v>
                </c:pt>
                <c:pt idx="2194">
                  <c:v>7.3199999999999987E-2</c:v>
                </c:pt>
                <c:pt idx="2195">
                  <c:v>7.3219999999999993E-2</c:v>
                </c:pt>
                <c:pt idx="2196">
                  <c:v>7.3259999999999992E-2</c:v>
                </c:pt>
                <c:pt idx="2197">
                  <c:v>7.329999999999999E-2</c:v>
                </c:pt>
                <c:pt idx="2198">
                  <c:v>7.3319999999999996E-2</c:v>
                </c:pt>
                <c:pt idx="2199">
                  <c:v>7.3380000000000001E-2</c:v>
                </c:pt>
                <c:pt idx="2200">
                  <c:v>7.3369999999999991E-2</c:v>
                </c:pt>
                <c:pt idx="2201">
                  <c:v>7.3419999999999999E-2</c:v>
                </c:pt>
                <c:pt idx="2202">
                  <c:v>7.3459999999999998E-2</c:v>
                </c:pt>
                <c:pt idx="2203">
                  <c:v>7.349E-2</c:v>
                </c:pt>
                <c:pt idx="2204">
                  <c:v>7.3519999999999988E-2</c:v>
                </c:pt>
                <c:pt idx="2205">
                  <c:v>7.3569999999999997E-2</c:v>
                </c:pt>
                <c:pt idx="2206">
                  <c:v>7.3599999999999999E-2</c:v>
                </c:pt>
                <c:pt idx="2207">
                  <c:v>7.3639999999999997E-2</c:v>
                </c:pt>
                <c:pt idx="2208">
                  <c:v>7.3659999999999989E-2</c:v>
                </c:pt>
                <c:pt idx="2209">
                  <c:v>7.3689999999999992E-2</c:v>
                </c:pt>
                <c:pt idx="2210">
                  <c:v>7.374E-2</c:v>
                </c:pt>
                <c:pt idx="2211">
                  <c:v>7.3769999999999988E-2</c:v>
                </c:pt>
                <c:pt idx="2212">
                  <c:v>7.3789999999999994E-2</c:v>
                </c:pt>
                <c:pt idx="2213">
                  <c:v>7.3810000000000001E-2</c:v>
                </c:pt>
                <c:pt idx="2214">
                  <c:v>7.3849999999999999E-2</c:v>
                </c:pt>
                <c:pt idx="2215">
                  <c:v>7.3879999999999987E-2</c:v>
                </c:pt>
                <c:pt idx="2216">
                  <c:v>7.3939999999999992E-2</c:v>
                </c:pt>
                <c:pt idx="2217">
                  <c:v>7.3969999999999994E-2</c:v>
                </c:pt>
                <c:pt idx="2218">
                  <c:v>7.3999999999999996E-2</c:v>
                </c:pt>
                <c:pt idx="2219">
                  <c:v>7.4049999999999991E-2</c:v>
                </c:pt>
                <c:pt idx="2220">
                  <c:v>7.4059999999999987E-2</c:v>
                </c:pt>
                <c:pt idx="2221">
                  <c:v>7.4099999999999999E-2</c:v>
                </c:pt>
                <c:pt idx="2222">
                  <c:v>7.4139999999999998E-2</c:v>
                </c:pt>
                <c:pt idx="2223">
                  <c:v>7.415999999999999E-2</c:v>
                </c:pt>
                <c:pt idx="2224">
                  <c:v>7.4189999999999992E-2</c:v>
                </c:pt>
                <c:pt idx="2225">
                  <c:v>7.4199999999999988E-2</c:v>
                </c:pt>
                <c:pt idx="2226">
                  <c:v>7.4249999999999997E-2</c:v>
                </c:pt>
                <c:pt idx="2227">
                  <c:v>7.4279999999999999E-2</c:v>
                </c:pt>
                <c:pt idx="2228">
                  <c:v>7.4339999999999989E-2</c:v>
                </c:pt>
                <c:pt idx="2229">
                  <c:v>7.4359999999999996E-2</c:v>
                </c:pt>
                <c:pt idx="2230">
                  <c:v>7.4399999999999994E-2</c:v>
                </c:pt>
                <c:pt idx="2231">
                  <c:v>7.4449999999999988E-2</c:v>
                </c:pt>
                <c:pt idx="2232">
                  <c:v>7.4459999999999998E-2</c:v>
                </c:pt>
                <c:pt idx="2233">
                  <c:v>7.4499999999999997E-2</c:v>
                </c:pt>
                <c:pt idx="2234">
                  <c:v>7.4549999999999991E-2</c:v>
                </c:pt>
                <c:pt idx="2235">
                  <c:v>7.4559999999999987E-2</c:v>
                </c:pt>
                <c:pt idx="2236">
                  <c:v>7.458999999999999E-2</c:v>
                </c:pt>
                <c:pt idx="2237">
                  <c:v>7.4609999999999996E-2</c:v>
                </c:pt>
                <c:pt idx="2238">
                  <c:v>7.4649999999999994E-2</c:v>
                </c:pt>
                <c:pt idx="2239">
                  <c:v>7.4689999999999993E-2</c:v>
                </c:pt>
                <c:pt idx="2240">
                  <c:v>7.4689999999999993E-2</c:v>
                </c:pt>
                <c:pt idx="2241">
                  <c:v>7.4739999999999987E-2</c:v>
                </c:pt>
                <c:pt idx="2242">
                  <c:v>7.4799999999999991E-2</c:v>
                </c:pt>
                <c:pt idx="2243">
                  <c:v>7.4829999999999994E-2</c:v>
                </c:pt>
                <c:pt idx="2244">
                  <c:v>7.485E-2</c:v>
                </c:pt>
                <c:pt idx="2245">
                  <c:v>7.490999999999999E-2</c:v>
                </c:pt>
                <c:pt idx="2246">
                  <c:v>7.4929999999999997E-2</c:v>
                </c:pt>
                <c:pt idx="2247">
                  <c:v>7.4949999999999989E-2</c:v>
                </c:pt>
                <c:pt idx="2248">
                  <c:v>7.4999999999999997E-2</c:v>
                </c:pt>
                <c:pt idx="2249">
                  <c:v>7.5009999999999993E-2</c:v>
                </c:pt>
                <c:pt idx="2250">
                  <c:v>7.5029999999999999E-2</c:v>
                </c:pt>
                <c:pt idx="2251">
                  <c:v>7.508999999999999E-2</c:v>
                </c:pt>
                <c:pt idx="2252">
                  <c:v>7.5119999999999992E-2</c:v>
                </c:pt>
                <c:pt idx="2253">
                  <c:v>7.5139999999999998E-2</c:v>
                </c:pt>
                <c:pt idx="2254">
                  <c:v>7.5189999999999993E-2</c:v>
                </c:pt>
                <c:pt idx="2255">
                  <c:v>7.5209999999999999E-2</c:v>
                </c:pt>
                <c:pt idx="2256">
                  <c:v>7.5259999999999994E-2</c:v>
                </c:pt>
                <c:pt idx="2257">
                  <c:v>7.5299999999999992E-2</c:v>
                </c:pt>
                <c:pt idx="2258">
                  <c:v>7.533999999999999E-2</c:v>
                </c:pt>
                <c:pt idx="2259">
                  <c:v>7.535E-2</c:v>
                </c:pt>
                <c:pt idx="2260">
                  <c:v>7.5369999999999993E-2</c:v>
                </c:pt>
                <c:pt idx="2261">
                  <c:v>7.5409999999999991E-2</c:v>
                </c:pt>
                <c:pt idx="2262">
                  <c:v>7.5419999999999987E-2</c:v>
                </c:pt>
                <c:pt idx="2263">
                  <c:v>7.5449999999999989E-2</c:v>
                </c:pt>
                <c:pt idx="2264">
                  <c:v>7.5479999999999992E-2</c:v>
                </c:pt>
                <c:pt idx="2265">
                  <c:v>7.5539999999999996E-2</c:v>
                </c:pt>
                <c:pt idx="2266">
                  <c:v>7.5569999999999998E-2</c:v>
                </c:pt>
                <c:pt idx="2267">
                  <c:v>7.5600000000000001E-2</c:v>
                </c:pt>
                <c:pt idx="2268">
                  <c:v>7.5629999999999989E-2</c:v>
                </c:pt>
                <c:pt idx="2269">
                  <c:v>7.5659999999999991E-2</c:v>
                </c:pt>
                <c:pt idx="2270">
                  <c:v>7.569999999999999E-2</c:v>
                </c:pt>
                <c:pt idx="2271">
                  <c:v>7.5739999999999988E-2</c:v>
                </c:pt>
                <c:pt idx="2272">
                  <c:v>7.578E-2</c:v>
                </c:pt>
                <c:pt idx="2273">
                  <c:v>7.5799999999999992E-2</c:v>
                </c:pt>
                <c:pt idx="2274">
                  <c:v>7.5839999999999991E-2</c:v>
                </c:pt>
                <c:pt idx="2275">
                  <c:v>7.5869999999999993E-2</c:v>
                </c:pt>
                <c:pt idx="2276">
                  <c:v>7.5889999999999999E-2</c:v>
                </c:pt>
                <c:pt idx="2277">
                  <c:v>7.5939999999999994E-2</c:v>
                </c:pt>
                <c:pt idx="2278">
                  <c:v>7.5969999999999996E-2</c:v>
                </c:pt>
                <c:pt idx="2279">
                  <c:v>7.5999999999999998E-2</c:v>
                </c:pt>
                <c:pt idx="2280">
                  <c:v>7.6059999999999989E-2</c:v>
                </c:pt>
                <c:pt idx="2281">
                  <c:v>7.6049999999999993E-2</c:v>
                </c:pt>
                <c:pt idx="2282">
                  <c:v>7.6109999999999997E-2</c:v>
                </c:pt>
                <c:pt idx="2283">
                  <c:v>7.6129999999999989E-2</c:v>
                </c:pt>
                <c:pt idx="2284">
                  <c:v>7.6179999999999998E-2</c:v>
                </c:pt>
                <c:pt idx="2285">
                  <c:v>7.6219999999999996E-2</c:v>
                </c:pt>
                <c:pt idx="2286">
                  <c:v>7.6219999999999996E-2</c:v>
                </c:pt>
                <c:pt idx="2287">
                  <c:v>7.6269999999999991E-2</c:v>
                </c:pt>
                <c:pt idx="2288">
                  <c:v>7.6299999999999993E-2</c:v>
                </c:pt>
                <c:pt idx="2289">
                  <c:v>7.6339999999999991E-2</c:v>
                </c:pt>
                <c:pt idx="2290">
                  <c:v>7.6369999999999993E-2</c:v>
                </c:pt>
                <c:pt idx="2291">
                  <c:v>7.6409999999999992E-2</c:v>
                </c:pt>
                <c:pt idx="2292">
                  <c:v>7.6429999999999998E-2</c:v>
                </c:pt>
                <c:pt idx="2293">
                  <c:v>7.6479999999999992E-2</c:v>
                </c:pt>
                <c:pt idx="2294">
                  <c:v>7.6519999999999991E-2</c:v>
                </c:pt>
                <c:pt idx="2295">
                  <c:v>7.6539999999999997E-2</c:v>
                </c:pt>
                <c:pt idx="2296">
                  <c:v>7.6559999999999989E-2</c:v>
                </c:pt>
                <c:pt idx="2297">
                  <c:v>7.6599999999999988E-2</c:v>
                </c:pt>
                <c:pt idx="2298">
                  <c:v>7.664E-2</c:v>
                </c:pt>
                <c:pt idx="2299">
                  <c:v>7.6679999999999998E-2</c:v>
                </c:pt>
                <c:pt idx="2300">
                  <c:v>7.671E-2</c:v>
                </c:pt>
                <c:pt idx="2301">
                  <c:v>7.6749999999999999E-2</c:v>
                </c:pt>
                <c:pt idx="2302">
                  <c:v>7.6759999999999995E-2</c:v>
                </c:pt>
                <c:pt idx="2303">
                  <c:v>7.6819999999999999E-2</c:v>
                </c:pt>
                <c:pt idx="2304">
                  <c:v>7.6839999999999992E-2</c:v>
                </c:pt>
                <c:pt idx="2305">
                  <c:v>7.6869999999999994E-2</c:v>
                </c:pt>
                <c:pt idx="2306">
                  <c:v>7.6899999999999996E-2</c:v>
                </c:pt>
                <c:pt idx="2307">
                  <c:v>7.6939999999999995E-2</c:v>
                </c:pt>
                <c:pt idx="2308">
                  <c:v>7.6979999999999993E-2</c:v>
                </c:pt>
                <c:pt idx="2309">
                  <c:v>7.7019999999999991E-2</c:v>
                </c:pt>
                <c:pt idx="2310">
                  <c:v>7.7039999999999997E-2</c:v>
                </c:pt>
                <c:pt idx="2311">
                  <c:v>7.7099999999999988E-2</c:v>
                </c:pt>
                <c:pt idx="2312">
                  <c:v>7.7119999999999994E-2</c:v>
                </c:pt>
                <c:pt idx="2313">
                  <c:v>7.712999999999999E-2</c:v>
                </c:pt>
                <c:pt idx="2314">
                  <c:v>7.7189999999999995E-2</c:v>
                </c:pt>
                <c:pt idx="2315">
                  <c:v>7.7219999999999997E-2</c:v>
                </c:pt>
                <c:pt idx="2316">
                  <c:v>7.7249999999999999E-2</c:v>
                </c:pt>
                <c:pt idx="2317">
                  <c:v>7.7259999999999995E-2</c:v>
                </c:pt>
                <c:pt idx="2318">
                  <c:v>7.7349999999999988E-2</c:v>
                </c:pt>
                <c:pt idx="2319">
                  <c:v>7.7359999999999998E-2</c:v>
                </c:pt>
                <c:pt idx="2320">
                  <c:v>7.739E-2</c:v>
                </c:pt>
                <c:pt idx="2321">
                  <c:v>7.7429999999999999E-2</c:v>
                </c:pt>
                <c:pt idx="2322">
                  <c:v>7.7439999999999995E-2</c:v>
                </c:pt>
                <c:pt idx="2323">
                  <c:v>7.7479999999999993E-2</c:v>
                </c:pt>
                <c:pt idx="2324">
                  <c:v>7.7499999999999999E-2</c:v>
                </c:pt>
                <c:pt idx="2325">
                  <c:v>7.7549999999999994E-2</c:v>
                </c:pt>
                <c:pt idx="2326">
                  <c:v>7.757E-2</c:v>
                </c:pt>
                <c:pt idx="2327">
                  <c:v>7.7589999999999992E-2</c:v>
                </c:pt>
                <c:pt idx="2328">
                  <c:v>7.7640000000000001E-2</c:v>
                </c:pt>
                <c:pt idx="2329">
                  <c:v>7.7679999999999999E-2</c:v>
                </c:pt>
                <c:pt idx="2330">
                  <c:v>7.7719999999999997E-2</c:v>
                </c:pt>
                <c:pt idx="2331">
                  <c:v>7.775E-2</c:v>
                </c:pt>
                <c:pt idx="2332">
                  <c:v>7.7769999999999992E-2</c:v>
                </c:pt>
                <c:pt idx="2333">
                  <c:v>7.7799999999999994E-2</c:v>
                </c:pt>
                <c:pt idx="2334">
                  <c:v>7.7839999999999993E-2</c:v>
                </c:pt>
                <c:pt idx="2335">
                  <c:v>7.7849999999999989E-2</c:v>
                </c:pt>
                <c:pt idx="2336">
                  <c:v>7.7929999999999999E-2</c:v>
                </c:pt>
                <c:pt idx="2337">
                  <c:v>7.7959999999999988E-2</c:v>
                </c:pt>
                <c:pt idx="2338">
                  <c:v>7.8009999999999996E-2</c:v>
                </c:pt>
                <c:pt idx="2339">
                  <c:v>7.8019999999999992E-2</c:v>
                </c:pt>
                <c:pt idx="2340">
                  <c:v>7.8059999999999991E-2</c:v>
                </c:pt>
                <c:pt idx="2341">
                  <c:v>7.8070000000000001E-2</c:v>
                </c:pt>
                <c:pt idx="2342">
                  <c:v>7.8109999999999999E-2</c:v>
                </c:pt>
                <c:pt idx="2343">
                  <c:v>7.8139999999999987E-2</c:v>
                </c:pt>
                <c:pt idx="2344">
                  <c:v>7.8189999999999996E-2</c:v>
                </c:pt>
                <c:pt idx="2345">
                  <c:v>7.8219999999999998E-2</c:v>
                </c:pt>
                <c:pt idx="2346">
                  <c:v>7.823999999999999E-2</c:v>
                </c:pt>
                <c:pt idx="2347">
                  <c:v>7.8279999999999988E-2</c:v>
                </c:pt>
                <c:pt idx="2348">
                  <c:v>7.8309999999999991E-2</c:v>
                </c:pt>
                <c:pt idx="2349">
                  <c:v>7.8339999999999993E-2</c:v>
                </c:pt>
                <c:pt idx="2350">
                  <c:v>7.8369999999999995E-2</c:v>
                </c:pt>
                <c:pt idx="2351">
                  <c:v>7.8409999999999994E-2</c:v>
                </c:pt>
                <c:pt idx="2352">
                  <c:v>7.843E-2</c:v>
                </c:pt>
                <c:pt idx="2353">
                  <c:v>7.8469999999999998E-2</c:v>
                </c:pt>
                <c:pt idx="2354">
                  <c:v>7.85E-2</c:v>
                </c:pt>
                <c:pt idx="2355">
                  <c:v>7.8539999999999999E-2</c:v>
                </c:pt>
                <c:pt idx="2356">
                  <c:v>7.8569999999999987E-2</c:v>
                </c:pt>
                <c:pt idx="2357">
                  <c:v>7.8609999999999999E-2</c:v>
                </c:pt>
                <c:pt idx="2358">
                  <c:v>7.8639999999999988E-2</c:v>
                </c:pt>
                <c:pt idx="2359">
                  <c:v>7.8659999999999994E-2</c:v>
                </c:pt>
                <c:pt idx="2360">
                  <c:v>7.8689999999999996E-2</c:v>
                </c:pt>
                <c:pt idx="2361">
                  <c:v>7.8729999999999994E-2</c:v>
                </c:pt>
                <c:pt idx="2362">
                  <c:v>7.8759999999999997E-2</c:v>
                </c:pt>
                <c:pt idx="2363">
                  <c:v>7.8819999999999987E-2</c:v>
                </c:pt>
                <c:pt idx="2364">
                  <c:v>7.8839999999999993E-2</c:v>
                </c:pt>
                <c:pt idx="2365">
                  <c:v>7.8879999999999992E-2</c:v>
                </c:pt>
                <c:pt idx="2366">
                  <c:v>7.8909999999999994E-2</c:v>
                </c:pt>
                <c:pt idx="2367">
                  <c:v>7.8959999999999989E-2</c:v>
                </c:pt>
                <c:pt idx="2368">
                  <c:v>7.8979999999999995E-2</c:v>
                </c:pt>
                <c:pt idx="2369">
                  <c:v>7.9019999999999993E-2</c:v>
                </c:pt>
                <c:pt idx="2370">
                  <c:v>7.9039999999999999E-2</c:v>
                </c:pt>
                <c:pt idx="2371">
                  <c:v>7.9079999999999998E-2</c:v>
                </c:pt>
                <c:pt idx="2372">
                  <c:v>7.909999999999999E-2</c:v>
                </c:pt>
                <c:pt idx="2373">
                  <c:v>7.9139999999999988E-2</c:v>
                </c:pt>
                <c:pt idx="2374">
                  <c:v>7.9149999999999998E-2</c:v>
                </c:pt>
                <c:pt idx="2375">
                  <c:v>7.9209999999999989E-2</c:v>
                </c:pt>
                <c:pt idx="2376">
                  <c:v>7.9229999999999995E-2</c:v>
                </c:pt>
                <c:pt idx="2377">
                  <c:v>7.9279999999999989E-2</c:v>
                </c:pt>
                <c:pt idx="2378">
                  <c:v>7.9309999999999992E-2</c:v>
                </c:pt>
                <c:pt idx="2379">
                  <c:v>7.9339999999999994E-2</c:v>
                </c:pt>
                <c:pt idx="2380">
                  <c:v>7.934999999999999E-2</c:v>
                </c:pt>
                <c:pt idx="2381">
                  <c:v>7.9399999999999998E-2</c:v>
                </c:pt>
                <c:pt idx="2382">
                  <c:v>7.9439999999999997E-2</c:v>
                </c:pt>
                <c:pt idx="2383">
                  <c:v>7.9479999999999995E-2</c:v>
                </c:pt>
                <c:pt idx="2384">
                  <c:v>7.9519999999999993E-2</c:v>
                </c:pt>
                <c:pt idx="2385">
                  <c:v>7.952999999999999E-2</c:v>
                </c:pt>
                <c:pt idx="2386">
                  <c:v>7.9559999999999992E-2</c:v>
                </c:pt>
                <c:pt idx="2387">
                  <c:v>7.961E-2</c:v>
                </c:pt>
                <c:pt idx="2388">
                  <c:v>7.9639999999999989E-2</c:v>
                </c:pt>
                <c:pt idx="2389">
                  <c:v>7.9679999999999987E-2</c:v>
                </c:pt>
                <c:pt idx="2390">
                  <c:v>7.9709999999999989E-2</c:v>
                </c:pt>
                <c:pt idx="2391">
                  <c:v>7.9719999999999999E-2</c:v>
                </c:pt>
                <c:pt idx="2392">
                  <c:v>7.9749999999999988E-2</c:v>
                </c:pt>
                <c:pt idx="2393">
                  <c:v>7.979E-2</c:v>
                </c:pt>
                <c:pt idx="2394">
                  <c:v>7.986E-2</c:v>
                </c:pt>
                <c:pt idx="2395">
                  <c:v>7.9869999999999997E-2</c:v>
                </c:pt>
                <c:pt idx="2396">
                  <c:v>7.9919999999999991E-2</c:v>
                </c:pt>
                <c:pt idx="2397">
                  <c:v>7.9949999999999993E-2</c:v>
                </c:pt>
                <c:pt idx="2398">
                  <c:v>7.9969999999999999E-2</c:v>
                </c:pt>
                <c:pt idx="2399">
                  <c:v>8.0019999999999994E-2</c:v>
                </c:pt>
                <c:pt idx="2400">
                  <c:v>8.002999999999999E-2</c:v>
                </c:pt>
                <c:pt idx="2401">
                  <c:v>8.0089999999999995E-2</c:v>
                </c:pt>
                <c:pt idx="2402">
                  <c:v>8.0089999999999995E-2</c:v>
                </c:pt>
                <c:pt idx="2403">
                  <c:v>8.0119999999999997E-2</c:v>
                </c:pt>
                <c:pt idx="2404">
                  <c:v>8.0169999999999991E-2</c:v>
                </c:pt>
                <c:pt idx="2405">
                  <c:v>8.0199999999999994E-2</c:v>
                </c:pt>
                <c:pt idx="2406">
                  <c:v>8.0229999999999996E-2</c:v>
                </c:pt>
                <c:pt idx="2407">
                  <c:v>8.0259999999999998E-2</c:v>
                </c:pt>
                <c:pt idx="2408">
                  <c:v>8.0309999999999993E-2</c:v>
                </c:pt>
                <c:pt idx="2409">
                  <c:v>8.0359999999999987E-2</c:v>
                </c:pt>
                <c:pt idx="2410">
                  <c:v>8.0359999999999987E-2</c:v>
                </c:pt>
                <c:pt idx="2411">
                  <c:v>8.0399999999999999E-2</c:v>
                </c:pt>
                <c:pt idx="2412">
                  <c:v>8.0439999999999998E-2</c:v>
                </c:pt>
                <c:pt idx="2413">
                  <c:v>8.047E-2</c:v>
                </c:pt>
                <c:pt idx="2414">
                  <c:v>8.0489999999999992E-2</c:v>
                </c:pt>
                <c:pt idx="2415">
                  <c:v>8.052999999999999E-2</c:v>
                </c:pt>
                <c:pt idx="2416">
                  <c:v>8.0559999999999993E-2</c:v>
                </c:pt>
                <c:pt idx="2417">
                  <c:v>8.0589999999999995E-2</c:v>
                </c:pt>
                <c:pt idx="2418">
                  <c:v>8.0629999999999993E-2</c:v>
                </c:pt>
                <c:pt idx="2419">
                  <c:v>8.0659999999999996E-2</c:v>
                </c:pt>
                <c:pt idx="2420">
                  <c:v>8.0699999999999994E-2</c:v>
                </c:pt>
                <c:pt idx="2421">
                  <c:v>8.0729999999999996E-2</c:v>
                </c:pt>
                <c:pt idx="2422">
                  <c:v>8.0759999999999998E-2</c:v>
                </c:pt>
                <c:pt idx="2423">
                  <c:v>8.0809999999999993E-2</c:v>
                </c:pt>
                <c:pt idx="2424">
                  <c:v>8.0839999999999995E-2</c:v>
                </c:pt>
                <c:pt idx="2425">
                  <c:v>8.0879999999999994E-2</c:v>
                </c:pt>
                <c:pt idx="2426">
                  <c:v>8.0909999999999996E-2</c:v>
                </c:pt>
                <c:pt idx="2427">
                  <c:v>8.0919999999999992E-2</c:v>
                </c:pt>
                <c:pt idx="2428">
                  <c:v>8.0949999999999994E-2</c:v>
                </c:pt>
                <c:pt idx="2429">
                  <c:v>8.1019999999999995E-2</c:v>
                </c:pt>
                <c:pt idx="2430">
                  <c:v>8.1039999999999987E-2</c:v>
                </c:pt>
                <c:pt idx="2431">
                  <c:v>8.1069999999999989E-2</c:v>
                </c:pt>
                <c:pt idx="2432">
                  <c:v>8.1109999999999988E-2</c:v>
                </c:pt>
                <c:pt idx="2433">
                  <c:v>8.113999999999999E-2</c:v>
                </c:pt>
                <c:pt idx="2434">
                  <c:v>8.1189999999999998E-2</c:v>
                </c:pt>
                <c:pt idx="2435">
                  <c:v>8.1220000000000001E-2</c:v>
                </c:pt>
                <c:pt idx="2436">
                  <c:v>8.1229999999999997E-2</c:v>
                </c:pt>
                <c:pt idx="2437">
                  <c:v>8.1269999999999995E-2</c:v>
                </c:pt>
                <c:pt idx="2438">
                  <c:v>8.131999999999999E-2</c:v>
                </c:pt>
                <c:pt idx="2439">
                  <c:v>8.133E-2</c:v>
                </c:pt>
                <c:pt idx="2440">
                  <c:v>8.1369999999999998E-2</c:v>
                </c:pt>
                <c:pt idx="2441">
                  <c:v>8.1409999999999996E-2</c:v>
                </c:pt>
                <c:pt idx="2442">
                  <c:v>8.1449999999999995E-2</c:v>
                </c:pt>
                <c:pt idx="2443">
                  <c:v>8.1479999999999997E-2</c:v>
                </c:pt>
                <c:pt idx="2444">
                  <c:v>8.1509999999999999E-2</c:v>
                </c:pt>
                <c:pt idx="2445">
                  <c:v>8.1539999999999987E-2</c:v>
                </c:pt>
                <c:pt idx="2446">
                  <c:v>8.156999999999999E-2</c:v>
                </c:pt>
                <c:pt idx="2447">
                  <c:v>8.1619999999999998E-2</c:v>
                </c:pt>
                <c:pt idx="2448">
                  <c:v>8.165E-2</c:v>
                </c:pt>
                <c:pt idx="2449">
                  <c:v>8.1679999999999989E-2</c:v>
                </c:pt>
                <c:pt idx="2450">
                  <c:v>8.1699999999999995E-2</c:v>
                </c:pt>
                <c:pt idx="2451">
                  <c:v>8.1729999999999997E-2</c:v>
                </c:pt>
                <c:pt idx="2452">
                  <c:v>8.1769999999999995E-2</c:v>
                </c:pt>
                <c:pt idx="2453">
                  <c:v>8.181999999999999E-2</c:v>
                </c:pt>
                <c:pt idx="2454">
                  <c:v>8.1839999999999996E-2</c:v>
                </c:pt>
                <c:pt idx="2455">
                  <c:v>8.1869999999999998E-2</c:v>
                </c:pt>
                <c:pt idx="2456">
                  <c:v>8.1919999999999993E-2</c:v>
                </c:pt>
                <c:pt idx="2457">
                  <c:v>8.1939999999999999E-2</c:v>
                </c:pt>
                <c:pt idx="2458">
                  <c:v>8.1979999999999997E-2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8.2089999999999996E-2</c:v>
                </c:pt>
                <c:pt idx="2462">
                  <c:v>8.2099999999999992E-2</c:v>
                </c:pt>
                <c:pt idx="2463">
                  <c:v>8.2139999999999991E-2</c:v>
                </c:pt>
                <c:pt idx="2464">
                  <c:v>8.2169999999999993E-2</c:v>
                </c:pt>
                <c:pt idx="2465">
                  <c:v>8.2199999999999995E-2</c:v>
                </c:pt>
                <c:pt idx="2466">
                  <c:v>8.226E-2</c:v>
                </c:pt>
                <c:pt idx="2467">
                  <c:v>8.2269999999999996E-2</c:v>
                </c:pt>
                <c:pt idx="2468">
                  <c:v>8.2309999999999994E-2</c:v>
                </c:pt>
                <c:pt idx="2469">
                  <c:v>8.2349999999999993E-2</c:v>
                </c:pt>
                <c:pt idx="2470">
                  <c:v>8.2389999999999991E-2</c:v>
                </c:pt>
                <c:pt idx="2471">
                  <c:v>8.2419999999999993E-2</c:v>
                </c:pt>
                <c:pt idx="2472">
                  <c:v>8.2449999999999996E-2</c:v>
                </c:pt>
                <c:pt idx="2473">
                  <c:v>8.2479999999999998E-2</c:v>
                </c:pt>
                <c:pt idx="2474">
                  <c:v>8.2529999999999992E-2</c:v>
                </c:pt>
                <c:pt idx="2475">
                  <c:v>8.2539999999999988E-2</c:v>
                </c:pt>
                <c:pt idx="2476">
                  <c:v>8.2580000000000001E-2</c:v>
                </c:pt>
                <c:pt idx="2477">
                  <c:v>8.2609999999999989E-2</c:v>
                </c:pt>
                <c:pt idx="2478">
                  <c:v>8.2649999999999987E-2</c:v>
                </c:pt>
                <c:pt idx="2479">
                  <c:v>8.267999999999999E-2</c:v>
                </c:pt>
                <c:pt idx="2480">
                  <c:v>8.2709999999999992E-2</c:v>
                </c:pt>
                <c:pt idx="2481">
                  <c:v>8.276E-2</c:v>
                </c:pt>
                <c:pt idx="2482">
                  <c:v>8.2809999999999995E-2</c:v>
                </c:pt>
                <c:pt idx="2483">
                  <c:v>8.2799999999999999E-2</c:v>
                </c:pt>
                <c:pt idx="2484">
                  <c:v>8.2829999999999987E-2</c:v>
                </c:pt>
                <c:pt idx="2485">
                  <c:v>8.2879999999999995E-2</c:v>
                </c:pt>
                <c:pt idx="2486">
                  <c:v>8.2909999999999998E-2</c:v>
                </c:pt>
                <c:pt idx="2487">
                  <c:v>8.2969999999999988E-2</c:v>
                </c:pt>
                <c:pt idx="2488">
                  <c:v>8.2979999999999998E-2</c:v>
                </c:pt>
                <c:pt idx="2489">
                  <c:v>8.3019999999999997E-2</c:v>
                </c:pt>
                <c:pt idx="2490">
                  <c:v>8.3059999999999995E-2</c:v>
                </c:pt>
                <c:pt idx="2491">
                  <c:v>8.3089999999999997E-2</c:v>
                </c:pt>
                <c:pt idx="2492">
                  <c:v>8.3129999999999996E-2</c:v>
                </c:pt>
                <c:pt idx="2493">
                  <c:v>8.3139999999999992E-2</c:v>
                </c:pt>
                <c:pt idx="2494">
                  <c:v>8.319E-2</c:v>
                </c:pt>
                <c:pt idx="2495">
                  <c:v>8.3239999999999995E-2</c:v>
                </c:pt>
                <c:pt idx="2496">
                  <c:v>8.3269999999999997E-2</c:v>
                </c:pt>
                <c:pt idx="2497">
                  <c:v>8.3299999999999999E-2</c:v>
                </c:pt>
                <c:pt idx="2498">
                  <c:v>8.3329999999999987E-2</c:v>
                </c:pt>
                <c:pt idx="2499">
                  <c:v>8.3349999999999994E-2</c:v>
                </c:pt>
                <c:pt idx="2500">
                  <c:v>8.337E-2</c:v>
                </c:pt>
                <c:pt idx="2501">
                  <c:v>8.3409999999999998E-2</c:v>
                </c:pt>
                <c:pt idx="2502">
                  <c:v>8.3449999999999996E-2</c:v>
                </c:pt>
                <c:pt idx="2503">
                  <c:v>8.3479999999999999E-2</c:v>
                </c:pt>
                <c:pt idx="2504">
                  <c:v>8.3519999999999997E-2</c:v>
                </c:pt>
                <c:pt idx="2505">
                  <c:v>8.3549999999999999E-2</c:v>
                </c:pt>
                <c:pt idx="2506">
                  <c:v>8.3579999999999988E-2</c:v>
                </c:pt>
                <c:pt idx="2507">
                  <c:v>8.362E-2</c:v>
                </c:pt>
                <c:pt idx="2508">
                  <c:v>8.3639999999999992E-2</c:v>
                </c:pt>
                <c:pt idx="2509">
                  <c:v>8.3679999999999991E-2</c:v>
                </c:pt>
                <c:pt idx="2510">
                  <c:v>8.3719999999999989E-2</c:v>
                </c:pt>
                <c:pt idx="2511">
                  <c:v>8.3729999999999999E-2</c:v>
                </c:pt>
              </c:numCache>
            </c:numRef>
          </c:xVal>
          <c:yVal>
            <c:numRef>
              <c:f>'CTE-400-36-4-WEB-PP-35(Failure)'!$F$8:$F$2519</c:f>
              <c:numCache>
                <c:formatCode>General</c:formatCode>
                <c:ptCount val="2512"/>
                <c:pt idx="0">
                  <c:v>0.68799999999999994</c:v>
                </c:pt>
                <c:pt idx="1">
                  <c:v>3.1110000000000002</c:v>
                </c:pt>
                <c:pt idx="2">
                  <c:v>6.9820000000000002</c:v>
                </c:pt>
                <c:pt idx="3">
                  <c:v>12.284000000000001</c:v>
                </c:pt>
                <c:pt idx="4">
                  <c:v>16.852</c:v>
                </c:pt>
                <c:pt idx="5">
                  <c:v>20.841999999999999</c:v>
                </c:pt>
                <c:pt idx="6">
                  <c:v>24.818000000000001</c:v>
                </c:pt>
                <c:pt idx="7">
                  <c:v>28.988</c:v>
                </c:pt>
                <c:pt idx="8">
                  <c:v>34.073999999999998</c:v>
                </c:pt>
                <c:pt idx="9">
                  <c:v>37.841000000000001</c:v>
                </c:pt>
                <c:pt idx="10">
                  <c:v>44.034999999999997</c:v>
                </c:pt>
                <c:pt idx="11">
                  <c:v>49.514000000000003</c:v>
                </c:pt>
                <c:pt idx="12">
                  <c:v>54.616</c:v>
                </c:pt>
                <c:pt idx="13">
                  <c:v>60.204000000000001</c:v>
                </c:pt>
                <c:pt idx="14">
                  <c:v>64.756</c:v>
                </c:pt>
                <c:pt idx="15">
                  <c:v>69.507000000000005</c:v>
                </c:pt>
                <c:pt idx="16">
                  <c:v>73.406000000000006</c:v>
                </c:pt>
                <c:pt idx="17">
                  <c:v>77.108999999999995</c:v>
                </c:pt>
                <c:pt idx="18">
                  <c:v>81.930999999999997</c:v>
                </c:pt>
                <c:pt idx="19">
                  <c:v>87.069000000000003</c:v>
                </c:pt>
                <c:pt idx="20">
                  <c:v>91.503</c:v>
                </c:pt>
                <c:pt idx="21">
                  <c:v>97.587000000000003</c:v>
                </c:pt>
                <c:pt idx="22">
                  <c:v>101.509</c:v>
                </c:pt>
                <c:pt idx="23">
                  <c:v>105.67700000000001</c:v>
                </c:pt>
                <c:pt idx="24">
                  <c:v>110.93</c:v>
                </c:pt>
                <c:pt idx="25">
                  <c:v>115.527</c:v>
                </c:pt>
                <c:pt idx="26">
                  <c:v>121.51</c:v>
                </c:pt>
                <c:pt idx="27">
                  <c:v>126.68899999999999</c:v>
                </c:pt>
                <c:pt idx="28">
                  <c:v>130.75200000000001</c:v>
                </c:pt>
                <c:pt idx="29">
                  <c:v>135.36799999999999</c:v>
                </c:pt>
                <c:pt idx="30">
                  <c:v>141.16999999999999</c:v>
                </c:pt>
                <c:pt idx="31">
                  <c:v>145.751</c:v>
                </c:pt>
                <c:pt idx="32">
                  <c:v>151.91999999999999</c:v>
                </c:pt>
                <c:pt idx="33">
                  <c:v>157.44</c:v>
                </c:pt>
                <c:pt idx="34">
                  <c:v>162.727</c:v>
                </c:pt>
                <c:pt idx="35">
                  <c:v>168.601</c:v>
                </c:pt>
                <c:pt idx="36">
                  <c:v>174.35900000000001</c:v>
                </c:pt>
                <c:pt idx="37">
                  <c:v>179.251</c:v>
                </c:pt>
                <c:pt idx="38">
                  <c:v>184.38900000000001</c:v>
                </c:pt>
                <c:pt idx="39">
                  <c:v>189.898</c:v>
                </c:pt>
                <c:pt idx="40">
                  <c:v>194.44900000000001</c:v>
                </c:pt>
                <c:pt idx="41">
                  <c:v>199.4</c:v>
                </c:pt>
                <c:pt idx="42">
                  <c:v>205.39599999999999</c:v>
                </c:pt>
                <c:pt idx="43">
                  <c:v>210.40299999999999</c:v>
                </c:pt>
                <c:pt idx="44">
                  <c:v>215.542</c:v>
                </c:pt>
                <c:pt idx="45">
                  <c:v>220.59200000000001</c:v>
                </c:pt>
                <c:pt idx="46">
                  <c:v>225.21</c:v>
                </c:pt>
                <c:pt idx="47">
                  <c:v>230.18799999999999</c:v>
                </c:pt>
                <c:pt idx="48">
                  <c:v>235.90799999999999</c:v>
                </c:pt>
                <c:pt idx="49">
                  <c:v>241.14599999999999</c:v>
                </c:pt>
                <c:pt idx="50">
                  <c:v>247.17099999999999</c:v>
                </c:pt>
                <c:pt idx="51">
                  <c:v>253.523</c:v>
                </c:pt>
                <c:pt idx="52">
                  <c:v>257.89600000000002</c:v>
                </c:pt>
                <c:pt idx="53">
                  <c:v>262.88299999999998</c:v>
                </c:pt>
                <c:pt idx="54">
                  <c:v>267.464</c:v>
                </c:pt>
                <c:pt idx="55">
                  <c:v>274.14100000000002</c:v>
                </c:pt>
                <c:pt idx="56">
                  <c:v>280.17099999999999</c:v>
                </c:pt>
                <c:pt idx="57">
                  <c:v>287.49299999999999</c:v>
                </c:pt>
                <c:pt idx="58">
                  <c:v>293.45999999999998</c:v>
                </c:pt>
                <c:pt idx="59">
                  <c:v>300.01100000000002</c:v>
                </c:pt>
                <c:pt idx="60">
                  <c:v>305.411</c:v>
                </c:pt>
                <c:pt idx="61">
                  <c:v>310.13200000000001</c:v>
                </c:pt>
                <c:pt idx="62">
                  <c:v>315.62599999999998</c:v>
                </c:pt>
                <c:pt idx="63">
                  <c:v>321.95800000000003</c:v>
                </c:pt>
                <c:pt idx="64">
                  <c:v>326.36900000000003</c:v>
                </c:pt>
                <c:pt idx="65">
                  <c:v>333.22699999999998</c:v>
                </c:pt>
                <c:pt idx="66">
                  <c:v>339.22</c:v>
                </c:pt>
                <c:pt idx="67">
                  <c:v>345.53100000000001</c:v>
                </c:pt>
                <c:pt idx="68">
                  <c:v>352.59199999999998</c:v>
                </c:pt>
                <c:pt idx="69">
                  <c:v>358.70299999999997</c:v>
                </c:pt>
                <c:pt idx="70">
                  <c:v>364.048</c:v>
                </c:pt>
                <c:pt idx="71">
                  <c:v>371.26600000000002</c:v>
                </c:pt>
                <c:pt idx="72">
                  <c:v>376.10300000000001</c:v>
                </c:pt>
                <c:pt idx="73">
                  <c:v>383.10500000000002</c:v>
                </c:pt>
                <c:pt idx="74">
                  <c:v>388.56200000000001</c:v>
                </c:pt>
                <c:pt idx="75">
                  <c:v>395.61700000000002</c:v>
                </c:pt>
                <c:pt idx="76">
                  <c:v>399.11700000000002</c:v>
                </c:pt>
                <c:pt idx="77">
                  <c:v>405.43599999999998</c:v>
                </c:pt>
                <c:pt idx="78">
                  <c:v>412.14400000000001</c:v>
                </c:pt>
                <c:pt idx="79">
                  <c:v>418.49700000000001</c:v>
                </c:pt>
                <c:pt idx="80">
                  <c:v>425.65899999999999</c:v>
                </c:pt>
                <c:pt idx="81">
                  <c:v>431.983</c:v>
                </c:pt>
                <c:pt idx="82">
                  <c:v>438.31400000000002</c:v>
                </c:pt>
                <c:pt idx="83">
                  <c:v>445.54899999999998</c:v>
                </c:pt>
                <c:pt idx="84">
                  <c:v>452.31299999999999</c:v>
                </c:pt>
                <c:pt idx="85">
                  <c:v>459.43799999999999</c:v>
                </c:pt>
                <c:pt idx="86">
                  <c:v>464.40600000000001</c:v>
                </c:pt>
                <c:pt idx="87">
                  <c:v>470.71899999999999</c:v>
                </c:pt>
                <c:pt idx="88">
                  <c:v>477.9</c:v>
                </c:pt>
                <c:pt idx="89">
                  <c:v>484.23700000000002</c:v>
                </c:pt>
                <c:pt idx="90">
                  <c:v>490.62299999999999</c:v>
                </c:pt>
                <c:pt idx="91">
                  <c:v>496.89499999999998</c:v>
                </c:pt>
                <c:pt idx="92">
                  <c:v>503.18599999999998</c:v>
                </c:pt>
                <c:pt idx="93">
                  <c:v>508.43299999999999</c:v>
                </c:pt>
                <c:pt idx="94">
                  <c:v>514.99400000000003</c:v>
                </c:pt>
                <c:pt idx="95">
                  <c:v>522.60799999999995</c:v>
                </c:pt>
                <c:pt idx="96">
                  <c:v>529.35799999999995</c:v>
                </c:pt>
                <c:pt idx="97">
                  <c:v>537.61800000000005</c:v>
                </c:pt>
                <c:pt idx="98">
                  <c:v>543.78099999999995</c:v>
                </c:pt>
                <c:pt idx="99">
                  <c:v>551.26499999999999</c:v>
                </c:pt>
                <c:pt idx="100">
                  <c:v>559.28499999999997</c:v>
                </c:pt>
                <c:pt idx="101">
                  <c:v>564.68600000000004</c:v>
                </c:pt>
                <c:pt idx="102">
                  <c:v>571.38800000000003</c:v>
                </c:pt>
                <c:pt idx="103">
                  <c:v>577.23299999999995</c:v>
                </c:pt>
                <c:pt idx="104">
                  <c:v>584.97500000000002</c:v>
                </c:pt>
                <c:pt idx="105">
                  <c:v>593.39200000000005</c:v>
                </c:pt>
                <c:pt idx="106">
                  <c:v>598.755</c:v>
                </c:pt>
                <c:pt idx="107">
                  <c:v>607.25699999999995</c:v>
                </c:pt>
                <c:pt idx="108">
                  <c:v>613.30600000000004</c:v>
                </c:pt>
                <c:pt idx="109">
                  <c:v>619.05399999999997</c:v>
                </c:pt>
                <c:pt idx="110">
                  <c:v>625.19500000000005</c:v>
                </c:pt>
                <c:pt idx="111">
                  <c:v>632.09799999999996</c:v>
                </c:pt>
                <c:pt idx="112">
                  <c:v>639.86099999999999</c:v>
                </c:pt>
                <c:pt idx="113">
                  <c:v>646.83199999999999</c:v>
                </c:pt>
                <c:pt idx="114">
                  <c:v>654.56799999999998</c:v>
                </c:pt>
                <c:pt idx="115">
                  <c:v>660.96</c:v>
                </c:pt>
                <c:pt idx="116">
                  <c:v>667.303</c:v>
                </c:pt>
                <c:pt idx="117">
                  <c:v>674.90099999999995</c:v>
                </c:pt>
                <c:pt idx="118">
                  <c:v>682.76900000000001</c:v>
                </c:pt>
                <c:pt idx="119">
                  <c:v>690.51300000000003</c:v>
                </c:pt>
                <c:pt idx="120">
                  <c:v>697.95600000000002</c:v>
                </c:pt>
                <c:pt idx="121">
                  <c:v>703.48099999999999</c:v>
                </c:pt>
                <c:pt idx="122">
                  <c:v>710.27</c:v>
                </c:pt>
                <c:pt idx="123">
                  <c:v>716.84900000000005</c:v>
                </c:pt>
                <c:pt idx="124">
                  <c:v>723.26800000000003</c:v>
                </c:pt>
                <c:pt idx="125">
                  <c:v>730.31</c:v>
                </c:pt>
                <c:pt idx="126">
                  <c:v>736.47500000000002</c:v>
                </c:pt>
                <c:pt idx="127">
                  <c:v>742.87800000000004</c:v>
                </c:pt>
                <c:pt idx="128">
                  <c:v>751.27200000000005</c:v>
                </c:pt>
                <c:pt idx="129">
                  <c:v>757.91300000000001</c:v>
                </c:pt>
                <c:pt idx="130">
                  <c:v>764.91</c:v>
                </c:pt>
                <c:pt idx="131">
                  <c:v>772.59299999999996</c:v>
                </c:pt>
                <c:pt idx="132">
                  <c:v>781.09500000000003</c:v>
                </c:pt>
                <c:pt idx="133">
                  <c:v>786.89700000000005</c:v>
                </c:pt>
                <c:pt idx="134">
                  <c:v>793.55899999999997</c:v>
                </c:pt>
                <c:pt idx="135">
                  <c:v>800.77200000000005</c:v>
                </c:pt>
                <c:pt idx="136">
                  <c:v>807.91</c:v>
                </c:pt>
                <c:pt idx="137">
                  <c:v>817.14</c:v>
                </c:pt>
                <c:pt idx="138">
                  <c:v>824.52099999999996</c:v>
                </c:pt>
                <c:pt idx="139">
                  <c:v>834.65300000000002</c:v>
                </c:pt>
                <c:pt idx="140">
                  <c:v>842.90099999999995</c:v>
                </c:pt>
                <c:pt idx="141">
                  <c:v>851.53</c:v>
                </c:pt>
                <c:pt idx="142">
                  <c:v>859.08900000000006</c:v>
                </c:pt>
                <c:pt idx="143">
                  <c:v>867.01</c:v>
                </c:pt>
                <c:pt idx="144">
                  <c:v>876.20899999999995</c:v>
                </c:pt>
                <c:pt idx="145">
                  <c:v>883.077</c:v>
                </c:pt>
                <c:pt idx="146">
                  <c:v>889.56399999999996</c:v>
                </c:pt>
                <c:pt idx="147">
                  <c:v>896.94799999999998</c:v>
                </c:pt>
                <c:pt idx="148">
                  <c:v>904.62199999999996</c:v>
                </c:pt>
                <c:pt idx="149">
                  <c:v>912.04899999999998</c:v>
                </c:pt>
                <c:pt idx="150">
                  <c:v>919.08600000000001</c:v>
                </c:pt>
                <c:pt idx="151">
                  <c:v>925.851</c:v>
                </c:pt>
                <c:pt idx="152">
                  <c:v>934.06700000000001</c:v>
                </c:pt>
                <c:pt idx="153">
                  <c:v>940.82299999999998</c:v>
                </c:pt>
                <c:pt idx="154">
                  <c:v>949.154</c:v>
                </c:pt>
                <c:pt idx="155">
                  <c:v>956.97400000000005</c:v>
                </c:pt>
                <c:pt idx="156">
                  <c:v>964.04</c:v>
                </c:pt>
                <c:pt idx="157">
                  <c:v>972.82600000000002</c:v>
                </c:pt>
                <c:pt idx="158">
                  <c:v>979.94100000000003</c:v>
                </c:pt>
                <c:pt idx="159">
                  <c:v>987.37</c:v>
                </c:pt>
                <c:pt idx="160">
                  <c:v>995.13199999999995</c:v>
                </c:pt>
                <c:pt idx="161">
                  <c:v>1004.324</c:v>
                </c:pt>
                <c:pt idx="162">
                  <c:v>1011.535</c:v>
                </c:pt>
                <c:pt idx="163">
                  <c:v>1018.602</c:v>
                </c:pt>
                <c:pt idx="164">
                  <c:v>1025.866</c:v>
                </c:pt>
                <c:pt idx="165">
                  <c:v>1032.8889999999999</c:v>
                </c:pt>
                <c:pt idx="166">
                  <c:v>1040.604</c:v>
                </c:pt>
                <c:pt idx="167">
                  <c:v>1048.6030000000001</c:v>
                </c:pt>
                <c:pt idx="168">
                  <c:v>1056.5029999999999</c:v>
                </c:pt>
                <c:pt idx="169">
                  <c:v>1064.4580000000001</c:v>
                </c:pt>
                <c:pt idx="170">
                  <c:v>1075.6099999999999</c:v>
                </c:pt>
                <c:pt idx="171">
                  <c:v>1082.1869999999999</c:v>
                </c:pt>
                <c:pt idx="172">
                  <c:v>1090.173</c:v>
                </c:pt>
                <c:pt idx="173">
                  <c:v>1097.239</c:v>
                </c:pt>
                <c:pt idx="174">
                  <c:v>1105.144</c:v>
                </c:pt>
                <c:pt idx="175">
                  <c:v>1111.8679999999999</c:v>
                </c:pt>
                <c:pt idx="176">
                  <c:v>1118.329</c:v>
                </c:pt>
                <c:pt idx="177">
                  <c:v>1126.7750000000001</c:v>
                </c:pt>
                <c:pt idx="178">
                  <c:v>1136.2919999999999</c:v>
                </c:pt>
                <c:pt idx="179">
                  <c:v>1143.2739999999999</c:v>
                </c:pt>
                <c:pt idx="180">
                  <c:v>1152.049</c:v>
                </c:pt>
                <c:pt idx="181">
                  <c:v>1159.8499999999999</c:v>
                </c:pt>
                <c:pt idx="182">
                  <c:v>1167.021</c:v>
                </c:pt>
                <c:pt idx="183">
                  <c:v>1175.2249999999999</c:v>
                </c:pt>
                <c:pt idx="184">
                  <c:v>1183.3889999999999</c:v>
                </c:pt>
                <c:pt idx="185">
                  <c:v>1193.2370000000001</c:v>
                </c:pt>
                <c:pt idx="186">
                  <c:v>1198.4449999999999</c:v>
                </c:pt>
                <c:pt idx="187">
                  <c:v>1206.4680000000001</c:v>
                </c:pt>
                <c:pt idx="188">
                  <c:v>1212.662</c:v>
                </c:pt>
                <c:pt idx="189">
                  <c:v>1220.5640000000001</c:v>
                </c:pt>
                <c:pt idx="190">
                  <c:v>1227.6959999999999</c:v>
                </c:pt>
                <c:pt idx="191">
                  <c:v>1235.1489999999999</c:v>
                </c:pt>
                <c:pt idx="192">
                  <c:v>1245.9269999999999</c:v>
                </c:pt>
                <c:pt idx="193">
                  <c:v>1255.357</c:v>
                </c:pt>
                <c:pt idx="194">
                  <c:v>1264.4159999999999</c:v>
                </c:pt>
                <c:pt idx="195">
                  <c:v>1273.25</c:v>
                </c:pt>
                <c:pt idx="196">
                  <c:v>1280.0440000000001</c:v>
                </c:pt>
                <c:pt idx="197">
                  <c:v>1286.7539999999999</c:v>
                </c:pt>
                <c:pt idx="198">
                  <c:v>1295.1569999999999</c:v>
                </c:pt>
                <c:pt idx="199">
                  <c:v>1303.8140000000001</c:v>
                </c:pt>
                <c:pt idx="200">
                  <c:v>1311.8510000000001</c:v>
                </c:pt>
                <c:pt idx="201">
                  <c:v>1319.654</c:v>
                </c:pt>
                <c:pt idx="202">
                  <c:v>1328.0340000000001</c:v>
                </c:pt>
                <c:pt idx="203">
                  <c:v>1337.66</c:v>
                </c:pt>
                <c:pt idx="204">
                  <c:v>1346.2919999999999</c:v>
                </c:pt>
                <c:pt idx="205">
                  <c:v>1354.895</c:v>
                </c:pt>
                <c:pt idx="206">
                  <c:v>1361.922</c:v>
                </c:pt>
                <c:pt idx="207">
                  <c:v>1370.654</c:v>
                </c:pt>
                <c:pt idx="208">
                  <c:v>1379.4069999999999</c:v>
                </c:pt>
                <c:pt idx="209">
                  <c:v>1389.3679999999999</c:v>
                </c:pt>
                <c:pt idx="210">
                  <c:v>1397.8889999999999</c:v>
                </c:pt>
                <c:pt idx="211">
                  <c:v>1405.3150000000001</c:v>
                </c:pt>
                <c:pt idx="212">
                  <c:v>1412.96</c:v>
                </c:pt>
                <c:pt idx="213">
                  <c:v>1419.43</c:v>
                </c:pt>
                <c:pt idx="214">
                  <c:v>1428.1990000000001</c:v>
                </c:pt>
                <c:pt idx="215">
                  <c:v>1435.027</c:v>
                </c:pt>
                <c:pt idx="216">
                  <c:v>1444.385</c:v>
                </c:pt>
                <c:pt idx="217">
                  <c:v>1453.204</c:v>
                </c:pt>
                <c:pt idx="218">
                  <c:v>1462.058</c:v>
                </c:pt>
                <c:pt idx="219">
                  <c:v>1470.1210000000001</c:v>
                </c:pt>
                <c:pt idx="220">
                  <c:v>1477.0550000000001</c:v>
                </c:pt>
                <c:pt idx="221">
                  <c:v>1482.1289999999999</c:v>
                </c:pt>
                <c:pt idx="222">
                  <c:v>1488.5129999999999</c:v>
                </c:pt>
                <c:pt idx="223">
                  <c:v>1493.732</c:v>
                </c:pt>
                <c:pt idx="224">
                  <c:v>1500.7249999999999</c:v>
                </c:pt>
                <c:pt idx="225">
                  <c:v>1509.675</c:v>
                </c:pt>
                <c:pt idx="226">
                  <c:v>1515.0139999999999</c:v>
                </c:pt>
                <c:pt idx="227">
                  <c:v>1523.847</c:v>
                </c:pt>
                <c:pt idx="228">
                  <c:v>1532.5239999999999</c:v>
                </c:pt>
                <c:pt idx="229">
                  <c:v>1541.7249999999999</c:v>
                </c:pt>
                <c:pt idx="230">
                  <c:v>1551.5350000000001</c:v>
                </c:pt>
                <c:pt idx="231">
                  <c:v>1560.558</c:v>
                </c:pt>
                <c:pt idx="232">
                  <c:v>1571.979</c:v>
                </c:pt>
                <c:pt idx="233">
                  <c:v>1581.1130000000001</c:v>
                </c:pt>
                <c:pt idx="234">
                  <c:v>1589.8620000000001</c:v>
                </c:pt>
                <c:pt idx="235">
                  <c:v>1597.454</c:v>
                </c:pt>
                <c:pt idx="236">
                  <c:v>1604.643</c:v>
                </c:pt>
                <c:pt idx="237">
                  <c:v>1612.171</c:v>
                </c:pt>
                <c:pt idx="238">
                  <c:v>1618.232</c:v>
                </c:pt>
                <c:pt idx="239">
                  <c:v>1624.3440000000001</c:v>
                </c:pt>
                <c:pt idx="240">
                  <c:v>1632.133</c:v>
                </c:pt>
                <c:pt idx="241">
                  <c:v>1640.0029999999999</c:v>
                </c:pt>
                <c:pt idx="242">
                  <c:v>1647.798</c:v>
                </c:pt>
                <c:pt idx="243">
                  <c:v>1659.463</c:v>
                </c:pt>
                <c:pt idx="244">
                  <c:v>1669.4829999999999</c:v>
                </c:pt>
                <c:pt idx="245">
                  <c:v>1680.087</c:v>
                </c:pt>
                <c:pt idx="246">
                  <c:v>1690.9929999999999</c:v>
                </c:pt>
                <c:pt idx="247">
                  <c:v>1699.17</c:v>
                </c:pt>
                <c:pt idx="248">
                  <c:v>1709.431</c:v>
                </c:pt>
                <c:pt idx="249">
                  <c:v>1717.9259999999999</c:v>
                </c:pt>
                <c:pt idx="250">
                  <c:v>1726.4010000000001</c:v>
                </c:pt>
                <c:pt idx="251">
                  <c:v>1735.204</c:v>
                </c:pt>
                <c:pt idx="252">
                  <c:v>1741.9960000000001</c:v>
                </c:pt>
                <c:pt idx="253">
                  <c:v>1751.2329999999999</c:v>
                </c:pt>
                <c:pt idx="254">
                  <c:v>1758.835</c:v>
                </c:pt>
                <c:pt idx="255">
                  <c:v>1768.5139999999999</c:v>
                </c:pt>
                <c:pt idx="256">
                  <c:v>1777.854</c:v>
                </c:pt>
                <c:pt idx="257">
                  <c:v>1786.3510000000001</c:v>
                </c:pt>
                <c:pt idx="258">
                  <c:v>1795.8610000000001</c:v>
                </c:pt>
                <c:pt idx="259">
                  <c:v>1806.5360000000001</c:v>
                </c:pt>
                <c:pt idx="260">
                  <c:v>1814.5029999999999</c:v>
                </c:pt>
                <c:pt idx="261">
                  <c:v>1824.9469999999999</c:v>
                </c:pt>
                <c:pt idx="262">
                  <c:v>1834.365</c:v>
                </c:pt>
                <c:pt idx="263">
                  <c:v>1844.7860000000001</c:v>
                </c:pt>
                <c:pt idx="264">
                  <c:v>1852.5239999999999</c:v>
                </c:pt>
                <c:pt idx="265">
                  <c:v>1862.7059999999999</c:v>
                </c:pt>
                <c:pt idx="266">
                  <c:v>1870.68</c:v>
                </c:pt>
                <c:pt idx="267">
                  <c:v>1880.434</c:v>
                </c:pt>
                <c:pt idx="268">
                  <c:v>1890.519</c:v>
                </c:pt>
                <c:pt idx="269">
                  <c:v>1900.617</c:v>
                </c:pt>
                <c:pt idx="270">
                  <c:v>1911.39</c:v>
                </c:pt>
                <c:pt idx="271">
                  <c:v>1919.5119999999999</c:v>
                </c:pt>
                <c:pt idx="272">
                  <c:v>1929.559</c:v>
                </c:pt>
                <c:pt idx="273">
                  <c:v>1941.3230000000001</c:v>
                </c:pt>
                <c:pt idx="274">
                  <c:v>1950.943</c:v>
                </c:pt>
                <c:pt idx="275">
                  <c:v>1961.606</c:v>
                </c:pt>
                <c:pt idx="276">
                  <c:v>1970.4079999999999</c:v>
                </c:pt>
                <c:pt idx="277">
                  <c:v>1980.7170000000001</c:v>
                </c:pt>
                <c:pt idx="278">
                  <c:v>1991.0719999999999</c:v>
                </c:pt>
                <c:pt idx="279">
                  <c:v>2001.183</c:v>
                </c:pt>
                <c:pt idx="280">
                  <c:v>2010.9269999999999</c:v>
                </c:pt>
                <c:pt idx="281">
                  <c:v>2022.337</c:v>
                </c:pt>
                <c:pt idx="282">
                  <c:v>2031.58</c:v>
                </c:pt>
                <c:pt idx="283">
                  <c:v>2041.3779999999999</c:v>
                </c:pt>
                <c:pt idx="284">
                  <c:v>2051.3510000000001</c:v>
                </c:pt>
                <c:pt idx="285">
                  <c:v>2064.0970000000002</c:v>
                </c:pt>
                <c:pt idx="286">
                  <c:v>2073.98</c:v>
                </c:pt>
                <c:pt idx="287">
                  <c:v>2084.2719999999999</c:v>
                </c:pt>
                <c:pt idx="288">
                  <c:v>2093.8229999999999</c:v>
                </c:pt>
                <c:pt idx="289">
                  <c:v>2104.52</c:v>
                </c:pt>
                <c:pt idx="290">
                  <c:v>2115.2139999999999</c:v>
                </c:pt>
                <c:pt idx="291">
                  <c:v>2125.8200000000002</c:v>
                </c:pt>
                <c:pt idx="292">
                  <c:v>2135.636</c:v>
                </c:pt>
                <c:pt idx="293">
                  <c:v>2146.6460000000002</c:v>
                </c:pt>
                <c:pt idx="294">
                  <c:v>2159.7130000000002</c:v>
                </c:pt>
                <c:pt idx="295">
                  <c:v>2170.694</c:v>
                </c:pt>
                <c:pt idx="296">
                  <c:v>2181.9949999999999</c:v>
                </c:pt>
                <c:pt idx="297">
                  <c:v>2191.989</c:v>
                </c:pt>
                <c:pt idx="298">
                  <c:v>2202.877</c:v>
                </c:pt>
                <c:pt idx="299">
                  <c:v>2210.5790000000002</c:v>
                </c:pt>
                <c:pt idx="300">
                  <c:v>2221.7600000000002</c:v>
                </c:pt>
                <c:pt idx="301">
                  <c:v>2231.7199999999998</c:v>
                </c:pt>
                <c:pt idx="302">
                  <c:v>2240.4189999999999</c:v>
                </c:pt>
                <c:pt idx="303">
                  <c:v>2251.0740000000001</c:v>
                </c:pt>
                <c:pt idx="304">
                  <c:v>2261.9670000000001</c:v>
                </c:pt>
                <c:pt idx="305">
                  <c:v>2274.337</c:v>
                </c:pt>
                <c:pt idx="306">
                  <c:v>2286.5619999999999</c:v>
                </c:pt>
                <c:pt idx="307">
                  <c:v>2297.529</c:v>
                </c:pt>
                <c:pt idx="308">
                  <c:v>2308.5810000000001</c:v>
                </c:pt>
                <c:pt idx="309">
                  <c:v>2320.011</c:v>
                </c:pt>
                <c:pt idx="310">
                  <c:v>2330.634</c:v>
                </c:pt>
                <c:pt idx="311">
                  <c:v>2341.8870000000002</c:v>
                </c:pt>
                <c:pt idx="312">
                  <c:v>2354.5940000000001</c:v>
                </c:pt>
                <c:pt idx="313">
                  <c:v>2364.9340000000002</c:v>
                </c:pt>
                <c:pt idx="314">
                  <c:v>2376.4</c:v>
                </c:pt>
                <c:pt idx="315">
                  <c:v>2385.7280000000001</c:v>
                </c:pt>
                <c:pt idx="316">
                  <c:v>2398.056</c:v>
                </c:pt>
                <c:pt idx="317">
                  <c:v>2409.38</c:v>
                </c:pt>
                <c:pt idx="318">
                  <c:v>2420.489</c:v>
                </c:pt>
                <c:pt idx="319">
                  <c:v>2432.4940000000001</c:v>
                </c:pt>
                <c:pt idx="320">
                  <c:v>2443.9319999999998</c:v>
                </c:pt>
                <c:pt idx="321">
                  <c:v>2456.1179999999999</c:v>
                </c:pt>
                <c:pt idx="322">
                  <c:v>2467.473</c:v>
                </c:pt>
                <c:pt idx="323">
                  <c:v>2482.4430000000002</c:v>
                </c:pt>
                <c:pt idx="324">
                  <c:v>2493.8150000000001</c:v>
                </c:pt>
                <c:pt idx="325">
                  <c:v>2504.4070000000002</c:v>
                </c:pt>
                <c:pt idx="326">
                  <c:v>2513.8220000000001</c:v>
                </c:pt>
                <c:pt idx="327">
                  <c:v>2524.0309999999999</c:v>
                </c:pt>
                <c:pt idx="328">
                  <c:v>2532.674</c:v>
                </c:pt>
                <c:pt idx="329">
                  <c:v>2542.3789999999999</c:v>
                </c:pt>
                <c:pt idx="330">
                  <c:v>2555.3690000000001</c:v>
                </c:pt>
                <c:pt idx="331">
                  <c:v>2565.4360000000001</c:v>
                </c:pt>
                <c:pt idx="332">
                  <c:v>2576.8989999999999</c:v>
                </c:pt>
                <c:pt idx="333">
                  <c:v>2587.9259999999999</c:v>
                </c:pt>
                <c:pt idx="334">
                  <c:v>2599.607</c:v>
                </c:pt>
                <c:pt idx="335">
                  <c:v>2611.1</c:v>
                </c:pt>
                <c:pt idx="336">
                  <c:v>2621.605</c:v>
                </c:pt>
                <c:pt idx="337">
                  <c:v>2634.1529999999998</c:v>
                </c:pt>
                <c:pt idx="338">
                  <c:v>2646.556</c:v>
                </c:pt>
                <c:pt idx="339">
                  <c:v>2657.2890000000002</c:v>
                </c:pt>
                <c:pt idx="340">
                  <c:v>2669.8710000000001</c:v>
                </c:pt>
                <c:pt idx="341">
                  <c:v>2680.0819999999999</c:v>
                </c:pt>
                <c:pt idx="342">
                  <c:v>2693.5590000000002</c:v>
                </c:pt>
                <c:pt idx="343">
                  <c:v>2706.25</c:v>
                </c:pt>
                <c:pt idx="344">
                  <c:v>2718.5859999999998</c:v>
                </c:pt>
                <c:pt idx="345">
                  <c:v>2729.0889999999999</c:v>
                </c:pt>
                <c:pt idx="346">
                  <c:v>2739.8449999999998</c:v>
                </c:pt>
                <c:pt idx="347">
                  <c:v>2751.4850000000001</c:v>
                </c:pt>
                <c:pt idx="348">
                  <c:v>2762.9160000000002</c:v>
                </c:pt>
                <c:pt idx="349">
                  <c:v>2775.3229999999999</c:v>
                </c:pt>
                <c:pt idx="350">
                  <c:v>2787.06</c:v>
                </c:pt>
                <c:pt idx="351">
                  <c:v>2798.2649999999999</c:v>
                </c:pt>
                <c:pt idx="352">
                  <c:v>2810.3130000000001</c:v>
                </c:pt>
                <c:pt idx="353">
                  <c:v>2821.81</c:v>
                </c:pt>
                <c:pt idx="354">
                  <c:v>2832.6</c:v>
                </c:pt>
                <c:pt idx="355">
                  <c:v>2844.567</c:v>
                </c:pt>
                <c:pt idx="356">
                  <c:v>2854.6889999999999</c:v>
                </c:pt>
                <c:pt idx="357">
                  <c:v>2867.1320000000001</c:v>
                </c:pt>
                <c:pt idx="358">
                  <c:v>2878.846</c:v>
                </c:pt>
                <c:pt idx="359">
                  <c:v>2894.3330000000001</c:v>
                </c:pt>
                <c:pt idx="360">
                  <c:v>2906.8969999999999</c:v>
                </c:pt>
                <c:pt idx="361">
                  <c:v>2919.0149999999999</c:v>
                </c:pt>
                <c:pt idx="362">
                  <c:v>2931.6260000000002</c:v>
                </c:pt>
                <c:pt idx="363">
                  <c:v>2943.4180000000001</c:v>
                </c:pt>
                <c:pt idx="364">
                  <c:v>2954.8670000000002</c:v>
                </c:pt>
                <c:pt idx="365">
                  <c:v>2966.5369999999998</c:v>
                </c:pt>
                <c:pt idx="366">
                  <c:v>2980.0039999999999</c:v>
                </c:pt>
                <c:pt idx="367">
                  <c:v>2993.154</c:v>
                </c:pt>
                <c:pt idx="368">
                  <c:v>3005.884</c:v>
                </c:pt>
                <c:pt idx="369">
                  <c:v>3018.0349999999999</c:v>
                </c:pt>
                <c:pt idx="370">
                  <c:v>3031.0680000000002</c:v>
                </c:pt>
                <c:pt idx="371">
                  <c:v>3043.6950000000002</c:v>
                </c:pt>
                <c:pt idx="372">
                  <c:v>3055.3530000000001</c:v>
                </c:pt>
                <c:pt idx="373">
                  <c:v>3067.163</c:v>
                </c:pt>
                <c:pt idx="374">
                  <c:v>3079.951</c:v>
                </c:pt>
                <c:pt idx="375">
                  <c:v>3090.2649999999999</c:v>
                </c:pt>
                <c:pt idx="376">
                  <c:v>3102.7240000000002</c:v>
                </c:pt>
                <c:pt idx="377">
                  <c:v>3116.2689999999998</c:v>
                </c:pt>
                <c:pt idx="378">
                  <c:v>3128.953</c:v>
                </c:pt>
                <c:pt idx="379">
                  <c:v>3139.5650000000001</c:v>
                </c:pt>
                <c:pt idx="380">
                  <c:v>3151.99</c:v>
                </c:pt>
                <c:pt idx="381">
                  <c:v>3165.9250000000002</c:v>
                </c:pt>
                <c:pt idx="382">
                  <c:v>3179.54</c:v>
                </c:pt>
                <c:pt idx="383">
                  <c:v>3193.1439999999998</c:v>
                </c:pt>
                <c:pt idx="384">
                  <c:v>3206.6489999999999</c:v>
                </c:pt>
                <c:pt idx="385">
                  <c:v>3218.4789999999998</c:v>
                </c:pt>
                <c:pt idx="386">
                  <c:v>3232.424</c:v>
                </c:pt>
                <c:pt idx="387">
                  <c:v>3245.3130000000001</c:v>
                </c:pt>
                <c:pt idx="388">
                  <c:v>3257.6170000000002</c:v>
                </c:pt>
                <c:pt idx="389">
                  <c:v>3268.2539999999999</c:v>
                </c:pt>
                <c:pt idx="390">
                  <c:v>3281.1550000000002</c:v>
                </c:pt>
                <c:pt idx="391">
                  <c:v>3295.7130000000002</c:v>
                </c:pt>
                <c:pt idx="392">
                  <c:v>3311.55</c:v>
                </c:pt>
                <c:pt idx="393">
                  <c:v>3324.4569999999999</c:v>
                </c:pt>
                <c:pt idx="394">
                  <c:v>3338.6019999999999</c:v>
                </c:pt>
                <c:pt idx="395">
                  <c:v>3353.0639999999999</c:v>
                </c:pt>
                <c:pt idx="396">
                  <c:v>3364.92</c:v>
                </c:pt>
                <c:pt idx="397">
                  <c:v>3377.5410000000002</c:v>
                </c:pt>
                <c:pt idx="398">
                  <c:v>3389.5659999999998</c:v>
                </c:pt>
                <c:pt idx="399">
                  <c:v>3403.29</c:v>
                </c:pt>
                <c:pt idx="400">
                  <c:v>3415.623</c:v>
                </c:pt>
                <c:pt idx="401">
                  <c:v>3426.6570000000002</c:v>
                </c:pt>
                <c:pt idx="402">
                  <c:v>3438.7080000000001</c:v>
                </c:pt>
                <c:pt idx="403">
                  <c:v>3450.8409999999999</c:v>
                </c:pt>
                <c:pt idx="404">
                  <c:v>3462.8040000000001</c:v>
                </c:pt>
                <c:pt idx="405">
                  <c:v>3476.2139999999999</c:v>
                </c:pt>
                <c:pt idx="406">
                  <c:v>3489.5749999999998</c:v>
                </c:pt>
                <c:pt idx="407">
                  <c:v>3501.5450000000001</c:v>
                </c:pt>
                <c:pt idx="408">
                  <c:v>3516.0340000000001</c:v>
                </c:pt>
                <c:pt idx="409">
                  <c:v>3528.2350000000001</c:v>
                </c:pt>
                <c:pt idx="410">
                  <c:v>3538.6419999999998</c:v>
                </c:pt>
                <c:pt idx="411">
                  <c:v>3552.3629999999998</c:v>
                </c:pt>
                <c:pt idx="412">
                  <c:v>3564.9430000000002</c:v>
                </c:pt>
                <c:pt idx="413">
                  <c:v>3575.9659999999999</c:v>
                </c:pt>
                <c:pt idx="414">
                  <c:v>3587.0619999999999</c:v>
                </c:pt>
                <c:pt idx="415">
                  <c:v>3597.5189999999998</c:v>
                </c:pt>
                <c:pt idx="416">
                  <c:v>3611.4189999999999</c:v>
                </c:pt>
                <c:pt idx="417">
                  <c:v>3624.41</c:v>
                </c:pt>
                <c:pt idx="418">
                  <c:v>3639.0659999999998</c:v>
                </c:pt>
                <c:pt idx="419">
                  <c:v>3652.22</c:v>
                </c:pt>
                <c:pt idx="420">
                  <c:v>3664.49</c:v>
                </c:pt>
                <c:pt idx="421">
                  <c:v>3678.47</c:v>
                </c:pt>
                <c:pt idx="422">
                  <c:v>3691.3609999999999</c:v>
                </c:pt>
                <c:pt idx="423">
                  <c:v>3703.681</c:v>
                </c:pt>
                <c:pt idx="424">
                  <c:v>3718.3589999999999</c:v>
                </c:pt>
                <c:pt idx="425">
                  <c:v>3730.34</c:v>
                </c:pt>
                <c:pt idx="426">
                  <c:v>3741.895</c:v>
                </c:pt>
                <c:pt idx="427">
                  <c:v>3753.884</c:v>
                </c:pt>
                <c:pt idx="428">
                  <c:v>3769.018</c:v>
                </c:pt>
                <c:pt idx="429">
                  <c:v>3782.4569999999999</c:v>
                </c:pt>
                <c:pt idx="430">
                  <c:v>3797.5430000000001</c:v>
                </c:pt>
                <c:pt idx="431">
                  <c:v>3811.9369999999999</c:v>
                </c:pt>
                <c:pt idx="432">
                  <c:v>3823.1619999999998</c:v>
                </c:pt>
                <c:pt idx="433">
                  <c:v>3838.0940000000001</c:v>
                </c:pt>
                <c:pt idx="434">
                  <c:v>3853.2750000000001</c:v>
                </c:pt>
                <c:pt idx="435">
                  <c:v>3867.877</c:v>
                </c:pt>
                <c:pt idx="436">
                  <c:v>3879.578</c:v>
                </c:pt>
                <c:pt idx="437">
                  <c:v>3894.7049999999999</c:v>
                </c:pt>
                <c:pt idx="438">
                  <c:v>3908.4110000000001</c:v>
                </c:pt>
                <c:pt idx="439">
                  <c:v>3922.0219999999999</c:v>
                </c:pt>
                <c:pt idx="440">
                  <c:v>3936.3919999999998</c:v>
                </c:pt>
                <c:pt idx="441">
                  <c:v>3951.6439999999998</c:v>
                </c:pt>
                <c:pt idx="442">
                  <c:v>3967.1</c:v>
                </c:pt>
                <c:pt idx="443">
                  <c:v>3980.39</c:v>
                </c:pt>
                <c:pt idx="444">
                  <c:v>3994.471</c:v>
                </c:pt>
                <c:pt idx="445">
                  <c:v>4007.2370000000001</c:v>
                </c:pt>
                <c:pt idx="446">
                  <c:v>4021.7269999999999</c:v>
                </c:pt>
                <c:pt idx="447">
                  <c:v>4034.9</c:v>
                </c:pt>
                <c:pt idx="448">
                  <c:v>4048.3159999999998</c:v>
                </c:pt>
                <c:pt idx="449">
                  <c:v>4061.0949999999998</c:v>
                </c:pt>
                <c:pt idx="450">
                  <c:v>4076.0590000000002</c:v>
                </c:pt>
                <c:pt idx="451">
                  <c:v>4089.4380000000001</c:v>
                </c:pt>
                <c:pt idx="452">
                  <c:v>4104.4589999999998</c:v>
                </c:pt>
                <c:pt idx="453">
                  <c:v>4118.7479999999996</c:v>
                </c:pt>
                <c:pt idx="454">
                  <c:v>4137.7479999999996</c:v>
                </c:pt>
                <c:pt idx="455">
                  <c:v>4150.2560000000003</c:v>
                </c:pt>
                <c:pt idx="456">
                  <c:v>4162.9219999999996</c:v>
                </c:pt>
                <c:pt idx="457">
                  <c:v>4172.9369999999999</c:v>
                </c:pt>
                <c:pt idx="458">
                  <c:v>4184.2709999999997</c:v>
                </c:pt>
                <c:pt idx="459">
                  <c:v>4195.9350000000004</c:v>
                </c:pt>
                <c:pt idx="460">
                  <c:v>4209.2389999999996</c:v>
                </c:pt>
                <c:pt idx="461">
                  <c:v>4222.5119999999997</c:v>
                </c:pt>
                <c:pt idx="462">
                  <c:v>4233.4960000000001</c:v>
                </c:pt>
                <c:pt idx="463">
                  <c:v>4246.59</c:v>
                </c:pt>
                <c:pt idx="464">
                  <c:v>4261.2520000000004</c:v>
                </c:pt>
                <c:pt idx="465">
                  <c:v>4274.1819999999998</c:v>
                </c:pt>
                <c:pt idx="466">
                  <c:v>4287.6869999999999</c:v>
                </c:pt>
                <c:pt idx="467">
                  <c:v>4303.2489999999998</c:v>
                </c:pt>
                <c:pt idx="468">
                  <c:v>4319.91</c:v>
                </c:pt>
                <c:pt idx="469">
                  <c:v>4333.7759999999998</c:v>
                </c:pt>
                <c:pt idx="470">
                  <c:v>4351.2079999999996</c:v>
                </c:pt>
                <c:pt idx="471">
                  <c:v>4366.7139999999999</c:v>
                </c:pt>
                <c:pt idx="472">
                  <c:v>4381.1469999999999</c:v>
                </c:pt>
                <c:pt idx="473">
                  <c:v>4393.9880000000003</c:v>
                </c:pt>
                <c:pt idx="474">
                  <c:v>4407.5420000000004</c:v>
                </c:pt>
                <c:pt idx="475">
                  <c:v>4422.1589999999997</c:v>
                </c:pt>
                <c:pt idx="476">
                  <c:v>4435.9530000000004</c:v>
                </c:pt>
                <c:pt idx="477">
                  <c:v>4450.201</c:v>
                </c:pt>
                <c:pt idx="478">
                  <c:v>4464.3969999999999</c:v>
                </c:pt>
                <c:pt idx="479">
                  <c:v>4479.9949999999999</c:v>
                </c:pt>
                <c:pt idx="480">
                  <c:v>4495.1679999999997</c:v>
                </c:pt>
                <c:pt idx="481">
                  <c:v>4510.241</c:v>
                </c:pt>
                <c:pt idx="482">
                  <c:v>4522.674</c:v>
                </c:pt>
                <c:pt idx="483">
                  <c:v>4539.3429999999998</c:v>
                </c:pt>
                <c:pt idx="484">
                  <c:v>4551.0110000000004</c:v>
                </c:pt>
                <c:pt idx="485">
                  <c:v>4564.9560000000001</c:v>
                </c:pt>
                <c:pt idx="486">
                  <c:v>4577.5820000000003</c:v>
                </c:pt>
                <c:pt idx="487">
                  <c:v>4590.9080000000004</c:v>
                </c:pt>
                <c:pt idx="488">
                  <c:v>4604.0640000000003</c:v>
                </c:pt>
                <c:pt idx="489">
                  <c:v>4616.9719999999998</c:v>
                </c:pt>
                <c:pt idx="490">
                  <c:v>4627.8010000000004</c:v>
                </c:pt>
                <c:pt idx="491">
                  <c:v>4642.0029999999997</c:v>
                </c:pt>
                <c:pt idx="492">
                  <c:v>4656.2030000000004</c:v>
                </c:pt>
                <c:pt idx="493">
                  <c:v>4670.3019999999997</c:v>
                </c:pt>
                <c:pt idx="494">
                  <c:v>4687.0709999999999</c:v>
                </c:pt>
                <c:pt idx="495">
                  <c:v>4702.9210000000003</c:v>
                </c:pt>
                <c:pt idx="496">
                  <c:v>4718.6620000000003</c:v>
                </c:pt>
                <c:pt idx="497">
                  <c:v>4735.808</c:v>
                </c:pt>
                <c:pt idx="498">
                  <c:v>4750.2420000000002</c:v>
                </c:pt>
                <c:pt idx="499">
                  <c:v>4765.1409999999996</c:v>
                </c:pt>
                <c:pt idx="500">
                  <c:v>4781.6059999999998</c:v>
                </c:pt>
                <c:pt idx="501">
                  <c:v>4797.2150000000001</c:v>
                </c:pt>
                <c:pt idx="502">
                  <c:v>4811.6850000000004</c:v>
                </c:pt>
                <c:pt idx="503">
                  <c:v>4827.4639999999999</c:v>
                </c:pt>
                <c:pt idx="504">
                  <c:v>4843.26</c:v>
                </c:pt>
                <c:pt idx="505">
                  <c:v>4857.4520000000002</c:v>
                </c:pt>
                <c:pt idx="506">
                  <c:v>4873.6450000000004</c:v>
                </c:pt>
                <c:pt idx="507">
                  <c:v>4888.8440000000001</c:v>
                </c:pt>
                <c:pt idx="508">
                  <c:v>4906.2070000000003</c:v>
                </c:pt>
                <c:pt idx="509">
                  <c:v>4920.9660000000003</c:v>
                </c:pt>
                <c:pt idx="510">
                  <c:v>4936.4780000000001</c:v>
                </c:pt>
                <c:pt idx="511">
                  <c:v>4956.5640000000003</c:v>
                </c:pt>
                <c:pt idx="512">
                  <c:v>4971.6769999999997</c:v>
                </c:pt>
                <c:pt idx="513">
                  <c:v>4990.2479999999996</c:v>
                </c:pt>
                <c:pt idx="514">
                  <c:v>5007.0259999999998</c:v>
                </c:pt>
                <c:pt idx="515">
                  <c:v>5024.2049999999999</c:v>
                </c:pt>
                <c:pt idx="516">
                  <c:v>5040.0879999999997</c:v>
                </c:pt>
                <c:pt idx="517">
                  <c:v>5056.7950000000001</c:v>
                </c:pt>
                <c:pt idx="518">
                  <c:v>5073.8500000000004</c:v>
                </c:pt>
                <c:pt idx="519">
                  <c:v>5090.201</c:v>
                </c:pt>
                <c:pt idx="520">
                  <c:v>5106.9070000000002</c:v>
                </c:pt>
                <c:pt idx="521">
                  <c:v>5122.5020000000004</c:v>
                </c:pt>
                <c:pt idx="522">
                  <c:v>5139.3590000000004</c:v>
                </c:pt>
                <c:pt idx="523">
                  <c:v>5153.8339999999998</c:v>
                </c:pt>
                <c:pt idx="524">
                  <c:v>5168.1899999999996</c:v>
                </c:pt>
                <c:pt idx="525">
                  <c:v>5183.67</c:v>
                </c:pt>
                <c:pt idx="526">
                  <c:v>5198.3890000000001</c:v>
                </c:pt>
                <c:pt idx="527">
                  <c:v>5213.8029999999999</c:v>
                </c:pt>
                <c:pt idx="528">
                  <c:v>5229.2830000000004</c:v>
                </c:pt>
                <c:pt idx="529">
                  <c:v>5245.98</c:v>
                </c:pt>
                <c:pt idx="530">
                  <c:v>5262.8810000000003</c:v>
                </c:pt>
                <c:pt idx="531">
                  <c:v>5281.1310000000003</c:v>
                </c:pt>
                <c:pt idx="532">
                  <c:v>5298.6620000000003</c:v>
                </c:pt>
                <c:pt idx="533">
                  <c:v>5316.1419999999998</c:v>
                </c:pt>
                <c:pt idx="534">
                  <c:v>5333.2389999999996</c:v>
                </c:pt>
                <c:pt idx="535">
                  <c:v>5352.0550000000003</c:v>
                </c:pt>
                <c:pt idx="536">
                  <c:v>5369.0569999999998</c:v>
                </c:pt>
                <c:pt idx="537">
                  <c:v>5387.2070000000003</c:v>
                </c:pt>
                <c:pt idx="538">
                  <c:v>5405.7659999999996</c:v>
                </c:pt>
                <c:pt idx="539">
                  <c:v>5423.3019999999997</c:v>
                </c:pt>
                <c:pt idx="540">
                  <c:v>5442.6809999999996</c:v>
                </c:pt>
                <c:pt idx="541">
                  <c:v>5463.5870000000004</c:v>
                </c:pt>
                <c:pt idx="542">
                  <c:v>5483.1970000000001</c:v>
                </c:pt>
                <c:pt idx="543">
                  <c:v>5500.3829999999998</c:v>
                </c:pt>
                <c:pt idx="544">
                  <c:v>5518.3620000000001</c:v>
                </c:pt>
                <c:pt idx="545">
                  <c:v>5536.0870000000004</c:v>
                </c:pt>
                <c:pt idx="546">
                  <c:v>5552.0870000000004</c:v>
                </c:pt>
                <c:pt idx="547">
                  <c:v>5569.1369999999997</c:v>
                </c:pt>
                <c:pt idx="548">
                  <c:v>5584.915</c:v>
                </c:pt>
                <c:pt idx="549">
                  <c:v>5598.8620000000001</c:v>
                </c:pt>
                <c:pt idx="550">
                  <c:v>5612.9070000000002</c:v>
                </c:pt>
                <c:pt idx="551">
                  <c:v>5626.9750000000004</c:v>
                </c:pt>
                <c:pt idx="552">
                  <c:v>5641.5339999999997</c:v>
                </c:pt>
                <c:pt idx="553">
                  <c:v>5656.826</c:v>
                </c:pt>
                <c:pt idx="554">
                  <c:v>5672.07</c:v>
                </c:pt>
                <c:pt idx="555">
                  <c:v>5689.4309999999996</c:v>
                </c:pt>
                <c:pt idx="556">
                  <c:v>5707.4380000000001</c:v>
                </c:pt>
                <c:pt idx="557">
                  <c:v>5726.598</c:v>
                </c:pt>
                <c:pt idx="558">
                  <c:v>5742.2110000000002</c:v>
                </c:pt>
                <c:pt idx="559">
                  <c:v>5757.7560000000003</c:v>
                </c:pt>
                <c:pt idx="560">
                  <c:v>5778.4359999999997</c:v>
                </c:pt>
                <c:pt idx="561">
                  <c:v>5793.6869999999999</c:v>
                </c:pt>
                <c:pt idx="562">
                  <c:v>5811.4620000000004</c:v>
                </c:pt>
                <c:pt idx="563">
                  <c:v>5828.45</c:v>
                </c:pt>
                <c:pt idx="564">
                  <c:v>5846.2780000000002</c:v>
                </c:pt>
                <c:pt idx="565">
                  <c:v>5862.3069999999998</c:v>
                </c:pt>
                <c:pt idx="566">
                  <c:v>5875.9260000000004</c:v>
                </c:pt>
                <c:pt idx="567">
                  <c:v>5891.8440000000001</c:v>
                </c:pt>
                <c:pt idx="568">
                  <c:v>5910.2650000000003</c:v>
                </c:pt>
                <c:pt idx="569">
                  <c:v>5927.9309999999996</c:v>
                </c:pt>
                <c:pt idx="570">
                  <c:v>5944.9970000000003</c:v>
                </c:pt>
                <c:pt idx="571">
                  <c:v>5963.3779999999997</c:v>
                </c:pt>
                <c:pt idx="572">
                  <c:v>5980.3370000000004</c:v>
                </c:pt>
                <c:pt idx="573">
                  <c:v>6000.7020000000002</c:v>
                </c:pt>
                <c:pt idx="574">
                  <c:v>6017.7669999999998</c:v>
                </c:pt>
                <c:pt idx="575">
                  <c:v>6036.1220000000003</c:v>
                </c:pt>
                <c:pt idx="576">
                  <c:v>6052.2060000000001</c:v>
                </c:pt>
                <c:pt idx="577">
                  <c:v>6068.1450000000004</c:v>
                </c:pt>
                <c:pt idx="578">
                  <c:v>6087.4870000000001</c:v>
                </c:pt>
                <c:pt idx="579">
                  <c:v>6105.3230000000003</c:v>
                </c:pt>
                <c:pt idx="580">
                  <c:v>6125.8040000000001</c:v>
                </c:pt>
                <c:pt idx="581">
                  <c:v>6145.1710000000003</c:v>
                </c:pt>
                <c:pt idx="582">
                  <c:v>6162.84</c:v>
                </c:pt>
                <c:pt idx="583">
                  <c:v>6182.55</c:v>
                </c:pt>
                <c:pt idx="584">
                  <c:v>6199.1120000000001</c:v>
                </c:pt>
                <c:pt idx="585">
                  <c:v>6217.607</c:v>
                </c:pt>
                <c:pt idx="586">
                  <c:v>6234.7529999999997</c:v>
                </c:pt>
                <c:pt idx="587">
                  <c:v>6250.9290000000001</c:v>
                </c:pt>
                <c:pt idx="588">
                  <c:v>6268.4059999999999</c:v>
                </c:pt>
                <c:pt idx="589">
                  <c:v>6284.71</c:v>
                </c:pt>
                <c:pt idx="590">
                  <c:v>6301.0879999999997</c:v>
                </c:pt>
                <c:pt idx="591">
                  <c:v>6317.6350000000002</c:v>
                </c:pt>
                <c:pt idx="592">
                  <c:v>6334.9679999999998</c:v>
                </c:pt>
                <c:pt idx="593">
                  <c:v>6352.5889999999999</c:v>
                </c:pt>
                <c:pt idx="594">
                  <c:v>6369.5119999999997</c:v>
                </c:pt>
                <c:pt idx="595">
                  <c:v>6388.7370000000001</c:v>
                </c:pt>
                <c:pt idx="596">
                  <c:v>6406.0410000000002</c:v>
                </c:pt>
                <c:pt idx="597">
                  <c:v>6423.7070000000003</c:v>
                </c:pt>
                <c:pt idx="598">
                  <c:v>6441.1059999999998</c:v>
                </c:pt>
                <c:pt idx="599">
                  <c:v>6459.1989999999996</c:v>
                </c:pt>
                <c:pt idx="600">
                  <c:v>6477.0690000000004</c:v>
                </c:pt>
                <c:pt idx="601">
                  <c:v>6494.8850000000002</c:v>
                </c:pt>
                <c:pt idx="602">
                  <c:v>6510.3689999999997</c:v>
                </c:pt>
                <c:pt idx="603">
                  <c:v>6526.9390000000003</c:v>
                </c:pt>
                <c:pt idx="604">
                  <c:v>6542.0029999999997</c:v>
                </c:pt>
                <c:pt idx="605">
                  <c:v>6559.99</c:v>
                </c:pt>
                <c:pt idx="606">
                  <c:v>6574.5389999999998</c:v>
                </c:pt>
                <c:pt idx="607">
                  <c:v>6588.7719999999999</c:v>
                </c:pt>
                <c:pt idx="608">
                  <c:v>6606.5519999999997</c:v>
                </c:pt>
                <c:pt idx="609">
                  <c:v>6620.6869999999999</c:v>
                </c:pt>
                <c:pt idx="610">
                  <c:v>6633.8490000000002</c:v>
                </c:pt>
                <c:pt idx="611">
                  <c:v>6648.9409999999998</c:v>
                </c:pt>
                <c:pt idx="612">
                  <c:v>6662.46</c:v>
                </c:pt>
                <c:pt idx="613">
                  <c:v>6677.4449999999997</c:v>
                </c:pt>
                <c:pt idx="614">
                  <c:v>6694.8509999999997</c:v>
                </c:pt>
                <c:pt idx="615">
                  <c:v>6711.86</c:v>
                </c:pt>
                <c:pt idx="616">
                  <c:v>6731.0749999999998</c:v>
                </c:pt>
                <c:pt idx="617">
                  <c:v>6749.0169999999998</c:v>
                </c:pt>
                <c:pt idx="618">
                  <c:v>6768.5029999999997</c:v>
                </c:pt>
                <c:pt idx="619">
                  <c:v>6788.9660000000003</c:v>
                </c:pt>
                <c:pt idx="620">
                  <c:v>6808.0410000000002</c:v>
                </c:pt>
                <c:pt idx="621">
                  <c:v>6827.8680000000004</c:v>
                </c:pt>
                <c:pt idx="622">
                  <c:v>6846.2460000000001</c:v>
                </c:pt>
                <c:pt idx="623">
                  <c:v>6860.625</c:v>
                </c:pt>
                <c:pt idx="624">
                  <c:v>6877.8969999999999</c:v>
                </c:pt>
                <c:pt idx="625">
                  <c:v>6895.3670000000002</c:v>
                </c:pt>
                <c:pt idx="626">
                  <c:v>6910.1360000000004</c:v>
                </c:pt>
                <c:pt idx="627">
                  <c:v>6924.5519999999997</c:v>
                </c:pt>
                <c:pt idx="628">
                  <c:v>6943.6149999999998</c:v>
                </c:pt>
                <c:pt idx="629">
                  <c:v>6963.4049999999997</c:v>
                </c:pt>
                <c:pt idx="630">
                  <c:v>6980.1419999999998</c:v>
                </c:pt>
                <c:pt idx="631">
                  <c:v>6999.8909999999996</c:v>
                </c:pt>
                <c:pt idx="632">
                  <c:v>7022.3850000000002</c:v>
                </c:pt>
                <c:pt idx="633">
                  <c:v>7041.3689999999997</c:v>
                </c:pt>
                <c:pt idx="634">
                  <c:v>7060.98</c:v>
                </c:pt>
                <c:pt idx="635">
                  <c:v>7081.4480000000003</c:v>
                </c:pt>
                <c:pt idx="636">
                  <c:v>7099.6620000000003</c:v>
                </c:pt>
                <c:pt idx="637">
                  <c:v>7118.7960000000003</c:v>
                </c:pt>
                <c:pt idx="638">
                  <c:v>7135.5</c:v>
                </c:pt>
                <c:pt idx="639">
                  <c:v>7154.6360000000004</c:v>
                </c:pt>
                <c:pt idx="640">
                  <c:v>7172.7520000000004</c:v>
                </c:pt>
                <c:pt idx="641">
                  <c:v>7191.3050000000003</c:v>
                </c:pt>
                <c:pt idx="642">
                  <c:v>7207.1869999999999</c:v>
                </c:pt>
                <c:pt idx="643">
                  <c:v>7226.201</c:v>
                </c:pt>
                <c:pt idx="644">
                  <c:v>7244.835</c:v>
                </c:pt>
                <c:pt idx="645">
                  <c:v>7263.6229999999996</c:v>
                </c:pt>
                <c:pt idx="646">
                  <c:v>7283.201</c:v>
                </c:pt>
                <c:pt idx="647">
                  <c:v>7303.8310000000001</c:v>
                </c:pt>
                <c:pt idx="648">
                  <c:v>7322.7960000000003</c:v>
                </c:pt>
                <c:pt idx="649">
                  <c:v>7341.674</c:v>
                </c:pt>
                <c:pt idx="650">
                  <c:v>7358.7070000000003</c:v>
                </c:pt>
                <c:pt idx="651">
                  <c:v>7376.8419999999996</c:v>
                </c:pt>
                <c:pt idx="652">
                  <c:v>7393.45</c:v>
                </c:pt>
                <c:pt idx="653">
                  <c:v>7415.1540000000005</c:v>
                </c:pt>
                <c:pt idx="654">
                  <c:v>7435.0249999999996</c:v>
                </c:pt>
                <c:pt idx="655">
                  <c:v>7455.75</c:v>
                </c:pt>
                <c:pt idx="656">
                  <c:v>7473.2349999999997</c:v>
                </c:pt>
                <c:pt idx="657">
                  <c:v>7492.7349999999997</c:v>
                </c:pt>
                <c:pt idx="658">
                  <c:v>7510.3919999999998</c:v>
                </c:pt>
                <c:pt idx="659">
                  <c:v>7528.2380000000003</c:v>
                </c:pt>
                <c:pt idx="660">
                  <c:v>7546.2070000000003</c:v>
                </c:pt>
                <c:pt idx="661">
                  <c:v>7564.4830000000002</c:v>
                </c:pt>
                <c:pt idx="662">
                  <c:v>7581.567</c:v>
                </c:pt>
                <c:pt idx="663">
                  <c:v>7600.4210000000003</c:v>
                </c:pt>
                <c:pt idx="664">
                  <c:v>7618.4949999999999</c:v>
                </c:pt>
                <c:pt idx="665">
                  <c:v>7635.8320000000003</c:v>
                </c:pt>
                <c:pt idx="666">
                  <c:v>7654.634</c:v>
                </c:pt>
                <c:pt idx="667">
                  <c:v>7673.3280000000004</c:v>
                </c:pt>
                <c:pt idx="668">
                  <c:v>7693.6809999999996</c:v>
                </c:pt>
                <c:pt idx="669">
                  <c:v>7710.3109999999997</c:v>
                </c:pt>
                <c:pt idx="670">
                  <c:v>7729.991</c:v>
                </c:pt>
                <c:pt idx="671">
                  <c:v>7748.2150000000001</c:v>
                </c:pt>
                <c:pt idx="672">
                  <c:v>7769.0879999999997</c:v>
                </c:pt>
                <c:pt idx="673">
                  <c:v>7785.1189999999997</c:v>
                </c:pt>
                <c:pt idx="674">
                  <c:v>7803.0820000000003</c:v>
                </c:pt>
                <c:pt idx="675">
                  <c:v>7821.9350000000004</c:v>
                </c:pt>
                <c:pt idx="676">
                  <c:v>7841.3040000000001</c:v>
                </c:pt>
                <c:pt idx="677">
                  <c:v>7860.3249999999998</c:v>
                </c:pt>
                <c:pt idx="678">
                  <c:v>7882.4049999999997</c:v>
                </c:pt>
                <c:pt idx="679">
                  <c:v>7902.5910000000003</c:v>
                </c:pt>
                <c:pt idx="680">
                  <c:v>7924.8779999999997</c:v>
                </c:pt>
                <c:pt idx="681">
                  <c:v>7945.5060000000003</c:v>
                </c:pt>
                <c:pt idx="682">
                  <c:v>7963.2309999999998</c:v>
                </c:pt>
                <c:pt idx="683">
                  <c:v>7980.1660000000002</c:v>
                </c:pt>
                <c:pt idx="684">
                  <c:v>7996.1580000000004</c:v>
                </c:pt>
                <c:pt idx="685">
                  <c:v>8013.8770000000004</c:v>
                </c:pt>
                <c:pt idx="686">
                  <c:v>8032.1030000000001</c:v>
                </c:pt>
                <c:pt idx="687">
                  <c:v>8050.6850000000004</c:v>
                </c:pt>
                <c:pt idx="688">
                  <c:v>8070.317</c:v>
                </c:pt>
                <c:pt idx="689">
                  <c:v>8088.25</c:v>
                </c:pt>
                <c:pt idx="690">
                  <c:v>8105.3010000000004</c:v>
                </c:pt>
                <c:pt idx="691">
                  <c:v>8128.5249999999996</c:v>
                </c:pt>
                <c:pt idx="692">
                  <c:v>8147.4120000000003</c:v>
                </c:pt>
                <c:pt idx="693">
                  <c:v>8169.6779999999999</c:v>
                </c:pt>
                <c:pt idx="694">
                  <c:v>8191.1980000000003</c:v>
                </c:pt>
                <c:pt idx="695">
                  <c:v>8211.0139999999992</c:v>
                </c:pt>
                <c:pt idx="696">
                  <c:v>8230.2389999999996</c:v>
                </c:pt>
                <c:pt idx="697">
                  <c:v>8252.0059999999994</c:v>
                </c:pt>
                <c:pt idx="698">
                  <c:v>8270.2070000000003</c:v>
                </c:pt>
                <c:pt idx="699">
                  <c:v>8286.1650000000009</c:v>
                </c:pt>
                <c:pt idx="700">
                  <c:v>8304.9779999999992</c:v>
                </c:pt>
                <c:pt idx="701">
                  <c:v>8321.8109999999997</c:v>
                </c:pt>
                <c:pt idx="702">
                  <c:v>8338.0889999999999</c:v>
                </c:pt>
                <c:pt idx="703">
                  <c:v>8357.0360000000001</c:v>
                </c:pt>
                <c:pt idx="704">
                  <c:v>8377.5249999999996</c:v>
                </c:pt>
                <c:pt idx="705">
                  <c:v>8396.34</c:v>
                </c:pt>
                <c:pt idx="706">
                  <c:v>8415.5630000000001</c:v>
                </c:pt>
                <c:pt idx="707">
                  <c:v>8437.732</c:v>
                </c:pt>
                <c:pt idx="708">
                  <c:v>8455.5660000000007</c:v>
                </c:pt>
                <c:pt idx="709">
                  <c:v>8474.4179999999997</c:v>
                </c:pt>
                <c:pt idx="710">
                  <c:v>8493.5220000000008</c:v>
                </c:pt>
                <c:pt idx="711">
                  <c:v>8512.8670000000002</c:v>
                </c:pt>
                <c:pt idx="712">
                  <c:v>8532.2860000000001</c:v>
                </c:pt>
                <c:pt idx="713">
                  <c:v>8552.4419999999991</c:v>
                </c:pt>
                <c:pt idx="714">
                  <c:v>8572.7180000000008</c:v>
                </c:pt>
                <c:pt idx="715">
                  <c:v>8595.3009999999995</c:v>
                </c:pt>
                <c:pt idx="716">
                  <c:v>8614.6280000000006</c:v>
                </c:pt>
                <c:pt idx="717">
                  <c:v>8638.0190000000002</c:v>
                </c:pt>
                <c:pt idx="718">
                  <c:v>8663.1569999999992</c:v>
                </c:pt>
                <c:pt idx="719">
                  <c:v>8683.65</c:v>
                </c:pt>
                <c:pt idx="720">
                  <c:v>8701.6479999999992</c:v>
                </c:pt>
                <c:pt idx="721">
                  <c:v>8721.6</c:v>
                </c:pt>
                <c:pt idx="722">
                  <c:v>8738.0949999999993</c:v>
                </c:pt>
                <c:pt idx="723">
                  <c:v>8757.4599999999991</c:v>
                </c:pt>
                <c:pt idx="724">
                  <c:v>8775.1620000000003</c:v>
                </c:pt>
                <c:pt idx="725">
                  <c:v>8790.1830000000009</c:v>
                </c:pt>
                <c:pt idx="726">
                  <c:v>8809.5759999999991</c:v>
                </c:pt>
                <c:pt idx="727">
                  <c:v>8828.9950000000008</c:v>
                </c:pt>
                <c:pt idx="728">
                  <c:v>8847.9639999999999</c:v>
                </c:pt>
                <c:pt idx="729">
                  <c:v>8866.1190000000006</c:v>
                </c:pt>
                <c:pt idx="730">
                  <c:v>8885.268</c:v>
                </c:pt>
                <c:pt idx="731">
                  <c:v>8908.5169999999998</c:v>
                </c:pt>
                <c:pt idx="732">
                  <c:v>8929.0419999999995</c:v>
                </c:pt>
                <c:pt idx="733">
                  <c:v>8949.7459999999992</c:v>
                </c:pt>
                <c:pt idx="734">
                  <c:v>8971.5630000000001</c:v>
                </c:pt>
                <c:pt idx="735">
                  <c:v>8990.9060000000009</c:v>
                </c:pt>
                <c:pt idx="736">
                  <c:v>9007.7000000000007</c:v>
                </c:pt>
                <c:pt idx="737">
                  <c:v>9025.9950000000008</c:v>
                </c:pt>
                <c:pt idx="738">
                  <c:v>9042.3880000000008</c:v>
                </c:pt>
                <c:pt idx="739">
                  <c:v>9063.6139999999996</c:v>
                </c:pt>
                <c:pt idx="740">
                  <c:v>9082.4</c:v>
                </c:pt>
                <c:pt idx="741">
                  <c:v>9103.4750000000004</c:v>
                </c:pt>
                <c:pt idx="742">
                  <c:v>9124.2980000000007</c:v>
                </c:pt>
                <c:pt idx="743">
                  <c:v>9143.6790000000001</c:v>
                </c:pt>
                <c:pt idx="744">
                  <c:v>9160.8109999999997</c:v>
                </c:pt>
                <c:pt idx="745">
                  <c:v>9178.3340000000007</c:v>
                </c:pt>
                <c:pt idx="746">
                  <c:v>9192.4750000000004</c:v>
                </c:pt>
                <c:pt idx="747">
                  <c:v>9210.0499999999993</c:v>
                </c:pt>
                <c:pt idx="748">
                  <c:v>9230.0169999999998</c:v>
                </c:pt>
                <c:pt idx="749">
                  <c:v>9243.8809999999994</c:v>
                </c:pt>
                <c:pt idx="750">
                  <c:v>9262.348</c:v>
                </c:pt>
                <c:pt idx="751">
                  <c:v>9279.7209999999995</c:v>
                </c:pt>
                <c:pt idx="752">
                  <c:v>9296.4490000000005</c:v>
                </c:pt>
                <c:pt idx="753">
                  <c:v>9313.5159999999996</c:v>
                </c:pt>
                <c:pt idx="754">
                  <c:v>9332.5220000000008</c:v>
                </c:pt>
                <c:pt idx="755">
                  <c:v>9353.8420000000006</c:v>
                </c:pt>
                <c:pt idx="756">
                  <c:v>9373.5190000000002</c:v>
                </c:pt>
                <c:pt idx="757">
                  <c:v>9391.5560000000005</c:v>
                </c:pt>
                <c:pt idx="758">
                  <c:v>9411.8150000000005</c:v>
                </c:pt>
                <c:pt idx="759">
                  <c:v>9430.4979999999996</c:v>
                </c:pt>
                <c:pt idx="760">
                  <c:v>9449.0220000000008</c:v>
                </c:pt>
                <c:pt idx="761">
                  <c:v>9465.4840000000004</c:v>
                </c:pt>
                <c:pt idx="762">
                  <c:v>9485.0159999999996</c:v>
                </c:pt>
                <c:pt idx="763">
                  <c:v>9500.3220000000001</c:v>
                </c:pt>
                <c:pt idx="764">
                  <c:v>9516.1740000000009</c:v>
                </c:pt>
                <c:pt idx="765">
                  <c:v>9531.8310000000001</c:v>
                </c:pt>
                <c:pt idx="766">
                  <c:v>9547.0229999999992</c:v>
                </c:pt>
                <c:pt idx="767">
                  <c:v>9564.2909999999993</c:v>
                </c:pt>
                <c:pt idx="768">
                  <c:v>9583.9320000000007</c:v>
                </c:pt>
                <c:pt idx="769">
                  <c:v>9605.5779999999995</c:v>
                </c:pt>
                <c:pt idx="770">
                  <c:v>9623.4879999999994</c:v>
                </c:pt>
                <c:pt idx="771">
                  <c:v>9644.8559999999998</c:v>
                </c:pt>
                <c:pt idx="772">
                  <c:v>9660.0460000000003</c:v>
                </c:pt>
                <c:pt idx="773">
                  <c:v>9678.7289999999994</c:v>
                </c:pt>
                <c:pt idx="774">
                  <c:v>9697.4259999999995</c:v>
                </c:pt>
                <c:pt idx="775">
                  <c:v>9715.348</c:v>
                </c:pt>
                <c:pt idx="776">
                  <c:v>9735.4279999999999</c:v>
                </c:pt>
                <c:pt idx="777">
                  <c:v>9754.8019999999997</c:v>
                </c:pt>
                <c:pt idx="778">
                  <c:v>9770.83</c:v>
                </c:pt>
                <c:pt idx="779">
                  <c:v>9788.8729999999996</c:v>
                </c:pt>
                <c:pt idx="780">
                  <c:v>9808.7080000000005</c:v>
                </c:pt>
                <c:pt idx="781">
                  <c:v>9831.9419999999991</c:v>
                </c:pt>
                <c:pt idx="782">
                  <c:v>9854.3349999999991</c:v>
                </c:pt>
                <c:pt idx="783">
                  <c:v>9877.4500000000007</c:v>
                </c:pt>
                <c:pt idx="784">
                  <c:v>9901.9390000000003</c:v>
                </c:pt>
                <c:pt idx="785">
                  <c:v>9921.2990000000009</c:v>
                </c:pt>
                <c:pt idx="786">
                  <c:v>9938.5920000000006</c:v>
                </c:pt>
                <c:pt idx="787">
                  <c:v>9955.9050000000007</c:v>
                </c:pt>
                <c:pt idx="788">
                  <c:v>9975.14</c:v>
                </c:pt>
                <c:pt idx="789">
                  <c:v>9993.2780000000002</c:v>
                </c:pt>
                <c:pt idx="790">
                  <c:v>10011.471</c:v>
                </c:pt>
                <c:pt idx="791">
                  <c:v>10030.192999999999</c:v>
                </c:pt>
                <c:pt idx="792">
                  <c:v>10050.449000000001</c:v>
                </c:pt>
                <c:pt idx="793">
                  <c:v>10071.272000000001</c:v>
                </c:pt>
                <c:pt idx="794">
                  <c:v>10092.831</c:v>
                </c:pt>
                <c:pt idx="795">
                  <c:v>10112.518</c:v>
                </c:pt>
                <c:pt idx="796">
                  <c:v>10131.252</c:v>
                </c:pt>
                <c:pt idx="797">
                  <c:v>10152.231</c:v>
                </c:pt>
                <c:pt idx="798">
                  <c:v>10170.175999999999</c:v>
                </c:pt>
                <c:pt idx="799">
                  <c:v>10188.949000000001</c:v>
                </c:pt>
                <c:pt idx="800">
                  <c:v>10209.817999999999</c:v>
                </c:pt>
                <c:pt idx="801">
                  <c:v>10228.563</c:v>
                </c:pt>
                <c:pt idx="802">
                  <c:v>10243.684999999999</c:v>
                </c:pt>
                <c:pt idx="803">
                  <c:v>10259.675999999999</c:v>
                </c:pt>
                <c:pt idx="804">
                  <c:v>10276.657999999999</c:v>
                </c:pt>
                <c:pt idx="805">
                  <c:v>10293.897000000001</c:v>
                </c:pt>
                <c:pt idx="806">
                  <c:v>10316.386</c:v>
                </c:pt>
                <c:pt idx="807">
                  <c:v>10337.246999999999</c:v>
                </c:pt>
                <c:pt idx="808">
                  <c:v>10358.635</c:v>
                </c:pt>
                <c:pt idx="809">
                  <c:v>10379.757</c:v>
                </c:pt>
                <c:pt idx="810">
                  <c:v>10398.108</c:v>
                </c:pt>
                <c:pt idx="811">
                  <c:v>10416.251</c:v>
                </c:pt>
                <c:pt idx="812">
                  <c:v>10433.904</c:v>
                </c:pt>
                <c:pt idx="813">
                  <c:v>10452.402</c:v>
                </c:pt>
                <c:pt idx="814">
                  <c:v>10468.491</c:v>
                </c:pt>
                <c:pt idx="815">
                  <c:v>10486.307000000001</c:v>
                </c:pt>
                <c:pt idx="816">
                  <c:v>10503.174000000001</c:v>
                </c:pt>
                <c:pt idx="817">
                  <c:v>10521.772000000001</c:v>
                </c:pt>
                <c:pt idx="818">
                  <c:v>10540.870999999999</c:v>
                </c:pt>
                <c:pt idx="819">
                  <c:v>10559.933999999999</c:v>
                </c:pt>
                <c:pt idx="820">
                  <c:v>10579.626</c:v>
                </c:pt>
                <c:pt idx="821">
                  <c:v>10598.019</c:v>
                </c:pt>
                <c:pt idx="822">
                  <c:v>10616.888000000001</c:v>
                </c:pt>
                <c:pt idx="823">
                  <c:v>10639.225</c:v>
                </c:pt>
                <c:pt idx="824">
                  <c:v>10656.415000000001</c:v>
                </c:pt>
                <c:pt idx="825">
                  <c:v>10675.793</c:v>
                </c:pt>
                <c:pt idx="826">
                  <c:v>10691.989</c:v>
                </c:pt>
                <c:pt idx="827">
                  <c:v>10713.216</c:v>
                </c:pt>
                <c:pt idx="828">
                  <c:v>10731.061</c:v>
                </c:pt>
                <c:pt idx="829">
                  <c:v>10748.151</c:v>
                </c:pt>
                <c:pt idx="830">
                  <c:v>10767.331</c:v>
                </c:pt>
                <c:pt idx="831">
                  <c:v>10786.614</c:v>
                </c:pt>
                <c:pt idx="832">
                  <c:v>10803.968000000001</c:v>
                </c:pt>
                <c:pt idx="833">
                  <c:v>10823.59</c:v>
                </c:pt>
                <c:pt idx="834">
                  <c:v>10841.293</c:v>
                </c:pt>
                <c:pt idx="835">
                  <c:v>10856.968000000001</c:v>
                </c:pt>
                <c:pt idx="836">
                  <c:v>10875.294</c:v>
                </c:pt>
                <c:pt idx="837">
                  <c:v>10894.328</c:v>
                </c:pt>
                <c:pt idx="838">
                  <c:v>10915.897999999999</c:v>
                </c:pt>
                <c:pt idx="839">
                  <c:v>10933.368</c:v>
                </c:pt>
                <c:pt idx="840">
                  <c:v>10952.166999999999</c:v>
                </c:pt>
                <c:pt idx="841">
                  <c:v>10973.235000000001</c:v>
                </c:pt>
                <c:pt idx="842">
                  <c:v>10995.344999999999</c:v>
                </c:pt>
                <c:pt idx="843">
                  <c:v>11015.352000000001</c:v>
                </c:pt>
                <c:pt idx="844">
                  <c:v>11033.987999999999</c:v>
                </c:pt>
                <c:pt idx="845">
                  <c:v>11053.3</c:v>
                </c:pt>
                <c:pt idx="846">
                  <c:v>11070.843000000001</c:v>
                </c:pt>
                <c:pt idx="847">
                  <c:v>11089.266</c:v>
                </c:pt>
                <c:pt idx="848">
                  <c:v>11099.617</c:v>
                </c:pt>
                <c:pt idx="849">
                  <c:v>11120.272999999999</c:v>
                </c:pt>
                <c:pt idx="850">
                  <c:v>11141.302</c:v>
                </c:pt>
                <c:pt idx="851">
                  <c:v>11159.151</c:v>
                </c:pt>
                <c:pt idx="852">
                  <c:v>11175.41</c:v>
                </c:pt>
                <c:pt idx="853">
                  <c:v>11192.995000000001</c:v>
                </c:pt>
                <c:pt idx="854">
                  <c:v>11215.946</c:v>
                </c:pt>
                <c:pt idx="855">
                  <c:v>11234.380999999999</c:v>
                </c:pt>
                <c:pt idx="856">
                  <c:v>11255.308000000001</c:v>
                </c:pt>
                <c:pt idx="857">
                  <c:v>11276.253000000001</c:v>
                </c:pt>
                <c:pt idx="858">
                  <c:v>11297.092000000001</c:v>
                </c:pt>
                <c:pt idx="859">
                  <c:v>11314.418</c:v>
                </c:pt>
                <c:pt idx="860">
                  <c:v>11334.817999999999</c:v>
                </c:pt>
                <c:pt idx="861">
                  <c:v>11355.517</c:v>
                </c:pt>
                <c:pt idx="862">
                  <c:v>11373.584000000001</c:v>
                </c:pt>
                <c:pt idx="863">
                  <c:v>11390.489</c:v>
                </c:pt>
                <c:pt idx="864">
                  <c:v>11408.102000000001</c:v>
                </c:pt>
                <c:pt idx="865">
                  <c:v>11427.449000000001</c:v>
                </c:pt>
                <c:pt idx="866">
                  <c:v>11445.86</c:v>
                </c:pt>
                <c:pt idx="867">
                  <c:v>11465.682000000001</c:v>
                </c:pt>
                <c:pt idx="868">
                  <c:v>11486.248</c:v>
                </c:pt>
                <c:pt idx="869">
                  <c:v>11506.14</c:v>
                </c:pt>
                <c:pt idx="870">
                  <c:v>11529.67</c:v>
                </c:pt>
                <c:pt idx="871">
                  <c:v>11551.725</c:v>
                </c:pt>
                <c:pt idx="872">
                  <c:v>11571.17</c:v>
                </c:pt>
                <c:pt idx="873">
                  <c:v>11589.916999999999</c:v>
                </c:pt>
                <c:pt idx="874">
                  <c:v>11607.897000000001</c:v>
                </c:pt>
                <c:pt idx="875">
                  <c:v>11624.481</c:v>
                </c:pt>
                <c:pt idx="876">
                  <c:v>11641.182000000001</c:v>
                </c:pt>
                <c:pt idx="877">
                  <c:v>11658.986000000001</c:v>
                </c:pt>
                <c:pt idx="878">
                  <c:v>11675.523999999999</c:v>
                </c:pt>
                <c:pt idx="879">
                  <c:v>11694.396000000001</c:v>
                </c:pt>
                <c:pt idx="880">
                  <c:v>11714.048000000001</c:v>
                </c:pt>
                <c:pt idx="881">
                  <c:v>11735.002</c:v>
                </c:pt>
                <c:pt idx="882">
                  <c:v>11750.289000000001</c:v>
                </c:pt>
                <c:pt idx="883">
                  <c:v>11767.873</c:v>
                </c:pt>
                <c:pt idx="884">
                  <c:v>11785.677</c:v>
                </c:pt>
                <c:pt idx="885">
                  <c:v>11804.171</c:v>
                </c:pt>
                <c:pt idx="886">
                  <c:v>11820.912</c:v>
                </c:pt>
                <c:pt idx="887">
                  <c:v>11839.307000000001</c:v>
                </c:pt>
                <c:pt idx="888">
                  <c:v>11858.878000000001</c:v>
                </c:pt>
                <c:pt idx="889">
                  <c:v>11875.918</c:v>
                </c:pt>
                <c:pt idx="890">
                  <c:v>11895.218999999999</c:v>
                </c:pt>
                <c:pt idx="891">
                  <c:v>11916.296</c:v>
                </c:pt>
                <c:pt idx="892">
                  <c:v>11933.922</c:v>
                </c:pt>
                <c:pt idx="893">
                  <c:v>11956.700999999999</c:v>
                </c:pt>
                <c:pt idx="894">
                  <c:v>11976.099</c:v>
                </c:pt>
                <c:pt idx="895">
                  <c:v>11993.624</c:v>
                </c:pt>
                <c:pt idx="896">
                  <c:v>12012.22</c:v>
                </c:pt>
                <c:pt idx="897">
                  <c:v>12029.463</c:v>
                </c:pt>
                <c:pt idx="898">
                  <c:v>12047.888000000001</c:v>
                </c:pt>
                <c:pt idx="899">
                  <c:v>12065.704</c:v>
                </c:pt>
                <c:pt idx="900">
                  <c:v>12081.941000000001</c:v>
                </c:pt>
                <c:pt idx="901">
                  <c:v>12100.06</c:v>
                </c:pt>
                <c:pt idx="902">
                  <c:v>12117.504000000001</c:v>
                </c:pt>
                <c:pt idx="903">
                  <c:v>12134.638999999999</c:v>
                </c:pt>
                <c:pt idx="904">
                  <c:v>12153.307000000001</c:v>
                </c:pt>
                <c:pt idx="905">
                  <c:v>12174.145</c:v>
                </c:pt>
                <c:pt idx="906">
                  <c:v>12194.691000000001</c:v>
                </c:pt>
                <c:pt idx="907">
                  <c:v>12213.617</c:v>
                </c:pt>
                <c:pt idx="908">
                  <c:v>12234.972</c:v>
                </c:pt>
                <c:pt idx="909">
                  <c:v>12254.438</c:v>
                </c:pt>
                <c:pt idx="910">
                  <c:v>12273.880999999999</c:v>
                </c:pt>
                <c:pt idx="911">
                  <c:v>12292.504000000001</c:v>
                </c:pt>
                <c:pt idx="912">
                  <c:v>12311.121999999999</c:v>
                </c:pt>
                <c:pt idx="913">
                  <c:v>12327.985000000001</c:v>
                </c:pt>
                <c:pt idx="914">
                  <c:v>12347.819</c:v>
                </c:pt>
                <c:pt idx="915">
                  <c:v>12368.17</c:v>
                </c:pt>
                <c:pt idx="916">
                  <c:v>12387.102000000001</c:v>
                </c:pt>
                <c:pt idx="917">
                  <c:v>12408.109</c:v>
                </c:pt>
                <c:pt idx="918">
                  <c:v>12430.049000000001</c:v>
                </c:pt>
                <c:pt idx="919">
                  <c:v>12449.413</c:v>
                </c:pt>
                <c:pt idx="920">
                  <c:v>12468.129000000001</c:v>
                </c:pt>
                <c:pt idx="921">
                  <c:v>12488.084999999999</c:v>
                </c:pt>
                <c:pt idx="922">
                  <c:v>12508.012000000001</c:v>
                </c:pt>
                <c:pt idx="923">
                  <c:v>12526.179</c:v>
                </c:pt>
                <c:pt idx="924">
                  <c:v>12543.177</c:v>
                </c:pt>
                <c:pt idx="925">
                  <c:v>12559.612999999999</c:v>
                </c:pt>
                <c:pt idx="926">
                  <c:v>12577.936</c:v>
                </c:pt>
                <c:pt idx="927">
                  <c:v>12596.253000000001</c:v>
                </c:pt>
                <c:pt idx="928">
                  <c:v>12615.995000000001</c:v>
                </c:pt>
                <c:pt idx="929">
                  <c:v>12633.062</c:v>
                </c:pt>
                <c:pt idx="930">
                  <c:v>12652.587</c:v>
                </c:pt>
                <c:pt idx="931">
                  <c:v>12673.050999999999</c:v>
                </c:pt>
                <c:pt idx="932">
                  <c:v>12692.305</c:v>
                </c:pt>
                <c:pt idx="933">
                  <c:v>12711.007</c:v>
                </c:pt>
                <c:pt idx="934">
                  <c:v>12728.944</c:v>
                </c:pt>
                <c:pt idx="935">
                  <c:v>12745.983</c:v>
                </c:pt>
                <c:pt idx="936">
                  <c:v>12765.503000000001</c:v>
                </c:pt>
                <c:pt idx="937">
                  <c:v>12788.041999999999</c:v>
                </c:pt>
                <c:pt idx="938">
                  <c:v>12806.231</c:v>
                </c:pt>
                <c:pt idx="939">
                  <c:v>12825.335999999999</c:v>
                </c:pt>
                <c:pt idx="940">
                  <c:v>12845.141</c:v>
                </c:pt>
                <c:pt idx="941">
                  <c:v>12864.623</c:v>
                </c:pt>
                <c:pt idx="942">
                  <c:v>12883.39</c:v>
                </c:pt>
                <c:pt idx="943">
                  <c:v>12902.092000000001</c:v>
                </c:pt>
                <c:pt idx="944">
                  <c:v>12921.483</c:v>
                </c:pt>
                <c:pt idx="945">
                  <c:v>12942.249</c:v>
                </c:pt>
                <c:pt idx="946">
                  <c:v>12961.871999999999</c:v>
                </c:pt>
                <c:pt idx="947">
                  <c:v>12980.968999999999</c:v>
                </c:pt>
                <c:pt idx="948">
                  <c:v>12997.192999999999</c:v>
                </c:pt>
                <c:pt idx="949">
                  <c:v>13016.371999999999</c:v>
                </c:pt>
                <c:pt idx="950">
                  <c:v>13033.887000000001</c:v>
                </c:pt>
                <c:pt idx="951">
                  <c:v>13049.866</c:v>
                </c:pt>
                <c:pt idx="952">
                  <c:v>13067.378000000001</c:v>
                </c:pt>
                <c:pt idx="953">
                  <c:v>13084.518</c:v>
                </c:pt>
                <c:pt idx="954">
                  <c:v>13104.055</c:v>
                </c:pt>
                <c:pt idx="955">
                  <c:v>13123.523999999999</c:v>
                </c:pt>
                <c:pt idx="956">
                  <c:v>13145.199000000001</c:v>
                </c:pt>
                <c:pt idx="957">
                  <c:v>13166.928</c:v>
                </c:pt>
                <c:pt idx="958">
                  <c:v>13191.316000000001</c:v>
                </c:pt>
                <c:pt idx="959">
                  <c:v>13211.905000000001</c:v>
                </c:pt>
                <c:pt idx="960">
                  <c:v>13231.016</c:v>
                </c:pt>
                <c:pt idx="961">
                  <c:v>13248.95</c:v>
                </c:pt>
                <c:pt idx="962">
                  <c:v>13267.148999999999</c:v>
                </c:pt>
                <c:pt idx="963">
                  <c:v>13285.137000000001</c:v>
                </c:pt>
                <c:pt idx="964">
                  <c:v>13303.198</c:v>
                </c:pt>
                <c:pt idx="965">
                  <c:v>13320.004000000001</c:v>
                </c:pt>
                <c:pt idx="966">
                  <c:v>13336.489</c:v>
                </c:pt>
                <c:pt idx="967">
                  <c:v>13356.826999999999</c:v>
                </c:pt>
                <c:pt idx="968">
                  <c:v>13377.1</c:v>
                </c:pt>
                <c:pt idx="969">
                  <c:v>13396.748</c:v>
                </c:pt>
                <c:pt idx="970">
                  <c:v>13415.957</c:v>
                </c:pt>
                <c:pt idx="971">
                  <c:v>13436.874</c:v>
                </c:pt>
                <c:pt idx="972">
                  <c:v>13455.183999999999</c:v>
                </c:pt>
                <c:pt idx="973">
                  <c:v>13472.745999999999</c:v>
                </c:pt>
                <c:pt idx="974">
                  <c:v>13491.097</c:v>
                </c:pt>
                <c:pt idx="975">
                  <c:v>13505.651</c:v>
                </c:pt>
                <c:pt idx="976">
                  <c:v>13523.415999999999</c:v>
                </c:pt>
                <c:pt idx="977">
                  <c:v>13541.582</c:v>
                </c:pt>
                <c:pt idx="978">
                  <c:v>13559.089</c:v>
                </c:pt>
                <c:pt idx="979">
                  <c:v>13576.81</c:v>
                </c:pt>
                <c:pt idx="980">
                  <c:v>13596.973</c:v>
                </c:pt>
                <c:pt idx="981">
                  <c:v>13614.787</c:v>
                </c:pt>
                <c:pt idx="982">
                  <c:v>13630.624</c:v>
                </c:pt>
                <c:pt idx="983">
                  <c:v>13648.371999999999</c:v>
                </c:pt>
                <c:pt idx="984">
                  <c:v>13668.989</c:v>
                </c:pt>
                <c:pt idx="985">
                  <c:v>13688.743</c:v>
                </c:pt>
                <c:pt idx="986">
                  <c:v>13707.467000000001</c:v>
                </c:pt>
                <c:pt idx="987">
                  <c:v>13726.768</c:v>
                </c:pt>
                <c:pt idx="988">
                  <c:v>13744.448</c:v>
                </c:pt>
                <c:pt idx="989">
                  <c:v>13762.449000000001</c:v>
                </c:pt>
                <c:pt idx="990">
                  <c:v>13777.379000000001</c:v>
                </c:pt>
                <c:pt idx="991">
                  <c:v>13796.571</c:v>
                </c:pt>
                <c:pt idx="992">
                  <c:v>13814.856</c:v>
                </c:pt>
                <c:pt idx="993">
                  <c:v>13835.398999999999</c:v>
                </c:pt>
                <c:pt idx="994">
                  <c:v>13855.627</c:v>
                </c:pt>
                <c:pt idx="995">
                  <c:v>13872.379000000001</c:v>
                </c:pt>
                <c:pt idx="996">
                  <c:v>13888.429</c:v>
                </c:pt>
                <c:pt idx="997">
                  <c:v>13906.98</c:v>
                </c:pt>
                <c:pt idx="998">
                  <c:v>13928.013999999999</c:v>
                </c:pt>
                <c:pt idx="999">
                  <c:v>13946.996999999999</c:v>
                </c:pt>
                <c:pt idx="1000">
                  <c:v>13965.058999999999</c:v>
                </c:pt>
                <c:pt idx="1001">
                  <c:v>13986.191999999999</c:v>
                </c:pt>
                <c:pt idx="1002">
                  <c:v>14009.529</c:v>
                </c:pt>
                <c:pt idx="1003">
                  <c:v>14028.27</c:v>
                </c:pt>
                <c:pt idx="1004">
                  <c:v>14049.050999999999</c:v>
                </c:pt>
                <c:pt idx="1005">
                  <c:v>14071.958000000001</c:v>
                </c:pt>
                <c:pt idx="1006">
                  <c:v>14093.154</c:v>
                </c:pt>
                <c:pt idx="1007">
                  <c:v>14112.734</c:v>
                </c:pt>
                <c:pt idx="1008">
                  <c:v>14132.755999999999</c:v>
                </c:pt>
                <c:pt idx="1009">
                  <c:v>14149.958000000001</c:v>
                </c:pt>
                <c:pt idx="1010">
                  <c:v>14166.009</c:v>
                </c:pt>
                <c:pt idx="1011">
                  <c:v>14184.507</c:v>
                </c:pt>
                <c:pt idx="1012">
                  <c:v>14201.322</c:v>
                </c:pt>
                <c:pt idx="1013">
                  <c:v>14218.857</c:v>
                </c:pt>
                <c:pt idx="1014">
                  <c:v>14235.986999999999</c:v>
                </c:pt>
                <c:pt idx="1015">
                  <c:v>14253.455</c:v>
                </c:pt>
                <c:pt idx="1016">
                  <c:v>14271.063</c:v>
                </c:pt>
                <c:pt idx="1017">
                  <c:v>14291.594999999999</c:v>
                </c:pt>
                <c:pt idx="1018">
                  <c:v>14311.050999999999</c:v>
                </c:pt>
                <c:pt idx="1019">
                  <c:v>14327.492</c:v>
                </c:pt>
                <c:pt idx="1020">
                  <c:v>14346.424000000001</c:v>
                </c:pt>
                <c:pt idx="1021">
                  <c:v>14361.623</c:v>
                </c:pt>
                <c:pt idx="1022">
                  <c:v>14377.011</c:v>
                </c:pt>
                <c:pt idx="1023">
                  <c:v>14392.102000000001</c:v>
                </c:pt>
                <c:pt idx="1024">
                  <c:v>14411.847</c:v>
                </c:pt>
                <c:pt idx="1025">
                  <c:v>14429.424000000001</c:v>
                </c:pt>
                <c:pt idx="1026">
                  <c:v>14446.599</c:v>
                </c:pt>
                <c:pt idx="1027">
                  <c:v>14468.429</c:v>
                </c:pt>
                <c:pt idx="1028">
                  <c:v>14490.761</c:v>
                </c:pt>
                <c:pt idx="1029">
                  <c:v>14509.507</c:v>
                </c:pt>
                <c:pt idx="1030">
                  <c:v>14527.611000000001</c:v>
                </c:pt>
                <c:pt idx="1031">
                  <c:v>14545.994000000001</c:v>
                </c:pt>
                <c:pt idx="1032">
                  <c:v>14563.866</c:v>
                </c:pt>
                <c:pt idx="1033">
                  <c:v>14582.366</c:v>
                </c:pt>
                <c:pt idx="1034">
                  <c:v>14602.172</c:v>
                </c:pt>
                <c:pt idx="1035">
                  <c:v>14612.712</c:v>
                </c:pt>
                <c:pt idx="1036">
                  <c:v>14630.517</c:v>
                </c:pt>
                <c:pt idx="1037">
                  <c:v>14644.842000000001</c:v>
                </c:pt>
                <c:pt idx="1038">
                  <c:v>14661.228999999999</c:v>
                </c:pt>
                <c:pt idx="1039">
                  <c:v>14681.078</c:v>
                </c:pt>
                <c:pt idx="1040">
                  <c:v>14695.69</c:v>
                </c:pt>
                <c:pt idx="1041">
                  <c:v>14715.556</c:v>
                </c:pt>
                <c:pt idx="1042">
                  <c:v>14730.985000000001</c:v>
                </c:pt>
                <c:pt idx="1043">
                  <c:v>14749.266</c:v>
                </c:pt>
                <c:pt idx="1044">
                  <c:v>14767.105</c:v>
                </c:pt>
                <c:pt idx="1045">
                  <c:v>14785.281000000001</c:v>
                </c:pt>
                <c:pt idx="1046">
                  <c:v>14805.184999999999</c:v>
                </c:pt>
                <c:pt idx="1047">
                  <c:v>14833.171</c:v>
                </c:pt>
                <c:pt idx="1048">
                  <c:v>14853.39</c:v>
                </c:pt>
                <c:pt idx="1049">
                  <c:v>14871.213</c:v>
                </c:pt>
                <c:pt idx="1050">
                  <c:v>14887.785</c:v>
                </c:pt>
                <c:pt idx="1051">
                  <c:v>14903.921</c:v>
                </c:pt>
                <c:pt idx="1052">
                  <c:v>14920.501</c:v>
                </c:pt>
                <c:pt idx="1053">
                  <c:v>14938.594999999999</c:v>
                </c:pt>
                <c:pt idx="1054">
                  <c:v>14956.92</c:v>
                </c:pt>
                <c:pt idx="1055">
                  <c:v>14975.286</c:v>
                </c:pt>
                <c:pt idx="1056">
                  <c:v>14993.762000000001</c:v>
                </c:pt>
                <c:pt idx="1057">
                  <c:v>15009.794</c:v>
                </c:pt>
                <c:pt idx="1058">
                  <c:v>15026.927</c:v>
                </c:pt>
                <c:pt idx="1059">
                  <c:v>15043.664000000001</c:v>
                </c:pt>
                <c:pt idx="1060">
                  <c:v>15061.315000000001</c:v>
                </c:pt>
                <c:pt idx="1061">
                  <c:v>15079.53</c:v>
                </c:pt>
                <c:pt idx="1062">
                  <c:v>15099.184999999999</c:v>
                </c:pt>
                <c:pt idx="1063">
                  <c:v>15119.561</c:v>
                </c:pt>
                <c:pt idx="1064">
                  <c:v>15141.361999999999</c:v>
                </c:pt>
                <c:pt idx="1065">
                  <c:v>15158.227999999999</c:v>
                </c:pt>
                <c:pt idx="1066">
                  <c:v>15176.039000000001</c:v>
                </c:pt>
                <c:pt idx="1067">
                  <c:v>15192.871999999999</c:v>
                </c:pt>
                <c:pt idx="1068">
                  <c:v>15209.513000000001</c:v>
                </c:pt>
                <c:pt idx="1069">
                  <c:v>15226.635</c:v>
                </c:pt>
                <c:pt idx="1070">
                  <c:v>15244.691000000001</c:v>
                </c:pt>
                <c:pt idx="1071">
                  <c:v>15261.258</c:v>
                </c:pt>
                <c:pt idx="1072">
                  <c:v>15277.278</c:v>
                </c:pt>
                <c:pt idx="1073">
                  <c:v>15292.347</c:v>
                </c:pt>
                <c:pt idx="1074">
                  <c:v>15308.337</c:v>
                </c:pt>
                <c:pt idx="1075">
                  <c:v>15322.025</c:v>
                </c:pt>
                <c:pt idx="1076">
                  <c:v>15337.486000000001</c:v>
                </c:pt>
                <c:pt idx="1077">
                  <c:v>15355.177</c:v>
                </c:pt>
                <c:pt idx="1078">
                  <c:v>15371.928</c:v>
                </c:pt>
                <c:pt idx="1079">
                  <c:v>15390.535</c:v>
                </c:pt>
                <c:pt idx="1080">
                  <c:v>15406.415999999999</c:v>
                </c:pt>
                <c:pt idx="1081">
                  <c:v>15421.454</c:v>
                </c:pt>
                <c:pt idx="1082">
                  <c:v>15434.797</c:v>
                </c:pt>
                <c:pt idx="1083">
                  <c:v>15448.584000000001</c:v>
                </c:pt>
                <c:pt idx="1084">
                  <c:v>15464.558000000001</c:v>
                </c:pt>
                <c:pt idx="1085">
                  <c:v>15479.324000000001</c:v>
                </c:pt>
                <c:pt idx="1086">
                  <c:v>15496.494000000001</c:v>
                </c:pt>
                <c:pt idx="1087">
                  <c:v>15513.519</c:v>
                </c:pt>
                <c:pt idx="1088">
                  <c:v>15531.583000000001</c:v>
                </c:pt>
                <c:pt idx="1089">
                  <c:v>15547.444</c:v>
                </c:pt>
                <c:pt idx="1090">
                  <c:v>15565.536</c:v>
                </c:pt>
                <c:pt idx="1091">
                  <c:v>15583.645</c:v>
                </c:pt>
                <c:pt idx="1092">
                  <c:v>15604.546</c:v>
                </c:pt>
                <c:pt idx="1093">
                  <c:v>15622.919</c:v>
                </c:pt>
                <c:pt idx="1094">
                  <c:v>15642.645</c:v>
                </c:pt>
                <c:pt idx="1095">
                  <c:v>15663.06</c:v>
                </c:pt>
                <c:pt idx="1096">
                  <c:v>15681.235000000001</c:v>
                </c:pt>
                <c:pt idx="1097">
                  <c:v>15699.56</c:v>
                </c:pt>
                <c:pt idx="1098">
                  <c:v>15715.946</c:v>
                </c:pt>
                <c:pt idx="1099">
                  <c:v>15732.15</c:v>
                </c:pt>
                <c:pt idx="1100">
                  <c:v>15747.496999999999</c:v>
                </c:pt>
                <c:pt idx="1101">
                  <c:v>15764.592000000001</c:v>
                </c:pt>
                <c:pt idx="1102">
                  <c:v>15780.156000000001</c:v>
                </c:pt>
                <c:pt idx="1103">
                  <c:v>15796.793</c:v>
                </c:pt>
                <c:pt idx="1104">
                  <c:v>15813.456</c:v>
                </c:pt>
                <c:pt idx="1105">
                  <c:v>15827.364</c:v>
                </c:pt>
                <c:pt idx="1106">
                  <c:v>15844.525</c:v>
                </c:pt>
                <c:pt idx="1107">
                  <c:v>15859.411</c:v>
                </c:pt>
                <c:pt idx="1108">
                  <c:v>15874.624</c:v>
                </c:pt>
                <c:pt idx="1109">
                  <c:v>15887.58</c:v>
                </c:pt>
                <c:pt idx="1110">
                  <c:v>15901.904</c:v>
                </c:pt>
                <c:pt idx="1111">
                  <c:v>15916.692999999999</c:v>
                </c:pt>
                <c:pt idx="1112">
                  <c:v>15932.996999999999</c:v>
                </c:pt>
                <c:pt idx="1113">
                  <c:v>15948.669</c:v>
                </c:pt>
                <c:pt idx="1114">
                  <c:v>15968.870999999999</c:v>
                </c:pt>
                <c:pt idx="1115">
                  <c:v>15987.611999999999</c:v>
                </c:pt>
                <c:pt idx="1116">
                  <c:v>16004.95</c:v>
                </c:pt>
                <c:pt idx="1117">
                  <c:v>16020.502</c:v>
                </c:pt>
                <c:pt idx="1118">
                  <c:v>16039.687</c:v>
                </c:pt>
                <c:pt idx="1119">
                  <c:v>16058.541999999999</c:v>
                </c:pt>
                <c:pt idx="1120">
                  <c:v>16080.572</c:v>
                </c:pt>
                <c:pt idx="1121">
                  <c:v>16098.694</c:v>
                </c:pt>
                <c:pt idx="1122">
                  <c:v>16116.277</c:v>
                </c:pt>
                <c:pt idx="1123">
                  <c:v>16131.458000000001</c:v>
                </c:pt>
                <c:pt idx="1124">
                  <c:v>16148.734</c:v>
                </c:pt>
                <c:pt idx="1125">
                  <c:v>16165.287</c:v>
                </c:pt>
                <c:pt idx="1126">
                  <c:v>16179.932000000001</c:v>
                </c:pt>
                <c:pt idx="1127">
                  <c:v>16196.741</c:v>
                </c:pt>
                <c:pt idx="1128">
                  <c:v>16212.648999999999</c:v>
                </c:pt>
                <c:pt idx="1129">
                  <c:v>16229.018</c:v>
                </c:pt>
                <c:pt idx="1130">
                  <c:v>16245.897999999999</c:v>
                </c:pt>
                <c:pt idx="1131">
                  <c:v>16263.45</c:v>
                </c:pt>
                <c:pt idx="1132">
                  <c:v>16281.771000000001</c:v>
                </c:pt>
                <c:pt idx="1133">
                  <c:v>16301.794</c:v>
                </c:pt>
                <c:pt idx="1134">
                  <c:v>16319.484</c:v>
                </c:pt>
                <c:pt idx="1135">
                  <c:v>16335.717000000001</c:v>
                </c:pt>
                <c:pt idx="1136">
                  <c:v>16354.263000000001</c:v>
                </c:pt>
                <c:pt idx="1137">
                  <c:v>16371.552</c:v>
                </c:pt>
                <c:pt idx="1138">
                  <c:v>16390.27</c:v>
                </c:pt>
                <c:pt idx="1139">
                  <c:v>16407.29</c:v>
                </c:pt>
                <c:pt idx="1140">
                  <c:v>16420.537</c:v>
                </c:pt>
                <c:pt idx="1141">
                  <c:v>16435.32</c:v>
                </c:pt>
                <c:pt idx="1142">
                  <c:v>16452.238000000001</c:v>
                </c:pt>
                <c:pt idx="1143">
                  <c:v>16471.628000000001</c:v>
                </c:pt>
                <c:pt idx="1144">
                  <c:v>16492.949000000001</c:v>
                </c:pt>
                <c:pt idx="1145">
                  <c:v>16511.032999999999</c:v>
                </c:pt>
                <c:pt idx="1146">
                  <c:v>16529.826000000001</c:v>
                </c:pt>
                <c:pt idx="1147">
                  <c:v>16550.457999999999</c:v>
                </c:pt>
                <c:pt idx="1148">
                  <c:v>16570.464</c:v>
                </c:pt>
                <c:pt idx="1149">
                  <c:v>16586.924999999999</c:v>
                </c:pt>
                <c:pt idx="1150">
                  <c:v>16604.918000000001</c:v>
                </c:pt>
                <c:pt idx="1151">
                  <c:v>16618.759999999998</c:v>
                </c:pt>
                <c:pt idx="1152">
                  <c:v>16633.322</c:v>
                </c:pt>
                <c:pt idx="1153">
                  <c:v>16650.695</c:v>
                </c:pt>
                <c:pt idx="1154">
                  <c:v>16667.171999999999</c:v>
                </c:pt>
                <c:pt idx="1155">
                  <c:v>16683.079000000002</c:v>
                </c:pt>
                <c:pt idx="1156">
                  <c:v>16702.748</c:v>
                </c:pt>
                <c:pt idx="1157">
                  <c:v>16720.276999999998</c:v>
                </c:pt>
                <c:pt idx="1158">
                  <c:v>16737.8</c:v>
                </c:pt>
                <c:pt idx="1159">
                  <c:v>16755.083999999999</c:v>
                </c:pt>
                <c:pt idx="1160">
                  <c:v>16771.669000000002</c:v>
                </c:pt>
                <c:pt idx="1161">
                  <c:v>16788.649000000001</c:v>
                </c:pt>
                <c:pt idx="1162">
                  <c:v>16806.994999999999</c:v>
                </c:pt>
                <c:pt idx="1163">
                  <c:v>16824.543000000001</c:v>
                </c:pt>
                <c:pt idx="1164">
                  <c:v>16843.143</c:v>
                </c:pt>
                <c:pt idx="1165">
                  <c:v>16861.494999999999</c:v>
                </c:pt>
                <c:pt idx="1166">
                  <c:v>16881.277999999998</c:v>
                </c:pt>
                <c:pt idx="1167">
                  <c:v>16900.080000000002</c:v>
                </c:pt>
                <c:pt idx="1168">
                  <c:v>16918.109</c:v>
                </c:pt>
                <c:pt idx="1169">
                  <c:v>16935.530999999999</c:v>
                </c:pt>
                <c:pt idx="1170">
                  <c:v>16951.53</c:v>
                </c:pt>
                <c:pt idx="1171">
                  <c:v>16970.435000000001</c:v>
                </c:pt>
                <c:pt idx="1172">
                  <c:v>16990.205999999998</c:v>
                </c:pt>
                <c:pt idx="1173">
                  <c:v>17005.366999999998</c:v>
                </c:pt>
                <c:pt idx="1174">
                  <c:v>17020.920999999998</c:v>
                </c:pt>
                <c:pt idx="1175">
                  <c:v>17033.886999999999</c:v>
                </c:pt>
                <c:pt idx="1176">
                  <c:v>17050.664000000001</c:v>
                </c:pt>
                <c:pt idx="1177">
                  <c:v>17066.614000000001</c:v>
                </c:pt>
                <c:pt idx="1178">
                  <c:v>17084.127</c:v>
                </c:pt>
                <c:pt idx="1179">
                  <c:v>17101.794999999998</c:v>
                </c:pt>
                <c:pt idx="1180">
                  <c:v>17120.849999999999</c:v>
                </c:pt>
                <c:pt idx="1181">
                  <c:v>17142.239000000001</c:v>
                </c:pt>
                <c:pt idx="1182">
                  <c:v>17158.542000000001</c:v>
                </c:pt>
                <c:pt idx="1183">
                  <c:v>17174.258000000002</c:v>
                </c:pt>
                <c:pt idx="1184">
                  <c:v>17192.043000000001</c:v>
                </c:pt>
                <c:pt idx="1185">
                  <c:v>17209.02</c:v>
                </c:pt>
                <c:pt idx="1186">
                  <c:v>17225.559000000001</c:v>
                </c:pt>
                <c:pt idx="1187">
                  <c:v>17240.295999999998</c:v>
                </c:pt>
                <c:pt idx="1188">
                  <c:v>17257.972000000002</c:v>
                </c:pt>
                <c:pt idx="1189">
                  <c:v>17274.117999999999</c:v>
                </c:pt>
                <c:pt idx="1190">
                  <c:v>17295.311000000002</c:v>
                </c:pt>
                <c:pt idx="1191">
                  <c:v>17318.696</c:v>
                </c:pt>
                <c:pt idx="1192">
                  <c:v>17336.866000000002</c:v>
                </c:pt>
                <c:pt idx="1193">
                  <c:v>17357.308000000001</c:v>
                </c:pt>
                <c:pt idx="1194">
                  <c:v>17376.749</c:v>
                </c:pt>
                <c:pt idx="1195">
                  <c:v>17395.012999999999</c:v>
                </c:pt>
                <c:pt idx="1196">
                  <c:v>17410.965</c:v>
                </c:pt>
                <c:pt idx="1197">
                  <c:v>17427.062999999998</c:v>
                </c:pt>
                <c:pt idx="1198">
                  <c:v>17443.012999999999</c:v>
                </c:pt>
                <c:pt idx="1199">
                  <c:v>17459.330999999998</c:v>
                </c:pt>
                <c:pt idx="1200">
                  <c:v>17473.688999999998</c:v>
                </c:pt>
                <c:pt idx="1201">
                  <c:v>17490.088</c:v>
                </c:pt>
                <c:pt idx="1202">
                  <c:v>17503.539000000001</c:v>
                </c:pt>
                <c:pt idx="1203">
                  <c:v>17520.216</c:v>
                </c:pt>
                <c:pt idx="1204">
                  <c:v>17537.815999999999</c:v>
                </c:pt>
                <c:pt idx="1205">
                  <c:v>17554.927</c:v>
                </c:pt>
                <c:pt idx="1206">
                  <c:v>17571.323</c:v>
                </c:pt>
                <c:pt idx="1207">
                  <c:v>17589.458999999999</c:v>
                </c:pt>
                <c:pt idx="1208">
                  <c:v>17605.725999999999</c:v>
                </c:pt>
                <c:pt idx="1209">
                  <c:v>17623.402999999998</c:v>
                </c:pt>
                <c:pt idx="1210">
                  <c:v>17638.258000000002</c:v>
                </c:pt>
                <c:pt idx="1211">
                  <c:v>17656.359</c:v>
                </c:pt>
                <c:pt idx="1212">
                  <c:v>17668.377</c:v>
                </c:pt>
                <c:pt idx="1213">
                  <c:v>17685.052</c:v>
                </c:pt>
                <c:pt idx="1214">
                  <c:v>17702.149000000001</c:v>
                </c:pt>
                <c:pt idx="1215">
                  <c:v>17720.397000000001</c:v>
                </c:pt>
                <c:pt idx="1216">
                  <c:v>17735.483</c:v>
                </c:pt>
                <c:pt idx="1217">
                  <c:v>17751.437999999998</c:v>
                </c:pt>
                <c:pt idx="1218">
                  <c:v>17767.013999999999</c:v>
                </c:pt>
                <c:pt idx="1219">
                  <c:v>17781.84</c:v>
                </c:pt>
                <c:pt idx="1220">
                  <c:v>17797.674999999999</c:v>
                </c:pt>
                <c:pt idx="1221">
                  <c:v>17813.435000000001</c:v>
                </c:pt>
                <c:pt idx="1222">
                  <c:v>17830.153999999999</c:v>
                </c:pt>
                <c:pt idx="1223">
                  <c:v>17842.938999999998</c:v>
                </c:pt>
                <c:pt idx="1224">
                  <c:v>17859.629000000001</c:v>
                </c:pt>
                <c:pt idx="1225">
                  <c:v>17876.713</c:v>
                </c:pt>
                <c:pt idx="1226">
                  <c:v>17894.007000000001</c:v>
                </c:pt>
                <c:pt idx="1227">
                  <c:v>17911.266</c:v>
                </c:pt>
                <c:pt idx="1228">
                  <c:v>17929.004000000001</c:v>
                </c:pt>
                <c:pt idx="1229">
                  <c:v>17947.558000000001</c:v>
                </c:pt>
                <c:pt idx="1230">
                  <c:v>17963.785</c:v>
                </c:pt>
                <c:pt idx="1231">
                  <c:v>17981.383000000002</c:v>
                </c:pt>
                <c:pt idx="1232">
                  <c:v>17997.498</c:v>
                </c:pt>
                <c:pt idx="1233">
                  <c:v>18012.259999999998</c:v>
                </c:pt>
                <c:pt idx="1234">
                  <c:v>18029.308000000001</c:v>
                </c:pt>
                <c:pt idx="1235">
                  <c:v>18044.73</c:v>
                </c:pt>
                <c:pt idx="1236">
                  <c:v>18060.832999999999</c:v>
                </c:pt>
                <c:pt idx="1237">
                  <c:v>18074.563999999998</c:v>
                </c:pt>
                <c:pt idx="1238">
                  <c:v>18089.313999999998</c:v>
                </c:pt>
                <c:pt idx="1239">
                  <c:v>18105.806</c:v>
                </c:pt>
                <c:pt idx="1240">
                  <c:v>18125.632000000001</c:v>
                </c:pt>
                <c:pt idx="1241">
                  <c:v>18147.156999999999</c:v>
                </c:pt>
                <c:pt idx="1242">
                  <c:v>18163.562000000002</c:v>
                </c:pt>
                <c:pt idx="1243">
                  <c:v>18181.752</c:v>
                </c:pt>
                <c:pt idx="1244">
                  <c:v>18198.385999999999</c:v>
                </c:pt>
                <c:pt idx="1245">
                  <c:v>18211.767</c:v>
                </c:pt>
                <c:pt idx="1246">
                  <c:v>18227.050999999999</c:v>
                </c:pt>
                <c:pt idx="1247">
                  <c:v>18243.437999999998</c:v>
                </c:pt>
                <c:pt idx="1248">
                  <c:v>18259.699000000001</c:v>
                </c:pt>
                <c:pt idx="1249">
                  <c:v>18276.413</c:v>
                </c:pt>
                <c:pt idx="1250">
                  <c:v>18292.797999999999</c:v>
                </c:pt>
                <c:pt idx="1251">
                  <c:v>18307.952000000001</c:v>
                </c:pt>
                <c:pt idx="1252">
                  <c:v>18325.214</c:v>
                </c:pt>
                <c:pt idx="1253">
                  <c:v>18342.75</c:v>
                </c:pt>
                <c:pt idx="1254">
                  <c:v>18363.96</c:v>
                </c:pt>
                <c:pt idx="1255">
                  <c:v>18375.748</c:v>
                </c:pt>
                <c:pt idx="1256">
                  <c:v>18391.835999999999</c:v>
                </c:pt>
                <c:pt idx="1257">
                  <c:v>18412.310000000001</c:v>
                </c:pt>
                <c:pt idx="1258">
                  <c:v>18425.541000000001</c:v>
                </c:pt>
                <c:pt idx="1259">
                  <c:v>18442.152999999998</c:v>
                </c:pt>
                <c:pt idx="1260">
                  <c:v>18456.988000000001</c:v>
                </c:pt>
                <c:pt idx="1261">
                  <c:v>18470.358</c:v>
                </c:pt>
                <c:pt idx="1262">
                  <c:v>18485.401000000002</c:v>
                </c:pt>
                <c:pt idx="1263">
                  <c:v>18499.947</c:v>
                </c:pt>
                <c:pt idx="1264">
                  <c:v>18518.327000000001</c:v>
                </c:pt>
                <c:pt idx="1265">
                  <c:v>18539.3</c:v>
                </c:pt>
                <c:pt idx="1266">
                  <c:v>18556.125</c:v>
                </c:pt>
                <c:pt idx="1267">
                  <c:v>18570.978999999999</c:v>
                </c:pt>
                <c:pt idx="1268">
                  <c:v>18588.046999999999</c:v>
                </c:pt>
                <c:pt idx="1269">
                  <c:v>18600.45</c:v>
                </c:pt>
                <c:pt idx="1270">
                  <c:v>18612.006000000001</c:v>
                </c:pt>
                <c:pt idx="1271">
                  <c:v>18624.722000000002</c:v>
                </c:pt>
                <c:pt idx="1272">
                  <c:v>18636.863000000001</c:v>
                </c:pt>
                <c:pt idx="1273">
                  <c:v>18649.518</c:v>
                </c:pt>
                <c:pt idx="1274">
                  <c:v>18661.745999999999</c:v>
                </c:pt>
                <c:pt idx="1275">
                  <c:v>18674.335999999999</c:v>
                </c:pt>
                <c:pt idx="1276">
                  <c:v>18687.491999999998</c:v>
                </c:pt>
                <c:pt idx="1277">
                  <c:v>18699.72</c:v>
                </c:pt>
                <c:pt idx="1278">
                  <c:v>18712.447</c:v>
                </c:pt>
                <c:pt idx="1279">
                  <c:v>18724.334999999999</c:v>
                </c:pt>
                <c:pt idx="1280">
                  <c:v>18737.053</c:v>
                </c:pt>
                <c:pt idx="1281">
                  <c:v>18753.921999999999</c:v>
                </c:pt>
                <c:pt idx="1282">
                  <c:v>18767.066999999999</c:v>
                </c:pt>
                <c:pt idx="1283">
                  <c:v>18781.593000000001</c:v>
                </c:pt>
                <c:pt idx="1284">
                  <c:v>18793.506000000001</c:v>
                </c:pt>
                <c:pt idx="1285">
                  <c:v>18807.218000000001</c:v>
                </c:pt>
                <c:pt idx="1286">
                  <c:v>18820.324000000001</c:v>
                </c:pt>
                <c:pt idx="1287">
                  <c:v>18831.716</c:v>
                </c:pt>
                <c:pt idx="1288">
                  <c:v>18844.946</c:v>
                </c:pt>
                <c:pt idx="1289">
                  <c:v>18856.377</c:v>
                </c:pt>
                <c:pt idx="1290">
                  <c:v>18869.050999999999</c:v>
                </c:pt>
                <c:pt idx="1291">
                  <c:v>18880.75</c:v>
                </c:pt>
                <c:pt idx="1292">
                  <c:v>18895.517</c:v>
                </c:pt>
                <c:pt idx="1293">
                  <c:v>18907.153999999999</c:v>
                </c:pt>
                <c:pt idx="1294">
                  <c:v>18922.645</c:v>
                </c:pt>
                <c:pt idx="1295">
                  <c:v>18943.667000000001</c:v>
                </c:pt>
                <c:pt idx="1296">
                  <c:v>18960.071</c:v>
                </c:pt>
                <c:pt idx="1297">
                  <c:v>18974.580000000002</c:v>
                </c:pt>
                <c:pt idx="1298">
                  <c:v>18990.834999999999</c:v>
                </c:pt>
                <c:pt idx="1299">
                  <c:v>19007.894</c:v>
                </c:pt>
                <c:pt idx="1300">
                  <c:v>19026.102999999999</c:v>
                </c:pt>
                <c:pt idx="1301">
                  <c:v>19041.706999999999</c:v>
                </c:pt>
                <c:pt idx="1302">
                  <c:v>19054.847000000002</c:v>
                </c:pt>
                <c:pt idx="1303">
                  <c:v>19068.014999999999</c:v>
                </c:pt>
                <c:pt idx="1304">
                  <c:v>19083.671999999999</c:v>
                </c:pt>
                <c:pt idx="1305">
                  <c:v>19099.487000000001</c:v>
                </c:pt>
                <c:pt idx="1306">
                  <c:v>19115.960999999999</c:v>
                </c:pt>
                <c:pt idx="1307">
                  <c:v>19128.931</c:v>
                </c:pt>
                <c:pt idx="1308">
                  <c:v>19145.710999999999</c:v>
                </c:pt>
                <c:pt idx="1309">
                  <c:v>19160.633000000002</c:v>
                </c:pt>
                <c:pt idx="1310">
                  <c:v>19174.387999999999</c:v>
                </c:pt>
                <c:pt idx="1311">
                  <c:v>19186.797999999999</c:v>
                </c:pt>
                <c:pt idx="1312">
                  <c:v>19202.246999999999</c:v>
                </c:pt>
                <c:pt idx="1313">
                  <c:v>19218.463</c:v>
                </c:pt>
                <c:pt idx="1314">
                  <c:v>19235.849999999999</c:v>
                </c:pt>
                <c:pt idx="1315">
                  <c:v>19253.258000000002</c:v>
                </c:pt>
                <c:pt idx="1316">
                  <c:v>19269.804</c:v>
                </c:pt>
                <c:pt idx="1317">
                  <c:v>19288.347000000002</c:v>
                </c:pt>
                <c:pt idx="1318">
                  <c:v>19306.498</c:v>
                </c:pt>
                <c:pt idx="1319">
                  <c:v>19321.023000000001</c:v>
                </c:pt>
                <c:pt idx="1320">
                  <c:v>19337.794999999998</c:v>
                </c:pt>
                <c:pt idx="1321">
                  <c:v>19354.7</c:v>
                </c:pt>
                <c:pt idx="1322">
                  <c:v>19371.044999999998</c:v>
                </c:pt>
                <c:pt idx="1323">
                  <c:v>19385.082999999999</c:v>
                </c:pt>
                <c:pt idx="1324">
                  <c:v>19397.641</c:v>
                </c:pt>
                <c:pt idx="1325">
                  <c:v>19412.445</c:v>
                </c:pt>
                <c:pt idx="1326">
                  <c:v>19425.359</c:v>
                </c:pt>
                <c:pt idx="1327">
                  <c:v>19440.028999999999</c:v>
                </c:pt>
                <c:pt idx="1328">
                  <c:v>19455.238000000001</c:v>
                </c:pt>
                <c:pt idx="1329">
                  <c:v>19468.219000000001</c:v>
                </c:pt>
                <c:pt idx="1330">
                  <c:v>19483.523000000001</c:v>
                </c:pt>
                <c:pt idx="1331">
                  <c:v>19499.633999999998</c:v>
                </c:pt>
                <c:pt idx="1332">
                  <c:v>19516.456999999999</c:v>
                </c:pt>
                <c:pt idx="1333">
                  <c:v>19530.544000000002</c:v>
                </c:pt>
                <c:pt idx="1334">
                  <c:v>19545.927</c:v>
                </c:pt>
                <c:pt idx="1335">
                  <c:v>19559.268</c:v>
                </c:pt>
                <c:pt idx="1336">
                  <c:v>19572.105</c:v>
                </c:pt>
                <c:pt idx="1337">
                  <c:v>19587.124</c:v>
                </c:pt>
                <c:pt idx="1338">
                  <c:v>19603.425999999999</c:v>
                </c:pt>
                <c:pt idx="1339">
                  <c:v>19619.599999999999</c:v>
                </c:pt>
                <c:pt idx="1340">
                  <c:v>19636.517</c:v>
                </c:pt>
                <c:pt idx="1341">
                  <c:v>19653.048999999999</c:v>
                </c:pt>
                <c:pt idx="1342">
                  <c:v>19668.677</c:v>
                </c:pt>
                <c:pt idx="1343">
                  <c:v>19683.053</c:v>
                </c:pt>
                <c:pt idx="1344">
                  <c:v>19698.877</c:v>
                </c:pt>
                <c:pt idx="1345">
                  <c:v>19714.294999999998</c:v>
                </c:pt>
                <c:pt idx="1346">
                  <c:v>19729.370999999999</c:v>
                </c:pt>
                <c:pt idx="1347">
                  <c:v>19743.967000000001</c:v>
                </c:pt>
                <c:pt idx="1348">
                  <c:v>19759.228999999999</c:v>
                </c:pt>
                <c:pt idx="1349">
                  <c:v>19777.822</c:v>
                </c:pt>
                <c:pt idx="1350">
                  <c:v>19791.633999999998</c:v>
                </c:pt>
                <c:pt idx="1351">
                  <c:v>19804.277999999998</c:v>
                </c:pt>
                <c:pt idx="1352">
                  <c:v>19818.307000000001</c:v>
                </c:pt>
                <c:pt idx="1353">
                  <c:v>19834.246999999999</c:v>
                </c:pt>
                <c:pt idx="1354">
                  <c:v>19849.565999999999</c:v>
                </c:pt>
                <c:pt idx="1355">
                  <c:v>19866.707999999999</c:v>
                </c:pt>
                <c:pt idx="1356">
                  <c:v>19882.591</c:v>
                </c:pt>
                <c:pt idx="1357">
                  <c:v>19898.065999999999</c:v>
                </c:pt>
                <c:pt idx="1358">
                  <c:v>19912.397000000001</c:v>
                </c:pt>
                <c:pt idx="1359">
                  <c:v>19924.344000000001</c:v>
                </c:pt>
                <c:pt idx="1360">
                  <c:v>19936.827000000001</c:v>
                </c:pt>
                <c:pt idx="1361">
                  <c:v>19947.574000000001</c:v>
                </c:pt>
                <c:pt idx="1362">
                  <c:v>19958.77</c:v>
                </c:pt>
                <c:pt idx="1363">
                  <c:v>19969.383999999998</c:v>
                </c:pt>
                <c:pt idx="1364">
                  <c:v>19981.782999999999</c:v>
                </c:pt>
                <c:pt idx="1365">
                  <c:v>19994.598000000002</c:v>
                </c:pt>
                <c:pt idx="1366">
                  <c:v>20007.464</c:v>
                </c:pt>
                <c:pt idx="1367">
                  <c:v>20019.975999999999</c:v>
                </c:pt>
                <c:pt idx="1368">
                  <c:v>20034.613000000001</c:v>
                </c:pt>
                <c:pt idx="1369">
                  <c:v>20049.349999999999</c:v>
                </c:pt>
                <c:pt idx="1370">
                  <c:v>20066.281999999999</c:v>
                </c:pt>
                <c:pt idx="1371">
                  <c:v>20083.236000000001</c:v>
                </c:pt>
                <c:pt idx="1372">
                  <c:v>20099.739000000001</c:v>
                </c:pt>
                <c:pt idx="1373">
                  <c:v>20115.343000000001</c:v>
                </c:pt>
                <c:pt idx="1374">
                  <c:v>20129.698</c:v>
                </c:pt>
                <c:pt idx="1375">
                  <c:v>20143.687000000002</c:v>
                </c:pt>
                <c:pt idx="1376">
                  <c:v>20155.030999999999</c:v>
                </c:pt>
                <c:pt idx="1377">
                  <c:v>20166.374</c:v>
                </c:pt>
                <c:pt idx="1378">
                  <c:v>20180.216</c:v>
                </c:pt>
                <c:pt idx="1379">
                  <c:v>20195.919999999998</c:v>
                </c:pt>
                <c:pt idx="1380">
                  <c:v>20211.312999999998</c:v>
                </c:pt>
                <c:pt idx="1381">
                  <c:v>20229.667000000001</c:v>
                </c:pt>
                <c:pt idx="1382">
                  <c:v>20242.2</c:v>
                </c:pt>
                <c:pt idx="1383">
                  <c:v>20256.441999999999</c:v>
                </c:pt>
                <c:pt idx="1384">
                  <c:v>20269.763999999999</c:v>
                </c:pt>
                <c:pt idx="1385">
                  <c:v>20283.002</c:v>
                </c:pt>
                <c:pt idx="1386">
                  <c:v>20295.017</c:v>
                </c:pt>
                <c:pt idx="1387">
                  <c:v>20310.091</c:v>
                </c:pt>
                <c:pt idx="1388">
                  <c:v>20324.53</c:v>
                </c:pt>
                <c:pt idx="1389">
                  <c:v>20339.808000000001</c:v>
                </c:pt>
                <c:pt idx="1390">
                  <c:v>20352.644</c:v>
                </c:pt>
                <c:pt idx="1391">
                  <c:v>20366.566999999999</c:v>
                </c:pt>
                <c:pt idx="1392">
                  <c:v>20380.415000000001</c:v>
                </c:pt>
                <c:pt idx="1393">
                  <c:v>20395.633000000002</c:v>
                </c:pt>
                <c:pt idx="1394">
                  <c:v>20411.27</c:v>
                </c:pt>
                <c:pt idx="1395">
                  <c:v>20425.566999999999</c:v>
                </c:pt>
                <c:pt idx="1396">
                  <c:v>20440.268</c:v>
                </c:pt>
                <c:pt idx="1397">
                  <c:v>20457.861000000001</c:v>
                </c:pt>
                <c:pt idx="1398">
                  <c:v>20474.473999999998</c:v>
                </c:pt>
                <c:pt idx="1399">
                  <c:v>20489.476999999999</c:v>
                </c:pt>
                <c:pt idx="1400">
                  <c:v>20503.213</c:v>
                </c:pt>
                <c:pt idx="1401">
                  <c:v>20516.940999999999</c:v>
                </c:pt>
                <c:pt idx="1402">
                  <c:v>20530.841</c:v>
                </c:pt>
                <c:pt idx="1403">
                  <c:v>20545.019</c:v>
                </c:pt>
                <c:pt idx="1404">
                  <c:v>20560.425999999999</c:v>
                </c:pt>
                <c:pt idx="1405">
                  <c:v>20577.028999999999</c:v>
                </c:pt>
                <c:pt idx="1406">
                  <c:v>20597.407999999999</c:v>
                </c:pt>
                <c:pt idx="1407">
                  <c:v>20612.106</c:v>
                </c:pt>
                <c:pt idx="1408">
                  <c:v>20627.712</c:v>
                </c:pt>
                <c:pt idx="1409">
                  <c:v>20639.809000000001</c:v>
                </c:pt>
                <c:pt idx="1410">
                  <c:v>20648.828000000001</c:v>
                </c:pt>
                <c:pt idx="1411">
                  <c:v>20663.507000000001</c:v>
                </c:pt>
                <c:pt idx="1412">
                  <c:v>20674.878000000001</c:v>
                </c:pt>
                <c:pt idx="1413">
                  <c:v>20689.359</c:v>
                </c:pt>
                <c:pt idx="1414">
                  <c:v>20702.876</c:v>
                </c:pt>
                <c:pt idx="1415">
                  <c:v>20715.116999999998</c:v>
                </c:pt>
                <c:pt idx="1416">
                  <c:v>20729.794000000002</c:v>
                </c:pt>
                <c:pt idx="1417">
                  <c:v>20747.171999999999</c:v>
                </c:pt>
                <c:pt idx="1418">
                  <c:v>20764.253000000001</c:v>
                </c:pt>
                <c:pt idx="1419">
                  <c:v>20780.722000000002</c:v>
                </c:pt>
                <c:pt idx="1420">
                  <c:v>20794.559000000001</c:v>
                </c:pt>
                <c:pt idx="1421">
                  <c:v>20809.173999999999</c:v>
                </c:pt>
                <c:pt idx="1422">
                  <c:v>20821.867999999999</c:v>
                </c:pt>
                <c:pt idx="1423">
                  <c:v>20833.519</c:v>
                </c:pt>
                <c:pt idx="1424">
                  <c:v>20845.937000000002</c:v>
                </c:pt>
                <c:pt idx="1425">
                  <c:v>20857.388999999999</c:v>
                </c:pt>
                <c:pt idx="1426">
                  <c:v>20868.5</c:v>
                </c:pt>
                <c:pt idx="1427">
                  <c:v>20880.789000000001</c:v>
                </c:pt>
                <c:pt idx="1428">
                  <c:v>20895.986000000001</c:v>
                </c:pt>
                <c:pt idx="1429">
                  <c:v>20909.45</c:v>
                </c:pt>
                <c:pt idx="1430">
                  <c:v>20923.509999999998</c:v>
                </c:pt>
                <c:pt idx="1431">
                  <c:v>20939.362000000001</c:v>
                </c:pt>
                <c:pt idx="1432">
                  <c:v>20952.927</c:v>
                </c:pt>
                <c:pt idx="1433">
                  <c:v>20966.516</c:v>
                </c:pt>
                <c:pt idx="1434">
                  <c:v>20981.882000000001</c:v>
                </c:pt>
                <c:pt idx="1435">
                  <c:v>20996.311000000002</c:v>
                </c:pt>
                <c:pt idx="1436">
                  <c:v>21011.609</c:v>
                </c:pt>
                <c:pt idx="1437">
                  <c:v>21023.878000000001</c:v>
                </c:pt>
                <c:pt idx="1438">
                  <c:v>21036.182000000001</c:v>
                </c:pt>
                <c:pt idx="1439">
                  <c:v>21048.952000000001</c:v>
                </c:pt>
                <c:pt idx="1440">
                  <c:v>21059.731</c:v>
                </c:pt>
                <c:pt idx="1441">
                  <c:v>21073.652999999998</c:v>
                </c:pt>
                <c:pt idx="1442">
                  <c:v>21086.618999999999</c:v>
                </c:pt>
                <c:pt idx="1443">
                  <c:v>21100.377</c:v>
                </c:pt>
                <c:pt idx="1444">
                  <c:v>21120.788</c:v>
                </c:pt>
                <c:pt idx="1445">
                  <c:v>21137.706999999999</c:v>
                </c:pt>
                <c:pt idx="1446">
                  <c:v>21153.929</c:v>
                </c:pt>
                <c:pt idx="1447">
                  <c:v>21170.975999999999</c:v>
                </c:pt>
                <c:pt idx="1448">
                  <c:v>21187.21</c:v>
                </c:pt>
                <c:pt idx="1449">
                  <c:v>21198.179</c:v>
                </c:pt>
                <c:pt idx="1450">
                  <c:v>21208.552</c:v>
                </c:pt>
                <c:pt idx="1451">
                  <c:v>21219.337</c:v>
                </c:pt>
                <c:pt idx="1452">
                  <c:v>21230.28</c:v>
                </c:pt>
                <c:pt idx="1453">
                  <c:v>21244.767</c:v>
                </c:pt>
                <c:pt idx="1454">
                  <c:v>21259.177</c:v>
                </c:pt>
                <c:pt idx="1455">
                  <c:v>21272.035</c:v>
                </c:pt>
                <c:pt idx="1456">
                  <c:v>21286.901000000002</c:v>
                </c:pt>
                <c:pt idx="1457">
                  <c:v>21300.602999999999</c:v>
                </c:pt>
                <c:pt idx="1458">
                  <c:v>21313.333999999999</c:v>
                </c:pt>
                <c:pt idx="1459">
                  <c:v>21325.399000000001</c:v>
                </c:pt>
                <c:pt idx="1460">
                  <c:v>21338.537</c:v>
                </c:pt>
                <c:pt idx="1461">
                  <c:v>21351.907999999999</c:v>
                </c:pt>
                <c:pt idx="1462">
                  <c:v>21363.348999999998</c:v>
                </c:pt>
                <c:pt idx="1463">
                  <c:v>21376.879000000001</c:v>
                </c:pt>
                <c:pt idx="1464">
                  <c:v>21386.800999999999</c:v>
                </c:pt>
                <c:pt idx="1465">
                  <c:v>21397.655999999999</c:v>
                </c:pt>
                <c:pt idx="1466">
                  <c:v>21412.476999999999</c:v>
                </c:pt>
                <c:pt idx="1467">
                  <c:v>21426.085999999999</c:v>
                </c:pt>
                <c:pt idx="1468">
                  <c:v>21439.387999999999</c:v>
                </c:pt>
                <c:pt idx="1469">
                  <c:v>21449.449000000001</c:v>
                </c:pt>
                <c:pt idx="1470">
                  <c:v>21459.786</c:v>
                </c:pt>
                <c:pt idx="1471">
                  <c:v>21471.876</c:v>
                </c:pt>
                <c:pt idx="1472">
                  <c:v>21487.337</c:v>
                </c:pt>
                <c:pt idx="1473">
                  <c:v>21501.991000000002</c:v>
                </c:pt>
                <c:pt idx="1474">
                  <c:v>21512.653999999999</c:v>
                </c:pt>
                <c:pt idx="1475">
                  <c:v>21523.842000000001</c:v>
                </c:pt>
                <c:pt idx="1476">
                  <c:v>21535.809000000001</c:v>
                </c:pt>
                <c:pt idx="1477">
                  <c:v>21548.959999999999</c:v>
                </c:pt>
                <c:pt idx="1478">
                  <c:v>21564.949000000001</c:v>
                </c:pt>
                <c:pt idx="1479">
                  <c:v>21578.37</c:v>
                </c:pt>
                <c:pt idx="1480">
                  <c:v>21589.989000000001</c:v>
                </c:pt>
                <c:pt idx="1481">
                  <c:v>21601.66</c:v>
                </c:pt>
                <c:pt idx="1482">
                  <c:v>21610.975999999999</c:v>
                </c:pt>
                <c:pt idx="1483">
                  <c:v>21621.935000000001</c:v>
                </c:pt>
                <c:pt idx="1484">
                  <c:v>21633.436000000002</c:v>
                </c:pt>
                <c:pt idx="1485">
                  <c:v>21646.977999999999</c:v>
                </c:pt>
                <c:pt idx="1486">
                  <c:v>21659.792000000001</c:v>
                </c:pt>
                <c:pt idx="1487">
                  <c:v>21674.061000000002</c:v>
                </c:pt>
                <c:pt idx="1488">
                  <c:v>21688.528999999999</c:v>
                </c:pt>
                <c:pt idx="1489">
                  <c:v>21702.541000000001</c:v>
                </c:pt>
                <c:pt idx="1490">
                  <c:v>21714.542000000001</c:v>
                </c:pt>
                <c:pt idx="1491">
                  <c:v>21727.116999999998</c:v>
                </c:pt>
                <c:pt idx="1492">
                  <c:v>21739.787</c:v>
                </c:pt>
                <c:pt idx="1493">
                  <c:v>21751.07</c:v>
                </c:pt>
                <c:pt idx="1494">
                  <c:v>21764.312999999998</c:v>
                </c:pt>
                <c:pt idx="1495">
                  <c:v>21776.286</c:v>
                </c:pt>
                <c:pt idx="1496">
                  <c:v>21786.117999999999</c:v>
                </c:pt>
                <c:pt idx="1497">
                  <c:v>21795.05</c:v>
                </c:pt>
                <c:pt idx="1498">
                  <c:v>21806.805</c:v>
                </c:pt>
                <c:pt idx="1499">
                  <c:v>21816.423999999999</c:v>
                </c:pt>
                <c:pt idx="1500">
                  <c:v>21831.044999999998</c:v>
                </c:pt>
                <c:pt idx="1501">
                  <c:v>21844.812999999998</c:v>
                </c:pt>
                <c:pt idx="1502">
                  <c:v>21855.775000000001</c:v>
                </c:pt>
                <c:pt idx="1503">
                  <c:v>21870.409</c:v>
                </c:pt>
                <c:pt idx="1504">
                  <c:v>21883.656999999999</c:v>
                </c:pt>
                <c:pt idx="1505">
                  <c:v>21894.733</c:v>
                </c:pt>
                <c:pt idx="1506">
                  <c:v>21905.117999999999</c:v>
                </c:pt>
                <c:pt idx="1507">
                  <c:v>21911.957999999999</c:v>
                </c:pt>
                <c:pt idx="1508">
                  <c:v>21920.723999999998</c:v>
                </c:pt>
                <c:pt idx="1509">
                  <c:v>21933.620999999999</c:v>
                </c:pt>
                <c:pt idx="1510">
                  <c:v>21946.678</c:v>
                </c:pt>
                <c:pt idx="1511">
                  <c:v>21959.342000000001</c:v>
                </c:pt>
                <c:pt idx="1512">
                  <c:v>21972.914000000001</c:v>
                </c:pt>
                <c:pt idx="1513">
                  <c:v>21985.114000000001</c:v>
                </c:pt>
                <c:pt idx="1514">
                  <c:v>21997.763999999999</c:v>
                </c:pt>
                <c:pt idx="1515">
                  <c:v>22010.116000000002</c:v>
                </c:pt>
                <c:pt idx="1516">
                  <c:v>22026.699000000001</c:v>
                </c:pt>
                <c:pt idx="1517">
                  <c:v>22043.955000000002</c:v>
                </c:pt>
                <c:pt idx="1518">
                  <c:v>22057.120999999999</c:v>
                </c:pt>
                <c:pt idx="1519">
                  <c:v>22070.246999999999</c:v>
                </c:pt>
                <c:pt idx="1520">
                  <c:v>22081.867999999999</c:v>
                </c:pt>
                <c:pt idx="1521">
                  <c:v>22093.081999999999</c:v>
                </c:pt>
                <c:pt idx="1522">
                  <c:v>22103.133000000002</c:v>
                </c:pt>
                <c:pt idx="1523">
                  <c:v>22112.629000000001</c:v>
                </c:pt>
                <c:pt idx="1524">
                  <c:v>22120.170999999998</c:v>
                </c:pt>
                <c:pt idx="1525">
                  <c:v>22130.116000000002</c:v>
                </c:pt>
                <c:pt idx="1526">
                  <c:v>22141.404999999999</c:v>
                </c:pt>
                <c:pt idx="1527">
                  <c:v>22154.758000000002</c:v>
                </c:pt>
                <c:pt idx="1528">
                  <c:v>22165.79</c:v>
                </c:pt>
                <c:pt idx="1529">
                  <c:v>22177.651000000002</c:v>
                </c:pt>
                <c:pt idx="1530">
                  <c:v>22189.191999999999</c:v>
                </c:pt>
                <c:pt idx="1531">
                  <c:v>22202.370999999999</c:v>
                </c:pt>
                <c:pt idx="1532">
                  <c:v>22214.863000000001</c:v>
                </c:pt>
                <c:pt idx="1533">
                  <c:v>22226.863000000001</c:v>
                </c:pt>
                <c:pt idx="1534">
                  <c:v>22240.881000000001</c:v>
                </c:pt>
                <c:pt idx="1535">
                  <c:v>22254.654999999999</c:v>
                </c:pt>
                <c:pt idx="1536">
                  <c:v>22267.562999999998</c:v>
                </c:pt>
                <c:pt idx="1537">
                  <c:v>22276.698</c:v>
                </c:pt>
                <c:pt idx="1538">
                  <c:v>22287.702000000001</c:v>
                </c:pt>
                <c:pt idx="1539">
                  <c:v>22296.142</c:v>
                </c:pt>
                <c:pt idx="1540">
                  <c:v>22310.035</c:v>
                </c:pt>
                <c:pt idx="1541">
                  <c:v>22324.616000000002</c:v>
                </c:pt>
                <c:pt idx="1542">
                  <c:v>22337.278999999999</c:v>
                </c:pt>
                <c:pt idx="1543">
                  <c:v>22346.544000000002</c:v>
                </c:pt>
                <c:pt idx="1544">
                  <c:v>22355.118999999999</c:v>
                </c:pt>
                <c:pt idx="1545">
                  <c:v>22365.54</c:v>
                </c:pt>
                <c:pt idx="1546">
                  <c:v>22378.240000000002</c:v>
                </c:pt>
                <c:pt idx="1547">
                  <c:v>22389.242999999999</c:v>
                </c:pt>
                <c:pt idx="1548">
                  <c:v>22402.258000000002</c:v>
                </c:pt>
                <c:pt idx="1549">
                  <c:v>22412.681</c:v>
                </c:pt>
                <c:pt idx="1550">
                  <c:v>22422.913</c:v>
                </c:pt>
                <c:pt idx="1551">
                  <c:v>22431.807000000001</c:v>
                </c:pt>
                <c:pt idx="1552">
                  <c:v>22441.423999999999</c:v>
                </c:pt>
                <c:pt idx="1553">
                  <c:v>22450.327000000001</c:v>
                </c:pt>
                <c:pt idx="1554">
                  <c:v>22462.063999999998</c:v>
                </c:pt>
                <c:pt idx="1555">
                  <c:v>22474.291000000001</c:v>
                </c:pt>
                <c:pt idx="1556">
                  <c:v>22486.079000000002</c:v>
                </c:pt>
                <c:pt idx="1557">
                  <c:v>22495.312999999998</c:v>
                </c:pt>
                <c:pt idx="1558">
                  <c:v>22508.327000000001</c:v>
                </c:pt>
                <c:pt idx="1559">
                  <c:v>22518.399000000001</c:v>
                </c:pt>
                <c:pt idx="1560">
                  <c:v>22530.315999999999</c:v>
                </c:pt>
                <c:pt idx="1561">
                  <c:v>22541.877</c:v>
                </c:pt>
                <c:pt idx="1562">
                  <c:v>22554.425999999999</c:v>
                </c:pt>
                <c:pt idx="1563">
                  <c:v>22564.688999999998</c:v>
                </c:pt>
                <c:pt idx="1564">
                  <c:v>22578.074000000001</c:v>
                </c:pt>
                <c:pt idx="1565">
                  <c:v>22591.098000000002</c:v>
                </c:pt>
                <c:pt idx="1566">
                  <c:v>22598.504000000001</c:v>
                </c:pt>
                <c:pt idx="1567">
                  <c:v>22609.200000000001</c:v>
                </c:pt>
                <c:pt idx="1568">
                  <c:v>22618.257000000001</c:v>
                </c:pt>
                <c:pt idx="1569">
                  <c:v>22628.863000000001</c:v>
                </c:pt>
                <c:pt idx="1570">
                  <c:v>22640.802</c:v>
                </c:pt>
                <c:pt idx="1571">
                  <c:v>22653.48</c:v>
                </c:pt>
                <c:pt idx="1572">
                  <c:v>22665.133000000002</c:v>
                </c:pt>
                <c:pt idx="1573">
                  <c:v>22674.177</c:v>
                </c:pt>
                <c:pt idx="1574">
                  <c:v>22682.657999999999</c:v>
                </c:pt>
                <c:pt idx="1575">
                  <c:v>22692.092000000001</c:v>
                </c:pt>
                <c:pt idx="1576">
                  <c:v>22702.202000000001</c:v>
                </c:pt>
                <c:pt idx="1577">
                  <c:v>22715.313999999998</c:v>
                </c:pt>
                <c:pt idx="1578">
                  <c:v>22727.603999999999</c:v>
                </c:pt>
                <c:pt idx="1579">
                  <c:v>22739.267</c:v>
                </c:pt>
                <c:pt idx="1580">
                  <c:v>22751.620999999999</c:v>
                </c:pt>
                <c:pt idx="1581">
                  <c:v>22762.727999999999</c:v>
                </c:pt>
                <c:pt idx="1582">
                  <c:v>22770.892</c:v>
                </c:pt>
                <c:pt idx="1583">
                  <c:v>22780.946</c:v>
                </c:pt>
                <c:pt idx="1584">
                  <c:v>22787.792000000001</c:v>
                </c:pt>
                <c:pt idx="1585">
                  <c:v>22796.26</c:v>
                </c:pt>
                <c:pt idx="1586">
                  <c:v>22803.058000000001</c:v>
                </c:pt>
                <c:pt idx="1587">
                  <c:v>22811.824000000001</c:v>
                </c:pt>
                <c:pt idx="1588">
                  <c:v>22821.68</c:v>
                </c:pt>
                <c:pt idx="1589">
                  <c:v>22829.611000000001</c:v>
                </c:pt>
                <c:pt idx="1590">
                  <c:v>22839.736000000001</c:v>
                </c:pt>
                <c:pt idx="1591">
                  <c:v>22850.857</c:v>
                </c:pt>
                <c:pt idx="1592">
                  <c:v>22860.305</c:v>
                </c:pt>
                <c:pt idx="1593">
                  <c:v>22870.071</c:v>
                </c:pt>
                <c:pt idx="1594">
                  <c:v>22879.562000000002</c:v>
                </c:pt>
                <c:pt idx="1595">
                  <c:v>22890.924999999999</c:v>
                </c:pt>
                <c:pt idx="1596">
                  <c:v>22901.332999999999</c:v>
                </c:pt>
                <c:pt idx="1597">
                  <c:v>22913.931</c:v>
                </c:pt>
                <c:pt idx="1598">
                  <c:v>22924.107</c:v>
                </c:pt>
                <c:pt idx="1599">
                  <c:v>22933.632000000001</c:v>
                </c:pt>
                <c:pt idx="1600">
                  <c:v>22942.478999999999</c:v>
                </c:pt>
                <c:pt idx="1601">
                  <c:v>22950.916000000001</c:v>
                </c:pt>
                <c:pt idx="1602">
                  <c:v>22956.397000000001</c:v>
                </c:pt>
                <c:pt idx="1603">
                  <c:v>22966.527999999998</c:v>
                </c:pt>
                <c:pt idx="1604">
                  <c:v>22977.404999999999</c:v>
                </c:pt>
                <c:pt idx="1605">
                  <c:v>22987.347000000002</c:v>
                </c:pt>
                <c:pt idx="1606">
                  <c:v>22997.901999999998</c:v>
                </c:pt>
                <c:pt idx="1607">
                  <c:v>23006.473999999998</c:v>
                </c:pt>
                <c:pt idx="1608">
                  <c:v>23016.178</c:v>
                </c:pt>
                <c:pt idx="1609">
                  <c:v>23026.633999999998</c:v>
                </c:pt>
                <c:pt idx="1610">
                  <c:v>23034.132000000001</c:v>
                </c:pt>
                <c:pt idx="1611">
                  <c:v>23044.223000000002</c:v>
                </c:pt>
                <c:pt idx="1612">
                  <c:v>23053.100999999999</c:v>
                </c:pt>
                <c:pt idx="1613">
                  <c:v>23061.726999999999</c:v>
                </c:pt>
                <c:pt idx="1614">
                  <c:v>23072.871999999999</c:v>
                </c:pt>
                <c:pt idx="1615">
                  <c:v>23082.811000000002</c:v>
                </c:pt>
                <c:pt idx="1616">
                  <c:v>23091.828000000001</c:v>
                </c:pt>
                <c:pt idx="1617">
                  <c:v>23101.027999999998</c:v>
                </c:pt>
                <c:pt idx="1618">
                  <c:v>23109.71</c:v>
                </c:pt>
                <c:pt idx="1619">
                  <c:v>23119.615000000002</c:v>
                </c:pt>
                <c:pt idx="1620">
                  <c:v>23128.268</c:v>
                </c:pt>
                <c:pt idx="1621">
                  <c:v>23134.777999999998</c:v>
                </c:pt>
                <c:pt idx="1622">
                  <c:v>23143.499</c:v>
                </c:pt>
                <c:pt idx="1623">
                  <c:v>23150.86</c:v>
                </c:pt>
                <c:pt idx="1624">
                  <c:v>23158.856</c:v>
                </c:pt>
                <c:pt idx="1625">
                  <c:v>23165.210999999999</c:v>
                </c:pt>
                <c:pt idx="1626">
                  <c:v>23173.413</c:v>
                </c:pt>
                <c:pt idx="1627">
                  <c:v>23183.93</c:v>
                </c:pt>
                <c:pt idx="1628">
                  <c:v>23195.719000000001</c:v>
                </c:pt>
                <c:pt idx="1629">
                  <c:v>23203.973999999998</c:v>
                </c:pt>
                <c:pt idx="1630">
                  <c:v>23210.837</c:v>
                </c:pt>
                <c:pt idx="1631">
                  <c:v>23220.207999999999</c:v>
                </c:pt>
                <c:pt idx="1632">
                  <c:v>23228.454000000002</c:v>
                </c:pt>
                <c:pt idx="1633">
                  <c:v>23235.924999999999</c:v>
                </c:pt>
                <c:pt idx="1634">
                  <c:v>23244.786</c:v>
                </c:pt>
                <c:pt idx="1635">
                  <c:v>23253.572</c:v>
                </c:pt>
                <c:pt idx="1636">
                  <c:v>23261.17</c:v>
                </c:pt>
                <c:pt idx="1637">
                  <c:v>23271.392</c:v>
                </c:pt>
                <c:pt idx="1638">
                  <c:v>23277.901999999998</c:v>
                </c:pt>
                <c:pt idx="1639">
                  <c:v>23284.267</c:v>
                </c:pt>
                <c:pt idx="1640">
                  <c:v>23293.823</c:v>
                </c:pt>
                <c:pt idx="1641">
                  <c:v>23303.442999999999</c:v>
                </c:pt>
                <c:pt idx="1642">
                  <c:v>23313.963</c:v>
                </c:pt>
                <c:pt idx="1643">
                  <c:v>23321.83</c:v>
                </c:pt>
                <c:pt idx="1644">
                  <c:v>23331.483</c:v>
                </c:pt>
                <c:pt idx="1645">
                  <c:v>23340.723000000002</c:v>
                </c:pt>
                <c:pt idx="1646">
                  <c:v>23347.772000000001</c:v>
                </c:pt>
                <c:pt idx="1647">
                  <c:v>23354.823</c:v>
                </c:pt>
                <c:pt idx="1648">
                  <c:v>23361.800999999999</c:v>
                </c:pt>
                <c:pt idx="1649">
                  <c:v>23367.850999999999</c:v>
                </c:pt>
                <c:pt idx="1650">
                  <c:v>23374.125</c:v>
                </c:pt>
                <c:pt idx="1651">
                  <c:v>23382.501</c:v>
                </c:pt>
                <c:pt idx="1652">
                  <c:v>23391.583999999999</c:v>
                </c:pt>
                <c:pt idx="1653">
                  <c:v>23399.146000000001</c:v>
                </c:pt>
                <c:pt idx="1654">
                  <c:v>23405.929</c:v>
                </c:pt>
                <c:pt idx="1655">
                  <c:v>23414.228999999999</c:v>
                </c:pt>
                <c:pt idx="1656">
                  <c:v>23419.062999999998</c:v>
                </c:pt>
                <c:pt idx="1657">
                  <c:v>23424.864000000001</c:v>
                </c:pt>
                <c:pt idx="1658">
                  <c:v>23432.875</c:v>
                </c:pt>
                <c:pt idx="1659">
                  <c:v>23439.626</c:v>
                </c:pt>
                <c:pt idx="1660">
                  <c:v>23447.008999999998</c:v>
                </c:pt>
                <c:pt idx="1661">
                  <c:v>23454.981</c:v>
                </c:pt>
                <c:pt idx="1662">
                  <c:v>23466.466</c:v>
                </c:pt>
                <c:pt idx="1663">
                  <c:v>23473.32</c:v>
                </c:pt>
                <c:pt idx="1664">
                  <c:v>23482.885999999999</c:v>
                </c:pt>
                <c:pt idx="1665">
                  <c:v>23489.641</c:v>
                </c:pt>
                <c:pt idx="1666">
                  <c:v>23494.706999999999</c:v>
                </c:pt>
                <c:pt idx="1667">
                  <c:v>23502.83</c:v>
                </c:pt>
                <c:pt idx="1668">
                  <c:v>23510.359</c:v>
                </c:pt>
                <c:pt idx="1669">
                  <c:v>23516.625</c:v>
                </c:pt>
                <c:pt idx="1670">
                  <c:v>23522.891</c:v>
                </c:pt>
                <c:pt idx="1671">
                  <c:v>23528.14</c:v>
                </c:pt>
                <c:pt idx="1672">
                  <c:v>23537.246999999999</c:v>
                </c:pt>
                <c:pt idx="1673">
                  <c:v>23542.644</c:v>
                </c:pt>
                <c:pt idx="1674">
                  <c:v>23552.118999999999</c:v>
                </c:pt>
                <c:pt idx="1675">
                  <c:v>23561.653999999999</c:v>
                </c:pt>
                <c:pt idx="1676">
                  <c:v>23570.894</c:v>
                </c:pt>
                <c:pt idx="1677">
                  <c:v>23581.133999999998</c:v>
                </c:pt>
                <c:pt idx="1678">
                  <c:v>23590.994999999999</c:v>
                </c:pt>
                <c:pt idx="1679">
                  <c:v>23598.786</c:v>
                </c:pt>
                <c:pt idx="1680">
                  <c:v>23607.780999999999</c:v>
                </c:pt>
                <c:pt idx="1681">
                  <c:v>23614.47</c:v>
                </c:pt>
                <c:pt idx="1682">
                  <c:v>23621.415000000001</c:v>
                </c:pt>
                <c:pt idx="1683">
                  <c:v>23628.91</c:v>
                </c:pt>
                <c:pt idx="1684">
                  <c:v>23633.02</c:v>
                </c:pt>
                <c:pt idx="1685">
                  <c:v>23640.132000000001</c:v>
                </c:pt>
                <c:pt idx="1686">
                  <c:v>23647.508000000002</c:v>
                </c:pt>
                <c:pt idx="1687">
                  <c:v>23654.546999999999</c:v>
                </c:pt>
                <c:pt idx="1688">
                  <c:v>23661.065999999999</c:v>
                </c:pt>
                <c:pt idx="1689">
                  <c:v>23670.743999999999</c:v>
                </c:pt>
                <c:pt idx="1690">
                  <c:v>23677.117999999999</c:v>
                </c:pt>
                <c:pt idx="1691">
                  <c:v>23684.212</c:v>
                </c:pt>
                <c:pt idx="1692">
                  <c:v>23692.835999999999</c:v>
                </c:pt>
                <c:pt idx="1693">
                  <c:v>23701.294999999998</c:v>
                </c:pt>
                <c:pt idx="1694">
                  <c:v>23707.688999999998</c:v>
                </c:pt>
                <c:pt idx="1695">
                  <c:v>23710.841</c:v>
                </c:pt>
                <c:pt idx="1696">
                  <c:v>23714.842000000001</c:v>
                </c:pt>
                <c:pt idx="1697">
                  <c:v>23717.114000000001</c:v>
                </c:pt>
                <c:pt idx="1698">
                  <c:v>23721.141</c:v>
                </c:pt>
                <c:pt idx="1699">
                  <c:v>23723.079000000002</c:v>
                </c:pt>
                <c:pt idx="1700">
                  <c:v>23726.681</c:v>
                </c:pt>
                <c:pt idx="1701">
                  <c:v>23733.613000000001</c:v>
                </c:pt>
                <c:pt idx="1702">
                  <c:v>23739.255000000001</c:v>
                </c:pt>
                <c:pt idx="1703">
                  <c:v>23745.005000000001</c:v>
                </c:pt>
                <c:pt idx="1704">
                  <c:v>23752.268</c:v>
                </c:pt>
                <c:pt idx="1705">
                  <c:v>23758.588</c:v>
                </c:pt>
                <c:pt idx="1706">
                  <c:v>23765.055</c:v>
                </c:pt>
                <c:pt idx="1707">
                  <c:v>23773.588</c:v>
                </c:pt>
                <c:pt idx="1708">
                  <c:v>23781.080999999998</c:v>
                </c:pt>
                <c:pt idx="1709">
                  <c:v>23790.367999999999</c:v>
                </c:pt>
                <c:pt idx="1710">
                  <c:v>23800.162</c:v>
                </c:pt>
                <c:pt idx="1711">
                  <c:v>23810.577000000001</c:v>
                </c:pt>
                <c:pt idx="1712">
                  <c:v>23819.437999999998</c:v>
                </c:pt>
                <c:pt idx="1713">
                  <c:v>23824.815999999999</c:v>
                </c:pt>
                <c:pt idx="1714">
                  <c:v>23830.94</c:v>
                </c:pt>
                <c:pt idx="1715">
                  <c:v>23837.694</c:v>
                </c:pt>
                <c:pt idx="1716">
                  <c:v>23843.427</c:v>
                </c:pt>
                <c:pt idx="1717">
                  <c:v>23849.723999999998</c:v>
                </c:pt>
                <c:pt idx="1718">
                  <c:v>23856.924999999999</c:v>
                </c:pt>
                <c:pt idx="1719">
                  <c:v>23861.932000000001</c:v>
                </c:pt>
                <c:pt idx="1720">
                  <c:v>23868.963</c:v>
                </c:pt>
                <c:pt idx="1721">
                  <c:v>23875.030999999999</c:v>
                </c:pt>
                <c:pt idx="1722">
                  <c:v>23879.687000000002</c:v>
                </c:pt>
                <c:pt idx="1723">
                  <c:v>23885.267</c:v>
                </c:pt>
                <c:pt idx="1724">
                  <c:v>23888.975999999999</c:v>
                </c:pt>
                <c:pt idx="1725">
                  <c:v>23890.61</c:v>
                </c:pt>
                <c:pt idx="1726">
                  <c:v>23894.248</c:v>
                </c:pt>
                <c:pt idx="1727">
                  <c:v>23897.014999999999</c:v>
                </c:pt>
                <c:pt idx="1728">
                  <c:v>23902.146000000001</c:v>
                </c:pt>
                <c:pt idx="1729">
                  <c:v>23906.848000000002</c:v>
                </c:pt>
                <c:pt idx="1730">
                  <c:v>23911.385999999999</c:v>
                </c:pt>
                <c:pt idx="1731">
                  <c:v>23914.873</c:v>
                </c:pt>
                <c:pt idx="1732">
                  <c:v>23917.98</c:v>
                </c:pt>
                <c:pt idx="1733">
                  <c:v>23923.124</c:v>
                </c:pt>
                <c:pt idx="1734">
                  <c:v>23930.398000000001</c:v>
                </c:pt>
                <c:pt idx="1735">
                  <c:v>23935.393</c:v>
                </c:pt>
                <c:pt idx="1736">
                  <c:v>23941.848999999998</c:v>
                </c:pt>
                <c:pt idx="1737">
                  <c:v>23945.095000000001</c:v>
                </c:pt>
                <c:pt idx="1738">
                  <c:v>23951.756000000001</c:v>
                </c:pt>
                <c:pt idx="1739">
                  <c:v>23956.812000000002</c:v>
                </c:pt>
                <c:pt idx="1740">
                  <c:v>23963.702000000001</c:v>
                </c:pt>
                <c:pt idx="1741">
                  <c:v>23972.205000000002</c:v>
                </c:pt>
                <c:pt idx="1742">
                  <c:v>23981.225999999999</c:v>
                </c:pt>
                <c:pt idx="1743">
                  <c:v>23989.424999999999</c:v>
                </c:pt>
                <c:pt idx="1744">
                  <c:v>23995.384999999998</c:v>
                </c:pt>
                <c:pt idx="1745">
                  <c:v>24001.15</c:v>
                </c:pt>
                <c:pt idx="1746">
                  <c:v>24007.197</c:v>
                </c:pt>
                <c:pt idx="1747">
                  <c:v>24012.325000000001</c:v>
                </c:pt>
                <c:pt idx="1748">
                  <c:v>24015.010999999999</c:v>
                </c:pt>
                <c:pt idx="1749">
                  <c:v>24016.112000000001</c:v>
                </c:pt>
                <c:pt idx="1750">
                  <c:v>24020.304</c:v>
                </c:pt>
                <c:pt idx="1751">
                  <c:v>24026.753000000001</c:v>
                </c:pt>
                <c:pt idx="1752">
                  <c:v>24033.971000000001</c:v>
                </c:pt>
                <c:pt idx="1753">
                  <c:v>24041.865000000002</c:v>
                </c:pt>
                <c:pt idx="1754">
                  <c:v>24049.601999999999</c:v>
                </c:pt>
                <c:pt idx="1755">
                  <c:v>24055.897000000001</c:v>
                </c:pt>
                <c:pt idx="1756">
                  <c:v>24062.79</c:v>
                </c:pt>
                <c:pt idx="1757">
                  <c:v>24068.517</c:v>
                </c:pt>
                <c:pt idx="1758">
                  <c:v>24074.581999999999</c:v>
                </c:pt>
                <c:pt idx="1759">
                  <c:v>24079.24</c:v>
                </c:pt>
                <c:pt idx="1760">
                  <c:v>24081.358</c:v>
                </c:pt>
                <c:pt idx="1761">
                  <c:v>24082.15</c:v>
                </c:pt>
                <c:pt idx="1762">
                  <c:v>24083.285</c:v>
                </c:pt>
                <c:pt idx="1763">
                  <c:v>24083.644</c:v>
                </c:pt>
                <c:pt idx="1764">
                  <c:v>24091.415000000001</c:v>
                </c:pt>
                <c:pt idx="1765">
                  <c:v>24094.285</c:v>
                </c:pt>
                <c:pt idx="1766">
                  <c:v>24099.162</c:v>
                </c:pt>
                <c:pt idx="1767">
                  <c:v>24101.598999999998</c:v>
                </c:pt>
                <c:pt idx="1768">
                  <c:v>24107.285</c:v>
                </c:pt>
                <c:pt idx="1769">
                  <c:v>24110.446</c:v>
                </c:pt>
                <c:pt idx="1770">
                  <c:v>24115.026999999998</c:v>
                </c:pt>
                <c:pt idx="1771">
                  <c:v>24119.269</c:v>
                </c:pt>
                <c:pt idx="1772">
                  <c:v>24123.992999999999</c:v>
                </c:pt>
                <c:pt idx="1773">
                  <c:v>24126.885999999999</c:v>
                </c:pt>
                <c:pt idx="1774">
                  <c:v>24131.664000000001</c:v>
                </c:pt>
                <c:pt idx="1775">
                  <c:v>24134.612000000001</c:v>
                </c:pt>
                <c:pt idx="1776">
                  <c:v>24139.419000000002</c:v>
                </c:pt>
                <c:pt idx="1777">
                  <c:v>24142.936000000002</c:v>
                </c:pt>
                <c:pt idx="1778">
                  <c:v>24149.137999999999</c:v>
                </c:pt>
                <c:pt idx="1779">
                  <c:v>24152.383999999998</c:v>
                </c:pt>
                <c:pt idx="1780">
                  <c:v>24157.465</c:v>
                </c:pt>
                <c:pt idx="1781">
                  <c:v>24160.224999999999</c:v>
                </c:pt>
                <c:pt idx="1782">
                  <c:v>24164.455000000002</c:v>
                </c:pt>
                <c:pt idx="1783">
                  <c:v>24169.128000000001</c:v>
                </c:pt>
                <c:pt idx="1784">
                  <c:v>24172.813999999998</c:v>
                </c:pt>
                <c:pt idx="1785">
                  <c:v>24178.108</c:v>
                </c:pt>
                <c:pt idx="1786">
                  <c:v>24179.012999999999</c:v>
                </c:pt>
                <c:pt idx="1787">
                  <c:v>24183.879000000001</c:v>
                </c:pt>
                <c:pt idx="1788">
                  <c:v>24186.853999999999</c:v>
                </c:pt>
                <c:pt idx="1789">
                  <c:v>24192.846000000001</c:v>
                </c:pt>
                <c:pt idx="1790">
                  <c:v>24198.315999999999</c:v>
                </c:pt>
                <c:pt idx="1791">
                  <c:v>24205.897000000001</c:v>
                </c:pt>
                <c:pt idx="1792">
                  <c:v>24207.670999999998</c:v>
                </c:pt>
                <c:pt idx="1793">
                  <c:v>24210.883999999998</c:v>
                </c:pt>
                <c:pt idx="1794">
                  <c:v>24211.752</c:v>
                </c:pt>
                <c:pt idx="1795">
                  <c:v>24210.78</c:v>
                </c:pt>
                <c:pt idx="1796">
                  <c:v>24209.785</c:v>
                </c:pt>
                <c:pt idx="1797">
                  <c:v>24211.045999999998</c:v>
                </c:pt>
                <c:pt idx="1798">
                  <c:v>24213.563999999998</c:v>
                </c:pt>
                <c:pt idx="1799">
                  <c:v>24214.366000000002</c:v>
                </c:pt>
                <c:pt idx="1800">
                  <c:v>24214.43</c:v>
                </c:pt>
                <c:pt idx="1801">
                  <c:v>24215.968000000001</c:v>
                </c:pt>
                <c:pt idx="1802">
                  <c:v>24219.812000000002</c:v>
                </c:pt>
                <c:pt idx="1803">
                  <c:v>24222.613000000001</c:v>
                </c:pt>
                <c:pt idx="1804">
                  <c:v>24226.381000000001</c:v>
                </c:pt>
                <c:pt idx="1805">
                  <c:v>24228.63</c:v>
                </c:pt>
                <c:pt idx="1806">
                  <c:v>24227.716</c:v>
                </c:pt>
                <c:pt idx="1807">
                  <c:v>24227.932000000001</c:v>
                </c:pt>
                <c:pt idx="1808">
                  <c:v>24225.93</c:v>
                </c:pt>
                <c:pt idx="1809">
                  <c:v>24227.031999999999</c:v>
                </c:pt>
                <c:pt idx="1810">
                  <c:v>24226.154999999999</c:v>
                </c:pt>
                <c:pt idx="1811">
                  <c:v>24227.013999999999</c:v>
                </c:pt>
                <c:pt idx="1812">
                  <c:v>24227.067999999999</c:v>
                </c:pt>
                <c:pt idx="1813">
                  <c:v>24228.57</c:v>
                </c:pt>
                <c:pt idx="1814">
                  <c:v>24221.028999999999</c:v>
                </c:pt>
                <c:pt idx="1815">
                  <c:v>24219.003000000001</c:v>
                </c:pt>
                <c:pt idx="1816">
                  <c:v>24223.881000000001</c:v>
                </c:pt>
                <c:pt idx="1817">
                  <c:v>24227.855</c:v>
                </c:pt>
                <c:pt idx="1818">
                  <c:v>24229.263999999999</c:v>
                </c:pt>
                <c:pt idx="1819">
                  <c:v>24232.256000000001</c:v>
                </c:pt>
                <c:pt idx="1820">
                  <c:v>24235.113000000001</c:v>
                </c:pt>
                <c:pt idx="1821">
                  <c:v>24236.7</c:v>
                </c:pt>
                <c:pt idx="1822">
                  <c:v>24238.234</c:v>
                </c:pt>
                <c:pt idx="1823">
                  <c:v>24236.760999999999</c:v>
                </c:pt>
                <c:pt idx="1824">
                  <c:v>24238.742999999999</c:v>
                </c:pt>
                <c:pt idx="1825">
                  <c:v>24240.674999999999</c:v>
                </c:pt>
                <c:pt idx="1826">
                  <c:v>24243.962</c:v>
                </c:pt>
                <c:pt idx="1827">
                  <c:v>24243.564999999999</c:v>
                </c:pt>
                <c:pt idx="1828">
                  <c:v>24248.019</c:v>
                </c:pt>
                <c:pt idx="1829">
                  <c:v>24250.008999999998</c:v>
                </c:pt>
                <c:pt idx="1830">
                  <c:v>24254.006000000001</c:v>
                </c:pt>
                <c:pt idx="1831">
                  <c:v>24256.370999999999</c:v>
                </c:pt>
                <c:pt idx="1832">
                  <c:v>24260.116999999998</c:v>
                </c:pt>
                <c:pt idx="1833">
                  <c:v>24264.137999999999</c:v>
                </c:pt>
                <c:pt idx="1834">
                  <c:v>24268.345000000001</c:v>
                </c:pt>
                <c:pt idx="1835">
                  <c:v>24268.44</c:v>
                </c:pt>
                <c:pt idx="1836">
                  <c:v>24267.153999999999</c:v>
                </c:pt>
                <c:pt idx="1837">
                  <c:v>24265.609</c:v>
                </c:pt>
                <c:pt idx="1838">
                  <c:v>24264.691999999999</c:v>
                </c:pt>
                <c:pt idx="1839">
                  <c:v>24265.013999999999</c:v>
                </c:pt>
                <c:pt idx="1840">
                  <c:v>24264.554</c:v>
                </c:pt>
                <c:pt idx="1841">
                  <c:v>24266.079000000002</c:v>
                </c:pt>
                <c:pt idx="1842">
                  <c:v>24267.344000000001</c:v>
                </c:pt>
                <c:pt idx="1843">
                  <c:v>24268.191999999999</c:v>
                </c:pt>
                <c:pt idx="1844">
                  <c:v>24272.982</c:v>
                </c:pt>
                <c:pt idx="1845">
                  <c:v>24271.511999999999</c:v>
                </c:pt>
                <c:pt idx="1846">
                  <c:v>24269.238000000001</c:v>
                </c:pt>
                <c:pt idx="1847">
                  <c:v>24269.699000000001</c:v>
                </c:pt>
                <c:pt idx="1848">
                  <c:v>24270.57</c:v>
                </c:pt>
                <c:pt idx="1849">
                  <c:v>24271.968000000001</c:v>
                </c:pt>
                <c:pt idx="1850">
                  <c:v>24274.807000000001</c:v>
                </c:pt>
                <c:pt idx="1851">
                  <c:v>24277.499</c:v>
                </c:pt>
                <c:pt idx="1852">
                  <c:v>24278.761999999999</c:v>
                </c:pt>
                <c:pt idx="1853">
                  <c:v>24277.362000000001</c:v>
                </c:pt>
                <c:pt idx="1854">
                  <c:v>24277.991000000002</c:v>
                </c:pt>
                <c:pt idx="1855">
                  <c:v>24280.101999999999</c:v>
                </c:pt>
                <c:pt idx="1856">
                  <c:v>24283.789000000001</c:v>
                </c:pt>
                <c:pt idx="1857">
                  <c:v>24287.153999999999</c:v>
                </c:pt>
                <c:pt idx="1858">
                  <c:v>24292.953000000001</c:v>
                </c:pt>
                <c:pt idx="1859">
                  <c:v>24292.777999999998</c:v>
                </c:pt>
                <c:pt idx="1860">
                  <c:v>24293.576000000001</c:v>
                </c:pt>
                <c:pt idx="1861">
                  <c:v>24294.904999999999</c:v>
                </c:pt>
                <c:pt idx="1862">
                  <c:v>24297.221000000001</c:v>
                </c:pt>
                <c:pt idx="1863">
                  <c:v>24295.815999999999</c:v>
                </c:pt>
                <c:pt idx="1864">
                  <c:v>24297.26</c:v>
                </c:pt>
                <c:pt idx="1865">
                  <c:v>24293.098000000002</c:v>
                </c:pt>
                <c:pt idx="1866">
                  <c:v>24295.317999999999</c:v>
                </c:pt>
                <c:pt idx="1867">
                  <c:v>24296.168000000001</c:v>
                </c:pt>
                <c:pt idx="1868">
                  <c:v>24297.02</c:v>
                </c:pt>
                <c:pt idx="1869">
                  <c:v>24296.241000000002</c:v>
                </c:pt>
                <c:pt idx="1870">
                  <c:v>24299.464</c:v>
                </c:pt>
                <c:pt idx="1871">
                  <c:v>24300.722000000002</c:v>
                </c:pt>
                <c:pt idx="1872">
                  <c:v>24304.906999999999</c:v>
                </c:pt>
                <c:pt idx="1873">
                  <c:v>24304.518</c:v>
                </c:pt>
                <c:pt idx="1874">
                  <c:v>24306.45</c:v>
                </c:pt>
                <c:pt idx="1875">
                  <c:v>24306.687999999998</c:v>
                </c:pt>
                <c:pt idx="1876">
                  <c:v>24304.455000000002</c:v>
                </c:pt>
                <c:pt idx="1877">
                  <c:v>24307.053</c:v>
                </c:pt>
                <c:pt idx="1878">
                  <c:v>24309.313999999998</c:v>
                </c:pt>
                <c:pt idx="1879">
                  <c:v>24310.503000000001</c:v>
                </c:pt>
                <c:pt idx="1880">
                  <c:v>24310.812000000002</c:v>
                </c:pt>
                <c:pt idx="1881">
                  <c:v>24313.08</c:v>
                </c:pt>
                <c:pt idx="1882">
                  <c:v>24311.883999999998</c:v>
                </c:pt>
                <c:pt idx="1883">
                  <c:v>24312.621999999999</c:v>
                </c:pt>
                <c:pt idx="1884">
                  <c:v>24313.992999999999</c:v>
                </c:pt>
                <c:pt idx="1885">
                  <c:v>24311.992999999999</c:v>
                </c:pt>
                <c:pt idx="1886">
                  <c:v>24309.829000000002</c:v>
                </c:pt>
                <c:pt idx="1887">
                  <c:v>24311.031999999999</c:v>
                </c:pt>
                <c:pt idx="1888">
                  <c:v>24313.120999999999</c:v>
                </c:pt>
                <c:pt idx="1889">
                  <c:v>24312.949000000001</c:v>
                </c:pt>
                <c:pt idx="1890">
                  <c:v>24313.135999999999</c:v>
                </c:pt>
                <c:pt idx="1891">
                  <c:v>24312.503000000001</c:v>
                </c:pt>
                <c:pt idx="1892">
                  <c:v>24312.285</c:v>
                </c:pt>
                <c:pt idx="1893">
                  <c:v>24309.744999999999</c:v>
                </c:pt>
                <c:pt idx="1894">
                  <c:v>24307.584999999999</c:v>
                </c:pt>
                <c:pt idx="1895">
                  <c:v>24302.993999999999</c:v>
                </c:pt>
                <c:pt idx="1896">
                  <c:v>24303.127</c:v>
                </c:pt>
                <c:pt idx="1897">
                  <c:v>24298.9</c:v>
                </c:pt>
                <c:pt idx="1898">
                  <c:v>24298.418000000001</c:v>
                </c:pt>
                <c:pt idx="1899">
                  <c:v>24298.929</c:v>
                </c:pt>
                <c:pt idx="1900">
                  <c:v>24296.493999999999</c:v>
                </c:pt>
                <c:pt idx="1901">
                  <c:v>24295.629000000001</c:v>
                </c:pt>
                <c:pt idx="1902">
                  <c:v>24291.824000000001</c:v>
                </c:pt>
                <c:pt idx="1903">
                  <c:v>24289.691999999999</c:v>
                </c:pt>
                <c:pt idx="1904">
                  <c:v>24289.688999999998</c:v>
                </c:pt>
                <c:pt idx="1905">
                  <c:v>24284.817999999999</c:v>
                </c:pt>
                <c:pt idx="1906">
                  <c:v>24283.669000000002</c:v>
                </c:pt>
                <c:pt idx="1907">
                  <c:v>24280.597000000002</c:v>
                </c:pt>
                <c:pt idx="1908">
                  <c:v>24277.786</c:v>
                </c:pt>
                <c:pt idx="1909">
                  <c:v>24275.014999999999</c:v>
                </c:pt>
                <c:pt idx="1910">
                  <c:v>24272.187999999998</c:v>
                </c:pt>
                <c:pt idx="1911">
                  <c:v>24265.8</c:v>
                </c:pt>
                <c:pt idx="1912">
                  <c:v>24263.406999999999</c:v>
                </c:pt>
                <c:pt idx="1913">
                  <c:v>24262.795999999998</c:v>
                </c:pt>
                <c:pt idx="1914">
                  <c:v>24261.899000000001</c:v>
                </c:pt>
                <c:pt idx="1915">
                  <c:v>24261.903999999999</c:v>
                </c:pt>
                <c:pt idx="1916">
                  <c:v>24260.482</c:v>
                </c:pt>
                <c:pt idx="1917">
                  <c:v>24262.161</c:v>
                </c:pt>
                <c:pt idx="1918">
                  <c:v>24260.335999999999</c:v>
                </c:pt>
                <c:pt idx="1919">
                  <c:v>24259.287</c:v>
                </c:pt>
                <c:pt idx="1920">
                  <c:v>24254.45</c:v>
                </c:pt>
                <c:pt idx="1921">
                  <c:v>24253.285</c:v>
                </c:pt>
                <c:pt idx="1922">
                  <c:v>24250.231</c:v>
                </c:pt>
                <c:pt idx="1923">
                  <c:v>24249.081999999999</c:v>
                </c:pt>
                <c:pt idx="1924">
                  <c:v>24242.120999999999</c:v>
                </c:pt>
                <c:pt idx="1925">
                  <c:v>24238.903999999999</c:v>
                </c:pt>
                <c:pt idx="1926">
                  <c:v>24235.826000000001</c:v>
                </c:pt>
                <c:pt idx="1927">
                  <c:v>24234.215</c:v>
                </c:pt>
                <c:pt idx="1928">
                  <c:v>24227.855</c:v>
                </c:pt>
                <c:pt idx="1929">
                  <c:v>24227.102999999999</c:v>
                </c:pt>
                <c:pt idx="1930">
                  <c:v>24225.464</c:v>
                </c:pt>
                <c:pt idx="1931">
                  <c:v>24221.963</c:v>
                </c:pt>
                <c:pt idx="1932">
                  <c:v>24213.798999999999</c:v>
                </c:pt>
                <c:pt idx="1933">
                  <c:v>24209.632000000001</c:v>
                </c:pt>
                <c:pt idx="1934">
                  <c:v>24190.453000000001</c:v>
                </c:pt>
                <c:pt idx="1935">
                  <c:v>24183.599999999999</c:v>
                </c:pt>
                <c:pt idx="1936">
                  <c:v>24178.576000000001</c:v>
                </c:pt>
                <c:pt idx="1937">
                  <c:v>24172.58</c:v>
                </c:pt>
                <c:pt idx="1938">
                  <c:v>24166.43</c:v>
                </c:pt>
                <c:pt idx="1939">
                  <c:v>24159.35</c:v>
                </c:pt>
                <c:pt idx="1940">
                  <c:v>24153.444</c:v>
                </c:pt>
                <c:pt idx="1941">
                  <c:v>24126.901000000002</c:v>
                </c:pt>
                <c:pt idx="1942">
                  <c:v>24121.563999999998</c:v>
                </c:pt>
                <c:pt idx="1943">
                  <c:v>24108.109</c:v>
                </c:pt>
                <c:pt idx="1944">
                  <c:v>24102.884999999998</c:v>
                </c:pt>
                <c:pt idx="1945">
                  <c:v>24095.082999999999</c:v>
                </c:pt>
                <c:pt idx="1946">
                  <c:v>24090.745999999999</c:v>
                </c:pt>
                <c:pt idx="1947">
                  <c:v>24075.345000000001</c:v>
                </c:pt>
                <c:pt idx="1948">
                  <c:v>24063.965</c:v>
                </c:pt>
                <c:pt idx="1949">
                  <c:v>24052.962</c:v>
                </c:pt>
                <c:pt idx="1950">
                  <c:v>24045.062000000002</c:v>
                </c:pt>
                <c:pt idx="1951">
                  <c:v>24037.817999999999</c:v>
                </c:pt>
                <c:pt idx="1952">
                  <c:v>24032.837</c:v>
                </c:pt>
                <c:pt idx="1953">
                  <c:v>24028.09</c:v>
                </c:pt>
                <c:pt idx="1954">
                  <c:v>24015.435000000001</c:v>
                </c:pt>
                <c:pt idx="1955">
                  <c:v>24002.605</c:v>
                </c:pt>
                <c:pt idx="1956">
                  <c:v>23996.828000000001</c:v>
                </c:pt>
                <c:pt idx="1957">
                  <c:v>23984.880000000001</c:v>
                </c:pt>
                <c:pt idx="1958">
                  <c:v>23976.777999999998</c:v>
                </c:pt>
                <c:pt idx="1959">
                  <c:v>23968.34</c:v>
                </c:pt>
                <c:pt idx="1960">
                  <c:v>23960.217000000001</c:v>
                </c:pt>
                <c:pt idx="1961">
                  <c:v>23941.573</c:v>
                </c:pt>
                <c:pt idx="1962">
                  <c:v>23929.404999999999</c:v>
                </c:pt>
                <c:pt idx="1963">
                  <c:v>23917.489000000001</c:v>
                </c:pt>
                <c:pt idx="1964">
                  <c:v>23908.185000000001</c:v>
                </c:pt>
                <c:pt idx="1965">
                  <c:v>23900.824000000001</c:v>
                </c:pt>
                <c:pt idx="1966">
                  <c:v>23889.303</c:v>
                </c:pt>
                <c:pt idx="1967">
                  <c:v>23860.503000000001</c:v>
                </c:pt>
                <c:pt idx="1968">
                  <c:v>23847.187999999998</c:v>
                </c:pt>
                <c:pt idx="1969">
                  <c:v>23833.329000000002</c:v>
                </c:pt>
                <c:pt idx="1970">
                  <c:v>23814.847000000002</c:v>
                </c:pt>
                <c:pt idx="1971">
                  <c:v>23805.938999999998</c:v>
                </c:pt>
                <c:pt idx="1972">
                  <c:v>23792.232</c:v>
                </c:pt>
                <c:pt idx="1973">
                  <c:v>23779.249</c:v>
                </c:pt>
                <c:pt idx="1974">
                  <c:v>23771.611000000001</c:v>
                </c:pt>
                <c:pt idx="1975">
                  <c:v>23764.094000000001</c:v>
                </c:pt>
                <c:pt idx="1976">
                  <c:v>23755.042000000001</c:v>
                </c:pt>
                <c:pt idx="1977">
                  <c:v>23723.933000000001</c:v>
                </c:pt>
                <c:pt idx="1978">
                  <c:v>23713.758000000002</c:v>
                </c:pt>
                <c:pt idx="1979">
                  <c:v>23698.781999999999</c:v>
                </c:pt>
                <c:pt idx="1980">
                  <c:v>23685.059000000001</c:v>
                </c:pt>
                <c:pt idx="1981">
                  <c:v>23668.901000000002</c:v>
                </c:pt>
                <c:pt idx="1982">
                  <c:v>23649.514999999999</c:v>
                </c:pt>
                <c:pt idx="1983">
                  <c:v>23637.510999999999</c:v>
                </c:pt>
                <c:pt idx="1984">
                  <c:v>23619.994999999999</c:v>
                </c:pt>
                <c:pt idx="1985">
                  <c:v>23600.881000000001</c:v>
                </c:pt>
                <c:pt idx="1986">
                  <c:v>23575.651999999998</c:v>
                </c:pt>
                <c:pt idx="1987">
                  <c:v>23559.746999999999</c:v>
                </c:pt>
                <c:pt idx="1988">
                  <c:v>23547.126</c:v>
                </c:pt>
                <c:pt idx="1989">
                  <c:v>23538.038</c:v>
                </c:pt>
                <c:pt idx="1990">
                  <c:v>23523.802</c:v>
                </c:pt>
                <c:pt idx="1991">
                  <c:v>23512.846000000001</c:v>
                </c:pt>
                <c:pt idx="1992">
                  <c:v>23497.932000000001</c:v>
                </c:pt>
                <c:pt idx="1993">
                  <c:v>23474.641</c:v>
                </c:pt>
                <c:pt idx="1994">
                  <c:v>23456.686000000002</c:v>
                </c:pt>
                <c:pt idx="1995">
                  <c:v>23444.575000000001</c:v>
                </c:pt>
                <c:pt idx="1996">
                  <c:v>23433.14</c:v>
                </c:pt>
                <c:pt idx="1997">
                  <c:v>23405.013999999999</c:v>
                </c:pt>
                <c:pt idx="1998">
                  <c:v>23384.776000000002</c:v>
                </c:pt>
                <c:pt idx="1999">
                  <c:v>23363.440999999999</c:v>
                </c:pt>
                <c:pt idx="2000">
                  <c:v>23349.402999999998</c:v>
                </c:pt>
                <c:pt idx="2001">
                  <c:v>23329.83</c:v>
                </c:pt>
                <c:pt idx="2002">
                  <c:v>23281.663</c:v>
                </c:pt>
                <c:pt idx="2003">
                  <c:v>23244.346000000001</c:v>
                </c:pt>
                <c:pt idx="2004">
                  <c:v>23219.201000000001</c:v>
                </c:pt>
                <c:pt idx="2005">
                  <c:v>23194.901999999998</c:v>
                </c:pt>
                <c:pt idx="2006">
                  <c:v>23174.940999999999</c:v>
                </c:pt>
                <c:pt idx="2007">
                  <c:v>23158.231</c:v>
                </c:pt>
                <c:pt idx="2008">
                  <c:v>23144.221000000001</c:v>
                </c:pt>
                <c:pt idx="2009">
                  <c:v>23130.028999999999</c:v>
                </c:pt>
                <c:pt idx="2010">
                  <c:v>23114.339</c:v>
                </c:pt>
                <c:pt idx="2011">
                  <c:v>23099.184000000001</c:v>
                </c:pt>
                <c:pt idx="2012">
                  <c:v>23086.635999999999</c:v>
                </c:pt>
                <c:pt idx="2013">
                  <c:v>23068.137999999999</c:v>
                </c:pt>
                <c:pt idx="2014">
                  <c:v>23044.942999999999</c:v>
                </c:pt>
                <c:pt idx="2015">
                  <c:v>23031.512999999999</c:v>
                </c:pt>
                <c:pt idx="2016">
                  <c:v>23018.392</c:v>
                </c:pt>
                <c:pt idx="2017">
                  <c:v>23007.672999999999</c:v>
                </c:pt>
                <c:pt idx="2018">
                  <c:v>22995.964</c:v>
                </c:pt>
                <c:pt idx="2019">
                  <c:v>22977.588</c:v>
                </c:pt>
                <c:pt idx="2020">
                  <c:v>22962.877</c:v>
                </c:pt>
                <c:pt idx="2021">
                  <c:v>22950.386999999999</c:v>
                </c:pt>
                <c:pt idx="2022">
                  <c:v>22940.453000000001</c:v>
                </c:pt>
                <c:pt idx="2023">
                  <c:v>22927.887999999999</c:v>
                </c:pt>
                <c:pt idx="2024">
                  <c:v>22910.025000000001</c:v>
                </c:pt>
                <c:pt idx="2025">
                  <c:v>22897.399000000001</c:v>
                </c:pt>
                <c:pt idx="2026">
                  <c:v>22887.379000000001</c:v>
                </c:pt>
                <c:pt idx="2027">
                  <c:v>22877.347000000002</c:v>
                </c:pt>
                <c:pt idx="2028">
                  <c:v>22862.134999999998</c:v>
                </c:pt>
                <c:pt idx="2029">
                  <c:v>22846.833999999999</c:v>
                </c:pt>
                <c:pt idx="2030">
                  <c:v>22831.865000000002</c:v>
                </c:pt>
                <c:pt idx="2031">
                  <c:v>22815.306</c:v>
                </c:pt>
                <c:pt idx="2032">
                  <c:v>22801.425999999999</c:v>
                </c:pt>
                <c:pt idx="2033">
                  <c:v>22785.286</c:v>
                </c:pt>
                <c:pt idx="2034">
                  <c:v>22768.133000000002</c:v>
                </c:pt>
                <c:pt idx="2035">
                  <c:v>22751.285</c:v>
                </c:pt>
                <c:pt idx="2036">
                  <c:v>22736.845000000001</c:v>
                </c:pt>
                <c:pt idx="2037">
                  <c:v>22716.435000000001</c:v>
                </c:pt>
                <c:pt idx="2038">
                  <c:v>22701.375</c:v>
                </c:pt>
                <c:pt idx="2039">
                  <c:v>22691.355</c:v>
                </c:pt>
                <c:pt idx="2040">
                  <c:v>22669.002</c:v>
                </c:pt>
                <c:pt idx="2041">
                  <c:v>22655.96</c:v>
                </c:pt>
                <c:pt idx="2042">
                  <c:v>22637.403999999999</c:v>
                </c:pt>
                <c:pt idx="2043">
                  <c:v>22626.35</c:v>
                </c:pt>
                <c:pt idx="2044">
                  <c:v>22614.418000000001</c:v>
                </c:pt>
                <c:pt idx="2045">
                  <c:v>22604.132000000001</c:v>
                </c:pt>
                <c:pt idx="2046">
                  <c:v>22594.008999999998</c:v>
                </c:pt>
                <c:pt idx="2047">
                  <c:v>22582.322</c:v>
                </c:pt>
                <c:pt idx="2048">
                  <c:v>22574.241000000002</c:v>
                </c:pt>
                <c:pt idx="2049">
                  <c:v>22564.473999999998</c:v>
                </c:pt>
                <c:pt idx="2050">
                  <c:v>22553.022000000001</c:v>
                </c:pt>
                <c:pt idx="2051">
                  <c:v>22540.345000000001</c:v>
                </c:pt>
                <c:pt idx="2052">
                  <c:v>22531.041000000001</c:v>
                </c:pt>
                <c:pt idx="2053">
                  <c:v>22516.543000000001</c:v>
                </c:pt>
                <c:pt idx="2054">
                  <c:v>22494.383999999998</c:v>
                </c:pt>
                <c:pt idx="2055">
                  <c:v>22482.116999999998</c:v>
                </c:pt>
                <c:pt idx="2056">
                  <c:v>22439.632000000001</c:v>
                </c:pt>
                <c:pt idx="2057">
                  <c:v>22416.174999999999</c:v>
                </c:pt>
                <c:pt idx="2058">
                  <c:v>22389.018</c:v>
                </c:pt>
                <c:pt idx="2059">
                  <c:v>22368.725999999999</c:v>
                </c:pt>
                <c:pt idx="2060">
                  <c:v>22353.146000000001</c:v>
                </c:pt>
                <c:pt idx="2061">
                  <c:v>22339.733</c:v>
                </c:pt>
                <c:pt idx="2062">
                  <c:v>22325.776999999998</c:v>
                </c:pt>
                <c:pt idx="2063">
                  <c:v>22312.272000000001</c:v>
                </c:pt>
                <c:pt idx="2064">
                  <c:v>22278.995999999999</c:v>
                </c:pt>
                <c:pt idx="2065">
                  <c:v>22256.73</c:v>
                </c:pt>
                <c:pt idx="2066">
                  <c:v>22240.773000000001</c:v>
                </c:pt>
                <c:pt idx="2067">
                  <c:v>22224.223000000002</c:v>
                </c:pt>
                <c:pt idx="2068">
                  <c:v>22209.956999999999</c:v>
                </c:pt>
                <c:pt idx="2069">
                  <c:v>22193.599999999999</c:v>
                </c:pt>
                <c:pt idx="2070">
                  <c:v>22179.45</c:v>
                </c:pt>
                <c:pt idx="2071">
                  <c:v>22162.616000000002</c:v>
                </c:pt>
                <c:pt idx="2072">
                  <c:v>22148.989000000001</c:v>
                </c:pt>
                <c:pt idx="2073">
                  <c:v>22135.343000000001</c:v>
                </c:pt>
                <c:pt idx="2074">
                  <c:v>22114.862000000001</c:v>
                </c:pt>
                <c:pt idx="2075">
                  <c:v>22098.173999999999</c:v>
                </c:pt>
                <c:pt idx="2076">
                  <c:v>22084.184000000001</c:v>
                </c:pt>
                <c:pt idx="2077">
                  <c:v>22065.463</c:v>
                </c:pt>
                <c:pt idx="2078">
                  <c:v>22044.133999999998</c:v>
                </c:pt>
                <c:pt idx="2079">
                  <c:v>22032.866999999998</c:v>
                </c:pt>
                <c:pt idx="2080">
                  <c:v>22016.297999999999</c:v>
                </c:pt>
                <c:pt idx="2081">
                  <c:v>21995.348000000002</c:v>
                </c:pt>
                <c:pt idx="2082">
                  <c:v>21978.543000000001</c:v>
                </c:pt>
                <c:pt idx="2083">
                  <c:v>21964.572</c:v>
                </c:pt>
                <c:pt idx="2084">
                  <c:v>21949.674999999999</c:v>
                </c:pt>
                <c:pt idx="2085">
                  <c:v>21937.674999999999</c:v>
                </c:pt>
                <c:pt idx="2086">
                  <c:v>21918.923999999999</c:v>
                </c:pt>
                <c:pt idx="2087">
                  <c:v>21904.345000000001</c:v>
                </c:pt>
                <c:pt idx="2088">
                  <c:v>21878.3</c:v>
                </c:pt>
                <c:pt idx="2089">
                  <c:v>21861.9</c:v>
                </c:pt>
                <c:pt idx="2090">
                  <c:v>21844.36</c:v>
                </c:pt>
                <c:pt idx="2091">
                  <c:v>21828.441999999999</c:v>
                </c:pt>
                <c:pt idx="2092">
                  <c:v>21809.564999999999</c:v>
                </c:pt>
                <c:pt idx="2093">
                  <c:v>21794.582999999999</c:v>
                </c:pt>
                <c:pt idx="2094">
                  <c:v>21780.737000000001</c:v>
                </c:pt>
                <c:pt idx="2095">
                  <c:v>21763.472000000002</c:v>
                </c:pt>
                <c:pt idx="2096">
                  <c:v>21749.969000000001</c:v>
                </c:pt>
                <c:pt idx="2097">
                  <c:v>21734.526999999998</c:v>
                </c:pt>
                <c:pt idx="2098">
                  <c:v>21717.934000000001</c:v>
                </c:pt>
                <c:pt idx="2099">
                  <c:v>21702.391</c:v>
                </c:pt>
                <c:pt idx="2100">
                  <c:v>21688.554</c:v>
                </c:pt>
                <c:pt idx="2101">
                  <c:v>21675.81</c:v>
                </c:pt>
                <c:pt idx="2102">
                  <c:v>21659.843000000001</c:v>
                </c:pt>
                <c:pt idx="2103">
                  <c:v>21647.235000000001</c:v>
                </c:pt>
                <c:pt idx="2104">
                  <c:v>21634.173999999999</c:v>
                </c:pt>
                <c:pt idx="2105">
                  <c:v>21622.47</c:v>
                </c:pt>
                <c:pt idx="2106">
                  <c:v>21612.019</c:v>
                </c:pt>
                <c:pt idx="2107">
                  <c:v>21600.422999999999</c:v>
                </c:pt>
                <c:pt idx="2108">
                  <c:v>21585.521000000001</c:v>
                </c:pt>
                <c:pt idx="2109">
                  <c:v>21570.039000000001</c:v>
                </c:pt>
                <c:pt idx="2110">
                  <c:v>21550.364000000001</c:v>
                </c:pt>
                <c:pt idx="2111">
                  <c:v>21537.637999999999</c:v>
                </c:pt>
                <c:pt idx="2112">
                  <c:v>21522.999</c:v>
                </c:pt>
                <c:pt idx="2113">
                  <c:v>21509.312999999998</c:v>
                </c:pt>
                <c:pt idx="2114">
                  <c:v>21479.376</c:v>
                </c:pt>
                <c:pt idx="2115">
                  <c:v>21463.276000000002</c:v>
                </c:pt>
                <c:pt idx="2116">
                  <c:v>21447.145</c:v>
                </c:pt>
                <c:pt idx="2117">
                  <c:v>21423.275000000001</c:v>
                </c:pt>
                <c:pt idx="2118">
                  <c:v>21402.581999999999</c:v>
                </c:pt>
                <c:pt idx="2119">
                  <c:v>21387.282999999999</c:v>
                </c:pt>
                <c:pt idx="2120">
                  <c:v>21372.133000000002</c:v>
                </c:pt>
                <c:pt idx="2121">
                  <c:v>21357.780999999999</c:v>
                </c:pt>
                <c:pt idx="2122">
                  <c:v>21344.669000000002</c:v>
                </c:pt>
                <c:pt idx="2123">
                  <c:v>21328.138999999999</c:v>
                </c:pt>
                <c:pt idx="2124">
                  <c:v>21314.238000000001</c:v>
                </c:pt>
                <c:pt idx="2125">
                  <c:v>21301.975999999999</c:v>
                </c:pt>
                <c:pt idx="2126">
                  <c:v>21287.034</c:v>
                </c:pt>
                <c:pt idx="2127">
                  <c:v>21271.444</c:v>
                </c:pt>
                <c:pt idx="2128">
                  <c:v>21262.22</c:v>
                </c:pt>
                <c:pt idx="2129">
                  <c:v>21251.618999999999</c:v>
                </c:pt>
                <c:pt idx="2130">
                  <c:v>21237.353999999999</c:v>
                </c:pt>
                <c:pt idx="2131">
                  <c:v>21227.663</c:v>
                </c:pt>
                <c:pt idx="2132">
                  <c:v>21208.737000000001</c:v>
                </c:pt>
                <c:pt idx="2133">
                  <c:v>21196.313999999998</c:v>
                </c:pt>
                <c:pt idx="2134">
                  <c:v>21186.99</c:v>
                </c:pt>
                <c:pt idx="2135">
                  <c:v>21175.036</c:v>
                </c:pt>
                <c:pt idx="2136">
                  <c:v>21163.163</c:v>
                </c:pt>
                <c:pt idx="2137">
                  <c:v>21146.186000000002</c:v>
                </c:pt>
                <c:pt idx="2138">
                  <c:v>21133.603999999999</c:v>
                </c:pt>
                <c:pt idx="2139">
                  <c:v>21123.805</c:v>
                </c:pt>
                <c:pt idx="2140">
                  <c:v>21104.848000000002</c:v>
                </c:pt>
                <c:pt idx="2141">
                  <c:v>21090.607</c:v>
                </c:pt>
                <c:pt idx="2142">
                  <c:v>21079.708999999999</c:v>
                </c:pt>
                <c:pt idx="2143">
                  <c:v>21069.102999999999</c:v>
                </c:pt>
                <c:pt idx="2144">
                  <c:v>21054.005000000001</c:v>
                </c:pt>
                <c:pt idx="2145">
                  <c:v>21041.242999999999</c:v>
                </c:pt>
                <c:pt idx="2146">
                  <c:v>21030.044000000002</c:v>
                </c:pt>
                <c:pt idx="2147">
                  <c:v>21014.992999999999</c:v>
                </c:pt>
                <c:pt idx="2148">
                  <c:v>20997.483</c:v>
                </c:pt>
                <c:pt idx="2149">
                  <c:v>20981.391</c:v>
                </c:pt>
                <c:pt idx="2150">
                  <c:v>20969.116000000002</c:v>
                </c:pt>
                <c:pt idx="2151">
                  <c:v>20960.431</c:v>
                </c:pt>
                <c:pt idx="2152">
                  <c:v>20943.937999999998</c:v>
                </c:pt>
                <c:pt idx="2153">
                  <c:v>20930.654999999999</c:v>
                </c:pt>
                <c:pt idx="2154">
                  <c:v>20917.347000000002</c:v>
                </c:pt>
                <c:pt idx="2155">
                  <c:v>20905.355</c:v>
                </c:pt>
                <c:pt idx="2156">
                  <c:v>20896.223999999998</c:v>
                </c:pt>
                <c:pt idx="2157">
                  <c:v>20885.877</c:v>
                </c:pt>
                <c:pt idx="2158">
                  <c:v>20876.328000000001</c:v>
                </c:pt>
                <c:pt idx="2159">
                  <c:v>20866.656999999999</c:v>
                </c:pt>
                <c:pt idx="2160">
                  <c:v>20856.308000000001</c:v>
                </c:pt>
                <c:pt idx="2161">
                  <c:v>20845.874</c:v>
                </c:pt>
                <c:pt idx="2162">
                  <c:v>20837.656999999999</c:v>
                </c:pt>
                <c:pt idx="2163">
                  <c:v>20830.278999999999</c:v>
                </c:pt>
                <c:pt idx="2164">
                  <c:v>20822.190999999999</c:v>
                </c:pt>
                <c:pt idx="2165">
                  <c:v>20810.905999999999</c:v>
                </c:pt>
                <c:pt idx="2166">
                  <c:v>20798.629000000001</c:v>
                </c:pt>
                <c:pt idx="2167">
                  <c:v>20791.234</c:v>
                </c:pt>
                <c:pt idx="2168">
                  <c:v>20780.723000000002</c:v>
                </c:pt>
                <c:pt idx="2169">
                  <c:v>20770.212</c:v>
                </c:pt>
                <c:pt idx="2170">
                  <c:v>20757.833999999999</c:v>
                </c:pt>
                <c:pt idx="2171">
                  <c:v>20749.204000000002</c:v>
                </c:pt>
                <c:pt idx="2172">
                  <c:v>20738.38</c:v>
                </c:pt>
                <c:pt idx="2173">
                  <c:v>20725.575000000001</c:v>
                </c:pt>
                <c:pt idx="2174">
                  <c:v>20713.974999999999</c:v>
                </c:pt>
                <c:pt idx="2175">
                  <c:v>20703.780999999999</c:v>
                </c:pt>
                <c:pt idx="2176">
                  <c:v>20695.175999999999</c:v>
                </c:pt>
                <c:pt idx="2177">
                  <c:v>20683.824000000001</c:v>
                </c:pt>
                <c:pt idx="2178">
                  <c:v>20674.828000000001</c:v>
                </c:pt>
                <c:pt idx="2179">
                  <c:v>20665.664000000001</c:v>
                </c:pt>
                <c:pt idx="2180">
                  <c:v>20659.098000000002</c:v>
                </c:pt>
                <c:pt idx="2181">
                  <c:v>20648.114000000001</c:v>
                </c:pt>
                <c:pt idx="2182">
                  <c:v>20630.501</c:v>
                </c:pt>
                <c:pt idx="2183">
                  <c:v>20618.850999999999</c:v>
                </c:pt>
                <c:pt idx="2184">
                  <c:v>20608.383999999998</c:v>
                </c:pt>
                <c:pt idx="2185">
                  <c:v>20591.583999999999</c:v>
                </c:pt>
                <c:pt idx="2186">
                  <c:v>20575.937999999998</c:v>
                </c:pt>
                <c:pt idx="2187">
                  <c:v>20566.219000000001</c:v>
                </c:pt>
                <c:pt idx="2188">
                  <c:v>20558.017</c:v>
                </c:pt>
                <c:pt idx="2189">
                  <c:v>20551.882000000001</c:v>
                </c:pt>
                <c:pt idx="2190">
                  <c:v>20543.965</c:v>
                </c:pt>
                <c:pt idx="2191">
                  <c:v>20537.873</c:v>
                </c:pt>
                <c:pt idx="2192">
                  <c:v>20528.883999999998</c:v>
                </c:pt>
                <c:pt idx="2193">
                  <c:v>20522.418000000001</c:v>
                </c:pt>
                <c:pt idx="2194">
                  <c:v>20516.957999999999</c:v>
                </c:pt>
                <c:pt idx="2195">
                  <c:v>20508.89</c:v>
                </c:pt>
                <c:pt idx="2196">
                  <c:v>20496.415000000001</c:v>
                </c:pt>
                <c:pt idx="2197">
                  <c:v>20484.297999999999</c:v>
                </c:pt>
                <c:pt idx="2198">
                  <c:v>20475.436000000002</c:v>
                </c:pt>
                <c:pt idx="2199">
                  <c:v>20466.699000000001</c:v>
                </c:pt>
                <c:pt idx="2200">
                  <c:v>20456.835999999999</c:v>
                </c:pt>
                <c:pt idx="2201">
                  <c:v>20449.183000000001</c:v>
                </c:pt>
                <c:pt idx="2202">
                  <c:v>20440.782999999999</c:v>
                </c:pt>
                <c:pt idx="2203">
                  <c:v>20428.087</c:v>
                </c:pt>
                <c:pt idx="2204">
                  <c:v>20421.274000000001</c:v>
                </c:pt>
                <c:pt idx="2205">
                  <c:v>20410.530999999999</c:v>
                </c:pt>
                <c:pt idx="2206">
                  <c:v>20401.804</c:v>
                </c:pt>
                <c:pt idx="2207">
                  <c:v>20392.335999999999</c:v>
                </c:pt>
                <c:pt idx="2208">
                  <c:v>20386.23</c:v>
                </c:pt>
                <c:pt idx="2209">
                  <c:v>20376.918000000001</c:v>
                </c:pt>
                <c:pt idx="2210">
                  <c:v>20367.856</c:v>
                </c:pt>
                <c:pt idx="2211">
                  <c:v>20360.965</c:v>
                </c:pt>
                <c:pt idx="2212">
                  <c:v>20353.341</c:v>
                </c:pt>
                <c:pt idx="2213">
                  <c:v>20347.304</c:v>
                </c:pt>
                <c:pt idx="2214">
                  <c:v>20339.474999999999</c:v>
                </c:pt>
                <c:pt idx="2215">
                  <c:v>20328.855</c:v>
                </c:pt>
                <c:pt idx="2216">
                  <c:v>20317.280999999999</c:v>
                </c:pt>
                <c:pt idx="2217">
                  <c:v>20308.638999999999</c:v>
                </c:pt>
                <c:pt idx="2218">
                  <c:v>20297.699000000001</c:v>
                </c:pt>
                <c:pt idx="2219">
                  <c:v>20286.277999999998</c:v>
                </c:pt>
                <c:pt idx="2220">
                  <c:v>20276.330000000002</c:v>
                </c:pt>
                <c:pt idx="2221">
                  <c:v>20269.302</c:v>
                </c:pt>
                <c:pt idx="2222">
                  <c:v>20257.641</c:v>
                </c:pt>
                <c:pt idx="2223">
                  <c:v>20246.105</c:v>
                </c:pt>
                <c:pt idx="2224">
                  <c:v>20233.419999999998</c:v>
                </c:pt>
                <c:pt idx="2225">
                  <c:v>20224.498</c:v>
                </c:pt>
                <c:pt idx="2226">
                  <c:v>20213.881000000001</c:v>
                </c:pt>
                <c:pt idx="2227">
                  <c:v>20202.715</c:v>
                </c:pt>
                <c:pt idx="2228">
                  <c:v>20193.379000000001</c:v>
                </c:pt>
                <c:pt idx="2229">
                  <c:v>20183.679</c:v>
                </c:pt>
                <c:pt idx="2230">
                  <c:v>20170.951000000001</c:v>
                </c:pt>
                <c:pt idx="2231">
                  <c:v>20164.351999999999</c:v>
                </c:pt>
                <c:pt idx="2232">
                  <c:v>20155.96</c:v>
                </c:pt>
                <c:pt idx="2233">
                  <c:v>20149.62</c:v>
                </c:pt>
                <c:pt idx="2234">
                  <c:v>20141.888999999999</c:v>
                </c:pt>
                <c:pt idx="2235">
                  <c:v>20134.13</c:v>
                </c:pt>
                <c:pt idx="2236">
                  <c:v>20122.78</c:v>
                </c:pt>
                <c:pt idx="2237">
                  <c:v>20116.084999999999</c:v>
                </c:pt>
                <c:pt idx="2238">
                  <c:v>20107.310000000001</c:v>
                </c:pt>
                <c:pt idx="2239">
                  <c:v>20101.098000000002</c:v>
                </c:pt>
                <c:pt idx="2240">
                  <c:v>20094.884999999998</c:v>
                </c:pt>
                <c:pt idx="2241">
                  <c:v>20089.878000000001</c:v>
                </c:pt>
                <c:pt idx="2242">
                  <c:v>20084.143</c:v>
                </c:pt>
                <c:pt idx="2243">
                  <c:v>20076.148000000001</c:v>
                </c:pt>
                <c:pt idx="2244">
                  <c:v>20069.802</c:v>
                </c:pt>
                <c:pt idx="2245">
                  <c:v>20062.874</c:v>
                </c:pt>
                <c:pt idx="2246">
                  <c:v>20054.735000000001</c:v>
                </c:pt>
                <c:pt idx="2247">
                  <c:v>20046.34</c:v>
                </c:pt>
                <c:pt idx="2248">
                  <c:v>20038.556</c:v>
                </c:pt>
                <c:pt idx="2249">
                  <c:v>20032.713</c:v>
                </c:pt>
                <c:pt idx="2250">
                  <c:v>20028.067999999999</c:v>
                </c:pt>
                <c:pt idx="2251">
                  <c:v>20019.855</c:v>
                </c:pt>
                <c:pt idx="2252">
                  <c:v>20011.019</c:v>
                </c:pt>
                <c:pt idx="2253">
                  <c:v>20003.753000000001</c:v>
                </c:pt>
                <c:pt idx="2254">
                  <c:v>19998.282999999999</c:v>
                </c:pt>
                <c:pt idx="2255">
                  <c:v>19989.148000000001</c:v>
                </c:pt>
                <c:pt idx="2256">
                  <c:v>19980.686000000002</c:v>
                </c:pt>
                <c:pt idx="2257">
                  <c:v>19974.628000000001</c:v>
                </c:pt>
                <c:pt idx="2258">
                  <c:v>19967.115000000002</c:v>
                </c:pt>
                <c:pt idx="2259">
                  <c:v>19956.472000000002</c:v>
                </c:pt>
                <c:pt idx="2260">
                  <c:v>19946.54</c:v>
                </c:pt>
                <c:pt idx="2261">
                  <c:v>19938.062999999998</c:v>
                </c:pt>
                <c:pt idx="2262">
                  <c:v>19932.293000000001</c:v>
                </c:pt>
                <c:pt idx="2263">
                  <c:v>19927.221000000001</c:v>
                </c:pt>
                <c:pt idx="2264">
                  <c:v>19921.264999999999</c:v>
                </c:pt>
                <c:pt idx="2265">
                  <c:v>19917.166000000001</c:v>
                </c:pt>
                <c:pt idx="2266">
                  <c:v>19912.207999999999</c:v>
                </c:pt>
                <c:pt idx="2267">
                  <c:v>19907.838</c:v>
                </c:pt>
                <c:pt idx="2268">
                  <c:v>19902.028999999999</c:v>
                </c:pt>
                <c:pt idx="2269">
                  <c:v>19895.446</c:v>
                </c:pt>
                <c:pt idx="2270">
                  <c:v>19887.677</c:v>
                </c:pt>
                <c:pt idx="2271">
                  <c:v>19878.915000000001</c:v>
                </c:pt>
                <c:pt idx="2272">
                  <c:v>19873.141</c:v>
                </c:pt>
                <c:pt idx="2273">
                  <c:v>19864.958999999999</c:v>
                </c:pt>
                <c:pt idx="2274">
                  <c:v>19856.848999999998</c:v>
                </c:pt>
                <c:pt idx="2275">
                  <c:v>19847.999</c:v>
                </c:pt>
                <c:pt idx="2276">
                  <c:v>19842.434000000001</c:v>
                </c:pt>
                <c:pt idx="2277">
                  <c:v>19836.782999999999</c:v>
                </c:pt>
                <c:pt idx="2278">
                  <c:v>19831.190999999999</c:v>
                </c:pt>
                <c:pt idx="2279">
                  <c:v>19823.725999999999</c:v>
                </c:pt>
                <c:pt idx="2280">
                  <c:v>19817.788</c:v>
                </c:pt>
                <c:pt idx="2281">
                  <c:v>19811.253000000001</c:v>
                </c:pt>
                <c:pt idx="2282">
                  <c:v>19805.666000000001</c:v>
                </c:pt>
                <c:pt idx="2283">
                  <c:v>19799.706999999999</c:v>
                </c:pt>
                <c:pt idx="2284">
                  <c:v>19792.217000000001</c:v>
                </c:pt>
                <c:pt idx="2285">
                  <c:v>19784.513999999999</c:v>
                </c:pt>
                <c:pt idx="2286">
                  <c:v>19773.922999999999</c:v>
                </c:pt>
                <c:pt idx="2287">
                  <c:v>19760.042000000001</c:v>
                </c:pt>
                <c:pt idx="2288">
                  <c:v>19753.547999999999</c:v>
                </c:pt>
                <c:pt idx="2289">
                  <c:v>19744.597000000002</c:v>
                </c:pt>
                <c:pt idx="2290">
                  <c:v>19738.505000000001</c:v>
                </c:pt>
                <c:pt idx="2291">
                  <c:v>19731.909</c:v>
                </c:pt>
                <c:pt idx="2292">
                  <c:v>19723.226999999999</c:v>
                </c:pt>
                <c:pt idx="2293">
                  <c:v>19717.535</c:v>
                </c:pt>
                <c:pt idx="2294">
                  <c:v>19708.107</c:v>
                </c:pt>
                <c:pt idx="2295">
                  <c:v>19699.677</c:v>
                </c:pt>
                <c:pt idx="2296">
                  <c:v>19693.269</c:v>
                </c:pt>
                <c:pt idx="2297">
                  <c:v>19686.347000000002</c:v>
                </c:pt>
                <c:pt idx="2298">
                  <c:v>19680.737000000001</c:v>
                </c:pt>
                <c:pt idx="2299">
                  <c:v>19675.172999999999</c:v>
                </c:pt>
                <c:pt idx="2300">
                  <c:v>19667.493999999999</c:v>
                </c:pt>
                <c:pt idx="2301">
                  <c:v>19661.710999999999</c:v>
                </c:pt>
                <c:pt idx="2302">
                  <c:v>19655.124</c:v>
                </c:pt>
                <c:pt idx="2303">
                  <c:v>19646.037</c:v>
                </c:pt>
                <c:pt idx="2304">
                  <c:v>19639.741999999998</c:v>
                </c:pt>
                <c:pt idx="2305">
                  <c:v>19633.683000000001</c:v>
                </c:pt>
                <c:pt idx="2306">
                  <c:v>19627.401999999998</c:v>
                </c:pt>
                <c:pt idx="2307">
                  <c:v>19619.403999999999</c:v>
                </c:pt>
                <c:pt idx="2308">
                  <c:v>19613.094000000001</c:v>
                </c:pt>
                <c:pt idx="2309">
                  <c:v>19605.705000000002</c:v>
                </c:pt>
                <c:pt idx="2310">
                  <c:v>19598.593000000001</c:v>
                </c:pt>
                <c:pt idx="2311">
                  <c:v>19590.044999999998</c:v>
                </c:pt>
                <c:pt idx="2312">
                  <c:v>19582.528999999999</c:v>
                </c:pt>
                <c:pt idx="2313">
                  <c:v>19573.439999999999</c:v>
                </c:pt>
                <c:pt idx="2314">
                  <c:v>19565.688999999998</c:v>
                </c:pt>
                <c:pt idx="2315">
                  <c:v>19558.595000000001</c:v>
                </c:pt>
                <c:pt idx="2316">
                  <c:v>19553.082999999999</c:v>
                </c:pt>
                <c:pt idx="2317">
                  <c:v>19544.662</c:v>
                </c:pt>
                <c:pt idx="2318">
                  <c:v>19536.077000000001</c:v>
                </c:pt>
                <c:pt idx="2319">
                  <c:v>19527.690999999999</c:v>
                </c:pt>
                <c:pt idx="2320">
                  <c:v>19518.558000000001</c:v>
                </c:pt>
                <c:pt idx="2321">
                  <c:v>19511.419999999998</c:v>
                </c:pt>
                <c:pt idx="2322">
                  <c:v>19496.842000000001</c:v>
                </c:pt>
                <c:pt idx="2323">
                  <c:v>19490.329000000002</c:v>
                </c:pt>
                <c:pt idx="2324">
                  <c:v>19485.011999999999</c:v>
                </c:pt>
                <c:pt idx="2325">
                  <c:v>19477.958999999999</c:v>
                </c:pt>
                <c:pt idx="2326">
                  <c:v>19471.740000000002</c:v>
                </c:pt>
                <c:pt idx="2327">
                  <c:v>19466.663</c:v>
                </c:pt>
                <c:pt idx="2328">
                  <c:v>19459.900000000001</c:v>
                </c:pt>
                <c:pt idx="2329">
                  <c:v>19455.949000000001</c:v>
                </c:pt>
                <c:pt idx="2330">
                  <c:v>19446.277999999998</c:v>
                </c:pt>
                <c:pt idx="2331">
                  <c:v>19439.762999999999</c:v>
                </c:pt>
                <c:pt idx="2332">
                  <c:v>19433.86</c:v>
                </c:pt>
                <c:pt idx="2333">
                  <c:v>19425.371999999999</c:v>
                </c:pt>
                <c:pt idx="2334">
                  <c:v>19419.666000000001</c:v>
                </c:pt>
                <c:pt idx="2335">
                  <c:v>19408.974999999999</c:v>
                </c:pt>
                <c:pt idx="2336">
                  <c:v>19400.45</c:v>
                </c:pt>
                <c:pt idx="2337">
                  <c:v>19392.006000000001</c:v>
                </c:pt>
                <c:pt idx="2338">
                  <c:v>19383.199000000001</c:v>
                </c:pt>
                <c:pt idx="2339">
                  <c:v>19375.914000000001</c:v>
                </c:pt>
                <c:pt idx="2340">
                  <c:v>19364.085999999999</c:v>
                </c:pt>
                <c:pt idx="2341">
                  <c:v>19355.099999999999</c:v>
                </c:pt>
                <c:pt idx="2342">
                  <c:v>19344.844000000001</c:v>
                </c:pt>
                <c:pt idx="2343">
                  <c:v>19337.559000000001</c:v>
                </c:pt>
                <c:pt idx="2344">
                  <c:v>19331.148000000001</c:v>
                </c:pt>
                <c:pt idx="2345">
                  <c:v>19324.504000000001</c:v>
                </c:pt>
                <c:pt idx="2346">
                  <c:v>19319.34</c:v>
                </c:pt>
                <c:pt idx="2347">
                  <c:v>19313.048999999999</c:v>
                </c:pt>
                <c:pt idx="2348">
                  <c:v>19308.870999999999</c:v>
                </c:pt>
                <c:pt idx="2349">
                  <c:v>19303.741999999998</c:v>
                </c:pt>
                <c:pt idx="2350">
                  <c:v>19299.838</c:v>
                </c:pt>
                <c:pt idx="2351">
                  <c:v>19294.642</c:v>
                </c:pt>
                <c:pt idx="2352">
                  <c:v>19289.455999999998</c:v>
                </c:pt>
                <c:pt idx="2353">
                  <c:v>19282.400000000001</c:v>
                </c:pt>
                <c:pt idx="2354">
                  <c:v>19277.929</c:v>
                </c:pt>
                <c:pt idx="2355">
                  <c:v>19271.644</c:v>
                </c:pt>
                <c:pt idx="2356">
                  <c:v>19264.898000000001</c:v>
                </c:pt>
                <c:pt idx="2357">
                  <c:v>19256.442999999999</c:v>
                </c:pt>
                <c:pt idx="2358">
                  <c:v>19249.055</c:v>
                </c:pt>
                <c:pt idx="2359">
                  <c:v>19242.402999999998</c:v>
                </c:pt>
                <c:pt idx="2360">
                  <c:v>19238.017</c:v>
                </c:pt>
                <c:pt idx="2361">
                  <c:v>19231.07</c:v>
                </c:pt>
                <c:pt idx="2362">
                  <c:v>19224.994999999999</c:v>
                </c:pt>
                <c:pt idx="2363">
                  <c:v>19221.472000000002</c:v>
                </c:pt>
                <c:pt idx="2364">
                  <c:v>19215.323</c:v>
                </c:pt>
                <c:pt idx="2365">
                  <c:v>19208.171999999999</c:v>
                </c:pt>
                <c:pt idx="2366">
                  <c:v>19200.669000000002</c:v>
                </c:pt>
                <c:pt idx="2367">
                  <c:v>19195.169000000002</c:v>
                </c:pt>
                <c:pt idx="2368">
                  <c:v>19189.600999999999</c:v>
                </c:pt>
                <c:pt idx="2369">
                  <c:v>19183.065999999999</c:v>
                </c:pt>
                <c:pt idx="2370">
                  <c:v>19177.442999999999</c:v>
                </c:pt>
                <c:pt idx="2371">
                  <c:v>19171.305</c:v>
                </c:pt>
                <c:pt idx="2372">
                  <c:v>19162.022000000001</c:v>
                </c:pt>
                <c:pt idx="2373">
                  <c:v>19154.909</c:v>
                </c:pt>
                <c:pt idx="2374">
                  <c:v>19148.168000000001</c:v>
                </c:pt>
                <c:pt idx="2375">
                  <c:v>19139.665000000001</c:v>
                </c:pt>
                <c:pt idx="2376">
                  <c:v>19131.627</c:v>
                </c:pt>
                <c:pt idx="2377">
                  <c:v>19124.329000000002</c:v>
                </c:pt>
                <c:pt idx="2378">
                  <c:v>19118.907999999999</c:v>
                </c:pt>
                <c:pt idx="2379">
                  <c:v>19113.396000000001</c:v>
                </c:pt>
                <c:pt idx="2380">
                  <c:v>19108.120999999999</c:v>
                </c:pt>
                <c:pt idx="2381">
                  <c:v>19102.402999999998</c:v>
                </c:pt>
                <c:pt idx="2382">
                  <c:v>19097.754000000001</c:v>
                </c:pt>
                <c:pt idx="2383">
                  <c:v>19090.739000000001</c:v>
                </c:pt>
                <c:pt idx="2384">
                  <c:v>19084.987000000001</c:v>
                </c:pt>
                <c:pt idx="2385">
                  <c:v>19076.254000000001</c:v>
                </c:pt>
                <c:pt idx="2386">
                  <c:v>19069.403999999999</c:v>
                </c:pt>
                <c:pt idx="2387">
                  <c:v>19063.881000000001</c:v>
                </c:pt>
                <c:pt idx="2388">
                  <c:v>19057.945</c:v>
                </c:pt>
                <c:pt idx="2389">
                  <c:v>19052.539000000001</c:v>
                </c:pt>
                <c:pt idx="2390">
                  <c:v>19048.491000000002</c:v>
                </c:pt>
                <c:pt idx="2391">
                  <c:v>19043.503000000001</c:v>
                </c:pt>
                <c:pt idx="2392">
                  <c:v>19037.338</c:v>
                </c:pt>
                <c:pt idx="2393">
                  <c:v>19031.960999999999</c:v>
                </c:pt>
                <c:pt idx="2394">
                  <c:v>19026.918000000001</c:v>
                </c:pt>
                <c:pt idx="2395">
                  <c:v>19021.992999999999</c:v>
                </c:pt>
                <c:pt idx="2396">
                  <c:v>19014.095000000001</c:v>
                </c:pt>
                <c:pt idx="2397">
                  <c:v>19007.96</c:v>
                </c:pt>
                <c:pt idx="2398">
                  <c:v>19001.136999999999</c:v>
                </c:pt>
                <c:pt idx="2399">
                  <c:v>18993.936000000002</c:v>
                </c:pt>
                <c:pt idx="2400">
                  <c:v>18985.710999999999</c:v>
                </c:pt>
                <c:pt idx="2401">
                  <c:v>18979.868999999999</c:v>
                </c:pt>
                <c:pt idx="2402">
                  <c:v>18971.562000000002</c:v>
                </c:pt>
                <c:pt idx="2403">
                  <c:v>18965.928</c:v>
                </c:pt>
                <c:pt idx="2404">
                  <c:v>18960.239000000001</c:v>
                </c:pt>
                <c:pt idx="2405">
                  <c:v>18956.275000000001</c:v>
                </c:pt>
                <c:pt idx="2406">
                  <c:v>18950.867999999999</c:v>
                </c:pt>
                <c:pt idx="2407">
                  <c:v>18944.778999999999</c:v>
                </c:pt>
                <c:pt idx="2408">
                  <c:v>18936.705000000002</c:v>
                </c:pt>
                <c:pt idx="2409">
                  <c:v>18927.800999999999</c:v>
                </c:pt>
                <c:pt idx="2410">
                  <c:v>18921.806</c:v>
                </c:pt>
                <c:pt idx="2411">
                  <c:v>18915.458999999999</c:v>
                </c:pt>
                <c:pt idx="2412">
                  <c:v>18908.858</c:v>
                </c:pt>
                <c:pt idx="2413">
                  <c:v>18903.194</c:v>
                </c:pt>
                <c:pt idx="2414">
                  <c:v>18897.994999999999</c:v>
                </c:pt>
                <c:pt idx="2415">
                  <c:v>18893.156999999999</c:v>
                </c:pt>
                <c:pt idx="2416">
                  <c:v>18887.636999999999</c:v>
                </c:pt>
                <c:pt idx="2417">
                  <c:v>18881.394</c:v>
                </c:pt>
                <c:pt idx="2418">
                  <c:v>18874.237000000001</c:v>
                </c:pt>
                <c:pt idx="2419">
                  <c:v>18869.652999999998</c:v>
                </c:pt>
                <c:pt idx="2420">
                  <c:v>18864.487000000001</c:v>
                </c:pt>
                <c:pt idx="2421">
                  <c:v>18859.490000000002</c:v>
                </c:pt>
                <c:pt idx="2422">
                  <c:v>18855.377</c:v>
                </c:pt>
                <c:pt idx="2423">
                  <c:v>18848.038</c:v>
                </c:pt>
                <c:pt idx="2424">
                  <c:v>18843.686000000002</c:v>
                </c:pt>
                <c:pt idx="2425">
                  <c:v>18836.576000000001</c:v>
                </c:pt>
                <c:pt idx="2426">
                  <c:v>18830.198</c:v>
                </c:pt>
                <c:pt idx="2427">
                  <c:v>18825.420999999998</c:v>
                </c:pt>
                <c:pt idx="2428">
                  <c:v>18819.356</c:v>
                </c:pt>
                <c:pt idx="2429">
                  <c:v>18813.742999999999</c:v>
                </c:pt>
                <c:pt idx="2430">
                  <c:v>18809.329000000002</c:v>
                </c:pt>
                <c:pt idx="2431">
                  <c:v>18804.277999999998</c:v>
                </c:pt>
                <c:pt idx="2432">
                  <c:v>18794.725999999999</c:v>
                </c:pt>
                <c:pt idx="2433">
                  <c:v>18789.593000000001</c:v>
                </c:pt>
                <c:pt idx="2434">
                  <c:v>18783.645</c:v>
                </c:pt>
                <c:pt idx="2435">
                  <c:v>18777.945</c:v>
                </c:pt>
                <c:pt idx="2436">
                  <c:v>18771.589</c:v>
                </c:pt>
                <c:pt idx="2437">
                  <c:v>18765.86</c:v>
                </c:pt>
                <c:pt idx="2438">
                  <c:v>18759.876</c:v>
                </c:pt>
                <c:pt idx="2439">
                  <c:v>18753.882000000001</c:v>
                </c:pt>
                <c:pt idx="2440">
                  <c:v>18746.771000000001</c:v>
                </c:pt>
                <c:pt idx="2441">
                  <c:v>18733.153999999999</c:v>
                </c:pt>
                <c:pt idx="2442">
                  <c:v>18725.825000000001</c:v>
                </c:pt>
                <c:pt idx="2443">
                  <c:v>18718.79</c:v>
                </c:pt>
                <c:pt idx="2444">
                  <c:v>18711.698</c:v>
                </c:pt>
                <c:pt idx="2445">
                  <c:v>18704.609</c:v>
                </c:pt>
                <c:pt idx="2446">
                  <c:v>18699.401000000002</c:v>
                </c:pt>
                <c:pt idx="2447">
                  <c:v>18695.284</c:v>
                </c:pt>
                <c:pt idx="2448">
                  <c:v>18688.708999999999</c:v>
                </c:pt>
                <c:pt idx="2449">
                  <c:v>18682.938999999998</c:v>
                </c:pt>
                <c:pt idx="2450">
                  <c:v>18676.335999999999</c:v>
                </c:pt>
                <c:pt idx="2451">
                  <c:v>18668.246999999999</c:v>
                </c:pt>
                <c:pt idx="2452">
                  <c:v>18663.155999999999</c:v>
                </c:pt>
                <c:pt idx="2453">
                  <c:v>18658.366999999998</c:v>
                </c:pt>
                <c:pt idx="2454">
                  <c:v>18650.684000000001</c:v>
                </c:pt>
                <c:pt idx="2455">
                  <c:v>18642.306</c:v>
                </c:pt>
                <c:pt idx="2456">
                  <c:v>18634.252</c:v>
                </c:pt>
                <c:pt idx="2457">
                  <c:v>18627.118999999999</c:v>
                </c:pt>
                <c:pt idx="2458">
                  <c:v>18621.375</c:v>
                </c:pt>
                <c:pt idx="2459">
                  <c:v>18614.428</c:v>
                </c:pt>
                <c:pt idx="2460">
                  <c:v>18607.973000000002</c:v>
                </c:pt>
                <c:pt idx="2461">
                  <c:v>18602.116999999998</c:v>
                </c:pt>
                <c:pt idx="2462">
                  <c:v>18595.988000000001</c:v>
                </c:pt>
                <c:pt idx="2463">
                  <c:v>18588.573</c:v>
                </c:pt>
                <c:pt idx="2464">
                  <c:v>18581.397000000001</c:v>
                </c:pt>
                <c:pt idx="2465">
                  <c:v>18574.813999999998</c:v>
                </c:pt>
                <c:pt idx="2466">
                  <c:v>18568.303</c:v>
                </c:pt>
                <c:pt idx="2467">
                  <c:v>18562.267</c:v>
                </c:pt>
                <c:pt idx="2468">
                  <c:v>18556.312000000002</c:v>
                </c:pt>
                <c:pt idx="2469">
                  <c:v>18548.458999999999</c:v>
                </c:pt>
                <c:pt idx="2470">
                  <c:v>18542.174999999999</c:v>
                </c:pt>
                <c:pt idx="2471">
                  <c:v>18536.019</c:v>
                </c:pt>
                <c:pt idx="2472">
                  <c:v>18524.912</c:v>
                </c:pt>
                <c:pt idx="2473">
                  <c:v>18515.780999999999</c:v>
                </c:pt>
                <c:pt idx="2474">
                  <c:v>18508.804</c:v>
                </c:pt>
                <c:pt idx="2475">
                  <c:v>18502.495999999999</c:v>
                </c:pt>
                <c:pt idx="2476">
                  <c:v>18495.175999999999</c:v>
                </c:pt>
                <c:pt idx="2477">
                  <c:v>18489.233</c:v>
                </c:pt>
                <c:pt idx="2478">
                  <c:v>18481.401000000002</c:v>
                </c:pt>
                <c:pt idx="2479">
                  <c:v>18473.806</c:v>
                </c:pt>
                <c:pt idx="2480">
                  <c:v>18467.25</c:v>
                </c:pt>
                <c:pt idx="2481">
                  <c:v>18459.931</c:v>
                </c:pt>
                <c:pt idx="2482">
                  <c:v>18453.62</c:v>
                </c:pt>
                <c:pt idx="2483">
                  <c:v>18444.734</c:v>
                </c:pt>
                <c:pt idx="2484">
                  <c:v>18436.061000000002</c:v>
                </c:pt>
                <c:pt idx="2485">
                  <c:v>18426.877</c:v>
                </c:pt>
                <c:pt idx="2486">
                  <c:v>18417.325000000001</c:v>
                </c:pt>
                <c:pt idx="2487">
                  <c:v>18409.263999999999</c:v>
                </c:pt>
                <c:pt idx="2488">
                  <c:v>18402.54</c:v>
                </c:pt>
                <c:pt idx="2489">
                  <c:v>18395.851999999999</c:v>
                </c:pt>
                <c:pt idx="2490">
                  <c:v>18387.09</c:v>
                </c:pt>
                <c:pt idx="2491">
                  <c:v>18381.998</c:v>
                </c:pt>
                <c:pt idx="2492">
                  <c:v>18375.186000000002</c:v>
                </c:pt>
                <c:pt idx="2493">
                  <c:v>18367.267</c:v>
                </c:pt>
                <c:pt idx="2494">
                  <c:v>18358.017</c:v>
                </c:pt>
                <c:pt idx="2495">
                  <c:v>18350.562999999998</c:v>
                </c:pt>
                <c:pt idx="2496">
                  <c:v>18342.613000000001</c:v>
                </c:pt>
                <c:pt idx="2497">
                  <c:v>18335.191999999999</c:v>
                </c:pt>
                <c:pt idx="2498">
                  <c:v>18328.317999999999</c:v>
                </c:pt>
                <c:pt idx="2499">
                  <c:v>18318.895</c:v>
                </c:pt>
                <c:pt idx="2500">
                  <c:v>18312.68</c:v>
                </c:pt>
                <c:pt idx="2501">
                  <c:v>18305.386999999999</c:v>
                </c:pt>
                <c:pt idx="2502">
                  <c:v>18299.194</c:v>
                </c:pt>
                <c:pt idx="2503">
                  <c:v>18291.241000000002</c:v>
                </c:pt>
                <c:pt idx="2504">
                  <c:v>18283.601999999999</c:v>
                </c:pt>
                <c:pt idx="2505">
                  <c:v>18274.532999999999</c:v>
                </c:pt>
                <c:pt idx="2506">
                  <c:v>18266.162</c:v>
                </c:pt>
                <c:pt idx="2507">
                  <c:v>18258.186000000002</c:v>
                </c:pt>
                <c:pt idx="2508">
                  <c:v>18253.392</c:v>
                </c:pt>
                <c:pt idx="2509">
                  <c:v>18248.432000000001</c:v>
                </c:pt>
                <c:pt idx="2510">
                  <c:v>18240.695</c:v>
                </c:pt>
                <c:pt idx="2511">
                  <c:v>18235.898000000001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C4D5-4DA4-9F49-05C7FA5639E5}"/>
            </c:ext>
          </c:extLst>
        </c:ser>
        <c:ser>
          <c:idx val="4"/>
          <c:order val="4"/>
          <c:tx>
            <c:v>-4-34</c:v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'CTE-400-36-4-WEB-PP-34(Failure)'!$E$8:$E$2315</c:f>
              <c:numCache>
                <c:formatCode>General</c:formatCode>
                <c:ptCount val="2308"/>
                <c:pt idx="0">
                  <c:v>0</c:v>
                </c:pt>
                <c:pt idx="1">
                  <c:v>3.0000000000000001E-5</c:v>
                </c:pt>
                <c:pt idx="2">
                  <c:v>4.0000000000000003E-5</c:v>
                </c:pt>
                <c:pt idx="3">
                  <c:v>9.0000000000000006E-5</c:v>
                </c:pt>
                <c:pt idx="4">
                  <c:v>1.2999999999999999E-4</c:v>
                </c:pt>
                <c:pt idx="5">
                  <c:v>1.6000000000000001E-4</c:v>
                </c:pt>
                <c:pt idx="6">
                  <c:v>1.8000000000000001E-4</c:v>
                </c:pt>
                <c:pt idx="7">
                  <c:v>2.2000000000000001E-4</c:v>
                </c:pt>
                <c:pt idx="8">
                  <c:v>2.5000000000000001E-4</c:v>
                </c:pt>
                <c:pt idx="9">
                  <c:v>2.9E-4</c:v>
                </c:pt>
                <c:pt idx="10">
                  <c:v>3.2000000000000003E-4</c:v>
                </c:pt>
                <c:pt idx="11">
                  <c:v>3.8000000000000002E-4</c:v>
                </c:pt>
                <c:pt idx="12">
                  <c:v>4.0000000000000002E-4</c:v>
                </c:pt>
                <c:pt idx="13">
                  <c:v>4.4000000000000002E-4</c:v>
                </c:pt>
                <c:pt idx="14">
                  <c:v>4.6999999999999999E-4</c:v>
                </c:pt>
                <c:pt idx="15">
                  <c:v>5.1000000000000004E-4</c:v>
                </c:pt>
                <c:pt idx="16">
                  <c:v>5.1999999999999995E-4</c:v>
                </c:pt>
                <c:pt idx="17">
                  <c:v>5.8E-4</c:v>
                </c:pt>
                <c:pt idx="18">
                  <c:v>6.2E-4</c:v>
                </c:pt>
                <c:pt idx="19">
                  <c:v>6.3000000000000003E-4</c:v>
                </c:pt>
                <c:pt idx="20">
                  <c:v>6.6E-4</c:v>
                </c:pt>
                <c:pt idx="21">
                  <c:v>6.8999999999999997E-4</c:v>
                </c:pt>
                <c:pt idx="22">
                  <c:v>7.2999999999999996E-4</c:v>
                </c:pt>
                <c:pt idx="23">
                  <c:v>7.7999999999999999E-4</c:v>
                </c:pt>
                <c:pt idx="24">
                  <c:v>8.0000000000000004E-4</c:v>
                </c:pt>
                <c:pt idx="25">
                  <c:v>8.5999999999999998E-4</c:v>
                </c:pt>
                <c:pt idx="26">
                  <c:v>8.9999999999999998E-4</c:v>
                </c:pt>
                <c:pt idx="27">
                  <c:v>9.3000000000000005E-4</c:v>
                </c:pt>
                <c:pt idx="28">
                  <c:v>9.7000000000000005E-4</c:v>
                </c:pt>
                <c:pt idx="29">
                  <c:v>9.8999999999999999E-4</c:v>
                </c:pt>
                <c:pt idx="30">
                  <c:v>1.01E-3</c:v>
                </c:pt>
                <c:pt idx="31">
                  <c:v>1.0300000000000001E-3</c:v>
                </c:pt>
                <c:pt idx="32">
                  <c:v>1.09E-3</c:v>
                </c:pt>
                <c:pt idx="33">
                  <c:v>1.1000000000000001E-3</c:v>
                </c:pt>
                <c:pt idx="34">
                  <c:v>1.14E-3</c:v>
                </c:pt>
                <c:pt idx="35">
                  <c:v>1.17E-3</c:v>
                </c:pt>
                <c:pt idx="36">
                  <c:v>1.1900000000000001E-3</c:v>
                </c:pt>
                <c:pt idx="37">
                  <c:v>1.23E-3</c:v>
                </c:pt>
                <c:pt idx="38">
                  <c:v>1.2700000000000001E-3</c:v>
                </c:pt>
                <c:pt idx="39">
                  <c:v>1.2999999999999999E-3</c:v>
                </c:pt>
                <c:pt idx="40">
                  <c:v>1.3699999999999999E-3</c:v>
                </c:pt>
                <c:pt idx="41">
                  <c:v>1.4E-3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1.48E-3</c:v>
                </c:pt>
                <c:pt idx="45">
                  <c:v>1.5100000000000001E-3</c:v>
                </c:pt>
                <c:pt idx="46">
                  <c:v>1.5499999999999999E-3</c:v>
                </c:pt>
                <c:pt idx="47">
                  <c:v>1.57E-3</c:v>
                </c:pt>
                <c:pt idx="48">
                  <c:v>1.6100000000000001E-3</c:v>
                </c:pt>
                <c:pt idx="49">
                  <c:v>1.66E-3</c:v>
                </c:pt>
                <c:pt idx="50">
                  <c:v>1.6800000000000001E-3</c:v>
                </c:pt>
                <c:pt idx="51">
                  <c:v>1.7099999999999999E-3</c:v>
                </c:pt>
                <c:pt idx="52">
                  <c:v>1.74E-3</c:v>
                </c:pt>
                <c:pt idx="53">
                  <c:v>1.7799999999999999E-3</c:v>
                </c:pt>
                <c:pt idx="54">
                  <c:v>1.81E-3</c:v>
                </c:pt>
                <c:pt idx="55">
                  <c:v>1.8500000000000001E-3</c:v>
                </c:pt>
                <c:pt idx="56">
                  <c:v>1.89E-3</c:v>
                </c:pt>
                <c:pt idx="57">
                  <c:v>1.92E-3</c:v>
                </c:pt>
                <c:pt idx="58">
                  <c:v>1.9599999999999999E-3</c:v>
                </c:pt>
                <c:pt idx="59">
                  <c:v>1.98E-3</c:v>
                </c:pt>
                <c:pt idx="60">
                  <c:v>2.0100000000000001E-3</c:v>
                </c:pt>
                <c:pt idx="61">
                  <c:v>2.0400000000000001E-3</c:v>
                </c:pt>
                <c:pt idx="62">
                  <c:v>2.0799999999999998E-3</c:v>
                </c:pt>
                <c:pt idx="63">
                  <c:v>2.0899999999999998E-3</c:v>
                </c:pt>
                <c:pt idx="64">
                  <c:v>2.1299999999999999E-3</c:v>
                </c:pt>
                <c:pt idx="65">
                  <c:v>2.16E-3</c:v>
                </c:pt>
                <c:pt idx="66">
                  <c:v>2.2100000000000002E-3</c:v>
                </c:pt>
                <c:pt idx="67">
                  <c:v>2.2399999999999998E-3</c:v>
                </c:pt>
                <c:pt idx="68">
                  <c:v>2.2799999999999999E-3</c:v>
                </c:pt>
                <c:pt idx="69">
                  <c:v>2.3E-3</c:v>
                </c:pt>
                <c:pt idx="70">
                  <c:v>2.33E-3</c:v>
                </c:pt>
                <c:pt idx="71">
                  <c:v>2.3800000000000002E-3</c:v>
                </c:pt>
                <c:pt idx="72">
                  <c:v>2.4099999999999998E-3</c:v>
                </c:pt>
                <c:pt idx="73">
                  <c:v>2.4399999999999999E-3</c:v>
                </c:pt>
                <c:pt idx="74">
                  <c:v>2.47E-3</c:v>
                </c:pt>
                <c:pt idx="75">
                  <c:v>2.48E-3</c:v>
                </c:pt>
                <c:pt idx="76">
                  <c:v>2.5300000000000001E-3</c:v>
                </c:pt>
                <c:pt idx="77">
                  <c:v>2.5600000000000002E-3</c:v>
                </c:pt>
                <c:pt idx="78">
                  <c:v>2.5899999999999999E-3</c:v>
                </c:pt>
                <c:pt idx="79">
                  <c:v>2.6199999999999999E-3</c:v>
                </c:pt>
                <c:pt idx="80">
                  <c:v>2.66E-3</c:v>
                </c:pt>
                <c:pt idx="81">
                  <c:v>2.7100000000000002E-3</c:v>
                </c:pt>
                <c:pt idx="82">
                  <c:v>2.7499999999999998E-3</c:v>
                </c:pt>
                <c:pt idx="83">
                  <c:v>2.7699999999999999E-3</c:v>
                </c:pt>
                <c:pt idx="84">
                  <c:v>2.8E-3</c:v>
                </c:pt>
                <c:pt idx="85">
                  <c:v>2.8400000000000001E-3</c:v>
                </c:pt>
                <c:pt idx="86">
                  <c:v>2.8700000000000002E-3</c:v>
                </c:pt>
                <c:pt idx="87">
                  <c:v>2.8900000000000002E-3</c:v>
                </c:pt>
                <c:pt idx="88">
                  <c:v>2.9399999999999999E-3</c:v>
                </c:pt>
                <c:pt idx="89">
                  <c:v>2.97E-3</c:v>
                </c:pt>
                <c:pt idx="90">
                  <c:v>3.0000000000000001E-3</c:v>
                </c:pt>
                <c:pt idx="91">
                  <c:v>3.0400000000000002E-3</c:v>
                </c:pt>
                <c:pt idx="92">
                  <c:v>3.0799999999999998E-3</c:v>
                </c:pt>
                <c:pt idx="93">
                  <c:v>3.0899999999999999E-3</c:v>
                </c:pt>
                <c:pt idx="94">
                  <c:v>3.1199999999999999E-3</c:v>
                </c:pt>
                <c:pt idx="95">
                  <c:v>3.1700000000000001E-3</c:v>
                </c:pt>
                <c:pt idx="96">
                  <c:v>3.2100000000000002E-3</c:v>
                </c:pt>
                <c:pt idx="97">
                  <c:v>3.2200000000000002E-3</c:v>
                </c:pt>
                <c:pt idx="98">
                  <c:v>3.2799999999999999E-3</c:v>
                </c:pt>
                <c:pt idx="99">
                  <c:v>3.2799999999999999E-3</c:v>
                </c:pt>
                <c:pt idx="100">
                  <c:v>3.3500000000000001E-3</c:v>
                </c:pt>
                <c:pt idx="101">
                  <c:v>3.3899999999999998E-3</c:v>
                </c:pt>
                <c:pt idx="102">
                  <c:v>3.4099999999999998E-3</c:v>
                </c:pt>
                <c:pt idx="103">
                  <c:v>3.4399999999999999E-3</c:v>
                </c:pt>
                <c:pt idx="104">
                  <c:v>3.46E-3</c:v>
                </c:pt>
                <c:pt idx="105">
                  <c:v>3.5000000000000001E-3</c:v>
                </c:pt>
                <c:pt idx="106">
                  <c:v>3.5400000000000002E-3</c:v>
                </c:pt>
                <c:pt idx="107">
                  <c:v>3.5699999999999998E-3</c:v>
                </c:pt>
                <c:pt idx="108">
                  <c:v>3.6099999999999999E-3</c:v>
                </c:pt>
                <c:pt idx="109">
                  <c:v>3.65E-3</c:v>
                </c:pt>
                <c:pt idx="110">
                  <c:v>3.6800000000000001E-3</c:v>
                </c:pt>
                <c:pt idx="111">
                  <c:v>3.7000000000000002E-3</c:v>
                </c:pt>
                <c:pt idx="112">
                  <c:v>3.7499999999999999E-3</c:v>
                </c:pt>
                <c:pt idx="113">
                  <c:v>3.7599999999999999E-3</c:v>
                </c:pt>
                <c:pt idx="114">
                  <c:v>3.8E-3</c:v>
                </c:pt>
                <c:pt idx="115">
                  <c:v>3.8300000000000001E-3</c:v>
                </c:pt>
                <c:pt idx="116">
                  <c:v>3.8700000000000002E-3</c:v>
                </c:pt>
                <c:pt idx="117">
                  <c:v>3.9100000000000003E-3</c:v>
                </c:pt>
                <c:pt idx="118">
                  <c:v>3.9500000000000004E-3</c:v>
                </c:pt>
                <c:pt idx="119">
                  <c:v>3.98E-3</c:v>
                </c:pt>
                <c:pt idx="120">
                  <c:v>4.0099999999999997E-3</c:v>
                </c:pt>
                <c:pt idx="121">
                  <c:v>4.0299999999999997E-3</c:v>
                </c:pt>
                <c:pt idx="122">
                  <c:v>4.0800000000000003E-3</c:v>
                </c:pt>
                <c:pt idx="123">
                  <c:v>4.1000000000000003E-3</c:v>
                </c:pt>
                <c:pt idx="124">
                  <c:v>4.1399999999999996E-3</c:v>
                </c:pt>
                <c:pt idx="125">
                  <c:v>4.1799999999999997E-3</c:v>
                </c:pt>
                <c:pt idx="126">
                  <c:v>4.2199999999999998E-3</c:v>
                </c:pt>
                <c:pt idx="127">
                  <c:v>4.2300000000000003E-3</c:v>
                </c:pt>
                <c:pt idx="128">
                  <c:v>4.2700000000000004E-3</c:v>
                </c:pt>
                <c:pt idx="129">
                  <c:v>4.3E-3</c:v>
                </c:pt>
                <c:pt idx="130">
                  <c:v>4.3299999999999996E-3</c:v>
                </c:pt>
                <c:pt idx="131">
                  <c:v>4.3899999999999998E-3</c:v>
                </c:pt>
                <c:pt idx="132">
                  <c:v>4.4200000000000003E-3</c:v>
                </c:pt>
                <c:pt idx="133">
                  <c:v>4.4600000000000004E-3</c:v>
                </c:pt>
                <c:pt idx="134">
                  <c:v>4.4900000000000001E-3</c:v>
                </c:pt>
                <c:pt idx="135">
                  <c:v>4.5300000000000002E-3</c:v>
                </c:pt>
                <c:pt idx="136">
                  <c:v>4.5300000000000002E-3</c:v>
                </c:pt>
                <c:pt idx="137">
                  <c:v>4.5799999999999999E-3</c:v>
                </c:pt>
                <c:pt idx="138">
                  <c:v>4.6100000000000004E-3</c:v>
                </c:pt>
                <c:pt idx="139">
                  <c:v>4.6299999999999996E-3</c:v>
                </c:pt>
                <c:pt idx="140">
                  <c:v>4.6600000000000001E-3</c:v>
                </c:pt>
                <c:pt idx="141">
                  <c:v>4.6899999999999997E-3</c:v>
                </c:pt>
                <c:pt idx="142">
                  <c:v>4.7499999999999999E-3</c:v>
                </c:pt>
                <c:pt idx="143">
                  <c:v>4.7499999999999999E-3</c:v>
                </c:pt>
                <c:pt idx="144">
                  <c:v>4.7800000000000004E-3</c:v>
                </c:pt>
                <c:pt idx="145">
                  <c:v>4.8300000000000001E-3</c:v>
                </c:pt>
                <c:pt idx="146">
                  <c:v>4.8700000000000002E-3</c:v>
                </c:pt>
                <c:pt idx="147">
                  <c:v>4.9100000000000003E-3</c:v>
                </c:pt>
                <c:pt idx="148">
                  <c:v>4.9300000000000004E-3</c:v>
                </c:pt>
                <c:pt idx="149">
                  <c:v>4.9699999999999996E-3</c:v>
                </c:pt>
                <c:pt idx="150">
                  <c:v>5.0099999999999997E-3</c:v>
                </c:pt>
                <c:pt idx="151">
                  <c:v>5.0200000000000002E-3</c:v>
                </c:pt>
                <c:pt idx="152">
                  <c:v>5.0600000000000003E-3</c:v>
                </c:pt>
                <c:pt idx="153">
                  <c:v>5.11E-3</c:v>
                </c:pt>
                <c:pt idx="154">
                  <c:v>5.1399999999999996E-3</c:v>
                </c:pt>
                <c:pt idx="155">
                  <c:v>5.1700000000000001E-3</c:v>
                </c:pt>
                <c:pt idx="156">
                  <c:v>5.1900000000000002E-3</c:v>
                </c:pt>
                <c:pt idx="157">
                  <c:v>5.2199999999999998E-3</c:v>
                </c:pt>
                <c:pt idx="158">
                  <c:v>5.2700000000000004E-3</c:v>
                </c:pt>
                <c:pt idx="159">
                  <c:v>5.3099999999999996E-3</c:v>
                </c:pt>
                <c:pt idx="160">
                  <c:v>5.3299999999999997E-3</c:v>
                </c:pt>
                <c:pt idx="161">
                  <c:v>5.3499999999999997E-3</c:v>
                </c:pt>
                <c:pt idx="162">
                  <c:v>5.3899999999999998E-3</c:v>
                </c:pt>
                <c:pt idx="163">
                  <c:v>5.4299999999999999E-3</c:v>
                </c:pt>
                <c:pt idx="164">
                  <c:v>5.47E-3</c:v>
                </c:pt>
                <c:pt idx="165">
                  <c:v>5.5100000000000001E-3</c:v>
                </c:pt>
                <c:pt idx="166">
                  <c:v>5.5399999999999998E-3</c:v>
                </c:pt>
                <c:pt idx="167">
                  <c:v>5.5799999999999999E-3</c:v>
                </c:pt>
                <c:pt idx="168">
                  <c:v>5.5900000000000004E-3</c:v>
                </c:pt>
                <c:pt idx="169">
                  <c:v>5.6299999999999996E-3</c:v>
                </c:pt>
                <c:pt idx="170">
                  <c:v>5.6499999999999996E-3</c:v>
                </c:pt>
                <c:pt idx="171">
                  <c:v>5.6899999999999997E-3</c:v>
                </c:pt>
                <c:pt idx="172">
                  <c:v>5.7200000000000003E-3</c:v>
                </c:pt>
                <c:pt idx="173">
                  <c:v>5.77E-3</c:v>
                </c:pt>
                <c:pt idx="174">
                  <c:v>5.7999999999999996E-3</c:v>
                </c:pt>
                <c:pt idx="175">
                  <c:v>5.8399999999999997E-3</c:v>
                </c:pt>
                <c:pt idx="176">
                  <c:v>5.8700000000000002E-3</c:v>
                </c:pt>
                <c:pt idx="177">
                  <c:v>5.9100000000000003E-3</c:v>
                </c:pt>
                <c:pt idx="178">
                  <c:v>5.9199999999999999E-3</c:v>
                </c:pt>
                <c:pt idx="179">
                  <c:v>5.9699999999999996E-3</c:v>
                </c:pt>
                <c:pt idx="180">
                  <c:v>6.0000000000000001E-3</c:v>
                </c:pt>
                <c:pt idx="181">
                  <c:v>6.0299999999999998E-3</c:v>
                </c:pt>
                <c:pt idx="182">
                  <c:v>6.0899999999999999E-3</c:v>
                </c:pt>
                <c:pt idx="183">
                  <c:v>6.0899999999999999E-3</c:v>
                </c:pt>
                <c:pt idx="184">
                  <c:v>6.1599999999999997E-3</c:v>
                </c:pt>
                <c:pt idx="185">
                  <c:v>6.1700000000000001E-3</c:v>
                </c:pt>
                <c:pt idx="186">
                  <c:v>6.1999999999999998E-3</c:v>
                </c:pt>
                <c:pt idx="187">
                  <c:v>6.2300000000000003E-3</c:v>
                </c:pt>
                <c:pt idx="188">
                  <c:v>6.2700000000000004E-3</c:v>
                </c:pt>
                <c:pt idx="189">
                  <c:v>6.3200000000000001E-3</c:v>
                </c:pt>
                <c:pt idx="190">
                  <c:v>6.3499999999999997E-3</c:v>
                </c:pt>
                <c:pt idx="191">
                  <c:v>6.3800000000000003E-3</c:v>
                </c:pt>
                <c:pt idx="192">
                  <c:v>6.4099999999999999E-3</c:v>
                </c:pt>
                <c:pt idx="193">
                  <c:v>6.4400000000000004E-3</c:v>
                </c:pt>
                <c:pt idx="194">
                  <c:v>6.4599999999999996E-3</c:v>
                </c:pt>
                <c:pt idx="195">
                  <c:v>6.4900000000000001E-3</c:v>
                </c:pt>
                <c:pt idx="196">
                  <c:v>6.5199999999999998E-3</c:v>
                </c:pt>
                <c:pt idx="197">
                  <c:v>6.5599999999999999E-3</c:v>
                </c:pt>
                <c:pt idx="198">
                  <c:v>6.5900000000000004E-3</c:v>
                </c:pt>
                <c:pt idx="199">
                  <c:v>6.6299999999999996E-3</c:v>
                </c:pt>
                <c:pt idx="200">
                  <c:v>6.6499999999999997E-3</c:v>
                </c:pt>
                <c:pt idx="201">
                  <c:v>6.6899999999999998E-3</c:v>
                </c:pt>
                <c:pt idx="202">
                  <c:v>6.7200000000000003E-3</c:v>
                </c:pt>
                <c:pt idx="203">
                  <c:v>6.7600000000000004E-3</c:v>
                </c:pt>
                <c:pt idx="204">
                  <c:v>6.7999999999999996E-3</c:v>
                </c:pt>
                <c:pt idx="205">
                  <c:v>6.8399999999999997E-3</c:v>
                </c:pt>
                <c:pt idx="206">
                  <c:v>6.8599999999999998E-3</c:v>
                </c:pt>
                <c:pt idx="207">
                  <c:v>6.8900000000000003E-3</c:v>
                </c:pt>
                <c:pt idx="208">
                  <c:v>6.9300000000000004E-3</c:v>
                </c:pt>
                <c:pt idx="209">
                  <c:v>6.9499999999999996E-3</c:v>
                </c:pt>
                <c:pt idx="210">
                  <c:v>7.0000000000000001E-3</c:v>
                </c:pt>
                <c:pt idx="211">
                  <c:v>7.0099999999999997E-3</c:v>
                </c:pt>
                <c:pt idx="212">
                  <c:v>7.0699999999999999E-3</c:v>
                </c:pt>
                <c:pt idx="213">
                  <c:v>7.0899999999999999E-3</c:v>
                </c:pt>
                <c:pt idx="214">
                  <c:v>7.11E-3</c:v>
                </c:pt>
                <c:pt idx="215">
                  <c:v>7.1599999999999997E-3</c:v>
                </c:pt>
                <c:pt idx="216">
                  <c:v>7.1999999999999998E-3</c:v>
                </c:pt>
                <c:pt idx="217">
                  <c:v>7.2399999999999999E-3</c:v>
                </c:pt>
                <c:pt idx="218">
                  <c:v>7.28E-3</c:v>
                </c:pt>
                <c:pt idx="219">
                  <c:v>7.3200000000000001E-3</c:v>
                </c:pt>
                <c:pt idx="220">
                  <c:v>7.3299999999999997E-3</c:v>
                </c:pt>
                <c:pt idx="221">
                  <c:v>7.3400000000000002E-3</c:v>
                </c:pt>
                <c:pt idx="222">
                  <c:v>7.4200000000000004E-3</c:v>
                </c:pt>
                <c:pt idx="223">
                  <c:v>7.4400000000000004E-3</c:v>
                </c:pt>
                <c:pt idx="224">
                  <c:v>7.4700000000000001E-3</c:v>
                </c:pt>
                <c:pt idx="225">
                  <c:v>7.5100000000000002E-3</c:v>
                </c:pt>
                <c:pt idx="226">
                  <c:v>7.5399999999999998E-3</c:v>
                </c:pt>
                <c:pt idx="227">
                  <c:v>7.5700000000000003E-3</c:v>
                </c:pt>
                <c:pt idx="228">
                  <c:v>7.6E-3</c:v>
                </c:pt>
                <c:pt idx="229">
                  <c:v>7.6299999999999996E-3</c:v>
                </c:pt>
                <c:pt idx="230">
                  <c:v>7.6699999999999997E-3</c:v>
                </c:pt>
                <c:pt idx="231">
                  <c:v>7.7099999999999998E-3</c:v>
                </c:pt>
                <c:pt idx="232">
                  <c:v>7.7400000000000004E-3</c:v>
                </c:pt>
                <c:pt idx="233">
                  <c:v>7.7499999999999999E-3</c:v>
                </c:pt>
                <c:pt idx="234">
                  <c:v>7.79E-3</c:v>
                </c:pt>
                <c:pt idx="235">
                  <c:v>7.8200000000000006E-3</c:v>
                </c:pt>
                <c:pt idx="236">
                  <c:v>7.8700000000000003E-3</c:v>
                </c:pt>
                <c:pt idx="237">
                  <c:v>7.92E-3</c:v>
                </c:pt>
                <c:pt idx="238">
                  <c:v>7.9299999999999995E-3</c:v>
                </c:pt>
                <c:pt idx="239">
                  <c:v>7.9699999999999997E-3</c:v>
                </c:pt>
                <c:pt idx="240">
                  <c:v>8.0000000000000002E-3</c:v>
                </c:pt>
                <c:pt idx="241">
                  <c:v>8.0300000000000007E-3</c:v>
                </c:pt>
                <c:pt idx="242">
                  <c:v>8.0599999999999995E-3</c:v>
                </c:pt>
                <c:pt idx="243">
                  <c:v>8.09E-3</c:v>
                </c:pt>
                <c:pt idx="244">
                  <c:v>8.1300000000000001E-3</c:v>
                </c:pt>
                <c:pt idx="245">
                  <c:v>8.1399999999999997E-3</c:v>
                </c:pt>
                <c:pt idx="246">
                  <c:v>8.1899999999999994E-3</c:v>
                </c:pt>
                <c:pt idx="247">
                  <c:v>8.2100000000000003E-3</c:v>
                </c:pt>
                <c:pt idx="248">
                  <c:v>8.2699999999999996E-3</c:v>
                </c:pt>
                <c:pt idx="249">
                  <c:v>8.2799999999999992E-3</c:v>
                </c:pt>
                <c:pt idx="250">
                  <c:v>8.3099999999999997E-3</c:v>
                </c:pt>
                <c:pt idx="251">
                  <c:v>8.3400000000000002E-3</c:v>
                </c:pt>
                <c:pt idx="252">
                  <c:v>8.3899999999999999E-3</c:v>
                </c:pt>
                <c:pt idx="253">
                  <c:v>8.4399999999999996E-3</c:v>
                </c:pt>
                <c:pt idx="254">
                  <c:v>8.4399999999999996E-3</c:v>
                </c:pt>
                <c:pt idx="255">
                  <c:v>8.4799999999999997E-3</c:v>
                </c:pt>
                <c:pt idx="256">
                  <c:v>8.5199999999999998E-3</c:v>
                </c:pt>
                <c:pt idx="257">
                  <c:v>8.5400000000000007E-3</c:v>
                </c:pt>
                <c:pt idx="258">
                  <c:v>8.5900000000000004E-3</c:v>
                </c:pt>
                <c:pt idx="259">
                  <c:v>8.6199999999999992E-3</c:v>
                </c:pt>
                <c:pt idx="260">
                  <c:v>8.6499999999999997E-3</c:v>
                </c:pt>
                <c:pt idx="261">
                  <c:v>8.6899999999999998E-3</c:v>
                </c:pt>
                <c:pt idx="262">
                  <c:v>8.7200000000000003E-3</c:v>
                </c:pt>
                <c:pt idx="263">
                  <c:v>8.77E-3</c:v>
                </c:pt>
                <c:pt idx="264">
                  <c:v>8.7899999999999992E-3</c:v>
                </c:pt>
                <c:pt idx="265">
                  <c:v>8.8199999999999997E-3</c:v>
                </c:pt>
                <c:pt idx="266">
                  <c:v>8.8699999999999994E-3</c:v>
                </c:pt>
                <c:pt idx="267">
                  <c:v>8.8999999999999999E-3</c:v>
                </c:pt>
                <c:pt idx="268">
                  <c:v>8.8999999999999999E-3</c:v>
                </c:pt>
                <c:pt idx="269">
                  <c:v>8.9700000000000005E-3</c:v>
                </c:pt>
                <c:pt idx="270">
                  <c:v>8.9999999999999993E-3</c:v>
                </c:pt>
                <c:pt idx="271">
                  <c:v>9.0200000000000002E-3</c:v>
                </c:pt>
                <c:pt idx="272">
                  <c:v>9.0699999999999999E-3</c:v>
                </c:pt>
                <c:pt idx="273">
                  <c:v>9.11E-3</c:v>
                </c:pt>
                <c:pt idx="274">
                  <c:v>9.11E-3</c:v>
                </c:pt>
                <c:pt idx="275">
                  <c:v>9.1699999999999993E-3</c:v>
                </c:pt>
                <c:pt idx="276">
                  <c:v>9.1999999999999998E-3</c:v>
                </c:pt>
                <c:pt idx="277">
                  <c:v>9.2399999999999999E-3</c:v>
                </c:pt>
                <c:pt idx="278">
                  <c:v>9.2800000000000001E-3</c:v>
                </c:pt>
                <c:pt idx="279">
                  <c:v>9.3200000000000002E-3</c:v>
                </c:pt>
                <c:pt idx="280">
                  <c:v>9.3500000000000007E-3</c:v>
                </c:pt>
                <c:pt idx="281">
                  <c:v>9.3799999999999994E-3</c:v>
                </c:pt>
                <c:pt idx="282">
                  <c:v>9.4199999999999996E-3</c:v>
                </c:pt>
                <c:pt idx="283">
                  <c:v>9.4400000000000005E-3</c:v>
                </c:pt>
                <c:pt idx="284">
                  <c:v>9.4800000000000006E-3</c:v>
                </c:pt>
                <c:pt idx="285">
                  <c:v>9.4800000000000006E-3</c:v>
                </c:pt>
                <c:pt idx="286">
                  <c:v>9.5099999999999994E-3</c:v>
                </c:pt>
                <c:pt idx="287">
                  <c:v>9.5499999999999995E-3</c:v>
                </c:pt>
                <c:pt idx="288">
                  <c:v>9.58E-3</c:v>
                </c:pt>
                <c:pt idx="289">
                  <c:v>9.6399999999999993E-3</c:v>
                </c:pt>
                <c:pt idx="290">
                  <c:v>9.6299999999999997E-3</c:v>
                </c:pt>
                <c:pt idx="291">
                  <c:v>9.7000000000000003E-3</c:v>
                </c:pt>
                <c:pt idx="292">
                  <c:v>9.7199999999999995E-3</c:v>
                </c:pt>
                <c:pt idx="293">
                  <c:v>9.7699999999999992E-3</c:v>
                </c:pt>
                <c:pt idx="294">
                  <c:v>9.7900000000000001E-3</c:v>
                </c:pt>
                <c:pt idx="295">
                  <c:v>9.8099999999999993E-3</c:v>
                </c:pt>
                <c:pt idx="296">
                  <c:v>9.8399999999999998E-3</c:v>
                </c:pt>
                <c:pt idx="297">
                  <c:v>9.8700000000000003E-3</c:v>
                </c:pt>
                <c:pt idx="298">
                  <c:v>9.9100000000000004E-3</c:v>
                </c:pt>
                <c:pt idx="299">
                  <c:v>9.9500000000000005E-3</c:v>
                </c:pt>
                <c:pt idx="300">
                  <c:v>9.9699999999999997E-3</c:v>
                </c:pt>
                <c:pt idx="301">
                  <c:v>0.01</c:v>
                </c:pt>
                <c:pt idx="302">
                  <c:v>1.004E-2</c:v>
                </c:pt>
                <c:pt idx="303">
                  <c:v>1.0059999999999999E-2</c:v>
                </c:pt>
                <c:pt idx="304">
                  <c:v>1.0120000000000001E-2</c:v>
                </c:pt>
                <c:pt idx="305">
                  <c:v>1.018E-2</c:v>
                </c:pt>
                <c:pt idx="306">
                  <c:v>1.0200000000000001E-2</c:v>
                </c:pt>
                <c:pt idx="307">
                  <c:v>1.025E-2</c:v>
                </c:pt>
                <c:pt idx="308">
                  <c:v>1.0279999999999999E-2</c:v>
                </c:pt>
                <c:pt idx="309">
                  <c:v>1.03E-2</c:v>
                </c:pt>
                <c:pt idx="310">
                  <c:v>1.035E-2</c:v>
                </c:pt>
                <c:pt idx="311">
                  <c:v>1.038E-2</c:v>
                </c:pt>
                <c:pt idx="312">
                  <c:v>1.042E-2</c:v>
                </c:pt>
                <c:pt idx="313">
                  <c:v>1.044E-2</c:v>
                </c:pt>
                <c:pt idx="314">
                  <c:v>1.048E-2</c:v>
                </c:pt>
                <c:pt idx="315">
                  <c:v>1.0529999999999999E-2</c:v>
                </c:pt>
                <c:pt idx="316">
                  <c:v>1.055E-2</c:v>
                </c:pt>
                <c:pt idx="317">
                  <c:v>1.0580000000000001E-2</c:v>
                </c:pt>
                <c:pt idx="318">
                  <c:v>1.0630000000000001E-2</c:v>
                </c:pt>
                <c:pt idx="319">
                  <c:v>1.0659999999999999E-2</c:v>
                </c:pt>
                <c:pt idx="320">
                  <c:v>1.068E-2</c:v>
                </c:pt>
                <c:pt idx="321">
                  <c:v>1.0710000000000001E-2</c:v>
                </c:pt>
                <c:pt idx="322">
                  <c:v>1.072E-2</c:v>
                </c:pt>
                <c:pt idx="323">
                  <c:v>1.077E-2</c:v>
                </c:pt>
                <c:pt idx="324">
                  <c:v>1.0789999999999999E-2</c:v>
                </c:pt>
                <c:pt idx="325">
                  <c:v>1.0829999999999999E-2</c:v>
                </c:pt>
                <c:pt idx="326">
                  <c:v>1.0869999999999999E-2</c:v>
                </c:pt>
                <c:pt idx="327">
                  <c:v>1.089E-2</c:v>
                </c:pt>
                <c:pt idx="328">
                  <c:v>1.0919999999999999E-2</c:v>
                </c:pt>
                <c:pt idx="329">
                  <c:v>1.095E-2</c:v>
                </c:pt>
                <c:pt idx="330">
                  <c:v>1.0999999999999999E-2</c:v>
                </c:pt>
                <c:pt idx="331">
                  <c:v>1.1039999999999999E-2</c:v>
                </c:pt>
                <c:pt idx="332">
                  <c:v>1.1050000000000001E-2</c:v>
                </c:pt>
                <c:pt idx="333">
                  <c:v>1.11E-2</c:v>
                </c:pt>
                <c:pt idx="334">
                  <c:v>1.112E-2</c:v>
                </c:pt>
                <c:pt idx="335">
                  <c:v>1.1140000000000001E-2</c:v>
                </c:pt>
                <c:pt idx="336">
                  <c:v>1.1180000000000001E-2</c:v>
                </c:pt>
                <c:pt idx="337">
                  <c:v>1.119E-2</c:v>
                </c:pt>
                <c:pt idx="338">
                  <c:v>1.124E-2</c:v>
                </c:pt>
                <c:pt idx="339">
                  <c:v>1.1270000000000001E-2</c:v>
                </c:pt>
                <c:pt idx="340">
                  <c:v>1.1310000000000001E-2</c:v>
                </c:pt>
                <c:pt idx="341">
                  <c:v>1.133E-2</c:v>
                </c:pt>
                <c:pt idx="342">
                  <c:v>1.1379999999999999E-2</c:v>
                </c:pt>
                <c:pt idx="343">
                  <c:v>1.14E-2</c:v>
                </c:pt>
                <c:pt idx="344">
                  <c:v>1.1440000000000001E-2</c:v>
                </c:pt>
                <c:pt idx="345">
                  <c:v>1.1480000000000001E-2</c:v>
                </c:pt>
                <c:pt idx="346">
                  <c:v>1.1509999999999999E-2</c:v>
                </c:pt>
                <c:pt idx="347">
                  <c:v>1.1560000000000001E-2</c:v>
                </c:pt>
                <c:pt idx="348">
                  <c:v>1.1599999999999999E-2</c:v>
                </c:pt>
                <c:pt idx="349">
                  <c:v>1.163E-2</c:v>
                </c:pt>
                <c:pt idx="350">
                  <c:v>1.1650000000000001E-2</c:v>
                </c:pt>
                <c:pt idx="351">
                  <c:v>1.1679999999999999E-2</c:v>
                </c:pt>
                <c:pt idx="352">
                  <c:v>1.174E-2</c:v>
                </c:pt>
                <c:pt idx="353">
                  <c:v>1.1780000000000001E-2</c:v>
                </c:pt>
                <c:pt idx="354">
                  <c:v>1.1820000000000001E-2</c:v>
                </c:pt>
                <c:pt idx="355">
                  <c:v>1.1849999999999999E-2</c:v>
                </c:pt>
                <c:pt idx="356">
                  <c:v>1.189E-2</c:v>
                </c:pt>
                <c:pt idx="357">
                  <c:v>1.1900000000000001E-2</c:v>
                </c:pt>
                <c:pt idx="358">
                  <c:v>1.1950000000000001E-2</c:v>
                </c:pt>
                <c:pt idx="359">
                  <c:v>1.1979999999999999E-2</c:v>
                </c:pt>
                <c:pt idx="360">
                  <c:v>1.1979999999999999E-2</c:v>
                </c:pt>
                <c:pt idx="361">
                  <c:v>1.2030000000000001E-2</c:v>
                </c:pt>
                <c:pt idx="362">
                  <c:v>1.208E-2</c:v>
                </c:pt>
                <c:pt idx="363">
                  <c:v>1.2109999999999999E-2</c:v>
                </c:pt>
                <c:pt idx="364">
                  <c:v>1.214E-2</c:v>
                </c:pt>
                <c:pt idx="365">
                  <c:v>1.2189999999999999E-2</c:v>
                </c:pt>
                <c:pt idx="366">
                  <c:v>1.223E-2</c:v>
                </c:pt>
                <c:pt idx="367">
                  <c:v>1.226E-2</c:v>
                </c:pt>
                <c:pt idx="368">
                  <c:v>1.2290000000000001E-2</c:v>
                </c:pt>
                <c:pt idx="369">
                  <c:v>1.2319999999999999E-2</c:v>
                </c:pt>
                <c:pt idx="370">
                  <c:v>1.234E-2</c:v>
                </c:pt>
                <c:pt idx="371">
                  <c:v>1.2370000000000001E-2</c:v>
                </c:pt>
                <c:pt idx="372">
                  <c:v>1.239E-2</c:v>
                </c:pt>
                <c:pt idx="373">
                  <c:v>1.2409999999999999E-2</c:v>
                </c:pt>
                <c:pt idx="374">
                  <c:v>1.2460000000000001E-2</c:v>
                </c:pt>
                <c:pt idx="375">
                  <c:v>1.2489999999999999E-2</c:v>
                </c:pt>
                <c:pt idx="376">
                  <c:v>1.2540000000000001E-2</c:v>
                </c:pt>
                <c:pt idx="377">
                  <c:v>1.2579999999999999E-2</c:v>
                </c:pt>
                <c:pt idx="378">
                  <c:v>1.2630000000000001E-2</c:v>
                </c:pt>
                <c:pt idx="379">
                  <c:v>1.2619999999999999E-2</c:v>
                </c:pt>
                <c:pt idx="380">
                  <c:v>1.2659999999999999E-2</c:v>
                </c:pt>
                <c:pt idx="381">
                  <c:v>1.2710000000000001E-2</c:v>
                </c:pt>
                <c:pt idx="382">
                  <c:v>1.273E-2</c:v>
                </c:pt>
                <c:pt idx="383">
                  <c:v>1.2789999999999999E-2</c:v>
                </c:pt>
                <c:pt idx="384">
                  <c:v>1.2800000000000001E-2</c:v>
                </c:pt>
                <c:pt idx="385">
                  <c:v>1.2840000000000001E-2</c:v>
                </c:pt>
                <c:pt idx="386">
                  <c:v>1.286E-2</c:v>
                </c:pt>
                <c:pt idx="387">
                  <c:v>1.29E-2</c:v>
                </c:pt>
                <c:pt idx="388">
                  <c:v>1.2930000000000001E-2</c:v>
                </c:pt>
                <c:pt idx="389">
                  <c:v>1.2959999999999999E-2</c:v>
                </c:pt>
                <c:pt idx="390">
                  <c:v>1.3010000000000001E-2</c:v>
                </c:pt>
                <c:pt idx="391">
                  <c:v>1.3050000000000001E-2</c:v>
                </c:pt>
                <c:pt idx="392">
                  <c:v>1.306E-2</c:v>
                </c:pt>
                <c:pt idx="393">
                  <c:v>1.311E-2</c:v>
                </c:pt>
                <c:pt idx="394">
                  <c:v>1.3140000000000001E-2</c:v>
                </c:pt>
                <c:pt idx="395">
                  <c:v>1.316E-2</c:v>
                </c:pt>
                <c:pt idx="396">
                  <c:v>1.3220000000000001E-2</c:v>
                </c:pt>
                <c:pt idx="397">
                  <c:v>1.325E-2</c:v>
                </c:pt>
                <c:pt idx="398">
                  <c:v>1.328E-2</c:v>
                </c:pt>
                <c:pt idx="399">
                  <c:v>1.332E-2</c:v>
                </c:pt>
                <c:pt idx="400">
                  <c:v>1.3339999999999999E-2</c:v>
                </c:pt>
                <c:pt idx="401">
                  <c:v>1.336E-2</c:v>
                </c:pt>
                <c:pt idx="402">
                  <c:v>1.34E-2</c:v>
                </c:pt>
                <c:pt idx="403">
                  <c:v>1.345E-2</c:v>
                </c:pt>
                <c:pt idx="404">
                  <c:v>1.3469999999999999E-2</c:v>
                </c:pt>
                <c:pt idx="405">
                  <c:v>1.3520000000000001E-2</c:v>
                </c:pt>
                <c:pt idx="406">
                  <c:v>1.3559999999999999E-2</c:v>
                </c:pt>
                <c:pt idx="407">
                  <c:v>1.3610000000000001E-2</c:v>
                </c:pt>
                <c:pt idx="408">
                  <c:v>1.363E-2</c:v>
                </c:pt>
                <c:pt idx="409">
                  <c:v>1.3650000000000001E-2</c:v>
                </c:pt>
                <c:pt idx="410">
                  <c:v>1.3679999999999999E-2</c:v>
                </c:pt>
                <c:pt idx="411">
                  <c:v>1.371E-2</c:v>
                </c:pt>
                <c:pt idx="412">
                  <c:v>1.376E-2</c:v>
                </c:pt>
                <c:pt idx="413">
                  <c:v>1.3780000000000001E-2</c:v>
                </c:pt>
                <c:pt idx="414">
                  <c:v>1.3809999999999999E-2</c:v>
                </c:pt>
                <c:pt idx="415">
                  <c:v>1.3820000000000001E-2</c:v>
                </c:pt>
                <c:pt idx="416">
                  <c:v>1.389E-2</c:v>
                </c:pt>
                <c:pt idx="417">
                  <c:v>1.3899999999999999E-2</c:v>
                </c:pt>
                <c:pt idx="418">
                  <c:v>1.3939999999999999E-2</c:v>
                </c:pt>
                <c:pt idx="419">
                  <c:v>1.3950000000000001E-2</c:v>
                </c:pt>
                <c:pt idx="420">
                  <c:v>1.3979999999999999E-2</c:v>
                </c:pt>
                <c:pt idx="421">
                  <c:v>1.404E-2</c:v>
                </c:pt>
                <c:pt idx="422">
                  <c:v>1.405E-2</c:v>
                </c:pt>
                <c:pt idx="423">
                  <c:v>1.409E-2</c:v>
                </c:pt>
                <c:pt idx="424">
                  <c:v>1.413E-2</c:v>
                </c:pt>
                <c:pt idx="425">
                  <c:v>1.4160000000000001E-2</c:v>
                </c:pt>
                <c:pt idx="426">
                  <c:v>1.4200000000000001E-2</c:v>
                </c:pt>
                <c:pt idx="427">
                  <c:v>1.423E-2</c:v>
                </c:pt>
                <c:pt idx="428">
                  <c:v>1.426E-2</c:v>
                </c:pt>
                <c:pt idx="429">
                  <c:v>1.4290000000000001E-2</c:v>
                </c:pt>
                <c:pt idx="430">
                  <c:v>1.431E-2</c:v>
                </c:pt>
                <c:pt idx="431">
                  <c:v>1.436E-2</c:v>
                </c:pt>
                <c:pt idx="432">
                  <c:v>1.438E-2</c:v>
                </c:pt>
                <c:pt idx="433">
                  <c:v>1.4420000000000001E-2</c:v>
                </c:pt>
                <c:pt idx="434">
                  <c:v>1.447E-2</c:v>
                </c:pt>
                <c:pt idx="435">
                  <c:v>1.4489999999999999E-2</c:v>
                </c:pt>
                <c:pt idx="436">
                  <c:v>1.4540000000000001E-2</c:v>
                </c:pt>
                <c:pt idx="437">
                  <c:v>1.455E-2</c:v>
                </c:pt>
                <c:pt idx="438">
                  <c:v>1.4619999999999999E-2</c:v>
                </c:pt>
                <c:pt idx="439">
                  <c:v>1.4630000000000001E-2</c:v>
                </c:pt>
                <c:pt idx="440">
                  <c:v>1.468E-2</c:v>
                </c:pt>
                <c:pt idx="441">
                  <c:v>1.469E-2</c:v>
                </c:pt>
                <c:pt idx="442">
                  <c:v>1.474E-2</c:v>
                </c:pt>
                <c:pt idx="443">
                  <c:v>1.478E-2</c:v>
                </c:pt>
                <c:pt idx="444">
                  <c:v>1.4800000000000001E-2</c:v>
                </c:pt>
                <c:pt idx="445">
                  <c:v>1.4829999999999999E-2</c:v>
                </c:pt>
                <c:pt idx="446">
                  <c:v>1.486E-2</c:v>
                </c:pt>
                <c:pt idx="447">
                  <c:v>1.491E-2</c:v>
                </c:pt>
                <c:pt idx="448">
                  <c:v>1.4930000000000001E-2</c:v>
                </c:pt>
                <c:pt idx="449">
                  <c:v>1.498E-2</c:v>
                </c:pt>
                <c:pt idx="450">
                  <c:v>1.499E-2</c:v>
                </c:pt>
                <c:pt idx="451">
                  <c:v>1.503E-2</c:v>
                </c:pt>
                <c:pt idx="452">
                  <c:v>1.507E-2</c:v>
                </c:pt>
                <c:pt idx="453">
                  <c:v>1.511E-2</c:v>
                </c:pt>
                <c:pt idx="454">
                  <c:v>1.5129999999999999E-2</c:v>
                </c:pt>
                <c:pt idx="455">
                  <c:v>1.5180000000000001E-2</c:v>
                </c:pt>
                <c:pt idx="456">
                  <c:v>1.52E-2</c:v>
                </c:pt>
                <c:pt idx="457">
                  <c:v>1.524E-2</c:v>
                </c:pt>
                <c:pt idx="458">
                  <c:v>1.529E-2</c:v>
                </c:pt>
                <c:pt idx="459">
                  <c:v>1.5310000000000001E-2</c:v>
                </c:pt>
                <c:pt idx="460">
                  <c:v>1.5339999999999999E-2</c:v>
                </c:pt>
                <c:pt idx="461">
                  <c:v>1.537E-2</c:v>
                </c:pt>
                <c:pt idx="462">
                  <c:v>1.538E-2</c:v>
                </c:pt>
                <c:pt idx="463">
                  <c:v>1.5429999999999999E-2</c:v>
                </c:pt>
                <c:pt idx="464">
                  <c:v>1.546E-2</c:v>
                </c:pt>
                <c:pt idx="465">
                  <c:v>1.549E-2</c:v>
                </c:pt>
                <c:pt idx="466">
                  <c:v>1.554E-2</c:v>
                </c:pt>
                <c:pt idx="467">
                  <c:v>1.5559999999999999E-2</c:v>
                </c:pt>
                <c:pt idx="468">
                  <c:v>1.5599999999999999E-2</c:v>
                </c:pt>
                <c:pt idx="469">
                  <c:v>1.5630000000000002E-2</c:v>
                </c:pt>
                <c:pt idx="470">
                  <c:v>1.566E-2</c:v>
                </c:pt>
                <c:pt idx="471">
                  <c:v>1.5709999999999998E-2</c:v>
                </c:pt>
                <c:pt idx="472">
                  <c:v>1.5720000000000001E-2</c:v>
                </c:pt>
                <c:pt idx="473">
                  <c:v>1.576E-2</c:v>
                </c:pt>
                <c:pt idx="474">
                  <c:v>1.5800000000000002E-2</c:v>
                </c:pt>
                <c:pt idx="475">
                  <c:v>1.583E-2</c:v>
                </c:pt>
                <c:pt idx="476">
                  <c:v>1.5869999999999999E-2</c:v>
                </c:pt>
                <c:pt idx="477">
                  <c:v>1.5879999999999998E-2</c:v>
                </c:pt>
                <c:pt idx="478">
                  <c:v>1.592E-2</c:v>
                </c:pt>
                <c:pt idx="479">
                  <c:v>1.5970000000000002E-2</c:v>
                </c:pt>
                <c:pt idx="480">
                  <c:v>1.6E-2</c:v>
                </c:pt>
                <c:pt idx="481">
                  <c:v>1.6029999999999999E-2</c:v>
                </c:pt>
                <c:pt idx="482">
                  <c:v>1.6070000000000001E-2</c:v>
                </c:pt>
                <c:pt idx="483">
                  <c:v>1.6119999999999999E-2</c:v>
                </c:pt>
                <c:pt idx="484">
                  <c:v>1.6140000000000002E-2</c:v>
                </c:pt>
                <c:pt idx="485">
                  <c:v>1.618E-2</c:v>
                </c:pt>
                <c:pt idx="486">
                  <c:v>1.6199999999999999E-2</c:v>
                </c:pt>
                <c:pt idx="487">
                  <c:v>1.6250000000000001E-2</c:v>
                </c:pt>
                <c:pt idx="488">
                  <c:v>1.626E-2</c:v>
                </c:pt>
                <c:pt idx="489">
                  <c:v>1.6310000000000002E-2</c:v>
                </c:pt>
                <c:pt idx="490">
                  <c:v>1.635E-2</c:v>
                </c:pt>
                <c:pt idx="491">
                  <c:v>1.6389999999999998E-2</c:v>
                </c:pt>
                <c:pt idx="492">
                  <c:v>1.6410000000000001E-2</c:v>
                </c:pt>
                <c:pt idx="493">
                  <c:v>1.644E-2</c:v>
                </c:pt>
                <c:pt idx="494">
                  <c:v>1.6469999999999999E-2</c:v>
                </c:pt>
                <c:pt idx="495">
                  <c:v>1.651E-2</c:v>
                </c:pt>
                <c:pt idx="496">
                  <c:v>1.6549999999999999E-2</c:v>
                </c:pt>
                <c:pt idx="497">
                  <c:v>1.6559999999999998E-2</c:v>
                </c:pt>
                <c:pt idx="498">
                  <c:v>1.6590000000000001E-2</c:v>
                </c:pt>
                <c:pt idx="499">
                  <c:v>1.6639999999999999E-2</c:v>
                </c:pt>
                <c:pt idx="500">
                  <c:v>1.669E-2</c:v>
                </c:pt>
                <c:pt idx="501">
                  <c:v>1.6709999999999999E-2</c:v>
                </c:pt>
                <c:pt idx="502">
                  <c:v>1.6750000000000001E-2</c:v>
                </c:pt>
                <c:pt idx="503">
                  <c:v>1.6760000000000001E-2</c:v>
                </c:pt>
                <c:pt idx="504">
                  <c:v>1.6820000000000002E-2</c:v>
                </c:pt>
                <c:pt idx="505">
                  <c:v>1.6840000000000001E-2</c:v>
                </c:pt>
                <c:pt idx="506">
                  <c:v>1.6879999999999999E-2</c:v>
                </c:pt>
                <c:pt idx="507">
                  <c:v>1.6899999999999998E-2</c:v>
                </c:pt>
                <c:pt idx="508">
                  <c:v>1.6930000000000001E-2</c:v>
                </c:pt>
                <c:pt idx="509">
                  <c:v>1.6969999999999999E-2</c:v>
                </c:pt>
                <c:pt idx="510">
                  <c:v>1.7010000000000001E-2</c:v>
                </c:pt>
                <c:pt idx="511">
                  <c:v>1.703E-2</c:v>
                </c:pt>
                <c:pt idx="512">
                  <c:v>1.7059999999999999E-2</c:v>
                </c:pt>
                <c:pt idx="513">
                  <c:v>1.7100000000000001E-2</c:v>
                </c:pt>
                <c:pt idx="514">
                  <c:v>1.7129999999999999E-2</c:v>
                </c:pt>
                <c:pt idx="515">
                  <c:v>1.7160000000000002E-2</c:v>
                </c:pt>
                <c:pt idx="516">
                  <c:v>1.721E-2</c:v>
                </c:pt>
                <c:pt idx="517">
                  <c:v>1.7229999999999999E-2</c:v>
                </c:pt>
                <c:pt idx="518">
                  <c:v>1.7250000000000001E-2</c:v>
                </c:pt>
                <c:pt idx="519">
                  <c:v>1.729E-2</c:v>
                </c:pt>
                <c:pt idx="520">
                  <c:v>1.7309999999999999E-2</c:v>
                </c:pt>
                <c:pt idx="521">
                  <c:v>1.7350000000000001E-2</c:v>
                </c:pt>
                <c:pt idx="522">
                  <c:v>1.7389999999999999E-2</c:v>
                </c:pt>
                <c:pt idx="523">
                  <c:v>1.7409999999999998E-2</c:v>
                </c:pt>
                <c:pt idx="524">
                  <c:v>1.746E-2</c:v>
                </c:pt>
                <c:pt idx="525">
                  <c:v>1.7479999999999999E-2</c:v>
                </c:pt>
                <c:pt idx="526">
                  <c:v>1.754E-2</c:v>
                </c:pt>
                <c:pt idx="527">
                  <c:v>1.7569999999999999E-2</c:v>
                </c:pt>
                <c:pt idx="528">
                  <c:v>1.7590000000000001E-2</c:v>
                </c:pt>
                <c:pt idx="529">
                  <c:v>1.7639999999999999E-2</c:v>
                </c:pt>
                <c:pt idx="530">
                  <c:v>1.7659999999999999E-2</c:v>
                </c:pt>
                <c:pt idx="531">
                  <c:v>1.77E-2</c:v>
                </c:pt>
                <c:pt idx="532">
                  <c:v>1.7739999999999999E-2</c:v>
                </c:pt>
                <c:pt idx="533">
                  <c:v>1.7760000000000001E-2</c:v>
                </c:pt>
                <c:pt idx="534">
                  <c:v>1.779E-2</c:v>
                </c:pt>
                <c:pt idx="535">
                  <c:v>1.7809999999999999E-2</c:v>
                </c:pt>
                <c:pt idx="536">
                  <c:v>1.7840000000000002E-2</c:v>
                </c:pt>
                <c:pt idx="537">
                  <c:v>1.787E-2</c:v>
                </c:pt>
                <c:pt idx="538">
                  <c:v>1.7909999999999999E-2</c:v>
                </c:pt>
                <c:pt idx="539">
                  <c:v>1.7930000000000001E-2</c:v>
                </c:pt>
                <c:pt idx="540">
                  <c:v>1.7979999999999999E-2</c:v>
                </c:pt>
                <c:pt idx="541">
                  <c:v>1.7999999999999999E-2</c:v>
                </c:pt>
                <c:pt idx="542">
                  <c:v>1.806E-2</c:v>
                </c:pt>
                <c:pt idx="543">
                  <c:v>1.8079999999999999E-2</c:v>
                </c:pt>
                <c:pt idx="544">
                  <c:v>1.8120000000000001E-2</c:v>
                </c:pt>
                <c:pt idx="545">
                  <c:v>1.813E-2</c:v>
                </c:pt>
                <c:pt idx="546">
                  <c:v>1.8180000000000002E-2</c:v>
                </c:pt>
                <c:pt idx="547">
                  <c:v>1.8200000000000001E-2</c:v>
                </c:pt>
                <c:pt idx="548">
                  <c:v>1.8249999999999999E-2</c:v>
                </c:pt>
                <c:pt idx="549">
                  <c:v>1.83E-2</c:v>
                </c:pt>
                <c:pt idx="550">
                  <c:v>1.8329999999999999E-2</c:v>
                </c:pt>
                <c:pt idx="551">
                  <c:v>1.839E-2</c:v>
                </c:pt>
                <c:pt idx="552">
                  <c:v>1.839E-2</c:v>
                </c:pt>
                <c:pt idx="553">
                  <c:v>1.8440000000000002E-2</c:v>
                </c:pt>
                <c:pt idx="554">
                  <c:v>1.847E-2</c:v>
                </c:pt>
                <c:pt idx="555">
                  <c:v>1.8499999999999999E-2</c:v>
                </c:pt>
                <c:pt idx="556">
                  <c:v>1.8540000000000001E-2</c:v>
                </c:pt>
                <c:pt idx="557">
                  <c:v>1.857E-2</c:v>
                </c:pt>
                <c:pt idx="558">
                  <c:v>1.8599999999999998E-2</c:v>
                </c:pt>
                <c:pt idx="559">
                  <c:v>1.8620000000000001E-2</c:v>
                </c:pt>
                <c:pt idx="560">
                  <c:v>1.8679999999999999E-2</c:v>
                </c:pt>
                <c:pt idx="561">
                  <c:v>1.8679999999999999E-2</c:v>
                </c:pt>
                <c:pt idx="562">
                  <c:v>1.873E-2</c:v>
                </c:pt>
                <c:pt idx="563">
                  <c:v>1.8769999999999998E-2</c:v>
                </c:pt>
                <c:pt idx="564">
                  <c:v>1.8780000000000002E-2</c:v>
                </c:pt>
                <c:pt idx="565">
                  <c:v>1.882E-2</c:v>
                </c:pt>
                <c:pt idx="566">
                  <c:v>1.8849999999999999E-2</c:v>
                </c:pt>
                <c:pt idx="567">
                  <c:v>1.8890000000000001E-2</c:v>
                </c:pt>
                <c:pt idx="568">
                  <c:v>1.8919999999999999E-2</c:v>
                </c:pt>
                <c:pt idx="569">
                  <c:v>1.8950000000000002E-2</c:v>
                </c:pt>
                <c:pt idx="570">
                  <c:v>1.898E-2</c:v>
                </c:pt>
                <c:pt idx="571">
                  <c:v>1.9050000000000001E-2</c:v>
                </c:pt>
                <c:pt idx="572">
                  <c:v>1.9060000000000001E-2</c:v>
                </c:pt>
                <c:pt idx="573">
                  <c:v>1.9109999999999999E-2</c:v>
                </c:pt>
                <c:pt idx="574">
                  <c:v>1.9130000000000001E-2</c:v>
                </c:pt>
                <c:pt idx="575">
                  <c:v>1.916E-2</c:v>
                </c:pt>
                <c:pt idx="576">
                  <c:v>1.9210000000000001E-2</c:v>
                </c:pt>
                <c:pt idx="577">
                  <c:v>1.925E-2</c:v>
                </c:pt>
                <c:pt idx="578">
                  <c:v>1.9269999999999999E-2</c:v>
                </c:pt>
                <c:pt idx="579">
                  <c:v>1.9300000000000001E-2</c:v>
                </c:pt>
                <c:pt idx="580">
                  <c:v>1.9349999999999999E-2</c:v>
                </c:pt>
                <c:pt idx="581">
                  <c:v>1.941E-2</c:v>
                </c:pt>
                <c:pt idx="582">
                  <c:v>1.9429999999999999E-2</c:v>
                </c:pt>
                <c:pt idx="583">
                  <c:v>1.9439999999999999E-2</c:v>
                </c:pt>
                <c:pt idx="584">
                  <c:v>1.95E-2</c:v>
                </c:pt>
                <c:pt idx="585">
                  <c:v>1.9539999999999998E-2</c:v>
                </c:pt>
                <c:pt idx="586">
                  <c:v>1.9539999999999998E-2</c:v>
                </c:pt>
                <c:pt idx="587">
                  <c:v>1.9570000000000001E-2</c:v>
                </c:pt>
                <c:pt idx="588">
                  <c:v>1.9619999999999999E-2</c:v>
                </c:pt>
                <c:pt idx="589">
                  <c:v>1.966E-2</c:v>
                </c:pt>
                <c:pt idx="590">
                  <c:v>1.9689999999999999E-2</c:v>
                </c:pt>
                <c:pt idx="591">
                  <c:v>1.9709999999999998E-2</c:v>
                </c:pt>
                <c:pt idx="592">
                  <c:v>1.976E-2</c:v>
                </c:pt>
                <c:pt idx="593">
                  <c:v>1.9779999999999999E-2</c:v>
                </c:pt>
                <c:pt idx="594">
                  <c:v>1.983E-2</c:v>
                </c:pt>
                <c:pt idx="595">
                  <c:v>1.9859999999999999E-2</c:v>
                </c:pt>
                <c:pt idx="596">
                  <c:v>1.9890000000000001E-2</c:v>
                </c:pt>
                <c:pt idx="597">
                  <c:v>1.9890000000000001E-2</c:v>
                </c:pt>
                <c:pt idx="598">
                  <c:v>1.9949999999999999E-2</c:v>
                </c:pt>
                <c:pt idx="599">
                  <c:v>1.9990000000000001E-2</c:v>
                </c:pt>
                <c:pt idx="600">
                  <c:v>2.001E-2</c:v>
                </c:pt>
                <c:pt idx="601">
                  <c:v>2.0049999999999998E-2</c:v>
                </c:pt>
                <c:pt idx="602">
                  <c:v>2.009E-2</c:v>
                </c:pt>
                <c:pt idx="603">
                  <c:v>2.0109999999999999E-2</c:v>
                </c:pt>
                <c:pt idx="604">
                  <c:v>2.0160000000000001E-2</c:v>
                </c:pt>
                <c:pt idx="605">
                  <c:v>2.019E-2</c:v>
                </c:pt>
                <c:pt idx="606">
                  <c:v>2.0230000000000001E-2</c:v>
                </c:pt>
                <c:pt idx="607">
                  <c:v>2.026E-2</c:v>
                </c:pt>
                <c:pt idx="608">
                  <c:v>2.0299999999999999E-2</c:v>
                </c:pt>
                <c:pt idx="609">
                  <c:v>2.034E-2</c:v>
                </c:pt>
                <c:pt idx="610">
                  <c:v>2.035E-2</c:v>
                </c:pt>
                <c:pt idx="611">
                  <c:v>2.0379999999999999E-2</c:v>
                </c:pt>
                <c:pt idx="612">
                  <c:v>2.043E-2</c:v>
                </c:pt>
                <c:pt idx="613">
                  <c:v>2.0459999999999999E-2</c:v>
                </c:pt>
                <c:pt idx="614">
                  <c:v>2.0500000000000001E-2</c:v>
                </c:pt>
                <c:pt idx="615">
                  <c:v>2.051E-2</c:v>
                </c:pt>
                <c:pt idx="616">
                  <c:v>2.0539999999999999E-2</c:v>
                </c:pt>
                <c:pt idx="617">
                  <c:v>2.06E-2</c:v>
                </c:pt>
                <c:pt idx="618">
                  <c:v>2.0629999999999999E-2</c:v>
                </c:pt>
                <c:pt idx="619">
                  <c:v>2.0670000000000001E-2</c:v>
                </c:pt>
                <c:pt idx="620">
                  <c:v>2.07E-2</c:v>
                </c:pt>
                <c:pt idx="621">
                  <c:v>2.0719999999999999E-2</c:v>
                </c:pt>
                <c:pt idx="622">
                  <c:v>2.0750000000000001E-2</c:v>
                </c:pt>
                <c:pt idx="623">
                  <c:v>2.0809999999999999E-2</c:v>
                </c:pt>
                <c:pt idx="624">
                  <c:v>2.085E-2</c:v>
                </c:pt>
                <c:pt idx="625">
                  <c:v>2.087E-2</c:v>
                </c:pt>
                <c:pt idx="626">
                  <c:v>2.0899999999999998E-2</c:v>
                </c:pt>
                <c:pt idx="627">
                  <c:v>2.094E-2</c:v>
                </c:pt>
                <c:pt idx="628">
                  <c:v>2.0959999999999999E-2</c:v>
                </c:pt>
                <c:pt idx="629">
                  <c:v>2.1000000000000001E-2</c:v>
                </c:pt>
                <c:pt idx="630">
                  <c:v>2.1059999999999999E-2</c:v>
                </c:pt>
                <c:pt idx="631">
                  <c:v>2.1090000000000001E-2</c:v>
                </c:pt>
                <c:pt idx="632">
                  <c:v>2.1100000000000001E-2</c:v>
                </c:pt>
                <c:pt idx="633">
                  <c:v>2.1160000000000002E-2</c:v>
                </c:pt>
                <c:pt idx="634">
                  <c:v>2.1170000000000001E-2</c:v>
                </c:pt>
                <c:pt idx="635">
                  <c:v>2.12E-2</c:v>
                </c:pt>
                <c:pt idx="636">
                  <c:v>2.1239999999999998E-2</c:v>
                </c:pt>
                <c:pt idx="637">
                  <c:v>2.128E-2</c:v>
                </c:pt>
                <c:pt idx="638">
                  <c:v>2.1309999999999999E-2</c:v>
                </c:pt>
                <c:pt idx="639">
                  <c:v>2.1360000000000001E-2</c:v>
                </c:pt>
                <c:pt idx="640">
                  <c:v>2.138E-2</c:v>
                </c:pt>
                <c:pt idx="641">
                  <c:v>2.1409999999999998E-2</c:v>
                </c:pt>
                <c:pt idx="642">
                  <c:v>2.1430000000000001E-2</c:v>
                </c:pt>
                <c:pt idx="643">
                  <c:v>2.1479999999999999E-2</c:v>
                </c:pt>
                <c:pt idx="644">
                  <c:v>2.1520000000000001E-2</c:v>
                </c:pt>
                <c:pt idx="645">
                  <c:v>2.154E-2</c:v>
                </c:pt>
                <c:pt idx="646">
                  <c:v>2.1569999999999999E-2</c:v>
                </c:pt>
                <c:pt idx="647">
                  <c:v>2.1610000000000001E-2</c:v>
                </c:pt>
                <c:pt idx="648">
                  <c:v>2.1610000000000001E-2</c:v>
                </c:pt>
                <c:pt idx="649">
                  <c:v>2.1649999999999999E-2</c:v>
                </c:pt>
                <c:pt idx="650">
                  <c:v>2.1680000000000001E-2</c:v>
                </c:pt>
                <c:pt idx="651">
                  <c:v>2.172E-2</c:v>
                </c:pt>
                <c:pt idx="652">
                  <c:v>2.1760000000000002E-2</c:v>
                </c:pt>
                <c:pt idx="653">
                  <c:v>2.1780000000000001E-2</c:v>
                </c:pt>
                <c:pt idx="654">
                  <c:v>2.1819999999999999E-2</c:v>
                </c:pt>
                <c:pt idx="655">
                  <c:v>2.1839999999999998E-2</c:v>
                </c:pt>
                <c:pt idx="656">
                  <c:v>2.1870000000000001E-2</c:v>
                </c:pt>
                <c:pt idx="657">
                  <c:v>2.1919999999999999E-2</c:v>
                </c:pt>
                <c:pt idx="658">
                  <c:v>2.1950000000000001E-2</c:v>
                </c:pt>
                <c:pt idx="659">
                  <c:v>2.197E-2</c:v>
                </c:pt>
                <c:pt idx="660">
                  <c:v>2.1999999999999999E-2</c:v>
                </c:pt>
                <c:pt idx="661">
                  <c:v>2.2030000000000001E-2</c:v>
                </c:pt>
                <c:pt idx="662">
                  <c:v>2.2079999999999999E-2</c:v>
                </c:pt>
                <c:pt idx="663">
                  <c:v>2.2100000000000002E-2</c:v>
                </c:pt>
                <c:pt idx="664">
                  <c:v>2.214E-2</c:v>
                </c:pt>
                <c:pt idx="665">
                  <c:v>2.2159999999999999E-2</c:v>
                </c:pt>
                <c:pt idx="666">
                  <c:v>2.2190000000000001E-2</c:v>
                </c:pt>
                <c:pt idx="667">
                  <c:v>2.223E-2</c:v>
                </c:pt>
                <c:pt idx="668">
                  <c:v>2.2280000000000001E-2</c:v>
                </c:pt>
                <c:pt idx="669">
                  <c:v>2.23E-2</c:v>
                </c:pt>
                <c:pt idx="670">
                  <c:v>2.2329999999999999E-2</c:v>
                </c:pt>
                <c:pt idx="671">
                  <c:v>2.239E-2</c:v>
                </c:pt>
                <c:pt idx="672">
                  <c:v>2.239E-2</c:v>
                </c:pt>
                <c:pt idx="673">
                  <c:v>2.2440000000000002E-2</c:v>
                </c:pt>
                <c:pt idx="674">
                  <c:v>2.248E-2</c:v>
                </c:pt>
                <c:pt idx="675">
                  <c:v>2.2509999999999999E-2</c:v>
                </c:pt>
                <c:pt idx="676">
                  <c:v>2.2550000000000001E-2</c:v>
                </c:pt>
                <c:pt idx="677">
                  <c:v>2.257E-2</c:v>
                </c:pt>
                <c:pt idx="678">
                  <c:v>2.2610000000000002E-2</c:v>
                </c:pt>
                <c:pt idx="679">
                  <c:v>2.265E-2</c:v>
                </c:pt>
                <c:pt idx="680">
                  <c:v>2.2710000000000001E-2</c:v>
                </c:pt>
                <c:pt idx="681">
                  <c:v>2.2720000000000001E-2</c:v>
                </c:pt>
                <c:pt idx="682">
                  <c:v>2.2759999999999999E-2</c:v>
                </c:pt>
                <c:pt idx="683">
                  <c:v>2.2769999999999999E-2</c:v>
                </c:pt>
                <c:pt idx="684">
                  <c:v>2.281E-2</c:v>
                </c:pt>
                <c:pt idx="685">
                  <c:v>2.2859999999999998E-2</c:v>
                </c:pt>
                <c:pt idx="686">
                  <c:v>2.2880000000000001E-2</c:v>
                </c:pt>
                <c:pt idx="687">
                  <c:v>2.2929999999999999E-2</c:v>
                </c:pt>
                <c:pt idx="688">
                  <c:v>2.2939999999999999E-2</c:v>
                </c:pt>
                <c:pt idx="689">
                  <c:v>2.298E-2</c:v>
                </c:pt>
                <c:pt idx="690">
                  <c:v>2.3019999999999999E-2</c:v>
                </c:pt>
                <c:pt idx="691">
                  <c:v>2.307E-2</c:v>
                </c:pt>
                <c:pt idx="692">
                  <c:v>2.3099999999999999E-2</c:v>
                </c:pt>
                <c:pt idx="693">
                  <c:v>2.3130000000000001E-2</c:v>
                </c:pt>
                <c:pt idx="694">
                  <c:v>2.3140000000000001E-2</c:v>
                </c:pt>
                <c:pt idx="695">
                  <c:v>2.3189999999999999E-2</c:v>
                </c:pt>
                <c:pt idx="696">
                  <c:v>2.3230000000000001E-2</c:v>
                </c:pt>
                <c:pt idx="697">
                  <c:v>2.3259999999999999E-2</c:v>
                </c:pt>
                <c:pt idx="698">
                  <c:v>2.3279999999999999E-2</c:v>
                </c:pt>
                <c:pt idx="699">
                  <c:v>2.333E-2</c:v>
                </c:pt>
                <c:pt idx="700">
                  <c:v>2.3380000000000001E-2</c:v>
                </c:pt>
                <c:pt idx="701">
                  <c:v>2.3400000000000001E-2</c:v>
                </c:pt>
                <c:pt idx="702">
                  <c:v>2.341E-2</c:v>
                </c:pt>
                <c:pt idx="703">
                  <c:v>2.3429999999999999E-2</c:v>
                </c:pt>
                <c:pt idx="704">
                  <c:v>2.349E-2</c:v>
                </c:pt>
                <c:pt idx="705">
                  <c:v>2.35E-2</c:v>
                </c:pt>
                <c:pt idx="706">
                  <c:v>2.3550000000000001E-2</c:v>
                </c:pt>
                <c:pt idx="707">
                  <c:v>2.358E-2</c:v>
                </c:pt>
                <c:pt idx="708">
                  <c:v>2.3609999999999999E-2</c:v>
                </c:pt>
                <c:pt idx="709">
                  <c:v>2.3640000000000001E-2</c:v>
                </c:pt>
                <c:pt idx="710">
                  <c:v>2.3689999999999999E-2</c:v>
                </c:pt>
                <c:pt idx="711">
                  <c:v>2.368E-2</c:v>
                </c:pt>
                <c:pt idx="712">
                  <c:v>2.3709999999999998E-2</c:v>
                </c:pt>
                <c:pt idx="713">
                  <c:v>2.376E-2</c:v>
                </c:pt>
                <c:pt idx="714">
                  <c:v>2.3779999999999999E-2</c:v>
                </c:pt>
                <c:pt idx="715">
                  <c:v>2.3810000000000001E-2</c:v>
                </c:pt>
                <c:pt idx="716">
                  <c:v>2.384E-2</c:v>
                </c:pt>
                <c:pt idx="717">
                  <c:v>2.3879999999999998E-2</c:v>
                </c:pt>
                <c:pt idx="718">
                  <c:v>2.393E-2</c:v>
                </c:pt>
                <c:pt idx="719">
                  <c:v>2.3970000000000002E-2</c:v>
                </c:pt>
                <c:pt idx="720">
                  <c:v>2.4E-2</c:v>
                </c:pt>
                <c:pt idx="721">
                  <c:v>2.4029999999999999E-2</c:v>
                </c:pt>
                <c:pt idx="722">
                  <c:v>2.4070000000000001E-2</c:v>
                </c:pt>
                <c:pt idx="723">
                  <c:v>2.41E-2</c:v>
                </c:pt>
                <c:pt idx="724">
                  <c:v>2.4140000000000002E-2</c:v>
                </c:pt>
                <c:pt idx="725">
                  <c:v>2.418E-2</c:v>
                </c:pt>
                <c:pt idx="726">
                  <c:v>2.4219999999999998E-2</c:v>
                </c:pt>
                <c:pt idx="727">
                  <c:v>2.4250000000000001E-2</c:v>
                </c:pt>
                <c:pt idx="728">
                  <c:v>2.4289999999999999E-2</c:v>
                </c:pt>
                <c:pt idx="729">
                  <c:v>2.4320000000000001E-2</c:v>
                </c:pt>
                <c:pt idx="730">
                  <c:v>2.4330000000000001E-2</c:v>
                </c:pt>
                <c:pt idx="731">
                  <c:v>2.4389999999999998E-2</c:v>
                </c:pt>
                <c:pt idx="732">
                  <c:v>2.4410000000000001E-2</c:v>
                </c:pt>
                <c:pt idx="733">
                  <c:v>2.4459999999999999E-2</c:v>
                </c:pt>
                <c:pt idx="734">
                  <c:v>2.4479999999999998E-2</c:v>
                </c:pt>
                <c:pt idx="735">
                  <c:v>2.4510000000000001E-2</c:v>
                </c:pt>
                <c:pt idx="736">
                  <c:v>2.453E-2</c:v>
                </c:pt>
                <c:pt idx="737">
                  <c:v>2.4559999999999998E-2</c:v>
                </c:pt>
                <c:pt idx="738">
                  <c:v>2.461E-2</c:v>
                </c:pt>
                <c:pt idx="739">
                  <c:v>2.4660000000000001E-2</c:v>
                </c:pt>
                <c:pt idx="740">
                  <c:v>2.469E-2</c:v>
                </c:pt>
                <c:pt idx="741">
                  <c:v>2.4719999999999999E-2</c:v>
                </c:pt>
                <c:pt idx="742">
                  <c:v>2.4729999999999999E-2</c:v>
                </c:pt>
                <c:pt idx="743">
                  <c:v>2.479E-2</c:v>
                </c:pt>
                <c:pt idx="744">
                  <c:v>2.4799999999999999E-2</c:v>
                </c:pt>
                <c:pt idx="745">
                  <c:v>2.4840000000000001E-2</c:v>
                </c:pt>
                <c:pt idx="746">
                  <c:v>2.486E-2</c:v>
                </c:pt>
                <c:pt idx="747">
                  <c:v>2.4910000000000002E-2</c:v>
                </c:pt>
                <c:pt idx="748">
                  <c:v>2.495E-2</c:v>
                </c:pt>
                <c:pt idx="749">
                  <c:v>2.4979999999999999E-2</c:v>
                </c:pt>
                <c:pt idx="750">
                  <c:v>2.5010000000000001E-2</c:v>
                </c:pt>
                <c:pt idx="751">
                  <c:v>2.5049999999999999E-2</c:v>
                </c:pt>
                <c:pt idx="752">
                  <c:v>2.5080000000000002E-2</c:v>
                </c:pt>
                <c:pt idx="753">
                  <c:v>2.512E-2</c:v>
                </c:pt>
                <c:pt idx="754">
                  <c:v>2.5139999999999999E-2</c:v>
                </c:pt>
                <c:pt idx="755">
                  <c:v>2.5180000000000001E-2</c:v>
                </c:pt>
                <c:pt idx="756">
                  <c:v>2.5219999999999999E-2</c:v>
                </c:pt>
                <c:pt idx="757">
                  <c:v>2.5250000000000002E-2</c:v>
                </c:pt>
                <c:pt idx="758">
                  <c:v>2.5309999999999999E-2</c:v>
                </c:pt>
                <c:pt idx="759">
                  <c:v>2.5309999999999999E-2</c:v>
                </c:pt>
                <c:pt idx="760">
                  <c:v>2.5360000000000001E-2</c:v>
                </c:pt>
                <c:pt idx="761">
                  <c:v>2.538E-2</c:v>
                </c:pt>
                <c:pt idx="762">
                  <c:v>2.5430000000000001E-2</c:v>
                </c:pt>
                <c:pt idx="763">
                  <c:v>2.545E-2</c:v>
                </c:pt>
                <c:pt idx="764">
                  <c:v>2.5489999999999999E-2</c:v>
                </c:pt>
                <c:pt idx="765">
                  <c:v>2.5520000000000001E-2</c:v>
                </c:pt>
                <c:pt idx="766">
                  <c:v>2.5559999999999999E-2</c:v>
                </c:pt>
                <c:pt idx="767">
                  <c:v>2.5600000000000001E-2</c:v>
                </c:pt>
                <c:pt idx="768">
                  <c:v>2.563E-2</c:v>
                </c:pt>
                <c:pt idx="769">
                  <c:v>2.5649999999999999E-2</c:v>
                </c:pt>
                <c:pt idx="770">
                  <c:v>2.5700000000000001E-2</c:v>
                </c:pt>
                <c:pt idx="771">
                  <c:v>2.572E-2</c:v>
                </c:pt>
                <c:pt idx="772">
                  <c:v>2.5749999999999999E-2</c:v>
                </c:pt>
                <c:pt idx="773">
                  <c:v>2.581E-2</c:v>
                </c:pt>
                <c:pt idx="774">
                  <c:v>2.5829999999999999E-2</c:v>
                </c:pt>
                <c:pt idx="775">
                  <c:v>2.5860000000000001E-2</c:v>
                </c:pt>
                <c:pt idx="776">
                  <c:v>2.5899999999999999E-2</c:v>
                </c:pt>
                <c:pt idx="777">
                  <c:v>2.5930000000000002E-2</c:v>
                </c:pt>
                <c:pt idx="778">
                  <c:v>2.598E-2</c:v>
                </c:pt>
                <c:pt idx="779">
                  <c:v>2.5999999999999999E-2</c:v>
                </c:pt>
                <c:pt idx="780">
                  <c:v>2.6040000000000001E-2</c:v>
                </c:pt>
                <c:pt idx="781">
                  <c:v>2.6069999999999999E-2</c:v>
                </c:pt>
                <c:pt idx="782">
                  <c:v>2.6110000000000001E-2</c:v>
                </c:pt>
                <c:pt idx="783">
                  <c:v>2.613E-2</c:v>
                </c:pt>
                <c:pt idx="784">
                  <c:v>2.6169999999999999E-2</c:v>
                </c:pt>
                <c:pt idx="785">
                  <c:v>2.6190000000000001E-2</c:v>
                </c:pt>
                <c:pt idx="786">
                  <c:v>2.6210000000000001E-2</c:v>
                </c:pt>
                <c:pt idx="787">
                  <c:v>2.6280000000000001E-2</c:v>
                </c:pt>
                <c:pt idx="788">
                  <c:v>2.631E-2</c:v>
                </c:pt>
                <c:pt idx="789">
                  <c:v>2.6329999999999999E-2</c:v>
                </c:pt>
                <c:pt idx="790">
                  <c:v>2.6380000000000001E-2</c:v>
                </c:pt>
                <c:pt idx="791">
                  <c:v>2.6409999999999999E-2</c:v>
                </c:pt>
                <c:pt idx="792">
                  <c:v>2.6429999999999999E-2</c:v>
                </c:pt>
                <c:pt idx="793">
                  <c:v>2.6460000000000001E-2</c:v>
                </c:pt>
                <c:pt idx="794">
                  <c:v>2.6499999999999999E-2</c:v>
                </c:pt>
                <c:pt idx="795">
                  <c:v>2.6530000000000001E-2</c:v>
                </c:pt>
                <c:pt idx="796">
                  <c:v>2.656E-2</c:v>
                </c:pt>
                <c:pt idx="797">
                  <c:v>2.6589999999999999E-2</c:v>
                </c:pt>
                <c:pt idx="798">
                  <c:v>2.6630000000000001E-2</c:v>
                </c:pt>
                <c:pt idx="799">
                  <c:v>2.6669999999999999E-2</c:v>
                </c:pt>
                <c:pt idx="800">
                  <c:v>2.6700000000000002E-2</c:v>
                </c:pt>
                <c:pt idx="801">
                  <c:v>2.6720000000000001E-2</c:v>
                </c:pt>
                <c:pt idx="802">
                  <c:v>2.6749999999999999E-2</c:v>
                </c:pt>
                <c:pt idx="803">
                  <c:v>2.681E-2</c:v>
                </c:pt>
                <c:pt idx="804">
                  <c:v>2.682E-2</c:v>
                </c:pt>
                <c:pt idx="805">
                  <c:v>2.6859999999999998E-2</c:v>
                </c:pt>
                <c:pt idx="806">
                  <c:v>2.69E-2</c:v>
                </c:pt>
                <c:pt idx="807">
                  <c:v>2.6929999999999999E-2</c:v>
                </c:pt>
                <c:pt idx="808">
                  <c:v>2.699E-2</c:v>
                </c:pt>
                <c:pt idx="809">
                  <c:v>2.7E-2</c:v>
                </c:pt>
                <c:pt idx="810">
                  <c:v>2.7019999999999999E-2</c:v>
                </c:pt>
                <c:pt idx="811">
                  <c:v>2.707E-2</c:v>
                </c:pt>
                <c:pt idx="812">
                  <c:v>2.7089999999999999E-2</c:v>
                </c:pt>
                <c:pt idx="813">
                  <c:v>2.7130000000000001E-2</c:v>
                </c:pt>
                <c:pt idx="814">
                  <c:v>2.716E-2</c:v>
                </c:pt>
                <c:pt idx="815">
                  <c:v>2.7189999999999999E-2</c:v>
                </c:pt>
                <c:pt idx="816">
                  <c:v>2.724E-2</c:v>
                </c:pt>
                <c:pt idx="817">
                  <c:v>2.7269999999999999E-2</c:v>
                </c:pt>
                <c:pt idx="818">
                  <c:v>2.7310000000000001E-2</c:v>
                </c:pt>
                <c:pt idx="819">
                  <c:v>2.7320000000000001E-2</c:v>
                </c:pt>
                <c:pt idx="820">
                  <c:v>2.7380000000000002E-2</c:v>
                </c:pt>
                <c:pt idx="821">
                  <c:v>2.7400000000000001E-2</c:v>
                </c:pt>
                <c:pt idx="822">
                  <c:v>2.7449999999999999E-2</c:v>
                </c:pt>
                <c:pt idx="823">
                  <c:v>2.7480000000000001E-2</c:v>
                </c:pt>
                <c:pt idx="824">
                  <c:v>2.75E-2</c:v>
                </c:pt>
                <c:pt idx="825">
                  <c:v>2.7550000000000002E-2</c:v>
                </c:pt>
                <c:pt idx="826">
                  <c:v>2.7560000000000001E-2</c:v>
                </c:pt>
                <c:pt idx="827">
                  <c:v>2.759E-2</c:v>
                </c:pt>
                <c:pt idx="828">
                  <c:v>2.7650000000000001E-2</c:v>
                </c:pt>
                <c:pt idx="829">
                  <c:v>2.767E-2</c:v>
                </c:pt>
                <c:pt idx="830">
                  <c:v>2.7699999999999999E-2</c:v>
                </c:pt>
                <c:pt idx="831">
                  <c:v>2.7740000000000001E-2</c:v>
                </c:pt>
                <c:pt idx="832">
                  <c:v>2.776E-2</c:v>
                </c:pt>
                <c:pt idx="833">
                  <c:v>2.7799999999999998E-2</c:v>
                </c:pt>
                <c:pt idx="834">
                  <c:v>2.7810000000000001E-2</c:v>
                </c:pt>
                <c:pt idx="835">
                  <c:v>2.7859999999999999E-2</c:v>
                </c:pt>
                <c:pt idx="836">
                  <c:v>2.7900000000000001E-2</c:v>
                </c:pt>
                <c:pt idx="837">
                  <c:v>2.792E-2</c:v>
                </c:pt>
                <c:pt idx="838">
                  <c:v>2.7959999999999999E-2</c:v>
                </c:pt>
                <c:pt idx="839">
                  <c:v>2.7969999999999998E-2</c:v>
                </c:pt>
                <c:pt idx="840">
                  <c:v>2.802E-2</c:v>
                </c:pt>
                <c:pt idx="841">
                  <c:v>2.8049999999999999E-2</c:v>
                </c:pt>
                <c:pt idx="842">
                  <c:v>2.809E-2</c:v>
                </c:pt>
                <c:pt idx="843">
                  <c:v>2.8129999999999999E-2</c:v>
                </c:pt>
                <c:pt idx="844">
                  <c:v>2.8160000000000001E-2</c:v>
                </c:pt>
                <c:pt idx="845">
                  <c:v>2.818E-2</c:v>
                </c:pt>
                <c:pt idx="846">
                  <c:v>2.8209999999999999E-2</c:v>
                </c:pt>
                <c:pt idx="847">
                  <c:v>2.8250000000000001E-2</c:v>
                </c:pt>
                <c:pt idx="848">
                  <c:v>2.8289999999999999E-2</c:v>
                </c:pt>
                <c:pt idx="849">
                  <c:v>2.8299999999999999E-2</c:v>
                </c:pt>
                <c:pt idx="850">
                  <c:v>2.8340000000000001E-2</c:v>
                </c:pt>
                <c:pt idx="851">
                  <c:v>2.8369999999999999E-2</c:v>
                </c:pt>
                <c:pt idx="852">
                  <c:v>2.8420000000000001E-2</c:v>
                </c:pt>
                <c:pt idx="853">
                  <c:v>2.8459999999999999E-2</c:v>
                </c:pt>
                <c:pt idx="854">
                  <c:v>2.8500000000000001E-2</c:v>
                </c:pt>
                <c:pt idx="855">
                  <c:v>2.853E-2</c:v>
                </c:pt>
                <c:pt idx="856">
                  <c:v>2.8559999999999999E-2</c:v>
                </c:pt>
                <c:pt idx="857">
                  <c:v>2.8580000000000001E-2</c:v>
                </c:pt>
                <c:pt idx="858">
                  <c:v>2.861E-2</c:v>
                </c:pt>
                <c:pt idx="859">
                  <c:v>2.8660000000000001E-2</c:v>
                </c:pt>
                <c:pt idx="860">
                  <c:v>2.8680000000000001E-2</c:v>
                </c:pt>
                <c:pt idx="861">
                  <c:v>2.8709999999999999E-2</c:v>
                </c:pt>
                <c:pt idx="862">
                  <c:v>2.8719999999999999E-2</c:v>
                </c:pt>
                <c:pt idx="863">
                  <c:v>2.878E-2</c:v>
                </c:pt>
                <c:pt idx="864">
                  <c:v>2.8799999999999999E-2</c:v>
                </c:pt>
                <c:pt idx="865">
                  <c:v>2.8840000000000001E-2</c:v>
                </c:pt>
                <c:pt idx="866">
                  <c:v>2.8879999999999999E-2</c:v>
                </c:pt>
                <c:pt idx="867">
                  <c:v>2.8889999999999999E-2</c:v>
                </c:pt>
                <c:pt idx="868">
                  <c:v>2.8920000000000001E-2</c:v>
                </c:pt>
                <c:pt idx="869">
                  <c:v>2.895E-2</c:v>
                </c:pt>
                <c:pt idx="870">
                  <c:v>2.8989999999999998E-2</c:v>
                </c:pt>
                <c:pt idx="871">
                  <c:v>2.9010000000000001E-2</c:v>
                </c:pt>
                <c:pt idx="872">
                  <c:v>2.9049999999999999E-2</c:v>
                </c:pt>
                <c:pt idx="873">
                  <c:v>2.9090000000000001E-2</c:v>
                </c:pt>
                <c:pt idx="874">
                  <c:v>2.911E-2</c:v>
                </c:pt>
                <c:pt idx="875">
                  <c:v>2.9139999999999999E-2</c:v>
                </c:pt>
                <c:pt idx="876">
                  <c:v>2.9180000000000001E-2</c:v>
                </c:pt>
                <c:pt idx="877">
                  <c:v>2.9219999999999999E-2</c:v>
                </c:pt>
                <c:pt idx="878">
                  <c:v>2.9239999999999999E-2</c:v>
                </c:pt>
                <c:pt idx="879">
                  <c:v>2.929E-2</c:v>
                </c:pt>
                <c:pt idx="880">
                  <c:v>2.9340000000000001E-2</c:v>
                </c:pt>
                <c:pt idx="881">
                  <c:v>2.9360000000000001E-2</c:v>
                </c:pt>
                <c:pt idx="882">
                  <c:v>2.9409999999999999E-2</c:v>
                </c:pt>
                <c:pt idx="883">
                  <c:v>2.9440000000000001E-2</c:v>
                </c:pt>
                <c:pt idx="884">
                  <c:v>2.9489999999999999E-2</c:v>
                </c:pt>
                <c:pt idx="885">
                  <c:v>2.9520000000000001E-2</c:v>
                </c:pt>
                <c:pt idx="886">
                  <c:v>2.954E-2</c:v>
                </c:pt>
                <c:pt idx="887">
                  <c:v>2.9579999999999999E-2</c:v>
                </c:pt>
                <c:pt idx="888">
                  <c:v>2.962E-2</c:v>
                </c:pt>
                <c:pt idx="889">
                  <c:v>2.9649999999999999E-2</c:v>
                </c:pt>
                <c:pt idx="890">
                  <c:v>2.9690000000000001E-2</c:v>
                </c:pt>
                <c:pt idx="891">
                  <c:v>2.972E-2</c:v>
                </c:pt>
                <c:pt idx="892">
                  <c:v>2.9760000000000002E-2</c:v>
                </c:pt>
                <c:pt idx="893">
                  <c:v>2.9790000000000001E-2</c:v>
                </c:pt>
                <c:pt idx="894">
                  <c:v>2.9819999999999999E-2</c:v>
                </c:pt>
                <c:pt idx="895">
                  <c:v>2.9860000000000001E-2</c:v>
                </c:pt>
                <c:pt idx="896">
                  <c:v>2.9899999999999999E-2</c:v>
                </c:pt>
                <c:pt idx="897">
                  <c:v>2.9950000000000001E-2</c:v>
                </c:pt>
                <c:pt idx="898">
                  <c:v>2.997E-2</c:v>
                </c:pt>
                <c:pt idx="899">
                  <c:v>0.03</c:v>
                </c:pt>
                <c:pt idx="900">
                  <c:v>3.0030000000000001E-2</c:v>
                </c:pt>
                <c:pt idx="901">
                  <c:v>3.0079999999999999E-2</c:v>
                </c:pt>
                <c:pt idx="902">
                  <c:v>3.0110000000000001E-2</c:v>
                </c:pt>
                <c:pt idx="903">
                  <c:v>3.015E-2</c:v>
                </c:pt>
                <c:pt idx="904">
                  <c:v>3.0179999999999998E-2</c:v>
                </c:pt>
                <c:pt idx="905">
                  <c:v>3.0179999999999998E-2</c:v>
                </c:pt>
                <c:pt idx="906">
                  <c:v>3.024E-2</c:v>
                </c:pt>
                <c:pt idx="907">
                  <c:v>3.0259999999999999E-2</c:v>
                </c:pt>
                <c:pt idx="908">
                  <c:v>3.031E-2</c:v>
                </c:pt>
                <c:pt idx="909">
                  <c:v>3.0339999999999999E-2</c:v>
                </c:pt>
                <c:pt idx="910">
                  <c:v>3.04E-2</c:v>
                </c:pt>
                <c:pt idx="911">
                  <c:v>3.0419999999999999E-2</c:v>
                </c:pt>
                <c:pt idx="912">
                  <c:v>3.0429999999999999E-2</c:v>
                </c:pt>
                <c:pt idx="913">
                  <c:v>3.0460000000000001E-2</c:v>
                </c:pt>
                <c:pt idx="914">
                  <c:v>3.049E-2</c:v>
                </c:pt>
                <c:pt idx="915">
                  <c:v>3.0530000000000002E-2</c:v>
                </c:pt>
                <c:pt idx="916">
                  <c:v>3.0540000000000001E-2</c:v>
                </c:pt>
                <c:pt idx="917">
                  <c:v>3.0589999999999999E-2</c:v>
                </c:pt>
                <c:pt idx="918">
                  <c:v>3.0620000000000001E-2</c:v>
                </c:pt>
                <c:pt idx="919">
                  <c:v>3.0640000000000001E-2</c:v>
                </c:pt>
                <c:pt idx="920">
                  <c:v>3.066E-2</c:v>
                </c:pt>
                <c:pt idx="921">
                  <c:v>3.0700000000000002E-2</c:v>
                </c:pt>
                <c:pt idx="922">
                  <c:v>3.0710000000000001E-2</c:v>
                </c:pt>
                <c:pt idx="923">
                  <c:v>3.0759999999999999E-2</c:v>
                </c:pt>
                <c:pt idx="924">
                  <c:v>3.0790000000000001E-2</c:v>
                </c:pt>
                <c:pt idx="925">
                  <c:v>3.0810000000000001E-2</c:v>
                </c:pt>
                <c:pt idx="926">
                  <c:v>3.0849999999999999E-2</c:v>
                </c:pt>
                <c:pt idx="927">
                  <c:v>3.0890000000000001E-2</c:v>
                </c:pt>
                <c:pt idx="928">
                  <c:v>3.09E-2</c:v>
                </c:pt>
                <c:pt idx="929">
                  <c:v>3.0949999999999998E-2</c:v>
                </c:pt>
                <c:pt idx="930">
                  <c:v>3.0970000000000001E-2</c:v>
                </c:pt>
                <c:pt idx="931">
                  <c:v>3.099E-2</c:v>
                </c:pt>
                <c:pt idx="932">
                  <c:v>3.1050000000000001E-2</c:v>
                </c:pt>
                <c:pt idx="933">
                  <c:v>3.109E-2</c:v>
                </c:pt>
                <c:pt idx="934">
                  <c:v>3.1140000000000001E-2</c:v>
                </c:pt>
                <c:pt idx="935">
                  <c:v>3.1179999999999999E-2</c:v>
                </c:pt>
                <c:pt idx="936">
                  <c:v>3.1199999999999999E-2</c:v>
                </c:pt>
                <c:pt idx="937">
                  <c:v>3.1220000000000001E-2</c:v>
                </c:pt>
                <c:pt idx="938">
                  <c:v>3.1280000000000002E-2</c:v>
                </c:pt>
                <c:pt idx="939">
                  <c:v>3.1320000000000001E-2</c:v>
                </c:pt>
                <c:pt idx="940">
                  <c:v>3.1350000000000003E-2</c:v>
                </c:pt>
                <c:pt idx="941">
                  <c:v>3.1379999999999998E-2</c:v>
                </c:pt>
                <c:pt idx="942">
                  <c:v>3.143E-2</c:v>
                </c:pt>
                <c:pt idx="943">
                  <c:v>3.1469999999999998E-2</c:v>
                </c:pt>
                <c:pt idx="944">
                  <c:v>3.15E-2</c:v>
                </c:pt>
                <c:pt idx="945">
                  <c:v>3.1550000000000002E-2</c:v>
                </c:pt>
                <c:pt idx="946">
                  <c:v>3.1550000000000002E-2</c:v>
                </c:pt>
                <c:pt idx="947">
                  <c:v>3.1600000000000003E-2</c:v>
                </c:pt>
                <c:pt idx="948">
                  <c:v>3.1629999999999998E-2</c:v>
                </c:pt>
                <c:pt idx="949">
                  <c:v>3.1669999999999997E-2</c:v>
                </c:pt>
                <c:pt idx="950">
                  <c:v>3.1690000000000003E-2</c:v>
                </c:pt>
                <c:pt idx="951">
                  <c:v>3.1730000000000001E-2</c:v>
                </c:pt>
                <c:pt idx="952">
                  <c:v>3.1759999999999997E-2</c:v>
                </c:pt>
                <c:pt idx="953">
                  <c:v>3.1789999999999999E-2</c:v>
                </c:pt>
                <c:pt idx="954">
                  <c:v>3.1850000000000003E-2</c:v>
                </c:pt>
                <c:pt idx="955">
                  <c:v>3.1870000000000002E-2</c:v>
                </c:pt>
                <c:pt idx="956">
                  <c:v>3.1899999999999998E-2</c:v>
                </c:pt>
                <c:pt idx="957">
                  <c:v>3.193E-2</c:v>
                </c:pt>
                <c:pt idx="958">
                  <c:v>3.1989999999999998E-2</c:v>
                </c:pt>
                <c:pt idx="959">
                  <c:v>3.1989999999999998E-2</c:v>
                </c:pt>
                <c:pt idx="960">
                  <c:v>3.2009999999999997E-2</c:v>
                </c:pt>
                <c:pt idx="961">
                  <c:v>3.2050000000000002E-2</c:v>
                </c:pt>
                <c:pt idx="962">
                  <c:v>3.2059999999999998E-2</c:v>
                </c:pt>
                <c:pt idx="963">
                  <c:v>3.2120000000000003E-2</c:v>
                </c:pt>
                <c:pt idx="964">
                  <c:v>3.2149999999999998E-2</c:v>
                </c:pt>
                <c:pt idx="965">
                  <c:v>3.2190000000000003E-2</c:v>
                </c:pt>
                <c:pt idx="966">
                  <c:v>3.2199999999999999E-2</c:v>
                </c:pt>
                <c:pt idx="967">
                  <c:v>3.2259999999999997E-2</c:v>
                </c:pt>
                <c:pt idx="968">
                  <c:v>3.2289999999999999E-2</c:v>
                </c:pt>
                <c:pt idx="969">
                  <c:v>3.2320000000000002E-2</c:v>
                </c:pt>
                <c:pt idx="970">
                  <c:v>3.2329999999999998E-2</c:v>
                </c:pt>
                <c:pt idx="971">
                  <c:v>3.236E-2</c:v>
                </c:pt>
                <c:pt idx="972">
                  <c:v>3.2399999999999998E-2</c:v>
                </c:pt>
                <c:pt idx="973">
                  <c:v>3.2439999999999997E-2</c:v>
                </c:pt>
                <c:pt idx="974">
                  <c:v>3.2460000000000003E-2</c:v>
                </c:pt>
                <c:pt idx="975">
                  <c:v>3.2509999999999997E-2</c:v>
                </c:pt>
                <c:pt idx="976">
                  <c:v>3.2559999999999999E-2</c:v>
                </c:pt>
                <c:pt idx="977">
                  <c:v>3.2570000000000002E-2</c:v>
                </c:pt>
                <c:pt idx="978">
                  <c:v>3.2599999999999997E-2</c:v>
                </c:pt>
                <c:pt idx="979">
                  <c:v>3.2629999999999999E-2</c:v>
                </c:pt>
                <c:pt idx="980">
                  <c:v>3.2669999999999998E-2</c:v>
                </c:pt>
                <c:pt idx="981">
                  <c:v>3.2710000000000003E-2</c:v>
                </c:pt>
                <c:pt idx="982">
                  <c:v>3.2730000000000002E-2</c:v>
                </c:pt>
                <c:pt idx="983">
                  <c:v>3.2779999999999997E-2</c:v>
                </c:pt>
                <c:pt idx="984">
                  <c:v>3.2779999999999997E-2</c:v>
                </c:pt>
                <c:pt idx="985">
                  <c:v>3.2820000000000002E-2</c:v>
                </c:pt>
                <c:pt idx="986">
                  <c:v>3.2849999999999997E-2</c:v>
                </c:pt>
                <c:pt idx="987">
                  <c:v>3.288E-2</c:v>
                </c:pt>
                <c:pt idx="988">
                  <c:v>3.2910000000000002E-2</c:v>
                </c:pt>
                <c:pt idx="989">
                  <c:v>3.2969999999999999E-2</c:v>
                </c:pt>
                <c:pt idx="990">
                  <c:v>3.3000000000000002E-2</c:v>
                </c:pt>
                <c:pt idx="991">
                  <c:v>3.3009999999999998E-2</c:v>
                </c:pt>
                <c:pt idx="992">
                  <c:v>3.3059999999999999E-2</c:v>
                </c:pt>
                <c:pt idx="993">
                  <c:v>3.3090000000000001E-2</c:v>
                </c:pt>
                <c:pt idx="994">
                  <c:v>3.3140000000000003E-2</c:v>
                </c:pt>
                <c:pt idx="995">
                  <c:v>3.3169999999999998E-2</c:v>
                </c:pt>
                <c:pt idx="996">
                  <c:v>3.3180000000000001E-2</c:v>
                </c:pt>
                <c:pt idx="997">
                  <c:v>3.3230000000000003E-2</c:v>
                </c:pt>
                <c:pt idx="998">
                  <c:v>3.3300000000000003E-2</c:v>
                </c:pt>
                <c:pt idx="999">
                  <c:v>3.3300000000000003E-2</c:v>
                </c:pt>
                <c:pt idx="1000">
                  <c:v>3.3340000000000002E-2</c:v>
                </c:pt>
                <c:pt idx="1001">
                  <c:v>3.3360000000000001E-2</c:v>
                </c:pt>
                <c:pt idx="1002">
                  <c:v>3.3419999999999998E-2</c:v>
                </c:pt>
                <c:pt idx="1003">
                  <c:v>3.3439999999999998E-2</c:v>
                </c:pt>
                <c:pt idx="1004">
                  <c:v>3.3500000000000002E-2</c:v>
                </c:pt>
                <c:pt idx="1005">
                  <c:v>3.3520000000000001E-2</c:v>
                </c:pt>
                <c:pt idx="1006">
                  <c:v>3.3570000000000003E-2</c:v>
                </c:pt>
                <c:pt idx="1007">
                  <c:v>3.3599999999999998E-2</c:v>
                </c:pt>
                <c:pt idx="1008">
                  <c:v>3.3660000000000002E-2</c:v>
                </c:pt>
                <c:pt idx="1009">
                  <c:v>3.3680000000000002E-2</c:v>
                </c:pt>
                <c:pt idx="1010">
                  <c:v>3.3689999999999998E-2</c:v>
                </c:pt>
                <c:pt idx="1011">
                  <c:v>3.3739999999999999E-2</c:v>
                </c:pt>
                <c:pt idx="1012">
                  <c:v>3.3770000000000001E-2</c:v>
                </c:pt>
                <c:pt idx="1013">
                  <c:v>3.3799999999999997E-2</c:v>
                </c:pt>
                <c:pt idx="1014">
                  <c:v>3.3840000000000002E-2</c:v>
                </c:pt>
                <c:pt idx="1015">
                  <c:v>3.3890000000000003E-2</c:v>
                </c:pt>
                <c:pt idx="1016">
                  <c:v>3.3919999999999999E-2</c:v>
                </c:pt>
                <c:pt idx="1017">
                  <c:v>3.3950000000000001E-2</c:v>
                </c:pt>
                <c:pt idx="1018">
                  <c:v>3.3980000000000003E-2</c:v>
                </c:pt>
                <c:pt idx="1019">
                  <c:v>3.4000000000000002E-2</c:v>
                </c:pt>
                <c:pt idx="1020">
                  <c:v>3.406E-2</c:v>
                </c:pt>
                <c:pt idx="1021">
                  <c:v>3.4049999999999997E-2</c:v>
                </c:pt>
                <c:pt idx="1022">
                  <c:v>3.4090000000000002E-2</c:v>
                </c:pt>
                <c:pt idx="1023">
                  <c:v>3.4099999999999998E-2</c:v>
                </c:pt>
                <c:pt idx="1024">
                  <c:v>3.4160000000000003E-2</c:v>
                </c:pt>
                <c:pt idx="1025">
                  <c:v>3.415E-2</c:v>
                </c:pt>
                <c:pt idx="1026">
                  <c:v>3.4189999999999998E-2</c:v>
                </c:pt>
                <c:pt idx="1027">
                  <c:v>3.4229999999999997E-2</c:v>
                </c:pt>
                <c:pt idx="1028">
                  <c:v>3.4270000000000002E-2</c:v>
                </c:pt>
                <c:pt idx="1029">
                  <c:v>3.4290000000000001E-2</c:v>
                </c:pt>
                <c:pt idx="1030">
                  <c:v>3.4320000000000003E-2</c:v>
                </c:pt>
                <c:pt idx="1031">
                  <c:v>3.4360000000000002E-2</c:v>
                </c:pt>
                <c:pt idx="1032">
                  <c:v>3.44E-2</c:v>
                </c:pt>
                <c:pt idx="1033">
                  <c:v>3.4439999999999998E-2</c:v>
                </c:pt>
                <c:pt idx="1034">
                  <c:v>3.4419999999999999E-2</c:v>
                </c:pt>
                <c:pt idx="1035">
                  <c:v>3.4479999999999997E-2</c:v>
                </c:pt>
                <c:pt idx="1036">
                  <c:v>3.4520000000000002E-2</c:v>
                </c:pt>
                <c:pt idx="1037">
                  <c:v>3.4540000000000001E-2</c:v>
                </c:pt>
                <c:pt idx="1038">
                  <c:v>3.4569999999999997E-2</c:v>
                </c:pt>
                <c:pt idx="1039">
                  <c:v>3.4630000000000001E-2</c:v>
                </c:pt>
                <c:pt idx="1040">
                  <c:v>3.4660000000000003E-2</c:v>
                </c:pt>
                <c:pt idx="1041">
                  <c:v>3.4680000000000002E-2</c:v>
                </c:pt>
                <c:pt idx="1042">
                  <c:v>3.4720000000000001E-2</c:v>
                </c:pt>
                <c:pt idx="1043">
                  <c:v>3.4770000000000002E-2</c:v>
                </c:pt>
                <c:pt idx="1044">
                  <c:v>3.4810000000000001E-2</c:v>
                </c:pt>
                <c:pt idx="1045">
                  <c:v>3.483E-2</c:v>
                </c:pt>
                <c:pt idx="1046">
                  <c:v>3.4869999999999998E-2</c:v>
                </c:pt>
                <c:pt idx="1047">
                  <c:v>3.49E-2</c:v>
                </c:pt>
                <c:pt idx="1048">
                  <c:v>3.4939999999999999E-2</c:v>
                </c:pt>
                <c:pt idx="1049">
                  <c:v>3.4959999999999998E-2</c:v>
                </c:pt>
                <c:pt idx="1050">
                  <c:v>3.5009999999999999E-2</c:v>
                </c:pt>
                <c:pt idx="1051">
                  <c:v>3.5040000000000002E-2</c:v>
                </c:pt>
                <c:pt idx="1052">
                  <c:v>3.508E-2</c:v>
                </c:pt>
                <c:pt idx="1053">
                  <c:v>3.5110000000000002E-2</c:v>
                </c:pt>
                <c:pt idx="1054">
                  <c:v>3.5119999999999998E-2</c:v>
                </c:pt>
                <c:pt idx="1055">
                  <c:v>3.5180000000000003E-2</c:v>
                </c:pt>
                <c:pt idx="1056">
                  <c:v>3.5220000000000001E-2</c:v>
                </c:pt>
                <c:pt idx="1057">
                  <c:v>3.526E-2</c:v>
                </c:pt>
                <c:pt idx="1058">
                  <c:v>3.5299999999999998E-2</c:v>
                </c:pt>
                <c:pt idx="1059">
                  <c:v>3.533E-2</c:v>
                </c:pt>
                <c:pt idx="1060">
                  <c:v>3.5360000000000003E-2</c:v>
                </c:pt>
                <c:pt idx="1061">
                  <c:v>3.5430000000000003E-2</c:v>
                </c:pt>
                <c:pt idx="1062">
                  <c:v>3.5430000000000003E-2</c:v>
                </c:pt>
                <c:pt idx="1063">
                  <c:v>3.5470000000000002E-2</c:v>
                </c:pt>
                <c:pt idx="1064">
                  <c:v>3.551E-2</c:v>
                </c:pt>
                <c:pt idx="1065">
                  <c:v>3.5549999999999998E-2</c:v>
                </c:pt>
                <c:pt idx="1066">
                  <c:v>3.5560000000000001E-2</c:v>
                </c:pt>
                <c:pt idx="1067">
                  <c:v>3.5610000000000003E-2</c:v>
                </c:pt>
                <c:pt idx="1068">
                  <c:v>3.5639999999999998E-2</c:v>
                </c:pt>
                <c:pt idx="1069">
                  <c:v>3.567E-2</c:v>
                </c:pt>
                <c:pt idx="1070">
                  <c:v>3.5700000000000003E-2</c:v>
                </c:pt>
                <c:pt idx="1071">
                  <c:v>3.5729999999999998E-2</c:v>
                </c:pt>
                <c:pt idx="1072">
                  <c:v>3.5779999999999999E-2</c:v>
                </c:pt>
                <c:pt idx="1073">
                  <c:v>3.5810000000000002E-2</c:v>
                </c:pt>
                <c:pt idx="1074">
                  <c:v>3.5839999999999997E-2</c:v>
                </c:pt>
                <c:pt idx="1075">
                  <c:v>3.5839999999999997E-2</c:v>
                </c:pt>
                <c:pt idx="1076">
                  <c:v>3.5889999999999998E-2</c:v>
                </c:pt>
                <c:pt idx="1077">
                  <c:v>3.5929999999999997E-2</c:v>
                </c:pt>
                <c:pt idx="1078">
                  <c:v>3.5959999999999999E-2</c:v>
                </c:pt>
                <c:pt idx="1079">
                  <c:v>3.5979999999999998E-2</c:v>
                </c:pt>
                <c:pt idx="1080">
                  <c:v>3.603E-2</c:v>
                </c:pt>
                <c:pt idx="1081">
                  <c:v>3.6049999999999999E-2</c:v>
                </c:pt>
                <c:pt idx="1082">
                  <c:v>3.6089999999999997E-2</c:v>
                </c:pt>
                <c:pt idx="1083">
                  <c:v>3.6119999999999999E-2</c:v>
                </c:pt>
                <c:pt idx="1084">
                  <c:v>3.6159999999999998E-2</c:v>
                </c:pt>
                <c:pt idx="1085">
                  <c:v>3.6209999999999999E-2</c:v>
                </c:pt>
                <c:pt idx="1086">
                  <c:v>3.6220000000000002E-2</c:v>
                </c:pt>
                <c:pt idx="1087">
                  <c:v>3.6269999999999997E-2</c:v>
                </c:pt>
                <c:pt idx="1088">
                  <c:v>3.628E-2</c:v>
                </c:pt>
                <c:pt idx="1089">
                  <c:v>3.6360000000000003E-2</c:v>
                </c:pt>
                <c:pt idx="1090">
                  <c:v>3.635E-2</c:v>
                </c:pt>
                <c:pt idx="1091">
                  <c:v>3.6389999999999999E-2</c:v>
                </c:pt>
                <c:pt idx="1092">
                  <c:v>3.6429999999999997E-2</c:v>
                </c:pt>
                <c:pt idx="1093">
                  <c:v>3.644E-2</c:v>
                </c:pt>
                <c:pt idx="1094">
                  <c:v>3.6479999999999999E-2</c:v>
                </c:pt>
                <c:pt idx="1095">
                  <c:v>3.6510000000000001E-2</c:v>
                </c:pt>
                <c:pt idx="1096">
                  <c:v>3.6549999999999999E-2</c:v>
                </c:pt>
                <c:pt idx="1097">
                  <c:v>3.6580000000000001E-2</c:v>
                </c:pt>
                <c:pt idx="1098">
                  <c:v>3.662E-2</c:v>
                </c:pt>
                <c:pt idx="1099">
                  <c:v>3.6630000000000003E-2</c:v>
                </c:pt>
                <c:pt idx="1100">
                  <c:v>3.6670000000000001E-2</c:v>
                </c:pt>
                <c:pt idx="1101">
                  <c:v>3.669E-2</c:v>
                </c:pt>
                <c:pt idx="1102">
                  <c:v>3.6720000000000003E-2</c:v>
                </c:pt>
                <c:pt idx="1103">
                  <c:v>3.6760000000000001E-2</c:v>
                </c:pt>
                <c:pt idx="1104">
                  <c:v>3.6799999999999999E-2</c:v>
                </c:pt>
                <c:pt idx="1105">
                  <c:v>3.6819999999999999E-2</c:v>
                </c:pt>
                <c:pt idx="1106">
                  <c:v>3.6839999999999998E-2</c:v>
                </c:pt>
                <c:pt idx="1107">
                  <c:v>3.6889999999999999E-2</c:v>
                </c:pt>
                <c:pt idx="1108">
                  <c:v>3.6940000000000001E-2</c:v>
                </c:pt>
                <c:pt idx="1109">
                  <c:v>3.6979999999999999E-2</c:v>
                </c:pt>
                <c:pt idx="1110">
                  <c:v>3.7010000000000001E-2</c:v>
                </c:pt>
                <c:pt idx="1111">
                  <c:v>3.7060000000000003E-2</c:v>
                </c:pt>
                <c:pt idx="1112">
                  <c:v>3.7080000000000002E-2</c:v>
                </c:pt>
                <c:pt idx="1113">
                  <c:v>3.7109999999999997E-2</c:v>
                </c:pt>
                <c:pt idx="1114">
                  <c:v>3.7170000000000002E-2</c:v>
                </c:pt>
                <c:pt idx="1115">
                  <c:v>3.7179999999999998E-2</c:v>
                </c:pt>
                <c:pt idx="1116">
                  <c:v>3.721E-2</c:v>
                </c:pt>
                <c:pt idx="1117">
                  <c:v>3.7240000000000002E-2</c:v>
                </c:pt>
                <c:pt idx="1118">
                  <c:v>3.7280000000000001E-2</c:v>
                </c:pt>
                <c:pt idx="1119">
                  <c:v>3.7319999999999999E-2</c:v>
                </c:pt>
                <c:pt idx="1120">
                  <c:v>3.7350000000000001E-2</c:v>
                </c:pt>
                <c:pt idx="1121">
                  <c:v>3.737E-2</c:v>
                </c:pt>
                <c:pt idx="1122">
                  <c:v>3.7409999999999999E-2</c:v>
                </c:pt>
                <c:pt idx="1123">
                  <c:v>3.7449999999999997E-2</c:v>
                </c:pt>
                <c:pt idx="1124">
                  <c:v>3.7470000000000003E-2</c:v>
                </c:pt>
                <c:pt idx="1125">
                  <c:v>3.7499999999999999E-2</c:v>
                </c:pt>
                <c:pt idx="1126">
                  <c:v>3.7539999999999997E-2</c:v>
                </c:pt>
                <c:pt idx="1127">
                  <c:v>3.7569999999999999E-2</c:v>
                </c:pt>
                <c:pt idx="1128">
                  <c:v>3.7600000000000001E-2</c:v>
                </c:pt>
                <c:pt idx="1129">
                  <c:v>3.764E-2</c:v>
                </c:pt>
                <c:pt idx="1130">
                  <c:v>3.7690000000000001E-2</c:v>
                </c:pt>
                <c:pt idx="1131">
                  <c:v>3.7719999999999997E-2</c:v>
                </c:pt>
                <c:pt idx="1132">
                  <c:v>3.7769999999999998E-2</c:v>
                </c:pt>
                <c:pt idx="1133">
                  <c:v>3.78E-2</c:v>
                </c:pt>
                <c:pt idx="1134">
                  <c:v>3.7819999999999999E-2</c:v>
                </c:pt>
                <c:pt idx="1135">
                  <c:v>3.7859999999999998E-2</c:v>
                </c:pt>
                <c:pt idx="1136">
                  <c:v>3.7909999999999999E-2</c:v>
                </c:pt>
                <c:pt idx="1137">
                  <c:v>3.7920000000000002E-2</c:v>
                </c:pt>
                <c:pt idx="1138">
                  <c:v>3.7969999999999997E-2</c:v>
                </c:pt>
                <c:pt idx="1139">
                  <c:v>3.7990000000000003E-2</c:v>
                </c:pt>
                <c:pt idx="1140">
                  <c:v>3.8030000000000001E-2</c:v>
                </c:pt>
                <c:pt idx="1141">
                  <c:v>3.8039999999999997E-2</c:v>
                </c:pt>
                <c:pt idx="1142">
                  <c:v>3.8080000000000003E-2</c:v>
                </c:pt>
                <c:pt idx="1143">
                  <c:v>3.8129999999999997E-2</c:v>
                </c:pt>
                <c:pt idx="1144">
                  <c:v>3.8159999999999999E-2</c:v>
                </c:pt>
                <c:pt idx="1145">
                  <c:v>3.8210000000000001E-2</c:v>
                </c:pt>
                <c:pt idx="1146">
                  <c:v>3.8240000000000003E-2</c:v>
                </c:pt>
                <c:pt idx="1147">
                  <c:v>3.8249999999999999E-2</c:v>
                </c:pt>
                <c:pt idx="1148">
                  <c:v>3.8300000000000001E-2</c:v>
                </c:pt>
                <c:pt idx="1149">
                  <c:v>3.832E-2</c:v>
                </c:pt>
                <c:pt idx="1150">
                  <c:v>3.8370000000000001E-2</c:v>
                </c:pt>
                <c:pt idx="1151">
                  <c:v>3.8399999999999997E-2</c:v>
                </c:pt>
                <c:pt idx="1152">
                  <c:v>3.8440000000000002E-2</c:v>
                </c:pt>
                <c:pt idx="1153">
                  <c:v>3.8460000000000001E-2</c:v>
                </c:pt>
                <c:pt idx="1154">
                  <c:v>3.8490000000000003E-2</c:v>
                </c:pt>
                <c:pt idx="1155">
                  <c:v>3.85E-2</c:v>
                </c:pt>
                <c:pt idx="1156">
                  <c:v>3.8580000000000003E-2</c:v>
                </c:pt>
                <c:pt idx="1157">
                  <c:v>3.8600000000000002E-2</c:v>
                </c:pt>
                <c:pt idx="1158">
                  <c:v>3.8620000000000002E-2</c:v>
                </c:pt>
                <c:pt idx="1159">
                  <c:v>3.8679999999999999E-2</c:v>
                </c:pt>
                <c:pt idx="1160">
                  <c:v>3.8710000000000001E-2</c:v>
                </c:pt>
                <c:pt idx="1161">
                  <c:v>3.8739999999999997E-2</c:v>
                </c:pt>
                <c:pt idx="1162">
                  <c:v>3.8769999999999999E-2</c:v>
                </c:pt>
                <c:pt idx="1163">
                  <c:v>3.882E-2</c:v>
                </c:pt>
                <c:pt idx="1164">
                  <c:v>3.8850000000000003E-2</c:v>
                </c:pt>
                <c:pt idx="1165">
                  <c:v>3.8870000000000002E-2</c:v>
                </c:pt>
                <c:pt idx="1166">
                  <c:v>3.8899999999999997E-2</c:v>
                </c:pt>
                <c:pt idx="1167">
                  <c:v>3.8929999999999999E-2</c:v>
                </c:pt>
                <c:pt idx="1168">
                  <c:v>3.8980000000000001E-2</c:v>
                </c:pt>
                <c:pt idx="1169">
                  <c:v>3.9E-2</c:v>
                </c:pt>
                <c:pt idx="1170">
                  <c:v>3.9070000000000001E-2</c:v>
                </c:pt>
                <c:pt idx="1171">
                  <c:v>3.9070000000000001E-2</c:v>
                </c:pt>
                <c:pt idx="1172">
                  <c:v>3.9100000000000003E-2</c:v>
                </c:pt>
                <c:pt idx="1173">
                  <c:v>3.9149999999999997E-2</c:v>
                </c:pt>
                <c:pt idx="1174">
                  <c:v>3.9170000000000003E-2</c:v>
                </c:pt>
                <c:pt idx="1175">
                  <c:v>3.9219999999999998E-2</c:v>
                </c:pt>
                <c:pt idx="1176">
                  <c:v>3.9239999999999997E-2</c:v>
                </c:pt>
                <c:pt idx="1177">
                  <c:v>3.9269999999999999E-2</c:v>
                </c:pt>
                <c:pt idx="1178">
                  <c:v>3.9300000000000002E-2</c:v>
                </c:pt>
                <c:pt idx="1179">
                  <c:v>3.9320000000000001E-2</c:v>
                </c:pt>
                <c:pt idx="1180">
                  <c:v>3.9370000000000002E-2</c:v>
                </c:pt>
                <c:pt idx="1181">
                  <c:v>3.9390000000000001E-2</c:v>
                </c:pt>
                <c:pt idx="1182">
                  <c:v>3.943E-2</c:v>
                </c:pt>
                <c:pt idx="1183">
                  <c:v>3.9460000000000002E-2</c:v>
                </c:pt>
                <c:pt idx="1184">
                  <c:v>3.9489999999999997E-2</c:v>
                </c:pt>
                <c:pt idx="1185">
                  <c:v>3.9510000000000003E-2</c:v>
                </c:pt>
                <c:pt idx="1186">
                  <c:v>3.9539999999999999E-2</c:v>
                </c:pt>
                <c:pt idx="1187">
                  <c:v>3.9570000000000001E-2</c:v>
                </c:pt>
                <c:pt idx="1188">
                  <c:v>3.959E-2</c:v>
                </c:pt>
                <c:pt idx="1189">
                  <c:v>3.9620000000000002E-2</c:v>
                </c:pt>
                <c:pt idx="1190">
                  <c:v>3.968E-2</c:v>
                </c:pt>
                <c:pt idx="1191">
                  <c:v>3.9699999999999999E-2</c:v>
                </c:pt>
                <c:pt idx="1192">
                  <c:v>3.9730000000000001E-2</c:v>
                </c:pt>
                <c:pt idx="1193">
                  <c:v>3.9759999999999997E-2</c:v>
                </c:pt>
                <c:pt idx="1194">
                  <c:v>3.9809999999999998E-2</c:v>
                </c:pt>
                <c:pt idx="1195">
                  <c:v>3.9829999999999997E-2</c:v>
                </c:pt>
                <c:pt idx="1196">
                  <c:v>3.9879999999999999E-2</c:v>
                </c:pt>
                <c:pt idx="1197">
                  <c:v>3.9899999999999998E-2</c:v>
                </c:pt>
                <c:pt idx="1198">
                  <c:v>3.993E-2</c:v>
                </c:pt>
                <c:pt idx="1199">
                  <c:v>3.9960000000000002E-2</c:v>
                </c:pt>
                <c:pt idx="1200">
                  <c:v>3.9989999999999998E-2</c:v>
                </c:pt>
                <c:pt idx="1201">
                  <c:v>4.0050000000000002E-2</c:v>
                </c:pt>
                <c:pt idx="1202">
                  <c:v>4.0079999999999998E-2</c:v>
                </c:pt>
                <c:pt idx="1203">
                  <c:v>4.0120000000000003E-2</c:v>
                </c:pt>
                <c:pt idx="1204">
                  <c:v>4.0149999999999998E-2</c:v>
                </c:pt>
                <c:pt idx="1205">
                  <c:v>4.0169999999999997E-2</c:v>
                </c:pt>
                <c:pt idx="1206">
                  <c:v>4.02E-2</c:v>
                </c:pt>
                <c:pt idx="1207">
                  <c:v>4.0259999999999997E-2</c:v>
                </c:pt>
                <c:pt idx="1208">
                  <c:v>4.0309999999999999E-2</c:v>
                </c:pt>
                <c:pt idx="1209">
                  <c:v>4.0340000000000001E-2</c:v>
                </c:pt>
                <c:pt idx="1210">
                  <c:v>4.0349999999999997E-2</c:v>
                </c:pt>
                <c:pt idx="1211">
                  <c:v>4.0399999999999998E-2</c:v>
                </c:pt>
                <c:pt idx="1212">
                  <c:v>4.0399999999999998E-2</c:v>
                </c:pt>
                <c:pt idx="1213">
                  <c:v>4.045E-2</c:v>
                </c:pt>
                <c:pt idx="1214">
                  <c:v>4.0469999999999999E-2</c:v>
                </c:pt>
                <c:pt idx="1215">
                  <c:v>4.0529999999999997E-2</c:v>
                </c:pt>
                <c:pt idx="1216">
                  <c:v>4.0550000000000003E-2</c:v>
                </c:pt>
                <c:pt idx="1217">
                  <c:v>4.0590000000000001E-2</c:v>
                </c:pt>
                <c:pt idx="1218">
                  <c:v>4.0629999999999999E-2</c:v>
                </c:pt>
                <c:pt idx="1219">
                  <c:v>4.0669999999999998E-2</c:v>
                </c:pt>
                <c:pt idx="1220">
                  <c:v>4.07E-2</c:v>
                </c:pt>
                <c:pt idx="1221">
                  <c:v>4.0739999999999998E-2</c:v>
                </c:pt>
                <c:pt idx="1222">
                  <c:v>4.0770000000000001E-2</c:v>
                </c:pt>
                <c:pt idx="1223">
                  <c:v>4.0809999999999999E-2</c:v>
                </c:pt>
                <c:pt idx="1224">
                  <c:v>4.0840000000000001E-2</c:v>
                </c:pt>
                <c:pt idx="1225">
                  <c:v>4.0869999999999997E-2</c:v>
                </c:pt>
                <c:pt idx="1226">
                  <c:v>4.0899999999999999E-2</c:v>
                </c:pt>
                <c:pt idx="1227">
                  <c:v>4.0939999999999997E-2</c:v>
                </c:pt>
                <c:pt idx="1228">
                  <c:v>4.0980000000000003E-2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4.1099999999999998E-2</c:v>
                </c:pt>
                <c:pt idx="1232">
                  <c:v>4.113E-2</c:v>
                </c:pt>
                <c:pt idx="1233">
                  <c:v>4.1160000000000002E-2</c:v>
                </c:pt>
                <c:pt idx="1234">
                  <c:v>4.1200000000000001E-2</c:v>
                </c:pt>
                <c:pt idx="1235">
                  <c:v>4.1230000000000003E-2</c:v>
                </c:pt>
                <c:pt idx="1236">
                  <c:v>4.1239999999999999E-2</c:v>
                </c:pt>
                <c:pt idx="1237">
                  <c:v>4.129E-2</c:v>
                </c:pt>
                <c:pt idx="1238">
                  <c:v>4.1329999999999999E-2</c:v>
                </c:pt>
                <c:pt idx="1239">
                  <c:v>4.1360000000000001E-2</c:v>
                </c:pt>
                <c:pt idx="1240">
                  <c:v>4.1399999999999999E-2</c:v>
                </c:pt>
                <c:pt idx="1241">
                  <c:v>4.1410000000000002E-2</c:v>
                </c:pt>
                <c:pt idx="1242">
                  <c:v>4.1450000000000001E-2</c:v>
                </c:pt>
                <c:pt idx="1243">
                  <c:v>4.1480000000000003E-2</c:v>
                </c:pt>
                <c:pt idx="1244">
                  <c:v>4.1520000000000001E-2</c:v>
                </c:pt>
                <c:pt idx="1245">
                  <c:v>4.1549999999999997E-2</c:v>
                </c:pt>
                <c:pt idx="1246">
                  <c:v>4.1579999999999999E-2</c:v>
                </c:pt>
                <c:pt idx="1247">
                  <c:v>4.1590000000000002E-2</c:v>
                </c:pt>
                <c:pt idx="1248">
                  <c:v>4.163E-2</c:v>
                </c:pt>
                <c:pt idx="1249">
                  <c:v>4.165E-2</c:v>
                </c:pt>
                <c:pt idx="1250">
                  <c:v>4.1700000000000001E-2</c:v>
                </c:pt>
                <c:pt idx="1251">
                  <c:v>4.172E-2</c:v>
                </c:pt>
                <c:pt idx="1252">
                  <c:v>4.172E-2</c:v>
                </c:pt>
                <c:pt idx="1253">
                  <c:v>4.1790000000000001E-2</c:v>
                </c:pt>
                <c:pt idx="1254">
                  <c:v>4.1829999999999999E-2</c:v>
                </c:pt>
                <c:pt idx="1255">
                  <c:v>4.1849999999999998E-2</c:v>
                </c:pt>
                <c:pt idx="1256">
                  <c:v>4.1889999999999997E-2</c:v>
                </c:pt>
                <c:pt idx="1257">
                  <c:v>4.1930000000000002E-2</c:v>
                </c:pt>
                <c:pt idx="1258">
                  <c:v>4.197E-2</c:v>
                </c:pt>
                <c:pt idx="1259">
                  <c:v>4.197E-2</c:v>
                </c:pt>
                <c:pt idx="1260">
                  <c:v>4.199E-2</c:v>
                </c:pt>
                <c:pt idx="1261">
                  <c:v>4.2049999999999997E-2</c:v>
                </c:pt>
                <c:pt idx="1262">
                  <c:v>4.2099999999999999E-2</c:v>
                </c:pt>
                <c:pt idx="1263">
                  <c:v>4.215E-2</c:v>
                </c:pt>
                <c:pt idx="1264">
                  <c:v>4.2169999999999999E-2</c:v>
                </c:pt>
                <c:pt idx="1265">
                  <c:v>4.2189999999999998E-2</c:v>
                </c:pt>
                <c:pt idx="1266">
                  <c:v>4.2250000000000003E-2</c:v>
                </c:pt>
                <c:pt idx="1267">
                  <c:v>4.2270000000000002E-2</c:v>
                </c:pt>
                <c:pt idx="1268">
                  <c:v>4.231E-2</c:v>
                </c:pt>
                <c:pt idx="1269">
                  <c:v>4.233E-2</c:v>
                </c:pt>
                <c:pt idx="1270">
                  <c:v>4.2360000000000002E-2</c:v>
                </c:pt>
                <c:pt idx="1271">
                  <c:v>4.2380000000000001E-2</c:v>
                </c:pt>
                <c:pt idx="1272">
                  <c:v>4.2419999999999999E-2</c:v>
                </c:pt>
                <c:pt idx="1273">
                  <c:v>4.2479999999999997E-2</c:v>
                </c:pt>
                <c:pt idx="1274">
                  <c:v>4.249E-2</c:v>
                </c:pt>
                <c:pt idx="1275">
                  <c:v>4.2529999999999998E-2</c:v>
                </c:pt>
                <c:pt idx="1276">
                  <c:v>4.2540000000000001E-2</c:v>
                </c:pt>
                <c:pt idx="1277">
                  <c:v>4.2590000000000003E-2</c:v>
                </c:pt>
                <c:pt idx="1278">
                  <c:v>4.2619999999999998E-2</c:v>
                </c:pt>
                <c:pt idx="1279">
                  <c:v>4.267E-2</c:v>
                </c:pt>
                <c:pt idx="1280">
                  <c:v>4.2689999999999999E-2</c:v>
                </c:pt>
                <c:pt idx="1281">
                  <c:v>4.2720000000000001E-2</c:v>
                </c:pt>
                <c:pt idx="1282">
                  <c:v>4.2770000000000002E-2</c:v>
                </c:pt>
                <c:pt idx="1283">
                  <c:v>4.2799999999999998E-2</c:v>
                </c:pt>
                <c:pt idx="1284">
                  <c:v>4.2849999999999999E-2</c:v>
                </c:pt>
                <c:pt idx="1285">
                  <c:v>4.2860000000000002E-2</c:v>
                </c:pt>
                <c:pt idx="1286">
                  <c:v>4.2900000000000001E-2</c:v>
                </c:pt>
                <c:pt idx="1287">
                  <c:v>4.2930000000000003E-2</c:v>
                </c:pt>
                <c:pt idx="1288">
                  <c:v>4.2959999999999998E-2</c:v>
                </c:pt>
                <c:pt idx="1289">
                  <c:v>4.299E-2</c:v>
                </c:pt>
                <c:pt idx="1290">
                  <c:v>4.3020000000000003E-2</c:v>
                </c:pt>
                <c:pt idx="1291">
                  <c:v>4.3069999999999997E-2</c:v>
                </c:pt>
                <c:pt idx="1292">
                  <c:v>4.3069999999999997E-2</c:v>
                </c:pt>
                <c:pt idx="1293">
                  <c:v>4.3139999999999998E-2</c:v>
                </c:pt>
                <c:pt idx="1294">
                  <c:v>4.3139999999999998E-2</c:v>
                </c:pt>
                <c:pt idx="1295">
                  <c:v>4.3200000000000002E-2</c:v>
                </c:pt>
                <c:pt idx="1296">
                  <c:v>4.3220000000000001E-2</c:v>
                </c:pt>
                <c:pt idx="1297">
                  <c:v>4.3249999999999997E-2</c:v>
                </c:pt>
                <c:pt idx="1298">
                  <c:v>4.3290000000000002E-2</c:v>
                </c:pt>
                <c:pt idx="1299">
                  <c:v>4.3319999999999997E-2</c:v>
                </c:pt>
                <c:pt idx="1300">
                  <c:v>4.3360000000000003E-2</c:v>
                </c:pt>
                <c:pt idx="1301">
                  <c:v>4.3380000000000002E-2</c:v>
                </c:pt>
                <c:pt idx="1302">
                  <c:v>4.342E-2</c:v>
                </c:pt>
                <c:pt idx="1303">
                  <c:v>4.3459999999999999E-2</c:v>
                </c:pt>
                <c:pt idx="1304">
                  <c:v>4.3470000000000002E-2</c:v>
                </c:pt>
                <c:pt idx="1305">
                  <c:v>4.3490000000000001E-2</c:v>
                </c:pt>
                <c:pt idx="1306">
                  <c:v>4.3569999999999998E-2</c:v>
                </c:pt>
                <c:pt idx="1307">
                  <c:v>4.36E-2</c:v>
                </c:pt>
                <c:pt idx="1308">
                  <c:v>4.3619999999999999E-2</c:v>
                </c:pt>
                <c:pt idx="1309">
                  <c:v>4.3650000000000001E-2</c:v>
                </c:pt>
                <c:pt idx="1310">
                  <c:v>4.367E-2</c:v>
                </c:pt>
                <c:pt idx="1311">
                  <c:v>4.3700000000000003E-2</c:v>
                </c:pt>
                <c:pt idx="1312">
                  <c:v>4.3740000000000001E-2</c:v>
                </c:pt>
                <c:pt idx="1313">
                  <c:v>4.3779999999999999E-2</c:v>
                </c:pt>
                <c:pt idx="1314">
                  <c:v>4.3810000000000002E-2</c:v>
                </c:pt>
                <c:pt idx="1315">
                  <c:v>4.3830000000000001E-2</c:v>
                </c:pt>
                <c:pt idx="1316">
                  <c:v>4.3900000000000002E-2</c:v>
                </c:pt>
                <c:pt idx="1317">
                  <c:v>4.3929999999999997E-2</c:v>
                </c:pt>
                <c:pt idx="1318">
                  <c:v>4.3950000000000003E-2</c:v>
                </c:pt>
                <c:pt idx="1319">
                  <c:v>4.3970000000000002E-2</c:v>
                </c:pt>
                <c:pt idx="1320">
                  <c:v>4.403E-2</c:v>
                </c:pt>
                <c:pt idx="1321">
                  <c:v>4.4040000000000003E-2</c:v>
                </c:pt>
                <c:pt idx="1322">
                  <c:v>4.4089999999999997E-2</c:v>
                </c:pt>
                <c:pt idx="1323">
                  <c:v>4.4119999999999999E-2</c:v>
                </c:pt>
                <c:pt idx="1324">
                  <c:v>4.4150000000000002E-2</c:v>
                </c:pt>
                <c:pt idx="1325">
                  <c:v>4.4159999999999998E-2</c:v>
                </c:pt>
                <c:pt idx="1326">
                  <c:v>4.4200000000000003E-2</c:v>
                </c:pt>
                <c:pt idx="1327">
                  <c:v>4.4240000000000002E-2</c:v>
                </c:pt>
                <c:pt idx="1328">
                  <c:v>4.428E-2</c:v>
                </c:pt>
                <c:pt idx="1329">
                  <c:v>4.4330000000000001E-2</c:v>
                </c:pt>
                <c:pt idx="1330">
                  <c:v>4.437E-2</c:v>
                </c:pt>
                <c:pt idx="1331">
                  <c:v>4.4400000000000002E-2</c:v>
                </c:pt>
                <c:pt idx="1332">
                  <c:v>4.4429999999999997E-2</c:v>
                </c:pt>
                <c:pt idx="1333">
                  <c:v>4.446E-2</c:v>
                </c:pt>
                <c:pt idx="1334">
                  <c:v>4.4490000000000002E-2</c:v>
                </c:pt>
                <c:pt idx="1335">
                  <c:v>4.4540000000000003E-2</c:v>
                </c:pt>
                <c:pt idx="1336">
                  <c:v>4.4549999999999999E-2</c:v>
                </c:pt>
                <c:pt idx="1337">
                  <c:v>4.4600000000000001E-2</c:v>
                </c:pt>
                <c:pt idx="1338">
                  <c:v>4.4630000000000003E-2</c:v>
                </c:pt>
                <c:pt idx="1339">
                  <c:v>4.4699999999999997E-2</c:v>
                </c:pt>
                <c:pt idx="1340">
                  <c:v>4.4699999999999997E-2</c:v>
                </c:pt>
                <c:pt idx="1341">
                  <c:v>4.4790000000000003E-2</c:v>
                </c:pt>
                <c:pt idx="1342">
                  <c:v>4.4790000000000003E-2</c:v>
                </c:pt>
                <c:pt idx="1343">
                  <c:v>4.4830000000000002E-2</c:v>
                </c:pt>
                <c:pt idx="1344">
                  <c:v>4.4859999999999997E-2</c:v>
                </c:pt>
                <c:pt idx="1345">
                  <c:v>4.4900000000000002E-2</c:v>
                </c:pt>
                <c:pt idx="1346">
                  <c:v>4.4920000000000002E-2</c:v>
                </c:pt>
                <c:pt idx="1347">
                  <c:v>4.4949999999999997E-2</c:v>
                </c:pt>
                <c:pt idx="1348">
                  <c:v>4.4979999999999999E-2</c:v>
                </c:pt>
                <c:pt idx="1349">
                  <c:v>4.4999999999999998E-2</c:v>
                </c:pt>
                <c:pt idx="1350">
                  <c:v>4.5030000000000001E-2</c:v>
                </c:pt>
                <c:pt idx="1351">
                  <c:v>4.5060000000000003E-2</c:v>
                </c:pt>
                <c:pt idx="1352">
                  <c:v>4.5080000000000002E-2</c:v>
                </c:pt>
                <c:pt idx="1353">
                  <c:v>4.512E-2</c:v>
                </c:pt>
                <c:pt idx="1354">
                  <c:v>4.5130000000000003E-2</c:v>
                </c:pt>
                <c:pt idx="1355">
                  <c:v>4.5190000000000001E-2</c:v>
                </c:pt>
                <c:pt idx="1356">
                  <c:v>4.5220000000000003E-2</c:v>
                </c:pt>
                <c:pt idx="1357">
                  <c:v>4.5240000000000002E-2</c:v>
                </c:pt>
                <c:pt idx="1358">
                  <c:v>4.5269999999999998E-2</c:v>
                </c:pt>
                <c:pt idx="1359">
                  <c:v>4.53E-2</c:v>
                </c:pt>
                <c:pt idx="1360">
                  <c:v>4.5339999999999998E-2</c:v>
                </c:pt>
                <c:pt idx="1361">
                  <c:v>4.5359999999999998E-2</c:v>
                </c:pt>
                <c:pt idx="1362">
                  <c:v>4.5400000000000003E-2</c:v>
                </c:pt>
                <c:pt idx="1363">
                  <c:v>4.5429999999999998E-2</c:v>
                </c:pt>
                <c:pt idx="1364">
                  <c:v>4.5490000000000003E-2</c:v>
                </c:pt>
                <c:pt idx="1365">
                  <c:v>4.5490000000000003E-2</c:v>
                </c:pt>
                <c:pt idx="1366">
                  <c:v>4.5530000000000001E-2</c:v>
                </c:pt>
                <c:pt idx="1367">
                  <c:v>4.5569999999999999E-2</c:v>
                </c:pt>
                <c:pt idx="1368">
                  <c:v>4.5609999999999998E-2</c:v>
                </c:pt>
                <c:pt idx="1369">
                  <c:v>4.5679999999999998E-2</c:v>
                </c:pt>
                <c:pt idx="1370">
                  <c:v>4.5710000000000001E-2</c:v>
                </c:pt>
                <c:pt idx="1371">
                  <c:v>4.5710000000000001E-2</c:v>
                </c:pt>
                <c:pt idx="1372">
                  <c:v>4.5760000000000002E-2</c:v>
                </c:pt>
                <c:pt idx="1373">
                  <c:v>4.5760000000000002E-2</c:v>
                </c:pt>
                <c:pt idx="1374">
                  <c:v>4.5830000000000003E-2</c:v>
                </c:pt>
                <c:pt idx="1375">
                  <c:v>4.5870000000000001E-2</c:v>
                </c:pt>
                <c:pt idx="1376">
                  <c:v>4.5909999999999999E-2</c:v>
                </c:pt>
                <c:pt idx="1377">
                  <c:v>4.5940000000000002E-2</c:v>
                </c:pt>
                <c:pt idx="1378">
                  <c:v>4.5960000000000001E-2</c:v>
                </c:pt>
                <c:pt idx="1379">
                  <c:v>4.5990000000000003E-2</c:v>
                </c:pt>
                <c:pt idx="1380">
                  <c:v>4.6030000000000001E-2</c:v>
                </c:pt>
                <c:pt idx="1381">
                  <c:v>4.607E-2</c:v>
                </c:pt>
                <c:pt idx="1382">
                  <c:v>4.6109999999999998E-2</c:v>
                </c:pt>
                <c:pt idx="1383">
                  <c:v>4.614E-2</c:v>
                </c:pt>
                <c:pt idx="1384">
                  <c:v>4.6170000000000003E-2</c:v>
                </c:pt>
                <c:pt idx="1385">
                  <c:v>4.6219999999999997E-2</c:v>
                </c:pt>
                <c:pt idx="1386">
                  <c:v>4.6249999999999999E-2</c:v>
                </c:pt>
                <c:pt idx="1387">
                  <c:v>4.6280000000000002E-2</c:v>
                </c:pt>
                <c:pt idx="1388">
                  <c:v>4.6309999999999997E-2</c:v>
                </c:pt>
                <c:pt idx="1389">
                  <c:v>4.6359999999999998E-2</c:v>
                </c:pt>
                <c:pt idx="1390">
                  <c:v>4.6390000000000001E-2</c:v>
                </c:pt>
                <c:pt idx="1391">
                  <c:v>4.6429999999999999E-2</c:v>
                </c:pt>
                <c:pt idx="1392">
                  <c:v>4.6469999999999997E-2</c:v>
                </c:pt>
                <c:pt idx="1393">
                  <c:v>4.65E-2</c:v>
                </c:pt>
                <c:pt idx="1394">
                  <c:v>4.6530000000000002E-2</c:v>
                </c:pt>
                <c:pt idx="1395">
                  <c:v>4.6559999999999997E-2</c:v>
                </c:pt>
                <c:pt idx="1396">
                  <c:v>4.6600000000000003E-2</c:v>
                </c:pt>
                <c:pt idx="1397">
                  <c:v>4.6629999999999998E-2</c:v>
                </c:pt>
                <c:pt idx="1398">
                  <c:v>4.6640000000000001E-2</c:v>
                </c:pt>
                <c:pt idx="1399">
                  <c:v>4.6679999999999999E-2</c:v>
                </c:pt>
                <c:pt idx="1400">
                  <c:v>4.6710000000000002E-2</c:v>
                </c:pt>
                <c:pt idx="1401">
                  <c:v>4.6769999999999999E-2</c:v>
                </c:pt>
                <c:pt idx="1402">
                  <c:v>4.6769999999999999E-2</c:v>
                </c:pt>
                <c:pt idx="1403">
                  <c:v>4.6820000000000001E-2</c:v>
                </c:pt>
                <c:pt idx="1404">
                  <c:v>4.6850000000000003E-2</c:v>
                </c:pt>
                <c:pt idx="1405">
                  <c:v>4.6890000000000001E-2</c:v>
                </c:pt>
                <c:pt idx="1406">
                  <c:v>4.6929999999999999E-2</c:v>
                </c:pt>
                <c:pt idx="1407">
                  <c:v>4.6949999999999999E-2</c:v>
                </c:pt>
                <c:pt idx="1408">
                  <c:v>4.7019999999999999E-2</c:v>
                </c:pt>
                <c:pt idx="1409">
                  <c:v>4.7019999999999999E-2</c:v>
                </c:pt>
                <c:pt idx="1410">
                  <c:v>4.7070000000000001E-2</c:v>
                </c:pt>
                <c:pt idx="1411">
                  <c:v>4.7079999999999997E-2</c:v>
                </c:pt>
                <c:pt idx="1412">
                  <c:v>4.709E-2</c:v>
                </c:pt>
                <c:pt idx="1413">
                  <c:v>4.7129999999999998E-2</c:v>
                </c:pt>
                <c:pt idx="1414">
                  <c:v>4.7169999999999997E-2</c:v>
                </c:pt>
                <c:pt idx="1415">
                  <c:v>4.7199999999999999E-2</c:v>
                </c:pt>
                <c:pt idx="1416">
                  <c:v>4.7219999999999998E-2</c:v>
                </c:pt>
                <c:pt idx="1417">
                  <c:v>4.725E-2</c:v>
                </c:pt>
                <c:pt idx="1418">
                  <c:v>4.727E-2</c:v>
                </c:pt>
                <c:pt idx="1419">
                  <c:v>4.7309999999999998E-2</c:v>
                </c:pt>
                <c:pt idx="1420">
                  <c:v>4.734E-2</c:v>
                </c:pt>
                <c:pt idx="1421">
                  <c:v>4.7359999999999999E-2</c:v>
                </c:pt>
                <c:pt idx="1422">
                  <c:v>4.7399999999999998E-2</c:v>
                </c:pt>
                <c:pt idx="1423">
                  <c:v>4.743E-2</c:v>
                </c:pt>
                <c:pt idx="1424">
                  <c:v>4.7500000000000001E-2</c:v>
                </c:pt>
                <c:pt idx="1425">
                  <c:v>4.7509999999999997E-2</c:v>
                </c:pt>
                <c:pt idx="1426">
                  <c:v>4.7559999999999998E-2</c:v>
                </c:pt>
                <c:pt idx="1427">
                  <c:v>4.7600000000000003E-2</c:v>
                </c:pt>
                <c:pt idx="1428">
                  <c:v>4.7620000000000003E-2</c:v>
                </c:pt>
                <c:pt idx="1429">
                  <c:v>4.7640000000000002E-2</c:v>
                </c:pt>
                <c:pt idx="1430">
                  <c:v>4.7690000000000003E-2</c:v>
                </c:pt>
                <c:pt idx="1431">
                  <c:v>4.7730000000000002E-2</c:v>
                </c:pt>
                <c:pt idx="1432">
                  <c:v>4.7759999999999997E-2</c:v>
                </c:pt>
                <c:pt idx="1433">
                  <c:v>4.7789999999999999E-2</c:v>
                </c:pt>
                <c:pt idx="1434">
                  <c:v>4.7829999999999998E-2</c:v>
                </c:pt>
                <c:pt idx="1435">
                  <c:v>4.7849999999999997E-2</c:v>
                </c:pt>
                <c:pt idx="1436">
                  <c:v>4.7899999999999998E-2</c:v>
                </c:pt>
                <c:pt idx="1437">
                  <c:v>4.7940000000000003E-2</c:v>
                </c:pt>
                <c:pt idx="1438">
                  <c:v>4.7960000000000003E-2</c:v>
                </c:pt>
                <c:pt idx="1439">
                  <c:v>4.8009999999999997E-2</c:v>
                </c:pt>
                <c:pt idx="1440">
                  <c:v>4.8039999999999999E-2</c:v>
                </c:pt>
                <c:pt idx="1441">
                  <c:v>4.8079999999999998E-2</c:v>
                </c:pt>
                <c:pt idx="1442">
                  <c:v>4.811E-2</c:v>
                </c:pt>
                <c:pt idx="1443">
                  <c:v>4.8129999999999999E-2</c:v>
                </c:pt>
                <c:pt idx="1444">
                  <c:v>4.8189999999999997E-2</c:v>
                </c:pt>
                <c:pt idx="1445">
                  <c:v>4.8230000000000002E-2</c:v>
                </c:pt>
                <c:pt idx="1446">
                  <c:v>4.8250000000000001E-2</c:v>
                </c:pt>
                <c:pt idx="1447">
                  <c:v>4.8300000000000003E-2</c:v>
                </c:pt>
                <c:pt idx="1448">
                  <c:v>4.8320000000000002E-2</c:v>
                </c:pt>
                <c:pt idx="1449">
                  <c:v>4.836E-2</c:v>
                </c:pt>
                <c:pt idx="1450">
                  <c:v>4.8399999999999999E-2</c:v>
                </c:pt>
                <c:pt idx="1451">
                  <c:v>4.8410000000000002E-2</c:v>
                </c:pt>
                <c:pt idx="1452">
                  <c:v>4.8439999999999997E-2</c:v>
                </c:pt>
                <c:pt idx="1453">
                  <c:v>4.8489999999999998E-2</c:v>
                </c:pt>
                <c:pt idx="1454">
                  <c:v>4.8520000000000001E-2</c:v>
                </c:pt>
                <c:pt idx="1455">
                  <c:v>4.8529999999999997E-2</c:v>
                </c:pt>
                <c:pt idx="1456">
                  <c:v>4.8590000000000001E-2</c:v>
                </c:pt>
                <c:pt idx="1457">
                  <c:v>4.861E-2</c:v>
                </c:pt>
                <c:pt idx="1458">
                  <c:v>4.8669999999999998E-2</c:v>
                </c:pt>
                <c:pt idx="1459">
                  <c:v>4.8689999999999997E-2</c:v>
                </c:pt>
                <c:pt idx="1460">
                  <c:v>4.8719999999999999E-2</c:v>
                </c:pt>
                <c:pt idx="1461">
                  <c:v>4.8750000000000002E-2</c:v>
                </c:pt>
                <c:pt idx="1462">
                  <c:v>4.8779999999999997E-2</c:v>
                </c:pt>
                <c:pt idx="1463">
                  <c:v>4.8809999999999999E-2</c:v>
                </c:pt>
                <c:pt idx="1464">
                  <c:v>4.8840000000000001E-2</c:v>
                </c:pt>
                <c:pt idx="1465">
                  <c:v>4.8860000000000001E-2</c:v>
                </c:pt>
                <c:pt idx="1466">
                  <c:v>4.8890000000000003E-2</c:v>
                </c:pt>
                <c:pt idx="1467">
                  <c:v>4.8939999999999997E-2</c:v>
                </c:pt>
                <c:pt idx="1468">
                  <c:v>4.895E-2</c:v>
                </c:pt>
                <c:pt idx="1469">
                  <c:v>4.8980000000000003E-2</c:v>
                </c:pt>
                <c:pt idx="1470">
                  <c:v>4.9009999999999998E-2</c:v>
                </c:pt>
                <c:pt idx="1471">
                  <c:v>4.9050000000000003E-2</c:v>
                </c:pt>
                <c:pt idx="1472">
                  <c:v>4.9070000000000003E-2</c:v>
                </c:pt>
                <c:pt idx="1473">
                  <c:v>4.9099999999999998E-2</c:v>
                </c:pt>
                <c:pt idx="1474">
                  <c:v>4.9169999999999998E-2</c:v>
                </c:pt>
                <c:pt idx="1475">
                  <c:v>4.9180000000000001E-2</c:v>
                </c:pt>
                <c:pt idx="1476">
                  <c:v>4.922E-2</c:v>
                </c:pt>
                <c:pt idx="1477">
                  <c:v>4.9259999999999998E-2</c:v>
                </c:pt>
                <c:pt idx="1478">
                  <c:v>4.929E-2</c:v>
                </c:pt>
                <c:pt idx="1479">
                  <c:v>4.9299999999999997E-2</c:v>
                </c:pt>
                <c:pt idx="1480">
                  <c:v>4.9340000000000002E-2</c:v>
                </c:pt>
                <c:pt idx="1481">
                  <c:v>4.9369999999999997E-2</c:v>
                </c:pt>
                <c:pt idx="1482">
                  <c:v>4.9390000000000003E-2</c:v>
                </c:pt>
                <c:pt idx="1483">
                  <c:v>4.9430000000000002E-2</c:v>
                </c:pt>
                <c:pt idx="1484">
                  <c:v>4.9480000000000003E-2</c:v>
                </c:pt>
                <c:pt idx="1485">
                  <c:v>4.9500000000000002E-2</c:v>
                </c:pt>
                <c:pt idx="1486">
                  <c:v>4.9540000000000001E-2</c:v>
                </c:pt>
                <c:pt idx="1487">
                  <c:v>4.956E-2</c:v>
                </c:pt>
                <c:pt idx="1488">
                  <c:v>4.9579999999999999E-2</c:v>
                </c:pt>
                <c:pt idx="1489">
                  <c:v>4.9630000000000001E-2</c:v>
                </c:pt>
                <c:pt idx="1490">
                  <c:v>4.9669999999999999E-2</c:v>
                </c:pt>
                <c:pt idx="1491">
                  <c:v>4.9709999999999997E-2</c:v>
                </c:pt>
                <c:pt idx="1492">
                  <c:v>4.9750000000000003E-2</c:v>
                </c:pt>
                <c:pt idx="1493">
                  <c:v>4.9770000000000002E-2</c:v>
                </c:pt>
                <c:pt idx="1494">
                  <c:v>4.981E-2</c:v>
                </c:pt>
                <c:pt idx="1495">
                  <c:v>4.9849999999999998E-2</c:v>
                </c:pt>
                <c:pt idx="1496">
                  <c:v>4.9880000000000001E-2</c:v>
                </c:pt>
                <c:pt idx="1497">
                  <c:v>4.9919999999999999E-2</c:v>
                </c:pt>
                <c:pt idx="1498">
                  <c:v>4.9950000000000001E-2</c:v>
                </c:pt>
                <c:pt idx="1499">
                  <c:v>4.9979999999999997E-2</c:v>
                </c:pt>
                <c:pt idx="1500">
                  <c:v>5.0049999999999997E-2</c:v>
                </c:pt>
                <c:pt idx="1501">
                  <c:v>5.008E-2</c:v>
                </c:pt>
                <c:pt idx="1502">
                  <c:v>5.0099999999999999E-2</c:v>
                </c:pt>
                <c:pt idx="1503">
                  <c:v>5.0160000000000003E-2</c:v>
                </c:pt>
                <c:pt idx="1504">
                  <c:v>5.0169999999999999E-2</c:v>
                </c:pt>
                <c:pt idx="1505">
                  <c:v>5.0220000000000001E-2</c:v>
                </c:pt>
                <c:pt idx="1506">
                  <c:v>5.0229999999999997E-2</c:v>
                </c:pt>
                <c:pt idx="1507">
                  <c:v>5.0270000000000002E-2</c:v>
                </c:pt>
                <c:pt idx="1508">
                  <c:v>5.0310000000000001E-2</c:v>
                </c:pt>
                <c:pt idx="1509">
                  <c:v>5.033E-2</c:v>
                </c:pt>
                <c:pt idx="1510">
                  <c:v>5.0369999999999998E-2</c:v>
                </c:pt>
                <c:pt idx="1511">
                  <c:v>5.0410000000000003E-2</c:v>
                </c:pt>
                <c:pt idx="1512">
                  <c:v>5.0439999999999999E-2</c:v>
                </c:pt>
                <c:pt idx="1513">
                  <c:v>5.0470000000000001E-2</c:v>
                </c:pt>
                <c:pt idx="1514">
                  <c:v>5.049E-2</c:v>
                </c:pt>
                <c:pt idx="1515">
                  <c:v>5.0529999999999999E-2</c:v>
                </c:pt>
                <c:pt idx="1516">
                  <c:v>5.0569999999999997E-2</c:v>
                </c:pt>
                <c:pt idx="1517">
                  <c:v>5.0610000000000002E-2</c:v>
                </c:pt>
                <c:pt idx="1518">
                  <c:v>5.0630000000000001E-2</c:v>
                </c:pt>
                <c:pt idx="1519">
                  <c:v>5.067E-2</c:v>
                </c:pt>
                <c:pt idx="1520">
                  <c:v>5.0709999999999998E-2</c:v>
                </c:pt>
                <c:pt idx="1521">
                  <c:v>5.074E-2</c:v>
                </c:pt>
                <c:pt idx="1522">
                  <c:v>5.0779999999999999E-2</c:v>
                </c:pt>
                <c:pt idx="1523">
                  <c:v>5.083E-2</c:v>
                </c:pt>
                <c:pt idx="1524">
                  <c:v>5.0849999999999999E-2</c:v>
                </c:pt>
                <c:pt idx="1525">
                  <c:v>5.0889999999999998E-2</c:v>
                </c:pt>
                <c:pt idx="1526">
                  <c:v>5.092E-2</c:v>
                </c:pt>
                <c:pt idx="1527">
                  <c:v>5.0959999999999998E-2</c:v>
                </c:pt>
                <c:pt idx="1528">
                  <c:v>5.0990000000000001E-2</c:v>
                </c:pt>
                <c:pt idx="1529">
                  <c:v>5.1020000000000003E-2</c:v>
                </c:pt>
                <c:pt idx="1530">
                  <c:v>5.1060000000000001E-2</c:v>
                </c:pt>
                <c:pt idx="1531">
                  <c:v>5.108E-2</c:v>
                </c:pt>
                <c:pt idx="1532">
                  <c:v>5.1119999999999999E-2</c:v>
                </c:pt>
                <c:pt idx="1533">
                  <c:v>5.1139999999999998E-2</c:v>
                </c:pt>
                <c:pt idx="1534">
                  <c:v>5.117E-2</c:v>
                </c:pt>
                <c:pt idx="1535">
                  <c:v>5.1180000000000003E-2</c:v>
                </c:pt>
                <c:pt idx="1536">
                  <c:v>5.1220000000000002E-2</c:v>
                </c:pt>
                <c:pt idx="1537">
                  <c:v>5.1249999999999997E-2</c:v>
                </c:pt>
                <c:pt idx="1538">
                  <c:v>5.1279999999999999E-2</c:v>
                </c:pt>
                <c:pt idx="1539">
                  <c:v>5.1319999999999998E-2</c:v>
                </c:pt>
                <c:pt idx="1540">
                  <c:v>5.1339999999999997E-2</c:v>
                </c:pt>
                <c:pt idx="1541">
                  <c:v>5.1369999999999999E-2</c:v>
                </c:pt>
                <c:pt idx="1542">
                  <c:v>5.1409999999999997E-2</c:v>
                </c:pt>
                <c:pt idx="1543">
                  <c:v>5.1450000000000003E-2</c:v>
                </c:pt>
                <c:pt idx="1544">
                  <c:v>5.1479999999999998E-2</c:v>
                </c:pt>
                <c:pt idx="1545">
                  <c:v>5.1520000000000003E-2</c:v>
                </c:pt>
                <c:pt idx="1546">
                  <c:v>5.1540000000000002E-2</c:v>
                </c:pt>
                <c:pt idx="1547">
                  <c:v>5.1560000000000002E-2</c:v>
                </c:pt>
                <c:pt idx="1548">
                  <c:v>5.16E-2</c:v>
                </c:pt>
                <c:pt idx="1549">
                  <c:v>5.1650000000000001E-2</c:v>
                </c:pt>
                <c:pt idx="1550">
                  <c:v>5.1679999999999997E-2</c:v>
                </c:pt>
                <c:pt idx="1551">
                  <c:v>5.1720000000000002E-2</c:v>
                </c:pt>
                <c:pt idx="1552">
                  <c:v>5.176E-2</c:v>
                </c:pt>
                <c:pt idx="1553">
                  <c:v>5.1790000000000003E-2</c:v>
                </c:pt>
                <c:pt idx="1554">
                  <c:v>5.185E-2</c:v>
                </c:pt>
                <c:pt idx="1555">
                  <c:v>5.1880000000000003E-2</c:v>
                </c:pt>
                <c:pt idx="1556">
                  <c:v>5.194E-2</c:v>
                </c:pt>
                <c:pt idx="1557">
                  <c:v>5.1959999999999999E-2</c:v>
                </c:pt>
                <c:pt idx="1558">
                  <c:v>5.1990000000000001E-2</c:v>
                </c:pt>
                <c:pt idx="1559">
                  <c:v>5.2019999999999997E-2</c:v>
                </c:pt>
                <c:pt idx="1560">
                  <c:v>5.2040000000000003E-2</c:v>
                </c:pt>
                <c:pt idx="1561">
                  <c:v>5.21E-2</c:v>
                </c:pt>
                <c:pt idx="1562">
                  <c:v>5.212E-2</c:v>
                </c:pt>
                <c:pt idx="1563">
                  <c:v>5.2159999999999998E-2</c:v>
                </c:pt>
                <c:pt idx="1564">
                  <c:v>5.219E-2</c:v>
                </c:pt>
                <c:pt idx="1565">
                  <c:v>5.2229999999999999E-2</c:v>
                </c:pt>
                <c:pt idx="1566">
                  <c:v>5.2240000000000002E-2</c:v>
                </c:pt>
                <c:pt idx="1567">
                  <c:v>5.228E-2</c:v>
                </c:pt>
                <c:pt idx="1568">
                  <c:v>5.2319999999999998E-2</c:v>
                </c:pt>
                <c:pt idx="1569">
                  <c:v>5.2380000000000003E-2</c:v>
                </c:pt>
                <c:pt idx="1570">
                  <c:v>5.2389999999999999E-2</c:v>
                </c:pt>
                <c:pt idx="1571">
                  <c:v>5.2420000000000001E-2</c:v>
                </c:pt>
                <c:pt idx="1572">
                  <c:v>5.2470000000000003E-2</c:v>
                </c:pt>
                <c:pt idx="1573">
                  <c:v>5.2499999999999998E-2</c:v>
                </c:pt>
                <c:pt idx="1574">
                  <c:v>5.253E-2</c:v>
                </c:pt>
                <c:pt idx="1575">
                  <c:v>5.2569999999999999E-2</c:v>
                </c:pt>
                <c:pt idx="1576">
                  <c:v>5.2600000000000001E-2</c:v>
                </c:pt>
                <c:pt idx="1577">
                  <c:v>5.2639999999999999E-2</c:v>
                </c:pt>
                <c:pt idx="1578">
                  <c:v>5.2670000000000002E-2</c:v>
                </c:pt>
                <c:pt idx="1579">
                  <c:v>5.2699999999999997E-2</c:v>
                </c:pt>
                <c:pt idx="1580">
                  <c:v>5.2749999999999998E-2</c:v>
                </c:pt>
                <c:pt idx="1581">
                  <c:v>5.2760000000000001E-2</c:v>
                </c:pt>
                <c:pt idx="1582">
                  <c:v>5.2789999999999997E-2</c:v>
                </c:pt>
                <c:pt idx="1583">
                  <c:v>5.2810000000000003E-2</c:v>
                </c:pt>
                <c:pt idx="1584">
                  <c:v>5.2850000000000001E-2</c:v>
                </c:pt>
                <c:pt idx="1585">
                  <c:v>5.289E-2</c:v>
                </c:pt>
                <c:pt idx="1586">
                  <c:v>5.2929999999999998E-2</c:v>
                </c:pt>
                <c:pt idx="1587">
                  <c:v>5.2949999999999997E-2</c:v>
                </c:pt>
                <c:pt idx="1588">
                  <c:v>5.2990000000000002E-2</c:v>
                </c:pt>
                <c:pt idx="1589">
                  <c:v>5.3039999999999997E-2</c:v>
                </c:pt>
                <c:pt idx="1590">
                  <c:v>5.305E-2</c:v>
                </c:pt>
                <c:pt idx="1591">
                  <c:v>5.3069999999999999E-2</c:v>
                </c:pt>
                <c:pt idx="1592">
                  <c:v>5.3100000000000001E-2</c:v>
                </c:pt>
                <c:pt idx="1593">
                  <c:v>5.3129999999999997E-2</c:v>
                </c:pt>
                <c:pt idx="1594">
                  <c:v>5.314E-2</c:v>
                </c:pt>
                <c:pt idx="1595">
                  <c:v>5.3199999999999997E-2</c:v>
                </c:pt>
                <c:pt idx="1596">
                  <c:v>5.3220000000000003E-2</c:v>
                </c:pt>
                <c:pt idx="1597">
                  <c:v>5.3249999999999999E-2</c:v>
                </c:pt>
                <c:pt idx="1598">
                  <c:v>5.3289999999999997E-2</c:v>
                </c:pt>
                <c:pt idx="1599">
                  <c:v>5.3339999999999999E-2</c:v>
                </c:pt>
                <c:pt idx="1600">
                  <c:v>5.339E-2</c:v>
                </c:pt>
                <c:pt idx="1601">
                  <c:v>5.3409999999999999E-2</c:v>
                </c:pt>
                <c:pt idx="1602">
                  <c:v>5.3440000000000001E-2</c:v>
                </c:pt>
                <c:pt idx="1603">
                  <c:v>5.3490000000000003E-2</c:v>
                </c:pt>
                <c:pt idx="1604">
                  <c:v>5.3490000000000003E-2</c:v>
                </c:pt>
                <c:pt idx="1605">
                  <c:v>5.3530000000000001E-2</c:v>
                </c:pt>
                <c:pt idx="1606">
                  <c:v>5.3580000000000003E-2</c:v>
                </c:pt>
                <c:pt idx="1607">
                  <c:v>5.3609999999999998E-2</c:v>
                </c:pt>
                <c:pt idx="1608">
                  <c:v>5.3659999999999999E-2</c:v>
                </c:pt>
                <c:pt idx="1609">
                  <c:v>5.3670000000000002E-2</c:v>
                </c:pt>
                <c:pt idx="1610">
                  <c:v>5.3690000000000002E-2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5.382E-2</c:v>
                </c:pt>
                <c:pt idx="1614">
                  <c:v>5.3859999999999998E-2</c:v>
                </c:pt>
                <c:pt idx="1615">
                  <c:v>5.391E-2</c:v>
                </c:pt>
                <c:pt idx="1616">
                  <c:v>5.3929999999999999E-2</c:v>
                </c:pt>
                <c:pt idx="1617">
                  <c:v>5.398E-2</c:v>
                </c:pt>
                <c:pt idx="1618">
                  <c:v>5.3999999999999999E-2</c:v>
                </c:pt>
                <c:pt idx="1619">
                  <c:v>5.4030000000000002E-2</c:v>
                </c:pt>
                <c:pt idx="1620">
                  <c:v>5.4059999999999997E-2</c:v>
                </c:pt>
                <c:pt idx="1621">
                  <c:v>5.4089999999999999E-2</c:v>
                </c:pt>
                <c:pt idx="1622">
                  <c:v>5.4140000000000001E-2</c:v>
                </c:pt>
                <c:pt idx="1623">
                  <c:v>5.416E-2</c:v>
                </c:pt>
                <c:pt idx="1624">
                  <c:v>5.4210000000000001E-2</c:v>
                </c:pt>
                <c:pt idx="1625">
                  <c:v>5.425E-2</c:v>
                </c:pt>
                <c:pt idx="1626">
                  <c:v>5.4269999999999999E-2</c:v>
                </c:pt>
                <c:pt idx="1627">
                  <c:v>5.4300000000000001E-2</c:v>
                </c:pt>
                <c:pt idx="1628">
                  <c:v>5.4330000000000003E-2</c:v>
                </c:pt>
                <c:pt idx="1629">
                  <c:v>5.4359999999999999E-2</c:v>
                </c:pt>
                <c:pt idx="1630">
                  <c:v>5.4420000000000003E-2</c:v>
                </c:pt>
                <c:pt idx="1631">
                  <c:v>5.4449999999999998E-2</c:v>
                </c:pt>
                <c:pt idx="1632">
                  <c:v>5.4469999999999998E-2</c:v>
                </c:pt>
                <c:pt idx="1633">
                  <c:v>5.4519999999999999E-2</c:v>
                </c:pt>
                <c:pt idx="1634">
                  <c:v>5.4519999999999999E-2</c:v>
                </c:pt>
                <c:pt idx="1635">
                  <c:v>5.4559999999999997E-2</c:v>
                </c:pt>
                <c:pt idx="1636">
                  <c:v>5.4579999999999997E-2</c:v>
                </c:pt>
                <c:pt idx="1637">
                  <c:v>5.4629999999999998E-2</c:v>
                </c:pt>
                <c:pt idx="1638">
                  <c:v>5.4649999999999997E-2</c:v>
                </c:pt>
                <c:pt idx="1639">
                  <c:v>5.4679999999999999E-2</c:v>
                </c:pt>
                <c:pt idx="1640">
                  <c:v>5.4710000000000002E-2</c:v>
                </c:pt>
                <c:pt idx="1641">
                  <c:v>5.4719999999999998E-2</c:v>
                </c:pt>
                <c:pt idx="1642">
                  <c:v>5.4789999999999998E-2</c:v>
                </c:pt>
                <c:pt idx="1643">
                  <c:v>5.4820000000000001E-2</c:v>
                </c:pt>
                <c:pt idx="1644">
                  <c:v>5.4829999999999997E-2</c:v>
                </c:pt>
                <c:pt idx="1645">
                  <c:v>5.4890000000000001E-2</c:v>
                </c:pt>
                <c:pt idx="1646">
                  <c:v>5.491E-2</c:v>
                </c:pt>
                <c:pt idx="1647">
                  <c:v>5.491E-2</c:v>
                </c:pt>
                <c:pt idx="1648">
                  <c:v>5.4940000000000003E-2</c:v>
                </c:pt>
                <c:pt idx="1649">
                  <c:v>5.4989999999999997E-2</c:v>
                </c:pt>
                <c:pt idx="1650">
                  <c:v>5.5019999999999999E-2</c:v>
                </c:pt>
                <c:pt idx="1651">
                  <c:v>5.5079999999999997E-2</c:v>
                </c:pt>
                <c:pt idx="1652">
                  <c:v>5.5079999999999997E-2</c:v>
                </c:pt>
                <c:pt idx="1653">
                  <c:v>5.5129999999999998E-2</c:v>
                </c:pt>
                <c:pt idx="1654">
                  <c:v>5.5169999999999997E-2</c:v>
                </c:pt>
                <c:pt idx="1655">
                  <c:v>5.5190000000000003E-2</c:v>
                </c:pt>
                <c:pt idx="1656">
                  <c:v>5.5230000000000001E-2</c:v>
                </c:pt>
                <c:pt idx="1657">
                  <c:v>5.527E-2</c:v>
                </c:pt>
                <c:pt idx="1658">
                  <c:v>5.5289999999999999E-2</c:v>
                </c:pt>
                <c:pt idx="1659">
                  <c:v>5.5320000000000001E-2</c:v>
                </c:pt>
                <c:pt idx="1660">
                  <c:v>5.5359999999999999E-2</c:v>
                </c:pt>
                <c:pt idx="1661">
                  <c:v>5.5399999999999998E-2</c:v>
                </c:pt>
                <c:pt idx="1662">
                  <c:v>5.543E-2</c:v>
                </c:pt>
                <c:pt idx="1663">
                  <c:v>5.5460000000000002E-2</c:v>
                </c:pt>
                <c:pt idx="1664">
                  <c:v>5.5500000000000001E-2</c:v>
                </c:pt>
                <c:pt idx="1665">
                  <c:v>5.5509999999999997E-2</c:v>
                </c:pt>
                <c:pt idx="1666">
                  <c:v>5.5570000000000001E-2</c:v>
                </c:pt>
                <c:pt idx="1667">
                  <c:v>5.5620000000000003E-2</c:v>
                </c:pt>
                <c:pt idx="1668">
                  <c:v>5.5629999999999999E-2</c:v>
                </c:pt>
                <c:pt idx="1669">
                  <c:v>5.5669999999999997E-2</c:v>
                </c:pt>
                <c:pt idx="1670">
                  <c:v>5.5710000000000003E-2</c:v>
                </c:pt>
                <c:pt idx="1671">
                  <c:v>5.5739999999999998E-2</c:v>
                </c:pt>
                <c:pt idx="1672">
                  <c:v>5.5780000000000003E-2</c:v>
                </c:pt>
                <c:pt idx="1673">
                  <c:v>5.5820000000000002E-2</c:v>
                </c:pt>
                <c:pt idx="1674">
                  <c:v>5.5870000000000003E-2</c:v>
                </c:pt>
                <c:pt idx="1675">
                  <c:v>5.5890000000000002E-2</c:v>
                </c:pt>
                <c:pt idx="1676">
                  <c:v>5.595E-2</c:v>
                </c:pt>
                <c:pt idx="1677">
                  <c:v>5.595E-2</c:v>
                </c:pt>
                <c:pt idx="1678">
                  <c:v>5.6009999999999997E-2</c:v>
                </c:pt>
                <c:pt idx="1679">
                  <c:v>5.6050000000000003E-2</c:v>
                </c:pt>
                <c:pt idx="1680">
                  <c:v>5.6079999999999998E-2</c:v>
                </c:pt>
                <c:pt idx="1681">
                  <c:v>5.6129999999999999E-2</c:v>
                </c:pt>
                <c:pt idx="1682">
                  <c:v>5.6160000000000002E-2</c:v>
                </c:pt>
                <c:pt idx="1683">
                  <c:v>5.6189999999999997E-2</c:v>
                </c:pt>
                <c:pt idx="1684">
                  <c:v>5.6219999999999999E-2</c:v>
                </c:pt>
                <c:pt idx="1685">
                  <c:v>5.6270000000000001E-2</c:v>
                </c:pt>
                <c:pt idx="1686">
                  <c:v>5.629E-2</c:v>
                </c:pt>
                <c:pt idx="1687">
                  <c:v>5.6320000000000002E-2</c:v>
                </c:pt>
                <c:pt idx="1688">
                  <c:v>5.636E-2</c:v>
                </c:pt>
                <c:pt idx="1689">
                  <c:v>5.6399999999999999E-2</c:v>
                </c:pt>
                <c:pt idx="1690">
                  <c:v>5.645E-2</c:v>
                </c:pt>
                <c:pt idx="1691">
                  <c:v>5.645E-2</c:v>
                </c:pt>
                <c:pt idx="1692">
                  <c:v>5.6489999999999999E-2</c:v>
                </c:pt>
                <c:pt idx="1693">
                  <c:v>5.654E-2</c:v>
                </c:pt>
                <c:pt idx="1694">
                  <c:v>5.654E-2</c:v>
                </c:pt>
                <c:pt idx="1695">
                  <c:v>5.6559999999999999E-2</c:v>
                </c:pt>
                <c:pt idx="1696">
                  <c:v>5.6590000000000001E-2</c:v>
                </c:pt>
                <c:pt idx="1697">
                  <c:v>5.663E-2</c:v>
                </c:pt>
                <c:pt idx="1698">
                  <c:v>5.6660000000000002E-2</c:v>
                </c:pt>
                <c:pt idx="1699">
                  <c:v>5.6689999999999997E-2</c:v>
                </c:pt>
                <c:pt idx="1700">
                  <c:v>5.672E-2</c:v>
                </c:pt>
                <c:pt idx="1701">
                  <c:v>5.6750000000000002E-2</c:v>
                </c:pt>
                <c:pt idx="1702">
                  <c:v>5.6800000000000003E-2</c:v>
                </c:pt>
                <c:pt idx="1703">
                  <c:v>5.6800000000000003E-2</c:v>
                </c:pt>
                <c:pt idx="1704">
                  <c:v>5.6860000000000001E-2</c:v>
                </c:pt>
                <c:pt idx="1705">
                  <c:v>5.6869999999999997E-2</c:v>
                </c:pt>
                <c:pt idx="1706">
                  <c:v>5.6919999999999998E-2</c:v>
                </c:pt>
                <c:pt idx="1707">
                  <c:v>5.6910000000000002E-2</c:v>
                </c:pt>
                <c:pt idx="1708">
                  <c:v>5.6959999999999997E-2</c:v>
                </c:pt>
                <c:pt idx="1709">
                  <c:v>5.7000000000000002E-2</c:v>
                </c:pt>
                <c:pt idx="1710">
                  <c:v>5.704E-2</c:v>
                </c:pt>
                <c:pt idx="1711">
                  <c:v>5.7079999999999999E-2</c:v>
                </c:pt>
                <c:pt idx="1712">
                  <c:v>5.7090000000000002E-2</c:v>
                </c:pt>
                <c:pt idx="1713">
                  <c:v>5.7140000000000003E-2</c:v>
                </c:pt>
                <c:pt idx="1714">
                  <c:v>5.7180000000000002E-2</c:v>
                </c:pt>
                <c:pt idx="1715">
                  <c:v>5.7209999999999997E-2</c:v>
                </c:pt>
                <c:pt idx="1716">
                  <c:v>5.7250000000000002E-2</c:v>
                </c:pt>
                <c:pt idx="1717">
                  <c:v>5.7290000000000001E-2</c:v>
                </c:pt>
                <c:pt idx="1718">
                  <c:v>5.7320000000000003E-2</c:v>
                </c:pt>
                <c:pt idx="1719">
                  <c:v>5.7349999999999998E-2</c:v>
                </c:pt>
                <c:pt idx="1720">
                  <c:v>5.7389999999999997E-2</c:v>
                </c:pt>
                <c:pt idx="1721">
                  <c:v>5.7419999999999999E-2</c:v>
                </c:pt>
                <c:pt idx="1722">
                  <c:v>5.7439999999999998E-2</c:v>
                </c:pt>
                <c:pt idx="1723">
                  <c:v>5.7520000000000002E-2</c:v>
                </c:pt>
                <c:pt idx="1724">
                  <c:v>5.7529999999999998E-2</c:v>
                </c:pt>
                <c:pt idx="1725">
                  <c:v>5.7570000000000003E-2</c:v>
                </c:pt>
                <c:pt idx="1726">
                  <c:v>5.7610000000000001E-2</c:v>
                </c:pt>
                <c:pt idx="1727">
                  <c:v>5.7639999999999997E-2</c:v>
                </c:pt>
                <c:pt idx="1728">
                  <c:v>5.7660000000000003E-2</c:v>
                </c:pt>
                <c:pt idx="1729">
                  <c:v>5.7700000000000001E-2</c:v>
                </c:pt>
                <c:pt idx="1730">
                  <c:v>5.772E-2</c:v>
                </c:pt>
                <c:pt idx="1731">
                  <c:v>5.7759999999999999E-2</c:v>
                </c:pt>
                <c:pt idx="1732">
                  <c:v>5.781E-2</c:v>
                </c:pt>
                <c:pt idx="1733">
                  <c:v>5.7840000000000003E-2</c:v>
                </c:pt>
                <c:pt idx="1734">
                  <c:v>5.7889999999999997E-2</c:v>
                </c:pt>
                <c:pt idx="1735">
                  <c:v>5.7930000000000002E-2</c:v>
                </c:pt>
                <c:pt idx="1736">
                  <c:v>5.7939999999999998E-2</c:v>
                </c:pt>
                <c:pt idx="1737">
                  <c:v>5.7970000000000001E-2</c:v>
                </c:pt>
                <c:pt idx="1738">
                  <c:v>5.8020000000000002E-2</c:v>
                </c:pt>
                <c:pt idx="1739">
                  <c:v>5.8049999999999997E-2</c:v>
                </c:pt>
                <c:pt idx="1740">
                  <c:v>5.8099999999999999E-2</c:v>
                </c:pt>
                <c:pt idx="1741">
                  <c:v>5.8110000000000002E-2</c:v>
                </c:pt>
                <c:pt idx="1742">
                  <c:v>5.8160000000000003E-2</c:v>
                </c:pt>
                <c:pt idx="1743">
                  <c:v>5.8180000000000003E-2</c:v>
                </c:pt>
                <c:pt idx="1744">
                  <c:v>5.8220000000000001E-2</c:v>
                </c:pt>
                <c:pt idx="1745">
                  <c:v>5.8259999999999999E-2</c:v>
                </c:pt>
                <c:pt idx="1746">
                  <c:v>5.8279999999999998E-2</c:v>
                </c:pt>
                <c:pt idx="1747">
                  <c:v>5.8319999999999997E-2</c:v>
                </c:pt>
                <c:pt idx="1748">
                  <c:v>5.8360000000000002E-2</c:v>
                </c:pt>
                <c:pt idx="1749">
                  <c:v>5.8389999999999997E-2</c:v>
                </c:pt>
                <c:pt idx="1750">
                  <c:v>5.8409999999999997E-2</c:v>
                </c:pt>
                <c:pt idx="1751">
                  <c:v>5.8459999999999998E-2</c:v>
                </c:pt>
                <c:pt idx="1752">
                  <c:v>5.8479999999999997E-2</c:v>
                </c:pt>
                <c:pt idx="1753">
                  <c:v>5.8529999999999999E-2</c:v>
                </c:pt>
                <c:pt idx="1754">
                  <c:v>5.858E-2</c:v>
                </c:pt>
                <c:pt idx="1755">
                  <c:v>5.8610000000000002E-2</c:v>
                </c:pt>
                <c:pt idx="1756">
                  <c:v>5.8630000000000002E-2</c:v>
                </c:pt>
                <c:pt idx="1757">
                  <c:v>5.8639999999999998E-2</c:v>
                </c:pt>
                <c:pt idx="1758">
                  <c:v>5.867E-2</c:v>
                </c:pt>
                <c:pt idx="1759">
                  <c:v>5.8689999999999999E-2</c:v>
                </c:pt>
                <c:pt idx="1760">
                  <c:v>5.8729999999999997E-2</c:v>
                </c:pt>
                <c:pt idx="1761">
                  <c:v>5.8749999999999997E-2</c:v>
                </c:pt>
                <c:pt idx="1762">
                  <c:v>5.8790000000000002E-2</c:v>
                </c:pt>
                <c:pt idx="1763">
                  <c:v>5.8819999999999997E-2</c:v>
                </c:pt>
                <c:pt idx="1764">
                  <c:v>5.8880000000000002E-2</c:v>
                </c:pt>
                <c:pt idx="1765">
                  <c:v>5.8900000000000001E-2</c:v>
                </c:pt>
                <c:pt idx="1766">
                  <c:v>5.8939999999999999E-2</c:v>
                </c:pt>
                <c:pt idx="1767">
                  <c:v>5.8959999999999999E-2</c:v>
                </c:pt>
                <c:pt idx="1768">
                  <c:v>5.901E-2</c:v>
                </c:pt>
                <c:pt idx="1769">
                  <c:v>5.8999999999999997E-2</c:v>
                </c:pt>
                <c:pt idx="1770">
                  <c:v>5.9049999999999998E-2</c:v>
                </c:pt>
                <c:pt idx="1771">
                  <c:v>5.9080000000000001E-2</c:v>
                </c:pt>
                <c:pt idx="1772">
                  <c:v>5.9130000000000002E-2</c:v>
                </c:pt>
                <c:pt idx="1773">
                  <c:v>5.9159999999999997E-2</c:v>
                </c:pt>
                <c:pt idx="1774">
                  <c:v>5.919E-2</c:v>
                </c:pt>
                <c:pt idx="1775">
                  <c:v>5.9229999999999998E-2</c:v>
                </c:pt>
                <c:pt idx="1776">
                  <c:v>5.9249999999999997E-2</c:v>
                </c:pt>
                <c:pt idx="1777">
                  <c:v>5.9270000000000003E-2</c:v>
                </c:pt>
                <c:pt idx="1778">
                  <c:v>5.9319999999999998E-2</c:v>
                </c:pt>
                <c:pt idx="1779">
                  <c:v>5.9360000000000003E-2</c:v>
                </c:pt>
                <c:pt idx="1780">
                  <c:v>5.9389999999999998E-2</c:v>
                </c:pt>
                <c:pt idx="1781">
                  <c:v>5.9429999999999997E-2</c:v>
                </c:pt>
                <c:pt idx="1782">
                  <c:v>5.9470000000000002E-2</c:v>
                </c:pt>
                <c:pt idx="1783">
                  <c:v>5.9490000000000001E-2</c:v>
                </c:pt>
                <c:pt idx="1784">
                  <c:v>5.951E-2</c:v>
                </c:pt>
                <c:pt idx="1785">
                  <c:v>5.9560000000000002E-2</c:v>
                </c:pt>
                <c:pt idx="1786">
                  <c:v>5.9580000000000001E-2</c:v>
                </c:pt>
                <c:pt idx="1787">
                  <c:v>5.9639999999999999E-2</c:v>
                </c:pt>
                <c:pt idx="1788">
                  <c:v>5.9679999999999997E-2</c:v>
                </c:pt>
                <c:pt idx="1789">
                  <c:v>5.9700000000000003E-2</c:v>
                </c:pt>
                <c:pt idx="1790">
                  <c:v>5.9729999999999998E-2</c:v>
                </c:pt>
                <c:pt idx="1791">
                  <c:v>5.9769999999999997E-2</c:v>
                </c:pt>
                <c:pt idx="1792">
                  <c:v>5.9810000000000002E-2</c:v>
                </c:pt>
                <c:pt idx="1793">
                  <c:v>5.9839999999999997E-2</c:v>
                </c:pt>
                <c:pt idx="1794">
                  <c:v>5.9889999999999999E-2</c:v>
                </c:pt>
                <c:pt idx="1795">
                  <c:v>5.9929999999999997E-2</c:v>
                </c:pt>
                <c:pt idx="1796">
                  <c:v>5.994E-2</c:v>
                </c:pt>
                <c:pt idx="1797">
                  <c:v>5.9990000000000002E-2</c:v>
                </c:pt>
                <c:pt idx="1798">
                  <c:v>6.003E-2</c:v>
                </c:pt>
                <c:pt idx="1799">
                  <c:v>6.0060000000000002E-2</c:v>
                </c:pt>
                <c:pt idx="1800">
                  <c:v>6.0109999999999997E-2</c:v>
                </c:pt>
                <c:pt idx="1801">
                  <c:v>6.0130000000000003E-2</c:v>
                </c:pt>
                <c:pt idx="1802">
                  <c:v>6.0170000000000001E-2</c:v>
                </c:pt>
                <c:pt idx="1803">
                  <c:v>6.0199999999999997E-2</c:v>
                </c:pt>
                <c:pt idx="1804">
                  <c:v>6.0240000000000002E-2</c:v>
                </c:pt>
                <c:pt idx="1805">
                  <c:v>6.0269999999999997E-2</c:v>
                </c:pt>
                <c:pt idx="1806">
                  <c:v>6.0290000000000003E-2</c:v>
                </c:pt>
                <c:pt idx="1807">
                  <c:v>6.0319999999999999E-2</c:v>
                </c:pt>
                <c:pt idx="1808">
                  <c:v>6.0359999999999997E-2</c:v>
                </c:pt>
                <c:pt idx="1809">
                  <c:v>6.0389999999999999E-2</c:v>
                </c:pt>
                <c:pt idx="1810">
                  <c:v>6.0409999999999998E-2</c:v>
                </c:pt>
                <c:pt idx="1811">
                  <c:v>6.0429999999999998E-2</c:v>
                </c:pt>
                <c:pt idx="1812">
                  <c:v>6.0470000000000003E-2</c:v>
                </c:pt>
                <c:pt idx="1813">
                  <c:v>6.0499999999999998E-2</c:v>
                </c:pt>
                <c:pt idx="1814">
                  <c:v>6.0519999999999997E-2</c:v>
                </c:pt>
                <c:pt idx="1815">
                  <c:v>6.0560000000000003E-2</c:v>
                </c:pt>
                <c:pt idx="1816">
                  <c:v>6.0589999999999998E-2</c:v>
                </c:pt>
                <c:pt idx="1817">
                  <c:v>6.0630000000000003E-2</c:v>
                </c:pt>
                <c:pt idx="1818">
                  <c:v>6.0639999999999999E-2</c:v>
                </c:pt>
                <c:pt idx="1819">
                  <c:v>6.0690000000000001E-2</c:v>
                </c:pt>
                <c:pt idx="1820">
                  <c:v>6.071E-2</c:v>
                </c:pt>
                <c:pt idx="1821">
                  <c:v>6.0749999999999998E-2</c:v>
                </c:pt>
                <c:pt idx="1822">
                  <c:v>6.0789999999999997E-2</c:v>
                </c:pt>
                <c:pt idx="1823">
                  <c:v>6.0810000000000003E-2</c:v>
                </c:pt>
                <c:pt idx="1824">
                  <c:v>6.0830000000000002E-2</c:v>
                </c:pt>
                <c:pt idx="1825">
                  <c:v>6.087E-2</c:v>
                </c:pt>
                <c:pt idx="1826">
                  <c:v>6.0920000000000002E-2</c:v>
                </c:pt>
                <c:pt idx="1827">
                  <c:v>6.096E-2</c:v>
                </c:pt>
                <c:pt idx="1828">
                  <c:v>6.0970000000000003E-2</c:v>
                </c:pt>
                <c:pt idx="1829">
                  <c:v>6.0999999999999999E-2</c:v>
                </c:pt>
                <c:pt idx="1830">
                  <c:v>6.105E-2</c:v>
                </c:pt>
                <c:pt idx="1831">
                  <c:v>6.1089999999999998E-2</c:v>
                </c:pt>
                <c:pt idx="1832">
                  <c:v>6.1109999999999998E-2</c:v>
                </c:pt>
                <c:pt idx="1833">
                  <c:v>6.1150000000000003E-2</c:v>
                </c:pt>
                <c:pt idx="1834">
                  <c:v>6.1179999999999998E-2</c:v>
                </c:pt>
                <c:pt idx="1835">
                  <c:v>6.1199999999999997E-2</c:v>
                </c:pt>
                <c:pt idx="1836">
                  <c:v>6.1260000000000002E-2</c:v>
                </c:pt>
                <c:pt idx="1837">
                  <c:v>6.13E-2</c:v>
                </c:pt>
                <c:pt idx="1838">
                  <c:v>6.1330000000000003E-2</c:v>
                </c:pt>
                <c:pt idx="1839">
                  <c:v>6.1359999999999998E-2</c:v>
                </c:pt>
                <c:pt idx="1840">
                  <c:v>6.1420000000000002E-2</c:v>
                </c:pt>
                <c:pt idx="1841">
                  <c:v>6.1429999999999998E-2</c:v>
                </c:pt>
                <c:pt idx="1842">
                  <c:v>6.148E-2</c:v>
                </c:pt>
                <c:pt idx="1843">
                  <c:v>6.1510000000000002E-2</c:v>
                </c:pt>
                <c:pt idx="1844">
                  <c:v>6.1539999999999997E-2</c:v>
                </c:pt>
                <c:pt idx="1845">
                  <c:v>6.157E-2</c:v>
                </c:pt>
                <c:pt idx="1846">
                  <c:v>6.1609999999999998E-2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6.1719999999999997E-2</c:v>
                </c:pt>
                <c:pt idx="1851">
                  <c:v>6.1780000000000002E-2</c:v>
                </c:pt>
                <c:pt idx="1852">
                  <c:v>6.1800000000000001E-2</c:v>
                </c:pt>
                <c:pt idx="1853">
                  <c:v>6.1830000000000003E-2</c:v>
                </c:pt>
                <c:pt idx="1854">
                  <c:v>6.1879999999999998E-2</c:v>
                </c:pt>
                <c:pt idx="1855">
                  <c:v>6.191E-2</c:v>
                </c:pt>
                <c:pt idx="1856">
                  <c:v>6.1949999999999998E-2</c:v>
                </c:pt>
                <c:pt idx="1857">
                  <c:v>6.1969999999999997E-2</c:v>
                </c:pt>
                <c:pt idx="1858">
                  <c:v>6.2010000000000003E-2</c:v>
                </c:pt>
                <c:pt idx="1859">
                  <c:v>6.2050000000000001E-2</c:v>
                </c:pt>
                <c:pt idx="1860">
                  <c:v>6.207E-2</c:v>
                </c:pt>
                <c:pt idx="1861">
                  <c:v>6.2100000000000002E-2</c:v>
                </c:pt>
                <c:pt idx="1862">
                  <c:v>6.2149999999999997E-2</c:v>
                </c:pt>
                <c:pt idx="1863">
                  <c:v>6.2149999999999997E-2</c:v>
                </c:pt>
                <c:pt idx="1864">
                  <c:v>6.2199999999999998E-2</c:v>
                </c:pt>
                <c:pt idx="1865">
                  <c:v>6.2219999999999998E-2</c:v>
                </c:pt>
                <c:pt idx="1866">
                  <c:v>6.225E-2</c:v>
                </c:pt>
                <c:pt idx="1867">
                  <c:v>6.2280000000000002E-2</c:v>
                </c:pt>
                <c:pt idx="1868">
                  <c:v>6.2309999999999997E-2</c:v>
                </c:pt>
                <c:pt idx="1869">
                  <c:v>6.2359999999999999E-2</c:v>
                </c:pt>
                <c:pt idx="1870">
                  <c:v>6.2390000000000001E-2</c:v>
                </c:pt>
                <c:pt idx="1871">
                  <c:v>6.241E-2</c:v>
                </c:pt>
                <c:pt idx="1872">
                  <c:v>6.2429999999999999E-2</c:v>
                </c:pt>
                <c:pt idx="1873">
                  <c:v>6.2469999999999998E-2</c:v>
                </c:pt>
                <c:pt idx="1874">
                  <c:v>6.2520000000000006E-2</c:v>
                </c:pt>
                <c:pt idx="1875">
                  <c:v>6.2539999999999998E-2</c:v>
                </c:pt>
                <c:pt idx="1876">
                  <c:v>6.2570000000000001E-2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6.2729999999999994E-2</c:v>
                </c:pt>
                <c:pt idx="1881">
                  <c:v>6.275E-2</c:v>
                </c:pt>
                <c:pt idx="1882">
                  <c:v>6.2789999999999999E-2</c:v>
                </c:pt>
                <c:pt idx="1883">
                  <c:v>6.2810000000000005E-2</c:v>
                </c:pt>
                <c:pt idx="1884">
                  <c:v>6.2869999999999995E-2</c:v>
                </c:pt>
                <c:pt idx="1885">
                  <c:v>6.2890000000000001E-2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6.3E-2</c:v>
                </c:pt>
                <c:pt idx="1889">
                  <c:v>6.3030000000000003E-2</c:v>
                </c:pt>
                <c:pt idx="1890">
                  <c:v>6.3070000000000001E-2</c:v>
                </c:pt>
                <c:pt idx="1891">
                  <c:v>6.3109999999999999E-2</c:v>
                </c:pt>
                <c:pt idx="1892">
                  <c:v>6.3149999999999998E-2</c:v>
                </c:pt>
                <c:pt idx="1893">
                  <c:v>6.3189999999999996E-2</c:v>
                </c:pt>
                <c:pt idx="1894">
                  <c:v>6.3219999999999998E-2</c:v>
                </c:pt>
                <c:pt idx="1895">
                  <c:v>6.3240000000000005E-2</c:v>
                </c:pt>
                <c:pt idx="1896">
                  <c:v>6.3270000000000007E-2</c:v>
                </c:pt>
                <c:pt idx="1897">
                  <c:v>6.3310000000000005E-2</c:v>
                </c:pt>
                <c:pt idx="1898">
                  <c:v>6.3369999999999996E-2</c:v>
                </c:pt>
                <c:pt idx="1899">
                  <c:v>6.3390000000000002E-2</c:v>
                </c:pt>
                <c:pt idx="1900">
                  <c:v>6.343E-2</c:v>
                </c:pt>
                <c:pt idx="1901">
                  <c:v>6.3469999999999999E-2</c:v>
                </c:pt>
                <c:pt idx="1902">
                  <c:v>6.3479999999999995E-2</c:v>
                </c:pt>
                <c:pt idx="1903">
                  <c:v>6.3519999999999993E-2</c:v>
                </c:pt>
                <c:pt idx="1904">
                  <c:v>6.3570000000000002E-2</c:v>
                </c:pt>
                <c:pt idx="1905">
                  <c:v>6.3589999999999994E-2</c:v>
                </c:pt>
                <c:pt idx="1906">
                  <c:v>6.361E-2</c:v>
                </c:pt>
                <c:pt idx="1907">
                  <c:v>6.3659999999999994E-2</c:v>
                </c:pt>
                <c:pt idx="1908">
                  <c:v>6.368E-2</c:v>
                </c:pt>
                <c:pt idx="1909">
                  <c:v>6.3750000000000001E-2</c:v>
                </c:pt>
                <c:pt idx="1910">
                  <c:v>6.3750000000000001E-2</c:v>
                </c:pt>
                <c:pt idx="1911">
                  <c:v>6.3789999999999999E-2</c:v>
                </c:pt>
                <c:pt idx="1912">
                  <c:v>6.3829999999999998E-2</c:v>
                </c:pt>
                <c:pt idx="1913">
                  <c:v>6.3850000000000004E-2</c:v>
                </c:pt>
                <c:pt idx="1914">
                  <c:v>6.3899999999999998E-2</c:v>
                </c:pt>
                <c:pt idx="1915">
                  <c:v>6.3920000000000005E-2</c:v>
                </c:pt>
                <c:pt idx="1916">
                  <c:v>6.3960000000000003E-2</c:v>
                </c:pt>
                <c:pt idx="1917">
                  <c:v>6.3990000000000005E-2</c:v>
                </c:pt>
                <c:pt idx="1918">
                  <c:v>6.4019999999999994E-2</c:v>
                </c:pt>
                <c:pt idx="1919">
                  <c:v>6.4049999999999996E-2</c:v>
                </c:pt>
                <c:pt idx="1920">
                  <c:v>6.4060000000000006E-2</c:v>
                </c:pt>
                <c:pt idx="1921">
                  <c:v>6.4079999999999998E-2</c:v>
                </c:pt>
                <c:pt idx="1922">
                  <c:v>6.4130000000000006E-2</c:v>
                </c:pt>
                <c:pt idx="1923">
                  <c:v>6.4159999999999995E-2</c:v>
                </c:pt>
                <c:pt idx="1924">
                  <c:v>6.4189999999999997E-2</c:v>
                </c:pt>
                <c:pt idx="1925">
                  <c:v>6.4210000000000003E-2</c:v>
                </c:pt>
                <c:pt idx="1926">
                  <c:v>6.4250000000000002E-2</c:v>
                </c:pt>
                <c:pt idx="1927">
                  <c:v>6.429E-2</c:v>
                </c:pt>
                <c:pt idx="1928">
                  <c:v>6.4329999999999998E-2</c:v>
                </c:pt>
                <c:pt idx="1929">
                  <c:v>6.4380000000000007E-2</c:v>
                </c:pt>
                <c:pt idx="1930">
                  <c:v>6.4399999999999999E-2</c:v>
                </c:pt>
                <c:pt idx="1931">
                  <c:v>6.4430000000000001E-2</c:v>
                </c:pt>
                <c:pt idx="1932">
                  <c:v>6.4430000000000001E-2</c:v>
                </c:pt>
                <c:pt idx="1933">
                  <c:v>6.4490000000000006E-2</c:v>
                </c:pt>
                <c:pt idx="1934">
                  <c:v>6.4509999999999998E-2</c:v>
                </c:pt>
                <c:pt idx="1935">
                  <c:v>6.4530000000000004E-2</c:v>
                </c:pt>
                <c:pt idx="1936">
                  <c:v>6.4570000000000002E-2</c:v>
                </c:pt>
                <c:pt idx="1937">
                  <c:v>6.4610000000000001E-2</c:v>
                </c:pt>
                <c:pt idx="1938">
                  <c:v>6.4640000000000003E-2</c:v>
                </c:pt>
                <c:pt idx="1939">
                  <c:v>6.4670000000000005E-2</c:v>
                </c:pt>
                <c:pt idx="1940">
                  <c:v>6.4699999999999994E-2</c:v>
                </c:pt>
                <c:pt idx="1941">
                  <c:v>6.4750000000000002E-2</c:v>
                </c:pt>
                <c:pt idx="1942">
                  <c:v>6.479E-2</c:v>
                </c:pt>
                <c:pt idx="1943">
                  <c:v>6.4799999999999996E-2</c:v>
                </c:pt>
                <c:pt idx="1944">
                  <c:v>6.4850000000000005E-2</c:v>
                </c:pt>
                <c:pt idx="1945">
                  <c:v>6.4879999999999993E-2</c:v>
                </c:pt>
                <c:pt idx="1946">
                  <c:v>6.4899999999999999E-2</c:v>
                </c:pt>
                <c:pt idx="1947">
                  <c:v>6.497E-2</c:v>
                </c:pt>
                <c:pt idx="1948">
                  <c:v>6.4979999999999996E-2</c:v>
                </c:pt>
                <c:pt idx="1949">
                  <c:v>6.5009999999999998E-2</c:v>
                </c:pt>
                <c:pt idx="1950">
                  <c:v>6.5060000000000007E-2</c:v>
                </c:pt>
                <c:pt idx="1951">
                  <c:v>6.5089999999999995E-2</c:v>
                </c:pt>
                <c:pt idx="1952">
                  <c:v>6.5110000000000001E-2</c:v>
                </c:pt>
                <c:pt idx="1953">
                  <c:v>6.5170000000000006E-2</c:v>
                </c:pt>
                <c:pt idx="1954">
                  <c:v>6.5199999999999994E-2</c:v>
                </c:pt>
                <c:pt idx="1955">
                  <c:v>6.522E-2</c:v>
                </c:pt>
                <c:pt idx="1956">
                  <c:v>6.5269999999999995E-2</c:v>
                </c:pt>
                <c:pt idx="1957">
                  <c:v>6.5310000000000007E-2</c:v>
                </c:pt>
                <c:pt idx="1958">
                  <c:v>6.5360000000000001E-2</c:v>
                </c:pt>
                <c:pt idx="1959">
                  <c:v>6.5379999999999994E-2</c:v>
                </c:pt>
                <c:pt idx="1960">
                  <c:v>6.54E-2</c:v>
                </c:pt>
                <c:pt idx="1961">
                  <c:v>6.5420000000000006E-2</c:v>
                </c:pt>
                <c:pt idx="1962">
                  <c:v>6.5479999999999997E-2</c:v>
                </c:pt>
                <c:pt idx="1963">
                  <c:v>6.5490000000000007E-2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6.5629999999999994E-2</c:v>
                </c:pt>
                <c:pt idx="1967">
                  <c:v>6.5629999999999994E-2</c:v>
                </c:pt>
                <c:pt idx="1968">
                  <c:v>6.5680000000000002E-2</c:v>
                </c:pt>
                <c:pt idx="1969">
                  <c:v>6.5710000000000005E-2</c:v>
                </c:pt>
                <c:pt idx="1970">
                  <c:v>6.5759999999999999E-2</c:v>
                </c:pt>
                <c:pt idx="1971">
                  <c:v>6.5809999999999994E-2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6.5920000000000006E-2</c:v>
                </c:pt>
                <c:pt idx="1975">
                  <c:v>6.5949999999999995E-2</c:v>
                </c:pt>
                <c:pt idx="1976">
                  <c:v>6.5989999999999993E-2</c:v>
                </c:pt>
                <c:pt idx="1977">
                  <c:v>6.6000000000000003E-2</c:v>
                </c:pt>
                <c:pt idx="1978">
                  <c:v>6.6059999999999994E-2</c:v>
                </c:pt>
                <c:pt idx="1979">
                  <c:v>6.608E-2</c:v>
                </c:pt>
                <c:pt idx="1980">
                  <c:v>6.6110000000000002E-2</c:v>
                </c:pt>
                <c:pt idx="1981">
                  <c:v>6.6119999999999998E-2</c:v>
                </c:pt>
                <c:pt idx="1982">
                  <c:v>6.6170000000000007E-2</c:v>
                </c:pt>
                <c:pt idx="1983">
                  <c:v>6.6189999999999999E-2</c:v>
                </c:pt>
                <c:pt idx="1984">
                  <c:v>6.6229999999999997E-2</c:v>
                </c:pt>
                <c:pt idx="1985">
                  <c:v>6.6250000000000003E-2</c:v>
                </c:pt>
                <c:pt idx="1986">
                  <c:v>6.6269999999999996E-2</c:v>
                </c:pt>
                <c:pt idx="1987">
                  <c:v>6.6309999999999994E-2</c:v>
                </c:pt>
                <c:pt idx="1988">
                  <c:v>6.6350000000000006E-2</c:v>
                </c:pt>
                <c:pt idx="1989">
                  <c:v>6.6360000000000002E-2</c:v>
                </c:pt>
                <c:pt idx="1990">
                  <c:v>6.6409999999999997E-2</c:v>
                </c:pt>
                <c:pt idx="1991">
                  <c:v>6.6449999999999995E-2</c:v>
                </c:pt>
                <c:pt idx="1992">
                  <c:v>6.6460000000000005E-2</c:v>
                </c:pt>
                <c:pt idx="1993">
                  <c:v>6.6489999999999994E-2</c:v>
                </c:pt>
                <c:pt idx="1994">
                  <c:v>6.6500000000000004E-2</c:v>
                </c:pt>
                <c:pt idx="1995">
                  <c:v>6.6559999999999994E-2</c:v>
                </c:pt>
                <c:pt idx="1996">
                  <c:v>6.6589999999999996E-2</c:v>
                </c:pt>
                <c:pt idx="1997">
                  <c:v>6.6610000000000003E-2</c:v>
                </c:pt>
                <c:pt idx="1998">
                  <c:v>6.6650000000000001E-2</c:v>
                </c:pt>
                <c:pt idx="1999">
                  <c:v>6.6680000000000003E-2</c:v>
                </c:pt>
                <c:pt idx="2000">
                  <c:v>6.6710000000000005E-2</c:v>
                </c:pt>
                <c:pt idx="2001">
                  <c:v>6.6739999999999994E-2</c:v>
                </c:pt>
                <c:pt idx="2002">
                  <c:v>6.6769999999999996E-2</c:v>
                </c:pt>
                <c:pt idx="2003">
                  <c:v>6.6830000000000001E-2</c:v>
                </c:pt>
                <c:pt idx="2004">
                  <c:v>6.6869999999999999E-2</c:v>
                </c:pt>
                <c:pt idx="2005">
                  <c:v>6.6879999999999995E-2</c:v>
                </c:pt>
                <c:pt idx="2006">
                  <c:v>6.6919999999999993E-2</c:v>
                </c:pt>
                <c:pt idx="2007">
                  <c:v>6.6949999999999996E-2</c:v>
                </c:pt>
                <c:pt idx="2008">
                  <c:v>6.7019999999999996E-2</c:v>
                </c:pt>
                <c:pt idx="2009">
                  <c:v>6.7030000000000006E-2</c:v>
                </c:pt>
                <c:pt idx="2010">
                  <c:v>6.7080000000000001E-2</c:v>
                </c:pt>
                <c:pt idx="2011">
                  <c:v>6.7110000000000003E-2</c:v>
                </c:pt>
                <c:pt idx="2012">
                  <c:v>6.7129999999999995E-2</c:v>
                </c:pt>
                <c:pt idx="2013">
                  <c:v>6.7180000000000004E-2</c:v>
                </c:pt>
                <c:pt idx="2014">
                  <c:v>6.7220000000000002E-2</c:v>
                </c:pt>
                <c:pt idx="2015">
                  <c:v>6.7250000000000004E-2</c:v>
                </c:pt>
                <c:pt idx="2016">
                  <c:v>6.7269999999999996E-2</c:v>
                </c:pt>
                <c:pt idx="2017">
                  <c:v>6.7290000000000003E-2</c:v>
                </c:pt>
                <c:pt idx="2018">
                  <c:v>6.7360000000000003E-2</c:v>
                </c:pt>
                <c:pt idx="2019">
                  <c:v>6.7360000000000003E-2</c:v>
                </c:pt>
                <c:pt idx="2020">
                  <c:v>6.7419999999999994E-2</c:v>
                </c:pt>
                <c:pt idx="2021">
                  <c:v>6.7449999999999996E-2</c:v>
                </c:pt>
                <c:pt idx="2022">
                  <c:v>6.7489999999999994E-2</c:v>
                </c:pt>
                <c:pt idx="2023">
                  <c:v>6.7510000000000001E-2</c:v>
                </c:pt>
                <c:pt idx="2024">
                  <c:v>6.7549999999999999E-2</c:v>
                </c:pt>
                <c:pt idx="2025">
                  <c:v>6.7589999999999997E-2</c:v>
                </c:pt>
                <c:pt idx="2026">
                  <c:v>6.762E-2</c:v>
                </c:pt>
                <c:pt idx="2027">
                  <c:v>6.7650000000000002E-2</c:v>
                </c:pt>
                <c:pt idx="2028">
                  <c:v>6.7680000000000004E-2</c:v>
                </c:pt>
                <c:pt idx="2029">
                  <c:v>6.7710000000000006E-2</c:v>
                </c:pt>
                <c:pt idx="2030">
                  <c:v>6.7729999999999999E-2</c:v>
                </c:pt>
                <c:pt idx="2031">
                  <c:v>6.7780000000000007E-2</c:v>
                </c:pt>
                <c:pt idx="2032">
                  <c:v>6.7830000000000001E-2</c:v>
                </c:pt>
                <c:pt idx="2033">
                  <c:v>6.7839999999999998E-2</c:v>
                </c:pt>
                <c:pt idx="2034">
                  <c:v>6.787E-2</c:v>
                </c:pt>
                <c:pt idx="2035">
                  <c:v>6.7919999999999994E-2</c:v>
                </c:pt>
                <c:pt idx="2036">
                  <c:v>6.7930000000000004E-2</c:v>
                </c:pt>
                <c:pt idx="2037">
                  <c:v>6.7979999999999999E-2</c:v>
                </c:pt>
                <c:pt idx="2038">
                  <c:v>6.8010000000000001E-2</c:v>
                </c:pt>
                <c:pt idx="2039">
                  <c:v>6.8040000000000003E-2</c:v>
                </c:pt>
                <c:pt idx="2040">
                  <c:v>6.8080000000000002E-2</c:v>
                </c:pt>
                <c:pt idx="2041">
                  <c:v>6.8110000000000004E-2</c:v>
                </c:pt>
                <c:pt idx="2042">
                  <c:v>6.8140000000000006E-2</c:v>
                </c:pt>
                <c:pt idx="2043">
                  <c:v>6.8180000000000004E-2</c:v>
                </c:pt>
                <c:pt idx="2044">
                  <c:v>6.8220000000000003E-2</c:v>
                </c:pt>
                <c:pt idx="2045">
                  <c:v>6.8229999999999999E-2</c:v>
                </c:pt>
                <c:pt idx="2046">
                  <c:v>6.8269999999999997E-2</c:v>
                </c:pt>
                <c:pt idx="2047">
                  <c:v>6.83E-2</c:v>
                </c:pt>
                <c:pt idx="2048">
                  <c:v>6.8339999999999998E-2</c:v>
                </c:pt>
                <c:pt idx="2049">
                  <c:v>6.8379999999999996E-2</c:v>
                </c:pt>
                <c:pt idx="2050">
                  <c:v>6.8419999999999995E-2</c:v>
                </c:pt>
                <c:pt idx="2051">
                  <c:v>6.8459999999999993E-2</c:v>
                </c:pt>
                <c:pt idx="2052">
                  <c:v>6.8459999999999993E-2</c:v>
                </c:pt>
                <c:pt idx="2053">
                  <c:v>6.8500000000000005E-2</c:v>
                </c:pt>
                <c:pt idx="2054">
                  <c:v>6.855E-2</c:v>
                </c:pt>
                <c:pt idx="2055">
                  <c:v>6.8570000000000006E-2</c:v>
                </c:pt>
                <c:pt idx="2056">
                  <c:v>6.862E-2</c:v>
                </c:pt>
                <c:pt idx="2057">
                  <c:v>6.8640000000000007E-2</c:v>
                </c:pt>
                <c:pt idx="2058">
                  <c:v>6.8669999999999995E-2</c:v>
                </c:pt>
                <c:pt idx="2059">
                  <c:v>6.8729999999999999E-2</c:v>
                </c:pt>
                <c:pt idx="2060">
                  <c:v>6.8760000000000002E-2</c:v>
                </c:pt>
                <c:pt idx="2061">
                  <c:v>6.8769999999999998E-2</c:v>
                </c:pt>
                <c:pt idx="2062">
                  <c:v>6.8849999999999995E-2</c:v>
                </c:pt>
                <c:pt idx="2063">
                  <c:v>6.8870000000000001E-2</c:v>
                </c:pt>
                <c:pt idx="2064">
                  <c:v>6.8900000000000003E-2</c:v>
                </c:pt>
                <c:pt idx="2065">
                  <c:v>6.8930000000000005E-2</c:v>
                </c:pt>
                <c:pt idx="2066">
                  <c:v>6.8970000000000004E-2</c:v>
                </c:pt>
                <c:pt idx="2067">
                  <c:v>6.8989999999999996E-2</c:v>
                </c:pt>
                <c:pt idx="2068">
                  <c:v>6.9029999999999994E-2</c:v>
                </c:pt>
                <c:pt idx="2069">
                  <c:v>6.905E-2</c:v>
                </c:pt>
                <c:pt idx="2070">
                  <c:v>6.9089999999999999E-2</c:v>
                </c:pt>
                <c:pt idx="2071">
                  <c:v>6.9110000000000005E-2</c:v>
                </c:pt>
                <c:pt idx="2072">
                  <c:v>6.9129999999999997E-2</c:v>
                </c:pt>
                <c:pt idx="2073">
                  <c:v>6.9150000000000003E-2</c:v>
                </c:pt>
                <c:pt idx="2074">
                  <c:v>6.9199999999999998E-2</c:v>
                </c:pt>
                <c:pt idx="2075">
                  <c:v>6.9220000000000004E-2</c:v>
                </c:pt>
                <c:pt idx="2076">
                  <c:v>6.9269999999999998E-2</c:v>
                </c:pt>
                <c:pt idx="2077">
                  <c:v>6.9290000000000004E-2</c:v>
                </c:pt>
                <c:pt idx="2078">
                  <c:v>6.9320000000000007E-2</c:v>
                </c:pt>
                <c:pt idx="2079">
                  <c:v>6.9360000000000005E-2</c:v>
                </c:pt>
                <c:pt idx="2080">
                  <c:v>6.9379999999999997E-2</c:v>
                </c:pt>
                <c:pt idx="2081">
                  <c:v>6.9400000000000003E-2</c:v>
                </c:pt>
                <c:pt idx="2082">
                  <c:v>6.9440000000000002E-2</c:v>
                </c:pt>
                <c:pt idx="2083">
                  <c:v>6.9459999999999994E-2</c:v>
                </c:pt>
                <c:pt idx="2084">
                  <c:v>6.9519999999999998E-2</c:v>
                </c:pt>
                <c:pt idx="2085">
                  <c:v>6.9540000000000005E-2</c:v>
                </c:pt>
                <c:pt idx="2086">
                  <c:v>6.9580000000000003E-2</c:v>
                </c:pt>
                <c:pt idx="2087">
                  <c:v>6.9599999999999995E-2</c:v>
                </c:pt>
                <c:pt idx="2088">
                  <c:v>6.9650000000000004E-2</c:v>
                </c:pt>
                <c:pt idx="2089">
                  <c:v>6.9650000000000004E-2</c:v>
                </c:pt>
                <c:pt idx="2090">
                  <c:v>6.9699999999999998E-2</c:v>
                </c:pt>
                <c:pt idx="2091">
                  <c:v>6.9720000000000004E-2</c:v>
                </c:pt>
                <c:pt idx="2092">
                  <c:v>6.9760000000000003E-2</c:v>
                </c:pt>
                <c:pt idx="2093">
                  <c:v>6.9790000000000005E-2</c:v>
                </c:pt>
                <c:pt idx="2094">
                  <c:v>6.9830000000000003E-2</c:v>
                </c:pt>
                <c:pt idx="2095">
                  <c:v>6.9849999999999995E-2</c:v>
                </c:pt>
                <c:pt idx="2096">
                  <c:v>6.9889999999999994E-2</c:v>
                </c:pt>
                <c:pt idx="2097">
                  <c:v>6.9940000000000002E-2</c:v>
                </c:pt>
                <c:pt idx="2098">
                  <c:v>6.9970000000000004E-2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7.0099999999999996E-2</c:v>
                </c:pt>
                <c:pt idx="2102">
                  <c:v>7.0139999999999994E-2</c:v>
                </c:pt>
                <c:pt idx="2103">
                  <c:v>7.0150000000000004E-2</c:v>
                </c:pt>
                <c:pt idx="2104">
                  <c:v>7.0199999999999999E-2</c:v>
                </c:pt>
                <c:pt idx="2105">
                  <c:v>7.0209999999999995E-2</c:v>
                </c:pt>
                <c:pt idx="2106">
                  <c:v>7.0250000000000007E-2</c:v>
                </c:pt>
                <c:pt idx="2107">
                  <c:v>7.0290000000000005E-2</c:v>
                </c:pt>
                <c:pt idx="2108">
                  <c:v>7.0330000000000004E-2</c:v>
                </c:pt>
                <c:pt idx="2109">
                  <c:v>7.0360000000000006E-2</c:v>
                </c:pt>
                <c:pt idx="2110">
                  <c:v>7.0419999999999996E-2</c:v>
                </c:pt>
                <c:pt idx="2111">
                  <c:v>7.0440000000000003E-2</c:v>
                </c:pt>
                <c:pt idx="2112">
                  <c:v>7.0480000000000001E-2</c:v>
                </c:pt>
                <c:pt idx="2113">
                  <c:v>7.0510000000000003E-2</c:v>
                </c:pt>
                <c:pt idx="2114">
                  <c:v>7.0529999999999995E-2</c:v>
                </c:pt>
                <c:pt idx="2115">
                  <c:v>7.0610000000000006E-2</c:v>
                </c:pt>
                <c:pt idx="2116">
                  <c:v>7.0610000000000006E-2</c:v>
                </c:pt>
                <c:pt idx="2117">
                  <c:v>7.0660000000000001E-2</c:v>
                </c:pt>
                <c:pt idx="2118">
                  <c:v>7.0680000000000007E-2</c:v>
                </c:pt>
                <c:pt idx="2119">
                  <c:v>7.0720000000000005E-2</c:v>
                </c:pt>
                <c:pt idx="2120">
                  <c:v>7.0749999999999993E-2</c:v>
                </c:pt>
                <c:pt idx="2121">
                  <c:v>7.0790000000000006E-2</c:v>
                </c:pt>
                <c:pt idx="2122">
                  <c:v>7.0830000000000004E-2</c:v>
                </c:pt>
                <c:pt idx="2123">
                  <c:v>7.0860000000000006E-2</c:v>
                </c:pt>
                <c:pt idx="2124">
                  <c:v>7.0900000000000005E-2</c:v>
                </c:pt>
                <c:pt idx="2125">
                  <c:v>7.0930000000000007E-2</c:v>
                </c:pt>
                <c:pt idx="2126">
                  <c:v>7.0970000000000005E-2</c:v>
                </c:pt>
                <c:pt idx="2127">
                  <c:v>7.1010000000000004E-2</c:v>
                </c:pt>
                <c:pt idx="2128">
                  <c:v>7.1040000000000006E-2</c:v>
                </c:pt>
                <c:pt idx="2129">
                  <c:v>7.1080000000000004E-2</c:v>
                </c:pt>
                <c:pt idx="2130">
                  <c:v>7.1080000000000004E-2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7.1199999999999999E-2</c:v>
                </c:pt>
                <c:pt idx="2135">
                  <c:v>7.1220000000000006E-2</c:v>
                </c:pt>
                <c:pt idx="2136">
                  <c:v>7.1249999999999994E-2</c:v>
                </c:pt>
                <c:pt idx="2137">
                  <c:v>7.1290000000000006E-2</c:v>
                </c:pt>
                <c:pt idx="2138">
                  <c:v>7.1319999999999995E-2</c:v>
                </c:pt>
                <c:pt idx="2139">
                  <c:v>7.1349999999999997E-2</c:v>
                </c:pt>
                <c:pt idx="2140">
                  <c:v>7.1389999999999995E-2</c:v>
                </c:pt>
                <c:pt idx="2141">
                  <c:v>7.1419999999999997E-2</c:v>
                </c:pt>
                <c:pt idx="2142">
                  <c:v>7.1419999999999997E-2</c:v>
                </c:pt>
                <c:pt idx="2143">
                  <c:v>7.1489999999999998E-2</c:v>
                </c:pt>
                <c:pt idx="2144">
                  <c:v>7.1499999999999994E-2</c:v>
                </c:pt>
                <c:pt idx="2145">
                  <c:v>7.1550000000000002E-2</c:v>
                </c:pt>
                <c:pt idx="2146">
                  <c:v>7.1580000000000005E-2</c:v>
                </c:pt>
                <c:pt idx="2147">
                  <c:v>7.1580000000000005E-2</c:v>
                </c:pt>
                <c:pt idx="2148">
                  <c:v>7.1650000000000005E-2</c:v>
                </c:pt>
                <c:pt idx="2149">
                  <c:v>7.1690000000000004E-2</c:v>
                </c:pt>
                <c:pt idx="2150">
                  <c:v>7.1730000000000002E-2</c:v>
                </c:pt>
                <c:pt idx="2151">
                  <c:v>7.1760000000000004E-2</c:v>
                </c:pt>
                <c:pt idx="2152">
                  <c:v>7.1779999999999997E-2</c:v>
                </c:pt>
                <c:pt idx="2153">
                  <c:v>7.1819999999999995E-2</c:v>
                </c:pt>
                <c:pt idx="2154">
                  <c:v>7.1849999999999997E-2</c:v>
                </c:pt>
                <c:pt idx="2155">
                  <c:v>7.1910000000000002E-2</c:v>
                </c:pt>
                <c:pt idx="2156">
                  <c:v>7.1940000000000004E-2</c:v>
                </c:pt>
                <c:pt idx="2157">
                  <c:v>7.1970000000000006E-2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7.2080000000000005E-2</c:v>
                </c:pt>
                <c:pt idx="2161">
                  <c:v>7.2109999999999994E-2</c:v>
                </c:pt>
                <c:pt idx="2162">
                  <c:v>7.2150000000000006E-2</c:v>
                </c:pt>
                <c:pt idx="2163">
                  <c:v>7.2179999999999994E-2</c:v>
                </c:pt>
                <c:pt idx="2164">
                  <c:v>7.22E-2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7.2309999999999999E-2</c:v>
                </c:pt>
                <c:pt idx="2168">
                  <c:v>7.2340000000000002E-2</c:v>
                </c:pt>
                <c:pt idx="2169">
                  <c:v>7.2370000000000004E-2</c:v>
                </c:pt>
                <c:pt idx="2170">
                  <c:v>7.2410000000000002E-2</c:v>
                </c:pt>
                <c:pt idx="2171">
                  <c:v>7.2419999999999998E-2</c:v>
                </c:pt>
                <c:pt idx="2172">
                  <c:v>7.2480000000000003E-2</c:v>
                </c:pt>
                <c:pt idx="2173">
                  <c:v>7.2510000000000005E-2</c:v>
                </c:pt>
                <c:pt idx="2174">
                  <c:v>7.2529999999999997E-2</c:v>
                </c:pt>
                <c:pt idx="2175">
                  <c:v>7.2550000000000003E-2</c:v>
                </c:pt>
                <c:pt idx="2176">
                  <c:v>7.2599999999999998E-2</c:v>
                </c:pt>
                <c:pt idx="2177">
                  <c:v>7.2620000000000004E-2</c:v>
                </c:pt>
                <c:pt idx="2178">
                  <c:v>7.2660000000000002E-2</c:v>
                </c:pt>
                <c:pt idx="2179">
                  <c:v>7.2700000000000001E-2</c:v>
                </c:pt>
                <c:pt idx="2180">
                  <c:v>7.2720000000000007E-2</c:v>
                </c:pt>
                <c:pt idx="2181">
                  <c:v>7.2749999999999995E-2</c:v>
                </c:pt>
                <c:pt idx="2182">
                  <c:v>7.2800000000000004E-2</c:v>
                </c:pt>
                <c:pt idx="2183">
                  <c:v>7.2840000000000002E-2</c:v>
                </c:pt>
                <c:pt idx="2184">
                  <c:v>7.288E-2</c:v>
                </c:pt>
                <c:pt idx="2185">
                  <c:v>7.2889999999999996E-2</c:v>
                </c:pt>
                <c:pt idx="2186">
                  <c:v>7.2929999999999995E-2</c:v>
                </c:pt>
                <c:pt idx="2187">
                  <c:v>7.2959999999999997E-2</c:v>
                </c:pt>
                <c:pt idx="2188">
                  <c:v>7.3010000000000005E-2</c:v>
                </c:pt>
                <c:pt idx="2189">
                  <c:v>7.3010000000000005E-2</c:v>
                </c:pt>
                <c:pt idx="2190">
                  <c:v>7.306E-2</c:v>
                </c:pt>
                <c:pt idx="2191">
                  <c:v>7.3099999999999998E-2</c:v>
                </c:pt>
                <c:pt idx="2192">
                  <c:v>7.3120000000000004E-2</c:v>
                </c:pt>
                <c:pt idx="2193">
                  <c:v>7.3169999999999999E-2</c:v>
                </c:pt>
                <c:pt idx="2194">
                  <c:v>7.3190000000000005E-2</c:v>
                </c:pt>
                <c:pt idx="2195">
                  <c:v>7.3200000000000001E-2</c:v>
                </c:pt>
                <c:pt idx="2196">
                  <c:v>7.3249999999999996E-2</c:v>
                </c:pt>
                <c:pt idx="2197">
                  <c:v>7.3279999999999998E-2</c:v>
                </c:pt>
                <c:pt idx="2198">
                  <c:v>7.331E-2</c:v>
                </c:pt>
                <c:pt idx="2199">
                  <c:v>7.3349999999999999E-2</c:v>
                </c:pt>
                <c:pt idx="2200">
                  <c:v>7.3380000000000001E-2</c:v>
                </c:pt>
                <c:pt idx="2201">
                  <c:v>7.3429999999999995E-2</c:v>
                </c:pt>
                <c:pt idx="2202">
                  <c:v>7.3440000000000005E-2</c:v>
                </c:pt>
                <c:pt idx="2203">
                  <c:v>7.349E-2</c:v>
                </c:pt>
                <c:pt idx="2204">
                  <c:v>7.3510000000000006E-2</c:v>
                </c:pt>
                <c:pt idx="2205">
                  <c:v>7.3529999999999998E-2</c:v>
                </c:pt>
                <c:pt idx="2206">
                  <c:v>7.3590000000000003E-2</c:v>
                </c:pt>
                <c:pt idx="2207">
                  <c:v>7.3630000000000001E-2</c:v>
                </c:pt>
                <c:pt idx="2208">
                  <c:v>7.3649999999999993E-2</c:v>
                </c:pt>
                <c:pt idx="2209">
                  <c:v>7.3690000000000005E-2</c:v>
                </c:pt>
                <c:pt idx="2210">
                  <c:v>7.3709999999999998E-2</c:v>
                </c:pt>
                <c:pt idx="2211">
                  <c:v>7.374E-2</c:v>
                </c:pt>
                <c:pt idx="2212">
                  <c:v>7.3779999999999998E-2</c:v>
                </c:pt>
                <c:pt idx="2213">
                  <c:v>7.3819999999999997E-2</c:v>
                </c:pt>
                <c:pt idx="2214">
                  <c:v>7.3840000000000003E-2</c:v>
                </c:pt>
                <c:pt idx="2215">
                  <c:v>7.3880000000000001E-2</c:v>
                </c:pt>
                <c:pt idx="2216">
                  <c:v>7.392E-2</c:v>
                </c:pt>
                <c:pt idx="2217">
                  <c:v>7.3950000000000002E-2</c:v>
                </c:pt>
                <c:pt idx="2218">
                  <c:v>7.3969999999999994E-2</c:v>
                </c:pt>
                <c:pt idx="2219">
                  <c:v>7.4029999999999999E-2</c:v>
                </c:pt>
                <c:pt idx="2220">
                  <c:v>7.4079999999999993E-2</c:v>
                </c:pt>
                <c:pt idx="2221">
                  <c:v>7.4090000000000003E-2</c:v>
                </c:pt>
                <c:pt idx="2222">
                  <c:v>7.4120000000000005E-2</c:v>
                </c:pt>
                <c:pt idx="2223">
                  <c:v>7.4139999999999998E-2</c:v>
                </c:pt>
                <c:pt idx="2224">
                  <c:v>7.4190000000000006E-2</c:v>
                </c:pt>
                <c:pt idx="2225">
                  <c:v>7.424E-2</c:v>
                </c:pt>
                <c:pt idx="2226">
                  <c:v>7.4260000000000007E-2</c:v>
                </c:pt>
                <c:pt idx="2227">
                  <c:v>7.4319999999999997E-2</c:v>
                </c:pt>
                <c:pt idx="2228">
                  <c:v>7.4349999999999999E-2</c:v>
                </c:pt>
                <c:pt idx="2229">
                  <c:v>7.4389999999999998E-2</c:v>
                </c:pt>
                <c:pt idx="2230">
                  <c:v>7.4440000000000006E-2</c:v>
                </c:pt>
                <c:pt idx="2231">
                  <c:v>7.4459999999999998E-2</c:v>
                </c:pt>
                <c:pt idx="2232">
                  <c:v>7.4499999999999997E-2</c:v>
                </c:pt>
                <c:pt idx="2233">
                  <c:v>7.4510000000000007E-2</c:v>
                </c:pt>
                <c:pt idx="2234">
                  <c:v>7.4550000000000005E-2</c:v>
                </c:pt>
                <c:pt idx="2235">
                  <c:v>7.4550000000000005E-2</c:v>
                </c:pt>
                <c:pt idx="2236">
                  <c:v>7.46E-2</c:v>
                </c:pt>
                <c:pt idx="2237">
                  <c:v>7.4620000000000006E-2</c:v>
                </c:pt>
                <c:pt idx="2238">
                  <c:v>7.4630000000000002E-2</c:v>
                </c:pt>
                <c:pt idx="2239">
                  <c:v>7.4660000000000004E-2</c:v>
                </c:pt>
                <c:pt idx="2240">
                  <c:v>7.4690000000000006E-2</c:v>
                </c:pt>
                <c:pt idx="2241">
                  <c:v>7.4740000000000001E-2</c:v>
                </c:pt>
                <c:pt idx="2242">
                  <c:v>7.4789999999999995E-2</c:v>
                </c:pt>
                <c:pt idx="2243">
                  <c:v>7.4800000000000005E-2</c:v>
                </c:pt>
                <c:pt idx="2244">
                  <c:v>7.485E-2</c:v>
                </c:pt>
                <c:pt idx="2245">
                  <c:v>7.4859999999999996E-2</c:v>
                </c:pt>
                <c:pt idx="2246">
                  <c:v>7.4880000000000002E-2</c:v>
                </c:pt>
                <c:pt idx="2247">
                  <c:v>7.4910000000000004E-2</c:v>
                </c:pt>
                <c:pt idx="2248">
                  <c:v>7.4950000000000003E-2</c:v>
                </c:pt>
                <c:pt idx="2249">
                  <c:v>7.4969999999999995E-2</c:v>
                </c:pt>
                <c:pt idx="2250">
                  <c:v>7.5020000000000003E-2</c:v>
                </c:pt>
                <c:pt idx="2251">
                  <c:v>7.5039999999999996E-2</c:v>
                </c:pt>
                <c:pt idx="2252">
                  <c:v>7.5090000000000004E-2</c:v>
                </c:pt>
                <c:pt idx="2253">
                  <c:v>7.5139999999999998E-2</c:v>
                </c:pt>
                <c:pt idx="2254">
                  <c:v>7.5170000000000001E-2</c:v>
                </c:pt>
                <c:pt idx="2255">
                  <c:v>7.5190000000000007E-2</c:v>
                </c:pt>
                <c:pt idx="2256">
                  <c:v>7.5230000000000005E-2</c:v>
                </c:pt>
                <c:pt idx="2257">
                  <c:v>7.5270000000000004E-2</c:v>
                </c:pt>
                <c:pt idx="2258">
                  <c:v>7.5310000000000002E-2</c:v>
                </c:pt>
                <c:pt idx="2259">
                  <c:v>7.5340000000000004E-2</c:v>
                </c:pt>
                <c:pt idx="2260">
                  <c:v>7.5380000000000003E-2</c:v>
                </c:pt>
                <c:pt idx="2261">
                  <c:v>7.5410000000000005E-2</c:v>
                </c:pt>
                <c:pt idx="2262">
                  <c:v>7.5469999999999995E-2</c:v>
                </c:pt>
                <c:pt idx="2263">
                  <c:v>7.5480000000000005E-2</c:v>
                </c:pt>
                <c:pt idx="2264">
                  <c:v>7.5539999999999996E-2</c:v>
                </c:pt>
                <c:pt idx="2265">
                  <c:v>7.5579999999999994E-2</c:v>
                </c:pt>
                <c:pt idx="2266">
                  <c:v>7.5600000000000001E-2</c:v>
                </c:pt>
                <c:pt idx="2267">
                  <c:v>7.5620000000000007E-2</c:v>
                </c:pt>
                <c:pt idx="2268">
                  <c:v>7.5649999999999995E-2</c:v>
                </c:pt>
                <c:pt idx="2269">
                  <c:v>7.5700000000000003E-2</c:v>
                </c:pt>
                <c:pt idx="2270">
                  <c:v>7.5740000000000002E-2</c:v>
                </c:pt>
                <c:pt idx="2271">
                  <c:v>7.5770000000000004E-2</c:v>
                </c:pt>
                <c:pt idx="2272">
                  <c:v>7.5810000000000002E-2</c:v>
                </c:pt>
                <c:pt idx="2273">
                  <c:v>7.5859999999999997E-2</c:v>
                </c:pt>
                <c:pt idx="2274">
                  <c:v>7.5889999999999999E-2</c:v>
                </c:pt>
                <c:pt idx="2275">
                  <c:v>7.5920000000000001E-2</c:v>
                </c:pt>
                <c:pt idx="2276">
                  <c:v>7.5929999999999997E-2</c:v>
                </c:pt>
                <c:pt idx="2277">
                  <c:v>7.596E-2</c:v>
                </c:pt>
                <c:pt idx="2278">
                  <c:v>7.6009999999999994E-2</c:v>
                </c:pt>
                <c:pt idx="2279">
                  <c:v>7.6060000000000003E-2</c:v>
                </c:pt>
                <c:pt idx="2280">
                  <c:v>7.6069999999999999E-2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7.6160000000000005E-2</c:v>
                </c:pt>
                <c:pt idx="2284">
                  <c:v>7.6189999999999994E-2</c:v>
                </c:pt>
                <c:pt idx="2285">
                  <c:v>7.6230000000000006E-2</c:v>
                </c:pt>
                <c:pt idx="2286">
                  <c:v>7.6270000000000004E-2</c:v>
                </c:pt>
                <c:pt idx="2287">
                  <c:v>7.6300000000000007E-2</c:v>
                </c:pt>
                <c:pt idx="2288">
                  <c:v>7.6329999999999995E-2</c:v>
                </c:pt>
                <c:pt idx="2289">
                  <c:v>7.6399999999999996E-2</c:v>
                </c:pt>
                <c:pt idx="2290">
                  <c:v>7.6399999999999996E-2</c:v>
                </c:pt>
                <c:pt idx="2291">
                  <c:v>7.6450000000000004E-2</c:v>
                </c:pt>
                <c:pt idx="2292">
                  <c:v>7.6480000000000006E-2</c:v>
                </c:pt>
                <c:pt idx="2293">
                  <c:v>7.6499999999999999E-2</c:v>
                </c:pt>
                <c:pt idx="2294">
                  <c:v>7.6530000000000001E-2</c:v>
                </c:pt>
                <c:pt idx="2295">
                  <c:v>7.6550000000000007E-2</c:v>
                </c:pt>
                <c:pt idx="2296">
                  <c:v>7.6619999999999994E-2</c:v>
                </c:pt>
                <c:pt idx="2297">
                  <c:v>7.664E-2</c:v>
                </c:pt>
                <c:pt idx="2298">
                  <c:v>7.6679999999999998E-2</c:v>
                </c:pt>
                <c:pt idx="2299">
                  <c:v>7.6730000000000007E-2</c:v>
                </c:pt>
                <c:pt idx="2300">
                  <c:v>7.6770000000000005E-2</c:v>
                </c:pt>
                <c:pt idx="2301">
                  <c:v>7.6789999999999997E-2</c:v>
                </c:pt>
                <c:pt idx="2302">
                  <c:v>7.6810000000000003E-2</c:v>
                </c:pt>
                <c:pt idx="2303">
                  <c:v>7.6850000000000002E-2</c:v>
                </c:pt>
                <c:pt idx="2304">
                  <c:v>7.6880000000000004E-2</c:v>
                </c:pt>
                <c:pt idx="2305">
                  <c:v>7.6920000000000002E-2</c:v>
                </c:pt>
                <c:pt idx="2306">
                  <c:v>7.6950000000000005E-2</c:v>
                </c:pt>
                <c:pt idx="2307">
                  <c:v>7.6960000000000001E-2</c:v>
                </c:pt>
              </c:numCache>
            </c:numRef>
          </c:xVal>
          <c:yVal>
            <c:numRef>
              <c:f>'CTE-400-36-4-WEB-PP-34(Failure)'!$F$8:$F$2315</c:f>
              <c:numCache>
                <c:formatCode>General</c:formatCode>
                <c:ptCount val="2308"/>
                <c:pt idx="0">
                  <c:v>-0.93100000000000005</c:v>
                </c:pt>
                <c:pt idx="1">
                  <c:v>1.3660000000000001</c:v>
                </c:pt>
                <c:pt idx="2">
                  <c:v>1.9139999999999999</c:v>
                </c:pt>
                <c:pt idx="3">
                  <c:v>6.2210000000000001</c:v>
                </c:pt>
                <c:pt idx="4">
                  <c:v>8.0220000000000002</c:v>
                </c:pt>
                <c:pt idx="5">
                  <c:v>9.7029999999999994</c:v>
                </c:pt>
                <c:pt idx="6">
                  <c:v>12.228</c:v>
                </c:pt>
                <c:pt idx="7">
                  <c:v>15.6</c:v>
                </c:pt>
                <c:pt idx="8">
                  <c:v>17.268000000000001</c:v>
                </c:pt>
                <c:pt idx="9">
                  <c:v>19.934000000000001</c:v>
                </c:pt>
                <c:pt idx="10">
                  <c:v>22.664000000000001</c:v>
                </c:pt>
                <c:pt idx="11">
                  <c:v>26.088999999999999</c:v>
                </c:pt>
                <c:pt idx="12">
                  <c:v>29.902000000000001</c:v>
                </c:pt>
                <c:pt idx="13">
                  <c:v>33.595999999999997</c:v>
                </c:pt>
                <c:pt idx="14">
                  <c:v>38.049999999999997</c:v>
                </c:pt>
                <c:pt idx="15">
                  <c:v>40.966000000000001</c:v>
                </c:pt>
                <c:pt idx="16">
                  <c:v>45.817999999999998</c:v>
                </c:pt>
                <c:pt idx="17">
                  <c:v>49.658000000000001</c:v>
                </c:pt>
                <c:pt idx="18">
                  <c:v>53.646999999999998</c:v>
                </c:pt>
                <c:pt idx="19">
                  <c:v>58.277000000000001</c:v>
                </c:pt>
                <c:pt idx="20">
                  <c:v>62.59</c:v>
                </c:pt>
                <c:pt idx="21">
                  <c:v>66.037999999999997</c:v>
                </c:pt>
                <c:pt idx="22">
                  <c:v>71.581000000000003</c:v>
                </c:pt>
                <c:pt idx="23">
                  <c:v>76.475999999999999</c:v>
                </c:pt>
                <c:pt idx="24">
                  <c:v>82.783000000000001</c:v>
                </c:pt>
                <c:pt idx="25">
                  <c:v>88.557000000000002</c:v>
                </c:pt>
                <c:pt idx="26">
                  <c:v>91.951999999999998</c:v>
                </c:pt>
                <c:pt idx="27">
                  <c:v>97.558000000000007</c:v>
                </c:pt>
                <c:pt idx="28">
                  <c:v>102.669</c:v>
                </c:pt>
                <c:pt idx="29">
                  <c:v>106.66200000000001</c:v>
                </c:pt>
                <c:pt idx="30">
                  <c:v>111.90300000000001</c:v>
                </c:pt>
                <c:pt idx="31">
                  <c:v>116.193</c:v>
                </c:pt>
                <c:pt idx="32">
                  <c:v>122.682</c:v>
                </c:pt>
                <c:pt idx="33">
                  <c:v>131.14699999999999</c:v>
                </c:pt>
                <c:pt idx="34">
                  <c:v>138.697</c:v>
                </c:pt>
                <c:pt idx="35">
                  <c:v>145.81200000000001</c:v>
                </c:pt>
                <c:pt idx="36">
                  <c:v>153.785</c:v>
                </c:pt>
                <c:pt idx="37">
                  <c:v>163.399</c:v>
                </c:pt>
                <c:pt idx="38">
                  <c:v>173.036</c:v>
                </c:pt>
                <c:pt idx="39">
                  <c:v>183.24</c:v>
                </c:pt>
                <c:pt idx="40">
                  <c:v>192.42400000000001</c:v>
                </c:pt>
                <c:pt idx="41">
                  <c:v>201.43700000000001</c:v>
                </c:pt>
                <c:pt idx="42">
                  <c:v>207.98699999999999</c:v>
                </c:pt>
                <c:pt idx="43">
                  <c:v>216.15</c:v>
                </c:pt>
                <c:pt idx="44">
                  <c:v>223.90100000000001</c:v>
                </c:pt>
                <c:pt idx="45">
                  <c:v>231.864</c:v>
                </c:pt>
                <c:pt idx="46">
                  <c:v>239.60599999999999</c:v>
                </c:pt>
                <c:pt idx="47">
                  <c:v>250.80699999999999</c:v>
                </c:pt>
                <c:pt idx="48">
                  <c:v>261.721</c:v>
                </c:pt>
                <c:pt idx="49">
                  <c:v>272.28699999999998</c:v>
                </c:pt>
                <c:pt idx="50">
                  <c:v>284.34100000000001</c:v>
                </c:pt>
                <c:pt idx="51">
                  <c:v>295.91300000000001</c:v>
                </c:pt>
                <c:pt idx="52">
                  <c:v>306.12299999999999</c:v>
                </c:pt>
                <c:pt idx="53">
                  <c:v>318.04000000000002</c:v>
                </c:pt>
                <c:pt idx="54">
                  <c:v>329.14299999999997</c:v>
                </c:pt>
                <c:pt idx="55">
                  <c:v>342.89</c:v>
                </c:pt>
                <c:pt idx="56">
                  <c:v>353.947</c:v>
                </c:pt>
                <c:pt idx="57">
                  <c:v>366.01600000000002</c:v>
                </c:pt>
                <c:pt idx="58">
                  <c:v>378.77699999999999</c:v>
                </c:pt>
                <c:pt idx="59">
                  <c:v>391.65600000000001</c:v>
                </c:pt>
                <c:pt idx="60">
                  <c:v>401.62799999999999</c:v>
                </c:pt>
                <c:pt idx="61">
                  <c:v>414.58100000000002</c:v>
                </c:pt>
                <c:pt idx="62">
                  <c:v>428.46300000000002</c:v>
                </c:pt>
                <c:pt idx="63">
                  <c:v>444.79399999999998</c:v>
                </c:pt>
                <c:pt idx="64">
                  <c:v>459.77499999999998</c:v>
                </c:pt>
                <c:pt idx="65">
                  <c:v>474.50900000000001</c:v>
                </c:pt>
                <c:pt idx="66">
                  <c:v>489.09699999999998</c:v>
                </c:pt>
                <c:pt idx="67">
                  <c:v>504.65499999999997</c:v>
                </c:pt>
                <c:pt idx="68">
                  <c:v>519.14300000000003</c:v>
                </c:pt>
                <c:pt idx="69">
                  <c:v>534.86599999999999</c:v>
                </c:pt>
                <c:pt idx="70">
                  <c:v>549.87300000000005</c:v>
                </c:pt>
                <c:pt idx="71">
                  <c:v>563.03499999999997</c:v>
                </c:pt>
                <c:pt idx="72">
                  <c:v>575.81799999999998</c:v>
                </c:pt>
                <c:pt idx="73">
                  <c:v>589.97400000000005</c:v>
                </c:pt>
                <c:pt idx="74">
                  <c:v>605.84699999999998</c:v>
                </c:pt>
                <c:pt idx="75">
                  <c:v>619.75300000000004</c:v>
                </c:pt>
                <c:pt idx="76">
                  <c:v>637.36500000000001</c:v>
                </c:pt>
                <c:pt idx="77">
                  <c:v>652.56500000000005</c:v>
                </c:pt>
                <c:pt idx="78">
                  <c:v>671.15300000000002</c:v>
                </c:pt>
                <c:pt idx="79">
                  <c:v>686.95600000000002</c:v>
                </c:pt>
                <c:pt idx="80">
                  <c:v>706.84199999999998</c:v>
                </c:pt>
                <c:pt idx="81">
                  <c:v>724.79899999999998</c:v>
                </c:pt>
                <c:pt idx="82">
                  <c:v>741.68</c:v>
                </c:pt>
                <c:pt idx="83">
                  <c:v>759.06</c:v>
                </c:pt>
                <c:pt idx="84">
                  <c:v>775.84900000000005</c:v>
                </c:pt>
                <c:pt idx="85">
                  <c:v>790.54600000000005</c:v>
                </c:pt>
                <c:pt idx="86">
                  <c:v>807.73900000000003</c:v>
                </c:pt>
                <c:pt idx="87">
                  <c:v>829.57500000000005</c:v>
                </c:pt>
                <c:pt idx="88">
                  <c:v>844.83900000000006</c:v>
                </c:pt>
                <c:pt idx="89">
                  <c:v>861.29399999999998</c:v>
                </c:pt>
                <c:pt idx="90">
                  <c:v>878.09199999999998</c:v>
                </c:pt>
                <c:pt idx="91">
                  <c:v>896.89099999999996</c:v>
                </c:pt>
                <c:pt idx="92">
                  <c:v>914.42700000000002</c:v>
                </c:pt>
                <c:pt idx="93">
                  <c:v>930.95399999999995</c:v>
                </c:pt>
                <c:pt idx="94">
                  <c:v>945.60599999999999</c:v>
                </c:pt>
                <c:pt idx="95">
                  <c:v>961.09900000000005</c:v>
                </c:pt>
                <c:pt idx="96">
                  <c:v>981.77800000000002</c:v>
                </c:pt>
                <c:pt idx="97">
                  <c:v>999.60799999999995</c:v>
                </c:pt>
                <c:pt idx="98">
                  <c:v>1021.1130000000001</c:v>
                </c:pt>
                <c:pt idx="99">
                  <c:v>1042.3920000000001</c:v>
                </c:pt>
                <c:pt idx="100">
                  <c:v>1065.4359999999999</c:v>
                </c:pt>
                <c:pt idx="101">
                  <c:v>1083.9580000000001</c:v>
                </c:pt>
                <c:pt idx="102">
                  <c:v>1099.0709999999999</c:v>
                </c:pt>
                <c:pt idx="103">
                  <c:v>1115.079</c:v>
                </c:pt>
                <c:pt idx="104">
                  <c:v>1132.482</c:v>
                </c:pt>
                <c:pt idx="105">
                  <c:v>1150.489</c:v>
                </c:pt>
                <c:pt idx="106">
                  <c:v>1172.1030000000001</c:v>
                </c:pt>
                <c:pt idx="107">
                  <c:v>1191.932</c:v>
                </c:pt>
                <c:pt idx="108">
                  <c:v>1212.0029999999999</c:v>
                </c:pt>
                <c:pt idx="109">
                  <c:v>1231.1079999999999</c:v>
                </c:pt>
                <c:pt idx="110">
                  <c:v>1250.7909999999999</c:v>
                </c:pt>
                <c:pt idx="111">
                  <c:v>1267.6079999999999</c:v>
                </c:pt>
                <c:pt idx="112">
                  <c:v>1286.519</c:v>
                </c:pt>
                <c:pt idx="113">
                  <c:v>1305.575</c:v>
                </c:pt>
                <c:pt idx="114">
                  <c:v>1323.5309999999999</c:v>
                </c:pt>
                <c:pt idx="115">
                  <c:v>1341.69</c:v>
                </c:pt>
                <c:pt idx="116">
                  <c:v>1361.8130000000001</c:v>
                </c:pt>
                <c:pt idx="117">
                  <c:v>1380.3119999999999</c:v>
                </c:pt>
                <c:pt idx="118">
                  <c:v>1399.4739999999999</c:v>
                </c:pt>
                <c:pt idx="119">
                  <c:v>1417.0519999999999</c:v>
                </c:pt>
                <c:pt idx="120">
                  <c:v>1436.63</c:v>
                </c:pt>
                <c:pt idx="121">
                  <c:v>1452.2560000000001</c:v>
                </c:pt>
                <c:pt idx="122">
                  <c:v>1473.499</c:v>
                </c:pt>
                <c:pt idx="123">
                  <c:v>1493.3030000000001</c:v>
                </c:pt>
                <c:pt idx="124">
                  <c:v>1511.991</c:v>
                </c:pt>
                <c:pt idx="125">
                  <c:v>1532.4670000000001</c:v>
                </c:pt>
                <c:pt idx="126">
                  <c:v>1552.1990000000001</c:v>
                </c:pt>
                <c:pt idx="127">
                  <c:v>1572.0260000000001</c:v>
                </c:pt>
                <c:pt idx="128">
                  <c:v>1591.453</c:v>
                </c:pt>
                <c:pt idx="129">
                  <c:v>1612.7049999999999</c:v>
                </c:pt>
                <c:pt idx="130">
                  <c:v>1631.3330000000001</c:v>
                </c:pt>
                <c:pt idx="131">
                  <c:v>1653.8409999999999</c:v>
                </c:pt>
                <c:pt idx="132">
                  <c:v>1672.183</c:v>
                </c:pt>
                <c:pt idx="133">
                  <c:v>1688.047</c:v>
                </c:pt>
                <c:pt idx="134">
                  <c:v>1706.0989999999999</c:v>
                </c:pt>
                <c:pt idx="135">
                  <c:v>1721.24</c:v>
                </c:pt>
                <c:pt idx="136">
                  <c:v>1740.5409999999999</c:v>
                </c:pt>
                <c:pt idx="137">
                  <c:v>1761.1969999999999</c:v>
                </c:pt>
                <c:pt idx="138">
                  <c:v>1781.546</c:v>
                </c:pt>
                <c:pt idx="139">
                  <c:v>1800.55</c:v>
                </c:pt>
                <c:pt idx="140">
                  <c:v>1823.521</c:v>
                </c:pt>
                <c:pt idx="141">
                  <c:v>1844.444</c:v>
                </c:pt>
                <c:pt idx="142">
                  <c:v>1862.6959999999999</c:v>
                </c:pt>
                <c:pt idx="143">
                  <c:v>1882.643</c:v>
                </c:pt>
                <c:pt idx="144">
                  <c:v>1902.3710000000001</c:v>
                </c:pt>
                <c:pt idx="145">
                  <c:v>1922.2719999999999</c:v>
                </c:pt>
                <c:pt idx="146">
                  <c:v>1941.345</c:v>
                </c:pt>
                <c:pt idx="147">
                  <c:v>1958.239</c:v>
                </c:pt>
                <c:pt idx="148">
                  <c:v>1977.8240000000001</c:v>
                </c:pt>
                <c:pt idx="149">
                  <c:v>1995.6690000000001</c:v>
                </c:pt>
                <c:pt idx="150">
                  <c:v>2017.81</c:v>
                </c:pt>
                <c:pt idx="151">
                  <c:v>2037.2049999999999</c:v>
                </c:pt>
                <c:pt idx="152">
                  <c:v>2057.5259999999998</c:v>
                </c:pt>
                <c:pt idx="153">
                  <c:v>2079.0639999999999</c:v>
                </c:pt>
                <c:pt idx="154">
                  <c:v>2098.904</c:v>
                </c:pt>
                <c:pt idx="155">
                  <c:v>2116.7420000000002</c:v>
                </c:pt>
                <c:pt idx="156">
                  <c:v>2136.1619999999998</c:v>
                </c:pt>
                <c:pt idx="157">
                  <c:v>2156.2849999999999</c:v>
                </c:pt>
                <c:pt idx="158">
                  <c:v>2174.433</c:v>
                </c:pt>
                <c:pt idx="159">
                  <c:v>2193.248</c:v>
                </c:pt>
                <c:pt idx="160">
                  <c:v>2211.9949999999999</c:v>
                </c:pt>
                <c:pt idx="161">
                  <c:v>2229.0720000000001</c:v>
                </c:pt>
                <c:pt idx="162">
                  <c:v>2249.73</c:v>
                </c:pt>
                <c:pt idx="163">
                  <c:v>2269.3130000000001</c:v>
                </c:pt>
                <c:pt idx="164">
                  <c:v>2289.549</c:v>
                </c:pt>
                <c:pt idx="165">
                  <c:v>2308.2730000000001</c:v>
                </c:pt>
                <c:pt idx="166">
                  <c:v>2327.7629999999999</c:v>
                </c:pt>
                <c:pt idx="167">
                  <c:v>2348.4810000000002</c:v>
                </c:pt>
                <c:pt idx="168">
                  <c:v>2366.6129999999998</c:v>
                </c:pt>
                <c:pt idx="169">
                  <c:v>2385.5810000000001</c:v>
                </c:pt>
                <c:pt idx="170">
                  <c:v>2404.069</c:v>
                </c:pt>
                <c:pt idx="171">
                  <c:v>2424.491</c:v>
                </c:pt>
                <c:pt idx="172">
                  <c:v>2443.5010000000002</c:v>
                </c:pt>
                <c:pt idx="173">
                  <c:v>2463.5500000000002</c:v>
                </c:pt>
                <c:pt idx="174">
                  <c:v>2484.605</c:v>
                </c:pt>
                <c:pt idx="175">
                  <c:v>2502.15</c:v>
                </c:pt>
                <c:pt idx="176">
                  <c:v>2522.9870000000001</c:v>
                </c:pt>
                <c:pt idx="177">
                  <c:v>2545.8180000000002</c:v>
                </c:pt>
                <c:pt idx="178">
                  <c:v>2567.3420000000001</c:v>
                </c:pt>
                <c:pt idx="179">
                  <c:v>2588.8049999999998</c:v>
                </c:pt>
                <c:pt idx="180">
                  <c:v>2609.944</c:v>
                </c:pt>
                <c:pt idx="181">
                  <c:v>2629.654</c:v>
                </c:pt>
                <c:pt idx="182">
                  <c:v>2649.5749999999998</c:v>
                </c:pt>
                <c:pt idx="183">
                  <c:v>2668.5419999999999</c:v>
                </c:pt>
                <c:pt idx="184">
                  <c:v>2689.14</c:v>
                </c:pt>
                <c:pt idx="185">
                  <c:v>2709.9229999999998</c:v>
                </c:pt>
                <c:pt idx="186">
                  <c:v>2730.35</c:v>
                </c:pt>
                <c:pt idx="187">
                  <c:v>2751.855</c:v>
                </c:pt>
                <c:pt idx="188">
                  <c:v>2769.172</c:v>
                </c:pt>
                <c:pt idx="189">
                  <c:v>2791.7350000000001</c:v>
                </c:pt>
                <c:pt idx="190">
                  <c:v>2808.7959999999998</c:v>
                </c:pt>
                <c:pt idx="191">
                  <c:v>2825.5720000000001</c:v>
                </c:pt>
                <c:pt idx="192">
                  <c:v>2843.828</c:v>
                </c:pt>
                <c:pt idx="193">
                  <c:v>2863.1</c:v>
                </c:pt>
                <c:pt idx="194">
                  <c:v>2885.0210000000002</c:v>
                </c:pt>
                <c:pt idx="195">
                  <c:v>2902.2979999999998</c:v>
                </c:pt>
                <c:pt idx="196">
                  <c:v>2923.0569999999998</c:v>
                </c:pt>
                <c:pt idx="197">
                  <c:v>2943.1579999999999</c:v>
                </c:pt>
                <c:pt idx="198">
                  <c:v>2961.6950000000002</c:v>
                </c:pt>
                <c:pt idx="199">
                  <c:v>2982.127</c:v>
                </c:pt>
                <c:pt idx="200">
                  <c:v>3003.0320000000002</c:v>
                </c:pt>
                <c:pt idx="201">
                  <c:v>3023.6790000000001</c:v>
                </c:pt>
                <c:pt idx="202">
                  <c:v>3044.1610000000001</c:v>
                </c:pt>
                <c:pt idx="203">
                  <c:v>3066.0010000000002</c:v>
                </c:pt>
                <c:pt idx="204">
                  <c:v>3086.3530000000001</c:v>
                </c:pt>
                <c:pt idx="205">
                  <c:v>3103.4609999999998</c:v>
                </c:pt>
                <c:pt idx="206">
                  <c:v>3121.002</c:v>
                </c:pt>
                <c:pt idx="207">
                  <c:v>3139.0909999999999</c:v>
                </c:pt>
                <c:pt idx="208">
                  <c:v>3157.933</c:v>
                </c:pt>
                <c:pt idx="209">
                  <c:v>3175.875</c:v>
                </c:pt>
                <c:pt idx="210">
                  <c:v>3195.527</c:v>
                </c:pt>
                <c:pt idx="211">
                  <c:v>3216.817</c:v>
                </c:pt>
                <c:pt idx="212">
                  <c:v>3238.0459999999998</c:v>
                </c:pt>
                <c:pt idx="213">
                  <c:v>3262.047</c:v>
                </c:pt>
                <c:pt idx="214">
                  <c:v>3283.6149999999998</c:v>
                </c:pt>
                <c:pt idx="215">
                  <c:v>3305.1010000000001</c:v>
                </c:pt>
                <c:pt idx="216">
                  <c:v>3324.306</c:v>
                </c:pt>
                <c:pt idx="217">
                  <c:v>3343.3159999999998</c:v>
                </c:pt>
                <c:pt idx="218">
                  <c:v>3361.8069999999998</c:v>
                </c:pt>
                <c:pt idx="219">
                  <c:v>3382.1149999999998</c:v>
                </c:pt>
                <c:pt idx="220">
                  <c:v>3398.5230000000001</c:v>
                </c:pt>
                <c:pt idx="221">
                  <c:v>3415.68</c:v>
                </c:pt>
                <c:pt idx="222">
                  <c:v>3436.0309999999999</c:v>
                </c:pt>
                <c:pt idx="223">
                  <c:v>3458.058</c:v>
                </c:pt>
                <c:pt idx="224">
                  <c:v>3478.123</c:v>
                </c:pt>
                <c:pt idx="225">
                  <c:v>3497.6610000000001</c:v>
                </c:pt>
                <c:pt idx="226">
                  <c:v>3517.4760000000001</c:v>
                </c:pt>
                <c:pt idx="227">
                  <c:v>3535.1149999999998</c:v>
                </c:pt>
                <c:pt idx="228">
                  <c:v>3552.0329999999999</c:v>
                </c:pt>
                <c:pt idx="229">
                  <c:v>3570.931</c:v>
                </c:pt>
                <c:pt idx="230">
                  <c:v>3589.8850000000002</c:v>
                </c:pt>
                <c:pt idx="231">
                  <c:v>3611.2840000000001</c:v>
                </c:pt>
                <c:pt idx="232">
                  <c:v>3628.4740000000002</c:v>
                </c:pt>
                <c:pt idx="233">
                  <c:v>3647.23</c:v>
                </c:pt>
                <c:pt idx="234">
                  <c:v>3668.5439999999999</c:v>
                </c:pt>
                <c:pt idx="235">
                  <c:v>3688.893</c:v>
                </c:pt>
                <c:pt idx="236">
                  <c:v>3712.2579999999998</c:v>
                </c:pt>
                <c:pt idx="237">
                  <c:v>3733.3510000000001</c:v>
                </c:pt>
                <c:pt idx="238">
                  <c:v>3753.605</c:v>
                </c:pt>
                <c:pt idx="239">
                  <c:v>3771.8690000000001</c:v>
                </c:pt>
                <c:pt idx="240">
                  <c:v>3789.971</c:v>
                </c:pt>
                <c:pt idx="241">
                  <c:v>3810.5639999999999</c:v>
                </c:pt>
                <c:pt idx="242">
                  <c:v>3829.4690000000001</c:v>
                </c:pt>
                <c:pt idx="243">
                  <c:v>3848.0059999999999</c:v>
                </c:pt>
                <c:pt idx="244">
                  <c:v>3869.1179999999999</c:v>
                </c:pt>
                <c:pt idx="245">
                  <c:v>3888.02</c:v>
                </c:pt>
                <c:pt idx="246">
                  <c:v>3909.0419999999999</c:v>
                </c:pt>
                <c:pt idx="247">
                  <c:v>3929.328</c:v>
                </c:pt>
                <c:pt idx="248">
                  <c:v>3950.3519999999999</c:v>
                </c:pt>
                <c:pt idx="249">
                  <c:v>3969.4969999999998</c:v>
                </c:pt>
                <c:pt idx="250">
                  <c:v>3989.049</c:v>
                </c:pt>
                <c:pt idx="251">
                  <c:v>4009.1529999999998</c:v>
                </c:pt>
                <c:pt idx="252">
                  <c:v>4027.9879999999998</c:v>
                </c:pt>
                <c:pt idx="253">
                  <c:v>4048.0529999999999</c:v>
                </c:pt>
                <c:pt idx="254">
                  <c:v>4066.4259999999999</c:v>
                </c:pt>
                <c:pt idx="255">
                  <c:v>4085.0279999999998</c:v>
                </c:pt>
                <c:pt idx="256">
                  <c:v>4107.9350000000004</c:v>
                </c:pt>
                <c:pt idx="257">
                  <c:v>4127.2650000000003</c:v>
                </c:pt>
                <c:pt idx="258">
                  <c:v>4145.4690000000001</c:v>
                </c:pt>
                <c:pt idx="259">
                  <c:v>4166.0969999999998</c:v>
                </c:pt>
                <c:pt idx="260">
                  <c:v>4187.8029999999999</c:v>
                </c:pt>
                <c:pt idx="261">
                  <c:v>4207.2020000000002</c:v>
                </c:pt>
                <c:pt idx="262">
                  <c:v>4226.3919999999998</c:v>
                </c:pt>
                <c:pt idx="263">
                  <c:v>4243.4139999999998</c:v>
                </c:pt>
                <c:pt idx="264">
                  <c:v>4261.8090000000002</c:v>
                </c:pt>
                <c:pt idx="265">
                  <c:v>4281.0569999999998</c:v>
                </c:pt>
                <c:pt idx="266">
                  <c:v>4297.9989999999998</c:v>
                </c:pt>
                <c:pt idx="267">
                  <c:v>4315.902</c:v>
                </c:pt>
                <c:pt idx="268">
                  <c:v>4332.8969999999999</c:v>
                </c:pt>
                <c:pt idx="269">
                  <c:v>4352.7969999999996</c:v>
                </c:pt>
                <c:pt idx="270">
                  <c:v>4377.7079999999996</c:v>
                </c:pt>
                <c:pt idx="271">
                  <c:v>4399.8010000000004</c:v>
                </c:pt>
                <c:pt idx="272">
                  <c:v>4419.1390000000001</c:v>
                </c:pt>
                <c:pt idx="273">
                  <c:v>4439.1580000000004</c:v>
                </c:pt>
                <c:pt idx="274">
                  <c:v>4463.3509999999997</c:v>
                </c:pt>
                <c:pt idx="275">
                  <c:v>4485.7960000000003</c:v>
                </c:pt>
                <c:pt idx="276">
                  <c:v>4505.6400000000003</c:v>
                </c:pt>
                <c:pt idx="277">
                  <c:v>4532.3519999999999</c:v>
                </c:pt>
                <c:pt idx="278">
                  <c:v>4554.0039999999999</c:v>
                </c:pt>
                <c:pt idx="279">
                  <c:v>4572.5240000000003</c:v>
                </c:pt>
                <c:pt idx="280">
                  <c:v>4591.3630000000003</c:v>
                </c:pt>
                <c:pt idx="281">
                  <c:v>4607.8280000000004</c:v>
                </c:pt>
                <c:pt idx="282">
                  <c:v>4623.47</c:v>
                </c:pt>
                <c:pt idx="283">
                  <c:v>4642.9579999999996</c:v>
                </c:pt>
                <c:pt idx="284">
                  <c:v>4661.6620000000003</c:v>
                </c:pt>
                <c:pt idx="285">
                  <c:v>4678.7910000000002</c:v>
                </c:pt>
                <c:pt idx="286">
                  <c:v>4694.43</c:v>
                </c:pt>
                <c:pt idx="287">
                  <c:v>4709.674</c:v>
                </c:pt>
                <c:pt idx="288">
                  <c:v>4724.0110000000004</c:v>
                </c:pt>
                <c:pt idx="289">
                  <c:v>4742.7470000000003</c:v>
                </c:pt>
                <c:pt idx="290">
                  <c:v>4762.0330000000004</c:v>
                </c:pt>
                <c:pt idx="291">
                  <c:v>4778.9799999999996</c:v>
                </c:pt>
                <c:pt idx="292">
                  <c:v>4793.2129999999997</c:v>
                </c:pt>
                <c:pt idx="293">
                  <c:v>4809.3329999999996</c:v>
                </c:pt>
                <c:pt idx="294">
                  <c:v>4827.0950000000003</c:v>
                </c:pt>
                <c:pt idx="295">
                  <c:v>4843.4470000000001</c:v>
                </c:pt>
                <c:pt idx="296">
                  <c:v>4863.9629999999997</c:v>
                </c:pt>
                <c:pt idx="297">
                  <c:v>4887.1869999999999</c:v>
                </c:pt>
                <c:pt idx="298">
                  <c:v>4907.1329999999998</c:v>
                </c:pt>
                <c:pt idx="299">
                  <c:v>4930.1040000000003</c:v>
                </c:pt>
                <c:pt idx="300">
                  <c:v>4950.0609999999997</c:v>
                </c:pt>
                <c:pt idx="301">
                  <c:v>4971.0140000000001</c:v>
                </c:pt>
                <c:pt idx="302">
                  <c:v>4995.51</c:v>
                </c:pt>
                <c:pt idx="303">
                  <c:v>5017.9059999999999</c:v>
                </c:pt>
                <c:pt idx="304">
                  <c:v>5041.3959999999997</c:v>
                </c:pt>
                <c:pt idx="305">
                  <c:v>5062.3639999999996</c:v>
                </c:pt>
                <c:pt idx="306">
                  <c:v>5087.3459999999995</c:v>
                </c:pt>
                <c:pt idx="307">
                  <c:v>5110.2560000000003</c:v>
                </c:pt>
                <c:pt idx="308">
                  <c:v>5130.4210000000003</c:v>
                </c:pt>
                <c:pt idx="309">
                  <c:v>5149.2510000000002</c:v>
                </c:pt>
                <c:pt idx="310">
                  <c:v>5171.6109999999999</c:v>
                </c:pt>
                <c:pt idx="311">
                  <c:v>5192.7129999999997</c:v>
                </c:pt>
                <c:pt idx="312">
                  <c:v>5215.34</c:v>
                </c:pt>
                <c:pt idx="313">
                  <c:v>5239.7640000000001</c:v>
                </c:pt>
                <c:pt idx="314">
                  <c:v>5258.4080000000004</c:v>
                </c:pt>
                <c:pt idx="315">
                  <c:v>5278.8959999999997</c:v>
                </c:pt>
                <c:pt idx="316">
                  <c:v>5301.6059999999998</c:v>
                </c:pt>
                <c:pt idx="317">
                  <c:v>5320.5039999999999</c:v>
                </c:pt>
                <c:pt idx="318">
                  <c:v>5340.6540000000005</c:v>
                </c:pt>
                <c:pt idx="319">
                  <c:v>5365.5780000000004</c:v>
                </c:pt>
                <c:pt idx="320">
                  <c:v>5384.22</c:v>
                </c:pt>
                <c:pt idx="321">
                  <c:v>5397.402</c:v>
                </c:pt>
                <c:pt idx="322">
                  <c:v>5415.134</c:v>
                </c:pt>
                <c:pt idx="323">
                  <c:v>5433.6729999999998</c:v>
                </c:pt>
                <c:pt idx="324">
                  <c:v>5455.01</c:v>
                </c:pt>
                <c:pt idx="325">
                  <c:v>5476.0439999999999</c:v>
                </c:pt>
                <c:pt idx="326">
                  <c:v>5496.8829999999998</c:v>
                </c:pt>
                <c:pt idx="327">
                  <c:v>5516.415</c:v>
                </c:pt>
                <c:pt idx="328">
                  <c:v>5533.08</c:v>
                </c:pt>
                <c:pt idx="329">
                  <c:v>5549.0860000000002</c:v>
                </c:pt>
                <c:pt idx="330">
                  <c:v>5568.3580000000002</c:v>
                </c:pt>
                <c:pt idx="331">
                  <c:v>5585.2640000000001</c:v>
                </c:pt>
                <c:pt idx="332">
                  <c:v>5602.5820000000003</c:v>
                </c:pt>
                <c:pt idx="333">
                  <c:v>5624.674</c:v>
                </c:pt>
                <c:pt idx="334">
                  <c:v>5639.5169999999998</c:v>
                </c:pt>
                <c:pt idx="335">
                  <c:v>5659.7349999999997</c:v>
                </c:pt>
                <c:pt idx="336">
                  <c:v>5681.8370000000004</c:v>
                </c:pt>
                <c:pt idx="337">
                  <c:v>5702.0460000000003</c:v>
                </c:pt>
                <c:pt idx="338">
                  <c:v>5720.1220000000003</c:v>
                </c:pt>
                <c:pt idx="339">
                  <c:v>5741.3019999999997</c:v>
                </c:pt>
                <c:pt idx="340">
                  <c:v>5766.1729999999998</c:v>
                </c:pt>
                <c:pt idx="341">
                  <c:v>5787.5129999999999</c:v>
                </c:pt>
                <c:pt idx="342">
                  <c:v>5816.4080000000004</c:v>
                </c:pt>
                <c:pt idx="343">
                  <c:v>5838.6970000000001</c:v>
                </c:pt>
                <c:pt idx="344">
                  <c:v>5863.8140000000003</c:v>
                </c:pt>
                <c:pt idx="345">
                  <c:v>5883.3289999999997</c:v>
                </c:pt>
                <c:pt idx="346">
                  <c:v>5904.2120000000004</c:v>
                </c:pt>
                <c:pt idx="347">
                  <c:v>5926.5230000000001</c:v>
                </c:pt>
                <c:pt idx="348">
                  <c:v>5949.2960000000003</c:v>
                </c:pt>
                <c:pt idx="349">
                  <c:v>5971.2780000000002</c:v>
                </c:pt>
                <c:pt idx="350">
                  <c:v>5992.5749999999998</c:v>
                </c:pt>
                <c:pt idx="351">
                  <c:v>6015.4840000000004</c:v>
                </c:pt>
                <c:pt idx="352">
                  <c:v>6037.393</c:v>
                </c:pt>
                <c:pt idx="353">
                  <c:v>6056.125</c:v>
                </c:pt>
                <c:pt idx="354">
                  <c:v>6077.4690000000001</c:v>
                </c:pt>
                <c:pt idx="355">
                  <c:v>6096.4650000000001</c:v>
                </c:pt>
                <c:pt idx="356">
                  <c:v>6115.4949999999999</c:v>
                </c:pt>
                <c:pt idx="357">
                  <c:v>6134.5569999999998</c:v>
                </c:pt>
                <c:pt idx="358">
                  <c:v>6153.4089999999997</c:v>
                </c:pt>
                <c:pt idx="359">
                  <c:v>6176.0479999999998</c:v>
                </c:pt>
                <c:pt idx="360">
                  <c:v>6196.9970000000003</c:v>
                </c:pt>
                <c:pt idx="361">
                  <c:v>6217.9250000000002</c:v>
                </c:pt>
                <c:pt idx="362">
                  <c:v>6238.3</c:v>
                </c:pt>
                <c:pt idx="363">
                  <c:v>6262.1120000000001</c:v>
                </c:pt>
                <c:pt idx="364">
                  <c:v>6283.5709999999999</c:v>
                </c:pt>
                <c:pt idx="365">
                  <c:v>6303.7349999999997</c:v>
                </c:pt>
                <c:pt idx="366">
                  <c:v>6326.4539999999997</c:v>
                </c:pt>
                <c:pt idx="367">
                  <c:v>6346.8109999999997</c:v>
                </c:pt>
                <c:pt idx="368">
                  <c:v>6363.058</c:v>
                </c:pt>
                <c:pt idx="369">
                  <c:v>6379.61</c:v>
                </c:pt>
                <c:pt idx="370">
                  <c:v>6396.8739999999998</c:v>
                </c:pt>
                <c:pt idx="371">
                  <c:v>6413.6869999999999</c:v>
                </c:pt>
                <c:pt idx="372">
                  <c:v>6432.71</c:v>
                </c:pt>
                <c:pt idx="373">
                  <c:v>6455.107</c:v>
                </c:pt>
                <c:pt idx="374">
                  <c:v>6480.7619999999997</c:v>
                </c:pt>
                <c:pt idx="375">
                  <c:v>6502.6809999999996</c:v>
                </c:pt>
                <c:pt idx="376">
                  <c:v>6525.0219999999999</c:v>
                </c:pt>
                <c:pt idx="377">
                  <c:v>6543.415</c:v>
                </c:pt>
                <c:pt idx="378">
                  <c:v>6561.9539999999997</c:v>
                </c:pt>
                <c:pt idx="379">
                  <c:v>6587.89</c:v>
                </c:pt>
                <c:pt idx="380">
                  <c:v>6608.5969999999998</c:v>
                </c:pt>
                <c:pt idx="381">
                  <c:v>6628.183</c:v>
                </c:pt>
                <c:pt idx="382">
                  <c:v>6643.8890000000001</c:v>
                </c:pt>
                <c:pt idx="383">
                  <c:v>6661.509</c:v>
                </c:pt>
                <c:pt idx="384">
                  <c:v>6680.8180000000002</c:v>
                </c:pt>
                <c:pt idx="385">
                  <c:v>6699.6369999999997</c:v>
                </c:pt>
                <c:pt idx="386">
                  <c:v>6718.0150000000003</c:v>
                </c:pt>
                <c:pt idx="387">
                  <c:v>6740.48</c:v>
                </c:pt>
                <c:pt idx="388">
                  <c:v>6762.6850000000004</c:v>
                </c:pt>
                <c:pt idx="389">
                  <c:v>6782.2330000000002</c:v>
                </c:pt>
                <c:pt idx="390">
                  <c:v>6805.8069999999998</c:v>
                </c:pt>
                <c:pt idx="391">
                  <c:v>6827.52</c:v>
                </c:pt>
                <c:pt idx="392">
                  <c:v>6845.4110000000001</c:v>
                </c:pt>
                <c:pt idx="393">
                  <c:v>6868.2969999999996</c:v>
                </c:pt>
                <c:pt idx="394">
                  <c:v>6889.357</c:v>
                </c:pt>
                <c:pt idx="395">
                  <c:v>6908.6049999999996</c:v>
                </c:pt>
                <c:pt idx="396">
                  <c:v>6928.0519999999997</c:v>
                </c:pt>
                <c:pt idx="397">
                  <c:v>6946.8670000000002</c:v>
                </c:pt>
                <c:pt idx="398">
                  <c:v>6968.8159999999998</c:v>
                </c:pt>
                <c:pt idx="399">
                  <c:v>6993.5370000000003</c:v>
                </c:pt>
                <c:pt idx="400">
                  <c:v>7015.7939999999999</c:v>
                </c:pt>
                <c:pt idx="401">
                  <c:v>7035.5690000000004</c:v>
                </c:pt>
                <c:pt idx="402">
                  <c:v>7060.9679999999998</c:v>
                </c:pt>
                <c:pt idx="403">
                  <c:v>7081.4229999999998</c:v>
                </c:pt>
                <c:pt idx="404">
                  <c:v>7101.3029999999999</c:v>
                </c:pt>
                <c:pt idx="405">
                  <c:v>7120.7740000000003</c:v>
                </c:pt>
                <c:pt idx="406">
                  <c:v>7142.5559999999996</c:v>
                </c:pt>
                <c:pt idx="407">
                  <c:v>7164.3450000000003</c:v>
                </c:pt>
                <c:pt idx="408">
                  <c:v>7180.5529999999999</c:v>
                </c:pt>
                <c:pt idx="409">
                  <c:v>7199.2740000000003</c:v>
                </c:pt>
                <c:pt idx="410">
                  <c:v>7217.5829999999996</c:v>
                </c:pt>
                <c:pt idx="411">
                  <c:v>7234.9880000000003</c:v>
                </c:pt>
                <c:pt idx="412">
                  <c:v>7251.442</c:v>
                </c:pt>
                <c:pt idx="413">
                  <c:v>7268.491</c:v>
                </c:pt>
                <c:pt idx="414">
                  <c:v>7284.4709999999995</c:v>
                </c:pt>
                <c:pt idx="415">
                  <c:v>7299.4759999999997</c:v>
                </c:pt>
                <c:pt idx="416">
                  <c:v>7316.8360000000002</c:v>
                </c:pt>
                <c:pt idx="417">
                  <c:v>7331.076</c:v>
                </c:pt>
                <c:pt idx="418">
                  <c:v>7345.817</c:v>
                </c:pt>
                <c:pt idx="419">
                  <c:v>7360.9520000000002</c:v>
                </c:pt>
                <c:pt idx="420">
                  <c:v>7377.576</c:v>
                </c:pt>
                <c:pt idx="421">
                  <c:v>7392.6009999999997</c:v>
                </c:pt>
                <c:pt idx="422">
                  <c:v>7411.6589999999997</c:v>
                </c:pt>
                <c:pt idx="423">
                  <c:v>7432.2359999999999</c:v>
                </c:pt>
                <c:pt idx="424">
                  <c:v>7451.3230000000003</c:v>
                </c:pt>
                <c:pt idx="425">
                  <c:v>7468.3360000000002</c:v>
                </c:pt>
                <c:pt idx="426">
                  <c:v>7488.9840000000004</c:v>
                </c:pt>
                <c:pt idx="427">
                  <c:v>7505.4849999999997</c:v>
                </c:pt>
                <c:pt idx="428">
                  <c:v>7524.9139999999998</c:v>
                </c:pt>
                <c:pt idx="429">
                  <c:v>7543.8810000000003</c:v>
                </c:pt>
                <c:pt idx="430">
                  <c:v>7562.2879999999996</c:v>
                </c:pt>
                <c:pt idx="431">
                  <c:v>7580.0709999999999</c:v>
                </c:pt>
                <c:pt idx="432">
                  <c:v>7599.8670000000002</c:v>
                </c:pt>
                <c:pt idx="433">
                  <c:v>7618.5950000000003</c:v>
                </c:pt>
                <c:pt idx="434">
                  <c:v>7639.5020000000004</c:v>
                </c:pt>
                <c:pt idx="435">
                  <c:v>7658.1419999999998</c:v>
                </c:pt>
                <c:pt idx="436">
                  <c:v>7679.1459999999997</c:v>
                </c:pt>
                <c:pt idx="437">
                  <c:v>7702.683</c:v>
                </c:pt>
                <c:pt idx="438">
                  <c:v>7727.26</c:v>
                </c:pt>
                <c:pt idx="439">
                  <c:v>7750.3310000000001</c:v>
                </c:pt>
                <c:pt idx="440">
                  <c:v>7771.7219999999998</c:v>
                </c:pt>
                <c:pt idx="441">
                  <c:v>7792.1760000000004</c:v>
                </c:pt>
                <c:pt idx="442">
                  <c:v>7818.5230000000001</c:v>
                </c:pt>
                <c:pt idx="443">
                  <c:v>7838.0069999999996</c:v>
                </c:pt>
                <c:pt idx="444">
                  <c:v>7854.6549999999997</c:v>
                </c:pt>
                <c:pt idx="445">
                  <c:v>7876.4049999999997</c:v>
                </c:pt>
                <c:pt idx="446">
                  <c:v>7896.3140000000003</c:v>
                </c:pt>
                <c:pt idx="447">
                  <c:v>7917.25</c:v>
                </c:pt>
                <c:pt idx="448">
                  <c:v>7938.42</c:v>
                </c:pt>
                <c:pt idx="449">
                  <c:v>7960.9679999999998</c:v>
                </c:pt>
                <c:pt idx="450">
                  <c:v>7982.6689999999999</c:v>
                </c:pt>
                <c:pt idx="451">
                  <c:v>8002.3469999999998</c:v>
                </c:pt>
                <c:pt idx="452">
                  <c:v>8022.94</c:v>
                </c:pt>
                <c:pt idx="453">
                  <c:v>8043.0990000000002</c:v>
                </c:pt>
                <c:pt idx="454">
                  <c:v>8062.2560000000003</c:v>
                </c:pt>
                <c:pt idx="455">
                  <c:v>8084.134</c:v>
                </c:pt>
                <c:pt idx="456">
                  <c:v>8103.3429999999998</c:v>
                </c:pt>
                <c:pt idx="457">
                  <c:v>8122.5079999999998</c:v>
                </c:pt>
                <c:pt idx="458">
                  <c:v>8140.7830000000004</c:v>
                </c:pt>
                <c:pt idx="459">
                  <c:v>8155.6210000000001</c:v>
                </c:pt>
                <c:pt idx="460">
                  <c:v>8173.607</c:v>
                </c:pt>
                <c:pt idx="461">
                  <c:v>8193.8279999999995</c:v>
                </c:pt>
                <c:pt idx="462">
                  <c:v>8213.2710000000006</c:v>
                </c:pt>
                <c:pt idx="463">
                  <c:v>8234.3690000000006</c:v>
                </c:pt>
                <c:pt idx="464">
                  <c:v>8256.9189999999999</c:v>
                </c:pt>
                <c:pt idx="465">
                  <c:v>8275.9599999999991</c:v>
                </c:pt>
                <c:pt idx="466">
                  <c:v>8295.2279999999992</c:v>
                </c:pt>
                <c:pt idx="467">
                  <c:v>8314.6830000000009</c:v>
                </c:pt>
                <c:pt idx="468">
                  <c:v>8329.9920000000002</c:v>
                </c:pt>
                <c:pt idx="469">
                  <c:v>8348.7240000000002</c:v>
                </c:pt>
                <c:pt idx="470">
                  <c:v>8365.866</c:v>
                </c:pt>
                <c:pt idx="471">
                  <c:v>8384.5589999999993</c:v>
                </c:pt>
                <c:pt idx="472">
                  <c:v>8402.7999999999993</c:v>
                </c:pt>
                <c:pt idx="473">
                  <c:v>8423.0020000000004</c:v>
                </c:pt>
                <c:pt idx="474">
                  <c:v>8444.7950000000001</c:v>
                </c:pt>
                <c:pt idx="475">
                  <c:v>8463.32</c:v>
                </c:pt>
                <c:pt idx="476">
                  <c:v>8483.5990000000002</c:v>
                </c:pt>
                <c:pt idx="477">
                  <c:v>8503.15</c:v>
                </c:pt>
                <c:pt idx="478">
                  <c:v>8524.6190000000006</c:v>
                </c:pt>
                <c:pt idx="479">
                  <c:v>8548.9349999999995</c:v>
                </c:pt>
                <c:pt idx="480">
                  <c:v>8569.3209999999999</c:v>
                </c:pt>
                <c:pt idx="481">
                  <c:v>8591.5750000000007</c:v>
                </c:pt>
                <c:pt idx="482">
                  <c:v>8609.9210000000003</c:v>
                </c:pt>
                <c:pt idx="483">
                  <c:v>8630.4560000000001</c:v>
                </c:pt>
                <c:pt idx="484">
                  <c:v>8653.5460000000003</c:v>
                </c:pt>
                <c:pt idx="485">
                  <c:v>8674.6309999999994</c:v>
                </c:pt>
                <c:pt idx="486">
                  <c:v>8696.625</c:v>
                </c:pt>
                <c:pt idx="487">
                  <c:v>8718.0139999999992</c:v>
                </c:pt>
                <c:pt idx="488">
                  <c:v>8737.4130000000005</c:v>
                </c:pt>
                <c:pt idx="489">
                  <c:v>8756.3850000000002</c:v>
                </c:pt>
                <c:pt idx="490">
                  <c:v>8776.9120000000003</c:v>
                </c:pt>
                <c:pt idx="491">
                  <c:v>8798.7849999999999</c:v>
                </c:pt>
                <c:pt idx="492">
                  <c:v>8817.6980000000003</c:v>
                </c:pt>
                <c:pt idx="493">
                  <c:v>8836.6110000000008</c:v>
                </c:pt>
                <c:pt idx="494">
                  <c:v>8857.107</c:v>
                </c:pt>
                <c:pt idx="495">
                  <c:v>8879.348</c:v>
                </c:pt>
                <c:pt idx="496">
                  <c:v>8899.1990000000005</c:v>
                </c:pt>
                <c:pt idx="497">
                  <c:v>8920.1280000000006</c:v>
                </c:pt>
                <c:pt idx="498">
                  <c:v>8940.52</c:v>
                </c:pt>
                <c:pt idx="499">
                  <c:v>8960.6749999999993</c:v>
                </c:pt>
                <c:pt idx="500">
                  <c:v>8981.8140000000003</c:v>
                </c:pt>
                <c:pt idx="501">
                  <c:v>9000.6569999999992</c:v>
                </c:pt>
                <c:pt idx="502">
                  <c:v>9018.1119999999992</c:v>
                </c:pt>
                <c:pt idx="503">
                  <c:v>9038.4619999999995</c:v>
                </c:pt>
                <c:pt idx="504">
                  <c:v>9060.2479999999996</c:v>
                </c:pt>
                <c:pt idx="505">
                  <c:v>9077.15</c:v>
                </c:pt>
                <c:pt idx="506">
                  <c:v>9095.7150000000001</c:v>
                </c:pt>
                <c:pt idx="507">
                  <c:v>9110.5499999999993</c:v>
                </c:pt>
                <c:pt idx="508">
                  <c:v>9131.0750000000007</c:v>
                </c:pt>
                <c:pt idx="509">
                  <c:v>9150.2080000000005</c:v>
                </c:pt>
                <c:pt idx="510">
                  <c:v>9169.4830000000002</c:v>
                </c:pt>
                <c:pt idx="511">
                  <c:v>9188.9110000000001</c:v>
                </c:pt>
                <c:pt idx="512">
                  <c:v>9208.4490000000005</c:v>
                </c:pt>
                <c:pt idx="513">
                  <c:v>9226.1710000000003</c:v>
                </c:pt>
                <c:pt idx="514">
                  <c:v>9246.6820000000007</c:v>
                </c:pt>
                <c:pt idx="515">
                  <c:v>9265.8410000000003</c:v>
                </c:pt>
                <c:pt idx="516">
                  <c:v>9284.0210000000006</c:v>
                </c:pt>
                <c:pt idx="517">
                  <c:v>9305.7019999999993</c:v>
                </c:pt>
                <c:pt idx="518">
                  <c:v>9325.42</c:v>
                </c:pt>
                <c:pt idx="519">
                  <c:v>9346.759</c:v>
                </c:pt>
                <c:pt idx="520">
                  <c:v>9369.5859999999993</c:v>
                </c:pt>
                <c:pt idx="521">
                  <c:v>9392.9110000000001</c:v>
                </c:pt>
                <c:pt idx="522">
                  <c:v>9413.9189999999999</c:v>
                </c:pt>
                <c:pt idx="523">
                  <c:v>9435.7430000000004</c:v>
                </c:pt>
                <c:pt idx="524">
                  <c:v>9457.44</c:v>
                </c:pt>
                <c:pt idx="525">
                  <c:v>9480.5360000000001</c:v>
                </c:pt>
                <c:pt idx="526">
                  <c:v>9502.5010000000002</c:v>
                </c:pt>
                <c:pt idx="527">
                  <c:v>9521.1939999999995</c:v>
                </c:pt>
                <c:pt idx="528">
                  <c:v>9539.1550000000007</c:v>
                </c:pt>
                <c:pt idx="529">
                  <c:v>9557.8209999999999</c:v>
                </c:pt>
                <c:pt idx="530">
                  <c:v>9575.8960000000006</c:v>
                </c:pt>
                <c:pt idx="531">
                  <c:v>9596.1880000000001</c:v>
                </c:pt>
                <c:pt idx="532">
                  <c:v>9613.5949999999993</c:v>
                </c:pt>
                <c:pt idx="533">
                  <c:v>9628.4789999999994</c:v>
                </c:pt>
                <c:pt idx="534">
                  <c:v>9646.0290000000005</c:v>
                </c:pt>
                <c:pt idx="535">
                  <c:v>9664.8389999999999</c:v>
                </c:pt>
                <c:pt idx="536">
                  <c:v>9685.9560000000001</c:v>
                </c:pt>
                <c:pt idx="537">
                  <c:v>9705.1530000000002</c:v>
                </c:pt>
                <c:pt idx="538">
                  <c:v>9722.7669999999998</c:v>
                </c:pt>
                <c:pt idx="539">
                  <c:v>9741.9920000000002</c:v>
                </c:pt>
                <c:pt idx="540">
                  <c:v>9763.1239999999998</c:v>
                </c:pt>
                <c:pt idx="541">
                  <c:v>9784.5159999999996</c:v>
                </c:pt>
                <c:pt idx="542">
                  <c:v>9803.9279999999999</c:v>
                </c:pt>
                <c:pt idx="543">
                  <c:v>9822.3050000000003</c:v>
                </c:pt>
                <c:pt idx="544">
                  <c:v>9841.0859999999993</c:v>
                </c:pt>
                <c:pt idx="545">
                  <c:v>9857.2569999999996</c:v>
                </c:pt>
                <c:pt idx="546">
                  <c:v>9876.5930000000008</c:v>
                </c:pt>
                <c:pt idx="547">
                  <c:v>9899.7070000000003</c:v>
                </c:pt>
                <c:pt idx="548">
                  <c:v>9930.7549999999992</c:v>
                </c:pt>
                <c:pt idx="549">
                  <c:v>9955.9240000000009</c:v>
                </c:pt>
                <c:pt idx="550">
                  <c:v>9974.3340000000007</c:v>
                </c:pt>
                <c:pt idx="551">
                  <c:v>9993.1810000000005</c:v>
                </c:pt>
                <c:pt idx="552">
                  <c:v>10006.824000000001</c:v>
                </c:pt>
                <c:pt idx="553">
                  <c:v>10023.271000000001</c:v>
                </c:pt>
                <c:pt idx="554">
                  <c:v>10039.378000000001</c:v>
                </c:pt>
                <c:pt idx="555">
                  <c:v>10055.449000000001</c:v>
                </c:pt>
                <c:pt idx="556">
                  <c:v>10074.688</c:v>
                </c:pt>
                <c:pt idx="557">
                  <c:v>10090.528</c:v>
                </c:pt>
                <c:pt idx="558">
                  <c:v>10106.605</c:v>
                </c:pt>
                <c:pt idx="559">
                  <c:v>10124.135</c:v>
                </c:pt>
                <c:pt idx="560">
                  <c:v>10144.344999999999</c:v>
                </c:pt>
                <c:pt idx="561">
                  <c:v>10159.237999999999</c:v>
                </c:pt>
                <c:pt idx="562">
                  <c:v>10174.563</c:v>
                </c:pt>
                <c:pt idx="563">
                  <c:v>10193.165999999999</c:v>
                </c:pt>
                <c:pt idx="564">
                  <c:v>10208.482</c:v>
                </c:pt>
                <c:pt idx="565">
                  <c:v>10224.679</c:v>
                </c:pt>
                <c:pt idx="566">
                  <c:v>10240.938</c:v>
                </c:pt>
                <c:pt idx="567">
                  <c:v>10260.713</c:v>
                </c:pt>
                <c:pt idx="568">
                  <c:v>10277.105</c:v>
                </c:pt>
                <c:pt idx="569">
                  <c:v>10297.343999999999</c:v>
                </c:pt>
                <c:pt idx="570">
                  <c:v>10315.341</c:v>
                </c:pt>
                <c:pt idx="571">
                  <c:v>10340.431</c:v>
                </c:pt>
                <c:pt idx="572">
                  <c:v>10361.64</c:v>
                </c:pt>
                <c:pt idx="573">
                  <c:v>10378.558000000001</c:v>
                </c:pt>
                <c:pt idx="574">
                  <c:v>10395.308999999999</c:v>
                </c:pt>
                <c:pt idx="575">
                  <c:v>10414.093999999999</c:v>
                </c:pt>
                <c:pt idx="576">
                  <c:v>10436.337</c:v>
                </c:pt>
                <c:pt idx="577">
                  <c:v>10456.85</c:v>
                </c:pt>
                <c:pt idx="578">
                  <c:v>10481.484</c:v>
                </c:pt>
                <c:pt idx="579">
                  <c:v>10504.487999999999</c:v>
                </c:pt>
                <c:pt idx="580">
                  <c:v>10525.475</c:v>
                </c:pt>
                <c:pt idx="581">
                  <c:v>10547.968000000001</c:v>
                </c:pt>
                <c:pt idx="582">
                  <c:v>10567.450999999999</c:v>
                </c:pt>
                <c:pt idx="583">
                  <c:v>10586.794</c:v>
                </c:pt>
                <c:pt idx="584">
                  <c:v>10605.77</c:v>
                </c:pt>
                <c:pt idx="585">
                  <c:v>10624.028</c:v>
                </c:pt>
                <c:pt idx="586">
                  <c:v>10643.737999999999</c:v>
                </c:pt>
                <c:pt idx="587">
                  <c:v>10663.263000000001</c:v>
                </c:pt>
                <c:pt idx="588">
                  <c:v>10684.775</c:v>
                </c:pt>
                <c:pt idx="589">
                  <c:v>10707.95</c:v>
                </c:pt>
                <c:pt idx="590">
                  <c:v>10725.358</c:v>
                </c:pt>
                <c:pt idx="591">
                  <c:v>10743.316999999999</c:v>
                </c:pt>
                <c:pt idx="592">
                  <c:v>10761.546</c:v>
                </c:pt>
                <c:pt idx="593">
                  <c:v>10776.971</c:v>
                </c:pt>
                <c:pt idx="594">
                  <c:v>10794.772000000001</c:v>
                </c:pt>
                <c:pt idx="595">
                  <c:v>10812.062</c:v>
                </c:pt>
                <c:pt idx="596">
                  <c:v>10830.486000000001</c:v>
                </c:pt>
                <c:pt idx="597">
                  <c:v>10845.482</c:v>
                </c:pt>
                <c:pt idx="598">
                  <c:v>10865.95</c:v>
                </c:pt>
                <c:pt idx="599">
                  <c:v>10889.221</c:v>
                </c:pt>
                <c:pt idx="600">
                  <c:v>10907.879000000001</c:v>
                </c:pt>
                <c:pt idx="601">
                  <c:v>10928.794</c:v>
                </c:pt>
                <c:pt idx="602">
                  <c:v>10948.194</c:v>
                </c:pt>
                <c:pt idx="603">
                  <c:v>10968.648999999999</c:v>
                </c:pt>
                <c:pt idx="604">
                  <c:v>10985.882</c:v>
                </c:pt>
                <c:pt idx="605">
                  <c:v>11003.17</c:v>
                </c:pt>
                <c:pt idx="606">
                  <c:v>11018.808999999999</c:v>
                </c:pt>
                <c:pt idx="607">
                  <c:v>11037.2</c:v>
                </c:pt>
                <c:pt idx="608">
                  <c:v>11055.484</c:v>
                </c:pt>
                <c:pt idx="609">
                  <c:v>11073.864</c:v>
                </c:pt>
                <c:pt idx="610">
                  <c:v>11091.814</c:v>
                </c:pt>
                <c:pt idx="611">
                  <c:v>11116.593000000001</c:v>
                </c:pt>
                <c:pt idx="612">
                  <c:v>11136.097</c:v>
                </c:pt>
                <c:pt idx="613">
                  <c:v>11158.266</c:v>
                </c:pt>
                <c:pt idx="614">
                  <c:v>11179.173000000001</c:v>
                </c:pt>
                <c:pt idx="615">
                  <c:v>11200.36</c:v>
                </c:pt>
                <c:pt idx="616">
                  <c:v>11218.675999999999</c:v>
                </c:pt>
                <c:pt idx="617">
                  <c:v>11236.343000000001</c:v>
                </c:pt>
                <c:pt idx="618">
                  <c:v>11252.912</c:v>
                </c:pt>
                <c:pt idx="619">
                  <c:v>11272.449000000001</c:v>
                </c:pt>
                <c:pt idx="620">
                  <c:v>11289.116</c:v>
                </c:pt>
                <c:pt idx="621">
                  <c:v>11304.735000000001</c:v>
                </c:pt>
                <c:pt idx="622">
                  <c:v>11319.853999999999</c:v>
                </c:pt>
                <c:pt idx="623">
                  <c:v>11339.621999999999</c:v>
                </c:pt>
                <c:pt idx="624">
                  <c:v>11359.494000000001</c:v>
                </c:pt>
                <c:pt idx="625">
                  <c:v>11380.291999999999</c:v>
                </c:pt>
                <c:pt idx="626">
                  <c:v>11399.184999999999</c:v>
                </c:pt>
                <c:pt idx="627">
                  <c:v>11419.33</c:v>
                </c:pt>
                <c:pt idx="628">
                  <c:v>11437.166999999999</c:v>
                </c:pt>
                <c:pt idx="629">
                  <c:v>11454.598</c:v>
                </c:pt>
                <c:pt idx="630">
                  <c:v>11471.931</c:v>
                </c:pt>
                <c:pt idx="631">
                  <c:v>11489.355</c:v>
                </c:pt>
                <c:pt idx="632">
                  <c:v>11511.333000000001</c:v>
                </c:pt>
                <c:pt idx="633">
                  <c:v>11533.731</c:v>
                </c:pt>
                <c:pt idx="634">
                  <c:v>11553.635</c:v>
                </c:pt>
                <c:pt idx="635">
                  <c:v>11571.183999999999</c:v>
                </c:pt>
                <c:pt idx="636">
                  <c:v>11592.855</c:v>
                </c:pt>
                <c:pt idx="637">
                  <c:v>11610.966</c:v>
                </c:pt>
                <c:pt idx="638">
                  <c:v>11631.825999999999</c:v>
                </c:pt>
                <c:pt idx="639">
                  <c:v>11652.523999999999</c:v>
                </c:pt>
                <c:pt idx="640">
                  <c:v>11672.723</c:v>
                </c:pt>
                <c:pt idx="641">
                  <c:v>11689.031000000001</c:v>
                </c:pt>
                <c:pt idx="642">
                  <c:v>11706.26</c:v>
                </c:pt>
                <c:pt idx="643">
                  <c:v>11724.441000000001</c:v>
                </c:pt>
                <c:pt idx="644">
                  <c:v>11743.120999999999</c:v>
                </c:pt>
                <c:pt idx="645">
                  <c:v>11761.306</c:v>
                </c:pt>
                <c:pt idx="646">
                  <c:v>11775.414000000001</c:v>
                </c:pt>
                <c:pt idx="647">
                  <c:v>11792.684999999999</c:v>
                </c:pt>
                <c:pt idx="648">
                  <c:v>11808.339</c:v>
                </c:pt>
                <c:pt idx="649">
                  <c:v>11826.370999999999</c:v>
                </c:pt>
                <c:pt idx="650">
                  <c:v>11845.28</c:v>
                </c:pt>
                <c:pt idx="651">
                  <c:v>11862.992</c:v>
                </c:pt>
                <c:pt idx="652">
                  <c:v>11880.089</c:v>
                </c:pt>
                <c:pt idx="653">
                  <c:v>11898.234</c:v>
                </c:pt>
                <c:pt idx="654">
                  <c:v>11918.874</c:v>
                </c:pt>
                <c:pt idx="655">
                  <c:v>11941.504999999999</c:v>
                </c:pt>
                <c:pt idx="656">
                  <c:v>11960.896000000001</c:v>
                </c:pt>
                <c:pt idx="657">
                  <c:v>11981.063</c:v>
                </c:pt>
                <c:pt idx="658">
                  <c:v>11995.252</c:v>
                </c:pt>
                <c:pt idx="659">
                  <c:v>12012.966</c:v>
                </c:pt>
                <c:pt idx="660">
                  <c:v>12032.174999999999</c:v>
                </c:pt>
                <c:pt idx="661">
                  <c:v>12050.56</c:v>
                </c:pt>
                <c:pt idx="662">
                  <c:v>12068.779</c:v>
                </c:pt>
                <c:pt idx="663">
                  <c:v>12091.212</c:v>
                </c:pt>
                <c:pt idx="664">
                  <c:v>12102.213</c:v>
                </c:pt>
                <c:pt idx="665">
                  <c:v>12121.092000000001</c:v>
                </c:pt>
                <c:pt idx="666">
                  <c:v>12138.614</c:v>
                </c:pt>
                <c:pt idx="667">
                  <c:v>12162.419</c:v>
                </c:pt>
                <c:pt idx="668">
                  <c:v>12182.386</c:v>
                </c:pt>
                <c:pt idx="669">
                  <c:v>12202.913</c:v>
                </c:pt>
                <c:pt idx="670">
                  <c:v>12221.216</c:v>
                </c:pt>
                <c:pt idx="671">
                  <c:v>12241.768</c:v>
                </c:pt>
                <c:pt idx="672">
                  <c:v>12261.343000000001</c:v>
                </c:pt>
                <c:pt idx="673">
                  <c:v>12280.222</c:v>
                </c:pt>
                <c:pt idx="674">
                  <c:v>12301.509</c:v>
                </c:pt>
                <c:pt idx="675">
                  <c:v>12318.786</c:v>
                </c:pt>
                <c:pt idx="676">
                  <c:v>12344.812</c:v>
                </c:pt>
                <c:pt idx="677">
                  <c:v>12364.441000000001</c:v>
                </c:pt>
                <c:pt idx="678">
                  <c:v>12383.71</c:v>
                </c:pt>
                <c:pt idx="679">
                  <c:v>12402.249</c:v>
                </c:pt>
                <c:pt idx="680">
                  <c:v>12421.716</c:v>
                </c:pt>
                <c:pt idx="681">
                  <c:v>12440.021000000001</c:v>
                </c:pt>
                <c:pt idx="682">
                  <c:v>12457.228999999999</c:v>
                </c:pt>
                <c:pt idx="683">
                  <c:v>12475.151</c:v>
                </c:pt>
                <c:pt idx="684">
                  <c:v>12492.526</c:v>
                </c:pt>
                <c:pt idx="685">
                  <c:v>12510.049000000001</c:v>
                </c:pt>
                <c:pt idx="686">
                  <c:v>12528.902</c:v>
                </c:pt>
                <c:pt idx="687">
                  <c:v>12548.672</c:v>
                </c:pt>
                <c:pt idx="688">
                  <c:v>12566.332</c:v>
                </c:pt>
                <c:pt idx="689">
                  <c:v>12589.607</c:v>
                </c:pt>
                <c:pt idx="690">
                  <c:v>12609.548000000001</c:v>
                </c:pt>
                <c:pt idx="691">
                  <c:v>12629.736999999999</c:v>
                </c:pt>
                <c:pt idx="692">
                  <c:v>12645.841</c:v>
                </c:pt>
                <c:pt idx="693">
                  <c:v>12663.076999999999</c:v>
                </c:pt>
                <c:pt idx="694">
                  <c:v>12681.944</c:v>
                </c:pt>
                <c:pt idx="695">
                  <c:v>12700.883</c:v>
                </c:pt>
                <c:pt idx="696">
                  <c:v>12720.364</c:v>
                </c:pt>
                <c:pt idx="697">
                  <c:v>12739.477999999999</c:v>
                </c:pt>
                <c:pt idx="698">
                  <c:v>12761.418</c:v>
                </c:pt>
                <c:pt idx="699">
                  <c:v>12782.168</c:v>
                </c:pt>
                <c:pt idx="700">
                  <c:v>12804.495999999999</c:v>
                </c:pt>
                <c:pt idx="701">
                  <c:v>12820.953</c:v>
                </c:pt>
                <c:pt idx="702">
                  <c:v>12837.781999999999</c:v>
                </c:pt>
                <c:pt idx="703">
                  <c:v>12853.375</c:v>
                </c:pt>
                <c:pt idx="704">
                  <c:v>12869.285</c:v>
                </c:pt>
                <c:pt idx="705">
                  <c:v>12884.993</c:v>
                </c:pt>
                <c:pt idx="706">
                  <c:v>12901.404</c:v>
                </c:pt>
                <c:pt idx="707">
                  <c:v>12916.906000000001</c:v>
                </c:pt>
                <c:pt idx="708">
                  <c:v>12932.878000000001</c:v>
                </c:pt>
                <c:pt idx="709">
                  <c:v>12947.210999999999</c:v>
                </c:pt>
                <c:pt idx="710">
                  <c:v>12962.012000000001</c:v>
                </c:pt>
                <c:pt idx="711">
                  <c:v>12978.692999999999</c:v>
                </c:pt>
                <c:pt idx="712">
                  <c:v>12993.665000000001</c:v>
                </c:pt>
                <c:pt idx="713">
                  <c:v>13013.169</c:v>
                </c:pt>
                <c:pt idx="714">
                  <c:v>13030.986000000001</c:v>
                </c:pt>
                <c:pt idx="715">
                  <c:v>13049.557000000001</c:v>
                </c:pt>
                <c:pt idx="716">
                  <c:v>13073.343999999999</c:v>
                </c:pt>
                <c:pt idx="717">
                  <c:v>13094.842000000001</c:v>
                </c:pt>
                <c:pt idx="718">
                  <c:v>13116.111000000001</c:v>
                </c:pt>
                <c:pt idx="719">
                  <c:v>13138.906000000001</c:v>
                </c:pt>
                <c:pt idx="720">
                  <c:v>13163.236999999999</c:v>
                </c:pt>
                <c:pt idx="721">
                  <c:v>13189.044</c:v>
                </c:pt>
                <c:pt idx="722">
                  <c:v>13216.038</c:v>
                </c:pt>
                <c:pt idx="723">
                  <c:v>13231.413</c:v>
                </c:pt>
                <c:pt idx="724">
                  <c:v>13251.273999999999</c:v>
                </c:pt>
                <c:pt idx="725">
                  <c:v>13271.54</c:v>
                </c:pt>
                <c:pt idx="726">
                  <c:v>13292.757</c:v>
                </c:pt>
                <c:pt idx="727">
                  <c:v>13308.937</c:v>
                </c:pt>
                <c:pt idx="728">
                  <c:v>13323.049000000001</c:v>
                </c:pt>
                <c:pt idx="729">
                  <c:v>13340.261</c:v>
                </c:pt>
                <c:pt idx="730">
                  <c:v>13360.921</c:v>
                </c:pt>
                <c:pt idx="731">
                  <c:v>13379.536</c:v>
                </c:pt>
                <c:pt idx="732">
                  <c:v>13394.165000000001</c:v>
                </c:pt>
                <c:pt idx="733">
                  <c:v>13412.528</c:v>
                </c:pt>
                <c:pt idx="734">
                  <c:v>13429.986000000001</c:v>
                </c:pt>
                <c:pt idx="735">
                  <c:v>13447.009</c:v>
                </c:pt>
                <c:pt idx="736">
                  <c:v>13464.932000000001</c:v>
                </c:pt>
                <c:pt idx="737">
                  <c:v>13487.442999999999</c:v>
                </c:pt>
                <c:pt idx="738">
                  <c:v>13506.949000000001</c:v>
                </c:pt>
                <c:pt idx="739">
                  <c:v>13526.463</c:v>
                </c:pt>
                <c:pt idx="740">
                  <c:v>13544.579</c:v>
                </c:pt>
                <c:pt idx="741">
                  <c:v>13558.669</c:v>
                </c:pt>
                <c:pt idx="742">
                  <c:v>13575.035</c:v>
                </c:pt>
                <c:pt idx="743">
                  <c:v>13596.105</c:v>
                </c:pt>
                <c:pt idx="744">
                  <c:v>13613.887000000001</c:v>
                </c:pt>
                <c:pt idx="745">
                  <c:v>13632.226000000001</c:v>
                </c:pt>
                <c:pt idx="746">
                  <c:v>13651.109</c:v>
                </c:pt>
                <c:pt idx="747">
                  <c:v>13670.102000000001</c:v>
                </c:pt>
                <c:pt idx="748">
                  <c:v>13692.313</c:v>
                </c:pt>
                <c:pt idx="749">
                  <c:v>13713.7</c:v>
                </c:pt>
                <c:pt idx="750">
                  <c:v>13733.344999999999</c:v>
                </c:pt>
                <c:pt idx="751">
                  <c:v>13752.517</c:v>
                </c:pt>
                <c:pt idx="752">
                  <c:v>13771.099</c:v>
                </c:pt>
                <c:pt idx="753">
                  <c:v>13791.349</c:v>
                </c:pt>
                <c:pt idx="754">
                  <c:v>13810.527</c:v>
                </c:pt>
                <c:pt idx="755">
                  <c:v>13827.453</c:v>
                </c:pt>
                <c:pt idx="756">
                  <c:v>13847.507</c:v>
                </c:pt>
                <c:pt idx="757">
                  <c:v>13866.218999999999</c:v>
                </c:pt>
                <c:pt idx="758">
                  <c:v>13884.911</c:v>
                </c:pt>
                <c:pt idx="759">
                  <c:v>13900.199000000001</c:v>
                </c:pt>
                <c:pt idx="760">
                  <c:v>13918.9</c:v>
                </c:pt>
                <c:pt idx="761">
                  <c:v>13941.903</c:v>
                </c:pt>
                <c:pt idx="762">
                  <c:v>13960.58</c:v>
                </c:pt>
                <c:pt idx="763">
                  <c:v>13983.873</c:v>
                </c:pt>
                <c:pt idx="764">
                  <c:v>14005.837</c:v>
                </c:pt>
                <c:pt idx="765">
                  <c:v>14023.528</c:v>
                </c:pt>
                <c:pt idx="766">
                  <c:v>14035.2</c:v>
                </c:pt>
                <c:pt idx="767">
                  <c:v>14051.156999999999</c:v>
                </c:pt>
                <c:pt idx="768">
                  <c:v>14067.388999999999</c:v>
                </c:pt>
                <c:pt idx="769">
                  <c:v>14084.444</c:v>
                </c:pt>
                <c:pt idx="770">
                  <c:v>14102.352999999999</c:v>
                </c:pt>
                <c:pt idx="771">
                  <c:v>14121.347</c:v>
                </c:pt>
                <c:pt idx="772">
                  <c:v>14136.382</c:v>
                </c:pt>
                <c:pt idx="773">
                  <c:v>14154.415000000001</c:v>
                </c:pt>
                <c:pt idx="774">
                  <c:v>14175.174000000001</c:v>
                </c:pt>
                <c:pt idx="775">
                  <c:v>14197.662</c:v>
                </c:pt>
                <c:pt idx="776">
                  <c:v>14219.368</c:v>
                </c:pt>
                <c:pt idx="777">
                  <c:v>14238.371999999999</c:v>
                </c:pt>
                <c:pt idx="778">
                  <c:v>14254.332</c:v>
                </c:pt>
                <c:pt idx="779">
                  <c:v>14272.829</c:v>
                </c:pt>
                <c:pt idx="780">
                  <c:v>14290.547</c:v>
                </c:pt>
                <c:pt idx="781">
                  <c:v>14307.040999999999</c:v>
                </c:pt>
                <c:pt idx="782">
                  <c:v>14321.467000000001</c:v>
                </c:pt>
                <c:pt idx="783">
                  <c:v>14339.603999999999</c:v>
                </c:pt>
                <c:pt idx="784">
                  <c:v>14360.019</c:v>
                </c:pt>
                <c:pt idx="785">
                  <c:v>14378.331</c:v>
                </c:pt>
                <c:pt idx="786">
                  <c:v>14402.893</c:v>
                </c:pt>
                <c:pt idx="787">
                  <c:v>14426.937</c:v>
                </c:pt>
                <c:pt idx="788">
                  <c:v>14448.62</c:v>
                </c:pt>
                <c:pt idx="789">
                  <c:v>14467.011</c:v>
                </c:pt>
                <c:pt idx="790">
                  <c:v>14482.237999999999</c:v>
                </c:pt>
                <c:pt idx="791">
                  <c:v>14499.921</c:v>
                </c:pt>
                <c:pt idx="792">
                  <c:v>14516.817999999999</c:v>
                </c:pt>
                <c:pt idx="793">
                  <c:v>14532.226000000001</c:v>
                </c:pt>
                <c:pt idx="794">
                  <c:v>14550.781000000001</c:v>
                </c:pt>
                <c:pt idx="795">
                  <c:v>14567.492</c:v>
                </c:pt>
                <c:pt idx="796">
                  <c:v>14585.128000000001</c:v>
                </c:pt>
                <c:pt idx="797">
                  <c:v>14600.838</c:v>
                </c:pt>
                <c:pt idx="798">
                  <c:v>14618.293</c:v>
                </c:pt>
                <c:pt idx="799">
                  <c:v>14637.603999999999</c:v>
                </c:pt>
                <c:pt idx="800">
                  <c:v>14654.329</c:v>
                </c:pt>
                <c:pt idx="801">
                  <c:v>14674.154</c:v>
                </c:pt>
                <c:pt idx="802">
                  <c:v>14689.315000000001</c:v>
                </c:pt>
                <c:pt idx="803">
                  <c:v>14711.535</c:v>
                </c:pt>
                <c:pt idx="804">
                  <c:v>14729.837</c:v>
                </c:pt>
                <c:pt idx="805">
                  <c:v>14747.259</c:v>
                </c:pt>
                <c:pt idx="806">
                  <c:v>14765.344999999999</c:v>
                </c:pt>
                <c:pt idx="807">
                  <c:v>14784.588</c:v>
                </c:pt>
                <c:pt idx="808">
                  <c:v>14804.457</c:v>
                </c:pt>
                <c:pt idx="809">
                  <c:v>14823.636</c:v>
                </c:pt>
                <c:pt idx="810">
                  <c:v>14840.771000000001</c:v>
                </c:pt>
                <c:pt idx="811">
                  <c:v>14859.182000000001</c:v>
                </c:pt>
                <c:pt idx="812">
                  <c:v>14877.62</c:v>
                </c:pt>
                <c:pt idx="813">
                  <c:v>14895.709000000001</c:v>
                </c:pt>
                <c:pt idx="814">
                  <c:v>14916.300999999999</c:v>
                </c:pt>
                <c:pt idx="815">
                  <c:v>14936.352999999999</c:v>
                </c:pt>
                <c:pt idx="816">
                  <c:v>14954.106</c:v>
                </c:pt>
                <c:pt idx="817">
                  <c:v>14972.772999999999</c:v>
                </c:pt>
                <c:pt idx="818">
                  <c:v>14989.91</c:v>
                </c:pt>
                <c:pt idx="819">
                  <c:v>15006.862999999999</c:v>
                </c:pt>
                <c:pt idx="820">
                  <c:v>15023.691000000001</c:v>
                </c:pt>
                <c:pt idx="821">
                  <c:v>15042.675999999999</c:v>
                </c:pt>
                <c:pt idx="822">
                  <c:v>15060.213</c:v>
                </c:pt>
                <c:pt idx="823">
                  <c:v>15076.156999999999</c:v>
                </c:pt>
                <c:pt idx="824">
                  <c:v>15094.011</c:v>
                </c:pt>
                <c:pt idx="825">
                  <c:v>15111.398999999999</c:v>
                </c:pt>
                <c:pt idx="826">
                  <c:v>15128.245999999999</c:v>
                </c:pt>
                <c:pt idx="827">
                  <c:v>15146.762000000001</c:v>
                </c:pt>
                <c:pt idx="828">
                  <c:v>15163.127</c:v>
                </c:pt>
                <c:pt idx="829">
                  <c:v>15180.976000000001</c:v>
                </c:pt>
                <c:pt idx="830">
                  <c:v>15196.155000000001</c:v>
                </c:pt>
                <c:pt idx="831">
                  <c:v>15211.126</c:v>
                </c:pt>
                <c:pt idx="832">
                  <c:v>15230.022999999999</c:v>
                </c:pt>
                <c:pt idx="833">
                  <c:v>15248.173000000001</c:v>
                </c:pt>
                <c:pt idx="834">
                  <c:v>15267.342000000001</c:v>
                </c:pt>
                <c:pt idx="835">
                  <c:v>15285.904</c:v>
                </c:pt>
                <c:pt idx="836">
                  <c:v>15302.654</c:v>
                </c:pt>
                <c:pt idx="837">
                  <c:v>15320.052</c:v>
                </c:pt>
                <c:pt idx="838">
                  <c:v>15336.992</c:v>
                </c:pt>
                <c:pt idx="839">
                  <c:v>15355.445</c:v>
                </c:pt>
                <c:pt idx="840">
                  <c:v>15374.686</c:v>
                </c:pt>
                <c:pt idx="841">
                  <c:v>15388.745999999999</c:v>
                </c:pt>
                <c:pt idx="842">
                  <c:v>15404.828</c:v>
                </c:pt>
                <c:pt idx="843">
                  <c:v>15421.252</c:v>
                </c:pt>
                <c:pt idx="844">
                  <c:v>15437.638000000001</c:v>
                </c:pt>
                <c:pt idx="845">
                  <c:v>15454.843999999999</c:v>
                </c:pt>
                <c:pt idx="846">
                  <c:v>15471.675999999999</c:v>
                </c:pt>
                <c:pt idx="847">
                  <c:v>15489.968999999999</c:v>
                </c:pt>
                <c:pt idx="848">
                  <c:v>15510.5</c:v>
                </c:pt>
                <c:pt idx="849">
                  <c:v>15528.084999999999</c:v>
                </c:pt>
                <c:pt idx="850">
                  <c:v>15550.27</c:v>
                </c:pt>
                <c:pt idx="851">
                  <c:v>15567.975</c:v>
                </c:pt>
                <c:pt idx="852">
                  <c:v>15586.262000000001</c:v>
                </c:pt>
                <c:pt idx="853">
                  <c:v>15609.142</c:v>
                </c:pt>
                <c:pt idx="854">
                  <c:v>15627.135</c:v>
                </c:pt>
                <c:pt idx="855">
                  <c:v>15648.716</c:v>
                </c:pt>
                <c:pt idx="856">
                  <c:v>15665.887000000001</c:v>
                </c:pt>
                <c:pt idx="857">
                  <c:v>15680.791999999999</c:v>
                </c:pt>
                <c:pt idx="858">
                  <c:v>15694.154</c:v>
                </c:pt>
                <c:pt idx="859">
                  <c:v>15708.636</c:v>
                </c:pt>
                <c:pt idx="860">
                  <c:v>15725.777</c:v>
                </c:pt>
                <c:pt idx="861">
                  <c:v>15739.819</c:v>
                </c:pt>
                <c:pt idx="862">
                  <c:v>15757.058000000001</c:v>
                </c:pt>
                <c:pt idx="863">
                  <c:v>15773.066999999999</c:v>
                </c:pt>
                <c:pt idx="864">
                  <c:v>15790.039000000001</c:v>
                </c:pt>
                <c:pt idx="865">
                  <c:v>15805.259</c:v>
                </c:pt>
                <c:pt idx="866">
                  <c:v>15820.579</c:v>
                </c:pt>
                <c:pt idx="867">
                  <c:v>15839.737999999999</c:v>
                </c:pt>
                <c:pt idx="868">
                  <c:v>15854.775</c:v>
                </c:pt>
                <c:pt idx="869">
                  <c:v>15869.169</c:v>
                </c:pt>
                <c:pt idx="870">
                  <c:v>15886.946</c:v>
                </c:pt>
                <c:pt idx="871">
                  <c:v>15899.871999999999</c:v>
                </c:pt>
                <c:pt idx="872">
                  <c:v>15915.525</c:v>
                </c:pt>
                <c:pt idx="873">
                  <c:v>15933.377</c:v>
                </c:pt>
                <c:pt idx="874">
                  <c:v>15950.277</c:v>
                </c:pt>
                <c:pt idx="875">
                  <c:v>15966.955</c:v>
                </c:pt>
                <c:pt idx="876">
                  <c:v>15984.894</c:v>
                </c:pt>
                <c:pt idx="877">
                  <c:v>16007.674000000001</c:v>
                </c:pt>
                <c:pt idx="878">
                  <c:v>16024.33</c:v>
                </c:pt>
                <c:pt idx="879">
                  <c:v>16041.950999999999</c:v>
                </c:pt>
                <c:pt idx="880">
                  <c:v>16063.59</c:v>
                </c:pt>
                <c:pt idx="881">
                  <c:v>16080.388999999999</c:v>
                </c:pt>
                <c:pt idx="882">
                  <c:v>16093.045</c:v>
                </c:pt>
                <c:pt idx="883">
                  <c:v>16112.142</c:v>
                </c:pt>
                <c:pt idx="884">
                  <c:v>16130.115</c:v>
                </c:pt>
                <c:pt idx="885">
                  <c:v>16145.513000000001</c:v>
                </c:pt>
                <c:pt idx="886">
                  <c:v>16161.079</c:v>
                </c:pt>
                <c:pt idx="887">
                  <c:v>16179.778</c:v>
                </c:pt>
                <c:pt idx="888">
                  <c:v>16196.521000000001</c:v>
                </c:pt>
                <c:pt idx="889">
                  <c:v>16215.107</c:v>
                </c:pt>
                <c:pt idx="890">
                  <c:v>16236.486999999999</c:v>
                </c:pt>
                <c:pt idx="891">
                  <c:v>16256.1</c:v>
                </c:pt>
                <c:pt idx="892">
                  <c:v>16274.338</c:v>
                </c:pt>
                <c:pt idx="893">
                  <c:v>16293.457</c:v>
                </c:pt>
                <c:pt idx="894">
                  <c:v>16313.036</c:v>
                </c:pt>
                <c:pt idx="895">
                  <c:v>16328.203</c:v>
                </c:pt>
                <c:pt idx="896">
                  <c:v>16351.356</c:v>
                </c:pt>
                <c:pt idx="897">
                  <c:v>16369.379000000001</c:v>
                </c:pt>
                <c:pt idx="898">
                  <c:v>16382.562</c:v>
                </c:pt>
                <c:pt idx="899">
                  <c:v>16395.225999999999</c:v>
                </c:pt>
                <c:pt idx="900">
                  <c:v>16413.664000000001</c:v>
                </c:pt>
                <c:pt idx="901">
                  <c:v>16427.802</c:v>
                </c:pt>
                <c:pt idx="902">
                  <c:v>16446.289000000001</c:v>
                </c:pt>
                <c:pt idx="903">
                  <c:v>16467.29</c:v>
                </c:pt>
                <c:pt idx="904">
                  <c:v>16488.528999999999</c:v>
                </c:pt>
                <c:pt idx="905">
                  <c:v>16504.66</c:v>
                </c:pt>
                <c:pt idx="906">
                  <c:v>16523.855</c:v>
                </c:pt>
                <c:pt idx="907">
                  <c:v>16541.79</c:v>
                </c:pt>
                <c:pt idx="908">
                  <c:v>16558.232</c:v>
                </c:pt>
                <c:pt idx="909">
                  <c:v>16570.507000000001</c:v>
                </c:pt>
                <c:pt idx="910">
                  <c:v>16585.662</c:v>
                </c:pt>
                <c:pt idx="911">
                  <c:v>16598.089</c:v>
                </c:pt>
                <c:pt idx="912">
                  <c:v>16609.613000000001</c:v>
                </c:pt>
                <c:pt idx="913">
                  <c:v>16622.377</c:v>
                </c:pt>
                <c:pt idx="914">
                  <c:v>16634.008000000002</c:v>
                </c:pt>
                <c:pt idx="915">
                  <c:v>16648.067999999999</c:v>
                </c:pt>
                <c:pt idx="916">
                  <c:v>16663.96</c:v>
                </c:pt>
                <c:pt idx="917">
                  <c:v>16678.232</c:v>
                </c:pt>
                <c:pt idx="918">
                  <c:v>16690.368999999999</c:v>
                </c:pt>
                <c:pt idx="919">
                  <c:v>16701.857</c:v>
                </c:pt>
                <c:pt idx="920">
                  <c:v>16716.085999999999</c:v>
                </c:pt>
                <c:pt idx="921">
                  <c:v>16729.012999999999</c:v>
                </c:pt>
                <c:pt idx="922">
                  <c:v>16743.896000000001</c:v>
                </c:pt>
                <c:pt idx="923">
                  <c:v>16764.488000000001</c:v>
                </c:pt>
                <c:pt idx="924">
                  <c:v>16787.452000000001</c:v>
                </c:pt>
                <c:pt idx="925">
                  <c:v>16805.312999999998</c:v>
                </c:pt>
                <c:pt idx="926">
                  <c:v>16823.124</c:v>
                </c:pt>
                <c:pt idx="927">
                  <c:v>16840.892</c:v>
                </c:pt>
                <c:pt idx="928">
                  <c:v>16855.531999999999</c:v>
                </c:pt>
                <c:pt idx="929">
                  <c:v>16875.607</c:v>
                </c:pt>
                <c:pt idx="930">
                  <c:v>16892.098000000002</c:v>
                </c:pt>
                <c:pt idx="931">
                  <c:v>16909.695</c:v>
                </c:pt>
                <c:pt idx="932">
                  <c:v>16925.924999999999</c:v>
                </c:pt>
                <c:pt idx="933">
                  <c:v>16944.573</c:v>
                </c:pt>
                <c:pt idx="934">
                  <c:v>16963.366000000002</c:v>
                </c:pt>
                <c:pt idx="935">
                  <c:v>16978.287</c:v>
                </c:pt>
                <c:pt idx="936">
                  <c:v>16999.448</c:v>
                </c:pt>
                <c:pt idx="937">
                  <c:v>17018.227999999999</c:v>
                </c:pt>
                <c:pt idx="938">
                  <c:v>17038.508000000002</c:v>
                </c:pt>
                <c:pt idx="939">
                  <c:v>17058.54</c:v>
                </c:pt>
                <c:pt idx="940">
                  <c:v>17077.414000000001</c:v>
                </c:pt>
                <c:pt idx="941">
                  <c:v>17095.263999999999</c:v>
                </c:pt>
                <c:pt idx="942">
                  <c:v>17111.618999999999</c:v>
                </c:pt>
                <c:pt idx="943">
                  <c:v>17130.378000000001</c:v>
                </c:pt>
                <c:pt idx="944">
                  <c:v>17145.735000000001</c:v>
                </c:pt>
                <c:pt idx="945">
                  <c:v>17161.05</c:v>
                </c:pt>
                <c:pt idx="946">
                  <c:v>17177.975999999999</c:v>
                </c:pt>
                <c:pt idx="947">
                  <c:v>17195.505000000001</c:v>
                </c:pt>
                <c:pt idx="948">
                  <c:v>17214.391</c:v>
                </c:pt>
                <c:pt idx="949">
                  <c:v>17232.100999999999</c:v>
                </c:pt>
                <c:pt idx="950">
                  <c:v>17250.776999999998</c:v>
                </c:pt>
                <c:pt idx="951">
                  <c:v>17268.384999999998</c:v>
                </c:pt>
                <c:pt idx="952">
                  <c:v>17291.844000000001</c:v>
                </c:pt>
                <c:pt idx="953">
                  <c:v>17307.850999999999</c:v>
                </c:pt>
                <c:pt idx="954">
                  <c:v>17327.178</c:v>
                </c:pt>
                <c:pt idx="955">
                  <c:v>17343.581999999999</c:v>
                </c:pt>
                <c:pt idx="956">
                  <c:v>17359.145</c:v>
                </c:pt>
                <c:pt idx="957">
                  <c:v>17373.882000000001</c:v>
                </c:pt>
                <c:pt idx="958">
                  <c:v>17387.093000000001</c:v>
                </c:pt>
                <c:pt idx="959">
                  <c:v>17400.641</c:v>
                </c:pt>
                <c:pt idx="960">
                  <c:v>17416.650000000001</c:v>
                </c:pt>
                <c:pt idx="961">
                  <c:v>17430.402999999998</c:v>
                </c:pt>
                <c:pt idx="962">
                  <c:v>17447.098999999998</c:v>
                </c:pt>
                <c:pt idx="963">
                  <c:v>17467.221000000001</c:v>
                </c:pt>
                <c:pt idx="964">
                  <c:v>17483.397000000001</c:v>
                </c:pt>
                <c:pt idx="965">
                  <c:v>17498.953000000001</c:v>
                </c:pt>
                <c:pt idx="966">
                  <c:v>17515.213</c:v>
                </c:pt>
                <c:pt idx="967">
                  <c:v>17529.221000000001</c:v>
                </c:pt>
                <c:pt idx="968">
                  <c:v>17544.246999999999</c:v>
                </c:pt>
                <c:pt idx="969">
                  <c:v>17557.911</c:v>
                </c:pt>
                <c:pt idx="970">
                  <c:v>17573.795999999998</c:v>
                </c:pt>
                <c:pt idx="971">
                  <c:v>17590.702000000001</c:v>
                </c:pt>
                <c:pt idx="972">
                  <c:v>17607.796999999999</c:v>
                </c:pt>
                <c:pt idx="973">
                  <c:v>17627.195</c:v>
                </c:pt>
                <c:pt idx="974">
                  <c:v>17643.189999999999</c:v>
                </c:pt>
                <c:pt idx="975">
                  <c:v>17661.948</c:v>
                </c:pt>
                <c:pt idx="976">
                  <c:v>17677.609</c:v>
                </c:pt>
                <c:pt idx="977">
                  <c:v>17691.177</c:v>
                </c:pt>
                <c:pt idx="978">
                  <c:v>17707.689999999999</c:v>
                </c:pt>
                <c:pt idx="979">
                  <c:v>17720.348000000002</c:v>
                </c:pt>
                <c:pt idx="980">
                  <c:v>17738.313999999998</c:v>
                </c:pt>
                <c:pt idx="981">
                  <c:v>17750.852999999999</c:v>
                </c:pt>
                <c:pt idx="982">
                  <c:v>17765.707999999999</c:v>
                </c:pt>
                <c:pt idx="983">
                  <c:v>17781.52</c:v>
                </c:pt>
                <c:pt idx="984">
                  <c:v>17797.835999999999</c:v>
                </c:pt>
                <c:pt idx="985">
                  <c:v>17813.172999999999</c:v>
                </c:pt>
                <c:pt idx="986">
                  <c:v>17831.161</c:v>
                </c:pt>
                <c:pt idx="987">
                  <c:v>17851.309000000001</c:v>
                </c:pt>
                <c:pt idx="988">
                  <c:v>17868.223000000002</c:v>
                </c:pt>
                <c:pt idx="989">
                  <c:v>17885.082999999999</c:v>
                </c:pt>
                <c:pt idx="990">
                  <c:v>17901.291000000001</c:v>
                </c:pt>
                <c:pt idx="991">
                  <c:v>17921.113000000001</c:v>
                </c:pt>
                <c:pt idx="992">
                  <c:v>17939.830999999998</c:v>
                </c:pt>
                <c:pt idx="993">
                  <c:v>17958.708999999999</c:v>
                </c:pt>
                <c:pt idx="994">
                  <c:v>17974.593000000001</c:v>
                </c:pt>
                <c:pt idx="995">
                  <c:v>17991.192999999999</c:v>
                </c:pt>
                <c:pt idx="996">
                  <c:v>18008.57</c:v>
                </c:pt>
                <c:pt idx="997">
                  <c:v>18027.826000000001</c:v>
                </c:pt>
                <c:pt idx="998">
                  <c:v>18045.076000000001</c:v>
                </c:pt>
                <c:pt idx="999">
                  <c:v>18061.383999999998</c:v>
                </c:pt>
                <c:pt idx="1000">
                  <c:v>18078.776999999998</c:v>
                </c:pt>
                <c:pt idx="1001">
                  <c:v>18096.985000000001</c:v>
                </c:pt>
                <c:pt idx="1002">
                  <c:v>18117.792000000001</c:v>
                </c:pt>
                <c:pt idx="1003">
                  <c:v>18137.502</c:v>
                </c:pt>
                <c:pt idx="1004">
                  <c:v>18155.621999999999</c:v>
                </c:pt>
                <c:pt idx="1005">
                  <c:v>18173.409</c:v>
                </c:pt>
                <c:pt idx="1006">
                  <c:v>18189.189999999999</c:v>
                </c:pt>
                <c:pt idx="1007">
                  <c:v>18208.657999999999</c:v>
                </c:pt>
                <c:pt idx="1008">
                  <c:v>18223.423999999999</c:v>
                </c:pt>
                <c:pt idx="1009">
                  <c:v>18239.100999999999</c:v>
                </c:pt>
                <c:pt idx="1010">
                  <c:v>18254.627</c:v>
                </c:pt>
                <c:pt idx="1011">
                  <c:v>18270.875</c:v>
                </c:pt>
                <c:pt idx="1012">
                  <c:v>18288.312999999998</c:v>
                </c:pt>
                <c:pt idx="1013">
                  <c:v>18305.395</c:v>
                </c:pt>
                <c:pt idx="1014">
                  <c:v>18322.59</c:v>
                </c:pt>
                <c:pt idx="1015">
                  <c:v>18338.587</c:v>
                </c:pt>
                <c:pt idx="1016">
                  <c:v>18354.055</c:v>
                </c:pt>
                <c:pt idx="1017">
                  <c:v>18368.364000000001</c:v>
                </c:pt>
                <c:pt idx="1018">
                  <c:v>18381.616999999998</c:v>
                </c:pt>
                <c:pt idx="1019">
                  <c:v>18392.96</c:v>
                </c:pt>
                <c:pt idx="1020">
                  <c:v>18406.955000000002</c:v>
                </c:pt>
                <c:pt idx="1021">
                  <c:v>18419.187000000002</c:v>
                </c:pt>
                <c:pt idx="1022">
                  <c:v>18430.271000000001</c:v>
                </c:pt>
                <c:pt idx="1023">
                  <c:v>18442.988000000001</c:v>
                </c:pt>
                <c:pt idx="1024">
                  <c:v>18457.703000000001</c:v>
                </c:pt>
                <c:pt idx="1025">
                  <c:v>18466.794000000002</c:v>
                </c:pt>
                <c:pt idx="1026">
                  <c:v>18481.807000000001</c:v>
                </c:pt>
                <c:pt idx="1027">
                  <c:v>18494.491999999998</c:v>
                </c:pt>
                <c:pt idx="1028">
                  <c:v>18506.665000000001</c:v>
                </c:pt>
                <c:pt idx="1029">
                  <c:v>18521.665000000001</c:v>
                </c:pt>
                <c:pt idx="1030">
                  <c:v>18536.873</c:v>
                </c:pt>
                <c:pt idx="1031">
                  <c:v>18551.648000000001</c:v>
                </c:pt>
                <c:pt idx="1032">
                  <c:v>18564.123</c:v>
                </c:pt>
                <c:pt idx="1033">
                  <c:v>18577.580000000002</c:v>
                </c:pt>
                <c:pt idx="1034">
                  <c:v>18589.98</c:v>
                </c:pt>
                <c:pt idx="1035">
                  <c:v>18608.719000000001</c:v>
                </c:pt>
                <c:pt idx="1036">
                  <c:v>18630.59</c:v>
                </c:pt>
                <c:pt idx="1037">
                  <c:v>18647.3</c:v>
                </c:pt>
                <c:pt idx="1038">
                  <c:v>18665.850999999999</c:v>
                </c:pt>
                <c:pt idx="1039">
                  <c:v>18684.11</c:v>
                </c:pt>
                <c:pt idx="1040">
                  <c:v>18700.764999999999</c:v>
                </c:pt>
                <c:pt idx="1041">
                  <c:v>18717.308000000001</c:v>
                </c:pt>
                <c:pt idx="1042">
                  <c:v>18732.775000000001</c:v>
                </c:pt>
                <c:pt idx="1043">
                  <c:v>18748.984</c:v>
                </c:pt>
                <c:pt idx="1044">
                  <c:v>18767.37</c:v>
                </c:pt>
                <c:pt idx="1045">
                  <c:v>18784.087</c:v>
                </c:pt>
                <c:pt idx="1046">
                  <c:v>18801.375</c:v>
                </c:pt>
                <c:pt idx="1047">
                  <c:v>18816.828000000001</c:v>
                </c:pt>
                <c:pt idx="1048">
                  <c:v>18832.546999999999</c:v>
                </c:pt>
                <c:pt idx="1049">
                  <c:v>18849.429</c:v>
                </c:pt>
                <c:pt idx="1050">
                  <c:v>18865.102999999999</c:v>
                </c:pt>
                <c:pt idx="1051">
                  <c:v>18882.447</c:v>
                </c:pt>
                <c:pt idx="1052">
                  <c:v>18901.998</c:v>
                </c:pt>
                <c:pt idx="1053">
                  <c:v>18921.542000000001</c:v>
                </c:pt>
                <c:pt idx="1054">
                  <c:v>18941.423999999999</c:v>
                </c:pt>
                <c:pt idx="1055">
                  <c:v>18953.955000000002</c:v>
                </c:pt>
                <c:pt idx="1056">
                  <c:v>18973.614000000001</c:v>
                </c:pt>
                <c:pt idx="1057">
                  <c:v>18991.648000000001</c:v>
                </c:pt>
                <c:pt idx="1058">
                  <c:v>19008.608</c:v>
                </c:pt>
                <c:pt idx="1059">
                  <c:v>19026.003000000001</c:v>
                </c:pt>
                <c:pt idx="1060">
                  <c:v>19043.105</c:v>
                </c:pt>
                <c:pt idx="1061">
                  <c:v>19059.241999999998</c:v>
                </c:pt>
                <c:pt idx="1062">
                  <c:v>19073.165000000001</c:v>
                </c:pt>
                <c:pt idx="1063">
                  <c:v>19090.249</c:v>
                </c:pt>
                <c:pt idx="1064">
                  <c:v>19104.577000000001</c:v>
                </c:pt>
                <c:pt idx="1065">
                  <c:v>19118.483</c:v>
                </c:pt>
                <c:pt idx="1066">
                  <c:v>19131.726999999999</c:v>
                </c:pt>
                <c:pt idx="1067">
                  <c:v>19149.238000000001</c:v>
                </c:pt>
                <c:pt idx="1068">
                  <c:v>19165.917000000001</c:v>
                </c:pt>
                <c:pt idx="1069">
                  <c:v>19181.069</c:v>
                </c:pt>
                <c:pt idx="1070">
                  <c:v>19197.401999999998</c:v>
                </c:pt>
                <c:pt idx="1071">
                  <c:v>19210.213</c:v>
                </c:pt>
                <c:pt idx="1072">
                  <c:v>19226.451000000001</c:v>
                </c:pt>
                <c:pt idx="1073">
                  <c:v>19236.363000000001</c:v>
                </c:pt>
                <c:pt idx="1074">
                  <c:v>19240.93</c:v>
                </c:pt>
                <c:pt idx="1075">
                  <c:v>19247.192999999999</c:v>
                </c:pt>
                <c:pt idx="1076">
                  <c:v>19255.722000000002</c:v>
                </c:pt>
                <c:pt idx="1077">
                  <c:v>19266.170999999998</c:v>
                </c:pt>
                <c:pt idx="1078">
                  <c:v>19278.402999999998</c:v>
                </c:pt>
                <c:pt idx="1079">
                  <c:v>19290.468000000001</c:v>
                </c:pt>
                <c:pt idx="1080">
                  <c:v>19306.663</c:v>
                </c:pt>
                <c:pt idx="1081">
                  <c:v>19321.593000000001</c:v>
                </c:pt>
                <c:pt idx="1082">
                  <c:v>19340.065999999999</c:v>
                </c:pt>
                <c:pt idx="1083">
                  <c:v>19358.832999999999</c:v>
                </c:pt>
                <c:pt idx="1084">
                  <c:v>19374.773000000001</c:v>
                </c:pt>
                <c:pt idx="1085">
                  <c:v>19387.682000000001</c:v>
                </c:pt>
                <c:pt idx="1086">
                  <c:v>19400.612000000001</c:v>
                </c:pt>
                <c:pt idx="1087">
                  <c:v>19414.571</c:v>
                </c:pt>
                <c:pt idx="1088">
                  <c:v>19428.125</c:v>
                </c:pt>
                <c:pt idx="1089">
                  <c:v>19437.262999999999</c:v>
                </c:pt>
                <c:pt idx="1090">
                  <c:v>19446.492999999999</c:v>
                </c:pt>
                <c:pt idx="1091">
                  <c:v>19455.882000000001</c:v>
                </c:pt>
                <c:pt idx="1092">
                  <c:v>19464.555</c:v>
                </c:pt>
                <c:pt idx="1093">
                  <c:v>19473.022000000001</c:v>
                </c:pt>
                <c:pt idx="1094">
                  <c:v>19482.855</c:v>
                </c:pt>
                <c:pt idx="1095">
                  <c:v>19493.082999999999</c:v>
                </c:pt>
                <c:pt idx="1096">
                  <c:v>19503.451000000001</c:v>
                </c:pt>
                <c:pt idx="1097">
                  <c:v>19512.491999999998</c:v>
                </c:pt>
                <c:pt idx="1098">
                  <c:v>19524.901000000002</c:v>
                </c:pt>
                <c:pt idx="1099">
                  <c:v>19539.733</c:v>
                </c:pt>
                <c:pt idx="1100">
                  <c:v>19553.97</c:v>
                </c:pt>
                <c:pt idx="1101">
                  <c:v>19568.178</c:v>
                </c:pt>
                <c:pt idx="1102">
                  <c:v>19582.021000000001</c:v>
                </c:pt>
                <c:pt idx="1103">
                  <c:v>19595.953000000001</c:v>
                </c:pt>
                <c:pt idx="1104">
                  <c:v>19611.530999999999</c:v>
                </c:pt>
                <c:pt idx="1105">
                  <c:v>19628.04</c:v>
                </c:pt>
                <c:pt idx="1106">
                  <c:v>19644.37</c:v>
                </c:pt>
                <c:pt idx="1107">
                  <c:v>19661.701000000001</c:v>
                </c:pt>
                <c:pt idx="1108">
                  <c:v>19675.081999999999</c:v>
                </c:pt>
                <c:pt idx="1109">
                  <c:v>19690.362000000001</c:v>
                </c:pt>
                <c:pt idx="1110">
                  <c:v>19706.723000000002</c:v>
                </c:pt>
                <c:pt idx="1111">
                  <c:v>19722.64</c:v>
                </c:pt>
                <c:pt idx="1112">
                  <c:v>19737.424999999999</c:v>
                </c:pt>
                <c:pt idx="1113">
                  <c:v>19753.920999999998</c:v>
                </c:pt>
                <c:pt idx="1114">
                  <c:v>19770.458999999999</c:v>
                </c:pt>
                <c:pt idx="1115">
                  <c:v>19784.832999999999</c:v>
                </c:pt>
                <c:pt idx="1116">
                  <c:v>19799.833999999999</c:v>
                </c:pt>
                <c:pt idx="1117">
                  <c:v>19814.532999999999</c:v>
                </c:pt>
                <c:pt idx="1118">
                  <c:v>19830.594000000001</c:v>
                </c:pt>
                <c:pt idx="1119">
                  <c:v>19845.433000000001</c:v>
                </c:pt>
                <c:pt idx="1120">
                  <c:v>19860.457999999999</c:v>
                </c:pt>
                <c:pt idx="1121">
                  <c:v>19874.736000000001</c:v>
                </c:pt>
                <c:pt idx="1122">
                  <c:v>19889.734</c:v>
                </c:pt>
                <c:pt idx="1123">
                  <c:v>19907.133000000002</c:v>
                </c:pt>
                <c:pt idx="1124">
                  <c:v>19922.254000000001</c:v>
                </c:pt>
                <c:pt idx="1125">
                  <c:v>19937.121999999999</c:v>
                </c:pt>
                <c:pt idx="1126">
                  <c:v>19952.925999999999</c:v>
                </c:pt>
                <c:pt idx="1127">
                  <c:v>19971.71</c:v>
                </c:pt>
                <c:pt idx="1128">
                  <c:v>19986.871999999999</c:v>
                </c:pt>
                <c:pt idx="1129">
                  <c:v>20003.8</c:v>
                </c:pt>
                <c:pt idx="1130">
                  <c:v>20020.975999999999</c:v>
                </c:pt>
                <c:pt idx="1131">
                  <c:v>20034.289000000001</c:v>
                </c:pt>
                <c:pt idx="1132">
                  <c:v>20048.164000000001</c:v>
                </c:pt>
                <c:pt idx="1133">
                  <c:v>20061.447</c:v>
                </c:pt>
                <c:pt idx="1134">
                  <c:v>20076.339</c:v>
                </c:pt>
                <c:pt idx="1135">
                  <c:v>20088.88</c:v>
                </c:pt>
                <c:pt idx="1136">
                  <c:v>20103.243999999999</c:v>
                </c:pt>
                <c:pt idx="1137">
                  <c:v>20117.763999999999</c:v>
                </c:pt>
                <c:pt idx="1138">
                  <c:v>20128.951000000001</c:v>
                </c:pt>
                <c:pt idx="1139">
                  <c:v>20143.355</c:v>
                </c:pt>
                <c:pt idx="1140">
                  <c:v>20156.225999999999</c:v>
                </c:pt>
                <c:pt idx="1141">
                  <c:v>20176.078000000001</c:v>
                </c:pt>
                <c:pt idx="1142">
                  <c:v>20191.717000000001</c:v>
                </c:pt>
                <c:pt idx="1143">
                  <c:v>20210.146000000001</c:v>
                </c:pt>
                <c:pt idx="1144">
                  <c:v>20226.008000000002</c:v>
                </c:pt>
                <c:pt idx="1145">
                  <c:v>20238.044000000002</c:v>
                </c:pt>
                <c:pt idx="1146">
                  <c:v>20250.576000000001</c:v>
                </c:pt>
                <c:pt idx="1147">
                  <c:v>20264.670999999998</c:v>
                </c:pt>
                <c:pt idx="1148">
                  <c:v>20276.895</c:v>
                </c:pt>
                <c:pt idx="1149">
                  <c:v>20295.939999999999</c:v>
                </c:pt>
                <c:pt idx="1150">
                  <c:v>20311.758000000002</c:v>
                </c:pt>
                <c:pt idx="1151">
                  <c:v>20327.277999999998</c:v>
                </c:pt>
                <c:pt idx="1152">
                  <c:v>20342.888999999999</c:v>
                </c:pt>
                <c:pt idx="1153">
                  <c:v>20356.629000000001</c:v>
                </c:pt>
                <c:pt idx="1154">
                  <c:v>20373.531999999999</c:v>
                </c:pt>
                <c:pt idx="1155">
                  <c:v>20385.079000000002</c:v>
                </c:pt>
                <c:pt idx="1156">
                  <c:v>20399.909</c:v>
                </c:pt>
                <c:pt idx="1157">
                  <c:v>20415.159</c:v>
                </c:pt>
                <c:pt idx="1158">
                  <c:v>20428.276999999998</c:v>
                </c:pt>
                <c:pt idx="1159">
                  <c:v>20442.036</c:v>
                </c:pt>
                <c:pt idx="1160">
                  <c:v>20453.424999999999</c:v>
                </c:pt>
                <c:pt idx="1161">
                  <c:v>20464.994999999999</c:v>
                </c:pt>
                <c:pt idx="1162">
                  <c:v>20472.401999999998</c:v>
                </c:pt>
                <c:pt idx="1163">
                  <c:v>20486.800999999999</c:v>
                </c:pt>
                <c:pt idx="1164">
                  <c:v>20499.341</c:v>
                </c:pt>
                <c:pt idx="1165">
                  <c:v>20512.697</c:v>
                </c:pt>
                <c:pt idx="1166">
                  <c:v>20529.538</c:v>
                </c:pt>
                <c:pt idx="1167">
                  <c:v>20540.506000000001</c:v>
                </c:pt>
                <c:pt idx="1168">
                  <c:v>20554.019</c:v>
                </c:pt>
                <c:pt idx="1169">
                  <c:v>20565.214</c:v>
                </c:pt>
                <c:pt idx="1170">
                  <c:v>20577.251</c:v>
                </c:pt>
                <c:pt idx="1171">
                  <c:v>20594.147000000001</c:v>
                </c:pt>
                <c:pt idx="1172">
                  <c:v>20607.501</c:v>
                </c:pt>
                <c:pt idx="1173">
                  <c:v>20619.058000000001</c:v>
                </c:pt>
                <c:pt idx="1174">
                  <c:v>20631.134999999998</c:v>
                </c:pt>
                <c:pt idx="1175">
                  <c:v>20643.058000000001</c:v>
                </c:pt>
                <c:pt idx="1176">
                  <c:v>20656.473000000002</c:v>
                </c:pt>
                <c:pt idx="1177">
                  <c:v>20668.726999999999</c:v>
                </c:pt>
                <c:pt idx="1178">
                  <c:v>20679.185000000001</c:v>
                </c:pt>
                <c:pt idx="1179">
                  <c:v>20690.613000000001</c:v>
                </c:pt>
                <c:pt idx="1180">
                  <c:v>20701.600999999999</c:v>
                </c:pt>
                <c:pt idx="1181">
                  <c:v>20713.811000000002</c:v>
                </c:pt>
                <c:pt idx="1182">
                  <c:v>20727.817999999999</c:v>
                </c:pt>
                <c:pt idx="1183">
                  <c:v>20740.399000000001</c:v>
                </c:pt>
                <c:pt idx="1184">
                  <c:v>20751.039000000001</c:v>
                </c:pt>
                <c:pt idx="1185">
                  <c:v>20762.120999999999</c:v>
                </c:pt>
                <c:pt idx="1186">
                  <c:v>20773.580999999998</c:v>
                </c:pt>
                <c:pt idx="1187">
                  <c:v>20784.928</c:v>
                </c:pt>
                <c:pt idx="1188">
                  <c:v>20798.867999999999</c:v>
                </c:pt>
                <c:pt idx="1189">
                  <c:v>20813.608</c:v>
                </c:pt>
                <c:pt idx="1190">
                  <c:v>20828.127</c:v>
                </c:pt>
                <c:pt idx="1191">
                  <c:v>20839.281999999999</c:v>
                </c:pt>
                <c:pt idx="1192">
                  <c:v>20854.116000000002</c:v>
                </c:pt>
                <c:pt idx="1193">
                  <c:v>20869.82</c:v>
                </c:pt>
                <c:pt idx="1194">
                  <c:v>20884.261999999999</c:v>
                </c:pt>
                <c:pt idx="1195">
                  <c:v>20898.281999999999</c:v>
                </c:pt>
                <c:pt idx="1196">
                  <c:v>20909.143</c:v>
                </c:pt>
                <c:pt idx="1197">
                  <c:v>20919.224999999999</c:v>
                </c:pt>
                <c:pt idx="1198">
                  <c:v>20933.025000000001</c:v>
                </c:pt>
                <c:pt idx="1199">
                  <c:v>20949.022000000001</c:v>
                </c:pt>
                <c:pt idx="1200">
                  <c:v>20965.909</c:v>
                </c:pt>
                <c:pt idx="1201">
                  <c:v>20981.776000000002</c:v>
                </c:pt>
                <c:pt idx="1202">
                  <c:v>20999.107</c:v>
                </c:pt>
                <c:pt idx="1203">
                  <c:v>21016.874</c:v>
                </c:pt>
                <c:pt idx="1204">
                  <c:v>21030.214</c:v>
                </c:pt>
                <c:pt idx="1205">
                  <c:v>21046.496999999999</c:v>
                </c:pt>
                <c:pt idx="1206">
                  <c:v>21064.466</c:v>
                </c:pt>
                <c:pt idx="1207">
                  <c:v>21078.764999999999</c:v>
                </c:pt>
                <c:pt idx="1208">
                  <c:v>21093.898000000001</c:v>
                </c:pt>
                <c:pt idx="1209">
                  <c:v>21106.507000000001</c:v>
                </c:pt>
                <c:pt idx="1210">
                  <c:v>21118.381000000001</c:v>
                </c:pt>
                <c:pt idx="1211">
                  <c:v>21133.558000000001</c:v>
                </c:pt>
                <c:pt idx="1212">
                  <c:v>21147.239000000001</c:v>
                </c:pt>
                <c:pt idx="1213">
                  <c:v>21160.737000000001</c:v>
                </c:pt>
                <c:pt idx="1214">
                  <c:v>21175.919999999998</c:v>
                </c:pt>
                <c:pt idx="1215">
                  <c:v>21190.010999999999</c:v>
                </c:pt>
                <c:pt idx="1216">
                  <c:v>21203.753000000001</c:v>
                </c:pt>
                <c:pt idx="1217">
                  <c:v>21217.306</c:v>
                </c:pt>
                <c:pt idx="1218">
                  <c:v>21228.594000000001</c:v>
                </c:pt>
                <c:pt idx="1219">
                  <c:v>21237.052</c:v>
                </c:pt>
                <c:pt idx="1220">
                  <c:v>21251.998</c:v>
                </c:pt>
                <c:pt idx="1221">
                  <c:v>21264.452000000001</c:v>
                </c:pt>
                <c:pt idx="1222">
                  <c:v>21279.839</c:v>
                </c:pt>
                <c:pt idx="1223">
                  <c:v>21293.083999999999</c:v>
                </c:pt>
                <c:pt idx="1224">
                  <c:v>21307.311000000002</c:v>
                </c:pt>
                <c:pt idx="1225">
                  <c:v>21320.641</c:v>
                </c:pt>
                <c:pt idx="1226">
                  <c:v>21333.025000000001</c:v>
                </c:pt>
                <c:pt idx="1227">
                  <c:v>21343.956999999999</c:v>
                </c:pt>
                <c:pt idx="1228">
                  <c:v>21355.54</c:v>
                </c:pt>
                <c:pt idx="1229">
                  <c:v>21368.888999999999</c:v>
                </c:pt>
                <c:pt idx="1230">
                  <c:v>21384.598999999998</c:v>
                </c:pt>
                <c:pt idx="1231">
                  <c:v>21402.166000000001</c:v>
                </c:pt>
                <c:pt idx="1232">
                  <c:v>21417.454000000002</c:v>
                </c:pt>
                <c:pt idx="1233">
                  <c:v>21428.246999999999</c:v>
                </c:pt>
                <c:pt idx="1234">
                  <c:v>21439.877</c:v>
                </c:pt>
                <c:pt idx="1235">
                  <c:v>21452.166000000001</c:v>
                </c:pt>
                <c:pt idx="1236">
                  <c:v>21463.394</c:v>
                </c:pt>
                <c:pt idx="1237">
                  <c:v>21476.174999999999</c:v>
                </c:pt>
                <c:pt idx="1238">
                  <c:v>21489.986000000001</c:v>
                </c:pt>
                <c:pt idx="1239">
                  <c:v>21502.502</c:v>
                </c:pt>
                <c:pt idx="1240">
                  <c:v>21515.205000000002</c:v>
                </c:pt>
                <c:pt idx="1241">
                  <c:v>21523.682000000001</c:v>
                </c:pt>
                <c:pt idx="1242">
                  <c:v>21532.802</c:v>
                </c:pt>
                <c:pt idx="1243">
                  <c:v>21545.120999999999</c:v>
                </c:pt>
                <c:pt idx="1244">
                  <c:v>21554.505000000001</c:v>
                </c:pt>
                <c:pt idx="1245">
                  <c:v>21561.885999999999</c:v>
                </c:pt>
                <c:pt idx="1246">
                  <c:v>21573.983</c:v>
                </c:pt>
                <c:pt idx="1247">
                  <c:v>21586.678</c:v>
                </c:pt>
                <c:pt idx="1248">
                  <c:v>21596.752</c:v>
                </c:pt>
                <c:pt idx="1249">
                  <c:v>21609.495999999999</c:v>
                </c:pt>
                <c:pt idx="1250">
                  <c:v>21621.960999999999</c:v>
                </c:pt>
                <c:pt idx="1251">
                  <c:v>21632.277999999998</c:v>
                </c:pt>
                <c:pt idx="1252">
                  <c:v>21642.404999999999</c:v>
                </c:pt>
                <c:pt idx="1253">
                  <c:v>21654.042000000001</c:v>
                </c:pt>
                <c:pt idx="1254">
                  <c:v>21667.098000000002</c:v>
                </c:pt>
                <c:pt idx="1255">
                  <c:v>21676.596000000001</c:v>
                </c:pt>
                <c:pt idx="1256">
                  <c:v>21689.201000000001</c:v>
                </c:pt>
                <c:pt idx="1257">
                  <c:v>21703.946</c:v>
                </c:pt>
                <c:pt idx="1258">
                  <c:v>21715.249</c:v>
                </c:pt>
                <c:pt idx="1259">
                  <c:v>21727.579000000002</c:v>
                </c:pt>
                <c:pt idx="1260">
                  <c:v>21739.147000000001</c:v>
                </c:pt>
                <c:pt idx="1261">
                  <c:v>21753.755000000001</c:v>
                </c:pt>
                <c:pt idx="1262">
                  <c:v>21766.418000000001</c:v>
                </c:pt>
                <c:pt idx="1263">
                  <c:v>21778.763999999999</c:v>
                </c:pt>
                <c:pt idx="1264">
                  <c:v>21791.16</c:v>
                </c:pt>
                <c:pt idx="1265">
                  <c:v>21803.225999999999</c:v>
                </c:pt>
                <c:pt idx="1266">
                  <c:v>21819.942999999999</c:v>
                </c:pt>
                <c:pt idx="1267">
                  <c:v>21834.679</c:v>
                </c:pt>
                <c:pt idx="1268">
                  <c:v>21846.173999999999</c:v>
                </c:pt>
                <c:pt idx="1269">
                  <c:v>21856.226999999999</c:v>
                </c:pt>
                <c:pt idx="1270">
                  <c:v>21868.598999999998</c:v>
                </c:pt>
                <c:pt idx="1271">
                  <c:v>21879.758000000002</c:v>
                </c:pt>
                <c:pt idx="1272">
                  <c:v>21891.252</c:v>
                </c:pt>
                <c:pt idx="1273">
                  <c:v>21905.508000000002</c:v>
                </c:pt>
                <c:pt idx="1274">
                  <c:v>21912.824000000001</c:v>
                </c:pt>
                <c:pt idx="1275">
                  <c:v>21920.763999999999</c:v>
                </c:pt>
                <c:pt idx="1276">
                  <c:v>21933.567999999999</c:v>
                </c:pt>
                <c:pt idx="1277">
                  <c:v>21949.562000000002</c:v>
                </c:pt>
                <c:pt idx="1278">
                  <c:v>21963.168000000001</c:v>
                </c:pt>
                <c:pt idx="1279">
                  <c:v>21978.339</c:v>
                </c:pt>
                <c:pt idx="1280">
                  <c:v>21992.600999999999</c:v>
                </c:pt>
                <c:pt idx="1281">
                  <c:v>22004.499</c:v>
                </c:pt>
                <c:pt idx="1282">
                  <c:v>22015.289000000001</c:v>
                </c:pt>
                <c:pt idx="1283">
                  <c:v>22029.434000000001</c:v>
                </c:pt>
                <c:pt idx="1284">
                  <c:v>22041.256000000001</c:v>
                </c:pt>
                <c:pt idx="1285">
                  <c:v>22052.241000000002</c:v>
                </c:pt>
                <c:pt idx="1286">
                  <c:v>22064.920999999998</c:v>
                </c:pt>
                <c:pt idx="1287">
                  <c:v>22077.402999999998</c:v>
                </c:pt>
                <c:pt idx="1288">
                  <c:v>22090.719000000001</c:v>
                </c:pt>
                <c:pt idx="1289">
                  <c:v>22104.832999999999</c:v>
                </c:pt>
                <c:pt idx="1290">
                  <c:v>22116.78</c:v>
                </c:pt>
                <c:pt idx="1291">
                  <c:v>22126.503000000001</c:v>
                </c:pt>
                <c:pt idx="1292">
                  <c:v>22136.251</c:v>
                </c:pt>
                <c:pt idx="1293">
                  <c:v>22148.87</c:v>
                </c:pt>
                <c:pt idx="1294">
                  <c:v>22160.788</c:v>
                </c:pt>
                <c:pt idx="1295">
                  <c:v>22172.170999999998</c:v>
                </c:pt>
                <c:pt idx="1296">
                  <c:v>22183.9</c:v>
                </c:pt>
                <c:pt idx="1297">
                  <c:v>22199.121999999999</c:v>
                </c:pt>
                <c:pt idx="1298">
                  <c:v>22211.482</c:v>
                </c:pt>
                <c:pt idx="1299">
                  <c:v>22224.278999999999</c:v>
                </c:pt>
                <c:pt idx="1300">
                  <c:v>22238.522000000001</c:v>
                </c:pt>
                <c:pt idx="1301">
                  <c:v>22249.88</c:v>
                </c:pt>
                <c:pt idx="1302">
                  <c:v>22259.923999999999</c:v>
                </c:pt>
                <c:pt idx="1303">
                  <c:v>22271.582999999999</c:v>
                </c:pt>
                <c:pt idx="1304">
                  <c:v>22278.457999999999</c:v>
                </c:pt>
                <c:pt idx="1305">
                  <c:v>22288.848000000002</c:v>
                </c:pt>
                <c:pt idx="1306">
                  <c:v>22299.325000000001</c:v>
                </c:pt>
                <c:pt idx="1307">
                  <c:v>22310.419000000002</c:v>
                </c:pt>
                <c:pt idx="1308">
                  <c:v>22320.63</c:v>
                </c:pt>
                <c:pt idx="1309">
                  <c:v>22331.343000000001</c:v>
                </c:pt>
                <c:pt idx="1310">
                  <c:v>22343.109</c:v>
                </c:pt>
                <c:pt idx="1311">
                  <c:v>22356.152999999998</c:v>
                </c:pt>
                <c:pt idx="1312">
                  <c:v>22367.963</c:v>
                </c:pt>
                <c:pt idx="1313">
                  <c:v>22378.144</c:v>
                </c:pt>
                <c:pt idx="1314">
                  <c:v>22389.536</c:v>
                </c:pt>
                <c:pt idx="1315">
                  <c:v>22402.330999999998</c:v>
                </c:pt>
                <c:pt idx="1316">
                  <c:v>22415.156999999999</c:v>
                </c:pt>
                <c:pt idx="1317">
                  <c:v>22425.828000000001</c:v>
                </c:pt>
                <c:pt idx="1318">
                  <c:v>22439.111000000001</c:v>
                </c:pt>
                <c:pt idx="1319">
                  <c:v>22452.42</c:v>
                </c:pt>
                <c:pt idx="1320">
                  <c:v>22465.521000000001</c:v>
                </c:pt>
                <c:pt idx="1321">
                  <c:v>22480.026000000002</c:v>
                </c:pt>
                <c:pt idx="1322">
                  <c:v>22494.592000000001</c:v>
                </c:pt>
                <c:pt idx="1323">
                  <c:v>22509.878000000001</c:v>
                </c:pt>
                <c:pt idx="1324">
                  <c:v>22521.725999999999</c:v>
                </c:pt>
                <c:pt idx="1325">
                  <c:v>22532.46</c:v>
                </c:pt>
                <c:pt idx="1326">
                  <c:v>22543.580999999998</c:v>
                </c:pt>
                <c:pt idx="1327">
                  <c:v>22557.300999999999</c:v>
                </c:pt>
                <c:pt idx="1328">
                  <c:v>22568.484</c:v>
                </c:pt>
                <c:pt idx="1329">
                  <c:v>22580.957999999999</c:v>
                </c:pt>
                <c:pt idx="1330">
                  <c:v>22592.642</c:v>
                </c:pt>
                <c:pt idx="1331">
                  <c:v>22603.01</c:v>
                </c:pt>
                <c:pt idx="1332">
                  <c:v>22612.394</c:v>
                </c:pt>
                <c:pt idx="1333">
                  <c:v>22622.589</c:v>
                </c:pt>
                <c:pt idx="1334">
                  <c:v>22636.287</c:v>
                </c:pt>
                <c:pt idx="1335">
                  <c:v>22649.260999999999</c:v>
                </c:pt>
                <c:pt idx="1336">
                  <c:v>22662.756000000001</c:v>
                </c:pt>
                <c:pt idx="1337">
                  <c:v>22675.52</c:v>
                </c:pt>
                <c:pt idx="1338">
                  <c:v>22685.507000000001</c:v>
                </c:pt>
                <c:pt idx="1339">
                  <c:v>22698.883000000002</c:v>
                </c:pt>
                <c:pt idx="1340">
                  <c:v>22712.956999999999</c:v>
                </c:pt>
                <c:pt idx="1341">
                  <c:v>22721.37</c:v>
                </c:pt>
                <c:pt idx="1342">
                  <c:v>22730.002</c:v>
                </c:pt>
                <c:pt idx="1343">
                  <c:v>22740.296999999999</c:v>
                </c:pt>
                <c:pt idx="1344">
                  <c:v>22749.207999999999</c:v>
                </c:pt>
                <c:pt idx="1345">
                  <c:v>22758.863000000001</c:v>
                </c:pt>
                <c:pt idx="1346">
                  <c:v>22766.472000000002</c:v>
                </c:pt>
                <c:pt idx="1347">
                  <c:v>22777.267</c:v>
                </c:pt>
                <c:pt idx="1348">
                  <c:v>22784.606</c:v>
                </c:pt>
                <c:pt idx="1349">
                  <c:v>22792.593000000001</c:v>
                </c:pt>
                <c:pt idx="1350">
                  <c:v>22801.173999999999</c:v>
                </c:pt>
                <c:pt idx="1351">
                  <c:v>22810.280999999999</c:v>
                </c:pt>
                <c:pt idx="1352">
                  <c:v>22816.771000000001</c:v>
                </c:pt>
                <c:pt idx="1353">
                  <c:v>22826.219000000001</c:v>
                </c:pt>
                <c:pt idx="1354">
                  <c:v>22832.491999999998</c:v>
                </c:pt>
                <c:pt idx="1355">
                  <c:v>22843.166000000001</c:v>
                </c:pt>
                <c:pt idx="1356">
                  <c:v>22848.187000000002</c:v>
                </c:pt>
                <c:pt idx="1357">
                  <c:v>22854.457999999999</c:v>
                </c:pt>
                <c:pt idx="1358">
                  <c:v>22863.571</c:v>
                </c:pt>
                <c:pt idx="1359">
                  <c:v>22875.919000000002</c:v>
                </c:pt>
                <c:pt idx="1360">
                  <c:v>22887.066999999999</c:v>
                </c:pt>
                <c:pt idx="1361">
                  <c:v>22898.218000000001</c:v>
                </c:pt>
                <c:pt idx="1362">
                  <c:v>22909.751</c:v>
                </c:pt>
                <c:pt idx="1363">
                  <c:v>22918.416000000001</c:v>
                </c:pt>
                <c:pt idx="1364">
                  <c:v>22929.620999999999</c:v>
                </c:pt>
                <c:pt idx="1365">
                  <c:v>22940.7</c:v>
                </c:pt>
                <c:pt idx="1366">
                  <c:v>22954.347000000002</c:v>
                </c:pt>
                <c:pt idx="1367">
                  <c:v>22967.169000000002</c:v>
                </c:pt>
                <c:pt idx="1368">
                  <c:v>22977.071</c:v>
                </c:pt>
                <c:pt idx="1369">
                  <c:v>22991.155999999999</c:v>
                </c:pt>
                <c:pt idx="1370">
                  <c:v>23002.02</c:v>
                </c:pt>
                <c:pt idx="1371">
                  <c:v>23013.830999999998</c:v>
                </c:pt>
                <c:pt idx="1372">
                  <c:v>23024.179</c:v>
                </c:pt>
                <c:pt idx="1373">
                  <c:v>23036.198</c:v>
                </c:pt>
                <c:pt idx="1374">
                  <c:v>23055.025000000001</c:v>
                </c:pt>
                <c:pt idx="1375">
                  <c:v>23064.114000000001</c:v>
                </c:pt>
                <c:pt idx="1376">
                  <c:v>23077.893</c:v>
                </c:pt>
                <c:pt idx="1377">
                  <c:v>23088.589</c:v>
                </c:pt>
                <c:pt idx="1378">
                  <c:v>23097.341</c:v>
                </c:pt>
                <c:pt idx="1379">
                  <c:v>23109.321</c:v>
                </c:pt>
                <c:pt idx="1380">
                  <c:v>23121.805</c:v>
                </c:pt>
                <c:pt idx="1381">
                  <c:v>23133.385999999999</c:v>
                </c:pt>
                <c:pt idx="1382">
                  <c:v>23140.216</c:v>
                </c:pt>
                <c:pt idx="1383">
                  <c:v>23151.504000000001</c:v>
                </c:pt>
                <c:pt idx="1384">
                  <c:v>23166.415000000001</c:v>
                </c:pt>
                <c:pt idx="1385">
                  <c:v>23176.481</c:v>
                </c:pt>
                <c:pt idx="1386">
                  <c:v>23189.002</c:v>
                </c:pt>
                <c:pt idx="1387">
                  <c:v>23200.815999999999</c:v>
                </c:pt>
                <c:pt idx="1388">
                  <c:v>23211.809000000001</c:v>
                </c:pt>
                <c:pt idx="1389">
                  <c:v>23223.03</c:v>
                </c:pt>
                <c:pt idx="1390">
                  <c:v>23233.913</c:v>
                </c:pt>
                <c:pt idx="1391">
                  <c:v>23245.46</c:v>
                </c:pt>
                <c:pt idx="1392">
                  <c:v>23254.486000000001</c:v>
                </c:pt>
                <c:pt idx="1393">
                  <c:v>23259.819</c:v>
                </c:pt>
                <c:pt idx="1394">
                  <c:v>23264.670999999998</c:v>
                </c:pt>
                <c:pt idx="1395">
                  <c:v>23272.806</c:v>
                </c:pt>
                <c:pt idx="1396">
                  <c:v>23283.373</c:v>
                </c:pt>
                <c:pt idx="1397">
                  <c:v>23293.656999999999</c:v>
                </c:pt>
                <c:pt idx="1398">
                  <c:v>23304.824000000001</c:v>
                </c:pt>
                <c:pt idx="1399">
                  <c:v>23313.49</c:v>
                </c:pt>
                <c:pt idx="1400">
                  <c:v>23322.758000000002</c:v>
                </c:pt>
                <c:pt idx="1401">
                  <c:v>23330.35</c:v>
                </c:pt>
                <c:pt idx="1402">
                  <c:v>23339.656999999999</c:v>
                </c:pt>
                <c:pt idx="1403">
                  <c:v>23349.649000000001</c:v>
                </c:pt>
                <c:pt idx="1404">
                  <c:v>23360.28</c:v>
                </c:pt>
                <c:pt idx="1405">
                  <c:v>23366.562999999998</c:v>
                </c:pt>
                <c:pt idx="1406">
                  <c:v>23373.620999999999</c:v>
                </c:pt>
                <c:pt idx="1407">
                  <c:v>23383.075000000001</c:v>
                </c:pt>
                <c:pt idx="1408">
                  <c:v>23392.920999999998</c:v>
                </c:pt>
                <c:pt idx="1409">
                  <c:v>23401.059000000001</c:v>
                </c:pt>
                <c:pt idx="1410">
                  <c:v>23410.449000000001</c:v>
                </c:pt>
                <c:pt idx="1411">
                  <c:v>23411.066999999999</c:v>
                </c:pt>
                <c:pt idx="1412">
                  <c:v>23416.906999999999</c:v>
                </c:pt>
                <c:pt idx="1413">
                  <c:v>23420.324000000001</c:v>
                </c:pt>
                <c:pt idx="1414">
                  <c:v>23425.82</c:v>
                </c:pt>
                <c:pt idx="1415">
                  <c:v>23431.19</c:v>
                </c:pt>
                <c:pt idx="1416">
                  <c:v>23436.853999999999</c:v>
                </c:pt>
                <c:pt idx="1417">
                  <c:v>23444.905999999999</c:v>
                </c:pt>
                <c:pt idx="1418">
                  <c:v>23452.383999999998</c:v>
                </c:pt>
                <c:pt idx="1419">
                  <c:v>23455.708999999999</c:v>
                </c:pt>
                <c:pt idx="1420">
                  <c:v>23467.228999999999</c:v>
                </c:pt>
                <c:pt idx="1421">
                  <c:v>23478.767</c:v>
                </c:pt>
                <c:pt idx="1422">
                  <c:v>23495.723999999998</c:v>
                </c:pt>
                <c:pt idx="1423">
                  <c:v>23508.258000000002</c:v>
                </c:pt>
                <c:pt idx="1424">
                  <c:v>23521.962</c:v>
                </c:pt>
                <c:pt idx="1425">
                  <c:v>23529.344000000001</c:v>
                </c:pt>
                <c:pt idx="1426">
                  <c:v>23538.314999999999</c:v>
                </c:pt>
                <c:pt idx="1427">
                  <c:v>23548.32</c:v>
                </c:pt>
                <c:pt idx="1428">
                  <c:v>23557.287</c:v>
                </c:pt>
                <c:pt idx="1429">
                  <c:v>23564.598000000002</c:v>
                </c:pt>
                <c:pt idx="1430">
                  <c:v>23573.107</c:v>
                </c:pt>
                <c:pt idx="1431">
                  <c:v>23581.522000000001</c:v>
                </c:pt>
                <c:pt idx="1432">
                  <c:v>23590.171999999999</c:v>
                </c:pt>
                <c:pt idx="1433">
                  <c:v>23600.696</c:v>
                </c:pt>
                <c:pt idx="1434">
                  <c:v>23611.707999999999</c:v>
                </c:pt>
                <c:pt idx="1435">
                  <c:v>23622.212</c:v>
                </c:pt>
                <c:pt idx="1436">
                  <c:v>23631.576000000001</c:v>
                </c:pt>
                <c:pt idx="1437">
                  <c:v>23643.541000000001</c:v>
                </c:pt>
                <c:pt idx="1438">
                  <c:v>23654.012999999999</c:v>
                </c:pt>
                <c:pt idx="1439">
                  <c:v>23666.544000000002</c:v>
                </c:pt>
                <c:pt idx="1440">
                  <c:v>23677.49</c:v>
                </c:pt>
                <c:pt idx="1441">
                  <c:v>23686.451000000001</c:v>
                </c:pt>
                <c:pt idx="1442">
                  <c:v>23695.512999999999</c:v>
                </c:pt>
                <c:pt idx="1443">
                  <c:v>23705.938999999998</c:v>
                </c:pt>
                <c:pt idx="1444">
                  <c:v>23716.339</c:v>
                </c:pt>
                <c:pt idx="1445">
                  <c:v>23724.791000000001</c:v>
                </c:pt>
                <c:pt idx="1446">
                  <c:v>23734.48</c:v>
                </c:pt>
                <c:pt idx="1447">
                  <c:v>23744.878000000001</c:v>
                </c:pt>
                <c:pt idx="1448">
                  <c:v>23753.007000000001</c:v>
                </c:pt>
                <c:pt idx="1449">
                  <c:v>23760.511999999999</c:v>
                </c:pt>
                <c:pt idx="1450">
                  <c:v>23768.67</c:v>
                </c:pt>
                <c:pt idx="1451">
                  <c:v>23778.491999999998</c:v>
                </c:pt>
                <c:pt idx="1452">
                  <c:v>23789.769</c:v>
                </c:pt>
                <c:pt idx="1453">
                  <c:v>23797.919999999998</c:v>
                </c:pt>
                <c:pt idx="1454">
                  <c:v>23804.811000000002</c:v>
                </c:pt>
                <c:pt idx="1455">
                  <c:v>23812.291000000001</c:v>
                </c:pt>
                <c:pt idx="1456">
                  <c:v>23821.694</c:v>
                </c:pt>
                <c:pt idx="1457">
                  <c:v>23829.535</c:v>
                </c:pt>
                <c:pt idx="1458">
                  <c:v>23840.11</c:v>
                </c:pt>
                <c:pt idx="1459">
                  <c:v>23845.073</c:v>
                </c:pt>
                <c:pt idx="1460">
                  <c:v>23850.87</c:v>
                </c:pt>
                <c:pt idx="1461">
                  <c:v>23857.585999999999</c:v>
                </c:pt>
                <c:pt idx="1462">
                  <c:v>23866.762999999999</c:v>
                </c:pt>
                <c:pt idx="1463">
                  <c:v>23875.625</c:v>
                </c:pt>
                <c:pt idx="1464">
                  <c:v>23878.928</c:v>
                </c:pt>
                <c:pt idx="1465">
                  <c:v>23884.208999999999</c:v>
                </c:pt>
                <c:pt idx="1466">
                  <c:v>23888.31</c:v>
                </c:pt>
                <c:pt idx="1467">
                  <c:v>23895.848999999998</c:v>
                </c:pt>
                <c:pt idx="1468">
                  <c:v>23901.046999999999</c:v>
                </c:pt>
                <c:pt idx="1469">
                  <c:v>23905.313999999998</c:v>
                </c:pt>
                <c:pt idx="1470">
                  <c:v>23916.142</c:v>
                </c:pt>
                <c:pt idx="1471">
                  <c:v>23923.002</c:v>
                </c:pt>
                <c:pt idx="1472">
                  <c:v>23931.025000000001</c:v>
                </c:pt>
                <c:pt idx="1473">
                  <c:v>23939.081999999999</c:v>
                </c:pt>
                <c:pt idx="1474">
                  <c:v>23947.981</c:v>
                </c:pt>
                <c:pt idx="1475">
                  <c:v>23954.152999999998</c:v>
                </c:pt>
                <c:pt idx="1476">
                  <c:v>23960.764999999999</c:v>
                </c:pt>
                <c:pt idx="1477">
                  <c:v>23966.687000000002</c:v>
                </c:pt>
                <c:pt idx="1478">
                  <c:v>23969.850999999999</c:v>
                </c:pt>
                <c:pt idx="1479">
                  <c:v>23973.651000000002</c:v>
                </c:pt>
                <c:pt idx="1480">
                  <c:v>23981.422999999999</c:v>
                </c:pt>
                <c:pt idx="1481">
                  <c:v>23988.273000000001</c:v>
                </c:pt>
                <c:pt idx="1482">
                  <c:v>23998.127</c:v>
                </c:pt>
                <c:pt idx="1483">
                  <c:v>24007.775000000001</c:v>
                </c:pt>
                <c:pt idx="1484">
                  <c:v>24019.011999999999</c:v>
                </c:pt>
                <c:pt idx="1485">
                  <c:v>24026.773000000001</c:v>
                </c:pt>
                <c:pt idx="1486">
                  <c:v>24028.788</c:v>
                </c:pt>
                <c:pt idx="1487">
                  <c:v>24037.331999999999</c:v>
                </c:pt>
                <c:pt idx="1488">
                  <c:v>24047.182000000001</c:v>
                </c:pt>
                <c:pt idx="1489">
                  <c:v>24054.251</c:v>
                </c:pt>
                <c:pt idx="1490">
                  <c:v>24063.4</c:v>
                </c:pt>
                <c:pt idx="1491">
                  <c:v>24071.001</c:v>
                </c:pt>
                <c:pt idx="1492">
                  <c:v>24078.348000000002</c:v>
                </c:pt>
                <c:pt idx="1493">
                  <c:v>24086.468000000001</c:v>
                </c:pt>
                <c:pt idx="1494">
                  <c:v>24094.225999999999</c:v>
                </c:pt>
                <c:pt idx="1495">
                  <c:v>24104.794000000002</c:v>
                </c:pt>
                <c:pt idx="1496">
                  <c:v>24114.223000000002</c:v>
                </c:pt>
                <c:pt idx="1497">
                  <c:v>24120.564999999999</c:v>
                </c:pt>
                <c:pt idx="1498">
                  <c:v>24126.268</c:v>
                </c:pt>
                <c:pt idx="1499">
                  <c:v>24131.79</c:v>
                </c:pt>
                <c:pt idx="1500">
                  <c:v>24140.063999999998</c:v>
                </c:pt>
                <c:pt idx="1501">
                  <c:v>24144.741999999998</c:v>
                </c:pt>
                <c:pt idx="1502">
                  <c:v>24148.424999999999</c:v>
                </c:pt>
                <c:pt idx="1503">
                  <c:v>24153.694</c:v>
                </c:pt>
                <c:pt idx="1504">
                  <c:v>24155.93</c:v>
                </c:pt>
                <c:pt idx="1505">
                  <c:v>24161.204000000002</c:v>
                </c:pt>
                <c:pt idx="1506">
                  <c:v>24166.967000000001</c:v>
                </c:pt>
                <c:pt idx="1507">
                  <c:v>24172.111000000001</c:v>
                </c:pt>
                <c:pt idx="1508">
                  <c:v>24179.141</c:v>
                </c:pt>
                <c:pt idx="1509">
                  <c:v>24185.701000000001</c:v>
                </c:pt>
                <c:pt idx="1510">
                  <c:v>24191.227999999999</c:v>
                </c:pt>
                <c:pt idx="1511">
                  <c:v>24200.413</c:v>
                </c:pt>
                <c:pt idx="1512">
                  <c:v>24208.884999999998</c:v>
                </c:pt>
                <c:pt idx="1513">
                  <c:v>24215.892</c:v>
                </c:pt>
                <c:pt idx="1514">
                  <c:v>24220.383999999998</c:v>
                </c:pt>
                <c:pt idx="1515">
                  <c:v>24225.268</c:v>
                </c:pt>
                <c:pt idx="1516">
                  <c:v>24230.133999999998</c:v>
                </c:pt>
                <c:pt idx="1517">
                  <c:v>24237.32</c:v>
                </c:pt>
                <c:pt idx="1518">
                  <c:v>24242.010999999999</c:v>
                </c:pt>
                <c:pt idx="1519">
                  <c:v>24249.246999999999</c:v>
                </c:pt>
                <c:pt idx="1520">
                  <c:v>24257.163</c:v>
                </c:pt>
                <c:pt idx="1521">
                  <c:v>24266.531999999999</c:v>
                </c:pt>
                <c:pt idx="1522">
                  <c:v>24275.023000000001</c:v>
                </c:pt>
                <c:pt idx="1523">
                  <c:v>24285.611000000001</c:v>
                </c:pt>
                <c:pt idx="1524">
                  <c:v>24294.272000000001</c:v>
                </c:pt>
                <c:pt idx="1525">
                  <c:v>24298.371999999999</c:v>
                </c:pt>
                <c:pt idx="1526">
                  <c:v>24301.353999999999</c:v>
                </c:pt>
                <c:pt idx="1527">
                  <c:v>24302.242999999999</c:v>
                </c:pt>
                <c:pt idx="1528">
                  <c:v>24301.966</c:v>
                </c:pt>
                <c:pt idx="1529">
                  <c:v>24302.042000000001</c:v>
                </c:pt>
                <c:pt idx="1530">
                  <c:v>24303.281999999999</c:v>
                </c:pt>
                <c:pt idx="1531">
                  <c:v>24305.298999999999</c:v>
                </c:pt>
                <c:pt idx="1532">
                  <c:v>24302.902999999998</c:v>
                </c:pt>
                <c:pt idx="1533">
                  <c:v>24307.205999999998</c:v>
                </c:pt>
                <c:pt idx="1534">
                  <c:v>24309.919000000002</c:v>
                </c:pt>
                <c:pt idx="1535">
                  <c:v>24312.562999999998</c:v>
                </c:pt>
                <c:pt idx="1536">
                  <c:v>24317.207999999999</c:v>
                </c:pt>
                <c:pt idx="1537">
                  <c:v>24323.721000000001</c:v>
                </c:pt>
                <c:pt idx="1538">
                  <c:v>24328.179</c:v>
                </c:pt>
                <c:pt idx="1539">
                  <c:v>24330.566999999999</c:v>
                </c:pt>
                <c:pt idx="1540">
                  <c:v>24336.467000000001</c:v>
                </c:pt>
                <c:pt idx="1541">
                  <c:v>24341.999</c:v>
                </c:pt>
                <c:pt idx="1542">
                  <c:v>24346.917000000001</c:v>
                </c:pt>
                <c:pt idx="1543">
                  <c:v>24348.823</c:v>
                </c:pt>
                <c:pt idx="1544">
                  <c:v>24353.216</c:v>
                </c:pt>
                <c:pt idx="1545">
                  <c:v>24354.308000000001</c:v>
                </c:pt>
                <c:pt idx="1546">
                  <c:v>24360.069</c:v>
                </c:pt>
                <c:pt idx="1547">
                  <c:v>24364.292000000001</c:v>
                </c:pt>
                <c:pt idx="1548">
                  <c:v>24368.760999999999</c:v>
                </c:pt>
                <c:pt idx="1549">
                  <c:v>24372.741000000002</c:v>
                </c:pt>
                <c:pt idx="1550">
                  <c:v>24380.513999999999</c:v>
                </c:pt>
                <c:pt idx="1551">
                  <c:v>24381.475999999999</c:v>
                </c:pt>
                <c:pt idx="1552">
                  <c:v>24383.73</c:v>
                </c:pt>
                <c:pt idx="1553">
                  <c:v>24393.285</c:v>
                </c:pt>
                <c:pt idx="1554">
                  <c:v>24404.295999999998</c:v>
                </c:pt>
                <c:pt idx="1555">
                  <c:v>24415.300999999999</c:v>
                </c:pt>
                <c:pt idx="1556">
                  <c:v>24422.550999999999</c:v>
                </c:pt>
                <c:pt idx="1557">
                  <c:v>24430.521000000001</c:v>
                </c:pt>
                <c:pt idx="1558">
                  <c:v>24433.473999999998</c:v>
                </c:pt>
                <c:pt idx="1559">
                  <c:v>24435.803</c:v>
                </c:pt>
                <c:pt idx="1560">
                  <c:v>24439.116999999998</c:v>
                </c:pt>
                <c:pt idx="1561">
                  <c:v>24440.800999999999</c:v>
                </c:pt>
                <c:pt idx="1562">
                  <c:v>24444.460999999999</c:v>
                </c:pt>
                <c:pt idx="1563">
                  <c:v>24443.616000000002</c:v>
                </c:pt>
                <c:pt idx="1564">
                  <c:v>24448.42</c:v>
                </c:pt>
                <c:pt idx="1565">
                  <c:v>24449.47</c:v>
                </c:pt>
                <c:pt idx="1566">
                  <c:v>24453.142</c:v>
                </c:pt>
                <c:pt idx="1567">
                  <c:v>24457.054</c:v>
                </c:pt>
                <c:pt idx="1568">
                  <c:v>24461.896000000001</c:v>
                </c:pt>
                <c:pt idx="1569">
                  <c:v>24467.75</c:v>
                </c:pt>
                <c:pt idx="1570">
                  <c:v>24471.776999999998</c:v>
                </c:pt>
                <c:pt idx="1571">
                  <c:v>24477.032999999999</c:v>
                </c:pt>
                <c:pt idx="1572">
                  <c:v>24481.135999999999</c:v>
                </c:pt>
                <c:pt idx="1573">
                  <c:v>24485.519</c:v>
                </c:pt>
                <c:pt idx="1574">
                  <c:v>24487.171999999999</c:v>
                </c:pt>
                <c:pt idx="1575">
                  <c:v>24488.502</c:v>
                </c:pt>
                <c:pt idx="1576">
                  <c:v>24491.287</c:v>
                </c:pt>
                <c:pt idx="1577">
                  <c:v>24492.503000000001</c:v>
                </c:pt>
                <c:pt idx="1578">
                  <c:v>24491.731</c:v>
                </c:pt>
                <c:pt idx="1579">
                  <c:v>24491.386999999999</c:v>
                </c:pt>
                <c:pt idx="1580">
                  <c:v>24490.375</c:v>
                </c:pt>
                <c:pt idx="1581">
                  <c:v>24488.892</c:v>
                </c:pt>
                <c:pt idx="1582">
                  <c:v>24491.47</c:v>
                </c:pt>
                <c:pt idx="1583">
                  <c:v>24498.199000000001</c:v>
                </c:pt>
                <c:pt idx="1584">
                  <c:v>24502.314999999999</c:v>
                </c:pt>
                <c:pt idx="1585">
                  <c:v>24508.12</c:v>
                </c:pt>
                <c:pt idx="1586">
                  <c:v>24509.018</c:v>
                </c:pt>
                <c:pt idx="1587">
                  <c:v>24509.653999999999</c:v>
                </c:pt>
                <c:pt idx="1588">
                  <c:v>24512.523000000001</c:v>
                </c:pt>
                <c:pt idx="1589">
                  <c:v>24515.954000000002</c:v>
                </c:pt>
                <c:pt idx="1590">
                  <c:v>24516.606</c:v>
                </c:pt>
                <c:pt idx="1591">
                  <c:v>24517.076000000001</c:v>
                </c:pt>
                <c:pt idx="1592">
                  <c:v>24513.805</c:v>
                </c:pt>
                <c:pt idx="1593">
                  <c:v>24508.48</c:v>
                </c:pt>
                <c:pt idx="1594">
                  <c:v>24511.898000000001</c:v>
                </c:pt>
                <c:pt idx="1595">
                  <c:v>24515.668000000001</c:v>
                </c:pt>
                <c:pt idx="1596">
                  <c:v>24515.547999999999</c:v>
                </c:pt>
                <c:pt idx="1597">
                  <c:v>24521.326000000001</c:v>
                </c:pt>
                <c:pt idx="1598">
                  <c:v>24522.379000000001</c:v>
                </c:pt>
                <c:pt idx="1599">
                  <c:v>24521.06</c:v>
                </c:pt>
                <c:pt idx="1600">
                  <c:v>24521.904999999999</c:v>
                </c:pt>
                <c:pt idx="1601">
                  <c:v>24521.416000000001</c:v>
                </c:pt>
                <c:pt idx="1602">
                  <c:v>24522.761999999999</c:v>
                </c:pt>
                <c:pt idx="1603">
                  <c:v>24523.237000000001</c:v>
                </c:pt>
                <c:pt idx="1604">
                  <c:v>24522.154999999999</c:v>
                </c:pt>
                <c:pt idx="1605">
                  <c:v>24521.069</c:v>
                </c:pt>
                <c:pt idx="1606">
                  <c:v>24524.957999999999</c:v>
                </c:pt>
                <c:pt idx="1607">
                  <c:v>24525.956999999999</c:v>
                </c:pt>
                <c:pt idx="1608">
                  <c:v>24529.420999999998</c:v>
                </c:pt>
                <c:pt idx="1609">
                  <c:v>24530.137999999999</c:v>
                </c:pt>
                <c:pt idx="1610">
                  <c:v>24532.866000000002</c:v>
                </c:pt>
                <c:pt idx="1611">
                  <c:v>24534.039000000001</c:v>
                </c:pt>
                <c:pt idx="1612">
                  <c:v>24535.935000000001</c:v>
                </c:pt>
                <c:pt idx="1613">
                  <c:v>24539.446</c:v>
                </c:pt>
                <c:pt idx="1614">
                  <c:v>24538.1</c:v>
                </c:pt>
                <c:pt idx="1615">
                  <c:v>24534.687999999998</c:v>
                </c:pt>
                <c:pt idx="1616">
                  <c:v>24536.298999999999</c:v>
                </c:pt>
                <c:pt idx="1617">
                  <c:v>24538.224999999999</c:v>
                </c:pt>
                <c:pt idx="1618">
                  <c:v>24535.387999999999</c:v>
                </c:pt>
                <c:pt idx="1619">
                  <c:v>24533.319</c:v>
                </c:pt>
                <c:pt idx="1620">
                  <c:v>24530.463</c:v>
                </c:pt>
                <c:pt idx="1621">
                  <c:v>24529.775000000001</c:v>
                </c:pt>
                <c:pt idx="1622">
                  <c:v>24529.335999999999</c:v>
                </c:pt>
                <c:pt idx="1623">
                  <c:v>24533.133000000002</c:v>
                </c:pt>
                <c:pt idx="1624">
                  <c:v>24536.844000000001</c:v>
                </c:pt>
                <c:pt idx="1625">
                  <c:v>24534.18</c:v>
                </c:pt>
                <c:pt idx="1626">
                  <c:v>24536.366999999998</c:v>
                </c:pt>
                <c:pt idx="1627">
                  <c:v>24538.566999999999</c:v>
                </c:pt>
                <c:pt idx="1628">
                  <c:v>24539.893</c:v>
                </c:pt>
                <c:pt idx="1629">
                  <c:v>24540.720000000001</c:v>
                </c:pt>
                <c:pt idx="1630">
                  <c:v>24542.838</c:v>
                </c:pt>
                <c:pt idx="1631">
                  <c:v>24541.942999999999</c:v>
                </c:pt>
                <c:pt idx="1632">
                  <c:v>24540.984</c:v>
                </c:pt>
                <c:pt idx="1633">
                  <c:v>24540.281999999999</c:v>
                </c:pt>
                <c:pt idx="1634">
                  <c:v>24540.828000000001</c:v>
                </c:pt>
                <c:pt idx="1635">
                  <c:v>24540.356</c:v>
                </c:pt>
                <c:pt idx="1636">
                  <c:v>24541.609</c:v>
                </c:pt>
                <c:pt idx="1637">
                  <c:v>24542.146000000001</c:v>
                </c:pt>
                <c:pt idx="1638">
                  <c:v>24539.616000000002</c:v>
                </c:pt>
                <c:pt idx="1639">
                  <c:v>24538.771000000001</c:v>
                </c:pt>
                <c:pt idx="1640">
                  <c:v>24539.723000000002</c:v>
                </c:pt>
                <c:pt idx="1641">
                  <c:v>24539.909</c:v>
                </c:pt>
                <c:pt idx="1642">
                  <c:v>24541.530999999999</c:v>
                </c:pt>
                <c:pt idx="1643">
                  <c:v>24540.373</c:v>
                </c:pt>
                <c:pt idx="1644">
                  <c:v>24536.822</c:v>
                </c:pt>
                <c:pt idx="1645">
                  <c:v>24533.580999999998</c:v>
                </c:pt>
                <c:pt idx="1646">
                  <c:v>24527.475999999999</c:v>
                </c:pt>
                <c:pt idx="1647">
                  <c:v>24527.205999999998</c:v>
                </c:pt>
                <c:pt idx="1648">
                  <c:v>24528.574000000001</c:v>
                </c:pt>
                <c:pt idx="1649">
                  <c:v>24530.489000000001</c:v>
                </c:pt>
                <c:pt idx="1650">
                  <c:v>24529.571</c:v>
                </c:pt>
                <c:pt idx="1651">
                  <c:v>24528.207999999999</c:v>
                </c:pt>
                <c:pt idx="1652">
                  <c:v>24526.146000000001</c:v>
                </c:pt>
                <c:pt idx="1653">
                  <c:v>24527.71</c:v>
                </c:pt>
                <c:pt idx="1654">
                  <c:v>24526.327000000001</c:v>
                </c:pt>
                <c:pt idx="1655">
                  <c:v>24524.484</c:v>
                </c:pt>
                <c:pt idx="1656">
                  <c:v>24525.004000000001</c:v>
                </c:pt>
                <c:pt idx="1657">
                  <c:v>24524.496999999999</c:v>
                </c:pt>
                <c:pt idx="1658">
                  <c:v>24526.348000000002</c:v>
                </c:pt>
                <c:pt idx="1659">
                  <c:v>24527.907999999999</c:v>
                </c:pt>
                <c:pt idx="1660">
                  <c:v>24528.052</c:v>
                </c:pt>
                <c:pt idx="1661">
                  <c:v>24528.044000000002</c:v>
                </c:pt>
                <c:pt idx="1662">
                  <c:v>24526.441999999999</c:v>
                </c:pt>
                <c:pt idx="1663">
                  <c:v>24527.281999999999</c:v>
                </c:pt>
                <c:pt idx="1664">
                  <c:v>24525.584999999999</c:v>
                </c:pt>
                <c:pt idx="1665">
                  <c:v>24527.526999999998</c:v>
                </c:pt>
                <c:pt idx="1666">
                  <c:v>24531.007000000001</c:v>
                </c:pt>
                <c:pt idx="1667">
                  <c:v>24531.557000000001</c:v>
                </c:pt>
                <c:pt idx="1668">
                  <c:v>24529.708999999999</c:v>
                </c:pt>
                <c:pt idx="1669">
                  <c:v>24530.187000000002</c:v>
                </c:pt>
                <c:pt idx="1670">
                  <c:v>24530.942999999999</c:v>
                </c:pt>
                <c:pt idx="1671">
                  <c:v>24529.966</c:v>
                </c:pt>
                <c:pt idx="1672">
                  <c:v>24525.788</c:v>
                </c:pt>
                <c:pt idx="1673">
                  <c:v>24528.006000000001</c:v>
                </c:pt>
                <c:pt idx="1674">
                  <c:v>24529.163</c:v>
                </c:pt>
                <c:pt idx="1675">
                  <c:v>24525.789000000001</c:v>
                </c:pt>
                <c:pt idx="1676">
                  <c:v>24505.898000000001</c:v>
                </c:pt>
                <c:pt idx="1677">
                  <c:v>24484.919000000002</c:v>
                </c:pt>
                <c:pt idx="1678">
                  <c:v>24477.788</c:v>
                </c:pt>
                <c:pt idx="1679">
                  <c:v>24470.03</c:v>
                </c:pt>
                <c:pt idx="1680">
                  <c:v>24465.519</c:v>
                </c:pt>
                <c:pt idx="1681">
                  <c:v>24463.053</c:v>
                </c:pt>
                <c:pt idx="1682">
                  <c:v>24459</c:v>
                </c:pt>
                <c:pt idx="1683">
                  <c:v>24457.02</c:v>
                </c:pt>
                <c:pt idx="1684">
                  <c:v>24443.419000000002</c:v>
                </c:pt>
                <c:pt idx="1685">
                  <c:v>24437.16</c:v>
                </c:pt>
                <c:pt idx="1686">
                  <c:v>24429.937000000002</c:v>
                </c:pt>
                <c:pt idx="1687">
                  <c:v>24426.021000000001</c:v>
                </c:pt>
                <c:pt idx="1688">
                  <c:v>24418.957999999999</c:v>
                </c:pt>
                <c:pt idx="1689">
                  <c:v>24406.998</c:v>
                </c:pt>
                <c:pt idx="1690">
                  <c:v>24394.83</c:v>
                </c:pt>
                <c:pt idx="1691">
                  <c:v>24387.598999999998</c:v>
                </c:pt>
                <c:pt idx="1692">
                  <c:v>24374.075000000001</c:v>
                </c:pt>
                <c:pt idx="1693">
                  <c:v>24364.771000000001</c:v>
                </c:pt>
                <c:pt idx="1694">
                  <c:v>24352.501</c:v>
                </c:pt>
                <c:pt idx="1695">
                  <c:v>24345.202000000001</c:v>
                </c:pt>
                <c:pt idx="1696">
                  <c:v>24328.705999999998</c:v>
                </c:pt>
                <c:pt idx="1697">
                  <c:v>24320.616999999998</c:v>
                </c:pt>
                <c:pt idx="1698">
                  <c:v>24314.199000000001</c:v>
                </c:pt>
                <c:pt idx="1699">
                  <c:v>24301.991999999998</c:v>
                </c:pt>
                <c:pt idx="1700">
                  <c:v>24294.371999999999</c:v>
                </c:pt>
                <c:pt idx="1701">
                  <c:v>24282.784</c:v>
                </c:pt>
                <c:pt idx="1702">
                  <c:v>24273.682000000001</c:v>
                </c:pt>
                <c:pt idx="1703">
                  <c:v>24265.096000000001</c:v>
                </c:pt>
                <c:pt idx="1704">
                  <c:v>24257.038</c:v>
                </c:pt>
                <c:pt idx="1705">
                  <c:v>24247.267</c:v>
                </c:pt>
                <c:pt idx="1706">
                  <c:v>24240.174999999999</c:v>
                </c:pt>
                <c:pt idx="1707">
                  <c:v>24233.627</c:v>
                </c:pt>
                <c:pt idx="1708">
                  <c:v>24225.205000000002</c:v>
                </c:pt>
                <c:pt idx="1709">
                  <c:v>24220.337</c:v>
                </c:pt>
                <c:pt idx="1710">
                  <c:v>24214.526000000002</c:v>
                </c:pt>
                <c:pt idx="1711">
                  <c:v>24208.036</c:v>
                </c:pt>
                <c:pt idx="1712">
                  <c:v>24204.77</c:v>
                </c:pt>
                <c:pt idx="1713">
                  <c:v>24199.82</c:v>
                </c:pt>
                <c:pt idx="1714">
                  <c:v>24195.431</c:v>
                </c:pt>
                <c:pt idx="1715">
                  <c:v>24181.745999999999</c:v>
                </c:pt>
                <c:pt idx="1716">
                  <c:v>24175.74</c:v>
                </c:pt>
                <c:pt idx="1717">
                  <c:v>24166.960999999999</c:v>
                </c:pt>
                <c:pt idx="1718">
                  <c:v>24159.573</c:v>
                </c:pt>
                <c:pt idx="1719">
                  <c:v>24153.306</c:v>
                </c:pt>
                <c:pt idx="1720">
                  <c:v>24142.241000000002</c:v>
                </c:pt>
                <c:pt idx="1721">
                  <c:v>24139.001</c:v>
                </c:pt>
                <c:pt idx="1722">
                  <c:v>24131.964</c:v>
                </c:pt>
                <c:pt idx="1723">
                  <c:v>24118.716</c:v>
                </c:pt>
                <c:pt idx="1724">
                  <c:v>24106.7</c:v>
                </c:pt>
                <c:pt idx="1725">
                  <c:v>24093.416000000001</c:v>
                </c:pt>
                <c:pt idx="1726">
                  <c:v>24082.651999999998</c:v>
                </c:pt>
                <c:pt idx="1727">
                  <c:v>24073.168000000001</c:v>
                </c:pt>
                <c:pt idx="1728">
                  <c:v>24066.378000000001</c:v>
                </c:pt>
                <c:pt idx="1729">
                  <c:v>24060.174999999999</c:v>
                </c:pt>
                <c:pt idx="1730">
                  <c:v>24055.607</c:v>
                </c:pt>
                <c:pt idx="1731">
                  <c:v>24048.701000000001</c:v>
                </c:pt>
                <c:pt idx="1732">
                  <c:v>24032.698</c:v>
                </c:pt>
                <c:pt idx="1733">
                  <c:v>24024.616999999998</c:v>
                </c:pt>
                <c:pt idx="1734">
                  <c:v>24014.643</c:v>
                </c:pt>
                <c:pt idx="1735">
                  <c:v>24002.228999999999</c:v>
                </c:pt>
                <c:pt idx="1736">
                  <c:v>23987.64</c:v>
                </c:pt>
                <c:pt idx="1737">
                  <c:v>23980.284</c:v>
                </c:pt>
                <c:pt idx="1738">
                  <c:v>23972.629000000001</c:v>
                </c:pt>
                <c:pt idx="1739">
                  <c:v>23950.769</c:v>
                </c:pt>
                <c:pt idx="1740">
                  <c:v>23936.748</c:v>
                </c:pt>
                <c:pt idx="1741">
                  <c:v>23919.375</c:v>
                </c:pt>
                <c:pt idx="1742">
                  <c:v>23866.661</c:v>
                </c:pt>
                <c:pt idx="1743">
                  <c:v>23844.81</c:v>
                </c:pt>
                <c:pt idx="1744">
                  <c:v>23773.370999999999</c:v>
                </c:pt>
                <c:pt idx="1745">
                  <c:v>23718.53</c:v>
                </c:pt>
                <c:pt idx="1746">
                  <c:v>23689.554</c:v>
                </c:pt>
                <c:pt idx="1747">
                  <c:v>23665.874</c:v>
                </c:pt>
                <c:pt idx="1748">
                  <c:v>23640.501</c:v>
                </c:pt>
                <c:pt idx="1749">
                  <c:v>23626.455999999998</c:v>
                </c:pt>
                <c:pt idx="1750">
                  <c:v>23576.543000000001</c:v>
                </c:pt>
                <c:pt idx="1751">
                  <c:v>23541.355</c:v>
                </c:pt>
                <c:pt idx="1752">
                  <c:v>23510.606</c:v>
                </c:pt>
                <c:pt idx="1753">
                  <c:v>23479.649000000001</c:v>
                </c:pt>
                <c:pt idx="1754">
                  <c:v>23428.994999999999</c:v>
                </c:pt>
                <c:pt idx="1755">
                  <c:v>23393.902999999998</c:v>
                </c:pt>
                <c:pt idx="1756">
                  <c:v>23371.803</c:v>
                </c:pt>
                <c:pt idx="1757">
                  <c:v>23350.080000000002</c:v>
                </c:pt>
                <c:pt idx="1758">
                  <c:v>23328.776000000002</c:v>
                </c:pt>
                <c:pt idx="1759">
                  <c:v>23309.38</c:v>
                </c:pt>
                <c:pt idx="1760">
                  <c:v>23281.134999999998</c:v>
                </c:pt>
                <c:pt idx="1761">
                  <c:v>23254.995999999999</c:v>
                </c:pt>
                <c:pt idx="1762">
                  <c:v>23236.375</c:v>
                </c:pt>
                <c:pt idx="1763">
                  <c:v>23220.102999999999</c:v>
                </c:pt>
                <c:pt idx="1764">
                  <c:v>23202.39</c:v>
                </c:pt>
                <c:pt idx="1765">
                  <c:v>23184.702000000001</c:v>
                </c:pt>
                <c:pt idx="1766">
                  <c:v>23164.351999999999</c:v>
                </c:pt>
                <c:pt idx="1767">
                  <c:v>23150.589</c:v>
                </c:pt>
                <c:pt idx="1768">
                  <c:v>23141.562999999998</c:v>
                </c:pt>
                <c:pt idx="1769">
                  <c:v>23130.001</c:v>
                </c:pt>
                <c:pt idx="1770">
                  <c:v>23117.214</c:v>
                </c:pt>
                <c:pt idx="1771">
                  <c:v>23109.056</c:v>
                </c:pt>
                <c:pt idx="1772">
                  <c:v>23101.207999999999</c:v>
                </c:pt>
                <c:pt idx="1773">
                  <c:v>23092.545999999998</c:v>
                </c:pt>
                <c:pt idx="1774">
                  <c:v>23084.772000000001</c:v>
                </c:pt>
                <c:pt idx="1775">
                  <c:v>23075.378000000001</c:v>
                </c:pt>
                <c:pt idx="1776">
                  <c:v>23065.062000000002</c:v>
                </c:pt>
                <c:pt idx="1777">
                  <c:v>23051.904999999999</c:v>
                </c:pt>
                <c:pt idx="1778">
                  <c:v>23035.861000000001</c:v>
                </c:pt>
                <c:pt idx="1779">
                  <c:v>23025.771000000001</c:v>
                </c:pt>
                <c:pt idx="1780">
                  <c:v>23014.488000000001</c:v>
                </c:pt>
                <c:pt idx="1781">
                  <c:v>23001.82</c:v>
                </c:pt>
                <c:pt idx="1782">
                  <c:v>22995.403999999999</c:v>
                </c:pt>
                <c:pt idx="1783">
                  <c:v>22984.596000000001</c:v>
                </c:pt>
                <c:pt idx="1784">
                  <c:v>22976.691999999999</c:v>
                </c:pt>
                <c:pt idx="1785">
                  <c:v>22970.277999999998</c:v>
                </c:pt>
                <c:pt idx="1786">
                  <c:v>22958.673999999999</c:v>
                </c:pt>
                <c:pt idx="1787">
                  <c:v>22946.924999999999</c:v>
                </c:pt>
                <c:pt idx="1788">
                  <c:v>22936.788</c:v>
                </c:pt>
                <c:pt idx="1789">
                  <c:v>22924.669000000002</c:v>
                </c:pt>
                <c:pt idx="1790">
                  <c:v>22914.455000000002</c:v>
                </c:pt>
                <c:pt idx="1791">
                  <c:v>22905.478999999999</c:v>
                </c:pt>
                <c:pt idx="1792">
                  <c:v>22895.333999999999</c:v>
                </c:pt>
                <c:pt idx="1793">
                  <c:v>22887.076000000001</c:v>
                </c:pt>
                <c:pt idx="1794">
                  <c:v>22879.298999999999</c:v>
                </c:pt>
                <c:pt idx="1795">
                  <c:v>22868.066999999999</c:v>
                </c:pt>
                <c:pt idx="1796">
                  <c:v>22852.422999999999</c:v>
                </c:pt>
                <c:pt idx="1797">
                  <c:v>22837.569</c:v>
                </c:pt>
                <c:pt idx="1798">
                  <c:v>22828.143</c:v>
                </c:pt>
                <c:pt idx="1799">
                  <c:v>22814.688999999998</c:v>
                </c:pt>
                <c:pt idx="1800">
                  <c:v>22805.954000000002</c:v>
                </c:pt>
                <c:pt idx="1801">
                  <c:v>22795.919000000002</c:v>
                </c:pt>
                <c:pt idx="1802">
                  <c:v>22777.468000000001</c:v>
                </c:pt>
                <c:pt idx="1803">
                  <c:v>22763.379000000001</c:v>
                </c:pt>
                <c:pt idx="1804">
                  <c:v>22753.491999999998</c:v>
                </c:pt>
                <c:pt idx="1805">
                  <c:v>22742.001</c:v>
                </c:pt>
                <c:pt idx="1806">
                  <c:v>22733.653999999999</c:v>
                </c:pt>
                <c:pt idx="1807">
                  <c:v>22716.306</c:v>
                </c:pt>
                <c:pt idx="1808">
                  <c:v>22707.368999999999</c:v>
                </c:pt>
                <c:pt idx="1809">
                  <c:v>22700.04</c:v>
                </c:pt>
                <c:pt idx="1810">
                  <c:v>22691.258000000002</c:v>
                </c:pt>
                <c:pt idx="1811">
                  <c:v>22684.465</c:v>
                </c:pt>
                <c:pt idx="1812">
                  <c:v>22674.518</c:v>
                </c:pt>
                <c:pt idx="1813">
                  <c:v>22663.021000000001</c:v>
                </c:pt>
                <c:pt idx="1814">
                  <c:v>22651.449000000001</c:v>
                </c:pt>
                <c:pt idx="1815">
                  <c:v>22634.690999999999</c:v>
                </c:pt>
                <c:pt idx="1816">
                  <c:v>22623.464</c:v>
                </c:pt>
                <c:pt idx="1817">
                  <c:v>22608.784</c:v>
                </c:pt>
                <c:pt idx="1818">
                  <c:v>22595.030999999999</c:v>
                </c:pt>
                <c:pt idx="1819">
                  <c:v>22585.183000000001</c:v>
                </c:pt>
                <c:pt idx="1820">
                  <c:v>22574.363000000001</c:v>
                </c:pt>
                <c:pt idx="1821">
                  <c:v>22563.771000000001</c:v>
                </c:pt>
                <c:pt idx="1822">
                  <c:v>22548.221000000001</c:v>
                </c:pt>
                <c:pt idx="1823">
                  <c:v>22539.054</c:v>
                </c:pt>
                <c:pt idx="1824">
                  <c:v>22529.284</c:v>
                </c:pt>
                <c:pt idx="1825">
                  <c:v>22521.31</c:v>
                </c:pt>
                <c:pt idx="1826">
                  <c:v>22514.857</c:v>
                </c:pt>
                <c:pt idx="1827">
                  <c:v>22506.055</c:v>
                </c:pt>
                <c:pt idx="1828">
                  <c:v>22496.411</c:v>
                </c:pt>
                <c:pt idx="1829">
                  <c:v>22486.172999999999</c:v>
                </c:pt>
                <c:pt idx="1830">
                  <c:v>22477.871999999999</c:v>
                </c:pt>
                <c:pt idx="1831">
                  <c:v>22467.636999999999</c:v>
                </c:pt>
                <c:pt idx="1832">
                  <c:v>22455.644</c:v>
                </c:pt>
                <c:pt idx="1833">
                  <c:v>22440.170999999998</c:v>
                </c:pt>
                <c:pt idx="1834">
                  <c:v>22431.806</c:v>
                </c:pt>
                <c:pt idx="1835">
                  <c:v>22426.476999999999</c:v>
                </c:pt>
                <c:pt idx="1836">
                  <c:v>22416.942999999999</c:v>
                </c:pt>
                <c:pt idx="1837">
                  <c:v>22408.047999999999</c:v>
                </c:pt>
                <c:pt idx="1838">
                  <c:v>22401.395</c:v>
                </c:pt>
                <c:pt idx="1839">
                  <c:v>22385.884999999998</c:v>
                </c:pt>
                <c:pt idx="1840">
                  <c:v>22374.33</c:v>
                </c:pt>
                <c:pt idx="1841">
                  <c:v>22364.473000000002</c:v>
                </c:pt>
                <c:pt idx="1842">
                  <c:v>22357.387999999999</c:v>
                </c:pt>
                <c:pt idx="1843">
                  <c:v>22346.563999999998</c:v>
                </c:pt>
                <c:pt idx="1844">
                  <c:v>22335.084999999999</c:v>
                </c:pt>
                <c:pt idx="1845">
                  <c:v>22324.909</c:v>
                </c:pt>
                <c:pt idx="1846">
                  <c:v>22316.089</c:v>
                </c:pt>
                <c:pt idx="1847">
                  <c:v>22307.803</c:v>
                </c:pt>
                <c:pt idx="1848">
                  <c:v>22294.419000000002</c:v>
                </c:pt>
                <c:pt idx="1849">
                  <c:v>22284.414000000001</c:v>
                </c:pt>
                <c:pt idx="1850">
                  <c:v>22271.370999999999</c:v>
                </c:pt>
                <c:pt idx="1851">
                  <c:v>22260.77</c:v>
                </c:pt>
                <c:pt idx="1852">
                  <c:v>22249.379000000001</c:v>
                </c:pt>
                <c:pt idx="1853">
                  <c:v>22237.181</c:v>
                </c:pt>
                <c:pt idx="1854">
                  <c:v>22225.657999999999</c:v>
                </c:pt>
                <c:pt idx="1855">
                  <c:v>22212.223000000002</c:v>
                </c:pt>
                <c:pt idx="1856">
                  <c:v>22203.734</c:v>
                </c:pt>
                <c:pt idx="1857">
                  <c:v>22193.848000000002</c:v>
                </c:pt>
                <c:pt idx="1858">
                  <c:v>22184.319</c:v>
                </c:pt>
                <c:pt idx="1859">
                  <c:v>22172.071</c:v>
                </c:pt>
                <c:pt idx="1860">
                  <c:v>22161.600999999999</c:v>
                </c:pt>
                <c:pt idx="1861">
                  <c:v>22149.671999999999</c:v>
                </c:pt>
                <c:pt idx="1862">
                  <c:v>22137.906999999999</c:v>
                </c:pt>
                <c:pt idx="1863">
                  <c:v>22126.182000000001</c:v>
                </c:pt>
                <c:pt idx="1864">
                  <c:v>22118.576000000001</c:v>
                </c:pt>
                <c:pt idx="1865">
                  <c:v>22107.071</c:v>
                </c:pt>
                <c:pt idx="1866">
                  <c:v>22099.523000000001</c:v>
                </c:pt>
                <c:pt idx="1867">
                  <c:v>22092.218000000001</c:v>
                </c:pt>
                <c:pt idx="1868">
                  <c:v>22082.714</c:v>
                </c:pt>
                <c:pt idx="1869">
                  <c:v>22073.314999999999</c:v>
                </c:pt>
                <c:pt idx="1870">
                  <c:v>22064.964</c:v>
                </c:pt>
                <c:pt idx="1871">
                  <c:v>22055.237000000001</c:v>
                </c:pt>
                <c:pt idx="1872">
                  <c:v>22044.296999999999</c:v>
                </c:pt>
                <c:pt idx="1873">
                  <c:v>22035.272000000001</c:v>
                </c:pt>
                <c:pt idx="1874">
                  <c:v>22024.311000000002</c:v>
                </c:pt>
                <c:pt idx="1875">
                  <c:v>22016.010999999999</c:v>
                </c:pt>
                <c:pt idx="1876">
                  <c:v>22006.452000000001</c:v>
                </c:pt>
                <c:pt idx="1877">
                  <c:v>21996.935000000001</c:v>
                </c:pt>
                <c:pt idx="1878">
                  <c:v>21984.712</c:v>
                </c:pt>
                <c:pt idx="1879">
                  <c:v>21971.932000000001</c:v>
                </c:pt>
                <c:pt idx="1880">
                  <c:v>21961.348999999998</c:v>
                </c:pt>
                <c:pt idx="1881">
                  <c:v>21952.874</c:v>
                </c:pt>
                <c:pt idx="1882">
                  <c:v>21945.616999999998</c:v>
                </c:pt>
                <c:pt idx="1883">
                  <c:v>21939.066999999999</c:v>
                </c:pt>
                <c:pt idx="1884">
                  <c:v>21930.165000000001</c:v>
                </c:pt>
                <c:pt idx="1885">
                  <c:v>21922.277999999998</c:v>
                </c:pt>
                <c:pt idx="1886">
                  <c:v>21912.056</c:v>
                </c:pt>
                <c:pt idx="1887">
                  <c:v>21901.311000000002</c:v>
                </c:pt>
                <c:pt idx="1888">
                  <c:v>21888.873</c:v>
                </c:pt>
                <c:pt idx="1889">
                  <c:v>21878.974999999999</c:v>
                </c:pt>
                <c:pt idx="1890">
                  <c:v>21870.218000000001</c:v>
                </c:pt>
                <c:pt idx="1891">
                  <c:v>21860.266</c:v>
                </c:pt>
                <c:pt idx="1892">
                  <c:v>21849.486000000001</c:v>
                </c:pt>
                <c:pt idx="1893">
                  <c:v>21843.614000000001</c:v>
                </c:pt>
                <c:pt idx="1894">
                  <c:v>21835.164000000001</c:v>
                </c:pt>
                <c:pt idx="1895">
                  <c:v>21828.409</c:v>
                </c:pt>
                <c:pt idx="1896">
                  <c:v>21825.296999999999</c:v>
                </c:pt>
                <c:pt idx="1897">
                  <c:v>21820.755000000001</c:v>
                </c:pt>
                <c:pt idx="1898">
                  <c:v>21812.562999999998</c:v>
                </c:pt>
                <c:pt idx="1899">
                  <c:v>21801.594000000001</c:v>
                </c:pt>
                <c:pt idx="1900">
                  <c:v>21792.736000000001</c:v>
                </c:pt>
                <c:pt idx="1901">
                  <c:v>21783.491999999998</c:v>
                </c:pt>
                <c:pt idx="1902">
                  <c:v>21773.94</c:v>
                </c:pt>
                <c:pt idx="1903">
                  <c:v>21764.416000000001</c:v>
                </c:pt>
                <c:pt idx="1904">
                  <c:v>21757.965</c:v>
                </c:pt>
                <c:pt idx="1905">
                  <c:v>21748.651000000002</c:v>
                </c:pt>
                <c:pt idx="1906">
                  <c:v>21738.156999999999</c:v>
                </c:pt>
                <c:pt idx="1907">
                  <c:v>21726.395</c:v>
                </c:pt>
                <c:pt idx="1908">
                  <c:v>21716.182000000001</c:v>
                </c:pt>
                <c:pt idx="1909">
                  <c:v>21706.97</c:v>
                </c:pt>
                <c:pt idx="1910">
                  <c:v>21699.893</c:v>
                </c:pt>
                <c:pt idx="1911">
                  <c:v>21689.953000000001</c:v>
                </c:pt>
                <c:pt idx="1912">
                  <c:v>21677.508999999998</c:v>
                </c:pt>
                <c:pt idx="1913">
                  <c:v>21668.81</c:v>
                </c:pt>
                <c:pt idx="1914">
                  <c:v>21658.54</c:v>
                </c:pt>
                <c:pt idx="1915">
                  <c:v>21649.452000000001</c:v>
                </c:pt>
                <c:pt idx="1916">
                  <c:v>21638.197</c:v>
                </c:pt>
                <c:pt idx="1917">
                  <c:v>21625.952000000001</c:v>
                </c:pt>
                <c:pt idx="1918">
                  <c:v>21616.71</c:v>
                </c:pt>
                <c:pt idx="1919">
                  <c:v>21606.342000000001</c:v>
                </c:pt>
                <c:pt idx="1920">
                  <c:v>21595.626</c:v>
                </c:pt>
                <c:pt idx="1921">
                  <c:v>21582.787</c:v>
                </c:pt>
                <c:pt idx="1922">
                  <c:v>21571.399000000001</c:v>
                </c:pt>
                <c:pt idx="1923">
                  <c:v>21557.257000000001</c:v>
                </c:pt>
                <c:pt idx="1924">
                  <c:v>21542.511999999999</c:v>
                </c:pt>
                <c:pt idx="1925">
                  <c:v>21529.379000000001</c:v>
                </c:pt>
                <c:pt idx="1926">
                  <c:v>21519.98</c:v>
                </c:pt>
                <c:pt idx="1927">
                  <c:v>21508.774000000001</c:v>
                </c:pt>
                <c:pt idx="1928">
                  <c:v>21498.532999999999</c:v>
                </c:pt>
                <c:pt idx="1929">
                  <c:v>21486.01</c:v>
                </c:pt>
                <c:pt idx="1930">
                  <c:v>21475.473000000002</c:v>
                </c:pt>
                <c:pt idx="1931">
                  <c:v>21463.255000000001</c:v>
                </c:pt>
                <c:pt idx="1932">
                  <c:v>21455.179</c:v>
                </c:pt>
                <c:pt idx="1933">
                  <c:v>21443.266</c:v>
                </c:pt>
                <c:pt idx="1934">
                  <c:v>21434.295999999998</c:v>
                </c:pt>
                <c:pt idx="1935">
                  <c:v>21420.344000000001</c:v>
                </c:pt>
                <c:pt idx="1936">
                  <c:v>21413.183000000001</c:v>
                </c:pt>
                <c:pt idx="1937">
                  <c:v>21402.050999999999</c:v>
                </c:pt>
                <c:pt idx="1938">
                  <c:v>21388.348999999998</c:v>
                </c:pt>
                <c:pt idx="1939">
                  <c:v>21379.347000000002</c:v>
                </c:pt>
                <c:pt idx="1940">
                  <c:v>21364.936000000002</c:v>
                </c:pt>
                <c:pt idx="1941">
                  <c:v>21351.562000000002</c:v>
                </c:pt>
                <c:pt idx="1942">
                  <c:v>21339.645</c:v>
                </c:pt>
                <c:pt idx="1943">
                  <c:v>21329.643</c:v>
                </c:pt>
                <c:pt idx="1944">
                  <c:v>21316.486000000001</c:v>
                </c:pt>
                <c:pt idx="1945">
                  <c:v>21305.17</c:v>
                </c:pt>
                <c:pt idx="1946">
                  <c:v>21296.306</c:v>
                </c:pt>
                <c:pt idx="1947">
                  <c:v>21287.502</c:v>
                </c:pt>
                <c:pt idx="1948">
                  <c:v>21278.241999999998</c:v>
                </c:pt>
                <c:pt idx="1949">
                  <c:v>21266.769</c:v>
                </c:pt>
                <c:pt idx="1950">
                  <c:v>21253.351999999999</c:v>
                </c:pt>
                <c:pt idx="1951">
                  <c:v>21241.853999999999</c:v>
                </c:pt>
                <c:pt idx="1952">
                  <c:v>21232.257000000001</c:v>
                </c:pt>
                <c:pt idx="1953">
                  <c:v>21223.289000000001</c:v>
                </c:pt>
                <c:pt idx="1954">
                  <c:v>21212.850999999999</c:v>
                </c:pt>
                <c:pt idx="1955">
                  <c:v>21201.147000000001</c:v>
                </c:pt>
                <c:pt idx="1956">
                  <c:v>21189.651000000002</c:v>
                </c:pt>
                <c:pt idx="1957">
                  <c:v>21181.883999999998</c:v>
                </c:pt>
                <c:pt idx="1958">
                  <c:v>21170.75</c:v>
                </c:pt>
                <c:pt idx="1959">
                  <c:v>21161.076000000001</c:v>
                </c:pt>
                <c:pt idx="1960">
                  <c:v>21150.601999999999</c:v>
                </c:pt>
                <c:pt idx="1961">
                  <c:v>21139.822</c:v>
                </c:pt>
                <c:pt idx="1962">
                  <c:v>21127.962</c:v>
                </c:pt>
                <c:pt idx="1963">
                  <c:v>21116.79</c:v>
                </c:pt>
                <c:pt idx="1964">
                  <c:v>21104.881000000001</c:v>
                </c:pt>
                <c:pt idx="1965">
                  <c:v>21092.28</c:v>
                </c:pt>
                <c:pt idx="1966">
                  <c:v>21079.041000000001</c:v>
                </c:pt>
                <c:pt idx="1967">
                  <c:v>21068.544999999998</c:v>
                </c:pt>
                <c:pt idx="1968">
                  <c:v>21056.741999999998</c:v>
                </c:pt>
                <c:pt idx="1969">
                  <c:v>21046.346000000001</c:v>
                </c:pt>
                <c:pt idx="1970">
                  <c:v>21034.491999999998</c:v>
                </c:pt>
                <c:pt idx="1971">
                  <c:v>21019.178</c:v>
                </c:pt>
                <c:pt idx="1972">
                  <c:v>21003.642</c:v>
                </c:pt>
                <c:pt idx="1973">
                  <c:v>20992.204000000002</c:v>
                </c:pt>
                <c:pt idx="1974">
                  <c:v>20977.62</c:v>
                </c:pt>
                <c:pt idx="1975">
                  <c:v>20965.264999999999</c:v>
                </c:pt>
                <c:pt idx="1976">
                  <c:v>20954.931</c:v>
                </c:pt>
                <c:pt idx="1977">
                  <c:v>20942.616999999998</c:v>
                </c:pt>
                <c:pt idx="1978">
                  <c:v>20930.050999999999</c:v>
                </c:pt>
                <c:pt idx="1979">
                  <c:v>20914.431</c:v>
                </c:pt>
                <c:pt idx="1980">
                  <c:v>20900.321</c:v>
                </c:pt>
                <c:pt idx="1981">
                  <c:v>20888.605</c:v>
                </c:pt>
                <c:pt idx="1982">
                  <c:v>20876.325000000001</c:v>
                </c:pt>
                <c:pt idx="1983">
                  <c:v>20864.242999999999</c:v>
                </c:pt>
                <c:pt idx="1984">
                  <c:v>20852.240000000002</c:v>
                </c:pt>
                <c:pt idx="1985">
                  <c:v>20839.687000000002</c:v>
                </c:pt>
                <c:pt idx="1986">
                  <c:v>20825.771000000001</c:v>
                </c:pt>
                <c:pt idx="1987">
                  <c:v>20812.116000000002</c:v>
                </c:pt>
                <c:pt idx="1988">
                  <c:v>20796.601999999999</c:v>
                </c:pt>
                <c:pt idx="1989">
                  <c:v>20784.866999999998</c:v>
                </c:pt>
                <c:pt idx="1990">
                  <c:v>20772.925999999999</c:v>
                </c:pt>
                <c:pt idx="1991">
                  <c:v>20760.739000000001</c:v>
                </c:pt>
                <c:pt idx="1992">
                  <c:v>20746.614000000001</c:v>
                </c:pt>
                <c:pt idx="1993">
                  <c:v>20736.059000000001</c:v>
                </c:pt>
                <c:pt idx="1994">
                  <c:v>20725.235000000001</c:v>
                </c:pt>
                <c:pt idx="1995">
                  <c:v>20715.557000000001</c:v>
                </c:pt>
                <c:pt idx="1996">
                  <c:v>20707.385999999999</c:v>
                </c:pt>
                <c:pt idx="1997">
                  <c:v>20695.807000000001</c:v>
                </c:pt>
                <c:pt idx="1998">
                  <c:v>20687.476999999999</c:v>
                </c:pt>
                <c:pt idx="1999">
                  <c:v>20676.23</c:v>
                </c:pt>
                <c:pt idx="2000">
                  <c:v>20667.335999999999</c:v>
                </c:pt>
                <c:pt idx="2001">
                  <c:v>20657.875</c:v>
                </c:pt>
                <c:pt idx="2002">
                  <c:v>20646.628000000001</c:v>
                </c:pt>
                <c:pt idx="2003">
                  <c:v>20635.878000000001</c:v>
                </c:pt>
                <c:pt idx="2004">
                  <c:v>20624.915000000001</c:v>
                </c:pt>
                <c:pt idx="2005">
                  <c:v>20614.466</c:v>
                </c:pt>
                <c:pt idx="2006">
                  <c:v>20602.659</c:v>
                </c:pt>
                <c:pt idx="2007">
                  <c:v>20592.252</c:v>
                </c:pt>
                <c:pt idx="2008">
                  <c:v>20582.330000000002</c:v>
                </c:pt>
                <c:pt idx="2009">
                  <c:v>20567.811000000002</c:v>
                </c:pt>
                <c:pt idx="2010">
                  <c:v>20557.075000000001</c:v>
                </c:pt>
                <c:pt idx="2011">
                  <c:v>20546.45</c:v>
                </c:pt>
                <c:pt idx="2012">
                  <c:v>20532.381000000001</c:v>
                </c:pt>
                <c:pt idx="2013">
                  <c:v>20520.371999999999</c:v>
                </c:pt>
                <c:pt idx="2014">
                  <c:v>20508.776999999998</c:v>
                </c:pt>
                <c:pt idx="2015">
                  <c:v>20496.631000000001</c:v>
                </c:pt>
                <c:pt idx="2016">
                  <c:v>20485.322</c:v>
                </c:pt>
                <c:pt idx="2017">
                  <c:v>20473.243999999999</c:v>
                </c:pt>
                <c:pt idx="2018">
                  <c:v>20460.705000000002</c:v>
                </c:pt>
                <c:pt idx="2019">
                  <c:v>20448.556</c:v>
                </c:pt>
                <c:pt idx="2020">
                  <c:v>20436.312999999998</c:v>
                </c:pt>
                <c:pt idx="2021">
                  <c:v>20424.005000000001</c:v>
                </c:pt>
                <c:pt idx="2022">
                  <c:v>20413.558000000001</c:v>
                </c:pt>
                <c:pt idx="2023">
                  <c:v>20400.258999999998</c:v>
                </c:pt>
                <c:pt idx="2024">
                  <c:v>20389.278999999999</c:v>
                </c:pt>
                <c:pt idx="2025">
                  <c:v>20376.923999999999</c:v>
                </c:pt>
                <c:pt idx="2026">
                  <c:v>20364.353999999999</c:v>
                </c:pt>
                <c:pt idx="2027">
                  <c:v>20350.582999999999</c:v>
                </c:pt>
                <c:pt idx="2028">
                  <c:v>20337.724999999999</c:v>
                </c:pt>
                <c:pt idx="2029">
                  <c:v>20326.457999999999</c:v>
                </c:pt>
                <c:pt idx="2030">
                  <c:v>20316.144</c:v>
                </c:pt>
                <c:pt idx="2031">
                  <c:v>20305.123</c:v>
                </c:pt>
                <c:pt idx="2032">
                  <c:v>20291.311000000002</c:v>
                </c:pt>
                <c:pt idx="2033">
                  <c:v>20279.257000000001</c:v>
                </c:pt>
                <c:pt idx="2034">
                  <c:v>20267.064999999999</c:v>
                </c:pt>
                <c:pt idx="2035">
                  <c:v>20256.722000000002</c:v>
                </c:pt>
                <c:pt idx="2036">
                  <c:v>20245.643</c:v>
                </c:pt>
                <c:pt idx="2037">
                  <c:v>20233.642</c:v>
                </c:pt>
                <c:pt idx="2038">
                  <c:v>20218.052</c:v>
                </c:pt>
                <c:pt idx="2039">
                  <c:v>20204.057000000001</c:v>
                </c:pt>
                <c:pt idx="2040">
                  <c:v>20189.416000000001</c:v>
                </c:pt>
                <c:pt idx="2041">
                  <c:v>20173.488000000001</c:v>
                </c:pt>
                <c:pt idx="2042">
                  <c:v>20157.620999999999</c:v>
                </c:pt>
                <c:pt idx="2043">
                  <c:v>20143.802</c:v>
                </c:pt>
                <c:pt idx="2044">
                  <c:v>20133.403999999999</c:v>
                </c:pt>
                <c:pt idx="2045">
                  <c:v>20121.273000000001</c:v>
                </c:pt>
                <c:pt idx="2046">
                  <c:v>20106.637999999999</c:v>
                </c:pt>
                <c:pt idx="2047">
                  <c:v>20094.004000000001</c:v>
                </c:pt>
                <c:pt idx="2048">
                  <c:v>20082.376</c:v>
                </c:pt>
                <c:pt idx="2049">
                  <c:v>20068.865000000002</c:v>
                </c:pt>
                <c:pt idx="2050">
                  <c:v>20057.262999999999</c:v>
                </c:pt>
                <c:pt idx="2051">
                  <c:v>20047.580999999998</c:v>
                </c:pt>
                <c:pt idx="2052">
                  <c:v>20033.903999999999</c:v>
                </c:pt>
                <c:pt idx="2053">
                  <c:v>20023.489000000001</c:v>
                </c:pt>
                <c:pt idx="2054">
                  <c:v>20010.27</c:v>
                </c:pt>
                <c:pt idx="2055">
                  <c:v>19997.508999999998</c:v>
                </c:pt>
                <c:pt idx="2056">
                  <c:v>19986.579000000002</c:v>
                </c:pt>
                <c:pt idx="2057">
                  <c:v>19974.393</c:v>
                </c:pt>
                <c:pt idx="2058">
                  <c:v>19964.073</c:v>
                </c:pt>
                <c:pt idx="2059">
                  <c:v>19951.159</c:v>
                </c:pt>
                <c:pt idx="2060">
                  <c:v>19939.823</c:v>
                </c:pt>
                <c:pt idx="2061">
                  <c:v>19929.530999999999</c:v>
                </c:pt>
                <c:pt idx="2062">
                  <c:v>19916.564999999999</c:v>
                </c:pt>
                <c:pt idx="2063">
                  <c:v>19905.027999999998</c:v>
                </c:pt>
                <c:pt idx="2064">
                  <c:v>19893.972000000002</c:v>
                </c:pt>
                <c:pt idx="2065">
                  <c:v>19881.626</c:v>
                </c:pt>
                <c:pt idx="2066">
                  <c:v>19871.035</c:v>
                </c:pt>
                <c:pt idx="2067">
                  <c:v>19859.136999999999</c:v>
                </c:pt>
                <c:pt idx="2068">
                  <c:v>19847.792000000001</c:v>
                </c:pt>
                <c:pt idx="2069">
                  <c:v>19836.009999999998</c:v>
                </c:pt>
                <c:pt idx="2070">
                  <c:v>19821.512999999999</c:v>
                </c:pt>
                <c:pt idx="2071">
                  <c:v>19811.482</c:v>
                </c:pt>
                <c:pt idx="2072">
                  <c:v>19801.581999999999</c:v>
                </c:pt>
                <c:pt idx="2073">
                  <c:v>19791.665000000001</c:v>
                </c:pt>
                <c:pt idx="2074">
                  <c:v>19781.441999999999</c:v>
                </c:pt>
                <c:pt idx="2075">
                  <c:v>19769.349999999999</c:v>
                </c:pt>
                <c:pt idx="2076">
                  <c:v>19754.494999999999</c:v>
                </c:pt>
                <c:pt idx="2077">
                  <c:v>19741.002</c:v>
                </c:pt>
                <c:pt idx="2078">
                  <c:v>19729.694</c:v>
                </c:pt>
                <c:pt idx="2079">
                  <c:v>19715.883000000002</c:v>
                </c:pt>
                <c:pt idx="2080">
                  <c:v>19703.278999999999</c:v>
                </c:pt>
                <c:pt idx="2081">
                  <c:v>19693.262999999999</c:v>
                </c:pt>
                <c:pt idx="2082">
                  <c:v>19686.008000000002</c:v>
                </c:pt>
                <c:pt idx="2083">
                  <c:v>19675.038</c:v>
                </c:pt>
                <c:pt idx="2084">
                  <c:v>19666.02</c:v>
                </c:pt>
                <c:pt idx="2085">
                  <c:v>19654.116000000002</c:v>
                </c:pt>
                <c:pt idx="2086">
                  <c:v>19644.771000000001</c:v>
                </c:pt>
                <c:pt idx="2087">
                  <c:v>19634.366999999998</c:v>
                </c:pt>
                <c:pt idx="2088">
                  <c:v>19624.189999999999</c:v>
                </c:pt>
                <c:pt idx="2089">
                  <c:v>19612.760999999999</c:v>
                </c:pt>
                <c:pt idx="2090">
                  <c:v>19603.395</c:v>
                </c:pt>
                <c:pt idx="2091">
                  <c:v>19591.555</c:v>
                </c:pt>
                <c:pt idx="2092">
                  <c:v>19582.166000000001</c:v>
                </c:pt>
                <c:pt idx="2093">
                  <c:v>19573.995999999999</c:v>
                </c:pt>
                <c:pt idx="2094">
                  <c:v>19566.198</c:v>
                </c:pt>
                <c:pt idx="2095">
                  <c:v>19557.850999999999</c:v>
                </c:pt>
                <c:pt idx="2096">
                  <c:v>19551.332999999999</c:v>
                </c:pt>
                <c:pt idx="2097">
                  <c:v>19547.566999999999</c:v>
                </c:pt>
                <c:pt idx="2098">
                  <c:v>19539.817999999999</c:v>
                </c:pt>
                <c:pt idx="2099">
                  <c:v>19535.276999999998</c:v>
                </c:pt>
                <c:pt idx="2100">
                  <c:v>19526.761999999999</c:v>
                </c:pt>
                <c:pt idx="2101">
                  <c:v>19516.042000000001</c:v>
                </c:pt>
                <c:pt idx="2102">
                  <c:v>19506.276000000002</c:v>
                </c:pt>
                <c:pt idx="2103">
                  <c:v>19495.653999999999</c:v>
                </c:pt>
                <c:pt idx="2104">
                  <c:v>19486.855</c:v>
                </c:pt>
                <c:pt idx="2105">
                  <c:v>19476.407999999999</c:v>
                </c:pt>
                <c:pt idx="2106">
                  <c:v>19468.467000000001</c:v>
                </c:pt>
                <c:pt idx="2107">
                  <c:v>19461.741000000002</c:v>
                </c:pt>
                <c:pt idx="2108">
                  <c:v>19456.059000000001</c:v>
                </c:pt>
                <c:pt idx="2109">
                  <c:v>19448.624</c:v>
                </c:pt>
                <c:pt idx="2110">
                  <c:v>19444.918000000001</c:v>
                </c:pt>
                <c:pt idx="2111">
                  <c:v>19435.969000000001</c:v>
                </c:pt>
                <c:pt idx="2112">
                  <c:v>19427.900000000001</c:v>
                </c:pt>
                <c:pt idx="2113">
                  <c:v>19419.805</c:v>
                </c:pt>
                <c:pt idx="2114">
                  <c:v>19413.429</c:v>
                </c:pt>
                <c:pt idx="2115">
                  <c:v>19406.55</c:v>
                </c:pt>
                <c:pt idx="2116">
                  <c:v>19398.514999999999</c:v>
                </c:pt>
                <c:pt idx="2117">
                  <c:v>19393.409</c:v>
                </c:pt>
                <c:pt idx="2118">
                  <c:v>19386.857</c:v>
                </c:pt>
                <c:pt idx="2119">
                  <c:v>19380.079000000002</c:v>
                </c:pt>
                <c:pt idx="2120">
                  <c:v>19373.823</c:v>
                </c:pt>
                <c:pt idx="2121">
                  <c:v>19368.084999999999</c:v>
                </c:pt>
                <c:pt idx="2122">
                  <c:v>19362.498</c:v>
                </c:pt>
                <c:pt idx="2123">
                  <c:v>19353.187000000002</c:v>
                </c:pt>
                <c:pt idx="2124">
                  <c:v>19344.662</c:v>
                </c:pt>
                <c:pt idx="2125">
                  <c:v>19336.030999999999</c:v>
                </c:pt>
                <c:pt idx="2126">
                  <c:v>19328.272000000001</c:v>
                </c:pt>
                <c:pt idx="2127">
                  <c:v>19322.036</c:v>
                </c:pt>
                <c:pt idx="2128">
                  <c:v>19313.838</c:v>
                </c:pt>
                <c:pt idx="2129">
                  <c:v>19306.650000000001</c:v>
                </c:pt>
                <c:pt idx="2130">
                  <c:v>19298.62</c:v>
                </c:pt>
                <c:pt idx="2131">
                  <c:v>19291.601999999999</c:v>
                </c:pt>
                <c:pt idx="2132">
                  <c:v>19284.332999999999</c:v>
                </c:pt>
                <c:pt idx="2133">
                  <c:v>19278.565999999999</c:v>
                </c:pt>
                <c:pt idx="2134">
                  <c:v>19272.434000000001</c:v>
                </c:pt>
                <c:pt idx="2135">
                  <c:v>19265.916000000001</c:v>
                </c:pt>
                <c:pt idx="2136">
                  <c:v>19261.864000000001</c:v>
                </c:pt>
                <c:pt idx="2137">
                  <c:v>19255.064999999999</c:v>
                </c:pt>
                <c:pt idx="2138">
                  <c:v>19250.3</c:v>
                </c:pt>
                <c:pt idx="2139">
                  <c:v>19242.509999999998</c:v>
                </c:pt>
                <c:pt idx="2140">
                  <c:v>19235.712</c:v>
                </c:pt>
                <c:pt idx="2141">
                  <c:v>19229.592000000001</c:v>
                </c:pt>
                <c:pt idx="2142">
                  <c:v>19224.065999999999</c:v>
                </c:pt>
                <c:pt idx="2143">
                  <c:v>19215.32</c:v>
                </c:pt>
                <c:pt idx="2144">
                  <c:v>19208.508000000002</c:v>
                </c:pt>
                <c:pt idx="2145">
                  <c:v>19201.143</c:v>
                </c:pt>
                <c:pt idx="2146">
                  <c:v>19194.580000000002</c:v>
                </c:pt>
                <c:pt idx="2147">
                  <c:v>19188.562000000002</c:v>
                </c:pt>
                <c:pt idx="2148">
                  <c:v>19184.690999999999</c:v>
                </c:pt>
                <c:pt idx="2149">
                  <c:v>19183.493999999999</c:v>
                </c:pt>
                <c:pt idx="2150">
                  <c:v>19182.233</c:v>
                </c:pt>
                <c:pt idx="2151">
                  <c:v>19177.749</c:v>
                </c:pt>
                <c:pt idx="2152">
                  <c:v>19171.764999999999</c:v>
                </c:pt>
                <c:pt idx="2153">
                  <c:v>19169.844000000001</c:v>
                </c:pt>
                <c:pt idx="2154">
                  <c:v>19166.673999999999</c:v>
                </c:pt>
                <c:pt idx="2155">
                  <c:v>19161.795999999998</c:v>
                </c:pt>
                <c:pt idx="2156">
                  <c:v>19157.62</c:v>
                </c:pt>
                <c:pt idx="2157">
                  <c:v>19153.596000000001</c:v>
                </c:pt>
                <c:pt idx="2158">
                  <c:v>19148.749</c:v>
                </c:pt>
                <c:pt idx="2159">
                  <c:v>19145.982</c:v>
                </c:pt>
                <c:pt idx="2160">
                  <c:v>19139.595000000001</c:v>
                </c:pt>
                <c:pt idx="2161">
                  <c:v>19134.656999999999</c:v>
                </c:pt>
                <c:pt idx="2162">
                  <c:v>19129.438999999998</c:v>
                </c:pt>
                <c:pt idx="2163">
                  <c:v>19124.383000000002</c:v>
                </c:pt>
                <c:pt idx="2164">
                  <c:v>19119.556</c:v>
                </c:pt>
                <c:pt idx="2165">
                  <c:v>19114.716</c:v>
                </c:pt>
                <c:pt idx="2166">
                  <c:v>19113.356</c:v>
                </c:pt>
                <c:pt idx="2167">
                  <c:v>19107.670999999998</c:v>
                </c:pt>
                <c:pt idx="2168">
                  <c:v>19099.812000000002</c:v>
                </c:pt>
                <c:pt idx="2169">
                  <c:v>19092.953000000001</c:v>
                </c:pt>
                <c:pt idx="2170">
                  <c:v>19085.652999999998</c:v>
                </c:pt>
                <c:pt idx="2171">
                  <c:v>19079.623</c:v>
                </c:pt>
                <c:pt idx="2172">
                  <c:v>19073.353999999999</c:v>
                </c:pt>
                <c:pt idx="2173">
                  <c:v>19067.514999999999</c:v>
                </c:pt>
                <c:pt idx="2174">
                  <c:v>19063.743999999999</c:v>
                </c:pt>
                <c:pt idx="2175">
                  <c:v>19057.036</c:v>
                </c:pt>
                <c:pt idx="2176">
                  <c:v>19054.153999999999</c:v>
                </c:pt>
                <c:pt idx="2177">
                  <c:v>19048.526999999998</c:v>
                </c:pt>
                <c:pt idx="2178">
                  <c:v>19043.188999999998</c:v>
                </c:pt>
                <c:pt idx="2179">
                  <c:v>19039.800999999999</c:v>
                </c:pt>
                <c:pt idx="2180">
                  <c:v>19036.710999999999</c:v>
                </c:pt>
                <c:pt idx="2181">
                  <c:v>19033.721000000001</c:v>
                </c:pt>
                <c:pt idx="2182">
                  <c:v>19027.830999999998</c:v>
                </c:pt>
                <c:pt idx="2183">
                  <c:v>19022.659</c:v>
                </c:pt>
                <c:pt idx="2184">
                  <c:v>19016.634999999998</c:v>
                </c:pt>
                <c:pt idx="2185">
                  <c:v>19010.076000000001</c:v>
                </c:pt>
                <c:pt idx="2186">
                  <c:v>19004.990000000002</c:v>
                </c:pt>
                <c:pt idx="2187">
                  <c:v>19001.145</c:v>
                </c:pt>
                <c:pt idx="2188">
                  <c:v>18995.686000000002</c:v>
                </c:pt>
                <c:pt idx="2189">
                  <c:v>18988.715</c:v>
                </c:pt>
                <c:pt idx="2190">
                  <c:v>18984.581999999999</c:v>
                </c:pt>
                <c:pt idx="2191">
                  <c:v>18980.73</c:v>
                </c:pt>
                <c:pt idx="2192">
                  <c:v>18975.370999999999</c:v>
                </c:pt>
                <c:pt idx="2193">
                  <c:v>18970.019</c:v>
                </c:pt>
                <c:pt idx="2194">
                  <c:v>18964.528999999999</c:v>
                </c:pt>
                <c:pt idx="2195">
                  <c:v>18957.632000000001</c:v>
                </c:pt>
                <c:pt idx="2196">
                  <c:v>18954.437000000002</c:v>
                </c:pt>
                <c:pt idx="2197">
                  <c:v>18949.13</c:v>
                </c:pt>
                <c:pt idx="2198">
                  <c:v>18944.596000000001</c:v>
                </c:pt>
                <c:pt idx="2199">
                  <c:v>18941.86</c:v>
                </c:pt>
                <c:pt idx="2200">
                  <c:v>18937.517</c:v>
                </c:pt>
                <c:pt idx="2201">
                  <c:v>18931.650000000001</c:v>
                </c:pt>
                <c:pt idx="2202">
                  <c:v>18923.846000000001</c:v>
                </c:pt>
                <c:pt idx="2203">
                  <c:v>18919.454000000002</c:v>
                </c:pt>
                <c:pt idx="2204">
                  <c:v>18914.248</c:v>
                </c:pt>
                <c:pt idx="2205">
                  <c:v>18910.190999999999</c:v>
                </c:pt>
                <c:pt idx="2206">
                  <c:v>18904.777999999998</c:v>
                </c:pt>
                <c:pt idx="2207">
                  <c:v>18899.207999999999</c:v>
                </c:pt>
                <c:pt idx="2208">
                  <c:v>18894.223999999998</c:v>
                </c:pt>
                <c:pt idx="2209">
                  <c:v>18889.667000000001</c:v>
                </c:pt>
                <c:pt idx="2210">
                  <c:v>18884.45</c:v>
                </c:pt>
                <c:pt idx="2211">
                  <c:v>18880.882000000001</c:v>
                </c:pt>
                <c:pt idx="2212">
                  <c:v>18875.527999999998</c:v>
                </c:pt>
                <c:pt idx="2213">
                  <c:v>18872.219000000001</c:v>
                </c:pt>
                <c:pt idx="2214">
                  <c:v>18867.262999999999</c:v>
                </c:pt>
                <c:pt idx="2215">
                  <c:v>18862.328000000001</c:v>
                </c:pt>
                <c:pt idx="2216">
                  <c:v>18858.52</c:v>
                </c:pt>
                <c:pt idx="2217">
                  <c:v>18853.901000000002</c:v>
                </c:pt>
                <c:pt idx="2218">
                  <c:v>18848.477999999999</c:v>
                </c:pt>
                <c:pt idx="2219">
                  <c:v>18843.39</c:v>
                </c:pt>
                <c:pt idx="2220">
                  <c:v>18839.992999999999</c:v>
                </c:pt>
                <c:pt idx="2221">
                  <c:v>18833.181</c:v>
                </c:pt>
                <c:pt idx="2222">
                  <c:v>18828.915000000001</c:v>
                </c:pt>
                <c:pt idx="2223">
                  <c:v>18823.884999999998</c:v>
                </c:pt>
                <c:pt idx="2224">
                  <c:v>18819.898000000001</c:v>
                </c:pt>
                <c:pt idx="2225">
                  <c:v>18816.595000000001</c:v>
                </c:pt>
                <c:pt idx="2226">
                  <c:v>18811.863000000001</c:v>
                </c:pt>
                <c:pt idx="2227">
                  <c:v>18808.726999999999</c:v>
                </c:pt>
                <c:pt idx="2228">
                  <c:v>18805.435000000001</c:v>
                </c:pt>
                <c:pt idx="2229">
                  <c:v>18800.684000000001</c:v>
                </c:pt>
                <c:pt idx="2230">
                  <c:v>18796.494999999999</c:v>
                </c:pt>
                <c:pt idx="2231">
                  <c:v>18791.942999999999</c:v>
                </c:pt>
                <c:pt idx="2232">
                  <c:v>18787.919000000002</c:v>
                </c:pt>
                <c:pt idx="2233">
                  <c:v>18783.377</c:v>
                </c:pt>
                <c:pt idx="2234">
                  <c:v>18772.752</c:v>
                </c:pt>
                <c:pt idx="2235">
                  <c:v>18764.329000000002</c:v>
                </c:pt>
                <c:pt idx="2236">
                  <c:v>18758.991000000002</c:v>
                </c:pt>
                <c:pt idx="2237">
                  <c:v>18754.017</c:v>
                </c:pt>
                <c:pt idx="2238">
                  <c:v>18750.21</c:v>
                </c:pt>
                <c:pt idx="2239">
                  <c:v>18744.776999999998</c:v>
                </c:pt>
                <c:pt idx="2240">
                  <c:v>18739.851999999999</c:v>
                </c:pt>
                <c:pt idx="2241">
                  <c:v>18734.762999999999</c:v>
                </c:pt>
                <c:pt idx="2242">
                  <c:v>18731.269</c:v>
                </c:pt>
                <c:pt idx="2243">
                  <c:v>18727.071</c:v>
                </c:pt>
                <c:pt idx="2244">
                  <c:v>18722.816999999999</c:v>
                </c:pt>
                <c:pt idx="2245">
                  <c:v>18716.109</c:v>
                </c:pt>
                <c:pt idx="2246">
                  <c:v>18711.092000000001</c:v>
                </c:pt>
                <c:pt idx="2247">
                  <c:v>18703.755000000001</c:v>
                </c:pt>
                <c:pt idx="2248">
                  <c:v>18699.991000000002</c:v>
                </c:pt>
                <c:pt idx="2249">
                  <c:v>18695.264999999999</c:v>
                </c:pt>
                <c:pt idx="2250">
                  <c:v>18691.345000000001</c:v>
                </c:pt>
                <c:pt idx="2251">
                  <c:v>18685.018</c:v>
                </c:pt>
                <c:pt idx="2252">
                  <c:v>18682.526999999998</c:v>
                </c:pt>
                <c:pt idx="2253">
                  <c:v>18680.748</c:v>
                </c:pt>
                <c:pt idx="2254">
                  <c:v>18677.072</c:v>
                </c:pt>
                <c:pt idx="2255">
                  <c:v>18670.71</c:v>
                </c:pt>
                <c:pt idx="2256">
                  <c:v>18666.221000000001</c:v>
                </c:pt>
                <c:pt idx="2257">
                  <c:v>18663.294000000002</c:v>
                </c:pt>
                <c:pt idx="2258">
                  <c:v>18659.967000000001</c:v>
                </c:pt>
                <c:pt idx="2259">
                  <c:v>18653.823</c:v>
                </c:pt>
                <c:pt idx="2260">
                  <c:v>18651.079000000002</c:v>
                </c:pt>
                <c:pt idx="2261">
                  <c:v>18647.885999999999</c:v>
                </c:pt>
                <c:pt idx="2262">
                  <c:v>18646.782999999999</c:v>
                </c:pt>
                <c:pt idx="2263">
                  <c:v>18642.628000000001</c:v>
                </c:pt>
                <c:pt idx="2264">
                  <c:v>18637.012999999999</c:v>
                </c:pt>
                <c:pt idx="2265">
                  <c:v>18631.128000000001</c:v>
                </c:pt>
                <c:pt idx="2266">
                  <c:v>18626.004000000001</c:v>
                </c:pt>
                <c:pt idx="2267">
                  <c:v>18619.591</c:v>
                </c:pt>
                <c:pt idx="2268">
                  <c:v>18613.620999999999</c:v>
                </c:pt>
                <c:pt idx="2269">
                  <c:v>18610.399000000001</c:v>
                </c:pt>
                <c:pt idx="2270">
                  <c:v>18608.574000000001</c:v>
                </c:pt>
                <c:pt idx="2271">
                  <c:v>18601.819</c:v>
                </c:pt>
                <c:pt idx="2272">
                  <c:v>18596.826000000001</c:v>
                </c:pt>
                <c:pt idx="2273">
                  <c:v>18590.088</c:v>
                </c:pt>
                <c:pt idx="2274">
                  <c:v>18584.306</c:v>
                </c:pt>
                <c:pt idx="2275">
                  <c:v>18579.714</c:v>
                </c:pt>
                <c:pt idx="2276">
                  <c:v>18573.319</c:v>
                </c:pt>
                <c:pt idx="2277">
                  <c:v>18568.566999999999</c:v>
                </c:pt>
                <c:pt idx="2278">
                  <c:v>18562.670999999998</c:v>
                </c:pt>
                <c:pt idx="2279">
                  <c:v>18556.935000000001</c:v>
                </c:pt>
                <c:pt idx="2280">
                  <c:v>18550.895</c:v>
                </c:pt>
                <c:pt idx="2281">
                  <c:v>18544.603999999999</c:v>
                </c:pt>
                <c:pt idx="2282">
                  <c:v>18534.371999999999</c:v>
                </c:pt>
                <c:pt idx="2283">
                  <c:v>18530.635999999999</c:v>
                </c:pt>
                <c:pt idx="2284">
                  <c:v>18527.135999999999</c:v>
                </c:pt>
                <c:pt idx="2285">
                  <c:v>18522.206999999999</c:v>
                </c:pt>
                <c:pt idx="2286">
                  <c:v>18513.16</c:v>
                </c:pt>
                <c:pt idx="2287">
                  <c:v>18508.97</c:v>
                </c:pt>
                <c:pt idx="2288">
                  <c:v>18501.937999999998</c:v>
                </c:pt>
                <c:pt idx="2289">
                  <c:v>18496.597000000002</c:v>
                </c:pt>
                <c:pt idx="2290">
                  <c:v>18490.637999999999</c:v>
                </c:pt>
                <c:pt idx="2291">
                  <c:v>18485.370999999999</c:v>
                </c:pt>
                <c:pt idx="2292">
                  <c:v>18478.546999999999</c:v>
                </c:pt>
                <c:pt idx="2293">
                  <c:v>18475.2</c:v>
                </c:pt>
                <c:pt idx="2294">
                  <c:v>18471.472000000002</c:v>
                </c:pt>
                <c:pt idx="2295">
                  <c:v>18466.576000000001</c:v>
                </c:pt>
                <c:pt idx="2296">
                  <c:v>18463.672999999999</c:v>
                </c:pt>
                <c:pt idx="2297">
                  <c:v>18458.350999999999</c:v>
                </c:pt>
                <c:pt idx="2298">
                  <c:v>18453.274000000001</c:v>
                </c:pt>
                <c:pt idx="2299">
                  <c:v>18448.038</c:v>
                </c:pt>
                <c:pt idx="2300">
                  <c:v>18443.788</c:v>
                </c:pt>
                <c:pt idx="2301">
                  <c:v>18438.834999999999</c:v>
                </c:pt>
                <c:pt idx="2302">
                  <c:v>18433.7</c:v>
                </c:pt>
                <c:pt idx="2303">
                  <c:v>18427.591</c:v>
                </c:pt>
                <c:pt idx="2304">
                  <c:v>18422.394</c:v>
                </c:pt>
                <c:pt idx="2305">
                  <c:v>18418.418000000001</c:v>
                </c:pt>
                <c:pt idx="2306">
                  <c:v>18412.607</c:v>
                </c:pt>
                <c:pt idx="2307">
                  <c:v>18406.819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C4D5-4DA4-9F49-05C7FA5639E5}"/>
            </c:ext>
          </c:extLst>
        </c:ser>
        <c:ser>
          <c:idx val="5"/>
          <c:order val="5"/>
          <c:tx>
            <c:v>-4-33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'CTE-400-36-4-WEB-PP-33(Failure)'!$E$8:$E$2203</c:f>
              <c:numCache>
                <c:formatCode>General</c:formatCode>
                <c:ptCount val="2196"/>
                <c:pt idx="0">
                  <c:v>0</c:v>
                </c:pt>
                <c:pt idx="1">
                  <c:v>3.0000000000000004E-5</c:v>
                </c:pt>
                <c:pt idx="2">
                  <c:v>5.0000000000000002E-5</c:v>
                </c:pt>
                <c:pt idx="3">
                  <c:v>7.0000000000000007E-5</c:v>
                </c:pt>
                <c:pt idx="4">
                  <c:v>1.1E-4</c:v>
                </c:pt>
                <c:pt idx="5">
                  <c:v>1.2E-4</c:v>
                </c:pt>
                <c:pt idx="6">
                  <c:v>1.6999999999999999E-4</c:v>
                </c:pt>
                <c:pt idx="7">
                  <c:v>2.1000000000000001E-4</c:v>
                </c:pt>
                <c:pt idx="8">
                  <c:v>2.2000000000000001E-4</c:v>
                </c:pt>
                <c:pt idx="9">
                  <c:v>2.7E-4</c:v>
                </c:pt>
                <c:pt idx="10">
                  <c:v>2.9E-4</c:v>
                </c:pt>
                <c:pt idx="11">
                  <c:v>3.4000000000000002E-4</c:v>
                </c:pt>
                <c:pt idx="12">
                  <c:v>3.6000000000000002E-4</c:v>
                </c:pt>
                <c:pt idx="13">
                  <c:v>4.0999999999999999E-4</c:v>
                </c:pt>
                <c:pt idx="14">
                  <c:v>4.4999999999999999E-4</c:v>
                </c:pt>
                <c:pt idx="15">
                  <c:v>4.8000000000000001E-4</c:v>
                </c:pt>
                <c:pt idx="16">
                  <c:v>5.2000000000000006E-4</c:v>
                </c:pt>
                <c:pt idx="17">
                  <c:v>5.5000000000000003E-4</c:v>
                </c:pt>
                <c:pt idx="18">
                  <c:v>5.6000000000000006E-4</c:v>
                </c:pt>
                <c:pt idx="19">
                  <c:v>6.0000000000000006E-4</c:v>
                </c:pt>
                <c:pt idx="20">
                  <c:v>6.3000000000000003E-4</c:v>
                </c:pt>
                <c:pt idx="21">
                  <c:v>6.600000000000001E-4</c:v>
                </c:pt>
                <c:pt idx="22">
                  <c:v>6.8000000000000005E-4</c:v>
                </c:pt>
                <c:pt idx="23">
                  <c:v>7.2000000000000005E-4</c:v>
                </c:pt>
                <c:pt idx="24">
                  <c:v>7.5000000000000002E-4</c:v>
                </c:pt>
                <c:pt idx="25">
                  <c:v>8.0000000000000004E-4</c:v>
                </c:pt>
                <c:pt idx="26">
                  <c:v>8.2000000000000009E-4</c:v>
                </c:pt>
                <c:pt idx="27">
                  <c:v>8.5000000000000006E-4</c:v>
                </c:pt>
                <c:pt idx="28">
                  <c:v>9.1E-4</c:v>
                </c:pt>
                <c:pt idx="29">
                  <c:v>9.4000000000000008E-4</c:v>
                </c:pt>
                <c:pt idx="30">
                  <c:v>9.7999999999999997E-4</c:v>
                </c:pt>
                <c:pt idx="31">
                  <c:v>1E-3</c:v>
                </c:pt>
                <c:pt idx="32">
                  <c:v>1.0500000000000002E-3</c:v>
                </c:pt>
                <c:pt idx="33">
                  <c:v>1.07E-3</c:v>
                </c:pt>
                <c:pt idx="34">
                  <c:v>1.1100000000000001E-3</c:v>
                </c:pt>
                <c:pt idx="35">
                  <c:v>1.1300000000000001E-3</c:v>
                </c:pt>
                <c:pt idx="36">
                  <c:v>1.17E-3</c:v>
                </c:pt>
                <c:pt idx="37">
                  <c:v>1.2100000000000001E-3</c:v>
                </c:pt>
                <c:pt idx="38">
                  <c:v>1.24E-3</c:v>
                </c:pt>
                <c:pt idx="39">
                  <c:v>1.2600000000000001E-3</c:v>
                </c:pt>
                <c:pt idx="40">
                  <c:v>1.31E-3</c:v>
                </c:pt>
                <c:pt idx="41">
                  <c:v>1.3500000000000001E-3</c:v>
                </c:pt>
                <c:pt idx="42">
                  <c:v>1.4E-3</c:v>
                </c:pt>
                <c:pt idx="43">
                  <c:v>1.4300000000000001E-3</c:v>
                </c:pt>
                <c:pt idx="44">
                  <c:v>1.4600000000000001E-3</c:v>
                </c:pt>
                <c:pt idx="45">
                  <c:v>1.5E-3</c:v>
                </c:pt>
                <c:pt idx="46">
                  <c:v>1.5300000000000001E-3</c:v>
                </c:pt>
                <c:pt idx="47">
                  <c:v>1.56E-3</c:v>
                </c:pt>
                <c:pt idx="48">
                  <c:v>1.58E-3</c:v>
                </c:pt>
                <c:pt idx="49">
                  <c:v>1.6300000000000002E-3</c:v>
                </c:pt>
                <c:pt idx="50">
                  <c:v>1.7000000000000001E-3</c:v>
                </c:pt>
                <c:pt idx="51">
                  <c:v>1.6900000000000001E-3</c:v>
                </c:pt>
                <c:pt idx="52">
                  <c:v>1.72E-3</c:v>
                </c:pt>
                <c:pt idx="53">
                  <c:v>1.7700000000000001E-3</c:v>
                </c:pt>
                <c:pt idx="54">
                  <c:v>1.8E-3</c:v>
                </c:pt>
                <c:pt idx="55">
                  <c:v>1.81E-3</c:v>
                </c:pt>
                <c:pt idx="56">
                  <c:v>1.8600000000000001E-3</c:v>
                </c:pt>
                <c:pt idx="57">
                  <c:v>1.9E-3</c:v>
                </c:pt>
                <c:pt idx="58">
                  <c:v>1.9300000000000001E-3</c:v>
                </c:pt>
                <c:pt idx="59">
                  <c:v>1.9599999999999999E-3</c:v>
                </c:pt>
                <c:pt idx="60">
                  <c:v>1.99E-3</c:v>
                </c:pt>
                <c:pt idx="61">
                  <c:v>2.0200000000000001E-3</c:v>
                </c:pt>
                <c:pt idx="62">
                  <c:v>2.0500000000000002E-3</c:v>
                </c:pt>
                <c:pt idx="63">
                  <c:v>2.0800000000000003E-3</c:v>
                </c:pt>
                <c:pt idx="64">
                  <c:v>2.1299999999999999E-3</c:v>
                </c:pt>
                <c:pt idx="65">
                  <c:v>2.14E-3</c:v>
                </c:pt>
                <c:pt idx="66">
                  <c:v>2.2100000000000002E-3</c:v>
                </c:pt>
                <c:pt idx="67">
                  <c:v>2.2200000000000002E-3</c:v>
                </c:pt>
                <c:pt idx="68">
                  <c:v>2.2400000000000002E-3</c:v>
                </c:pt>
                <c:pt idx="69">
                  <c:v>2.2799999999999999E-3</c:v>
                </c:pt>
                <c:pt idx="70">
                  <c:v>2.3E-3</c:v>
                </c:pt>
                <c:pt idx="71">
                  <c:v>2.33E-3</c:v>
                </c:pt>
                <c:pt idx="72">
                  <c:v>2.3500000000000001E-3</c:v>
                </c:pt>
                <c:pt idx="73">
                  <c:v>2.4199999999999998E-3</c:v>
                </c:pt>
                <c:pt idx="74">
                  <c:v>2.4399999999999999E-3</c:v>
                </c:pt>
                <c:pt idx="75">
                  <c:v>2.47E-3</c:v>
                </c:pt>
                <c:pt idx="76">
                  <c:v>2.5100000000000001E-3</c:v>
                </c:pt>
                <c:pt idx="77">
                  <c:v>2.5300000000000001E-3</c:v>
                </c:pt>
                <c:pt idx="78">
                  <c:v>2.5500000000000002E-3</c:v>
                </c:pt>
                <c:pt idx="79">
                  <c:v>2.5899999999999999E-3</c:v>
                </c:pt>
                <c:pt idx="80">
                  <c:v>2.63E-3</c:v>
                </c:pt>
                <c:pt idx="81">
                  <c:v>2.6700000000000001E-3</c:v>
                </c:pt>
                <c:pt idx="82">
                  <c:v>2.7100000000000002E-3</c:v>
                </c:pt>
                <c:pt idx="83">
                  <c:v>2.7599999999999999E-3</c:v>
                </c:pt>
                <c:pt idx="84">
                  <c:v>2.7799999999999999E-3</c:v>
                </c:pt>
                <c:pt idx="85">
                  <c:v>2.82E-3</c:v>
                </c:pt>
                <c:pt idx="86">
                  <c:v>2.8600000000000001E-3</c:v>
                </c:pt>
                <c:pt idx="87">
                  <c:v>2.8900000000000002E-3</c:v>
                </c:pt>
                <c:pt idx="88">
                  <c:v>2.96E-3</c:v>
                </c:pt>
                <c:pt idx="89">
                  <c:v>2.97E-3</c:v>
                </c:pt>
                <c:pt idx="90">
                  <c:v>3.0200000000000001E-3</c:v>
                </c:pt>
                <c:pt idx="91">
                  <c:v>3.0200000000000001E-3</c:v>
                </c:pt>
                <c:pt idx="92">
                  <c:v>3.0600000000000002E-3</c:v>
                </c:pt>
                <c:pt idx="93">
                  <c:v>3.0999999999999999E-3</c:v>
                </c:pt>
                <c:pt idx="94">
                  <c:v>3.15E-3</c:v>
                </c:pt>
                <c:pt idx="95">
                  <c:v>3.1700000000000001E-3</c:v>
                </c:pt>
                <c:pt idx="96">
                  <c:v>3.2100000000000002E-3</c:v>
                </c:pt>
                <c:pt idx="97">
                  <c:v>3.2200000000000002E-3</c:v>
                </c:pt>
                <c:pt idx="98">
                  <c:v>3.2599999999999999E-3</c:v>
                </c:pt>
                <c:pt idx="99">
                  <c:v>3.2799999999999999E-3</c:v>
                </c:pt>
                <c:pt idx="100">
                  <c:v>3.32E-3</c:v>
                </c:pt>
                <c:pt idx="101">
                  <c:v>3.3500000000000001E-3</c:v>
                </c:pt>
                <c:pt idx="102">
                  <c:v>3.4000000000000002E-3</c:v>
                </c:pt>
                <c:pt idx="103">
                  <c:v>3.4299999999999999E-3</c:v>
                </c:pt>
                <c:pt idx="104">
                  <c:v>3.46E-3</c:v>
                </c:pt>
                <c:pt idx="105">
                  <c:v>3.48E-3</c:v>
                </c:pt>
                <c:pt idx="106">
                  <c:v>3.5400000000000002E-3</c:v>
                </c:pt>
                <c:pt idx="107">
                  <c:v>3.5500000000000002E-3</c:v>
                </c:pt>
                <c:pt idx="108">
                  <c:v>3.5899999999999999E-3</c:v>
                </c:pt>
                <c:pt idx="109">
                  <c:v>3.5899999999999999E-3</c:v>
                </c:pt>
                <c:pt idx="110">
                  <c:v>3.63E-3</c:v>
                </c:pt>
                <c:pt idx="111">
                  <c:v>3.6800000000000001E-3</c:v>
                </c:pt>
                <c:pt idx="112">
                  <c:v>3.7000000000000002E-3</c:v>
                </c:pt>
                <c:pt idx="113">
                  <c:v>3.7300000000000002E-3</c:v>
                </c:pt>
                <c:pt idx="114">
                  <c:v>3.7699999999999999E-3</c:v>
                </c:pt>
                <c:pt idx="115">
                  <c:v>3.81E-3</c:v>
                </c:pt>
                <c:pt idx="116">
                  <c:v>3.8500000000000001E-3</c:v>
                </c:pt>
                <c:pt idx="117">
                  <c:v>3.9000000000000003E-3</c:v>
                </c:pt>
                <c:pt idx="118">
                  <c:v>3.9000000000000003E-3</c:v>
                </c:pt>
                <c:pt idx="119">
                  <c:v>3.96E-3</c:v>
                </c:pt>
                <c:pt idx="120">
                  <c:v>3.9700000000000004E-3</c:v>
                </c:pt>
                <c:pt idx="121">
                  <c:v>4.0000000000000001E-3</c:v>
                </c:pt>
                <c:pt idx="122">
                  <c:v>4.0400000000000002E-3</c:v>
                </c:pt>
                <c:pt idx="123">
                  <c:v>4.0800000000000003E-3</c:v>
                </c:pt>
                <c:pt idx="124">
                  <c:v>4.1200000000000004E-3</c:v>
                </c:pt>
                <c:pt idx="125">
                  <c:v>4.15E-3</c:v>
                </c:pt>
                <c:pt idx="126">
                  <c:v>4.1999999999999997E-3</c:v>
                </c:pt>
                <c:pt idx="127">
                  <c:v>4.2199999999999998E-3</c:v>
                </c:pt>
                <c:pt idx="128">
                  <c:v>4.2500000000000003E-3</c:v>
                </c:pt>
                <c:pt idx="129">
                  <c:v>4.28E-3</c:v>
                </c:pt>
                <c:pt idx="130">
                  <c:v>4.3299999999999996E-3</c:v>
                </c:pt>
                <c:pt idx="131">
                  <c:v>4.3699999999999998E-3</c:v>
                </c:pt>
                <c:pt idx="132">
                  <c:v>4.4099999999999999E-3</c:v>
                </c:pt>
                <c:pt idx="133">
                  <c:v>4.4299999999999999E-3</c:v>
                </c:pt>
                <c:pt idx="134">
                  <c:v>4.4800000000000005E-3</c:v>
                </c:pt>
                <c:pt idx="135">
                  <c:v>4.4999999999999997E-3</c:v>
                </c:pt>
                <c:pt idx="136">
                  <c:v>4.5300000000000002E-3</c:v>
                </c:pt>
                <c:pt idx="137">
                  <c:v>4.5799999999999999E-3</c:v>
                </c:pt>
                <c:pt idx="138">
                  <c:v>4.5900000000000003E-3</c:v>
                </c:pt>
                <c:pt idx="139">
                  <c:v>4.64E-3</c:v>
                </c:pt>
                <c:pt idx="140">
                  <c:v>4.6499999999999996E-3</c:v>
                </c:pt>
                <c:pt idx="141">
                  <c:v>4.7000000000000002E-3</c:v>
                </c:pt>
                <c:pt idx="142">
                  <c:v>4.7299999999999998E-3</c:v>
                </c:pt>
                <c:pt idx="143">
                  <c:v>4.7699999999999999E-3</c:v>
                </c:pt>
                <c:pt idx="144">
                  <c:v>4.8000000000000004E-3</c:v>
                </c:pt>
                <c:pt idx="145">
                  <c:v>4.8399999999999997E-3</c:v>
                </c:pt>
                <c:pt idx="146">
                  <c:v>4.8399999999999997E-3</c:v>
                </c:pt>
                <c:pt idx="147">
                  <c:v>4.8900000000000002E-3</c:v>
                </c:pt>
                <c:pt idx="148">
                  <c:v>4.9300000000000004E-3</c:v>
                </c:pt>
                <c:pt idx="149">
                  <c:v>4.9700000000000005E-3</c:v>
                </c:pt>
                <c:pt idx="150">
                  <c:v>5.0099999999999997E-3</c:v>
                </c:pt>
                <c:pt idx="151">
                  <c:v>5.0000000000000001E-3</c:v>
                </c:pt>
                <c:pt idx="152">
                  <c:v>5.0200000000000002E-3</c:v>
                </c:pt>
                <c:pt idx="153">
                  <c:v>5.0699999999999999E-3</c:v>
                </c:pt>
                <c:pt idx="154">
                  <c:v>5.11E-3</c:v>
                </c:pt>
                <c:pt idx="155">
                  <c:v>5.1500000000000001E-3</c:v>
                </c:pt>
                <c:pt idx="156">
                  <c:v>5.1999999999999998E-3</c:v>
                </c:pt>
                <c:pt idx="157">
                  <c:v>5.2199999999999998E-3</c:v>
                </c:pt>
                <c:pt idx="158">
                  <c:v>5.2500000000000003E-3</c:v>
                </c:pt>
                <c:pt idx="159">
                  <c:v>5.2900000000000004E-3</c:v>
                </c:pt>
                <c:pt idx="160">
                  <c:v>5.3E-3</c:v>
                </c:pt>
                <c:pt idx="161">
                  <c:v>5.3400000000000001E-3</c:v>
                </c:pt>
                <c:pt idx="162">
                  <c:v>5.3699999999999998E-3</c:v>
                </c:pt>
                <c:pt idx="163">
                  <c:v>5.4299999999999999E-3</c:v>
                </c:pt>
                <c:pt idx="164">
                  <c:v>5.47E-3</c:v>
                </c:pt>
                <c:pt idx="165">
                  <c:v>5.4999999999999997E-3</c:v>
                </c:pt>
                <c:pt idx="166">
                  <c:v>5.5399999999999998E-3</c:v>
                </c:pt>
                <c:pt idx="167">
                  <c:v>5.5700000000000003E-3</c:v>
                </c:pt>
                <c:pt idx="168">
                  <c:v>5.5900000000000004E-3</c:v>
                </c:pt>
                <c:pt idx="169">
                  <c:v>5.6300000000000005E-3</c:v>
                </c:pt>
                <c:pt idx="170">
                  <c:v>5.6800000000000002E-3</c:v>
                </c:pt>
                <c:pt idx="171">
                  <c:v>5.6899999999999997E-3</c:v>
                </c:pt>
                <c:pt idx="172">
                  <c:v>5.7299999999999999E-3</c:v>
                </c:pt>
                <c:pt idx="173">
                  <c:v>5.77E-3</c:v>
                </c:pt>
                <c:pt idx="174">
                  <c:v>5.8100000000000001E-3</c:v>
                </c:pt>
                <c:pt idx="175">
                  <c:v>5.8500000000000002E-3</c:v>
                </c:pt>
                <c:pt idx="176">
                  <c:v>5.8799999999999998E-3</c:v>
                </c:pt>
                <c:pt idx="177">
                  <c:v>5.9100000000000003E-3</c:v>
                </c:pt>
                <c:pt idx="178">
                  <c:v>5.9500000000000004E-3</c:v>
                </c:pt>
                <c:pt idx="179">
                  <c:v>5.9899999999999997E-3</c:v>
                </c:pt>
                <c:pt idx="180">
                  <c:v>6.0000000000000001E-3</c:v>
                </c:pt>
                <c:pt idx="181">
                  <c:v>6.0499999999999998E-3</c:v>
                </c:pt>
                <c:pt idx="182">
                  <c:v>6.0800000000000003E-3</c:v>
                </c:pt>
                <c:pt idx="183">
                  <c:v>6.1200000000000004E-3</c:v>
                </c:pt>
                <c:pt idx="184">
                  <c:v>6.1399999999999996E-3</c:v>
                </c:pt>
                <c:pt idx="185">
                  <c:v>6.1599999999999997E-3</c:v>
                </c:pt>
                <c:pt idx="186">
                  <c:v>6.1900000000000002E-3</c:v>
                </c:pt>
                <c:pt idx="187">
                  <c:v>6.2300000000000003E-3</c:v>
                </c:pt>
                <c:pt idx="188">
                  <c:v>6.28E-3</c:v>
                </c:pt>
                <c:pt idx="189">
                  <c:v>6.3099999999999996E-3</c:v>
                </c:pt>
                <c:pt idx="190">
                  <c:v>6.3299999999999997E-3</c:v>
                </c:pt>
                <c:pt idx="191">
                  <c:v>6.3699999999999998E-3</c:v>
                </c:pt>
                <c:pt idx="192">
                  <c:v>6.4000000000000003E-3</c:v>
                </c:pt>
                <c:pt idx="193">
                  <c:v>6.45E-3</c:v>
                </c:pt>
                <c:pt idx="194">
                  <c:v>6.4799999999999996E-3</c:v>
                </c:pt>
                <c:pt idx="195">
                  <c:v>6.4700000000000001E-3</c:v>
                </c:pt>
                <c:pt idx="196">
                  <c:v>6.5100000000000002E-3</c:v>
                </c:pt>
                <c:pt idx="197">
                  <c:v>6.5500000000000003E-3</c:v>
                </c:pt>
                <c:pt idx="198">
                  <c:v>6.5900000000000004E-3</c:v>
                </c:pt>
                <c:pt idx="199">
                  <c:v>6.62E-3</c:v>
                </c:pt>
                <c:pt idx="200">
                  <c:v>6.6300000000000005E-3</c:v>
                </c:pt>
                <c:pt idx="201">
                  <c:v>6.6600000000000001E-3</c:v>
                </c:pt>
                <c:pt idx="202">
                  <c:v>6.6899999999999998E-3</c:v>
                </c:pt>
                <c:pt idx="203">
                  <c:v>6.7499999999999999E-3</c:v>
                </c:pt>
                <c:pt idx="204">
                  <c:v>6.7600000000000004E-3</c:v>
                </c:pt>
                <c:pt idx="205">
                  <c:v>6.8199999999999997E-3</c:v>
                </c:pt>
                <c:pt idx="206">
                  <c:v>6.8599999999999998E-3</c:v>
                </c:pt>
                <c:pt idx="207">
                  <c:v>6.8900000000000003E-3</c:v>
                </c:pt>
                <c:pt idx="208">
                  <c:v>6.9199999999999999E-3</c:v>
                </c:pt>
                <c:pt idx="209">
                  <c:v>6.9500000000000004E-3</c:v>
                </c:pt>
                <c:pt idx="210">
                  <c:v>6.9800000000000001E-3</c:v>
                </c:pt>
                <c:pt idx="211">
                  <c:v>7.0299999999999998E-3</c:v>
                </c:pt>
                <c:pt idx="212">
                  <c:v>7.0699999999999999E-3</c:v>
                </c:pt>
                <c:pt idx="213">
                  <c:v>7.0899999999999999E-3</c:v>
                </c:pt>
                <c:pt idx="214">
                  <c:v>7.1500000000000001E-3</c:v>
                </c:pt>
                <c:pt idx="215">
                  <c:v>7.1700000000000002E-3</c:v>
                </c:pt>
                <c:pt idx="216">
                  <c:v>7.1999999999999998E-3</c:v>
                </c:pt>
                <c:pt idx="217">
                  <c:v>7.2399999999999999E-3</c:v>
                </c:pt>
                <c:pt idx="218">
                  <c:v>7.28E-3</c:v>
                </c:pt>
                <c:pt idx="219">
                  <c:v>7.3000000000000001E-3</c:v>
                </c:pt>
                <c:pt idx="220">
                  <c:v>7.3400000000000002E-3</c:v>
                </c:pt>
                <c:pt idx="221">
                  <c:v>7.3699999999999998E-3</c:v>
                </c:pt>
                <c:pt idx="222">
                  <c:v>7.4200000000000004E-3</c:v>
                </c:pt>
                <c:pt idx="223">
                  <c:v>7.4200000000000004E-3</c:v>
                </c:pt>
                <c:pt idx="224">
                  <c:v>7.4600000000000005E-3</c:v>
                </c:pt>
                <c:pt idx="225">
                  <c:v>7.4700000000000001E-3</c:v>
                </c:pt>
                <c:pt idx="226">
                  <c:v>7.5199999999999998E-3</c:v>
                </c:pt>
                <c:pt idx="227">
                  <c:v>7.5399999999999998E-3</c:v>
                </c:pt>
                <c:pt idx="228">
                  <c:v>7.5700000000000003E-3</c:v>
                </c:pt>
                <c:pt idx="229">
                  <c:v>7.5799999999999999E-3</c:v>
                </c:pt>
                <c:pt idx="230">
                  <c:v>7.6299999999999996E-3</c:v>
                </c:pt>
                <c:pt idx="231">
                  <c:v>7.6600000000000001E-3</c:v>
                </c:pt>
                <c:pt idx="232">
                  <c:v>7.6899999999999998E-3</c:v>
                </c:pt>
                <c:pt idx="233">
                  <c:v>7.7200000000000003E-3</c:v>
                </c:pt>
                <c:pt idx="234">
                  <c:v>7.7600000000000004E-3</c:v>
                </c:pt>
                <c:pt idx="235">
                  <c:v>7.79E-3</c:v>
                </c:pt>
                <c:pt idx="236">
                  <c:v>7.8399999999999997E-3</c:v>
                </c:pt>
                <c:pt idx="237">
                  <c:v>7.8699999999999985E-3</c:v>
                </c:pt>
                <c:pt idx="238">
                  <c:v>7.9099999999999986E-3</c:v>
                </c:pt>
                <c:pt idx="239">
                  <c:v>7.92E-3</c:v>
                </c:pt>
                <c:pt idx="240">
                  <c:v>7.9699999999999997E-3</c:v>
                </c:pt>
                <c:pt idx="241">
                  <c:v>7.9999999999999984E-3</c:v>
                </c:pt>
                <c:pt idx="242">
                  <c:v>8.0499999999999999E-3</c:v>
                </c:pt>
                <c:pt idx="243">
                  <c:v>8.0599999999999995E-3</c:v>
                </c:pt>
                <c:pt idx="244">
                  <c:v>8.1299999999999983E-3</c:v>
                </c:pt>
                <c:pt idx="245">
                  <c:v>8.1399999999999997E-3</c:v>
                </c:pt>
                <c:pt idx="246">
                  <c:v>8.1799999999999998E-3</c:v>
                </c:pt>
                <c:pt idx="247">
                  <c:v>8.2299999999999995E-3</c:v>
                </c:pt>
                <c:pt idx="248">
                  <c:v>8.26E-3</c:v>
                </c:pt>
                <c:pt idx="249">
                  <c:v>8.2999999999999984E-3</c:v>
                </c:pt>
                <c:pt idx="250">
                  <c:v>8.3499999999999998E-3</c:v>
                </c:pt>
                <c:pt idx="251">
                  <c:v>8.4199999999999987E-3</c:v>
                </c:pt>
                <c:pt idx="252">
                  <c:v>8.4499999999999992E-3</c:v>
                </c:pt>
                <c:pt idx="253">
                  <c:v>8.4799999999999997E-3</c:v>
                </c:pt>
                <c:pt idx="254">
                  <c:v>8.5199999999999998E-3</c:v>
                </c:pt>
                <c:pt idx="255">
                  <c:v>8.5499999999999986E-3</c:v>
                </c:pt>
                <c:pt idx="256">
                  <c:v>8.5799999999999991E-3</c:v>
                </c:pt>
                <c:pt idx="257">
                  <c:v>8.5899999999999987E-3</c:v>
                </c:pt>
                <c:pt idx="258">
                  <c:v>8.6399999999999984E-3</c:v>
                </c:pt>
                <c:pt idx="259">
                  <c:v>8.6799999999999985E-3</c:v>
                </c:pt>
                <c:pt idx="260">
                  <c:v>8.6999999999999994E-3</c:v>
                </c:pt>
                <c:pt idx="261">
                  <c:v>8.7499999999999991E-3</c:v>
                </c:pt>
                <c:pt idx="262">
                  <c:v>8.7799999999999996E-3</c:v>
                </c:pt>
                <c:pt idx="263">
                  <c:v>8.7899999999999992E-3</c:v>
                </c:pt>
                <c:pt idx="264">
                  <c:v>8.8099999999999984E-3</c:v>
                </c:pt>
                <c:pt idx="265">
                  <c:v>8.8599999999999998E-3</c:v>
                </c:pt>
                <c:pt idx="266">
                  <c:v>8.9099999999999995E-3</c:v>
                </c:pt>
                <c:pt idx="267">
                  <c:v>8.94E-3</c:v>
                </c:pt>
                <c:pt idx="268">
                  <c:v>8.9599999999999992E-3</c:v>
                </c:pt>
                <c:pt idx="269">
                  <c:v>8.9999999999999993E-3</c:v>
                </c:pt>
                <c:pt idx="270">
                  <c:v>9.0199999999999985E-3</c:v>
                </c:pt>
                <c:pt idx="271">
                  <c:v>9.0399999999999994E-3</c:v>
                </c:pt>
                <c:pt idx="272">
                  <c:v>9.0699999999999999E-3</c:v>
                </c:pt>
                <c:pt idx="273">
                  <c:v>9.0799999999999995E-3</c:v>
                </c:pt>
                <c:pt idx="274">
                  <c:v>9.1199999999999996E-3</c:v>
                </c:pt>
                <c:pt idx="275">
                  <c:v>9.1299999999999992E-3</c:v>
                </c:pt>
                <c:pt idx="276">
                  <c:v>9.1699999999999993E-3</c:v>
                </c:pt>
                <c:pt idx="277">
                  <c:v>9.219999999999999E-3</c:v>
                </c:pt>
                <c:pt idx="278">
                  <c:v>9.219999999999999E-3</c:v>
                </c:pt>
                <c:pt idx="279">
                  <c:v>9.2599999999999991E-3</c:v>
                </c:pt>
                <c:pt idx="280">
                  <c:v>9.3099999999999988E-3</c:v>
                </c:pt>
                <c:pt idx="281">
                  <c:v>9.3499999999999989E-3</c:v>
                </c:pt>
                <c:pt idx="282">
                  <c:v>9.389999999999999E-3</c:v>
                </c:pt>
                <c:pt idx="283">
                  <c:v>9.4199999999999996E-3</c:v>
                </c:pt>
                <c:pt idx="284">
                  <c:v>9.4499999999999983E-3</c:v>
                </c:pt>
                <c:pt idx="285">
                  <c:v>9.4899999999999984E-3</c:v>
                </c:pt>
                <c:pt idx="286">
                  <c:v>9.5199999999999989E-3</c:v>
                </c:pt>
                <c:pt idx="287">
                  <c:v>9.5699999999999986E-3</c:v>
                </c:pt>
                <c:pt idx="288">
                  <c:v>9.5899999999999996E-3</c:v>
                </c:pt>
                <c:pt idx="289">
                  <c:v>9.6299999999999997E-3</c:v>
                </c:pt>
                <c:pt idx="290">
                  <c:v>9.6399999999999993E-3</c:v>
                </c:pt>
                <c:pt idx="291">
                  <c:v>9.6999999999999986E-3</c:v>
                </c:pt>
                <c:pt idx="292">
                  <c:v>9.7399999999999987E-3</c:v>
                </c:pt>
                <c:pt idx="293">
                  <c:v>9.7599999999999996E-3</c:v>
                </c:pt>
                <c:pt idx="294">
                  <c:v>9.7899999999999984E-3</c:v>
                </c:pt>
                <c:pt idx="295">
                  <c:v>9.8199999999999989E-3</c:v>
                </c:pt>
                <c:pt idx="296">
                  <c:v>9.8699999999999986E-3</c:v>
                </c:pt>
                <c:pt idx="297">
                  <c:v>9.9099999999999987E-3</c:v>
                </c:pt>
                <c:pt idx="298">
                  <c:v>9.9299999999999996E-3</c:v>
                </c:pt>
                <c:pt idx="299">
                  <c:v>9.9699999999999997E-3</c:v>
                </c:pt>
                <c:pt idx="300">
                  <c:v>1.0019999999999999E-2</c:v>
                </c:pt>
                <c:pt idx="301">
                  <c:v>1.0039999999999999E-2</c:v>
                </c:pt>
                <c:pt idx="302">
                  <c:v>1.0069999999999999E-2</c:v>
                </c:pt>
                <c:pt idx="303">
                  <c:v>1.0119999999999999E-2</c:v>
                </c:pt>
                <c:pt idx="304">
                  <c:v>1.0159999999999999E-2</c:v>
                </c:pt>
                <c:pt idx="305">
                  <c:v>1.0189999999999999E-2</c:v>
                </c:pt>
                <c:pt idx="306">
                  <c:v>1.0199999999999999E-2</c:v>
                </c:pt>
                <c:pt idx="307">
                  <c:v>1.0239999999999999E-2</c:v>
                </c:pt>
                <c:pt idx="308">
                  <c:v>1.0289999999999999E-2</c:v>
                </c:pt>
                <c:pt idx="309">
                  <c:v>1.0339999999999998E-2</c:v>
                </c:pt>
                <c:pt idx="310">
                  <c:v>1.0359999999999999E-2</c:v>
                </c:pt>
                <c:pt idx="311">
                  <c:v>1.04E-2</c:v>
                </c:pt>
                <c:pt idx="312">
                  <c:v>1.0409999999999999E-2</c:v>
                </c:pt>
                <c:pt idx="313">
                  <c:v>1.044E-2</c:v>
                </c:pt>
                <c:pt idx="314">
                  <c:v>1.048E-2</c:v>
                </c:pt>
                <c:pt idx="315">
                  <c:v>1.0499999999999999E-2</c:v>
                </c:pt>
                <c:pt idx="316">
                  <c:v>1.052E-2</c:v>
                </c:pt>
                <c:pt idx="317">
                  <c:v>1.056E-2</c:v>
                </c:pt>
                <c:pt idx="318">
                  <c:v>1.06E-2</c:v>
                </c:pt>
                <c:pt idx="319">
                  <c:v>1.0629999999999999E-2</c:v>
                </c:pt>
                <c:pt idx="320">
                  <c:v>1.065E-2</c:v>
                </c:pt>
                <c:pt idx="321">
                  <c:v>1.069E-2</c:v>
                </c:pt>
                <c:pt idx="322">
                  <c:v>1.073E-2</c:v>
                </c:pt>
                <c:pt idx="323">
                  <c:v>1.0759999999999999E-2</c:v>
                </c:pt>
                <c:pt idx="324">
                  <c:v>1.0799999999999999E-2</c:v>
                </c:pt>
                <c:pt idx="325">
                  <c:v>1.082E-2</c:v>
                </c:pt>
                <c:pt idx="326">
                  <c:v>1.0829999999999999E-2</c:v>
                </c:pt>
                <c:pt idx="327">
                  <c:v>1.0869999999999999E-2</c:v>
                </c:pt>
                <c:pt idx="328">
                  <c:v>1.09E-2</c:v>
                </c:pt>
                <c:pt idx="329">
                  <c:v>1.095E-2</c:v>
                </c:pt>
                <c:pt idx="330">
                  <c:v>1.0969999999999999E-2</c:v>
                </c:pt>
                <c:pt idx="331">
                  <c:v>1.103E-2</c:v>
                </c:pt>
                <c:pt idx="332">
                  <c:v>1.1059999999999999E-2</c:v>
                </c:pt>
                <c:pt idx="333">
                  <c:v>1.1089999999999999E-2</c:v>
                </c:pt>
                <c:pt idx="334">
                  <c:v>1.1129999999999999E-2</c:v>
                </c:pt>
                <c:pt idx="335">
                  <c:v>1.1149999999999998E-2</c:v>
                </c:pt>
                <c:pt idx="336">
                  <c:v>1.1209999999999999E-2</c:v>
                </c:pt>
                <c:pt idx="337">
                  <c:v>1.1229999999999999E-2</c:v>
                </c:pt>
                <c:pt idx="338">
                  <c:v>1.1299999999999999E-2</c:v>
                </c:pt>
                <c:pt idx="339">
                  <c:v>1.133E-2</c:v>
                </c:pt>
                <c:pt idx="340">
                  <c:v>1.1349999999999999E-2</c:v>
                </c:pt>
                <c:pt idx="341">
                  <c:v>1.1379999999999999E-2</c:v>
                </c:pt>
                <c:pt idx="342">
                  <c:v>1.142E-2</c:v>
                </c:pt>
                <c:pt idx="343">
                  <c:v>1.1439999999999999E-2</c:v>
                </c:pt>
                <c:pt idx="344">
                  <c:v>1.1469999999999999E-2</c:v>
                </c:pt>
                <c:pt idx="345">
                  <c:v>1.1529999999999999E-2</c:v>
                </c:pt>
                <c:pt idx="346">
                  <c:v>1.1559999999999999E-2</c:v>
                </c:pt>
                <c:pt idx="347">
                  <c:v>1.159E-2</c:v>
                </c:pt>
                <c:pt idx="348">
                  <c:v>1.1639999999999999E-2</c:v>
                </c:pt>
                <c:pt idx="349">
                  <c:v>1.1659999999999998E-2</c:v>
                </c:pt>
                <c:pt idx="350">
                  <c:v>1.1689999999999999E-2</c:v>
                </c:pt>
                <c:pt idx="351">
                  <c:v>1.1739999999999999E-2</c:v>
                </c:pt>
                <c:pt idx="352">
                  <c:v>1.1769999999999999E-2</c:v>
                </c:pt>
                <c:pt idx="353">
                  <c:v>1.1779999999999999E-2</c:v>
                </c:pt>
                <c:pt idx="354">
                  <c:v>1.1829999999999999E-2</c:v>
                </c:pt>
                <c:pt idx="355">
                  <c:v>1.1849999999999999E-2</c:v>
                </c:pt>
                <c:pt idx="356">
                  <c:v>1.188E-2</c:v>
                </c:pt>
                <c:pt idx="357">
                  <c:v>1.1899999999999999E-2</c:v>
                </c:pt>
                <c:pt idx="358">
                  <c:v>1.1939999999999999E-2</c:v>
                </c:pt>
                <c:pt idx="359">
                  <c:v>1.197E-2</c:v>
                </c:pt>
                <c:pt idx="360">
                  <c:v>1.1999999999999999E-2</c:v>
                </c:pt>
                <c:pt idx="361">
                  <c:v>1.2039999999999999E-2</c:v>
                </c:pt>
                <c:pt idx="362">
                  <c:v>1.206E-2</c:v>
                </c:pt>
                <c:pt idx="363">
                  <c:v>1.209E-2</c:v>
                </c:pt>
                <c:pt idx="364">
                  <c:v>1.2119999999999999E-2</c:v>
                </c:pt>
                <c:pt idx="365">
                  <c:v>1.218E-2</c:v>
                </c:pt>
                <c:pt idx="366">
                  <c:v>1.2199999999999999E-2</c:v>
                </c:pt>
                <c:pt idx="367">
                  <c:v>1.2239999999999999E-2</c:v>
                </c:pt>
                <c:pt idx="368">
                  <c:v>1.2249999999999999E-2</c:v>
                </c:pt>
                <c:pt idx="369">
                  <c:v>1.2299999999999998E-2</c:v>
                </c:pt>
                <c:pt idx="370">
                  <c:v>1.235E-2</c:v>
                </c:pt>
                <c:pt idx="371">
                  <c:v>1.2369999999999999E-2</c:v>
                </c:pt>
                <c:pt idx="372">
                  <c:v>1.2369999999999999E-2</c:v>
                </c:pt>
                <c:pt idx="373">
                  <c:v>1.2409999999999999E-2</c:v>
                </c:pt>
                <c:pt idx="374">
                  <c:v>1.2469999999999998E-2</c:v>
                </c:pt>
                <c:pt idx="375">
                  <c:v>1.2499999999999999E-2</c:v>
                </c:pt>
                <c:pt idx="376">
                  <c:v>1.2539999999999999E-2</c:v>
                </c:pt>
                <c:pt idx="377">
                  <c:v>1.2579999999999999E-2</c:v>
                </c:pt>
                <c:pt idx="378">
                  <c:v>1.261E-2</c:v>
                </c:pt>
                <c:pt idx="379">
                  <c:v>1.2659999999999999E-2</c:v>
                </c:pt>
                <c:pt idx="380">
                  <c:v>1.2699999999999999E-2</c:v>
                </c:pt>
                <c:pt idx="381">
                  <c:v>1.2699999999999999E-2</c:v>
                </c:pt>
                <c:pt idx="382">
                  <c:v>1.2749999999999999E-2</c:v>
                </c:pt>
                <c:pt idx="383">
                  <c:v>1.2769999999999998E-2</c:v>
                </c:pt>
                <c:pt idx="384">
                  <c:v>1.282E-2</c:v>
                </c:pt>
                <c:pt idx="385">
                  <c:v>1.2869999999999999E-2</c:v>
                </c:pt>
                <c:pt idx="386">
                  <c:v>1.2889999999999999E-2</c:v>
                </c:pt>
                <c:pt idx="387">
                  <c:v>1.2919999999999999E-2</c:v>
                </c:pt>
                <c:pt idx="388">
                  <c:v>1.2939999999999998E-2</c:v>
                </c:pt>
                <c:pt idx="389">
                  <c:v>1.2999999999999999E-2</c:v>
                </c:pt>
                <c:pt idx="390">
                  <c:v>1.304E-2</c:v>
                </c:pt>
                <c:pt idx="391">
                  <c:v>1.3049999999999999E-2</c:v>
                </c:pt>
                <c:pt idx="392">
                  <c:v>1.3089999999999999E-2</c:v>
                </c:pt>
                <c:pt idx="393">
                  <c:v>1.3099999999999999E-2</c:v>
                </c:pt>
                <c:pt idx="394">
                  <c:v>1.3149999999999998E-2</c:v>
                </c:pt>
                <c:pt idx="395">
                  <c:v>1.3169999999999999E-2</c:v>
                </c:pt>
                <c:pt idx="396">
                  <c:v>1.321E-2</c:v>
                </c:pt>
                <c:pt idx="397">
                  <c:v>1.325E-2</c:v>
                </c:pt>
                <c:pt idx="398">
                  <c:v>1.3269999999999999E-2</c:v>
                </c:pt>
                <c:pt idx="399">
                  <c:v>1.3309999999999999E-2</c:v>
                </c:pt>
                <c:pt idx="400">
                  <c:v>1.333E-2</c:v>
                </c:pt>
                <c:pt idx="401">
                  <c:v>1.338E-2</c:v>
                </c:pt>
                <c:pt idx="402">
                  <c:v>1.3399999999999999E-2</c:v>
                </c:pt>
                <c:pt idx="403">
                  <c:v>1.342E-2</c:v>
                </c:pt>
                <c:pt idx="404">
                  <c:v>1.346E-2</c:v>
                </c:pt>
                <c:pt idx="405">
                  <c:v>1.3469999999999999E-2</c:v>
                </c:pt>
                <c:pt idx="406">
                  <c:v>1.3509999999999999E-2</c:v>
                </c:pt>
                <c:pt idx="407">
                  <c:v>1.355E-2</c:v>
                </c:pt>
                <c:pt idx="408">
                  <c:v>1.359E-2</c:v>
                </c:pt>
                <c:pt idx="409">
                  <c:v>1.363E-2</c:v>
                </c:pt>
                <c:pt idx="410">
                  <c:v>1.367E-2</c:v>
                </c:pt>
                <c:pt idx="411">
                  <c:v>1.3679999999999999E-2</c:v>
                </c:pt>
                <c:pt idx="412">
                  <c:v>1.3729999999999999E-2</c:v>
                </c:pt>
                <c:pt idx="413">
                  <c:v>1.3749999999999998E-2</c:v>
                </c:pt>
                <c:pt idx="414">
                  <c:v>1.38E-2</c:v>
                </c:pt>
                <c:pt idx="415">
                  <c:v>1.3849999999999999E-2</c:v>
                </c:pt>
                <c:pt idx="416">
                  <c:v>1.388E-2</c:v>
                </c:pt>
                <c:pt idx="417">
                  <c:v>1.389E-2</c:v>
                </c:pt>
                <c:pt idx="418">
                  <c:v>1.3949999999999999E-2</c:v>
                </c:pt>
                <c:pt idx="419">
                  <c:v>1.3959999999999998E-2</c:v>
                </c:pt>
                <c:pt idx="420">
                  <c:v>1.401E-2</c:v>
                </c:pt>
                <c:pt idx="421">
                  <c:v>1.4039999999999999E-2</c:v>
                </c:pt>
                <c:pt idx="422">
                  <c:v>1.4079999999999999E-2</c:v>
                </c:pt>
                <c:pt idx="423">
                  <c:v>1.41E-2</c:v>
                </c:pt>
                <c:pt idx="424">
                  <c:v>1.414E-2</c:v>
                </c:pt>
                <c:pt idx="425">
                  <c:v>1.4169999999999999E-2</c:v>
                </c:pt>
                <c:pt idx="426">
                  <c:v>1.4209999999999999E-2</c:v>
                </c:pt>
                <c:pt idx="427">
                  <c:v>1.4239999999999999E-2</c:v>
                </c:pt>
                <c:pt idx="428">
                  <c:v>1.4279999999999999E-2</c:v>
                </c:pt>
                <c:pt idx="429">
                  <c:v>1.4329999999999999E-2</c:v>
                </c:pt>
                <c:pt idx="430">
                  <c:v>1.435E-2</c:v>
                </c:pt>
                <c:pt idx="431">
                  <c:v>1.4379999999999999E-2</c:v>
                </c:pt>
                <c:pt idx="432">
                  <c:v>1.4429999999999998E-2</c:v>
                </c:pt>
                <c:pt idx="433">
                  <c:v>1.4469999999999998E-2</c:v>
                </c:pt>
                <c:pt idx="434">
                  <c:v>1.4489999999999999E-2</c:v>
                </c:pt>
                <c:pt idx="435">
                  <c:v>1.452E-2</c:v>
                </c:pt>
                <c:pt idx="436">
                  <c:v>1.4549999999999999E-2</c:v>
                </c:pt>
                <c:pt idx="437">
                  <c:v>1.4589999999999999E-2</c:v>
                </c:pt>
                <c:pt idx="438">
                  <c:v>1.4629999999999999E-2</c:v>
                </c:pt>
                <c:pt idx="439">
                  <c:v>1.465E-2</c:v>
                </c:pt>
                <c:pt idx="440">
                  <c:v>1.4679999999999999E-2</c:v>
                </c:pt>
                <c:pt idx="441">
                  <c:v>1.4709999999999999E-2</c:v>
                </c:pt>
                <c:pt idx="442">
                  <c:v>1.474E-2</c:v>
                </c:pt>
                <c:pt idx="443">
                  <c:v>1.4769999999999998E-2</c:v>
                </c:pt>
                <c:pt idx="444">
                  <c:v>1.482E-2</c:v>
                </c:pt>
                <c:pt idx="445">
                  <c:v>1.4839999999999999E-2</c:v>
                </c:pt>
                <c:pt idx="446">
                  <c:v>1.4849999999999999E-2</c:v>
                </c:pt>
                <c:pt idx="447">
                  <c:v>1.49E-2</c:v>
                </c:pt>
                <c:pt idx="448">
                  <c:v>1.491E-2</c:v>
                </c:pt>
                <c:pt idx="449">
                  <c:v>1.4939999999999998E-2</c:v>
                </c:pt>
                <c:pt idx="450">
                  <c:v>1.499E-2</c:v>
                </c:pt>
                <c:pt idx="451">
                  <c:v>1.503E-2</c:v>
                </c:pt>
                <c:pt idx="452">
                  <c:v>1.5089999999999999E-2</c:v>
                </c:pt>
                <c:pt idx="453">
                  <c:v>1.5099999999999999E-2</c:v>
                </c:pt>
                <c:pt idx="454">
                  <c:v>1.5129999999999999E-2</c:v>
                </c:pt>
                <c:pt idx="455">
                  <c:v>1.5169999999999999E-2</c:v>
                </c:pt>
                <c:pt idx="456">
                  <c:v>1.5189999999999999E-2</c:v>
                </c:pt>
                <c:pt idx="457">
                  <c:v>1.5229999999999999E-2</c:v>
                </c:pt>
                <c:pt idx="458">
                  <c:v>1.529E-2</c:v>
                </c:pt>
                <c:pt idx="459">
                  <c:v>1.529E-2</c:v>
                </c:pt>
                <c:pt idx="460">
                  <c:v>1.533E-2</c:v>
                </c:pt>
                <c:pt idx="461">
                  <c:v>1.538E-2</c:v>
                </c:pt>
                <c:pt idx="462">
                  <c:v>1.538E-2</c:v>
                </c:pt>
                <c:pt idx="463">
                  <c:v>1.5429999999999999E-2</c:v>
                </c:pt>
                <c:pt idx="464">
                  <c:v>1.546E-2</c:v>
                </c:pt>
                <c:pt idx="465">
                  <c:v>1.5489999999999999E-2</c:v>
                </c:pt>
                <c:pt idx="466">
                  <c:v>1.5529999999999999E-2</c:v>
                </c:pt>
                <c:pt idx="467">
                  <c:v>1.5559999999999999E-2</c:v>
                </c:pt>
                <c:pt idx="468">
                  <c:v>1.5609999999999999E-2</c:v>
                </c:pt>
                <c:pt idx="469">
                  <c:v>1.5630000000000002E-2</c:v>
                </c:pt>
                <c:pt idx="470">
                  <c:v>1.566E-2</c:v>
                </c:pt>
                <c:pt idx="471">
                  <c:v>1.5709999999999998E-2</c:v>
                </c:pt>
                <c:pt idx="472">
                  <c:v>1.5740000000000001E-2</c:v>
                </c:pt>
                <c:pt idx="473">
                  <c:v>1.5789999999999998E-2</c:v>
                </c:pt>
                <c:pt idx="474">
                  <c:v>1.5799999999999998E-2</c:v>
                </c:pt>
                <c:pt idx="475">
                  <c:v>1.584E-2</c:v>
                </c:pt>
                <c:pt idx="476">
                  <c:v>1.5879999999999998E-2</c:v>
                </c:pt>
                <c:pt idx="477">
                  <c:v>1.592E-2</c:v>
                </c:pt>
                <c:pt idx="478">
                  <c:v>1.5959999999999998E-2</c:v>
                </c:pt>
                <c:pt idx="479">
                  <c:v>1.6E-2</c:v>
                </c:pt>
                <c:pt idx="480">
                  <c:v>1.6029999999999999E-2</c:v>
                </c:pt>
                <c:pt idx="481">
                  <c:v>1.6059999999999998E-2</c:v>
                </c:pt>
                <c:pt idx="482">
                  <c:v>1.6069999999999997E-2</c:v>
                </c:pt>
                <c:pt idx="483">
                  <c:v>1.6129999999999999E-2</c:v>
                </c:pt>
                <c:pt idx="484">
                  <c:v>1.6149999999999998E-2</c:v>
                </c:pt>
                <c:pt idx="485">
                  <c:v>1.618E-2</c:v>
                </c:pt>
                <c:pt idx="486">
                  <c:v>1.6219999999999998E-2</c:v>
                </c:pt>
                <c:pt idx="487">
                  <c:v>1.6239999999999997E-2</c:v>
                </c:pt>
                <c:pt idx="488">
                  <c:v>1.6279999999999999E-2</c:v>
                </c:pt>
                <c:pt idx="489">
                  <c:v>1.6299999999999999E-2</c:v>
                </c:pt>
                <c:pt idx="490">
                  <c:v>1.636E-2</c:v>
                </c:pt>
                <c:pt idx="491">
                  <c:v>1.6369999999999999E-2</c:v>
                </c:pt>
                <c:pt idx="492">
                  <c:v>1.6409999999999998E-2</c:v>
                </c:pt>
                <c:pt idx="493">
                  <c:v>1.644E-2</c:v>
                </c:pt>
                <c:pt idx="494">
                  <c:v>1.6469999999999999E-2</c:v>
                </c:pt>
                <c:pt idx="495">
                  <c:v>1.652E-2</c:v>
                </c:pt>
                <c:pt idx="496">
                  <c:v>1.6549999999999999E-2</c:v>
                </c:pt>
                <c:pt idx="497">
                  <c:v>1.6569999999999998E-2</c:v>
                </c:pt>
                <c:pt idx="498">
                  <c:v>1.6619999999999999E-2</c:v>
                </c:pt>
                <c:pt idx="499">
                  <c:v>1.6659999999999998E-2</c:v>
                </c:pt>
                <c:pt idx="500">
                  <c:v>1.67E-2</c:v>
                </c:pt>
                <c:pt idx="501">
                  <c:v>1.6729999999999998E-2</c:v>
                </c:pt>
                <c:pt idx="502">
                  <c:v>1.6760000000000001E-2</c:v>
                </c:pt>
                <c:pt idx="503">
                  <c:v>1.678E-2</c:v>
                </c:pt>
                <c:pt idx="504">
                  <c:v>1.6819999999999998E-2</c:v>
                </c:pt>
                <c:pt idx="505">
                  <c:v>1.6840000000000001E-2</c:v>
                </c:pt>
                <c:pt idx="506">
                  <c:v>1.6889999999999999E-2</c:v>
                </c:pt>
                <c:pt idx="507">
                  <c:v>1.6930000000000001E-2</c:v>
                </c:pt>
                <c:pt idx="508">
                  <c:v>1.6959999999999999E-2</c:v>
                </c:pt>
                <c:pt idx="509">
                  <c:v>1.6969999999999999E-2</c:v>
                </c:pt>
                <c:pt idx="510">
                  <c:v>1.702E-2</c:v>
                </c:pt>
                <c:pt idx="511">
                  <c:v>1.704E-2</c:v>
                </c:pt>
                <c:pt idx="512">
                  <c:v>1.7069999999999998E-2</c:v>
                </c:pt>
                <c:pt idx="513">
                  <c:v>1.7089999999999998E-2</c:v>
                </c:pt>
                <c:pt idx="514">
                  <c:v>1.7139999999999999E-2</c:v>
                </c:pt>
                <c:pt idx="515">
                  <c:v>1.7159999999999998E-2</c:v>
                </c:pt>
                <c:pt idx="516">
                  <c:v>1.719E-2</c:v>
                </c:pt>
                <c:pt idx="517">
                  <c:v>1.7239999999999998E-2</c:v>
                </c:pt>
                <c:pt idx="518">
                  <c:v>1.7249999999999998E-2</c:v>
                </c:pt>
                <c:pt idx="519">
                  <c:v>1.7309999999999999E-2</c:v>
                </c:pt>
                <c:pt idx="520">
                  <c:v>1.7339999999999998E-2</c:v>
                </c:pt>
                <c:pt idx="521">
                  <c:v>1.736E-2</c:v>
                </c:pt>
                <c:pt idx="522">
                  <c:v>1.736E-2</c:v>
                </c:pt>
                <c:pt idx="523">
                  <c:v>1.7419999999999998E-2</c:v>
                </c:pt>
                <c:pt idx="524">
                  <c:v>1.746E-2</c:v>
                </c:pt>
                <c:pt idx="525">
                  <c:v>1.7469999999999999E-2</c:v>
                </c:pt>
                <c:pt idx="526">
                  <c:v>1.754E-2</c:v>
                </c:pt>
                <c:pt idx="527">
                  <c:v>1.7569999999999999E-2</c:v>
                </c:pt>
                <c:pt idx="528">
                  <c:v>1.762E-2</c:v>
                </c:pt>
                <c:pt idx="529">
                  <c:v>1.7639999999999999E-2</c:v>
                </c:pt>
                <c:pt idx="530">
                  <c:v>1.7679999999999998E-2</c:v>
                </c:pt>
                <c:pt idx="531">
                  <c:v>1.771E-2</c:v>
                </c:pt>
                <c:pt idx="532">
                  <c:v>1.7749999999999998E-2</c:v>
                </c:pt>
                <c:pt idx="533">
                  <c:v>1.779E-2</c:v>
                </c:pt>
                <c:pt idx="534">
                  <c:v>1.7819999999999999E-2</c:v>
                </c:pt>
                <c:pt idx="535">
                  <c:v>1.7849999999999998E-2</c:v>
                </c:pt>
                <c:pt idx="536">
                  <c:v>1.787E-2</c:v>
                </c:pt>
                <c:pt idx="537">
                  <c:v>1.788E-2</c:v>
                </c:pt>
                <c:pt idx="538">
                  <c:v>1.7939999999999998E-2</c:v>
                </c:pt>
                <c:pt idx="539">
                  <c:v>1.797E-2</c:v>
                </c:pt>
                <c:pt idx="540">
                  <c:v>1.8009999999999998E-2</c:v>
                </c:pt>
                <c:pt idx="541">
                  <c:v>1.804E-2</c:v>
                </c:pt>
                <c:pt idx="542">
                  <c:v>1.8069999999999999E-2</c:v>
                </c:pt>
                <c:pt idx="543">
                  <c:v>1.8099999999999998E-2</c:v>
                </c:pt>
                <c:pt idx="544">
                  <c:v>1.814E-2</c:v>
                </c:pt>
                <c:pt idx="545">
                  <c:v>1.8159999999999999E-2</c:v>
                </c:pt>
                <c:pt idx="546">
                  <c:v>1.821E-2</c:v>
                </c:pt>
                <c:pt idx="547">
                  <c:v>1.8249999999999999E-2</c:v>
                </c:pt>
                <c:pt idx="548">
                  <c:v>1.8279999999999998E-2</c:v>
                </c:pt>
                <c:pt idx="549">
                  <c:v>1.831E-2</c:v>
                </c:pt>
                <c:pt idx="550">
                  <c:v>1.8339999999999999E-2</c:v>
                </c:pt>
                <c:pt idx="551">
                  <c:v>1.8370000000000001E-2</c:v>
                </c:pt>
                <c:pt idx="552">
                  <c:v>1.84E-2</c:v>
                </c:pt>
                <c:pt idx="553">
                  <c:v>1.8460000000000001E-2</c:v>
                </c:pt>
                <c:pt idx="554">
                  <c:v>1.847E-2</c:v>
                </c:pt>
                <c:pt idx="555">
                  <c:v>1.8499999999999999E-2</c:v>
                </c:pt>
                <c:pt idx="556">
                  <c:v>1.8550000000000001E-2</c:v>
                </c:pt>
                <c:pt idx="557">
                  <c:v>1.8579999999999999E-2</c:v>
                </c:pt>
                <c:pt idx="558">
                  <c:v>1.8599999999999998E-2</c:v>
                </c:pt>
                <c:pt idx="559">
                  <c:v>1.864E-2</c:v>
                </c:pt>
                <c:pt idx="560">
                  <c:v>1.8689999999999998E-2</c:v>
                </c:pt>
                <c:pt idx="561">
                  <c:v>1.873E-2</c:v>
                </c:pt>
                <c:pt idx="562">
                  <c:v>1.8759999999999999E-2</c:v>
                </c:pt>
                <c:pt idx="563">
                  <c:v>1.8779999999999998E-2</c:v>
                </c:pt>
                <c:pt idx="564">
                  <c:v>1.882E-2</c:v>
                </c:pt>
                <c:pt idx="565">
                  <c:v>1.8839999999999999E-2</c:v>
                </c:pt>
                <c:pt idx="566">
                  <c:v>1.8879999999999997E-2</c:v>
                </c:pt>
                <c:pt idx="567">
                  <c:v>1.8929999999999999E-2</c:v>
                </c:pt>
                <c:pt idx="568">
                  <c:v>1.8949999999999998E-2</c:v>
                </c:pt>
                <c:pt idx="569">
                  <c:v>1.899E-2</c:v>
                </c:pt>
                <c:pt idx="570">
                  <c:v>1.9029999999999998E-2</c:v>
                </c:pt>
                <c:pt idx="571">
                  <c:v>1.9049999999999997E-2</c:v>
                </c:pt>
                <c:pt idx="572">
                  <c:v>1.907E-2</c:v>
                </c:pt>
                <c:pt idx="573">
                  <c:v>1.9099999999999999E-2</c:v>
                </c:pt>
                <c:pt idx="574">
                  <c:v>1.9129999999999998E-2</c:v>
                </c:pt>
                <c:pt idx="575">
                  <c:v>1.915E-2</c:v>
                </c:pt>
                <c:pt idx="576">
                  <c:v>1.9179999999999999E-2</c:v>
                </c:pt>
                <c:pt idx="577">
                  <c:v>1.9230000000000001E-2</c:v>
                </c:pt>
                <c:pt idx="578">
                  <c:v>1.9269999999999999E-2</c:v>
                </c:pt>
                <c:pt idx="579">
                  <c:v>1.9289999999999998E-2</c:v>
                </c:pt>
                <c:pt idx="580">
                  <c:v>1.934E-2</c:v>
                </c:pt>
                <c:pt idx="581">
                  <c:v>1.9349999999999999E-2</c:v>
                </c:pt>
                <c:pt idx="582">
                  <c:v>1.9389999999999998E-2</c:v>
                </c:pt>
                <c:pt idx="583">
                  <c:v>1.941E-2</c:v>
                </c:pt>
                <c:pt idx="584">
                  <c:v>1.9449999999999999E-2</c:v>
                </c:pt>
                <c:pt idx="585">
                  <c:v>1.949E-2</c:v>
                </c:pt>
                <c:pt idx="586">
                  <c:v>1.9519999999999999E-2</c:v>
                </c:pt>
                <c:pt idx="587">
                  <c:v>1.9559999999999998E-2</c:v>
                </c:pt>
                <c:pt idx="588">
                  <c:v>1.9599999999999999E-2</c:v>
                </c:pt>
                <c:pt idx="589">
                  <c:v>1.9639999999999998E-2</c:v>
                </c:pt>
                <c:pt idx="590">
                  <c:v>1.967E-2</c:v>
                </c:pt>
                <c:pt idx="591">
                  <c:v>1.9719999999999998E-2</c:v>
                </c:pt>
                <c:pt idx="592">
                  <c:v>1.9740000000000001E-2</c:v>
                </c:pt>
                <c:pt idx="593">
                  <c:v>1.9769999999999999E-2</c:v>
                </c:pt>
                <c:pt idx="594">
                  <c:v>1.9809999999999998E-2</c:v>
                </c:pt>
                <c:pt idx="595">
                  <c:v>1.985E-2</c:v>
                </c:pt>
                <c:pt idx="596">
                  <c:v>1.9879999999999998E-2</c:v>
                </c:pt>
                <c:pt idx="597">
                  <c:v>1.9899999999999998E-2</c:v>
                </c:pt>
                <c:pt idx="598">
                  <c:v>1.9949999999999999E-2</c:v>
                </c:pt>
                <c:pt idx="599">
                  <c:v>1.9990000000000001E-2</c:v>
                </c:pt>
                <c:pt idx="600">
                  <c:v>2.002E-2</c:v>
                </c:pt>
                <c:pt idx="601">
                  <c:v>2.0039999999999999E-2</c:v>
                </c:pt>
                <c:pt idx="602">
                  <c:v>2.0069999999999998E-2</c:v>
                </c:pt>
                <c:pt idx="603">
                  <c:v>2.0109999999999999E-2</c:v>
                </c:pt>
                <c:pt idx="604">
                  <c:v>2.0139999999999998E-2</c:v>
                </c:pt>
                <c:pt idx="605">
                  <c:v>2.018E-2</c:v>
                </c:pt>
                <c:pt idx="606">
                  <c:v>2.0219999999999998E-2</c:v>
                </c:pt>
                <c:pt idx="607">
                  <c:v>2.0250000000000001E-2</c:v>
                </c:pt>
                <c:pt idx="608">
                  <c:v>2.0289999999999999E-2</c:v>
                </c:pt>
                <c:pt idx="609">
                  <c:v>2.0319999999999998E-2</c:v>
                </c:pt>
                <c:pt idx="610">
                  <c:v>2.036E-2</c:v>
                </c:pt>
                <c:pt idx="611">
                  <c:v>2.0389999999999998E-2</c:v>
                </c:pt>
                <c:pt idx="612">
                  <c:v>2.0409999999999998E-2</c:v>
                </c:pt>
                <c:pt idx="613">
                  <c:v>2.0459999999999999E-2</c:v>
                </c:pt>
                <c:pt idx="614">
                  <c:v>2.0479999999999998E-2</c:v>
                </c:pt>
                <c:pt idx="615">
                  <c:v>2.053E-2</c:v>
                </c:pt>
                <c:pt idx="616">
                  <c:v>2.0579999999999998E-2</c:v>
                </c:pt>
                <c:pt idx="617">
                  <c:v>2.06E-2</c:v>
                </c:pt>
                <c:pt idx="618">
                  <c:v>2.0629999999999999E-2</c:v>
                </c:pt>
                <c:pt idx="619">
                  <c:v>2.0659999999999998E-2</c:v>
                </c:pt>
                <c:pt idx="620">
                  <c:v>2.0670000000000001E-2</c:v>
                </c:pt>
                <c:pt idx="621">
                  <c:v>2.0709999999999999E-2</c:v>
                </c:pt>
                <c:pt idx="622">
                  <c:v>2.0749999999999998E-2</c:v>
                </c:pt>
                <c:pt idx="623">
                  <c:v>2.0749999999999998E-2</c:v>
                </c:pt>
                <c:pt idx="624">
                  <c:v>2.0799999999999999E-2</c:v>
                </c:pt>
                <c:pt idx="625">
                  <c:v>2.0829999999999998E-2</c:v>
                </c:pt>
                <c:pt idx="626">
                  <c:v>2.085E-2</c:v>
                </c:pt>
                <c:pt idx="627">
                  <c:v>2.0899999999999998E-2</c:v>
                </c:pt>
                <c:pt idx="628">
                  <c:v>2.095E-2</c:v>
                </c:pt>
                <c:pt idx="629">
                  <c:v>2.0969999999999999E-2</c:v>
                </c:pt>
                <c:pt idx="630">
                  <c:v>2.0999999999999998E-2</c:v>
                </c:pt>
                <c:pt idx="631">
                  <c:v>2.103E-2</c:v>
                </c:pt>
                <c:pt idx="632">
                  <c:v>2.1049999999999999E-2</c:v>
                </c:pt>
                <c:pt idx="633">
                  <c:v>2.1079999999999998E-2</c:v>
                </c:pt>
                <c:pt idx="634">
                  <c:v>2.112E-2</c:v>
                </c:pt>
                <c:pt idx="635">
                  <c:v>2.1159999999999998E-2</c:v>
                </c:pt>
                <c:pt idx="636">
                  <c:v>2.12E-2</c:v>
                </c:pt>
                <c:pt idx="637">
                  <c:v>2.1239999999999998E-2</c:v>
                </c:pt>
                <c:pt idx="638">
                  <c:v>2.1259999999999998E-2</c:v>
                </c:pt>
                <c:pt idx="639">
                  <c:v>2.1299999999999999E-2</c:v>
                </c:pt>
                <c:pt idx="640">
                  <c:v>2.1319999999999999E-2</c:v>
                </c:pt>
                <c:pt idx="641">
                  <c:v>2.1360000000000001E-2</c:v>
                </c:pt>
                <c:pt idx="642">
                  <c:v>2.1409999999999998E-2</c:v>
                </c:pt>
                <c:pt idx="643">
                  <c:v>2.1429999999999998E-2</c:v>
                </c:pt>
                <c:pt idx="644">
                  <c:v>2.147E-2</c:v>
                </c:pt>
                <c:pt idx="645">
                  <c:v>2.1479999999999999E-2</c:v>
                </c:pt>
                <c:pt idx="646">
                  <c:v>2.1530000000000001E-2</c:v>
                </c:pt>
                <c:pt idx="647">
                  <c:v>2.155E-2</c:v>
                </c:pt>
                <c:pt idx="648">
                  <c:v>2.162E-2</c:v>
                </c:pt>
                <c:pt idx="649">
                  <c:v>2.163E-2</c:v>
                </c:pt>
                <c:pt idx="650">
                  <c:v>2.1700000000000001E-2</c:v>
                </c:pt>
                <c:pt idx="651">
                  <c:v>2.172E-2</c:v>
                </c:pt>
                <c:pt idx="652">
                  <c:v>2.1749999999999999E-2</c:v>
                </c:pt>
                <c:pt idx="653">
                  <c:v>2.1780000000000001E-2</c:v>
                </c:pt>
                <c:pt idx="654">
                  <c:v>2.1819999999999999E-2</c:v>
                </c:pt>
                <c:pt idx="655">
                  <c:v>2.1870000000000001E-2</c:v>
                </c:pt>
                <c:pt idx="656">
                  <c:v>2.189E-2</c:v>
                </c:pt>
                <c:pt idx="657">
                  <c:v>2.1919999999999999E-2</c:v>
                </c:pt>
                <c:pt idx="658">
                  <c:v>2.197E-2</c:v>
                </c:pt>
                <c:pt idx="659">
                  <c:v>2.1989999999999999E-2</c:v>
                </c:pt>
                <c:pt idx="660">
                  <c:v>2.2019999999999998E-2</c:v>
                </c:pt>
                <c:pt idx="661">
                  <c:v>2.2040000000000001E-2</c:v>
                </c:pt>
                <c:pt idx="662">
                  <c:v>2.2089999999999999E-2</c:v>
                </c:pt>
                <c:pt idx="663">
                  <c:v>2.2120000000000001E-2</c:v>
                </c:pt>
                <c:pt idx="664">
                  <c:v>2.2159999999999999E-2</c:v>
                </c:pt>
                <c:pt idx="665">
                  <c:v>2.2189999999999998E-2</c:v>
                </c:pt>
                <c:pt idx="666">
                  <c:v>2.223E-2</c:v>
                </c:pt>
                <c:pt idx="667">
                  <c:v>2.2269999999999998E-2</c:v>
                </c:pt>
                <c:pt idx="668">
                  <c:v>2.2290000000000001E-2</c:v>
                </c:pt>
                <c:pt idx="669">
                  <c:v>2.2329999999999999E-2</c:v>
                </c:pt>
                <c:pt idx="670">
                  <c:v>2.2349999999999998E-2</c:v>
                </c:pt>
                <c:pt idx="671">
                  <c:v>2.24E-2</c:v>
                </c:pt>
                <c:pt idx="672">
                  <c:v>2.2439999999999998E-2</c:v>
                </c:pt>
                <c:pt idx="673">
                  <c:v>2.2449999999999998E-2</c:v>
                </c:pt>
                <c:pt idx="674">
                  <c:v>2.2509999999999999E-2</c:v>
                </c:pt>
                <c:pt idx="675">
                  <c:v>2.2529999999999998E-2</c:v>
                </c:pt>
                <c:pt idx="676">
                  <c:v>2.2550000000000001E-2</c:v>
                </c:pt>
                <c:pt idx="677">
                  <c:v>2.2609999999999998E-2</c:v>
                </c:pt>
                <c:pt idx="678">
                  <c:v>2.2619999999999998E-2</c:v>
                </c:pt>
                <c:pt idx="679">
                  <c:v>2.266E-2</c:v>
                </c:pt>
                <c:pt idx="680">
                  <c:v>2.265E-2</c:v>
                </c:pt>
                <c:pt idx="681">
                  <c:v>2.2720000000000001E-2</c:v>
                </c:pt>
                <c:pt idx="682">
                  <c:v>2.274E-2</c:v>
                </c:pt>
                <c:pt idx="683">
                  <c:v>2.2759999999999999E-2</c:v>
                </c:pt>
                <c:pt idx="684">
                  <c:v>2.2800000000000001E-2</c:v>
                </c:pt>
                <c:pt idx="685">
                  <c:v>2.283E-2</c:v>
                </c:pt>
                <c:pt idx="686">
                  <c:v>2.2869999999999998E-2</c:v>
                </c:pt>
                <c:pt idx="687">
                  <c:v>2.2919999999999999E-2</c:v>
                </c:pt>
                <c:pt idx="688">
                  <c:v>2.2949999999999998E-2</c:v>
                </c:pt>
                <c:pt idx="689">
                  <c:v>2.2970000000000001E-2</c:v>
                </c:pt>
                <c:pt idx="690">
                  <c:v>2.299E-2</c:v>
                </c:pt>
                <c:pt idx="691">
                  <c:v>2.3029999999999998E-2</c:v>
                </c:pt>
                <c:pt idx="692">
                  <c:v>2.3060000000000001E-2</c:v>
                </c:pt>
                <c:pt idx="693">
                  <c:v>2.3089999999999999E-2</c:v>
                </c:pt>
                <c:pt idx="694">
                  <c:v>2.3140000000000001E-2</c:v>
                </c:pt>
                <c:pt idx="695">
                  <c:v>2.317E-2</c:v>
                </c:pt>
                <c:pt idx="696">
                  <c:v>2.3199999999999998E-2</c:v>
                </c:pt>
                <c:pt idx="697">
                  <c:v>2.3209999999999998E-2</c:v>
                </c:pt>
                <c:pt idx="698">
                  <c:v>2.325E-2</c:v>
                </c:pt>
                <c:pt idx="699">
                  <c:v>2.3299999999999998E-2</c:v>
                </c:pt>
                <c:pt idx="700">
                  <c:v>2.3349999999999999E-2</c:v>
                </c:pt>
                <c:pt idx="701">
                  <c:v>2.3369999999999998E-2</c:v>
                </c:pt>
                <c:pt idx="702">
                  <c:v>2.3400000000000001E-2</c:v>
                </c:pt>
                <c:pt idx="703">
                  <c:v>2.3449999999999999E-2</c:v>
                </c:pt>
                <c:pt idx="704">
                  <c:v>2.349E-2</c:v>
                </c:pt>
                <c:pt idx="705">
                  <c:v>2.351E-2</c:v>
                </c:pt>
                <c:pt idx="706">
                  <c:v>2.3549999999999998E-2</c:v>
                </c:pt>
                <c:pt idx="707">
                  <c:v>2.3570000000000001E-2</c:v>
                </c:pt>
                <c:pt idx="708">
                  <c:v>2.3629999999999998E-2</c:v>
                </c:pt>
                <c:pt idx="709">
                  <c:v>2.3639999999999998E-2</c:v>
                </c:pt>
                <c:pt idx="710">
                  <c:v>2.367E-2</c:v>
                </c:pt>
                <c:pt idx="711">
                  <c:v>2.3699999999999999E-2</c:v>
                </c:pt>
                <c:pt idx="712">
                  <c:v>2.375E-2</c:v>
                </c:pt>
                <c:pt idx="713">
                  <c:v>2.376E-2</c:v>
                </c:pt>
                <c:pt idx="714">
                  <c:v>2.3799999999999998E-2</c:v>
                </c:pt>
                <c:pt idx="715">
                  <c:v>2.384E-2</c:v>
                </c:pt>
                <c:pt idx="716">
                  <c:v>2.3869999999999999E-2</c:v>
                </c:pt>
                <c:pt idx="717">
                  <c:v>2.3899999999999998E-2</c:v>
                </c:pt>
                <c:pt idx="718">
                  <c:v>2.393E-2</c:v>
                </c:pt>
                <c:pt idx="719">
                  <c:v>2.3959999999999999E-2</c:v>
                </c:pt>
                <c:pt idx="720">
                  <c:v>2.4E-2</c:v>
                </c:pt>
                <c:pt idx="721">
                  <c:v>2.402E-2</c:v>
                </c:pt>
                <c:pt idx="722">
                  <c:v>2.4080000000000001E-2</c:v>
                </c:pt>
                <c:pt idx="723">
                  <c:v>2.41E-2</c:v>
                </c:pt>
                <c:pt idx="724">
                  <c:v>2.4139999999999998E-2</c:v>
                </c:pt>
                <c:pt idx="725">
                  <c:v>2.4149999999999998E-2</c:v>
                </c:pt>
                <c:pt idx="726">
                  <c:v>2.4209999999999999E-2</c:v>
                </c:pt>
                <c:pt idx="727">
                  <c:v>2.4229999999999998E-2</c:v>
                </c:pt>
                <c:pt idx="728">
                  <c:v>2.4289999999999999E-2</c:v>
                </c:pt>
                <c:pt idx="729">
                  <c:v>2.4289999999999999E-2</c:v>
                </c:pt>
                <c:pt idx="730">
                  <c:v>2.4329999999999997E-2</c:v>
                </c:pt>
                <c:pt idx="731">
                  <c:v>2.4379999999999999E-2</c:v>
                </c:pt>
                <c:pt idx="732">
                  <c:v>2.4399999999999998E-2</c:v>
                </c:pt>
                <c:pt idx="733">
                  <c:v>2.444E-2</c:v>
                </c:pt>
                <c:pt idx="734">
                  <c:v>2.4469999999999999E-2</c:v>
                </c:pt>
                <c:pt idx="735">
                  <c:v>2.4510000000000001E-2</c:v>
                </c:pt>
                <c:pt idx="736">
                  <c:v>2.4539999999999999E-2</c:v>
                </c:pt>
                <c:pt idx="737">
                  <c:v>2.4579999999999998E-2</c:v>
                </c:pt>
                <c:pt idx="738">
                  <c:v>2.46E-2</c:v>
                </c:pt>
                <c:pt idx="739">
                  <c:v>2.4639999999999999E-2</c:v>
                </c:pt>
                <c:pt idx="740">
                  <c:v>2.4659999999999998E-2</c:v>
                </c:pt>
                <c:pt idx="741">
                  <c:v>2.4709999999999999E-2</c:v>
                </c:pt>
                <c:pt idx="742">
                  <c:v>2.4719999999999999E-2</c:v>
                </c:pt>
                <c:pt idx="743">
                  <c:v>2.4760000000000001E-2</c:v>
                </c:pt>
                <c:pt idx="744">
                  <c:v>2.479E-2</c:v>
                </c:pt>
                <c:pt idx="745">
                  <c:v>2.4829999999999998E-2</c:v>
                </c:pt>
                <c:pt idx="746">
                  <c:v>2.486E-2</c:v>
                </c:pt>
                <c:pt idx="747">
                  <c:v>2.4889999999999999E-2</c:v>
                </c:pt>
                <c:pt idx="748">
                  <c:v>2.4930000000000001E-2</c:v>
                </c:pt>
                <c:pt idx="749">
                  <c:v>2.496E-2</c:v>
                </c:pt>
                <c:pt idx="750">
                  <c:v>2.5009999999999998E-2</c:v>
                </c:pt>
                <c:pt idx="751">
                  <c:v>2.504E-2</c:v>
                </c:pt>
                <c:pt idx="752">
                  <c:v>2.5049999999999999E-2</c:v>
                </c:pt>
                <c:pt idx="753">
                  <c:v>2.513E-2</c:v>
                </c:pt>
                <c:pt idx="754">
                  <c:v>2.5159999999999998E-2</c:v>
                </c:pt>
                <c:pt idx="755">
                  <c:v>2.5169999999999998E-2</c:v>
                </c:pt>
                <c:pt idx="756">
                  <c:v>2.521E-2</c:v>
                </c:pt>
                <c:pt idx="757">
                  <c:v>2.5249999999999998E-2</c:v>
                </c:pt>
                <c:pt idx="758">
                  <c:v>2.528E-2</c:v>
                </c:pt>
                <c:pt idx="759">
                  <c:v>2.53E-2</c:v>
                </c:pt>
                <c:pt idx="760">
                  <c:v>2.5329999999999998E-2</c:v>
                </c:pt>
                <c:pt idx="761">
                  <c:v>2.538E-2</c:v>
                </c:pt>
                <c:pt idx="762">
                  <c:v>2.5409999999999999E-2</c:v>
                </c:pt>
                <c:pt idx="763">
                  <c:v>2.545E-2</c:v>
                </c:pt>
                <c:pt idx="764">
                  <c:v>2.546E-2</c:v>
                </c:pt>
                <c:pt idx="765">
                  <c:v>2.5479999999999999E-2</c:v>
                </c:pt>
                <c:pt idx="766">
                  <c:v>2.554E-2</c:v>
                </c:pt>
                <c:pt idx="767">
                  <c:v>2.5579999999999999E-2</c:v>
                </c:pt>
                <c:pt idx="768">
                  <c:v>2.562E-2</c:v>
                </c:pt>
                <c:pt idx="769">
                  <c:v>2.5659999999999999E-2</c:v>
                </c:pt>
                <c:pt idx="770">
                  <c:v>2.5659999999999999E-2</c:v>
                </c:pt>
                <c:pt idx="771">
                  <c:v>2.572E-2</c:v>
                </c:pt>
                <c:pt idx="772">
                  <c:v>2.5739999999999999E-2</c:v>
                </c:pt>
                <c:pt idx="773">
                  <c:v>2.5780000000000001E-2</c:v>
                </c:pt>
                <c:pt idx="774">
                  <c:v>2.581E-2</c:v>
                </c:pt>
                <c:pt idx="775">
                  <c:v>2.5859999999999998E-2</c:v>
                </c:pt>
                <c:pt idx="776">
                  <c:v>2.5919999999999999E-2</c:v>
                </c:pt>
                <c:pt idx="777">
                  <c:v>2.5929999999999998E-2</c:v>
                </c:pt>
                <c:pt idx="778">
                  <c:v>2.597E-2</c:v>
                </c:pt>
                <c:pt idx="779">
                  <c:v>2.5989999999999999E-2</c:v>
                </c:pt>
                <c:pt idx="780">
                  <c:v>2.5999999999999999E-2</c:v>
                </c:pt>
                <c:pt idx="781">
                  <c:v>2.6040000000000001E-2</c:v>
                </c:pt>
                <c:pt idx="782">
                  <c:v>2.6079999999999999E-2</c:v>
                </c:pt>
                <c:pt idx="783">
                  <c:v>2.6120000000000001E-2</c:v>
                </c:pt>
                <c:pt idx="784">
                  <c:v>2.615E-2</c:v>
                </c:pt>
                <c:pt idx="785">
                  <c:v>2.6189999999999998E-2</c:v>
                </c:pt>
                <c:pt idx="786">
                  <c:v>2.6199999999999998E-2</c:v>
                </c:pt>
                <c:pt idx="787">
                  <c:v>2.622E-2</c:v>
                </c:pt>
                <c:pt idx="788">
                  <c:v>2.6290000000000001E-2</c:v>
                </c:pt>
                <c:pt idx="789">
                  <c:v>2.632E-2</c:v>
                </c:pt>
                <c:pt idx="790">
                  <c:v>2.6349999999999998E-2</c:v>
                </c:pt>
                <c:pt idx="791">
                  <c:v>2.639E-2</c:v>
                </c:pt>
                <c:pt idx="792">
                  <c:v>2.6409999999999999E-2</c:v>
                </c:pt>
                <c:pt idx="793">
                  <c:v>2.6439999999999998E-2</c:v>
                </c:pt>
                <c:pt idx="794">
                  <c:v>2.6499999999999999E-2</c:v>
                </c:pt>
                <c:pt idx="795">
                  <c:v>2.6509999999999999E-2</c:v>
                </c:pt>
                <c:pt idx="796">
                  <c:v>2.6550000000000001E-2</c:v>
                </c:pt>
                <c:pt idx="797">
                  <c:v>2.6589999999999999E-2</c:v>
                </c:pt>
                <c:pt idx="798">
                  <c:v>2.6599999999999999E-2</c:v>
                </c:pt>
                <c:pt idx="799">
                  <c:v>2.664E-2</c:v>
                </c:pt>
                <c:pt idx="800">
                  <c:v>2.6669999999999999E-2</c:v>
                </c:pt>
                <c:pt idx="801">
                  <c:v>2.6699999999999998E-2</c:v>
                </c:pt>
                <c:pt idx="802">
                  <c:v>2.6720000000000001E-2</c:v>
                </c:pt>
                <c:pt idx="803">
                  <c:v>2.6759999999999999E-2</c:v>
                </c:pt>
                <c:pt idx="804">
                  <c:v>2.6800000000000001E-2</c:v>
                </c:pt>
                <c:pt idx="805">
                  <c:v>2.6839999999999999E-2</c:v>
                </c:pt>
                <c:pt idx="806">
                  <c:v>2.6869999999999998E-2</c:v>
                </c:pt>
                <c:pt idx="807">
                  <c:v>2.69E-2</c:v>
                </c:pt>
                <c:pt idx="808">
                  <c:v>2.6949999999999998E-2</c:v>
                </c:pt>
                <c:pt idx="809">
                  <c:v>2.6980000000000001E-2</c:v>
                </c:pt>
                <c:pt idx="810">
                  <c:v>2.699E-2</c:v>
                </c:pt>
                <c:pt idx="811">
                  <c:v>2.7039999999999998E-2</c:v>
                </c:pt>
                <c:pt idx="812">
                  <c:v>2.707E-2</c:v>
                </c:pt>
                <c:pt idx="813">
                  <c:v>2.7109999999999999E-2</c:v>
                </c:pt>
                <c:pt idx="814">
                  <c:v>2.7139999999999997E-2</c:v>
                </c:pt>
                <c:pt idx="815">
                  <c:v>2.717E-2</c:v>
                </c:pt>
                <c:pt idx="816">
                  <c:v>2.7199999999999998E-2</c:v>
                </c:pt>
                <c:pt idx="817">
                  <c:v>2.7219999999999998E-2</c:v>
                </c:pt>
                <c:pt idx="818">
                  <c:v>2.7269999999999999E-2</c:v>
                </c:pt>
                <c:pt idx="819">
                  <c:v>2.7309999999999997E-2</c:v>
                </c:pt>
                <c:pt idx="820">
                  <c:v>2.734E-2</c:v>
                </c:pt>
                <c:pt idx="821">
                  <c:v>2.7369999999999998E-2</c:v>
                </c:pt>
                <c:pt idx="822">
                  <c:v>2.7389999999999998E-2</c:v>
                </c:pt>
                <c:pt idx="823">
                  <c:v>2.7439999999999999E-2</c:v>
                </c:pt>
                <c:pt idx="824">
                  <c:v>2.7469999999999998E-2</c:v>
                </c:pt>
                <c:pt idx="825">
                  <c:v>2.75E-2</c:v>
                </c:pt>
                <c:pt idx="826">
                  <c:v>2.7529999999999999E-2</c:v>
                </c:pt>
                <c:pt idx="827">
                  <c:v>2.759E-2</c:v>
                </c:pt>
                <c:pt idx="828">
                  <c:v>2.7649999999999997E-2</c:v>
                </c:pt>
                <c:pt idx="829">
                  <c:v>2.7629999999999998E-2</c:v>
                </c:pt>
                <c:pt idx="830">
                  <c:v>2.767E-2</c:v>
                </c:pt>
                <c:pt idx="831">
                  <c:v>2.7709999999999999E-2</c:v>
                </c:pt>
                <c:pt idx="832">
                  <c:v>2.776E-2</c:v>
                </c:pt>
                <c:pt idx="833">
                  <c:v>2.777E-2</c:v>
                </c:pt>
                <c:pt idx="834">
                  <c:v>2.7830000000000001E-2</c:v>
                </c:pt>
                <c:pt idx="835">
                  <c:v>2.785E-2</c:v>
                </c:pt>
                <c:pt idx="836">
                  <c:v>2.7899999999999998E-2</c:v>
                </c:pt>
                <c:pt idx="837">
                  <c:v>2.794E-2</c:v>
                </c:pt>
                <c:pt idx="838">
                  <c:v>2.7969999999999998E-2</c:v>
                </c:pt>
                <c:pt idx="839">
                  <c:v>2.7989999999999998E-2</c:v>
                </c:pt>
                <c:pt idx="840">
                  <c:v>2.8039999999999999E-2</c:v>
                </c:pt>
                <c:pt idx="841">
                  <c:v>2.8080000000000001E-2</c:v>
                </c:pt>
                <c:pt idx="842">
                  <c:v>2.811E-2</c:v>
                </c:pt>
                <c:pt idx="843">
                  <c:v>2.8159999999999998E-2</c:v>
                </c:pt>
                <c:pt idx="844">
                  <c:v>2.819E-2</c:v>
                </c:pt>
                <c:pt idx="845">
                  <c:v>2.8229999999999998E-2</c:v>
                </c:pt>
                <c:pt idx="846">
                  <c:v>2.8250000000000001E-2</c:v>
                </c:pt>
                <c:pt idx="847">
                  <c:v>2.827E-2</c:v>
                </c:pt>
                <c:pt idx="848">
                  <c:v>2.8309999999999998E-2</c:v>
                </c:pt>
                <c:pt idx="849">
                  <c:v>2.836E-2</c:v>
                </c:pt>
                <c:pt idx="850">
                  <c:v>2.8379999999999999E-2</c:v>
                </c:pt>
                <c:pt idx="851">
                  <c:v>2.8409999999999998E-2</c:v>
                </c:pt>
                <c:pt idx="852">
                  <c:v>2.8459999999999999E-2</c:v>
                </c:pt>
                <c:pt idx="853">
                  <c:v>2.8469999999999999E-2</c:v>
                </c:pt>
                <c:pt idx="854">
                  <c:v>2.8510000000000001E-2</c:v>
                </c:pt>
                <c:pt idx="855">
                  <c:v>2.8539999999999999E-2</c:v>
                </c:pt>
                <c:pt idx="856">
                  <c:v>2.8579999999999998E-2</c:v>
                </c:pt>
                <c:pt idx="857">
                  <c:v>2.861E-2</c:v>
                </c:pt>
                <c:pt idx="858">
                  <c:v>2.861E-2</c:v>
                </c:pt>
                <c:pt idx="859">
                  <c:v>2.8629999999999999E-2</c:v>
                </c:pt>
                <c:pt idx="860">
                  <c:v>2.8680000000000001E-2</c:v>
                </c:pt>
                <c:pt idx="861">
                  <c:v>2.87E-2</c:v>
                </c:pt>
                <c:pt idx="862">
                  <c:v>2.8709999999999999E-2</c:v>
                </c:pt>
                <c:pt idx="863">
                  <c:v>2.8749999999999998E-2</c:v>
                </c:pt>
                <c:pt idx="864">
                  <c:v>2.8799999999999999E-2</c:v>
                </c:pt>
                <c:pt idx="865">
                  <c:v>2.8819999999999998E-2</c:v>
                </c:pt>
                <c:pt idx="866">
                  <c:v>2.8850000000000001E-2</c:v>
                </c:pt>
                <c:pt idx="867">
                  <c:v>2.8879999999999999E-2</c:v>
                </c:pt>
                <c:pt idx="868">
                  <c:v>2.8930000000000001E-2</c:v>
                </c:pt>
                <c:pt idx="869">
                  <c:v>2.895E-2</c:v>
                </c:pt>
                <c:pt idx="870">
                  <c:v>2.8979999999999999E-2</c:v>
                </c:pt>
                <c:pt idx="871">
                  <c:v>2.903E-2</c:v>
                </c:pt>
                <c:pt idx="872">
                  <c:v>2.9069999999999999E-2</c:v>
                </c:pt>
                <c:pt idx="873">
                  <c:v>2.913E-2</c:v>
                </c:pt>
                <c:pt idx="874">
                  <c:v>2.9139999999999999E-2</c:v>
                </c:pt>
                <c:pt idx="875">
                  <c:v>2.9169999999999998E-2</c:v>
                </c:pt>
                <c:pt idx="876">
                  <c:v>2.921E-2</c:v>
                </c:pt>
                <c:pt idx="877">
                  <c:v>2.9259999999999998E-2</c:v>
                </c:pt>
                <c:pt idx="878">
                  <c:v>2.9309999999999999E-2</c:v>
                </c:pt>
                <c:pt idx="879">
                  <c:v>2.9349999999999998E-2</c:v>
                </c:pt>
                <c:pt idx="880">
                  <c:v>2.938E-2</c:v>
                </c:pt>
                <c:pt idx="881">
                  <c:v>2.9389999999999999E-2</c:v>
                </c:pt>
                <c:pt idx="882">
                  <c:v>2.9419999999999998E-2</c:v>
                </c:pt>
                <c:pt idx="883">
                  <c:v>2.946E-2</c:v>
                </c:pt>
                <c:pt idx="884">
                  <c:v>2.9489999999999999E-2</c:v>
                </c:pt>
                <c:pt idx="885">
                  <c:v>2.954E-2</c:v>
                </c:pt>
                <c:pt idx="886">
                  <c:v>2.955E-2</c:v>
                </c:pt>
                <c:pt idx="887">
                  <c:v>2.9589999999999998E-2</c:v>
                </c:pt>
                <c:pt idx="888">
                  <c:v>2.963E-2</c:v>
                </c:pt>
                <c:pt idx="889">
                  <c:v>2.9659999999999999E-2</c:v>
                </c:pt>
                <c:pt idx="890">
                  <c:v>2.971E-2</c:v>
                </c:pt>
                <c:pt idx="891">
                  <c:v>2.9739999999999999E-2</c:v>
                </c:pt>
                <c:pt idx="892">
                  <c:v>2.9749999999999999E-2</c:v>
                </c:pt>
                <c:pt idx="893">
                  <c:v>2.9790000000000001E-2</c:v>
                </c:pt>
                <c:pt idx="894">
                  <c:v>2.9829999999999999E-2</c:v>
                </c:pt>
                <c:pt idx="895">
                  <c:v>2.9870000000000001E-2</c:v>
                </c:pt>
                <c:pt idx="896">
                  <c:v>2.9899999999999999E-2</c:v>
                </c:pt>
                <c:pt idx="897">
                  <c:v>2.9919999999999999E-2</c:v>
                </c:pt>
                <c:pt idx="898">
                  <c:v>2.997E-2</c:v>
                </c:pt>
                <c:pt idx="899">
                  <c:v>0.03</c:v>
                </c:pt>
                <c:pt idx="900">
                  <c:v>3.0040000000000001E-2</c:v>
                </c:pt>
                <c:pt idx="901">
                  <c:v>3.007E-2</c:v>
                </c:pt>
                <c:pt idx="902">
                  <c:v>3.0089999999999999E-2</c:v>
                </c:pt>
                <c:pt idx="903">
                  <c:v>3.014E-2</c:v>
                </c:pt>
                <c:pt idx="904">
                  <c:v>3.0159999999999999E-2</c:v>
                </c:pt>
                <c:pt idx="905">
                  <c:v>3.0199999999999998E-2</c:v>
                </c:pt>
                <c:pt idx="906">
                  <c:v>3.022E-2</c:v>
                </c:pt>
                <c:pt idx="907">
                  <c:v>3.0289999999999997E-2</c:v>
                </c:pt>
                <c:pt idx="908">
                  <c:v>3.0300000000000001E-2</c:v>
                </c:pt>
                <c:pt idx="909">
                  <c:v>3.031E-2</c:v>
                </c:pt>
                <c:pt idx="910">
                  <c:v>3.0339999999999999E-2</c:v>
                </c:pt>
                <c:pt idx="911">
                  <c:v>3.04E-2</c:v>
                </c:pt>
                <c:pt idx="912">
                  <c:v>3.0439999999999998E-2</c:v>
                </c:pt>
                <c:pt idx="913">
                  <c:v>3.0470000000000001E-2</c:v>
                </c:pt>
                <c:pt idx="914">
                  <c:v>3.048E-2</c:v>
                </c:pt>
                <c:pt idx="915">
                  <c:v>3.0519999999999999E-2</c:v>
                </c:pt>
                <c:pt idx="916">
                  <c:v>3.0529999999999998E-2</c:v>
                </c:pt>
                <c:pt idx="917">
                  <c:v>3.058E-2</c:v>
                </c:pt>
                <c:pt idx="918">
                  <c:v>3.0599999999999999E-2</c:v>
                </c:pt>
                <c:pt idx="919">
                  <c:v>3.0629999999999998E-2</c:v>
                </c:pt>
                <c:pt idx="920">
                  <c:v>3.0679999999999999E-2</c:v>
                </c:pt>
                <c:pt idx="921">
                  <c:v>3.0689999999999999E-2</c:v>
                </c:pt>
                <c:pt idx="922">
                  <c:v>3.073E-2</c:v>
                </c:pt>
                <c:pt idx="923">
                  <c:v>3.075E-2</c:v>
                </c:pt>
                <c:pt idx="924">
                  <c:v>3.0799999999999998E-2</c:v>
                </c:pt>
                <c:pt idx="925">
                  <c:v>3.082E-2</c:v>
                </c:pt>
                <c:pt idx="926">
                  <c:v>3.0859999999999999E-2</c:v>
                </c:pt>
                <c:pt idx="927">
                  <c:v>3.091E-2</c:v>
                </c:pt>
                <c:pt idx="928">
                  <c:v>3.0939999999999999E-2</c:v>
                </c:pt>
                <c:pt idx="929">
                  <c:v>3.0969999999999998E-2</c:v>
                </c:pt>
                <c:pt idx="930">
                  <c:v>3.099E-2</c:v>
                </c:pt>
                <c:pt idx="931">
                  <c:v>3.1019999999999999E-2</c:v>
                </c:pt>
                <c:pt idx="932">
                  <c:v>3.107E-2</c:v>
                </c:pt>
                <c:pt idx="933">
                  <c:v>3.109E-2</c:v>
                </c:pt>
                <c:pt idx="934">
                  <c:v>3.1139999999999998E-2</c:v>
                </c:pt>
                <c:pt idx="935">
                  <c:v>3.1150000000000001E-2</c:v>
                </c:pt>
                <c:pt idx="936">
                  <c:v>3.1189999999999999E-2</c:v>
                </c:pt>
                <c:pt idx="937">
                  <c:v>3.1260000000000003E-2</c:v>
                </c:pt>
                <c:pt idx="938">
                  <c:v>3.1260000000000003E-2</c:v>
                </c:pt>
                <c:pt idx="939">
                  <c:v>3.1300000000000001E-2</c:v>
                </c:pt>
                <c:pt idx="940">
                  <c:v>3.1329999999999997E-2</c:v>
                </c:pt>
                <c:pt idx="941">
                  <c:v>3.1359999999999999E-2</c:v>
                </c:pt>
                <c:pt idx="942">
                  <c:v>3.1379999999999998E-2</c:v>
                </c:pt>
                <c:pt idx="943">
                  <c:v>3.1399999999999997E-2</c:v>
                </c:pt>
                <c:pt idx="944">
                  <c:v>3.1480000000000001E-2</c:v>
                </c:pt>
                <c:pt idx="945">
                  <c:v>3.1509999999999996E-2</c:v>
                </c:pt>
                <c:pt idx="946">
                  <c:v>3.1530000000000002E-2</c:v>
                </c:pt>
                <c:pt idx="947">
                  <c:v>3.1570000000000001E-2</c:v>
                </c:pt>
                <c:pt idx="948">
                  <c:v>3.159E-2</c:v>
                </c:pt>
                <c:pt idx="949">
                  <c:v>3.1629999999999998E-2</c:v>
                </c:pt>
                <c:pt idx="950">
                  <c:v>3.1660000000000001E-2</c:v>
                </c:pt>
                <c:pt idx="951">
                  <c:v>3.1710000000000002E-2</c:v>
                </c:pt>
                <c:pt idx="952">
                  <c:v>3.1739999999999997E-2</c:v>
                </c:pt>
                <c:pt idx="953">
                  <c:v>3.1779999999999996E-2</c:v>
                </c:pt>
                <c:pt idx="954">
                  <c:v>3.1809999999999998E-2</c:v>
                </c:pt>
                <c:pt idx="955">
                  <c:v>3.1849999999999996E-2</c:v>
                </c:pt>
                <c:pt idx="956">
                  <c:v>3.1899999999999998E-2</c:v>
                </c:pt>
                <c:pt idx="957">
                  <c:v>3.1910000000000001E-2</c:v>
                </c:pt>
                <c:pt idx="958">
                  <c:v>3.1939999999999996E-2</c:v>
                </c:pt>
                <c:pt idx="959">
                  <c:v>3.2000000000000001E-2</c:v>
                </c:pt>
                <c:pt idx="960">
                  <c:v>3.2000000000000001E-2</c:v>
                </c:pt>
                <c:pt idx="961">
                  <c:v>3.2059999999999998E-2</c:v>
                </c:pt>
                <c:pt idx="962">
                  <c:v>3.211E-2</c:v>
                </c:pt>
                <c:pt idx="963">
                  <c:v>3.2160000000000001E-2</c:v>
                </c:pt>
                <c:pt idx="964">
                  <c:v>3.2189999999999996E-2</c:v>
                </c:pt>
                <c:pt idx="965">
                  <c:v>3.2230000000000002E-2</c:v>
                </c:pt>
                <c:pt idx="966">
                  <c:v>3.2259999999999997E-2</c:v>
                </c:pt>
                <c:pt idx="967">
                  <c:v>3.2259999999999997E-2</c:v>
                </c:pt>
                <c:pt idx="968">
                  <c:v>3.2320000000000002E-2</c:v>
                </c:pt>
                <c:pt idx="969">
                  <c:v>3.2340000000000001E-2</c:v>
                </c:pt>
                <c:pt idx="970">
                  <c:v>3.2379999999999999E-2</c:v>
                </c:pt>
                <c:pt idx="971">
                  <c:v>3.2419999999999997E-2</c:v>
                </c:pt>
                <c:pt idx="972">
                  <c:v>3.243E-2</c:v>
                </c:pt>
                <c:pt idx="973">
                  <c:v>3.2489999999999998E-2</c:v>
                </c:pt>
                <c:pt idx="974">
                  <c:v>3.252E-2</c:v>
                </c:pt>
                <c:pt idx="975">
                  <c:v>3.2529999999999996E-2</c:v>
                </c:pt>
                <c:pt idx="976">
                  <c:v>3.2599999999999997E-2</c:v>
                </c:pt>
                <c:pt idx="977">
                  <c:v>3.2599999999999997E-2</c:v>
                </c:pt>
                <c:pt idx="978">
                  <c:v>3.2629999999999999E-2</c:v>
                </c:pt>
                <c:pt idx="979">
                  <c:v>3.2669999999999998E-2</c:v>
                </c:pt>
                <c:pt idx="980">
                  <c:v>3.2709999999999996E-2</c:v>
                </c:pt>
                <c:pt idx="981">
                  <c:v>3.2750000000000001E-2</c:v>
                </c:pt>
                <c:pt idx="982">
                  <c:v>3.2779999999999997E-2</c:v>
                </c:pt>
                <c:pt idx="983">
                  <c:v>3.2809999999999999E-2</c:v>
                </c:pt>
                <c:pt idx="984">
                  <c:v>3.2840000000000001E-2</c:v>
                </c:pt>
                <c:pt idx="985">
                  <c:v>3.286E-2</c:v>
                </c:pt>
                <c:pt idx="986">
                  <c:v>3.2899999999999999E-2</c:v>
                </c:pt>
                <c:pt idx="987">
                  <c:v>3.2930000000000001E-2</c:v>
                </c:pt>
                <c:pt idx="988">
                  <c:v>3.2969999999999999E-2</c:v>
                </c:pt>
                <c:pt idx="989">
                  <c:v>3.2989999999999998E-2</c:v>
                </c:pt>
                <c:pt idx="990">
                  <c:v>3.3020000000000001E-2</c:v>
                </c:pt>
                <c:pt idx="991">
                  <c:v>3.3070000000000002E-2</c:v>
                </c:pt>
                <c:pt idx="992">
                  <c:v>3.3070000000000002E-2</c:v>
                </c:pt>
                <c:pt idx="993">
                  <c:v>3.3099999999999997E-2</c:v>
                </c:pt>
                <c:pt idx="994">
                  <c:v>3.3139999999999996E-2</c:v>
                </c:pt>
                <c:pt idx="995">
                  <c:v>3.3160000000000002E-2</c:v>
                </c:pt>
                <c:pt idx="996">
                  <c:v>3.3209999999999996E-2</c:v>
                </c:pt>
                <c:pt idx="997">
                  <c:v>3.3250000000000002E-2</c:v>
                </c:pt>
                <c:pt idx="998">
                  <c:v>3.3259999999999998E-2</c:v>
                </c:pt>
                <c:pt idx="999">
                  <c:v>3.329E-2</c:v>
                </c:pt>
                <c:pt idx="1000">
                  <c:v>3.3329999999999999E-2</c:v>
                </c:pt>
                <c:pt idx="1001">
                  <c:v>3.338E-2</c:v>
                </c:pt>
                <c:pt idx="1002">
                  <c:v>3.3399999999999999E-2</c:v>
                </c:pt>
                <c:pt idx="1003">
                  <c:v>3.3459999999999997E-2</c:v>
                </c:pt>
                <c:pt idx="1004">
                  <c:v>3.3489999999999999E-2</c:v>
                </c:pt>
                <c:pt idx="1005">
                  <c:v>3.3479999999999996E-2</c:v>
                </c:pt>
                <c:pt idx="1006">
                  <c:v>3.3520000000000001E-2</c:v>
                </c:pt>
                <c:pt idx="1007">
                  <c:v>3.3579999999999999E-2</c:v>
                </c:pt>
                <c:pt idx="1008">
                  <c:v>3.3590000000000002E-2</c:v>
                </c:pt>
                <c:pt idx="1009">
                  <c:v>3.363E-2</c:v>
                </c:pt>
                <c:pt idx="1010">
                  <c:v>3.3660000000000002E-2</c:v>
                </c:pt>
                <c:pt idx="1011">
                  <c:v>3.3700000000000001E-2</c:v>
                </c:pt>
                <c:pt idx="1012">
                  <c:v>3.3739999999999999E-2</c:v>
                </c:pt>
                <c:pt idx="1013">
                  <c:v>3.3770000000000001E-2</c:v>
                </c:pt>
                <c:pt idx="1014">
                  <c:v>3.381E-2</c:v>
                </c:pt>
                <c:pt idx="1015">
                  <c:v>3.3840000000000002E-2</c:v>
                </c:pt>
                <c:pt idx="1016">
                  <c:v>3.3869999999999997E-2</c:v>
                </c:pt>
                <c:pt idx="1017">
                  <c:v>3.39E-2</c:v>
                </c:pt>
                <c:pt idx="1018">
                  <c:v>3.3930000000000002E-2</c:v>
                </c:pt>
                <c:pt idx="1019">
                  <c:v>3.3979999999999996E-2</c:v>
                </c:pt>
                <c:pt idx="1020">
                  <c:v>3.4009999999999999E-2</c:v>
                </c:pt>
                <c:pt idx="1021">
                  <c:v>3.4009999999999999E-2</c:v>
                </c:pt>
                <c:pt idx="1022">
                  <c:v>3.406E-2</c:v>
                </c:pt>
                <c:pt idx="1023">
                  <c:v>3.4119999999999998E-2</c:v>
                </c:pt>
                <c:pt idx="1024">
                  <c:v>3.4139999999999997E-2</c:v>
                </c:pt>
                <c:pt idx="1025">
                  <c:v>3.4180000000000002E-2</c:v>
                </c:pt>
                <c:pt idx="1026">
                  <c:v>3.4200000000000001E-2</c:v>
                </c:pt>
                <c:pt idx="1027">
                  <c:v>3.4229999999999997E-2</c:v>
                </c:pt>
                <c:pt idx="1028">
                  <c:v>3.4259999999999999E-2</c:v>
                </c:pt>
                <c:pt idx="1029">
                  <c:v>3.4279999999999998E-2</c:v>
                </c:pt>
                <c:pt idx="1030">
                  <c:v>3.4319999999999996E-2</c:v>
                </c:pt>
                <c:pt idx="1031">
                  <c:v>3.4349999999999999E-2</c:v>
                </c:pt>
                <c:pt idx="1032">
                  <c:v>3.4409999999999996E-2</c:v>
                </c:pt>
                <c:pt idx="1033">
                  <c:v>3.4419999999999999E-2</c:v>
                </c:pt>
                <c:pt idx="1034">
                  <c:v>3.4439999999999998E-2</c:v>
                </c:pt>
                <c:pt idx="1035">
                  <c:v>3.4459999999999998E-2</c:v>
                </c:pt>
                <c:pt idx="1036">
                  <c:v>3.4529999999999998E-2</c:v>
                </c:pt>
                <c:pt idx="1037">
                  <c:v>3.4549999999999997E-2</c:v>
                </c:pt>
                <c:pt idx="1038">
                  <c:v>3.458E-2</c:v>
                </c:pt>
                <c:pt idx="1039">
                  <c:v>3.4630000000000001E-2</c:v>
                </c:pt>
                <c:pt idx="1040">
                  <c:v>3.465E-2</c:v>
                </c:pt>
                <c:pt idx="1041">
                  <c:v>3.4709999999999998E-2</c:v>
                </c:pt>
                <c:pt idx="1042">
                  <c:v>3.4720000000000001E-2</c:v>
                </c:pt>
                <c:pt idx="1043">
                  <c:v>3.4759999999999999E-2</c:v>
                </c:pt>
                <c:pt idx="1044">
                  <c:v>3.4819999999999997E-2</c:v>
                </c:pt>
                <c:pt idx="1045">
                  <c:v>3.4839999999999996E-2</c:v>
                </c:pt>
                <c:pt idx="1046">
                  <c:v>3.4880000000000001E-2</c:v>
                </c:pt>
                <c:pt idx="1047">
                  <c:v>3.4909999999999997E-2</c:v>
                </c:pt>
                <c:pt idx="1048">
                  <c:v>3.4939999999999999E-2</c:v>
                </c:pt>
                <c:pt idx="1049">
                  <c:v>3.4979999999999997E-2</c:v>
                </c:pt>
                <c:pt idx="1050">
                  <c:v>3.4999999999999996E-2</c:v>
                </c:pt>
                <c:pt idx="1051">
                  <c:v>3.5040000000000002E-2</c:v>
                </c:pt>
                <c:pt idx="1052">
                  <c:v>3.5069999999999997E-2</c:v>
                </c:pt>
                <c:pt idx="1053">
                  <c:v>3.5089999999999996E-2</c:v>
                </c:pt>
                <c:pt idx="1054">
                  <c:v>3.5139999999999998E-2</c:v>
                </c:pt>
                <c:pt idx="1055">
                  <c:v>3.5159999999999997E-2</c:v>
                </c:pt>
                <c:pt idx="1056">
                  <c:v>3.5179999999999996E-2</c:v>
                </c:pt>
                <c:pt idx="1057">
                  <c:v>3.5229999999999997E-2</c:v>
                </c:pt>
                <c:pt idx="1058">
                  <c:v>3.526E-2</c:v>
                </c:pt>
                <c:pt idx="1059">
                  <c:v>3.5279999999999999E-2</c:v>
                </c:pt>
                <c:pt idx="1060">
                  <c:v>3.533E-2</c:v>
                </c:pt>
                <c:pt idx="1061">
                  <c:v>3.5360000000000003E-2</c:v>
                </c:pt>
                <c:pt idx="1062">
                  <c:v>3.5389999999999998E-2</c:v>
                </c:pt>
                <c:pt idx="1063">
                  <c:v>3.5429999999999996E-2</c:v>
                </c:pt>
                <c:pt idx="1064">
                  <c:v>3.5470000000000002E-2</c:v>
                </c:pt>
                <c:pt idx="1065">
                  <c:v>3.5499999999999997E-2</c:v>
                </c:pt>
                <c:pt idx="1066">
                  <c:v>3.5540000000000002E-2</c:v>
                </c:pt>
                <c:pt idx="1067">
                  <c:v>3.5580000000000001E-2</c:v>
                </c:pt>
                <c:pt idx="1068">
                  <c:v>3.5609999999999996E-2</c:v>
                </c:pt>
                <c:pt idx="1069">
                  <c:v>3.5650000000000001E-2</c:v>
                </c:pt>
                <c:pt idx="1070">
                  <c:v>3.5659999999999997E-2</c:v>
                </c:pt>
                <c:pt idx="1071">
                  <c:v>3.5709999999999999E-2</c:v>
                </c:pt>
                <c:pt idx="1072">
                  <c:v>3.5740000000000001E-2</c:v>
                </c:pt>
                <c:pt idx="1073">
                  <c:v>3.5790000000000002E-2</c:v>
                </c:pt>
                <c:pt idx="1074">
                  <c:v>3.5819999999999998E-2</c:v>
                </c:pt>
                <c:pt idx="1075">
                  <c:v>3.5859999999999996E-2</c:v>
                </c:pt>
                <c:pt idx="1076">
                  <c:v>3.5909999999999997E-2</c:v>
                </c:pt>
                <c:pt idx="1077">
                  <c:v>3.5929999999999997E-2</c:v>
                </c:pt>
                <c:pt idx="1078">
                  <c:v>3.5979999999999998E-2</c:v>
                </c:pt>
                <c:pt idx="1079">
                  <c:v>3.5999999999999997E-2</c:v>
                </c:pt>
                <c:pt idx="1080">
                  <c:v>3.6040000000000003E-2</c:v>
                </c:pt>
                <c:pt idx="1081">
                  <c:v>3.6040000000000003E-2</c:v>
                </c:pt>
                <c:pt idx="1082">
                  <c:v>3.6080000000000001E-2</c:v>
                </c:pt>
                <c:pt idx="1083">
                  <c:v>3.6139999999999999E-2</c:v>
                </c:pt>
                <c:pt idx="1084">
                  <c:v>3.6170000000000001E-2</c:v>
                </c:pt>
                <c:pt idx="1085">
                  <c:v>3.6179999999999997E-2</c:v>
                </c:pt>
                <c:pt idx="1086">
                  <c:v>3.6229999999999998E-2</c:v>
                </c:pt>
                <c:pt idx="1087">
                  <c:v>3.6299999999999999E-2</c:v>
                </c:pt>
                <c:pt idx="1088">
                  <c:v>3.6289999999999996E-2</c:v>
                </c:pt>
                <c:pt idx="1089">
                  <c:v>3.6339999999999997E-2</c:v>
                </c:pt>
                <c:pt idx="1090">
                  <c:v>3.635E-2</c:v>
                </c:pt>
                <c:pt idx="1091">
                  <c:v>3.6389999999999999E-2</c:v>
                </c:pt>
                <c:pt idx="1092">
                  <c:v>3.6429999999999997E-2</c:v>
                </c:pt>
                <c:pt idx="1093">
                  <c:v>3.6449999999999996E-2</c:v>
                </c:pt>
                <c:pt idx="1094">
                  <c:v>3.6490000000000002E-2</c:v>
                </c:pt>
                <c:pt idx="1095">
                  <c:v>3.6539999999999996E-2</c:v>
                </c:pt>
                <c:pt idx="1096">
                  <c:v>3.6569999999999998E-2</c:v>
                </c:pt>
                <c:pt idx="1097">
                  <c:v>3.6580000000000001E-2</c:v>
                </c:pt>
                <c:pt idx="1098">
                  <c:v>3.6589999999999998E-2</c:v>
                </c:pt>
                <c:pt idx="1099">
                  <c:v>3.6639999999999999E-2</c:v>
                </c:pt>
                <c:pt idx="1100">
                  <c:v>3.6670000000000001E-2</c:v>
                </c:pt>
                <c:pt idx="1101">
                  <c:v>3.671E-2</c:v>
                </c:pt>
                <c:pt idx="1102">
                  <c:v>3.6740000000000002E-2</c:v>
                </c:pt>
                <c:pt idx="1103">
                  <c:v>3.6769999999999997E-2</c:v>
                </c:pt>
                <c:pt idx="1104">
                  <c:v>3.6799999999999999E-2</c:v>
                </c:pt>
                <c:pt idx="1105">
                  <c:v>3.6830000000000002E-2</c:v>
                </c:pt>
                <c:pt idx="1106">
                  <c:v>3.687E-2</c:v>
                </c:pt>
                <c:pt idx="1107">
                  <c:v>3.6920000000000001E-2</c:v>
                </c:pt>
                <c:pt idx="1108">
                  <c:v>3.6940000000000001E-2</c:v>
                </c:pt>
                <c:pt idx="1109">
                  <c:v>3.6969999999999996E-2</c:v>
                </c:pt>
                <c:pt idx="1110">
                  <c:v>3.7039999999999997E-2</c:v>
                </c:pt>
                <c:pt idx="1111">
                  <c:v>3.703E-2</c:v>
                </c:pt>
                <c:pt idx="1112">
                  <c:v>3.7059999999999996E-2</c:v>
                </c:pt>
                <c:pt idx="1113">
                  <c:v>3.7109999999999997E-2</c:v>
                </c:pt>
                <c:pt idx="1114">
                  <c:v>3.7150000000000002E-2</c:v>
                </c:pt>
                <c:pt idx="1115">
                  <c:v>3.7179999999999998E-2</c:v>
                </c:pt>
                <c:pt idx="1116">
                  <c:v>3.7199999999999997E-2</c:v>
                </c:pt>
                <c:pt idx="1117">
                  <c:v>3.7229999999999999E-2</c:v>
                </c:pt>
                <c:pt idx="1118">
                  <c:v>3.7280000000000001E-2</c:v>
                </c:pt>
                <c:pt idx="1119">
                  <c:v>3.7309999999999996E-2</c:v>
                </c:pt>
                <c:pt idx="1120">
                  <c:v>3.7339999999999998E-2</c:v>
                </c:pt>
                <c:pt idx="1121">
                  <c:v>3.7379999999999997E-2</c:v>
                </c:pt>
                <c:pt idx="1122">
                  <c:v>3.7440000000000001E-2</c:v>
                </c:pt>
                <c:pt idx="1123">
                  <c:v>3.7469999999999996E-2</c:v>
                </c:pt>
                <c:pt idx="1124">
                  <c:v>3.7519999999999998E-2</c:v>
                </c:pt>
                <c:pt idx="1125">
                  <c:v>3.7539999999999997E-2</c:v>
                </c:pt>
                <c:pt idx="1126">
                  <c:v>3.7569999999999999E-2</c:v>
                </c:pt>
                <c:pt idx="1127">
                  <c:v>3.7589999999999998E-2</c:v>
                </c:pt>
                <c:pt idx="1128">
                  <c:v>3.764E-2</c:v>
                </c:pt>
                <c:pt idx="1129">
                  <c:v>3.7659999999999999E-2</c:v>
                </c:pt>
                <c:pt idx="1130">
                  <c:v>3.7690000000000001E-2</c:v>
                </c:pt>
                <c:pt idx="1131">
                  <c:v>3.773E-2</c:v>
                </c:pt>
                <c:pt idx="1132">
                  <c:v>3.7769999999999998E-2</c:v>
                </c:pt>
                <c:pt idx="1133">
                  <c:v>3.7789999999999997E-2</c:v>
                </c:pt>
                <c:pt idx="1134">
                  <c:v>3.7809999999999996E-2</c:v>
                </c:pt>
                <c:pt idx="1135">
                  <c:v>3.7850000000000002E-2</c:v>
                </c:pt>
                <c:pt idx="1136">
                  <c:v>3.7870000000000001E-2</c:v>
                </c:pt>
                <c:pt idx="1137">
                  <c:v>3.7909999999999999E-2</c:v>
                </c:pt>
                <c:pt idx="1138">
                  <c:v>3.7929999999999998E-2</c:v>
                </c:pt>
                <c:pt idx="1139">
                  <c:v>3.7969999999999997E-2</c:v>
                </c:pt>
                <c:pt idx="1140">
                  <c:v>3.7969999999999997E-2</c:v>
                </c:pt>
                <c:pt idx="1141">
                  <c:v>3.8030000000000001E-2</c:v>
                </c:pt>
                <c:pt idx="1142">
                  <c:v>3.807E-2</c:v>
                </c:pt>
                <c:pt idx="1143">
                  <c:v>3.8089999999999999E-2</c:v>
                </c:pt>
                <c:pt idx="1144">
                  <c:v>3.8120000000000001E-2</c:v>
                </c:pt>
                <c:pt idx="1145">
                  <c:v>3.814E-2</c:v>
                </c:pt>
                <c:pt idx="1146">
                  <c:v>3.8179999999999999E-2</c:v>
                </c:pt>
                <c:pt idx="1147">
                  <c:v>3.8239999999999996E-2</c:v>
                </c:pt>
                <c:pt idx="1148">
                  <c:v>3.8280000000000002E-2</c:v>
                </c:pt>
                <c:pt idx="1149">
                  <c:v>3.8309999999999997E-2</c:v>
                </c:pt>
                <c:pt idx="1150">
                  <c:v>3.8350000000000002E-2</c:v>
                </c:pt>
                <c:pt idx="1151">
                  <c:v>3.8379999999999997E-2</c:v>
                </c:pt>
                <c:pt idx="1152">
                  <c:v>3.8399999999999997E-2</c:v>
                </c:pt>
                <c:pt idx="1153">
                  <c:v>3.8440000000000002E-2</c:v>
                </c:pt>
                <c:pt idx="1154">
                  <c:v>3.85E-2</c:v>
                </c:pt>
                <c:pt idx="1155">
                  <c:v>3.8539999999999998E-2</c:v>
                </c:pt>
                <c:pt idx="1156">
                  <c:v>3.8550000000000001E-2</c:v>
                </c:pt>
                <c:pt idx="1157">
                  <c:v>3.8600000000000002E-2</c:v>
                </c:pt>
                <c:pt idx="1158">
                  <c:v>3.8640000000000001E-2</c:v>
                </c:pt>
                <c:pt idx="1159">
                  <c:v>3.8640000000000001E-2</c:v>
                </c:pt>
                <c:pt idx="1160">
                  <c:v>3.8690000000000002E-2</c:v>
                </c:pt>
                <c:pt idx="1161">
                  <c:v>3.8730000000000001E-2</c:v>
                </c:pt>
                <c:pt idx="1162">
                  <c:v>3.8730000000000001E-2</c:v>
                </c:pt>
                <c:pt idx="1163">
                  <c:v>3.8789999999999998E-2</c:v>
                </c:pt>
                <c:pt idx="1164">
                  <c:v>3.882E-2</c:v>
                </c:pt>
                <c:pt idx="1165">
                  <c:v>3.8879999999999998E-2</c:v>
                </c:pt>
                <c:pt idx="1166">
                  <c:v>3.8919999999999996E-2</c:v>
                </c:pt>
                <c:pt idx="1167">
                  <c:v>3.8940000000000002E-2</c:v>
                </c:pt>
                <c:pt idx="1168">
                  <c:v>3.8980000000000001E-2</c:v>
                </c:pt>
                <c:pt idx="1169">
                  <c:v>3.9009999999999996E-2</c:v>
                </c:pt>
                <c:pt idx="1170">
                  <c:v>3.9019999999999999E-2</c:v>
                </c:pt>
                <c:pt idx="1171">
                  <c:v>3.9059999999999997E-2</c:v>
                </c:pt>
                <c:pt idx="1172">
                  <c:v>3.9099999999999996E-2</c:v>
                </c:pt>
                <c:pt idx="1173">
                  <c:v>3.9129999999999998E-2</c:v>
                </c:pt>
                <c:pt idx="1174">
                  <c:v>3.916E-2</c:v>
                </c:pt>
                <c:pt idx="1175">
                  <c:v>3.9199999999999999E-2</c:v>
                </c:pt>
                <c:pt idx="1176">
                  <c:v>3.9219999999999998E-2</c:v>
                </c:pt>
                <c:pt idx="1177">
                  <c:v>3.925E-2</c:v>
                </c:pt>
                <c:pt idx="1178">
                  <c:v>3.9289999999999999E-2</c:v>
                </c:pt>
                <c:pt idx="1179">
                  <c:v>3.9329999999999997E-2</c:v>
                </c:pt>
                <c:pt idx="1180">
                  <c:v>3.9359999999999999E-2</c:v>
                </c:pt>
                <c:pt idx="1181">
                  <c:v>3.9379999999999998E-2</c:v>
                </c:pt>
                <c:pt idx="1182">
                  <c:v>3.9419999999999997E-2</c:v>
                </c:pt>
                <c:pt idx="1183">
                  <c:v>3.943E-2</c:v>
                </c:pt>
                <c:pt idx="1184">
                  <c:v>3.9480000000000001E-2</c:v>
                </c:pt>
                <c:pt idx="1185">
                  <c:v>3.9509999999999997E-2</c:v>
                </c:pt>
                <c:pt idx="1186">
                  <c:v>3.9539999999999999E-2</c:v>
                </c:pt>
                <c:pt idx="1187">
                  <c:v>3.9579999999999997E-2</c:v>
                </c:pt>
                <c:pt idx="1188">
                  <c:v>3.9620000000000002E-2</c:v>
                </c:pt>
                <c:pt idx="1189">
                  <c:v>3.9649999999999998E-2</c:v>
                </c:pt>
                <c:pt idx="1190">
                  <c:v>3.9660000000000001E-2</c:v>
                </c:pt>
                <c:pt idx="1191">
                  <c:v>3.9699999999999999E-2</c:v>
                </c:pt>
                <c:pt idx="1192">
                  <c:v>3.9750000000000001E-2</c:v>
                </c:pt>
                <c:pt idx="1193">
                  <c:v>3.9779999999999996E-2</c:v>
                </c:pt>
                <c:pt idx="1194">
                  <c:v>3.9809999999999998E-2</c:v>
                </c:pt>
                <c:pt idx="1195">
                  <c:v>3.9849999999999997E-2</c:v>
                </c:pt>
                <c:pt idx="1196">
                  <c:v>3.9890000000000002E-2</c:v>
                </c:pt>
                <c:pt idx="1197">
                  <c:v>3.9910000000000001E-2</c:v>
                </c:pt>
                <c:pt idx="1198">
                  <c:v>3.9949999999999999E-2</c:v>
                </c:pt>
                <c:pt idx="1199">
                  <c:v>3.9969999999999999E-2</c:v>
                </c:pt>
                <c:pt idx="1200">
                  <c:v>4.002E-2</c:v>
                </c:pt>
                <c:pt idx="1201">
                  <c:v>4.0059999999999998E-2</c:v>
                </c:pt>
                <c:pt idx="1202">
                  <c:v>4.0099999999999997E-2</c:v>
                </c:pt>
                <c:pt idx="1203">
                  <c:v>4.0129999999999999E-2</c:v>
                </c:pt>
                <c:pt idx="1204">
                  <c:v>4.0160000000000001E-2</c:v>
                </c:pt>
                <c:pt idx="1205">
                  <c:v>4.0169999999999997E-2</c:v>
                </c:pt>
                <c:pt idx="1206">
                  <c:v>4.0209999999999996E-2</c:v>
                </c:pt>
                <c:pt idx="1207">
                  <c:v>4.0259999999999997E-2</c:v>
                </c:pt>
                <c:pt idx="1208">
                  <c:v>4.027E-2</c:v>
                </c:pt>
                <c:pt idx="1209">
                  <c:v>4.0309999999999999E-2</c:v>
                </c:pt>
                <c:pt idx="1210">
                  <c:v>4.036E-2</c:v>
                </c:pt>
                <c:pt idx="1211">
                  <c:v>4.0379999999999999E-2</c:v>
                </c:pt>
                <c:pt idx="1212">
                  <c:v>4.045E-2</c:v>
                </c:pt>
                <c:pt idx="1213">
                  <c:v>4.0469999999999999E-2</c:v>
                </c:pt>
                <c:pt idx="1214">
                  <c:v>4.0489999999999998E-2</c:v>
                </c:pt>
                <c:pt idx="1215">
                  <c:v>4.0509999999999997E-2</c:v>
                </c:pt>
                <c:pt idx="1216">
                  <c:v>4.054E-2</c:v>
                </c:pt>
                <c:pt idx="1217">
                  <c:v>4.0579999999999998E-2</c:v>
                </c:pt>
                <c:pt idx="1218">
                  <c:v>4.061E-2</c:v>
                </c:pt>
                <c:pt idx="1219">
                  <c:v>4.0649999999999999E-2</c:v>
                </c:pt>
                <c:pt idx="1220">
                  <c:v>4.0689999999999997E-2</c:v>
                </c:pt>
                <c:pt idx="1221">
                  <c:v>4.0709999999999996E-2</c:v>
                </c:pt>
                <c:pt idx="1222">
                  <c:v>4.0730000000000002E-2</c:v>
                </c:pt>
                <c:pt idx="1223">
                  <c:v>4.0779999999999997E-2</c:v>
                </c:pt>
                <c:pt idx="1224">
                  <c:v>4.0820000000000002E-2</c:v>
                </c:pt>
                <c:pt idx="1225">
                  <c:v>4.0849999999999997E-2</c:v>
                </c:pt>
                <c:pt idx="1226">
                  <c:v>4.0889999999999996E-2</c:v>
                </c:pt>
                <c:pt idx="1227">
                  <c:v>4.0919999999999998E-2</c:v>
                </c:pt>
                <c:pt idx="1228">
                  <c:v>4.0969999999999999E-2</c:v>
                </c:pt>
                <c:pt idx="1229">
                  <c:v>4.0980000000000003E-2</c:v>
                </c:pt>
                <c:pt idx="1230">
                  <c:v>4.1000000000000002E-2</c:v>
                </c:pt>
                <c:pt idx="1231">
                  <c:v>4.1029999999999997E-2</c:v>
                </c:pt>
                <c:pt idx="1232">
                  <c:v>4.1070000000000002E-2</c:v>
                </c:pt>
                <c:pt idx="1233">
                  <c:v>4.1119999999999997E-2</c:v>
                </c:pt>
                <c:pt idx="1234">
                  <c:v>4.1160000000000002E-2</c:v>
                </c:pt>
                <c:pt idx="1235">
                  <c:v>4.1169999999999998E-2</c:v>
                </c:pt>
                <c:pt idx="1236">
                  <c:v>4.1209999999999997E-2</c:v>
                </c:pt>
                <c:pt idx="1237">
                  <c:v>4.1250000000000002E-2</c:v>
                </c:pt>
                <c:pt idx="1238">
                  <c:v>4.1279999999999997E-2</c:v>
                </c:pt>
                <c:pt idx="1239">
                  <c:v>4.1329999999999999E-2</c:v>
                </c:pt>
                <c:pt idx="1240">
                  <c:v>4.138E-2</c:v>
                </c:pt>
                <c:pt idx="1241">
                  <c:v>4.1410000000000002E-2</c:v>
                </c:pt>
                <c:pt idx="1242">
                  <c:v>4.1439999999999998E-2</c:v>
                </c:pt>
                <c:pt idx="1243">
                  <c:v>4.1459999999999997E-2</c:v>
                </c:pt>
                <c:pt idx="1244">
                  <c:v>4.1500000000000002E-2</c:v>
                </c:pt>
                <c:pt idx="1245">
                  <c:v>4.1529999999999997E-2</c:v>
                </c:pt>
                <c:pt idx="1246">
                  <c:v>4.1549999999999997E-2</c:v>
                </c:pt>
                <c:pt idx="1247">
                  <c:v>4.1599999999999998E-2</c:v>
                </c:pt>
                <c:pt idx="1248">
                  <c:v>4.163E-2</c:v>
                </c:pt>
                <c:pt idx="1249">
                  <c:v>4.1669999999999999E-2</c:v>
                </c:pt>
                <c:pt idx="1250">
                  <c:v>4.1709999999999997E-2</c:v>
                </c:pt>
                <c:pt idx="1251">
                  <c:v>4.1739999999999999E-2</c:v>
                </c:pt>
                <c:pt idx="1252">
                  <c:v>4.1770000000000002E-2</c:v>
                </c:pt>
                <c:pt idx="1253">
                  <c:v>4.181E-2</c:v>
                </c:pt>
                <c:pt idx="1254">
                  <c:v>4.1849999999999998E-2</c:v>
                </c:pt>
                <c:pt idx="1255">
                  <c:v>4.1889999999999997E-2</c:v>
                </c:pt>
                <c:pt idx="1256">
                  <c:v>4.1909999999999996E-2</c:v>
                </c:pt>
                <c:pt idx="1257">
                  <c:v>4.1950000000000001E-2</c:v>
                </c:pt>
                <c:pt idx="1258">
                  <c:v>4.197E-2</c:v>
                </c:pt>
                <c:pt idx="1259">
                  <c:v>4.2000000000000003E-2</c:v>
                </c:pt>
                <c:pt idx="1260">
                  <c:v>4.2040000000000001E-2</c:v>
                </c:pt>
                <c:pt idx="1261">
                  <c:v>4.2049999999999997E-2</c:v>
                </c:pt>
                <c:pt idx="1262">
                  <c:v>4.2090000000000002E-2</c:v>
                </c:pt>
                <c:pt idx="1263">
                  <c:v>4.2130000000000001E-2</c:v>
                </c:pt>
                <c:pt idx="1264">
                  <c:v>4.2159999999999996E-2</c:v>
                </c:pt>
                <c:pt idx="1265">
                  <c:v>4.2189999999999998E-2</c:v>
                </c:pt>
                <c:pt idx="1266">
                  <c:v>4.2209999999999998E-2</c:v>
                </c:pt>
                <c:pt idx="1267">
                  <c:v>4.2249999999999996E-2</c:v>
                </c:pt>
                <c:pt idx="1268">
                  <c:v>4.2279999999999998E-2</c:v>
                </c:pt>
                <c:pt idx="1269">
                  <c:v>4.2319999999999997E-2</c:v>
                </c:pt>
                <c:pt idx="1270">
                  <c:v>4.2360000000000002E-2</c:v>
                </c:pt>
                <c:pt idx="1271">
                  <c:v>4.2369999999999998E-2</c:v>
                </c:pt>
                <c:pt idx="1272">
                  <c:v>4.2419999999999999E-2</c:v>
                </c:pt>
                <c:pt idx="1273">
                  <c:v>4.2430000000000002E-2</c:v>
                </c:pt>
                <c:pt idx="1274">
                  <c:v>4.249E-2</c:v>
                </c:pt>
                <c:pt idx="1275">
                  <c:v>4.2520000000000002E-2</c:v>
                </c:pt>
                <c:pt idx="1276">
                  <c:v>4.2560000000000001E-2</c:v>
                </c:pt>
                <c:pt idx="1277">
                  <c:v>4.2589999999999996E-2</c:v>
                </c:pt>
                <c:pt idx="1278">
                  <c:v>4.2619999999999998E-2</c:v>
                </c:pt>
                <c:pt idx="1279">
                  <c:v>4.2639999999999997E-2</c:v>
                </c:pt>
                <c:pt idx="1280">
                  <c:v>4.2700000000000002E-2</c:v>
                </c:pt>
                <c:pt idx="1281">
                  <c:v>4.2729999999999997E-2</c:v>
                </c:pt>
                <c:pt idx="1282">
                  <c:v>4.2770000000000002E-2</c:v>
                </c:pt>
                <c:pt idx="1283">
                  <c:v>4.2790000000000002E-2</c:v>
                </c:pt>
                <c:pt idx="1284">
                  <c:v>4.2819999999999997E-2</c:v>
                </c:pt>
                <c:pt idx="1285">
                  <c:v>4.2839999999999996E-2</c:v>
                </c:pt>
                <c:pt idx="1286">
                  <c:v>4.2909999999999997E-2</c:v>
                </c:pt>
                <c:pt idx="1287">
                  <c:v>4.2939999999999999E-2</c:v>
                </c:pt>
                <c:pt idx="1288">
                  <c:v>4.2950000000000002E-2</c:v>
                </c:pt>
                <c:pt idx="1289">
                  <c:v>4.299E-2</c:v>
                </c:pt>
                <c:pt idx="1290">
                  <c:v>4.3029999999999999E-2</c:v>
                </c:pt>
                <c:pt idx="1291">
                  <c:v>4.3069999999999997E-2</c:v>
                </c:pt>
                <c:pt idx="1292">
                  <c:v>4.3089999999999996E-2</c:v>
                </c:pt>
                <c:pt idx="1293">
                  <c:v>4.3159999999999997E-2</c:v>
                </c:pt>
                <c:pt idx="1294">
                  <c:v>4.3159999999999997E-2</c:v>
                </c:pt>
                <c:pt idx="1295">
                  <c:v>4.3189999999999999E-2</c:v>
                </c:pt>
                <c:pt idx="1296">
                  <c:v>4.3209999999999998E-2</c:v>
                </c:pt>
                <c:pt idx="1297">
                  <c:v>4.3269999999999996E-2</c:v>
                </c:pt>
                <c:pt idx="1298">
                  <c:v>4.3290000000000002E-2</c:v>
                </c:pt>
                <c:pt idx="1299">
                  <c:v>4.333E-2</c:v>
                </c:pt>
                <c:pt idx="1300">
                  <c:v>4.3359999999999996E-2</c:v>
                </c:pt>
                <c:pt idx="1301">
                  <c:v>4.3400000000000001E-2</c:v>
                </c:pt>
                <c:pt idx="1302">
                  <c:v>4.3439999999999999E-2</c:v>
                </c:pt>
                <c:pt idx="1303">
                  <c:v>4.3470000000000002E-2</c:v>
                </c:pt>
                <c:pt idx="1304">
                  <c:v>4.3479999999999998E-2</c:v>
                </c:pt>
                <c:pt idx="1305">
                  <c:v>4.3529999999999999E-2</c:v>
                </c:pt>
                <c:pt idx="1306">
                  <c:v>4.3569999999999998E-2</c:v>
                </c:pt>
                <c:pt idx="1307">
                  <c:v>4.3589999999999997E-2</c:v>
                </c:pt>
                <c:pt idx="1308">
                  <c:v>4.3630000000000002E-2</c:v>
                </c:pt>
                <c:pt idx="1309">
                  <c:v>4.3679999999999997E-2</c:v>
                </c:pt>
                <c:pt idx="1310">
                  <c:v>4.369E-2</c:v>
                </c:pt>
                <c:pt idx="1311">
                  <c:v>4.3720000000000002E-2</c:v>
                </c:pt>
                <c:pt idx="1312">
                  <c:v>4.376E-2</c:v>
                </c:pt>
                <c:pt idx="1313">
                  <c:v>4.3769999999999996E-2</c:v>
                </c:pt>
                <c:pt idx="1314">
                  <c:v>4.3810000000000002E-2</c:v>
                </c:pt>
                <c:pt idx="1315">
                  <c:v>4.3839999999999997E-2</c:v>
                </c:pt>
                <c:pt idx="1316">
                  <c:v>4.3880000000000002E-2</c:v>
                </c:pt>
                <c:pt idx="1317">
                  <c:v>4.394E-2</c:v>
                </c:pt>
                <c:pt idx="1318">
                  <c:v>4.3959999999999999E-2</c:v>
                </c:pt>
                <c:pt idx="1319">
                  <c:v>4.4010000000000001E-2</c:v>
                </c:pt>
                <c:pt idx="1320">
                  <c:v>4.403E-2</c:v>
                </c:pt>
                <c:pt idx="1321">
                  <c:v>4.4049999999999999E-2</c:v>
                </c:pt>
                <c:pt idx="1322">
                  <c:v>4.4109999999999996E-2</c:v>
                </c:pt>
                <c:pt idx="1323">
                  <c:v>4.4109999999999996E-2</c:v>
                </c:pt>
                <c:pt idx="1324">
                  <c:v>4.4159999999999998E-2</c:v>
                </c:pt>
                <c:pt idx="1325">
                  <c:v>4.4209999999999999E-2</c:v>
                </c:pt>
                <c:pt idx="1326">
                  <c:v>4.4240000000000002E-2</c:v>
                </c:pt>
                <c:pt idx="1327">
                  <c:v>4.4260000000000001E-2</c:v>
                </c:pt>
                <c:pt idx="1328">
                  <c:v>4.4289999999999996E-2</c:v>
                </c:pt>
                <c:pt idx="1329">
                  <c:v>4.4330000000000001E-2</c:v>
                </c:pt>
                <c:pt idx="1330">
                  <c:v>4.4359999999999997E-2</c:v>
                </c:pt>
                <c:pt idx="1331">
                  <c:v>4.4409999999999998E-2</c:v>
                </c:pt>
                <c:pt idx="1332">
                  <c:v>4.4409999999999998E-2</c:v>
                </c:pt>
                <c:pt idx="1333">
                  <c:v>4.446E-2</c:v>
                </c:pt>
                <c:pt idx="1334">
                  <c:v>4.4490000000000002E-2</c:v>
                </c:pt>
                <c:pt idx="1335">
                  <c:v>4.453E-2</c:v>
                </c:pt>
                <c:pt idx="1336">
                  <c:v>4.4560000000000002E-2</c:v>
                </c:pt>
                <c:pt idx="1337">
                  <c:v>4.4580000000000002E-2</c:v>
                </c:pt>
                <c:pt idx="1338">
                  <c:v>4.4639999999999999E-2</c:v>
                </c:pt>
                <c:pt idx="1339">
                  <c:v>4.4679999999999997E-2</c:v>
                </c:pt>
                <c:pt idx="1340">
                  <c:v>4.4690000000000001E-2</c:v>
                </c:pt>
                <c:pt idx="1341">
                  <c:v>4.4740000000000002E-2</c:v>
                </c:pt>
                <c:pt idx="1342">
                  <c:v>4.4760000000000001E-2</c:v>
                </c:pt>
                <c:pt idx="1343">
                  <c:v>4.4810000000000003E-2</c:v>
                </c:pt>
                <c:pt idx="1344">
                  <c:v>4.4850000000000001E-2</c:v>
                </c:pt>
                <c:pt idx="1345">
                  <c:v>4.487E-2</c:v>
                </c:pt>
                <c:pt idx="1346">
                  <c:v>4.4920000000000002E-2</c:v>
                </c:pt>
                <c:pt idx="1347">
                  <c:v>4.4929999999999998E-2</c:v>
                </c:pt>
                <c:pt idx="1348">
                  <c:v>4.4979999999999999E-2</c:v>
                </c:pt>
                <c:pt idx="1349">
                  <c:v>4.5010000000000001E-2</c:v>
                </c:pt>
                <c:pt idx="1350">
                  <c:v>4.505E-2</c:v>
                </c:pt>
                <c:pt idx="1351">
                  <c:v>4.505E-2</c:v>
                </c:pt>
                <c:pt idx="1352">
                  <c:v>4.5109999999999997E-2</c:v>
                </c:pt>
                <c:pt idx="1353">
                  <c:v>4.5129999999999997E-2</c:v>
                </c:pt>
                <c:pt idx="1354">
                  <c:v>4.5179999999999998E-2</c:v>
                </c:pt>
                <c:pt idx="1355">
                  <c:v>4.5199999999999997E-2</c:v>
                </c:pt>
                <c:pt idx="1356">
                  <c:v>4.5219999999999996E-2</c:v>
                </c:pt>
                <c:pt idx="1357">
                  <c:v>4.5269999999999998E-2</c:v>
                </c:pt>
                <c:pt idx="1358">
                  <c:v>4.5319999999999999E-2</c:v>
                </c:pt>
                <c:pt idx="1359">
                  <c:v>4.5319999999999999E-2</c:v>
                </c:pt>
                <c:pt idx="1360">
                  <c:v>4.5359999999999998E-2</c:v>
                </c:pt>
                <c:pt idx="1361">
                  <c:v>4.539E-2</c:v>
                </c:pt>
                <c:pt idx="1362">
                  <c:v>4.5429999999999998E-2</c:v>
                </c:pt>
                <c:pt idx="1363">
                  <c:v>4.548E-2</c:v>
                </c:pt>
                <c:pt idx="1364">
                  <c:v>4.5489999999999996E-2</c:v>
                </c:pt>
                <c:pt idx="1365">
                  <c:v>4.5530000000000001E-2</c:v>
                </c:pt>
                <c:pt idx="1366">
                  <c:v>4.5559999999999996E-2</c:v>
                </c:pt>
                <c:pt idx="1367">
                  <c:v>4.5580000000000002E-2</c:v>
                </c:pt>
                <c:pt idx="1368">
                  <c:v>4.5620000000000001E-2</c:v>
                </c:pt>
                <c:pt idx="1369">
                  <c:v>4.5649999999999996E-2</c:v>
                </c:pt>
                <c:pt idx="1370">
                  <c:v>4.5690000000000001E-2</c:v>
                </c:pt>
                <c:pt idx="1371">
                  <c:v>4.5719999999999997E-2</c:v>
                </c:pt>
                <c:pt idx="1372">
                  <c:v>4.573E-2</c:v>
                </c:pt>
                <c:pt idx="1373">
                  <c:v>4.5769999999999998E-2</c:v>
                </c:pt>
                <c:pt idx="1374">
                  <c:v>4.5809999999999997E-2</c:v>
                </c:pt>
                <c:pt idx="1375">
                  <c:v>4.5859999999999998E-2</c:v>
                </c:pt>
                <c:pt idx="1376">
                  <c:v>4.589E-2</c:v>
                </c:pt>
                <c:pt idx="1377">
                  <c:v>4.5920000000000002E-2</c:v>
                </c:pt>
                <c:pt idx="1378">
                  <c:v>4.5960000000000001E-2</c:v>
                </c:pt>
                <c:pt idx="1379">
                  <c:v>4.5999999999999999E-2</c:v>
                </c:pt>
                <c:pt idx="1380">
                  <c:v>4.6030000000000001E-2</c:v>
                </c:pt>
                <c:pt idx="1381">
                  <c:v>4.6050000000000001E-2</c:v>
                </c:pt>
                <c:pt idx="1382">
                  <c:v>4.6079999999999996E-2</c:v>
                </c:pt>
                <c:pt idx="1383">
                  <c:v>4.6100000000000002E-2</c:v>
                </c:pt>
                <c:pt idx="1384">
                  <c:v>4.614E-2</c:v>
                </c:pt>
                <c:pt idx="1385">
                  <c:v>4.6179999999999999E-2</c:v>
                </c:pt>
                <c:pt idx="1386">
                  <c:v>4.6219999999999997E-2</c:v>
                </c:pt>
                <c:pt idx="1387">
                  <c:v>4.6260000000000003E-2</c:v>
                </c:pt>
                <c:pt idx="1388">
                  <c:v>4.6289999999999998E-2</c:v>
                </c:pt>
                <c:pt idx="1389">
                  <c:v>4.6329999999999996E-2</c:v>
                </c:pt>
                <c:pt idx="1390">
                  <c:v>4.6370000000000001E-2</c:v>
                </c:pt>
                <c:pt idx="1391">
                  <c:v>4.6399999999999997E-2</c:v>
                </c:pt>
                <c:pt idx="1392">
                  <c:v>4.6449999999999998E-2</c:v>
                </c:pt>
                <c:pt idx="1393">
                  <c:v>4.6469999999999997E-2</c:v>
                </c:pt>
                <c:pt idx="1394">
                  <c:v>4.6489999999999997E-2</c:v>
                </c:pt>
                <c:pt idx="1395">
                  <c:v>4.6519999999999999E-2</c:v>
                </c:pt>
                <c:pt idx="1396">
                  <c:v>4.6550000000000001E-2</c:v>
                </c:pt>
                <c:pt idx="1397">
                  <c:v>4.6589999999999999E-2</c:v>
                </c:pt>
                <c:pt idx="1398">
                  <c:v>4.6649999999999997E-2</c:v>
                </c:pt>
                <c:pt idx="1399">
                  <c:v>4.6669999999999996E-2</c:v>
                </c:pt>
                <c:pt idx="1400">
                  <c:v>4.6690000000000002E-2</c:v>
                </c:pt>
                <c:pt idx="1401">
                  <c:v>4.6730000000000001E-2</c:v>
                </c:pt>
                <c:pt idx="1402">
                  <c:v>4.6759999999999996E-2</c:v>
                </c:pt>
                <c:pt idx="1403">
                  <c:v>4.6809999999999997E-2</c:v>
                </c:pt>
                <c:pt idx="1404">
                  <c:v>4.6820000000000001E-2</c:v>
                </c:pt>
                <c:pt idx="1405">
                  <c:v>4.6879999999999998E-2</c:v>
                </c:pt>
                <c:pt idx="1406">
                  <c:v>4.6899999999999997E-2</c:v>
                </c:pt>
                <c:pt idx="1407">
                  <c:v>4.6949999999999999E-2</c:v>
                </c:pt>
                <c:pt idx="1408">
                  <c:v>4.6969999999999998E-2</c:v>
                </c:pt>
                <c:pt idx="1409">
                  <c:v>4.7009999999999996E-2</c:v>
                </c:pt>
                <c:pt idx="1410">
                  <c:v>4.7030000000000002E-2</c:v>
                </c:pt>
                <c:pt idx="1411">
                  <c:v>4.7070000000000001E-2</c:v>
                </c:pt>
                <c:pt idx="1412">
                  <c:v>4.709E-2</c:v>
                </c:pt>
                <c:pt idx="1413">
                  <c:v>4.7149999999999997E-2</c:v>
                </c:pt>
                <c:pt idx="1414">
                  <c:v>4.718E-2</c:v>
                </c:pt>
                <c:pt idx="1415">
                  <c:v>4.7210000000000002E-2</c:v>
                </c:pt>
                <c:pt idx="1416">
                  <c:v>4.725E-2</c:v>
                </c:pt>
                <c:pt idx="1417">
                  <c:v>4.727E-2</c:v>
                </c:pt>
                <c:pt idx="1418">
                  <c:v>4.7300000000000002E-2</c:v>
                </c:pt>
                <c:pt idx="1419">
                  <c:v>4.734E-2</c:v>
                </c:pt>
                <c:pt idx="1420">
                  <c:v>4.7379999999999999E-2</c:v>
                </c:pt>
                <c:pt idx="1421">
                  <c:v>4.7410000000000001E-2</c:v>
                </c:pt>
                <c:pt idx="1422">
                  <c:v>4.7449999999999999E-2</c:v>
                </c:pt>
                <c:pt idx="1423">
                  <c:v>4.7480000000000001E-2</c:v>
                </c:pt>
                <c:pt idx="1424">
                  <c:v>4.7509999999999997E-2</c:v>
                </c:pt>
                <c:pt idx="1425">
                  <c:v>4.7559999999999998E-2</c:v>
                </c:pt>
                <c:pt idx="1426">
                  <c:v>4.7599999999999996E-2</c:v>
                </c:pt>
                <c:pt idx="1427">
                  <c:v>4.7620000000000003E-2</c:v>
                </c:pt>
                <c:pt idx="1428">
                  <c:v>4.7649999999999998E-2</c:v>
                </c:pt>
                <c:pt idx="1429">
                  <c:v>4.7689999999999996E-2</c:v>
                </c:pt>
                <c:pt idx="1430">
                  <c:v>4.7730000000000002E-2</c:v>
                </c:pt>
                <c:pt idx="1431">
                  <c:v>4.7759999999999997E-2</c:v>
                </c:pt>
                <c:pt idx="1432">
                  <c:v>4.7779999999999996E-2</c:v>
                </c:pt>
                <c:pt idx="1433">
                  <c:v>4.7809999999999998E-2</c:v>
                </c:pt>
                <c:pt idx="1434">
                  <c:v>4.786E-2</c:v>
                </c:pt>
                <c:pt idx="1435">
                  <c:v>4.7890000000000002E-2</c:v>
                </c:pt>
                <c:pt idx="1436">
                  <c:v>4.7939999999999997E-2</c:v>
                </c:pt>
                <c:pt idx="1437">
                  <c:v>4.795E-2</c:v>
                </c:pt>
                <c:pt idx="1438">
                  <c:v>4.7989999999999998E-2</c:v>
                </c:pt>
                <c:pt idx="1439">
                  <c:v>4.802E-2</c:v>
                </c:pt>
                <c:pt idx="1440">
                  <c:v>4.8039999999999999E-2</c:v>
                </c:pt>
                <c:pt idx="1441">
                  <c:v>4.8079999999999998E-2</c:v>
                </c:pt>
                <c:pt idx="1442">
                  <c:v>4.811E-2</c:v>
                </c:pt>
                <c:pt idx="1443">
                  <c:v>4.8119999999999996E-2</c:v>
                </c:pt>
                <c:pt idx="1444">
                  <c:v>4.8169999999999998E-2</c:v>
                </c:pt>
                <c:pt idx="1445">
                  <c:v>4.8209999999999996E-2</c:v>
                </c:pt>
                <c:pt idx="1446">
                  <c:v>4.8239999999999998E-2</c:v>
                </c:pt>
                <c:pt idx="1447">
                  <c:v>4.8279999999999997E-2</c:v>
                </c:pt>
                <c:pt idx="1448">
                  <c:v>4.8320000000000002E-2</c:v>
                </c:pt>
                <c:pt idx="1449">
                  <c:v>4.8369999999999996E-2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4.8430000000000001E-2</c:v>
                </c:pt>
                <c:pt idx="1453">
                  <c:v>4.8469999999999999E-2</c:v>
                </c:pt>
                <c:pt idx="1454">
                  <c:v>4.8509999999999998E-2</c:v>
                </c:pt>
                <c:pt idx="1455">
                  <c:v>4.8509999999999998E-2</c:v>
                </c:pt>
                <c:pt idx="1456">
                  <c:v>4.8549999999999996E-2</c:v>
                </c:pt>
                <c:pt idx="1457">
                  <c:v>4.8590000000000001E-2</c:v>
                </c:pt>
                <c:pt idx="1458">
                  <c:v>4.8619999999999997E-2</c:v>
                </c:pt>
                <c:pt idx="1459">
                  <c:v>4.8680000000000001E-2</c:v>
                </c:pt>
                <c:pt idx="1460">
                  <c:v>4.8709999999999996E-2</c:v>
                </c:pt>
                <c:pt idx="1461">
                  <c:v>4.8739999999999999E-2</c:v>
                </c:pt>
                <c:pt idx="1462">
                  <c:v>4.8779999999999997E-2</c:v>
                </c:pt>
                <c:pt idx="1463">
                  <c:v>4.879E-2</c:v>
                </c:pt>
                <c:pt idx="1464">
                  <c:v>4.8820000000000002E-2</c:v>
                </c:pt>
                <c:pt idx="1465">
                  <c:v>4.8860000000000001E-2</c:v>
                </c:pt>
                <c:pt idx="1466">
                  <c:v>4.8889999999999996E-2</c:v>
                </c:pt>
                <c:pt idx="1467">
                  <c:v>4.8939999999999997E-2</c:v>
                </c:pt>
                <c:pt idx="1468">
                  <c:v>4.8959999999999997E-2</c:v>
                </c:pt>
                <c:pt idx="1469">
                  <c:v>4.8979999999999996E-2</c:v>
                </c:pt>
                <c:pt idx="1470">
                  <c:v>4.9020000000000001E-2</c:v>
                </c:pt>
                <c:pt idx="1471">
                  <c:v>4.9049999999999996E-2</c:v>
                </c:pt>
                <c:pt idx="1472">
                  <c:v>4.9090000000000002E-2</c:v>
                </c:pt>
                <c:pt idx="1473">
                  <c:v>4.913E-2</c:v>
                </c:pt>
                <c:pt idx="1474">
                  <c:v>4.9160000000000002E-2</c:v>
                </c:pt>
                <c:pt idx="1475">
                  <c:v>4.9189999999999998E-2</c:v>
                </c:pt>
                <c:pt idx="1476">
                  <c:v>4.922E-2</c:v>
                </c:pt>
                <c:pt idx="1477">
                  <c:v>4.9259999999999998E-2</c:v>
                </c:pt>
                <c:pt idx="1478">
                  <c:v>4.929E-2</c:v>
                </c:pt>
                <c:pt idx="1479">
                  <c:v>4.9319999999999996E-2</c:v>
                </c:pt>
                <c:pt idx="1480">
                  <c:v>4.9340000000000002E-2</c:v>
                </c:pt>
                <c:pt idx="1481">
                  <c:v>4.9389999999999996E-2</c:v>
                </c:pt>
                <c:pt idx="1482">
                  <c:v>4.9419999999999999E-2</c:v>
                </c:pt>
                <c:pt idx="1483">
                  <c:v>4.9450000000000001E-2</c:v>
                </c:pt>
                <c:pt idx="1484">
                  <c:v>4.9489999999999999E-2</c:v>
                </c:pt>
                <c:pt idx="1485">
                  <c:v>4.9549999999999997E-2</c:v>
                </c:pt>
                <c:pt idx="1486">
                  <c:v>4.956E-2</c:v>
                </c:pt>
                <c:pt idx="1487">
                  <c:v>4.9599999999999998E-2</c:v>
                </c:pt>
                <c:pt idx="1488">
                  <c:v>4.9619999999999997E-2</c:v>
                </c:pt>
                <c:pt idx="1489">
                  <c:v>4.9669999999999999E-2</c:v>
                </c:pt>
                <c:pt idx="1490">
                  <c:v>4.9689999999999998E-2</c:v>
                </c:pt>
                <c:pt idx="1491">
                  <c:v>4.9729999999999996E-2</c:v>
                </c:pt>
                <c:pt idx="1492">
                  <c:v>4.9770000000000002E-2</c:v>
                </c:pt>
                <c:pt idx="1493">
                  <c:v>4.981E-2</c:v>
                </c:pt>
                <c:pt idx="1494">
                  <c:v>4.9829999999999999E-2</c:v>
                </c:pt>
                <c:pt idx="1495">
                  <c:v>4.9869999999999998E-2</c:v>
                </c:pt>
                <c:pt idx="1496">
                  <c:v>4.9880000000000001E-2</c:v>
                </c:pt>
                <c:pt idx="1497">
                  <c:v>4.9930000000000002E-2</c:v>
                </c:pt>
                <c:pt idx="1498">
                  <c:v>4.9950000000000001E-2</c:v>
                </c:pt>
                <c:pt idx="1499">
                  <c:v>4.9999999999999996E-2</c:v>
                </c:pt>
                <c:pt idx="1500">
                  <c:v>5.0029999999999998E-2</c:v>
                </c:pt>
                <c:pt idx="1501">
                  <c:v>5.0090000000000003E-2</c:v>
                </c:pt>
                <c:pt idx="1502">
                  <c:v>5.0119999999999998E-2</c:v>
                </c:pt>
                <c:pt idx="1503">
                  <c:v>5.0130000000000001E-2</c:v>
                </c:pt>
                <c:pt idx="1504">
                  <c:v>5.0169999999999999E-2</c:v>
                </c:pt>
                <c:pt idx="1505">
                  <c:v>5.0189999999999999E-2</c:v>
                </c:pt>
                <c:pt idx="1506">
                  <c:v>5.0229999999999997E-2</c:v>
                </c:pt>
                <c:pt idx="1507">
                  <c:v>5.0259999999999999E-2</c:v>
                </c:pt>
                <c:pt idx="1508">
                  <c:v>5.0290000000000001E-2</c:v>
                </c:pt>
                <c:pt idx="1509">
                  <c:v>5.033E-2</c:v>
                </c:pt>
                <c:pt idx="1510">
                  <c:v>5.0369999999999998E-2</c:v>
                </c:pt>
                <c:pt idx="1511">
                  <c:v>5.0389999999999997E-2</c:v>
                </c:pt>
                <c:pt idx="1512">
                  <c:v>5.0430000000000003E-2</c:v>
                </c:pt>
                <c:pt idx="1513">
                  <c:v>5.0459999999999998E-2</c:v>
                </c:pt>
                <c:pt idx="1514">
                  <c:v>5.049E-2</c:v>
                </c:pt>
                <c:pt idx="1515">
                  <c:v>5.0529999999999999E-2</c:v>
                </c:pt>
                <c:pt idx="1516">
                  <c:v>5.058E-2</c:v>
                </c:pt>
                <c:pt idx="1517">
                  <c:v>5.0599999999999999E-2</c:v>
                </c:pt>
                <c:pt idx="1518">
                  <c:v>5.0639999999999998E-2</c:v>
                </c:pt>
                <c:pt idx="1519">
                  <c:v>5.0650000000000001E-2</c:v>
                </c:pt>
                <c:pt idx="1520">
                  <c:v>5.0720000000000001E-2</c:v>
                </c:pt>
                <c:pt idx="1521">
                  <c:v>5.074E-2</c:v>
                </c:pt>
                <c:pt idx="1522">
                  <c:v>5.076E-2</c:v>
                </c:pt>
                <c:pt idx="1523">
                  <c:v>5.0790000000000002E-2</c:v>
                </c:pt>
                <c:pt idx="1524">
                  <c:v>5.083E-2</c:v>
                </c:pt>
                <c:pt idx="1525">
                  <c:v>5.0860000000000002E-2</c:v>
                </c:pt>
                <c:pt idx="1526">
                  <c:v>5.0900000000000001E-2</c:v>
                </c:pt>
                <c:pt idx="1527">
                  <c:v>5.092E-2</c:v>
                </c:pt>
                <c:pt idx="1528">
                  <c:v>5.0970000000000001E-2</c:v>
                </c:pt>
                <c:pt idx="1529">
                  <c:v>5.101E-2</c:v>
                </c:pt>
                <c:pt idx="1530">
                  <c:v>5.1029999999999999E-2</c:v>
                </c:pt>
                <c:pt idx="1531">
                  <c:v>5.1069999999999997E-2</c:v>
                </c:pt>
                <c:pt idx="1532">
                  <c:v>5.1119999999999999E-2</c:v>
                </c:pt>
                <c:pt idx="1533">
                  <c:v>5.1159999999999997E-2</c:v>
                </c:pt>
                <c:pt idx="1534">
                  <c:v>5.1189999999999999E-2</c:v>
                </c:pt>
                <c:pt idx="1535">
                  <c:v>5.1229999999999998E-2</c:v>
                </c:pt>
                <c:pt idx="1536">
                  <c:v>5.1240000000000001E-2</c:v>
                </c:pt>
                <c:pt idx="1537">
                  <c:v>5.126E-2</c:v>
                </c:pt>
                <c:pt idx="1538">
                  <c:v>5.1319999999999998E-2</c:v>
                </c:pt>
                <c:pt idx="1539">
                  <c:v>5.1330000000000001E-2</c:v>
                </c:pt>
                <c:pt idx="1540">
                  <c:v>5.1380000000000002E-2</c:v>
                </c:pt>
                <c:pt idx="1541">
                  <c:v>5.1409999999999997E-2</c:v>
                </c:pt>
                <c:pt idx="1542">
                  <c:v>5.144E-2</c:v>
                </c:pt>
                <c:pt idx="1543">
                  <c:v>5.1470000000000002E-2</c:v>
                </c:pt>
                <c:pt idx="1544">
                  <c:v>5.151E-2</c:v>
                </c:pt>
                <c:pt idx="1545">
                  <c:v>5.1540000000000002E-2</c:v>
                </c:pt>
                <c:pt idx="1546">
                  <c:v>5.1549999999999999E-2</c:v>
                </c:pt>
                <c:pt idx="1547">
                  <c:v>5.1589999999999997E-2</c:v>
                </c:pt>
                <c:pt idx="1548">
                  <c:v>5.1639999999999998E-2</c:v>
                </c:pt>
                <c:pt idx="1549">
                  <c:v>5.1679999999999997E-2</c:v>
                </c:pt>
                <c:pt idx="1550">
                  <c:v>5.1709999999999999E-2</c:v>
                </c:pt>
                <c:pt idx="1551">
                  <c:v>5.1740000000000001E-2</c:v>
                </c:pt>
                <c:pt idx="1552">
                  <c:v>5.178E-2</c:v>
                </c:pt>
                <c:pt idx="1553">
                  <c:v>5.1819999999999998E-2</c:v>
                </c:pt>
                <c:pt idx="1554">
                  <c:v>5.1819999999999998E-2</c:v>
                </c:pt>
                <c:pt idx="1555">
                  <c:v>5.1859999999999996E-2</c:v>
                </c:pt>
                <c:pt idx="1556">
                  <c:v>5.1900000000000002E-2</c:v>
                </c:pt>
                <c:pt idx="1557">
                  <c:v>5.1929999999999997E-2</c:v>
                </c:pt>
                <c:pt idx="1558">
                  <c:v>5.1959999999999999E-2</c:v>
                </c:pt>
                <c:pt idx="1559">
                  <c:v>5.2019999999999997E-2</c:v>
                </c:pt>
                <c:pt idx="1560">
                  <c:v>5.2060000000000002E-2</c:v>
                </c:pt>
                <c:pt idx="1561">
                  <c:v>5.21E-2</c:v>
                </c:pt>
                <c:pt idx="1562">
                  <c:v>5.2129999999999996E-2</c:v>
                </c:pt>
                <c:pt idx="1563">
                  <c:v>5.2139999999999999E-2</c:v>
                </c:pt>
                <c:pt idx="1564">
                  <c:v>5.2179999999999997E-2</c:v>
                </c:pt>
                <c:pt idx="1565">
                  <c:v>5.2220000000000003E-2</c:v>
                </c:pt>
                <c:pt idx="1566">
                  <c:v>5.2249999999999998E-2</c:v>
                </c:pt>
                <c:pt idx="1567">
                  <c:v>5.2289999999999996E-2</c:v>
                </c:pt>
                <c:pt idx="1568">
                  <c:v>5.2319999999999998E-2</c:v>
                </c:pt>
                <c:pt idx="1569">
                  <c:v>5.2350000000000001E-2</c:v>
                </c:pt>
                <c:pt idx="1570">
                  <c:v>5.237E-2</c:v>
                </c:pt>
                <c:pt idx="1571">
                  <c:v>5.2420000000000001E-2</c:v>
                </c:pt>
                <c:pt idx="1572">
                  <c:v>5.2469999999999996E-2</c:v>
                </c:pt>
                <c:pt idx="1573">
                  <c:v>5.2490000000000002E-2</c:v>
                </c:pt>
                <c:pt idx="1574">
                  <c:v>5.2549999999999999E-2</c:v>
                </c:pt>
                <c:pt idx="1575">
                  <c:v>5.2580000000000002E-2</c:v>
                </c:pt>
                <c:pt idx="1576">
                  <c:v>5.2580000000000002E-2</c:v>
                </c:pt>
                <c:pt idx="1577">
                  <c:v>5.2609999999999997E-2</c:v>
                </c:pt>
                <c:pt idx="1578">
                  <c:v>5.2629999999999996E-2</c:v>
                </c:pt>
                <c:pt idx="1579">
                  <c:v>5.2670000000000002E-2</c:v>
                </c:pt>
                <c:pt idx="1580">
                  <c:v>5.271E-2</c:v>
                </c:pt>
                <c:pt idx="1581">
                  <c:v>5.2740000000000002E-2</c:v>
                </c:pt>
                <c:pt idx="1582">
                  <c:v>5.2789999999999997E-2</c:v>
                </c:pt>
                <c:pt idx="1583">
                  <c:v>5.2830000000000002E-2</c:v>
                </c:pt>
                <c:pt idx="1584">
                  <c:v>5.2850000000000001E-2</c:v>
                </c:pt>
                <c:pt idx="1585">
                  <c:v>5.289E-2</c:v>
                </c:pt>
                <c:pt idx="1586">
                  <c:v>5.2920000000000002E-2</c:v>
                </c:pt>
                <c:pt idx="1587">
                  <c:v>5.2949999999999997E-2</c:v>
                </c:pt>
                <c:pt idx="1588">
                  <c:v>5.2979999999999999E-2</c:v>
                </c:pt>
                <c:pt idx="1589">
                  <c:v>5.3030000000000001E-2</c:v>
                </c:pt>
                <c:pt idx="1590">
                  <c:v>5.305E-2</c:v>
                </c:pt>
                <c:pt idx="1591">
                  <c:v>5.3080000000000002E-2</c:v>
                </c:pt>
                <c:pt idx="1592">
                  <c:v>5.3120000000000001E-2</c:v>
                </c:pt>
                <c:pt idx="1593">
                  <c:v>5.314E-2</c:v>
                </c:pt>
                <c:pt idx="1594">
                  <c:v>5.3199999999999997E-2</c:v>
                </c:pt>
                <c:pt idx="1595">
                  <c:v>5.321E-2</c:v>
                </c:pt>
                <c:pt idx="1596">
                  <c:v>5.3240000000000003E-2</c:v>
                </c:pt>
                <c:pt idx="1597">
                  <c:v>5.3280000000000001E-2</c:v>
                </c:pt>
                <c:pt idx="1598">
                  <c:v>5.3309999999999996E-2</c:v>
                </c:pt>
                <c:pt idx="1599">
                  <c:v>5.3339999999999999E-2</c:v>
                </c:pt>
                <c:pt idx="1600">
                  <c:v>5.3409999999999999E-2</c:v>
                </c:pt>
                <c:pt idx="1601">
                  <c:v>5.3429999999999998E-2</c:v>
                </c:pt>
                <c:pt idx="1602">
                  <c:v>5.3460000000000001E-2</c:v>
                </c:pt>
                <c:pt idx="1603">
                  <c:v>5.348E-2</c:v>
                </c:pt>
                <c:pt idx="1604">
                  <c:v>5.3519999999999998E-2</c:v>
                </c:pt>
                <c:pt idx="1605">
                  <c:v>5.357E-2</c:v>
                </c:pt>
                <c:pt idx="1606">
                  <c:v>5.3589999999999999E-2</c:v>
                </c:pt>
                <c:pt idx="1607">
                  <c:v>5.3620000000000001E-2</c:v>
                </c:pt>
                <c:pt idx="1608">
                  <c:v>5.3670000000000002E-2</c:v>
                </c:pt>
                <c:pt idx="1609">
                  <c:v>5.3690000000000002E-2</c:v>
                </c:pt>
                <c:pt idx="1610">
                  <c:v>5.3719999999999997E-2</c:v>
                </c:pt>
                <c:pt idx="1611">
                  <c:v>5.3760000000000002E-2</c:v>
                </c:pt>
                <c:pt idx="1612">
                  <c:v>5.3780000000000001E-2</c:v>
                </c:pt>
                <c:pt idx="1613">
                  <c:v>5.382E-2</c:v>
                </c:pt>
                <c:pt idx="1614">
                  <c:v>5.3829999999999996E-2</c:v>
                </c:pt>
                <c:pt idx="1615">
                  <c:v>5.3859999999999998E-2</c:v>
                </c:pt>
                <c:pt idx="1616">
                  <c:v>5.391E-2</c:v>
                </c:pt>
                <c:pt idx="1617">
                  <c:v>5.3929999999999999E-2</c:v>
                </c:pt>
                <c:pt idx="1618">
                  <c:v>5.3969999999999997E-2</c:v>
                </c:pt>
                <c:pt idx="1619">
                  <c:v>5.3989999999999996E-2</c:v>
                </c:pt>
                <c:pt idx="1620">
                  <c:v>5.4039999999999998E-2</c:v>
                </c:pt>
                <c:pt idx="1621">
                  <c:v>5.4079999999999996E-2</c:v>
                </c:pt>
                <c:pt idx="1622">
                  <c:v>5.4109999999999998E-2</c:v>
                </c:pt>
                <c:pt idx="1623">
                  <c:v>5.4169999999999996E-2</c:v>
                </c:pt>
                <c:pt idx="1624">
                  <c:v>5.4179999999999999E-2</c:v>
                </c:pt>
                <c:pt idx="1625">
                  <c:v>5.423E-2</c:v>
                </c:pt>
                <c:pt idx="1626">
                  <c:v>5.425E-2</c:v>
                </c:pt>
                <c:pt idx="1627">
                  <c:v>5.4280000000000002E-2</c:v>
                </c:pt>
                <c:pt idx="1628">
                  <c:v>5.432E-2</c:v>
                </c:pt>
                <c:pt idx="1629">
                  <c:v>5.4339999999999999E-2</c:v>
                </c:pt>
                <c:pt idx="1630">
                  <c:v>5.4379999999999998E-2</c:v>
                </c:pt>
                <c:pt idx="1631">
                  <c:v>5.4429999999999999E-2</c:v>
                </c:pt>
                <c:pt idx="1632">
                  <c:v>5.4449999999999998E-2</c:v>
                </c:pt>
                <c:pt idx="1633">
                  <c:v>5.4489999999999997E-2</c:v>
                </c:pt>
                <c:pt idx="1634">
                  <c:v>5.4519999999999999E-2</c:v>
                </c:pt>
                <c:pt idx="1635">
                  <c:v>5.4550000000000001E-2</c:v>
                </c:pt>
                <c:pt idx="1636">
                  <c:v>5.4579999999999997E-2</c:v>
                </c:pt>
                <c:pt idx="1637">
                  <c:v>5.4609999999999999E-2</c:v>
                </c:pt>
                <c:pt idx="1638">
                  <c:v>5.4669999999999996E-2</c:v>
                </c:pt>
                <c:pt idx="1639">
                  <c:v>5.4669999999999996E-2</c:v>
                </c:pt>
                <c:pt idx="1640">
                  <c:v>5.4710000000000002E-2</c:v>
                </c:pt>
                <c:pt idx="1641">
                  <c:v>5.4730000000000001E-2</c:v>
                </c:pt>
                <c:pt idx="1642">
                  <c:v>5.4759999999999996E-2</c:v>
                </c:pt>
                <c:pt idx="1643">
                  <c:v>5.4809999999999998E-2</c:v>
                </c:pt>
                <c:pt idx="1644">
                  <c:v>5.484E-2</c:v>
                </c:pt>
                <c:pt idx="1645">
                  <c:v>5.4879999999999998E-2</c:v>
                </c:pt>
                <c:pt idx="1646">
                  <c:v>5.491E-2</c:v>
                </c:pt>
                <c:pt idx="1647">
                  <c:v>5.493E-2</c:v>
                </c:pt>
                <c:pt idx="1648">
                  <c:v>5.4989999999999997E-2</c:v>
                </c:pt>
                <c:pt idx="1649">
                  <c:v>5.4989999999999997E-2</c:v>
                </c:pt>
                <c:pt idx="1650">
                  <c:v>5.5019999999999999E-2</c:v>
                </c:pt>
                <c:pt idx="1651">
                  <c:v>5.509E-2</c:v>
                </c:pt>
                <c:pt idx="1652">
                  <c:v>5.5109999999999999E-2</c:v>
                </c:pt>
                <c:pt idx="1653">
                  <c:v>5.5129999999999998E-2</c:v>
                </c:pt>
                <c:pt idx="1654">
                  <c:v>5.5189999999999996E-2</c:v>
                </c:pt>
                <c:pt idx="1655">
                  <c:v>5.5189999999999996E-2</c:v>
                </c:pt>
                <c:pt idx="1656">
                  <c:v>5.5239999999999997E-2</c:v>
                </c:pt>
                <c:pt idx="1657">
                  <c:v>5.5239999999999997E-2</c:v>
                </c:pt>
                <c:pt idx="1658">
                  <c:v>5.5289999999999999E-2</c:v>
                </c:pt>
                <c:pt idx="1659">
                  <c:v>5.5309999999999998E-2</c:v>
                </c:pt>
                <c:pt idx="1660">
                  <c:v>5.5359999999999999E-2</c:v>
                </c:pt>
                <c:pt idx="1661">
                  <c:v>5.5410000000000001E-2</c:v>
                </c:pt>
                <c:pt idx="1662">
                  <c:v>5.5460000000000002E-2</c:v>
                </c:pt>
                <c:pt idx="1663">
                  <c:v>5.5480000000000002E-2</c:v>
                </c:pt>
                <c:pt idx="1664">
                  <c:v>5.5489999999999998E-2</c:v>
                </c:pt>
                <c:pt idx="1665">
                  <c:v>5.552E-2</c:v>
                </c:pt>
                <c:pt idx="1666">
                  <c:v>5.5559999999999998E-2</c:v>
                </c:pt>
                <c:pt idx="1667">
                  <c:v>5.5599999999999997E-2</c:v>
                </c:pt>
                <c:pt idx="1668">
                  <c:v>5.5649999999999998E-2</c:v>
                </c:pt>
                <c:pt idx="1669">
                  <c:v>5.5669999999999997E-2</c:v>
                </c:pt>
                <c:pt idx="1670">
                  <c:v>5.5719999999999999E-2</c:v>
                </c:pt>
                <c:pt idx="1671">
                  <c:v>5.5750000000000001E-2</c:v>
                </c:pt>
                <c:pt idx="1672">
                  <c:v>5.5779999999999996E-2</c:v>
                </c:pt>
                <c:pt idx="1673">
                  <c:v>5.5789999999999999E-2</c:v>
                </c:pt>
                <c:pt idx="1674">
                  <c:v>5.5829999999999998E-2</c:v>
                </c:pt>
                <c:pt idx="1675">
                  <c:v>5.5869999999999996E-2</c:v>
                </c:pt>
                <c:pt idx="1676">
                  <c:v>5.5919999999999997E-2</c:v>
                </c:pt>
                <c:pt idx="1677">
                  <c:v>5.5919999999999997E-2</c:v>
                </c:pt>
                <c:pt idx="1678">
                  <c:v>5.5969999999999999E-2</c:v>
                </c:pt>
                <c:pt idx="1679">
                  <c:v>5.602E-2</c:v>
                </c:pt>
                <c:pt idx="1680">
                  <c:v>5.6029999999999996E-2</c:v>
                </c:pt>
                <c:pt idx="1681">
                  <c:v>5.6090000000000001E-2</c:v>
                </c:pt>
                <c:pt idx="1682">
                  <c:v>5.611E-2</c:v>
                </c:pt>
                <c:pt idx="1683">
                  <c:v>5.6160000000000002E-2</c:v>
                </c:pt>
                <c:pt idx="1684">
                  <c:v>5.6180000000000001E-2</c:v>
                </c:pt>
                <c:pt idx="1685">
                  <c:v>5.6209999999999996E-2</c:v>
                </c:pt>
                <c:pt idx="1686">
                  <c:v>5.6239999999999998E-2</c:v>
                </c:pt>
                <c:pt idx="1687">
                  <c:v>5.6279999999999997E-2</c:v>
                </c:pt>
                <c:pt idx="1688">
                  <c:v>5.6320000000000002E-2</c:v>
                </c:pt>
                <c:pt idx="1689">
                  <c:v>5.6349999999999997E-2</c:v>
                </c:pt>
                <c:pt idx="1690">
                  <c:v>5.638E-2</c:v>
                </c:pt>
                <c:pt idx="1691">
                  <c:v>5.6430000000000001E-2</c:v>
                </c:pt>
                <c:pt idx="1692">
                  <c:v>5.6439999999999997E-2</c:v>
                </c:pt>
                <c:pt idx="1693">
                  <c:v>5.6480000000000002E-2</c:v>
                </c:pt>
                <c:pt idx="1694">
                  <c:v>5.6529999999999997E-2</c:v>
                </c:pt>
                <c:pt idx="1695">
                  <c:v>5.6570000000000002E-2</c:v>
                </c:pt>
                <c:pt idx="1696">
                  <c:v>5.6610000000000001E-2</c:v>
                </c:pt>
                <c:pt idx="1697">
                  <c:v>5.6649999999999999E-2</c:v>
                </c:pt>
                <c:pt idx="1698">
                  <c:v>5.6689999999999997E-2</c:v>
                </c:pt>
                <c:pt idx="1699">
                  <c:v>5.6709999999999997E-2</c:v>
                </c:pt>
                <c:pt idx="1700">
                  <c:v>5.6750000000000002E-2</c:v>
                </c:pt>
                <c:pt idx="1701">
                  <c:v>5.6779999999999997E-2</c:v>
                </c:pt>
                <c:pt idx="1702">
                  <c:v>5.6809999999999999E-2</c:v>
                </c:pt>
                <c:pt idx="1703">
                  <c:v>5.6860000000000001E-2</c:v>
                </c:pt>
                <c:pt idx="1704">
                  <c:v>5.6910000000000002E-2</c:v>
                </c:pt>
                <c:pt idx="1705">
                  <c:v>5.6930000000000001E-2</c:v>
                </c:pt>
                <c:pt idx="1706">
                  <c:v>5.6930000000000001E-2</c:v>
                </c:pt>
                <c:pt idx="1707">
                  <c:v>5.6979999999999996E-2</c:v>
                </c:pt>
                <c:pt idx="1708">
                  <c:v>5.7020000000000001E-2</c:v>
                </c:pt>
                <c:pt idx="1709">
                  <c:v>5.7049999999999997E-2</c:v>
                </c:pt>
                <c:pt idx="1710">
                  <c:v>5.7090000000000002E-2</c:v>
                </c:pt>
                <c:pt idx="1711">
                  <c:v>5.7139999999999996E-2</c:v>
                </c:pt>
                <c:pt idx="1712">
                  <c:v>5.713E-2</c:v>
                </c:pt>
                <c:pt idx="1713">
                  <c:v>5.7200000000000001E-2</c:v>
                </c:pt>
                <c:pt idx="1714">
                  <c:v>5.7209999999999997E-2</c:v>
                </c:pt>
                <c:pt idx="1715">
                  <c:v>5.7239999999999999E-2</c:v>
                </c:pt>
                <c:pt idx="1716">
                  <c:v>5.7250000000000002E-2</c:v>
                </c:pt>
                <c:pt idx="1717">
                  <c:v>5.7319999999999996E-2</c:v>
                </c:pt>
                <c:pt idx="1718">
                  <c:v>5.7329999999999999E-2</c:v>
                </c:pt>
                <c:pt idx="1719">
                  <c:v>5.7369999999999997E-2</c:v>
                </c:pt>
                <c:pt idx="1720">
                  <c:v>5.7389999999999997E-2</c:v>
                </c:pt>
                <c:pt idx="1721">
                  <c:v>5.7409999999999996E-2</c:v>
                </c:pt>
                <c:pt idx="1722">
                  <c:v>5.7439999999999998E-2</c:v>
                </c:pt>
                <c:pt idx="1723">
                  <c:v>5.7500000000000002E-2</c:v>
                </c:pt>
                <c:pt idx="1724">
                  <c:v>5.7540000000000001E-2</c:v>
                </c:pt>
                <c:pt idx="1725">
                  <c:v>5.7569999999999996E-2</c:v>
                </c:pt>
                <c:pt idx="1726">
                  <c:v>5.7569999999999996E-2</c:v>
                </c:pt>
                <c:pt idx="1727">
                  <c:v>5.7610000000000001E-2</c:v>
                </c:pt>
                <c:pt idx="1728">
                  <c:v>5.765E-2</c:v>
                </c:pt>
                <c:pt idx="1729">
                  <c:v>5.7680000000000002E-2</c:v>
                </c:pt>
                <c:pt idx="1730">
                  <c:v>5.7700000000000001E-2</c:v>
                </c:pt>
                <c:pt idx="1731">
                  <c:v>5.7759999999999999E-2</c:v>
                </c:pt>
                <c:pt idx="1732">
                  <c:v>5.7790000000000001E-2</c:v>
                </c:pt>
                <c:pt idx="1733">
                  <c:v>5.7829999999999999E-2</c:v>
                </c:pt>
                <c:pt idx="1734">
                  <c:v>5.7829999999999999E-2</c:v>
                </c:pt>
                <c:pt idx="1735">
                  <c:v>5.7869999999999998E-2</c:v>
                </c:pt>
                <c:pt idx="1736">
                  <c:v>5.7909999999999996E-2</c:v>
                </c:pt>
                <c:pt idx="1737">
                  <c:v>5.7950000000000002E-2</c:v>
                </c:pt>
                <c:pt idx="1738">
                  <c:v>5.7999999999999996E-2</c:v>
                </c:pt>
                <c:pt idx="1739">
                  <c:v>5.8029999999999998E-2</c:v>
                </c:pt>
                <c:pt idx="1740">
                  <c:v>5.8049999999999997E-2</c:v>
                </c:pt>
                <c:pt idx="1741">
                  <c:v>5.8099999999999999E-2</c:v>
                </c:pt>
                <c:pt idx="1742">
                  <c:v>5.8139999999999997E-2</c:v>
                </c:pt>
                <c:pt idx="1743">
                  <c:v>5.8180000000000003E-2</c:v>
                </c:pt>
                <c:pt idx="1744">
                  <c:v>5.8209999999999998E-2</c:v>
                </c:pt>
                <c:pt idx="1745">
                  <c:v>5.824E-2</c:v>
                </c:pt>
                <c:pt idx="1746">
                  <c:v>5.8279999999999998E-2</c:v>
                </c:pt>
                <c:pt idx="1747">
                  <c:v>5.8310000000000001E-2</c:v>
                </c:pt>
                <c:pt idx="1748">
                  <c:v>5.8339999999999996E-2</c:v>
                </c:pt>
                <c:pt idx="1749">
                  <c:v>5.8369999999999998E-2</c:v>
                </c:pt>
                <c:pt idx="1750">
                  <c:v>5.8409999999999997E-2</c:v>
                </c:pt>
                <c:pt idx="1751">
                  <c:v>5.8450000000000002E-2</c:v>
                </c:pt>
                <c:pt idx="1752">
                  <c:v>5.849E-2</c:v>
                </c:pt>
                <c:pt idx="1753">
                  <c:v>5.8499999999999996E-2</c:v>
                </c:pt>
                <c:pt idx="1754">
                  <c:v>5.851E-2</c:v>
                </c:pt>
                <c:pt idx="1755">
                  <c:v>5.8569999999999997E-2</c:v>
                </c:pt>
                <c:pt idx="1756">
                  <c:v>5.8619999999999998E-2</c:v>
                </c:pt>
                <c:pt idx="1757">
                  <c:v>5.8650000000000001E-2</c:v>
                </c:pt>
                <c:pt idx="1758">
                  <c:v>5.8679999999999996E-2</c:v>
                </c:pt>
                <c:pt idx="1759">
                  <c:v>5.8709999999999998E-2</c:v>
                </c:pt>
                <c:pt idx="1760">
                  <c:v>5.876E-2</c:v>
                </c:pt>
                <c:pt idx="1761">
                  <c:v>5.8810000000000001E-2</c:v>
                </c:pt>
                <c:pt idx="1762">
                  <c:v>5.8810000000000001E-2</c:v>
                </c:pt>
                <c:pt idx="1763">
                  <c:v>5.8819999999999997E-2</c:v>
                </c:pt>
                <c:pt idx="1764">
                  <c:v>5.8869999999999999E-2</c:v>
                </c:pt>
                <c:pt idx="1765">
                  <c:v>5.8909999999999997E-2</c:v>
                </c:pt>
                <c:pt idx="1766">
                  <c:v>5.8939999999999999E-2</c:v>
                </c:pt>
                <c:pt idx="1767">
                  <c:v>5.8979999999999998E-2</c:v>
                </c:pt>
                <c:pt idx="1768">
                  <c:v>5.8999999999999997E-2</c:v>
                </c:pt>
                <c:pt idx="1769">
                  <c:v>5.9049999999999998E-2</c:v>
                </c:pt>
                <c:pt idx="1770">
                  <c:v>5.9069999999999998E-2</c:v>
                </c:pt>
                <c:pt idx="1771">
                  <c:v>5.9109999999999996E-2</c:v>
                </c:pt>
                <c:pt idx="1772">
                  <c:v>5.9200000000000003E-2</c:v>
                </c:pt>
                <c:pt idx="1773">
                  <c:v>5.9200000000000003E-2</c:v>
                </c:pt>
                <c:pt idx="1774">
                  <c:v>5.9209999999999999E-2</c:v>
                </c:pt>
                <c:pt idx="1775">
                  <c:v>5.9249999999999997E-2</c:v>
                </c:pt>
                <c:pt idx="1776">
                  <c:v>5.9299999999999999E-2</c:v>
                </c:pt>
                <c:pt idx="1777">
                  <c:v>5.9319999999999998E-2</c:v>
                </c:pt>
                <c:pt idx="1778">
                  <c:v>5.9339999999999997E-2</c:v>
                </c:pt>
                <c:pt idx="1779">
                  <c:v>5.9380000000000002E-2</c:v>
                </c:pt>
                <c:pt idx="1780">
                  <c:v>5.9400000000000001E-2</c:v>
                </c:pt>
                <c:pt idx="1781">
                  <c:v>5.9449999999999996E-2</c:v>
                </c:pt>
                <c:pt idx="1782">
                  <c:v>5.9459999999999999E-2</c:v>
                </c:pt>
                <c:pt idx="1783">
                  <c:v>5.951E-2</c:v>
                </c:pt>
                <c:pt idx="1784">
                  <c:v>5.9540000000000003E-2</c:v>
                </c:pt>
                <c:pt idx="1785">
                  <c:v>5.9589999999999997E-2</c:v>
                </c:pt>
                <c:pt idx="1786">
                  <c:v>5.96E-2</c:v>
                </c:pt>
                <c:pt idx="1787">
                  <c:v>5.9670000000000001E-2</c:v>
                </c:pt>
                <c:pt idx="1788">
                  <c:v>5.969E-2</c:v>
                </c:pt>
                <c:pt idx="1789">
                  <c:v>5.9740000000000001E-2</c:v>
                </c:pt>
                <c:pt idx="1790">
                  <c:v>5.9760000000000001E-2</c:v>
                </c:pt>
                <c:pt idx="1791">
                  <c:v>5.9789999999999996E-2</c:v>
                </c:pt>
                <c:pt idx="1792">
                  <c:v>5.9819999999999998E-2</c:v>
                </c:pt>
                <c:pt idx="1793">
                  <c:v>5.9879999999999996E-2</c:v>
                </c:pt>
                <c:pt idx="1794">
                  <c:v>5.9889999999999999E-2</c:v>
                </c:pt>
                <c:pt idx="1795">
                  <c:v>5.994E-2</c:v>
                </c:pt>
                <c:pt idx="1796">
                  <c:v>5.9979999999999999E-2</c:v>
                </c:pt>
                <c:pt idx="1797">
                  <c:v>6.0010000000000001E-2</c:v>
                </c:pt>
                <c:pt idx="1798">
                  <c:v>6.0019999999999997E-2</c:v>
                </c:pt>
                <c:pt idx="1799">
                  <c:v>6.0069999999999998E-2</c:v>
                </c:pt>
                <c:pt idx="1800">
                  <c:v>6.0109999999999997E-2</c:v>
                </c:pt>
                <c:pt idx="1801">
                  <c:v>6.0129999999999996E-2</c:v>
                </c:pt>
                <c:pt idx="1802">
                  <c:v>6.0139999999999999E-2</c:v>
                </c:pt>
                <c:pt idx="1803">
                  <c:v>6.019E-2</c:v>
                </c:pt>
                <c:pt idx="1804">
                  <c:v>6.0240000000000002E-2</c:v>
                </c:pt>
                <c:pt idx="1805">
                  <c:v>6.0260000000000001E-2</c:v>
                </c:pt>
                <c:pt idx="1806">
                  <c:v>6.0289999999999996E-2</c:v>
                </c:pt>
                <c:pt idx="1807">
                  <c:v>6.0339999999999998E-2</c:v>
                </c:pt>
                <c:pt idx="1808">
                  <c:v>6.0350000000000001E-2</c:v>
                </c:pt>
                <c:pt idx="1809">
                  <c:v>6.0389999999999999E-2</c:v>
                </c:pt>
                <c:pt idx="1810">
                  <c:v>6.0429999999999998E-2</c:v>
                </c:pt>
                <c:pt idx="1811">
                  <c:v>6.046E-2</c:v>
                </c:pt>
                <c:pt idx="1812">
                  <c:v>6.0479999999999999E-2</c:v>
                </c:pt>
                <c:pt idx="1813">
                  <c:v>6.0519999999999997E-2</c:v>
                </c:pt>
                <c:pt idx="1814">
                  <c:v>6.053E-2</c:v>
                </c:pt>
                <c:pt idx="1815">
                  <c:v>6.0589999999999998E-2</c:v>
                </c:pt>
                <c:pt idx="1816">
                  <c:v>6.0609999999999997E-2</c:v>
                </c:pt>
                <c:pt idx="1817">
                  <c:v>6.0639999999999999E-2</c:v>
                </c:pt>
                <c:pt idx="1818">
                  <c:v>6.0690000000000001E-2</c:v>
                </c:pt>
                <c:pt idx="1819">
                  <c:v>6.071E-2</c:v>
                </c:pt>
                <c:pt idx="1820">
                  <c:v>6.0729999999999999E-2</c:v>
                </c:pt>
                <c:pt idx="1821">
                  <c:v>6.0769999999999998E-2</c:v>
                </c:pt>
                <c:pt idx="1822">
                  <c:v>6.0780000000000001E-2</c:v>
                </c:pt>
                <c:pt idx="1823">
                  <c:v>6.0809999999999996E-2</c:v>
                </c:pt>
                <c:pt idx="1824">
                  <c:v>6.087E-2</c:v>
                </c:pt>
                <c:pt idx="1825">
                  <c:v>6.087E-2</c:v>
                </c:pt>
                <c:pt idx="1826">
                  <c:v>6.0899999999999996E-2</c:v>
                </c:pt>
                <c:pt idx="1827">
                  <c:v>6.096E-2</c:v>
                </c:pt>
                <c:pt idx="1828">
                  <c:v>6.0990000000000003E-2</c:v>
                </c:pt>
                <c:pt idx="1829">
                  <c:v>6.0999999999999999E-2</c:v>
                </c:pt>
                <c:pt idx="1830">
                  <c:v>6.1030000000000001E-2</c:v>
                </c:pt>
                <c:pt idx="1831">
                  <c:v>6.1080000000000002E-2</c:v>
                </c:pt>
                <c:pt idx="1832">
                  <c:v>6.1109999999999998E-2</c:v>
                </c:pt>
                <c:pt idx="1833">
                  <c:v>6.1149999999999996E-2</c:v>
                </c:pt>
                <c:pt idx="1834">
                  <c:v>6.1179999999999998E-2</c:v>
                </c:pt>
                <c:pt idx="1835">
                  <c:v>6.123E-2</c:v>
                </c:pt>
                <c:pt idx="1836">
                  <c:v>6.1249999999999999E-2</c:v>
                </c:pt>
                <c:pt idx="1837">
                  <c:v>6.1289999999999997E-2</c:v>
                </c:pt>
                <c:pt idx="1838">
                  <c:v>6.1309999999999996E-2</c:v>
                </c:pt>
                <c:pt idx="1839">
                  <c:v>6.1350000000000002E-2</c:v>
                </c:pt>
                <c:pt idx="1840">
                  <c:v>6.139E-2</c:v>
                </c:pt>
                <c:pt idx="1841">
                  <c:v>6.1420000000000002E-2</c:v>
                </c:pt>
                <c:pt idx="1842">
                  <c:v>6.1460000000000001E-2</c:v>
                </c:pt>
                <c:pt idx="1843">
                  <c:v>6.148E-2</c:v>
                </c:pt>
                <c:pt idx="1844">
                  <c:v>6.1530000000000001E-2</c:v>
                </c:pt>
                <c:pt idx="1845">
                  <c:v>6.1579999999999996E-2</c:v>
                </c:pt>
                <c:pt idx="1846">
                  <c:v>6.1579999999999996E-2</c:v>
                </c:pt>
                <c:pt idx="1847">
                  <c:v>6.1649999999999996E-2</c:v>
                </c:pt>
                <c:pt idx="1848">
                  <c:v>6.1670000000000003E-2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6.1800000000000001E-2</c:v>
                </c:pt>
                <c:pt idx="1852">
                  <c:v>6.1809999999999997E-2</c:v>
                </c:pt>
                <c:pt idx="1853">
                  <c:v>6.1859999999999998E-2</c:v>
                </c:pt>
                <c:pt idx="1854">
                  <c:v>6.1879999999999998E-2</c:v>
                </c:pt>
                <c:pt idx="1855">
                  <c:v>6.1890000000000001E-2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6.2E-2</c:v>
                </c:pt>
                <c:pt idx="1859">
                  <c:v>6.2050000000000001E-2</c:v>
                </c:pt>
                <c:pt idx="1860">
                  <c:v>6.2059999999999997E-2</c:v>
                </c:pt>
                <c:pt idx="1861">
                  <c:v>6.2120000000000002E-2</c:v>
                </c:pt>
                <c:pt idx="1862">
                  <c:v>6.2149999999999997E-2</c:v>
                </c:pt>
                <c:pt idx="1863">
                  <c:v>6.2169999999999996E-2</c:v>
                </c:pt>
                <c:pt idx="1864">
                  <c:v>6.2219999999999998E-2</c:v>
                </c:pt>
                <c:pt idx="1865">
                  <c:v>6.2230000000000001E-2</c:v>
                </c:pt>
                <c:pt idx="1866">
                  <c:v>6.2269999999999999E-2</c:v>
                </c:pt>
                <c:pt idx="1867">
                  <c:v>6.2269999999999999E-2</c:v>
                </c:pt>
                <c:pt idx="1868">
                  <c:v>6.232E-2</c:v>
                </c:pt>
                <c:pt idx="1869">
                  <c:v>6.234E-2</c:v>
                </c:pt>
                <c:pt idx="1870">
                  <c:v>6.2379999999999998E-2</c:v>
                </c:pt>
                <c:pt idx="1871">
                  <c:v>6.2419999999999996E-2</c:v>
                </c:pt>
                <c:pt idx="1872">
                  <c:v>6.2449999999999999E-2</c:v>
                </c:pt>
                <c:pt idx="1873">
                  <c:v>6.2489999999999997E-2</c:v>
                </c:pt>
                <c:pt idx="1874">
                  <c:v>6.2509999999999996E-2</c:v>
                </c:pt>
                <c:pt idx="1875">
                  <c:v>6.2540000000000012E-2</c:v>
                </c:pt>
                <c:pt idx="1876">
                  <c:v>6.2590000000000007E-2</c:v>
                </c:pt>
                <c:pt idx="1877">
                  <c:v>6.2630000000000005E-2</c:v>
                </c:pt>
                <c:pt idx="1878">
                  <c:v>6.2670000000000003E-2</c:v>
                </c:pt>
                <c:pt idx="1879">
                  <c:v>6.2700000000000006E-2</c:v>
                </c:pt>
                <c:pt idx="1880">
                  <c:v>6.2710000000000002E-2</c:v>
                </c:pt>
                <c:pt idx="1881">
                  <c:v>6.275E-2</c:v>
                </c:pt>
                <c:pt idx="1882">
                  <c:v>6.2770000000000006E-2</c:v>
                </c:pt>
                <c:pt idx="1883">
                  <c:v>6.2830000000000011E-2</c:v>
                </c:pt>
                <c:pt idx="1884">
                  <c:v>6.2850000000000003E-2</c:v>
                </c:pt>
                <c:pt idx="1885">
                  <c:v>6.2880000000000005E-2</c:v>
                </c:pt>
                <c:pt idx="1886">
                  <c:v>6.2890000000000001E-2</c:v>
                </c:pt>
                <c:pt idx="1887">
                  <c:v>6.294000000000001E-2</c:v>
                </c:pt>
                <c:pt idx="1888">
                  <c:v>6.2970000000000012E-2</c:v>
                </c:pt>
                <c:pt idx="1889">
                  <c:v>6.301000000000001E-2</c:v>
                </c:pt>
                <c:pt idx="1890">
                  <c:v>6.3040000000000013E-2</c:v>
                </c:pt>
                <c:pt idx="1891">
                  <c:v>6.3090000000000007E-2</c:v>
                </c:pt>
                <c:pt idx="1892">
                  <c:v>6.3090000000000007E-2</c:v>
                </c:pt>
                <c:pt idx="1893">
                  <c:v>6.3160000000000008E-2</c:v>
                </c:pt>
                <c:pt idx="1894">
                  <c:v>6.3210000000000002E-2</c:v>
                </c:pt>
                <c:pt idx="1895">
                  <c:v>6.3240000000000005E-2</c:v>
                </c:pt>
                <c:pt idx="1896">
                  <c:v>6.3260000000000011E-2</c:v>
                </c:pt>
                <c:pt idx="1897">
                  <c:v>6.3290000000000013E-2</c:v>
                </c:pt>
                <c:pt idx="1898">
                  <c:v>6.3330000000000011E-2</c:v>
                </c:pt>
                <c:pt idx="1899">
                  <c:v>6.336E-2</c:v>
                </c:pt>
                <c:pt idx="1900">
                  <c:v>6.337000000000001E-2</c:v>
                </c:pt>
                <c:pt idx="1901">
                  <c:v>6.3410000000000008E-2</c:v>
                </c:pt>
                <c:pt idx="1902">
                  <c:v>6.344000000000001E-2</c:v>
                </c:pt>
                <c:pt idx="1903">
                  <c:v>6.3470000000000013E-2</c:v>
                </c:pt>
                <c:pt idx="1904">
                  <c:v>6.3520000000000007E-2</c:v>
                </c:pt>
                <c:pt idx="1905">
                  <c:v>6.3570000000000002E-2</c:v>
                </c:pt>
                <c:pt idx="1906">
                  <c:v>6.3580000000000012E-2</c:v>
                </c:pt>
                <c:pt idx="1907">
                  <c:v>6.361E-2</c:v>
                </c:pt>
                <c:pt idx="1908">
                  <c:v>6.3660000000000008E-2</c:v>
                </c:pt>
                <c:pt idx="1909">
                  <c:v>6.369000000000001E-2</c:v>
                </c:pt>
                <c:pt idx="1910">
                  <c:v>6.3720000000000013E-2</c:v>
                </c:pt>
                <c:pt idx="1911">
                  <c:v>6.3770000000000007E-2</c:v>
                </c:pt>
                <c:pt idx="1912">
                  <c:v>6.3810000000000006E-2</c:v>
                </c:pt>
                <c:pt idx="1913">
                  <c:v>6.3830000000000012E-2</c:v>
                </c:pt>
                <c:pt idx="1914">
                  <c:v>6.387000000000001E-2</c:v>
                </c:pt>
                <c:pt idx="1915">
                  <c:v>6.3910000000000008E-2</c:v>
                </c:pt>
                <c:pt idx="1916">
                  <c:v>6.3940000000000011E-2</c:v>
                </c:pt>
                <c:pt idx="1917">
                  <c:v>6.3980000000000009E-2</c:v>
                </c:pt>
                <c:pt idx="1918">
                  <c:v>6.4000000000000001E-2</c:v>
                </c:pt>
                <c:pt idx="1919">
                  <c:v>6.4030000000000004E-2</c:v>
                </c:pt>
                <c:pt idx="1920">
                  <c:v>6.4060000000000006E-2</c:v>
                </c:pt>
                <c:pt idx="1921">
                  <c:v>6.411E-2</c:v>
                </c:pt>
                <c:pt idx="1922">
                  <c:v>6.4150000000000013E-2</c:v>
                </c:pt>
                <c:pt idx="1923">
                  <c:v>6.4190000000000011E-2</c:v>
                </c:pt>
                <c:pt idx="1924">
                  <c:v>6.4230000000000009E-2</c:v>
                </c:pt>
                <c:pt idx="1925">
                  <c:v>6.4230000000000009E-2</c:v>
                </c:pt>
                <c:pt idx="1926">
                  <c:v>6.429E-2</c:v>
                </c:pt>
                <c:pt idx="1927">
                  <c:v>6.4310000000000006E-2</c:v>
                </c:pt>
                <c:pt idx="1928">
                  <c:v>6.4360000000000001E-2</c:v>
                </c:pt>
                <c:pt idx="1929">
                  <c:v>6.4380000000000007E-2</c:v>
                </c:pt>
                <c:pt idx="1930">
                  <c:v>6.4410000000000009E-2</c:v>
                </c:pt>
                <c:pt idx="1931">
                  <c:v>6.4460000000000003E-2</c:v>
                </c:pt>
                <c:pt idx="1932">
                  <c:v>6.4490000000000006E-2</c:v>
                </c:pt>
                <c:pt idx="1933">
                  <c:v>6.4530000000000004E-2</c:v>
                </c:pt>
                <c:pt idx="1934">
                  <c:v>6.455000000000001E-2</c:v>
                </c:pt>
                <c:pt idx="1935">
                  <c:v>6.4590000000000009E-2</c:v>
                </c:pt>
                <c:pt idx="1936">
                  <c:v>6.4640000000000003E-2</c:v>
                </c:pt>
                <c:pt idx="1937">
                  <c:v>6.4660000000000009E-2</c:v>
                </c:pt>
                <c:pt idx="1938">
                  <c:v>6.4700000000000008E-2</c:v>
                </c:pt>
                <c:pt idx="1939">
                  <c:v>6.473000000000001E-2</c:v>
                </c:pt>
                <c:pt idx="1940">
                  <c:v>6.479E-2</c:v>
                </c:pt>
                <c:pt idx="1941">
                  <c:v>6.4810000000000006E-2</c:v>
                </c:pt>
                <c:pt idx="1942">
                  <c:v>6.4820000000000003E-2</c:v>
                </c:pt>
                <c:pt idx="1943">
                  <c:v>6.4820000000000003E-2</c:v>
                </c:pt>
                <c:pt idx="1944">
                  <c:v>6.4880000000000007E-2</c:v>
                </c:pt>
                <c:pt idx="1945">
                  <c:v>6.4930000000000002E-2</c:v>
                </c:pt>
                <c:pt idx="1946">
                  <c:v>6.4940000000000012E-2</c:v>
                </c:pt>
                <c:pt idx="1947">
                  <c:v>6.498000000000001E-2</c:v>
                </c:pt>
                <c:pt idx="1948">
                  <c:v>6.5000000000000002E-2</c:v>
                </c:pt>
                <c:pt idx="1949">
                  <c:v>6.5030000000000004E-2</c:v>
                </c:pt>
                <c:pt idx="1950">
                  <c:v>6.5080000000000013E-2</c:v>
                </c:pt>
                <c:pt idx="1951">
                  <c:v>6.5130000000000007E-2</c:v>
                </c:pt>
                <c:pt idx="1952">
                  <c:v>6.5140000000000003E-2</c:v>
                </c:pt>
                <c:pt idx="1953">
                  <c:v>6.5170000000000006E-2</c:v>
                </c:pt>
                <c:pt idx="1954">
                  <c:v>6.5210000000000004E-2</c:v>
                </c:pt>
                <c:pt idx="1955">
                  <c:v>6.5240000000000006E-2</c:v>
                </c:pt>
                <c:pt idx="1956">
                  <c:v>6.5270000000000009E-2</c:v>
                </c:pt>
                <c:pt idx="1957">
                  <c:v>6.5310000000000007E-2</c:v>
                </c:pt>
                <c:pt idx="1958">
                  <c:v>6.5330000000000013E-2</c:v>
                </c:pt>
                <c:pt idx="1959">
                  <c:v>6.5370000000000011E-2</c:v>
                </c:pt>
                <c:pt idx="1960">
                  <c:v>6.5380000000000008E-2</c:v>
                </c:pt>
                <c:pt idx="1961">
                  <c:v>6.5430000000000002E-2</c:v>
                </c:pt>
                <c:pt idx="1962">
                  <c:v>6.5460000000000004E-2</c:v>
                </c:pt>
                <c:pt idx="1963">
                  <c:v>6.5490000000000007E-2</c:v>
                </c:pt>
                <c:pt idx="1964">
                  <c:v>6.5530000000000005E-2</c:v>
                </c:pt>
                <c:pt idx="1965">
                  <c:v>6.5579999999999999E-2</c:v>
                </c:pt>
                <c:pt idx="1966">
                  <c:v>6.5600000000000006E-2</c:v>
                </c:pt>
                <c:pt idx="1967">
                  <c:v>6.5640000000000004E-2</c:v>
                </c:pt>
                <c:pt idx="1968">
                  <c:v>6.5640000000000004E-2</c:v>
                </c:pt>
                <c:pt idx="1969">
                  <c:v>6.5670000000000006E-2</c:v>
                </c:pt>
                <c:pt idx="1970">
                  <c:v>6.5710000000000005E-2</c:v>
                </c:pt>
                <c:pt idx="1971">
                  <c:v>6.5740000000000007E-2</c:v>
                </c:pt>
                <c:pt idx="1972">
                  <c:v>6.5790000000000001E-2</c:v>
                </c:pt>
                <c:pt idx="1973">
                  <c:v>6.583E-2</c:v>
                </c:pt>
                <c:pt idx="1974">
                  <c:v>6.5880000000000008E-2</c:v>
                </c:pt>
                <c:pt idx="1975">
                  <c:v>6.591000000000001E-2</c:v>
                </c:pt>
                <c:pt idx="1976">
                  <c:v>6.5930000000000002E-2</c:v>
                </c:pt>
                <c:pt idx="1977">
                  <c:v>6.5970000000000001E-2</c:v>
                </c:pt>
                <c:pt idx="1978">
                  <c:v>6.6000000000000003E-2</c:v>
                </c:pt>
                <c:pt idx="1979">
                  <c:v>6.6020000000000009E-2</c:v>
                </c:pt>
                <c:pt idx="1980">
                  <c:v>6.608E-2</c:v>
                </c:pt>
                <c:pt idx="1981">
                  <c:v>6.6100000000000006E-2</c:v>
                </c:pt>
                <c:pt idx="1982">
                  <c:v>6.6120000000000012E-2</c:v>
                </c:pt>
                <c:pt idx="1983">
                  <c:v>6.6180000000000003E-2</c:v>
                </c:pt>
                <c:pt idx="1984">
                  <c:v>6.6200000000000009E-2</c:v>
                </c:pt>
                <c:pt idx="1985">
                  <c:v>6.6250000000000003E-2</c:v>
                </c:pt>
                <c:pt idx="1986">
                  <c:v>6.6259999999999999E-2</c:v>
                </c:pt>
                <c:pt idx="1987">
                  <c:v>6.6300000000000012E-2</c:v>
                </c:pt>
                <c:pt idx="1988">
                  <c:v>6.634000000000001E-2</c:v>
                </c:pt>
                <c:pt idx="1989">
                  <c:v>6.6380000000000008E-2</c:v>
                </c:pt>
                <c:pt idx="1990">
                  <c:v>6.6420000000000007E-2</c:v>
                </c:pt>
                <c:pt idx="1991">
                  <c:v>6.6430000000000003E-2</c:v>
                </c:pt>
                <c:pt idx="1992">
                  <c:v>6.6470000000000001E-2</c:v>
                </c:pt>
                <c:pt idx="1993">
                  <c:v>6.6490000000000007E-2</c:v>
                </c:pt>
                <c:pt idx="1994">
                  <c:v>6.6530000000000006E-2</c:v>
                </c:pt>
                <c:pt idx="1995">
                  <c:v>6.6570000000000004E-2</c:v>
                </c:pt>
                <c:pt idx="1996">
                  <c:v>6.6600000000000006E-2</c:v>
                </c:pt>
                <c:pt idx="1997">
                  <c:v>6.6640000000000005E-2</c:v>
                </c:pt>
                <c:pt idx="1998">
                  <c:v>6.6670000000000007E-2</c:v>
                </c:pt>
                <c:pt idx="1999">
                  <c:v>6.6700000000000009E-2</c:v>
                </c:pt>
                <c:pt idx="2000">
                  <c:v>6.676E-2</c:v>
                </c:pt>
                <c:pt idx="2001">
                  <c:v>6.676E-2</c:v>
                </c:pt>
                <c:pt idx="2002">
                  <c:v>6.677000000000001E-2</c:v>
                </c:pt>
                <c:pt idx="2003">
                  <c:v>6.6840000000000011E-2</c:v>
                </c:pt>
                <c:pt idx="2004">
                  <c:v>6.6860000000000003E-2</c:v>
                </c:pt>
                <c:pt idx="2005">
                  <c:v>6.6900000000000001E-2</c:v>
                </c:pt>
                <c:pt idx="2006">
                  <c:v>6.6930000000000003E-2</c:v>
                </c:pt>
                <c:pt idx="2007">
                  <c:v>6.6980000000000012E-2</c:v>
                </c:pt>
                <c:pt idx="2008">
                  <c:v>6.701E-2</c:v>
                </c:pt>
                <c:pt idx="2009">
                  <c:v>6.7030000000000006E-2</c:v>
                </c:pt>
                <c:pt idx="2010">
                  <c:v>6.7070000000000005E-2</c:v>
                </c:pt>
                <c:pt idx="2011">
                  <c:v>6.7090000000000011E-2</c:v>
                </c:pt>
                <c:pt idx="2012">
                  <c:v>6.7160000000000011E-2</c:v>
                </c:pt>
                <c:pt idx="2013">
                  <c:v>6.7170000000000007E-2</c:v>
                </c:pt>
                <c:pt idx="2014">
                  <c:v>6.720000000000001E-2</c:v>
                </c:pt>
                <c:pt idx="2015">
                  <c:v>6.7240000000000008E-2</c:v>
                </c:pt>
                <c:pt idx="2016">
                  <c:v>6.7250000000000004E-2</c:v>
                </c:pt>
                <c:pt idx="2017">
                  <c:v>6.7280000000000006E-2</c:v>
                </c:pt>
                <c:pt idx="2018">
                  <c:v>6.7300000000000013E-2</c:v>
                </c:pt>
                <c:pt idx="2019">
                  <c:v>6.7350000000000007E-2</c:v>
                </c:pt>
                <c:pt idx="2020">
                  <c:v>6.7400000000000002E-2</c:v>
                </c:pt>
                <c:pt idx="2021">
                  <c:v>6.7430000000000004E-2</c:v>
                </c:pt>
                <c:pt idx="2022">
                  <c:v>6.7460000000000006E-2</c:v>
                </c:pt>
                <c:pt idx="2023">
                  <c:v>6.7510000000000001E-2</c:v>
                </c:pt>
                <c:pt idx="2024">
                  <c:v>6.7540000000000003E-2</c:v>
                </c:pt>
                <c:pt idx="2025">
                  <c:v>6.7570000000000005E-2</c:v>
                </c:pt>
                <c:pt idx="2026">
                  <c:v>6.7600000000000007E-2</c:v>
                </c:pt>
                <c:pt idx="2027">
                  <c:v>6.762E-2</c:v>
                </c:pt>
                <c:pt idx="2028">
                  <c:v>6.7640000000000006E-2</c:v>
                </c:pt>
                <c:pt idx="2029">
                  <c:v>6.769E-2</c:v>
                </c:pt>
                <c:pt idx="2030">
                  <c:v>6.7710000000000006E-2</c:v>
                </c:pt>
                <c:pt idx="2031">
                  <c:v>6.7750000000000005E-2</c:v>
                </c:pt>
                <c:pt idx="2032">
                  <c:v>6.7810000000000009E-2</c:v>
                </c:pt>
                <c:pt idx="2033">
                  <c:v>6.7840000000000011E-2</c:v>
                </c:pt>
                <c:pt idx="2034">
                  <c:v>6.787E-2</c:v>
                </c:pt>
                <c:pt idx="2035">
                  <c:v>6.7910000000000012E-2</c:v>
                </c:pt>
                <c:pt idx="2036">
                  <c:v>6.794E-2</c:v>
                </c:pt>
                <c:pt idx="2037">
                  <c:v>6.7990000000000009E-2</c:v>
                </c:pt>
                <c:pt idx="2038">
                  <c:v>6.8010000000000001E-2</c:v>
                </c:pt>
                <c:pt idx="2039">
                  <c:v>6.8049999999999999E-2</c:v>
                </c:pt>
                <c:pt idx="2040">
                  <c:v>6.8060000000000009E-2</c:v>
                </c:pt>
                <c:pt idx="2041">
                  <c:v>6.8100000000000008E-2</c:v>
                </c:pt>
                <c:pt idx="2042">
                  <c:v>6.8140000000000006E-2</c:v>
                </c:pt>
                <c:pt idx="2043">
                  <c:v>6.8170000000000008E-2</c:v>
                </c:pt>
                <c:pt idx="2044">
                  <c:v>6.8200000000000011E-2</c:v>
                </c:pt>
                <c:pt idx="2045">
                  <c:v>6.8250000000000005E-2</c:v>
                </c:pt>
                <c:pt idx="2046">
                  <c:v>6.8270000000000011E-2</c:v>
                </c:pt>
                <c:pt idx="2047">
                  <c:v>6.8330000000000002E-2</c:v>
                </c:pt>
                <c:pt idx="2048">
                  <c:v>6.8350000000000008E-2</c:v>
                </c:pt>
                <c:pt idx="2049">
                  <c:v>6.838000000000001E-2</c:v>
                </c:pt>
                <c:pt idx="2050">
                  <c:v>6.8410000000000012E-2</c:v>
                </c:pt>
                <c:pt idx="2051">
                  <c:v>6.8450000000000011E-2</c:v>
                </c:pt>
                <c:pt idx="2052">
                  <c:v>6.8479999999999999E-2</c:v>
                </c:pt>
                <c:pt idx="2053">
                  <c:v>6.8510000000000001E-2</c:v>
                </c:pt>
                <c:pt idx="2054">
                  <c:v>6.856000000000001E-2</c:v>
                </c:pt>
                <c:pt idx="2055">
                  <c:v>6.8590000000000012E-2</c:v>
                </c:pt>
                <c:pt idx="2056">
                  <c:v>6.862E-2</c:v>
                </c:pt>
                <c:pt idx="2057">
                  <c:v>6.8670000000000009E-2</c:v>
                </c:pt>
                <c:pt idx="2058">
                  <c:v>6.8680000000000005E-2</c:v>
                </c:pt>
                <c:pt idx="2059">
                  <c:v>6.8710000000000007E-2</c:v>
                </c:pt>
                <c:pt idx="2060">
                  <c:v>6.8729999999999999E-2</c:v>
                </c:pt>
                <c:pt idx="2061">
                  <c:v>6.8790000000000004E-2</c:v>
                </c:pt>
                <c:pt idx="2062">
                  <c:v>6.88E-2</c:v>
                </c:pt>
                <c:pt idx="2063">
                  <c:v>6.8820000000000006E-2</c:v>
                </c:pt>
                <c:pt idx="2064">
                  <c:v>6.8880000000000011E-2</c:v>
                </c:pt>
                <c:pt idx="2065">
                  <c:v>6.8900000000000003E-2</c:v>
                </c:pt>
                <c:pt idx="2066">
                  <c:v>6.8940000000000001E-2</c:v>
                </c:pt>
                <c:pt idx="2067">
                  <c:v>6.899000000000001E-2</c:v>
                </c:pt>
                <c:pt idx="2068">
                  <c:v>6.9000000000000006E-2</c:v>
                </c:pt>
                <c:pt idx="2069">
                  <c:v>6.905E-2</c:v>
                </c:pt>
                <c:pt idx="2070">
                  <c:v>6.9090000000000013E-2</c:v>
                </c:pt>
                <c:pt idx="2071">
                  <c:v>6.9150000000000003E-2</c:v>
                </c:pt>
                <c:pt idx="2072">
                  <c:v>6.9170000000000009E-2</c:v>
                </c:pt>
                <c:pt idx="2073">
                  <c:v>6.9170000000000009E-2</c:v>
                </c:pt>
                <c:pt idx="2074">
                  <c:v>6.923E-2</c:v>
                </c:pt>
                <c:pt idx="2075">
                  <c:v>6.923E-2</c:v>
                </c:pt>
                <c:pt idx="2076">
                  <c:v>6.931000000000001E-2</c:v>
                </c:pt>
                <c:pt idx="2077">
                  <c:v>6.9320000000000007E-2</c:v>
                </c:pt>
                <c:pt idx="2078">
                  <c:v>6.9330000000000003E-2</c:v>
                </c:pt>
                <c:pt idx="2079">
                  <c:v>6.9380000000000011E-2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6.949000000000001E-2</c:v>
                </c:pt>
                <c:pt idx="2083">
                  <c:v>6.9520000000000012E-2</c:v>
                </c:pt>
                <c:pt idx="2084">
                  <c:v>6.9570000000000007E-2</c:v>
                </c:pt>
                <c:pt idx="2085">
                  <c:v>6.9580000000000003E-2</c:v>
                </c:pt>
                <c:pt idx="2086">
                  <c:v>6.9630000000000011E-2</c:v>
                </c:pt>
                <c:pt idx="2087">
                  <c:v>6.9650000000000004E-2</c:v>
                </c:pt>
                <c:pt idx="2088">
                  <c:v>6.9700000000000012E-2</c:v>
                </c:pt>
                <c:pt idx="2089">
                  <c:v>6.9710000000000008E-2</c:v>
                </c:pt>
                <c:pt idx="2090">
                  <c:v>6.9750000000000006E-2</c:v>
                </c:pt>
                <c:pt idx="2091">
                  <c:v>6.9770000000000013E-2</c:v>
                </c:pt>
                <c:pt idx="2092">
                  <c:v>6.9839999999999999E-2</c:v>
                </c:pt>
                <c:pt idx="2093">
                  <c:v>6.9860000000000005E-2</c:v>
                </c:pt>
                <c:pt idx="2094">
                  <c:v>6.991E-2</c:v>
                </c:pt>
                <c:pt idx="2095">
                  <c:v>6.991E-2</c:v>
                </c:pt>
                <c:pt idx="2096">
                  <c:v>6.9970000000000004E-2</c:v>
                </c:pt>
                <c:pt idx="2097">
                  <c:v>7.0000000000000007E-2</c:v>
                </c:pt>
                <c:pt idx="2098">
                  <c:v>7.0040000000000005E-2</c:v>
                </c:pt>
                <c:pt idx="2099">
                  <c:v>7.0060000000000011E-2</c:v>
                </c:pt>
                <c:pt idx="2100">
                  <c:v>7.010000000000001E-2</c:v>
                </c:pt>
                <c:pt idx="2101">
                  <c:v>7.0130000000000012E-2</c:v>
                </c:pt>
                <c:pt idx="2102">
                  <c:v>7.0140000000000008E-2</c:v>
                </c:pt>
                <c:pt idx="2103">
                  <c:v>7.0140000000000008E-2</c:v>
                </c:pt>
                <c:pt idx="2104">
                  <c:v>7.017000000000001E-2</c:v>
                </c:pt>
                <c:pt idx="2105">
                  <c:v>7.0200000000000012E-2</c:v>
                </c:pt>
                <c:pt idx="2106">
                  <c:v>7.0240000000000011E-2</c:v>
                </c:pt>
                <c:pt idx="2107">
                  <c:v>7.0270000000000013E-2</c:v>
                </c:pt>
                <c:pt idx="2108">
                  <c:v>7.0300000000000001E-2</c:v>
                </c:pt>
                <c:pt idx="2109">
                  <c:v>7.034E-2</c:v>
                </c:pt>
                <c:pt idx="2110">
                  <c:v>7.0390000000000008E-2</c:v>
                </c:pt>
                <c:pt idx="2111">
                  <c:v>7.042000000000001E-2</c:v>
                </c:pt>
                <c:pt idx="2112">
                  <c:v>7.0440000000000003E-2</c:v>
                </c:pt>
                <c:pt idx="2113">
                  <c:v>7.0480000000000001E-2</c:v>
                </c:pt>
                <c:pt idx="2114">
                  <c:v>7.0519999999999999E-2</c:v>
                </c:pt>
                <c:pt idx="2115">
                  <c:v>7.0560000000000012E-2</c:v>
                </c:pt>
                <c:pt idx="2116">
                  <c:v>7.0580000000000004E-2</c:v>
                </c:pt>
                <c:pt idx="2117">
                  <c:v>7.0620000000000002E-2</c:v>
                </c:pt>
                <c:pt idx="2118">
                  <c:v>7.0660000000000001E-2</c:v>
                </c:pt>
                <c:pt idx="2119">
                  <c:v>7.0670000000000011E-2</c:v>
                </c:pt>
                <c:pt idx="2120">
                  <c:v>7.0720000000000005E-2</c:v>
                </c:pt>
                <c:pt idx="2121">
                  <c:v>7.0760000000000003E-2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7.085000000000001E-2</c:v>
                </c:pt>
                <c:pt idx="2125">
                  <c:v>7.0900000000000005E-2</c:v>
                </c:pt>
                <c:pt idx="2126">
                  <c:v>7.0930000000000007E-2</c:v>
                </c:pt>
                <c:pt idx="2127">
                  <c:v>7.0960000000000009E-2</c:v>
                </c:pt>
                <c:pt idx="2128">
                  <c:v>7.0990000000000011E-2</c:v>
                </c:pt>
                <c:pt idx="2129">
                  <c:v>7.1010000000000004E-2</c:v>
                </c:pt>
                <c:pt idx="2130">
                  <c:v>7.1050000000000002E-2</c:v>
                </c:pt>
                <c:pt idx="2131">
                  <c:v>7.1080000000000004E-2</c:v>
                </c:pt>
                <c:pt idx="2132">
                  <c:v>7.110000000000001E-2</c:v>
                </c:pt>
                <c:pt idx="2133">
                  <c:v>7.1150000000000005E-2</c:v>
                </c:pt>
                <c:pt idx="2134">
                  <c:v>7.1160000000000001E-2</c:v>
                </c:pt>
                <c:pt idx="2135">
                  <c:v>7.1190000000000003E-2</c:v>
                </c:pt>
                <c:pt idx="2136">
                  <c:v>7.1250000000000008E-2</c:v>
                </c:pt>
                <c:pt idx="2137">
                  <c:v>7.1250000000000008E-2</c:v>
                </c:pt>
                <c:pt idx="2138">
                  <c:v>7.1330000000000005E-2</c:v>
                </c:pt>
                <c:pt idx="2139">
                  <c:v>7.1330000000000005E-2</c:v>
                </c:pt>
                <c:pt idx="2140">
                  <c:v>7.1360000000000007E-2</c:v>
                </c:pt>
                <c:pt idx="2141">
                  <c:v>7.1390000000000009E-2</c:v>
                </c:pt>
                <c:pt idx="2142">
                  <c:v>7.1410000000000001E-2</c:v>
                </c:pt>
                <c:pt idx="2143">
                  <c:v>7.146000000000001E-2</c:v>
                </c:pt>
                <c:pt idx="2144">
                  <c:v>7.153000000000001E-2</c:v>
                </c:pt>
                <c:pt idx="2145">
                  <c:v>7.1580000000000005E-2</c:v>
                </c:pt>
                <c:pt idx="2146">
                  <c:v>7.1620000000000003E-2</c:v>
                </c:pt>
                <c:pt idx="2147">
                  <c:v>7.1629999999999999E-2</c:v>
                </c:pt>
                <c:pt idx="2148">
                  <c:v>7.1680000000000008E-2</c:v>
                </c:pt>
                <c:pt idx="2149">
                  <c:v>7.17E-2</c:v>
                </c:pt>
                <c:pt idx="2150">
                  <c:v>7.1740000000000012E-2</c:v>
                </c:pt>
                <c:pt idx="2151">
                  <c:v>7.177E-2</c:v>
                </c:pt>
                <c:pt idx="2152">
                  <c:v>7.1790000000000007E-2</c:v>
                </c:pt>
                <c:pt idx="2153">
                  <c:v>7.1810000000000013E-2</c:v>
                </c:pt>
                <c:pt idx="2154">
                  <c:v>7.1870000000000003E-2</c:v>
                </c:pt>
                <c:pt idx="2155">
                  <c:v>7.1920000000000012E-2</c:v>
                </c:pt>
                <c:pt idx="2156">
                  <c:v>7.1910000000000002E-2</c:v>
                </c:pt>
                <c:pt idx="2157">
                  <c:v>7.196000000000001E-2</c:v>
                </c:pt>
                <c:pt idx="2158">
                  <c:v>7.1990000000000012E-2</c:v>
                </c:pt>
                <c:pt idx="2159">
                  <c:v>7.2020000000000001E-2</c:v>
                </c:pt>
                <c:pt idx="2160">
                  <c:v>7.2050000000000003E-2</c:v>
                </c:pt>
                <c:pt idx="2161">
                  <c:v>7.2090000000000001E-2</c:v>
                </c:pt>
                <c:pt idx="2162">
                  <c:v>7.213E-2</c:v>
                </c:pt>
                <c:pt idx="2163">
                  <c:v>7.2160000000000002E-2</c:v>
                </c:pt>
                <c:pt idx="2164">
                  <c:v>7.2190000000000004E-2</c:v>
                </c:pt>
                <c:pt idx="2165">
                  <c:v>7.2220000000000006E-2</c:v>
                </c:pt>
                <c:pt idx="2166">
                  <c:v>7.2230000000000003E-2</c:v>
                </c:pt>
                <c:pt idx="2167">
                  <c:v>7.2290000000000007E-2</c:v>
                </c:pt>
                <c:pt idx="2168">
                  <c:v>7.2320000000000009E-2</c:v>
                </c:pt>
                <c:pt idx="2169">
                  <c:v>7.2350000000000012E-2</c:v>
                </c:pt>
                <c:pt idx="2170">
                  <c:v>7.239000000000001E-2</c:v>
                </c:pt>
                <c:pt idx="2171">
                  <c:v>7.2440000000000004E-2</c:v>
                </c:pt>
                <c:pt idx="2172">
                  <c:v>7.2470000000000007E-2</c:v>
                </c:pt>
                <c:pt idx="2173">
                  <c:v>7.2510000000000005E-2</c:v>
                </c:pt>
                <c:pt idx="2174">
                  <c:v>7.2520000000000001E-2</c:v>
                </c:pt>
                <c:pt idx="2175">
                  <c:v>7.2590000000000002E-2</c:v>
                </c:pt>
                <c:pt idx="2176">
                  <c:v>7.2610000000000008E-2</c:v>
                </c:pt>
                <c:pt idx="2177">
                  <c:v>7.263E-2</c:v>
                </c:pt>
                <c:pt idx="2178">
                  <c:v>7.2680000000000008E-2</c:v>
                </c:pt>
                <c:pt idx="2179">
                  <c:v>7.2720000000000007E-2</c:v>
                </c:pt>
                <c:pt idx="2180">
                  <c:v>7.2730000000000003E-2</c:v>
                </c:pt>
                <c:pt idx="2181">
                  <c:v>7.2780000000000011E-2</c:v>
                </c:pt>
                <c:pt idx="2182">
                  <c:v>7.281E-2</c:v>
                </c:pt>
                <c:pt idx="2183">
                  <c:v>7.2840000000000002E-2</c:v>
                </c:pt>
                <c:pt idx="2184">
                  <c:v>7.289000000000001E-2</c:v>
                </c:pt>
                <c:pt idx="2185">
                  <c:v>7.2910000000000003E-2</c:v>
                </c:pt>
                <c:pt idx="2186">
                  <c:v>7.2970000000000007E-2</c:v>
                </c:pt>
                <c:pt idx="2187">
                  <c:v>7.3010000000000005E-2</c:v>
                </c:pt>
                <c:pt idx="2188">
                  <c:v>7.3020000000000002E-2</c:v>
                </c:pt>
                <c:pt idx="2189">
                  <c:v>7.3050000000000004E-2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7.3170000000000013E-2</c:v>
                </c:pt>
                <c:pt idx="2193">
                  <c:v>7.3190000000000005E-2</c:v>
                </c:pt>
                <c:pt idx="2194">
                  <c:v>7.3230000000000003E-2</c:v>
                </c:pt>
                <c:pt idx="2195">
                  <c:v>7.3230000000000003E-2</c:v>
                </c:pt>
              </c:numCache>
            </c:numRef>
          </c:xVal>
          <c:yVal>
            <c:numRef>
              <c:f>'CTE-400-36-4-WEB-PP-33(Failure)'!$F$8:$F$2203</c:f>
              <c:numCache>
                <c:formatCode>General</c:formatCode>
                <c:ptCount val="2196"/>
                <c:pt idx="0">
                  <c:v>1.653</c:v>
                </c:pt>
                <c:pt idx="1">
                  <c:v>3.5310000000000001</c:v>
                </c:pt>
                <c:pt idx="2">
                  <c:v>7.6609999999999996</c:v>
                </c:pt>
                <c:pt idx="3">
                  <c:v>13.247</c:v>
                </c:pt>
                <c:pt idx="4">
                  <c:v>20.922999999999998</c:v>
                </c:pt>
                <c:pt idx="5">
                  <c:v>26.957999999999998</c:v>
                </c:pt>
                <c:pt idx="6">
                  <c:v>36.125</c:v>
                </c:pt>
                <c:pt idx="7">
                  <c:v>43.506999999999998</c:v>
                </c:pt>
                <c:pt idx="8">
                  <c:v>51.463999999999999</c:v>
                </c:pt>
                <c:pt idx="9">
                  <c:v>61.033999999999999</c:v>
                </c:pt>
                <c:pt idx="10">
                  <c:v>70.367000000000004</c:v>
                </c:pt>
                <c:pt idx="11">
                  <c:v>80.2</c:v>
                </c:pt>
                <c:pt idx="12">
                  <c:v>86.557000000000002</c:v>
                </c:pt>
                <c:pt idx="13">
                  <c:v>94.882999999999996</c:v>
                </c:pt>
                <c:pt idx="14">
                  <c:v>102.92700000000001</c:v>
                </c:pt>
                <c:pt idx="15">
                  <c:v>112.65600000000001</c:v>
                </c:pt>
                <c:pt idx="16">
                  <c:v>120.569</c:v>
                </c:pt>
                <c:pt idx="17">
                  <c:v>129.04599999999999</c:v>
                </c:pt>
                <c:pt idx="18">
                  <c:v>138.59899999999999</c:v>
                </c:pt>
                <c:pt idx="19">
                  <c:v>146.88399999999999</c:v>
                </c:pt>
                <c:pt idx="20">
                  <c:v>156.172</c:v>
                </c:pt>
                <c:pt idx="21">
                  <c:v>165.22499999999999</c:v>
                </c:pt>
                <c:pt idx="22">
                  <c:v>176.13800000000001</c:v>
                </c:pt>
                <c:pt idx="23">
                  <c:v>184.346</c:v>
                </c:pt>
                <c:pt idx="24">
                  <c:v>191.93899999999999</c:v>
                </c:pt>
                <c:pt idx="25">
                  <c:v>201.47</c:v>
                </c:pt>
                <c:pt idx="26">
                  <c:v>210.56299999999999</c:v>
                </c:pt>
                <c:pt idx="27">
                  <c:v>222.167</c:v>
                </c:pt>
                <c:pt idx="28">
                  <c:v>233.386</c:v>
                </c:pt>
                <c:pt idx="29">
                  <c:v>243.76400000000001</c:v>
                </c:pt>
                <c:pt idx="30">
                  <c:v>255.59100000000001</c:v>
                </c:pt>
                <c:pt idx="31">
                  <c:v>266.54000000000002</c:v>
                </c:pt>
                <c:pt idx="32">
                  <c:v>276.56099999999998</c:v>
                </c:pt>
                <c:pt idx="33">
                  <c:v>286.86900000000003</c:v>
                </c:pt>
                <c:pt idx="34">
                  <c:v>297.887</c:v>
                </c:pt>
                <c:pt idx="35">
                  <c:v>308.39600000000002</c:v>
                </c:pt>
                <c:pt idx="36">
                  <c:v>322.62400000000002</c:v>
                </c:pt>
                <c:pt idx="37">
                  <c:v>334.51600000000002</c:v>
                </c:pt>
                <c:pt idx="38">
                  <c:v>347.24200000000002</c:v>
                </c:pt>
                <c:pt idx="39">
                  <c:v>361.71699999999998</c:v>
                </c:pt>
                <c:pt idx="40">
                  <c:v>375.70299999999997</c:v>
                </c:pt>
                <c:pt idx="41">
                  <c:v>390.30500000000001</c:v>
                </c:pt>
                <c:pt idx="42">
                  <c:v>406.81099999999998</c:v>
                </c:pt>
                <c:pt idx="43">
                  <c:v>422.76799999999997</c:v>
                </c:pt>
                <c:pt idx="44">
                  <c:v>437.71699999999998</c:v>
                </c:pt>
                <c:pt idx="45">
                  <c:v>449.23599999999999</c:v>
                </c:pt>
                <c:pt idx="46">
                  <c:v>462.78300000000002</c:v>
                </c:pt>
                <c:pt idx="47">
                  <c:v>477.07100000000003</c:v>
                </c:pt>
                <c:pt idx="48">
                  <c:v>493.07</c:v>
                </c:pt>
                <c:pt idx="49">
                  <c:v>510.745</c:v>
                </c:pt>
                <c:pt idx="50">
                  <c:v>523.202</c:v>
                </c:pt>
                <c:pt idx="51">
                  <c:v>535.28099999999995</c:v>
                </c:pt>
                <c:pt idx="52">
                  <c:v>548.62599999999998</c:v>
                </c:pt>
                <c:pt idx="53">
                  <c:v>564.78099999999995</c:v>
                </c:pt>
                <c:pt idx="54">
                  <c:v>579.93200000000002</c:v>
                </c:pt>
                <c:pt idx="55">
                  <c:v>596.58000000000004</c:v>
                </c:pt>
                <c:pt idx="56">
                  <c:v>612.57899999999995</c:v>
                </c:pt>
                <c:pt idx="57">
                  <c:v>626.08600000000001</c:v>
                </c:pt>
                <c:pt idx="58">
                  <c:v>640.13</c:v>
                </c:pt>
                <c:pt idx="59">
                  <c:v>655.11599999999999</c:v>
                </c:pt>
                <c:pt idx="60">
                  <c:v>668.95299999999997</c:v>
                </c:pt>
                <c:pt idx="61">
                  <c:v>682.53800000000001</c:v>
                </c:pt>
                <c:pt idx="62">
                  <c:v>699.09199999999998</c:v>
                </c:pt>
                <c:pt idx="63">
                  <c:v>715.24099999999999</c:v>
                </c:pt>
                <c:pt idx="64">
                  <c:v>731.34500000000003</c:v>
                </c:pt>
                <c:pt idx="65">
                  <c:v>748.09900000000005</c:v>
                </c:pt>
                <c:pt idx="66">
                  <c:v>763.28700000000003</c:v>
                </c:pt>
                <c:pt idx="67">
                  <c:v>775.51700000000005</c:v>
                </c:pt>
                <c:pt idx="68">
                  <c:v>789.52599999999995</c:v>
                </c:pt>
                <c:pt idx="69">
                  <c:v>807.17200000000003</c:v>
                </c:pt>
                <c:pt idx="70">
                  <c:v>828.64599999999996</c:v>
                </c:pt>
                <c:pt idx="71">
                  <c:v>847.27099999999996</c:v>
                </c:pt>
                <c:pt idx="72">
                  <c:v>865.06</c:v>
                </c:pt>
                <c:pt idx="73">
                  <c:v>884.36099999999999</c:v>
                </c:pt>
                <c:pt idx="74">
                  <c:v>901.89800000000002</c:v>
                </c:pt>
                <c:pt idx="75">
                  <c:v>918.82600000000002</c:v>
                </c:pt>
                <c:pt idx="76">
                  <c:v>935.27</c:v>
                </c:pt>
                <c:pt idx="77">
                  <c:v>952.21299999999997</c:v>
                </c:pt>
                <c:pt idx="78">
                  <c:v>970.93600000000004</c:v>
                </c:pt>
                <c:pt idx="79">
                  <c:v>986.23599999999999</c:v>
                </c:pt>
                <c:pt idx="80">
                  <c:v>1001.665</c:v>
                </c:pt>
                <c:pt idx="81">
                  <c:v>1020.221</c:v>
                </c:pt>
                <c:pt idx="82">
                  <c:v>1041.7560000000001</c:v>
                </c:pt>
                <c:pt idx="83">
                  <c:v>1061.0450000000001</c:v>
                </c:pt>
                <c:pt idx="84">
                  <c:v>1077.722</c:v>
                </c:pt>
                <c:pt idx="85">
                  <c:v>1099.3420000000001</c:v>
                </c:pt>
                <c:pt idx="86">
                  <c:v>1118.0119999999999</c:v>
                </c:pt>
                <c:pt idx="87">
                  <c:v>1138.9939999999999</c:v>
                </c:pt>
                <c:pt idx="88">
                  <c:v>1157.163</c:v>
                </c:pt>
                <c:pt idx="89">
                  <c:v>1175.47</c:v>
                </c:pt>
                <c:pt idx="90">
                  <c:v>1195.001</c:v>
                </c:pt>
                <c:pt idx="91">
                  <c:v>1212.0930000000001</c:v>
                </c:pt>
                <c:pt idx="92">
                  <c:v>1237.424</c:v>
                </c:pt>
                <c:pt idx="93">
                  <c:v>1260.1759999999999</c:v>
                </c:pt>
                <c:pt idx="94">
                  <c:v>1279.182</c:v>
                </c:pt>
                <c:pt idx="95">
                  <c:v>1300.002</c:v>
                </c:pt>
                <c:pt idx="96">
                  <c:v>1313.855</c:v>
                </c:pt>
                <c:pt idx="97">
                  <c:v>1330.854</c:v>
                </c:pt>
                <c:pt idx="98">
                  <c:v>1349.806</c:v>
                </c:pt>
                <c:pt idx="99">
                  <c:v>1365.876</c:v>
                </c:pt>
                <c:pt idx="100">
                  <c:v>1385.425</c:v>
                </c:pt>
                <c:pt idx="101">
                  <c:v>1405.4780000000001</c:v>
                </c:pt>
                <c:pt idx="102">
                  <c:v>1425.3920000000001</c:v>
                </c:pt>
                <c:pt idx="103">
                  <c:v>1442.9639999999999</c:v>
                </c:pt>
                <c:pt idx="104">
                  <c:v>1458.1289999999999</c:v>
                </c:pt>
                <c:pt idx="105">
                  <c:v>1471.7809999999999</c:v>
                </c:pt>
                <c:pt idx="106">
                  <c:v>1490.337</c:v>
                </c:pt>
                <c:pt idx="107">
                  <c:v>1505.5409999999999</c:v>
                </c:pt>
                <c:pt idx="108">
                  <c:v>1526.518</c:v>
                </c:pt>
                <c:pt idx="109">
                  <c:v>1546</c:v>
                </c:pt>
                <c:pt idx="110">
                  <c:v>1564.7049999999999</c:v>
                </c:pt>
                <c:pt idx="111">
                  <c:v>1582.403</c:v>
                </c:pt>
                <c:pt idx="112">
                  <c:v>1600.546</c:v>
                </c:pt>
                <c:pt idx="113">
                  <c:v>1616.9880000000001</c:v>
                </c:pt>
                <c:pt idx="114">
                  <c:v>1633.7929999999999</c:v>
                </c:pt>
                <c:pt idx="115">
                  <c:v>1658.0160000000001</c:v>
                </c:pt>
                <c:pt idx="116">
                  <c:v>1679.5329999999999</c:v>
                </c:pt>
                <c:pt idx="117">
                  <c:v>1697.672</c:v>
                </c:pt>
                <c:pt idx="118">
                  <c:v>1718.3810000000001</c:v>
                </c:pt>
                <c:pt idx="119">
                  <c:v>1734.4680000000001</c:v>
                </c:pt>
                <c:pt idx="120">
                  <c:v>1754.6869999999999</c:v>
                </c:pt>
                <c:pt idx="121">
                  <c:v>1775.8150000000001</c:v>
                </c:pt>
                <c:pt idx="122">
                  <c:v>1794.3489999999999</c:v>
                </c:pt>
                <c:pt idx="123">
                  <c:v>1816.501</c:v>
                </c:pt>
                <c:pt idx="124">
                  <c:v>1836.7239999999999</c:v>
                </c:pt>
                <c:pt idx="125">
                  <c:v>1853.6569999999999</c:v>
                </c:pt>
                <c:pt idx="126">
                  <c:v>1873.6990000000001</c:v>
                </c:pt>
                <c:pt idx="127">
                  <c:v>1896.117</c:v>
                </c:pt>
                <c:pt idx="128">
                  <c:v>1917.7449999999999</c:v>
                </c:pt>
                <c:pt idx="129">
                  <c:v>1938.84</c:v>
                </c:pt>
                <c:pt idx="130">
                  <c:v>1960.6590000000001</c:v>
                </c:pt>
                <c:pt idx="131">
                  <c:v>1983.9870000000001</c:v>
                </c:pt>
                <c:pt idx="132">
                  <c:v>2003.8030000000001</c:v>
                </c:pt>
                <c:pt idx="133">
                  <c:v>2022.7629999999999</c:v>
                </c:pt>
                <c:pt idx="134">
                  <c:v>2043.481</c:v>
                </c:pt>
                <c:pt idx="135">
                  <c:v>2068.556</c:v>
                </c:pt>
                <c:pt idx="136">
                  <c:v>2085.27</c:v>
                </c:pt>
                <c:pt idx="137">
                  <c:v>2106.5100000000002</c:v>
                </c:pt>
                <c:pt idx="138">
                  <c:v>2129.627</c:v>
                </c:pt>
                <c:pt idx="139">
                  <c:v>2149.1799999999998</c:v>
                </c:pt>
                <c:pt idx="140">
                  <c:v>2166.9560000000001</c:v>
                </c:pt>
                <c:pt idx="141">
                  <c:v>2185.1089999999999</c:v>
                </c:pt>
                <c:pt idx="142">
                  <c:v>2205.9879999999998</c:v>
                </c:pt>
                <c:pt idx="143">
                  <c:v>2224.5610000000001</c:v>
                </c:pt>
                <c:pt idx="144">
                  <c:v>2245.9360000000001</c:v>
                </c:pt>
                <c:pt idx="145">
                  <c:v>2263.248</c:v>
                </c:pt>
                <c:pt idx="146">
                  <c:v>2282.59</c:v>
                </c:pt>
                <c:pt idx="147">
                  <c:v>2299.77</c:v>
                </c:pt>
                <c:pt idx="148">
                  <c:v>2319.0889999999999</c:v>
                </c:pt>
                <c:pt idx="149">
                  <c:v>2339.0819999999999</c:v>
                </c:pt>
                <c:pt idx="150">
                  <c:v>2357.1080000000002</c:v>
                </c:pt>
                <c:pt idx="151">
                  <c:v>2372.25</c:v>
                </c:pt>
                <c:pt idx="152">
                  <c:v>2389.165</c:v>
                </c:pt>
                <c:pt idx="153">
                  <c:v>2406.86</c:v>
                </c:pt>
                <c:pt idx="154">
                  <c:v>2425.8159999999998</c:v>
                </c:pt>
                <c:pt idx="155">
                  <c:v>2444.61</c:v>
                </c:pt>
                <c:pt idx="156">
                  <c:v>2464.038</c:v>
                </c:pt>
                <c:pt idx="157">
                  <c:v>2484.4430000000002</c:v>
                </c:pt>
                <c:pt idx="158">
                  <c:v>2502.39</c:v>
                </c:pt>
                <c:pt idx="159">
                  <c:v>2522.0410000000002</c:v>
                </c:pt>
                <c:pt idx="160">
                  <c:v>2542.8690000000001</c:v>
                </c:pt>
                <c:pt idx="161">
                  <c:v>2565.3780000000002</c:v>
                </c:pt>
                <c:pt idx="162">
                  <c:v>2589.598</c:v>
                </c:pt>
                <c:pt idx="163">
                  <c:v>2610.9569999999999</c:v>
                </c:pt>
                <c:pt idx="164">
                  <c:v>2632.0790000000002</c:v>
                </c:pt>
                <c:pt idx="165">
                  <c:v>2650.259</c:v>
                </c:pt>
                <c:pt idx="166">
                  <c:v>2673.0610000000001</c:v>
                </c:pt>
                <c:pt idx="167">
                  <c:v>2692.806</c:v>
                </c:pt>
                <c:pt idx="168">
                  <c:v>2712.58</c:v>
                </c:pt>
                <c:pt idx="169">
                  <c:v>2731.2550000000001</c:v>
                </c:pt>
                <c:pt idx="170">
                  <c:v>2753.6149999999998</c:v>
                </c:pt>
                <c:pt idx="171">
                  <c:v>2775.7330000000002</c:v>
                </c:pt>
                <c:pt idx="172">
                  <c:v>2792.8719999999998</c:v>
                </c:pt>
                <c:pt idx="173">
                  <c:v>2810.8359999999998</c:v>
                </c:pt>
                <c:pt idx="174">
                  <c:v>2833.828</c:v>
                </c:pt>
                <c:pt idx="175">
                  <c:v>2852.4479999999999</c:v>
                </c:pt>
                <c:pt idx="176">
                  <c:v>2870.145</c:v>
                </c:pt>
                <c:pt idx="177">
                  <c:v>2890.5749999999998</c:v>
                </c:pt>
                <c:pt idx="178">
                  <c:v>2908.6109999999999</c:v>
                </c:pt>
                <c:pt idx="179">
                  <c:v>2926.373</c:v>
                </c:pt>
                <c:pt idx="180">
                  <c:v>2947.9189999999999</c:v>
                </c:pt>
                <c:pt idx="181">
                  <c:v>2968.6210000000001</c:v>
                </c:pt>
                <c:pt idx="182">
                  <c:v>2991.0540000000001</c:v>
                </c:pt>
                <c:pt idx="183">
                  <c:v>3009.2849999999999</c:v>
                </c:pt>
                <c:pt idx="184">
                  <c:v>3028.3240000000001</c:v>
                </c:pt>
                <c:pt idx="185">
                  <c:v>3044.4720000000002</c:v>
                </c:pt>
                <c:pt idx="186">
                  <c:v>3064.3760000000002</c:v>
                </c:pt>
                <c:pt idx="187">
                  <c:v>3085.2689999999998</c:v>
                </c:pt>
                <c:pt idx="188">
                  <c:v>3102.3240000000001</c:v>
                </c:pt>
                <c:pt idx="189">
                  <c:v>3120.944</c:v>
                </c:pt>
                <c:pt idx="190">
                  <c:v>3140.181</c:v>
                </c:pt>
                <c:pt idx="191">
                  <c:v>3154.5990000000002</c:v>
                </c:pt>
                <c:pt idx="192">
                  <c:v>3170.8389999999999</c:v>
                </c:pt>
                <c:pt idx="193">
                  <c:v>3188.3389999999999</c:v>
                </c:pt>
                <c:pt idx="194">
                  <c:v>3205.8270000000002</c:v>
                </c:pt>
                <c:pt idx="195">
                  <c:v>3225.2829999999999</c:v>
                </c:pt>
                <c:pt idx="196">
                  <c:v>3243.134</c:v>
                </c:pt>
                <c:pt idx="197">
                  <c:v>3265.6350000000002</c:v>
                </c:pt>
                <c:pt idx="198">
                  <c:v>3290.931</c:v>
                </c:pt>
                <c:pt idx="199">
                  <c:v>3308.3270000000002</c:v>
                </c:pt>
                <c:pt idx="200">
                  <c:v>3327.7150000000001</c:v>
                </c:pt>
                <c:pt idx="201">
                  <c:v>3349.4949999999999</c:v>
                </c:pt>
                <c:pt idx="202">
                  <c:v>3385.6779999999999</c:v>
                </c:pt>
                <c:pt idx="203">
                  <c:v>3410.125</c:v>
                </c:pt>
                <c:pt idx="204">
                  <c:v>3434.558</c:v>
                </c:pt>
                <c:pt idx="205">
                  <c:v>3457.14</c:v>
                </c:pt>
                <c:pt idx="206">
                  <c:v>3477.3</c:v>
                </c:pt>
                <c:pt idx="207">
                  <c:v>3499.4569999999999</c:v>
                </c:pt>
                <c:pt idx="208">
                  <c:v>3527.759</c:v>
                </c:pt>
                <c:pt idx="209">
                  <c:v>3553.7130000000002</c:v>
                </c:pt>
                <c:pt idx="210">
                  <c:v>3577.5230000000001</c:v>
                </c:pt>
                <c:pt idx="211">
                  <c:v>3600.8969999999999</c:v>
                </c:pt>
                <c:pt idx="212">
                  <c:v>3626.88</c:v>
                </c:pt>
                <c:pt idx="213">
                  <c:v>3646.47</c:v>
                </c:pt>
                <c:pt idx="214">
                  <c:v>3667.252</c:v>
                </c:pt>
                <c:pt idx="215">
                  <c:v>3690.087</c:v>
                </c:pt>
                <c:pt idx="216">
                  <c:v>3715.6149999999998</c:v>
                </c:pt>
                <c:pt idx="217">
                  <c:v>3736.797</c:v>
                </c:pt>
                <c:pt idx="218">
                  <c:v>3757.4569999999999</c:v>
                </c:pt>
                <c:pt idx="219">
                  <c:v>3771.5059999999999</c:v>
                </c:pt>
                <c:pt idx="220">
                  <c:v>3789.9580000000001</c:v>
                </c:pt>
                <c:pt idx="221">
                  <c:v>3810.4</c:v>
                </c:pt>
                <c:pt idx="222">
                  <c:v>3826.4110000000001</c:v>
                </c:pt>
                <c:pt idx="223">
                  <c:v>3841.5509999999999</c:v>
                </c:pt>
                <c:pt idx="224">
                  <c:v>3860.7339999999999</c:v>
                </c:pt>
                <c:pt idx="225">
                  <c:v>3879.9810000000002</c:v>
                </c:pt>
                <c:pt idx="226">
                  <c:v>3900.326</c:v>
                </c:pt>
                <c:pt idx="227">
                  <c:v>3917.5889999999999</c:v>
                </c:pt>
                <c:pt idx="228">
                  <c:v>3938.6039999999998</c:v>
                </c:pt>
                <c:pt idx="229">
                  <c:v>3956.0659999999998</c:v>
                </c:pt>
                <c:pt idx="230">
                  <c:v>3971.9969999999998</c:v>
                </c:pt>
                <c:pt idx="231">
                  <c:v>3988.8820000000001</c:v>
                </c:pt>
                <c:pt idx="232">
                  <c:v>4008.5520000000001</c:v>
                </c:pt>
                <c:pt idx="233">
                  <c:v>4031.0410000000002</c:v>
                </c:pt>
                <c:pt idx="234">
                  <c:v>4052.9110000000001</c:v>
                </c:pt>
                <c:pt idx="235">
                  <c:v>4071.2339999999999</c:v>
                </c:pt>
                <c:pt idx="236">
                  <c:v>4085.13</c:v>
                </c:pt>
                <c:pt idx="237">
                  <c:v>4099.6940000000004</c:v>
                </c:pt>
                <c:pt idx="238">
                  <c:v>4122.6940000000004</c:v>
                </c:pt>
                <c:pt idx="239">
                  <c:v>4142.7479999999996</c:v>
                </c:pt>
                <c:pt idx="240">
                  <c:v>4161.6139999999996</c:v>
                </c:pt>
                <c:pt idx="241">
                  <c:v>4181.1660000000002</c:v>
                </c:pt>
                <c:pt idx="242">
                  <c:v>4200.7910000000002</c:v>
                </c:pt>
                <c:pt idx="243">
                  <c:v>4219.8209999999999</c:v>
                </c:pt>
                <c:pt idx="244">
                  <c:v>4240.741</c:v>
                </c:pt>
                <c:pt idx="245">
                  <c:v>4263.5020000000004</c:v>
                </c:pt>
                <c:pt idx="246">
                  <c:v>4286.3029999999999</c:v>
                </c:pt>
                <c:pt idx="247">
                  <c:v>4311.6980000000003</c:v>
                </c:pt>
                <c:pt idx="248">
                  <c:v>4332.8410000000003</c:v>
                </c:pt>
                <c:pt idx="249">
                  <c:v>4351.5959999999995</c:v>
                </c:pt>
                <c:pt idx="250">
                  <c:v>4383.4830000000002</c:v>
                </c:pt>
                <c:pt idx="251">
                  <c:v>4410.32</c:v>
                </c:pt>
                <c:pt idx="252">
                  <c:v>4430.8850000000002</c:v>
                </c:pt>
                <c:pt idx="253">
                  <c:v>4444.942</c:v>
                </c:pt>
                <c:pt idx="254">
                  <c:v>4458.6790000000001</c:v>
                </c:pt>
                <c:pt idx="255">
                  <c:v>4473.8909999999996</c:v>
                </c:pt>
                <c:pt idx="256">
                  <c:v>4489.1319999999996</c:v>
                </c:pt>
                <c:pt idx="257">
                  <c:v>4506.0389999999998</c:v>
                </c:pt>
                <c:pt idx="258">
                  <c:v>4527.6819999999998</c:v>
                </c:pt>
                <c:pt idx="259">
                  <c:v>4544.3900000000003</c:v>
                </c:pt>
                <c:pt idx="260">
                  <c:v>4564.8599999999997</c:v>
                </c:pt>
                <c:pt idx="261">
                  <c:v>4588.1639999999998</c:v>
                </c:pt>
                <c:pt idx="262">
                  <c:v>4605.2730000000001</c:v>
                </c:pt>
                <c:pt idx="263">
                  <c:v>4622.9189999999999</c:v>
                </c:pt>
                <c:pt idx="264">
                  <c:v>4642.9350000000004</c:v>
                </c:pt>
                <c:pt idx="265">
                  <c:v>4662.2359999999999</c:v>
                </c:pt>
                <c:pt idx="266">
                  <c:v>4684.8620000000001</c:v>
                </c:pt>
                <c:pt idx="267">
                  <c:v>4703.2529999999997</c:v>
                </c:pt>
                <c:pt idx="268">
                  <c:v>4723.0280000000002</c:v>
                </c:pt>
                <c:pt idx="269">
                  <c:v>4738.0290000000005</c:v>
                </c:pt>
                <c:pt idx="270">
                  <c:v>4757.1030000000001</c:v>
                </c:pt>
                <c:pt idx="271">
                  <c:v>4772.5010000000002</c:v>
                </c:pt>
                <c:pt idx="272">
                  <c:v>4791.63</c:v>
                </c:pt>
                <c:pt idx="273">
                  <c:v>4809.0709999999999</c:v>
                </c:pt>
                <c:pt idx="274">
                  <c:v>4824.8220000000001</c:v>
                </c:pt>
                <c:pt idx="275">
                  <c:v>4840.9849999999997</c:v>
                </c:pt>
                <c:pt idx="276">
                  <c:v>4857.1009999999997</c:v>
                </c:pt>
                <c:pt idx="277">
                  <c:v>4879.576</c:v>
                </c:pt>
                <c:pt idx="278">
                  <c:v>4898.5129999999999</c:v>
                </c:pt>
                <c:pt idx="279">
                  <c:v>4917.7510000000002</c:v>
                </c:pt>
                <c:pt idx="280">
                  <c:v>4941.8360000000002</c:v>
                </c:pt>
                <c:pt idx="281">
                  <c:v>4967.1210000000001</c:v>
                </c:pt>
                <c:pt idx="282">
                  <c:v>4990.5230000000001</c:v>
                </c:pt>
                <c:pt idx="283">
                  <c:v>5009.5730000000003</c:v>
                </c:pt>
                <c:pt idx="284">
                  <c:v>5033.8100000000004</c:v>
                </c:pt>
                <c:pt idx="285">
                  <c:v>5053.2730000000001</c:v>
                </c:pt>
                <c:pt idx="286">
                  <c:v>5074.8959999999997</c:v>
                </c:pt>
                <c:pt idx="287">
                  <c:v>5096.7969999999996</c:v>
                </c:pt>
                <c:pt idx="288">
                  <c:v>5117.2759999999998</c:v>
                </c:pt>
                <c:pt idx="289">
                  <c:v>5139.2939999999999</c:v>
                </c:pt>
                <c:pt idx="290">
                  <c:v>5160.201</c:v>
                </c:pt>
                <c:pt idx="291">
                  <c:v>5182.3180000000002</c:v>
                </c:pt>
                <c:pt idx="292">
                  <c:v>5204.268</c:v>
                </c:pt>
                <c:pt idx="293">
                  <c:v>5224.5780000000004</c:v>
                </c:pt>
                <c:pt idx="294">
                  <c:v>5240.99</c:v>
                </c:pt>
                <c:pt idx="295">
                  <c:v>5260.1379999999999</c:v>
                </c:pt>
                <c:pt idx="296">
                  <c:v>5280.6440000000002</c:v>
                </c:pt>
                <c:pt idx="297">
                  <c:v>5303.1369999999997</c:v>
                </c:pt>
                <c:pt idx="298">
                  <c:v>5324.0609999999997</c:v>
                </c:pt>
                <c:pt idx="299">
                  <c:v>5346.4920000000002</c:v>
                </c:pt>
                <c:pt idx="300">
                  <c:v>5371.1859999999997</c:v>
                </c:pt>
                <c:pt idx="301">
                  <c:v>5394.1480000000001</c:v>
                </c:pt>
                <c:pt idx="302">
                  <c:v>5417.8339999999998</c:v>
                </c:pt>
                <c:pt idx="303">
                  <c:v>5436.4070000000002</c:v>
                </c:pt>
                <c:pt idx="304">
                  <c:v>5451.4740000000002</c:v>
                </c:pt>
                <c:pt idx="305">
                  <c:v>5470.0230000000001</c:v>
                </c:pt>
                <c:pt idx="306">
                  <c:v>5489.1189999999997</c:v>
                </c:pt>
                <c:pt idx="307">
                  <c:v>5512.2669999999998</c:v>
                </c:pt>
                <c:pt idx="308">
                  <c:v>5533.8879999999999</c:v>
                </c:pt>
                <c:pt idx="309">
                  <c:v>5554.2759999999998</c:v>
                </c:pt>
                <c:pt idx="310">
                  <c:v>5571.2489999999998</c:v>
                </c:pt>
                <c:pt idx="311">
                  <c:v>5588.46</c:v>
                </c:pt>
                <c:pt idx="312">
                  <c:v>5604.1220000000003</c:v>
                </c:pt>
                <c:pt idx="313">
                  <c:v>5623.598</c:v>
                </c:pt>
                <c:pt idx="314">
                  <c:v>5642.9769999999999</c:v>
                </c:pt>
                <c:pt idx="315">
                  <c:v>5661.1059999999998</c:v>
                </c:pt>
                <c:pt idx="316">
                  <c:v>5679.5469999999996</c:v>
                </c:pt>
                <c:pt idx="317">
                  <c:v>5696.3810000000003</c:v>
                </c:pt>
                <c:pt idx="318">
                  <c:v>5714.0770000000002</c:v>
                </c:pt>
                <c:pt idx="319">
                  <c:v>5735.2020000000002</c:v>
                </c:pt>
                <c:pt idx="320">
                  <c:v>5760.9549999999999</c:v>
                </c:pt>
                <c:pt idx="321">
                  <c:v>5787.1670000000004</c:v>
                </c:pt>
                <c:pt idx="322">
                  <c:v>5805.8559999999998</c:v>
                </c:pt>
                <c:pt idx="323">
                  <c:v>5825.1779999999999</c:v>
                </c:pt>
                <c:pt idx="324">
                  <c:v>5841.2690000000002</c:v>
                </c:pt>
                <c:pt idx="325">
                  <c:v>5859.866</c:v>
                </c:pt>
                <c:pt idx="326">
                  <c:v>5879.3710000000001</c:v>
                </c:pt>
                <c:pt idx="327">
                  <c:v>5894.076</c:v>
                </c:pt>
                <c:pt idx="328">
                  <c:v>5914.3720000000003</c:v>
                </c:pt>
                <c:pt idx="329">
                  <c:v>5933.232</c:v>
                </c:pt>
                <c:pt idx="330">
                  <c:v>5954.9470000000001</c:v>
                </c:pt>
                <c:pt idx="331">
                  <c:v>5977.4489999999996</c:v>
                </c:pt>
                <c:pt idx="332">
                  <c:v>6000.7889999999998</c:v>
                </c:pt>
                <c:pt idx="333">
                  <c:v>6021.8729999999996</c:v>
                </c:pt>
                <c:pt idx="334">
                  <c:v>6045.5879999999997</c:v>
                </c:pt>
                <c:pt idx="335">
                  <c:v>6067.7629999999999</c:v>
                </c:pt>
                <c:pt idx="336">
                  <c:v>6093.4409999999998</c:v>
                </c:pt>
                <c:pt idx="337">
                  <c:v>6116.2960000000003</c:v>
                </c:pt>
                <c:pt idx="338">
                  <c:v>6138.165</c:v>
                </c:pt>
                <c:pt idx="339">
                  <c:v>6157.6660000000002</c:v>
                </c:pt>
                <c:pt idx="340">
                  <c:v>6183.4489999999996</c:v>
                </c:pt>
                <c:pt idx="341">
                  <c:v>6203.3040000000001</c:v>
                </c:pt>
                <c:pt idx="342">
                  <c:v>6222.9679999999998</c:v>
                </c:pt>
                <c:pt idx="343">
                  <c:v>6242.9530000000004</c:v>
                </c:pt>
                <c:pt idx="344">
                  <c:v>6268.1790000000001</c:v>
                </c:pt>
                <c:pt idx="345">
                  <c:v>6292.049</c:v>
                </c:pt>
                <c:pt idx="346">
                  <c:v>6314.652</c:v>
                </c:pt>
                <c:pt idx="347">
                  <c:v>6337.741</c:v>
                </c:pt>
                <c:pt idx="348">
                  <c:v>6359.37</c:v>
                </c:pt>
                <c:pt idx="349">
                  <c:v>6381.7520000000004</c:v>
                </c:pt>
                <c:pt idx="350">
                  <c:v>6397.473</c:v>
                </c:pt>
                <c:pt idx="351">
                  <c:v>6414.9070000000002</c:v>
                </c:pt>
                <c:pt idx="352">
                  <c:v>6433.5020000000004</c:v>
                </c:pt>
                <c:pt idx="353">
                  <c:v>6449.0820000000003</c:v>
                </c:pt>
                <c:pt idx="354">
                  <c:v>6464.3490000000002</c:v>
                </c:pt>
                <c:pt idx="355">
                  <c:v>6481.75</c:v>
                </c:pt>
                <c:pt idx="356">
                  <c:v>6499.2179999999998</c:v>
                </c:pt>
                <c:pt idx="357">
                  <c:v>6515.66</c:v>
                </c:pt>
                <c:pt idx="358">
                  <c:v>6533.47</c:v>
                </c:pt>
                <c:pt idx="359">
                  <c:v>6551.4989999999998</c:v>
                </c:pt>
                <c:pt idx="360">
                  <c:v>6570.6880000000001</c:v>
                </c:pt>
                <c:pt idx="361">
                  <c:v>6597.893</c:v>
                </c:pt>
                <c:pt idx="362">
                  <c:v>6616.52</c:v>
                </c:pt>
                <c:pt idx="363">
                  <c:v>6637.33</c:v>
                </c:pt>
                <c:pt idx="364">
                  <c:v>6658.46</c:v>
                </c:pt>
                <c:pt idx="365">
                  <c:v>6679.2610000000004</c:v>
                </c:pt>
                <c:pt idx="366">
                  <c:v>6697.9390000000003</c:v>
                </c:pt>
                <c:pt idx="367">
                  <c:v>6716.68</c:v>
                </c:pt>
                <c:pt idx="368">
                  <c:v>6733.9570000000003</c:v>
                </c:pt>
                <c:pt idx="369">
                  <c:v>6751.0039999999999</c:v>
                </c:pt>
                <c:pt idx="370">
                  <c:v>6765.1909999999998</c:v>
                </c:pt>
                <c:pt idx="371">
                  <c:v>6784.4880000000003</c:v>
                </c:pt>
                <c:pt idx="372">
                  <c:v>6805.451</c:v>
                </c:pt>
                <c:pt idx="373">
                  <c:v>6829.8590000000004</c:v>
                </c:pt>
                <c:pt idx="374">
                  <c:v>6855.6729999999998</c:v>
                </c:pt>
                <c:pt idx="375">
                  <c:v>6872.8239999999996</c:v>
                </c:pt>
                <c:pt idx="376">
                  <c:v>6888.8379999999997</c:v>
                </c:pt>
                <c:pt idx="377">
                  <c:v>6907.6580000000004</c:v>
                </c:pt>
                <c:pt idx="378">
                  <c:v>6923.6390000000001</c:v>
                </c:pt>
                <c:pt idx="379">
                  <c:v>6939.9979999999996</c:v>
                </c:pt>
                <c:pt idx="380">
                  <c:v>6956.259</c:v>
                </c:pt>
                <c:pt idx="381">
                  <c:v>6973.78</c:v>
                </c:pt>
                <c:pt idx="382">
                  <c:v>6995.8890000000001</c:v>
                </c:pt>
                <c:pt idx="383">
                  <c:v>7018.6019999999999</c:v>
                </c:pt>
                <c:pt idx="384">
                  <c:v>7038.41</c:v>
                </c:pt>
                <c:pt idx="385">
                  <c:v>7062.9610000000002</c:v>
                </c:pt>
                <c:pt idx="386">
                  <c:v>7084.8850000000002</c:v>
                </c:pt>
                <c:pt idx="387">
                  <c:v>7104.6</c:v>
                </c:pt>
                <c:pt idx="388">
                  <c:v>7124.23</c:v>
                </c:pt>
                <c:pt idx="389">
                  <c:v>7145.076</c:v>
                </c:pt>
                <c:pt idx="390">
                  <c:v>7163.5420000000004</c:v>
                </c:pt>
                <c:pt idx="391">
                  <c:v>7180.9480000000003</c:v>
                </c:pt>
                <c:pt idx="392">
                  <c:v>7198.5910000000003</c:v>
                </c:pt>
                <c:pt idx="393">
                  <c:v>7216.8329999999996</c:v>
                </c:pt>
                <c:pt idx="394">
                  <c:v>7238.1790000000001</c:v>
                </c:pt>
                <c:pt idx="395">
                  <c:v>7257.5569999999998</c:v>
                </c:pt>
                <c:pt idx="396">
                  <c:v>7279.6940000000004</c:v>
                </c:pt>
                <c:pt idx="397">
                  <c:v>7301.5420000000004</c:v>
                </c:pt>
                <c:pt idx="398">
                  <c:v>7320.66</c:v>
                </c:pt>
                <c:pt idx="399">
                  <c:v>7337.6379999999999</c:v>
                </c:pt>
                <c:pt idx="400">
                  <c:v>7352.7960000000003</c:v>
                </c:pt>
                <c:pt idx="401">
                  <c:v>7371.7330000000002</c:v>
                </c:pt>
                <c:pt idx="402">
                  <c:v>7391.3879999999999</c:v>
                </c:pt>
                <c:pt idx="403">
                  <c:v>7413.8969999999999</c:v>
                </c:pt>
                <c:pt idx="404">
                  <c:v>7433.0360000000001</c:v>
                </c:pt>
                <c:pt idx="405">
                  <c:v>7450.6610000000001</c:v>
                </c:pt>
                <c:pt idx="406">
                  <c:v>7469.8050000000003</c:v>
                </c:pt>
                <c:pt idx="407">
                  <c:v>7488.4350000000004</c:v>
                </c:pt>
                <c:pt idx="408">
                  <c:v>7512.183</c:v>
                </c:pt>
                <c:pt idx="409">
                  <c:v>7533.6189999999997</c:v>
                </c:pt>
                <c:pt idx="410">
                  <c:v>7555.7160000000003</c:v>
                </c:pt>
                <c:pt idx="411">
                  <c:v>7576.1589999999997</c:v>
                </c:pt>
                <c:pt idx="412">
                  <c:v>7596.0029999999997</c:v>
                </c:pt>
                <c:pt idx="413">
                  <c:v>7615.1329999999998</c:v>
                </c:pt>
                <c:pt idx="414">
                  <c:v>7636.3590000000004</c:v>
                </c:pt>
                <c:pt idx="415">
                  <c:v>7655.826</c:v>
                </c:pt>
                <c:pt idx="416">
                  <c:v>7672.4319999999998</c:v>
                </c:pt>
                <c:pt idx="417">
                  <c:v>7691.9520000000002</c:v>
                </c:pt>
                <c:pt idx="418">
                  <c:v>7714.9780000000001</c:v>
                </c:pt>
                <c:pt idx="419">
                  <c:v>7736.0050000000001</c:v>
                </c:pt>
                <c:pt idx="420">
                  <c:v>7758.027</c:v>
                </c:pt>
                <c:pt idx="421">
                  <c:v>7777.0820000000003</c:v>
                </c:pt>
                <c:pt idx="422">
                  <c:v>7799.4179999999997</c:v>
                </c:pt>
                <c:pt idx="423">
                  <c:v>7821.4989999999998</c:v>
                </c:pt>
                <c:pt idx="424">
                  <c:v>7844.5069999999996</c:v>
                </c:pt>
                <c:pt idx="425">
                  <c:v>7869.357</c:v>
                </c:pt>
                <c:pt idx="426">
                  <c:v>7892.8789999999999</c:v>
                </c:pt>
                <c:pt idx="427">
                  <c:v>7910.1229999999996</c:v>
                </c:pt>
                <c:pt idx="428">
                  <c:v>7932.1620000000003</c:v>
                </c:pt>
                <c:pt idx="429">
                  <c:v>7952.116</c:v>
                </c:pt>
                <c:pt idx="430">
                  <c:v>7971.5649999999996</c:v>
                </c:pt>
                <c:pt idx="431">
                  <c:v>7995.0209999999997</c:v>
                </c:pt>
                <c:pt idx="432">
                  <c:v>8015.4769999999999</c:v>
                </c:pt>
                <c:pt idx="433">
                  <c:v>8036.1030000000001</c:v>
                </c:pt>
                <c:pt idx="434">
                  <c:v>8057.866</c:v>
                </c:pt>
                <c:pt idx="435">
                  <c:v>8080.1959999999999</c:v>
                </c:pt>
                <c:pt idx="436">
                  <c:v>8101.4830000000002</c:v>
                </c:pt>
                <c:pt idx="437">
                  <c:v>8120.3320000000003</c:v>
                </c:pt>
                <c:pt idx="438">
                  <c:v>8141.2370000000001</c:v>
                </c:pt>
                <c:pt idx="439">
                  <c:v>8159.5839999999998</c:v>
                </c:pt>
                <c:pt idx="440">
                  <c:v>8178.5739999999996</c:v>
                </c:pt>
                <c:pt idx="441">
                  <c:v>8195.48</c:v>
                </c:pt>
                <c:pt idx="442">
                  <c:v>8211.1949999999997</c:v>
                </c:pt>
                <c:pt idx="443">
                  <c:v>8230.2720000000008</c:v>
                </c:pt>
                <c:pt idx="444">
                  <c:v>8246.3389999999999</c:v>
                </c:pt>
                <c:pt idx="445">
                  <c:v>8261.0580000000009</c:v>
                </c:pt>
                <c:pt idx="446">
                  <c:v>8281.973</c:v>
                </c:pt>
                <c:pt idx="447">
                  <c:v>8302.24</c:v>
                </c:pt>
                <c:pt idx="448">
                  <c:v>8321.9930000000004</c:v>
                </c:pt>
                <c:pt idx="449">
                  <c:v>8344.1980000000003</c:v>
                </c:pt>
                <c:pt idx="450">
                  <c:v>8365.5630000000001</c:v>
                </c:pt>
                <c:pt idx="451">
                  <c:v>8386.8629999999994</c:v>
                </c:pt>
                <c:pt idx="452">
                  <c:v>8408.7800000000007</c:v>
                </c:pt>
                <c:pt idx="453">
                  <c:v>8426.125</c:v>
                </c:pt>
                <c:pt idx="454">
                  <c:v>8447.0509999999995</c:v>
                </c:pt>
                <c:pt idx="455">
                  <c:v>8465.4269999999997</c:v>
                </c:pt>
                <c:pt idx="456">
                  <c:v>8483.1560000000009</c:v>
                </c:pt>
                <c:pt idx="457">
                  <c:v>8507.107</c:v>
                </c:pt>
                <c:pt idx="458">
                  <c:v>8527.44</c:v>
                </c:pt>
                <c:pt idx="459">
                  <c:v>8548.1170000000002</c:v>
                </c:pt>
                <c:pt idx="460">
                  <c:v>8566.7939999999999</c:v>
                </c:pt>
                <c:pt idx="461">
                  <c:v>8587.152</c:v>
                </c:pt>
                <c:pt idx="462">
                  <c:v>8602.7150000000001</c:v>
                </c:pt>
                <c:pt idx="463">
                  <c:v>8623.5830000000005</c:v>
                </c:pt>
                <c:pt idx="464">
                  <c:v>8650.5650000000005</c:v>
                </c:pt>
                <c:pt idx="465">
                  <c:v>8670.0910000000003</c:v>
                </c:pt>
                <c:pt idx="466">
                  <c:v>8688.7080000000005</c:v>
                </c:pt>
                <c:pt idx="467">
                  <c:v>8711.0859999999993</c:v>
                </c:pt>
                <c:pt idx="468">
                  <c:v>8734.4490000000005</c:v>
                </c:pt>
                <c:pt idx="469">
                  <c:v>8755.741</c:v>
                </c:pt>
                <c:pt idx="470">
                  <c:v>8780.5810000000001</c:v>
                </c:pt>
                <c:pt idx="471">
                  <c:v>8803.9660000000003</c:v>
                </c:pt>
                <c:pt idx="472">
                  <c:v>8823.2060000000001</c:v>
                </c:pt>
                <c:pt idx="473">
                  <c:v>8844.8220000000001</c:v>
                </c:pt>
                <c:pt idx="474">
                  <c:v>8865.3420000000006</c:v>
                </c:pt>
                <c:pt idx="475">
                  <c:v>8885.2690000000002</c:v>
                </c:pt>
                <c:pt idx="476">
                  <c:v>8903.3529999999992</c:v>
                </c:pt>
                <c:pt idx="477">
                  <c:v>8922.33</c:v>
                </c:pt>
                <c:pt idx="478">
                  <c:v>8943.9140000000007</c:v>
                </c:pt>
                <c:pt idx="479">
                  <c:v>8961.5849999999991</c:v>
                </c:pt>
                <c:pt idx="480">
                  <c:v>8979.6630000000005</c:v>
                </c:pt>
                <c:pt idx="481">
                  <c:v>8999.8520000000008</c:v>
                </c:pt>
                <c:pt idx="482">
                  <c:v>9020.0660000000007</c:v>
                </c:pt>
                <c:pt idx="483">
                  <c:v>9038.9169999999995</c:v>
                </c:pt>
                <c:pt idx="484">
                  <c:v>9059.4560000000001</c:v>
                </c:pt>
                <c:pt idx="485">
                  <c:v>9078.0650000000005</c:v>
                </c:pt>
                <c:pt idx="486">
                  <c:v>9099.0910000000003</c:v>
                </c:pt>
                <c:pt idx="487">
                  <c:v>9118.4860000000008</c:v>
                </c:pt>
                <c:pt idx="488">
                  <c:v>9140.44</c:v>
                </c:pt>
                <c:pt idx="489">
                  <c:v>9156.3109999999997</c:v>
                </c:pt>
                <c:pt idx="490">
                  <c:v>9175.0630000000001</c:v>
                </c:pt>
                <c:pt idx="491">
                  <c:v>9191.6839999999993</c:v>
                </c:pt>
                <c:pt idx="492">
                  <c:v>9209.7440000000006</c:v>
                </c:pt>
                <c:pt idx="493">
                  <c:v>9229.3799999999992</c:v>
                </c:pt>
                <c:pt idx="494">
                  <c:v>9250.982</c:v>
                </c:pt>
                <c:pt idx="495">
                  <c:v>9272.7720000000008</c:v>
                </c:pt>
                <c:pt idx="496">
                  <c:v>9292.2829999999994</c:v>
                </c:pt>
                <c:pt idx="497">
                  <c:v>9313.3130000000001</c:v>
                </c:pt>
                <c:pt idx="498">
                  <c:v>9333.7350000000006</c:v>
                </c:pt>
                <c:pt idx="499">
                  <c:v>9358.3250000000007</c:v>
                </c:pt>
                <c:pt idx="500">
                  <c:v>9374.5290000000005</c:v>
                </c:pt>
                <c:pt idx="501">
                  <c:v>9389.7070000000003</c:v>
                </c:pt>
                <c:pt idx="502">
                  <c:v>9405.3279999999995</c:v>
                </c:pt>
                <c:pt idx="503">
                  <c:v>9421.6990000000005</c:v>
                </c:pt>
                <c:pt idx="504">
                  <c:v>9438.4830000000002</c:v>
                </c:pt>
                <c:pt idx="505">
                  <c:v>9460.7180000000008</c:v>
                </c:pt>
                <c:pt idx="506">
                  <c:v>9481.9189999999999</c:v>
                </c:pt>
                <c:pt idx="507">
                  <c:v>9497.5630000000001</c:v>
                </c:pt>
                <c:pt idx="508">
                  <c:v>9513.6020000000008</c:v>
                </c:pt>
                <c:pt idx="509">
                  <c:v>9527.5769999999993</c:v>
                </c:pt>
                <c:pt idx="510">
                  <c:v>9543.8310000000001</c:v>
                </c:pt>
                <c:pt idx="511">
                  <c:v>9560.1039999999994</c:v>
                </c:pt>
                <c:pt idx="512">
                  <c:v>9580.2860000000001</c:v>
                </c:pt>
                <c:pt idx="513">
                  <c:v>9601.607</c:v>
                </c:pt>
                <c:pt idx="514">
                  <c:v>9621.8940000000002</c:v>
                </c:pt>
                <c:pt idx="515">
                  <c:v>9639.6270000000004</c:v>
                </c:pt>
                <c:pt idx="516">
                  <c:v>9656.2849999999999</c:v>
                </c:pt>
                <c:pt idx="517">
                  <c:v>9674.4959999999992</c:v>
                </c:pt>
                <c:pt idx="518">
                  <c:v>9691.8729999999996</c:v>
                </c:pt>
                <c:pt idx="519">
                  <c:v>9713.5329999999994</c:v>
                </c:pt>
                <c:pt idx="520">
                  <c:v>9730.0370000000003</c:v>
                </c:pt>
                <c:pt idx="521">
                  <c:v>9749.232</c:v>
                </c:pt>
                <c:pt idx="522">
                  <c:v>9770.3979999999992</c:v>
                </c:pt>
                <c:pt idx="523">
                  <c:v>9793.6990000000005</c:v>
                </c:pt>
                <c:pt idx="524">
                  <c:v>9818.9249999999993</c:v>
                </c:pt>
                <c:pt idx="525">
                  <c:v>9841.4580000000005</c:v>
                </c:pt>
                <c:pt idx="526">
                  <c:v>9860.7880000000005</c:v>
                </c:pt>
                <c:pt idx="527">
                  <c:v>9884.5290000000005</c:v>
                </c:pt>
                <c:pt idx="528">
                  <c:v>9908.0249999999996</c:v>
                </c:pt>
                <c:pt idx="529">
                  <c:v>9924.1409999999996</c:v>
                </c:pt>
                <c:pt idx="530">
                  <c:v>9944.8819999999996</c:v>
                </c:pt>
                <c:pt idx="531">
                  <c:v>9960.0249999999996</c:v>
                </c:pt>
                <c:pt idx="532">
                  <c:v>9974.259</c:v>
                </c:pt>
                <c:pt idx="533">
                  <c:v>9989.2950000000001</c:v>
                </c:pt>
                <c:pt idx="534">
                  <c:v>10006.038</c:v>
                </c:pt>
                <c:pt idx="535">
                  <c:v>10022.768</c:v>
                </c:pt>
                <c:pt idx="536">
                  <c:v>10038.886</c:v>
                </c:pt>
                <c:pt idx="537">
                  <c:v>10056.295</c:v>
                </c:pt>
                <c:pt idx="538">
                  <c:v>10077.429</c:v>
                </c:pt>
                <c:pt idx="539">
                  <c:v>10097.709999999999</c:v>
                </c:pt>
                <c:pt idx="540">
                  <c:v>10117.753000000001</c:v>
                </c:pt>
                <c:pt idx="541">
                  <c:v>10134.266</c:v>
                </c:pt>
                <c:pt idx="542">
                  <c:v>10154.31</c:v>
                </c:pt>
                <c:pt idx="543">
                  <c:v>10174.35</c:v>
                </c:pt>
                <c:pt idx="544">
                  <c:v>10196.084000000001</c:v>
                </c:pt>
                <c:pt idx="545">
                  <c:v>10214.415000000001</c:v>
                </c:pt>
                <c:pt idx="546">
                  <c:v>10232.855</c:v>
                </c:pt>
                <c:pt idx="547">
                  <c:v>10252.950999999999</c:v>
                </c:pt>
                <c:pt idx="548">
                  <c:v>10270.567999999999</c:v>
                </c:pt>
                <c:pt idx="549">
                  <c:v>10293.93</c:v>
                </c:pt>
                <c:pt idx="550">
                  <c:v>10316.754999999999</c:v>
                </c:pt>
                <c:pt idx="551">
                  <c:v>10339.44</c:v>
                </c:pt>
                <c:pt idx="552">
                  <c:v>10364.772000000001</c:v>
                </c:pt>
                <c:pt idx="553">
                  <c:v>10383.450999999999</c:v>
                </c:pt>
                <c:pt idx="554">
                  <c:v>10403.42</c:v>
                </c:pt>
                <c:pt idx="555">
                  <c:v>10424.932000000001</c:v>
                </c:pt>
                <c:pt idx="556">
                  <c:v>10443.244000000001</c:v>
                </c:pt>
                <c:pt idx="557">
                  <c:v>10459.286</c:v>
                </c:pt>
                <c:pt idx="558">
                  <c:v>10477.691000000001</c:v>
                </c:pt>
                <c:pt idx="559">
                  <c:v>10495.09</c:v>
                </c:pt>
                <c:pt idx="560">
                  <c:v>10514.239</c:v>
                </c:pt>
                <c:pt idx="561">
                  <c:v>10533.53</c:v>
                </c:pt>
                <c:pt idx="562">
                  <c:v>10551.594999999999</c:v>
                </c:pt>
                <c:pt idx="563">
                  <c:v>10568.23</c:v>
                </c:pt>
                <c:pt idx="564">
                  <c:v>10587.91</c:v>
                </c:pt>
                <c:pt idx="565">
                  <c:v>10604.346</c:v>
                </c:pt>
                <c:pt idx="566">
                  <c:v>10623.948</c:v>
                </c:pt>
                <c:pt idx="567">
                  <c:v>10644.948</c:v>
                </c:pt>
                <c:pt idx="568">
                  <c:v>10658.896000000001</c:v>
                </c:pt>
                <c:pt idx="569">
                  <c:v>10677.19</c:v>
                </c:pt>
                <c:pt idx="570">
                  <c:v>10692.548000000001</c:v>
                </c:pt>
                <c:pt idx="571">
                  <c:v>10712.628000000001</c:v>
                </c:pt>
                <c:pt idx="572">
                  <c:v>10727.585999999999</c:v>
                </c:pt>
                <c:pt idx="573">
                  <c:v>10744.477999999999</c:v>
                </c:pt>
                <c:pt idx="574">
                  <c:v>10767.745999999999</c:v>
                </c:pt>
                <c:pt idx="575">
                  <c:v>10784.815000000001</c:v>
                </c:pt>
                <c:pt idx="576">
                  <c:v>10802.57</c:v>
                </c:pt>
                <c:pt idx="577">
                  <c:v>10819.32</c:v>
                </c:pt>
                <c:pt idx="578">
                  <c:v>10836.995999999999</c:v>
                </c:pt>
                <c:pt idx="579">
                  <c:v>10853.495000000001</c:v>
                </c:pt>
                <c:pt idx="580">
                  <c:v>10872.11</c:v>
                </c:pt>
                <c:pt idx="581">
                  <c:v>10891.602999999999</c:v>
                </c:pt>
                <c:pt idx="582">
                  <c:v>10912.847</c:v>
                </c:pt>
                <c:pt idx="583">
                  <c:v>10934.035</c:v>
                </c:pt>
                <c:pt idx="584">
                  <c:v>10959.880999999999</c:v>
                </c:pt>
                <c:pt idx="585">
                  <c:v>10979.468000000001</c:v>
                </c:pt>
                <c:pt idx="586">
                  <c:v>10999.029</c:v>
                </c:pt>
                <c:pt idx="587">
                  <c:v>11020.588</c:v>
                </c:pt>
                <c:pt idx="588">
                  <c:v>11041.829</c:v>
                </c:pt>
                <c:pt idx="589">
                  <c:v>11063.928</c:v>
                </c:pt>
                <c:pt idx="590">
                  <c:v>11084.852999999999</c:v>
                </c:pt>
                <c:pt idx="591">
                  <c:v>11108.404</c:v>
                </c:pt>
                <c:pt idx="592">
                  <c:v>11126.859</c:v>
                </c:pt>
                <c:pt idx="593">
                  <c:v>11145.394</c:v>
                </c:pt>
                <c:pt idx="594">
                  <c:v>11163.415000000001</c:v>
                </c:pt>
                <c:pt idx="595">
                  <c:v>11186.316999999999</c:v>
                </c:pt>
                <c:pt idx="596">
                  <c:v>11205.343000000001</c:v>
                </c:pt>
                <c:pt idx="597">
                  <c:v>11223.948</c:v>
                </c:pt>
                <c:pt idx="598">
                  <c:v>11242.941000000001</c:v>
                </c:pt>
                <c:pt idx="599">
                  <c:v>11262.107</c:v>
                </c:pt>
                <c:pt idx="600">
                  <c:v>11284.083000000001</c:v>
                </c:pt>
                <c:pt idx="601">
                  <c:v>11304.761</c:v>
                </c:pt>
                <c:pt idx="602">
                  <c:v>11327.35</c:v>
                </c:pt>
                <c:pt idx="603">
                  <c:v>11346.161</c:v>
                </c:pt>
                <c:pt idx="604">
                  <c:v>11367.199000000001</c:v>
                </c:pt>
                <c:pt idx="605">
                  <c:v>11385.848</c:v>
                </c:pt>
                <c:pt idx="606">
                  <c:v>11403.844999999999</c:v>
                </c:pt>
                <c:pt idx="607">
                  <c:v>11424.308000000001</c:v>
                </c:pt>
                <c:pt idx="608">
                  <c:v>11444.841</c:v>
                </c:pt>
                <c:pt idx="609">
                  <c:v>11460.146000000001</c:v>
                </c:pt>
                <c:pt idx="610">
                  <c:v>11481.409</c:v>
                </c:pt>
                <c:pt idx="611">
                  <c:v>11502.548000000001</c:v>
                </c:pt>
                <c:pt idx="612">
                  <c:v>11527.218000000001</c:v>
                </c:pt>
                <c:pt idx="613">
                  <c:v>11550.708000000001</c:v>
                </c:pt>
                <c:pt idx="614">
                  <c:v>11569.751</c:v>
                </c:pt>
                <c:pt idx="615">
                  <c:v>11591.62</c:v>
                </c:pt>
                <c:pt idx="616">
                  <c:v>11611.507</c:v>
                </c:pt>
                <c:pt idx="617">
                  <c:v>11630.829</c:v>
                </c:pt>
                <c:pt idx="618">
                  <c:v>11647.941000000001</c:v>
                </c:pt>
                <c:pt idx="619">
                  <c:v>11663.402</c:v>
                </c:pt>
                <c:pt idx="620">
                  <c:v>11680.370999999999</c:v>
                </c:pt>
                <c:pt idx="621">
                  <c:v>11695.945</c:v>
                </c:pt>
                <c:pt idx="622">
                  <c:v>11711.248</c:v>
                </c:pt>
                <c:pt idx="623">
                  <c:v>11728.168</c:v>
                </c:pt>
                <c:pt idx="624">
                  <c:v>11747.802</c:v>
                </c:pt>
                <c:pt idx="625">
                  <c:v>11767.893</c:v>
                </c:pt>
                <c:pt idx="626">
                  <c:v>11788.589</c:v>
                </c:pt>
                <c:pt idx="627">
                  <c:v>11806.344999999999</c:v>
                </c:pt>
                <c:pt idx="628">
                  <c:v>11822.653</c:v>
                </c:pt>
                <c:pt idx="629">
                  <c:v>11838.927</c:v>
                </c:pt>
                <c:pt idx="630">
                  <c:v>11856.437</c:v>
                </c:pt>
                <c:pt idx="631">
                  <c:v>11873.944</c:v>
                </c:pt>
                <c:pt idx="632">
                  <c:v>11893.332</c:v>
                </c:pt>
                <c:pt idx="633">
                  <c:v>11915.282999999999</c:v>
                </c:pt>
                <c:pt idx="634">
                  <c:v>11942.344999999999</c:v>
                </c:pt>
                <c:pt idx="635">
                  <c:v>11961.620999999999</c:v>
                </c:pt>
                <c:pt idx="636">
                  <c:v>11982.870999999999</c:v>
                </c:pt>
                <c:pt idx="637">
                  <c:v>11997.849</c:v>
                </c:pt>
                <c:pt idx="638">
                  <c:v>12014.885</c:v>
                </c:pt>
                <c:pt idx="639">
                  <c:v>12035.984</c:v>
                </c:pt>
                <c:pt idx="640">
                  <c:v>12056.787</c:v>
                </c:pt>
                <c:pt idx="641">
                  <c:v>12074.21</c:v>
                </c:pt>
                <c:pt idx="642">
                  <c:v>12094.337</c:v>
                </c:pt>
                <c:pt idx="643">
                  <c:v>12113.342000000001</c:v>
                </c:pt>
                <c:pt idx="644">
                  <c:v>12135.74</c:v>
                </c:pt>
                <c:pt idx="645">
                  <c:v>12153.475</c:v>
                </c:pt>
                <c:pt idx="646">
                  <c:v>12173.844999999999</c:v>
                </c:pt>
                <c:pt idx="647">
                  <c:v>12196.754999999999</c:v>
                </c:pt>
                <c:pt idx="648">
                  <c:v>12218.196</c:v>
                </c:pt>
                <c:pt idx="649">
                  <c:v>12239.084999999999</c:v>
                </c:pt>
                <c:pt idx="650">
                  <c:v>12260.758</c:v>
                </c:pt>
                <c:pt idx="651">
                  <c:v>12282.571</c:v>
                </c:pt>
                <c:pt idx="652">
                  <c:v>12301.105</c:v>
                </c:pt>
                <c:pt idx="653">
                  <c:v>12316.366</c:v>
                </c:pt>
                <c:pt idx="654">
                  <c:v>12336.842000000001</c:v>
                </c:pt>
                <c:pt idx="655">
                  <c:v>12363.093000000001</c:v>
                </c:pt>
                <c:pt idx="656">
                  <c:v>12381.764999999999</c:v>
                </c:pt>
                <c:pt idx="657">
                  <c:v>12400.460999999999</c:v>
                </c:pt>
                <c:pt idx="658">
                  <c:v>12419.468999999999</c:v>
                </c:pt>
                <c:pt idx="659">
                  <c:v>12439.637000000001</c:v>
                </c:pt>
                <c:pt idx="660">
                  <c:v>12460.133</c:v>
                </c:pt>
                <c:pt idx="661">
                  <c:v>12481.442999999999</c:v>
                </c:pt>
                <c:pt idx="662">
                  <c:v>12503.316999999999</c:v>
                </c:pt>
                <c:pt idx="663">
                  <c:v>12522.677</c:v>
                </c:pt>
                <c:pt idx="664">
                  <c:v>12541.528</c:v>
                </c:pt>
                <c:pt idx="665">
                  <c:v>12560.444</c:v>
                </c:pt>
                <c:pt idx="666">
                  <c:v>12580.181</c:v>
                </c:pt>
                <c:pt idx="667">
                  <c:v>12601.909</c:v>
                </c:pt>
                <c:pt idx="668">
                  <c:v>12622.45</c:v>
                </c:pt>
                <c:pt idx="669">
                  <c:v>12644.513000000001</c:v>
                </c:pt>
                <c:pt idx="670">
                  <c:v>12665.402</c:v>
                </c:pt>
                <c:pt idx="671">
                  <c:v>12683.207</c:v>
                </c:pt>
                <c:pt idx="672">
                  <c:v>12703.109</c:v>
                </c:pt>
                <c:pt idx="673">
                  <c:v>12723.019</c:v>
                </c:pt>
                <c:pt idx="674">
                  <c:v>12742.54</c:v>
                </c:pt>
                <c:pt idx="675">
                  <c:v>12759.832</c:v>
                </c:pt>
                <c:pt idx="676">
                  <c:v>12778.790999999999</c:v>
                </c:pt>
                <c:pt idx="677">
                  <c:v>12793.954</c:v>
                </c:pt>
                <c:pt idx="678">
                  <c:v>12808.332</c:v>
                </c:pt>
                <c:pt idx="679">
                  <c:v>12822.491</c:v>
                </c:pt>
                <c:pt idx="680">
                  <c:v>12841.203</c:v>
                </c:pt>
                <c:pt idx="681">
                  <c:v>12848.421</c:v>
                </c:pt>
                <c:pt idx="682">
                  <c:v>12865.329</c:v>
                </c:pt>
                <c:pt idx="683">
                  <c:v>12881.553</c:v>
                </c:pt>
                <c:pt idx="684">
                  <c:v>12905.437</c:v>
                </c:pt>
                <c:pt idx="685">
                  <c:v>12926.271000000001</c:v>
                </c:pt>
                <c:pt idx="686">
                  <c:v>12947.616</c:v>
                </c:pt>
                <c:pt idx="687">
                  <c:v>12967.504999999999</c:v>
                </c:pt>
                <c:pt idx="688">
                  <c:v>12986.181</c:v>
                </c:pt>
                <c:pt idx="689">
                  <c:v>13004.385</c:v>
                </c:pt>
                <c:pt idx="690">
                  <c:v>13023.614</c:v>
                </c:pt>
                <c:pt idx="691">
                  <c:v>13041.78</c:v>
                </c:pt>
                <c:pt idx="692">
                  <c:v>13060.333000000001</c:v>
                </c:pt>
                <c:pt idx="693">
                  <c:v>13078.883</c:v>
                </c:pt>
                <c:pt idx="694">
                  <c:v>13096.83</c:v>
                </c:pt>
                <c:pt idx="695">
                  <c:v>13117.485000000001</c:v>
                </c:pt>
                <c:pt idx="696">
                  <c:v>13136.779</c:v>
                </c:pt>
                <c:pt idx="697">
                  <c:v>13152.35</c:v>
                </c:pt>
                <c:pt idx="698">
                  <c:v>13171.686</c:v>
                </c:pt>
                <c:pt idx="699">
                  <c:v>13198.026</c:v>
                </c:pt>
                <c:pt idx="700">
                  <c:v>13217.316000000001</c:v>
                </c:pt>
                <c:pt idx="701">
                  <c:v>13236.072</c:v>
                </c:pt>
                <c:pt idx="702">
                  <c:v>13252.06</c:v>
                </c:pt>
                <c:pt idx="703">
                  <c:v>13270.495000000001</c:v>
                </c:pt>
                <c:pt idx="704">
                  <c:v>13291.950999999999</c:v>
                </c:pt>
                <c:pt idx="705">
                  <c:v>13308.977000000001</c:v>
                </c:pt>
                <c:pt idx="706">
                  <c:v>13329.69</c:v>
                </c:pt>
                <c:pt idx="707">
                  <c:v>13348.763000000001</c:v>
                </c:pt>
                <c:pt idx="708">
                  <c:v>13362.205</c:v>
                </c:pt>
                <c:pt idx="709">
                  <c:v>13378.212</c:v>
                </c:pt>
                <c:pt idx="710">
                  <c:v>13395.767</c:v>
                </c:pt>
                <c:pt idx="711">
                  <c:v>13415.215</c:v>
                </c:pt>
                <c:pt idx="712">
                  <c:v>13434.512000000001</c:v>
                </c:pt>
                <c:pt idx="713">
                  <c:v>13456.018</c:v>
                </c:pt>
                <c:pt idx="714">
                  <c:v>13474.933999999999</c:v>
                </c:pt>
                <c:pt idx="715">
                  <c:v>13494.886</c:v>
                </c:pt>
                <c:pt idx="716">
                  <c:v>13509.763000000001</c:v>
                </c:pt>
                <c:pt idx="717">
                  <c:v>13526.227000000001</c:v>
                </c:pt>
                <c:pt idx="718">
                  <c:v>13543.538</c:v>
                </c:pt>
                <c:pt idx="719">
                  <c:v>13561.486000000001</c:v>
                </c:pt>
                <c:pt idx="720">
                  <c:v>13583.358</c:v>
                </c:pt>
                <c:pt idx="721">
                  <c:v>13603.125</c:v>
                </c:pt>
                <c:pt idx="722">
                  <c:v>13620.808999999999</c:v>
                </c:pt>
                <c:pt idx="723">
                  <c:v>13639.295</c:v>
                </c:pt>
                <c:pt idx="724">
                  <c:v>13659.39</c:v>
                </c:pt>
                <c:pt idx="725">
                  <c:v>13678.297</c:v>
                </c:pt>
                <c:pt idx="726">
                  <c:v>13693.933000000001</c:v>
                </c:pt>
                <c:pt idx="727">
                  <c:v>13710.868</c:v>
                </c:pt>
                <c:pt idx="728">
                  <c:v>13728.964</c:v>
                </c:pt>
                <c:pt idx="729">
                  <c:v>13748.953</c:v>
                </c:pt>
                <c:pt idx="730">
                  <c:v>13769.55</c:v>
                </c:pt>
                <c:pt idx="731">
                  <c:v>13787.424999999999</c:v>
                </c:pt>
                <c:pt idx="732">
                  <c:v>13803.528</c:v>
                </c:pt>
                <c:pt idx="733">
                  <c:v>13821.835999999999</c:v>
                </c:pt>
                <c:pt idx="734">
                  <c:v>13843.627</c:v>
                </c:pt>
                <c:pt idx="735">
                  <c:v>13865.115</c:v>
                </c:pt>
                <c:pt idx="736">
                  <c:v>13880.991</c:v>
                </c:pt>
                <c:pt idx="737">
                  <c:v>13895.291999999999</c:v>
                </c:pt>
                <c:pt idx="738">
                  <c:v>13912.501</c:v>
                </c:pt>
                <c:pt idx="739">
                  <c:v>13927.297</c:v>
                </c:pt>
                <c:pt idx="740">
                  <c:v>13942.591</c:v>
                </c:pt>
                <c:pt idx="741">
                  <c:v>13961.031999999999</c:v>
                </c:pt>
                <c:pt idx="742">
                  <c:v>13979.933999999999</c:v>
                </c:pt>
                <c:pt idx="743">
                  <c:v>14003.816000000001</c:v>
                </c:pt>
                <c:pt idx="744">
                  <c:v>14024.323</c:v>
                </c:pt>
                <c:pt idx="745">
                  <c:v>14046.38</c:v>
                </c:pt>
                <c:pt idx="746">
                  <c:v>14064.105</c:v>
                </c:pt>
                <c:pt idx="747">
                  <c:v>14082.352999999999</c:v>
                </c:pt>
                <c:pt idx="748">
                  <c:v>14101.05</c:v>
                </c:pt>
                <c:pt idx="749">
                  <c:v>14122.055</c:v>
                </c:pt>
                <c:pt idx="750">
                  <c:v>14139.241</c:v>
                </c:pt>
                <c:pt idx="751">
                  <c:v>14157.492</c:v>
                </c:pt>
                <c:pt idx="752">
                  <c:v>14169.944</c:v>
                </c:pt>
                <c:pt idx="753">
                  <c:v>14182.52</c:v>
                </c:pt>
                <c:pt idx="754">
                  <c:v>14198.612999999999</c:v>
                </c:pt>
                <c:pt idx="755">
                  <c:v>14212.248</c:v>
                </c:pt>
                <c:pt idx="756">
                  <c:v>14227.325000000001</c:v>
                </c:pt>
                <c:pt idx="757">
                  <c:v>14244.876</c:v>
                </c:pt>
                <c:pt idx="758">
                  <c:v>14261.825000000001</c:v>
                </c:pt>
                <c:pt idx="759">
                  <c:v>14279.053</c:v>
                </c:pt>
                <c:pt idx="760">
                  <c:v>14297.407999999999</c:v>
                </c:pt>
                <c:pt idx="761">
                  <c:v>14320.439</c:v>
                </c:pt>
                <c:pt idx="762">
                  <c:v>14340.285</c:v>
                </c:pt>
                <c:pt idx="763">
                  <c:v>14358.419</c:v>
                </c:pt>
                <c:pt idx="764">
                  <c:v>14374.46</c:v>
                </c:pt>
                <c:pt idx="765">
                  <c:v>14390.763999999999</c:v>
                </c:pt>
                <c:pt idx="766">
                  <c:v>14414.784</c:v>
                </c:pt>
                <c:pt idx="767">
                  <c:v>14431.847</c:v>
                </c:pt>
                <c:pt idx="768">
                  <c:v>14449.939</c:v>
                </c:pt>
                <c:pt idx="769">
                  <c:v>14463.217000000001</c:v>
                </c:pt>
                <c:pt idx="770">
                  <c:v>14478.87</c:v>
                </c:pt>
                <c:pt idx="771">
                  <c:v>14492.638999999999</c:v>
                </c:pt>
                <c:pt idx="772">
                  <c:v>14509.246999999999</c:v>
                </c:pt>
                <c:pt idx="773">
                  <c:v>14527.593999999999</c:v>
                </c:pt>
                <c:pt idx="774">
                  <c:v>14542.388999999999</c:v>
                </c:pt>
                <c:pt idx="775">
                  <c:v>14559.111999999999</c:v>
                </c:pt>
                <c:pt idx="776">
                  <c:v>14576.812</c:v>
                </c:pt>
                <c:pt idx="777">
                  <c:v>14590.727999999999</c:v>
                </c:pt>
                <c:pt idx="778">
                  <c:v>14609.662</c:v>
                </c:pt>
                <c:pt idx="779">
                  <c:v>14626.009</c:v>
                </c:pt>
                <c:pt idx="780">
                  <c:v>14643.427</c:v>
                </c:pt>
                <c:pt idx="781">
                  <c:v>14662.064</c:v>
                </c:pt>
                <c:pt idx="782">
                  <c:v>14680.754000000001</c:v>
                </c:pt>
                <c:pt idx="783">
                  <c:v>14699.02</c:v>
                </c:pt>
                <c:pt idx="784">
                  <c:v>14717.776</c:v>
                </c:pt>
                <c:pt idx="785">
                  <c:v>14735.123</c:v>
                </c:pt>
                <c:pt idx="786">
                  <c:v>14749.343999999999</c:v>
                </c:pt>
                <c:pt idx="787">
                  <c:v>14767.047</c:v>
                </c:pt>
                <c:pt idx="788">
                  <c:v>14790.724</c:v>
                </c:pt>
                <c:pt idx="789">
                  <c:v>14811.001</c:v>
                </c:pt>
                <c:pt idx="790">
                  <c:v>14826.64</c:v>
                </c:pt>
                <c:pt idx="791">
                  <c:v>14841.913</c:v>
                </c:pt>
                <c:pt idx="792">
                  <c:v>14858.65</c:v>
                </c:pt>
                <c:pt idx="793">
                  <c:v>14874.16</c:v>
                </c:pt>
                <c:pt idx="794">
                  <c:v>14890.456</c:v>
                </c:pt>
                <c:pt idx="795">
                  <c:v>14906.832</c:v>
                </c:pt>
                <c:pt idx="796">
                  <c:v>14918.6</c:v>
                </c:pt>
                <c:pt idx="797">
                  <c:v>14932.866</c:v>
                </c:pt>
                <c:pt idx="798">
                  <c:v>14948.986000000001</c:v>
                </c:pt>
                <c:pt idx="799">
                  <c:v>14964.478999999999</c:v>
                </c:pt>
                <c:pt idx="800">
                  <c:v>14982.495999999999</c:v>
                </c:pt>
                <c:pt idx="801">
                  <c:v>15000.966</c:v>
                </c:pt>
                <c:pt idx="802">
                  <c:v>15018.856</c:v>
                </c:pt>
                <c:pt idx="803">
                  <c:v>15037.6</c:v>
                </c:pt>
                <c:pt idx="804">
                  <c:v>15059.192999999999</c:v>
                </c:pt>
                <c:pt idx="805">
                  <c:v>15078.014999999999</c:v>
                </c:pt>
                <c:pt idx="806">
                  <c:v>15097.794</c:v>
                </c:pt>
                <c:pt idx="807">
                  <c:v>15121.879000000001</c:v>
                </c:pt>
                <c:pt idx="808">
                  <c:v>15139.441000000001</c:v>
                </c:pt>
                <c:pt idx="809">
                  <c:v>15159.12</c:v>
                </c:pt>
                <c:pt idx="810">
                  <c:v>15178.227999999999</c:v>
                </c:pt>
                <c:pt idx="811">
                  <c:v>15195.79</c:v>
                </c:pt>
                <c:pt idx="812">
                  <c:v>15213.156000000001</c:v>
                </c:pt>
                <c:pt idx="813">
                  <c:v>15229.686</c:v>
                </c:pt>
                <c:pt idx="814">
                  <c:v>15243.722</c:v>
                </c:pt>
                <c:pt idx="815">
                  <c:v>15259.718999999999</c:v>
                </c:pt>
                <c:pt idx="816">
                  <c:v>15275.172</c:v>
                </c:pt>
                <c:pt idx="817">
                  <c:v>15291.398999999999</c:v>
                </c:pt>
                <c:pt idx="818">
                  <c:v>15308.224</c:v>
                </c:pt>
                <c:pt idx="819">
                  <c:v>15324.594999999999</c:v>
                </c:pt>
                <c:pt idx="820">
                  <c:v>15348.231</c:v>
                </c:pt>
                <c:pt idx="821">
                  <c:v>15368.66</c:v>
                </c:pt>
                <c:pt idx="822">
                  <c:v>15386.773999999999</c:v>
                </c:pt>
                <c:pt idx="823">
                  <c:v>15404.169</c:v>
                </c:pt>
                <c:pt idx="824">
                  <c:v>15427.681</c:v>
                </c:pt>
                <c:pt idx="825">
                  <c:v>15452.995999999999</c:v>
                </c:pt>
                <c:pt idx="826">
                  <c:v>15469.683999999999</c:v>
                </c:pt>
                <c:pt idx="827">
                  <c:v>15487.486999999999</c:v>
                </c:pt>
                <c:pt idx="828">
                  <c:v>15504.800999999999</c:v>
                </c:pt>
                <c:pt idx="829">
                  <c:v>15519.205</c:v>
                </c:pt>
                <c:pt idx="830">
                  <c:v>15536.322</c:v>
                </c:pt>
                <c:pt idx="831">
                  <c:v>15555.781999999999</c:v>
                </c:pt>
                <c:pt idx="832">
                  <c:v>15579.245999999999</c:v>
                </c:pt>
                <c:pt idx="833">
                  <c:v>15605.036</c:v>
                </c:pt>
                <c:pt idx="834">
                  <c:v>15626.411</c:v>
                </c:pt>
                <c:pt idx="835">
                  <c:v>15648.986000000001</c:v>
                </c:pt>
                <c:pt idx="836">
                  <c:v>15659.594999999999</c:v>
                </c:pt>
                <c:pt idx="837">
                  <c:v>15676.404</c:v>
                </c:pt>
                <c:pt idx="838">
                  <c:v>15694.054</c:v>
                </c:pt>
                <c:pt idx="839">
                  <c:v>15716.790999999999</c:v>
                </c:pt>
                <c:pt idx="840">
                  <c:v>15742.501</c:v>
                </c:pt>
                <c:pt idx="841">
                  <c:v>15762.929</c:v>
                </c:pt>
                <c:pt idx="842">
                  <c:v>15782.232</c:v>
                </c:pt>
                <c:pt idx="843">
                  <c:v>15800.733</c:v>
                </c:pt>
                <c:pt idx="844">
                  <c:v>15820.675999999999</c:v>
                </c:pt>
                <c:pt idx="845">
                  <c:v>15841.290999999999</c:v>
                </c:pt>
                <c:pt idx="846">
                  <c:v>15857.083000000001</c:v>
                </c:pt>
                <c:pt idx="847">
                  <c:v>15878.898999999999</c:v>
                </c:pt>
                <c:pt idx="848">
                  <c:v>15896.066000000001</c:v>
                </c:pt>
                <c:pt idx="849">
                  <c:v>15916.333000000001</c:v>
                </c:pt>
                <c:pt idx="850">
                  <c:v>15932.312</c:v>
                </c:pt>
                <c:pt idx="851">
                  <c:v>15949.222</c:v>
                </c:pt>
                <c:pt idx="852">
                  <c:v>15964.686</c:v>
                </c:pt>
                <c:pt idx="853">
                  <c:v>15979.655000000001</c:v>
                </c:pt>
                <c:pt idx="854">
                  <c:v>15994.728999999999</c:v>
                </c:pt>
                <c:pt idx="855">
                  <c:v>16009.954</c:v>
                </c:pt>
                <c:pt idx="856">
                  <c:v>16023.78</c:v>
                </c:pt>
                <c:pt idx="857">
                  <c:v>16035.109</c:v>
                </c:pt>
                <c:pt idx="858">
                  <c:v>16051.825000000001</c:v>
                </c:pt>
                <c:pt idx="859">
                  <c:v>16066.647000000001</c:v>
                </c:pt>
                <c:pt idx="860">
                  <c:v>16080.808999999999</c:v>
                </c:pt>
                <c:pt idx="861">
                  <c:v>16092.287</c:v>
                </c:pt>
                <c:pt idx="862">
                  <c:v>16109.893</c:v>
                </c:pt>
                <c:pt idx="863">
                  <c:v>16129.558999999999</c:v>
                </c:pt>
                <c:pt idx="864">
                  <c:v>16147.395</c:v>
                </c:pt>
                <c:pt idx="865">
                  <c:v>16161.088</c:v>
                </c:pt>
                <c:pt idx="866">
                  <c:v>16180.130999999999</c:v>
                </c:pt>
                <c:pt idx="867">
                  <c:v>16196.790999999999</c:v>
                </c:pt>
                <c:pt idx="868">
                  <c:v>16217.177</c:v>
                </c:pt>
                <c:pt idx="869">
                  <c:v>16237.962</c:v>
                </c:pt>
                <c:pt idx="870">
                  <c:v>16261.669</c:v>
                </c:pt>
                <c:pt idx="871">
                  <c:v>16284.594999999999</c:v>
                </c:pt>
                <c:pt idx="872">
                  <c:v>16309.673000000001</c:v>
                </c:pt>
                <c:pt idx="873">
                  <c:v>16329.852000000001</c:v>
                </c:pt>
                <c:pt idx="874">
                  <c:v>16342.771000000001</c:v>
                </c:pt>
                <c:pt idx="875">
                  <c:v>16365.273999999999</c:v>
                </c:pt>
                <c:pt idx="876">
                  <c:v>16383.103999999999</c:v>
                </c:pt>
                <c:pt idx="877">
                  <c:v>16402.695</c:v>
                </c:pt>
                <c:pt idx="878">
                  <c:v>16421.615000000002</c:v>
                </c:pt>
                <c:pt idx="879">
                  <c:v>16438.775000000001</c:v>
                </c:pt>
                <c:pt idx="880">
                  <c:v>16461.065999999999</c:v>
                </c:pt>
                <c:pt idx="881">
                  <c:v>16477.574000000001</c:v>
                </c:pt>
                <c:pt idx="882">
                  <c:v>16494.457999999999</c:v>
                </c:pt>
                <c:pt idx="883">
                  <c:v>16512.578000000001</c:v>
                </c:pt>
                <c:pt idx="884">
                  <c:v>16529.240000000002</c:v>
                </c:pt>
                <c:pt idx="885">
                  <c:v>16543.710999999999</c:v>
                </c:pt>
                <c:pt idx="886">
                  <c:v>16560.754000000001</c:v>
                </c:pt>
                <c:pt idx="887">
                  <c:v>16579.076000000001</c:v>
                </c:pt>
                <c:pt idx="888">
                  <c:v>16599.807000000001</c:v>
                </c:pt>
                <c:pt idx="889">
                  <c:v>16617.994999999999</c:v>
                </c:pt>
                <c:pt idx="890">
                  <c:v>16636.163</c:v>
                </c:pt>
                <c:pt idx="891">
                  <c:v>16656.831999999999</c:v>
                </c:pt>
                <c:pt idx="892">
                  <c:v>16675.405999999999</c:v>
                </c:pt>
                <c:pt idx="893">
                  <c:v>16690.285</c:v>
                </c:pt>
                <c:pt idx="894">
                  <c:v>16708.990000000002</c:v>
                </c:pt>
                <c:pt idx="895">
                  <c:v>16729.802</c:v>
                </c:pt>
                <c:pt idx="896">
                  <c:v>16743.928</c:v>
                </c:pt>
                <c:pt idx="897">
                  <c:v>16763.84</c:v>
                </c:pt>
                <c:pt idx="898">
                  <c:v>16783.54</c:v>
                </c:pt>
                <c:pt idx="899">
                  <c:v>16798.194</c:v>
                </c:pt>
                <c:pt idx="900">
                  <c:v>16812.298999999999</c:v>
                </c:pt>
                <c:pt idx="901">
                  <c:v>16826.763999999999</c:v>
                </c:pt>
                <c:pt idx="902">
                  <c:v>16843.036</c:v>
                </c:pt>
                <c:pt idx="903">
                  <c:v>16859.406999999999</c:v>
                </c:pt>
                <c:pt idx="904">
                  <c:v>16880.343000000001</c:v>
                </c:pt>
                <c:pt idx="905">
                  <c:v>16896.154999999999</c:v>
                </c:pt>
                <c:pt idx="906">
                  <c:v>16912.276999999998</c:v>
                </c:pt>
                <c:pt idx="907">
                  <c:v>16930.976999999999</c:v>
                </c:pt>
                <c:pt idx="908">
                  <c:v>16949.409</c:v>
                </c:pt>
                <c:pt idx="909">
                  <c:v>16965.755000000001</c:v>
                </c:pt>
                <c:pt idx="910">
                  <c:v>16985.276000000002</c:v>
                </c:pt>
                <c:pt idx="911">
                  <c:v>17000.899000000001</c:v>
                </c:pt>
                <c:pt idx="912">
                  <c:v>17018.576000000001</c:v>
                </c:pt>
                <c:pt idx="913">
                  <c:v>17033.401999999998</c:v>
                </c:pt>
                <c:pt idx="914">
                  <c:v>17045.914000000001</c:v>
                </c:pt>
                <c:pt idx="915">
                  <c:v>17059.706999999999</c:v>
                </c:pt>
                <c:pt idx="916">
                  <c:v>17071.553</c:v>
                </c:pt>
                <c:pt idx="917">
                  <c:v>17086.882000000001</c:v>
                </c:pt>
                <c:pt idx="918">
                  <c:v>17105.454000000002</c:v>
                </c:pt>
                <c:pt idx="919">
                  <c:v>17122.936000000002</c:v>
                </c:pt>
                <c:pt idx="920">
                  <c:v>17138.998</c:v>
                </c:pt>
                <c:pt idx="921">
                  <c:v>17155.492999999999</c:v>
                </c:pt>
                <c:pt idx="922">
                  <c:v>17173.308000000001</c:v>
                </c:pt>
                <c:pt idx="923">
                  <c:v>17191.169000000002</c:v>
                </c:pt>
                <c:pt idx="924">
                  <c:v>17209.276000000002</c:v>
                </c:pt>
                <c:pt idx="925">
                  <c:v>17227.02</c:v>
                </c:pt>
                <c:pt idx="926">
                  <c:v>17244.330000000002</c:v>
                </c:pt>
                <c:pt idx="927">
                  <c:v>17262.934000000001</c:v>
                </c:pt>
                <c:pt idx="928">
                  <c:v>17281.348000000002</c:v>
                </c:pt>
                <c:pt idx="929">
                  <c:v>17300.186000000002</c:v>
                </c:pt>
                <c:pt idx="930">
                  <c:v>17312.723000000002</c:v>
                </c:pt>
                <c:pt idx="931">
                  <c:v>17325.787</c:v>
                </c:pt>
                <c:pt idx="932">
                  <c:v>17345.21</c:v>
                </c:pt>
                <c:pt idx="933">
                  <c:v>17360.738000000001</c:v>
                </c:pt>
                <c:pt idx="934">
                  <c:v>17379.108</c:v>
                </c:pt>
                <c:pt idx="935">
                  <c:v>17399.813999999998</c:v>
                </c:pt>
                <c:pt idx="936">
                  <c:v>17415.109</c:v>
                </c:pt>
                <c:pt idx="937">
                  <c:v>17432.627</c:v>
                </c:pt>
                <c:pt idx="938">
                  <c:v>17451.109</c:v>
                </c:pt>
                <c:pt idx="939">
                  <c:v>17468.057000000001</c:v>
                </c:pt>
                <c:pt idx="940">
                  <c:v>17486.008999999998</c:v>
                </c:pt>
                <c:pt idx="941">
                  <c:v>17501.794999999998</c:v>
                </c:pt>
                <c:pt idx="942">
                  <c:v>17517.29</c:v>
                </c:pt>
                <c:pt idx="943">
                  <c:v>17529.508999999998</c:v>
                </c:pt>
                <c:pt idx="944">
                  <c:v>17554.081999999999</c:v>
                </c:pt>
                <c:pt idx="945">
                  <c:v>17575.802</c:v>
                </c:pt>
                <c:pt idx="946">
                  <c:v>17589.86</c:v>
                </c:pt>
                <c:pt idx="947">
                  <c:v>17603.063999999998</c:v>
                </c:pt>
                <c:pt idx="948">
                  <c:v>17621.708999999999</c:v>
                </c:pt>
                <c:pt idx="949">
                  <c:v>17641.613000000001</c:v>
                </c:pt>
                <c:pt idx="950">
                  <c:v>17659.758999999998</c:v>
                </c:pt>
                <c:pt idx="951">
                  <c:v>17675.483</c:v>
                </c:pt>
                <c:pt idx="952">
                  <c:v>17692.866999999998</c:v>
                </c:pt>
                <c:pt idx="953">
                  <c:v>17711.618999999999</c:v>
                </c:pt>
                <c:pt idx="954">
                  <c:v>17730.405999999999</c:v>
                </c:pt>
                <c:pt idx="955">
                  <c:v>17749.79</c:v>
                </c:pt>
                <c:pt idx="956">
                  <c:v>17768.379000000001</c:v>
                </c:pt>
                <c:pt idx="957">
                  <c:v>17786.978999999999</c:v>
                </c:pt>
                <c:pt idx="958">
                  <c:v>17804.050999999999</c:v>
                </c:pt>
                <c:pt idx="959">
                  <c:v>17822.633000000002</c:v>
                </c:pt>
                <c:pt idx="960">
                  <c:v>17837.698</c:v>
                </c:pt>
                <c:pt idx="961">
                  <c:v>17851.371999999999</c:v>
                </c:pt>
                <c:pt idx="962">
                  <c:v>17870.327000000001</c:v>
                </c:pt>
                <c:pt idx="963">
                  <c:v>17888.48</c:v>
                </c:pt>
                <c:pt idx="964">
                  <c:v>17906.584999999999</c:v>
                </c:pt>
                <c:pt idx="965">
                  <c:v>17919.115000000002</c:v>
                </c:pt>
                <c:pt idx="966">
                  <c:v>17930.388999999999</c:v>
                </c:pt>
                <c:pt idx="967">
                  <c:v>17943.681</c:v>
                </c:pt>
                <c:pt idx="968">
                  <c:v>17964.538</c:v>
                </c:pt>
                <c:pt idx="969">
                  <c:v>17980.253000000001</c:v>
                </c:pt>
                <c:pt idx="970">
                  <c:v>18001.429</c:v>
                </c:pt>
                <c:pt idx="971">
                  <c:v>18016.953000000001</c:v>
                </c:pt>
                <c:pt idx="972">
                  <c:v>18032.824000000001</c:v>
                </c:pt>
                <c:pt idx="973">
                  <c:v>18045.652999999998</c:v>
                </c:pt>
                <c:pt idx="974">
                  <c:v>18061.574000000001</c:v>
                </c:pt>
                <c:pt idx="975">
                  <c:v>18076.080999999998</c:v>
                </c:pt>
                <c:pt idx="976">
                  <c:v>18092.397000000001</c:v>
                </c:pt>
                <c:pt idx="977">
                  <c:v>18107.437999999998</c:v>
                </c:pt>
                <c:pt idx="978">
                  <c:v>18126.712</c:v>
                </c:pt>
                <c:pt idx="979">
                  <c:v>18143.815999999999</c:v>
                </c:pt>
                <c:pt idx="980">
                  <c:v>18160.48</c:v>
                </c:pt>
                <c:pt idx="981">
                  <c:v>18178.187999999998</c:v>
                </c:pt>
                <c:pt idx="982">
                  <c:v>18194.042000000001</c:v>
                </c:pt>
                <c:pt idx="983">
                  <c:v>18208.782999999999</c:v>
                </c:pt>
                <c:pt idx="984">
                  <c:v>18227.008000000002</c:v>
                </c:pt>
                <c:pt idx="985">
                  <c:v>18239.505000000001</c:v>
                </c:pt>
                <c:pt idx="986">
                  <c:v>18253.339</c:v>
                </c:pt>
                <c:pt idx="987">
                  <c:v>18270.678</c:v>
                </c:pt>
                <c:pt idx="988">
                  <c:v>18280.574000000001</c:v>
                </c:pt>
                <c:pt idx="989">
                  <c:v>18293.277999999998</c:v>
                </c:pt>
                <c:pt idx="990">
                  <c:v>18307.635999999999</c:v>
                </c:pt>
                <c:pt idx="991">
                  <c:v>18323.789000000001</c:v>
                </c:pt>
                <c:pt idx="992">
                  <c:v>18339.737000000001</c:v>
                </c:pt>
                <c:pt idx="993">
                  <c:v>18358.066999999999</c:v>
                </c:pt>
                <c:pt idx="994">
                  <c:v>18375.102999999999</c:v>
                </c:pt>
                <c:pt idx="995">
                  <c:v>18389.633999999998</c:v>
                </c:pt>
                <c:pt idx="996">
                  <c:v>18405.148000000001</c:v>
                </c:pt>
                <c:pt idx="997">
                  <c:v>18418.972000000002</c:v>
                </c:pt>
                <c:pt idx="998">
                  <c:v>18435.13</c:v>
                </c:pt>
                <c:pt idx="999">
                  <c:v>18452.706999999999</c:v>
                </c:pt>
                <c:pt idx="1000">
                  <c:v>18471.744999999999</c:v>
                </c:pt>
                <c:pt idx="1001">
                  <c:v>18491.019</c:v>
                </c:pt>
                <c:pt idx="1002">
                  <c:v>18508.473000000002</c:v>
                </c:pt>
                <c:pt idx="1003">
                  <c:v>18526.677</c:v>
                </c:pt>
                <c:pt idx="1004">
                  <c:v>18541.275000000001</c:v>
                </c:pt>
                <c:pt idx="1005">
                  <c:v>18556.272000000001</c:v>
                </c:pt>
                <c:pt idx="1006">
                  <c:v>18573.339</c:v>
                </c:pt>
                <c:pt idx="1007">
                  <c:v>18591.003000000001</c:v>
                </c:pt>
                <c:pt idx="1008">
                  <c:v>18607.052</c:v>
                </c:pt>
                <c:pt idx="1009">
                  <c:v>18625.131000000001</c:v>
                </c:pt>
                <c:pt idx="1010">
                  <c:v>18636.835999999999</c:v>
                </c:pt>
                <c:pt idx="1011">
                  <c:v>18653.027999999998</c:v>
                </c:pt>
                <c:pt idx="1012">
                  <c:v>18670.776000000002</c:v>
                </c:pt>
                <c:pt idx="1013">
                  <c:v>18683.844000000001</c:v>
                </c:pt>
                <c:pt idx="1014">
                  <c:v>18702.025000000001</c:v>
                </c:pt>
                <c:pt idx="1015">
                  <c:v>18717.927</c:v>
                </c:pt>
                <c:pt idx="1016">
                  <c:v>18734.258999999998</c:v>
                </c:pt>
                <c:pt idx="1017">
                  <c:v>18753.940999999999</c:v>
                </c:pt>
                <c:pt idx="1018">
                  <c:v>18771.607</c:v>
                </c:pt>
                <c:pt idx="1019">
                  <c:v>18785.681</c:v>
                </c:pt>
                <c:pt idx="1020">
                  <c:v>18797.596000000001</c:v>
                </c:pt>
                <c:pt idx="1021">
                  <c:v>18812.867999999999</c:v>
                </c:pt>
                <c:pt idx="1022">
                  <c:v>18829.117999999999</c:v>
                </c:pt>
                <c:pt idx="1023">
                  <c:v>18847.306</c:v>
                </c:pt>
                <c:pt idx="1024">
                  <c:v>18864.454000000002</c:v>
                </c:pt>
                <c:pt idx="1025">
                  <c:v>18879.11</c:v>
                </c:pt>
                <c:pt idx="1026">
                  <c:v>18891.643</c:v>
                </c:pt>
                <c:pt idx="1027">
                  <c:v>18905.641</c:v>
                </c:pt>
                <c:pt idx="1028">
                  <c:v>18918.546999999999</c:v>
                </c:pt>
                <c:pt idx="1029">
                  <c:v>18931.753000000001</c:v>
                </c:pt>
                <c:pt idx="1030">
                  <c:v>18952.756000000001</c:v>
                </c:pt>
                <c:pt idx="1031">
                  <c:v>18972.953000000001</c:v>
                </c:pt>
                <c:pt idx="1032">
                  <c:v>18987.483</c:v>
                </c:pt>
                <c:pt idx="1033">
                  <c:v>18998.885999999999</c:v>
                </c:pt>
                <c:pt idx="1034">
                  <c:v>19015.201000000001</c:v>
                </c:pt>
                <c:pt idx="1035">
                  <c:v>19031.242999999999</c:v>
                </c:pt>
                <c:pt idx="1036">
                  <c:v>19049.18</c:v>
                </c:pt>
                <c:pt idx="1037">
                  <c:v>19066.385999999999</c:v>
                </c:pt>
                <c:pt idx="1038">
                  <c:v>19081.204000000002</c:v>
                </c:pt>
                <c:pt idx="1039">
                  <c:v>19098.201000000001</c:v>
                </c:pt>
                <c:pt idx="1040">
                  <c:v>19113.951000000001</c:v>
                </c:pt>
                <c:pt idx="1041">
                  <c:v>19132.075000000001</c:v>
                </c:pt>
                <c:pt idx="1042">
                  <c:v>19150.573</c:v>
                </c:pt>
                <c:pt idx="1043">
                  <c:v>19161.337</c:v>
                </c:pt>
                <c:pt idx="1044">
                  <c:v>19176.164000000001</c:v>
                </c:pt>
                <c:pt idx="1045">
                  <c:v>19192.109</c:v>
                </c:pt>
                <c:pt idx="1046">
                  <c:v>19208.268</c:v>
                </c:pt>
                <c:pt idx="1047">
                  <c:v>19223.235000000001</c:v>
                </c:pt>
                <c:pt idx="1048">
                  <c:v>19232.041000000001</c:v>
                </c:pt>
                <c:pt idx="1049">
                  <c:v>19245.978999999999</c:v>
                </c:pt>
                <c:pt idx="1050">
                  <c:v>19255.419000000002</c:v>
                </c:pt>
                <c:pt idx="1051">
                  <c:v>19268.742999999999</c:v>
                </c:pt>
                <c:pt idx="1052">
                  <c:v>19281.197</c:v>
                </c:pt>
                <c:pt idx="1053">
                  <c:v>19292.561000000002</c:v>
                </c:pt>
                <c:pt idx="1054">
                  <c:v>19308.792000000001</c:v>
                </c:pt>
                <c:pt idx="1055">
                  <c:v>19324.438999999998</c:v>
                </c:pt>
                <c:pt idx="1056">
                  <c:v>19337.781999999999</c:v>
                </c:pt>
                <c:pt idx="1057">
                  <c:v>19359.563999999998</c:v>
                </c:pt>
                <c:pt idx="1058">
                  <c:v>19380.719000000001</c:v>
                </c:pt>
                <c:pt idx="1059">
                  <c:v>19395.385999999999</c:v>
                </c:pt>
                <c:pt idx="1060">
                  <c:v>19412.593000000001</c:v>
                </c:pt>
                <c:pt idx="1061">
                  <c:v>19428.881000000001</c:v>
                </c:pt>
                <c:pt idx="1062">
                  <c:v>19442.898000000001</c:v>
                </c:pt>
                <c:pt idx="1063">
                  <c:v>19459.288</c:v>
                </c:pt>
                <c:pt idx="1064">
                  <c:v>19476.071</c:v>
                </c:pt>
                <c:pt idx="1065">
                  <c:v>19491.042000000001</c:v>
                </c:pt>
                <c:pt idx="1066">
                  <c:v>19509.159</c:v>
                </c:pt>
                <c:pt idx="1067">
                  <c:v>19529.296999999999</c:v>
                </c:pt>
                <c:pt idx="1068">
                  <c:v>19550.273000000001</c:v>
                </c:pt>
                <c:pt idx="1069">
                  <c:v>19566.792000000001</c:v>
                </c:pt>
                <c:pt idx="1070">
                  <c:v>19581.026000000002</c:v>
                </c:pt>
                <c:pt idx="1071">
                  <c:v>19599.116999999998</c:v>
                </c:pt>
                <c:pt idx="1072">
                  <c:v>19615.839</c:v>
                </c:pt>
                <c:pt idx="1073">
                  <c:v>19634.832999999999</c:v>
                </c:pt>
                <c:pt idx="1074">
                  <c:v>19655.454000000002</c:v>
                </c:pt>
                <c:pt idx="1075">
                  <c:v>19672.394</c:v>
                </c:pt>
                <c:pt idx="1076">
                  <c:v>19688.546999999999</c:v>
                </c:pt>
                <c:pt idx="1077">
                  <c:v>19703.045999999998</c:v>
                </c:pt>
                <c:pt idx="1078">
                  <c:v>19715.491999999998</c:v>
                </c:pt>
                <c:pt idx="1079">
                  <c:v>19726.760999999999</c:v>
                </c:pt>
                <c:pt idx="1080">
                  <c:v>19741.059000000001</c:v>
                </c:pt>
                <c:pt idx="1081">
                  <c:v>19762.940999999999</c:v>
                </c:pt>
                <c:pt idx="1082">
                  <c:v>19781.284</c:v>
                </c:pt>
                <c:pt idx="1083">
                  <c:v>19798.188999999998</c:v>
                </c:pt>
                <c:pt idx="1084">
                  <c:v>19815.004000000001</c:v>
                </c:pt>
                <c:pt idx="1085">
                  <c:v>19830.687999999998</c:v>
                </c:pt>
                <c:pt idx="1086">
                  <c:v>19844.174999999999</c:v>
                </c:pt>
                <c:pt idx="1087">
                  <c:v>19859.330000000002</c:v>
                </c:pt>
                <c:pt idx="1088">
                  <c:v>19873.293000000001</c:v>
                </c:pt>
                <c:pt idx="1089">
                  <c:v>19883.839</c:v>
                </c:pt>
                <c:pt idx="1090">
                  <c:v>19896.137999999999</c:v>
                </c:pt>
                <c:pt idx="1091">
                  <c:v>19909.115000000002</c:v>
                </c:pt>
                <c:pt idx="1092">
                  <c:v>19921.938999999998</c:v>
                </c:pt>
                <c:pt idx="1093">
                  <c:v>19935.468000000001</c:v>
                </c:pt>
                <c:pt idx="1094">
                  <c:v>19948.502</c:v>
                </c:pt>
                <c:pt idx="1095">
                  <c:v>19962.457999999999</c:v>
                </c:pt>
                <c:pt idx="1096">
                  <c:v>19971.978999999999</c:v>
                </c:pt>
                <c:pt idx="1097">
                  <c:v>19986.795999999998</c:v>
                </c:pt>
                <c:pt idx="1098">
                  <c:v>20002.905999999999</c:v>
                </c:pt>
                <c:pt idx="1099">
                  <c:v>20011.469000000001</c:v>
                </c:pt>
                <c:pt idx="1100">
                  <c:v>20024.348000000002</c:v>
                </c:pt>
                <c:pt idx="1101">
                  <c:v>20038.164000000001</c:v>
                </c:pt>
                <c:pt idx="1102">
                  <c:v>20052.645</c:v>
                </c:pt>
                <c:pt idx="1103">
                  <c:v>20063.764999999999</c:v>
                </c:pt>
                <c:pt idx="1104">
                  <c:v>20077.715</c:v>
                </c:pt>
                <c:pt idx="1105">
                  <c:v>20090.298999999999</c:v>
                </c:pt>
                <c:pt idx="1106">
                  <c:v>20109.633999999998</c:v>
                </c:pt>
                <c:pt idx="1107">
                  <c:v>20125.849999999999</c:v>
                </c:pt>
                <c:pt idx="1108">
                  <c:v>20142.081999999999</c:v>
                </c:pt>
                <c:pt idx="1109">
                  <c:v>20157.144</c:v>
                </c:pt>
                <c:pt idx="1110">
                  <c:v>20177.453000000001</c:v>
                </c:pt>
                <c:pt idx="1111">
                  <c:v>20189.941999999999</c:v>
                </c:pt>
                <c:pt idx="1112">
                  <c:v>20205.575000000001</c:v>
                </c:pt>
                <c:pt idx="1113">
                  <c:v>20222.819</c:v>
                </c:pt>
                <c:pt idx="1114">
                  <c:v>20240.475999999999</c:v>
                </c:pt>
                <c:pt idx="1115">
                  <c:v>20253.580000000002</c:v>
                </c:pt>
                <c:pt idx="1116">
                  <c:v>20264.580999999998</c:v>
                </c:pt>
                <c:pt idx="1117">
                  <c:v>20277.039000000001</c:v>
                </c:pt>
                <c:pt idx="1118">
                  <c:v>20290.425999999999</c:v>
                </c:pt>
                <c:pt idx="1119">
                  <c:v>20309.683000000001</c:v>
                </c:pt>
                <c:pt idx="1120">
                  <c:v>20328.757000000001</c:v>
                </c:pt>
                <c:pt idx="1121">
                  <c:v>20339.821</c:v>
                </c:pt>
                <c:pt idx="1122">
                  <c:v>20353.491999999998</c:v>
                </c:pt>
                <c:pt idx="1123">
                  <c:v>20365.128000000001</c:v>
                </c:pt>
                <c:pt idx="1124">
                  <c:v>20381.053</c:v>
                </c:pt>
                <c:pt idx="1125">
                  <c:v>20393.358</c:v>
                </c:pt>
                <c:pt idx="1126">
                  <c:v>20400.146000000001</c:v>
                </c:pt>
                <c:pt idx="1127">
                  <c:v>20409.261999999999</c:v>
                </c:pt>
                <c:pt idx="1128">
                  <c:v>20420.342000000001</c:v>
                </c:pt>
                <c:pt idx="1129">
                  <c:v>20429.517</c:v>
                </c:pt>
                <c:pt idx="1130">
                  <c:v>20443.148000000001</c:v>
                </c:pt>
                <c:pt idx="1131">
                  <c:v>20457.631000000001</c:v>
                </c:pt>
                <c:pt idx="1132">
                  <c:v>20468.878000000001</c:v>
                </c:pt>
                <c:pt idx="1133">
                  <c:v>20480.475999999999</c:v>
                </c:pt>
                <c:pt idx="1134">
                  <c:v>20494.434000000001</c:v>
                </c:pt>
                <c:pt idx="1135">
                  <c:v>20509.183000000001</c:v>
                </c:pt>
                <c:pt idx="1136">
                  <c:v>20521.407999999999</c:v>
                </c:pt>
                <c:pt idx="1137">
                  <c:v>20533.241999999998</c:v>
                </c:pt>
                <c:pt idx="1138">
                  <c:v>20547.701000000001</c:v>
                </c:pt>
                <c:pt idx="1139">
                  <c:v>20561.017</c:v>
                </c:pt>
                <c:pt idx="1140">
                  <c:v>20571.625</c:v>
                </c:pt>
                <c:pt idx="1141">
                  <c:v>20586.705999999998</c:v>
                </c:pt>
                <c:pt idx="1142">
                  <c:v>20599.373</c:v>
                </c:pt>
                <c:pt idx="1143">
                  <c:v>20611.874</c:v>
                </c:pt>
                <c:pt idx="1144">
                  <c:v>20626.616000000002</c:v>
                </c:pt>
                <c:pt idx="1145">
                  <c:v>20642.047999999999</c:v>
                </c:pt>
                <c:pt idx="1146">
                  <c:v>20660.956999999999</c:v>
                </c:pt>
                <c:pt idx="1147">
                  <c:v>20676.32</c:v>
                </c:pt>
                <c:pt idx="1148">
                  <c:v>20691.601999999999</c:v>
                </c:pt>
                <c:pt idx="1149">
                  <c:v>20705.433000000001</c:v>
                </c:pt>
                <c:pt idx="1150">
                  <c:v>20723.37</c:v>
                </c:pt>
                <c:pt idx="1151">
                  <c:v>20735.821</c:v>
                </c:pt>
                <c:pt idx="1152">
                  <c:v>20750.530999999999</c:v>
                </c:pt>
                <c:pt idx="1153">
                  <c:v>20761.512999999999</c:v>
                </c:pt>
                <c:pt idx="1154">
                  <c:v>20773.508000000002</c:v>
                </c:pt>
                <c:pt idx="1155">
                  <c:v>20781.756000000001</c:v>
                </c:pt>
                <c:pt idx="1156">
                  <c:v>20789.666000000001</c:v>
                </c:pt>
                <c:pt idx="1157">
                  <c:v>20799.991999999998</c:v>
                </c:pt>
                <c:pt idx="1158">
                  <c:v>20814.194</c:v>
                </c:pt>
                <c:pt idx="1159">
                  <c:v>20829.762999999999</c:v>
                </c:pt>
                <c:pt idx="1160">
                  <c:v>20842.98</c:v>
                </c:pt>
                <c:pt idx="1161">
                  <c:v>20858.127</c:v>
                </c:pt>
                <c:pt idx="1162">
                  <c:v>20871.812000000002</c:v>
                </c:pt>
                <c:pt idx="1163">
                  <c:v>20887.415000000001</c:v>
                </c:pt>
                <c:pt idx="1164">
                  <c:v>20902.614000000001</c:v>
                </c:pt>
                <c:pt idx="1165">
                  <c:v>20917.228999999999</c:v>
                </c:pt>
                <c:pt idx="1166">
                  <c:v>20933.541000000001</c:v>
                </c:pt>
                <c:pt idx="1167">
                  <c:v>20944.503000000001</c:v>
                </c:pt>
                <c:pt idx="1168">
                  <c:v>20958.094000000001</c:v>
                </c:pt>
                <c:pt idx="1169">
                  <c:v>20969.349999999999</c:v>
                </c:pt>
                <c:pt idx="1170">
                  <c:v>20981.670999999998</c:v>
                </c:pt>
                <c:pt idx="1171">
                  <c:v>21001.267</c:v>
                </c:pt>
                <c:pt idx="1172">
                  <c:v>21013.989000000001</c:v>
                </c:pt>
                <c:pt idx="1173">
                  <c:v>21030.103999999999</c:v>
                </c:pt>
                <c:pt idx="1174">
                  <c:v>21042.896000000001</c:v>
                </c:pt>
                <c:pt idx="1175">
                  <c:v>21056.344000000001</c:v>
                </c:pt>
                <c:pt idx="1176">
                  <c:v>21069.641</c:v>
                </c:pt>
                <c:pt idx="1177">
                  <c:v>21077.996999999999</c:v>
                </c:pt>
                <c:pt idx="1178">
                  <c:v>21087.442999999999</c:v>
                </c:pt>
                <c:pt idx="1179">
                  <c:v>21097.899000000001</c:v>
                </c:pt>
                <c:pt idx="1180">
                  <c:v>21111.353999999999</c:v>
                </c:pt>
                <c:pt idx="1181">
                  <c:v>21123.407999999999</c:v>
                </c:pt>
                <c:pt idx="1182">
                  <c:v>21138.829000000002</c:v>
                </c:pt>
                <c:pt idx="1183">
                  <c:v>21149.787</c:v>
                </c:pt>
                <c:pt idx="1184">
                  <c:v>21165.359</c:v>
                </c:pt>
                <c:pt idx="1185">
                  <c:v>21180.413</c:v>
                </c:pt>
                <c:pt idx="1186">
                  <c:v>21191.464</c:v>
                </c:pt>
                <c:pt idx="1187">
                  <c:v>21204.76</c:v>
                </c:pt>
                <c:pt idx="1188">
                  <c:v>21217.65</c:v>
                </c:pt>
                <c:pt idx="1189">
                  <c:v>21229.403999999999</c:v>
                </c:pt>
                <c:pt idx="1190">
                  <c:v>21243.359</c:v>
                </c:pt>
                <c:pt idx="1191">
                  <c:v>21253.837</c:v>
                </c:pt>
                <c:pt idx="1192">
                  <c:v>21264.401000000002</c:v>
                </c:pt>
                <c:pt idx="1193">
                  <c:v>21279.370999999999</c:v>
                </c:pt>
                <c:pt idx="1194">
                  <c:v>21292.464</c:v>
                </c:pt>
                <c:pt idx="1195">
                  <c:v>21307.360000000001</c:v>
                </c:pt>
                <c:pt idx="1196">
                  <c:v>21322.111000000001</c:v>
                </c:pt>
                <c:pt idx="1197">
                  <c:v>21335.464</c:v>
                </c:pt>
                <c:pt idx="1198">
                  <c:v>21348.696</c:v>
                </c:pt>
                <c:pt idx="1199">
                  <c:v>21363.014999999999</c:v>
                </c:pt>
                <c:pt idx="1200">
                  <c:v>21380.024000000001</c:v>
                </c:pt>
                <c:pt idx="1201">
                  <c:v>21392.611000000001</c:v>
                </c:pt>
                <c:pt idx="1202">
                  <c:v>21411.620999999999</c:v>
                </c:pt>
                <c:pt idx="1203">
                  <c:v>21425.136999999999</c:v>
                </c:pt>
                <c:pt idx="1204">
                  <c:v>21436.306</c:v>
                </c:pt>
                <c:pt idx="1205">
                  <c:v>21447.519</c:v>
                </c:pt>
                <c:pt idx="1206">
                  <c:v>21462.763999999999</c:v>
                </c:pt>
                <c:pt idx="1207">
                  <c:v>21477.460999999999</c:v>
                </c:pt>
                <c:pt idx="1208">
                  <c:v>21492.273000000001</c:v>
                </c:pt>
                <c:pt idx="1209">
                  <c:v>21507.263999999999</c:v>
                </c:pt>
                <c:pt idx="1210">
                  <c:v>21519.631000000001</c:v>
                </c:pt>
                <c:pt idx="1211">
                  <c:v>21529.614000000001</c:v>
                </c:pt>
                <c:pt idx="1212">
                  <c:v>21543.026000000002</c:v>
                </c:pt>
                <c:pt idx="1213">
                  <c:v>21555.674999999999</c:v>
                </c:pt>
                <c:pt idx="1214">
                  <c:v>21565.84</c:v>
                </c:pt>
                <c:pt idx="1215">
                  <c:v>21576.920999999998</c:v>
                </c:pt>
                <c:pt idx="1216">
                  <c:v>21588.794999999998</c:v>
                </c:pt>
                <c:pt idx="1217">
                  <c:v>21600.011999999999</c:v>
                </c:pt>
                <c:pt idx="1218">
                  <c:v>21611.098999999998</c:v>
                </c:pt>
                <c:pt idx="1219">
                  <c:v>21621.808000000001</c:v>
                </c:pt>
                <c:pt idx="1220">
                  <c:v>21630.473000000002</c:v>
                </c:pt>
                <c:pt idx="1221">
                  <c:v>21642.892</c:v>
                </c:pt>
                <c:pt idx="1222">
                  <c:v>21656.811000000002</c:v>
                </c:pt>
                <c:pt idx="1223">
                  <c:v>21669.717000000001</c:v>
                </c:pt>
                <c:pt idx="1224">
                  <c:v>21688.076000000001</c:v>
                </c:pt>
                <c:pt idx="1225">
                  <c:v>21703.093000000001</c:v>
                </c:pt>
                <c:pt idx="1226">
                  <c:v>21716.330999999998</c:v>
                </c:pt>
                <c:pt idx="1227">
                  <c:v>21725.365000000002</c:v>
                </c:pt>
                <c:pt idx="1228">
                  <c:v>21737.395</c:v>
                </c:pt>
                <c:pt idx="1229">
                  <c:v>21748.715</c:v>
                </c:pt>
                <c:pt idx="1230">
                  <c:v>21756.642</c:v>
                </c:pt>
                <c:pt idx="1231">
                  <c:v>21769.13</c:v>
                </c:pt>
                <c:pt idx="1232">
                  <c:v>21783.853999999999</c:v>
                </c:pt>
                <c:pt idx="1233">
                  <c:v>21796.331999999999</c:v>
                </c:pt>
                <c:pt idx="1234">
                  <c:v>21814.378000000001</c:v>
                </c:pt>
                <c:pt idx="1235">
                  <c:v>21828.109</c:v>
                </c:pt>
                <c:pt idx="1236">
                  <c:v>21840.726999999999</c:v>
                </c:pt>
                <c:pt idx="1237">
                  <c:v>21855.125</c:v>
                </c:pt>
                <c:pt idx="1238">
                  <c:v>21871.084999999999</c:v>
                </c:pt>
                <c:pt idx="1239">
                  <c:v>21885.776000000002</c:v>
                </c:pt>
                <c:pt idx="1240">
                  <c:v>21900.681</c:v>
                </c:pt>
                <c:pt idx="1241">
                  <c:v>21911.084999999999</c:v>
                </c:pt>
                <c:pt idx="1242">
                  <c:v>21923.986000000001</c:v>
                </c:pt>
                <c:pt idx="1243">
                  <c:v>21937.14</c:v>
                </c:pt>
                <c:pt idx="1244">
                  <c:v>21948.93</c:v>
                </c:pt>
                <c:pt idx="1245">
                  <c:v>21962.726999999999</c:v>
                </c:pt>
                <c:pt idx="1246">
                  <c:v>21976.258000000002</c:v>
                </c:pt>
                <c:pt idx="1247">
                  <c:v>21989.626</c:v>
                </c:pt>
                <c:pt idx="1248">
                  <c:v>22004.34</c:v>
                </c:pt>
                <c:pt idx="1249">
                  <c:v>22015.488000000001</c:v>
                </c:pt>
                <c:pt idx="1250">
                  <c:v>22026.974999999999</c:v>
                </c:pt>
                <c:pt idx="1251">
                  <c:v>22038.652999999998</c:v>
                </c:pt>
                <c:pt idx="1252">
                  <c:v>22052.695</c:v>
                </c:pt>
                <c:pt idx="1253">
                  <c:v>22065.06</c:v>
                </c:pt>
                <c:pt idx="1254">
                  <c:v>22074.253000000001</c:v>
                </c:pt>
                <c:pt idx="1255">
                  <c:v>22087.146000000001</c:v>
                </c:pt>
                <c:pt idx="1256">
                  <c:v>22097.616999999998</c:v>
                </c:pt>
                <c:pt idx="1257">
                  <c:v>22107.616000000002</c:v>
                </c:pt>
                <c:pt idx="1258">
                  <c:v>22119.934000000001</c:v>
                </c:pt>
                <c:pt idx="1259">
                  <c:v>22131.062000000002</c:v>
                </c:pt>
                <c:pt idx="1260">
                  <c:v>22144.174999999999</c:v>
                </c:pt>
                <c:pt idx="1261">
                  <c:v>22154.067999999999</c:v>
                </c:pt>
                <c:pt idx="1262">
                  <c:v>22165.963</c:v>
                </c:pt>
                <c:pt idx="1263">
                  <c:v>22177.554</c:v>
                </c:pt>
                <c:pt idx="1264">
                  <c:v>22190.891</c:v>
                </c:pt>
                <c:pt idx="1265">
                  <c:v>22199.447</c:v>
                </c:pt>
                <c:pt idx="1266">
                  <c:v>22209.912</c:v>
                </c:pt>
                <c:pt idx="1267">
                  <c:v>22225.021000000001</c:v>
                </c:pt>
                <c:pt idx="1268">
                  <c:v>22242.955999999998</c:v>
                </c:pt>
                <c:pt idx="1269">
                  <c:v>22256.850999999999</c:v>
                </c:pt>
                <c:pt idx="1270">
                  <c:v>22269.226999999999</c:v>
                </c:pt>
                <c:pt idx="1271">
                  <c:v>22275.52</c:v>
                </c:pt>
                <c:pt idx="1272">
                  <c:v>22286.705999999998</c:v>
                </c:pt>
                <c:pt idx="1273">
                  <c:v>22296.742999999999</c:v>
                </c:pt>
                <c:pt idx="1274">
                  <c:v>22309.242999999999</c:v>
                </c:pt>
                <c:pt idx="1275">
                  <c:v>22320.416000000001</c:v>
                </c:pt>
                <c:pt idx="1276">
                  <c:v>22333.397000000001</c:v>
                </c:pt>
                <c:pt idx="1277">
                  <c:v>22342.243999999999</c:v>
                </c:pt>
                <c:pt idx="1278">
                  <c:v>22353.713</c:v>
                </c:pt>
                <c:pt idx="1279">
                  <c:v>22361.983</c:v>
                </c:pt>
                <c:pt idx="1280">
                  <c:v>22365.953000000001</c:v>
                </c:pt>
                <c:pt idx="1281">
                  <c:v>22378.31</c:v>
                </c:pt>
                <c:pt idx="1282">
                  <c:v>22386.272000000001</c:v>
                </c:pt>
                <c:pt idx="1283">
                  <c:v>22397.348000000002</c:v>
                </c:pt>
                <c:pt idx="1284">
                  <c:v>22408.138999999999</c:v>
                </c:pt>
                <c:pt idx="1285">
                  <c:v>22419.392</c:v>
                </c:pt>
                <c:pt idx="1286">
                  <c:v>22428.662</c:v>
                </c:pt>
                <c:pt idx="1287">
                  <c:v>22440.933000000001</c:v>
                </c:pt>
                <c:pt idx="1288">
                  <c:v>22455.751</c:v>
                </c:pt>
                <c:pt idx="1289">
                  <c:v>22468.21</c:v>
                </c:pt>
                <c:pt idx="1290">
                  <c:v>22476.858</c:v>
                </c:pt>
                <c:pt idx="1291">
                  <c:v>22487.843000000001</c:v>
                </c:pt>
                <c:pt idx="1292">
                  <c:v>22498.562999999998</c:v>
                </c:pt>
                <c:pt idx="1293">
                  <c:v>22510.102999999999</c:v>
                </c:pt>
                <c:pt idx="1294">
                  <c:v>22523.587</c:v>
                </c:pt>
                <c:pt idx="1295">
                  <c:v>22535.561000000002</c:v>
                </c:pt>
                <c:pt idx="1296">
                  <c:v>22546.401999999998</c:v>
                </c:pt>
                <c:pt idx="1297">
                  <c:v>22556.199000000001</c:v>
                </c:pt>
                <c:pt idx="1298">
                  <c:v>22563.334999999999</c:v>
                </c:pt>
                <c:pt idx="1299">
                  <c:v>22571.062000000002</c:v>
                </c:pt>
                <c:pt idx="1300">
                  <c:v>22580.38</c:v>
                </c:pt>
                <c:pt idx="1301">
                  <c:v>22589.03</c:v>
                </c:pt>
                <c:pt idx="1302">
                  <c:v>22596.752</c:v>
                </c:pt>
                <c:pt idx="1303">
                  <c:v>22605.727999999999</c:v>
                </c:pt>
                <c:pt idx="1304">
                  <c:v>22616.597000000002</c:v>
                </c:pt>
                <c:pt idx="1305">
                  <c:v>22626.48</c:v>
                </c:pt>
                <c:pt idx="1306">
                  <c:v>22638.95</c:v>
                </c:pt>
                <c:pt idx="1307">
                  <c:v>22649.723999999998</c:v>
                </c:pt>
                <c:pt idx="1308">
                  <c:v>22659.184000000001</c:v>
                </c:pt>
                <c:pt idx="1309">
                  <c:v>22670.541000000001</c:v>
                </c:pt>
                <c:pt idx="1310">
                  <c:v>22680.05</c:v>
                </c:pt>
                <c:pt idx="1311">
                  <c:v>22690.221000000001</c:v>
                </c:pt>
                <c:pt idx="1312">
                  <c:v>22702.463</c:v>
                </c:pt>
                <c:pt idx="1313">
                  <c:v>22716.438999999998</c:v>
                </c:pt>
                <c:pt idx="1314">
                  <c:v>22729.507000000001</c:v>
                </c:pt>
                <c:pt idx="1315">
                  <c:v>22736.688999999998</c:v>
                </c:pt>
                <c:pt idx="1316">
                  <c:v>22747.199000000001</c:v>
                </c:pt>
                <c:pt idx="1317">
                  <c:v>22756.905999999999</c:v>
                </c:pt>
                <c:pt idx="1318">
                  <c:v>22771.021000000001</c:v>
                </c:pt>
                <c:pt idx="1319">
                  <c:v>22783.231</c:v>
                </c:pt>
                <c:pt idx="1320">
                  <c:v>22794.993999999999</c:v>
                </c:pt>
                <c:pt idx="1321">
                  <c:v>22805.713</c:v>
                </c:pt>
                <c:pt idx="1322">
                  <c:v>22819.82</c:v>
                </c:pt>
                <c:pt idx="1323">
                  <c:v>22830.752</c:v>
                </c:pt>
                <c:pt idx="1324">
                  <c:v>22845.866000000002</c:v>
                </c:pt>
                <c:pt idx="1325">
                  <c:v>22858.101999999999</c:v>
                </c:pt>
                <c:pt idx="1326">
                  <c:v>22868.304</c:v>
                </c:pt>
                <c:pt idx="1327">
                  <c:v>22876.621999999999</c:v>
                </c:pt>
                <c:pt idx="1328">
                  <c:v>22885.308000000001</c:v>
                </c:pt>
                <c:pt idx="1329">
                  <c:v>22893.519</c:v>
                </c:pt>
                <c:pt idx="1330">
                  <c:v>22901.424999999999</c:v>
                </c:pt>
                <c:pt idx="1331">
                  <c:v>22910.837</c:v>
                </c:pt>
                <c:pt idx="1332">
                  <c:v>22920.894</c:v>
                </c:pt>
                <c:pt idx="1333">
                  <c:v>22930.927</c:v>
                </c:pt>
                <c:pt idx="1334">
                  <c:v>22943.455999999998</c:v>
                </c:pt>
                <c:pt idx="1335">
                  <c:v>22956.782999999999</c:v>
                </c:pt>
                <c:pt idx="1336">
                  <c:v>22968.384999999998</c:v>
                </c:pt>
                <c:pt idx="1337">
                  <c:v>22980.736000000001</c:v>
                </c:pt>
                <c:pt idx="1338">
                  <c:v>22993.418000000001</c:v>
                </c:pt>
                <c:pt idx="1339">
                  <c:v>23001.668000000001</c:v>
                </c:pt>
                <c:pt idx="1340">
                  <c:v>23009.763999999999</c:v>
                </c:pt>
                <c:pt idx="1341">
                  <c:v>23021.204000000002</c:v>
                </c:pt>
                <c:pt idx="1342">
                  <c:v>23031.716</c:v>
                </c:pt>
                <c:pt idx="1343">
                  <c:v>23039.960999999999</c:v>
                </c:pt>
                <c:pt idx="1344">
                  <c:v>23054.809000000001</c:v>
                </c:pt>
                <c:pt idx="1345">
                  <c:v>23064.805</c:v>
                </c:pt>
                <c:pt idx="1346">
                  <c:v>23073.446</c:v>
                </c:pt>
                <c:pt idx="1347">
                  <c:v>23082.440999999999</c:v>
                </c:pt>
                <c:pt idx="1348">
                  <c:v>23092.567999999999</c:v>
                </c:pt>
                <c:pt idx="1349">
                  <c:v>23102.037</c:v>
                </c:pt>
                <c:pt idx="1350">
                  <c:v>23113.842000000001</c:v>
                </c:pt>
                <c:pt idx="1351">
                  <c:v>23123.481</c:v>
                </c:pt>
                <c:pt idx="1352">
                  <c:v>23134.748</c:v>
                </c:pt>
                <c:pt idx="1353">
                  <c:v>23143.303</c:v>
                </c:pt>
                <c:pt idx="1354">
                  <c:v>23151.937999999998</c:v>
                </c:pt>
                <c:pt idx="1355">
                  <c:v>23161.161</c:v>
                </c:pt>
                <c:pt idx="1356">
                  <c:v>23167.565999999999</c:v>
                </c:pt>
                <c:pt idx="1357">
                  <c:v>23178.9</c:v>
                </c:pt>
                <c:pt idx="1358">
                  <c:v>23188.755000000001</c:v>
                </c:pt>
                <c:pt idx="1359">
                  <c:v>23196.401000000002</c:v>
                </c:pt>
                <c:pt idx="1360">
                  <c:v>23207.536</c:v>
                </c:pt>
                <c:pt idx="1361">
                  <c:v>23216.184000000001</c:v>
                </c:pt>
                <c:pt idx="1362">
                  <c:v>23225.444</c:v>
                </c:pt>
                <c:pt idx="1363">
                  <c:v>23234.922999999999</c:v>
                </c:pt>
                <c:pt idx="1364">
                  <c:v>23241.777999999998</c:v>
                </c:pt>
                <c:pt idx="1365">
                  <c:v>23248.269</c:v>
                </c:pt>
                <c:pt idx="1366">
                  <c:v>23255.100999999999</c:v>
                </c:pt>
                <c:pt idx="1367">
                  <c:v>23262.23</c:v>
                </c:pt>
                <c:pt idx="1368">
                  <c:v>23271.338</c:v>
                </c:pt>
                <c:pt idx="1369">
                  <c:v>23280.074000000001</c:v>
                </c:pt>
                <c:pt idx="1370">
                  <c:v>23291.438999999998</c:v>
                </c:pt>
                <c:pt idx="1371">
                  <c:v>23300.634999999998</c:v>
                </c:pt>
                <c:pt idx="1372">
                  <c:v>23309.342000000001</c:v>
                </c:pt>
                <c:pt idx="1373">
                  <c:v>23319.019</c:v>
                </c:pt>
                <c:pt idx="1374">
                  <c:v>23331.375</c:v>
                </c:pt>
                <c:pt idx="1375">
                  <c:v>23340.421999999999</c:v>
                </c:pt>
                <c:pt idx="1376">
                  <c:v>23348.59</c:v>
                </c:pt>
                <c:pt idx="1377">
                  <c:v>23358.124</c:v>
                </c:pt>
                <c:pt idx="1378">
                  <c:v>23368.053</c:v>
                </c:pt>
                <c:pt idx="1379">
                  <c:v>23377.969000000001</c:v>
                </c:pt>
                <c:pt idx="1380">
                  <c:v>23384.445</c:v>
                </c:pt>
                <c:pt idx="1381">
                  <c:v>23394.48</c:v>
                </c:pt>
                <c:pt idx="1382">
                  <c:v>23404.881000000001</c:v>
                </c:pt>
                <c:pt idx="1383">
                  <c:v>23414.304</c:v>
                </c:pt>
                <c:pt idx="1384">
                  <c:v>23423.668000000001</c:v>
                </c:pt>
                <c:pt idx="1385">
                  <c:v>23428.914000000001</c:v>
                </c:pt>
                <c:pt idx="1386">
                  <c:v>23438.69</c:v>
                </c:pt>
                <c:pt idx="1387">
                  <c:v>23448.293000000001</c:v>
                </c:pt>
                <c:pt idx="1388">
                  <c:v>23469.169000000002</c:v>
                </c:pt>
                <c:pt idx="1389">
                  <c:v>23483.422999999999</c:v>
                </c:pt>
                <c:pt idx="1390">
                  <c:v>23495.668000000001</c:v>
                </c:pt>
                <c:pt idx="1391">
                  <c:v>23503.832999999999</c:v>
                </c:pt>
                <c:pt idx="1392">
                  <c:v>23511.171999999999</c:v>
                </c:pt>
                <c:pt idx="1393">
                  <c:v>23517.819</c:v>
                </c:pt>
                <c:pt idx="1394">
                  <c:v>23523.932000000001</c:v>
                </c:pt>
                <c:pt idx="1395">
                  <c:v>23528.121999999999</c:v>
                </c:pt>
                <c:pt idx="1396">
                  <c:v>23537.311000000002</c:v>
                </c:pt>
                <c:pt idx="1397">
                  <c:v>23547.637999999999</c:v>
                </c:pt>
                <c:pt idx="1398">
                  <c:v>23558.52</c:v>
                </c:pt>
                <c:pt idx="1399">
                  <c:v>23568.208999999999</c:v>
                </c:pt>
                <c:pt idx="1400">
                  <c:v>23577.397000000001</c:v>
                </c:pt>
                <c:pt idx="1401">
                  <c:v>23586.427</c:v>
                </c:pt>
                <c:pt idx="1402">
                  <c:v>23598.413</c:v>
                </c:pt>
                <c:pt idx="1403">
                  <c:v>23604.638999999999</c:v>
                </c:pt>
                <c:pt idx="1404">
                  <c:v>23615.743999999999</c:v>
                </c:pt>
                <c:pt idx="1405">
                  <c:v>23624.73</c:v>
                </c:pt>
                <c:pt idx="1406">
                  <c:v>23635.291000000001</c:v>
                </c:pt>
                <c:pt idx="1407">
                  <c:v>23643.165000000001</c:v>
                </c:pt>
                <c:pt idx="1408">
                  <c:v>23654.52</c:v>
                </c:pt>
                <c:pt idx="1409">
                  <c:v>23662.168000000001</c:v>
                </c:pt>
                <c:pt idx="1410">
                  <c:v>23673.321</c:v>
                </c:pt>
                <c:pt idx="1411">
                  <c:v>23682.335999999999</c:v>
                </c:pt>
                <c:pt idx="1412">
                  <c:v>23693.284</c:v>
                </c:pt>
                <c:pt idx="1413">
                  <c:v>23703.513999999999</c:v>
                </c:pt>
                <c:pt idx="1414">
                  <c:v>23708.124</c:v>
                </c:pt>
                <c:pt idx="1415">
                  <c:v>23716.763999999999</c:v>
                </c:pt>
                <c:pt idx="1416">
                  <c:v>23725.618999999999</c:v>
                </c:pt>
                <c:pt idx="1417">
                  <c:v>23732.575000000001</c:v>
                </c:pt>
                <c:pt idx="1418">
                  <c:v>23741.656999999999</c:v>
                </c:pt>
                <c:pt idx="1419">
                  <c:v>23751.784</c:v>
                </c:pt>
                <c:pt idx="1420">
                  <c:v>23764.574000000001</c:v>
                </c:pt>
                <c:pt idx="1421">
                  <c:v>23770.672999999999</c:v>
                </c:pt>
                <c:pt idx="1422">
                  <c:v>23779.179</c:v>
                </c:pt>
                <c:pt idx="1423">
                  <c:v>23785.835999999999</c:v>
                </c:pt>
                <c:pt idx="1424">
                  <c:v>23792.992999999999</c:v>
                </c:pt>
                <c:pt idx="1425">
                  <c:v>23803.07</c:v>
                </c:pt>
                <c:pt idx="1426">
                  <c:v>23810.368999999999</c:v>
                </c:pt>
                <c:pt idx="1427">
                  <c:v>23818.026999999998</c:v>
                </c:pt>
                <c:pt idx="1428">
                  <c:v>23825.754000000001</c:v>
                </c:pt>
                <c:pt idx="1429">
                  <c:v>23833.777999999998</c:v>
                </c:pt>
                <c:pt idx="1430">
                  <c:v>23839.295999999998</c:v>
                </c:pt>
                <c:pt idx="1431">
                  <c:v>23847.002</c:v>
                </c:pt>
                <c:pt idx="1432">
                  <c:v>23852.387999999999</c:v>
                </c:pt>
                <c:pt idx="1433">
                  <c:v>23858.357</c:v>
                </c:pt>
                <c:pt idx="1434">
                  <c:v>23866.451000000001</c:v>
                </c:pt>
                <c:pt idx="1435">
                  <c:v>23879.368999999999</c:v>
                </c:pt>
                <c:pt idx="1436">
                  <c:v>23885.199000000001</c:v>
                </c:pt>
                <c:pt idx="1437">
                  <c:v>23893.543000000001</c:v>
                </c:pt>
                <c:pt idx="1438">
                  <c:v>23900.404999999999</c:v>
                </c:pt>
                <c:pt idx="1439">
                  <c:v>23908.648000000001</c:v>
                </c:pt>
                <c:pt idx="1440">
                  <c:v>23913.914000000001</c:v>
                </c:pt>
                <c:pt idx="1441">
                  <c:v>23920.863000000001</c:v>
                </c:pt>
                <c:pt idx="1442">
                  <c:v>23929.946</c:v>
                </c:pt>
                <c:pt idx="1443">
                  <c:v>23937.52</c:v>
                </c:pt>
                <c:pt idx="1444">
                  <c:v>23948.874</c:v>
                </c:pt>
                <c:pt idx="1445">
                  <c:v>23957.484</c:v>
                </c:pt>
                <c:pt idx="1446">
                  <c:v>23966.15</c:v>
                </c:pt>
                <c:pt idx="1447">
                  <c:v>23971.870999999999</c:v>
                </c:pt>
                <c:pt idx="1448">
                  <c:v>23981.457999999999</c:v>
                </c:pt>
                <c:pt idx="1449">
                  <c:v>23990.352999999999</c:v>
                </c:pt>
                <c:pt idx="1450">
                  <c:v>23994.432000000001</c:v>
                </c:pt>
                <c:pt idx="1451">
                  <c:v>23999.593000000001</c:v>
                </c:pt>
                <c:pt idx="1452">
                  <c:v>24008.938999999998</c:v>
                </c:pt>
                <c:pt idx="1453">
                  <c:v>24016.292000000001</c:v>
                </c:pt>
                <c:pt idx="1454">
                  <c:v>24023.237000000001</c:v>
                </c:pt>
                <c:pt idx="1455">
                  <c:v>24030.212</c:v>
                </c:pt>
                <c:pt idx="1456">
                  <c:v>24037.597000000002</c:v>
                </c:pt>
                <c:pt idx="1457">
                  <c:v>24046.077000000001</c:v>
                </c:pt>
                <c:pt idx="1458">
                  <c:v>24056.802</c:v>
                </c:pt>
                <c:pt idx="1459">
                  <c:v>24067.134999999998</c:v>
                </c:pt>
                <c:pt idx="1460">
                  <c:v>24075.569</c:v>
                </c:pt>
                <c:pt idx="1461">
                  <c:v>24085.780999999999</c:v>
                </c:pt>
                <c:pt idx="1462">
                  <c:v>24093.469000000001</c:v>
                </c:pt>
                <c:pt idx="1463">
                  <c:v>24098.173999999999</c:v>
                </c:pt>
                <c:pt idx="1464">
                  <c:v>24105.96</c:v>
                </c:pt>
                <c:pt idx="1465">
                  <c:v>24111.14</c:v>
                </c:pt>
                <c:pt idx="1466">
                  <c:v>24117.272000000001</c:v>
                </c:pt>
                <c:pt idx="1467">
                  <c:v>24126.994999999999</c:v>
                </c:pt>
                <c:pt idx="1468">
                  <c:v>24134.712</c:v>
                </c:pt>
                <c:pt idx="1469">
                  <c:v>24140.203000000001</c:v>
                </c:pt>
                <c:pt idx="1470">
                  <c:v>24149.606</c:v>
                </c:pt>
                <c:pt idx="1471">
                  <c:v>24159.248</c:v>
                </c:pt>
                <c:pt idx="1472">
                  <c:v>24171.526000000002</c:v>
                </c:pt>
                <c:pt idx="1473">
                  <c:v>24182.332999999999</c:v>
                </c:pt>
                <c:pt idx="1474">
                  <c:v>24190.567999999999</c:v>
                </c:pt>
                <c:pt idx="1475">
                  <c:v>24194.521000000001</c:v>
                </c:pt>
                <c:pt idx="1476">
                  <c:v>24198.409</c:v>
                </c:pt>
                <c:pt idx="1477">
                  <c:v>24203.862000000001</c:v>
                </c:pt>
                <c:pt idx="1478">
                  <c:v>24210.016</c:v>
                </c:pt>
                <c:pt idx="1479">
                  <c:v>24216.665000000001</c:v>
                </c:pt>
                <c:pt idx="1480">
                  <c:v>24222.743999999999</c:v>
                </c:pt>
                <c:pt idx="1481">
                  <c:v>24228.76</c:v>
                </c:pt>
                <c:pt idx="1482">
                  <c:v>24235.964</c:v>
                </c:pt>
                <c:pt idx="1483">
                  <c:v>24244.191999999999</c:v>
                </c:pt>
                <c:pt idx="1484">
                  <c:v>24255.258999999998</c:v>
                </c:pt>
                <c:pt idx="1485">
                  <c:v>24262.238000000001</c:v>
                </c:pt>
                <c:pt idx="1486">
                  <c:v>24271.775000000001</c:v>
                </c:pt>
                <c:pt idx="1487">
                  <c:v>24278.84</c:v>
                </c:pt>
                <c:pt idx="1488">
                  <c:v>24289.989000000001</c:v>
                </c:pt>
                <c:pt idx="1489">
                  <c:v>24297.044999999998</c:v>
                </c:pt>
                <c:pt idx="1490">
                  <c:v>24304.419000000002</c:v>
                </c:pt>
                <c:pt idx="1491">
                  <c:v>24308.652999999998</c:v>
                </c:pt>
                <c:pt idx="1492">
                  <c:v>24317.581999999999</c:v>
                </c:pt>
                <c:pt idx="1493">
                  <c:v>24323.124</c:v>
                </c:pt>
                <c:pt idx="1494">
                  <c:v>24329.75</c:v>
                </c:pt>
                <c:pt idx="1495">
                  <c:v>24336.373</c:v>
                </c:pt>
                <c:pt idx="1496">
                  <c:v>24340.233</c:v>
                </c:pt>
                <c:pt idx="1497">
                  <c:v>24348.475999999999</c:v>
                </c:pt>
                <c:pt idx="1498">
                  <c:v>24356.492999999999</c:v>
                </c:pt>
                <c:pt idx="1499">
                  <c:v>24365.192999999999</c:v>
                </c:pt>
                <c:pt idx="1500">
                  <c:v>24373.920999999998</c:v>
                </c:pt>
                <c:pt idx="1501">
                  <c:v>24383.013999999999</c:v>
                </c:pt>
                <c:pt idx="1502">
                  <c:v>24390.298999999999</c:v>
                </c:pt>
                <c:pt idx="1503">
                  <c:v>24399.113000000001</c:v>
                </c:pt>
                <c:pt idx="1504">
                  <c:v>24399.045999999998</c:v>
                </c:pt>
                <c:pt idx="1505">
                  <c:v>24405.255000000001</c:v>
                </c:pt>
                <c:pt idx="1506">
                  <c:v>24408.87</c:v>
                </c:pt>
                <c:pt idx="1507">
                  <c:v>24416.808000000001</c:v>
                </c:pt>
                <c:pt idx="1508">
                  <c:v>24421.556</c:v>
                </c:pt>
                <c:pt idx="1509">
                  <c:v>24426.161</c:v>
                </c:pt>
                <c:pt idx="1510">
                  <c:v>24432.627</c:v>
                </c:pt>
                <c:pt idx="1511">
                  <c:v>24441.392</c:v>
                </c:pt>
                <c:pt idx="1512">
                  <c:v>24448.552</c:v>
                </c:pt>
                <c:pt idx="1513">
                  <c:v>24451.612000000001</c:v>
                </c:pt>
                <c:pt idx="1514">
                  <c:v>24459.8</c:v>
                </c:pt>
                <c:pt idx="1515">
                  <c:v>24467.471000000001</c:v>
                </c:pt>
                <c:pt idx="1516">
                  <c:v>24476.002</c:v>
                </c:pt>
                <c:pt idx="1517">
                  <c:v>24485.305</c:v>
                </c:pt>
                <c:pt idx="1518">
                  <c:v>24495.021000000001</c:v>
                </c:pt>
                <c:pt idx="1519">
                  <c:v>24494.848000000002</c:v>
                </c:pt>
                <c:pt idx="1520">
                  <c:v>24501.221000000001</c:v>
                </c:pt>
                <c:pt idx="1521">
                  <c:v>24502.669000000002</c:v>
                </c:pt>
                <c:pt idx="1522">
                  <c:v>24504.438999999998</c:v>
                </c:pt>
                <c:pt idx="1523">
                  <c:v>24505.573</c:v>
                </c:pt>
                <c:pt idx="1524">
                  <c:v>24509.946</c:v>
                </c:pt>
                <c:pt idx="1525">
                  <c:v>24516.363000000001</c:v>
                </c:pt>
                <c:pt idx="1526">
                  <c:v>24520.623</c:v>
                </c:pt>
                <c:pt idx="1527">
                  <c:v>24526.741000000002</c:v>
                </c:pt>
                <c:pt idx="1528">
                  <c:v>24533.429</c:v>
                </c:pt>
                <c:pt idx="1529">
                  <c:v>24538.712</c:v>
                </c:pt>
                <c:pt idx="1530">
                  <c:v>24542.819</c:v>
                </c:pt>
                <c:pt idx="1531">
                  <c:v>24550.937999999998</c:v>
                </c:pt>
                <c:pt idx="1532">
                  <c:v>24564.523000000001</c:v>
                </c:pt>
                <c:pt idx="1533">
                  <c:v>24573.907999999999</c:v>
                </c:pt>
                <c:pt idx="1534">
                  <c:v>24581.429</c:v>
                </c:pt>
                <c:pt idx="1535">
                  <c:v>24580.763999999999</c:v>
                </c:pt>
                <c:pt idx="1536">
                  <c:v>24580.734</c:v>
                </c:pt>
                <c:pt idx="1537">
                  <c:v>24580.988000000001</c:v>
                </c:pt>
                <c:pt idx="1538">
                  <c:v>24582.325000000001</c:v>
                </c:pt>
                <c:pt idx="1539">
                  <c:v>24586.044000000002</c:v>
                </c:pt>
                <c:pt idx="1540">
                  <c:v>24589.396000000001</c:v>
                </c:pt>
                <c:pt idx="1541">
                  <c:v>24592.293000000001</c:v>
                </c:pt>
                <c:pt idx="1542">
                  <c:v>24596.066999999999</c:v>
                </c:pt>
                <c:pt idx="1543">
                  <c:v>24604.112000000001</c:v>
                </c:pt>
                <c:pt idx="1544">
                  <c:v>24609.925999999999</c:v>
                </c:pt>
                <c:pt idx="1545">
                  <c:v>24614.886999999999</c:v>
                </c:pt>
                <c:pt idx="1546">
                  <c:v>24618.875</c:v>
                </c:pt>
                <c:pt idx="1547">
                  <c:v>24624.271000000001</c:v>
                </c:pt>
                <c:pt idx="1548">
                  <c:v>24629.883999999998</c:v>
                </c:pt>
                <c:pt idx="1549">
                  <c:v>24634.236000000001</c:v>
                </c:pt>
                <c:pt idx="1550">
                  <c:v>24638.787</c:v>
                </c:pt>
                <c:pt idx="1551">
                  <c:v>24644.188999999998</c:v>
                </c:pt>
                <c:pt idx="1552">
                  <c:v>24647.685000000001</c:v>
                </c:pt>
                <c:pt idx="1553">
                  <c:v>24649.741000000002</c:v>
                </c:pt>
                <c:pt idx="1554">
                  <c:v>24652.075000000001</c:v>
                </c:pt>
                <c:pt idx="1555">
                  <c:v>24656.966</c:v>
                </c:pt>
                <c:pt idx="1556">
                  <c:v>24661.547999999999</c:v>
                </c:pt>
                <c:pt idx="1557">
                  <c:v>24665.745999999999</c:v>
                </c:pt>
                <c:pt idx="1558">
                  <c:v>24669.405999999999</c:v>
                </c:pt>
                <c:pt idx="1559">
                  <c:v>24673.116999999998</c:v>
                </c:pt>
                <c:pt idx="1560">
                  <c:v>24674.804</c:v>
                </c:pt>
                <c:pt idx="1561">
                  <c:v>24682.781999999999</c:v>
                </c:pt>
                <c:pt idx="1562">
                  <c:v>24685.687000000002</c:v>
                </c:pt>
                <c:pt idx="1563">
                  <c:v>24684.208999999999</c:v>
                </c:pt>
                <c:pt idx="1564">
                  <c:v>24686.768</c:v>
                </c:pt>
                <c:pt idx="1565">
                  <c:v>24688.875</c:v>
                </c:pt>
                <c:pt idx="1566">
                  <c:v>24690.073</c:v>
                </c:pt>
                <c:pt idx="1567">
                  <c:v>24696.456999999999</c:v>
                </c:pt>
                <c:pt idx="1568">
                  <c:v>24701.23</c:v>
                </c:pt>
                <c:pt idx="1569">
                  <c:v>24704.026000000002</c:v>
                </c:pt>
                <c:pt idx="1570">
                  <c:v>24707.45</c:v>
                </c:pt>
                <c:pt idx="1571">
                  <c:v>24710.696</c:v>
                </c:pt>
                <c:pt idx="1572">
                  <c:v>24712.826000000001</c:v>
                </c:pt>
                <c:pt idx="1573">
                  <c:v>24714.521000000001</c:v>
                </c:pt>
                <c:pt idx="1574">
                  <c:v>24716.387999999999</c:v>
                </c:pt>
                <c:pt idx="1575">
                  <c:v>24716.100999999999</c:v>
                </c:pt>
                <c:pt idx="1576">
                  <c:v>24714.107</c:v>
                </c:pt>
                <c:pt idx="1577">
                  <c:v>24715.507000000001</c:v>
                </c:pt>
                <c:pt idx="1578">
                  <c:v>24720.03</c:v>
                </c:pt>
                <c:pt idx="1579">
                  <c:v>24722.163</c:v>
                </c:pt>
                <c:pt idx="1580">
                  <c:v>24727.333999999999</c:v>
                </c:pt>
                <c:pt idx="1581">
                  <c:v>24728.417000000001</c:v>
                </c:pt>
                <c:pt idx="1582">
                  <c:v>24730.45</c:v>
                </c:pt>
                <c:pt idx="1583">
                  <c:v>24735.311000000002</c:v>
                </c:pt>
                <c:pt idx="1584">
                  <c:v>24737.867999999999</c:v>
                </c:pt>
                <c:pt idx="1585">
                  <c:v>24740.546999999999</c:v>
                </c:pt>
                <c:pt idx="1586">
                  <c:v>24743.057000000001</c:v>
                </c:pt>
                <c:pt idx="1587">
                  <c:v>24743.59</c:v>
                </c:pt>
                <c:pt idx="1588">
                  <c:v>24740.802</c:v>
                </c:pt>
                <c:pt idx="1589">
                  <c:v>24744.295999999998</c:v>
                </c:pt>
                <c:pt idx="1590">
                  <c:v>24745.047999999999</c:v>
                </c:pt>
                <c:pt idx="1591">
                  <c:v>24746.421999999999</c:v>
                </c:pt>
                <c:pt idx="1592">
                  <c:v>24739.417000000001</c:v>
                </c:pt>
                <c:pt idx="1593">
                  <c:v>24738.702000000001</c:v>
                </c:pt>
                <c:pt idx="1594">
                  <c:v>24738.593000000001</c:v>
                </c:pt>
                <c:pt idx="1595">
                  <c:v>24738.82</c:v>
                </c:pt>
                <c:pt idx="1596">
                  <c:v>24739.038</c:v>
                </c:pt>
                <c:pt idx="1597">
                  <c:v>24741.489000000001</c:v>
                </c:pt>
                <c:pt idx="1598">
                  <c:v>24741.41</c:v>
                </c:pt>
                <c:pt idx="1599">
                  <c:v>24742.116999999998</c:v>
                </c:pt>
                <c:pt idx="1600">
                  <c:v>24746.210999999999</c:v>
                </c:pt>
                <c:pt idx="1601">
                  <c:v>24750.187999999998</c:v>
                </c:pt>
                <c:pt idx="1602">
                  <c:v>24747.623</c:v>
                </c:pt>
                <c:pt idx="1603">
                  <c:v>24751.007000000001</c:v>
                </c:pt>
                <c:pt idx="1604">
                  <c:v>24749.597000000002</c:v>
                </c:pt>
                <c:pt idx="1605">
                  <c:v>24751.269</c:v>
                </c:pt>
                <c:pt idx="1606">
                  <c:v>24747</c:v>
                </c:pt>
                <c:pt idx="1607">
                  <c:v>24745.329000000002</c:v>
                </c:pt>
                <c:pt idx="1608">
                  <c:v>24745.361000000001</c:v>
                </c:pt>
                <c:pt idx="1609">
                  <c:v>24746.298999999999</c:v>
                </c:pt>
                <c:pt idx="1610">
                  <c:v>24745.842000000001</c:v>
                </c:pt>
                <c:pt idx="1611">
                  <c:v>24747.562000000002</c:v>
                </c:pt>
                <c:pt idx="1612">
                  <c:v>24745.696</c:v>
                </c:pt>
                <c:pt idx="1613">
                  <c:v>24747.912</c:v>
                </c:pt>
                <c:pt idx="1614">
                  <c:v>24748.716</c:v>
                </c:pt>
                <c:pt idx="1615">
                  <c:v>24750.356</c:v>
                </c:pt>
                <c:pt idx="1616">
                  <c:v>24751.971000000001</c:v>
                </c:pt>
                <c:pt idx="1617">
                  <c:v>24751.771000000001</c:v>
                </c:pt>
                <c:pt idx="1618">
                  <c:v>24750.182000000001</c:v>
                </c:pt>
                <c:pt idx="1619">
                  <c:v>24751.366000000002</c:v>
                </c:pt>
                <c:pt idx="1620">
                  <c:v>24754.682000000001</c:v>
                </c:pt>
                <c:pt idx="1621">
                  <c:v>24749.454000000002</c:v>
                </c:pt>
                <c:pt idx="1622">
                  <c:v>24753.678</c:v>
                </c:pt>
                <c:pt idx="1623">
                  <c:v>24749.789000000001</c:v>
                </c:pt>
                <c:pt idx="1624">
                  <c:v>24747.552</c:v>
                </c:pt>
                <c:pt idx="1625">
                  <c:v>24742.525000000001</c:v>
                </c:pt>
                <c:pt idx="1626">
                  <c:v>24738.843000000001</c:v>
                </c:pt>
                <c:pt idx="1627">
                  <c:v>24736.18</c:v>
                </c:pt>
                <c:pt idx="1628">
                  <c:v>24736.455000000002</c:v>
                </c:pt>
                <c:pt idx="1629">
                  <c:v>24738.516</c:v>
                </c:pt>
                <c:pt idx="1630">
                  <c:v>24736.027999999998</c:v>
                </c:pt>
                <c:pt idx="1631">
                  <c:v>24737.262999999999</c:v>
                </c:pt>
                <c:pt idx="1632">
                  <c:v>24736.400000000001</c:v>
                </c:pt>
                <c:pt idx="1633">
                  <c:v>24736.720000000001</c:v>
                </c:pt>
                <c:pt idx="1634">
                  <c:v>24731.364000000001</c:v>
                </c:pt>
                <c:pt idx="1635">
                  <c:v>24732.153999999999</c:v>
                </c:pt>
                <c:pt idx="1636">
                  <c:v>24731.244999999999</c:v>
                </c:pt>
                <c:pt idx="1637">
                  <c:v>24729.117999999999</c:v>
                </c:pt>
                <c:pt idx="1638">
                  <c:v>24723.602999999999</c:v>
                </c:pt>
                <c:pt idx="1639">
                  <c:v>24719.432000000001</c:v>
                </c:pt>
                <c:pt idx="1640">
                  <c:v>24718.631000000001</c:v>
                </c:pt>
                <c:pt idx="1641">
                  <c:v>24716.552</c:v>
                </c:pt>
                <c:pt idx="1642">
                  <c:v>24717.355</c:v>
                </c:pt>
                <c:pt idx="1643">
                  <c:v>24720.39</c:v>
                </c:pt>
                <c:pt idx="1644">
                  <c:v>24723.757000000001</c:v>
                </c:pt>
                <c:pt idx="1645">
                  <c:v>24717.168000000001</c:v>
                </c:pt>
                <c:pt idx="1646">
                  <c:v>24711.133999999998</c:v>
                </c:pt>
                <c:pt idx="1647">
                  <c:v>24710.214</c:v>
                </c:pt>
                <c:pt idx="1648">
                  <c:v>24709.528999999999</c:v>
                </c:pt>
                <c:pt idx="1649">
                  <c:v>24708.039000000001</c:v>
                </c:pt>
                <c:pt idx="1650">
                  <c:v>24702.001</c:v>
                </c:pt>
                <c:pt idx="1651">
                  <c:v>24694.668000000001</c:v>
                </c:pt>
                <c:pt idx="1652">
                  <c:v>24688.787</c:v>
                </c:pt>
                <c:pt idx="1653">
                  <c:v>24683.319</c:v>
                </c:pt>
                <c:pt idx="1654">
                  <c:v>24682.539000000001</c:v>
                </c:pt>
                <c:pt idx="1655">
                  <c:v>24679.513999999999</c:v>
                </c:pt>
                <c:pt idx="1656">
                  <c:v>24676.359</c:v>
                </c:pt>
                <c:pt idx="1657">
                  <c:v>24674.456999999999</c:v>
                </c:pt>
                <c:pt idx="1658">
                  <c:v>24672.850999999999</c:v>
                </c:pt>
                <c:pt idx="1659">
                  <c:v>24660.079000000002</c:v>
                </c:pt>
                <c:pt idx="1660">
                  <c:v>24653.087</c:v>
                </c:pt>
                <c:pt idx="1661">
                  <c:v>24650.86</c:v>
                </c:pt>
                <c:pt idx="1662">
                  <c:v>24650.136999999999</c:v>
                </c:pt>
                <c:pt idx="1663">
                  <c:v>24648.969000000001</c:v>
                </c:pt>
                <c:pt idx="1664">
                  <c:v>24645.756000000001</c:v>
                </c:pt>
                <c:pt idx="1665">
                  <c:v>24643.72</c:v>
                </c:pt>
                <c:pt idx="1666">
                  <c:v>24640.736000000001</c:v>
                </c:pt>
                <c:pt idx="1667">
                  <c:v>24637.773000000001</c:v>
                </c:pt>
                <c:pt idx="1668">
                  <c:v>24632.241999999998</c:v>
                </c:pt>
                <c:pt idx="1669">
                  <c:v>24626.685000000001</c:v>
                </c:pt>
                <c:pt idx="1670">
                  <c:v>24616.601999999999</c:v>
                </c:pt>
                <c:pt idx="1671">
                  <c:v>24588.127</c:v>
                </c:pt>
                <c:pt idx="1672">
                  <c:v>24573.228999999999</c:v>
                </c:pt>
                <c:pt idx="1673">
                  <c:v>24563.888999999999</c:v>
                </c:pt>
                <c:pt idx="1674">
                  <c:v>24558.367999999999</c:v>
                </c:pt>
                <c:pt idx="1675">
                  <c:v>24543.629000000001</c:v>
                </c:pt>
                <c:pt idx="1676">
                  <c:v>24533.802</c:v>
                </c:pt>
                <c:pt idx="1677">
                  <c:v>24530.073</c:v>
                </c:pt>
                <c:pt idx="1678">
                  <c:v>24524.032999999999</c:v>
                </c:pt>
                <c:pt idx="1679">
                  <c:v>24513.279999999999</c:v>
                </c:pt>
                <c:pt idx="1680">
                  <c:v>24499.858</c:v>
                </c:pt>
                <c:pt idx="1681">
                  <c:v>24490.048999999999</c:v>
                </c:pt>
                <c:pt idx="1682">
                  <c:v>24480.233</c:v>
                </c:pt>
                <c:pt idx="1683">
                  <c:v>24459.083999999999</c:v>
                </c:pt>
                <c:pt idx="1684">
                  <c:v>24444.184000000001</c:v>
                </c:pt>
                <c:pt idx="1685">
                  <c:v>24426.971000000001</c:v>
                </c:pt>
                <c:pt idx="1686">
                  <c:v>24411.637999999999</c:v>
                </c:pt>
                <c:pt idx="1687">
                  <c:v>24403.544999999998</c:v>
                </c:pt>
                <c:pt idx="1688">
                  <c:v>24398.462</c:v>
                </c:pt>
                <c:pt idx="1689">
                  <c:v>24392.464</c:v>
                </c:pt>
                <c:pt idx="1690">
                  <c:v>24384.116999999998</c:v>
                </c:pt>
                <c:pt idx="1691">
                  <c:v>24379.06</c:v>
                </c:pt>
                <c:pt idx="1692">
                  <c:v>24374.451000000001</c:v>
                </c:pt>
                <c:pt idx="1693">
                  <c:v>24369.498</c:v>
                </c:pt>
                <c:pt idx="1694">
                  <c:v>24362.701000000001</c:v>
                </c:pt>
                <c:pt idx="1695">
                  <c:v>24355.646000000001</c:v>
                </c:pt>
                <c:pt idx="1696">
                  <c:v>24352.154999999999</c:v>
                </c:pt>
                <c:pt idx="1697">
                  <c:v>24351.008000000002</c:v>
                </c:pt>
                <c:pt idx="1698">
                  <c:v>24346.985000000001</c:v>
                </c:pt>
                <c:pt idx="1699">
                  <c:v>24339.469000000001</c:v>
                </c:pt>
                <c:pt idx="1700">
                  <c:v>24334.907999999999</c:v>
                </c:pt>
                <c:pt idx="1701">
                  <c:v>24330.991000000002</c:v>
                </c:pt>
                <c:pt idx="1702">
                  <c:v>24326.088</c:v>
                </c:pt>
                <c:pt idx="1703">
                  <c:v>24321.526999999998</c:v>
                </c:pt>
                <c:pt idx="1704">
                  <c:v>24300.519</c:v>
                </c:pt>
                <c:pt idx="1705">
                  <c:v>24291.252</c:v>
                </c:pt>
                <c:pt idx="1706">
                  <c:v>24282.530999999999</c:v>
                </c:pt>
                <c:pt idx="1707">
                  <c:v>24278.330999999998</c:v>
                </c:pt>
                <c:pt idx="1708">
                  <c:v>24271.894</c:v>
                </c:pt>
                <c:pt idx="1709">
                  <c:v>24262.964</c:v>
                </c:pt>
                <c:pt idx="1710">
                  <c:v>24249.274000000001</c:v>
                </c:pt>
                <c:pt idx="1711">
                  <c:v>24243.044999999998</c:v>
                </c:pt>
                <c:pt idx="1712">
                  <c:v>24233.34</c:v>
                </c:pt>
                <c:pt idx="1713">
                  <c:v>24218.611000000001</c:v>
                </c:pt>
                <c:pt idx="1714">
                  <c:v>24195.572</c:v>
                </c:pt>
                <c:pt idx="1715">
                  <c:v>24180.421999999999</c:v>
                </c:pt>
                <c:pt idx="1716">
                  <c:v>24161.52</c:v>
                </c:pt>
                <c:pt idx="1717">
                  <c:v>24146.741999999998</c:v>
                </c:pt>
                <c:pt idx="1718">
                  <c:v>24130.899000000001</c:v>
                </c:pt>
                <c:pt idx="1719">
                  <c:v>24116.153999999999</c:v>
                </c:pt>
                <c:pt idx="1720">
                  <c:v>24100.717000000001</c:v>
                </c:pt>
                <c:pt idx="1721">
                  <c:v>24078.884999999998</c:v>
                </c:pt>
                <c:pt idx="1722">
                  <c:v>24063.294000000002</c:v>
                </c:pt>
                <c:pt idx="1723">
                  <c:v>24054.409</c:v>
                </c:pt>
                <c:pt idx="1724">
                  <c:v>24043.668000000001</c:v>
                </c:pt>
                <c:pt idx="1725">
                  <c:v>24034.575000000001</c:v>
                </c:pt>
                <c:pt idx="1726">
                  <c:v>24023.831999999999</c:v>
                </c:pt>
                <c:pt idx="1727">
                  <c:v>24011.491999999998</c:v>
                </c:pt>
                <c:pt idx="1728">
                  <c:v>24003.891</c:v>
                </c:pt>
                <c:pt idx="1729">
                  <c:v>23990.720000000001</c:v>
                </c:pt>
                <c:pt idx="1730">
                  <c:v>23979.942999999999</c:v>
                </c:pt>
                <c:pt idx="1731">
                  <c:v>23973.074000000001</c:v>
                </c:pt>
                <c:pt idx="1732">
                  <c:v>23951.759999999998</c:v>
                </c:pt>
                <c:pt idx="1733">
                  <c:v>23939.527999999998</c:v>
                </c:pt>
                <c:pt idx="1734">
                  <c:v>23929.68</c:v>
                </c:pt>
                <c:pt idx="1735">
                  <c:v>23921.763999999999</c:v>
                </c:pt>
                <c:pt idx="1736">
                  <c:v>23911.079000000002</c:v>
                </c:pt>
                <c:pt idx="1737">
                  <c:v>23899.297999999999</c:v>
                </c:pt>
                <c:pt idx="1738">
                  <c:v>23886.924999999999</c:v>
                </c:pt>
                <c:pt idx="1739">
                  <c:v>23873.555</c:v>
                </c:pt>
                <c:pt idx="1740">
                  <c:v>23861.039000000001</c:v>
                </c:pt>
                <c:pt idx="1741">
                  <c:v>23788.401000000002</c:v>
                </c:pt>
                <c:pt idx="1742">
                  <c:v>23753.112000000001</c:v>
                </c:pt>
                <c:pt idx="1743">
                  <c:v>23730.738000000001</c:v>
                </c:pt>
                <c:pt idx="1744">
                  <c:v>23708.66</c:v>
                </c:pt>
                <c:pt idx="1745">
                  <c:v>23687.766</c:v>
                </c:pt>
                <c:pt idx="1746">
                  <c:v>23671.379000000001</c:v>
                </c:pt>
                <c:pt idx="1747">
                  <c:v>23655.776000000002</c:v>
                </c:pt>
                <c:pt idx="1748">
                  <c:v>23641.172999999999</c:v>
                </c:pt>
                <c:pt idx="1749">
                  <c:v>23626.037</c:v>
                </c:pt>
                <c:pt idx="1750">
                  <c:v>23602.118999999999</c:v>
                </c:pt>
                <c:pt idx="1751">
                  <c:v>23586.557000000001</c:v>
                </c:pt>
                <c:pt idx="1752">
                  <c:v>23572.999</c:v>
                </c:pt>
                <c:pt idx="1753">
                  <c:v>23551.901999999998</c:v>
                </c:pt>
                <c:pt idx="1754">
                  <c:v>23537.241000000002</c:v>
                </c:pt>
                <c:pt idx="1755">
                  <c:v>23514.453000000001</c:v>
                </c:pt>
                <c:pt idx="1756">
                  <c:v>23498.888999999999</c:v>
                </c:pt>
                <c:pt idx="1757">
                  <c:v>23452.636999999999</c:v>
                </c:pt>
                <c:pt idx="1758">
                  <c:v>23423.197</c:v>
                </c:pt>
                <c:pt idx="1759">
                  <c:v>23372.701000000001</c:v>
                </c:pt>
                <c:pt idx="1760">
                  <c:v>23324.007000000001</c:v>
                </c:pt>
                <c:pt idx="1761">
                  <c:v>23301.558000000001</c:v>
                </c:pt>
                <c:pt idx="1762">
                  <c:v>23276.026000000002</c:v>
                </c:pt>
                <c:pt idx="1763">
                  <c:v>23254.094000000001</c:v>
                </c:pt>
                <c:pt idx="1764">
                  <c:v>23217.045999999998</c:v>
                </c:pt>
                <c:pt idx="1765">
                  <c:v>23178.289000000001</c:v>
                </c:pt>
                <c:pt idx="1766">
                  <c:v>23144.741000000002</c:v>
                </c:pt>
                <c:pt idx="1767">
                  <c:v>23116.528999999999</c:v>
                </c:pt>
                <c:pt idx="1768">
                  <c:v>23077.83</c:v>
                </c:pt>
                <c:pt idx="1769">
                  <c:v>23034.467000000001</c:v>
                </c:pt>
                <c:pt idx="1770">
                  <c:v>22990.251</c:v>
                </c:pt>
                <c:pt idx="1771">
                  <c:v>22955.901000000002</c:v>
                </c:pt>
                <c:pt idx="1772">
                  <c:v>22922.262999999999</c:v>
                </c:pt>
                <c:pt idx="1773">
                  <c:v>22884.048999999999</c:v>
                </c:pt>
                <c:pt idx="1774">
                  <c:v>22856.838</c:v>
                </c:pt>
                <c:pt idx="1775">
                  <c:v>22819.885999999999</c:v>
                </c:pt>
                <c:pt idx="1776">
                  <c:v>22792.944</c:v>
                </c:pt>
                <c:pt idx="1777">
                  <c:v>22759.97</c:v>
                </c:pt>
                <c:pt idx="1778">
                  <c:v>22735.834999999999</c:v>
                </c:pt>
                <c:pt idx="1779">
                  <c:v>22712.172999999999</c:v>
                </c:pt>
                <c:pt idx="1780">
                  <c:v>22691.513999999999</c:v>
                </c:pt>
                <c:pt idx="1781">
                  <c:v>22671.798999999999</c:v>
                </c:pt>
                <c:pt idx="1782">
                  <c:v>22654.921999999999</c:v>
                </c:pt>
                <c:pt idx="1783">
                  <c:v>22642.190999999999</c:v>
                </c:pt>
                <c:pt idx="1784">
                  <c:v>22625.205000000002</c:v>
                </c:pt>
                <c:pt idx="1785">
                  <c:v>22610.187999999998</c:v>
                </c:pt>
                <c:pt idx="1786">
                  <c:v>22597.850999999999</c:v>
                </c:pt>
                <c:pt idx="1787">
                  <c:v>22585.13</c:v>
                </c:pt>
                <c:pt idx="1788">
                  <c:v>22560.803</c:v>
                </c:pt>
                <c:pt idx="1789">
                  <c:v>22543.315999999999</c:v>
                </c:pt>
                <c:pt idx="1790">
                  <c:v>22529.142</c:v>
                </c:pt>
                <c:pt idx="1791">
                  <c:v>22516.710999999999</c:v>
                </c:pt>
                <c:pt idx="1792">
                  <c:v>22497.871999999999</c:v>
                </c:pt>
                <c:pt idx="1793">
                  <c:v>22478.208999999999</c:v>
                </c:pt>
                <c:pt idx="1794">
                  <c:v>22460.811000000002</c:v>
                </c:pt>
                <c:pt idx="1795">
                  <c:v>22447.195</c:v>
                </c:pt>
                <c:pt idx="1796">
                  <c:v>22434.172999999999</c:v>
                </c:pt>
                <c:pt idx="1797">
                  <c:v>22423.428</c:v>
                </c:pt>
                <c:pt idx="1798">
                  <c:v>22405.615000000002</c:v>
                </c:pt>
                <c:pt idx="1799">
                  <c:v>22387.200000000001</c:v>
                </c:pt>
                <c:pt idx="1800">
                  <c:v>22374.812000000002</c:v>
                </c:pt>
                <c:pt idx="1801">
                  <c:v>22360.451000000001</c:v>
                </c:pt>
                <c:pt idx="1802">
                  <c:v>22348.304</c:v>
                </c:pt>
                <c:pt idx="1803">
                  <c:v>22336.913</c:v>
                </c:pt>
                <c:pt idx="1804">
                  <c:v>22327.302</c:v>
                </c:pt>
                <c:pt idx="1805">
                  <c:v>22317.526999999998</c:v>
                </c:pt>
                <c:pt idx="1806">
                  <c:v>22305.79</c:v>
                </c:pt>
                <c:pt idx="1807">
                  <c:v>22296.857</c:v>
                </c:pt>
                <c:pt idx="1808">
                  <c:v>22287.962</c:v>
                </c:pt>
                <c:pt idx="1809">
                  <c:v>22281.772000000001</c:v>
                </c:pt>
                <c:pt idx="1810">
                  <c:v>22273.053</c:v>
                </c:pt>
                <c:pt idx="1811">
                  <c:v>22259.903999999999</c:v>
                </c:pt>
                <c:pt idx="1812">
                  <c:v>22247.298999999999</c:v>
                </c:pt>
                <c:pt idx="1813">
                  <c:v>22236.111000000001</c:v>
                </c:pt>
                <c:pt idx="1814">
                  <c:v>22219.472000000002</c:v>
                </c:pt>
                <c:pt idx="1815">
                  <c:v>22208.412</c:v>
                </c:pt>
                <c:pt idx="1816">
                  <c:v>22197.102999999999</c:v>
                </c:pt>
                <c:pt idx="1817">
                  <c:v>22181.781999999999</c:v>
                </c:pt>
                <c:pt idx="1818">
                  <c:v>22169.875</c:v>
                </c:pt>
                <c:pt idx="1819">
                  <c:v>22158.225999999999</c:v>
                </c:pt>
                <c:pt idx="1820">
                  <c:v>22146.618999999999</c:v>
                </c:pt>
                <c:pt idx="1821">
                  <c:v>22135.763999999999</c:v>
                </c:pt>
                <c:pt idx="1822">
                  <c:v>22124.68</c:v>
                </c:pt>
                <c:pt idx="1823">
                  <c:v>22114.361000000001</c:v>
                </c:pt>
                <c:pt idx="1824">
                  <c:v>22103.798999999999</c:v>
                </c:pt>
                <c:pt idx="1825">
                  <c:v>22093.409</c:v>
                </c:pt>
                <c:pt idx="1826">
                  <c:v>22085.986000000001</c:v>
                </c:pt>
                <c:pt idx="1827">
                  <c:v>22078.806</c:v>
                </c:pt>
                <c:pt idx="1828">
                  <c:v>22070.97</c:v>
                </c:pt>
                <c:pt idx="1829">
                  <c:v>22052.999</c:v>
                </c:pt>
                <c:pt idx="1830">
                  <c:v>22042.6</c:v>
                </c:pt>
                <c:pt idx="1831">
                  <c:v>22034.688999999998</c:v>
                </c:pt>
                <c:pt idx="1832">
                  <c:v>22030.839</c:v>
                </c:pt>
                <c:pt idx="1833">
                  <c:v>22023.019</c:v>
                </c:pt>
                <c:pt idx="1834">
                  <c:v>22014.311000000002</c:v>
                </c:pt>
                <c:pt idx="1835">
                  <c:v>22004.853999999999</c:v>
                </c:pt>
                <c:pt idx="1836">
                  <c:v>21992.99</c:v>
                </c:pt>
                <c:pt idx="1837">
                  <c:v>21982.361000000001</c:v>
                </c:pt>
                <c:pt idx="1838">
                  <c:v>21970.785</c:v>
                </c:pt>
                <c:pt idx="1839">
                  <c:v>21960.574000000001</c:v>
                </c:pt>
                <c:pt idx="1840">
                  <c:v>21948.276000000002</c:v>
                </c:pt>
                <c:pt idx="1841">
                  <c:v>21940.351999999999</c:v>
                </c:pt>
                <c:pt idx="1842">
                  <c:v>21929.415000000001</c:v>
                </c:pt>
                <c:pt idx="1843">
                  <c:v>21922.152999999998</c:v>
                </c:pt>
                <c:pt idx="1844">
                  <c:v>21913.378000000001</c:v>
                </c:pt>
                <c:pt idx="1845">
                  <c:v>21906.272000000001</c:v>
                </c:pt>
                <c:pt idx="1846">
                  <c:v>21895.793000000001</c:v>
                </c:pt>
                <c:pt idx="1847">
                  <c:v>21887.853999999999</c:v>
                </c:pt>
                <c:pt idx="1848">
                  <c:v>21879.089</c:v>
                </c:pt>
                <c:pt idx="1849">
                  <c:v>21869.941999999999</c:v>
                </c:pt>
                <c:pt idx="1850">
                  <c:v>21862.277999999998</c:v>
                </c:pt>
                <c:pt idx="1851">
                  <c:v>21853.633999999998</c:v>
                </c:pt>
                <c:pt idx="1852">
                  <c:v>21842.68</c:v>
                </c:pt>
                <c:pt idx="1853">
                  <c:v>21833.34</c:v>
                </c:pt>
                <c:pt idx="1854">
                  <c:v>21824.367999999999</c:v>
                </c:pt>
                <c:pt idx="1855">
                  <c:v>21811.542000000001</c:v>
                </c:pt>
                <c:pt idx="1856">
                  <c:v>21800.159</c:v>
                </c:pt>
                <c:pt idx="1857">
                  <c:v>21791.914000000001</c:v>
                </c:pt>
                <c:pt idx="1858">
                  <c:v>21785.032999999999</c:v>
                </c:pt>
                <c:pt idx="1859">
                  <c:v>21773.611000000001</c:v>
                </c:pt>
                <c:pt idx="1860">
                  <c:v>21765.679</c:v>
                </c:pt>
                <c:pt idx="1861">
                  <c:v>21756.682000000001</c:v>
                </c:pt>
                <c:pt idx="1862">
                  <c:v>21744.794999999998</c:v>
                </c:pt>
                <c:pt idx="1863">
                  <c:v>21730.707999999999</c:v>
                </c:pt>
                <c:pt idx="1864">
                  <c:v>21717.508999999998</c:v>
                </c:pt>
                <c:pt idx="1865">
                  <c:v>21702.223000000002</c:v>
                </c:pt>
                <c:pt idx="1866">
                  <c:v>21688.498</c:v>
                </c:pt>
                <c:pt idx="1867">
                  <c:v>21675.081999999999</c:v>
                </c:pt>
                <c:pt idx="1868">
                  <c:v>21665.401999999998</c:v>
                </c:pt>
                <c:pt idx="1869">
                  <c:v>21657.484</c:v>
                </c:pt>
                <c:pt idx="1870">
                  <c:v>21647.664000000001</c:v>
                </c:pt>
                <c:pt idx="1871">
                  <c:v>21639.585999999999</c:v>
                </c:pt>
                <c:pt idx="1872">
                  <c:v>21633.866000000002</c:v>
                </c:pt>
                <c:pt idx="1873">
                  <c:v>21626.33</c:v>
                </c:pt>
                <c:pt idx="1874">
                  <c:v>21615.198</c:v>
                </c:pt>
                <c:pt idx="1875">
                  <c:v>21603.197</c:v>
                </c:pt>
                <c:pt idx="1876">
                  <c:v>21590.550999999999</c:v>
                </c:pt>
                <c:pt idx="1877">
                  <c:v>21580.332999999999</c:v>
                </c:pt>
                <c:pt idx="1878">
                  <c:v>21567.388999999999</c:v>
                </c:pt>
                <c:pt idx="1879">
                  <c:v>21555.103999999999</c:v>
                </c:pt>
                <c:pt idx="1880">
                  <c:v>21536.697</c:v>
                </c:pt>
                <c:pt idx="1881">
                  <c:v>21525.217000000001</c:v>
                </c:pt>
                <c:pt idx="1882">
                  <c:v>21514.749</c:v>
                </c:pt>
                <c:pt idx="1883">
                  <c:v>21501.437000000002</c:v>
                </c:pt>
                <c:pt idx="1884">
                  <c:v>21489.245999999999</c:v>
                </c:pt>
                <c:pt idx="1885">
                  <c:v>21476.523000000001</c:v>
                </c:pt>
                <c:pt idx="1886">
                  <c:v>21464.776000000002</c:v>
                </c:pt>
                <c:pt idx="1887">
                  <c:v>21455.289000000001</c:v>
                </c:pt>
                <c:pt idx="1888">
                  <c:v>21445.882000000001</c:v>
                </c:pt>
                <c:pt idx="1889">
                  <c:v>21437.213</c:v>
                </c:pt>
                <c:pt idx="1890">
                  <c:v>21425.585999999999</c:v>
                </c:pt>
                <c:pt idx="1891">
                  <c:v>21413.261999999999</c:v>
                </c:pt>
                <c:pt idx="1892">
                  <c:v>21402.186000000002</c:v>
                </c:pt>
                <c:pt idx="1893">
                  <c:v>21389.281999999999</c:v>
                </c:pt>
                <c:pt idx="1894">
                  <c:v>21381.65</c:v>
                </c:pt>
                <c:pt idx="1895">
                  <c:v>21369.308000000001</c:v>
                </c:pt>
                <c:pt idx="1896">
                  <c:v>21360.460999999999</c:v>
                </c:pt>
                <c:pt idx="1897">
                  <c:v>21346.278999999999</c:v>
                </c:pt>
                <c:pt idx="1898">
                  <c:v>21333.671999999999</c:v>
                </c:pt>
                <c:pt idx="1899">
                  <c:v>21320.293000000001</c:v>
                </c:pt>
                <c:pt idx="1900">
                  <c:v>21310.669000000002</c:v>
                </c:pt>
                <c:pt idx="1901">
                  <c:v>21300.731</c:v>
                </c:pt>
                <c:pt idx="1902">
                  <c:v>21292.19</c:v>
                </c:pt>
                <c:pt idx="1903">
                  <c:v>21282.332999999999</c:v>
                </c:pt>
                <c:pt idx="1904">
                  <c:v>21263.225999999999</c:v>
                </c:pt>
                <c:pt idx="1905">
                  <c:v>21254.149000000001</c:v>
                </c:pt>
                <c:pt idx="1906">
                  <c:v>21243.603999999999</c:v>
                </c:pt>
                <c:pt idx="1907">
                  <c:v>21230.151000000002</c:v>
                </c:pt>
                <c:pt idx="1908">
                  <c:v>21219.059000000001</c:v>
                </c:pt>
                <c:pt idx="1909">
                  <c:v>21208.448</c:v>
                </c:pt>
                <c:pt idx="1910">
                  <c:v>21198.321</c:v>
                </c:pt>
                <c:pt idx="1911">
                  <c:v>21188.045999999998</c:v>
                </c:pt>
                <c:pt idx="1912">
                  <c:v>21179.577000000001</c:v>
                </c:pt>
                <c:pt idx="1913">
                  <c:v>21162.591</c:v>
                </c:pt>
                <c:pt idx="1914">
                  <c:v>21153.496999999999</c:v>
                </c:pt>
                <c:pt idx="1915">
                  <c:v>21142.985000000001</c:v>
                </c:pt>
                <c:pt idx="1916">
                  <c:v>21130.845000000001</c:v>
                </c:pt>
                <c:pt idx="1917">
                  <c:v>21119.106</c:v>
                </c:pt>
                <c:pt idx="1918">
                  <c:v>21108.83</c:v>
                </c:pt>
                <c:pt idx="1919">
                  <c:v>21097.815999999999</c:v>
                </c:pt>
                <c:pt idx="1920">
                  <c:v>21086.29</c:v>
                </c:pt>
                <c:pt idx="1921">
                  <c:v>21071.510999999999</c:v>
                </c:pt>
                <c:pt idx="1922">
                  <c:v>21056.966</c:v>
                </c:pt>
                <c:pt idx="1923">
                  <c:v>21035.733</c:v>
                </c:pt>
                <c:pt idx="1924">
                  <c:v>21023.901000000002</c:v>
                </c:pt>
                <c:pt idx="1925">
                  <c:v>21009.215</c:v>
                </c:pt>
                <c:pt idx="1926">
                  <c:v>20998.1</c:v>
                </c:pt>
                <c:pt idx="1927">
                  <c:v>20987.008000000002</c:v>
                </c:pt>
                <c:pt idx="1928">
                  <c:v>20975.237000000001</c:v>
                </c:pt>
                <c:pt idx="1929">
                  <c:v>20965.132000000001</c:v>
                </c:pt>
                <c:pt idx="1930">
                  <c:v>20957.313999999998</c:v>
                </c:pt>
                <c:pt idx="1931">
                  <c:v>20948.878000000001</c:v>
                </c:pt>
                <c:pt idx="1932">
                  <c:v>20940.254000000001</c:v>
                </c:pt>
                <c:pt idx="1933">
                  <c:v>20928.196</c:v>
                </c:pt>
                <c:pt idx="1934">
                  <c:v>20916.697</c:v>
                </c:pt>
                <c:pt idx="1935">
                  <c:v>20908.427</c:v>
                </c:pt>
                <c:pt idx="1936">
                  <c:v>20898.298999999999</c:v>
                </c:pt>
                <c:pt idx="1937">
                  <c:v>20888.788</c:v>
                </c:pt>
                <c:pt idx="1938">
                  <c:v>20879.876</c:v>
                </c:pt>
                <c:pt idx="1939">
                  <c:v>20871.751</c:v>
                </c:pt>
                <c:pt idx="1940">
                  <c:v>20862.215</c:v>
                </c:pt>
                <c:pt idx="1941">
                  <c:v>20846.687000000002</c:v>
                </c:pt>
                <c:pt idx="1942">
                  <c:v>20836.768</c:v>
                </c:pt>
                <c:pt idx="1943">
                  <c:v>20826.707999999999</c:v>
                </c:pt>
                <c:pt idx="1944">
                  <c:v>20816.761999999999</c:v>
                </c:pt>
                <c:pt idx="1945">
                  <c:v>20805.796999999999</c:v>
                </c:pt>
                <c:pt idx="1946">
                  <c:v>20795.379000000001</c:v>
                </c:pt>
                <c:pt idx="1947">
                  <c:v>20786.505000000001</c:v>
                </c:pt>
                <c:pt idx="1948">
                  <c:v>20775.714</c:v>
                </c:pt>
                <c:pt idx="1949">
                  <c:v>20765.293000000001</c:v>
                </c:pt>
                <c:pt idx="1950">
                  <c:v>20750.276999999998</c:v>
                </c:pt>
                <c:pt idx="1951">
                  <c:v>20737.434000000001</c:v>
                </c:pt>
                <c:pt idx="1952">
                  <c:v>20725.128000000001</c:v>
                </c:pt>
                <c:pt idx="1953">
                  <c:v>20714.95</c:v>
                </c:pt>
                <c:pt idx="1954">
                  <c:v>20705.894</c:v>
                </c:pt>
                <c:pt idx="1955">
                  <c:v>20693.637999999999</c:v>
                </c:pt>
                <c:pt idx="1956">
                  <c:v>20678.39</c:v>
                </c:pt>
                <c:pt idx="1957">
                  <c:v>20667.225999999999</c:v>
                </c:pt>
                <c:pt idx="1958">
                  <c:v>20656.061000000002</c:v>
                </c:pt>
                <c:pt idx="1959">
                  <c:v>20643.605</c:v>
                </c:pt>
                <c:pt idx="1960">
                  <c:v>20629.969000000001</c:v>
                </c:pt>
                <c:pt idx="1961">
                  <c:v>20619.164000000001</c:v>
                </c:pt>
                <c:pt idx="1962">
                  <c:v>20609.650000000001</c:v>
                </c:pt>
                <c:pt idx="1963">
                  <c:v>20599.088</c:v>
                </c:pt>
                <c:pt idx="1964">
                  <c:v>20592.511999999999</c:v>
                </c:pt>
                <c:pt idx="1965">
                  <c:v>20583.969000000001</c:v>
                </c:pt>
                <c:pt idx="1966">
                  <c:v>20566.626</c:v>
                </c:pt>
                <c:pt idx="1967">
                  <c:v>20552.973999999998</c:v>
                </c:pt>
                <c:pt idx="1968">
                  <c:v>20541.901000000002</c:v>
                </c:pt>
                <c:pt idx="1969">
                  <c:v>20525.633999999998</c:v>
                </c:pt>
                <c:pt idx="1970">
                  <c:v>20512.594000000001</c:v>
                </c:pt>
                <c:pt idx="1971">
                  <c:v>20502.774000000001</c:v>
                </c:pt>
                <c:pt idx="1972">
                  <c:v>20494.185000000001</c:v>
                </c:pt>
                <c:pt idx="1973">
                  <c:v>20483.751</c:v>
                </c:pt>
                <c:pt idx="1974">
                  <c:v>20465.733</c:v>
                </c:pt>
                <c:pt idx="1975">
                  <c:v>20452.169000000002</c:v>
                </c:pt>
                <c:pt idx="1976">
                  <c:v>20436.106</c:v>
                </c:pt>
                <c:pt idx="1977">
                  <c:v>20423.977999999999</c:v>
                </c:pt>
                <c:pt idx="1978">
                  <c:v>20413.083999999999</c:v>
                </c:pt>
                <c:pt idx="1979">
                  <c:v>20401.175999999999</c:v>
                </c:pt>
                <c:pt idx="1980">
                  <c:v>20385.383000000002</c:v>
                </c:pt>
                <c:pt idx="1981">
                  <c:v>20374.651000000002</c:v>
                </c:pt>
                <c:pt idx="1982">
                  <c:v>20359.368999999999</c:v>
                </c:pt>
                <c:pt idx="1983">
                  <c:v>20345.845000000001</c:v>
                </c:pt>
                <c:pt idx="1984">
                  <c:v>20333.258000000002</c:v>
                </c:pt>
                <c:pt idx="1985">
                  <c:v>20322.126</c:v>
                </c:pt>
                <c:pt idx="1986">
                  <c:v>20309.884999999998</c:v>
                </c:pt>
                <c:pt idx="1987">
                  <c:v>20300.088</c:v>
                </c:pt>
                <c:pt idx="1988">
                  <c:v>20290.044000000002</c:v>
                </c:pt>
                <c:pt idx="1989">
                  <c:v>20280.885999999999</c:v>
                </c:pt>
                <c:pt idx="1990">
                  <c:v>20270.117999999999</c:v>
                </c:pt>
                <c:pt idx="1991">
                  <c:v>20258.587</c:v>
                </c:pt>
                <c:pt idx="1992">
                  <c:v>20249.225999999999</c:v>
                </c:pt>
                <c:pt idx="1993">
                  <c:v>20238.29</c:v>
                </c:pt>
                <c:pt idx="1994">
                  <c:v>20228.701000000001</c:v>
                </c:pt>
                <c:pt idx="1995">
                  <c:v>20217.467000000001</c:v>
                </c:pt>
                <c:pt idx="1996">
                  <c:v>20206.776999999998</c:v>
                </c:pt>
                <c:pt idx="1997">
                  <c:v>20195.864000000001</c:v>
                </c:pt>
                <c:pt idx="1998">
                  <c:v>20185.166000000001</c:v>
                </c:pt>
                <c:pt idx="1999">
                  <c:v>20172.883000000002</c:v>
                </c:pt>
                <c:pt idx="2000">
                  <c:v>20157.216</c:v>
                </c:pt>
                <c:pt idx="2001">
                  <c:v>20146.446</c:v>
                </c:pt>
                <c:pt idx="2002">
                  <c:v>20134.688999999998</c:v>
                </c:pt>
                <c:pt idx="2003">
                  <c:v>20124.567999999999</c:v>
                </c:pt>
                <c:pt idx="2004">
                  <c:v>20115.476999999999</c:v>
                </c:pt>
                <c:pt idx="2005">
                  <c:v>20104.559000000001</c:v>
                </c:pt>
                <c:pt idx="2006">
                  <c:v>20093.694</c:v>
                </c:pt>
                <c:pt idx="2007">
                  <c:v>20079.394</c:v>
                </c:pt>
                <c:pt idx="2008">
                  <c:v>20068.035</c:v>
                </c:pt>
                <c:pt idx="2009">
                  <c:v>20053.508999999998</c:v>
                </c:pt>
                <c:pt idx="2010">
                  <c:v>20043.321</c:v>
                </c:pt>
                <c:pt idx="2011">
                  <c:v>20032.752</c:v>
                </c:pt>
                <c:pt idx="2012">
                  <c:v>20020.363000000001</c:v>
                </c:pt>
                <c:pt idx="2013">
                  <c:v>20005.098000000002</c:v>
                </c:pt>
                <c:pt idx="2014">
                  <c:v>19993.596000000001</c:v>
                </c:pt>
                <c:pt idx="2015">
                  <c:v>19982.169999999998</c:v>
                </c:pt>
                <c:pt idx="2016">
                  <c:v>19967.939999999999</c:v>
                </c:pt>
                <c:pt idx="2017">
                  <c:v>19958.927</c:v>
                </c:pt>
                <c:pt idx="2018">
                  <c:v>19948.728999999999</c:v>
                </c:pt>
                <c:pt idx="2019">
                  <c:v>19937.341</c:v>
                </c:pt>
                <c:pt idx="2020">
                  <c:v>19929.154999999999</c:v>
                </c:pt>
                <c:pt idx="2021">
                  <c:v>19920.86</c:v>
                </c:pt>
                <c:pt idx="2022">
                  <c:v>19912.587</c:v>
                </c:pt>
                <c:pt idx="2023">
                  <c:v>19903.96</c:v>
                </c:pt>
                <c:pt idx="2024">
                  <c:v>19890.536</c:v>
                </c:pt>
                <c:pt idx="2025">
                  <c:v>19879.82</c:v>
                </c:pt>
                <c:pt idx="2026">
                  <c:v>19866.126</c:v>
                </c:pt>
                <c:pt idx="2027">
                  <c:v>19851.403999999999</c:v>
                </c:pt>
                <c:pt idx="2028">
                  <c:v>19839.385999999999</c:v>
                </c:pt>
                <c:pt idx="2029">
                  <c:v>19829.5</c:v>
                </c:pt>
                <c:pt idx="2030">
                  <c:v>19819.638999999999</c:v>
                </c:pt>
                <c:pt idx="2031">
                  <c:v>19813.916000000001</c:v>
                </c:pt>
                <c:pt idx="2032">
                  <c:v>19805.32</c:v>
                </c:pt>
                <c:pt idx="2033">
                  <c:v>19797.54</c:v>
                </c:pt>
                <c:pt idx="2034">
                  <c:v>19787.933000000001</c:v>
                </c:pt>
                <c:pt idx="2035">
                  <c:v>19778.291000000001</c:v>
                </c:pt>
                <c:pt idx="2036">
                  <c:v>19767.582999999999</c:v>
                </c:pt>
                <c:pt idx="2037">
                  <c:v>19758.830000000002</c:v>
                </c:pt>
                <c:pt idx="2038">
                  <c:v>19746.807000000001</c:v>
                </c:pt>
                <c:pt idx="2039">
                  <c:v>19735.923999999999</c:v>
                </c:pt>
                <c:pt idx="2040">
                  <c:v>19726.584999999999</c:v>
                </c:pt>
                <c:pt idx="2041">
                  <c:v>19718.011999999999</c:v>
                </c:pt>
                <c:pt idx="2042">
                  <c:v>19710.25</c:v>
                </c:pt>
                <c:pt idx="2043">
                  <c:v>19702.286</c:v>
                </c:pt>
                <c:pt idx="2044">
                  <c:v>19690.532999999999</c:v>
                </c:pt>
                <c:pt idx="2045">
                  <c:v>19681.805</c:v>
                </c:pt>
                <c:pt idx="2046">
                  <c:v>19671.990000000002</c:v>
                </c:pt>
                <c:pt idx="2047">
                  <c:v>19662.177</c:v>
                </c:pt>
                <c:pt idx="2048">
                  <c:v>19653.935000000001</c:v>
                </c:pt>
                <c:pt idx="2049">
                  <c:v>19645.276999999998</c:v>
                </c:pt>
                <c:pt idx="2050">
                  <c:v>19636.941999999999</c:v>
                </c:pt>
                <c:pt idx="2051">
                  <c:v>19628.258999999998</c:v>
                </c:pt>
                <c:pt idx="2052">
                  <c:v>19621.213</c:v>
                </c:pt>
                <c:pt idx="2053">
                  <c:v>19615.143</c:v>
                </c:pt>
                <c:pt idx="2054">
                  <c:v>19607.362000000001</c:v>
                </c:pt>
                <c:pt idx="2055">
                  <c:v>19600.702000000001</c:v>
                </c:pt>
                <c:pt idx="2056">
                  <c:v>19591.444</c:v>
                </c:pt>
                <c:pt idx="2057">
                  <c:v>19583.241000000002</c:v>
                </c:pt>
                <c:pt idx="2058">
                  <c:v>19575.244999999999</c:v>
                </c:pt>
                <c:pt idx="2059">
                  <c:v>19566.424999999999</c:v>
                </c:pt>
                <c:pt idx="2060">
                  <c:v>19555.841</c:v>
                </c:pt>
                <c:pt idx="2061">
                  <c:v>19546.668000000001</c:v>
                </c:pt>
                <c:pt idx="2062">
                  <c:v>19537.636999999999</c:v>
                </c:pt>
                <c:pt idx="2063">
                  <c:v>19531.135999999999</c:v>
                </c:pt>
                <c:pt idx="2064">
                  <c:v>19521.303</c:v>
                </c:pt>
                <c:pt idx="2065">
                  <c:v>19513.185000000001</c:v>
                </c:pt>
                <c:pt idx="2066">
                  <c:v>19504.04</c:v>
                </c:pt>
                <c:pt idx="2067">
                  <c:v>19497.440999999999</c:v>
                </c:pt>
                <c:pt idx="2068">
                  <c:v>19486.89</c:v>
                </c:pt>
                <c:pt idx="2069">
                  <c:v>19477.080000000002</c:v>
                </c:pt>
                <c:pt idx="2070">
                  <c:v>19464.044000000002</c:v>
                </c:pt>
                <c:pt idx="2071">
                  <c:v>19454.21</c:v>
                </c:pt>
                <c:pt idx="2072">
                  <c:v>19444.588</c:v>
                </c:pt>
                <c:pt idx="2073">
                  <c:v>19429.291000000001</c:v>
                </c:pt>
                <c:pt idx="2074">
                  <c:v>19420.053</c:v>
                </c:pt>
                <c:pt idx="2075">
                  <c:v>19410.653999999999</c:v>
                </c:pt>
                <c:pt idx="2076">
                  <c:v>19402.498</c:v>
                </c:pt>
                <c:pt idx="2077">
                  <c:v>19395.333999999999</c:v>
                </c:pt>
                <c:pt idx="2078">
                  <c:v>19386.536</c:v>
                </c:pt>
                <c:pt idx="2079">
                  <c:v>19378.657999999999</c:v>
                </c:pt>
                <c:pt idx="2080">
                  <c:v>19371.971000000001</c:v>
                </c:pt>
                <c:pt idx="2081">
                  <c:v>19364.666000000001</c:v>
                </c:pt>
                <c:pt idx="2082">
                  <c:v>19357.178</c:v>
                </c:pt>
                <c:pt idx="2083">
                  <c:v>19343.955999999998</c:v>
                </c:pt>
                <c:pt idx="2084">
                  <c:v>19333.150000000001</c:v>
                </c:pt>
                <c:pt idx="2085">
                  <c:v>19322.884999999998</c:v>
                </c:pt>
                <c:pt idx="2086">
                  <c:v>19313.781999999999</c:v>
                </c:pt>
                <c:pt idx="2087">
                  <c:v>19304.377</c:v>
                </c:pt>
                <c:pt idx="2088">
                  <c:v>19293.932000000001</c:v>
                </c:pt>
                <c:pt idx="2089">
                  <c:v>19283.955000000002</c:v>
                </c:pt>
                <c:pt idx="2090">
                  <c:v>19275.98</c:v>
                </c:pt>
                <c:pt idx="2091">
                  <c:v>19268.984</c:v>
                </c:pt>
                <c:pt idx="2092">
                  <c:v>19257.940999999999</c:v>
                </c:pt>
                <c:pt idx="2093">
                  <c:v>19249.985000000001</c:v>
                </c:pt>
                <c:pt idx="2094">
                  <c:v>19242.183000000001</c:v>
                </c:pt>
                <c:pt idx="2095">
                  <c:v>19233.958999999999</c:v>
                </c:pt>
                <c:pt idx="2096">
                  <c:v>19223.401999999998</c:v>
                </c:pt>
                <c:pt idx="2097">
                  <c:v>19215.830000000002</c:v>
                </c:pt>
                <c:pt idx="2098">
                  <c:v>19206.482</c:v>
                </c:pt>
                <c:pt idx="2099">
                  <c:v>19199.436000000002</c:v>
                </c:pt>
                <c:pt idx="2100">
                  <c:v>19191.667000000001</c:v>
                </c:pt>
                <c:pt idx="2101">
                  <c:v>19181.401000000002</c:v>
                </c:pt>
                <c:pt idx="2102">
                  <c:v>19170.635999999999</c:v>
                </c:pt>
                <c:pt idx="2103">
                  <c:v>19153.331999999999</c:v>
                </c:pt>
                <c:pt idx="2104">
                  <c:v>19143.881000000001</c:v>
                </c:pt>
                <c:pt idx="2105">
                  <c:v>19137.466</c:v>
                </c:pt>
                <c:pt idx="2106">
                  <c:v>19129.798999999999</c:v>
                </c:pt>
                <c:pt idx="2107">
                  <c:v>19125.490000000002</c:v>
                </c:pt>
                <c:pt idx="2108">
                  <c:v>19120.510999999999</c:v>
                </c:pt>
                <c:pt idx="2109">
                  <c:v>19111.5</c:v>
                </c:pt>
                <c:pt idx="2110">
                  <c:v>19105.305</c:v>
                </c:pt>
                <c:pt idx="2111">
                  <c:v>19098.742999999999</c:v>
                </c:pt>
                <c:pt idx="2112">
                  <c:v>19092.506000000001</c:v>
                </c:pt>
                <c:pt idx="2113">
                  <c:v>19085.591</c:v>
                </c:pt>
                <c:pt idx="2114">
                  <c:v>19078.874</c:v>
                </c:pt>
                <c:pt idx="2115">
                  <c:v>19071.637999999999</c:v>
                </c:pt>
                <c:pt idx="2116">
                  <c:v>19066.668000000001</c:v>
                </c:pt>
                <c:pt idx="2117">
                  <c:v>19060.368999999999</c:v>
                </c:pt>
                <c:pt idx="2118">
                  <c:v>19052.514999999999</c:v>
                </c:pt>
                <c:pt idx="2119">
                  <c:v>19045.936000000002</c:v>
                </c:pt>
                <c:pt idx="2120">
                  <c:v>19039.999</c:v>
                </c:pt>
                <c:pt idx="2121">
                  <c:v>19033.598999999998</c:v>
                </c:pt>
                <c:pt idx="2122">
                  <c:v>19027.293000000001</c:v>
                </c:pt>
                <c:pt idx="2123">
                  <c:v>19020.370999999999</c:v>
                </c:pt>
                <c:pt idx="2124">
                  <c:v>19015.506000000001</c:v>
                </c:pt>
                <c:pt idx="2125">
                  <c:v>19009.151999999998</c:v>
                </c:pt>
                <c:pt idx="2126">
                  <c:v>19001.704000000002</c:v>
                </c:pt>
                <c:pt idx="2127">
                  <c:v>18996.192999999999</c:v>
                </c:pt>
                <c:pt idx="2128">
                  <c:v>18991.635999999999</c:v>
                </c:pt>
                <c:pt idx="2129">
                  <c:v>18983.73</c:v>
                </c:pt>
                <c:pt idx="2130">
                  <c:v>18977.042000000001</c:v>
                </c:pt>
                <c:pt idx="2131">
                  <c:v>18970.945</c:v>
                </c:pt>
                <c:pt idx="2132">
                  <c:v>18963.960999999999</c:v>
                </c:pt>
                <c:pt idx="2133">
                  <c:v>18957.237000000001</c:v>
                </c:pt>
                <c:pt idx="2134">
                  <c:v>18950.597000000002</c:v>
                </c:pt>
                <c:pt idx="2135">
                  <c:v>18943.074000000001</c:v>
                </c:pt>
                <c:pt idx="2136">
                  <c:v>18935.625</c:v>
                </c:pt>
                <c:pt idx="2137">
                  <c:v>18926.807000000001</c:v>
                </c:pt>
                <c:pt idx="2138">
                  <c:v>18920.031999999999</c:v>
                </c:pt>
                <c:pt idx="2139">
                  <c:v>18908.899000000001</c:v>
                </c:pt>
                <c:pt idx="2140">
                  <c:v>18902.984</c:v>
                </c:pt>
                <c:pt idx="2141">
                  <c:v>18895.018</c:v>
                </c:pt>
                <c:pt idx="2142">
                  <c:v>18890.732</c:v>
                </c:pt>
                <c:pt idx="2143">
                  <c:v>18888.638999999999</c:v>
                </c:pt>
                <c:pt idx="2144">
                  <c:v>18885.254000000001</c:v>
                </c:pt>
                <c:pt idx="2145">
                  <c:v>18880.616000000002</c:v>
                </c:pt>
                <c:pt idx="2146">
                  <c:v>18872.739000000001</c:v>
                </c:pt>
                <c:pt idx="2147">
                  <c:v>18864.963</c:v>
                </c:pt>
                <c:pt idx="2148">
                  <c:v>18855.969000000001</c:v>
                </c:pt>
                <c:pt idx="2149">
                  <c:v>18848.203000000001</c:v>
                </c:pt>
                <c:pt idx="2150">
                  <c:v>18838.867999999999</c:v>
                </c:pt>
                <c:pt idx="2151">
                  <c:v>18831.452000000001</c:v>
                </c:pt>
                <c:pt idx="2152">
                  <c:v>18822.713</c:v>
                </c:pt>
                <c:pt idx="2153">
                  <c:v>18815.46</c:v>
                </c:pt>
                <c:pt idx="2154">
                  <c:v>18807.277999999998</c:v>
                </c:pt>
                <c:pt idx="2155">
                  <c:v>18802.848999999998</c:v>
                </c:pt>
                <c:pt idx="2156">
                  <c:v>18796.348999999998</c:v>
                </c:pt>
                <c:pt idx="2157">
                  <c:v>18790.205000000002</c:v>
                </c:pt>
                <c:pt idx="2158">
                  <c:v>18784.542000000001</c:v>
                </c:pt>
                <c:pt idx="2159">
                  <c:v>18779.788</c:v>
                </c:pt>
                <c:pt idx="2160">
                  <c:v>18771.738000000001</c:v>
                </c:pt>
                <c:pt idx="2161">
                  <c:v>18765.503000000001</c:v>
                </c:pt>
                <c:pt idx="2162">
                  <c:v>18757.474999999999</c:v>
                </c:pt>
                <c:pt idx="2163">
                  <c:v>18750.552</c:v>
                </c:pt>
                <c:pt idx="2164">
                  <c:v>18745.597000000002</c:v>
                </c:pt>
                <c:pt idx="2165">
                  <c:v>18738.811000000002</c:v>
                </c:pt>
                <c:pt idx="2166">
                  <c:v>18732.949000000001</c:v>
                </c:pt>
                <c:pt idx="2167">
                  <c:v>18726.759999999998</c:v>
                </c:pt>
                <c:pt idx="2168">
                  <c:v>18720.929</c:v>
                </c:pt>
                <c:pt idx="2169">
                  <c:v>18714.491000000002</c:v>
                </c:pt>
                <c:pt idx="2170">
                  <c:v>18710.724999999999</c:v>
                </c:pt>
                <c:pt idx="2171">
                  <c:v>18704.417000000001</c:v>
                </c:pt>
                <c:pt idx="2172">
                  <c:v>18697.991000000002</c:v>
                </c:pt>
                <c:pt idx="2173">
                  <c:v>18693.269</c:v>
                </c:pt>
                <c:pt idx="2174">
                  <c:v>18687.345000000001</c:v>
                </c:pt>
                <c:pt idx="2175">
                  <c:v>18682.125</c:v>
                </c:pt>
                <c:pt idx="2176">
                  <c:v>18677.821</c:v>
                </c:pt>
                <c:pt idx="2177">
                  <c:v>18671.490000000002</c:v>
                </c:pt>
                <c:pt idx="2178">
                  <c:v>18665.812000000002</c:v>
                </c:pt>
                <c:pt idx="2179">
                  <c:v>18659.733</c:v>
                </c:pt>
                <c:pt idx="2180">
                  <c:v>18656.136999999999</c:v>
                </c:pt>
                <c:pt idx="2181">
                  <c:v>18653.366999999998</c:v>
                </c:pt>
                <c:pt idx="2182">
                  <c:v>18649.45</c:v>
                </c:pt>
                <c:pt idx="2183">
                  <c:v>18644.030999999999</c:v>
                </c:pt>
                <c:pt idx="2184">
                  <c:v>18636.786</c:v>
                </c:pt>
                <c:pt idx="2185">
                  <c:v>18629.560000000001</c:v>
                </c:pt>
                <c:pt idx="2186">
                  <c:v>18619.736000000001</c:v>
                </c:pt>
                <c:pt idx="2187">
                  <c:v>18611.864000000001</c:v>
                </c:pt>
                <c:pt idx="2188">
                  <c:v>18606.05</c:v>
                </c:pt>
                <c:pt idx="2189">
                  <c:v>18597.203000000001</c:v>
                </c:pt>
                <c:pt idx="2190">
                  <c:v>18591.846000000001</c:v>
                </c:pt>
                <c:pt idx="2191">
                  <c:v>18585.021000000001</c:v>
                </c:pt>
                <c:pt idx="2192">
                  <c:v>18580.503000000001</c:v>
                </c:pt>
                <c:pt idx="2193">
                  <c:v>18573.805</c:v>
                </c:pt>
                <c:pt idx="2194">
                  <c:v>18567.605</c:v>
                </c:pt>
                <c:pt idx="2195">
                  <c:v>18566.449000000001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C4D5-4DA4-9F49-05C7FA563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150616"/>
        <c:axId val="1"/>
      </c:scatterChart>
      <c:valAx>
        <c:axId val="486150616"/>
        <c:scaling>
          <c:orientation val="minMax"/>
          <c:max val="9.0000000000000024E-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75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b="0" dirty="0">
                    <a:latin typeface="+mn-lt"/>
                  </a:rPr>
                  <a:t>DISPLACEMENT (INCH)</a:t>
                </a:r>
              </a:p>
            </c:rich>
          </c:tx>
          <c:layout>
            <c:manualLayout>
              <c:xMode val="edge"/>
              <c:yMode val="edge"/>
              <c:x val="0.40887290530991316"/>
              <c:y val="0.9178226813745898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250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175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b="0" dirty="0">
                    <a:latin typeface="+mn-lt"/>
                  </a:rPr>
                  <a:t>LOAD (LB-F)</a:t>
                </a:r>
              </a:p>
            </c:rich>
          </c:tx>
          <c:layout>
            <c:manualLayout>
              <c:xMode val="edge"/>
              <c:yMode val="edge"/>
              <c:x val="7.6441887071808353E-3"/>
              <c:y val="0.3469821610764662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86150616"/>
        <c:crosses val="autoZero"/>
        <c:crossBetween val="midCat"/>
      </c:valAx>
      <c:spPr>
        <a:solidFill>
          <a:schemeClr val="bg1">
            <a:lumMod val="95000"/>
          </a:schemeClr>
        </a:solidFill>
        <a:ln w="25400">
          <a:noFill/>
        </a:ln>
      </c:spPr>
    </c:plotArea>
    <c:legend>
      <c:legendPos val="t"/>
      <c:layout>
        <c:manualLayout>
          <c:xMode val="edge"/>
          <c:yMode val="edge"/>
          <c:x val="0.10249932700720102"/>
          <c:y val="0.11995773903856313"/>
          <c:w val="0.80626791843327272"/>
          <c:h val="4.013460282599382E-2"/>
        </c:manualLayout>
      </c:layout>
      <c:overlay val="0"/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C-Channel TENSION</a:t>
            </a:r>
            <a:r>
              <a:rPr lang="en-US" baseline="0" dirty="0"/>
              <a:t> - </a:t>
            </a:r>
            <a:r>
              <a:rPr lang="en-US" dirty="0"/>
              <a:t>Load VS Displacement</a:t>
            </a:r>
          </a:p>
          <a:p>
            <a:pPr>
              <a:defRPr/>
            </a:pPr>
            <a:r>
              <a:rPr lang="en-US" dirty="0"/>
              <a:t>CTE-400-36-x-y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-8-30</c:v>
          </c:tx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'CTE-400-36-4-WEB-PP-32(Failure)'!$E$9:$E$6310</c:f>
              <c:numCache>
                <c:formatCode>General</c:formatCode>
                <c:ptCount val="6302"/>
                <c:pt idx="0">
                  <c:v>4.0000000000000003E-5</c:v>
                </c:pt>
                <c:pt idx="1">
                  <c:v>5.0000000000000002E-5</c:v>
                </c:pt>
                <c:pt idx="2">
                  <c:v>1E-4</c:v>
                </c:pt>
                <c:pt idx="3">
                  <c:v>1.2000000000000002E-4</c:v>
                </c:pt>
                <c:pt idx="4">
                  <c:v>1.4000000000000001E-4</c:v>
                </c:pt>
                <c:pt idx="5">
                  <c:v>1.8999999999999998E-4</c:v>
                </c:pt>
                <c:pt idx="6">
                  <c:v>2.1000000000000001E-4</c:v>
                </c:pt>
                <c:pt idx="7">
                  <c:v>2.5000000000000001E-4</c:v>
                </c:pt>
                <c:pt idx="8">
                  <c:v>2.7E-4</c:v>
                </c:pt>
                <c:pt idx="9">
                  <c:v>3.1999999999999997E-4</c:v>
                </c:pt>
                <c:pt idx="10">
                  <c:v>3.6000000000000002E-4</c:v>
                </c:pt>
                <c:pt idx="11">
                  <c:v>3.8999999999999999E-4</c:v>
                </c:pt>
                <c:pt idx="12">
                  <c:v>4.2999999999999999E-4</c:v>
                </c:pt>
                <c:pt idx="13">
                  <c:v>4.6000000000000001E-4</c:v>
                </c:pt>
                <c:pt idx="14">
                  <c:v>4.6999999999999999E-4</c:v>
                </c:pt>
                <c:pt idx="15">
                  <c:v>5.0000000000000001E-4</c:v>
                </c:pt>
                <c:pt idx="16">
                  <c:v>5.2999999999999998E-4</c:v>
                </c:pt>
                <c:pt idx="17">
                  <c:v>5.8E-4</c:v>
                </c:pt>
                <c:pt idx="18">
                  <c:v>6.3000000000000003E-4</c:v>
                </c:pt>
                <c:pt idx="19">
                  <c:v>6.3000000000000003E-4</c:v>
                </c:pt>
                <c:pt idx="20">
                  <c:v>6.8999999999999997E-4</c:v>
                </c:pt>
                <c:pt idx="21">
                  <c:v>7.5000000000000002E-4</c:v>
                </c:pt>
                <c:pt idx="22">
                  <c:v>8.0000000000000004E-4</c:v>
                </c:pt>
                <c:pt idx="23">
                  <c:v>8.3000000000000001E-4</c:v>
                </c:pt>
                <c:pt idx="24">
                  <c:v>8.4000000000000003E-4</c:v>
                </c:pt>
                <c:pt idx="25">
                  <c:v>8.7000000000000001E-4</c:v>
                </c:pt>
                <c:pt idx="26">
                  <c:v>8.9999999999999998E-4</c:v>
                </c:pt>
                <c:pt idx="27">
                  <c:v>9.3999999999999997E-4</c:v>
                </c:pt>
                <c:pt idx="28">
                  <c:v>9.5E-4</c:v>
                </c:pt>
                <c:pt idx="29">
                  <c:v>1.01E-3</c:v>
                </c:pt>
                <c:pt idx="30">
                  <c:v>1.0300000000000001E-3</c:v>
                </c:pt>
                <c:pt idx="31">
                  <c:v>1.0700000000000002E-3</c:v>
                </c:pt>
                <c:pt idx="32">
                  <c:v>1.09E-3</c:v>
                </c:pt>
                <c:pt idx="33">
                  <c:v>1.1200000000000001E-3</c:v>
                </c:pt>
                <c:pt idx="34">
                  <c:v>1.1800000000000001E-3</c:v>
                </c:pt>
                <c:pt idx="35">
                  <c:v>1.2100000000000001E-3</c:v>
                </c:pt>
                <c:pt idx="36">
                  <c:v>1.2300000000000002E-3</c:v>
                </c:pt>
                <c:pt idx="37">
                  <c:v>1.2800000000000001E-3</c:v>
                </c:pt>
                <c:pt idx="38">
                  <c:v>1.3000000000000002E-3</c:v>
                </c:pt>
                <c:pt idx="39">
                  <c:v>1.34E-3</c:v>
                </c:pt>
                <c:pt idx="40">
                  <c:v>1.3700000000000001E-3</c:v>
                </c:pt>
                <c:pt idx="41">
                  <c:v>1.3800000000000002E-3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1.4700000000000002E-3</c:v>
                </c:pt>
                <c:pt idx="45">
                  <c:v>1.5100000000000001E-3</c:v>
                </c:pt>
                <c:pt idx="46">
                  <c:v>1.5600000000000002E-3</c:v>
                </c:pt>
                <c:pt idx="47">
                  <c:v>1.5900000000000001E-3</c:v>
                </c:pt>
                <c:pt idx="48">
                  <c:v>1.6400000000000002E-3</c:v>
                </c:pt>
                <c:pt idx="49">
                  <c:v>1.67E-3</c:v>
                </c:pt>
                <c:pt idx="50">
                  <c:v>1.7000000000000001E-3</c:v>
                </c:pt>
                <c:pt idx="51">
                  <c:v>1.7300000000000002E-3</c:v>
                </c:pt>
                <c:pt idx="52">
                  <c:v>1.7800000000000001E-3</c:v>
                </c:pt>
                <c:pt idx="53">
                  <c:v>1.8100000000000002E-3</c:v>
                </c:pt>
                <c:pt idx="54">
                  <c:v>1.83E-3</c:v>
                </c:pt>
                <c:pt idx="55">
                  <c:v>1.8900000000000002E-3</c:v>
                </c:pt>
                <c:pt idx="56">
                  <c:v>1.91E-3</c:v>
                </c:pt>
                <c:pt idx="57">
                  <c:v>1.9500000000000001E-3</c:v>
                </c:pt>
                <c:pt idx="58">
                  <c:v>1.9599999999999999E-3</c:v>
                </c:pt>
                <c:pt idx="59">
                  <c:v>2.0200000000000001E-3</c:v>
                </c:pt>
                <c:pt idx="60">
                  <c:v>2.0600000000000002E-3</c:v>
                </c:pt>
                <c:pt idx="61">
                  <c:v>2.0700000000000002E-3</c:v>
                </c:pt>
                <c:pt idx="62">
                  <c:v>2.1099999999999999E-3</c:v>
                </c:pt>
                <c:pt idx="63">
                  <c:v>2.15E-3</c:v>
                </c:pt>
                <c:pt idx="64">
                  <c:v>2.1700000000000001E-3</c:v>
                </c:pt>
                <c:pt idx="65">
                  <c:v>2.2100000000000002E-3</c:v>
                </c:pt>
                <c:pt idx="66">
                  <c:v>2.2400000000000002E-3</c:v>
                </c:pt>
                <c:pt idx="67">
                  <c:v>2.3E-3</c:v>
                </c:pt>
                <c:pt idx="68">
                  <c:v>2.31E-3</c:v>
                </c:pt>
                <c:pt idx="69">
                  <c:v>2.3500000000000001E-3</c:v>
                </c:pt>
                <c:pt idx="70">
                  <c:v>2.4000000000000002E-3</c:v>
                </c:pt>
                <c:pt idx="71">
                  <c:v>2.4599999999999999E-3</c:v>
                </c:pt>
                <c:pt idx="72">
                  <c:v>2.47E-3</c:v>
                </c:pt>
                <c:pt idx="73">
                  <c:v>2.49E-3</c:v>
                </c:pt>
                <c:pt idx="74">
                  <c:v>2.5500000000000002E-3</c:v>
                </c:pt>
                <c:pt idx="75">
                  <c:v>2.5700000000000002E-3</c:v>
                </c:pt>
                <c:pt idx="76">
                  <c:v>2.5900000000000003E-3</c:v>
                </c:pt>
                <c:pt idx="77">
                  <c:v>2.63E-3</c:v>
                </c:pt>
                <c:pt idx="78">
                  <c:v>2.65E-3</c:v>
                </c:pt>
                <c:pt idx="79">
                  <c:v>2.6800000000000001E-3</c:v>
                </c:pt>
                <c:pt idx="80">
                  <c:v>2.7200000000000002E-3</c:v>
                </c:pt>
                <c:pt idx="81">
                  <c:v>2.7600000000000003E-3</c:v>
                </c:pt>
                <c:pt idx="82">
                  <c:v>2.8E-3</c:v>
                </c:pt>
                <c:pt idx="83">
                  <c:v>2.81E-3</c:v>
                </c:pt>
                <c:pt idx="84">
                  <c:v>2.8500000000000001E-3</c:v>
                </c:pt>
                <c:pt idx="85">
                  <c:v>2.8900000000000002E-3</c:v>
                </c:pt>
                <c:pt idx="86">
                  <c:v>2.9000000000000002E-3</c:v>
                </c:pt>
                <c:pt idx="87">
                  <c:v>2.9300000000000003E-3</c:v>
                </c:pt>
                <c:pt idx="88">
                  <c:v>2.97E-3</c:v>
                </c:pt>
                <c:pt idx="89">
                  <c:v>3.0000000000000001E-3</c:v>
                </c:pt>
                <c:pt idx="90">
                  <c:v>3.0600000000000002E-3</c:v>
                </c:pt>
                <c:pt idx="91">
                  <c:v>3.0900000000000003E-3</c:v>
                </c:pt>
                <c:pt idx="92">
                  <c:v>3.1199999999999999E-3</c:v>
                </c:pt>
                <c:pt idx="93">
                  <c:v>3.14E-3</c:v>
                </c:pt>
                <c:pt idx="94">
                  <c:v>3.1800000000000001E-3</c:v>
                </c:pt>
                <c:pt idx="95">
                  <c:v>3.2400000000000003E-3</c:v>
                </c:pt>
                <c:pt idx="96">
                  <c:v>3.2600000000000003E-3</c:v>
                </c:pt>
                <c:pt idx="97">
                  <c:v>3.32E-3</c:v>
                </c:pt>
                <c:pt idx="98">
                  <c:v>3.3300000000000001E-3</c:v>
                </c:pt>
                <c:pt idx="99">
                  <c:v>3.3400000000000001E-3</c:v>
                </c:pt>
                <c:pt idx="100">
                  <c:v>3.3800000000000002E-3</c:v>
                </c:pt>
                <c:pt idx="101">
                  <c:v>3.4100000000000003E-3</c:v>
                </c:pt>
                <c:pt idx="102">
                  <c:v>3.4399999999999999E-3</c:v>
                </c:pt>
                <c:pt idx="103">
                  <c:v>3.47E-3</c:v>
                </c:pt>
                <c:pt idx="104">
                  <c:v>3.49E-3</c:v>
                </c:pt>
                <c:pt idx="105">
                  <c:v>3.5200000000000001E-3</c:v>
                </c:pt>
                <c:pt idx="106">
                  <c:v>3.5600000000000002E-3</c:v>
                </c:pt>
                <c:pt idx="107">
                  <c:v>3.5900000000000003E-3</c:v>
                </c:pt>
                <c:pt idx="108">
                  <c:v>3.65E-3</c:v>
                </c:pt>
                <c:pt idx="109">
                  <c:v>3.6600000000000001E-3</c:v>
                </c:pt>
                <c:pt idx="110">
                  <c:v>3.7100000000000002E-3</c:v>
                </c:pt>
                <c:pt idx="111">
                  <c:v>3.7500000000000003E-3</c:v>
                </c:pt>
                <c:pt idx="112">
                  <c:v>3.82E-3</c:v>
                </c:pt>
                <c:pt idx="113">
                  <c:v>3.8400000000000001E-3</c:v>
                </c:pt>
                <c:pt idx="114">
                  <c:v>3.8800000000000002E-3</c:v>
                </c:pt>
                <c:pt idx="115">
                  <c:v>3.9100000000000003E-3</c:v>
                </c:pt>
                <c:pt idx="116">
                  <c:v>3.9299999999999995E-3</c:v>
                </c:pt>
                <c:pt idx="117">
                  <c:v>3.9900000000000005E-3</c:v>
                </c:pt>
                <c:pt idx="118">
                  <c:v>4.0000000000000001E-3</c:v>
                </c:pt>
                <c:pt idx="119">
                  <c:v>4.0400000000000002E-3</c:v>
                </c:pt>
                <c:pt idx="120">
                  <c:v>4.0699999999999998E-3</c:v>
                </c:pt>
                <c:pt idx="121">
                  <c:v>4.1000000000000003E-3</c:v>
                </c:pt>
                <c:pt idx="122">
                  <c:v>4.1400000000000005E-3</c:v>
                </c:pt>
                <c:pt idx="123">
                  <c:v>4.1900000000000001E-3</c:v>
                </c:pt>
                <c:pt idx="124">
                  <c:v>4.2100000000000002E-3</c:v>
                </c:pt>
                <c:pt idx="125">
                  <c:v>4.2300000000000003E-3</c:v>
                </c:pt>
                <c:pt idx="126">
                  <c:v>4.2700000000000004E-3</c:v>
                </c:pt>
                <c:pt idx="127">
                  <c:v>4.3E-3</c:v>
                </c:pt>
                <c:pt idx="128">
                  <c:v>4.3400000000000001E-3</c:v>
                </c:pt>
                <c:pt idx="129">
                  <c:v>4.3699999999999998E-3</c:v>
                </c:pt>
                <c:pt idx="130">
                  <c:v>4.4200000000000003E-3</c:v>
                </c:pt>
                <c:pt idx="131">
                  <c:v>4.4200000000000003E-3</c:v>
                </c:pt>
                <c:pt idx="132">
                  <c:v>4.4600000000000004E-3</c:v>
                </c:pt>
                <c:pt idx="133">
                  <c:v>4.5000000000000005E-3</c:v>
                </c:pt>
                <c:pt idx="134">
                  <c:v>4.5300000000000002E-3</c:v>
                </c:pt>
                <c:pt idx="135">
                  <c:v>4.5700000000000003E-3</c:v>
                </c:pt>
                <c:pt idx="136">
                  <c:v>4.5999999999999999E-3</c:v>
                </c:pt>
                <c:pt idx="137">
                  <c:v>4.64E-3</c:v>
                </c:pt>
                <c:pt idx="138">
                  <c:v>4.6699999999999997E-3</c:v>
                </c:pt>
                <c:pt idx="139">
                  <c:v>4.7200000000000002E-3</c:v>
                </c:pt>
                <c:pt idx="140">
                  <c:v>4.7200000000000002E-3</c:v>
                </c:pt>
                <c:pt idx="141">
                  <c:v>4.7699999999999999E-3</c:v>
                </c:pt>
                <c:pt idx="142">
                  <c:v>4.79E-3</c:v>
                </c:pt>
                <c:pt idx="143">
                  <c:v>4.8200000000000005E-3</c:v>
                </c:pt>
                <c:pt idx="144">
                  <c:v>4.8599999999999997E-3</c:v>
                </c:pt>
                <c:pt idx="145">
                  <c:v>4.8999999999999998E-3</c:v>
                </c:pt>
                <c:pt idx="146">
                  <c:v>4.9199999999999999E-3</c:v>
                </c:pt>
                <c:pt idx="147">
                  <c:v>4.9500000000000004E-3</c:v>
                </c:pt>
                <c:pt idx="148">
                  <c:v>4.9900000000000005E-3</c:v>
                </c:pt>
                <c:pt idx="149">
                  <c:v>5.0000000000000001E-3</c:v>
                </c:pt>
                <c:pt idx="150">
                  <c:v>5.0499999999999998E-3</c:v>
                </c:pt>
                <c:pt idx="151">
                  <c:v>5.0699999999999999E-3</c:v>
                </c:pt>
                <c:pt idx="152">
                  <c:v>5.1200000000000004E-3</c:v>
                </c:pt>
                <c:pt idx="153">
                  <c:v>5.1500000000000001E-3</c:v>
                </c:pt>
                <c:pt idx="154">
                  <c:v>5.1600000000000005E-3</c:v>
                </c:pt>
                <c:pt idx="155">
                  <c:v>5.1900000000000002E-3</c:v>
                </c:pt>
                <c:pt idx="156">
                  <c:v>5.2399999999999999E-3</c:v>
                </c:pt>
                <c:pt idx="157">
                  <c:v>5.28E-3</c:v>
                </c:pt>
                <c:pt idx="158">
                  <c:v>5.3200000000000001E-3</c:v>
                </c:pt>
                <c:pt idx="159">
                  <c:v>5.3499999999999997E-3</c:v>
                </c:pt>
                <c:pt idx="160">
                  <c:v>5.3699999999999998E-3</c:v>
                </c:pt>
                <c:pt idx="161">
                  <c:v>5.4000000000000003E-3</c:v>
                </c:pt>
                <c:pt idx="162">
                  <c:v>5.45E-3</c:v>
                </c:pt>
                <c:pt idx="163">
                  <c:v>5.47E-3</c:v>
                </c:pt>
                <c:pt idx="164">
                  <c:v>5.4999999999999997E-3</c:v>
                </c:pt>
                <c:pt idx="165">
                  <c:v>5.5399999999999998E-3</c:v>
                </c:pt>
                <c:pt idx="166">
                  <c:v>5.5599999999999998E-3</c:v>
                </c:pt>
                <c:pt idx="167">
                  <c:v>5.6100000000000004E-3</c:v>
                </c:pt>
                <c:pt idx="168">
                  <c:v>5.6300000000000005E-3</c:v>
                </c:pt>
                <c:pt idx="169">
                  <c:v>5.6800000000000002E-3</c:v>
                </c:pt>
                <c:pt idx="170">
                  <c:v>5.7000000000000002E-3</c:v>
                </c:pt>
                <c:pt idx="171">
                  <c:v>5.7299999999999999E-3</c:v>
                </c:pt>
                <c:pt idx="172">
                  <c:v>5.77E-3</c:v>
                </c:pt>
                <c:pt idx="173">
                  <c:v>5.8000000000000005E-3</c:v>
                </c:pt>
                <c:pt idx="174">
                  <c:v>5.8399999999999997E-3</c:v>
                </c:pt>
                <c:pt idx="175">
                  <c:v>5.8500000000000002E-3</c:v>
                </c:pt>
                <c:pt idx="176">
                  <c:v>5.8999999999999999E-3</c:v>
                </c:pt>
                <c:pt idx="177">
                  <c:v>5.94E-3</c:v>
                </c:pt>
                <c:pt idx="178">
                  <c:v>5.9700000000000005E-3</c:v>
                </c:pt>
                <c:pt idx="179">
                  <c:v>6.0099999999999997E-3</c:v>
                </c:pt>
                <c:pt idx="180">
                  <c:v>6.0499999999999998E-3</c:v>
                </c:pt>
                <c:pt idx="181">
                  <c:v>6.0800000000000003E-3</c:v>
                </c:pt>
                <c:pt idx="182">
                  <c:v>6.11E-3</c:v>
                </c:pt>
                <c:pt idx="183">
                  <c:v>6.1400000000000005E-3</c:v>
                </c:pt>
                <c:pt idx="184">
                  <c:v>6.1700000000000001E-3</c:v>
                </c:pt>
                <c:pt idx="185">
                  <c:v>6.2300000000000003E-3</c:v>
                </c:pt>
                <c:pt idx="186">
                  <c:v>6.2399999999999999E-3</c:v>
                </c:pt>
                <c:pt idx="187">
                  <c:v>6.2700000000000004E-3</c:v>
                </c:pt>
                <c:pt idx="188">
                  <c:v>6.3E-3</c:v>
                </c:pt>
                <c:pt idx="189">
                  <c:v>6.3400000000000001E-3</c:v>
                </c:pt>
                <c:pt idx="190">
                  <c:v>6.3699999999999998E-3</c:v>
                </c:pt>
                <c:pt idx="191">
                  <c:v>6.4000000000000003E-3</c:v>
                </c:pt>
                <c:pt idx="192">
                  <c:v>6.45E-3</c:v>
                </c:pt>
                <c:pt idx="193">
                  <c:v>6.4999999999999997E-3</c:v>
                </c:pt>
                <c:pt idx="194">
                  <c:v>6.5300000000000002E-3</c:v>
                </c:pt>
                <c:pt idx="195">
                  <c:v>6.5599999999999999E-3</c:v>
                </c:pt>
                <c:pt idx="196">
                  <c:v>6.5900000000000004E-3</c:v>
                </c:pt>
                <c:pt idx="197">
                  <c:v>6.6400000000000001E-3</c:v>
                </c:pt>
                <c:pt idx="198">
                  <c:v>6.6600000000000001E-3</c:v>
                </c:pt>
                <c:pt idx="199">
                  <c:v>6.7200000000000003E-3</c:v>
                </c:pt>
                <c:pt idx="200">
                  <c:v>6.7299999999999999E-3</c:v>
                </c:pt>
                <c:pt idx="201">
                  <c:v>6.7800000000000004E-3</c:v>
                </c:pt>
                <c:pt idx="202">
                  <c:v>6.8199999999999997E-3</c:v>
                </c:pt>
                <c:pt idx="203">
                  <c:v>6.8500000000000002E-3</c:v>
                </c:pt>
                <c:pt idx="204">
                  <c:v>6.8900000000000003E-3</c:v>
                </c:pt>
                <c:pt idx="205">
                  <c:v>6.9300000000000004E-3</c:v>
                </c:pt>
                <c:pt idx="206">
                  <c:v>6.96E-3</c:v>
                </c:pt>
                <c:pt idx="207">
                  <c:v>6.9899999999999997E-3</c:v>
                </c:pt>
                <c:pt idx="208">
                  <c:v>7.0099999999999997E-3</c:v>
                </c:pt>
                <c:pt idx="209">
                  <c:v>7.0600000000000003E-3</c:v>
                </c:pt>
                <c:pt idx="210">
                  <c:v>7.1000000000000004E-3</c:v>
                </c:pt>
                <c:pt idx="211">
                  <c:v>7.1200000000000005E-3</c:v>
                </c:pt>
                <c:pt idx="212">
                  <c:v>7.1500000000000001E-3</c:v>
                </c:pt>
                <c:pt idx="213">
                  <c:v>7.1999999999999998E-3</c:v>
                </c:pt>
                <c:pt idx="214">
                  <c:v>7.2199999999999999E-3</c:v>
                </c:pt>
                <c:pt idx="215">
                  <c:v>7.2500000000000004E-3</c:v>
                </c:pt>
                <c:pt idx="216">
                  <c:v>7.3100000000000005E-3</c:v>
                </c:pt>
                <c:pt idx="217">
                  <c:v>7.3299999999999997E-3</c:v>
                </c:pt>
                <c:pt idx="218">
                  <c:v>7.3499999999999998E-3</c:v>
                </c:pt>
                <c:pt idx="219">
                  <c:v>7.3899999999999999E-3</c:v>
                </c:pt>
                <c:pt idx="220">
                  <c:v>7.43E-3</c:v>
                </c:pt>
                <c:pt idx="221">
                  <c:v>7.4400000000000004E-3</c:v>
                </c:pt>
                <c:pt idx="222">
                  <c:v>7.4900000000000001E-3</c:v>
                </c:pt>
                <c:pt idx="223">
                  <c:v>7.5300000000000002E-3</c:v>
                </c:pt>
                <c:pt idx="224">
                  <c:v>7.5599999999999999E-3</c:v>
                </c:pt>
                <c:pt idx="225">
                  <c:v>7.5900000000000004E-3</c:v>
                </c:pt>
                <c:pt idx="226">
                  <c:v>7.62E-3</c:v>
                </c:pt>
                <c:pt idx="227">
                  <c:v>7.62E-3</c:v>
                </c:pt>
                <c:pt idx="228">
                  <c:v>7.6600000000000001E-3</c:v>
                </c:pt>
                <c:pt idx="229">
                  <c:v>7.7099999999999998E-3</c:v>
                </c:pt>
                <c:pt idx="230">
                  <c:v>7.77E-3</c:v>
                </c:pt>
                <c:pt idx="231">
                  <c:v>7.7800000000000005E-3</c:v>
                </c:pt>
                <c:pt idx="232">
                  <c:v>7.8199999999999988E-3</c:v>
                </c:pt>
                <c:pt idx="233">
                  <c:v>7.8499999999999993E-3</c:v>
                </c:pt>
                <c:pt idx="234">
                  <c:v>7.9000000000000008E-3</c:v>
                </c:pt>
                <c:pt idx="235">
                  <c:v>7.92E-3</c:v>
                </c:pt>
                <c:pt idx="236">
                  <c:v>7.9500000000000005E-3</c:v>
                </c:pt>
                <c:pt idx="237">
                  <c:v>7.9799999999999992E-3</c:v>
                </c:pt>
                <c:pt idx="238">
                  <c:v>8.0199999999999994E-3</c:v>
                </c:pt>
                <c:pt idx="239">
                  <c:v>8.0400000000000003E-3</c:v>
                </c:pt>
                <c:pt idx="240">
                  <c:v>8.0800000000000004E-3</c:v>
                </c:pt>
                <c:pt idx="241">
                  <c:v>8.1100000000000009E-3</c:v>
                </c:pt>
                <c:pt idx="242">
                  <c:v>8.1499999999999993E-3</c:v>
                </c:pt>
                <c:pt idx="243">
                  <c:v>8.1799999999999998E-3</c:v>
                </c:pt>
                <c:pt idx="244">
                  <c:v>8.2299999999999995E-3</c:v>
                </c:pt>
                <c:pt idx="245">
                  <c:v>8.2500000000000004E-3</c:v>
                </c:pt>
                <c:pt idx="246">
                  <c:v>8.3000000000000001E-3</c:v>
                </c:pt>
                <c:pt idx="247">
                  <c:v>8.3400000000000002E-3</c:v>
                </c:pt>
                <c:pt idx="248">
                  <c:v>8.3599999999999994E-3</c:v>
                </c:pt>
                <c:pt idx="249">
                  <c:v>8.3700000000000007E-3</c:v>
                </c:pt>
                <c:pt idx="250">
                  <c:v>8.3999999999999995E-3</c:v>
                </c:pt>
                <c:pt idx="251">
                  <c:v>8.4500000000000009E-3</c:v>
                </c:pt>
                <c:pt idx="252">
                  <c:v>8.4799999999999997E-3</c:v>
                </c:pt>
                <c:pt idx="253">
                  <c:v>8.5299999999999994E-3</c:v>
                </c:pt>
                <c:pt idx="254">
                  <c:v>8.5800000000000008E-3</c:v>
                </c:pt>
                <c:pt idx="255">
                  <c:v>8.6E-3</c:v>
                </c:pt>
                <c:pt idx="256">
                  <c:v>8.6400000000000001E-3</c:v>
                </c:pt>
                <c:pt idx="257">
                  <c:v>8.6499999999999997E-3</c:v>
                </c:pt>
                <c:pt idx="258">
                  <c:v>8.6800000000000002E-3</c:v>
                </c:pt>
                <c:pt idx="259">
                  <c:v>8.7200000000000003E-3</c:v>
                </c:pt>
                <c:pt idx="260">
                  <c:v>8.7500000000000008E-3</c:v>
                </c:pt>
                <c:pt idx="261">
                  <c:v>8.7799999999999996E-3</c:v>
                </c:pt>
                <c:pt idx="262">
                  <c:v>8.8100000000000001E-3</c:v>
                </c:pt>
                <c:pt idx="263">
                  <c:v>8.8500000000000002E-3</c:v>
                </c:pt>
                <c:pt idx="264">
                  <c:v>8.8800000000000007E-3</c:v>
                </c:pt>
                <c:pt idx="265">
                  <c:v>8.9099999999999995E-3</c:v>
                </c:pt>
                <c:pt idx="266">
                  <c:v>8.9499999999999996E-3</c:v>
                </c:pt>
                <c:pt idx="267">
                  <c:v>8.9899999999999997E-3</c:v>
                </c:pt>
                <c:pt idx="268">
                  <c:v>9.0399999999999994E-3</c:v>
                </c:pt>
                <c:pt idx="269">
                  <c:v>9.0399999999999994E-3</c:v>
                </c:pt>
                <c:pt idx="270">
                  <c:v>9.0799999999999995E-3</c:v>
                </c:pt>
                <c:pt idx="271">
                  <c:v>9.11E-3</c:v>
                </c:pt>
                <c:pt idx="272">
                  <c:v>9.1199999999999996E-3</c:v>
                </c:pt>
                <c:pt idx="273">
                  <c:v>9.1800000000000007E-3</c:v>
                </c:pt>
                <c:pt idx="274">
                  <c:v>9.1900000000000003E-3</c:v>
                </c:pt>
                <c:pt idx="275">
                  <c:v>9.2399999999999999E-3</c:v>
                </c:pt>
                <c:pt idx="276">
                  <c:v>9.2700000000000005E-3</c:v>
                </c:pt>
                <c:pt idx="277">
                  <c:v>9.3200000000000002E-3</c:v>
                </c:pt>
                <c:pt idx="278">
                  <c:v>9.3500000000000007E-3</c:v>
                </c:pt>
                <c:pt idx="279">
                  <c:v>9.3699999999999999E-3</c:v>
                </c:pt>
                <c:pt idx="280">
                  <c:v>9.4300000000000009E-3</c:v>
                </c:pt>
                <c:pt idx="281">
                  <c:v>9.4500000000000001E-3</c:v>
                </c:pt>
                <c:pt idx="282">
                  <c:v>9.4900000000000002E-3</c:v>
                </c:pt>
                <c:pt idx="283">
                  <c:v>9.4999999999999998E-3</c:v>
                </c:pt>
                <c:pt idx="284">
                  <c:v>9.5300000000000003E-3</c:v>
                </c:pt>
                <c:pt idx="285">
                  <c:v>9.5899999999999996E-3</c:v>
                </c:pt>
                <c:pt idx="286">
                  <c:v>9.6299999999999997E-3</c:v>
                </c:pt>
                <c:pt idx="287">
                  <c:v>9.6500000000000006E-3</c:v>
                </c:pt>
                <c:pt idx="288">
                  <c:v>9.6799999999999994E-3</c:v>
                </c:pt>
                <c:pt idx="289">
                  <c:v>9.7099999999999999E-3</c:v>
                </c:pt>
                <c:pt idx="290">
                  <c:v>9.75E-3</c:v>
                </c:pt>
                <c:pt idx="291">
                  <c:v>9.7700000000000009E-3</c:v>
                </c:pt>
                <c:pt idx="292">
                  <c:v>9.7900000000000001E-3</c:v>
                </c:pt>
                <c:pt idx="293">
                  <c:v>9.8300000000000002E-3</c:v>
                </c:pt>
                <c:pt idx="294">
                  <c:v>9.8799999999999999E-3</c:v>
                </c:pt>
                <c:pt idx="295">
                  <c:v>9.92E-3</c:v>
                </c:pt>
                <c:pt idx="296">
                  <c:v>9.9600000000000001E-3</c:v>
                </c:pt>
                <c:pt idx="297">
                  <c:v>9.9699999999999997E-3</c:v>
                </c:pt>
                <c:pt idx="298">
                  <c:v>9.9900000000000006E-3</c:v>
                </c:pt>
                <c:pt idx="299">
                  <c:v>1.0019999999999999E-2</c:v>
                </c:pt>
                <c:pt idx="300">
                  <c:v>1.008E-2</c:v>
                </c:pt>
                <c:pt idx="301">
                  <c:v>1.0120000000000001E-2</c:v>
                </c:pt>
                <c:pt idx="302">
                  <c:v>1.0160000000000001E-2</c:v>
                </c:pt>
                <c:pt idx="303">
                  <c:v>1.0200000000000001E-2</c:v>
                </c:pt>
                <c:pt idx="304">
                  <c:v>1.023E-2</c:v>
                </c:pt>
                <c:pt idx="305">
                  <c:v>1.026E-2</c:v>
                </c:pt>
                <c:pt idx="306">
                  <c:v>1.0280000000000001E-2</c:v>
                </c:pt>
                <c:pt idx="307">
                  <c:v>1.0330000000000001E-2</c:v>
                </c:pt>
                <c:pt idx="308">
                  <c:v>1.0359999999999999E-2</c:v>
                </c:pt>
                <c:pt idx="309">
                  <c:v>1.0410000000000001E-2</c:v>
                </c:pt>
                <c:pt idx="310">
                  <c:v>1.043E-2</c:v>
                </c:pt>
                <c:pt idx="311">
                  <c:v>1.0450000000000001E-2</c:v>
                </c:pt>
                <c:pt idx="312">
                  <c:v>1.0500000000000001E-2</c:v>
                </c:pt>
                <c:pt idx="313">
                  <c:v>1.0540000000000001E-2</c:v>
                </c:pt>
                <c:pt idx="314">
                  <c:v>1.056E-2</c:v>
                </c:pt>
                <c:pt idx="315">
                  <c:v>1.06E-2</c:v>
                </c:pt>
                <c:pt idx="316">
                  <c:v>1.064E-2</c:v>
                </c:pt>
                <c:pt idx="317">
                  <c:v>1.064E-2</c:v>
                </c:pt>
                <c:pt idx="318">
                  <c:v>1.069E-2</c:v>
                </c:pt>
                <c:pt idx="319">
                  <c:v>1.073E-2</c:v>
                </c:pt>
                <c:pt idx="320">
                  <c:v>1.076E-2</c:v>
                </c:pt>
                <c:pt idx="321">
                  <c:v>1.081E-2</c:v>
                </c:pt>
                <c:pt idx="322">
                  <c:v>1.0829999999999999E-2</c:v>
                </c:pt>
                <c:pt idx="323">
                  <c:v>1.0829999999999999E-2</c:v>
                </c:pt>
                <c:pt idx="324">
                  <c:v>1.0869999999999999E-2</c:v>
                </c:pt>
                <c:pt idx="325">
                  <c:v>1.089E-2</c:v>
                </c:pt>
                <c:pt idx="326">
                  <c:v>1.095E-2</c:v>
                </c:pt>
                <c:pt idx="327">
                  <c:v>1.0970000000000001E-2</c:v>
                </c:pt>
                <c:pt idx="328">
                  <c:v>1.1010000000000001E-2</c:v>
                </c:pt>
                <c:pt idx="329">
                  <c:v>1.1050000000000001E-2</c:v>
                </c:pt>
                <c:pt idx="330">
                  <c:v>1.106E-2</c:v>
                </c:pt>
                <c:pt idx="331">
                  <c:v>1.1129999999999999E-2</c:v>
                </c:pt>
                <c:pt idx="332">
                  <c:v>1.116E-2</c:v>
                </c:pt>
                <c:pt idx="333">
                  <c:v>1.12E-2</c:v>
                </c:pt>
                <c:pt idx="334">
                  <c:v>1.125E-2</c:v>
                </c:pt>
                <c:pt idx="335">
                  <c:v>1.1270000000000001E-2</c:v>
                </c:pt>
                <c:pt idx="336">
                  <c:v>1.132E-2</c:v>
                </c:pt>
                <c:pt idx="337">
                  <c:v>1.1339999999999999E-2</c:v>
                </c:pt>
                <c:pt idx="338">
                  <c:v>1.136E-2</c:v>
                </c:pt>
                <c:pt idx="339">
                  <c:v>1.142E-2</c:v>
                </c:pt>
                <c:pt idx="340">
                  <c:v>1.146E-2</c:v>
                </c:pt>
                <c:pt idx="341">
                  <c:v>1.1480000000000001E-2</c:v>
                </c:pt>
                <c:pt idx="342">
                  <c:v>1.149E-2</c:v>
                </c:pt>
                <c:pt idx="343">
                  <c:v>1.154E-2</c:v>
                </c:pt>
                <c:pt idx="344">
                  <c:v>1.1560000000000001E-2</c:v>
                </c:pt>
                <c:pt idx="345">
                  <c:v>1.158E-2</c:v>
                </c:pt>
                <c:pt idx="346">
                  <c:v>1.162E-2</c:v>
                </c:pt>
                <c:pt idx="347">
                  <c:v>1.166E-2</c:v>
                </c:pt>
                <c:pt idx="348">
                  <c:v>1.1690000000000001E-2</c:v>
                </c:pt>
                <c:pt idx="349">
                  <c:v>1.172E-2</c:v>
                </c:pt>
                <c:pt idx="350">
                  <c:v>1.176E-2</c:v>
                </c:pt>
                <c:pt idx="351">
                  <c:v>1.1770000000000001E-2</c:v>
                </c:pt>
                <c:pt idx="352">
                  <c:v>1.1820000000000001E-2</c:v>
                </c:pt>
                <c:pt idx="353">
                  <c:v>1.1849999999999999E-2</c:v>
                </c:pt>
                <c:pt idx="354">
                  <c:v>1.187E-2</c:v>
                </c:pt>
                <c:pt idx="355">
                  <c:v>1.192E-2</c:v>
                </c:pt>
                <c:pt idx="356">
                  <c:v>1.1950000000000001E-2</c:v>
                </c:pt>
                <c:pt idx="357">
                  <c:v>1.2E-2</c:v>
                </c:pt>
                <c:pt idx="358">
                  <c:v>1.201E-2</c:v>
                </c:pt>
                <c:pt idx="359">
                  <c:v>1.206E-2</c:v>
                </c:pt>
                <c:pt idx="360">
                  <c:v>1.2070000000000001E-2</c:v>
                </c:pt>
                <c:pt idx="361">
                  <c:v>1.2110000000000001E-2</c:v>
                </c:pt>
                <c:pt idx="362">
                  <c:v>1.2149999999999999E-2</c:v>
                </c:pt>
                <c:pt idx="363">
                  <c:v>1.2160000000000001E-2</c:v>
                </c:pt>
                <c:pt idx="364">
                  <c:v>1.2200000000000001E-2</c:v>
                </c:pt>
                <c:pt idx="365">
                  <c:v>1.226E-2</c:v>
                </c:pt>
                <c:pt idx="366">
                  <c:v>1.2279999999999999E-2</c:v>
                </c:pt>
                <c:pt idx="367">
                  <c:v>1.23E-2</c:v>
                </c:pt>
                <c:pt idx="368">
                  <c:v>1.231E-2</c:v>
                </c:pt>
                <c:pt idx="369">
                  <c:v>1.238E-2</c:v>
                </c:pt>
                <c:pt idx="370">
                  <c:v>1.243E-2</c:v>
                </c:pt>
                <c:pt idx="371">
                  <c:v>1.248E-2</c:v>
                </c:pt>
                <c:pt idx="372">
                  <c:v>1.2500000000000001E-2</c:v>
                </c:pt>
                <c:pt idx="373">
                  <c:v>1.251E-2</c:v>
                </c:pt>
                <c:pt idx="374">
                  <c:v>1.256E-2</c:v>
                </c:pt>
                <c:pt idx="375">
                  <c:v>1.259E-2</c:v>
                </c:pt>
                <c:pt idx="376">
                  <c:v>1.2619999999999999E-2</c:v>
                </c:pt>
                <c:pt idx="377">
                  <c:v>1.2659999999999999E-2</c:v>
                </c:pt>
                <c:pt idx="378">
                  <c:v>1.2699999999999999E-2</c:v>
                </c:pt>
                <c:pt idx="379">
                  <c:v>1.273E-2</c:v>
                </c:pt>
                <c:pt idx="380">
                  <c:v>1.2750000000000001E-2</c:v>
                </c:pt>
                <c:pt idx="381">
                  <c:v>1.2800000000000001E-2</c:v>
                </c:pt>
                <c:pt idx="382">
                  <c:v>1.282E-2</c:v>
                </c:pt>
                <c:pt idx="383">
                  <c:v>1.286E-2</c:v>
                </c:pt>
                <c:pt idx="384">
                  <c:v>1.291E-2</c:v>
                </c:pt>
                <c:pt idx="385">
                  <c:v>1.294E-2</c:v>
                </c:pt>
                <c:pt idx="386">
                  <c:v>1.2959999999999999E-2</c:v>
                </c:pt>
                <c:pt idx="387">
                  <c:v>1.3010000000000001E-2</c:v>
                </c:pt>
                <c:pt idx="388">
                  <c:v>1.303E-2</c:v>
                </c:pt>
                <c:pt idx="389">
                  <c:v>1.3050000000000001E-2</c:v>
                </c:pt>
                <c:pt idx="390">
                  <c:v>1.308E-2</c:v>
                </c:pt>
                <c:pt idx="391">
                  <c:v>1.311E-2</c:v>
                </c:pt>
                <c:pt idx="392">
                  <c:v>1.3169999999999999E-2</c:v>
                </c:pt>
                <c:pt idx="393">
                  <c:v>1.321E-2</c:v>
                </c:pt>
                <c:pt idx="394">
                  <c:v>1.324E-2</c:v>
                </c:pt>
                <c:pt idx="395">
                  <c:v>1.323E-2</c:v>
                </c:pt>
                <c:pt idx="396">
                  <c:v>1.3299999999999999E-2</c:v>
                </c:pt>
                <c:pt idx="397">
                  <c:v>1.332E-2</c:v>
                </c:pt>
                <c:pt idx="398">
                  <c:v>1.337E-2</c:v>
                </c:pt>
                <c:pt idx="399">
                  <c:v>1.337E-2</c:v>
                </c:pt>
                <c:pt idx="400">
                  <c:v>1.341E-2</c:v>
                </c:pt>
                <c:pt idx="401">
                  <c:v>1.3440000000000001E-2</c:v>
                </c:pt>
                <c:pt idx="402">
                  <c:v>1.3480000000000001E-2</c:v>
                </c:pt>
                <c:pt idx="403">
                  <c:v>1.3520000000000001E-2</c:v>
                </c:pt>
                <c:pt idx="404">
                  <c:v>1.3560000000000001E-2</c:v>
                </c:pt>
                <c:pt idx="405">
                  <c:v>1.357E-2</c:v>
                </c:pt>
                <c:pt idx="406">
                  <c:v>1.363E-2</c:v>
                </c:pt>
                <c:pt idx="407">
                  <c:v>1.363E-2</c:v>
                </c:pt>
                <c:pt idx="408">
                  <c:v>1.3690000000000001E-2</c:v>
                </c:pt>
                <c:pt idx="409">
                  <c:v>1.372E-2</c:v>
                </c:pt>
                <c:pt idx="410">
                  <c:v>1.374E-2</c:v>
                </c:pt>
                <c:pt idx="411">
                  <c:v>1.3769999999999999E-2</c:v>
                </c:pt>
                <c:pt idx="412">
                  <c:v>1.3809999999999999E-2</c:v>
                </c:pt>
                <c:pt idx="413">
                  <c:v>1.3849999999999999E-2</c:v>
                </c:pt>
                <c:pt idx="414">
                  <c:v>1.3900000000000001E-2</c:v>
                </c:pt>
                <c:pt idx="415">
                  <c:v>1.393E-2</c:v>
                </c:pt>
                <c:pt idx="416">
                  <c:v>1.397E-2</c:v>
                </c:pt>
                <c:pt idx="417">
                  <c:v>1.4E-2</c:v>
                </c:pt>
                <c:pt idx="418">
                  <c:v>1.4019999999999999E-2</c:v>
                </c:pt>
                <c:pt idx="419">
                  <c:v>1.4070000000000001E-2</c:v>
                </c:pt>
                <c:pt idx="420">
                  <c:v>1.4080000000000001E-2</c:v>
                </c:pt>
                <c:pt idx="421">
                  <c:v>1.4120000000000001E-2</c:v>
                </c:pt>
                <c:pt idx="422">
                  <c:v>1.4160000000000001E-2</c:v>
                </c:pt>
                <c:pt idx="423">
                  <c:v>1.418E-2</c:v>
                </c:pt>
                <c:pt idx="424">
                  <c:v>1.422E-2</c:v>
                </c:pt>
                <c:pt idx="425">
                  <c:v>1.4240000000000001E-2</c:v>
                </c:pt>
                <c:pt idx="426">
                  <c:v>1.427E-2</c:v>
                </c:pt>
                <c:pt idx="427">
                  <c:v>1.4330000000000001E-2</c:v>
                </c:pt>
                <c:pt idx="428">
                  <c:v>1.4370000000000001E-2</c:v>
                </c:pt>
                <c:pt idx="429">
                  <c:v>1.439E-2</c:v>
                </c:pt>
                <c:pt idx="430">
                  <c:v>1.443E-2</c:v>
                </c:pt>
                <c:pt idx="431">
                  <c:v>1.4449999999999999E-2</c:v>
                </c:pt>
                <c:pt idx="432">
                  <c:v>1.4500000000000001E-2</c:v>
                </c:pt>
                <c:pt idx="433">
                  <c:v>1.453E-2</c:v>
                </c:pt>
                <c:pt idx="434">
                  <c:v>1.455E-2</c:v>
                </c:pt>
                <c:pt idx="435">
                  <c:v>1.457E-2</c:v>
                </c:pt>
                <c:pt idx="436">
                  <c:v>1.46E-2</c:v>
                </c:pt>
                <c:pt idx="437">
                  <c:v>1.4670000000000001E-2</c:v>
                </c:pt>
                <c:pt idx="438">
                  <c:v>1.4670000000000001E-2</c:v>
                </c:pt>
                <c:pt idx="439">
                  <c:v>1.47E-2</c:v>
                </c:pt>
                <c:pt idx="440">
                  <c:v>1.474E-2</c:v>
                </c:pt>
                <c:pt idx="441">
                  <c:v>1.4800000000000001E-2</c:v>
                </c:pt>
                <c:pt idx="442">
                  <c:v>1.481E-2</c:v>
                </c:pt>
                <c:pt idx="443">
                  <c:v>1.485E-2</c:v>
                </c:pt>
                <c:pt idx="444">
                  <c:v>1.487E-2</c:v>
                </c:pt>
                <c:pt idx="445">
                  <c:v>1.4920000000000001E-2</c:v>
                </c:pt>
                <c:pt idx="446">
                  <c:v>1.494E-2</c:v>
                </c:pt>
                <c:pt idx="447">
                  <c:v>1.498E-2</c:v>
                </c:pt>
                <c:pt idx="448">
                  <c:v>1.4999999999999999E-2</c:v>
                </c:pt>
                <c:pt idx="449">
                  <c:v>1.504E-2</c:v>
                </c:pt>
                <c:pt idx="450">
                  <c:v>1.506E-2</c:v>
                </c:pt>
                <c:pt idx="451">
                  <c:v>1.508E-2</c:v>
                </c:pt>
                <c:pt idx="452">
                  <c:v>1.5129999999999999E-2</c:v>
                </c:pt>
                <c:pt idx="453">
                  <c:v>1.515E-2</c:v>
                </c:pt>
                <c:pt idx="454">
                  <c:v>1.5180000000000001E-2</c:v>
                </c:pt>
                <c:pt idx="455">
                  <c:v>1.521E-2</c:v>
                </c:pt>
                <c:pt idx="456">
                  <c:v>1.524E-2</c:v>
                </c:pt>
                <c:pt idx="457">
                  <c:v>1.5310000000000001E-2</c:v>
                </c:pt>
                <c:pt idx="458">
                  <c:v>1.533E-2</c:v>
                </c:pt>
                <c:pt idx="459">
                  <c:v>1.536E-2</c:v>
                </c:pt>
                <c:pt idx="460">
                  <c:v>1.54E-2</c:v>
                </c:pt>
                <c:pt idx="461">
                  <c:v>1.542E-2</c:v>
                </c:pt>
                <c:pt idx="462">
                  <c:v>1.546E-2</c:v>
                </c:pt>
                <c:pt idx="463">
                  <c:v>1.55E-2</c:v>
                </c:pt>
                <c:pt idx="464">
                  <c:v>1.554E-2</c:v>
                </c:pt>
                <c:pt idx="465">
                  <c:v>1.558E-2</c:v>
                </c:pt>
                <c:pt idx="466">
                  <c:v>1.562E-2</c:v>
                </c:pt>
                <c:pt idx="467">
                  <c:v>1.5629999999999998E-2</c:v>
                </c:pt>
                <c:pt idx="468">
                  <c:v>1.567E-2</c:v>
                </c:pt>
                <c:pt idx="469">
                  <c:v>1.5709999999999998E-2</c:v>
                </c:pt>
                <c:pt idx="470">
                  <c:v>1.5739999999999997E-2</c:v>
                </c:pt>
                <c:pt idx="471">
                  <c:v>1.5779999999999999E-2</c:v>
                </c:pt>
                <c:pt idx="472">
                  <c:v>1.5809999999999998E-2</c:v>
                </c:pt>
                <c:pt idx="473">
                  <c:v>1.585E-2</c:v>
                </c:pt>
                <c:pt idx="474">
                  <c:v>1.5879999999999998E-2</c:v>
                </c:pt>
                <c:pt idx="475">
                  <c:v>1.5899999999999997E-2</c:v>
                </c:pt>
                <c:pt idx="476">
                  <c:v>1.5959999999999998E-2</c:v>
                </c:pt>
                <c:pt idx="477">
                  <c:v>1.5959999999999998E-2</c:v>
                </c:pt>
                <c:pt idx="478">
                  <c:v>1.5999999999999997E-2</c:v>
                </c:pt>
                <c:pt idx="479">
                  <c:v>1.6049999999999998E-2</c:v>
                </c:pt>
                <c:pt idx="480">
                  <c:v>1.6059999999999998E-2</c:v>
                </c:pt>
                <c:pt idx="481">
                  <c:v>1.6139999999999998E-2</c:v>
                </c:pt>
                <c:pt idx="482">
                  <c:v>1.6139999999999998E-2</c:v>
                </c:pt>
                <c:pt idx="483">
                  <c:v>1.618E-2</c:v>
                </c:pt>
                <c:pt idx="484">
                  <c:v>1.6219999999999998E-2</c:v>
                </c:pt>
                <c:pt idx="485">
                  <c:v>1.6259999999999997E-2</c:v>
                </c:pt>
                <c:pt idx="486">
                  <c:v>1.6299999999999999E-2</c:v>
                </c:pt>
                <c:pt idx="487">
                  <c:v>1.6329999999999997E-2</c:v>
                </c:pt>
                <c:pt idx="488">
                  <c:v>1.636E-2</c:v>
                </c:pt>
                <c:pt idx="489">
                  <c:v>1.6379999999999999E-2</c:v>
                </c:pt>
                <c:pt idx="490">
                  <c:v>1.6419999999999997E-2</c:v>
                </c:pt>
                <c:pt idx="491">
                  <c:v>1.6449999999999999E-2</c:v>
                </c:pt>
                <c:pt idx="492">
                  <c:v>1.6479999999999998E-2</c:v>
                </c:pt>
                <c:pt idx="493">
                  <c:v>1.653E-2</c:v>
                </c:pt>
                <c:pt idx="494">
                  <c:v>1.6549999999999999E-2</c:v>
                </c:pt>
                <c:pt idx="495">
                  <c:v>1.6569999999999998E-2</c:v>
                </c:pt>
                <c:pt idx="496">
                  <c:v>1.661E-2</c:v>
                </c:pt>
                <c:pt idx="497">
                  <c:v>1.6649999999999998E-2</c:v>
                </c:pt>
                <c:pt idx="498">
                  <c:v>1.6669999999999997E-2</c:v>
                </c:pt>
                <c:pt idx="499">
                  <c:v>1.67E-2</c:v>
                </c:pt>
                <c:pt idx="500">
                  <c:v>1.6749999999999998E-2</c:v>
                </c:pt>
                <c:pt idx="501">
                  <c:v>1.6789999999999999E-2</c:v>
                </c:pt>
                <c:pt idx="502">
                  <c:v>1.6829999999999998E-2</c:v>
                </c:pt>
                <c:pt idx="503">
                  <c:v>1.686E-2</c:v>
                </c:pt>
                <c:pt idx="504">
                  <c:v>1.6899999999999998E-2</c:v>
                </c:pt>
                <c:pt idx="505">
                  <c:v>1.6939999999999997E-2</c:v>
                </c:pt>
                <c:pt idx="506">
                  <c:v>1.695E-2</c:v>
                </c:pt>
                <c:pt idx="507">
                  <c:v>1.6979999999999999E-2</c:v>
                </c:pt>
                <c:pt idx="508">
                  <c:v>1.7019999999999997E-2</c:v>
                </c:pt>
                <c:pt idx="509">
                  <c:v>1.7069999999999998E-2</c:v>
                </c:pt>
                <c:pt idx="510">
                  <c:v>1.7079999999999998E-2</c:v>
                </c:pt>
                <c:pt idx="511">
                  <c:v>1.7129999999999999E-2</c:v>
                </c:pt>
                <c:pt idx="512">
                  <c:v>1.7149999999999999E-2</c:v>
                </c:pt>
                <c:pt idx="513">
                  <c:v>1.7179999999999997E-2</c:v>
                </c:pt>
                <c:pt idx="514">
                  <c:v>1.7229999999999999E-2</c:v>
                </c:pt>
                <c:pt idx="515">
                  <c:v>1.7269999999999997E-2</c:v>
                </c:pt>
                <c:pt idx="516">
                  <c:v>1.7299999999999999E-2</c:v>
                </c:pt>
                <c:pt idx="517">
                  <c:v>1.7329999999999998E-2</c:v>
                </c:pt>
                <c:pt idx="518">
                  <c:v>1.7349999999999997E-2</c:v>
                </c:pt>
                <c:pt idx="519">
                  <c:v>1.7389999999999999E-2</c:v>
                </c:pt>
                <c:pt idx="520">
                  <c:v>1.7409999999999998E-2</c:v>
                </c:pt>
                <c:pt idx="521">
                  <c:v>1.746E-2</c:v>
                </c:pt>
                <c:pt idx="522">
                  <c:v>1.7479999999999999E-2</c:v>
                </c:pt>
                <c:pt idx="523">
                  <c:v>1.7529999999999997E-2</c:v>
                </c:pt>
                <c:pt idx="524">
                  <c:v>1.754E-2</c:v>
                </c:pt>
                <c:pt idx="525">
                  <c:v>1.7609999999999997E-2</c:v>
                </c:pt>
                <c:pt idx="526">
                  <c:v>1.7619999999999997E-2</c:v>
                </c:pt>
                <c:pt idx="527">
                  <c:v>1.763E-2</c:v>
                </c:pt>
                <c:pt idx="528">
                  <c:v>1.7669999999999998E-2</c:v>
                </c:pt>
                <c:pt idx="529">
                  <c:v>1.7699999999999997E-2</c:v>
                </c:pt>
                <c:pt idx="530">
                  <c:v>1.772E-2</c:v>
                </c:pt>
                <c:pt idx="531">
                  <c:v>1.7759999999999998E-2</c:v>
                </c:pt>
                <c:pt idx="532">
                  <c:v>1.7809999999999999E-2</c:v>
                </c:pt>
                <c:pt idx="533">
                  <c:v>1.7849999999999998E-2</c:v>
                </c:pt>
                <c:pt idx="534">
                  <c:v>1.7869999999999997E-2</c:v>
                </c:pt>
                <c:pt idx="535">
                  <c:v>1.7909999999999999E-2</c:v>
                </c:pt>
                <c:pt idx="536">
                  <c:v>1.7929999999999998E-2</c:v>
                </c:pt>
                <c:pt idx="537">
                  <c:v>1.797E-2</c:v>
                </c:pt>
                <c:pt idx="538">
                  <c:v>1.8039999999999997E-2</c:v>
                </c:pt>
                <c:pt idx="539">
                  <c:v>1.806E-2</c:v>
                </c:pt>
                <c:pt idx="540">
                  <c:v>1.8099999999999998E-2</c:v>
                </c:pt>
                <c:pt idx="541">
                  <c:v>1.8119999999999997E-2</c:v>
                </c:pt>
                <c:pt idx="542">
                  <c:v>1.8149999999999999E-2</c:v>
                </c:pt>
                <c:pt idx="543">
                  <c:v>1.8189999999999998E-2</c:v>
                </c:pt>
                <c:pt idx="544">
                  <c:v>1.8239999999999999E-2</c:v>
                </c:pt>
                <c:pt idx="545">
                  <c:v>1.8239999999999999E-2</c:v>
                </c:pt>
                <c:pt idx="546">
                  <c:v>1.8289999999999997E-2</c:v>
                </c:pt>
                <c:pt idx="547">
                  <c:v>1.8299999999999997E-2</c:v>
                </c:pt>
                <c:pt idx="548">
                  <c:v>1.8339999999999999E-2</c:v>
                </c:pt>
                <c:pt idx="549">
                  <c:v>1.8359999999999998E-2</c:v>
                </c:pt>
                <c:pt idx="550">
                  <c:v>1.84E-2</c:v>
                </c:pt>
                <c:pt idx="551">
                  <c:v>1.8449999999999998E-2</c:v>
                </c:pt>
                <c:pt idx="552">
                  <c:v>1.8499999999999999E-2</c:v>
                </c:pt>
                <c:pt idx="553">
                  <c:v>1.8499999999999999E-2</c:v>
                </c:pt>
                <c:pt idx="554">
                  <c:v>1.8549999999999997E-2</c:v>
                </c:pt>
                <c:pt idx="555">
                  <c:v>1.8599999999999998E-2</c:v>
                </c:pt>
                <c:pt idx="556">
                  <c:v>1.8629999999999997E-2</c:v>
                </c:pt>
                <c:pt idx="557">
                  <c:v>1.865E-2</c:v>
                </c:pt>
                <c:pt idx="558">
                  <c:v>1.8689999999999998E-2</c:v>
                </c:pt>
                <c:pt idx="559">
                  <c:v>1.8719999999999997E-2</c:v>
                </c:pt>
                <c:pt idx="560">
                  <c:v>1.8749999999999999E-2</c:v>
                </c:pt>
                <c:pt idx="561">
                  <c:v>1.8799999999999997E-2</c:v>
                </c:pt>
                <c:pt idx="562">
                  <c:v>1.882E-2</c:v>
                </c:pt>
                <c:pt idx="563">
                  <c:v>1.8869999999999998E-2</c:v>
                </c:pt>
                <c:pt idx="564">
                  <c:v>1.8899999999999997E-2</c:v>
                </c:pt>
                <c:pt idx="565">
                  <c:v>1.8919999999999999E-2</c:v>
                </c:pt>
                <c:pt idx="566">
                  <c:v>1.8949999999999998E-2</c:v>
                </c:pt>
                <c:pt idx="567">
                  <c:v>1.899E-2</c:v>
                </c:pt>
                <c:pt idx="568">
                  <c:v>1.9009999999999999E-2</c:v>
                </c:pt>
                <c:pt idx="569">
                  <c:v>1.9039999999999998E-2</c:v>
                </c:pt>
                <c:pt idx="570">
                  <c:v>1.9099999999999999E-2</c:v>
                </c:pt>
                <c:pt idx="571">
                  <c:v>1.9109999999999999E-2</c:v>
                </c:pt>
                <c:pt idx="572">
                  <c:v>1.916E-2</c:v>
                </c:pt>
                <c:pt idx="573">
                  <c:v>1.9179999999999999E-2</c:v>
                </c:pt>
                <c:pt idx="574">
                  <c:v>1.9219999999999998E-2</c:v>
                </c:pt>
                <c:pt idx="575">
                  <c:v>1.9239999999999997E-2</c:v>
                </c:pt>
                <c:pt idx="576">
                  <c:v>1.9289999999999998E-2</c:v>
                </c:pt>
                <c:pt idx="577">
                  <c:v>1.9349999999999999E-2</c:v>
                </c:pt>
                <c:pt idx="578">
                  <c:v>1.9369999999999998E-2</c:v>
                </c:pt>
                <c:pt idx="579">
                  <c:v>1.9409999999999997E-2</c:v>
                </c:pt>
                <c:pt idx="580">
                  <c:v>1.942E-2</c:v>
                </c:pt>
                <c:pt idx="581">
                  <c:v>1.9469999999999998E-2</c:v>
                </c:pt>
                <c:pt idx="582">
                  <c:v>1.9489999999999997E-2</c:v>
                </c:pt>
                <c:pt idx="583">
                  <c:v>1.9529999999999999E-2</c:v>
                </c:pt>
                <c:pt idx="584">
                  <c:v>1.9579999999999997E-2</c:v>
                </c:pt>
                <c:pt idx="585">
                  <c:v>1.9609999999999999E-2</c:v>
                </c:pt>
                <c:pt idx="586">
                  <c:v>1.9619999999999999E-2</c:v>
                </c:pt>
                <c:pt idx="587">
                  <c:v>1.968E-2</c:v>
                </c:pt>
                <c:pt idx="588">
                  <c:v>1.968E-2</c:v>
                </c:pt>
                <c:pt idx="589">
                  <c:v>1.9739999999999997E-2</c:v>
                </c:pt>
                <c:pt idx="590">
                  <c:v>1.976E-2</c:v>
                </c:pt>
                <c:pt idx="591">
                  <c:v>1.9819999999999997E-2</c:v>
                </c:pt>
                <c:pt idx="592">
                  <c:v>1.9829999999999997E-2</c:v>
                </c:pt>
                <c:pt idx="593">
                  <c:v>1.9859999999999999E-2</c:v>
                </c:pt>
                <c:pt idx="594">
                  <c:v>1.9909999999999997E-2</c:v>
                </c:pt>
                <c:pt idx="595">
                  <c:v>1.993E-2</c:v>
                </c:pt>
                <c:pt idx="596">
                  <c:v>1.9939999999999999E-2</c:v>
                </c:pt>
                <c:pt idx="597">
                  <c:v>2.001E-2</c:v>
                </c:pt>
                <c:pt idx="598">
                  <c:v>2.002E-2</c:v>
                </c:pt>
                <c:pt idx="599">
                  <c:v>2.0069999999999998E-2</c:v>
                </c:pt>
                <c:pt idx="600">
                  <c:v>2.0089999999999997E-2</c:v>
                </c:pt>
                <c:pt idx="601">
                  <c:v>2.0109999999999999E-2</c:v>
                </c:pt>
                <c:pt idx="602">
                  <c:v>2.0139999999999998E-2</c:v>
                </c:pt>
                <c:pt idx="603">
                  <c:v>2.019E-2</c:v>
                </c:pt>
                <c:pt idx="604">
                  <c:v>2.0199999999999999E-2</c:v>
                </c:pt>
                <c:pt idx="605">
                  <c:v>2.0229999999999998E-2</c:v>
                </c:pt>
                <c:pt idx="606">
                  <c:v>2.0259999999999997E-2</c:v>
                </c:pt>
                <c:pt idx="607">
                  <c:v>2.0289999999999999E-2</c:v>
                </c:pt>
                <c:pt idx="608">
                  <c:v>2.0339999999999997E-2</c:v>
                </c:pt>
                <c:pt idx="609">
                  <c:v>2.0369999999999999E-2</c:v>
                </c:pt>
                <c:pt idx="610">
                  <c:v>2.0419999999999997E-2</c:v>
                </c:pt>
                <c:pt idx="611">
                  <c:v>2.044E-2</c:v>
                </c:pt>
                <c:pt idx="612">
                  <c:v>2.0459999999999999E-2</c:v>
                </c:pt>
                <c:pt idx="613">
                  <c:v>2.0499999999999997E-2</c:v>
                </c:pt>
                <c:pt idx="614">
                  <c:v>2.0509999999999997E-2</c:v>
                </c:pt>
                <c:pt idx="615">
                  <c:v>2.0559999999999998E-2</c:v>
                </c:pt>
                <c:pt idx="616">
                  <c:v>2.061E-2</c:v>
                </c:pt>
                <c:pt idx="617">
                  <c:v>2.0629999999999999E-2</c:v>
                </c:pt>
                <c:pt idx="618">
                  <c:v>2.0679999999999997E-2</c:v>
                </c:pt>
                <c:pt idx="619">
                  <c:v>2.069E-2</c:v>
                </c:pt>
                <c:pt idx="620">
                  <c:v>2.0739999999999998E-2</c:v>
                </c:pt>
                <c:pt idx="621">
                  <c:v>2.078E-2</c:v>
                </c:pt>
                <c:pt idx="622">
                  <c:v>2.0809999999999999E-2</c:v>
                </c:pt>
                <c:pt idx="623">
                  <c:v>2.0829999999999998E-2</c:v>
                </c:pt>
                <c:pt idx="624">
                  <c:v>2.086E-2</c:v>
                </c:pt>
                <c:pt idx="625">
                  <c:v>2.0899999999999998E-2</c:v>
                </c:pt>
                <c:pt idx="626">
                  <c:v>2.0959999999999999E-2</c:v>
                </c:pt>
                <c:pt idx="627">
                  <c:v>2.0989999999999998E-2</c:v>
                </c:pt>
                <c:pt idx="628">
                  <c:v>2.104E-2</c:v>
                </c:pt>
                <c:pt idx="629">
                  <c:v>2.1069999999999998E-2</c:v>
                </c:pt>
                <c:pt idx="630">
                  <c:v>2.1099999999999997E-2</c:v>
                </c:pt>
                <c:pt idx="631">
                  <c:v>2.112E-2</c:v>
                </c:pt>
                <c:pt idx="632">
                  <c:v>2.1159999999999998E-2</c:v>
                </c:pt>
                <c:pt idx="633">
                  <c:v>2.1189999999999997E-2</c:v>
                </c:pt>
                <c:pt idx="634">
                  <c:v>2.1229999999999999E-2</c:v>
                </c:pt>
                <c:pt idx="635">
                  <c:v>2.1239999999999998E-2</c:v>
                </c:pt>
                <c:pt idx="636">
                  <c:v>2.1279999999999997E-2</c:v>
                </c:pt>
                <c:pt idx="637">
                  <c:v>2.1309999999999999E-2</c:v>
                </c:pt>
                <c:pt idx="638">
                  <c:v>2.1349999999999997E-2</c:v>
                </c:pt>
                <c:pt idx="639">
                  <c:v>2.138E-2</c:v>
                </c:pt>
                <c:pt idx="640">
                  <c:v>2.1439999999999997E-2</c:v>
                </c:pt>
                <c:pt idx="641">
                  <c:v>2.1449999999999997E-2</c:v>
                </c:pt>
                <c:pt idx="642">
                  <c:v>2.1489999999999999E-2</c:v>
                </c:pt>
                <c:pt idx="643">
                  <c:v>2.1499999999999998E-2</c:v>
                </c:pt>
                <c:pt idx="644">
                  <c:v>2.1529999999999997E-2</c:v>
                </c:pt>
                <c:pt idx="645">
                  <c:v>2.1559999999999999E-2</c:v>
                </c:pt>
                <c:pt idx="646">
                  <c:v>2.1589999999999998E-2</c:v>
                </c:pt>
                <c:pt idx="647">
                  <c:v>2.1659999999999999E-2</c:v>
                </c:pt>
                <c:pt idx="648">
                  <c:v>2.1689999999999997E-2</c:v>
                </c:pt>
                <c:pt idx="649">
                  <c:v>2.172E-2</c:v>
                </c:pt>
                <c:pt idx="650">
                  <c:v>2.1749999999999999E-2</c:v>
                </c:pt>
                <c:pt idx="651">
                  <c:v>2.1779999999999997E-2</c:v>
                </c:pt>
                <c:pt idx="652">
                  <c:v>2.1819999999999999E-2</c:v>
                </c:pt>
                <c:pt idx="653">
                  <c:v>2.1849999999999998E-2</c:v>
                </c:pt>
                <c:pt idx="654">
                  <c:v>2.189E-2</c:v>
                </c:pt>
                <c:pt idx="655">
                  <c:v>2.1919999999999999E-2</c:v>
                </c:pt>
                <c:pt idx="656">
                  <c:v>2.197E-2</c:v>
                </c:pt>
                <c:pt idx="657">
                  <c:v>2.1989999999999999E-2</c:v>
                </c:pt>
                <c:pt idx="658">
                  <c:v>2.2019999999999998E-2</c:v>
                </c:pt>
                <c:pt idx="659">
                  <c:v>2.2049999999999997E-2</c:v>
                </c:pt>
                <c:pt idx="660">
                  <c:v>2.2099999999999998E-2</c:v>
                </c:pt>
                <c:pt idx="661">
                  <c:v>2.2109999999999998E-2</c:v>
                </c:pt>
                <c:pt idx="662">
                  <c:v>2.215E-2</c:v>
                </c:pt>
                <c:pt idx="663">
                  <c:v>2.2169999999999999E-2</c:v>
                </c:pt>
                <c:pt idx="664">
                  <c:v>2.2189999999999998E-2</c:v>
                </c:pt>
                <c:pt idx="665">
                  <c:v>2.2239999999999999E-2</c:v>
                </c:pt>
                <c:pt idx="666">
                  <c:v>2.2299999999999997E-2</c:v>
                </c:pt>
                <c:pt idx="667">
                  <c:v>2.232E-2</c:v>
                </c:pt>
                <c:pt idx="668">
                  <c:v>2.2359999999999998E-2</c:v>
                </c:pt>
                <c:pt idx="669">
                  <c:v>2.2379999999999997E-2</c:v>
                </c:pt>
                <c:pt idx="670">
                  <c:v>2.2419999999999999E-2</c:v>
                </c:pt>
                <c:pt idx="671">
                  <c:v>2.2449999999999998E-2</c:v>
                </c:pt>
                <c:pt idx="672">
                  <c:v>2.249E-2</c:v>
                </c:pt>
                <c:pt idx="673">
                  <c:v>2.2499999999999999E-2</c:v>
                </c:pt>
                <c:pt idx="674">
                  <c:v>2.2539999999999998E-2</c:v>
                </c:pt>
                <c:pt idx="675">
                  <c:v>2.257E-2</c:v>
                </c:pt>
                <c:pt idx="676">
                  <c:v>2.2609999999999998E-2</c:v>
                </c:pt>
                <c:pt idx="677">
                  <c:v>2.2629999999999997E-2</c:v>
                </c:pt>
                <c:pt idx="678">
                  <c:v>2.2679999999999999E-2</c:v>
                </c:pt>
                <c:pt idx="679">
                  <c:v>2.2689999999999998E-2</c:v>
                </c:pt>
                <c:pt idx="680">
                  <c:v>2.2749999999999999E-2</c:v>
                </c:pt>
                <c:pt idx="681">
                  <c:v>2.2789999999999998E-2</c:v>
                </c:pt>
                <c:pt idx="682">
                  <c:v>2.2839999999999999E-2</c:v>
                </c:pt>
                <c:pt idx="683">
                  <c:v>2.2849999999999999E-2</c:v>
                </c:pt>
                <c:pt idx="684">
                  <c:v>2.2889999999999997E-2</c:v>
                </c:pt>
                <c:pt idx="685">
                  <c:v>2.2919999999999999E-2</c:v>
                </c:pt>
                <c:pt idx="686">
                  <c:v>2.2949999999999998E-2</c:v>
                </c:pt>
                <c:pt idx="687">
                  <c:v>2.299E-2</c:v>
                </c:pt>
                <c:pt idx="688">
                  <c:v>2.3019999999999999E-2</c:v>
                </c:pt>
                <c:pt idx="689">
                  <c:v>2.3049999999999998E-2</c:v>
                </c:pt>
                <c:pt idx="690">
                  <c:v>2.3089999999999999E-2</c:v>
                </c:pt>
                <c:pt idx="691">
                  <c:v>2.3119999999999998E-2</c:v>
                </c:pt>
                <c:pt idx="692">
                  <c:v>2.316E-2</c:v>
                </c:pt>
                <c:pt idx="693">
                  <c:v>2.3209999999999998E-2</c:v>
                </c:pt>
                <c:pt idx="694">
                  <c:v>2.3209999999999998E-2</c:v>
                </c:pt>
                <c:pt idx="695">
                  <c:v>2.325E-2</c:v>
                </c:pt>
                <c:pt idx="696">
                  <c:v>2.3289999999999998E-2</c:v>
                </c:pt>
                <c:pt idx="697">
                  <c:v>2.3319999999999997E-2</c:v>
                </c:pt>
                <c:pt idx="698">
                  <c:v>2.3349999999999999E-2</c:v>
                </c:pt>
                <c:pt idx="699">
                  <c:v>2.3379999999999998E-2</c:v>
                </c:pt>
                <c:pt idx="700">
                  <c:v>2.3409999999999997E-2</c:v>
                </c:pt>
                <c:pt idx="701">
                  <c:v>2.3459999999999998E-2</c:v>
                </c:pt>
                <c:pt idx="702">
                  <c:v>2.3489999999999997E-2</c:v>
                </c:pt>
                <c:pt idx="703">
                  <c:v>2.3519999999999999E-2</c:v>
                </c:pt>
                <c:pt idx="704">
                  <c:v>2.3569999999999997E-2</c:v>
                </c:pt>
                <c:pt idx="705">
                  <c:v>2.3599999999999999E-2</c:v>
                </c:pt>
                <c:pt idx="706">
                  <c:v>2.3619999999999999E-2</c:v>
                </c:pt>
                <c:pt idx="707">
                  <c:v>2.367E-2</c:v>
                </c:pt>
                <c:pt idx="708">
                  <c:v>2.3699999999999999E-2</c:v>
                </c:pt>
                <c:pt idx="709">
                  <c:v>2.3739999999999997E-2</c:v>
                </c:pt>
                <c:pt idx="710">
                  <c:v>2.3769999999999999E-2</c:v>
                </c:pt>
                <c:pt idx="711">
                  <c:v>2.3809999999999998E-2</c:v>
                </c:pt>
                <c:pt idx="712">
                  <c:v>2.3819999999999997E-2</c:v>
                </c:pt>
                <c:pt idx="713">
                  <c:v>2.3859999999999999E-2</c:v>
                </c:pt>
                <c:pt idx="714">
                  <c:v>2.3869999999999999E-2</c:v>
                </c:pt>
                <c:pt idx="715">
                  <c:v>2.3909999999999997E-2</c:v>
                </c:pt>
                <c:pt idx="716">
                  <c:v>2.3949999999999999E-2</c:v>
                </c:pt>
                <c:pt idx="717">
                  <c:v>2.3979999999999998E-2</c:v>
                </c:pt>
                <c:pt idx="718">
                  <c:v>2.4029999999999999E-2</c:v>
                </c:pt>
                <c:pt idx="719">
                  <c:v>2.4049999999999998E-2</c:v>
                </c:pt>
                <c:pt idx="720">
                  <c:v>2.4079999999999997E-2</c:v>
                </c:pt>
                <c:pt idx="721">
                  <c:v>2.41E-2</c:v>
                </c:pt>
                <c:pt idx="722">
                  <c:v>2.4149999999999998E-2</c:v>
                </c:pt>
                <c:pt idx="723">
                  <c:v>2.418E-2</c:v>
                </c:pt>
                <c:pt idx="724">
                  <c:v>2.4199999999999999E-2</c:v>
                </c:pt>
                <c:pt idx="725">
                  <c:v>2.4249999999999997E-2</c:v>
                </c:pt>
                <c:pt idx="726">
                  <c:v>2.427E-2</c:v>
                </c:pt>
                <c:pt idx="727">
                  <c:v>2.4289999999999999E-2</c:v>
                </c:pt>
                <c:pt idx="728">
                  <c:v>2.4349999999999997E-2</c:v>
                </c:pt>
                <c:pt idx="729">
                  <c:v>2.4379999999999999E-2</c:v>
                </c:pt>
                <c:pt idx="730">
                  <c:v>2.4409999999999998E-2</c:v>
                </c:pt>
                <c:pt idx="731">
                  <c:v>2.445E-2</c:v>
                </c:pt>
                <c:pt idx="732">
                  <c:v>2.4489999999999998E-2</c:v>
                </c:pt>
                <c:pt idx="733">
                  <c:v>2.4519999999999997E-2</c:v>
                </c:pt>
                <c:pt idx="734">
                  <c:v>2.4559999999999998E-2</c:v>
                </c:pt>
                <c:pt idx="735">
                  <c:v>2.4589999999999997E-2</c:v>
                </c:pt>
                <c:pt idx="736">
                  <c:v>2.462E-2</c:v>
                </c:pt>
                <c:pt idx="737">
                  <c:v>2.4659999999999998E-2</c:v>
                </c:pt>
                <c:pt idx="738">
                  <c:v>2.4679999999999997E-2</c:v>
                </c:pt>
                <c:pt idx="739">
                  <c:v>2.4719999999999999E-2</c:v>
                </c:pt>
                <c:pt idx="740">
                  <c:v>2.4759999999999997E-2</c:v>
                </c:pt>
                <c:pt idx="741">
                  <c:v>2.479E-2</c:v>
                </c:pt>
                <c:pt idx="742">
                  <c:v>2.4809999999999999E-2</c:v>
                </c:pt>
                <c:pt idx="743">
                  <c:v>2.4859999999999997E-2</c:v>
                </c:pt>
                <c:pt idx="744">
                  <c:v>2.4889999999999999E-2</c:v>
                </c:pt>
                <c:pt idx="745">
                  <c:v>2.4929999999999997E-2</c:v>
                </c:pt>
                <c:pt idx="746">
                  <c:v>2.496E-2</c:v>
                </c:pt>
                <c:pt idx="747">
                  <c:v>2.4999999999999998E-2</c:v>
                </c:pt>
                <c:pt idx="748">
                  <c:v>2.4999999999999998E-2</c:v>
                </c:pt>
                <c:pt idx="749">
                  <c:v>2.5049999999999999E-2</c:v>
                </c:pt>
                <c:pt idx="750">
                  <c:v>2.5099999999999997E-2</c:v>
                </c:pt>
                <c:pt idx="751">
                  <c:v>2.512E-2</c:v>
                </c:pt>
                <c:pt idx="752">
                  <c:v>2.5159999999999998E-2</c:v>
                </c:pt>
                <c:pt idx="753">
                  <c:v>2.5179999999999998E-2</c:v>
                </c:pt>
                <c:pt idx="754">
                  <c:v>2.5199999999999997E-2</c:v>
                </c:pt>
                <c:pt idx="755">
                  <c:v>2.5259999999999998E-2</c:v>
                </c:pt>
                <c:pt idx="756">
                  <c:v>2.5279999999999997E-2</c:v>
                </c:pt>
                <c:pt idx="757">
                  <c:v>2.5319999999999999E-2</c:v>
                </c:pt>
                <c:pt idx="758">
                  <c:v>2.5349999999999998E-2</c:v>
                </c:pt>
                <c:pt idx="759">
                  <c:v>2.5409999999999999E-2</c:v>
                </c:pt>
                <c:pt idx="760">
                  <c:v>2.5429999999999998E-2</c:v>
                </c:pt>
                <c:pt idx="761">
                  <c:v>2.5449999999999997E-2</c:v>
                </c:pt>
                <c:pt idx="762">
                  <c:v>2.5489999999999999E-2</c:v>
                </c:pt>
                <c:pt idx="763">
                  <c:v>2.5519999999999998E-2</c:v>
                </c:pt>
                <c:pt idx="764">
                  <c:v>2.555E-2</c:v>
                </c:pt>
                <c:pt idx="765">
                  <c:v>2.5589999999999998E-2</c:v>
                </c:pt>
                <c:pt idx="766">
                  <c:v>2.5589999999999998E-2</c:v>
                </c:pt>
                <c:pt idx="767">
                  <c:v>2.5659999999999999E-2</c:v>
                </c:pt>
                <c:pt idx="768">
                  <c:v>2.5679999999999998E-2</c:v>
                </c:pt>
                <c:pt idx="769">
                  <c:v>2.572E-2</c:v>
                </c:pt>
                <c:pt idx="770">
                  <c:v>2.5759999999999998E-2</c:v>
                </c:pt>
                <c:pt idx="771">
                  <c:v>2.581E-2</c:v>
                </c:pt>
                <c:pt idx="772">
                  <c:v>2.5819999999999999E-2</c:v>
                </c:pt>
                <c:pt idx="773">
                  <c:v>2.5849999999999998E-2</c:v>
                </c:pt>
                <c:pt idx="774">
                  <c:v>2.5899999999999999E-2</c:v>
                </c:pt>
                <c:pt idx="775">
                  <c:v>2.5919999999999999E-2</c:v>
                </c:pt>
                <c:pt idx="776">
                  <c:v>2.5949999999999997E-2</c:v>
                </c:pt>
                <c:pt idx="777">
                  <c:v>2.6009999999999998E-2</c:v>
                </c:pt>
                <c:pt idx="778">
                  <c:v>2.6049999999999997E-2</c:v>
                </c:pt>
                <c:pt idx="779">
                  <c:v>2.6069999999999999E-2</c:v>
                </c:pt>
                <c:pt idx="780">
                  <c:v>2.6079999999999999E-2</c:v>
                </c:pt>
                <c:pt idx="781">
                  <c:v>2.6109999999999998E-2</c:v>
                </c:pt>
                <c:pt idx="782">
                  <c:v>2.6119999999999997E-2</c:v>
                </c:pt>
                <c:pt idx="783">
                  <c:v>2.6159999999999999E-2</c:v>
                </c:pt>
                <c:pt idx="784">
                  <c:v>2.6199999999999998E-2</c:v>
                </c:pt>
                <c:pt idx="785">
                  <c:v>2.6259999999999999E-2</c:v>
                </c:pt>
                <c:pt idx="786">
                  <c:v>2.6259999999999999E-2</c:v>
                </c:pt>
                <c:pt idx="787">
                  <c:v>2.632E-2</c:v>
                </c:pt>
                <c:pt idx="788">
                  <c:v>2.6369999999999998E-2</c:v>
                </c:pt>
                <c:pt idx="789">
                  <c:v>2.6369999999999998E-2</c:v>
                </c:pt>
                <c:pt idx="790">
                  <c:v>2.6429999999999999E-2</c:v>
                </c:pt>
                <c:pt idx="791">
                  <c:v>2.6469999999999997E-2</c:v>
                </c:pt>
                <c:pt idx="792">
                  <c:v>2.649E-2</c:v>
                </c:pt>
                <c:pt idx="793">
                  <c:v>2.6509999999999999E-2</c:v>
                </c:pt>
                <c:pt idx="794">
                  <c:v>2.6549999999999997E-2</c:v>
                </c:pt>
                <c:pt idx="795">
                  <c:v>2.6589999999999999E-2</c:v>
                </c:pt>
                <c:pt idx="796">
                  <c:v>2.6639999999999997E-2</c:v>
                </c:pt>
                <c:pt idx="797">
                  <c:v>2.665E-2</c:v>
                </c:pt>
                <c:pt idx="798">
                  <c:v>2.6679999999999999E-2</c:v>
                </c:pt>
                <c:pt idx="799">
                  <c:v>2.6729999999999997E-2</c:v>
                </c:pt>
                <c:pt idx="800">
                  <c:v>2.6769999999999999E-2</c:v>
                </c:pt>
                <c:pt idx="801">
                  <c:v>2.6789999999999998E-2</c:v>
                </c:pt>
                <c:pt idx="802">
                  <c:v>2.6809999999999997E-2</c:v>
                </c:pt>
                <c:pt idx="803">
                  <c:v>2.6849999999999999E-2</c:v>
                </c:pt>
                <c:pt idx="804">
                  <c:v>2.6899999999999997E-2</c:v>
                </c:pt>
                <c:pt idx="805">
                  <c:v>2.6899999999999997E-2</c:v>
                </c:pt>
                <c:pt idx="806">
                  <c:v>2.6939999999999999E-2</c:v>
                </c:pt>
                <c:pt idx="807">
                  <c:v>2.6969999999999997E-2</c:v>
                </c:pt>
                <c:pt idx="808">
                  <c:v>2.7E-2</c:v>
                </c:pt>
                <c:pt idx="809">
                  <c:v>2.7049999999999998E-2</c:v>
                </c:pt>
                <c:pt idx="810">
                  <c:v>2.708E-2</c:v>
                </c:pt>
                <c:pt idx="811">
                  <c:v>2.7109999999999999E-2</c:v>
                </c:pt>
                <c:pt idx="812">
                  <c:v>2.717E-2</c:v>
                </c:pt>
                <c:pt idx="813">
                  <c:v>2.7179999999999999E-2</c:v>
                </c:pt>
                <c:pt idx="814">
                  <c:v>2.7209999999999998E-2</c:v>
                </c:pt>
                <c:pt idx="815">
                  <c:v>2.726E-2</c:v>
                </c:pt>
                <c:pt idx="816">
                  <c:v>2.7309999999999997E-2</c:v>
                </c:pt>
                <c:pt idx="817">
                  <c:v>2.7329999999999997E-2</c:v>
                </c:pt>
                <c:pt idx="818">
                  <c:v>2.7359999999999999E-2</c:v>
                </c:pt>
                <c:pt idx="819">
                  <c:v>2.7369999999999998E-2</c:v>
                </c:pt>
                <c:pt idx="820">
                  <c:v>2.7399999999999997E-2</c:v>
                </c:pt>
                <c:pt idx="821">
                  <c:v>2.7449999999999999E-2</c:v>
                </c:pt>
                <c:pt idx="822">
                  <c:v>2.7469999999999998E-2</c:v>
                </c:pt>
                <c:pt idx="823">
                  <c:v>2.7489999999999997E-2</c:v>
                </c:pt>
                <c:pt idx="824">
                  <c:v>2.7519999999999999E-2</c:v>
                </c:pt>
                <c:pt idx="825">
                  <c:v>2.7579999999999997E-2</c:v>
                </c:pt>
                <c:pt idx="826">
                  <c:v>2.759E-2</c:v>
                </c:pt>
                <c:pt idx="827">
                  <c:v>2.7629999999999998E-2</c:v>
                </c:pt>
                <c:pt idx="828">
                  <c:v>2.7699999999999999E-2</c:v>
                </c:pt>
                <c:pt idx="829">
                  <c:v>2.7699999999999999E-2</c:v>
                </c:pt>
                <c:pt idx="830">
                  <c:v>2.776E-2</c:v>
                </c:pt>
                <c:pt idx="831">
                  <c:v>2.7799999999999998E-2</c:v>
                </c:pt>
                <c:pt idx="832">
                  <c:v>2.7829999999999997E-2</c:v>
                </c:pt>
                <c:pt idx="833">
                  <c:v>2.7839999999999997E-2</c:v>
                </c:pt>
                <c:pt idx="834">
                  <c:v>2.7859999999999999E-2</c:v>
                </c:pt>
                <c:pt idx="835">
                  <c:v>2.7909999999999997E-2</c:v>
                </c:pt>
                <c:pt idx="836">
                  <c:v>2.794E-2</c:v>
                </c:pt>
                <c:pt idx="837">
                  <c:v>2.7999999999999997E-2</c:v>
                </c:pt>
                <c:pt idx="838">
                  <c:v>2.8009999999999997E-2</c:v>
                </c:pt>
                <c:pt idx="839">
                  <c:v>2.8049999999999999E-2</c:v>
                </c:pt>
                <c:pt idx="840">
                  <c:v>2.81E-2</c:v>
                </c:pt>
                <c:pt idx="841">
                  <c:v>2.8139999999999998E-2</c:v>
                </c:pt>
                <c:pt idx="842">
                  <c:v>2.8159999999999998E-2</c:v>
                </c:pt>
                <c:pt idx="843">
                  <c:v>2.8179999999999997E-2</c:v>
                </c:pt>
                <c:pt idx="844">
                  <c:v>2.8219999999999999E-2</c:v>
                </c:pt>
                <c:pt idx="845">
                  <c:v>2.8239999999999998E-2</c:v>
                </c:pt>
                <c:pt idx="846">
                  <c:v>2.827E-2</c:v>
                </c:pt>
                <c:pt idx="847">
                  <c:v>2.8299999999999999E-2</c:v>
                </c:pt>
                <c:pt idx="848">
                  <c:v>2.8349999999999997E-2</c:v>
                </c:pt>
                <c:pt idx="849">
                  <c:v>2.8379999999999999E-2</c:v>
                </c:pt>
                <c:pt idx="850">
                  <c:v>2.8419999999999997E-2</c:v>
                </c:pt>
                <c:pt idx="851">
                  <c:v>2.8459999999999999E-2</c:v>
                </c:pt>
                <c:pt idx="852">
                  <c:v>2.8489999999999998E-2</c:v>
                </c:pt>
                <c:pt idx="853">
                  <c:v>2.8539999999999999E-2</c:v>
                </c:pt>
                <c:pt idx="854">
                  <c:v>2.8539999999999999E-2</c:v>
                </c:pt>
                <c:pt idx="855">
                  <c:v>2.8569999999999998E-2</c:v>
                </c:pt>
                <c:pt idx="856">
                  <c:v>2.8589999999999997E-2</c:v>
                </c:pt>
                <c:pt idx="857">
                  <c:v>2.861E-2</c:v>
                </c:pt>
                <c:pt idx="858">
                  <c:v>2.8659999999999998E-2</c:v>
                </c:pt>
                <c:pt idx="859">
                  <c:v>2.8729999999999999E-2</c:v>
                </c:pt>
                <c:pt idx="860">
                  <c:v>2.8739999999999998E-2</c:v>
                </c:pt>
                <c:pt idx="861">
                  <c:v>2.8799999999999999E-2</c:v>
                </c:pt>
                <c:pt idx="862">
                  <c:v>2.8799999999999999E-2</c:v>
                </c:pt>
                <c:pt idx="863">
                  <c:v>2.8849999999999997E-2</c:v>
                </c:pt>
                <c:pt idx="864">
                  <c:v>2.887E-2</c:v>
                </c:pt>
                <c:pt idx="865">
                  <c:v>2.8899999999999999E-2</c:v>
                </c:pt>
                <c:pt idx="866">
                  <c:v>2.896E-2</c:v>
                </c:pt>
                <c:pt idx="867">
                  <c:v>2.8999999999999998E-2</c:v>
                </c:pt>
                <c:pt idx="868">
                  <c:v>2.9029999999999997E-2</c:v>
                </c:pt>
                <c:pt idx="869">
                  <c:v>2.9069999999999999E-2</c:v>
                </c:pt>
                <c:pt idx="870">
                  <c:v>2.9089999999999998E-2</c:v>
                </c:pt>
                <c:pt idx="871">
                  <c:v>2.9109999999999997E-2</c:v>
                </c:pt>
                <c:pt idx="872">
                  <c:v>2.9159999999999998E-2</c:v>
                </c:pt>
                <c:pt idx="873">
                  <c:v>2.9189999999999997E-2</c:v>
                </c:pt>
                <c:pt idx="874">
                  <c:v>2.921E-2</c:v>
                </c:pt>
                <c:pt idx="875">
                  <c:v>2.9259999999999998E-2</c:v>
                </c:pt>
                <c:pt idx="876">
                  <c:v>2.9279999999999997E-2</c:v>
                </c:pt>
                <c:pt idx="877">
                  <c:v>2.9319999999999999E-2</c:v>
                </c:pt>
                <c:pt idx="878">
                  <c:v>2.9349999999999998E-2</c:v>
                </c:pt>
                <c:pt idx="879">
                  <c:v>2.9389999999999999E-2</c:v>
                </c:pt>
                <c:pt idx="880">
                  <c:v>2.9419999999999998E-2</c:v>
                </c:pt>
                <c:pt idx="881">
                  <c:v>2.9449999999999997E-2</c:v>
                </c:pt>
                <c:pt idx="882">
                  <c:v>2.9489999999999999E-2</c:v>
                </c:pt>
                <c:pt idx="883">
                  <c:v>2.9499999999999998E-2</c:v>
                </c:pt>
                <c:pt idx="884">
                  <c:v>2.9529999999999997E-2</c:v>
                </c:pt>
                <c:pt idx="885">
                  <c:v>2.9569999999999999E-2</c:v>
                </c:pt>
                <c:pt idx="886">
                  <c:v>2.9599999999999998E-2</c:v>
                </c:pt>
                <c:pt idx="887">
                  <c:v>2.9659999999999999E-2</c:v>
                </c:pt>
                <c:pt idx="888">
                  <c:v>2.9699999999999997E-2</c:v>
                </c:pt>
                <c:pt idx="889">
                  <c:v>2.9729999999999999E-2</c:v>
                </c:pt>
                <c:pt idx="890">
                  <c:v>2.9769999999999998E-2</c:v>
                </c:pt>
                <c:pt idx="891">
                  <c:v>2.9789999999999997E-2</c:v>
                </c:pt>
                <c:pt idx="892">
                  <c:v>2.98E-2</c:v>
                </c:pt>
                <c:pt idx="893">
                  <c:v>2.9859999999999998E-2</c:v>
                </c:pt>
                <c:pt idx="894">
                  <c:v>2.989E-2</c:v>
                </c:pt>
                <c:pt idx="895">
                  <c:v>2.9909999999999999E-2</c:v>
                </c:pt>
                <c:pt idx="896">
                  <c:v>2.9959999999999997E-2</c:v>
                </c:pt>
                <c:pt idx="897">
                  <c:v>2.9989999999999999E-2</c:v>
                </c:pt>
                <c:pt idx="898">
                  <c:v>3.0019999999999998E-2</c:v>
                </c:pt>
                <c:pt idx="899">
                  <c:v>3.0049999999999997E-2</c:v>
                </c:pt>
                <c:pt idx="900">
                  <c:v>3.0079999999999999E-2</c:v>
                </c:pt>
                <c:pt idx="901">
                  <c:v>3.0119999999999997E-2</c:v>
                </c:pt>
                <c:pt idx="902">
                  <c:v>3.0129999999999997E-2</c:v>
                </c:pt>
                <c:pt idx="903">
                  <c:v>3.0169999999999999E-2</c:v>
                </c:pt>
                <c:pt idx="904">
                  <c:v>3.0199999999999998E-2</c:v>
                </c:pt>
                <c:pt idx="905">
                  <c:v>3.023E-2</c:v>
                </c:pt>
                <c:pt idx="906">
                  <c:v>3.0259999999999999E-2</c:v>
                </c:pt>
                <c:pt idx="907">
                  <c:v>3.0299999999999997E-2</c:v>
                </c:pt>
                <c:pt idx="908">
                  <c:v>3.0309999999999997E-2</c:v>
                </c:pt>
                <c:pt idx="909">
                  <c:v>3.0349999999999999E-2</c:v>
                </c:pt>
                <c:pt idx="910">
                  <c:v>3.0389999999999997E-2</c:v>
                </c:pt>
                <c:pt idx="911">
                  <c:v>3.0429999999999999E-2</c:v>
                </c:pt>
                <c:pt idx="912">
                  <c:v>3.0459999999999997E-2</c:v>
                </c:pt>
                <c:pt idx="913">
                  <c:v>3.049E-2</c:v>
                </c:pt>
                <c:pt idx="914">
                  <c:v>3.0519999999999999E-2</c:v>
                </c:pt>
                <c:pt idx="915">
                  <c:v>3.0589999999999999E-2</c:v>
                </c:pt>
                <c:pt idx="916">
                  <c:v>3.0629999999999998E-2</c:v>
                </c:pt>
                <c:pt idx="917">
                  <c:v>3.0669999999999999E-2</c:v>
                </c:pt>
                <c:pt idx="918">
                  <c:v>3.0689999999999999E-2</c:v>
                </c:pt>
                <c:pt idx="919">
                  <c:v>3.0719999999999997E-2</c:v>
                </c:pt>
                <c:pt idx="920">
                  <c:v>3.0769999999999999E-2</c:v>
                </c:pt>
                <c:pt idx="921">
                  <c:v>3.0779999999999998E-2</c:v>
                </c:pt>
                <c:pt idx="922">
                  <c:v>3.0809999999999997E-2</c:v>
                </c:pt>
                <c:pt idx="923">
                  <c:v>3.0839999999999999E-2</c:v>
                </c:pt>
                <c:pt idx="924">
                  <c:v>3.0889999999999997E-2</c:v>
                </c:pt>
                <c:pt idx="925">
                  <c:v>3.092E-2</c:v>
                </c:pt>
                <c:pt idx="926">
                  <c:v>3.0939999999999999E-2</c:v>
                </c:pt>
                <c:pt idx="927">
                  <c:v>3.0969999999999998E-2</c:v>
                </c:pt>
                <c:pt idx="928">
                  <c:v>3.1009999999999999E-2</c:v>
                </c:pt>
                <c:pt idx="929">
                  <c:v>3.1019999999999999E-2</c:v>
                </c:pt>
                <c:pt idx="930">
                  <c:v>3.1059999999999997E-2</c:v>
                </c:pt>
                <c:pt idx="931">
                  <c:v>3.1109999999999999E-2</c:v>
                </c:pt>
                <c:pt idx="932">
                  <c:v>3.1149999999999997E-2</c:v>
                </c:pt>
                <c:pt idx="933">
                  <c:v>3.1189999999999999E-2</c:v>
                </c:pt>
                <c:pt idx="934">
                  <c:v>3.1209999999999998E-2</c:v>
                </c:pt>
                <c:pt idx="935">
                  <c:v>3.1260000000000003E-2</c:v>
                </c:pt>
                <c:pt idx="936">
                  <c:v>3.1289999999999998E-2</c:v>
                </c:pt>
                <c:pt idx="937">
                  <c:v>3.1329999999999997E-2</c:v>
                </c:pt>
                <c:pt idx="938">
                  <c:v>3.1359999999999999E-2</c:v>
                </c:pt>
                <c:pt idx="939">
                  <c:v>3.1399999999999997E-2</c:v>
                </c:pt>
                <c:pt idx="940">
                  <c:v>3.141E-2</c:v>
                </c:pt>
                <c:pt idx="941">
                  <c:v>3.1469999999999998E-2</c:v>
                </c:pt>
                <c:pt idx="942">
                  <c:v>3.1489999999999997E-2</c:v>
                </c:pt>
                <c:pt idx="943">
                  <c:v>3.1509999999999996E-2</c:v>
                </c:pt>
                <c:pt idx="944">
                  <c:v>3.1519999999999999E-2</c:v>
                </c:pt>
                <c:pt idx="945">
                  <c:v>3.1559999999999998E-2</c:v>
                </c:pt>
                <c:pt idx="946">
                  <c:v>3.159E-2</c:v>
                </c:pt>
                <c:pt idx="947">
                  <c:v>3.1640000000000001E-2</c:v>
                </c:pt>
                <c:pt idx="948">
                  <c:v>3.1660000000000001E-2</c:v>
                </c:pt>
                <c:pt idx="949">
                  <c:v>3.1719999999999998E-2</c:v>
                </c:pt>
                <c:pt idx="950">
                  <c:v>3.175E-2</c:v>
                </c:pt>
                <c:pt idx="951">
                  <c:v>3.1779999999999996E-2</c:v>
                </c:pt>
                <c:pt idx="952">
                  <c:v>3.1799999999999995E-2</c:v>
                </c:pt>
                <c:pt idx="953">
                  <c:v>3.184E-2</c:v>
                </c:pt>
                <c:pt idx="954">
                  <c:v>3.1910000000000001E-2</c:v>
                </c:pt>
                <c:pt idx="955">
                  <c:v>3.1910000000000001E-2</c:v>
                </c:pt>
                <c:pt idx="956">
                  <c:v>3.1939999999999996E-2</c:v>
                </c:pt>
                <c:pt idx="957">
                  <c:v>3.1959999999999995E-2</c:v>
                </c:pt>
                <c:pt idx="958">
                  <c:v>3.1989999999999998E-2</c:v>
                </c:pt>
                <c:pt idx="959">
                  <c:v>3.2049999999999995E-2</c:v>
                </c:pt>
                <c:pt idx="960">
                  <c:v>3.2079999999999997E-2</c:v>
                </c:pt>
                <c:pt idx="961">
                  <c:v>3.211E-2</c:v>
                </c:pt>
                <c:pt idx="962">
                  <c:v>3.2160000000000001E-2</c:v>
                </c:pt>
                <c:pt idx="963">
                  <c:v>3.218E-2</c:v>
                </c:pt>
                <c:pt idx="964">
                  <c:v>3.2219999999999999E-2</c:v>
                </c:pt>
                <c:pt idx="965">
                  <c:v>3.2259999999999997E-2</c:v>
                </c:pt>
                <c:pt idx="966">
                  <c:v>3.2299999999999995E-2</c:v>
                </c:pt>
                <c:pt idx="967">
                  <c:v>3.2320000000000002E-2</c:v>
                </c:pt>
                <c:pt idx="968">
                  <c:v>3.2349999999999997E-2</c:v>
                </c:pt>
                <c:pt idx="969">
                  <c:v>3.2389999999999995E-2</c:v>
                </c:pt>
                <c:pt idx="970">
                  <c:v>3.2410000000000001E-2</c:v>
                </c:pt>
                <c:pt idx="971">
                  <c:v>3.2419999999999997E-2</c:v>
                </c:pt>
                <c:pt idx="972">
                  <c:v>3.2479999999999995E-2</c:v>
                </c:pt>
                <c:pt idx="973">
                  <c:v>3.2529999999999996E-2</c:v>
                </c:pt>
                <c:pt idx="974">
                  <c:v>3.2559999999999999E-2</c:v>
                </c:pt>
                <c:pt idx="975">
                  <c:v>3.2599999999999997E-2</c:v>
                </c:pt>
                <c:pt idx="976">
                  <c:v>3.2629999999999999E-2</c:v>
                </c:pt>
                <c:pt idx="977">
                  <c:v>3.2660000000000002E-2</c:v>
                </c:pt>
                <c:pt idx="978">
                  <c:v>3.27E-2</c:v>
                </c:pt>
                <c:pt idx="979">
                  <c:v>3.2739999999999998E-2</c:v>
                </c:pt>
                <c:pt idx="980">
                  <c:v>3.2759999999999997E-2</c:v>
                </c:pt>
                <c:pt idx="981">
                  <c:v>3.2809999999999999E-2</c:v>
                </c:pt>
                <c:pt idx="982">
                  <c:v>3.2809999999999999E-2</c:v>
                </c:pt>
                <c:pt idx="983">
                  <c:v>3.2840000000000001E-2</c:v>
                </c:pt>
                <c:pt idx="984">
                  <c:v>3.2869999999999996E-2</c:v>
                </c:pt>
                <c:pt idx="985">
                  <c:v>3.2910000000000002E-2</c:v>
                </c:pt>
                <c:pt idx="986">
                  <c:v>3.2959999999999996E-2</c:v>
                </c:pt>
                <c:pt idx="987">
                  <c:v>3.2989999999999998E-2</c:v>
                </c:pt>
                <c:pt idx="988">
                  <c:v>3.3009999999999998E-2</c:v>
                </c:pt>
                <c:pt idx="989">
                  <c:v>3.3049999999999996E-2</c:v>
                </c:pt>
                <c:pt idx="990">
                  <c:v>3.3090000000000001E-2</c:v>
                </c:pt>
                <c:pt idx="991">
                  <c:v>3.3119999999999997E-2</c:v>
                </c:pt>
                <c:pt idx="992">
                  <c:v>3.3169999999999998E-2</c:v>
                </c:pt>
                <c:pt idx="993">
                  <c:v>3.3180000000000001E-2</c:v>
                </c:pt>
                <c:pt idx="994">
                  <c:v>3.3209999999999996E-2</c:v>
                </c:pt>
                <c:pt idx="995">
                  <c:v>3.3229999999999996E-2</c:v>
                </c:pt>
                <c:pt idx="996">
                  <c:v>3.3279999999999997E-2</c:v>
                </c:pt>
                <c:pt idx="997">
                  <c:v>3.3299999999999996E-2</c:v>
                </c:pt>
                <c:pt idx="998">
                  <c:v>3.3360000000000001E-2</c:v>
                </c:pt>
                <c:pt idx="999">
                  <c:v>3.3389999999999996E-2</c:v>
                </c:pt>
                <c:pt idx="1000">
                  <c:v>3.3419999999999998E-2</c:v>
                </c:pt>
                <c:pt idx="1001">
                  <c:v>3.3459999999999997E-2</c:v>
                </c:pt>
                <c:pt idx="1002">
                  <c:v>3.3489999999999999E-2</c:v>
                </c:pt>
                <c:pt idx="1003">
                  <c:v>3.3529999999999997E-2</c:v>
                </c:pt>
                <c:pt idx="1004">
                  <c:v>3.3549999999999996E-2</c:v>
                </c:pt>
                <c:pt idx="1005">
                  <c:v>3.3579999999999999E-2</c:v>
                </c:pt>
                <c:pt idx="1006">
                  <c:v>3.3590000000000002E-2</c:v>
                </c:pt>
                <c:pt idx="1007">
                  <c:v>3.363E-2</c:v>
                </c:pt>
                <c:pt idx="1008">
                  <c:v>3.3669999999999999E-2</c:v>
                </c:pt>
                <c:pt idx="1009">
                  <c:v>3.3709999999999997E-2</c:v>
                </c:pt>
                <c:pt idx="1010">
                  <c:v>3.3749999999999995E-2</c:v>
                </c:pt>
                <c:pt idx="1011">
                  <c:v>3.3790000000000001E-2</c:v>
                </c:pt>
                <c:pt idx="1012">
                  <c:v>3.3819999999999996E-2</c:v>
                </c:pt>
                <c:pt idx="1013">
                  <c:v>3.3849999999999998E-2</c:v>
                </c:pt>
                <c:pt idx="1014">
                  <c:v>3.388E-2</c:v>
                </c:pt>
                <c:pt idx="1015">
                  <c:v>3.3930000000000002E-2</c:v>
                </c:pt>
                <c:pt idx="1016">
                  <c:v>3.397E-2</c:v>
                </c:pt>
                <c:pt idx="1017">
                  <c:v>3.3999999999999996E-2</c:v>
                </c:pt>
                <c:pt idx="1018">
                  <c:v>3.4040000000000001E-2</c:v>
                </c:pt>
                <c:pt idx="1019">
                  <c:v>3.4069999999999996E-2</c:v>
                </c:pt>
                <c:pt idx="1020">
                  <c:v>3.4099999999999998E-2</c:v>
                </c:pt>
                <c:pt idx="1021">
                  <c:v>3.4130000000000001E-2</c:v>
                </c:pt>
                <c:pt idx="1022">
                  <c:v>3.415E-2</c:v>
                </c:pt>
                <c:pt idx="1023">
                  <c:v>3.4189999999999998E-2</c:v>
                </c:pt>
                <c:pt idx="1024">
                  <c:v>3.424E-2</c:v>
                </c:pt>
                <c:pt idx="1025">
                  <c:v>3.4259999999999999E-2</c:v>
                </c:pt>
                <c:pt idx="1026">
                  <c:v>3.4279999999999998E-2</c:v>
                </c:pt>
                <c:pt idx="1027">
                  <c:v>3.4339999999999996E-2</c:v>
                </c:pt>
                <c:pt idx="1028">
                  <c:v>3.4360000000000002E-2</c:v>
                </c:pt>
                <c:pt idx="1029">
                  <c:v>3.44E-2</c:v>
                </c:pt>
                <c:pt idx="1030">
                  <c:v>3.4439999999999998E-2</c:v>
                </c:pt>
                <c:pt idx="1031">
                  <c:v>3.4470000000000001E-2</c:v>
                </c:pt>
                <c:pt idx="1032">
                  <c:v>3.449E-2</c:v>
                </c:pt>
                <c:pt idx="1033">
                  <c:v>3.4519999999999995E-2</c:v>
                </c:pt>
                <c:pt idx="1034">
                  <c:v>3.456E-2</c:v>
                </c:pt>
                <c:pt idx="1035">
                  <c:v>3.4599999999999999E-2</c:v>
                </c:pt>
                <c:pt idx="1036">
                  <c:v>3.4659999999999996E-2</c:v>
                </c:pt>
                <c:pt idx="1037">
                  <c:v>3.465E-2</c:v>
                </c:pt>
                <c:pt idx="1038">
                  <c:v>3.4700000000000002E-2</c:v>
                </c:pt>
                <c:pt idx="1039">
                  <c:v>3.4729999999999997E-2</c:v>
                </c:pt>
                <c:pt idx="1040">
                  <c:v>3.4749999999999996E-2</c:v>
                </c:pt>
                <c:pt idx="1041">
                  <c:v>3.4790000000000001E-2</c:v>
                </c:pt>
                <c:pt idx="1042">
                  <c:v>3.4839999999999996E-2</c:v>
                </c:pt>
                <c:pt idx="1043">
                  <c:v>3.4880000000000001E-2</c:v>
                </c:pt>
                <c:pt idx="1044">
                  <c:v>3.49E-2</c:v>
                </c:pt>
                <c:pt idx="1045">
                  <c:v>3.492E-2</c:v>
                </c:pt>
                <c:pt idx="1046">
                  <c:v>3.4959999999999998E-2</c:v>
                </c:pt>
                <c:pt idx="1047">
                  <c:v>3.4970000000000001E-2</c:v>
                </c:pt>
                <c:pt idx="1048">
                  <c:v>3.5019999999999996E-2</c:v>
                </c:pt>
                <c:pt idx="1049">
                  <c:v>3.5060000000000001E-2</c:v>
                </c:pt>
                <c:pt idx="1050">
                  <c:v>3.5069999999999997E-2</c:v>
                </c:pt>
                <c:pt idx="1051">
                  <c:v>3.5150000000000001E-2</c:v>
                </c:pt>
                <c:pt idx="1052">
                  <c:v>3.517E-2</c:v>
                </c:pt>
                <c:pt idx="1053">
                  <c:v>3.5179999999999996E-2</c:v>
                </c:pt>
                <c:pt idx="1054">
                  <c:v>3.5220000000000001E-2</c:v>
                </c:pt>
                <c:pt idx="1055">
                  <c:v>3.526E-2</c:v>
                </c:pt>
                <c:pt idx="1056">
                  <c:v>3.526E-2</c:v>
                </c:pt>
                <c:pt idx="1057">
                  <c:v>3.5310000000000001E-2</c:v>
                </c:pt>
                <c:pt idx="1058">
                  <c:v>3.5339999999999996E-2</c:v>
                </c:pt>
                <c:pt idx="1059">
                  <c:v>3.5369999999999999E-2</c:v>
                </c:pt>
                <c:pt idx="1060">
                  <c:v>3.5409999999999997E-2</c:v>
                </c:pt>
                <c:pt idx="1061">
                  <c:v>3.5449999999999995E-2</c:v>
                </c:pt>
                <c:pt idx="1062">
                  <c:v>3.5479999999999998E-2</c:v>
                </c:pt>
                <c:pt idx="1063">
                  <c:v>3.5529999999999999E-2</c:v>
                </c:pt>
                <c:pt idx="1064">
                  <c:v>3.5560000000000001E-2</c:v>
                </c:pt>
                <c:pt idx="1065">
                  <c:v>3.5580000000000001E-2</c:v>
                </c:pt>
                <c:pt idx="1066">
                  <c:v>3.5629999999999995E-2</c:v>
                </c:pt>
                <c:pt idx="1067">
                  <c:v>3.567E-2</c:v>
                </c:pt>
                <c:pt idx="1068">
                  <c:v>3.5679999999999996E-2</c:v>
                </c:pt>
                <c:pt idx="1069">
                  <c:v>3.5699999999999996E-2</c:v>
                </c:pt>
                <c:pt idx="1070">
                  <c:v>3.5769999999999996E-2</c:v>
                </c:pt>
                <c:pt idx="1071">
                  <c:v>3.5779999999999999E-2</c:v>
                </c:pt>
                <c:pt idx="1072">
                  <c:v>3.5819999999999998E-2</c:v>
                </c:pt>
                <c:pt idx="1073">
                  <c:v>3.5859999999999996E-2</c:v>
                </c:pt>
                <c:pt idx="1074">
                  <c:v>3.5869999999999999E-2</c:v>
                </c:pt>
                <c:pt idx="1075">
                  <c:v>3.5909999999999997E-2</c:v>
                </c:pt>
                <c:pt idx="1076">
                  <c:v>3.594E-2</c:v>
                </c:pt>
                <c:pt idx="1077">
                  <c:v>3.5969999999999995E-2</c:v>
                </c:pt>
                <c:pt idx="1078">
                  <c:v>3.5999999999999997E-2</c:v>
                </c:pt>
                <c:pt idx="1079">
                  <c:v>3.6049999999999999E-2</c:v>
                </c:pt>
                <c:pt idx="1080">
                  <c:v>3.6080000000000001E-2</c:v>
                </c:pt>
                <c:pt idx="1081">
                  <c:v>3.6129999999999995E-2</c:v>
                </c:pt>
                <c:pt idx="1082">
                  <c:v>3.6139999999999999E-2</c:v>
                </c:pt>
                <c:pt idx="1083">
                  <c:v>3.6179999999999997E-2</c:v>
                </c:pt>
                <c:pt idx="1084">
                  <c:v>3.6199999999999996E-2</c:v>
                </c:pt>
                <c:pt idx="1085">
                  <c:v>3.6229999999999998E-2</c:v>
                </c:pt>
                <c:pt idx="1086">
                  <c:v>3.6249999999999998E-2</c:v>
                </c:pt>
                <c:pt idx="1087">
                  <c:v>3.6299999999999999E-2</c:v>
                </c:pt>
                <c:pt idx="1088">
                  <c:v>3.6339999999999997E-2</c:v>
                </c:pt>
                <c:pt idx="1089">
                  <c:v>3.6379999999999996E-2</c:v>
                </c:pt>
                <c:pt idx="1090">
                  <c:v>3.6409999999999998E-2</c:v>
                </c:pt>
                <c:pt idx="1091">
                  <c:v>3.6459999999999999E-2</c:v>
                </c:pt>
                <c:pt idx="1092">
                  <c:v>3.6490000000000002E-2</c:v>
                </c:pt>
                <c:pt idx="1093">
                  <c:v>3.6519999999999997E-2</c:v>
                </c:pt>
                <c:pt idx="1094">
                  <c:v>3.6539999999999996E-2</c:v>
                </c:pt>
                <c:pt idx="1095">
                  <c:v>3.6589999999999998E-2</c:v>
                </c:pt>
                <c:pt idx="1096">
                  <c:v>3.662E-2</c:v>
                </c:pt>
                <c:pt idx="1097">
                  <c:v>3.6659999999999998E-2</c:v>
                </c:pt>
                <c:pt idx="1098">
                  <c:v>3.6679999999999997E-2</c:v>
                </c:pt>
                <c:pt idx="1099">
                  <c:v>3.6719999999999996E-2</c:v>
                </c:pt>
                <c:pt idx="1100">
                  <c:v>3.6760000000000001E-2</c:v>
                </c:pt>
                <c:pt idx="1101">
                  <c:v>3.678E-2</c:v>
                </c:pt>
                <c:pt idx="1102">
                  <c:v>3.6819999999999999E-2</c:v>
                </c:pt>
                <c:pt idx="1103">
                  <c:v>3.6850000000000001E-2</c:v>
                </c:pt>
                <c:pt idx="1104">
                  <c:v>3.6899999999999995E-2</c:v>
                </c:pt>
                <c:pt idx="1105">
                  <c:v>3.6920000000000001E-2</c:v>
                </c:pt>
                <c:pt idx="1106">
                  <c:v>3.696E-2</c:v>
                </c:pt>
                <c:pt idx="1107">
                  <c:v>3.6979999999999999E-2</c:v>
                </c:pt>
                <c:pt idx="1108">
                  <c:v>3.703E-2</c:v>
                </c:pt>
                <c:pt idx="1109">
                  <c:v>3.705E-2</c:v>
                </c:pt>
                <c:pt idx="1110">
                  <c:v>3.7079999999999995E-2</c:v>
                </c:pt>
                <c:pt idx="1111">
                  <c:v>3.7129999999999996E-2</c:v>
                </c:pt>
                <c:pt idx="1112">
                  <c:v>3.7149999999999996E-2</c:v>
                </c:pt>
                <c:pt idx="1113">
                  <c:v>3.7199999999999997E-2</c:v>
                </c:pt>
                <c:pt idx="1114">
                  <c:v>3.7229999999999999E-2</c:v>
                </c:pt>
                <c:pt idx="1115">
                  <c:v>3.7260000000000001E-2</c:v>
                </c:pt>
                <c:pt idx="1116">
                  <c:v>3.7280000000000001E-2</c:v>
                </c:pt>
                <c:pt idx="1117">
                  <c:v>3.7309999999999996E-2</c:v>
                </c:pt>
                <c:pt idx="1118">
                  <c:v>3.7350000000000001E-2</c:v>
                </c:pt>
                <c:pt idx="1119">
                  <c:v>3.737E-2</c:v>
                </c:pt>
                <c:pt idx="1120">
                  <c:v>3.7440000000000001E-2</c:v>
                </c:pt>
                <c:pt idx="1121">
                  <c:v>3.746E-2</c:v>
                </c:pt>
                <c:pt idx="1122">
                  <c:v>3.7499999999999999E-2</c:v>
                </c:pt>
                <c:pt idx="1123">
                  <c:v>3.7519999999999998E-2</c:v>
                </c:pt>
                <c:pt idx="1124">
                  <c:v>3.755E-2</c:v>
                </c:pt>
                <c:pt idx="1125">
                  <c:v>3.7609999999999998E-2</c:v>
                </c:pt>
                <c:pt idx="1126">
                  <c:v>3.7620000000000001E-2</c:v>
                </c:pt>
                <c:pt idx="1127">
                  <c:v>3.764E-2</c:v>
                </c:pt>
                <c:pt idx="1128">
                  <c:v>3.7669999999999995E-2</c:v>
                </c:pt>
                <c:pt idx="1129">
                  <c:v>3.7699999999999997E-2</c:v>
                </c:pt>
                <c:pt idx="1130">
                  <c:v>3.773E-2</c:v>
                </c:pt>
                <c:pt idx="1131">
                  <c:v>3.7789999999999997E-2</c:v>
                </c:pt>
                <c:pt idx="1132">
                  <c:v>3.7819999999999999E-2</c:v>
                </c:pt>
                <c:pt idx="1133">
                  <c:v>3.7850000000000002E-2</c:v>
                </c:pt>
                <c:pt idx="1134">
                  <c:v>3.7899999999999996E-2</c:v>
                </c:pt>
                <c:pt idx="1135">
                  <c:v>3.7919999999999995E-2</c:v>
                </c:pt>
                <c:pt idx="1136">
                  <c:v>3.7969999999999997E-2</c:v>
                </c:pt>
                <c:pt idx="1137">
                  <c:v>3.7989999999999996E-2</c:v>
                </c:pt>
                <c:pt idx="1138">
                  <c:v>3.8030000000000001E-2</c:v>
                </c:pt>
                <c:pt idx="1139">
                  <c:v>3.8059999999999997E-2</c:v>
                </c:pt>
                <c:pt idx="1140">
                  <c:v>3.8089999999999999E-2</c:v>
                </c:pt>
                <c:pt idx="1141">
                  <c:v>3.8129999999999997E-2</c:v>
                </c:pt>
                <c:pt idx="1142">
                  <c:v>3.8159999999999999E-2</c:v>
                </c:pt>
                <c:pt idx="1143">
                  <c:v>3.8190000000000002E-2</c:v>
                </c:pt>
                <c:pt idx="1144">
                  <c:v>3.8210000000000001E-2</c:v>
                </c:pt>
                <c:pt idx="1145">
                  <c:v>3.8249999999999999E-2</c:v>
                </c:pt>
                <c:pt idx="1146">
                  <c:v>3.8289999999999998E-2</c:v>
                </c:pt>
                <c:pt idx="1147">
                  <c:v>3.8329999999999996E-2</c:v>
                </c:pt>
                <c:pt idx="1148">
                  <c:v>3.8339999999999999E-2</c:v>
                </c:pt>
                <c:pt idx="1149">
                  <c:v>3.8349999999999995E-2</c:v>
                </c:pt>
                <c:pt idx="1150">
                  <c:v>3.8399999999999997E-2</c:v>
                </c:pt>
                <c:pt idx="1151">
                  <c:v>3.8439999999999995E-2</c:v>
                </c:pt>
                <c:pt idx="1152">
                  <c:v>3.848E-2</c:v>
                </c:pt>
                <c:pt idx="1153">
                  <c:v>3.8530000000000002E-2</c:v>
                </c:pt>
                <c:pt idx="1154">
                  <c:v>3.8550000000000001E-2</c:v>
                </c:pt>
                <c:pt idx="1155">
                  <c:v>3.8589999999999999E-2</c:v>
                </c:pt>
                <c:pt idx="1156">
                  <c:v>3.8609999999999998E-2</c:v>
                </c:pt>
                <c:pt idx="1157">
                  <c:v>3.8649999999999997E-2</c:v>
                </c:pt>
                <c:pt idx="1158">
                  <c:v>3.8669999999999996E-2</c:v>
                </c:pt>
                <c:pt idx="1159">
                  <c:v>3.8730000000000001E-2</c:v>
                </c:pt>
                <c:pt idx="1160">
                  <c:v>3.8739999999999997E-2</c:v>
                </c:pt>
                <c:pt idx="1161">
                  <c:v>3.8789999999999998E-2</c:v>
                </c:pt>
                <c:pt idx="1162">
                  <c:v>3.882E-2</c:v>
                </c:pt>
                <c:pt idx="1163">
                  <c:v>3.884E-2</c:v>
                </c:pt>
                <c:pt idx="1164">
                  <c:v>3.8870000000000002E-2</c:v>
                </c:pt>
                <c:pt idx="1165">
                  <c:v>3.8899999999999997E-2</c:v>
                </c:pt>
                <c:pt idx="1166">
                  <c:v>3.8939999999999995E-2</c:v>
                </c:pt>
                <c:pt idx="1167">
                  <c:v>3.8980000000000001E-2</c:v>
                </c:pt>
                <c:pt idx="1168">
                  <c:v>3.9019999999999999E-2</c:v>
                </c:pt>
                <c:pt idx="1169">
                  <c:v>3.9029999999999995E-2</c:v>
                </c:pt>
                <c:pt idx="1170">
                  <c:v>3.9059999999999997E-2</c:v>
                </c:pt>
                <c:pt idx="1171">
                  <c:v>3.909E-2</c:v>
                </c:pt>
                <c:pt idx="1172">
                  <c:v>3.9119999999999995E-2</c:v>
                </c:pt>
                <c:pt idx="1173">
                  <c:v>3.916E-2</c:v>
                </c:pt>
                <c:pt idx="1174">
                  <c:v>3.9199999999999999E-2</c:v>
                </c:pt>
                <c:pt idx="1175">
                  <c:v>3.9230000000000001E-2</c:v>
                </c:pt>
                <c:pt idx="1176">
                  <c:v>3.9269999999999999E-2</c:v>
                </c:pt>
                <c:pt idx="1177">
                  <c:v>3.9320000000000001E-2</c:v>
                </c:pt>
                <c:pt idx="1178">
                  <c:v>3.9359999999999999E-2</c:v>
                </c:pt>
                <c:pt idx="1179">
                  <c:v>3.9390000000000001E-2</c:v>
                </c:pt>
                <c:pt idx="1180">
                  <c:v>3.943E-2</c:v>
                </c:pt>
                <c:pt idx="1181">
                  <c:v>3.9439999999999996E-2</c:v>
                </c:pt>
                <c:pt idx="1182">
                  <c:v>3.9489999999999997E-2</c:v>
                </c:pt>
                <c:pt idx="1183">
                  <c:v>3.9509999999999997E-2</c:v>
                </c:pt>
                <c:pt idx="1184">
                  <c:v>3.9570000000000001E-2</c:v>
                </c:pt>
                <c:pt idx="1185">
                  <c:v>3.9579999999999997E-2</c:v>
                </c:pt>
                <c:pt idx="1186">
                  <c:v>3.9619999999999995E-2</c:v>
                </c:pt>
                <c:pt idx="1187">
                  <c:v>3.9640000000000002E-2</c:v>
                </c:pt>
                <c:pt idx="1188">
                  <c:v>3.968E-2</c:v>
                </c:pt>
                <c:pt idx="1189">
                  <c:v>3.9719999999999998E-2</c:v>
                </c:pt>
                <c:pt idx="1190">
                  <c:v>3.9739999999999998E-2</c:v>
                </c:pt>
                <c:pt idx="1191">
                  <c:v>3.977E-2</c:v>
                </c:pt>
                <c:pt idx="1192">
                  <c:v>3.9809999999999998E-2</c:v>
                </c:pt>
                <c:pt idx="1193">
                  <c:v>3.9829999999999997E-2</c:v>
                </c:pt>
                <c:pt idx="1194">
                  <c:v>3.9869999999999996E-2</c:v>
                </c:pt>
                <c:pt idx="1195">
                  <c:v>3.9889999999999995E-2</c:v>
                </c:pt>
                <c:pt idx="1196">
                  <c:v>3.9919999999999997E-2</c:v>
                </c:pt>
                <c:pt idx="1197">
                  <c:v>3.9969999999999999E-2</c:v>
                </c:pt>
                <c:pt idx="1198">
                  <c:v>0.04</c:v>
                </c:pt>
                <c:pt idx="1199">
                  <c:v>4.0029999999999996E-2</c:v>
                </c:pt>
                <c:pt idx="1200">
                  <c:v>4.0070000000000001E-2</c:v>
                </c:pt>
                <c:pt idx="1201">
                  <c:v>4.011E-2</c:v>
                </c:pt>
                <c:pt idx="1202">
                  <c:v>4.011E-2</c:v>
                </c:pt>
                <c:pt idx="1203">
                  <c:v>4.0169999999999997E-2</c:v>
                </c:pt>
                <c:pt idx="1204">
                  <c:v>4.0160000000000001E-2</c:v>
                </c:pt>
                <c:pt idx="1205">
                  <c:v>4.0229999999999995E-2</c:v>
                </c:pt>
                <c:pt idx="1206">
                  <c:v>4.027E-2</c:v>
                </c:pt>
                <c:pt idx="1207">
                  <c:v>4.0329999999999998E-2</c:v>
                </c:pt>
                <c:pt idx="1208">
                  <c:v>4.0329999999999998E-2</c:v>
                </c:pt>
                <c:pt idx="1209">
                  <c:v>4.0389999999999995E-2</c:v>
                </c:pt>
                <c:pt idx="1210">
                  <c:v>4.0410000000000001E-2</c:v>
                </c:pt>
                <c:pt idx="1211">
                  <c:v>4.0459999999999996E-2</c:v>
                </c:pt>
                <c:pt idx="1212">
                  <c:v>4.0489999999999998E-2</c:v>
                </c:pt>
                <c:pt idx="1213">
                  <c:v>4.052E-2</c:v>
                </c:pt>
                <c:pt idx="1214">
                  <c:v>4.054E-2</c:v>
                </c:pt>
                <c:pt idx="1215">
                  <c:v>4.0590000000000001E-2</c:v>
                </c:pt>
                <c:pt idx="1216">
                  <c:v>4.0639999999999996E-2</c:v>
                </c:pt>
                <c:pt idx="1217">
                  <c:v>4.0639999999999996E-2</c:v>
                </c:pt>
                <c:pt idx="1218">
                  <c:v>4.0669999999999998E-2</c:v>
                </c:pt>
                <c:pt idx="1219">
                  <c:v>4.0709999999999996E-2</c:v>
                </c:pt>
                <c:pt idx="1220">
                  <c:v>4.0750000000000001E-2</c:v>
                </c:pt>
                <c:pt idx="1221">
                  <c:v>4.0779999999999997E-2</c:v>
                </c:pt>
                <c:pt idx="1222">
                  <c:v>4.0809999999999999E-2</c:v>
                </c:pt>
                <c:pt idx="1223">
                  <c:v>4.0849999999999997E-2</c:v>
                </c:pt>
                <c:pt idx="1224">
                  <c:v>4.0869999999999997E-2</c:v>
                </c:pt>
                <c:pt idx="1225">
                  <c:v>4.0899999999999999E-2</c:v>
                </c:pt>
                <c:pt idx="1226">
                  <c:v>4.0930000000000001E-2</c:v>
                </c:pt>
                <c:pt idx="1227">
                  <c:v>4.095E-2</c:v>
                </c:pt>
                <c:pt idx="1228">
                  <c:v>4.1000000000000002E-2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4.1090000000000002E-2</c:v>
                </c:pt>
                <c:pt idx="1232">
                  <c:v>4.1149999999999999E-2</c:v>
                </c:pt>
                <c:pt idx="1233">
                  <c:v>4.1159999999999995E-2</c:v>
                </c:pt>
                <c:pt idx="1234">
                  <c:v>4.1200000000000001E-2</c:v>
                </c:pt>
                <c:pt idx="1235">
                  <c:v>4.1239999999999999E-2</c:v>
                </c:pt>
                <c:pt idx="1236">
                  <c:v>4.1270000000000001E-2</c:v>
                </c:pt>
                <c:pt idx="1237">
                  <c:v>4.1329999999999999E-2</c:v>
                </c:pt>
                <c:pt idx="1238">
                  <c:v>4.1340000000000002E-2</c:v>
                </c:pt>
                <c:pt idx="1239">
                  <c:v>4.1360000000000001E-2</c:v>
                </c:pt>
                <c:pt idx="1240">
                  <c:v>4.1419999999999998E-2</c:v>
                </c:pt>
                <c:pt idx="1241">
                  <c:v>4.1430000000000002E-2</c:v>
                </c:pt>
                <c:pt idx="1242">
                  <c:v>4.1479999999999996E-2</c:v>
                </c:pt>
                <c:pt idx="1243">
                  <c:v>4.1509999999999998E-2</c:v>
                </c:pt>
                <c:pt idx="1244">
                  <c:v>4.1540000000000001E-2</c:v>
                </c:pt>
                <c:pt idx="1245">
                  <c:v>4.1589999999999995E-2</c:v>
                </c:pt>
                <c:pt idx="1246">
                  <c:v>4.1610000000000001E-2</c:v>
                </c:pt>
                <c:pt idx="1247">
                  <c:v>4.165E-2</c:v>
                </c:pt>
                <c:pt idx="1248">
                  <c:v>4.1680000000000002E-2</c:v>
                </c:pt>
                <c:pt idx="1249">
                  <c:v>4.1700000000000001E-2</c:v>
                </c:pt>
                <c:pt idx="1250">
                  <c:v>4.1739999999999999E-2</c:v>
                </c:pt>
                <c:pt idx="1251">
                  <c:v>4.1790000000000001E-2</c:v>
                </c:pt>
                <c:pt idx="1252">
                  <c:v>4.1819999999999996E-2</c:v>
                </c:pt>
                <c:pt idx="1253">
                  <c:v>4.1839999999999995E-2</c:v>
                </c:pt>
                <c:pt idx="1254">
                  <c:v>4.1869999999999997E-2</c:v>
                </c:pt>
                <c:pt idx="1255">
                  <c:v>4.1909999999999996E-2</c:v>
                </c:pt>
                <c:pt idx="1256">
                  <c:v>4.1939999999999998E-2</c:v>
                </c:pt>
                <c:pt idx="1257">
                  <c:v>4.1959999999999997E-2</c:v>
                </c:pt>
                <c:pt idx="1258">
                  <c:v>4.2020000000000002E-2</c:v>
                </c:pt>
                <c:pt idx="1259">
                  <c:v>4.2049999999999997E-2</c:v>
                </c:pt>
                <c:pt idx="1260">
                  <c:v>4.2089999999999995E-2</c:v>
                </c:pt>
                <c:pt idx="1261">
                  <c:v>4.2119999999999998E-2</c:v>
                </c:pt>
                <c:pt idx="1262">
                  <c:v>4.2159999999999996E-2</c:v>
                </c:pt>
                <c:pt idx="1263">
                  <c:v>4.2189999999999998E-2</c:v>
                </c:pt>
                <c:pt idx="1264">
                  <c:v>4.2209999999999998E-2</c:v>
                </c:pt>
                <c:pt idx="1265">
                  <c:v>4.224E-2</c:v>
                </c:pt>
                <c:pt idx="1266">
                  <c:v>4.2290000000000001E-2</c:v>
                </c:pt>
                <c:pt idx="1267">
                  <c:v>4.231E-2</c:v>
                </c:pt>
                <c:pt idx="1268">
                  <c:v>4.2349999999999999E-2</c:v>
                </c:pt>
                <c:pt idx="1269">
                  <c:v>4.2380000000000001E-2</c:v>
                </c:pt>
                <c:pt idx="1270">
                  <c:v>4.2419999999999999E-2</c:v>
                </c:pt>
                <c:pt idx="1271">
                  <c:v>4.2450000000000002E-2</c:v>
                </c:pt>
                <c:pt idx="1272">
                  <c:v>4.2479999999999997E-2</c:v>
                </c:pt>
                <c:pt idx="1273">
                  <c:v>4.2509999999999999E-2</c:v>
                </c:pt>
                <c:pt idx="1274">
                  <c:v>4.2560000000000001E-2</c:v>
                </c:pt>
                <c:pt idx="1275">
                  <c:v>4.2589999999999996E-2</c:v>
                </c:pt>
                <c:pt idx="1276">
                  <c:v>4.2619999999999998E-2</c:v>
                </c:pt>
                <c:pt idx="1277">
                  <c:v>4.2659999999999997E-2</c:v>
                </c:pt>
                <c:pt idx="1278">
                  <c:v>4.2699999999999995E-2</c:v>
                </c:pt>
                <c:pt idx="1279">
                  <c:v>4.2729999999999997E-2</c:v>
                </c:pt>
                <c:pt idx="1280">
                  <c:v>4.2749999999999996E-2</c:v>
                </c:pt>
                <c:pt idx="1281">
                  <c:v>4.2790000000000002E-2</c:v>
                </c:pt>
                <c:pt idx="1282">
                  <c:v>4.2819999999999997E-2</c:v>
                </c:pt>
                <c:pt idx="1283">
                  <c:v>4.2849999999999999E-2</c:v>
                </c:pt>
                <c:pt idx="1284">
                  <c:v>4.2889999999999998E-2</c:v>
                </c:pt>
                <c:pt idx="1285">
                  <c:v>4.292E-2</c:v>
                </c:pt>
                <c:pt idx="1286">
                  <c:v>4.2949999999999995E-2</c:v>
                </c:pt>
                <c:pt idx="1287">
                  <c:v>4.299E-2</c:v>
                </c:pt>
                <c:pt idx="1288">
                  <c:v>4.3019999999999996E-2</c:v>
                </c:pt>
                <c:pt idx="1289">
                  <c:v>4.3060000000000001E-2</c:v>
                </c:pt>
                <c:pt idx="1290">
                  <c:v>4.3069999999999997E-2</c:v>
                </c:pt>
                <c:pt idx="1291">
                  <c:v>4.3130000000000002E-2</c:v>
                </c:pt>
                <c:pt idx="1292">
                  <c:v>4.317E-2</c:v>
                </c:pt>
                <c:pt idx="1293">
                  <c:v>4.3179999999999996E-2</c:v>
                </c:pt>
                <c:pt idx="1294">
                  <c:v>4.3209999999999998E-2</c:v>
                </c:pt>
                <c:pt idx="1295">
                  <c:v>4.3249999999999997E-2</c:v>
                </c:pt>
                <c:pt idx="1296">
                  <c:v>4.3289999999999995E-2</c:v>
                </c:pt>
                <c:pt idx="1297">
                  <c:v>4.3339999999999997E-2</c:v>
                </c:pt>
                <c:pt idx="1298">
                  <c:v>4.3359999999999996E-2</c:v>
                </c:pt>
                <c:pt idx="1299">
                  <c:v>4.3369999999999999E-2</c:v>
                </c:pt>
                <c:pt idx="1300">
                  <c:v>4.3400000000000001E-2</c:v>
                </c:pt>
                <c:pt idx="1301">
                  <c:v>4.3449999999999996E-2</c:v>
                </c:pt>
                <c:pt idx="1302">
                  <c:v>4.3490000000000001E-2</c:v>
                </c:pt>
                <c:pt idx="1303">
                  <c:v>4.3539999999999995E-2</c:v>
                </c:pt>
                <c:pt idx="1304">
                  <c:v>4.3549999999999998E-2</c:v>
                </c:pt>
                <c:pt idx="1305">
                  <c:v>4.3589999999999997E-2</c:v>
                </c:pt>
                <c:pt idx="1306">
                  <c:v>4.3619999999999999E-2</c:v>
                </c:pt>
                <c:pt idx="1307">
                  <c:v>4.3650000000000001E-2</c:v>
                </c:pt>
                <c:pt idx="1308">
                  <c:v>4.3659999999999997E-2</c:v>
                </c:pt>
                <c:pt idx="1309">
                  <c:v>4.369E-2</c:v>
                </c:pt>
                <c:pt idx="1310">
                  <c:v>4.3749999999999997E-2</c:v>
                </c:pt>
                <c:pt idx="1311">
                  <c:v>4.376E-2</c:v>
                </c:pt>
                <c:pt idx="1312">
                  <c:v>4.3810000000000002E-2</c:v>
                </c:pt>
                <c:pt idx="1313">
                  <c:v>4.385E-2</c:v>
                </c:pt>
                <c:pt idx="1314">
                  <c:v>4.3869999999999999E-2</c:v>
                </c:pt>
                <c:pt idx="1315">
                  <c:v>4.3900000000000002E-2</c:v>
                </c:pt>
                <c:pt idx="1316">
                  <c:v>4.3929999999999997E-2</c:v>
                </c:pt>
                <c:pt idx="1317">
                  <c:v>4.3979999999999998E-2</c:v>
                </c:pt>
                <c:pt idx="1318">
                  <c:v>4.4019999999999997E-2</c:v>
                </c:pt>
                <c:pt idx="1319">
                  <c:v>4.4039999999999996E-2</c:v>
                </c:pt>
                <c:pt idx="1320">
                  <c:v>4.4080000000000001E-2</c:v>
                </c:pt>
                <c:pt idx="1321">
                  <c:v>4.4119999999999999E-2</c:v>
                </c:pt>
                <c:pt idx="1322">
                  <c:v>4.4179999999999997E-2</c:v>
                </c:pt>
                <c:pt idx="1323">
                  <c:v>4.419E-2</c:v>
                </c:pt>
                <c:pt idx="1324">
                  <c:v>4.4219999999999995E-2</c:v>
                </c:pt>
                <c:pt idx="1325">
                  <c:v>4.4260000000000001E-2</c:v>
                </c:pt>
                <c:pt idx="1326">
                  <c:v>4.428E-2</c:v>
                </c:pt>
                <c:pt idx="1327">
                  <c:v>4.4319999999999998E-2</c:v>
                </c:pt>
                <c:pt idx="1328">
                  <c:v>4.437E-2</c:v>
                </c:pt>
                <c:pt idx="1329">
                  <c:v>4.4420000000000001E-2</c:v>
                </c:pt>
                <c:pt idx="1330">
                  <c:v>4.4420000000000001E-2</c:v>
                </c:pt>
                <c:pt idx="1331">
                  <c:v>4.4479999999999999E-2</c:v>
                </c:pt>
                <c:pt idx="1332">
                  <c:v>4.4499999999999998E-2</c:v>
                </c:pt>
                <c:pt idx="1333">
                  <c:v>4.4549999999999999E-2</c:v>
                </c:pt>
                <c:pt idx="1334">
                  <c:v>4.4559999999999995E-2</c:v>
                </c:pt>
                <c:pt idx="1335">
                  <c:v>4.4580000000000002E-2</c:v>
                </c:pt>
                <c:pt idx="1336">
                  <c:v>4.4609999999999997E-2</c:v>
                </c:pt>
                <c:pt idx="1337">
                  <c:v>4.4670000000000001E-2</c:v>
                </c:pt>
                <c:pt idx="1338">
                  <c:v>4.4679999999999997E-2</c:v>
                </c:pt>
                <c:pt idx="1339">
                  <c:v>4.4699999999999997E-2</c:v>
                </c:pt>
                <c:pt idx="1340">
                  <c:v>4.4749999999999998E-2</c:v>
                </c:pt>
                <c:pt idx="1341">
                  <c:v>4.48E-2</c:v>
                </c:pt>
                <c:pt idx="1342">
                  <c:v>4.4830000000000002E-2</c:v>
                </c:pt>
                <c:pt idx="1343">
                  <c:v>4.4850000000000001E-2</c:v>
                </c:pt>
                <c:pt idx="1344">
                  <c:v>4.4879999999999996E-2</c:v>
                </c:pt>
                <c:pt idx="1345">
                  <c:v>4.4909999999999999E-2</c:v>
                </c:pt>
                <c:pt idx="1346">
                  <c:v>4.4940000000000001E-2</c:v>
                </c:pt>
                <c:pt idx="1347">
                  <c:v>4.496E-2</c:v>
                </c:pt>
                <c:pt idx="1348">
                  <c:v>4.4989999999999995E-2</c:v>
                </c:pt>
                <c:pt idx="1349">
                  <c:v>4.5019999999999998E-2</c:v>
                </c:pt>
                <c:pt idx="1350">
                  <c:v>4.5079999999999995E-2</c:v>
                </c:pt>
                <c:pt idx="1351">
                  <c:v>4.5129999999999997E-2</c:v>
                </c:pt>
                <c:pt idx="1352">
                  <c:v>4.514E-2</c:v>
                </c:pt>
                <c:pt idx="1353">
                  <c:v>4.5199999999999997E-2</c:v>
                </c:pt>
                <c:pt idx="1354">
                  <c:v>4.5219999999999996E-2</c:v>
                </c:pt>
                <c:pt idx="1355">
                  <c:v>4.5260000000000002E-2</c:v>
                </c:pt>
                <c:pt idx="1356">
                  <c:v>4.53E-2</c:v>
                </c:pt>
                <c:pt idx="1357">
                  <c:v>4.53E-2</c:v>
                </c:pt>
                <c:pt idx="1358">
                  <c:v>4.5350000000000001E-2</c:v>
                </c:pt>
                <c:pt idx="1359">
                  <c:v>4.5379999999999997E-2</c:v>
                </c:pt>
                <c:pt idx="1360">
                  <c:v>4.5419999999999995E-2</c:v>
                </c:pt>
                <c:pt idx="1361">
                  <c:v>4.5449999999999997E-2</c:v>
                </c:pt>
                <c:pt idx="1362">
                  <c:v>4.548E-2</c:v>
                </c:pt>
                <c:pt idx="1363">
                  <c:v>4.5509999999999995E-2</c:v>
                </c:pt>
                <c:pt idx="1364">
                  <c:v>4.5589999999999999E-2</c:v>
                </c:pt>
                <c:pt idx="1365">
                  <c:v>4.5609999999999998E-2</c:v>
                </c:pt>
                <c:pt idx="1366">
                  <c:v>4.5620000000000001E-2</c:v>
                </c:pt>
                <c:pt idx="1367">
                  <c:v>4.5629999999999997E-2</c:v>
                </c:pt>
                <c:pt idx="1368">
                  <c:v>4.5679999999999998E-2</c:v>
                </c:pt>
                <c:pt idx="1369">
                  <c:v>4.5710000000000001E-2</c:v>
                </c:pt>
                <c:pt idx="1370">
                  <c:v>4.573E-2</c:v>
                </c:pt>
                <c:pt idx="1371">
                  <c:v>4.5769999999999998E-2</c:v>
                </c:pt>
                <c:pt idx="1372">
                  <c:v>4.5829999999999996E-2</c:v>
                </c:pt>
                <c:pt idx="1373">
                  <c:v>4.5859999999999998E-2</c:v>
                </c:pt>
                <c:pt idx="1374">
                  <c:v>4.589E-2</c:v>
                </c:pt>
                <c:pt idx="1375">
                  <c:v>4.5929999999999999E-2</c:v>
                </c:pt>
                <c:pt idx="1376">
                  <c:v>4.5960000000000001E-2</c:v>
                </c:pt>
                <c:pt idx="1377">
                  <c:v>4.6009999999999995E-2</c:v>
                </c:pt>
                <c:pt idx="1378">
                  <c:v>4.6039999999999998E-2</c:v>
                </c:pt>
                <c:pt idx="1379">
                  <c:v>4.6079999999999996E-2</c:v>
                </c:pt>
                <c:pt idx="1380">
                  <c:v>4.6099999999999995E-2</c:v>
                </c:pt>
                <c:pt idx="1381">
                  <c:v>4.614E-2</c:v>
                </c:pt>
                <c:pt idx="1382">
                  <c:v>4.616E-2</c:v>
                </c:pt>
                <c:pt idx="1383">
                  <c:v>4.6189999999999995E-2</c:v>
                </c:pt>
                <c:pt idx="1384">
                  <c:v>4.6219999999999997E-2</c:v>
                </c:pt>
                <c:pt idx="1385">
                  <c:v>4.6259999999999996E-2</c:v>
                </c:pt>
                <c:pt idx="1386">
                  <c:v>4.6280000000000002E-2</c:v>
                </c:pt>
                <c:pt idx="1387">
                  <c:v>4.6329999999999996E-2</c:v>
                </c:pt>
                <c:pt idx="1388">
                  <c:v>4.6359999999999998E-2</c:v>
                </c:pt>
                <c:pt idx="1389">
                  <c:v>4.6399999999999997E-2</c:v>
                </c:pt>
                <c:pt idx="1390">
                  <c:v>4.6429999999999999E-2</c:v>
                </c:pt>
                <c:pt idx="1391">
                  <c:v>4.6460000000000001E-2</c:v>
                </c:pt>
                <c:pt idx="1392">
                  <c:v>4.6489999999999997E-2</c:v>
                </c:pt>
                <c:pt idx="1393">
                  <c:v>4.65E-2</c:v>
                </c:pt>
                <c:pt idx="1394">
                  <c:v>4.6539999999999998E-2</c:v>
                </c:pt>
                <c:pt idx="1395">
                  <c:v>4.6589999999999999E-2</c:v>
                </c:pt>
                <c:pt idx="1396">
                  <c:v>4.6609999999999999E-2</c:v>
                </c:pt>
                <c:pt idx="1397">
                  <c:v>4.6629999999999998E-2</c:v>
                </c:pt>
                <c:pt idx="1398">
                  <c:v>4.666E-2</c:v>
                </c:pt>
                <c:pt idx="1399">
                  <c:v>4.6699999999999998E-2</c:v>
                </c:pt>
                <c:pt idx="1400">
                  <c:v>4.6730000000000001E-2</c:v>
                </c:pt>
                <c:pt idx="1401">
                  <c:v>4.6769999999999999E-2</c:v>
                </c:pt>
                <c:pt idx="1402">
                  <c:v>4.6809999999999997E-2</c:v>
                </c:pt>
                <c:pt idx="1403">
                  <c:v>4.684E-2</c:v>
                </c:pt>
                <c:pt idx="1404">
                  <c:v>4.6869999999999995E-2</c:v>
                </c:pt>
                <c:pt idx="1405">
                  <c:v>4.6899999999999997E-2</c:v>
                </c:pt>
                <c:pt idx="1406">
                  <c:v>4.6960000000000002E-2</c:v>
                </c:pt>
                <c:pt idx="1407">
                  <c:v>4.7E-2</c:v>
                </c:pt>
                <c:pt idx="1408">
                  <c:v>4.7039999999999998E-2</c:v>
                </c:pt>
                <c:pt idx="1409">
                  <c:v>4.7070000000000001E-2</c:v>
                </c:pt>
                <c:pt idx="1410">
                  <c:v>4.7099999999999996E-2</c:v>
                </c:pt>
                <c:pt idx="1411">
                  <c:v>4.7140000000000001E-2</c:v>
                </c:pt>
                <c:pt idx="1412">
                  <c:v>4.7160000000000001E-2</c:v>
                </c:pt>
                <c:pt idx="1413">
                  <c:v>4.7209999999999995E-2</c:v>
                </c:pt>
                <c:pt idx="1414">
                  <c:v>4.7239999999999997E-2</c:v>
                </c:pt>
                <c:pt idx="1415">
                  <c:v>4.7289999999999999E-2</c:v>
                </c:pt>
                <c:pt idx="1416">
                  <c:v>4.7309999999999998E-2</c:v>
                </c:pt>
                <c:pt idx="1417">
                  <c:v>4.734E-2</c:v>
                </c:pt>
                <c:pt idx="1418">
                  <c:v>4.7369999999999995E-2</c:v>
                </c:pt>
                <c:pt idx="1419">
                  <c:v>4.7410000000000001E-2</c:v>
                </c:pt>
                <c:pt idx="1420">
                  <c:v>4.7439999999999996E-2</c:v>
                </c:pt>
                <c:pt idx="1421">
                  <c:v>4.7449999999999999E-2</c:v>
                </c:pt>
                <c:pt idx="1422">
                  <c:v>4.7469999999999998E-2</c:v>
                </c:pt>
                <c:pt idx="1423">
                  <c:v>4.752E-2</c:v>
                </c:pt>
                <c:pt idx="1424">
                  <c:v>4.7539999999999999E-2</c:v>
                </c:pt>
                <c:pt idx="1425">
                  <c:v>4.7570000000000001E-2</c:v>
                </c:pt>
                <c:pt idx="1426">
                  <c:v>4.761E-2</c:v>
                </c:pt>
                <c:pt idx="1427">
                  <c:v>4.7629999999999999E-2</c:v>
                </c:pt>
                <c:pt idx="1428">
                  <c:v>4.7669999999999997E-2</c:v>
                </c:pt>
                <c:pt idx="1429">
                  <c:v>4.7689999999999996E-2</c:v>
                </c:pt>
                <c:pt idx="1430">
                  <c:v>4.7739999999999998E-2</c:v>
                </c:pt>
                <c:pt idx="1431">
                  <c:v>4.777E-2</c:v>
                </c:pt>
                <c:pt idx="1432">
                  <c:v>4.7779999999999996E-2</c:v>
                </c:pt>
                <c:pt idx="1433">
                  <c:v>4.7840000000000001E-2</c:v>
                </c:pt>
                <c:pt idx="1434">
                  <c:v>4.7869999999999996E-2</c:v>
                </c:pt>
                <c:pt idx="1435">
                  <c:v>4.7899999999999998E-2</c:v>
                </c:pt>
                <c:pt idx="1436">
                  <c:v>4.7969999999999999E-2</c:v>
                </c:pt>
                <c:pt idx="1437">
                  <c:v>4.8000000000000001E-2</c:v>
                </c:pt>
                <c:pt idx="1438">
                  <c:v>4.8009999999999997E-2</c:v>
                </c:pt>
                <c:pt idx="1439">
                  <c:v>4.8049999999999995E-2</c:v>
                </c:pt>
                <c:pt idx="1440">
                  <c:v>4.8090000000000001E-2</c:v>
                </c:pt>
                <c:pt idx="1441">
                  <c:v>4.8139999999999995E-2</c:v>
                </c:pt>
                <c:pt idx="1442">
                  <c:v>4.8160000000000001E-2</c:v>
                </c:pt>
                <c:pt idx="1443">
                  <c:v>4.8189999999999997E-2</c:v>
                </c:pt>
                <c:pt idx="1444">
                  <c:v>4.8239999999999998E-2</c:v>
                </c:pt>
                <c:pt idx="1445">
                  <c:v>4.8250000000000001E-2</c:v>
                </c:pt>
                <c:pt idx="1446">
                  <c:v>4.8279999999999997E-2</c:v>
                </c:pt>
                <c:pt idx="1447">
                  <c:v>4.829E-2</c:v>
                </c:pt>
                <c:pt idx="1448">
                  <c:v>4.8349999999999997E-2</c:v>
                </c:pt>
                <c:pt idx="1449">
                  <c:v>4.8349999999999997E-2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4.8469999999999999E-2</c:v>
                </c:pt>
                <c:pt idx="1453">
                  <c:v>4.8489999999999998E-2</c:v>
                </c:pt>
                <c:pt idx="1454">
                  <c:v>4.8549999999999996E-2</c:v>
                </c:pt>
                <c:pt idx="1455">
                  <c:v>4.8559999999999999E-2</c:v>
                </c:pt>
                <c:pt idx="1456">
                  <c:v>4.863E-2</c:v>
                </c:pt>
                <c:pt idx="1457">
                  <c:v>4.8639999999999996E-2</c:v>
                </c:pt>
                <c:pt idx="1458">
                  <c:v>4.8669999999999998E-2</c:v>
                </c:pt>
                <c:pt idx="1459">
                  <c:v>4.8719999999999999E-2</c:v>
                </c:pt>
                <c:pt idx="1460">
                  <c:v>4.8759999999999998E-2</c:v>
                </c:pt>
                <c:pt idx="1461">
                  <c:v>4.8779999999999997E-2</c:v>
                </c:pt>
                <c:pt idx="1462">
                  <c:v>4.8809999999999999E-2</c:v>
                </c:pt>
                <c:pt idx="1463">
                  <c:v>4.8860000000000001E-2</c:v>
                </c:pt>
                <c:pt idx="1464">
                  <c:v>4.8889999999999996E-2</c:v>
                </c:pt>
                <c:pt idx="1465">
                  <c:v>4.8930000000000001E-2</c:v>
                </c:pt>
                <c:pt idx="1466">
                  <c:v>4.897E-2</c:v>
                </c:pt>
                <c:pt idx="1467">
                  <c:v>4.8979999999999996E-2</c:v>
                </c:pt>
                <c:pt idx="1468">
                  <c:v>4.9020000000000001E-2</c:v>
                </c:pt>
                <c:pt idx="1469">
                  <c:v>4.9049999999999996E-2</c:v>
                </c:pt>
                <c:pt idx="1470">
                  <c:v>4.9090000000000002E-2</c:v>
                </c:pt>
                <c:pt idx="1471">
                  <c:v>4.9119999999999997E-2</c:v>
                </c:pt>
                <c:pt idx="1472">
                  <c:v>4.9139999999999996E-2</c:v>
                </c:pt>
                <c:pt idx="1473">
                  <c:v>4.9189999999999998E-2</c:v>
                </c:pt>
                <c:pt idx="1474">
                  <c:v>4.9229999999999996E-2</c:v>
                </c:pt>
                <c:pt idx="1475">
                  <c:v>4.9259999999999998E-2</c:v>
                </c:pt>
                <c:pt idx="1476">
                  <c:v>4.929E-2</c:v>
                </c:pt>
                <c:pt idx="1477">
                  <c:v>4.9319999999999996E-2</c:v>
                </c:pt>
                <c:pt idx="1478">
                  <c:v>4.9349999999999998E-2</c:v>
                </c:pt>
                <c:pt idx="1479">
                  <c:v>4.9369999999999997E-2</c:v>
                </c:pt>
                <c:pt idx="1480">
                  <c:v>4.9409999999999996E-2</c:v>
                </c:pt>
                <c:pt idx="1481">
                  <c:v>4.9450000000000001E-2</c:v>
                </c:pt>
                <c:pt idx="1482">
                  <c:v>4.9479999999999996E-2</c:v>
                </c:pt>
                <c:pt idx="1483">
                  <c:v>4.9520000000000002E-2</c:v>
                </c:pt>
                <c:pt idx="1484">
                  <c:v>4.9549999999999997E-2</c:v>
                </c:pt>
                <c:pt idx="1485">
                  <c:v>4.9589999999999995E-2</c:v>
                </c:pt>
                <c:pt idx="1486">
                  <c:v>4.9619999999999997E-2</c:v>
                </c:pt>
                <c:pt idx="1487">
                  <c:v>4.965E-2</c:v>
                </c:pt>
                <c:pt idx="1488">
                  <c:v>4.9700000000000001E-2</c:v>
                </c:pt>
                <c:pt idx="1489">
                  <c:v>4.9709999999999997E-2</c:v>
                </c:pt>
                <c:pt idx="1490">
                  <c:v>4.9729999999999996E-2</c:v>
                </c:pt>
                <c:pt idx="1491">
                  <c:v>4.9770000000000002E-2</c:v>
                </c:pt>
                <c:pt idx="1492">
                  <c:v>4.9790000000000001E-2</c:v>
                </c:pt>
                <c:pt idx="1493">
                  <c:v>4.9829999999999999E-2</c:v>
                </c:pt>
                <c:pt idx="1494">
                  <c:v>4.9849999999999998E-2</c:v>
                </c:pt>
                <c:pt idx="1495">
                  <c:v>4.99E-2</c:v>
                </c:pt>
                <c:pt idx="1496">
                  <c:v>4.9929999999999995E-2</c:v>
                </c:pt>
                <c:pt idx="1497">
                  <c:v>4.9970000000000001E-2</c:v>
                </c:pt>
                <c:pt idx="1498">
                  <c:v>4.9999999999999996E-2</c:v>
                </c:pt>
                <c:pt idx="1499">
                  <c:v>5.0019999999999995E-2</c:v>
                </c:pt>
                <c:pt idx="1500">
                  <c:v>5.0029999999999998E-2</c:v>
                </c:pt>
                <c:pt idx="1501">
                  <c:v>5.0099999999999999E-2</c:v>
                </c:pt>
                <c:pt idx="1502">
                  <c:v>5.0110000000000002E-2</c:v>
                </c:pt>
                <c:pt idx="1503">
                  <c:v>5.015E-2</c:v>
                </c:pt>
                <c:pt idx="1504">
                  <c:v>5.0189999999999999E-2</c:v>
                </c:pt>
                <c:pt idx="1505">
                  <c:v>5.024E-2</c:v>
                </c:pt>
                <c:pt idx="1506">
                  <c:v>5.0279999999999998E-2</c:v>
                </c:pt>
                <c:pt idx="1507">
                  <c:v>5.0310000000000001E-2</c:v>
                </c:pt>
                <c:pt idx="1508">
                  <c:v>5.0339999999999996E-2</c:v>
                </c:pt>
                <c:pt idx="1509">
                  <c:v>5.0409999999999996E-2</c:v>
                </c:pt>
                <c:pt idx="1510">
                  <c:v>5.0429999999999996E-2</c:v>
                </c:pt>
                <c:pt idx="1511">
                  <c:v>5.0479999999999997E-2</c:v>
                </c:pt>
                <c:pt idx="1512">
                  <c:v>5.0509999999999999E-2</c:v>
                </c:pt>
                <c:pt idx="1513">
                  <c:v>5.0540000000000002E-2</c:v>
                </c:pt>
                <c:pt idx="1514">
                  <c:v>5.0569999999999997E-2</c:v>
                </c:pt>
                <c:pt idx="1515">
                  <c:v>5.0609999999999995E-2</c:v>
                </c:pt>
                <c:pt idx="1516">
                  <c:v>5.067E-2</c:v>
                </c:pt>
                <c:pt idx="1517">
                  <c:v>5.067E-2</c:v>
                </c:pt>
                <c:pt idx="1518">
                  <c:v>5.0709999999999998E-2</c:v>
                </c:pt>
                <c:pt idx="1519">
                  <c:v>5.0720000000000001E-2</c:v>
                </c:pt>
                <c:pt idx="1520">
                  <c:v>5.0769999999999996E-2</c:v>
                </c:pt>
                <c:pt idx="1521">
                  <c:v>5.0799999999999998E-2</c:v>
                </c:pt>
                <c:pt idx="1522">
                  <c:v>5.0839999999999996E-2</c:v>
                </c:pt>
                <c:pt idx="1523">
                  <c:v>5.0869999999999999E-2</c:v>
                </c:pt>
                <c:pt idx="1524">
                  <c:v>5.092E-2</c:v>
                </c:pt>
                <c:pt idx="1525">
                  <c:v>5.0939999999999999E-2</c:v>
                </c:pt>
                <c:pt idx="1526">
                  <c:v>5.0949999999999995E-2</c:v>
                </c:pt>
                <c:pt idx="1527">
                  <c:v>5.0999999999999997E-2</c:v>
                </c:pt>
                <c:pt idx="1528">
                  <c:v>5.1029999999999999E-2</c:v>
                </c:pt>
                <c:pt idx="1529">
                  <c:v>5.1069999999999997E-2</c:v>
                </c:pt>
                <c:pt idx="1530">
                  <c:v>5.11E-2</c:v>
                </c:pt>
                <c:pt idx="1531">
                  <c:v>5.1150000000000001E-2</c:v>
                </c:pt>
                <c:pt idx="1532">
                  <c:v>5.117E-2</c:v>
                </c:pt>
                <c:pt idx="1533">
                  <c:v>5.1209999999999999E-2</c:v>
                </c:pt>
                <c:pt idx="1534">
                  <c:v>5.1220000000000002E-2</c:v>
                </c:pt>
                <c:pt idx="1535">
                  <c:v>5.1269999999999996E-2</c:v>
                </c:pt>
                <c:pt idx="1536">
                  <c:v>5.1269999999999996E-2</c:v>
                </c:pt>
                <c:pt idx="1537">
                  <c:v>5.1339999999999997E-2</c:v>
                </c:pt>
                <c:pt idx="1538">
                  <c:v>5.135E-2</c:v>
                </c:pt>
                <c:pt idx="1539">
                  <c:v>5.1389999999999998E-2</c:v>
                </c:pt>
                <c:pt idx="1540">
                  <c:v>5.144E-2</c:v>
                </c:pt>
                <c:pt idx="1541">
                  <c:v>5.1479999999999998E-2</c:v>
                </c:pt>
                <c:pt idx="1542">
                  <c:v>5.1499999999999997E-2</c:v>
                </c:pt>
                <c:pt idx="1543">
                  <c:v>5.1519999999999996E-2</c:v>
                </c:pt>
                <c:pt idx="1544">
                  <c:v>5.1539999999999996E-2</c:v>
                </c:pt>
                <c:pt idx="1545">
                  <c:v>5.1569999999999998E-2</c:v>
                </c:pt>
                <c:pt idx="1546">
                  <c:v>5.1609999999999996E-2</c:v>
                </c:pt>
                <c:pt idx="1547">
                  <c:v>5.1659999999999998E-2</c:v>
                </c:pt>
                <c:pt idx="1548">
                  <c:v>5.169E-2</c:v>
                </c:pt>
                <c:pt idx="1549">
                  <c:v>5.1740000000000001E-2</c:v>
                </c:pt>
                <c:pt idx="1550">
                  <c:v>5.1740000000000001E-2</c:v>
                </c:pt>
                <c:pt idx="1551">
                  <c:v>5.1789999999999996E-2</c:v>
                </c:pt>
                <c:pt idx="1552">
                  <c:v>5.1789999999999996E-2</c:v>
                </c:pt>
                <c:pt idx="1553">
                  <c:v>5.1839999999999997E-2</c:v>
                </c:pt>
                <c:pt idx="1554">
                  <c:v>5.1869999999999999E-2</c:v>
                </c:pt>
                <c:pt idx="1555">
                  <c:v>5.1929999999999997E-2</c:v>
                </c:pt>
                <c:pt idx="1556">
                  <c:v>5.194E-2</c:v>
                </c:pt>
                <c:pt idx="1557">
                  <c:v>5.1999999999999998E-2</c:v>
                </c:pt>
                <c:pt idx="1558">
                  <c:v>5.203E-2</c:v>
                </c:pt>
                <c:pt idx="1559">
                  <c:v>5.2059999999999995E-2</c:v>
                </c:pt>
                <c:pt idx="1560">
                  <c:v>5.21E-2</c:v>
                </c:pt>
                <c:pt idx="1561">
                  <c:v>5.2109999999999997E-2</c:v>
                </c:pt>
                <c:pt idx="1562">
                  <c:v>5.2149999999999995E-2</c:v>
                </c:pt>
                <c:pt idx="1563">
                  <c:v>5.2179999999999997E-2</c:v>
                </c:pt>
                <c:pt idx="1564">
                  <c:v>5.2229999999999999E-2</c:v>
                </c:pt>
                <c:pt idx="1565">
                  <c:v>5.2260000000000001E-2</c:v>
                </c:pt>
                <c:pt idx="1566">
                  <c:v>5.228E-2</c:v>
                </c:pt>
                <c:pt idx="1567">
                  <c:v>5.2299999999999999E-2</c:v>
                </c:pt>
                <c:pt idx="1568">
                  <c:v>5.2330000000000002E-2</c:v>
                </c:pt>
                <c:pt idx="1569">
                  <c:v>5.2379999999999996E-2</c:v>
                </c:pt>
                <c:pt idx="1570">
                  <c:v>5.2389999999999999E-2</c:v>
                </c:pt>
                <c:pt idx="1571">
                  <c:v>5.2440000000000001E-2</c:v>
                </c:pt>
                <c:pt idx="1572">
                  <c:v>5.2489999999999995E-2</c:v>
                </c:pt>
                <c:pt idx="1573">
                  <c:v>5.253E-2</c:v>
                </c:pt>
                <c:pt idx="1574">
                  <c:v>5.2569999999999999E-2</c:v>
                </c:pt>
                <c:pt idx="1575">
                  <c:v>5.2609999999999997E-2</c:v>
                </c:pt>
                <c:pt idx="1576">
                  <c:v>5.262E-2</c:v>
                </c:pt>
                <c:pt idx="1577">
                  <c:v>5.2670000000000002E-2</c:v>
                </c:pt>
                <c:pt idx="1578">
                  <c:v>5.2719999999999996E-2</c:v>
                </c:pt>
                <c:pt idx="1579">
                  <c:v>5.2739999999999995E-2</c:v>
                </c:pt>
                <c:pt idx="1580">
                  <c:v>5.2769999999999997E-2</c:v>
                </c:pt>
                <c:pt idx="1581">
                  <c:v>5.2789999999999997E-2</c:v>
                </c:pt>
                <c:pt idx="1582">
                  <c:v>5.2829999999999995E-2</c:v>
                </c:pt>
                <c:pt idx="1583">
                  <c:v>5.2859999999999997E-2</c:v>
                </c:pt>
                <c:pt idx="1584">
                  <c:v>5.2920000000000002E-2</c:v>
                </c:pt>
                <c:pt idx="1585">
                  <c:v>5.2929999999999998E-2</c:v>
                </c:pt>
                <c:pt idx="1586">
                  <c:v>5.2989999999999995E-2</c:v>
                </c:pt>
                <c:pt idx="1587">
                  <c:v>5.2989999999999995E-2</c:v>
                </c:pt>
                <c:pt idx="1588">
                  <c:v>5.305E-2</c:v>
                </c:pt>
                <c:pt idx="1589">
                  <c:v>5.3069999999999999E-2</c:v>
                </c:pt>
                <c:pt idx="1590">
                  <c:v>5.3069999999999999E-2</c:v>
                </c:pt>
                <c:pt idx="1591">
                  <c:v>5.3120000000000001E-2</c:v>
                </c:pt>
                <c:pt idx="1592">
                  <c:v>5.314E-2</c:v>
                </c:pt>
                <c:pt idx="1593">
                  <c:v>5.3179999999999998E-2</c:v>
                </c:pt>
                <c:pt idx="1594">
                  <c:v>5.323E-2</c:v>
                </c:pt>
                <c:pt idx="1595">
                  <c:v>5.3239999999999996E-2</c:v>
                </c:pt>
                <c:pt idx="1596">
                  <c:v>5.3289999999999997E-2</c:v>
                </c:pt>
                <c:pt idx="1597">
                  <c:v>5.3319999999999999E-2</c:v>
                </c:pt>
                <c:pt idx="1598">
                  <c:v>5.3359999999999998E-2</c:v>
                </c:pt>
                <c:pt idx="1599">
                  <c:v>5.339E-2</c:v>
                </c:pt>
                <c:pt idx="1600">
                  <c:v>5.3419999999999995E-2</c:v>
                </c:pt>
                <c:pt idx="1601">
                  <c:v>5.3440000000000001E-2</c:v>
                </c:pt>
                <c:pt idx="1602">
                  <c:v>5.3469999999999997E-2</c:v>
                </c:pt>
                <c:pt idx="1603">
                  <c:v>5.3499999999999999E-2</c:v>
                </c:pt>
                <c:pt idx="1604">
                  <c:v>5.3530000000000001E-2</c:v>
                </c:pt>
                <c:pt idx="1605">
                  <c:v>5.3559999999999997E-2</c:v>
                </c:pt>
                <c:pt idx="1606">
                  <c:v>5.3600000000000002E-2</c:v>
                </c:pt>
                <c:pt idx="1607">
                  <c:v>5.3629999999999997E-2</c:v>
                </c:pt>
                <c:pt idx="1608">
                  <c:v>5.3669999999999995E-2</c:v>
                </c:pt>
                <c:pt idx="1609">
                  <c:v>5.3699999999999998E-2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5.3839999999999999E-2</c:v>
                </c:pt>
                <c:pt idx="1614">
                  <c:v>5.3870000000000001E-2</c:v>
                </c:pt>
                <c:pt idx="1615">
                  <c:v>5.3899999999999997E-2</c:v>
                </c:pt>
                <c:pt idx="1616">
                  <c:v>5.3949999999999998E-2</c:v>
                </c:pt>
                <c:pt idx="1617">
                  <c:v>5.3949999999999998E-2</c:v>
                </c:pt>
                <c:pt idx="1618">
                  <c:v>5.4009999999999996E-2</c:v>
                </c:pt>
                <c:pt idx="1619">
                  <c:v>5.4039999999999998E-2</c:v>
                </c:pt>
                <c:pt idx="1620">
                  <c:v>5.4079999999999996E-2</c:v>
                </c:pt>
                <c:pt idx="1621">
                  <c:v>5.4120000000000001E-2</c:v>
                </c:pt>
                <c:pt idx="1622">
                  <c:v>5.416E-2</c:v>
                </c:pt>
                <c:pt idx="1623">
                  <c:v>5.4210000000000001E-2</c:v>
                </c:pt>
                <c:pt idx="1624">
                  <c:v>5.4239999999999997E-2</c:v>
                </c:pt>
                <c:pt idx="1625">
                  <c:v>5.4269999999999999E-2</c:v>
                </c:pt>
                <c:pt idx="1626">
                  <c:v>5.4309999999999997E-2</c:v>
                </c:pt>
                <c:pt idx="1627">
                  <c:v>5.4329999999999996E-2</c:v>
                </c:pt>
                <c:pt idx="1628">
                  <c:v>5.4390000000000001E-2</c:v>
                </c:pt>
                <c:pt idx="1629">
                  <c:v>5.441E-2</c:v>
                </c:pt>
                <c:pt idx="1630">
                  <c:v>5.4460000000000001E-2</c:v>
                </c:pt>
                <c:pt idx="1631">
                  <c:v>5.4480000000000001E-2</c:v>
                </c:pt>
                <c:pt idx="1632">
                  <c:v>5.4519999999999999E-2</c:v>
                </c:pt>
                <c:pt idx="1633">
                  <c:v>5.4539999999999998E-2</c:v>
                </c:pt>
                <c:pt idx="1634">
                  <c:v>5.4559999999999997E-2</c:v>
                </c:pt>
                <c:pt idx="1635">
                  <c:v>5.4599999999999996E-2</c:v>
                </c:pt>
                <c:pt idx="1636">
                  <c:v>5.4649999999999997E-2</c:v>
                </c:pt>
                <c:pt idx="1637">
                  <c:v>5.4669999999999996E-2</c:v>
                </c:pt>
                <c:pt idx="1638">
                  <c:v>5.4689999999999996E-2</c:v>
                </c:pt>
                <c:pt idx="1639">
                  <c:v>5.4719999999999998E-2</c:v>
                </c:pt>
                <c:pt idx="1640">
                  <c:v>5.4739999999999997E-2</c:v>
                </c:pt>
                <c:pt idx="1641">
                  <c:v>5.4769999999999999E-2</c:v>
                </c:pt>
                <c:pt idx="1642">
                  <c:v>5.4800000000000001E-2</c:v>
                </c:pt>
                <c:pt idx="1643">
                  <c:v>5.4849999999999996E-2</c:v>
                </c:pt>
                <c:pt idx="1644">
                  <c:v>5.4890000000000001E-2</c:v>
                </c:pt>
                <c:pt idx="1645">
                  <c:v>5.493E-2</c:v>
                </c:pt>
                <c:pt idx="1646">
                  <c:v>5.4969999999999998E-2</c:v>
                </c:pt>
                <c:pt idx="1647">
                  <c:v>5.4980000000000001E-2</c:v>
                </c:pt>
                <c:pt idx="1648">
                  <c:v>5.5019999999999999E-2</c:v>
                </c:pt>
                <c:pt idx="1649">
                  <c:v>5.5050000000000002E-2</c:v>
                </c:pt>
                <c:pt idx="1650">
                  <c:v>5.5059999999999998E-2</c:v>
                </c:pt>
                <c:pt idx="1651">
                  <c:v>5.5099999999999996E-2</c:v>
                </c:pt>
                <c:pt idx="1652">
                  <c:v>5.5140000000000002E-2</c:v>
                </c:pt>
                <c:pt idx="1653">
                  <c:v>5.5199999999999999E-2</c:v>
                </c:pt>
                <c:pt idx="1654">
                  <c:v>5.5230000000000001E-2</c:v>
                </c:pt>
                <c:pt idx="1655">
                  <c:v>5.527E-2</c:v>
                </c:pt>
                <c:pt idx="1656">
                  <c:v>5.5289999999999999E-2</c:v>
                </c:pt>
                <c:pt idx="1657">
                  <c:v>5.5309999999999998E-2</c:v>
                </c:pt>
                <c:pt idx="1658">
                  <c:v>5.5349999999999996E-2</c:v>
                </c:pt>
                <c:pt idx="1659">
                  <c:v>5.5369999999999996E-2</c:v>
                </c:pt>
                <c:pt idx="1660">
                  <c:v>5.5399999999999998E-2</c:v>
                </c:pt>
                <c:pt idx="1661">
                  <c:v>5.5439999999999996E-2</c:v>
                </c:pt>
                <c:pt idx="1662">
                  <c:v>5.5480000000000002E-2</c:v>
                </c:pt>
                <c:pt idx="1663">
                  <c:v>5.5489999999999998E-2</c:v>
                </c:pt>
                <c:pt idx="1664">
                  <c:v>5.5549999999999995E-2</c:v>
                </c:pt>
                <c:pt idx="1665">
                  <c:v>5.5590000000000001E-2</c:v>
                </c:pt>
                <c:pt idx="1666">
                  <c:v>5.5599999999999997E-2</c:v>
                </c:pt>
                <c:pt idx="1667">
                  <c:v>5.5629999999999999E-2</c:v>
                </c:pt>
                <c:pt idx="1668">
                  <c:v>5.5660000000000001E-2</c:v>
                </c:pt>
                <c:pt idx="1669">
                  <c:v>5.5689999999999996E-2</c:v>
                </c:pt>
                <c:pt idx="1670">
                  <c:v>5.5739999999999998E-2</c:v>
                </c:pt>
                <c:pt idx="1671">
                  <c:v>5.5779999999999996E-2</c:v>
                </c:pt>
                <c:pt idx="1672">
                  <c:v>5.5820000000000002E-2</c:v>
                </c:pt>
                <c:pt idx="1673">
                  <c:v>5.586E-2</c:v>
                </c:pt>
                <c:pt idx="1674">
                  <c:v>5.5910000000000001E-2</c:v>
                </c:pt>
                <c:pt idx="1675">
                  <c:v>5.5919999999999997E-2</c:v>
                </c:pt>
                <c:pt idx="1676">
                  <c:v>5.5969999999999999E-2</c:v>
                </c:pt>
                <c:pt idx="1677">
                  <c:v>5.5989999999999998E-2</c:v>
                </c:pt>
                <c:pt idx="1678">
                  <c:v>5.6029999999999996E-2</c:v>
                </c:pt>
                <c:pt idx="1679">
                  <c:v>5.604E-2</c:v>
                </c:pt>
                <c:pt idx="1680">
                  <c:v>5.611E-2</c:v>
                </c:pt>
                <c:pt idx="1681">
                  <c:v>5.6129999999999999E-2</c:v>
                </c:pt>
                <c:pt idx="1682">
                  <c:v>5.6180000000000001E-2</c:v>
                </c:pt>
                <c:pt idx="1683">
                  <c:v>5.62E-2</c:v>
                </c:pt>
                <c:pt idx="1684">
                  <c:v>5.6229999999999995E-2</c:v>
                </c:pt>
                <c:pt idx="1685">
                  <c:v>5.6270000000000001E-2</c:v>
                </c:pt>
                <c:pt idx="1686">
                  <c:v>5.6299999999999996E-2</c:v>
                </c:pt>
                <c:pt idx="1687">
                  <c:v>5.6349999999999997E-2</c:v>
                </c:pt>
                <c:pt idx="1688">
                  <c:v>5.638E-2</c:v>
                </c:pt>
                <c:pt idx="1689">
                  <c:v>5.6399999999999999E-2</c:v>
                </c:pt>
                <c:pt idx="1690">
                  <c:v>5.6439999999999997E-2</c:v>
                </c:pt>
                <c:pt idx="1691">
                  <c:v>5.6459999999999996E-2</c:v>
                </c:pt>
                <c:pt idx="1692">
                  <c:v>5.6479999999999995E-2</c:v>
                </c:pt>
                <c:pt idx="1693">
                  <c:v>5.6520000000000001E-2</c:v>
                </c:pt>
                <c:pt idx="1694">
                  <c:v>5.6549999999999996E-2</c:v>
                </c:pt>
                <c:pt idx="1695">
                  <c:v>5.6569999999999995E-2</c:v>
                </c:pt>
                <c:pt idx="1696">
                  <c:v>5.6610000000000001E-2</c:v>
                </c:pt>
                <c:pt idx="1697">
                  <c:v>5.6619999999999997E-2</c:v>
                </c:pt>
                <c:pt idx="1698">
                  <c:v>5.6680000000000001E-2</c:v>
                </c:pt>
                <c:pt idx="1699">
                  <c:v>5.6680000000000001E-2</c:v>
                </c:pt>
                <c:pt idx="1700">
                  <c:v>5.6729999999999996E-2</c:v>
                </c:pt>
                <c:pt idx="1701">
                  <c:v>5.6770000000000001E-2</c:v>
                </c:pt>
                <c:pt idx="1702">
                  <c:v>5.6819999999999996E-2</c:v>
                </c:pt>
                <c:pt idx="1703">
                  <c:v>5.6840000000000002E-2</c:v>
                </c:pt>
                <c:pt idx="1704">
                  <c:v>5.6919999999999998E-2</c:v>
                </c:pt>
                <c:pt idx="1705">
                  <c:v>5.6919999999999998E-2</c:v>
                </c:pt>
                <c:pt idx="1706">
                  <c:v>5.697E-2</c:v>
                </c:pt>
                <c:pt idx="1707">
                  <c:v>5.6999999999999995E-2</c:v>
                </c:pt>
                <c:pt idx="1708">
                  <c:v>5.704E-2</c:v>
                </c:pt>
                <c:pt idx="1709">
                  <c:v>5.7069999999999996E-2</c:v>
                </c:pt>
                <c:pt idx="1710">
                  <c:v>5.7089999999999995E-2</c:v>
                </c:pt>
                <c:pt idx="1711">
                  <c:v>5.7139999999999996E-2</c:v>
                </c:pt>
                <c:pt idx="1712">
                  <c:v>5.7149999999999999E-2</c:v>
                </c:pt>
                <c:pt idx="1713">
                  <c:v>5.7189999999999998E-2</c:v>
                </c:pt>
                <c:pt idx="1714">
                  <c:v>5.7200000000000001E-2</c:v>
                </c:pt>
                <c:pt idx="1715">
                  <c:v>5.7259999999999998E-2</c:v>
                </c:pt>
                <c:pt idx="1716">
                  <c:v>5.7279999999999998E-2</c:v>
                </c:pt>
                <c:pt idx="1717">
                  <c:v>5.7329999999999999E-2</c:v>
                </c:pt>
                <c:pt idx="1718">
                  <c:v>5.7360000000000001E-2</c:v>
                </c:pt>
                <c:pt idx="1719">
                  <c:v>5.7389999999999997E-2</c:v>
                </c:pt>
                <c:pt idx="1720">
                  <c:v>5.7419999999999999E-2</c:v>
                </c:pt>
                <c:pt idx="1721">
                  <c:v>5.7450000000000001E-2</c:v>
                </c:pt>
                <c:pt idx="1722">
                  <c:v>5.7489999999999999E-2</c:v>
                </c:pt>
                <c:pt idx="1723">
                  <c:v>5.7509999999999999E-2</c:v>
                </c:pt>
                <c:pt idx="1724">
                  <c:v>5.7509999999999999E-2</c:v>
                </c:pt>
                <c:pt idx="1725">
                  <c:v>5.7549999999999997E-2</c:v>
                </c:pt>
                <c:pt idx="1726">
                  <c:v>5.7589999999999995E-2</c:v>
                </c:pt>
                <c:pt idx="1727">
                  <c:v>5.7619999999999998E-2</c:v>
                </c:pt>
                <c:pt idx="1728">
                  <c:v>5.7679999999999995E-2</c:v>
                </c:pt>
                <c:pt idx="1729">
                  <c:v>5.774E-2</c:v>
                </c:pt>
                <c:pt idx="1730">
                  <c:v>5.7759999999999999E-2</c:v>
                </c:pt>
                <c:pt idx="1731">
                  <c:v>5.7799999999999997E-2</c:v>
                </c:pt>
                <c:pt idx="1732">
                  <c:v>5.7839999999999996E-2</c:v>
                </c:pt>
                <c:pt idx="1733">
                  <c:v>5.7860000000000002E-2</c:v>
                </c:pt>
                <c:pt idx="1734">
                  <c:v>5.7889999999999997E-2</c:v>
                </c:pt>
                <c:pt idx="1735">
                  <c:v>5.7919999999999999E-2</c:v>
                </c:pt>
                <c:pt idx="1736">
                  <c:v>5.7929999999999995E-2</c:v>
                </c:pt>
                <c:pt idx="1737">
                  <c:v>5.7970000000000001E-2</c:v>
                </c:pt>
                <c:pt idx="1738">
                  <c:v>5.8019999999999995E-2</c:v>
                </c:pt>
                <c:pt idx="1739">
                  <c:v>5.806E-2</c:v>
                </c:pt>
                <c:pt idx="1740">
                  <c:v>5.8089999999999996E-2</c:v>
                </c:pt>
                <c:pt idx="1741">
                  <c:v>5.8119999999999998E-2</c:v>
                </c:pt>
                <c:pt idx="1742">
                  <c:v>5.815E-2</c:v>
                </c:pt>
                <c:pt idx="1743">
                  <c:v>5.8189999999999999E-2</c:v>
                </c:pt>
                <c:pt idx="1744">
                  <c:v>5.8229999999999997E-2</c:v>
                </c:pt>
                <c:pt idx="1745">
                  <c:v>5.8249999999999996E-2</c:v>
                </c:pt>
                <c:pt idx="1746">
                  <c:v>5.8290000000000002E-2</c:v>
                </c:pt>
                <c:pt idx="1747">
                  <c:v>5.8339999999999996E-2</c:v>
                </c:pt>
                <c:pt idx="1748">
                  <c:v>5.8369999999999998E-2</c:v>
                </c:pt>
                <c:pt idx="1749">
                  <c:v>5.842E-2</c:v>
                </c:pt>
                <c:pt idx="1750">
                  <c:v>5.8449999999999995E-2</c:v>
                </c:pt>
                <c:pt idx="1751">
                  <c:v>5.8459999999999998E-2</c:v>
                </c:pt>
                <c:pt idx="1752">
                  <c:v>5.8499999999999996E-2</c:v>
                </c:pt>
                <c:pt idx="1753">
                  <c:v>5.851E-2</c:v>
                </c:pt>
                <c:pt idx="1754">
                  <c:v>5.8549999999999998E-2</c:v>
                </c:pt>
                <c:pt idx="1755">
                  <c:v>5.8569999999999997E-2</c:v>
                </c:pt>
                <c:pt idx="1756">
                  <c:v>5.8599999999999999E-2</c:v>
                </c:pt>
                <c:pt idx="1757">
                  <c:v>5.8639999999999998E-2</c:v>
                </c:pt>
                <c:pt idx="1758">
                  <c:v>5.8679999999999996E-2</c:v>
                </c:pt>
                <c:pt idx="1759">
                  <c:v>5.8699999999999995E-2</c:v>
                </c:pt>
                <c:pt idx="1760">
                  <c:v>5.8769999999999996E-2</c:v>
                </c:pt>
                <c:pt idx="1761">
                  <c:v>5.8779999999999999E-2</c:v>
                </c:pt>
                <c:pt idx="1762">
                  <c:v>5.8839999999999996E-2</c:v>
                </c:pt>
                <c:pt idx="1763">
                  <c:v>5.885E-2</c:v>
                </c:pt>
                <c:pt idx="1764">
                  <c:v>5.8889999999999998E-2</c:v>
                </c:pt>
                <c:pt idx="1765">
                  <c:v>5.8939999999999999E-2</c:v>
                </c:pt>
                <c:pt idx="1766">
                  <c:v>5.8959999999999999E-2</c:v>
                </c:pt>
                <c:pt idx="1767">
                  <c:v>5.901E-2</c:v>
                </c:pt>
                <c:pt idx="1768">
                  <c:v>5.9029999999999999E-2</c:v>
                </c:pt>
                <c:pt idx="1769">
                  <c:v>5.9080000000000001E-2</c:v>
                </c:pt>
                <c:pt idx="1770">
                  <c:v>5.9089999999999997E-2</c:v>
                </c:pt>
                <c:pt idx="1771">
                  <c:v>5.9119999999999999E-2</c:v>
                </c:pt>
                <c:pt idx="1772">
                  <c:v>5.9139999999999998E-2</c:v>
                </c:pt>
                <c:pt idx="1773">
                  <c:v>5.917E-2</c:v>
                </c:pt>
                <c:pt idx="1774">
                  <c:v>5.9209999999999999E-2</c:v>
                </c:pt>
                <c:pt idx="1775">
                  <c:v>5.9240000000000001E-2</c:v>
                </c:pt>
                <c:pt idx="1776">
                  <c:v>5.926E-2</c:v>
                </c:pt>
                <c:pt idx="1777">
                  <c:v>5.9299999999999999E-2</c:v>
                </c:pt>
                <c:pt idx="1778">
                  <c:v>5.9339999999999997E-2</c:v>
                </c:pt>
                <c:pt idx="1779">
                  <c:v>5.9369999999999999E-2</c:v>
                </c:pt>
                <c:pt idx="1780">
                  <c:v>5.9409999999999998E-2</c:v>
                </c:pt>
                <c:pt idx="1781">
                  <c:v>5.9449999999999996E-2</c:v>
                </c:pt>
                <c:pt idx="1782">
                  <c:v>5.9449999999999996E-2</c:v>
                </c:pt>
                <c:pt idx="1783">
                  <c:v>5.9499999999999997E-2</c:v>
                </c:pt>
                <c:pt idx="1784">
                  <c:v>5.953E-2</c:v>
                </c:pt>
                <c:pt idx="1785">
                  <c:v>5.9569999999999998E-2</c:v>
                </c:pt>
                <c:pt idx="1786">
                  <c:v>5.96E-2</c:v>
                </c:pt>
                <c:pt idx="1787">
                  <c:v>5.9650000000000002E-2</c:v>
                </c:pt>
                <c:pt idx="1788">
                  <c:v>5.969E-2</c:v>
                </c:pt>
                <c:pt idx="1789">
                  <c:v>5.9709999999999999E-2</c:v>
                </c:pt>
                <c:pt idx="1790">
                  <c:v>5.9740000000000001E-2</c:v>
                </c:pt>
                <c:pt idx="1791">
                  <c:v>5.9769999999999997E-2</c:v>
                </c:pt>
                <c:pt idx="1792">
                  <c:v>5.9809999999999995E-2</c:v>
                </c:pt>
                <c:pt idx="1793">
                  <c:v>5.985E-2</c:v>
                </c:pt>
                <c:pt idx="1794">
                  <c:v>5.9879999999999996E-2</c:v>
                </c:pt>
                <c:pt idx="1795">
                  <c:v>5.9929999999999997E-2</c:v>
                </c:pt>
                <c:pt idx="1796">
                  <c:v>5.9959999999999999E-2</c:v>
                </c:pt>
                <c:pt idx="1797">
                  <c:v>6.0019999999999997E-2</c:v>
                </c:pt>
                <c:pt idx="1798">
                  <c:v>6.0039999999999996E-2</c:v>
                </c:pt>
                <c:pt idx="1799">
                  <c:v>6.0080000000000001E-2</c:v>
                </c:pt>
                <c:pt idx="1800">
                  <c:v>6.012E-2</c:v>
                </c:pt>
                <c:pt idx="1801">
                  <c:v>6.0159999999999998E-2</c:v>
                </c:pt>
                <c:pt idx="1802">
                  <c:v>6.0199999999999997E-2</c:v>
                </c:pt>
                <c:pt idx="1803">
                  <c:v>6.0249999999999998E-2</c:v>
                </c:pt>
                <c:pt idx="1804">
                  <c:v>6.0260000000000001E-2</c:v>
                </c:pt>
                <c:pt idx="1805">
                  <c:v>6.0299999999999999E-2</c:v>
                </c:pt>
                <c:pt idx="1806">
                  <c:v>6.0309999999999996E-2</c:v>
                </c:pt>
                <c:pt idx="1807">
                  <c:v>6.0350000000000001E-2</c:v>
                </c:pt>
                <c:pt idx="1808">
                  <c:v>6.037E-2</c:v>
                </c:pt>
                <c:pt idx="1809">
                  <c:v>6.0379999999999996E-2</c:v>
                </c:pt>
                <c:pt idx="1810">
                  <c:v>6.0420000000000001E-2</c:v>
                </c:pt>
                <c:pt idx="1811">
                  <c:v>6.0440000000000001E-2</c:v>
                </c:pt>
                <c:pt idx="1812">
                  <c:v>6.0479999999999999E-2</c:v>
                </c:pt>
                <c:pt idx="1813">
                  <c:v>6.0510000000000001E-2</c:v>
                </c:pt>
                <c:pt idx="1814">
                  <c:v>6.0559999999999996E-2</c:v>
                </c:pt>
                <c:pt idx="1815">
                  <c:v>6.0600000000000001E-2</c:v>
                </c:pt>
                <c:pt idx="1816">
                  <c:v>6.0629999999999996E-2</c:v>
                </c:pt>
                <c:pt idx="1817">
                  <c:v>6.0659999999999999E-2</c:v>
                </c:pt>
                <c:pt idx="1818">
                  <c:v>6.0690000000000001E-2</c:v>
                </c:pt>
                <c:pt idx="1819">
                  <c:v>6.0699999999999997E-2</c:v>
                </c:pt>
                <c:pt idx="1820">
                  <c:v>6.0760000000000002E-2</c:v>
                </c:pt>
                <c:pt idx="1821">
                  <c:v>6.0809999999999996E-2</c:v>
                </c:pt>
                <c:pt idx="1822">
                  <c:v>6.0819999999999999E-2</c:v>
                </c:pt>
                <c:pt idx="1823">
                  <c:v>6.0859999999999997E-2</c:v>
                </c:pt>
                <c:pt idx="1824">
                  <c:v>6.089E-2</c:v>
                </c:pt>
                <c:pt idx="1825">
                  <c:v>6.0929999999999998E-2</c:v>
                </c:pt>
                <c:pt idx="1826">
                  <c:v>6.0969999999999996E-2</c:v>
                </c:pt>
                <c:pt idx="1827">
                  <c:v>6.0989999999999996E-2</c:v>
                </c:pt>
                <c:pt idx="1828">
                  <c:v>6.1030000000000001E-2</c:v>
                </c:pt>
                <c:pt idx="1829">
                  <c:v>6.1059999999999996E-2</c:v>
                </c:pt>
                <c:pt idx="1830">
                  <c:v>6.1089999999999998E-2</c:v>
                </c:pt>
                <c:pt idx="1831">
                  <c:v>6.1120000000000001E-2</c:v>
                </c:pt>
                <c:pt idx="1832">
                  <c:v>6.114E-2</c:v>
                </c:pt>
                <c:pt idx="1833">
                  <c:v>6.1169999999999995E-2</c:v>
                </c:pt>
                <c:pt idx="1834">
                  <c:v>6.1190000000000001E-2</c:v>
                </c:pt>
                <c:pt idx="1835">
                  <c:v>6.1249999999999999E-2</c:v>
                </c:pt>
                <c:pt idx="1836">
                  <c:v>6.1269999999999998E-2</c:v>
                </c:pt>
                <c:pt idx="1837">
                  <c:v>6.1309999999999996E-2</c:v>
                </c:pt>
                <c:pt idx="1838">
                  <c:v>6.1359999999999998E-2</c:v>
                </c:pt>
                <c:pt idx="1839">
                  <c:v>6.139E-2</c:v>
                </c:pt>
                <c:pt idx="1840">
                  <c:v>6.1429999999999998E-2</c:v>
                </c:pt>
                <c:pt idx="1841">
                  <c:v>6.1469999999999997E-2</c:v>
                </c:pt>
                <c:pt idx="1842">
                  <c:v>6.148E-2</c:v>
                </c:pt>
                <c:pt idx="1843">
                  <c:v>6.1509999999999995E-2</c:v>
                </c:pt>
                <c:pt idx="1844">
                  <c:v>6.1550000000000001E-2</c:v>
                </c:pt>
                <c:pt idx="1845">
                  <c:v>6.1589999999999999E-2</c:v>
                </c:pt>
                <c:pt idx="1846">
                  <c:v>6.1599999999999995E-2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6.1809999999999997E-2</c:v>
                </c:pt>
                <c:pt idx="1852">
                  <c:v>6.182E-2</c:v>
                </c:pt>
                <c:pt idx="1853">
                  <c:v>6.1859999999999998E-2</c:v>
                </c:pt>
                <c:pt idx="1854">
                  <c:v>6.1890000000000001E-2</c:v>
                </c:pt>
                <c:pt idx="1855">
                  <c:v>6.191E-2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6.2009999999999996E-2</c:v>
                </c:pt>
                <c:pt idx="1859">
                  <c:v>6.2039999999999998E-2</c:v>
                </c:pt>
                <c:pt idx="1860">
                  <c:v>6.207E-2</c:v>
                </c:pt>
                <c:pt idx="1861">
                  <c:v>6.2079999999999996E-2</c:v>
                </c:pt>
                <c:pt idx="1862">
                  <c:v>6.2129999999999998E-2</c:v>
                </c:pt>
                <c:pt idx="1863">
                  <c:v>6.216E-2</c:v>
                </c:pt>
                <c:pt idx="1864">
                  <c:v>6.2199999999999998E-2</c:v>
                </c:pt>
                <c:pt idx="1865">
                  <c:v>6.2259999999999996E-2</c:v>
                </c:pt>
                <c:pt idx="1866">
                  <c:v>6.2289999999999998E-2</c:v>
                </c:pt>
                <c:pt idx="1867">
                  <c:v>6.232E-2</c:v>
                </c:pt>
                <c:pt idx="1868">
                  <c:v>6.2349999999999996E-2</c:v>
                </c:pt>
                <c:pt idx="1869">
                  <c:v>6.2399999999999997E-2</c:v>
                </c:pt>
                <c:pt idx="1870">
                  <c:v>6.2429999999999999E-2</c:v>
                </c:pt>
                <c:pt idx="1871">
                  <c:v>6.2469999999999998E-2</c:v>
                </c:pt>
                <c:pt idx="1872">
                  <c:v>6.2489999999999997E-2</c:v>
                </c:pt>
                <c:pt idx="1873">
                  <c:v>6.2509999999999996E-2</c:v>
                </c:pt>
                <c:pt idx="1874">
                  <c:v>6.2539999999999998E-2</c:v>
                </c:pt>
                <c:pt idx="1875">
                  <c:v>6.2570000000000001E-2</c:v>
                </c:pt>
                <c:pt idx="1876">
                  <c:v>6.2579999999999997E-2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6.2740000000000004E-2</c:v>
                </c:pt>
                <c:pt idx="1881">
                  <c:v>6.2789999999999999E-2</c:v>
                </c:pt>
                <c:pt idx="1882">
                  <c:v>6.2789999999999999E-2</c:v>
                </c:pt>
                <c:pt idx="1883">
                  <c:v>6.2839999999999993E-2</c:v>
                </c:pt>
                <c:pt idx="1884">
                  <c:v>6.2869999999999995E-2</c:v>
                </c:pt>
                <c:pt idx="1885">
                  <c:v>6.2879999999999991E-2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6.3009999999999997E-2</c:v>
                </c:pt>
                <c:pt idx="1889">
                  <c:v>6.3039999999999999E-2</c:v>
                </c:pt>
                <c:pt idx="1890">
                  <c:v>6.3089999999999993E-2</c:v>
                </c:pt>
                <c:pt idx="1891">
                  <c:v>6.3100000000000003E-2</c:v>
                </c:pt>
                <c:pt idx="1892">
                  <c:v>6.3140000000000002E-2</c:v>
                </c:pt>
                <c:pt idx="1893">
                  <c:v>6.3170000000000004E-2</c:v>
                </c:pt>
                <c:pt idx="1894">
                  <c:v>6.3199999999999992E-2</c:v>
                </c:pt>
                <c:pt idx="1895">
                  <c:v>6.3240000000000005E-2</c:v>
                </c:pt>
                <c:pt idx="1896">
                  <c:v>6.3269999999999993E-2</c:v>
                </c:pt>
                <c:pt idx="1897">
                  <c:v>6.3299999999999995E-2</c:v>
                </c:pt>
                <c:pt idx="1898">
                  <c:v>6.336E-2</c:v>
                </c:pt>
                <c:pt idx="1899">
                  <c:v>6.3390000000000002E-2</c:v>
                </c:pt>
                <c:pt idx="1900">
                  <c:v>6.3420000000000004E-2</c:v>
                </c:pt>
                <c:pt idx="1901">
                  <c:v>6.3479999999999995E-2</c:v>
                </c:pt>
                <c:pt idx="1902">
                  <c:v>6.3490000000000005E-2</c:v>
                </c:pt>
                <c:pt idx="1903">
                  <c:v>6.3539999999999999E-2</c:v>
                </c:pt>
                <c:pt idx="1904">
                  <c:v>6.3559999999999992E-2</c:v>
                </c:pt>
                <c:pt idx="1905">
                  <c:v>6.3600000000000004E-2</c:v>
                </c:pt>
                <c:pt idx="1906">
                  <c:v>6.3640000000000002E-2</c:v>
                </c:pt>
                <c:pt idx="1907">
                  <c:v>6.368E-2</c:v>
                </c:pt>
                <c:pt idx="1908">
                  <c:v>6.3699999999999993E-2</c:v>
                </c:pt>
                <c:pt idx="1909">
                  <c:v>6.3729999999999995E-2</c:v>
                </c:pt>
                <c:pt idx="1910">
                  <c:v>6.3769999999999993E-2</c:v>
                </c:pt>
                <c:pt idx="1911">
                  <c:v>6.3789999999999999E-2</c:v>
                </c:pt>
                <c:pt idx="1912">
                  <c:v>6.3799999999999996E-2</c:v>
                </c:pt>
                <c:pt idx="1913">
                  <c:v>6.3850000000000004E-2</c:v>
                </c:pt>
                <c:pt idx="1914">
                  <c:v>6.3879999999999992E-2</c:v>
                </c:pt>
                <c:pt idx="1915">
                  <c:v>6.3949999999999993E-2</c:v>
                </c:pt>
                <c:pt idx="1916">
                  <c:v>6.3960000000000003E-2</c:v>
                </c:pt>
                <c:pt idx="1917">
                  <c:v>6.4009999999999997E-2</c:v>
                </c:pt>
                <c:pt idx="1918">
                  <c:v>6.4049999999999996E-2</c:v>
                </c:pt>
                <c:pt idx="1919">
                  <c:v>6.404E-2</c:v>
                </c:pt>
                <c:pt idx="1920">
                  <c:v>6.4079999999999998E-2</c:v>
                </c:pt>
                <c:pt idx="1921">
                  <c:v>6.4129999999999993E-2</c:v>
                </c:pt>
                <c:pt idx="1922">
                  <c:v>6.4180000000000001E-2</c:v>
                </c:pt>
                <c:pt idx="1923">
                  <c:v>6.4189999999999997E-2</c:v>
                </c:pt>
                <c:pt idx="1924">
                  <c:v>6.4219999999999999E-2</c:v>
                </c:pt>
                <c:pt idx="1925">
                  <c:v>6.4269999999999994E-2</c:v>
                </c:pt>
                <c:pt idx="1926">
                  <c:v>6.4309999999999992E-2</c:v>
                </c:pt>
                <c:pt idx="1927">
                  <c:v>6.4329999999999998E-2</c:v>
                </c:pt>
                <c:pt idx="1928">
                  <c:v>6.4350000000000004E-2</c:v>
                </c:pt>
                <c:pt idx="1929">
                  <c:v>6.4409999999999995E-2</c:v>
                </c:pt>
                <c:pt idx="1930">
                  <c:v>6.4430000000000001E-2</c:v>
                </c:pt>
                <c:pt idx="1931">
                  <c:v>6.447E-2</c:v>
                </c:pt>
                <c:pt idx="1932">
                  <c:v>6.4500000000000002E-2</c:v>
                </c:pt>
                <c:pt idx="1933">
                  <c:v>6.4530000000000004E-2</c:v>
                </c:pt>
                <c:pt idx="1934">
                  <c:v>6.4559999999999992E-2</c:v>
                </c:pt>
                <c:pt idx="1935">
                  <c:v>6.4600000000000005E-2</c:v>
                </c:pt>
                <c:pt idx="1936">
                  <c:v>6.4640000000000003E-2</c:v>
                </c:pt>
                <c:pt idx="1937">
                  <c:v>6.4680000000000001E-2</c:v>
                </c:pt>
                <c:pt idx="1938">
                  <c:v>6.4699999999999994E-2</c:v>
                </c:pt>
                <c:pt idx="1939">
                  <c:v>6.4739999999999992E-2</c:v>
                </c:pt>
                <c:pt idx="1940">
                  <c:v>6.4769999999999994E-2</c:v>
                </c:pt>
                <c:pt idx="1941">
                  <c:v>6.4799999999999996E-2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6.4869999999999997E-2</c:v>
                </c:pt>
                <c:pt idx="1945">
                  <c:v>6.4919999999999992E-2</c:v>
                </c:pt>
                <c:pt idx="1946">
                  <c:v>6.4930000000000002E-2</c:v>
                </c:pt>
                <c:pt idx="1947">
                  <c:v>6.4949999999999994E-2</c:v>
                </c:pt>
                <c:pt idx="1948">
                  <c:v>6.4979999999999996E-2</c:v>
                </c:pt>
                <c:pt idx="1949">
                  <c:v>6.5030000000000004E-2</c:v>
                </c:pt>
                <c:pt idx="1950">
                  <c:v>6.5070000000000003E-2</c:v>
                </c:pt>
                <c:pt idx="1951">
                  <c:v>6.5110000000000001E-2</c:v>
                </c:pt>
                <c:pt idx="1952">
                  <c:v>6.515E-2</c:v>
                </c:pt>
                <c:pt idx="1953">
                  <c:v>6.5199999999999994E-2</c:v>
                </c:pt>
                <c:pt idx="1954">
                  <c:v>6.522E-2</c:v>
                </c:pt>
                <c:pt idx="1955">
                  <c:v>6.5250000000000002E-2</c:v>
                </c:pt>
                <c:pt idx="1956">
                  <c:v>6.5280000000000005E-2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6.5339999999999995E-2</c:v>
                </c:pt>
                <c:pt idx="1960">
                  <c:v>6.5390000000000004E-2</c:v>
                </c:pt>
                <c:pt idx="1961">
                  <c:v>6.5430000000000002E-2</c:v>
                </c:pt>
                <c:pt idx="1962">
                  <c:v>6.547E-2</c:v>
                </c:pt>
                <c:pt idx="1963">
                  <c:v>6.5500000000000003E-2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6.5640000000000004E-2</c:v>
                </c:pt>
                <c:pt idx="1967">
                  <c:v>6.5680000000000002E-2</c:v>
                </c:pt>
                <c:pt idx="1968">
                  <c:v>6.5710000000000005E-2</c:v>
                </c:pt>
                <c:pt idx="1969">
                  <c:v>6.5739999999999993E-2</c:v>
                </c:pt>
                <c:pt idx="1970">
                  <c:v>6.5780000000000005E-2</c:v>
                </c:pt>
                <c:pt idx="1971">
                  <c:v>6.5780000000000005E-2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6.5919999999999992E-2</c:v>
                </c:pt>
                <c:pt idx="1975">
                  <c:v>6.5949999999999995E-2</c:v>
                </c:pt>
                <c:pt idx="1976">
                  <c:v>6.5970000000000001E-2</c:v>
                </c:pt>
                <c:pt idx="1977">
                  <c:v>6.6009999999999999E-2</c:v>
                </c:pt>
                <c:pt idx="1978">
                  <c:v>6.6049999999999998E-2</c:v>
                </c:pt>
                <c:pt idx="1979">
                  <c:v>6.6089999999999996E-2</c:v>
                </c:pt>
                <c:pt idx="1980">
                  <c:v>6.6099999999999992E-2</c:v>
                </c:pt>
                <c:pt idx="1981">
                  <c:v>6.6129999999999994E-2</c:v>
                </c:pt>
                <c:pt idx="1982">
                  <c:v>6.615E-2</c:v>
                </c:pt>
                <c:pt idx="1983">
                  <c:v>6.6220000000000001E-2</c:v>
                </c:pt>
                <c:pt idx="1984">
                  <c:v>6.6220000000000001E-2</c:v>
                </c:pt>
                <c:pt idx="1985">
                  <c:v>6.6269999999999996E-2</c:v>
                </c:pt>
                <c:pt idx="1986">
                  <c:v>6.6309999999999994E-2</c:v>
                </c:pt>
                <c:pt idx="1987">
                  <c:v>6.6339999999999996E-2</c:v>
                </c:pt>
                <c:pt idx="1988">
                  <c:v>6.6379999999999995E-2</c:v>
                </c:pt>
                <c:pt idx="1989">
                  <c:v>6.6379999999999995E-2</c:v>
                </c:pt>
                <c:pt idx="1990">
                  <c:v>6.6430000000000003E-2</c:v>
                </c:pt>
                <c:pt idx="1991">
                  <c:v>6.6460000000000005E-2</c:v>
                </c:pt>
                <c:pt idx="1992">
                  <c:v>6.6479999999999997E-2</c:v>
                </c:pt>
                <c:pt idx="1993">
                  <c:v>6.6519999999999996E-2</c:v>
                </c:pt>
                <c:pt idx="1994">
                  <c:v>6.6549999999999998E-2</c:v>
                </c:pt>
                <c:pt idx="1995">
                  <c:v>6.6599999999999993E-2</c:v>
                </c:pt>
                <c:pt idx="1996">
                  <c:v>6.6629999999999995E-2</c:v>
                </c:pt>
                <c:pt idx="1997">
                  <c:v>6.6629999999999995E-2</c:v>
                </c:pt>
                <c:pt idx="1998">
                  <c:v>6.6669999999999993E-2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6.6790000000000002E-2</c:v>
                </c:pt>
                <c:pt idx="2002">
                  <c:v>6.6809999999999994E-2</c:v>
                </c:pt>
                <c:pt idx="2003">
                  <c:v>6.6849999999999993E-2</c:v>
                </c:pt>
                <c:pt idx="2004">
                  <c:v>6.6879999999999995E-2</c:v>
                </c:pt>
                <c:pt idx="2005">
                  <c:v>6.6930000000000003E-2</c:v>
                </c:pt>
                <c:pt idx="2006">
                  <c:v>6.6949999999999996E-2</c:v>
                </c:pt>
                <c:pt idx="2007">
                  <c:v>6.6989999999999994E-2</c:v>
                </c:pt>
                <c:pt idx="2008">
                  <c:v>6.7019999999999996E-2</c:v>
                </c:pt>
                <c:pt idx="2009">
                  <c:v>6.7040000000000002E-2</c:v>
                </c:pt>
                <c:pt idx="2010">
                  <c:v>6.7070000000000005E-2</c:v>
                </c:pt>
                <c:pt idx="2011">
                  <c:v>6.7099999999999993E-2</c:v>
                </c:pt>
                <c:pt idx="2012">
                  <c:v>6.7140000000000005E-2</c:v>
                </c:pt>
                <c:pt idx="2013">
                  <c:v>6.7150000000000001E-2</c:v>
                </c:pt>
                <c:pt idx="2014">
                  <c:v>6.719E-2</c:v>
                </c:pt>
                <c:pt idx="2015">
                  <c:v>6.7229999999999998E-2</c:v>
                </c:pt>
                <c:pt idx="2016">
                  <c:v>6.7279999999999993E-2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6.7349999999999993E-2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6.7699999999999996E-2</c:v>
                </c:pt>
                <c:pt idx="2030">
                  <c:v>6.7739999999999995E-2</c:v>
                </c:pt>
                <c:pt idx="2031">
                  <c:v>6.7790000000000003E-2</c:v>
                </c:pt>
                <c:pt idx="2032">
                  <c:v>6.7820000000000005E-2</c:v>
                </c:pt>
                <c:pt idx="2033">
                  <c:v>6.7839999999999998E-2</c:v>
                </c:pt>
                <c:pt idx="2034">
                  <c:v>6.7879999999999996E-2</c:v>
                </c:pt>
                <c:pt idx="2035">
                  <c:v>6.7930000000000004E-2</c:v>
                </c:pt>
                <c:pt idx="2036">
                  <c:v>6.7970000000000003E-2</c:v>
                </c:pt>
                <c:pt idx="2037">
                  <c:v>6.8000000000000005E-2</c:v>
                </c:pt>
                <c:pt idx="2038">
                  <c:v>6.8029999999999993E-2</c:v>
                </c:pt>
                <c:pt idx="2039">
                  <c:v>6.8080000000000002E-2</c:v>
                </c:pt>
                <c:pt idx="2040">
                  <c:v>6.8089999999999998E-2</c:v>
                </c:pt>
                <c:pt idx="2041">
                  <c:v>6.8139999999999992E-2</c:v>
                </c:pt>
                <c:pt idx="2042">
                  <c:v>6.8150000000000002E-2</c:v>
                </c:pt>
                <c:pt idx="2043">
                  <c:v>6.8199999999999997E-2</c:v>
                </c:pt>
                <c:pt idx="2044">
                  <c:v>6.8239999999999995E-2</c:v>
                </c:pt>
                <c:pt idx="2045">
                  <c:v>6.8269999999999997E-2</c:v>
                </c:pt>
                <c:pt idx="2046">
                  <c:v>6.8290000000000003E-2</c:v>
                </c:pt>
                <c:pt idx="2047">
                  <c:v>6.8319999999999992E-2</c:v>
                </c:pt>
                <c:pt idx="2048">
                  <c:v>6.8319999999999992E-2</c:v>
                </c:pt>
                <c:pt idx="2049">
                  <c:v>6.8349999999999994E-2</c:v>
                </c:pt>
                <c:pt idx="2050">
                  <c:v>6.8379999999999996E-2</c:v>
                </c:pt>
                <c:pt idx="2051">
                  <c:v>6.8440000000000001E-2</c:v>
                </c:pt>
                <c:pt idx="2052">
                  <c:v>6.8459999999999993E-2</c:v>
                </c:pt>
                <c:pt idx="2053">
                  <c:v>6.8519999999999998E-2</c:v>
                </c:pt>
                <c:pt idx="2054">
                  <c:v>6.855E-2</c:v>
                </c:pt>
                <c:pt idx="2055">
                  <c:v>6.8589999999999998E-2</c:v>
                </c:pt>
                <c:pt idx="2056">
                  <c:v>6.8610000000000004E-2</c:v>
                </c:pt>
                <c:pt idx="2057">
                  <c:v>6.8659999999999999E-2</c:v>
                </c:pt>
                <c:pt idx="2058">
                  <c:v>6.8699999999999997E-2</c:v>
                </c:pt>
                <c:pt idx="2059">
                  <c:v>6.8739999999999996E-2</c:v>
                </c:pt>
                <c:pt idx="2060">
                  <c:v>6.8769999999999998E-2</c:v>
                </c:pt>
                <c:pt idx="2061">
                  <c:v>6.8790000000000004E-2</c:v>
                </c:pt>
                <c:pt idx="2062">
                  <c:v>6.8819999999999992E-2</c:v>
                </c:pt>
                <c:pt idx="2063">
                  <c:v>6.8879999999999997E-2</c:v>
                </c:pt>
                <c:pt idx="2064">
                  <c:v>6.8900000000000003E-2</c:v>
                </c:pt>
                <c:pt idx="2065">
                  <c:v>6.8940000000000001E-2</c:v>
                </c:pt>
                <c:pt idx="2066">
                  <c:v>6.8959999999999994E-2</c:v>
                </c:pt>
                <c:pt idx="2067">
                  <c:v>6.8999999999999992E-2</c:v>
                </c:pt>
                <c:pt idx="2068">
                  <c:v>6.9029999999999994E-2</c:v>
                </c:pt>
                <c:pt idx="2069">
                  <c:v>6.9069999999999993E-2</c:v>
                </c:pt>
                <c:pt idx="2070">
                  <c:v>6.9099999999999995E-2</c:v>
                </c:pt>
                <c:pt idx="2071">
                  <c:v>6.9120000000000001E-2</c:v>
                </c:pt>
                <c:pt idx="2072">
                  <c:v>6.9120000000000001E-2</c:v>
                </c:pt>
                <c:pt idx="2073">
                  <c:v>6.9169999999999995E-2</c:v>
                </c:pt>
                <c:pt idx="2074">
                  <c:v>6.9220000000000004E-2</c:v>
                </c:pt>
                <c:pt idx="2075">
                  <c:v>6.9269999999999998E-2</c:v>
                </c:pt>
                <c:pt idx="2076">
                  <c:v>6.9279999999999994E-2</c:v>
                </c:pt>
                <c:pt idx="2077">
                  <c:v>6.9290000000000004E-2</c:v>
                </c:pt>
                <c:pt idx="2078">
                  <c:v>6.9319999999999993E-2</c:v>
                </c:pt>
                <c:pt idx="2079">
                  <c:v>6.9370000000000001E-2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6.9459999999999994E-2</c:v>
                </c:pt>
                <c:pt idx="2083">
                  <c:v>6.9489999999999996E-2</c:v>
                </c:pt>
                <c:pt idx="2084">
                  <c:v>6.9550000000000001E-2</c:v>
                </c:pt>
                <c:pt idx="2085">
                  <c:v>6.9580000000000003E-2</c:v>
                </c:pt>
                <c:pt idx="2086">
                  <c:v>6.9639999999999994E-2</c:v>
                </c:pt>
                <c:pt idx="2087">
                  <c:v>6.966E-2</c:v>
                </c:pt>
                <c:pt idx="2088">
                  <c:v>6.9699999999999998E-2</c:v>
                </c:pt>
                <c:pt idx="2089">
                  <c:v>6.9739999999999996E-2</c:v>
                </c:pt>
                <c:pt idx="2090">
                  <c:v>6.9779999999999995E-2</c:v>
                </c:pt>
                <c:pt idx="2091">
                  <c:v>6.9809999999999997E-2</c:v>
                </c:pt>
                <c:pt idx="2092">
                  <c:v>6.9800000000000001E-2</c:v>
                </c:pt>
                <c:pt idx="2093">
                  <c:v>6.9839999999999999E-2</c:v>
                </c:pt>
                <c:pt idx="2094">
                  <c:v>6.9859999999999992E-2</c:v>
                </c:pt>
                <c:pt idx="2095">
                  <c:v>6.9929999999999992E-2</c:v>
                </c:pt>
                <c:pt idx="2096">
                  <c:v>6.9959999999999994E-2</c:v>
                </c:pt>
                <c:pt idx="2097">
                  <c:v>6.9970000000000004E-2</c:v>
                </c:pt>
                <c:pt idx="2098">
                  <c:v>6.9980000000000001E-2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7.0109999999999992E-2</c:v>
                </c:pt>
                <c:pt idx="2102">
                  <c:v>7.0120000000000002E-2</c:v>
                </c:pt>
                <c:pt idx="2103">
                  <c:v>7.016E-2</c:v>
                </c:pt>
                <c:pt idx="2104">
                  <c:v>7.0230000000000001E-2</c:v>
                </c:pt>
                <c:pt idx="2105">
                  <c:v>7.0239999999999997E-2</c:v>
                </c:pt>
                <c:pt idx="2106">
                  <c:v>7.0309999999999997E-2</c:v>
                </c:pt>
                <c:pt idx="2107">
                  <c:v>7.0319999999999994E-2</c:v>
                </c:pt>
                <c:pt idx="2108">
                  <c:v>7.0379999999999998E-2</c:v>
                </c:pt>
                <c:pt idx="2109">
                  <c:v>7.0389999999999994E-2</c:v>
                </c:pt>
                <c:pt idx="2110">
                  <c:v>7.0419999999999996E-2</c:v>
                </c:pt>
                <c:pt idx="2111">
                  <c:v>7.0480000000000001E-2</c:v>
                </c:pt>
                <c:pt idx="2112">
                  <c:v>7.0489999999999997E-2</c:v>
                </c:pt>
                <c:pt idx="2113">
                  <c:v>7.0519999999999999E-2</c:v>
                </c:pt>
                <c:pt idx="2114">
                  <c:v>7.0539999999999992E-2</c:v>
                </c:pt>
                <c:pt idx="2115">
                  <c:v>7.0569999999999994E-2</c:v>
                </c:pt>
                <c:pt idx="2116">
                  <c:v>7.0599999999999996E-2</c:v>
                </c:pt>
                <c:pt idx="2117">
                  <c:v>7.0639999999999994E-2</c:v>
                </c:pt>
                <c:pt idx="2118">
                  <c:v>7.0679999999999993E-2</c:v>
                </c:pt>
                <c:pt idx="2119">
                  <c:v>7.0709999999999995E-2</c:v>
                </c:pt>
                <c:pt idx="2120">
                  <c:v>7.0739999999999997E-2</c:v>
                </c:pt>
                <c:pt idx="2121">
                  <c:v>7.0779999999999996E-2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7.0870000000000002E-2</c:v>
                </c:pt>
                <c:pt idx="2125">
                  <c:v>7.0919999999999997E-2</c:v>
                </c:pt>
                <c:pt idx="2126">
                  <c:v>7.0980000000000001E-2</c:v>
                </c:pt>
                <c:pt idx="2127">
                  <c:v>7.0989999999999998E-2</c:v>
                </c:pt>
                <c:pt idx="2128">
                  <c:v>7.0999999999999994E-2</c:v>
                </c:pt>
                <c:pt idx="2129">
                  <c:v>7.1039999999999992E-2</c:v>
                </c:pt>
                <c:pt idx="2130">
                  <c:v>7.1069999999999994E-2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7.1190000000000003E-2</c:v>
                </c:pt>
                <c:pt idx="2135">
                  <c:v>7.1230000000000002E-2</c:v>
                </c:pt>
                <c:pt idx="2136">
                  <c:v>7.1260000000000004E-2</c:v>
                </c:pt>
                <c:pt idx="2137">
                  <c:v>7.1300000000000002E-2</c:v>
                </c:pt>
                <c:pt idx="2138">
                  <c:v>7.1340000000000001E-2</c:v>
                </c:pt>
                <c:pt idx="2139">
                  <c:v>7.1400000000000005E-2</c:v>
                </c:pt>
                <c:pt idx="2140">
                  <c:v>7.1429999999999993E-2</c:v>
                </c:pt>
                <c:pt idx="2141">
                  <c:v>7.145E-2</c:v>
                </c:pt>
                <c:pt idx="2142">
                  <c:v>7.1489999999999998E-2</c:v>
                </c:pt>
                <c:pt idx="2143">
                  <c:v>7.1510000000000004E-2</c:v>
                </c:pt>
                <c:pt idx="2144">
                  <c:v>7.1529999999999996E-2</c:v>
                </c:pt>
                <c:pt idx="2145">
                  <c:v>7.1599999999999997E-2</c:v>
                </c:pt>
                <c:pt idx="2146">
                  <c:v>7.1599999999999997E-2</c:v>
                </c:pt>
                <c:pt idx="2147">
                  <c:v>7.1639999999999995E-2</c:v>
                </c:pt>
                <c:pt idx="2148">
                  <c:v>7.1669999999999998E-2</c:v>
                </c:pt>
                <c:pt idx="2149">
                  <c:v>7.1719999999999992E-2</c:v>
                </c:pt>
                <c:pt idx="2150">
                  <c:v>7.1739999999999998E-2</c:v>
                </c:pt>
                <c:pt idx="2151">
                  <c:v>7.1779999999999997E-2</c:v>
                </c:pt>
                <c:pt idx="2152">
                  <c:v>7.1800000000000003E-2</c:v>
                </c:pt>
                <c:pt idx="2153">
                  <c:v>7.1840000000000001E-2</c:v>
                </c:pt>
                <c:pt idx="2154">
                  <c:v>7.1889999999999996E-2</c:v>
                </c:pt>
                <c:pt idx="2155">
                  <c:v>7.1910000000000002E-2</c:v>
                </c:pt>
                <c:pt idx="2156">
                  <c:v>7.1959999999999996E-2</c:v>
                </c:pt>
                <c:pt idx="2157">
                  <c:v>7.1969999999999992E-2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7.2069999999999995E-2</c:v>
                </c:pt>
                <c:pt idx="2161">
                  <c:v>7.2109999999999994E-2</c:v>
                </c:pt>
                <c:pt idx="2162">
                  <c:v>7.2149999999999992E-2</c:v>
                </c:pt>
                <c:pt idx="2163">
                  <c:v>7.2160000000000002E-2</c:v>
                </c:pt>
                <c:pt idx="2164">
                  <c:v>7.2230000000000003E-2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7.2329999999999992E-2</c:v>
                </c:pt>
                <c:pt idx="2168">
                  <c:v>7.2349999999999998E-2</c:v>
                </c:pt>
                <c:pt idx="2169">
                  <c:v>7.2399999999999992E-2</c:v>
                </c:pt>
                <c:pt idx="2170">
                  <c:v>7.2429999999999994E-2</c:v>
                </c:pt>
                <c:pt idx="2171">
                  <c:v>7.2440000000000004E-2</c:v>
                </c:pt>
                <c:pt idx="2172">
                  <c:v>7.2480000000000003E-2</c:v>
                </c:pt>
                <c:pt idx="2173">
                  <c:v>7.2520000000000001E-2</c:v>
                </c:pt>
                <c:pt idx="2174">
                  <c:v>7.2559999999999999E-2</c:v>
                </c:pt>
                <c:pt idx="2175">
                  <c:v>7.2609999999999994E-2</c:v>
                </c:pt>
                <c:pt idx="2176">
                  <c:v>7.2620000000000004E-2</c:v>
                </c:pt>
                <c:pt idx="2177">
                  <c:v>7.2679999999999995E-2</c:v>
                </c:pt>
                <c:pt idx="2178">
                  <c:v>7.2709999999999997E-2</c:v>
                </c:pt>
                <c:pt idx="2179">
                  <c:v>7.2709999999999997E-2</c:v>
                </c:pt>
                <c:pt idx="2180">
                  <c:v>7.2770000000000001E-2</c:v>
                </c:pt>
                <c:pt idx="2181">
                  <c:v>7.2789999999999994E-2</c:v>
                </c:pt>
                <c:pt idx="2182">
                  <c:v>7.2819999999999996E-2</c:v>
                </c:pt>
                <c:pt idx="2183">
                  <c:v>7.2840000000000002E-2</c:v>
                </c:pt>
                <c:pt idx="2184">
                  <c:v>7.2910000000000003E-2</c:v>
                </c:pt>
                <c:pt idx="2185">
                  <c:v>7.2940000000000005E-2</c:v>
                </c:pt>
                <c:pt idx="2186">
                  <c:v>7.2969999999999993E-2</c:v>
                </c:pt>
                <c:pt idx="2187">
                  <c:v>7.2980000000000003E-2</c:v>
                </c:pt>
                <c:pt idx="2188">
                  <c:v>7.3009999999999992E-2</c:v>
                </c:pt>
                <c:pt idx="2189">
                  <c:v>7.306E-2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7.3160000000000003E-2</c:v>
                </c:pt>
                <c:pt idx="2193">
                  <c:v>7.3179999999999995E-2</c:v>
                </c:pt>
                <c:pt idx="2194">
                  <c:v>7.3200000000000001E-2</c:v>
                </c:pt>
                <c:pt idx="2195">
                  <c:v>7.324E-2</c:v>
                </c:pt>
                <c:pt idx="2196">
                  <c:v>7.3249999999999996E-2</c:v>
                </c:pt>
                <c:pt idx="2197">
                  <c:v>7.3289999999999994E-2</c:v>
                </c:pt>
                <c:pt idx="2198">
                  <c:v>7.3329999999999992E-2</c:v>
                </c:pt>
                <c:pt idx="2199">
                  <c:v>7.3359999999999995E-2</c:v>
                </c:pt>
                <c:pt idx="2200">
                  <c:v>7.3429999999999995E-2</c:v>
                </c:pt>
                <c:pt idx="2201">
                  <c:v>7.3459999999999998E-2</c:v>
                </c:pt>
                <c:pt idx="2202">
                  <c:v>7.3509999999999992E-2</c:v>
                </c:pt>
                <c:pt idx="2203">
                  <c:v>7.3529999999999998E-2</c:v>
                </c:pt>
                <c:pt idx="2204">
                  <c:v>7.3569999999999997E-2</c:v>
                </c:pt>
                <c:pt idx="2205">
                  <c:v>7.3599999999999999E-2</c:v>
                </c:pt>
                <c:pt idx="2206">
                  <c:v>7.3630000000000001E-2</c:v>
                </c:pt>
                <c:pt idx="2207">
                  <c:v>7.3669999999999999E-2</c:v>
                </c:pt>
                <c:pt idx="2208">
                  <c:v>7.3679999999999995E-2</c:v>
                </c:pt>
                <c:pt idx="2209">
                  <c:v>7.3700000000000002E-2</c:v>
                </c:pt>
                <c:pt idx="2210">
                  <c:v>7.374E-2</c:v>
                </c:pt>
                <c:pt idx="2211">
                  <c:v>7.3779999999999998E-2</c:v>
                </c:pt>
                <c:pt idx="2212">
                  <c:v>7.3789999999999994E-2</c:v>
                </c:pt>
                <c:pt idx="2213">
                  <c:v>7.3829999999999993E-2</c:v>
                </c:pt>
                <c:pt idx="2214">
                  <c:v>7.3859999999999995E-2</c:v>
                </c:pt>
                <c:pt idx="2215">
                  <c:v>7.3929999999999996E-2</c:v>
                </c:pt>
                <c:pt idx="2216">
                  <c:v>7.3939999999999992E-2</c:v>
                </c:pt>
                <c:pt idx="2217">
                  <c:v>7.3959999999999998E-2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7.4060000000000001E-2</c:v>
                </c:pt>
                <c:pt idx="2221">
                  <c:v>7.4090000000000003E-2</c:v>
                </c:pt>
                <c:pt idx="2222">
                  <c:v>7.4139999999999998E-2</c:v>
                </c:pt>
                <c:pt idx="2223">
                  <c:v>7.4149999999999994E-2</c:v>
                </c:pt>
                <c:pt idx="2224">
                  <c:v>7.4200000000000002E-2</c:v>
                </c:pt>
                <c:pt idx="2225">
                  <c:v>7.4219999999999994E-2</c:v>
                </c:pt>
                <c:pt idx="2226">
                  <c:v>7.4270000000000003E-2</c:v>
                </c:pt>
                <c:pt idx="2227">
                  <c:v>7.4310000000000001E-2</c:v>
                </c:pt>
                <c:pt idx="2228">
                  <c:v>7.4329999999999993E-2</c:v>
                </c:pt>
                <c:pt idx="2229">
                  <c:v>7.4369999999999992E-2</c:v>
                </c:pt>
                <c:pt idx="2230">
                  <c:v>7.4399999999999994E-2</c:v>
                </c:pt>
                <c:pt idx="2231">
                  <c:v>7.4450000000000002E-2</c:v>
                </c:pt>
                <c:pt idx="2232">
                  <c:v>7.4469999999999995E-2</c:v>
                </c:pt>
                <c:pt idx="2233">
                  <c:v>7.4499999999999997E-2</c:v>
                </c:pt>
                <c:pt idx="2234">
                  <c:v>7.4560000000000001E-2</c:v>
                </c:pt>
                <c:pt idx="2235">
                  <c:v>7.4569999999999997E-2</c:v>
                </c:pt>
                <c:pt idx="2236">
                  <c:v>7.4619999999999992E-2</c:v>
                </c:pt>
                <c:pt idx="2237">
                  <c:v>7.467E-2</c:v>
                </c:pt>
                <c:pt idx="2238">
                  <c:v>7.4709999999999999E-2</c:v>
                </c:pt>
                <c:pt idx="2239">
                  <c:v>7.4719999999999995E-2</c:v>
                </c:pt>
                <c:pt idx="2240">
                  <c:v>7.4759999999999993E-2</c:v>
                </c:pt>
                <c:pt idx="2241">
                  <c:v>7.4789999999999995E-2</c:v>
                </c:pt>
                <c:pt idx="2242">
                  <c:v>7.4799999999999991E-2</c:v>
                </c:pt>
                <c:pt idx="2243">
                  <c:v>7.4840000000000004E-2</c:v>
                </c:pt>
                <c:pt idx="2244">
                  <c:v>7.4859999999999996E-2</c:v>
                </c:pt>
                <c:pt idx="2245">
                  <c:v>7.492E-2</c:v>
                </c:pt>
                <c:pt idx="2246">
                  <c:v>7.4959999999999999E-2</c:v>
                </c:pt>
                <c:pt idx="2247">
                  <c:v>7.4939999999999993E-2</c:v>
                </c:pt>
                <c:pt idx="2248">
                  <c:v>7.4999999999999997E-2</c:v>
                </c:pt>
                <c:pt idx="2249">
                  <c:v>7.5029999999999999E-2</c:v>
                </c:pt>
                <c:pt idx="2250">
                  <c:v>7.5079999999999994E-2</c:v>
                </c:pt>
                <c:pt idx="2251">
                  <c:v>7.5139999999999998E-2</c:v>
                </c:pt>
                <c:pt idx="2252">
                  <c:v>7.5179999999999997E-2</c:v>
                </c:pt>
                <c:pt idx="2253">
                  <c:v>7.5200000000000003E-2</c:v>
                </c:pt>
                <c:pt idx="2254">
                  <c:v>7.5200000000000003E-2</c:v>
                </c:pt>
                <c:pt idx="2255">
                  <c:v>7.5230000000000005E-2</c:v>
                </c:pt>
                <c:pt idx="2256">
                  <c:v>7.528E-2</c:v>
                </c:pt>
                <c:pt idx="2257">
                  <c:v>7.528E-2</c:v>
                </c:pt>
                <c:pt idx="2258">
                  <c:v>7.5329999999999994E-2</c:v>
                </c:pt>
                <c:pt idx="2259">
                  <c:v>7.535E-2</c:v>
                </c:pt>
                <c:pt idx="2260">
                  <c:v>7.5399999999999995E-2</c:v>
                </c:pt>
                <c:pt idx="2261">
                  <c:v>7.5450000000000003E-2</c:v>
                </c:pt>
                <c:pt idx="2262">
                  <c:v>7.5490000000000002E-2</c:v>
                </c:pt>
                <c:pt idx="2263">
                  <c:v>7.5539999999999996E-2</c:v>
                </c:pt>
                <c:pt idx="2264">
                  <c:v>7.5579999999999994E-2</c:v>
                </c:pt>
                <c:pt idx="2265">
                  <c:v>7.5619999999999993E-2</c:v>
                </c:pt>
                <c:pt idx="2266">
                  <c:v>7.5630000000000003E-2</c:v>
                </c:pt>
                <c:pt idx="2267">
                  <c:v>7.5679999999999997E-2</c:v>
                </c:pt>
                <c:pt idx="2268">
                  <c:v>7.5679999999999997E-2</c:v>
                </c:pt>
                <c:pt idx="2269">
                  <c:v>7.571E-2</c:v>
                </c:pt>
                <c:pt idx="2270">
                  <c:v>7.5740000000000002E-2</c:v>
                </c:pt>
                <c:pt idx="2271">
                  <c:v>7.578E-2</c:v>
                </c:pt>
                <c:pt idx="2272">
                  <c:v>7.5799999999999992E-2</c:v>
                </c:pt>
                <c:pt idx="2273">
                  <c:v>7.5859999999999997E-2</c:v>
                </c:pt>
                <c:pt idx="2274">
                  <c:v>7.5880000000000003E-2</c:v>
                </c:pt>
                <c:pt idx="2275">
                  <c:v>7.5910000000000005E-2</c:v>
                </c:pt>
                <c:pt idx="2276">
                  <c:v>7.5950000000000004E-2</c:v>
                </c:pt>
                <c:pt idx="2277">
                  <c:v>7.6009999999999994E-2</c:v>
                </c:pt>
                <c:pt idx="2278">
                  <c:v>7.6060000000000003E-2</c:v>
                </c:pt>
                <c:pt idx="2279">
                  <c:v>7.6060000000000003E-2</c:v>
                </c:pt>
                <c:pt idx="2280">
                  <c:v>7.6079999999999995E-2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7.6189999999999994E-2</c:v>
                </c:pt>
                <c:pt idx="2284">
                  <c:v>7.6229999999999992E-2</c:v>
                </c:pt>
                <c:pt idx="2285">
                  <c:v>7.6259999999999994E-2</c:v>
                </c:pt>
                <c:pt idx="2286">
                  <c:v>7.6280000000000001E-2</c:v>
                </c:pt>
                <c:pt idx="2287">
                  <c:v>7.6299999999999993E-2</c:v>
                </c:pt>
                <c:pt idx="2288">
                  <c:v>7.6359999999999997E-2</c:v>
                </c:pt>
                <c:pt idx="2289">
                  <c:v>7.6380000000000003E-2</c:v>
                </c:pt>
                <c:pt idx="2290">
                  <c:v>7.6409999999999992E-2</c:v>
                </c:pt>
                <c:pt idx="2291">
                  <c:v>7.6450000000000004E-2</c:v>
                </c:pt>
                <c:pt idx="2292">
                  <c:v>7.6499999999999999E-2</c:v>
                </c:pt>
                <c:pt idx="2293">
                  <c:v>7.6530000000000001E-2</c:v>
                </c:pt>
                <c:pt idx="2294">
                  <c:v>7.6590000000000005E-2</c:v>
                </c:pt>
                <c:pt idx="2295">
                  <c:v>7.6590000000000005E-2</c:v>
                </c:pt>
                <c:pt idx="2296">
                  <c:v>7.6619999999999994E-2</c:v>
                </c:pt>
                <c:pt idx="2297">
                  <c:v>7.6659999999999992E-2</c:v>
                </c:pt>
                <c:pt idx="2298">
                  <c:v>7.6670000000000002E-2</c:v>
                </c:pt>
                <c:pt idx="2299">
                  <c:v>7.671E-2</c:v>
                </c:pt>
                <c:pt idx="2300">
                  <c:v>7.6759999999999995E-2</c:v>
                </c:pt>
                <c:pt idx="2301">
                  <c:v>7.6780000000000001E-2</c:v>
                </c:pt>
                <c:pt idx="2302">
                  <c:v>7.6810000000000003E-2</c:v>
                </c:pt>
                <c:pt idx="2303">
                  <c:v>7.6839999999999992E-2</c:v>
                </c:pt>
                <c:pt idx="2304">
                  <c:v>7.6880000000000004E-2</c:v>
                </c:pt>
                <c:pt idx="2305">
                  <c:v>7.6899999999999996E-2</c:v>
                </c:pt>
                <c:pt idx="2306">
                  <c:v>7.6950000000000005E-2</c:v>
                </c:pt>
                <c:pt idx="2307">
                  <c:v>7.6969999999999997E-2</c:v>
                </c:pt>
                <c:pt idx="2308">
                  <c:v>7.7009999999999995E-2</c:v>
                </c:pt>
                <c:pt idx="2309">
                  <c:v>7.7020000000000005E-2</c:v>
                </c:pt>
                <c:pt idx="2310">
                  <c:v>7.707E-2</c:v>
                </c:pt>
                <c:pt idx="2311">
                  <c:v>7.7100000000000002E-2</c:v>
                </c:pt>
                <c:pt idx="2312">
                  <c:v>7.7149999999999996E-2</c:v>
                </c:pt>
                <c:pt idx="2313">
                  <c:v>7.7210000000000001E-2</c:v>
                </c:pt>
                <c:pt idx="2314">
                  <c:v>7.7200000000000005E-2</c:v>
                </c:pt>
                <c:pt idx="2315">
                  <c:v>7.7269999999999991E-2</c:v>
                </c:pt>
                <c:pt idx="2316">
                  <c:v>7.7310000000000004E-2</c:v>
                </c:pt>
                <c:pt idx="2317">
                  <c:v>7.7329999999999996E-2</c:v>
                </c:pt>
                <c:pt idx="2318">
                  <c:v>7.7380000000000004E-2</c:v>
                </c:pt>
                <c:pt idx="2319">
                  <c:v>7.7399999999999997E-2</c:v>
                </c:pt>
                <c:pt idx="2320">
                  <c:v>7.7439999999999995E-2</c:v>
                </c:pt>
                <c:pt idx="2321">
                  <c:v>7.7460000000000001E-2</c:v>
                </c:pt>
                <c:pt idx="2322">
                  <c:v>7.7490000000000003E-2</c:v>
                </c:pt>
                <c:pt idx="2323">
                  <c:v>7.7519999999999992E-2</c:v>
                </c:pt>
                <c:pt idx="2324">
                  <c:v>7.7560000000000004E-2</c:v>
                </c:pt>
                <c:pt idx="2325">
                  <c:v>7.7589999999999992E-2</c:v>
                </c:pt>
                <c:pt idx="2326">
                  <c:v>7.7609999999999998E-2</c:v>
                </c:pt>
                <c:pt idx="2327">
                  <c:v>7.7659999999999993E-2</c:v>
                </c:pt>
                <c:pt idx="2328">
                  <c:v>7.7679999999999999E-2</c:v>
                </c:pt>
                <c:pt idx="2329">
                  <c:v>7.7710000000000001E-2</c:v>
                </c:pt>
                <c:pt idx="2330">
                  <c:v>7.7759999999999996E-2</c:v>
                </c:pt>
                <c:pt idx="2331">
                  <c:v>7.7789999999999998E-2</c:v>
                </c:pt>
                <c:pt idx="2332">
                  <c:v>7.7839999999999993E-2</c:v>
                </c:pt>
                <c:pt idx="2333">
                  <c:v>7.7859999999999999E-2</c:v>
                </c:pt>
                <c:pt idx="2334">
                  <c:v>7.7909999999999993E-2</c:v>
                </c:pt>
                <c:pt idx="2335">
                  <c:v>7.7939999999999995E-2</c:v>
                </c:pt>
                <c:pt idx="2336">
                  <c:v>7.7960000000000002E-2</c:v>
                </c:pt>
                <c:pt idx="2337">
                  <c:v>7.7990000000000004E-2</c:v>
                </c:pt>
                <c:pt idx="2338">
                  <c:v>7.8009999999999996E-2</c:v>
                </c:pt>
                <c:pt idx="2339">
                  <c:v>7.8049999999999994E-2</c:v>
                </c:pt>
                <c:pt idx="2340">
                  <c:v>7.8070000000000001E-2</c:v>
                </c:pt>
                <c:pt idx="2341">
                  <c:v>7.8130000000000005E-2</c:v>
                </c:pt>
                <c:pt idx="2342">
                  <c:v>7.8159999999999993E-2</c:v>
                </c:pt>
                <c:pt idx="2343">
                  <c:v>7.8189999999999996E-2</c:v>
                </c:pt>
                <c:pt idx="2344">
                  <c:v>7.8219999999999998E-2</c:v>
                </c:pt>
                <c:pt idx="2345">
                  <c:v>7.8269999999999992E-2</c:v>
                </c:pt>
                <c:pt idx="2346">
                  <c:v>7.8299999999999995E-2</c:v>
                </c:pt>
                <c:pt idx="2347">
                  <c:v>7.8329999999999997E-2</c:v>
                </c:pt>
                <c:pt idx="2348">
                  <c:v>7.8369999999999995E-2</c:v>
                </c:pt>
                <c:pt idx="2349">
                  <c:v>7.8399999999999997E-2</c:v>
                </c:pt>
                <c:pt idx="2350">
                  <c:v>7.8439999999999996E-2</c:v>
                </c:pt>
                <c:pt idx="2351">
                  <c:v>7.8479999999999994E-2</c:v>
                </c:pt>
                <c:pt idx="2352">
                  <c:v>7.8509999999999996E-2</c:v>
                </c:pt>
                <c:pt idx="2353">
                  <c:v>7.8530000000000003E-2</c:v>
                </c:pt>
                <c:pt idx="2354">
                  <c:v>7.8539999999999999E-2</c:v>
                </c:pt>
                <c:pt idx="2355">
                  <c:v>7.8589999999999993E-2</c:v>
                </c:pt>
                <c:pt idx="2356">
                  <c:v>7.8609999999999999E-2</c:v>
                </c:pt>
                <c:pt idx="2357">
                  <c:v>7.8659999999999994E-2</c:v>
                </c:pt>
                <c:pt idx="2358">
                  <c:v>7.8710000000000002E-2</c:v>
                </c:pt>
                <c:pt idx="2359">
                  <c:v>7.8729999999999994E-2</c:v>
                </c:pt>
                <c:pt idx="2360">
                  <c:v>7.8729999999999994E-2</c:v>
                </c:pt>
                <c:pt idx="2361">
                  <c:v>7.8780000000000003E-2</c:v>
                </c:pt>
                <c:pt idx="2362">
                  <c:v>7.8829999999999997E-2</c:v>
                </c:pt>
                <c:pt idx="2363">
                  <c:v>7.8869999999999996E-2</c:v>
                </c:pt>
                <c:pt idx="2364">
                  <c:v>7.8909999999999994E-2</c:v>
                </c:pt>
                <c:pt idx="2365">
                  <c:v>7.893E-2</c:v>
                </c:pt>
                <c:pt idx="2366">
                  <c:v>7.8979999999999995E-2</c:v>
                </c:pt>
                <c:pt idx="2367">
                  <c:v>7.9019999999999993E-2</c:v>
                </c:pt>
                <c:pt idx="2368">
                  <c:v>7.9039999999999999E-2</c:v>
                </c:pt>
                <c:pt idx="2369">
                  <c:v>7.9039999999999999E-2</c:v>
                </c:pt>
                <c:pt idx="2370">
                  <c:v>7.9079999999999998E-2</c:v>
                </c:pt>
                <c:pt idx="2371">
                  <c:v>7.911E-2</c:v>
                </c:pt>
                <c:pt idx="2372">
                  <c:v>7.9159999999999994E-2</c:v>
                </c:pt>
                <c:pt idx="2373">
                  <c:v>7.9189999999999997E-2</c:v>
                </c:pt>
                <c:pt idx="2374">
                  <c:v>7.9250000000000001E-2</c:v>
                </c:pt>
                <c:pt idx="2375">
                  <c:v>7.9250000000000001E-2</c:v>
                </c:pt>
                <c:pt idx="2376">
                  <c:v>7.9280000000000003E-2</c:v>
                </c:pt>
                <c:pt idx="2377">
                  <c:v>7.9299999999999995E-2</c:v>
                </c:pt>
                <c:pt idx="2378">
                  <c:v>7.9339999999999994E-2</c:v>
                </c:pt>
                <c:pt idx="2379">
                  <c:v>7.936E-2</c:v>
                </c:pt>
                <c:pt idx="2380">
                  <c:v>7.9399999999999998E-2</c:v>
                </c:pt>
                <c:pt idx="2381">
                  <c:v>7.9439999999999997E-2</c:v>
                </c:pt>
                <c:pt idx="2382">
                  <c:v>7.9460000000000003E-2</c:v>
                </c:pt>
                <c:pt idx="2383">
                  <c:v>7.9490000000000005E-2</c:v>
                </c:pt>
                <c:pt idx="2384">
                  <c:v>7.954E-2</c:v>
                </c:pt>
                <c:pt idx="2385">
                  <c:v>7.9579999999999998E-2</c:v>
                </c:pt>
                <c:pt idx="2386">
                  <c:v>7.961E-2</c:v>
                </c:pt>
                <c:pt idx="2387">
                  <c:v>7.9640000000000002E-2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7.9729999999999995E-2</c:v>
                </c:pt>
                <c:pt idx="2391">
                  <c:v>7.9759999999999998E-2</c:v>
                </c:pt>
                <c:pt idx="2392">
                  <c:v>7.9780000000000004E-2</c:v>
                </c:pt>
                <c:pt idx="2393">
                  <c:v>7.9829999999999998E-2</c:v>
                </c:pt>
                <c:pt idx="2394">
                  <c:v>7.9850000000000004E-2</c:v>
                </c:pt>
                <c:pt idx="2395">
                  <c:v>7.9899999999999999E-2</c:v>
                </c:pt>
                <c:pt idx="2396">
                  <c:v>7.9939999999999997E-2</c:v>
                </c:pt>
                <c:pt idx="2397">
                  <c:v>7.9969999999999999E-2</c:v>
                </c:pt>
                <c:pt idx="2398">
                  <c:v>8.0009999999999998E-2</c:v>
                </c:pt>
                <c:pt idx="2399">
                  <c:v>8.004E-2</c:v>
                </c:pt>
                <c:pt idx="2400">
                  <c:v>8.0070000000000002E-2</c:v>
                </c:pt>
                <c:pt idx="2401">
                  <c:v>8.0100000000000005E-2</c:v>
                </c:pt>
                <c:pt idx="2402">
                  <c:v>8.0140000000000003E-2</c:v>
                </c:pt>
                <c:pt idx="2403">
                  <c:v>8.0199999999999994E-2</c:v>
                </c:pt>
                <c:pt idx="2404">
                  <c:v>8.022E-2</c:v>
                </c:pt>
                <c:pt idx="2405">
                  <c:v>8.0259999999999998E-2</c:v>
                </c:pt>
                <c:pt idx="2406">
                  <c:v>8.0280000000000004E-2</c:v>
                </c:pt>
                <c:pt idx="2407">
                  <c:v>8.0320000000000003E-2</c:v>
                </c:pt>
                <c:pt idx="2408">
                  <c:v>8.0360000000000001E-2</c:v>
                </c:pt>
                <c:pt idx="2409">
                  <c:v>8.0390000000000003E-2</c:v>
                </c:pt>
                <c:pt idx="2410">
                  <c:v>8.0430000000000001E-2</c:v>
                </c:pt>
                <c:pt idx="2411">
                  <c:v>8.0500000000000002E-2</c:v>
                </c:pt>
                <c:pt idx="2412">
                  <c:v>8.0500000000000002E-2</c:v>
                </c:pt>
                <c:pt idx="2413">
                  <c:v>8.054E-2</c:v>
                </c:pt>
                <c:pt idx="2414">
                  <c:v>8.0559999999999993E-2</c:v>
                </c:pt>
                <c:pt idx="2415">
                  <c:v>8.0600000000000005E-2</c:v>
                </c:pt>
                <c:pt idx="2416">
                  <c:v>8.0640000000000003E-2</c:v>
                </c:pt>
                <c:pt idx="2417">
                  <c:v>8.0659999999999996E-2</c:v>
                </c:pt>
                <c:pt idx="2418">
                  <c:v>8.0680000000000002E-2</c:v>
                </c:pt>
                <c:pt idx="2419">
                  <c:v>8.0710000000000004E-2</c:v>
                </c:pt>
                <c:pt idx="2420">
                  <c:v>8.0750000000000002E-2</c:v>
                </c:pt>
                <c:pt idx="2421">
                  <c:v>8.0790000000000001E-2</c:v>
                </c:pt>
                <c:pt idx="2422">
                  <c:v>8.0799999999999997E-2</c:v>
                </c:pt>
                <c:pt idx="2423">
                  <c:v>8.0839999999999995E-2</c:v>
                </c:pt>
                <c:pt idx="2424">
                  <c:v>8.0909999999999996E-2</c:v>
                </c:pt>
                <c:pt idx="2425">
                  <c:v>8.0949999999999994E-2</c:v>
                </c:pt>
                <c:pt idx="2426">
                  <c:v>8.0979999999999996E-2</c:v>
                </c:pt>
                <c:pt idx="2427">
                  <c:v>8.1000000000000003E-2</c:v>
                </c:pt>
                <c:pt idx="2428">
                  <c:v>8.1040000000000001E-2</c:v>
                </c:pt>
                <c:pt idx="2429">
                  <c:v>8.1049999999999997E-2</c:v>
                </c:pt>
                <c:pt idx="2430">
                  <c:v>8.1079999999999999E-2</c:v>
                </c:pt>
                <c:pt idx="2431">
                  <c:v>8.1110000000000002E-2</c:v>
                </c:pt>
                <c:pt idx="2432">
                  <c:v>8.1140000000000004E-2</c:v>
                </c:pt>
                <c:pt idx="2433">
                  <c:v>8.1169999999999992E-2</c:v>
                </c:pt>
                <c:pt idx="2434">
                  <c:v>8.1229999999999997E-2</c:v>
                </c:pt>
                <c:pt idx="2435">
                  <c:v>8.1250000000000003E-2</c:v>
                </c:pt>
                <c:pt idx="2436">
                  <c:v>8.1290000000000001E-2</c:v>
                </c:pt>
                <c:pt idx="2437">
                  <c:v>8.1320000000000003E-2</c:v>
                </c:pt>
                <c:pt idx="2438">
                  <c:v>8.133E-2</c:v>
                </c:pt>
                <c:pt idx="2439">
                  <c:v>8.1360000000000002E-2</c:v>
                </c:pt>
                <c:pt idx="2440">
                  <c:v>8.14E-2</c:v>
                </c:pt>
                <c:pt idx="2441">
                  <c:v>8.1419999999999992E-2</c:v>
                </c:pt>
                <c:pt idx="2442">
                  <c:v>8.1489999999999993E-2</c:v>
                </c:pt>
                <c:pt idx="2443">
                  <c:v>8.1509999999999999E-2</c:v>
                </c:pt>
                <c:pt idx="2444">
                  <c:v>8.1540000000000001E-2</c:v>
                </c:pt>
                <c:pt idx="2445">
                  <c:v>8.1589999999999996E-2</c:v>
                </c:pt>
                <c:pt idx="2446">
                  <c:v>8.1640000000000004E-2</c:v>
                </c:pt>
                <c:pt idx="2447">
                  <c:v>8.1659999999999996E-2</c:v>
                </c:pt>
                <c:pt idx="2448">
                  <c:v>8.1689999999999999E-2</c:v>
                </c:pt>
                <c:pt idx="2449">
                  <c:v>8.1739999999999993E-2</c:v>
                </c:pt>
                <c:pt idx="2450">
                  <c:v>8.1769999999999995E-2</c:v>
                </c:pt>
                <c:pt idx="2451">
                  <c:v>8.1799999999999998E-2</c:v>
                </c:pt>
                <c:pt idx="2452">
                  <c:v>8.1849999999999992E-2</c:v>
                </c:pt>
                <c:pt idx="2453">
                  <c:v>8.1860000000000002E-2</c:v>
                </c:pt>
                <c:pt idx="2454">
                  <c:v>8.1890000000000004E-2</c:v>
                </c:pt>
                <c:pt idx="2455">
                  <c:v>8.1900000000000001E-2</c:v>
                </c:pt>
                <c:pt idx="2456">
                  <c:v>8.1960000000000005E-2</c:v>
                </c:pt>
                <c:pt idx="2457">
                  <c:v>8.1989999999999993E-2</c:v>
                </c:pt>
                <c:pt idx="2458">
                  <c:v>8.2019999999999996E-2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8.2119999999999999E-2</c:v>
                </c:pt>
                <c:pt idx="2462">
                  <c:v>8.2129999999999995E-2</c:v>
                </c:pt>
                <c:pt idx="2463">
                  <c:v>8.2159999999999997E-2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8.2279999999999992E-2</c:v>
                </c:pt>
                <c:pt idx="2467">
                  <c:v>8.2309999999999994E-2</c:v>
                </c:pt>
                <c:pt idx="2468">
                  <c:v>8.233E-2</c:v>
                </c:pt>
                <c:pt idx="2469">
                  <c:v>8.2349999999999993E-2</c:v>
                </c:pt>
                <c:pt idx="2470">
                  <c:v>8.2400000000000001E-2</c:v>
                </c:pt>
                <c:pt idx="2471">
                  <c:v>8.2470000000000002E-2</c:v>
                </c:pt>
                <c:pt idx="2472">
                  <c:v>8.2500000000000004E-2</c:v>
                </c:pt>
                <c:pt idx="2473">
                  <c:v>8.251E-2</c:v>
                </c:pt>
                <c:pt idx="2474">
                  <c:v>8.2540000000000002E-2</c:v>
                </c:pt>
                <c:pt idx="2475">
                  <c:v>8.2589999999999997E-2</c:v>
                </c:pt>
                <c:pt idx="2476">
                  <c:v>8.2610000000000003E-2</c:v>
                </c:pt>
                <c:pt idx="2477">
                  <c:v>8.269E-2</c:v>
                </c:pt>
                <c:pt idx="2478">
                  <c:v>8.2699999999999996E-2</c:v>
                </c:pt>
                <c:pt idx="2479">
                  <c:v>8.2729999999999998E-2</c:v>
                </c:pt>
                <c:pt idx="2480">
                  <c:v>8.276E-2</c:v>
                </c:pt>
                <c:pt idx="2481">
                  <c:v>8.2779999999999992E-2</c:v>
                </c:pt>
                <c:pt idx="2482">
                  <c:v>8.2820000000000005E-2</c:v>
                </c:pt>
                <c:pt idx="2483">
                  <c:v>8.2839999999999997E-2</c:v>
                </c:pt>
                <c:pt idx="2484">
                  <c:v>8.2879999999999995E-2</c:v>
                </c:pt>
                <c:pt idx="2485">
                  <c:v>8.2909999999999998E-2</c:v>
                </c:pt>
                <c:pt idx="2486">
                  <c:v>8.2959999999999992E-2</c:v>
                </c:pt>
                <c:pt idx="2487">
                  <c:v>8.2989999999999994E-2</c:v>
                </c:pt>
                <c:pt idx="2488">
                  <c:v>8.3029999999999993E-2</c:v>
                </c:pt>
                <c:pt idx="2489">
                  <c:v>8.3029999999999993E-2</c:v>
                </c:pt>
                <c:pt idx="2490">
                  <c:v>8.3070000000000005E-2</c:v>
                </c:pt>
                <c:pt idx="2491">
                  <c:v>8.3099999999999993E-2</c:v>
                </c:pt>
                <c:pt idx="2492">
                  <c:v>8.3129999999999996E-2</c:v>
                </c:pt>
                <c:pt idx="2493">
                  <c:v>8.3199999999999996E-2</c:v>
                </c:pt>
                <c:pt idx="2494">
                  <c:v>8.3220000000000002E-2</c:v>
                </c:pt>
                <c:pt idx="2495">
                  <c:v>8.3260000000000001E-2</c:v>
                </c:pt>
                <c:pt idx="2496">
                  <c:v>8.3299999999999999E-2</c:v>
                </c:pt>
                <c:pt idx="2497">
                  <c:v>8.3320000000000005E-2</c:v>
                </c:pt>
                <c:pt idx="2498">
                  <c:v>8.3360000000000004E-2</c:v>
                </c:pt>
                <c:pt idx="2499">
                  <c:v>8.3379999999999996E-2</c:v>
                </c:pt>
                <c:pt idx="2500">
                  <c:v>8.3400000000000002E-2</c:v>
                </c:pt>
                <c:pt idx="2501">
                  <c:v>8.3449999999999996E-2</c:v>
                </c:pt>
                <c:pt idx="2502">
                  <c:v>8.3479999999999999E-2</c:v>
                </c:pt>
                <c:pt idx="2503">
                  <c:v>8.3529999999999993E-2</c:v>
                </c:pt>
                <c:pt idx="2504">
                  <c:v>8.3549999999999999E-2</c:v>
                </c:pt>
                <c:pt idx="2505">
                  <c:v>8.3580000000000002E-2</c:v>
                </c:pt>
                <c:pt idx="2506">
                  <c:v>8.3589999999999998E-2</c:v>
                </c:pt>
                <c:pt idx="2507">
                  <c:v>8.362E-2</c:v>
                </c:pt>
                <c:pt idx="2508">
                  <c:v>8.3669999999999994E-2</c:v>
                </c:pt>
                <c:pt idx="2509">
                  <c:v>8.3699999999999997E-2</c:v>
                </c:pt>
                <c:pt idx="2510">
                  <c:v>8.3739999999999995E-2</c:v>
                </c:pt>
                <c:pt idx="2511">
                  <c:v>8.3779999999999993E-2</c:v>
                </c:pt>
                <c:pt idx="2512">
                  <c:v>8.3819999999999992E-2</c:v>
                </c:pt>
                <c:pt idx="2513">
                  <c:v>8.3860000000000004E-2</c:v>
                </c:pt>
                <c:pt idx="2514">
                  <c:v>8.387E-2</c:v>
                </c:pt>
                <c:pt idx="2515">
                  <c:v>8.3909999999999998E-2</c:v>
                </c:pt>
                <c:pt idx="2516">
                  <c:v>8.3930000000000005E-2</c:v>
                </c:pt>
                <c:pt idx="2517">
                  <c:v>8.3970000000000003E-2</c:v>
                </c:pt>
                <c:pt idx="2518">
                  <c:v>8.4000000000000005E-2</c:v>
                </c:pt>
                <c:pt idx="2519">
                  <c:v>8.4059999999999996E-2</c:v>
                </c:pt>
                <c:pt idx="2520">
                  <c:v>8.4089999999999998E-2</c:v>
                </c:pt>
                <c:pt idx="2521">
                  <c:v>8.412E-2</c:v>
                </c:pt>
                <c:pt idx="2522">
                  <c:v>8.4150000000000003E-2</c:v>
                </c:pt>
                <c:pt idx="2523">
                  <c:v>8.4190000000000001E-2</c:v>
                </c:pt>
                <c:pt idx="2524">
                  <c:v>8.4209999999999993E-2</c:v>
                </c:pt>
                <c:pt idx="2525">
                  <c:v>8.4260000000000002E-2</c:v>
                </c:pt>
                <c:pt idx="2526">
                  <c:v>8.43E-2</c:v>
                </c:pt>
                <c:pt idx="2527">
                  <c:v>8.4319999999999992E-2</c:v>
                </c:pt>
                <c:pt idx="2528">
                  <c:v>8.4370000000000001E-2</c:v>
                </c:pt>
                <c:pt idx="2529">
                  <c:v>8.4389999999999993E-2</c:v>
                </c:pt>
                <c:pt idx="2530">
                  <c:v>8.4419999999999995E-2</c:v>
                </c:pt>
                <c:pt idx="2531">
                  <c:v>8.4459999999999993E-2</c:v>
                </c:pt>
                <c:pt idx="2532">
                  <c:v>8.4499999999999992E-2</c:v>
                </c:pt>
                <c:pt idx="2533">
                  <c:v>8.4529999999999994E-2</c:v>
                </c:pt>
                <c:pt idx="2534">
                  <c:v>8.4580000000000002E-2</c:v>
                </c:pt>
                <c:pt idx="2535">
                  <c:v>8.4580000000000002E-2</c:v>
                </c:pt>
                <c:pt idx="2536">
                  <c:v>8.4639999999999993E-2</c:v>
                </c:pt>
                <c:pt idx="2537">
                  <c:v>8.4659999999999999E-2</c:v>
                </c:pt>
                <c:pt idx="2538">
                  <c:v>8.4709999999999994E-2</c:v>
                </c:pt>
                <c:pt idx="2539">
                  <c:v>8.4720000000000004E-2</c:v>
                </c:pt>
                <c:pt idx="2540">
                  <c:v>8.4760000000000002E-2</c:v>
                </c:pt>
                <c:pt idx="2541">
                  <c:v>8.4779999999999994E-2</c:v>
                </c:pt>
                <c:pt idx="2542">
                  <c:v>8.48E-2</c:v>
                </c:pt>
                <c:pt idx="2543">
                  <c:v>8.4860000000000005E-2</c:v>
                </c:pt>
                <c:pt idx="2544">
                  <c:v>8.4870000000000001E-2</c:v>
                </c:pt>
                <c:pt idx="2545">
                  <c:v>8.4919999999999995E-2</c:v>
                </c:pt>
                <c:pt idx="2546">
                  <c:v>8.4949999999999998E-2</c:v>
                </c:pt>
                <c:pt idx="2547">
                  <c:v>8.4999999999999992E-2</c:v>
                </c:pt>
                <c:pt idx="2548">
                  <c:v>8.5029999999999994E-2</c:v>
                </c:pt>
                <c:pt idx="2549">
                  <c:v>8.5059999999999997E-2</c:v>
                </c:pt>
                <c:pt idx="2550">
                  <c:v>8.5110000000000005E-2</c:v>
                </c:pt>
                <c:pt idx="2551">
                  <c:v>8.5120000000000001E-2</c:v>
                </c:pt>
                <c:pt idx="2552">
                  <c:v>8.516E-2</c:v>
                </c:pt>
                <c:pt idx="2553">
                  <c:v>8.5199999999999998E-2</c:v>
                </c:pt>
                <c:pt idx="2554">
                  <c:v>8.523E-2</c:v>
                </c:pt>
                <c:pt idx="2555">
                  <c:v>8.5239999999999996E-2</c:v>
                </c:pt>
                <c:pt idx="2556">
                  <c:v>8.5300000000000001E-2</c:v>
                </c:pt>
                <c:pt idx="2557">
                  <c:v>8.5330000000000003E-2</c:v>
                </c:pt>
                <c:pt idx="2558">
                  <c:v>8.5370000000000001E-2</c:v>
                </c:pt>
                <c:pt idx="2559">
                  <c:v>8.5389999999999994E-2</c:v>
                </c:pt>
                <c:pt idx="2560">
                  <c:v>8.5440000000000002E-2</c:v>
                </c:pt>
                <c:pt idx="2561">
                  <c:v>8.5470000000000004E-2</c:v>
                </c:pt>
                <c:pt idx="2562">
                  <c:v>8.5499999999999993E-2</c:v>
                </c:pt>
                <c:pt idx="2563">
                  <c:v>8.5519999999999999E-2</c:v>
                </c:pt>
                <c:pt idx="2564">
                  <c:v>8.5559999999999997E-2</c:v>
                </c:pt>
                <c:pt idx="2565">
                  <c:v>8.5580000000000003E-2</c:v>
                </c:pt>
                <c:pt idx="2566">
                  <c:v>8.5629999999999998E-2</c:v>
                </c:pt>
                <c:pt idx="2567">
                  <c:v>8.5650000000000004E-2</c:v>
                </c:pt>
                <c:pt idx="2568">
                  <c:v>8.5699999999999998E-2</c:v>
                </c:pt>
                <c:pt idx="2569">
                  <c:v>8.5739999999999997E-2</c:v>
                </c:pt>
                <c:pt idx="2570">
                  <c:v>8.5769999999999999E-2</c:v>
                </c:pt>
                <c:pt idx="2571">
                  <c:v>8.5800000000000001E-2</c:v>
                </c:pt>
                <c:pt idx="2572">
                  <c:v>8.5790000000000005E-2</c:v>
                </c:pt>
                <c:pt idx="2573">
                  <c:v>8.5849999999999996E-2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8.5929999999999992E-2</c:v>
                </c:pt>
                <c:pt idx="2577">
                  <c:v>8.5970000000000005E-2</c:v>
                </c:pt>
                <c:pt idx="2578">
                  <c:v>8.6019999999999999E-2</c:v>
                </c:pt>
                <c:pt idx="2579">
                  <c:v>8.6050000000000001E-2</c:v>
                </c:pt>
                <c:pt idx="2580">
                  <c:v>8.609E-2</c:v>
                </c:pt>
                <c:pt idx="2581">
                  <c:v>8.6109999999999992E-2</c:v>
                </c:pt>
                <c:pt idx="2582">
                  <c:v>8.6150000000000004E-2</c:v>
                </c:pt>
                <c:pt idx="2583">
                  <c:v>8.6169999999999997E-2</c:v>
                </c:pt>
                <c:pt idx="2584">
                  <c:v>8.6209999999999995E-2</c:v>
                </c:pt>
                <c:pt idx="2585">
                  <c:v>8.6249999999999993E-2</c:v>
                </c:pt>
                <c:pt idx="2586">
                  <c:v>8.6269999999999999E-2</c:v>
                </c:pt>
                <c:pt idx="2587">
                  <c:v>8.6300000000000002E-2</c:v>
                </c:pt>
                <c:pt idx="2588">
                  <c:v>8.6349999999999996E-2</c:v>
                </c:pt>
                <c:pt idx="2589">
                  <c:v>8.6370000000000002E-2</c:v>
                </c:pt>
                <c:pt idx="2590">
                  <c:v>8.6400000000000005E-2</c:v>
                </c:pt>
                <c:pt idx="2591">
                  <c:v>8.6440000000000003E-2</c:v>
                </c:pt>
                <c:pt idx="2592">
                  <c:v>8.6470000000000005E-2</c:v>
                </c:pt>
                <c:pt idx="2593">
                  <c:v>8.6489999999999997E-2</c:v>
                </c:pt>
                <c:pt idx="2594">
                  <c:v>8.6529999999999996E-2</c:v>
                </c:pt>
                <c:pt idx="2595">
                  <c:v>8.6580000000000004E-2</c:v>
                </c:pt>
                <c:pt idx="2596">
                  <c:v>8.6599999999999996E-2</c:v>
                </c:pt>
                <c:pt idx="2597">
                  <c:v>8.6660000000000001E-2</c:v>
                </c:pt>
                <c:pt idx="2598">
                  <c:v>8.6679999999999993E-2</c:v>
                </c:pt>
                <c:pt idx="2599">
                  <c:v>8.6699999999999999E-2</c:v>
                </c:pt>
                <c:pt idx="2600">
                  <c:v>8.6749999999999994E-2</c:v>
                </c:pt>
                <c:pt idx="2601">
                  <c:v>8.6779999999999996E-2</c:v>
                </c:pt>
                <c:pt idx="2602">
                  <c:v>8.6809999999999998E-2</c:v>
                </c:pt>
                <c:pt idx="2603">
                  <c:v>8.6859999999999993E-2</c:v>
                </c:pt>
                <c:pt idx="2604">
                  <c:v>8.6889999999999995E-2</c:v>
                </c:pt>
                <c:pt idx="2605">
                  <c:v>8.6919999999999997E-2</c:v>
                </c:pt>
                <c:pt idx="2606">
                  <c:v>8.6959999999999996E-2</c:v>
                </c:pt>
                <c:pt idx="2607">
                  <c:v>8.6980000000000002E-2</c:v>
                </c:pt>
                <c:pt idx="2608">
                  <c:v>8.6999999999999994E-2</c:v>
                </c:pt>
                <c:pt idx="2609">
                  <c:v>8.7050000000000002E-2</c:v>
                </c:pt>
                <c:pt idx="2610">
                  <c:v>8.7090000000000001E-2</c:v>
                </c:pt>
                <c:pt idx="2611">
                  <c:v>8.7129999999999999E-2</c:v>
                </c:pt>
                <c:pt idx="2612">
                  <c:v>8.7139999999999995E-2</c:v>
                </c:pt>
                <c:pt idx="2613">
                  <c:v>8.72E-2</c:v>
                </c:pt>
                <c:pt idx="2614">
                  <c:v>8.7230000000000002E-2</c:v>
                </c:pt>
                <c:pt idx="2615">
                  <c:v>8.727E-2</c:v>
                </c:pt>
                <c:pt idx="2616">
                  <c:v>8.7289999999999993E-2</c:v>
                </c:pt>
                <c:pt idx="2617">
                  <c:v>8.7319999999999995E-2</c:v>
                </c:pt>
                <c:pt idx="2618">
                  <c:v>8.7349999999999997E-2</c:v>
                </c:pt>
                <c:pt idx="2619">
                  <c:v>8.7379999999999999E-2</c:v>
                </c:pt>
                <c:pt idx="2620">
                  <c:v>8.7410000000000002E-2</c:v>
                </c:pt>
                <c:pt idx="2621">
                  <c:v>8.7419999999999998E-2</c:v>
                </c:pt>
                <c:pt idx="2622">
                  <c:v>8.7469999999999992E-2</c:v>
                </c:pt>
                <c:pt idx="2623">
                  <c:v>8.7489999999999998E-2</c:v>
                </c:pt>
                <c:pt idx="2624">
                  <c:v>8.7510000000000004E-2</c:v>
                </c:pt>
                <c:pt idx="2625">
                  <c:v>8.7550000000000003E-2</c:v>
                </c:pt>
                <c:pt idx="2626">
                  <c:v>8.7599999999999997E-2</c:v>
                </c:pt>
                <c:pt idx="2627">
                  <c:v>8.7639999999999996E-2</c:v>
                </c:pt>
                <c:pt idx="2628">
                  <c:v>8.7660000000000002E-2</c:v>
                </c:pt>
                <c:pt idx="2629">
                  <c:v>8.7730000000000002E-2</c:v>
                </c:pt>
                <c:pt idx="2630">
                  <c:v>8.7730000000000002E-2</c:v>
                </c:pt>
                <c:pt idx="2631">
                  <c:v>8.7789999999999993E-2</c:v>
                </c:pt>
                <c:pt idx="2632">
                  <c:v>8.7809999999999999E-2</c:v>
                </c:pt>
                <c:pt idx="2633">
                  <c:v>8.7849999999999998E-2</c:v>
                </c:pt>
                <c:pt idx="2634">
                  <c:v>8.788E-2</c:v>
                </c:pt>
                <c:pt idx="2635">
                  <c:v>8.7899999999999992E-2</c:v>
                </c:pt>
                <c:pt idx="2636">
                  <c:v>8.7919999999999998E-2</c:v>
                </c:pt>
                <c:pt idx="2637">
                  <c:v>8.7969999999999993E-2</c:v>
                </c:pt>
                <c:pt idx="2638">
                  <c:v>8.7969999999999993E-2</c:v>
                </c:pt>
                <c:pt idx="2639">
                  <c:v>8.8039999999999993E-2</c:v>
                </c:pt>
                <c:pt idx="2640">
                  <c:v>8.8050000000000003E-2</c:v>
                </c:pt>
                <c:pt idx="2641">
                  <c:v>8.8079999999999992E-2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8.8200000000000001E-2</c:v>
                </c:pt>
                <c:pt idx="2645">
                  <c:v>8.8200000000000001E-2</c:v>
                </c:pt>
                <c:pt idx="2646">
                  <c:v>8.8260000000000005E-2</c:v>
                </c:pt>
                <c:pt idx="2647">
                  <c:v>8.8300000000000003E-2</c:v>
                </c:pt>
                <c:pt idx="2648">
                  <c:v>8.8349999999999998E-2</c:v>
                </c:pt>
                <c:pt idx="2649">
                  <c:v>8.8370000000000004E-2</c:v>
                </c:pt>
                <c:pt idx="2650">
                  <c:v>8.8399999999999992E-2</c:v>
                </c:pt>
                <c:pt idx="2651">
                  <c:v>8.8450000000000001E-2</c:v>
                </c:pt>
                <c:pt idx="2652">
                  <c:v>8.8489999999999999E-2</c:v>
                </c:pt>
                <c:pt idx="2653">
                  <c:v>8.8539999999999994E-2</c:v>
                </c:pt>
                <c:pt idx="2654">
                  <c:v>8.8569999999999996E-2</c:v>
                </c:pt>
                <c:pt idx="2655">
                  <c:v>8.8590000000000002E-2</c:v>
                </c:pt>
                <c:pt idx="2656">
                  <c:v>8.8620000000000004E-2</c:v>
                </c:pt>
                <c:pt idx="2657">
                  <c:v>8.8669999999999999E-2</c:v>
                </c:pt>
                <c:pt idx="2658">
                  <c:v>8.8690000000000005E-2</c:v>
                </c:pt>
                <c:pt idx="2659">
                  <c:v>8.8739999999999999E-2</c:v>
                </c:pt>
                <c:pt idx="2660">
                  <c:v>8.8749999999999996E-2</c:v>
                </c:pt>
                <c:pt idx="2661">
                  <c:v>8.8800000000000004E-2</c:v>
                </c:pt>
                <c:pt idx="2662">
                  <c:v>8.8819999999999996E-2</c:v>
                </c:pt>
                <c:pt idx="2663">
                  <c:v>8.8849999999999998E-2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8.8940000000000005E-2</c:v>
                </c:pt>
                <c:pt idx="2667">
                  <c:v>8.8999999999999996E-2</c:v>
                </c:pt>
                <c:pt idx="2668">
                  <c:v>8.8999999999999996E-2</c:v>
                </c:pt>
                <c:pt idx="2669">
                  <c:v>8.9039999999999994E-2</c:v>
                </c:pt>
                <c:pt idx="2670">
                  <c:v>8.9090000000000003E-2</c:v>
                </c:pt>
                <c:pt idx="2671">
                  <c:v>8.9120000000000005E-2</c:v>
                </c:pt>
                <c:pt idx="2672">
                  <c:v>8.9139999999999997E-2</c:v>
                </c:pt>
                <c:pt idx="2673">
                  <c:v>8.9200000000000002E-2</c:v>
                </c:pt>
                <c:pt idx="2674">
                  <c:v>8.9209999999999998E-2</c:v>
                </c:pt>
                <c:pt idx="2675">
                  <c:v>8.9249999999999996E-2</c:v>
                </c:pt>
                <c:pt idx="2676">
                  <c:v>8.9279999999999998E-2</c:v>
                </c:pt>
                <c:pt idx="2677">
                  <c:v>8.9319999999999997E-2</c:v>
                </c:pt>
                <c:pt idx="2678">
                  <c:v>8.9329999999999993E-2</c:v>
                </c:pt>
                <c:pt idx="2679">
                  <c:v>8.9370000000000005E-2</c:v>
                </c:pt>
                <c:pt idx="2680">
                  <c:v>8.9429999999999996E-2</c:v>
                </c:pt>
                <c:pt idx="2681">
                  <c:v>8.9439999999999992E-2</c:v>
                </c:pt>
                <c:pt idx="2682">
                  <c:v>8.9480000000000004E-2</c:v>
                </c:pt>
                <c:pt idx="2683">
                  <c:v>8.9520000000000002E-2</c:v>
                </c:pt>
                <c:pt idx="2684">
                  <c:v>8.9520000000000002E-2</c:v>
                </c:pt>
                <c:pt idx="2685">
                  <c:v>8.9569999999999997E-2</c:v>
                </c:pt>
                <c:pt idx="2686">
                  <c:v>8.9599999999999999E-2</c:v>
                </c:pt>
                <c:pt idx="2687">
                  <c:v>8.9630000000000001E-2</c:v>
                </c:pt>
                <c:pt idx="2688">
                  <c:v>8.9660000000000004E-2</c:v>
                </c:pt>
                <c:pt idx="2689">
                  <c:v>8.9700000000000002E-2</c:v>
                </c:pt>
                <c:pt idx="2690">
                  <c:v>8.974E-2</c:v>
                </c:pt>
                <c:pt idx="2691">
                  <c:v>8.9789999999999995E-2</c:v>
                </c:pt>
                <c:pt idx="2692">
                  <c:v>8.9819999999999997E-2</c:v>
                </c:pt>
                <c:pt idx="2693">
                  <c:v>8.9859999999999995E-2</c:v>
                </c:pt>
                <c:pt idx="2694">
                  <c:v>8.9899999999999994E-2</c:v>
                </c:pt>
                <c:pt idx="2695">
                  <c:v>8.992E-2</c:v>
                </c:pt>
                <c:pt idx="2696">
                  <c:v>8.9959999999999998E-2</c:v>
                </c:pt>
                <c:pt idx="2697">
                  <c:v>8.9990000000000001E-2</c:v>
                </c:pt>
                <c:pt idx="2698">
                  <c:v>9.0009999999999993E-2</c:v>
                </c:pt>
                <c:pt idx="2699">
                  <c:v>9.0029999999999999E-2</c:v>
                </c:pt>
                <c:pt idx="2700">
                  <c:v>9.0069999999999997E-2</c:v>
                </c:pt>
                <c:pt idx="2701">
                  <c:v>9.0090000000000003E-2</c:v>
                </c:pt>
                <c:pt idx="2702">
                  <c:v>9.0130000000000002E-2</c:v>
                </c:pt>
                <c:pt idx="2703">
                  <c:v>9.0189999999999992E-2</c:v>
                </c:pt>
                <c:pt idx="2704">
                  <c:v>9.0219999999999995E-2</c:v>
                </c:pt>
                <c:pt idx="2705">
                  <c:v>9.0279999999999999E-2</c:v>
                </c:pt>
                <c:pt idx="2706">
                  <c:v>9.0289999999999995E-2</c:v>
                </c:pt>
                <c:pt idx="2707">
                  <c:v>9.0329999999999994E-2</c:v>
                </c:pt>
                <c:pt idx="2708">
                  <c:v>9.0329999999999994E-2</c:v>
                </c:pt>
                <c:pt idx="2709">
                  <c:v>9.0369999999999992E-2</c:v>
                </c:pt>
                <c:pt idx="2710">
                  <c:v>9.0410000000000004E-2</c:v>
                </c:pt>
                <c:pt idx="2711">
                  <c:v>9.042E-2</c:v>
                </c:pt>
                <c:pt idx="2712">
                  <c:v>9.0490000000000001E-2</c:v>
                </c:pt>
                <c:pt idx="2713">
                  <c:v>9.0520000000000003E-2</c:v>
                </c:pt>
                <c:pt idx="2714">
                  <c:v>9.0579999999999994E-2</c:v>
                </c:pt>
                <c:pt idx="2715">
                  <c:v>9.0590000000000004E-2</c:v>
                </c:pt>
                <c:pt idx="2716">
                  <c:v>9.0639999999999998E-2</c:v>
                </c:pt>
                <c:pt idx="2717">
                  <c:v>9.0639999999999998E-2</c:v>
                </c:pt>
                <c:pt idx="2718">
                  <c:v>9.0679999999999997E-2</c:v>
                </c:pt>
                <c:pt idx="2719">
                  <c:v>9.0730000000000005E-2</c:v>
                </c:pt>
                <c:pt idx="2720">
                  <c:v>9.0740000000000001E-2</c:v>
                </c:pt>
                <c:pt idx="2721">
                  <c:v>9.0789999999999996E-2</c:v>
                </c:pt>
                <c:pt idx="2722">
                  <c:v>9.0829999999999994E-2</c:v>
                </c:pt>
                <c:pt idx="2723">
                  <c:v>9.0859999999999996E-2</c:v>
                </c:pt>
                <c:pt idx="2724">
                  <c:v>9.0889999999999999E-2</c:v>
                </c:pt>
                <c:pt idx="2725">
                  <c:v>9.0950000000000003E-2</c:v>
                </c:pt>
                <c:pt idx="2726">
                  <c:v>9.0979999999999991E-2</c:v>
                </c:pt>
                <c:pt idx="2727">
                  <c:v>9.1009999999999994E-2</c:v>
                </c:pt>
                <c:pt idx="2728">
                  <c:v>9.1060000000000002E-2</c:v>
                </c:pt>
                <c:pt idx="2729">
                  <c:v>9.1069999999999998E-2</c:v>
                </c:pt>
                <c:pt idx="2730">
                  <c:v>9.1109999999999997E-2</c:v>
                </c:pt>
                <c:pt idx="2731">
                  <c:v>9.1149999999999995E-2</c:v>
                </c:pt>
                <c:pt idx="2732">
                  <c:v>9.1160000000000005E-2</c:v>
                </c:pt>
                <c:pt idx="2733">
                  <c:v>9.1209999999999999E-2</c:v>
                </c:pt>
                <c:pt idx="2734">
                  <c:v>9.1249999999999998E-2</c:v>
                </c:pt>
                <c:pt idx="2735">
                  <c:v>9.128E-2</c:v>
                </c:pt>
                <c:pt idx="2736">
                  <c:v>9.1299999999999992E-2</c:v>
                </c:pt>
                <c:pt idx="2737">
                  <c:v>9.1329999999999995E-2</c:v>
                </c:pt>
                <c:pt idx="2738">
                  <c:v>9.1340000000000005E-2</c:v>
                </c:pt>
                <c:pt idx="2739">
                  <c:v>9.1380000000000003E-2</c:v>
                </c:pt>
                <c:pt idx="2740">
                  <c:v>9.1399999999999995E-2</c:v>
                </c:pt>
                <c:pt idx="2741">
                  <c:v>9.1450000000000004E-2</c:v>
                </c:pt>
                <c:pt idx="2742">
                  <c:v>9.1490000000000002E-2</c:v>
                </c:pt>
                <c:pt idx="2743">
                  <c:v>9.1499999999999998E-2</c:v>
                </c:pt>
                <c:pt idx="2744">
                  <c:v>9.1560000000000002E-2</c:v>
                </c:pt>
                <c:pt idx="2745">
                  <c:v>9.1569999999999999E-2</c:v>
                </c:pt>
                <c:pt idx="2746">
                  <c:v>9.1609999999999997E-2</c:v>
                </c:pt>
                <c:pt idx="2747">
                  <c:v>9.1630000000000003E-2</c:v>
                </c:pt>
                <c:pt idx="2748">
                  <c:v>9.1679999999999998E-2</c:v>
                </c:pt>
                <c:pt idx="2749">
                  <c:v>9.1700000000000004E-2</c:v>
                </c:pt>
                <c:pt idx="2750">
                  <c:v>9.1740000000000002E-2</c:v>
                </c:pt>
                <c:pt idx="2751">
                  <c:v>9.1770000000000004E-2</c:v>
                </c:pt>
                <c:pt idx="2752">
                  <c:v>9.1799999999999993E-2</c:v>
                </c:pt>
                <c:pt idx="2753">
                  <c:v>9.1819999999999999E-2</c:v>
                </c:pt>
                <c:pt idx="2754">
                  <c:v>9.1840000000000005E-2</c:v>
                </c:pt>
                <c:pt idx="2755">
                  <c:v>9.1899999999999996E-2</c:v>
                </c:pt>
                <c:pt idx="2756">
                  <c:v>9.1939999999999994E-2</c:v>
                </c:pt>
                <c:pt idx="2757">
                  <c:v>9.1979999999999992E-2</c:v>
                </c:pt>
                <c:pt idx="2758">
                  <c:v>9.2009999999999995E-2</c:v>
                </c:pt>
                <c:pt idx="2759">
                  <c:v>9.2049999999999993E-2</c:v>
                </c:pt>
                <c:pt idx="2760">
                  <c:v>9.2069999999999999E-2</c:v>
                </c:pt>
                <c:pt idx="2761">
                  <c:v>9.2109999999999997E-2</c:v>
                </c:pt>
                <c:pt idx="2762">
                  <c:v>9.2179999999999998E-2</c:v>
                </c:pt>
                <c:pt idx="2763">
                  <c:v>9.2219999999999996E-2</c:v>
                </c:pt>
                <c:pt idx="2764">
                  <c:v>9.2219999999999996E-2</c:v>
                </c:pt>
                <c:pt idx="2765">
                  <c:v>9.2249999999999999E-2</c:v>
                </c:pt>
                <c:pt idx="2766">
                  <c:v>9.2280000000000001E-2</c:v>
                </c:pt>
                <c:pt idx="2767">
                  <c:v>9.2299999999999993E-2</c:v>
                </c:pt>
                <c:pt idx="2768">
                  <c:v>9.2350000000000002E-2</c:v>
                </c:pt>
                <c:pt idx="2769">
                  <c:v>9.2359999999999998E-2</c:v>
                </c:pt>
                <c:pt idx="2770">
                  <c:v>9.2409999999999992E-2</c:v>
                </c:pt>
                <c:pt idx="2771">
                  <c:v>9.2439999999999994E-2</c:v>
                </c:pt>
                <c:pt idx="2772">
                  <c:v>9.2460000000000001E-2</c:v>
                </c:pt>
                <c:pt idx="2773">
                  <c:v>9.2499999999999999E-2</c:v>
                </c:pt>
                <c:pt idx="2774">
                  <c:v>9.2539999999999997E-2</c:v>
                </c:pt>
                <c:pt idx="2775">
                  <c:v>9.2589999999999992E-2</c:v>
                </c:pt>
                <c:pt idx="2776">
                  <c:v>9.2630000000000004E-2</c:v>
                </c:pt>
                <c:pt idx="2777">
                  <c:v>9.2670000000000002E-2</c:v>
                </c:pt>
                <c:pt idx="2778">
                  <c:v>9.2700000000000005E-2</c:v>
                </c:pt>
                <c:pt idx="2779">
                  <c:v>9.2759999999999995E-2</c:v>
                </c:pt>
                <c:pt idx="2780">
                  <c:v>9.2780000000000001E-2</c:v>
                </c:pt>
                <c:pt idx="2781">
                  <c:v>9.2799999999999994E-2</c:v>
                </c:pt>
                <c:pt idx="2782">
                  <c:v>9.2839999999999992E-2</c:v>
                </c:pt>
                <c:pt idx="2783">
                  <c:v>9.2880000000000004E-2</c:v>
                </c:pt>
                <c:pt idx="2784">
                  <c:v>9.2909999999999993E-2</c:v>
                </c:pt>
                <c:pt idx="2785">
                  <c:v>9.2909999999999993E-2</c:v>
                </c:pt>
                <c:pt idx="2786">
                  <c:v>9.2950000000000005E-2</c:v>
                </c:pt>
                <c:pt idx="2787">
                  <c:v>9.2999999999999999E-2</c:v>
                </c:pt>
                <c:pt idx="2788">
                  <c:v>9.3009999999999995E-2</c:v>
                </c:pt>
                <c:pt idx="2789">
                  <c:v>9.3030000000000002E-2</c:v>
                </c:pt>
                <c:pt idx="2790">
                  <c:v>9.307E-2</c:v>
                </c:pt>
                <c:pt idx="2791">
                  <c:v>9.3119999999999994E-2</c:v>
                </c:pt>
                <c:pt idx="2792">
                  <c:v>9.3149999999999997E-2</c:v>
                </c:pt>
                <c:pt idx="2793">
                  <c:v>9.3189999999999995E-2</c:v>
                </c:pt>
                <c:pt idx="2794">
                  <c:v>9.325E-2</c:v>
                </c:pt>
                <c:pt idx="2795">
                  <c:v>9.3280000000000002E-2</c:v>
                </c:pt>
                <c:pt idx="2796">
                  <c:v>9.3299999999999994E-2</c:v>
                </c:pt>
                <c:pt idx="2797">
                  <c:v>9.3329999999999996E-2</c:v>
                </c:pt>
                <c:pt idx="2798">
                  <c:v>9.3380000000000005E-2</c:v>
                </c:pt>
                <c:pt idx="2799">
                  <c:v>9.3420000000000003E-2</c:v>
                </c:pt>
                <c:pt idx="2800">
                  <c:v>9.3439999999999995E-2</c:v>
                </c:pt>
                <c:pt idx="2801">
                  <c:v>9.3479999999999994E-2</c:v>
                </c:pt>
                <c:pt idx="2802">
                  <c:v>9.3490000000000004E-2</c:v>
                </c:pt>
                <c:pt idx="2803">
                  <c:v>9.3519999999999992E-2</c:v>
                </c:pt>
                <c:pt idx="2804">
                  <c:v>9.3589999999999993E-2</c:v>
                </c:pt>
                <c:pt idx="2805">
                  <c:v>9.3579999999999997E-2</c:v>
                </c:pt>
                <c:pt idx="2806">
                  <c:v>9.3609999999999999E-2</c:v>
                </c:pt>
                <c:pt idx="2807">
                  <c:v>9.3670000000000003E-2</c:v>
                </c:pt>
                <c:pt idx="2808">
                  <c:v>9.3699999999999992E-2</c:v>
                </c:pt>
                <c:pt idx="2809">
                  <c:v>9.3729999999999994E-2</c:v>
                </c:pt>
                <c:pt idx="2810">
                  <c:v>9.3780000000000002E-2</c:v>
                </c:pt>
                <c:pt idx="2811">
                  <c:v>9.3780000000000002E-2</c:v>
                </c:pt>
                <c:pt idx="2812">
                  <c:v>9.3850000000000003E-2</c:v>
                </c:pt>
                <c:pt idx="2813">
                  <c:v>9.3859999999999999E-2</c:v>
                </c:pt>
                <c:pt idx="2814">
                  <c:v>9.393E-2</c:v>
                </c:pt>
                <c:pt idx="2815">
                  <c:v>9.3939999999999996E-2</c:v>
                </c:pt>
                <c:pt idx="2816">
                  <c:v>9.3960000000000002E-2</c:v>
                </c:pt>
                <c:pt idx="2817">
                  <c:v>9.3979999999999994E-2</c:v>
                </c:pt>
                <c:pt idx="2818">
                  <c:v>9.4E-2</c:v>
                </c:pt>
                <c:pt idx="2819">
                  <c:v>9.4030000000000002E-2</c:v>
                </c:pt>
                <c:pt idx="2820">
                  <c:v>9.4089999999999993E-2</c:v>
                </c:pt>
                <c:pt idx="2821">
                  <c:v>9.4129999999999991E-2</c:v>
                </c:pt>
                <c:pt idx="2822">
                  <c:v>9.4149999999999998E-2</c:v>
                </c:pt>
                <c:pt idx="2823">
                  <c:v>9.4199999999999992E-2</c:v>
                </c:pt>
                <c:pt idx="2824">
                  <c:v>9.4210000000000002E-2</c:v>
                </c:pt>
                <c:pt idx="2825">
                  <c:v>9.4259999999999997E-2</c:v>
                </c:pt>
                <c:pt idx="2826">
                  <c:v>9.4280000000000003E-2</c:v>
                </c:pt>
                <c:pt idx="2827">
                  <c:v>9.4299999999999995E-2</c:v>
                </c:pt>
                <c:pt idx="2828">
                  <c:v>9.4320000000000001E-2</c:v>
                </c:pt>
                <c:pt idx="2829">
                  <c:v>9.4369999999999996E-2</c:v>
                </c:pt>
                <c:pt idx="2830">
                  <c:v>9.4399999999999998E-2</c:v>
                </c:pt>
                <c:pt idx="2831">
                  <c:v>9.4439999999999996E-2</c:v>
                </c:pt>
                <c:pt idx="2832">
                  <c:v>9.4469999999999998E-2</c:v>
                </c:pt>
                <c:pt idx="2833">
                  <c:v>9.4509999999999997E-2</c:v>
                </c:pt>
                <c:pt idx="2834">
                  <c:v>9.4530000000000003E-2</c:v>
                </c:pt>
                <c:pt idx="2835">
                  <c:v>9.4570000000000001E-2</c:v>
                </c:pt>
                <c:pt idx="2836">
                  <c:v>9.461E-2</c:v>
                </c:pt>
                <c:pt idx="2837">
                  <c:v>9.4640000000000002E-2</c:v>
                </c:pt>
                <c:pt idx="2838">
                  <c:v>9.4670000000000004E-2</c:v>
                </c:pt>
                <c:pt idx="2839">
                  <c:v>9.4719999999999999E-2</c:v>
                </c:pt>
                <c:pt idx="2840">
                  <c:v>9.4750000000000001E-2</c:v>
                </c:pt>
                <c:pt idx="2841">
                  <c:v>9.4759999999999997E-2</c:v>
                </c:pt>
                <c:pt idx="2842">
                  <c:v>9.4809999999999992E-2</c:v>
                </c:pt>
                <c:pt idx="2843">
                  <c:v>9.486E-2</c:v>
                </c:pt>
                <c:pt idx="2844">
                  <c:v>9.4890000000000002E-2</c:v>
                </c:pt>
                <c:pt idx="2845">
                  <c:v>9.493E-2</c:v>
                </c:pt>
                <c:pt idx="2846">
                  <c:v>9.4960000000000003E-2</c:v>
                </c:pt>
                <c:pt idx="2847">
                  <c:v>9.5009999999999997E-2</c:v>
                </c:pt>
                <c:pt idx="2848">
                  <c:v>9.5019999999999993E-2</c:v>
                </c:pt>
                <c:pt idx="2849">
                  <c:v>9.5039999999999999E-2</c:v>
                </c:pt>
                <c:pt idx="2850">
                  <c:v>9.5089999999999994E-2</c:v>
                </c:pt>
                <c:pt idx="2851">
                  <c:v>9.5119999999999996E-2</c:v>
                </c:pt>
                <c:pt idx="2852">
                  <c:v>9.5149999999999998E-2</c:v>
                </c:pt>
                <c:pt idx="2853">
                  <c:v>9.5159999999999995E-2</c:v>
                </c:pt>
                <c:pt idx="2854">
                  <c:v>9.5210000000000003E-2</c:v>
                </c:pt>
                <c:pt idx="2855">
                  <c:v>9.5240000000000005E-2</c:v>
                </c:pt>
                <c:pt idx="2856">
                  <c:v>9.5259999999999997E-2</c:v>
                </c:pt>
                <c:pt idx="2857">
                  <c:v>9.5309999999999992E-2</c:v>
                </c:pt>
                <c:pt idx="2858">
                  <c:v>9.5320000000000002E-2</c:v>
                </c:pt>
                <c:pt idx="2859">
                  <c:v>9.536E-2</c:v>
                </c:pt>
                <c:pt idx="2860">
                  <c:v>9.5399999999999999E-2</c:v>
                </c:pt>
                <c:pt idx="2861">
                  <c:v>9.5449999999999993E-2</c:v>
                </c:pt>
                <c:pt idx="2862">
                  <c:v>9.5479999999999995E-2</c:v>
                </c:pt>
                <c:pt idx="2863">
                  <c:v>9.5500000000000002E-2</c:v>
                </c:pt>
                <c:pt idx="2864">
                  <c:v>9.5530000000000004E-2</c:v>
                </c:pt>
                <c:pt idx="2865">
                  <c:v>9.5579999999999998E-2</c:v>
                </c:pt>
                <c:pt idx="2866">
                  <c:v>9.5619999999999997E-2</c:v>
                </c:pt>
                <c:pt idx="2867">
                  <c:v>9.5649999999999999E-2</c:v>
                </c:pt>
                <c:pt idx="2868">
                  <c:v>9.5680000000000001E-2</c:v>
                </c:pt>
                <c:pt idx="2869">
                  <c:v>9.572E-2</c:v>
                </c:pt>
                <c:pt idx="2870">
                  <c:v>9.5750000000000002E-2</c:v>
                </c:pt>
                <c:pt idx="2871">
                  <c:v>9.5799999999999996E-2</c:v>
                </c:pt>
                <c:pt idx="2872">
                  <c:v>9.5799999999999996E-2</c:v>
                </c:pt>
                <c:pt idx="2873">
                  <c:v>9.5839999999999995E-2</c:v>
                </c:pt>
                <c:pt idx="2874">
                  <c:v>9.5860000000000001E-2</c:v>
                </c:pt>
                <c:pt idx="2875">
                  <c:v>9.5890000000000003E-2</c:v>
                </c:pt>
                <c:pt idx="2876">
                  <c:v>9.5930000000000001E-2</c:v>
                </c:pt>
                <c:pt idx="2877">
                  <c:v>9.597E-2</c:v>
                </c:pt>
                <c:pt idx="2878">
                  <c:v>9.5979999999999996E-2</c:v>
                </c:pt>
                <c:pt idx="2879">
                  <c:v>9.6019999999999994E-2</c:v>
                </c:pt>
                <c:pt idx="2880">
                  <c:v>9.6070000000000003E-2</c:v>
                </c:pt>
                <c:pt idx="2881">
                  <c:v>9.6100000000000005E-2</c:v>
                </c:pt>
                <c:pt idx="2882">
                  <c:v>9.6140000000000003E-2</c:v>
                </c:pt>
                <c:pt idx="2883">
                  <c:v>9.6159999999999995E-2</c:v>
                </c:pt>
                <c:pt idx="2884">
                  <c:v>9.6199999999999994E-2</c:v>
                </c:pt>
                <c:pt idx="2885">
                  <c:v>9.622E-2</c:v>
                </c:pt>
                <c:pt idx="2886">
                  <c:v>9.6269999999999994E-2</c:v>
                </c:pt>
                <c:pt idx="2887">
                  <c:v>9.6280000000000004E-2</c:v>
                </c:pt>
                <c:pt idx="2888">
                  <c:v>9.6339999999999995E-2</c:v>
                </c:pt>
                <c:pt idx="2889">
                  <c:v>9.6369999999999997E-2</c:v>
                </c:pt>
                <c:pt idx="2890">
                  <c:v>9.6419999999999992E-2</c:v>
                </c:pt>
                <c:pt idx="2891">
                  <c:v>9.6449999999999994E-2</c:v>
                </c:pt>
                <c:pt idx="2892">
                  <c:v>9.6460000000000004E-2</c:v>
                </c:pt>
                <c:pt idx="2893">
                  <c:v>9.6509999999999999E-2</c:v>
                </c:pt>
                <c:pt idx="2894">
                  <c:v>9.6540000000000001E-2</c:v>
                </c:pt>
                <c:pt idx="2895">
                  <c:v>9.6549999999999997E-2</c:v>
                </c:pt>
                <c:pt idx="2896">
                  <c:v>9.6589999999999995E-2</c:v>
                </c:pt>
                <c:pt idx="2897">
                  <c:v>9.665E-2</c:v>
                </c:pt>
                <c:pt idx="2898">
                  <c:v>9.665E-2</c:v>
                </c:pt>
                <c:pt idx="2899">
                  <c:v>9.6710000000000004E-2</c:v>
                </c:pt>
                <c:pt idx="2900">
                  <c:v>9.6750000000000003E-2</c:v>
                </c:pt>
                <c:pt idx="2901">
                  <c:v>9.6759999999999999E-2</c:v>
                </c:pt>
                <c:pt idx="2902">
                  <c:v>9.6809999999999993E-2</c:v>
                </c:pt>
                <c:pt idx="2903">
                  <c:v>9.6839999999999996E-2</c:v>
                </c:pt>
                <c:pt idx="2904">
                  <c:v>9.6890000000000004E-2</c:v>
                </c:pt>
                <c:pt idx="2905">
                  <c:v>9.6909999999999996E-2</c:v>
                </c:pt>
                <c:pt idx="2906">
                  <c:v>9.6939999999999998E-2</c:v>
                </c:pt>
                <c:pt idx="2907">
                  <c:v>9.6949999999999995E-2</c:v>
                </c:pt>
                <c:pt idx="2908">
                  <c:v>9.7009999999999999E-2</c:v>
                </c:pt>
                <c:pt idx="2909">
                  <c:v>9.7040000000000001E-2</c:v>
                </c:pt>
                <c:pt idx="2910">
                  <c:v>9.7099999999999992E-2</c:v>
                </c:pt>
                <c:pt idx="2911">
                  <c:v>9.7129999999999994E-2</c:v>
                </c:pt>
                <c:pt idx="2912">
                  <c:v>9.7169999999999992E-2</c:v>
                </c:pt>
                <c:pt idx="2913">
                  <c:v>9.7210000000000005E-2</c:v>
                </c:pt>
                <c:pt idx="2914">
                  <c:v>9.7220000000000001E-2</c:v>
                </c:pt>
                <c:pt idx="2915">
                  <c:v>9.7269999999999995E-2</c:v>
                </c:pt>
                <c:pt idx="2916">
                  <c:v>9.7309999999999994E-2</c:v>
                </c:pt>
                <c:pt idx="2917">
                  <c:v>9.7320000000000004E-2</c:v>
                </c:pt>
                <c:pt idx="2918">
                  <c:v>9.7360000000000002E-2</c:v>
                </c:pt>
                <c:pt idx="2919">
                  <c:v>9.74E-2</c:v>
                </c:pt>
                <c:pt idx="2920">
                  <c:v>9.7430000000000003E-2</c:v>
                </c:pt>
                <c:pt idx="2921">
                  <c:v>9.7460000000000005E-2</c:v>
                </c:pt>
                <c:pt idx="2922">
                  <c:v>9.7489999999999993E-2</c:v>
                </c:pt>
                <c:pt idx="2923">
                  <c:v>9.7529999999999992E-2</c:v>
                </c:pt>
                <c:pt idx="2924">
                  <c:v>9.758E-2</c:v>
                </c:pt>
                <c:pt idx="2925">
                  <c:v>9.7610000000000002E-2</c:v>
                </c:pt>
                <c:pt idx="2926">
                  <c:v>9.7629999999999995E-2</c:v>
                </c:pt>
                <c:pt idx="2927">
                  <c:v>9.7659999999999997E-2</c:v>
                </c:pt>
                <c:pt idx="2928">
                  <c:v>9.7689999999999999E-2</c:v>
                </c:pt>
                <c:pt idx="2929">
                  <c:v>9.7720000000000001E-2</c:v>
                </c:pt>
                <c:pt idx="2930">
                  <c:v>9.7739999999999994E-2</c:v>
                </c:pt>
                <c:pt idx="2931">
                  <c:v>9.7750000000000004E-2</c:v>
                </c:pt>
                <c:pt idx="2932">
                  <c:v>9.7820000000000004E-2</c:v>
                </c:pt>
                <c:pt idx="2933">
                  <c:v>9.7839999999999996E-2</c:v>
                </c:pt>
                <c:pt idx="2934">
                  <c:v>9.7860000000000003E-2</c:v>
                </c:pt>
                <c:pt idx="2935">
                  <c:v>9.7890000000000005E-2</c:v>
                </c:pt>
                <c:pt idx="2936">
                  <c:v>9.7939999999999999E-2</c:v>
                </c:pt>
                <c:pt idx="2937">
                  <c:v>9.7959999999999992E-2</c:v>
                </c:pt>
                <c:pt idx="2938">
                  <c:v>9.8000000000000004E-2</c:v>
                </c:pt>
                <c:pt idx="2939">
                  <c:v>9.8019999999999996E-2</c:v>
                </c:pt>
                <c:pt idx="2940">
                  <c:v>9.8049999999999998E-2</c:v>
                </c:pt>
                <c:pt idx="2941">
                  <c:v>9.8089999999999997E-2</c:v>
                </c:pt>
                <c:pt idx="2942">
                  <c:v>9.8140000000000005E-2</c:v>
                </c:pt>
                <c:pt idx="2943">
                  <c:v>9.8169999999999993E-2</c:v>
                </c:pt>
                <c:pt idx="2944">
                  <c:v>9.8220000000000002E-2</c:v>
                </c:pt>
                <c:pt idx="2945">
                  <c:v>9.826E-2</c:v>
                </c:pt>
                <c:pt idx="2946">
                  <c:v>9.8290000000000002E-2</c:v>
                </c:pt>
                <c:pt idx="2947">
                  <c:v>9.8339999999999997E-2</c:v>
                </c:pt>
                <c:pt idx="2948">
                  <c:v>9.8360000000000003E-2</c:v>
                </c:pt>
                <c:pt idx="2949">
                  <c:v>9.8390000000000005E-2</c:v>
                </c:pt>
                <c:pt idx="2950">
                  <c:v>9.8400000000000001E-2</c:v>
                </c:pt>
                <c:pt idx="2951">
                  <c:v>9.8430000000000004E-2</c:v>
                </c:pt>
                <c:pt idx="2952">
                  <c:v>9.8470000000000002E-2</c:v>
                </c:pt>
                <c:pt idx="2953">
                  <c:v>9.8489999999999994E-2</c:v>
                </c:pt>
                <c:pt idx="2954">
                  <c:v>9.8540000000000003E-2</c:v>
                </c:pt>
                <c:pt idx="2955">
                  <c:v>9.8570000000000005E-2</c:v>
                </c:pt>
                <c:pt idx="2956">
                  <c:v>9.8599999999999993E-2</c:v>
                </c:pt>
                <c:pt idx="2957">
                  <c:v>9.8669999999999994E-2</c:v>
                </c:pt>
                <c:pt idx="2958">
                  <c:v>9.8699999999999996E-2</c:v>
                </c:pt>
                <c:pt idx="2959">
                  <c:v>9.8739999999999994E-2</c:v>
                </c:pt>
                <c:pt idx="2960">
                  <c:v>9.8769999999999997E-2</c:v>
                </c:pt>
                <c:pt idx="2961">
                  <c:v>9.8799999999999999E-2</c:v>
                </c:pt>
                <c:pt idx="2962">
                  <c:v>9.8839999999999997E-2</c:v>
                </c:pt>
                <c:pt idx="2963">
                  <c:v>9.8839999999999997E-2</c:v>
                </c:pt>
                <c:pt idx="2964">
                  <c:v>9.8909999999999998E-2</c:v>
                </c:pt>
                <c:pt idx="2965">
                  <c:v>9.894E-2</c:v>
                </c:pt>
                <c:pt idx="2966">
                  <c:v>9.8970000000000002E-2</c:v>
                </c:pt>
                <c:pt idx="2967">
                  <c:v>9.8989999999999995E-2</c:v>
                </c:pt>
                <c:pt idx="2968">
                  <c:v>9.9029999999999993E-2</c:v>
                </c:pt>
                <c:pt idx="2969">
                  <c:v>9.9029999999999993E-2</c:v>
                </c:pt>
                <c:pt idx="2970">
                  <c:v>9.9080000000000001E-2</c:v>
                </c:pt>
                <c:pt idx="2971">
                  <c:v>9.9099999999999994E-2</c:v>
                </c:pt>
                <c:pt idx="2972">
                  <c:v>9.9139999999999992E-2</c:v>
                </c:pt>
                <c:pt idx="2973">
                  <c:v>9.9199999999999997E-2</c:v>
                </c:pt>
                <c:pt idx="2974">
                  <c:v>9.9239999999999995E-2</c:v>
                </c:pt>
                <c:pt idx="2975">
                  <c:v>9.9279999999999993E-2</c:v>
                </c:pt>
                <c:pt idx="2976">
                  <c:v>9.9260000000000001E-2</c:v>
                </c:pt>
                <c:pt idx="2977">
                  <c:v>9.9309999999999996E-2</c:v>
                </c:pt>
                <c:pt idx="2978">
                  <c:v>9.9330000000000002E-2</c:v>
                </c:pt>
                <c:pt idx="2979">
                  <c:v>9.9360000000000004E-2</c:v>
                </c:pt>
                <c:pt idx="2980">
                  <c:v>9.9409999999999998E-2</c:v>
                </c:pt>
                <c:pt idx="2981">
                  <c:v>9.9449999999999997E-2</c:v>
                </c:pt>
                <c:pt idx="2982">
                  <c:v>9.9459999999999993E-2</c:v>
                </c:pt>
                <c:pt idx="2983">
                  <c:v>9.9519999999999997E-2</c:v>
                </c:pt>
                <c:pt idx="2984">
                  <c:v>9.9569999999999992E-2</c:v>
                </c:pt>
                <c:pt idx="2985">
                  <c:v>9.9589999999999998E-2</c:v>
                </c:pt>
                <c:pt idx="2986">
                  <c:v>9.9639999999999992E-2</c:v>
                </c:pt>
                <c:pt idx="2987">
                  <c:v>9.9659999999999999E-2</c:v>
                </c:pt>
                <c:pt idx="2988">
                  <c:v>9.9729999999999999E-2</c:v>
                </c:pt>
                <c:pt idx="2989">
                  <c:v>9.9729999999999999E-2</c:v>
                </c:pt>
                <c:pt idx="2990">
                  <c:v>9.9769999999999998E-2</c:v>
                </c:pt>
                <c:pt idx="2991">
                  <c:v>9.9790000000000004E-2</c:v>
                </c:pt>
                <c:pt idx="2992">
                  <c:v>9.98E-2</c:v>
                </c:pt>
                <c:pt idx="2993">
                  <c:v>9.9839999999999998E-2</c:v>
                </c:pt>
                <c:pt idx="2994">
                  <c:v>9.9879999999999997E-2</c:v>
                </c:pt>
                <c:pt idx="2995">
                  <c:v>9.9900000000000003E-2</c:v>
                </c:pt>
                <c:pt idx="2996">
                  <c:v>9.9949999999999997E-2</c:v>
                </c:pt>
                <c:pt idx="2997">
                  <c:v>9.9959999999999993E-2</c:v>
                </c:pt>
                <c:pt idx="2998">
                  <c:v>9.9989999999999996E-2</c:v>
                </c:pt>
                <c:pt idx="2999">
                  <c:v>0.10001</c:v>
                </c:pt>
                <c:pt idx="3000">
                  <c:v>0.10008</c:v>
                </c:pt>
                <c:pt idx="3001">
                  <c:v>0.10009999999999999</c:v>
                </c:pt>
                <c:pt idx="3002">
                  <c:v>0.10013999999999999</c:v>
                </c:pt>
                <c:pt idx="3003">
                  <c:v>0.10013999999999999</c:v>
                </c:pt>
                <c:pt idx="3004">
                  <c:v>0.10018000000000001</c:v>
                </c:pt>
                <c:pt idx="3005">
                  <c:v>0.10023</c:v>
                </c:pt>
                <c:pt idx="3006">
                  <c:v>0.10026</c:v>
                </c:pt>
                <c:pt idx="3007">
                  <c:v>0.10031</c:v>
                </c:pt>
                <c:pt idx="3008">
                  <c:v>0.10034</c:v>
                </c:pt>
                <c:pt idx="3009">
                  <c:v>0.10038</c:v>
                </c:pt>
                <c:pt idx="3010">
                  <c:v>0.10038999999999999</c:v>
                </c:pt>
                <c:pt idx="3011">
                  <c:v>0.10044</c:v>
                </c:pt>
                <c:pt idx="3012">
                  <c:v>0.10047</c:v>
                </c:pt>
                <c:pt idx="3013">
                  <c:v>0.10052</c:v>
                </c:pt>
                <c:pt idx="3014">
                  <c:v>0.10055</c:v>
                </c:pt>
                <c:pt idx="3015">
                  <c:v>0.10056999999999999</c:v>
                </c:pt>
                <c:pt idx="3016">
                  <c:v>0.10063</c:v>
                </c:pt>
                <c:pt idx="3017">
                  <c:v>0.10067</c:v>
                </c:pt>
                <c:pt idx="3018">
                  <c:v>0.1007</c:v>
                </c:pt>
                <c:pt idx="3019">
                  <c:v>0.10074</c:v>
                </c:pt>
                <c:pt idx="3020">
                  <c:v>0.10077999999999999</c:v>
                </c:pt>
                <c:pt idx="3021">
                  <c:v>0.10081</c:v>
                </c:pt>
                <c:pt idx="3022">
                  <c:v>0.10083</c:v>
                </c:pt>
                <c:pt idx="3023">
                  <c:v>0.10086000000000001</c:v>
                </c:pt>
                <c:pt idx="3024">
                  <c:v>0.10092</c:v>
                </c:pt>
                <c:pt idx="3025">
                  <c:v>0.10095</c:v>
                </c:pt>
                <c:pt idx="3026">
                  <c:v>0.10098</c:v>
                </c:pt>
                <c:pt idx="3027">
                  <c:v>0.10101</c:v>
                </c:pt>
                <c:pt idx="3028">
                  <c:v>0.10101</c:v>
                </c:pt>
                <c:pt idx="3029">
                  <c:v>0.10105</c:v>
                </c:pt>
                <c:pt idx="3030">
                  <c:v>0.1011</c:v>
                </c:pt>
                <c:pt idx="3031">
                  <c:v>0.10116</c:v>
                </c:pt>
                <c:pt idx="3032">
                  <c:v>0.10116</c:v>
                </c:pt>
                <c:pt idx="3033">
                  <c:v>0.10119</c:v>
                </c:pt>
                <c:pt idx="3034">
                  <c:v>0.10120999999999999</c:v>
                </c:pt>
                <c:pt idx="3035">
                  <c:v>0.10124</c:v>
                </c:pt>
                <c:pt idx="3036">
                  <c:v>0.10126</c:v>
                </c:pt>
                <c:pt idx="3037">
                  <c:v>0.10131</c:v>
                </c:pt>
                <c:pt idx="3038">
                  <c:v>0.10135999999999999</c:v>
                </c:pt>
                <c:pt idx="3039">
                  <c:v>0.10138</c:v>
                </c:pt>
                <c:pt idx="3040">
                  <c:v>0.10141</c:v>
                </c:pt>
                <c:pt idx="3041">
                  <c:v>0.10147</c:v>
                </c:pt>
                <c:pt idx="3042">
                  <c:v>0.10149999999999999</c:v>
                </c:pt>
                <c:pt idx="3043">
                  <c:v>0.10152</c:v>
                </c:pt>
                <c:pt idx="3044">
                  <c:v>0.10156999999999999</c:v>
                </c:pt>
                <c:pt idx="3045">
                  <c:v>0.1016</c:v>
                </c:pt>
                <c:pt idx="3046">
                  <c:v>0.10162</c:v>
                </c:pt>
                <c:pt idx="3047">
                  <c:v>0.10169</c:v>
                </c:pt>
                <c:pt idx="3048">
                  <c:v>0.1017</c:v>
                </c:pt>
                <c:pt idx="3049">
                  <c:v>0.10170999999999999</c:v>
                </c:pt>
                <c:pt idx="3050">
                  <c:v>0.10177</c:v>
                </c:pt>
                <c:pt idx="3051">
                  <c:v>0.10178</c:v>
                </c:pt>
                <c:pt idx="3052">
                  <c:v>0.1018</c:v>
                </c:pt>
                <c:pt idx="3053">
                  <c:v>0.10184</c:v>
                </c:pt>
                <c:pt idx="3054">
                  <c:v>0.10185999999999999</c:v>
                </c:pt>
                <c:pt idx="3055">
                  <c:v>0.10192</c:v>
                </c:pt>
                <c:pt idx="3056">
                  <c:v>0.10192999999999999</c:v>
                </c:pt>
                <c:pt idx="3057">
                  <c:v>0.10196</c:v>
                </c:pt>
                <c:pt idx="3058">
                  <c:v>0.10201</c:v>
                </c:pt>
                <c:pt idx="3059">
                  <c:v>0.10203999999999999</c:v>
                </c:pt>
                <c:pt idx="3060">
                  <c:v>0.10206999999999999</c:v>
                </c:pt>
                <c:pt idx="3061">
                  <c:v>0.10210999999999999</c:v>
                </c:pt>
                <c:pt idx="3062">
                  <c:v>0.10216</c:v>
                </c:pt>
                <c:pt idx="3063">
                  <c:v>0.1022</c:v>
                </c:pt>
                <c:pt idx="3064">
                  <c:v>0.10221</c:v>
                </c:pt>
                <c:pt idx="3065">
                  <c:v>0.10224999999999999</c:v>
                </c:pt>
                <c:pt idx="3066">
                  <c:v>0.10227</c:v>
                </c:pt>
                <c:pt idx="3067">
                  <c:v>0.10228999999999999</c:v>
                </c:pt>
                <c:pt idx="3068">
                  <c:v>0.10234</c:v>
                </c:pt>
                <c:pt idx="3069">
                  <c:v>0.10235999999999999</c:v>
                </c:pt>
                <c:pt idx="3070">
                  <c:v>0.10238999999999999</c:v>
                </c:pt>
                <c:pt idx="3071">
                  <c:v>0.10244</c:v>
                </c:pt>
                <c:pt idx="3072">
                  <c:v>0.10246999999999999</c:v>
                </c:pt>
                <c:pt idx="3073">
                  <c:v>0.10249999999999999</c:v>
                </c:pt>
                <c:pt idx="3074">
                  <c:v>0.10253</c:v>
                </c:pt>
                <c:pt idx="3075">
                  <c:v>0.10258</c:v>
                </c:pt>
                <c:pt idx="3076">
                  <c:v>0.1026</c:v>
                </c:pt>
                <c:pt idx="3077">
                  <c:v>0.10263</c:v>
                </c:pt>
                <c:pt idx="3078">
                  <c:v>0.10267</c:v>
                </c:pt>
                <c:pt idx="3079">
                  <c:v>0.10274</c:v>
                </c:pt>
                <c:pt idx="3080">
                  <c:v>0.10277</c:v>
                </c:pt>
                <c:pt idx="3081">
                  <c:v>0.10281</c:v>
                </c:pt>
                <c:pt idx="3082">
                  <c:v>0.10283</c:v>
                </c:pt>
                <c:pt idx="3083">
                  <c:v>0.10285999999999999</c:v>
                </c:pt>
                <c:pt idx="3084">
                  <c:v>0.10289999999999999</c:v>
                </c:pt>
                <c:pt idx="3085">
                  <c:v>0.10292999999999999</c:v>
                </c:pt>
                <c:pt idx="3086">
                  <c:v>0.10298</c:v>
                </c:pt>
                <c:pt idx="3087">
                  <c:v>0.10299999999999999</c:v>
                </c:pt>
                <c:pt idx="3088">
                  <c:v>0.10303</c:v>
                </c:pt>
                <c:pt idx="3089">
                  <c:v>0.10305</c:v>
                </c:pt>
                <c:pt idx="3090">
                  <c:v>0.10308</c:v>
                </c:pt>
                <c:pt idx="3091">
                  <c:v>0.10310999999999999</c:v>
                </c:pt>
                <c:pt idx="3092">
                  <c:v>0.10314999999999999</c:v>
                </c:pt>
                <c:pt idx="3093">
                  <c:v>0.10317</c:v>
                </c:pt>
                <c:pt idx="3094">
                  <c:v>0.1032</c:v>
                </c:pt>
                <c:pt idx="3095">
                  <c:v>0.10324999999999999</c:v>
                </c:pt>
                <c:pt idx="3096">
                  <c:v>0.1033</c:v>
                </c:pt>
                <c:pt idx="3097">
                  <c:v>0.10333000000000001</c:v>
                </c:pt>
                <c:pt idx="3098">
                  <c:v>0.10335999999999999</c:v>
                </c:pt>
                <c:pt idx="3099">
                  <c:v>0.10339</c:v>
                </c:pt>
                <c:pt idx="3100">
                  <c:v>0.10344</c:v>
                </c:pt>
                <c:pt idx="3101">
                  <c:v>0.10348</c:v>
                </c:pt>
                <c:pt idx="3102">
                  <c:v>0.10349</c:v>
                </c:pt>
                <c:pt idx="3103">
                  <c:v>0.10352</c:v>
                </c:pt>
                <c:pt idx="3104">
                  <c:v>0.10353999999999999</c:v>
                </c:pt>
                <c:pt idx="3105">
                  <c:v>0.10359</c:v>
                </c:pt>
                <c:pt idx="3106">
                  <c:v>0.10360999999999999</c:v>
                </c:pt>
                <c:pt idx="3107">
                  <c:v>0.10363</c:v>
                </c:pt>
                <c:pt idx="3108">
                  <c:v>0.10367999999999999</c:v>
                </c:pt>
                <c:pt idx="3109">
                  <c:v>0.10371999999999999</c:v>
                </c:pt>
                <c:pt idx="3110">
                  <c:v>0.10376000000000001</c:v>
                </c:pt>
                <c:pt idx="3111">
                  <c:v>0.10378</c:v>
                </c:pt>
                <c:pt idx="3112">
                  <c:v>0.10382</c:v>
                </c:pt>
                <c:pt idx="3113">
                  <c:v>0.10384</c:v>
                </c:pt>
                <c:pt idx="3114">
                  <c:v>0.10387</c:v>
                </c:pt>
                <c:pt idx="3115">
                  <c:v>0.10391</c:v>
                </c:pt>
                <c:pt idx="3116">
                  <c:v>0.10395</c:v>
                </c:pt>
                <c:pt idx="3117">
                  <c:v>0.10396</c:v>
                </c:pt>
                <c:pt idx="3118">
                  <c:v>0.10401000000000001</c:v>
                </c:pt>
                <c:pt idx="3119">
                  <c:v>0.10407</c:v>
                </c:pt>
                <c:pt idx="3120">
                  <c:v>0.1041</c:v>
                </c:pt>
                <c:pt idx="3121">
                  <c:v>0.10412</c:v>
                </c:pt>
                <c:pt idx="3122">
                  <c:v>0.10414999999999999</c:v>
                </c:pt>
                <c:pt idx="3123">
                  <c:v>0.1042</c:v>
                </c:pt>
                <c:pt idx="3124">
                  <c:v>0.10424</c:v>
                </c:pt>
                <c:pt idx="3125">
                  <c:v>0.10427</c:v>
                </c:pt>
                <c:pt idx="3126">
                  <c:v>0.10428</c:v>
                </c:pt>
                <c:pt idx="3127">
                  <c:v>0.10432</c:v>
                </c:pt>
                <c:pt idx="3128">
                  <c:v>0.10435999999999999</c:v>
                </c:pt>
                <c:pt idx="3129">
                  <c:v>0.10441</c:v>
                </c:pt>
                <c:pt idx="3130">
                  <c:v>0.10442</c:v>
                </c:pt>
                <c:pt idx="3131">
                  <c:v>0.10446999999999999</c:v>
                </c:pt>
                <c:pt idx="3132">
                  <c:v>0.10449</c:v>
                </c:pt>
                <c:pt idx="3133">
                  <c:v>0.10452</c:v>
                </c:pt>
                <c:pt idx="3134">
                  <c:v>0.10456</c:v>
                </c:pt>
                <c:pt idx="3135">
                  <c:v>0.10457999999999999</c:v>
                </c:pt>
                <c:pt idx="3136">
                  <c:v>0.10463</c:v>
                </c:pt>
                <c:pt idx="3137">
                  <c:v>0.10468</c:v>
                </c:pt>
                <c:pt idx="3138">
                  <c:v>0.10471</c:v>
                </c:pt>
                <c:pt idx="3139">
                  <c:v>0.10471</c:v>
                </c:pt>
                <c:pt idx="3140">
                  <c:v>0.10475</c:v>
                </c:pt>
                <c:pt idx="3141">
                  <c:v>0.10477</c:v>
                </c:pt>
                <c:pt idx="3142">
                  <c:v>0.1048</c:v>
                </c:pt>
                <c:pt idx="3143">
                  <c:v>0.10485</c:v>
                </c:pt>
                <c:pt idx="3144">
                  <c:v>0.10485999999999999</c:v>
                </c:pt>
                <c:pt idx="3145">
                  <c:v>0.10488</c:v>
                </c:pt>
                <c:pt idx="3146">
                  <c:v>0.10493999999999999</c:v>
                </c:pt>
                <c:pt idx="3147">
                  <c:v>0.10496999999999999</c:v>
                </c:pt>
                <c:pt idx="3148">
                  <c:v>0.105</c:v>
                </c:pt>
                <c:pt idx="3149">
                  <c:v>0.10505</c:v>
                </c:pt>
                <c:pt idx="3150">
                  <c:v>0.10507</c:v>
                </c:pt>
                <c:pt idx="3151">
                  <c:v>0.10507999999999999</c:v>
                </c:pt>
                <c:pt idx="3152">
                  <c:v>0.10514999999999999</c:v>
                </c:pt>
                <c:pt idx="3153">
                  <c:v>0.10521</c:v>
                </c:pt>
                <c:pt idx="3154">
                  <c:v>0.10524</c:v>
                </c:pt>
                <c:pt idx="3155">
                  <c:v>0.10523</c:v>
                </c:pt>
                <c:pt idx="3156">
                  <c:v>0.10528</c:v>
                </c:pt>
                <c:pt idx="3157">
                  <c:v>0.1053</c:v>
                </c:pt>
                <c:pt idx="3158">
                  <c:v>0.10532999999999999</c:v>
                </c:pt>
                <c:pt idx="3159">
                  <c:v>0.10539</c:v>
                </c:pt>
                <c:pt idx="3160">
                  <c:v>0.10539999999999999</c:v>
                </c:pt>
                <c:pt idx="3161">
                  <c:v>0.10546</c:v>
                </c:pt>
                <c:pt idx="3162">
                  <c:v>0.1055</c:v>
                </c:pt>
                <c:pt idx="3163">
                  <c:v>0.10552</c:v>
                </c:pt>
                <c:pt idx="3164">
                  <c:v>0.10557</c:v>
                </c:pt>
                <c:pt idx="3165">
                  <c:v>0.10557999999999999</c:v>
                </c:pt>
                <c:pt idx="3166">
                  <c:v>0.10561</c:v>
                </c:pt>
                <c:pt idx="3167">
                  <c:v>0.10564</c:v>
                </c:pt>
                <c:pt idx="3168">
                  <c:v>0.10567</c:v>
                </c:pt>
                <c:pt idx="3169">
                  <c:v>0.10571</c:v>
                </c:pt>
                <c:pt idx="3170">
                  <c:v>0.10573</c:v>
                </c:pt>
                <c:pt idx="3171">
                  <c:v>0.10579</c:v>
                </c:pt>
                <c:pt idx="3172">
                  <c:v>0.10582</c:v>
                </c:pt>
                <c:pt idx="3173">
                  <c:v>0.10586999999999999</c:v>
                </c:pt>
                <c:pt idx="3174">
                  <c:v>0.10586999999999999</c:v>
                </c:pt>
                <c:pt idx="3175">
                  <c:v>0.10592</c:v>
                </c:pt>
                <c:pt idx="3176">
                  <c:v>0.10599</c:v>
                </c:pt>
                <c:pt idx="3177">
                  <c:v>0.10602</c:v>
                </c:pt>
                <c:pt idx="3178">
                  <c:v>0.10603</c:v>
                </c:pt>
                <c:pt idx="3179">
                  <c:v>0.10606</c:v>
                </c:pt>
                <c:pt idx="3180">
                  <c:v>0.1061</c:v>
                </c:pt>
                <c:pt idx="3181">
                  <c:v>0.10613</c:v>
                </c:pt>
                <c:pt idx="3182">
                  <c:v>0.10616</c:v>
                </c:pt>
                <c:pt idx="3183">
                  <c:v>0.10621</c:v>
                </c:pt>
                <c:pt idx="3184">
                  <c:v>0.10625</c:v>
                </c:pt>
                <c:pt idx="3185">
                  <c:v>0.10625999999999999</c:v>
                </c:pt>
                <c:pt idx="3186">
                  <c:v>0.10631</c:v>
                </c:pt>
                <c:pt idx="3187">
                  <c:v>0.10635</c:v>
                </c:pt>
                <c:pt idx="3188">
                  <c:v>0.10638</c:v>
                </c:pt>
                <c:pt idx="3189">
                  <c:v>0.10639999999999999</c:v>
                </c:pt>
                <c:pt idx="3190">
                  <c:v>0.10641</c:v>
                </c:pt>
                <c:pt idx="3191">
                  <c:v>0.10646</c:v>
                </c:pt>
                <c:pt idx="3192">
                  <c:v>0.10650999999999999</c:v>
                </c:pt>
                <c:pt idx="3193">
                  <c:v>0.10652</c:v>
                </c:pt>
                <c:pt idx="3194">
                  <c:v>0.10654999999999999</c:v>
                </c:pt>
                <c:pt idx="3195">
                  <c:v>0.10657999999999999</c:v>
                </c:pt>
                <c:pt idx="3196">
                  <c:v>0.10659</c:v>
                </c:pt>
                <c:pt idx="3197">
                  <c:v>0.10664999999999999</c:v>
                </c:pt>
                <c:pt idx="3198">
                  <c:v>0.10668</c:v>
                </c:pt>
                <c:pt idx="3199">
                  <c:v>0.1067</c:v>
                </c:pt>
                <c:pt idx="3200">
                  <c:v>0.10675999999999999</c:v>
                </c:pt>
                <c:pt idx="3201">
                  <c:v>0.10678</c:v>
                </c:pt>
                <c:pt idx="3202">
                  <c:v>0.10679999999999999</c:v>
                </c:pt>
                <c:pt idx="3203">
                  <c:v>0.10686</c:v>
                </c:pt>
                <c:pt idx="3204">
                  <c:v>0.10686</c:v>
                </c:pt>
                <c:pt idx="3205">
                  <c:v>0.1069</c:v>
                </c:pt>
                <c:pt idx="3206">
                  <c:v>0.10693</c:v>
                </c:pt>
                <c:pt idx="3207">
                  <c:v>0.10696</c:v>
                </c:pt>
                <c:pt idx="3208">
                  <c:v>0.10697999999999999</c:v>
                </c:pt>
                <c:pt idx="3209">
                  <c:v>0.10704</c:v>
                </c:pt>
                <c:pt idx="3210">
                  <c:v>0.10706</c:v>
                </c:pt>
                <c:pt idx="3211">
                  <c:v>0.10711</c:v>
                </c:pt>
                <c:pt idx="3212">
                  <c:v>0.10713</c:v>
                </c:pt>
                <c:pt idx="3213">
                  <c:v>0.10716000000000001</c:v>
                </c:pt>
                <c:pt idx="3214">
                  <c:v>0.10721</c:v>
                </c:pt>
                <c:pt idx="3215">
                  <c:v>0.10722999999999999</c:v>
                </c:pt>
                <c:pt idx="3216">
                  <c:v>0.10727</c:v>
                </c:pt>
                <c:pt idx="3217">
                  <c:v>0.10729</c:v>
                </c:pt>
                <c:pt idx="3218">
                  <c:v>0.10732999999999999</c:v>
                </c:pt>
                <c:pt idx="3219">
                  <c:v>0.10736999999999999</c:v>
                </c:pt>
                <c:pt idx="3220">
                  <c:v>0.10739</c:v>
                </c:pt>
                <c:pt idx="3221">
                  <c:v>0.10743</c:v>
                </c:pt>
                <c:pt idx="3222">
                  <c:v>0.10747</c:v>
                </c:pt>
                <c:pt idx="3223">
                  <c:v>0.1075</c:v>
                </c:pt>
                <c:pt idx="3224">
                  <c:v>0.10754</c:v>
                </c:pt>
                <c:pt idx="3225">
                  <c:v>0.10758</c:v>
                </c:pt>
                <c:pt idx="3226">
                  <c:v>0.10759000000000001</c:v>
                </c:pt>
                <c:pt idx="3227">
                  <c:v>0.10763</c:v>
                </c:pt>
                <c:pt idx="3228">
                  <c:v>0.10765</c:v>
                </c:pt>
                <c:pt idx="3229">
                  <c:v>0.10771</c:v>
                </c:pt>
                <c:pt idx="3230">
                  <c:v>0.10778</c:v>
                </c:pt>
                <c:pt idx="3231">
                  <c:v>0.10781</c:v>
                </c:pt>
                <c:pt idx="3232">
                  <c:v>0.10784000000000001</c:v>
                </c:pt>
                <c:pt idx="3233">
                  <c:v>0.10786999999999999</c:v>
                </c:pt>
                <c:pt idx="3234">
                  <c:v>0.10789</c:v>
                </c:pt>
                <c:pt idx="3235">
                  <c:v>0.10793</c:v>
                </c:pt>
                <c:pt idx="3236">
                  <c:v>0.10797</c:v>
                </c:pt>
                <c:pt idx="3237">
                  <c:v>0.108</c:v>
                </c:pt>
                <c:pt idx="3238">
                  <c:v>0.10802</c:v>
                </c:pt>
                <c:pt idx="3239">
                  <c:v>0.10806</c:v>
                </c:pt>
                <c:pt idx="3240">
                  <c:v>0.10808999999999999</c:v>
                </c:pt>
                <c:pt idx="3241">
                  <c:v>0.10814</c:v>
                </c:pt>
                <c:pt idx="3242">
                  <c:v>0.10817</c:v>
                </c:pt>
                <c:pt idx="3243">
                  <c:v>0.10821</c:v>
                </c:pt>
                <c:pt idx="3244">
                  <c:v>0.10825</c:v>
                </c:pt>
                <c:pt idx="3245">
                  <c:v>0.10828</c:v>
                </c:pt>
                <c:pt idx="3246">
                  <c:v>0.10827000000000001</c:v>
                </c:pt>
                <c:pt idx="3247">
                  <c:v>0.10832</c:v>
                </c:pt>
                <c:pt idx="3248">
                  <c:v>0.10835</c:v>
                </c:pt>
                <c:pt idx="3249">
                  <c:v>0.10838</c:v>
                </c:pt>
                <c:pt idx="3250">
                  <c:v>0.10843999999999999</c:v>
                </c:pt>
                <c:pt idx="3251">
                  <c:v>0.10846</c:v>
                </c:pt>
                <c:pt idx="3252">
                  <c:v>0.1085</c:v>
                </c:pt>
                <c:pt idx="3253">
                  <c:v>0.10851999999999999</c:v>
                </c:pt>
                <c:pt idx="3254">
                  <c:v>0.10854</c:v>
                </c:pt>
                <c:pt idx="3255">
                  <c:v>0.10857</c:v>
                </c:pt>
                <c:pt idx="3256">
                  <c:v>0.10865</c:v>
                </c:pt>
                <c:pt idx="3257">
                  <c:v>0.10867</c:v>
                </c:pt>
                <c:pt idx="3258">
                  <c:v>0.10871</c:v>
                </c:pt>
                <c:pt idx="3259">
                  <c:v>0.10871</c:v>
                </c:pt>
                <c:pt idx="3260">
                  <c:v>0.10874</c:v>
                </c:pt>
                <c:pt idx="3261">
                  <c:v>0.10879999999999999</c:v>
                </c:pt>
                <c:pt idx="3262">
                  <c:v>0.10881</c:v>
                </c:pt>
                <c:pt idx="3263">
                  <c:v>0.10888</c:v>
                </c:pt>
                <c:pt idx="3264">
                  <c:v>0.1089</c:v>
                </c:pt>
                <c:pt idx="3265">
                  <c:v>0.10893</c:v>
                </c:pt>
                <c:pt idx="3266">
                  <c:v>0.10893</c:v>
                </c:pt>
                <c:pt idx="3267">
                  <c:v>0.10899</c:v>
                </c:pt>
                <c:pt idx="3268">
                  <c:v>0.10901999999999999</c:v>
                </c:pt>
                <c:pt idx="3269">
                  <c:v>0.10904</c:v>
                </c:pt>
                <c:pt idx="3270">
                  <c:v>0.1091</c:v>
                </c:pt>
                <c:pt idx="3271">
                  <c:v>0.10915</c:v>
                </c:pt>
                <c:pt idx="3272">
                  <c:v>0.10917</c:v>
                </c:pt>
                <c:pt idx="3273">
                  <c:v>0.10919</c:v>
                </c:pt>
                <c:pt idx="3274">
                  <c:v>0.10924</c:v>
                </c:pt>
                <c:pt idx="3275">
                  <c:v>0.10928</c:v>
                </c:pt>
                <c:pt idx="3276">
                  <c:v>0.10929999999999999</c:v>
                </c:pt>
                <c:pt idx="3277">
                  <c:v>0.10932</c:v>
                </c:pt>
                <c:pt idx="3278">
                  <c:v>0.10935</c:v>
                </c:pt>
                <c:pt idx="3279">
                  <c:v>0.10938000000000001</c:v>
                </c:pt>
                <c:pt idx="3280">
                  <c:v>0.10942</c:v>
                </c:pt>
                <c:pt idx="3281">
                  <c:v>0.10944</c:v>
                </c:pt>
                <c:pt idx="3282">
                  <c:v>0.10946</c:v>
                </c:pt>
                <c:pt idx="3283">
                  <c:v>0.10949</c:v>
                </c:pt>
                <c:pt idx="3284">
                  <c:v>0.10954</c:v>
                </c:pt>
                <c:pt idx="3285">
                  <c:v>0.10958</c:v>
                </c:pt>
                <c:pt idx="3286">
                  <c:v>0.10962</c:v>
                </c:pt>
                <c:pt idx="3287">
                  <c:v>0.10965</c:v>
                </c:pt>
                <c:pt idx="3288">
                  <c:v>0.10969999999999999</c:v>
                </c:pt>
                <c:pt idx="3289">
                  <c:v>0.10971</c:v>
                </c:pt>
                <c:pt idx="3290">
                  <c:v>0.10975</c:v>
                </c:pt>
                <c:pt idx="3291">
                  <c:v>0.10979</c:v>
                </c:pt>
                <c:pt idx="3292">
                  <c:v>0.10983</c:v>
                </c:pt>
                <c:pt idx="3293">
                  <c:v>0.10987</c:v>
                </c:pt>
                <c:pt idx="3294">
                  <c:v>0.10990999999999999</c:v>
                </c:pt>
                <c:pt idx="3295">
                  <c:v>0.10993</c:v>
                </c:pt>
                <c:pt idx="3296">
                  <c:v>0.10994999999999999</c:v>
                </c:pt>
                <c:pt idx="3297">
                  <c:v>0.11</c:v>
                </c:pt>
                <c:pt idx="3298">
                  <c:v>0.11003</c:v>
                </c:pt>
                <c:pt idx="3299">
                  <c:v>0.11007</c:v>
                </c:pt>
                <c:pt idx="3300">
                  <c:v>0.1101</c:v>
                </c:pt>
                <c:pt idx="3301">
                  <c:v>0.11012</c:v>
                </c:pt>
                <c:pt idx="3302">
                  <c:v>0.11018</c:v>
                </c:pt>
                <c:pt idx="3303">
                  <c:v>0.11019999999999999</c:v>
                </c:pt>
                <c:pt idx="3304">
                  <c:v>0.11021</c:v>
                </c:pt>
                <c:pt idx="3305">
                  <c:v>0.11028</c:v>
                </c:pt>
                <c:pt idx="3306">
                  <c:v>0.1103</c:v>
                </c:pt>
                <c:pt idx="3307">
                  <c:v>0.11031000000000001</c:v>
                </c:pt>
                <c:pt idx="3308">
                  <c:v>0.11033</c:v>
                </c:pt>
                <c:pt idx="3309">
                  <c:v>0.11036</c:v>
                </c:pt>
                <c:pt idx="3310">
                  <c:v>0.11039</c:v>
                </c:pt>
                <c:pt idx="3311">
                  <c:v>0.11044</c:v>
                </c:pt>
                <c:pt idx="3312">
                  <c:v>0.11044999999999999</c:v>
                </c:pt>
                <c:pt idx="3313">
                  <c:v>0.11047999999999999</c:v>
                </c:pt>
                <c:pt idx="3314">
                  <c:v>0.11055</c:v>
                </c:pt>
                <c:pt idx="3315">
                  <c:v>0.11055</c:v>
                </c:pt>
                <c:pt idx="3316">
                  <c:v>0.1106</c:v>
                </c:pt>
                <c:pt idx="3317">
                  <c:v>0.11065999999999999</c:v>
                </c:pt>
                <c:pt idx="3318">
                  <c:v>0.11068</c:v>
                </c:pt>
                <c:pt idx="3319">
                  <c:v>0.11072</c:v>
                </c:pt>
                <c:pt idx="3320">
                  <c:v>0.11074000000000001</c:v>
                </c:pt>
                <c:pt idx="3321">
                  <c:v>0.1108</c:v>
                </c:pt>
                <c:pt idx="3322">
                  <c:v>0.11078</c:v>
                </c:pt>
                <c:pt idx="3323">
                  <c:v>0.11085</c:v>
                </c:pt>
                <c:pt idx="3324">
                  <c:v>0.11087</c:v>
                </c:pt>
                <c:pt idx="3325">
                  <c:v>0.11093</c:v>
                </c:pt>
                <c:pt idx="3326">
                  <c:v>0.11097</c:v>
                </c:pt>
                <c:pt idx="3327">
                  <c:v>0.111</c:v>
                </c:pt>
                <c:pt idx="3328">
                  <c:v>0.11101999999999999</c:v>
                </c:pt>
                <c:pt idx="3329">
                  <c:v>0.11107</c:v>
                </c:pt>
                <c:pt idx="3330">
                  <c:v>0.11111</c:v>
                </c:pt>
                <c:pt idx="3331">
                  <c:v>0.11114</c:v>
                </c:pt>
                <c:pt idx="3332">
                  <c:v>0.11118</c:v>
                </c:pt>
                <c:pt idx="3333">
                  <c:v>0.11121</c:v>
                </c:pt>
                <c:pt idx="3334">
                  <c:v>0.11123999999999999</c:v>
                </c:pt>
                <c:pt idx="3335">
                  <c:v>0.11126</c:v>
                </c:pt>
                <c:pt idx="3336">
                  <c:v>0.11129</c:v>
                </c:pt>
                <c:pt idx="3337">
                  <c:v>0.11132</c:v>
                </c:pt>
                <c:pt idx="3338">
                  <c:v>0.11136</c:v>
                </c:pt>
                <c:pt idx="3339">
                  <c:v>0.11139</c:v>
                </c:pt>
                <c:pt idx="3340">
                  <c:v>0.11142000000000001</c:v>
                </c:pt>
                <c:pt idx="3341">
                  <c:v>0.11148999999999999</c:v>
                </c:pt>
                <c:pt idx="3342">
                  <c:v>0.11151</c:v>
                </c:pt>
                <c:pt idx="3343">
                  <c:v>0.11151999999999999</c:v>
                </c:pt>
                <c:pt idx="3344">
                  <c:v>0.11155999999999999</c:v>
                </c:pt>
                <c:pt idx="3345">
                  <c:v>0.1116</c:v>
                </c:pt>
                <c:pt idx="3346">
                  <c:v>0.11162999999999999</c:v>
                </c:pt>
                <c:pt idx="3347">
                  <c:v>0.11165</c:v>
                </c:pt>
                <c:pt idx="3348">
                  <c:v>0.11169</c:v>
                </c:pt>
                <c:pt idx="3349">
                  <c:v>0.11172</c:v>
                </c:pt>
                <c:pt idx="3350">
                  <c:v>0.11176</c:v>
                </c:pt>
                <c:pt idx="3351">
                  <c:v>0.11176999999999999</c:v>
                </c:pt>
                <c:pt idx="3352">
                  <c:v>0.11183</c:v>
                </c:pt>
                <c:pt idx="3353">
                  <c:v>0.11187</c:v>
                </c:pt>
                <c:pt idx="3354">
                  <c:v>0.11187999999999999</c:v>
                </c:pt>
                <c:pt idx="3355">
                  <c:v>0.11191</c:v>
                </c:pt>
                <c:pt idx="3356">
                  <c:v>0.11194</c:v>
                </c:pt>
                <c:pt idx="3357">
                  <c:v>0.11196</c:v>
                </c:pt>
                <c:pt idx="3358">
                  <c:v>0.11201</c:v>
                </c:pt>
                <c:pt idx="3359">
                  <c:v>0.11204</c:v>
                </c:pt>
                <c:pt idx="3360">
                  <c:v>0.11205999999999999</c:v>
                </c:pt>
                <c:pt idx="3361">
                  <c:v>0.11209</c:v>
                </c:pt>
                <c:pt idx="3362">
                  <c:v>0.11212</c:v>
                </c:pt>
                <c:pt idx="3363">
                  <c:v>0.11219</c:v>
                </c:pt>
                <c:pt idx="3364">
                  <c:v>0.11221</c:v>
                </c:pt>
                <c:pt idx="3365">
                  <c:v>0.11226</c:v>
                </c:pt>
                <c:pt idx="3366">
                  <c:v>0.11230999999999999</c:v>
                </c:pt>
                <c:pt idx="3367">
                  <c:v>0.11232</c:v>
                </c:pt>
                <c:pt idx="3368">
                  <c:v>0.11236</c:v>
                </c:pt>
                <c:pt idx="3369">
                  <c:v>0.11239</c:v>
                </c:pt>
                <c:pt idx="3370">
                  <c:v>0.11241999999999999</c:v>
                </c:pt>
                <c:pt idx="3371">
                  <c:v>0.11243</c:v>
                </c:pt>
                <c:pt idx="3372">
                  <c:v>0.11248</c:v>
                </c:pt>
                <c:pt idx="3373">
                  <c:v>0.11251</c:v>
                </c:pt>
                <c:pt idx="3374">
                  <c:v>0.11252</c:v>
                </c:pt>
                <c:pt idx="3375">
                  <c:v>0.11259</c:v>
                </c:pt>
                <c:pt idx="3376">
                  <c:v>0.11261</c:v>
                </c:pt>
                <c:pt idx="3377">
                  <c:v>0.11265</c:v>
                </c:pt>
                <c:pt idx="3378">
                  <c:v>0.11266999999999999</c:v>
                </c:pt>
                <c:pt idx="3379">
                  <c:v>0.11268</c:v>
                </c:pt>
                <c:pt idx="3380">
                  <c:v>0.11272</c:v>
                </c:pt>
                <c:pt idx="3381">
                  <c:v>0.11276</c:v>
                </c:pt>
                <c:pt idx="3382">
                  <c:v>0.1128</c:v>
                </c:pt>
                <c:pt idx="3383">
                  <c:v>0.11284</c:v>
                </c:pt>
                <c:pt idx="3384">
                  <c:v>0.11287</c:v>
                </c:pt>
                <c:pt idx="3385">
                  <c:v>0.11291</c:v>
                </c:pt>
                <c:pt idx="3386">
                  <c:v>0.11293</c:v>
                </c:pt>
                <c:pt idx="3387">
                  <c:v>0.11297</c:v>
                </c:pt>
                <c:pt idx="3388">
                  <c:v>0.11298999999999999</c:v>
                </c:pt>
                <c:pt idx="3389">
                  <c:v>0.11302999999999999</c:v>
                </c:pt>
                <c:pt idx="3390">
                  <c:v>0.11307</c:v>
                </c:pt>
                <c:pt idx="3391">
                  <c:v>0.11312</c:v>
                </c:pt>
                <c:pt idx="3392">
                  <c:v>0.11316</c:v>
                </c:pt>
                <c:pt idx="3393">
                  <c:v>0.1132</c:v>
                </c:pt>
                <c:pt idx="3394">
                  <c:v>0.1132</c:v>
                </c:pt>
                <c:pt idx="3395">
                  <c:v>0.11323999999999999</c:v>
                </c:pt>
                <c:pt idx="3396">
                  <c:v>0.11327</c:v>
                </c:pt>
                <c:pt idx="3397">
                  <c:v>0.11329</c:v>
                </c:pt>
                <c:pt idx="3398">
                  <c:v>0.11332</c:v>
                </c:pt>
                <c:pt idx="3399">
                  <c:v>0.11337999999999999</c:v>
                </c:pt>
                <c:pt idx="3400">
                  <c:v>0.11341</c:v>
                </c:pt>
                <c:pt idx="3401">
                  <c:v>0.11344</c:v>
                </c:pt>
                <c:pt idx="3402">
                  <c:v>0.11348</c:v>
                </c:pt>
                <c:pt idx="3403">
                  <c:v>0.11351</c:v>
                </c:pt>
                <c:pt idx="3404">
                  <c:v>0.11354</c:v>
                </c:pt>
                <c:pt idx="3405">
                  <c:v>0.11355999999999999</c:v>
                </c:pt>
                <c:pt idx="3406">
                  <c:v>0.11359999999999999</c:v>
                </c:pt>
                <c:pt idx="3407">
                  <c:v>0.11362999999999999</c:v>
                </c:pt>
                <c:pt idx="3408">
                  <c:v>0.11366999999999999</c:v>
                </c:pt>
                <c:pt idx="3409">
                  <c:v>0.11372</c:v>
                </c:pt>
                <c:pt idx="3410">
                  <c:v>0.11372</c:v>
                </c:pt>
                <c:pt idx="3411">
                  <c:v>0.11377999999999999</c:v>
                </c:pt>
                <c:pt idx="3412">
                  <c:v>0.11380999999999999</c:v>
                </c:pt>
                <c:pt idx="3413">
                  <c:v>0.11384999999999999</c:v>
                </c:pt>
                <c:pt idx="3414">
                  <c:v>0.11387</c:v>
                </c:pt>
                <c:pt idx="3415">
                  <c:v>0.11391999999999999</c:v>
                </c:pt>
                <c:pt idx="3416">
                  <c:v>0.11394</c:v>
                </c:pt>
                <c:pt idx="3417">
                  <c:v>0.11397</c:v>
                </c:pt>
                <c:pt idx="3418">
                  <c:v>0.11401</c:v>
                </c:pt>
                <c:pt idx="3419">
                  <c:v>0.11402999999999999</c:v>
                </c:pt>
                <c:pt idx="3420">
                  <c:v>0.11405999999999999</c:v>
                </c:pt>
                <c:pt idx="3421">
                  <c:v>0.11409</c:v>
                </c:pt>
                <c:pt idx="3422">
                  <c:v>0.11415</c:v>
                </c:pt>
                <c:pt idx="3423">
                  <c:v>0.11416</c:v>
                </c:pt>
                <c:pt idx="3424">
                  <c:v>0.1142</c:v>
                </c:pt>
                <c:pt idx="3425">
                  <c:v>0.11423999999999999</c:v>
                </c:pt>
                <c:pt idx="3426">
                  <c:v>0.11427999999999999</c:v>
                </c:pt>
                <c:pt idx="3427">
                  <c:v>0.11432</c:v>
                </c:pt>
                <c:pt idx="3428">
                  <c:v>0.11434</c:v>
                </c:pt>
                <c:pt idx="3429">
                  <c:v>0.11438999999999999</c:v>
                </c:pt>
                <c:pt idx="3430">
                  <c:v>0.11441</c:v>
                </c:pt>
                <c:pt idx="3431">
                  <c:v>0.11444</c:v>
                </c:pt>
                <c:pt idx="3432">
                  <c:v>0.11447</c:v>
                </c:pt>
                <c:pt idx="3433">
                  <c:v>0.11454</c:v>
                </c:pt>
                <c:pt idx="3434">
                  <c:v>0.11456</c:v>
                </c:pt>
                <c:pt idx="3435">
                  <c:v>0.11459999999999999</c:v>
                </c:pt>
                <c:pt idx="3436">
                  <c:v>0.11462</c:v>
                </c:pt>
                <c:pt idx="3437">
                  <c:v>0.11466</c:v>
                </c:pt>
                <c:pt idx="3438">
                  <c:v>0.11466</c:v>
                </c:pt>
                <c:pt idx="3439">
                  <c:v>0.11470999999999999</c:v>
                </c:pt>
                <c:pt idx="3440">
                  <c:v>0.11475</c:v>
                </c:pt>
                <c:pt idx="3441">
                  <c:v>0.11477</c:v>
                </c:pt>
                <c:pt idx="3442">
                  <c:v>0.11479</c:v>
                </c:pt>
                <c:pt idx="3443">
                  <c:v>0.11484999999999999</c:v>
                </c:pt>
                <c:pt idx="3444">
                  <c:v>0.11488</c:v>
                </c:pt>
                <c:pt idx="3445">
                  <c:v>0.11491</c:v>
                </c:pt>
                <c:pt idx="3446">
                  <c:v>0.11494</c:v>
                </c:pt>
                <c:pt idx="3447">
                  <c:v>0.11498</c:v>
                </c:pt>
                <c:pt idx="3448">
                  <c:v>0.11505</c:v>
                </c:pt>
                <c:pt idx="3449">
                  <c:v>0.11506</c:v>
                </c:pt>
                <c:pt idx="3450">
                  <c:v>0.11508</c:v>
                </c:pt>
                <c:pt idx="3451">
                  <c:v>0.11511</c:v>
                </c:pt>
                <c:pt idx="3452">
                  <c:v>0.11515</c:v>
                </c:pt>
                <c:pt idx="3453">
                  <c:v>0.11518</c:v>
                </c:pt>
                <c:pt idx="3454">
                  <c:v>0.11520999999999999</c:v>
                </c:pt>
                <c:pt idx="3455">
                  <c:v>0.11525000000000001</c:v>
                </c:pt>
                <c:pt idx="3456">
                  <c:v>0.11531</c:v>
                </c:pt>
                <c:pt idx="3457">
                  <c:v>0.11533</c:v>
                </c:pt>
                <c:pt idx="3458">
                  <c:v>0.11537</c:v>
                </c:pt>
                <c:pt idx="3459">
                  <c:v>0.1154</c:v>
                </c:pt>
                <c:pt idx="3460">
                  <c:v>0.11541999999999999</c:v>
                </c:pt>
                <c:pt idx="3461">
                  <c:v>0.11545999999999999</c:v>
                </c:pt>
                <c:pt idx="3462">
                  <c:v>0.11549999999999999</c:v>
                </c:pt>
                <c:pt idx="3463">
                  <c:v>0.11555</c:v>
                </c:pt>
                <c:pt idx="3464">
                  <c:v>0.11556</c:v>
                </c:pt>
                <c:pt idx="3465">
                  <c:v>0.11559999999999999</c:v>
                </c:pt>
                <c:pt idx="3466">
                  <c:v>0.11563</c:v>
                </c:pt>
                <c:pt idx="3467">
                  <c:v>0.11563999999999999</c:v>
                </c:pt>
                <c:pt idx="3468">
                  <c:v>0.11567</c:v>
                </c:pt>
                <c:pt idx="3469">
                  <c:v>0.11572</c:v>
                </c:pt>
                <c:pt idx="3470">
                  <c:v>0.11574</c:v>
                </c:pt>
                <c:pt idx="3471">
                  <c:v>0.11577999999999999</c:v>
                </c:pt>
                <c:pt idx="3472">
                  <c:v>0.11581999999999999</c:v>
                </c:pt>
                <c:pt idx="3473">
                  <c:v>0.11584</c:v>
                </c:pt>
                <c:pt idx="3474">
                  <c:v>0.11587</c:v>
                </c:pt>
                <c:pt idx="3475">
                  <c:v>0.11591</c:v>
                </c:pt>
                <c:pt idx="3476">
                  <c:v>0.11595999999999999</c:v>
                </c:pt>
                <c:pt idx="3477">
                  <c:v>0.11599999999999999</c:v>
                </c:pt>
                <c:pt idx="3478">
                  <c:v>0.11602999999999999</c:v>
                </c:pt>
                <c:pt idx="3479">
                  <c:v>0.11602999999999999</c:v>
                </c:pt>
                <c:pt idx="3480">
                  <c:v>0.11609999999999999</c:v>
                </c:pt>
                <c:pt idx="3481">
                  <c:v>0.11613</c:v>
                </c:pt>
                <c:pt idx="3482">
                  <c:v>0.11616</c:v>
                </c:pt>
                <c:pt idx="3483">
                  <c:v>0.11619</c:v>
                </c:pt>
                <c:pt idx="3484">
                  <c:v>0.11620999999999999</c:v>
                </c:pt>
                <c:pt idx="3485">
                  <c:v>0.11627</c:v>
                </c:pt>
                <c:pt idx="3486">
                  <c:v>0.11631999999999999</c:v>
                </c:pt>
                <c:pt idx="3487">
                  <c:v>0.11636000000000001</c:v>
                </c:pt>
                <c:pt idx="3488">
                  <c:v>0.11636000000000001</c:v>
                </c:pt>
                <c:pt idx="3489">
                  <c:v>0.1164</c:v>
                </c:pt>
                <c:pt idx="3490">
                  <c:v>0.11642999999999999</c:v>
                </c:pt>
                <c:pt idx="3491">
                  <c:v>0.11647</c:v>
                </c:pt>
                <c:pt idx="3492">
                  <c:v>0.11649999999999999</c:v>
                </c:pt>
                <c:pt idx="3493">
                  <c:v>0.11652</c:v>
                </c:pt>
                <c:pt idx="3494">
                  <c:v>0.11655</c:v>
                </c:pt>
                <c:pt idx="3495">
                  <c:v>0.11659</c:v>
                </c:pt>
                <c:pt idx="3496">
                  <c:v>0.11660999999999999</c:v>
                </c:pt>
                <c:pt idx="3497">
                  <c:v>0.11666</c:v>
                </c:pt>
                <c:pt idx="3498">
                  <c:v>0.11667999999999999</c:v>
                </c:pt>
                <c:pt idx="3499">
                  <c:v>0.11673</c:v>
                </c:pt>
                <c:pt idx="3500">
                  <c:v>0.11676</c:v>
                </c:pt>
                <c:pt idx="3501">
                  <c:v>0.11676</c:v>
                </c:pt>
                <c:pt idx="3502">
                  <c:v>0.1168</c:v>
                </c:pt>
                <c:pt idx="3503">
                  <c:v>0.11685</c:v>
                </c:pt>
                <c:pt idx="3504">
                  <c:v>0.11685999999999999</c:v>
                </c:pt>
                <c:pt idx="3505">
                  <c:v>0.11688999999999999</c:v>
                </c:pt>
                <c:pt idx="3506">
                  <c:v>0.11694</c:v>
                </c:pt>
                <c:pt idx="3507">
                  <c:v>0.11695</c:v>
                </c:pt>
                <c:pt idx="3508">
                  <c:v>0.11701</c:v>
                </c:pt>
                <c:pt idx="3509">
                  <c:v>0.11703</c:v>
                </c:pt>
                <c:pt idx="3510">
                  <c:v>0.11706</c:v>
                </c:pt>
                <c:pt idx="3511">
                  <c:v>0.1171</c:v>
                </c:pt>
                <c:pt idx="3512">
                  <c:v>0.11713999999999999</c:v>
                </c:pt>
                <c:pt idx="3513">
                  <c:v>0.11719</c:v>
                </c:pt>
                <c:pt idx="3514">
                  <c:v>0.11723</c:v>
                </c:pt>
                <c:pt idx="3515">
                  <c:v>0.11723</c:v>
                </c:pt>
                <c:pt idx="3516">
                  <c:v>0.11726</c:v>
                </c:pt>
                <c:pt idx="3517">
                  <c:v>0.11728999999999999</c:v>
                </c:pt>
                <c:pt idx="3518">
                  <c:v>0.11733</c:v>
                </c:pt>
                <c:pt idx="3519">
                  <c:v>0.11737</c:v>
                </c:pt>
                <c:pt idx="3520">
                  <c:v>0.11738999999999999</c:v>
                </c:pt>
                <c:pt idx="3521">
                  <c:v>0.11745</c:v>
                </c:pt>
                <c:pt idx="3522">
                  <c:v>0.11747</c:v>
                </c:pt>
                <c:pt idx="3523">
                  <c:v>0.11749999999999999</c:v>
                </c:pt>
                <c:pt idx="3524">
                  <c:v>0.11753999999999999</c:v>
                </c:pt>
                <c:pt idx="3525">
                  <c:v>0.11758</c:v>
                </c:pt>
                <c:pt idx="3526">
                  <c:v>0.11760999999999999</c:v>
                </c:pt>
                <c:pt idx="3527">
                  <c:v>0.11765</c:v>
                </c:pt>
                <c:pt idx="3528">
                  <c:v>0.11767999999999999</c:v>
                </c:pt>
                <c:pt idx="3529">
                  <c:v>0.11772000000000001</c:v>
                </c:pt>
                <c:pt idx="3530">
                  <c:v>0.11776</c:v>
                </c:pt>
                <c:pt idx="3531">
                  <c:v>0.11778999999999999</c:v>
                </c:pt>
                <c:pt idx="3532">
                  <c:v>0.11781999999999999</c:v>
                </c:pt>
                <c:pt idx="3533">
                  <c:v>0.11785</c:v>
                </c:pt>
                <c:pt idx="3534">
                  <c:v>0.11787</c:v>
                </c:pt>
                <c:pt idx="3535">
                  <c:v>0.11792999999999999</c:v>
                </c:pt>
                <c:pt idx="3536">
                  <c:v>0.11794</c:v>
                </c:pt>
                <c:pt idx="3537">
                  <c:v>0.11799</c:v>
                </c:pt>
                <c:pt idx="3538">
                  <c:v>0.11803</c:v>
                </c:pt>
                <c:pt idx="3539">
                  <c:v>0.11803999999999999</c:v>
                </c:pt>
                <c:pt idx="3540">
                  <c:v>0.11806999999999999</c:v>
                </c:pt>
                <c:pt idx="3541">
                  <c:v>0.1181</c:v>
                </c:pt>
                <c:pt idx="3542">
                  <c:v>0.11815000000000001</c:v>
                </c:pt>
                <c:pt idx="3543">
                  <c:v>0.11817</c:v>
                </c:pt>
                <c:pt idx="3544">
                  <c:v>0.1182</c:v>
                </c:pt>
                <c:pt idx="3545">
                  <c:v>0.11824999999999999</c:v>
                </c:pt>
                <c:pt idx="3546">
                  <c:v>0.11828</c:v>
                </c:pt>
                <c:pt idx="3547">
                  <c:v>0.11831999999999999</c:v>
                </c:pt>
                <c:pt idx="3548">
                  <c:v>0.11835</c:v>
                </c:pt>
                <c:pt idx="3549">
                  <c:v>0.11838</c:v>
                </c:pt>
                <c:pt idx="3550">
                  <c:v>0.11841</c:v>
                </c:pt>
                <c:pt idx="3551">
                  <c:v>0.11845</c:v>
                </c:pt>
                <c:pt idx="3552">
                  <c:v>0.11849</c:v>
                </c:pt>
                <c:pt idx="3553">
                  <c:v>0.11849999999999999</c:v>
                </c:pt>
                <c:pt idx="3554">
                  <c:v>0.11853999999999999</c:v>
                </c:pt>
                <c:pt idx="3555">
                  <c:v>0.11856999999999999</c:v>
                </c:pt>
                <c:pt idx="3556">
                  <c:v>0.11862</c:v>
                </c:pt>
                <c:pt idx="3557">
                  <c:v>0.11864999999999999</c:v>
                </c:pt>
                <c:pt idx="3558">
                  <c:v>0.11871</c:v>
                </c:pt>
                <c:pt idx="3559">
                  <c:v>0.11873</c:v>
                </c:pt>
                <c:pt idx="3560">
                  <c:v>0.11877</c:v>
                </c:pt>
                <c:pt idx="3561">
                  <c:v>0.11882</c:v>
                </c:pt>
                <c:pt idx="3562">
                  <c:v>0.11883000000000001</c:v>
                </c:pt>
                <c:pt idx="3563">
                  <c:v>0.11885999999999999</c:v>
                </c:pt>
                <c:pt idx="3564">
                  <c:v>0.11889999999999999</c:v>
                </c:pt>
                <c:pt idx="3565">
                  <c:v>0.11894</c:v>
                </c:pt>
                <c:pt idx="3566">
                  <c:v>0.11896999999999999</c:v>
                </c:pt>
                <c:pt idx="3567">
                  <c:v>0.11899</c:v>
                </c:pt>
                <c:pt idx="3568">
                  <c:v>0.11902</c:v>
                </c:pt>
                <c:pt idx="3569">
                  <c:v>0.11903999999999999</c:v>
                </c:pt>
                <c:pt idx="3570">
                  <c:v>0.1191</c:v>
                </c:pt>
                <c:pt idx="3571">
                  <c:v>0.11913</c:v>
                </c:pt>
                <c:pt idx="3572">
                  <c:v>0.11916</c:v>
                </c:pt>
                <c:pt idx="3573">
                  <c:v>0.1192</c:v>
                </c:pt>
                <c:pt idx="3574">
                  <c:v>0.1192</c:v>
                </c:pt>
                <c:pt idx="3575">
                  <c:v>0.11924999999999999</c:v>
                </c:pt>
                <c:pt idx="3576">
                  <c:v>0.11928</c:v>
                </c:pt>
                <c:pt idx="3577">
                  <c:v>0.1193</c:v>
                </c:pt>
                <c:pt idx="3578">
                  <c:v>0.11934</c:v>
                </c:pt>
                <c:pt idx="3579">
                  <c:v>0.11937</c:v>
                </c:pt>
                <c:pt idx="3580">
                  <c:v>0.11942999999999999</c:v>
                </c:pt>
                <c:pt idx="3581">
                  <c:v>0.11946999999999999</c:v>
                </c:pt>
                <c:pt idx="3582">
                  <c:v>0.11949</c:v>
                </c:pt>
                <c:pt idx="3583">
                  <c:v>0.11953</c:v>
                </c:pt>
                <c:pt idx="3584">
                  <c:v>0.11957</c:v>
                </c:pt>
                <c:pt idx="3585">
                  <c:v>0.11960999999999999</c:v>
                </c:pt>
                <c:pt idx="3586">
                  <c:v>0.11963</c:v>
                </c:pt>
                <c:pt idx="3587">
                  <c:v>0.11967</c:v>
                </c:pt>
                <c:pt idx="3588">
                  <c:v>0.11967</c:v>
                </c:pt>
                <c:pt idx="3589">
                  <c:v>0.1197</c:v>
                </c:pt>
                <c:pt idx="3590">
                  <c:v>0.11973</c:v>
                </c:pt>
                <c:pt idx="3591">
                  <c:v>0.11975999999999999</c:v>
                </c:pt>
                <c:pt idx="3592">
                  <c:v>0.11978999999999999</c:v>
                </c:pt>
                <c:pt idx="3593">
                  <c:v>0.11984</c:v>
                </c:pt>
                <c:pt idx="3594">
                  <c:v>0.11987</c:v>
                </c:pt>
                <c:pt idx="3595">
                  <c:v>0.11991</c:v>
                </c:pt>
                <c:pt idx="3596">
                  <c:v>0.11992999999999999</c:v>
                </c:pt>
                <c:pt idx="3597">
                  <c:v>0.11999</c:v>
                </c:pt>
                <c:pt idx="3598">
                  <c:v>0.12002</c:v>
                </c:pt>
                <c:pt idx="3599">
                  <c:v>0.12003999999999999</c:v>
                </c:pt>
                <c:pt idx="3600">
                  <c:v>0.1201</c:v>
                </c:pt>
                <c:pt idx="3601">
                  <c:v>0.12014</c:v>
                </c:pt>
                <c:pt idx="3602">
                  <c:v>0.12017</c:v>
                </c:pt>
                <c:pt idx="3603">
                  <c:v>0.12021</c:v>
                </c:pt>
                <c:pt idx="3604">
                  <c:v>0.12024</c:v>
                </c:pt>
                <c:pt idx="3605">
                  <c:v>0.12025999999999999</c:v>
                </c:pt>
                <c:pt idx="3606">
                  <c:v>0.12032</c:v>
                </c:pt>
                <c:pt idx="3607">
                  <c:v>0.12035</c:v>
                </c:pt>
                <c:pt idx="3608">
                  <c:v>0.12035999999999999</c:v>
                </c:pt>
                <c:pt idx="3609">
                  <c:v>0.12042</c:v>
                </c:pt>
                <c:pt idx="3610">
                  <c:v>0.12046</c:v>
                </c:pt>
                <c:pt idx="3611">
                  <c:v>0.12049</c:v>
                </c:pt>
                <c:pt idx="3612">
                  <c:v>0.12050999999999999</c:v>
                </c:pt>
                <c:pt idx="3613">
                  <c:v>0.12053999999999999</c:v>
                </c:pt>
                <c:pt idx="3614">
                  <c:v>0.12055</c:v>
                </c:pt>
                <c:pt idx="3615">
                  <c:v>0.12060999999999999</c:v>
                </c:pt>
                <c:pt idx="3616">
                  <c:v>0.12064</c:v>
                </c:pt>
                <c:pt idx="3617">
                  <c:v>0.12066</c:v>
                </c:pt>
                <c:pt idx="3618">
                  <c:v>0.12068999999999999</c:v>
                </c:pt>
                <c:pt idx="3619">
                  <c:v>0.12073</c:v>
                </c:pt>
                <c:pt idx="3620">
                  <c:v>0.12074</c:v>
                </c:pt>
                <c:pt idx="3621">
                  <c:v>0.12078</c:v>
                </c:pt>
                <c:pt idx="3622">
                  <c:v>0.1208</c:v>
                </c:pt>
                <c:pt idx="3623">
                  <c:v>0.12081</c:v>
                </c:pt>
                <c:pt idx="3624">
                  <c:v>0.12086</c:v>
                </c:pt>
                <c:pt idx="3625">
                  <c:v>0.12089</c:v>
                </c:pt>
                <c:pt idx="3626">
                  <c:v>0.12092</c:v>
                </c:pt>
                <c:pt idx="3627">
                  <c:v>0.12098</c:v>
                </c:pt>
                <c:pt idx="3628">
                  <c:v>0.12100999999999999</c:v>
                </c:pt>
                <c:pt idx="3629">
                  <c:v>0.12103999999999999</c:v>
                </c:pt>
                <c:pt idx="3630">
                  <c:v>0.12106</c:v>
                </c:pt>
                <c:pt idx="3631">
                  <c:v>0.12109</c:v>
                </c:pt>
                <c:pt idx="3632">
                  <c:v>0.12116</c:v>
                </c:pt>
                <c:pt idx="3633">
                  <c:v>0.12118999999999999</c:v>
                </c:pt>
                <c:pt idx="3634">
                  <c:v>0.12124</c:v>
                </c:pt>
                <c:pt idx="3635">
                  <c:v>0.12127</c:v>
                </c:pt>
                <c:pt idx="3636">
                  <c:v>0.12130000000000001</c:v>
                </c:pt>
                <c:pt idx="3637">
                  <c:v>0.12132999999999999</c:v>
                </c:pt>
                <c:pt idx="3638">
                  <c:v>0.12139</c:v>
                </c:pt>
                <c:pt idx="3639">
                  <c:v>0.12141</c:v>
                </c:pt>
                <c:pt idx="3640">
                  <c:v>0.12143</c:v>
                </c:pt>
                <c:pt idx="3641">
                  <c:v>0.12146</c:v>
                </c:pt>
                <c:pt idx="3642">
                  <c:v>0.12145</c:v>
                </c:pt>
                <c:pt idx="3643">
                  <c:v>0.12152</c:v>
                </c:pt>
                <c:pt idx="3644">
                  <c:v>0.12155000000000001</c:v>
                </c:pt>
                <c:pt idx="3645">
                  <c:v>0.12156</c:v>
                </c:pt>
                <c:pt idx="3646">
                  <c:v>0.1216</c:v>
                </c:pt>
                <c:pt idx="3647">
                  <c:v>0.12166</c:v>
                </c:pt>
                <c:pt idx="3648">
                  <c:v>0.12168999999999999</c:v>
                </c:pt>
                <c:pt idx="3649">
                  <c:v>0.12171</c:v>
                </c:pt>
                <c:pt idx="3650">
                  <c:v>0.12173</c:v>
                </c:pt>
                <c:pt idx="3651">
                  <c:v>0.12177</c:v>
                </c:pt>
                <c:pt idx="3652">
                  <c:v>0.12178</c:v>
                </c:pt>
                <c:pt idx="3653">
                  <c:v>0.12185</c:v>
                </c:pt>
                <c:pt idx="3654">
                  <c:v>0.12189999999999999</c:v>
                </c:pt>
                <c:pt idx="3655">
                  <c:v>0.12191</c:v>
                </c:pt>
                <c:pt idx="3656">
                  <c:v>0.12195</c:v>
                </c:pt>
                <c:pt idx="3657">
                  <c:v>0.12199</c:v>
                </c:pt>
                <c:pt idx="3658">
                  <c:v>0.12207</c:v>
                </c:pt>
                <c:pt idx="3659">
                  <c:v>0.12207999999999999</c:v>
                </c:pt>
                <c:pt idx="3660">
                  <c:v>0.1221</c:v>
                </c:pt>
                <c:pt idx="3661">
                  <c:v>0.12216</c:v>
                </c:pt>
                <c:pt idx="3662">
                  <c:v>0.12218</c:v>
                </c:pt>
                <c:pt idx="3663">
                  <c:v>0.12221</c:v>
                </c:pt>
                <c:pt idx="3664">
                  <c:v>0.12224</c:v>
                </c:pt>
                <c:pt idx="3665">
                  <c:v>0.12225999999999999</c:v>
                </c:pt>
                <c:pt idx="3666">
                  <c:v>0.12228</c:v>
                </c:pt>
                <c:pt idx="3667">
                  <c:v>0.12231</c:v>
                </c:pt>
                <c:pt idx="3668">
                  <c:v>0.12235</c:v>
                </c:pt>
                <c:pt idx="3669">
                  <c:v>0.12238</c:v>
                </c:pt>
                <c:pt idx="3670">
                  <c:v>0.12241</c:v>
                </c:pt>
                <c:pt idx="3671">
                  <c:v>0.12243999999999999</c:v>
                </c:pt>
                <c:pt idx="3672">
                  <c:v>0.12247999999999999</c:v>
                </c:pt>
                <c:pt idx="3673">
                  <c:v>0.12253</c:v>
                </c:pt>
                <c:pt idx="3674">
                  <c:v>0.12254999999999999</c:v>
                </c:pt>
                <c:pt idx="3675">
                  <c:v>0.12257999999999999</c:v>
                </c:pt>
                <c:pt idx="3676">
                  <c:v>0.12261</c:v>
                </c:pt>
                <c:pt idx="3677">
                  <c:v>0.12265</c:v>
                </c:pt>
                <c:pt idx="3678">
                  <c:v>0.12268999999999999</c:v>
                </c:pt>
                <c:pt idx="3679">
                  <c:v>0.12272999999999999</c:v>
                </c:pt>
                <c:pt idx="3680">
                  <c:v>0.12274</c:v>
                </c:pt>
                <c:pt idx="3681">
                  <c:v>0.12278</c:v>
                </c:pt>
                <c:pt idx="3682">
                  <c:v>0.12279999999999999</c:v>
                </c:pt>
                <c:pt idx="3683">
                  <c:v>0.12282999999999999</c:v>
                </c:pt>
                <c:pt idx="3684">
                  <c:v>0.12286</c:v>
                </c:pt>
                <c:pt idx="3685">
                  <c:v>0.12293</c:v>
                </c:pt>
                <c:pt idx="3686">
                  <c:v>0.12295</c:v>
                </c:pt>
                <c:pt idx="3687">
                  <c:v>0.12297999999999999</c:v>
                </c:pt>
                <c:pt idx="3688">
                  <c:v>0.123</c:v>
                </c:pt>
                <c:pt idx="3689">
                  <c:v>0.12303</c:v>
                </c:pt>
                <c:pt idx="3690">
                  <c:v>0.12307</c:v>
                </c:pt>
                <c:pt idx="3691">
                  <c:v>0.12311999999999999</c:v>
                </c:pt>
                <c:pt idx="3692">
                  <c:v>0.12313</c:v>
                </c:pt>
                <c:pt idx="3693">
                  <c:v>0.12317</c:v>
                </c:pt>
                <c:pt idx="3694">
                  <c:v>0.12321</c:v>
                </c:pt>
                <c:pt idx="3695">
                  <c:v>0.12322999999999999</c:v>
                </c:pt>
                <c:pt idx="3696">
                  <c:v>0.12327</c:v>
                </c:pt>
                <c:pt idx="3697">
                  <c:v>0.12334000000000001</c:v>
                </c:pt>
                <c:pt idx="3698">
                  <c:v>0.12335</c:v>
                </c:pt>
                <c:pt idx="3699">
                  <c:v>0.12339</c:v>
                </c:pt>
                <c:pt idx="3700">
                  <c:v>0.12345</c:v>
                </c:pt>
                <c:pt idx="3701">
                  <c:v>0.12349</c:v>
                </c:pt>
                <c:pt idx="3702">
                  <c:v>0.12347999999999999</c:v>
                </c:pt>
                <c:pt idx="3703">
                  <c:v>0.12350999999999999</c:v>
                </c:pt>
                <c:pt idx="3704">
                  <c:v>0.12354999999999999</c:v>
                </c:pt>
                <c:pt idx="3705">
                  <c:v>0.12358999999999999</c:v>
                </c:pt>
                <c:pt idx="3706">
                  <c:v>0.12363</c:v>
                </c:pt>
                <c:pt idx="3707">
                  <c:v>0.12365999999999999</c:v>
                </c:pt>
                <c:pt idx="3708">
                  <c:v>0.1237</c:v>
                </c:pt>
                <c:pt idx="3709">
                  <c:v>0.12375</c:v>
                </c:pt>
                <c:pt idx="3710">
                  <c:v>0.12377000000000001</c:v>
                </c:pt>
                <c:pt idx="3711">
                  <c:v>0.12379999999999999</c:v>
                </c:pt>
                <c:pt idx="3712">
                  <c:v>0.12383</c:v>
                </c:pt>
                <c:pt idx="3713">
                  <c:v>0.12385</c:v>
                </c:pt>
                <c:pt idx="3714">
                  <c:v>0.12389</c:v>
                </c:pt>
                <c:pt idx="3715">
                  <c:v>0.1239</c:v>
                </c:pt>
                <c:pt idx="3716">
                  <c:v>0.12395</c:v>
                </c:pt>
                <c:pt idx="3717">
                  <c:v>0.12397999999999999</c:v>
                </c:pt>
                <c:pt idx="3718">
                  <c:v>0.12401</c:v>
                </c:pt>
                <c:pt idx="3719">
                  <c:v>0.12404</c:v>
                </c:pt>
                <c:pt idx="3720">
                  <c:v>0.12408</c:v>
                </c:pt>
                <c:pt idx="3721">
                  <c:v>0.1241</c:v>
                </c:pt>
                <c:pt idx="3722">
                  <c:v>0.12414</c:v>
                </c:pt>
                <c:pt idx="3723">
                  <c:v>0.12417</c:v>
                </c:pt>
                <c:pt idx="3724">
                  <c:v>0.12421</c:v>
                </c:pt>
                <c:pt idx="3725">
                  <c:v>0.12424</c:v>
                </c:pt>
                <c:pt idx="3726">
                  <c:v>0.12429</c:v>
                </c:pt>
                <c:pt idx="3727">
                  <c:v>0.12431</c:v>
                </c:pt>
                <c:pt idx="3728">
                  <c:v>0.12435</c:v>
                </c:pt>
                <c:pt idx="3729">
                  <c:v>0.12438</c:v>
                </c:pt>
                <c:pt idx="3730">
                  <c:v>0.12442</c:v>
                </c:pt>
                <c:pt idx="3731">
                  <c:v>0.12447999999999999</c:v>
                </c:pt>
                <c:pt idx="3732">
                  <c:v>0.12451</c:v>
                </c:pt>
                <c:pt idx="3733">
                  <c:v>0.12453</c:v>
                </c:pt>
                <c:pt idx="3734">
                  <c:v>0.12458</c:v>
                </c:pt>
                <c:pt idx="3735">
                  <c:v>0.12461</c:v>
                </c:pt>
                <c:pt idx="3736">
                  <c:v>0.12465</c:v>
                </c:pt>
                <c:pt idx="3737">
                  <c:v>0.12468</c:v>
                </c:pt>
                <c:pt idx="3738">
                  <c:v>0.12470000000000001</c:v>
                </c:pt>
                <c:pt idx="3739">
                  <c:v>0.12476</c:v>
                </c:pt>
                <c:pt idx="3740">
                  <c:v>0.12476999999999999</c:v>
                </c:pt>
                <c:pt idx="3741">
                  <c:v>0.12479</c:v>
                </c:pt>
                <c:pt idx="3742">
                  <c:v>0.12482</c:v>
                </c:pt>
                <c:pt idx="3743">
                  <c:v>0.12486</c:v>
                </c:pt>
                <c:pt idx="3744">
                  <c:v>0.12490999999999999</c:v>
                </c:pt>
                <c:pt idx="3745">
                  <c:v>0.12494</c:v>
                </c:pt>
                <c:pt idx="3746">
                  <c:v>0.12497</c:v>
                </c:pt>
                <c:pt idx="3747">
                  <c:v>0.125</c:v>
                </c:pt>
                <c:pt idx="3748">
                  <c:v>0.12501999999999999</c:v>
                </c:pt>
                <c:pt idx="3749">
                  <c:v>0.12506</c:v>
                </c:pt>
                <c:pt idx="3750">
                  <c:v>0.12507000000000001</c:v>
                </c:pt>
                <c:pt idx="3751">
                  <c:v>0.12511</c:v>
                </c:pt>
                <c:pt idx="3752">
                  <c:v>0.12513000000000002</c:v>
                </c:pt>
                <c:pt idx="3753">
                  <c:v>0.12518000000000001</c:v>
                </c:pt>
                <c:pt idx="3754">
                  <c:v>0.12521000000000002</c:v>
                </c:pt>
                <c:pt idx="3755">
                  <c:v>0.12525</c:v>
                </c:pt>
                <c:pt idx="3756">
                  <c:v>0.12530000000000002</c:v>
                </c:pt>
                <c:pt idx="3757">
                  <c:v>0.12531</c:v>
                </c:pt>
                <c:pt idx="3758">
                  <c:v>0.12536</c:v>
                </c:pt>
                <c:pt idx="3759">
                  <c:v>0.12540000000000001</c:v>
                </c:pt>
                <c:pt idx="3760">
                  <c:v>0.12544000000000002</c:v>
                </c:pt>
                <c:pt idx="3761">
                  <c:v>0.12547000000000003</c:v>
                </c:pt>
                <c:pt idx="3762">
                  <c:v>0.12549000000000002</c:v>
                </c:pt>
                <c:pt idx="3763">
                  <c:v>0.12551000000000001</c:v>
                </c:pt>
                <c:pt idx="3764">
                  <c:v>0.12553</c:v>
                </c:pt>
                <c:pt idx="3765">
                  <c:v>0.12557000000000001</c:v>
                </c:pt>
                <c:pt idx="3766">
                  <c:v>0.12563000000000002</c:v>
                </c:pt>
                <c:pt idx="3767">
                  <c:v>0.12566000000000002</c:v>
                </c:pt>
                <c:pt idx="3768">
                  <c:v>0.12568000000000001</c:v>
                </c:pt>
                <c:pt idx="3769">
                  <c:v>0.12572</c:v>
                </c:pt>
                <c:pt idx="3770">
                  <c:v>0.12575</c:v>
                </c:pt>
                <c:pt idx="3771">
                  <c:v>0.12577000000000002</c:v>
                </c:pt>
                <c:pt idx="3772">
                  <c:v>0.12581000000000001</c:v>
                </c:pt>
                <c:pt idx="3773">
                  <c:v>0.12584000000000001</c:v>
                </c:pt>
                <c:pt idx="3774">
                  <c:v>0.12587000000000001</c:v>
                </c:pt>
                <c:pt idx="3775">
                  <c:v>0.12590000000000001</c:v>
                </c:pt>
                <c:pt idx="3776">
                  <c:v>0.12592</c:v>
                </c:pt>
                <c:pt idx="3777">
                  <c:v>0.12598000000000001</c:v>
                </c:pt>
                <c:pt idx="3778">
                  <c:v>0.12599000000000002</c:v>
                </c:pt>
                <c:pt idx="3779">
                  <c:v>0.12604000000000001</c:v>
                </c:pt>
                <c:pt idx="3780">
                  <c:v>0.12607000000000002</c:v>
                </c:pt>
                <c:pt idx="3781">
                  <c:v>0.12612000000000001</c:v>
                </c:pt>
                <c:pt idx="3782">
                  <c:v>0.12615000000000001</c:v>
                </c:pt>
                <c:pt idx="3783">
                  <c:v>0.12618000000000001</c:v>
                </c:pt>
                <c:pt idx="3784">
                  <c:v>0.12621000000000002</c:v>
                </c:pt>
                <c:pt idx="3785">
                  <c:v>0.12622</c:v>
                </c:pt>
                <c:pt idx="3786">
                  <c:v>0.12627000000000002</c:v>
                </c:pt>
                <c:pt idx="3787">
                  <c:v>0.12631000000000001</c:v>
                </c:pt>
                <c:pt idx="3788">
                  <c:v>0.12635000000000002</c:v>
                </c:pt>
                <c:pt idx="3789">
                  <c:v>0.12639</c:v>
                </c:pt>
                <c:pt idx="3790">
                  <c:v>0.12638000000000002</c:v>
                </c:pt>
                <c:pt idx="3791">
                  <c:v>0.12644000000000002</c:v>
                </c:pt>
                <c:pt idx="3792">
                  <c:v>0.12645000000000001</c:v>
                </c:pt>
                <c:pt idx="3793">
                  <c:v>0.1265</c:v>
                </c:pt>
                <c:pt idx="3794">
                  <c:v>0.12654000000000001</c:v>
                </c:pt>
                <c:pt idx="3795">
                  <c:v>0.12657000000000002</c:v>
                </c:pt>
                <c:pt idx="3796">
                  <c:v>0.12660000000000002</c:v>
                </c:pt>
                <c:pt idx="3797">
                  <c:v>0.12665000000000001</c:v>
                </c:pt>
                <c:pt idx="3798">
                  <c:v>0.12667</c:v>
                </c:pt>
                <c:pt idx="3799">
                  <c:v>0.12670000000000001</c:v>
                </c:pt>
                <c:pt idx="3800">
                  <c:v>0.12675</c:v>
                </c:pt>
                <c:pt idx="3801">
                  <c:v>0.12677000000000002</c:v>
                </c:pt>
                <c:pt idx="3802">
                  <c:v>0.12683000000000003</c:v>
                </c:pt>
                <c:pt idx="3803">
                  <c:v>0.12685000000000002</c:v>
                </c:pt>
                <c:pt idx="3804">
                  <c:v>0.12690000000000001</c:v>
                </c:pt>
                <c:pt idx="3805">
                  <c:v>0.12691000000000002</c:v>
                </c:pt>
                <c:pt idx="3806">
                  <c:v>0.12694000000000003</c:v>
                </c:pt>
                <c:pt idx="3807">
                  <c:v>0.12698000000000001</c:v>
                </c:pt>
                <c:pt idx="3808">
                  <c:v>0.127</c:v>
                </c:pt>
                <c:pt idx="3809">
                  <c:v>0.12703</c:v>
                </c:pt>
                <c:pt idx="3810">
                  <c:v>0.12706000000000001</c:v>
                </c:pt>
                <c:pt idx="3811">
                  <c:v>0.12710000000000002</c:v>
                </c:pt>
                <c:pt idx="3812">
                  <c:v>0.12714</c:v>
                </c:pt>
                <c:pt idx="3813">
                  <c:v>0.12717000000000001</c:v>
                </c:pt>
                <c:pt idx="3814">
                  <c:v>0.12721000000000002</c:v>
                </c:pt>
                <c:pt idx="3815">
                  <c:v>0.12723000000000001</c:v>
                </c:pt>
                <c:pt idx="3816">
                  <c:v>0.12726000000000001</c:v>
                </c:pt>
                <c:pt idx="3817">
                  <c:v>0.12729000000000001</c:v>
                </c:pt>
                <c:pt idx="3818">
                  <c:v>0.12733</c:v>
                </c:pt>
                <c:pt idx="3819">
                  <c:v>0.12740000000000001</c:v>
                </c:pt>
                <c:pt idx="3820">
                  <c:v>0.12741000000000002</c:v>
                </c:pt>
                <c:pt idx="3821">
                  <c:v>0.12744000000000003</c:v>
                </c:pt>
                <c:pt idx="3822">
                  <c:v>0.12748000000000001</c:v>
                </c:pt>
                <c:pt idx="3823">
                  <c:v>0.1275</c:v>
                </c:pt>
                <c:pt idx="3824">
                  <c:v>0.12755000000000002</c:v>
                </c:pt>
                <c:pt idx="3825">
                  <c:v>0.12758</c:v>
                </c:pt>
                <c:pt idx="3826">
                  <c:v>0.12762000000000001</c:v>
                </c:pt>
                <c:pt idx="3827">
                  <c:v>0.12765000000000001</c:v>
                </c:pt>
                <c:pt idx="3828">
                  <c:v>0.12768000000000002</c:v>
                </c:pt>
                <c:pt idx="3829">
                  <c:v>0.12770000000000001</c:v>
                </c:pt>
                <c:pt idx="3830">
                  <c:v>0.12773000000000001</c:v>
                </c:pt>
                <c:pt idx="3831">
                  <c:v>0.12779000000000001</c:v>
                </c:pt>
                <c:pt idx="3832">
                  <c:v>0.12780000000000002</c:v>
                </c:pt>
                <c:pt idx="3833">
                  <c:v>0.12785000000000002</c:v>
                </c:pt>
                <c:pt idx="3834">
                  <c:v>0.12788000000000002</c:v>
                </c:pt>
                <c:pt idx="3835">
                  <c:v>0.12790000000000001</c:v>
                </c:pt>
                <c:pt idx="3836">
                  <c:v>0.12793000000000002</c:v>
                </c:pt>
                <c:pt idx="3837">
                  <c:v>0.12798000000000001</c:v>
                </c:pt>
                <c:pt idx="3838">
                  <c:v>0.12802000000000002</c:v>
                </c:pt>
                <c:pt idx="3839">
                  <c:v>0.12804000000000001</c:v>
                </c:pt>
                <c:pt idx="3840">
                  <c:v>0.12806000000000001</c:v>
                </c:pt>
                <c:pt idx="3841">
                  <c:v>0.12813000000000002</c:v>
                </c:pt>
                <c:pt idx="3842">
                  <c:v>0.12814</c:v>
                </c:pt>
                <c:pt idx="3843">
                  <c:v>0.12817000000000001</c:v>
                </c:pt>
                <c:pt idx="3844">
                  <c:v>0.12821000000000002</c:v>
                </c:pt>
                <c:pt idx="3845">
                  <c:v>0.12824000000000002</c:v>
                </c:pt>
                <c:pt idx="3846">
                  <c:v>0.12828000000000001</c:v>
                </c:pt>
                <c:pt idx="3847">
                  <c:v>0.12830000000000003</c:v>
                </c:pt>
                <c:pt idx="3848">
                  <c:v>0.12834000000000001</c:v>
                </c:pt>
                <c:pt idx="3849">
                  <c:v>0.12838000000000002</c:v>
                </c:pt>
                <c:pt idx="3850">
                  <c:v>0.12841000000000002</c:v>
                </c:pt>
                <c:pt idx="3851">
                  <c:v>0.12845000000000001</c:v>
                </c:pt>
                <c:pt idx="3852">
                  <c:v>0.12849000000000002</c:v>
                </c:pt>
                <c:pt idx="3853">
                  <c:v>0.12851000000000001</c:v>
                </c:pt>
                <c:pt idx="3854">
                  <c:v>0.12853000000000001</c:v>
                </c:pt>
                <c:pt idx="3855">
                  <c:v>0.12857000000000002</c:v>
                </c:pt>
                <c:pt idx="3856">
                  <c:v>0.12860000000000002</c:v>
                </c:pt>
                <c:pt idx="3857">
                  <c:v>0.12864</c:v>
                </c:pt>
                <c:pt idx="3858">
                  <c:v>0.12867000000000001</c:v>
                </c:pt>
                <c:pt idx="3859">
                  <c:v>0.12869</c:v>
                </c:pt>
                <c:pt idx="3860">
                  <c:v>0.12873000000000001</c:v>
                </c:pt>
                <c:pt idx="3861">
                  <c:v>0.12878000000000001</c:v>
                </c:pt>
                <c:pt idx="3862">
                  <c:v>0.12882000000000002</c:v>
                </c:pt>
                <c:pt idx="3863">
                  <c:v>0.12886</c:v>
                </c:pt>
                <c:pt idx="3864">
                  <c:v>0.12889</c:v>
                </c:pt>
                <c:pt idx="3865">
                  <c:v>0.12891000000000002</c:v>
                </c:pt>
                <c:pt idx="3866">
                  <c:v>0.12894</c:v>
                </c:pt>
                <c:pt idx="3867">
                  <c:v>0.12898000000000001</c:v>
                </c:pt>
                <c:pt idx="3868">
                  <c:v>0.12901000000000001</c:v>
                </c:pt>
                <c:pt idx="3869">
                  <c:v>0.12904000000000002</c:v>
                </c:pt>
                <c:pt idx="3870">
                  <c:v>0.12908</c:v>
                </c:pt>
                <c:pt idx="3871">
                  <c:v>0.12911</c:v>
                </c:pt>
                <c:pt idx="3872">
                  <c:v>0.12915000000000001</c:v>
                </c:pt>
                <c:pt idx="3873">
                  <c:v>0.12916000000000002</c:v>
                </c:pt>
                <c:pt idx="3874">
                  <c:v>0.12922</c:v>
                </c:pt>
                <c:pt idx="3875">
                  <c:v>0.12925</c:v>
                </c:pt>
                <c:pt idx="3876">
                  <c:v>0.12927000000000002</c:v>
                </c:pt>
                <c:pt idx="3877">
                  <c:v>0.12931000000000001</c:v>
                </c:pt>
                <c:pt idx="3878">
                  <c:v>0.12934000000000001</c:v>
                </c:pt>
                <c:pt idx="3879">
                  <c:v>0.12939000000000001</c:v>
                </c:pt>
                <c:pt idx="3880">
                  <c:v>0.12940000000000002</c:v>
                </c:pt>
                <c:pt idx="3881">
                  <c:v>0.12947</c:v>
                </c:pt>
                <c:pt idx="3882">
                  <c:v>0.12949000000000002</c:v>
                </c:pt>
                <c:pt idx="3883">
                  <c:v>0.12952000000000002</c:v>
                </c:pt>
                <c:pt idx="3884">
                  <c:v>0.12955</c:v>
                </c:pt>
                <c:pt idx="3885">
                  <c:v>0.12957000000000002</c:v>
                </c:pt>
                <c:pt idx="3886">
                  <c:v>0.12961</c:v>
                </c:pt>
                <c:pt idx="3887">
                  <c:v>0.12964000000000001</c:v>
                </c:pt>
                <c:pt idx="3888">
                  <c:v>0.12969</c:v>
                </c:pt>
                <c:pt idx="3889">
                  <c:v>0.12972</c:v>
                </c:pt>
                <c:pt idx="3890">
                  <c:v>0.12973000000000001</c:v>
                </c:pt>
                <c:pt idx="3891">
                  <c:v>0.12977000000000002</c:v>
                </c:pt>
                <c:pt idx="3892">
                  <c:v>0.12981000000000001</c:v>
                </c:pt>
                <c:pt idx="3893">
                  <c:v>0.12988000000000002</c:v>
                </c:pt>
                <c:pt idx="3894">
                  <c:v>0.12989000000000001</c:v>
                </c:pt>
                <c:pt idx="3895">
                  <c:v>0.12993000000000002</c:v>
                </c:pt>
                <c:pt idx="3896">
                  <c:v>0.12997</c:v>
                </c:pt>
                <c:pt idx="3897">
                  <c:v>0.13001000000000001</c:v>
                </c:pt>
                <c:pt idx="3898">
                  <c:v>0.13003000000000001</c:v>
                </c:pt>
                <c:pt idx="3899">
                  <c:v>0.13006000000000001</c:v>
                </c:pt>
                <c:pt idx="3900">
                  <c:v>0.13009000000000001</c:v>
                </c:pt>
                <c:pt idx="3901">
                  <c:v>0.13011</c:v>
                </c:pt>
                <c:pt idx="3902">
                  <c:v>0.13015000000000002</c:v>
                </c:pt>
                <c:pt idx="3903">
                  <c:v>0.13017000000000001</c:v>
                </c:pt>
                <c:pt idx="3904">
                  <c:v>0.13022</c:v>
                </c:pt>
                <c:pt idx="3905">
                  <c:v>0.13027000000000002</c:v>
                </c:pt>
                <c:pt idx="3906">
                  <c:v>0.13027000000000002</c:v>
                </c:pt>
                <c:pt idx="3907">
                  <c:v>0.1303</c:v>
                </c:pt>
                <c:pt idx="3908">
                  <c:v>0.13035000000000002</c:v>
                </c:pt>
                <c:pt idx="3909">
                  <c:v>0.13039000000000001</c:v>
                </c:pt>
                <c:pt idx="3910">
                  <c:v>0.13043000000000002</c:v>
                </c:pt>
                <c:pt idx="3911">
                  <c:v>0.13047</c:v>
                </c:pt>
                <c:pt idx="3912">
                  <c:v>0.13049000000000002</c:v>
                </c:pt>
                <c:pt idx="3913">
                  <c:v>0.13051000000000001</c:v>
                </c:pt>
                <c:pt idx="3914">
                  <c:v>0.13055</c:v>
                </c:pt>
                <c:pt idx="3915">
                  <c:v>0.13058</c:v>
                </c:pt>
                <c:pt idx="3916">
                  <c:v>0.13061</c:v>
                </c:pt>
                <c:pt idx="3917">
                  <c:v>0.13067000000000001</c:v>
                </c:pt>
                <c:pt idx="3918">
                  <c:v>0.13070000000000001</c:v>
                </c:pt>
                <c:pt idx="3919">
                  <c:v>0.13073000000000001</c:v>
                </c:pt>
                <c:pt idx="3920">
                  <c:v>0.13077000000000003</c:v>
                </c:pt>
                <c:pt idx="3921">
                  <c:v>0.13081000000000001</c:v>
                </c:pt>
                <c:pt idx="3922">
                  <c:v>0.13085000000000002</c:v>
                </c:pt>
                <c:pt idx="3923">
                  <c:v>0.13087000000000001</c:v>
                </c:pt>
                <c:pt idx="3924">
                  <c:v>0.13090000000000002</c:v>
                </c:pt>
                <c:pt idx="3925">
                  <c:v>0.13092000000000001</c:v>
                </c:pt>
                <c:pt idx="3926">
                  <c:v>0.13093000000000002</c:v>
                </c:pt>
                <c:pt idx="3927">
                  <c:v>0.13097</c:v>
                </c:pt>
                <c:pt idx="3928">
                  <c:v>0.13102000000000003</c:v>
                </c:pt>
                <c:pt idx="3929">
                  <c:v>0.13103000000000001</c:v>
                </c:pt>
                <c:pt idx="3930">
                  <c:v>0.13108</c:v>
                </c:pt>
                <c:pt idx="3931">
                  <c:v>0.13112000000000001</c:v>
                </c:pt>
                <c:pt idx="3932">
                  <c:v>0.13114000000000001</c:v>
                </c:pt>
                <c:pt idx="3933">
                  <c:v>0.13117000000000001</c:v>
                </c:pt>
                <c:pt idx="3934">
                  <c:v>0.13122</c:v>
                </c:pt>
                <c:pt idx="3935">
                  <c:v>0.13127000000000003</c:v>
                </c:pt>
                <c:pt idx="3936">
                  <c:v>0.1313</c:v>
                </c:pt>
                <c:pt idx="3937">
                  <c:v>0.13134000000000001</c:v>
                </c:pt>
                <c:pt idx="3938">
                  <c:v>0.13136</c:v>
                </c:pt>
                <c:pt idx="3939">
                  <c:v>0.13139000000000001</c:v>
                </c:pt>
                <c:pt idx="3940">
                  <c:v>0.13145000000000001</c:v>
                </c:pt>
                <c:pt idx="3941">
                  <c:v>0.13147</c:v>
                </c:pt>
                <c:pt idx="3942">
                  <c:v>0.13153000000000001</c:v>
                </c:pt>
                <c:pt idx="3943">
                  <c:v>0.13155</c:v>
                </c:pt>
                <c:pt idx="3944">
                  <c:v>0.13157000000000002</c:v>
                </c:pt>
                <c:pt idx="3945">
                  <c:v>0.13161</c:v>
                </c:pt>
                <c:pt idx="3946">
                  <c:v>0.13164000000000001</c:v>
                </c:pt>
                <c:pt idx="3947">
                  <c:v>0.13167000000000001</c:v>
                </c:pt>
                <c:pt idx="3948">
                  <c:v>0.13172</c:v>
                </c:pt>
                <c:pt idx="3949">
                  <c:v>0.13175000000000001</c:v>
                </c:pt>
                <c:pt idx="3950">
                  <c:v>0.13177000000000003</c:v>
                </c:pt>
                <c:pt idx="3951">
                  <c:v>0.1318</c:v>
                </c:pt>
                <c:pt idx="3952">
                  <c:v>0.13182000000000002</c:v>
                </c:pt>
                <c:pt idx="3953">
                  <c:v>0.13189000000000001</c:v>
                </c:pt>
                <c:pt idx="3954">
                  <c:v>0.13191</c:v>
                </c:pt>
                <c:pt idx="3955">
                  <c:v>0.13194</c:v>
                </c:pt>
                <c:pt idx="3956">
                  <c:v>0.13197</c:v>
                </c:pt>
                <c:pt idx="3957">
                  <c:v>0.13199000000000002</c:v>
                </c:pt>
                <c:pt idx="3958">
                  <c:v>0.13203000000000001</c:v>
                </c:pt>
                <c:pt idx="3959">
                  <c:v>0.13208</c:v>
                </c:pt>
                <c:pt idx="3960">
                  <c:v>0.13212000000000002</c:v>
                </c:pt>
                <c:pt idx="3961">
                  <c:v>0.13214000000000001</c:v>
                </c:pt>
                <c:pt idx="3962">
                  <c:v>0.13217000000000001</c:v>
                </c:pt>
                <c:pt idx="3963">
                  <c:v>0.13220000000000001</c:v>
                </c:pt>
                <c:pt idx="3964">
                  <c:v>0.13223000000000001</c:v>
                </c:pt>
                <c:pt idx="3965">
                  <c:v>0.13224000000000002</c:v>
                </c:pt>
                <c:pt idx="3966">
                  <c:v>0.13228000000000001</c:v>
                </c:pt>
                <c:pt idx="3967">
                  <c:v>0.13232000000000002</c:v>
                </c:pt>
                <c:pt idx="3968">
                  <c:v>0.13233</c:v>
                </c:pt>
                <c:pt idx="3969">
                  <c:v>0.13239000000000001</c:v>
                </c:pt>
                <c:pt idx="3970">
                  <c:v>0.13242000000000001</c:v>
                </c:pt>
                <c:pt idx="3971">
                  <c:v>0.13248000000000001</c:v>
                </c:pt>
                <c:pt idx="3972">
                  <c:v>0.13250000000000001</c:v>
                </c:pt>
                <c:pt idx="3973">
                  <c:v>0.13253000000000001</c:v>
                </c:pt>
                <c:pt idx="3974">
                  <c:v>0.13258</c:v>
                </c:pt>
                <c:pt idx="3975">
                  <c:v>0.13261000000000001</c:v>
                </c:pt>
                <c:pt idx="3976">
                  <c:v>0.13264000000000001</c:v>
                </c:pt>
                <c:pt idx="3977">
                  <c:v>0.13266</c:v>
                </c:pt>
                <c:pt idx="3978">
                  <c:v>0.13272</c:v>
                </c:pt>
                <c:pt idx="3979">
                  <c:v>0.13273000000000001</c:v>
                </c:pt>
                <c:pt idx="3980">
                  <c:v>0.13278000000000001</c:v>
                </c:pt>
                <c:pt idx="3981">
                  <c:v>0.13278000000000001</c:v>
                </c:pt>
                <c:pt idx="3982">
                  <c:v>0.13283</c:v>
                </c:pt>
                <c:pt idx="3983">
                  <c:v>0.13286000000000001</c:v>
                </c:pt>
                <c:pt idx="3984">
                  <c:v>0.13289000000000001</c:v>
                </c:pt>
                <c:pt idx="3985">
                  <c:v>0.13294</c:v>
                </c:pt>
                <c:pt idx="3986">
                  <c:v>0.13296000000000002</c:v>
                </c:pt>
                <c:pt idx="3987">
                  <c:v>0.13300000000000001</c:v>
                </c:pt>
                <c:pt idx="3988">
                  <c:v>0.13305</c:v>
                </c:pt>
                <c:pt idx="3989">
                  <c:v>0.13308</c:v>
                </c:pt>
                <c:pt idx="3990">
                  <c:v>0.13313000000000003</c:v>
                </c:pt>
                <c:pt idx="3991">
                  <c:v>0.13313000000000003</c:v>
                </c:pt>
                <c:pt idx="3992">
                  <c:v>0.13318000000000002</c:v>
                </c:pt>
                <c:pt idx="3993">
                  <c:v>0.13319</c:v>
                </c:pt>
                <c:pt idx="3994">
                  <c:v>0.13324000000000003</c:v>
                </c:pt>
                <c:pt idx="3995">
                  <c:v>0.13326000000000002</c:v>
                </c:pt>
                <c:pt idx="3996">
                  <c:v>0.13331000000000001</c:v>
                </c:pt>
                <c:pt idx="3997">
                  <c:v>0.13331000000000001</c:v>
                </c:pt>
                <c:pt idx="3998">
                  <c:v>0.13336000000000001</c:v>
                </c:pt>
                <c:pt idx="3999">
                  <c:v>0.13339000000000001</c:v>
                </c:pt>
                <c:pt idx="4000">
                  <c:v>0.13341</c:v>
                </c:pt>
                <c:pt idx="4001">
                  <c:v>0.13348000000000002</c:v>
                </c:pt>
                <c:pt idx="4002">
                  <c:v>0.13350000000000001</c:v>
                </c:pt>
                <c:pt idx="4003">
                  <c:v>0.13352</c:v>
                </c:pt>
                <c:pt idx="4004">
                  <c:v>0.13356000000000001</c:v>
                </c:pt>
                <c:pt idx="4005">
                  <c:v>0.13360000000000002</c:v>
                </c:pt>
                <c:pt idx="4006">
                  <c:v>0.13362000000000002</c:v>
                </c:pt>
                <c:pt idx="4007">
                  <c:v>0.13366</c:v>
                </c:pt>
                <c:pt idx="4008">
                  <c:v>0.13368000000000002</c:v>
                </c:pt>
                <c:pt idx="4009">
                  <c:v>0.13372000000000001</c:v>
                </c:pt>
                <c:pt idx="4010">
                  <c:v>0.13376000000000002</c:v>
                </c:pt>
                <c:pt idx="4011">
                  <c:v>0.1338</c:v>
                </c:pt>
                <c:pt idx="4012">
                  <c:v>0.13382000000000002</c:v>
                </c:pt>
                <c:pt idx="4013">
                  <c:v>0.13385000000000002</c:v>
                </c:pt>
                <c:pt idx="4014">
                  <c:v>0.13386000000000001</c:v>
                </c:pt>
                <c:pt idx="4015">
                  <c:v>0.13390000000000002</c:v>
                </c:pt>
                <c:pt idx="4016">
                  <c:v>0.13393000000000002</c:v>
                </c:pt>
                <c:pt idx="4017">
                  <c:v>0.13397000000000001</c:v>
                </c:pt>
                <c:pt idx="4018">
                  <c:v>0.13398000000000002</c:v>
                </c:pt>
                <c:pt idx="4019">
                  <c:v>0.13404000000000002</c:v>
                </c:pt>
                <c:pt idx="4020">
                  <c:v>0.13407000000000002</c:v>
                </c:pt>
                <c:pt idx="4021">
                  <c:v>0.13410000000000002</c:v>
                </c:pt>
                <c:pt idx="4022">
                  <c:v>0.13417000000000001</c:v>
                </c:pt>
                <c:pt idx="4023">
                  <c:v>0.13420000000000001</c:v>
                </c:pt>
                <c:pt idx="4024">
                  <c:v>0.13423000000000002</c:v>
                </c:pt>
                <c:pt idx="4025">
                  <c:v>0.13427</c:v>
                </c:pt>
                <c:pt idx="4026">
                  <c:v>0.13432000000000002</c:v>
                </c:pt>
                <c:pt idx="4027">
                  <c:v>0.13432000000000002</c:v>
                </c:pt>
                <c:pt idx="4028">
                  <c:v>0.13437000000000002</c:v>
                </c:pt>
                <c:pt idx="4029">
                  <c:v>0.13437000000000002</c:v>
                </c:pt>
                <c:pt idx="4030">
                  <c:v>0.13440000000000002</c:v>
                </c:pt>
                <c:pt idx="4031">
                  <c:v>0.13444</c:v>
                </c:pt>
                <c:pt idx="4032">
                  <c:v>0.13448000000000002</c:v>
                </c:pt>
                <c:pt idx="4033">
                  <c:v>0.13451000000000002</c:v>
                </c:pt>
                <c:pt idx="4034">
                  <c:v>0.13453000000000001</c:v>
                </c:pt>
                <c:pt idx="4035">
                  <c:v>0.13455</c:v>
                </c:pt>
                <c:pt idx="4036">
                  <c:v>0.13457000000000002</c:v>
                </c:pt>
                <c:pt idx="4037">
                  <c:v>0.13462000000000002</c:v>
                </c:pt>
                <c:pt idx="4038">
                  <c:v>0.13465000000000002</c:v>
                </c:pt>
                <c:pt idx="4039">
                  <c:v>0.13473000000000002</c:v>
                </c:pt>
                <c:pt idx="4040">
                  <c:v>0.13472000000000001</c:v>
                </c:pt>
                <c:pt idx="4041">
                  <c:v>0.13475000000000001</c:v>
                </c:pt>
                <c:pt idx="4042">
                  <c:v>0.13478000000000001</c:v>
                </c:pt>
                <c:pt idx="4043">
                  <c:v>0.13483000000000001</c:v>
                </c:pt>
                <c:pt idx="4044">
                  <c:v>0.13486000000000001</c:v>
                </c:pt>
                <c:pt idx="4045">
                  <c:v>0.13489000000000001</c:v>
                </c:pt>
                <c:pt idx="4046">
                  <c:v>0.13494</c:v>
                </c:pt>
                <c:pt idx="4047">
                  <c:v>0.13497000000000001</c:v>
                </c:pt>
                <c:pt idx="4048">
                  <c:v>0.13500000000000001</c:v>
                </c:pt>
                <c:pt idx="4049">
                  <c:v>0.13505</c:v>
                </c:pt>
                <c:pt idx="4050">
                  <c:v>0.13509000000000002</c:v>
                </c:pt>
                <c:pt idx="4051">
                  <c:v>0.13512000000000002</c:v>
                </c:pt>
                <c:pt idx="4052">
                  <c:v>0.13515000000000002</c:v>
                </c:pt>
                <c:pt idx="4053">
                  <c:v>0.13519</c:v>
                </c:pt>
                <c:pt idx="4054">
                  <c:v>0.13524</c:v>
                </c:pt>
                <c:pt idx="4055">
                  <c:v>0.13527</c:v>
                </c:pt>
                <c:pt idx="4056">
                  <c:v>0.13529000000000002</c:v>
                </c:pt>
                <c:pt idx="4057">
                  <c:v>0.13532000000000002</c:v>
                </c:pt>
                <c:pt idx="4058">
                  <c:v>0.13536000000000001</c:v>
                </c:pt>
                <c:pt idx="4059">
                  <c:v>0.13539000000000001</c:v>
                </c:pt>
                <c:pt idx="4060">
                  <c:v>0.13541</c:v>
                </c:pt>
                <c:pt idx="4061">
                  <c:v>0.13547000000000001</c:v>
                </c:pt>
                <c:pt idx="4062">
                  <c:v>0.13551000000000002</c:v>
                </c:pt>
                <c:pt idx="4063">
                  <c:v>0.13551000000000002</c:v>
                </c:pt>
                <c:pt idx="4064">
                  <c:v>0.13554000000000002</c:v>
                </c:pt>
                <c:pt idx="4065">
                  <c:v>0.13558000000000001</c:v>
                </c:pt>
                <c:pt idx="4066">
                  <c:v>0.13562000000000002</c:v>
                </c:pt>
                <c:pt idx="4067">
                  <c:v>0.13566</c:v>
                </c:pt>
                <c:pt idx="4068">
                  <c:v>0.13570000000000002</c:v>
                </c:pt>
                <c:pt idx="4069">
                  <c:v>0.13572000000000001</c:v>
                </c:pt>
                <c:pt idx="4070">
                  <c:v>0.13574</c:v>
                </c:pt>
                <c:pt idx="4071">
                  <c:v>0.13578000000000001</c:v>
                </c:pt>
                <c:pt idx="4072">
                  <c:v>0.13584000000000002</c:v>
                </c:pt>
                <c:pt idx="4073">
                  <c:v>0.13585</c:v>
                </c:pt>
                <c:pt idx="4074">
                  <c:v>0.13588</c:v>
                </c:pt>
                <c:pt idx="4075">
                  <c:v>0.13594000000000001</c:v>
                </c:pt>
                <c:pt idx="4076">
                  <c:v>0.13597000000000001</c:v>
                </c:pt>
                <c:pt idx="4077">
                  <c:v>0.13600000000000001</c:v>
                </c:pt>
                <c:pt idx="4078">
                  <c:v>0.13602</c:v>
                </c:pt>
                <c:pt idx="4079">
                  <c:v>0.13606000000000001</c:v>
                </c:pt>
                <c:pt idx="4080">
                  <c:v>0.13608000000000001</c:v>
                </c:pt>
                <c:pt idx="4081">
                  <c:v>0.1361</c:v>
                </c:pt>
                <c:pt idx="4082">
                  <c:v>0.13616</c:v>
                </c:pt>
                <c:pt idx="4083">
                  <c:v>0.13620000000000002</c:v>
                </c:pt>
                <c:pt idx="4084">
                  <c:v>0.13624</c:v>
                </c:pt>
                <c:pt idx="4085">
                  <c:v>0.13626000000000002</c:v>
                </c:pt>
                <c:pt idx="4086">
                  <c:v>0.13629000000000002</c:v>
                </c:pt>
                <c:pt idx="4087">
                  <c:v>0.13633000000000001</c:v>
                </c:pt>
                <c:pt idx="4088">
                  <c:v>0.13637000000000002</c:v>
                </c:pt>
                <c:pt idx="4089">
                  <c:v>0.13640000000000002</c:v>
                </c:pt>
                <c:pt idx="4090">
                  <c:v>0.13644000000000001</c:v>
                </c:pt>
                <c:pt idx="4091">
                  <c:v>0.13647000000000001</c:v>
                </c:pt>
                <c:pt idx="4092">
                  <c:v>0.13650000000000001</c:v>
                </c:pt>
                <c:pt idx="4093">
                  <c:v>0.13651000000000002</c:v>
                </c:pt>
                <c:pt idx="4094">
                  <c:v>0.13653000000000001</c:v>
                </c:pt>
                <c:pt idx="4095">
                  <c:v>0.13656000000000001</c:v>
                </c:pt>
                <c:pt idx="4096">
                  <c:v>0.13662000000000002</c:v>
                </c:pt>
                <c:pt idx="4097">
                  <c:v>0.13667000000000001</c:v>
                </c:pt>
                <c:pt idx="4098">
                  <c:v>0.13670000000000002</c:v>
                </c:pt>
                <c:pt idx="4099">
                  <c:v>0.13676000000000002</c:v>
                </c:pt>
                <c:pt idx="4100">
                  <c:v>0.13678000000000001</c:v>
                </c:pt>
                <c:pt idx="4101">
                  <c:v>0.13681000000000001</c:v>
                </c:pt>
                <c:pt idx="4102">
                  <c:v>0.13683000000000001</c:v>
                </c:pt>
                <c:pt idx="4103">
                  <c:v>0.13687000000000002</c:v>
                </c:pt>
                <c:pt idx="4104">
                  <c:v>0.13690000000000002</c:v>
                </c:pt>
                <c:pt idx="4105">
                  <c:v>0.13693000000000002</c:v>
                </c:pt>
                <c:pt idx="4106">
                  <c:v>0.13695000000000002</c:v>
                </c:pt>
                <c:pt idx="4107">
                  <c:v>0.13697000000000001</c:v>
                </c:pt>
                <c:pt idx="4108">
                  <c:v>0.13700000000000001</c:v>
                </c:pt>
                <c:pt idx="4109">
                  <c:v>0.13705000000000001</c:v>
                </c:pt>
                <c:pt idx="4110">
                  <c:v>0.13709000000000002</c:v>
                </c:pt>
                <c:pt idx="4111">
                  <c:v>0.13711000000000001</c:v>
                </c:pt>
                <c:pt idx="4112">
                  <c:v>0.13715000000000002</c:v>
                </c:pt>
                <c:pt idx="4113">
                  <c:v>0.13717000000000001</c:v>
                </c:pt>
                <c:pt idx="4114">
                  <c:v>0.13721</c:v>
                </c:pt>
                <c:pt idx="4115">
                  <c:v>0.13725000000000001</c:v>
                </c:pt>
                <c:pt idx="4116">
                  <c:v>0.13728000000000001</c:v>
                </c:pt>
                <c:pt idx="4117">
                  <c:v>0.13731000000000002</c:v>
                </c:pt>
                <c:pt idx="4118">
                  <c:v>0.13733000000000001</c:v>
                </c:pt>
                <c:pt idx="4119">
                  <c:v>0.13737000000000002</c:v>
                </c:pt>
                <c:pt idx="4120">
                  <c:v>0.13740000000000002</c:v>
                </c:pt>
                <c:pt idx="4121">
                  <c:v>0.13744000000000001</c:v>
                </c:pt>
                <c:pt idx="4122">
                  <c:v>0.13747000000000001</c:v>
                </c:pt>
                <c:pt idx="4123">
                  <c:v>0.13751000000000002</c:v>
                </c:pt>
                <c:pt idx="4124">
                  <c:v>0.13754000000000002</c:v>
                </c:pt>
                <c:pt idx="4125">
                  <c:v>0.13757000000000003</c:v>
                </c:pt>
                <c:pt idx="4126">
                  <c:v>0.13763</c:v>
                </c:pt>
                <c:pt idx="4127">
                  <c:v>0.13765000000000002</c:v>
                </c:pt>
                <c:pt idx="4128">
                  <c:v>0.13770000000000002</c:v>
                </c:pt>
                <c:pt idx="4129">
                  <c:v>0.13773000000000002</c:v>
                </c:pt>
                <c:pt idx="4130">
                  <c:v>0.13777</c:v>
                </c:pt>
                <c:pt idx="4131">
                  <c:v>0.13779000000000002</c:v>
                </c:pt>
                <c:pt idx="4132">
                  <c:v>0.13782000000000003</c:v>
                </c:pt>
                <c:pt idx="4133">
                  <c:v>0.13785</c:v>
                </c:pt>
                <c:pt idx="4134">
                  <c:v>0.13788</c:v>
                </c:pt>
                <c:pt idx="4135">
                  <c:v>0.13792000000000001</c:v>
                </c:pt>
                <c:pt idx="4136">
                  <c:v>0.13794000000000001</c:v>
                </c:pt>
                <c:pt idx="4137">
                  <c:v>0.13798000000000002</c:v>
                </c:pt>
                <c:pt idx="4138">
                  <c:v>0.13798000000000002</c:v>
                </c:pt>
                <c:pt idx="4139">
                  <c:v>0.13802</c:v>
                </c:pt>
                <c:pt idx="4140">
                  <c:v>0.13806000000000002</c:v>
                </c:pt>
                <c:pt idx="4141">
                  <c:v>0.1381</c:v>
                </c:pt>
                <c:pt idx="4142">
                  <c:v>0.13814000000000001</c:v>
                </c:pt>
                <c:pt idx="4143">
                  <c:v>0.13816000000000001</c:v>
                </c:pt>
                <c:pt idx="4144">
                  <c:v>0.13822000000000001</c:v>
                </c:pt>
                <c:pt idx="4145">
                  <c:v>0.13823000000000002</c:v>
                </c:pt>
                <c:pt idx="4146">
                  <c:v>0.13828000000000001</c:v>
                </c:pt>
                <c:pt idx="4147">
                  <c:v>0.13832</c:v>
                </c:pt>
                <c:pt idx="4148">
                  <c:v>0.13836000000000001</c:v>
                </c:pt>
                <c:pt idx="4149">
                  <c:v>0.13840000000000002</c:v>
                </c:pt>
                <c:pt idx="4150">
                  <c:v>0.13843000000000003</c:v>
                </c:pt>
                <c:pt idx="4151">
                  <c:v>0.13847000000000001</c:v>
                </c:pt>
                <c:pt idx="4152">
                  <c:v>0.13849</c:v>
                </c:pt>
                <c:pt idx="4153">
                  <c:v>0.13852</c:v>
                </c:pt>
                <c:pt idx="4154">
                  <c:v>0.13855000000000001</c:v>
                </c:pt>
                <c:pt idx="4155">
                  <c:v>0.13858000000000001</c:v>
                </c:pt>
                <c:pt idx="4156">
                  <c:v>0.13865000000000002</c:v>
                </c:pt>
                <c:pt idx="4157">
                  <c:v>0.13867000000000002</c:v>
                </c:pt>
                <c:pt idx="4158">
                  <c:v>0.13870000000000002</c:v>
                </c:pt>
                <c:pt idx="4159">
                  <c:v>0.13872000000000001</c:v>
                </c:pt>
                <c:pt idx="4160">
                  <c:v>0.13877</c:v>
                </c:pt>
                <c:pt idx="4161">
                  <c:v>0.13880000000000001</c:v>
                </c:pt>
                <c:pt idx="4162">
                  <c:v>0.13882</c:v>
                </c:pt>
                <c:pt idx="4163">
                  <c:v>0.13885</c:v>
                </c:pt>
                <c:pt idx="4164">
                  <c:v>0.13888</c:v>
                </c:pt>
                <c:pt idx="4165">
                  <c:v>0.13893000000000003</c:v>
                </c:pt>
                <c:pt idx="4166">
                  <c:v>0.13896</c:v>
                </c:pt>
                <c:pt idx="4167">
                  <c:v>0.13899</c:v>
                </c:pt>
                <c:pt idx="4168">
                  <c:v>0.13902</c:v>
                </c:pt>
                <c:pt idx="4169">
                  <c:v>0.13906000000000002</c:v>
                </c:pt>
                <c:pt idx="4170">
                  <c:v>0.13906000000000002</c:v>
                </c:pt>
                <c:pt idx="4171">
                  <c:v>0.1391</c:v>
                </c:pt>
                <c:pt idx="4172">
                  <c:v>0.13916000000000001</c:v>
                </c:pt>
                <c:pt idx="4173">
                  <c:v>0.13915000000000002</c:v>
                </c:pt>
                <c:pt idx="4174">
                  <c:v>0.13920000000000002</c:v>
                </c:pt>
                <c:pt idx="4175">
                  <c:v>0.13923000000000002</c:v>
                </c:pt>
                <c:pt idx="4176">
                  <c:v>0.13927</c:v>
                </c:pt>
                <c:pt idx="4177">
                  <c:v>0.13927</c:v>
                </c:pt>
                <c:pt idx="4178">
                  <c:v>0.13934000000000002</c:v>
                </c:pt>
                <c:pt idx="4179">
                  <c:v>0.13937000000000002</c:v>
                </c:pt>
                <c:pt idx="4180">
                  <c:v>0.13939000000000001</c:v>
                </c:pt>
                <c:pt idx="4181">
                  <c:v>0.13944000000000001</c:v>
                </c:pt>
                <c:pt idx="4182">
                  <c:v>0.13949</c:v>
                </c:pt>
                <c:pt idx="4183">
                  <c:v>0.13955000000000001</c:v>
                </c:pt>
                <c:pt idx="4184">
                  <c:v>0.13958000000000001</c:v>
                </c:pt>
                <c:pt idx="4185">
                  <c:v>0.13961000000000001</c:v>
                </c:pt>
                <c:pt idx="4186">
                  <c:v>0.13964000000000001</c:v>
                </c:pt>
                <c:pt idx="4187">
                  <c:v>0.13968</c:v>
                </c:pt>
                <c:pt idx="4188">
                  <c:v>0.13970000000000002</c:v>
                </c:pt>
                <c:pt idx="4189">
                  <c:v>0.13975000000000001</c:v>
                </c:pt>
                <c:pt idx="4190">
                  <c:v>0.13977000000000001</c:v>
                </c:pt>
                <c:pt idx="4191">
                  <c:v>0.13979000000000003</c:v>
                </c:pt>
                <c:pt idx="4192">
                  <c:v>0.13981000000000002</c:v>
                </c:pt>
                <c:pt idx="4193">
                  <c:v>0.13986000000000001</c:v>
                </c:pt>
                <c:pt idx="4194">
                  <c:v>0.13987000000000002</c:v>
                </c:pt>
                <c:pt idx="4195">
                  <c:v>0.13992000000000002</c:v>
                </c:pt>
                <c:pt idx="4196">
                  <c:v>0.13995000000000002</c:v>
                </c:pt>
                <c:pt idx="4197">
                  <c:v>0.13999</c:v>
                </c:pt>
                <c:pt idx="4198">
                  <c:v>0.14000000000000001</c:v>
                </c:pt>
                <c:pt idx="4199">
                  <c:v>0.14006000000000002</c:v>
                </c:pt>
                <c:pt idx="4200">
                  <c:v>0.14009000000000002</c:v>
                </c:pt>
                <c:pt idx="4201">
                  <c:v>0.14009000000000002</c:v>
                </c:pt>
                <c:pt idx="4202">
                  <c:v>0.14013</c:v>
                </c:pt>
                <c:pt idx="4203">
                  <c:v>0.14016000000000001</c:v>
                </c:pt>
                <c:pt idx="4204">
                  <c:v>0.14020000000000002</c:v>
                </c:pt>
                <c:pt idx="4205">
                  <c:v>0.14023000000000002</c:v>
                </c:pt>
                <c:pt idx="4206">
                  <c:v>0.14027000000000001</c:v>
                </c:pt>
                <c:pt idx="4207">
                  <c:v>0.14030000000000001</c:v>
                </c:pt>
                <c:pt idx="4208">
                  <c:v>0.14033000000000001</c:v>
                </c:pt>
                <c:pt idx="4209">
                  <c:v>0.14035</c:v>
                </c:pt>
                <c:pt idx="4210">
                  <c:v>0.14039000000000001</c:v>
                </c:pt>
                <c:pt idx="4211">
                  <c:v>0.14042000000000002</c:v>
                </c:pt>
                <c:pt idx="4212">
                  <c:v>0.14049</c:v>
                </c:pt>
                <c:pt idx="4213">
                  <c:v>0.14052000000000001</c:v>
                </c:pt>
                <c:pt idx="4214">
                  <c:v>0.14056000000000002</c:v>
                </c:pt>
                <c:pt idx="4215">
                  <c:v>0.1406</c:v>
                </c:pt>
                <c:pt idx="4216">
                  <c:v>0.14061000000000001</c:v>
                </c:pt>
                <c:pt idx="4217">
                  <c:v>0.14065000000000003</c:v>
                </c:pt>
                <c:pt idx="4218">
                  <c:v>0.14070000000000002</c:v>
                </c:pt>
                <c:pt idx="4219">
                  <c:v>0.14073000000000002</c:v>
                </c:pt>
                <c:pt idx="4220">
                  <c:v>0.14076000000000002</c:v>
                </c:pt>
                <c:pt idx="4221">
                  <c:v>0.14079</c:v>
                </c:pt>
                <c:pt idx="4222">
                  <c:v>0.14082</c:v>
                </c:pt>
                <c:pt idx="4223">
                  <c:v>0.14086000000000001</c:v>
                </c:pt>
                <c:pt idx="4224">
                  <c:v>0.14088000000000001</c:v>
                </c:pt>
                <c:pt idx="4225">
                  <c:v>0.14092000000000002</c:v>
                </c:pt>
                <c:pt idx="4226">
                  <c:v>0.14096</c:v>
                </c:pt>
                <c:pt idx="4227">
                  <c:v>0.14099</c:v>
                </c:pt>
                <c:pt idx="4228">
                  <c:v>0.14102000000000001</c:v>
                </c:pt>
                <c:pt idx="4229">
                  <c:v>0.14105000000000001</c:v>
                </c:pt>
                <c:pt idx="4230">
                  <c:v>0.14108000000000001</c:v>
                </c:pt>
                <c:pt idx="4231">
                  <c:v>0.14111000000000001</c:v>
                </c:pt>
                <c:pt idx="4232">
                  <c:v>0.14114000000000002</c:v>
                </c:pt>
                <c:pt idx="4233">
                  <c:v>0.14117000000000002</c:v>
                </c:pt>
                <c:pt idx="4234">
                  <c:v>0.14121</c:v>
                </c:pt>
                <c:pt idx="4235">
                  <c:v>0.14125000000000001</c:v>
                </c:pt>
                <c:pt idx="4236">
                  <c:v>0.14129</c:v>
                </c:pt>
                <c:pt idx="4237">
                  <c:v>0.14132</c:v>
                </c:pt>
                <c:pt idx="4238">
                  <c:v>0.14137000000000002</c:v>
                </c:pt>
                <c:pt idx="4239">
                  <c:v>0.14139000000000002</c:v>
                </c:pt>
                <c:pt idx="4240">
                  <c:v>0.14142000000000002</c:v>
                </c:pt>
                <c:pt idx="4241">
                  <c:v>0.14147000000000001</c:v>
                </c:pt>
                <c:pt idx="4242">
                  <c:v>0.14148000000000002</c:v>
                </c:pt>
                <c:pt idx="4243">
                  <c:v>0.14151000000000002</c:v>
                </c:pt>
                <c:pt idx="4244">
                  <c:v>0.14154</c:v>
                </c:pt>
                <c:pt idx="4245">
                  <c:v>0.1416</c:v>
                </c:pt>
                <c:pt idx="4246">
                  <c:v>0.1416</c:v>
                </c:pt>
                <c:pt idx="4247">
                  <c:v>0.14165000000000003</c:v>
                </c:pt>
                <c:pt idx="4248">
                  <c:v>0.14169000000000001</c:v>
                </c:pt>
                <c:pt idx="4249">
                  <c:v>0.14173000000000002</c:v>
                </c:pt>
                <c:pt idx="4250">
                  <c:v>0.14175000000000001</c:v>
                </c:pt>
                <c:pt idx="4251">
                  <c:v>0.14179</c:v>
                </c:pt>
                <c:pt idx="4252">
                  <c:v>0.14183000000000001</c:v>
                </c:pt>
                <c:pt idx="4253">
                  <c:v>0.14186000000000001</c:v>
                </c:pt>
                <c:pt idx="4254">
                  <c:v>0.14189000000000002</c:v>
                </c:pt>
                <c:pt idx="4255">
                  <c:v>0.14191000000000001</c:v>
                </c:pt>
                <c:pt idx="4256">
                  <c:v>0.14194000000000001</c:v>
                </c:pt>
                <c:pt idx="4257">
                  <c:v>0.14196</c:v>
                </c:pt>
                <c:pt idx="4258">
                  <c:v>0.14201000000000003</c:v>
                </c:pt>
                <c:pt idx="4259">
                  <c:v>0.14203000000000002</c:v>
                </c:pt>
                <c:pt idx="4260">
                  <c:v>0.14207</c:v>
                </c:pt>
                <c:pt idx="4261">
                  <c:v>0.14209000000000002</c:v>
                </c:pt>
                <c:pt idx="4262">
                  <c:v>0.14214000000000002</c:v>
                </c:pt>
                <c:pt idx="4263">
                  <c:v>0.14216000000000001</c:v>
                </c:pt>
                <c:pt idx="4264">
                  <c:v>0.14219000000000001</c:v>
                </c:pt>
                <c:pt idx="4265">
                  <c:v>0.14223000000000002</c:v>
                </c:pt>
                <c:pt idx="4266">
                  <c:v>0.14228000000000002</c:v>
                </c:pt>
                <c:pt idx="4267">
                  <c:v>0.14231000000000002</c:v>
                </c:pt>
                <c:pt idx="4268">
                  <c:v>0.14237000000000002</c:v>
                </c:pt>
                <c:pt idx="4269">
                  <c:v>0.14239000000000002</c:v>
                </c:pt>
                <c:pt idx="4270">
                  <c:v>0.14243</c:v>
                </c:pt>
                <c:pt idx="4271">
                  <c:v>0.14245000000000002</c:v>
                </c:pt>
                <c:pt idx="4272">
                  <c:v>0.14250000000000002</c:v>
                </c:pt>
                <c:pt idx="4273">
                  <c:v>0.14251000000000003</c:v>
                </c:pt>
                <c:pt idx="4274">
                  <c:v>0.14253000000000002</c:v>
                </c:pt>
                <c:pt idx="4275">
                  <c:v>0.14257</c:v>
                </c:pt>
                <c:pt idx="4276">
                  <c:v>0.14259000000000002</c:v>
                </c:pt>
                <c:pt idx="4277">
                  <c:v>0.14264000000000002</c:v>
                </c:pt>
                <c:pt idx="4278">
                  <c:v>0.14267000000000002</c:v>
                </c:pt>
                <c:pt idx="4279">
                  <c:v>0.14269000000000001</c:v>
                </c:pt>
                <c:pt idx="4280">
                  <c:v>0.14273000000000002</c:v>
                </c:pt>
                <c:pt idx="4281">
                  <c:v>0.14277000000000001</c:v>
                </c:pt>
                <c:pt idx="4282">
                  <c:v>0.14280000000000001</c:v>
                </c:pt>
                <c:pt idx="4283">
                  <c:v>0.14282</c:v>
                </c:pt>
                <c:pt idx="4284">
                  <c:v>0.14289000000000002</c:v>
                </c:pt>
                <c:pt idx="4285">
                  <c:v>0.14291000000000001</c:v>
                </c:pt>
                <c:pt idx="4286">
                  <c:v>0.14296</c:v>
                </c:pt>
                <c:pt idx="4287">
                  <c:v>0.14298000000000002</c:v>
                </c:pt>
                <c:pt idx="4288">
                  <c:v>0.14301000000000003</c:v>
                </c:pt>
                <c:pt idx="4289">
                  <c:v>0.14302000000000001</c:v>
                </c:pt>
                <c:pt idx="4290">
                  <c:v>0.14308000000000001</c:v>
                </c:pt>
                <c:pt idx="4291">
                  <c:v>0.14311000000000001</c:v>
                </c:pt>
                <c:pt idx="4292">
                  <c:v>0.14314000000000002</c:v>
                </c:pt>
                <c:pt idx="4293">
                  <c:v>0.14318</c:v>
                </c:pt>
                <c:pt idx="4294">
                  <c:v>0.14321</c:v>
                </c:pt>
                <c:pt idx="4295">
                  <c:v>0.14324000000000001</c:v>
                </c:pt>
                <c:pt idx="4296">
                  <c:v>0.14327000000000001</c:v>
                </c:pt>
                <c:pt idx="4297">
                  <c:v>0.14329</c:v>
                </c:pt>
                <c:pt idx="4298">
                  <c:v>0.14334000000000002</c:v>
                </c:pt>
                <c:pt idx="4299">
                  <c:v>0.14336000000000002</c:v>
                </c:pt>
                <c:pt idx="4300">
                  <c:v>0.1434</c:v>
                </c:pt>
                <c:pt idx="4301">
                  <c:v>0.14345000000000002</c:v>
                </c:pt>
                <c:pt idx="4302">
                  <c:v>0.14347000000000001</c:v>
                </c:pt>
                <c:pt idx="4303">
                  <c:v>0.14349000000000001</c:v>
                </c:pt>
                <c:pt idx="4304">
                  <c:v>0.14354</c:v>
                </c:pt>
                <c:pt idx="4305">
                  <c:v>0.14356000000000002</c:v>
                </c:pt>
                <c:pt idx="4306">
                  <c:v>0.14360000000000001</c:v>
                </c:pt>
                <c:pt idx="4307">
                  <c:v>0.14366000000000001</c:v>
                </c:pt>
                <c:pt idx="4308">
                  <c:v>0.14367000000000002</c:v>
                </c:pt>
                <c:pt idx="4309">
                  <c:v>0.14371</c:v>
                </c:pt>
                <c:pt idx="4310">
                  <c:v>0.14376</c:v>
                </c:pt>
                <c:pt idx="4311">
                  <c:v>0.14379</c:v>
                </c:pt>
                <c:pt idx="4312">
                  <c:v>0.14383000000000001</c:v>
                </c:pt>
                <c:pt idx="4313">
                  <c:v>0.14386000000000002</c:v>
                </c:pt>
                <c:pt idx="4314">
                  <c:v>0.14391000000000001</c:v>
                </c:pt>
                <c:pt idx="4315">
                  <c:v>0.14392000000000002</c:v>
                </c:pt>
                <c:pt idx="4316">
                  <c:v>0.14393</c:v>
                </c:pt>
                <c:pt idx="4317">
                  <c:v>0.14398000000000002</c:v>
                </c:pt>
                <c:pt idx="4318">
                  <c:v>0.14400000000000002</c:v>
                </c:pt>
                <c:pt idx="4319">
                  <c:v>0.14403000000000002</c:v>
                </c:pt>
                <c:pt idx="4320">
                  <c:v>0.14406000000000002</c:v>
                </c:pt>
                <c:pt idx="4321">
                  <c:v>0.14411000000000002</c:v>
                </c:pt>
                <c:pt idx="4322">
                  <c:v>0.14416000000000001</c:v>
                </c:pt>
                <c:pt idx="4323">
                  <c:v>0.14417000000000002</c:v>
                </c:pt>
                <c:pt idx="4324">
                  <c:v>0.14422000000000001</c:v>
                </c:pt>
                <c:pt idx="4325">
                  <c:v>0.14427000000000001</c:v>
                </c:pt>
                <c:pt idx="4326">
                  <c:v>0.14430000000000001</c:v>
                </c:pt>
                <c:pt idx="4327">
                  <c:v>0.14431000000000002</c:v>
                </c:pt>
                <c:pt idx="4328">
                  <c:v>0.14437000000000003</c:v>
                </c:pt>
                <c:pt idx="4329">
                  <c:v>0.14441000000000001</c:v>
                </c:pt>
                <c:pt idx="4330">
                  <c:v>0.14443</c:v>
                </c:pt>
                <c:pt idx="4331">
                  <c:v>0.14445000000000002</c:v>
                </c:pt>
                <c:pt idx="4332">
                  <c:v>0.14449000000000001</c:v>
                </c:pt>
                <c:pt idx="4333">
                  <c:v>0.14452000000000001</c:v>
                </c:pt>
                <c:pt idx="4334">
                  <c:v>0.14456000000000002</c:v>
                </c:pt>
                <c:pt idx="4335">
                  <c:v>0.14459000000000002</c:v>
                </c:pt>
                <c:pt idx="4336">
                  <c:v>0.14461000000000002</c:v>
                </c:pt>
                <c:pt idx="4337">
                  <c:v>0.14467000000000002</c:v>
                </c:pt>
                <c:pt idx="4338">
                  <c:v>0.14470000000000002</c:v>
                </c:pt>
                <c:pt idx="4339">
                  <c:v>0.14471000000000001</c:v>
                </c:pt>
                <c:pt idx="4340">
                  <c:v>0.14473000000000003</c:v>
                </c:pt>
                <c:pt idx="4341">
                  <c:v>0.14477000000000001</c:v>
                </c:pt>
                <c:pt idx="4342">
                  <c:v>0.14481000000000002</c:v>
                </c:pt>
                <c:pt idx="4343">
                  <c:v>0.14485000000000001</c:v>
                </c:pt>
                <c:pt idx="4344">
                  <c:v>0.14487</c:v>
                </c:pt>
                <c:pt idx="4345">
                  <c:v>0.14494000000000001</c:v>
                </c:pt>
                <c:pt idx="4346">
                  <c:v>0.14495000000000002</c:v>
                </c:pt>
                <c:pt idx="4347">
                  <c:v>0.14500000000000002</c:v>
                </c:pt>
                <c:pt idx="4348">
                  <c:v>0.14503000000000002</c:v>
                </c:pt>
                <c:pt idx="4349">
                  <c:v>0.14505000000000001</c:v>
                </c:pt>
                <c:pt idx="4350">
                  <c:v>0.14510000000000001</c:v>
                </c:pt>
                <c:pt idx="4351">
                  <c:v>0.14511000000000002</c:v>
                </c:pt>
                <c:pt idx="4352">
                  <c:v>0.14514000000000002</c:v>
                </c:pt>
                <c:pt idx="4353">
                  <c:v>0.14517000000000002</c:v>
                </c:pt>
                <c:pt idx="4354">
                  <c:v>0.14521000000000001</c:v>
                </c:pt>
                <c:pt idx="4355">
                  <c:v>0.14523000000000003</c:v>
                </c:pt>
                <c:pt idx="4356">
                  <c:v>0.14526</c:v>
                </c:pt>
                <c:pt idx="4357">
                  <c:v>0.14531000000000002</c:v>
                </c:pt>
                <c:pt idx="4358">
                  <c:v>0.14535000000000001</c:v>
                </c:pt>
                <c:pt idx="4359">
                  <c:v>0.1454</c:v>
                </c:pt>
                <c:pt idx="4360">
                  <c:v>0.14543</c:v>
                </c:pt>
                <c:pt idx="4361">
                  <c:v>0.14545000000000002</c:v>
                </c:pt>
                <c:pt idx="4362">
                  <c:v>0.14551</c:v>
                </c:pt>
                <c:pt idx="4363">
                  <c:v>0.14555000000000001</c:v>
                </c:pt>
                <c:pt idx="4364">
                  <c:v>0.14557</c:v>
                </c:pt>
                <c:pt idx="4365">
                  <c:v>0.14559000000000002</c:v>
                </c:pt>
                <c:pt idx="4366">
                  <c:v>0.14562</c:v>
                </c:pt>
                <c:pt idx="4367">
                  <c:v>0.14565</c:v>
                </c:pt>
                <c:pt idx="4368">
                  <c:v>0.14566000000000001</c:v>
                </c:pt>
                <c:pt idx="4369">
                  <c:v>0.14572000000000002</c:v>
                </c:pt>
                <c:pt idx="4370">
                  <c:v>0.14572000000000002</c:v>
                </c:pt>
                <c:pt idx="4371">
                  <c:v>0.14578000000000002</c:v>
                </c:pt>
                <c:pt idx="4372">
                  <c:v>0.14579</c:v>
                </c:pt>
                <c:pt idx="4373">
                  <c:v>0.14584000000000003</c:v>
                </c:pt>
                <c:pt idx="4374">
                  <c:v>0.14585000000000001</c:v>
                </c:pt>
                <c:pt idx="4375">
                  <c:v>0.1459</c:v>
                </c:pt>
                <c:pt idx="4376">
                  <c:v>0.14593</c:v>
                </c:pt>
                <c:pt idx="4377">
                  <c:v>0.14598</c:v>
                </c:pt>
                <c:pt idx="4378">
                  <c:v>0.14601</c:v>
                </c:pt>
                <c:pt idx="4379">
                  <c:v>0.14603000000000002</c:v>
                </c:pt>
                <c:pt idx="4380">
                  <c:v>0.14607000000000001</c:v>
                </c:pt>
                <c:pt idx="4381">
                  <c:v>0.14611000000000002</c:v>
                </c:pt>
                <c:pt idx="4382">
                  <c:v>0.14617000000000002</c:v>
                </c:pt>
                <c:pt idx="4383">
                  <c:v>0.14620000000000002</c:v>
                </c:pt>
                <c:pt idx="4384">
                  <c:v>0.14625000000000002</c:v>
                </c:pt>
                <c:pt idx="4385">
                  <c:v>0.14629</c:v>
                </c:pt>
                <c:pt idx="4386">
                  <c:v>0.14630000000000001</c:v>
                </c:pt>
                <c:pt idx="4387">
                  <c:v>0.14632000000000001</c:v>
                </c:pt>
                <c:pt idx="4388">
                  <c:v>0.14635000000000001</c:v>
                </c:pt>
                <c:pt idx="4389">
                  <c:v>0.14639000000000002</c:v>
                </c:pt>
                <c:pt idx="4390">
                  <c:v>0.14642000000000002</c:v>
                </c:pt>
                <c:pt idx="4391">
                  <c:v>0.14647000000000002</c:v>
                </c:pt>
                <c:pt idx="4392">
                  <c:v>0.14651</c:v>
                </c:pt>
                <c:pt idx="4393">
                  <c:v>0.14654</c:v>
                </c:pt>
                <c:pt idx="4394">
                  <c:v>0.14657000000000001</c:v>
                </c:pt>
                <c:pt idx="4395">
                  <c:v>0.14660000000000001</c:v>
                </c:pt>
                <c:pt idx="4396">
                  <c:v>0.14664000000000002</c:v>
                </c:pt>
                <c:pt idx="4397">
                  <c:v>0.14668</c:v>
                </c:pt>
                <c:pt idx="4398">
                  <c:v>0.14672000000000002</c:v>
                </c:pt>
                <c:pt idx="4399">
                  <c:v>0.14674000000000001</c:v>
                </c:pt>
                <c:pt idx="4400">
                  <c:v>0.14676</c:v>
                </c:pt>
                <c:pt idx="4401">
                  <c:v>0.14680000000000001</c:v>
                </c:pt>
                <c:pt idx="4402">
                  <c:v>0.14680000000000001</c:v>
                </c:pt>
                <c:pt idx="4403">
                  <c:v>0.14683000000000002</c:v>
                </c:pt>
                <c:pt idx="4404">
                  <c:v>0.14685000000000001</c:v>
                </c:pt>
                <c:pt idx="4405">
                  <c:v>0.14689000000000002</c:v>
                </c:pt>
                <c:pt idx="4406">
                  <c:v>0.14693000000000001</c:v>
                </c:pt>
                <c:pt idx="4407">
                  <c:v>0.14697000000000002</c:v>
                </c:pt>
                <c:pt idx="4408">
                  <c:v>0.14701</c:v>
                </c:pt>
                <c:pt idx="4409">
                  <c:v>0.14704</c:v>
                </c:pt>
                <c:pt idx="4410">
                  <c:v>0.14708000000000002</c:v>
                </c:pt>
                <c:pt idx="4411">
                  <c:v>0.14712</c:v>
                </c:pt>
                <c:pt idx="4412">
                  <c:v>0.14713000000000001</c:v>
                </c:pt>
                <c:pt idx="4413">
                  <c:v>0.14718000000000001</c:v>
                </c:pt>
                <c:pt idx="4414">
                  <c:v>0.14723</c:v>
                </c:pt>
                <c:pt idx="4415">
                  <c:v>0.14726</c:v>
                </c:pt>
                <c:pt idx="4416">
                  <c:v>0.14728000000000002</c:v>
                </c:pt>
                <c:pt idx="4417">
                  <c:v>0.14731000000000002</c:v>
                </c:pt>
                <c:pt idx="4418">
                  <c:v>0.14735000000000001</c:v>
                </c:pt>
                <c:pt idx="4419">
                  <c:v>0.14739000000000002</c:v>
                </c:pt>
                <c:pt idx="4420">
                  <c:v>0.14743000000000001</c:v>
                </c:pt>
                <c:pt idx="4421">
                  <c:v>0.14745000000000003</c:v>
                </c:pt>
                <c:pt idx="4422">
                  <c:v>0.14751</c:v>
                </c:pt>
                <c:pt idx="4423">
                  <c:v>0.14752000000000001</c:v>
                </c:pt>
                <c:pt idx="4424">
                  <c:v>0.14756000000000002</c:v>
                </c:pt>
                <c:pt idx="4425">
                  <c:v>0.14760000000000001</c:v>
                </c:pt>
                <c:pt idx="4426">
                  <c:v>0.14763000000000001</c:v>
                </c:pt>
                <c:pt idx="4427">
                  <c:v>0.14766000000000001</c:v>
                </c:pt>
                <c:pt idx="4428">
                  <c:v>0.14771000000000001</c:v>
                </c:pt>
                <c:pt idx="4429">
                  <c:v>0.14773</c:v>
                </c:pt>
                <c:pt idx="4430">
                  <c:v>0.14778000000000002</c:v>
                </c:pt>
                <c:pt idx="4431">
                  <c:v>0.14780000000000001</c:v>
                </c:pt>
                <c:pt idx="4432">
                  <c:v>0.14784</c:v>
                </c:pt>
                <c:pt idx="4433">
                  <c:v>0.14786000000000002</c:v>
                </c:pt>
                <c:pt idx="4434">
                  <c:v>0.14791000000000001</c:v>
                </c:pt>
                <c:pt idx="4435">
                  <c:v>0.14792000000000002</c:v>
                </c:pt>
                <c:pt idx="4436">
                  <c:v>0.14795000000000003</c:v>
                </c:pt>
                <c:pt idx="4437">
                  <c:v>0.14798</c:v>
                </c:pt>
                <c:pt idx="4438">
                  <c:v>0.14802000000000001</c:v>
                </c:pt>
                <c:pt idx="4439">
                  <c:v>0.14803000000000002</c:v>
                </c:pt>
                <c:pt idx="4440">
                  <c:v>0.14806000000000002</c:v>
                </c:pt>
                <c:pt idx="4441">
                  <c:v>0.14810000000000001</c:v>
                </c:pt>
                <c:pt idx="4442">
                  <c:v>0.14815</c:v>
                </c:pt>
                <c:pt idx="4443">
                  <c:v>0.14819000000000002</c:v>
                </c:pt>
                <c:pt idx="4444">
                  <c:v>0.14822000000000002</c:v>
                </c:pt>
                <c:pt idx="4445">
                  <c:v>0.14826</c:v>
                </c:pt>
                <c:pt idx="4446">
                  <c:v>0.14829000000000001</c:v>
                </c:pt>
                <c:pt idx="4447">
                  <c:v>0.14831000000000003</c:v>
                </c:pt>
                <c:pt idx="4448">
                  <c:v>0.14834</c:v>
                </c:pt>
                <c:pt idx="4449">
                  <c:v>0.14839000000000002</c:v>
                </c:pt>
                <c:pt idx="4450">
                  <c:v>0.14843000000000001</c:v>
                </c:pt>
                <c:pt idx="4451">
                  <c:v>0.14845</c:v>
                </c:pt>
                <c:pt idx="4452">
                  <c:v>0.14847000000000002</c:v>
                </c:pt>
                <c:pt idx="4453">
                  <c:v>0.14853000000000002</c:v>
                </c:pt>
                <c:pt idx="4454">
                  <c:v>0.14854000000000001</c:v>
                </c:pt>
                <c:pt idx="4455">
                  <c:v>0.14858000000000002</c:v>
                </c:pt>
                <c:pt idx="4456">
                  <c:v>0.14861000000000002</c:v>
                </c:pt>
                <c:pt idx="4457">
                  <c:v>0.14864000000000002</c:v>
                </c:pt>
                <c:pt idx="4458">
                  <c:v>0.14869000000000002</c:v>
                </c:pt>
                <c:pt idx="4459">
                  <c:v>0.14871000000000001</c:v>
                </c:pt>
                <c:pt idx="4460">
                  <c:v>0.14873</c:v>
                </c:pt>
                <c:pt idx="4461">
                  <c:v>0.14876</c:v>
                </c:pt>
                <c:pt idx="4462">
                  <c:v>0.14882000000000001</c:v>
                </c:pt>
                <c:pt idx="4463">
                  <c:v>0.14886000000000002</c:v>
                </c:pt>
                <c:pt idx="4464">
                  <c:v>0.14889000000000002</c:v>
                </c:pt>
                <c:pt idx="4465">
                  <c:v>0.14893000000000001</c:v>
                </c:pt>
                <c:pt idx="4466">
                  <c:v>0.14896000000000001</c:v>
                </c:pt>
                <c:pt idx="4467">
                  <c:v>0.14899000000000001</c:v>
                </c:pt>
                <c:pt idx="4468">
                  <c:v>0.14903000000000002</c:v>
                </c:pt>
                <c:pt idx="4469">
                  <c:v>0.14906000000000003</c:v>
                </c:pt>
                <c:pt idx="4470">
                  <c:v>0.14908000000000002</c:v>
                </c:pt>
                <c:pt idx="4471">
                  <c:v>0.14912</c:v>
                </c:pt>
                <c:pt idx="4472">
                  <c:v>0.14915</c:v>
                </c:pt>
                <c:pt idx="4473">
                  <c:v>0.14917000000000002</c:v>
                </c:pt>
                <c:pt idx="4474">
                  <c:v>0.14923</c:v>
                </c:pt>
                <c:pt idx="4475">
                  <c:v>0.14924000000000001</c:v>
                </c:pt>
                <c:pt idx="4476">
                  <c:v>0.14929000000000001</c:v>
                </c:pt>
                <c:pt idx="4477">
                  <c:v>0.14931000000000003</c:v>
                </c:pt>
                <c:pt idx="4478">
                  <c:v>0.14934</c:v>
                </c:pt>
                <c:pt idx="4479">
                  <c:v>0.14935000000000001</c:v>
                </c:pt>
                <c:pt idx="4480">
                  <c:v>0.14939000000000002</c:v>
                </c:pt>
                <c:pt idx="4481">
                  <c:v>0.14945</c:v>
                </c:pt>
                <c:pt idx="4482">
                  <c:v>0.14949000000000001</c:v>
                </c:pt>
                <c:pt idx="4483">
                  <c:v>0.14953000000000002</c:v>
                </c:pt>
                <c:pt idx="4484">
                  <c:v>0.14956</c:v>
                </c:pt>
                <c:pt idx="4485">
                  <c:v>0.14962</c:v>
                </c:pt>
                <c:pt idx="4486">
                  <c:v>0.14963000000000001</c:v>
                </c:pt>
                <c:pt idx="4487">
                  <c:v>0.14966000000000002</c:v>
                </c:pt>
                <c:pt idx="4488">
                  <c:v>0.14969000000000002</c:v>
                </c:pt>
                <c:pt idx="4489">
                  <c:v>0.14973</c:v>
                </c:pt>
                <c:pt idx="4490">
                  <c:v>0.14976</c:v>
                </c:pt>
                <c:pt idx="4491">
                  <c:v>0.14979000000000001</c:v>
                </c:pt>
                <c:pt idx="4492">
                  <c:v>0.14982000000000001</c:v>
                </c:pt>
                <c:pt idx="4493">
                  <c:v>0.14985000000000001</c:v>
                </c:pt>
                <c:pt idx="4494">
                  <c:v>0.14990000000000001</c:v>
                </c:pt>
                <c:pt idx="4495">
                  <c:v>0.14992000000000003</c:v>
                </c:pt>
                <c:pt idx="4496">
                  <c:v>0.14995</c:v>
                </c:pt>
                <c:pt idx="4497">
                  <c:v>0.14999000000000001</c:v>
                </c:pt>
                <c:pt idx="4498">
                  <c:v>0.15003000000000002</c:v>
                </c:pt>
                <c:pt idx="4499">
                  <c:v>0.15006</c:v>
                </c:pt>
                <c:pt idx="4500">
                  <c:v>0.15010000000000001</c:v>
                </c:pt>
                <c:pt idx="4501">
                  <c:v>0.15011000000000002</c:v>
                </c:pt>
                <c:pt idx="4502">
                  <c:v>0.15015000000000001</c:v>
                </c:pt>
                <c:pt idx="4503">
                  <c:v>0.15017000000000003</c:v>
                </c:pt>
                <c:pt idx="4504">
                  <c:v>0.15019000000000002</c:v>
                </c:pt>
                <c:pt idx="4505">
                  <c:v>0.15024000000000001</c:v>
                </c:pt>
                <c:pt idx="4506">
                  <c:v>0.15027000000000001</c:v>
                </c:pt>
                <c:pt idx="4507">
                  <c:v>0.15031</c:v>
                </c:pt>
                <c:pt idx="4508">
                  <c:v>0.15034</c:v>
                </c:pt>
                <c:pt idx="4509">
                  <c:v>0.15039000000000002</c:v>
                </c:pt>
                <c:pt idx="4510">
                  <c:v>0.15043000000000001</c:v>
                </c:pt>
                <c:pt idx="4511">
                  <c:v>0.15045</c:v>
                </c:pt>
                <c:pt idx="4512">
                  <c:v>0.15051</c:v>
                </c:pt>
                <c:pt idx="4513">
                  <c:v>0.15053000000000002</c:v>
                </c:pt>
                <c:pt idx="4514">
                  <c:v>0.15056</c:v>
                </c:pt>
                <c:pt idx="4515">
                  <c:v>0.15059</c:v>
                </c:pt>
                <c:pt idx="4516">
                  <c:v>0.15061000000000002</c:v>
                </c:pt>
                <c:pt idx="4517">
                  <c:v>0.15063000000000001</c:v>
                </c:pt>
                <c:pt idx="4518">
                  <c:v>0.15069000000000002</c:v>
                </c:pt>
                <c:pt idx="4519">
                  <c:v>0.1507</c:v>
                </c:pt>
                <c:pt idx="4520">
                  <c:v>0.15075000000000002</c:v>
                </c:pt>
                <c:pt idx="4521">
                  <c:v>0.15078000000000003</c:v>
                </c:pt>
                <c:pt idx="4522">
                  <c:v>0.15083000000000002</c:v>
                </c:pt>
                <c:pt idx="4523">
                  <c:v>0.15082000000000001</c:v>
                </c:pt>
                <c:pt idx="4524">
                  <c:v>0.15089000000000002</c:v>
                </c:pt>
                <c:pt idx="4525">
                  <c:v>0.15091000000000002</c:v>
                </c:pt>
                <c:pt idx="4526">
                  <c:v>0.15094000000000002</c:v>
                </c:pt>
                <c:pt idx="4527">
                  <c:v>0.15098</c:v>
                </c:pt>
                <c:pt idx="4528">
                  <c:v>0.15100000000000002</c:v>
                </c:pt>
                <c:pt idx="4529">
                  <c:v>0.15103000000000003</c:v>
                </c:pt>
                <c:pt idx="4530">
                  <c:v>0.15109</c:v>
                </c:pt>
                <c:pt idx="4531">
                  <c:v>0.15111000000000002</c:v>
                </c:pt>
                <c:pt idx="4532">
                  <c:v>0.15115000000000001</c:v>
                </c:pt>
                <c:pt idx="4533">
                  <c:v>0.15118000000000001</c:v>
                </c:pt>
                <c:pt idx="4534">
                  <c:v>0.15123</c:v>
                </c:pt>
                <c:pt idx="4535">
                  <c:v>0.15124000000000001</c:v>
                </c:pt>
                <c:pt idx="4536">
                  <c:v>0.15129000000000001</c:v>
                </c:pt>
                <c:pt idx="4537">
                  <c:v>0.15131</c:v>
                </c:pt>
                <c:pt idx="4538">
                  <c:v>0.15133000000000002</c:v>
                </c:pt>
                <c:pt idx="4539">
                  <c:v>0.15136000000000002</c:v>
                </c:pt>
                <c:pt idx="4540">
                  <c:v>0.15140000000000001</c:v>
                </c:pt>
                <c:pt idx="4541">
                  <c:v>0.15143000000000001</c:v>
                </c:pt>
                <c:pt idx="4542">
                  <c:v>0.15146000000000001</c:v>
                </c:pt>
                <c:pt idx="4543">
                  <c:v>0.15151000000000001</c:v>
                </c:pt>
                <c:pt idx="4544">
                  <c:v>0.15153000000000003</c:v>
                </c:pt>
                <c:pt idx="4545">
                  <c:v>0.15158000000000002</c:v>
                </c:pt>
                <c:pt idx="4546">
                  <c:v>0.15163000000000001</c:v>
                </c:pt>
                <c:pt idx="4547">
                  <c:v>0.15165000000000001</c:v>
                </c:pt>
                <c:pt idx="4548">
                  <c:v>0.15168000000000001</c:v>
                </c:pt>
                <c:pt idx="4549">
                  <c:v>0.15173</c:v>
                </c:pt>
                <c:pt idx="4550">
                  <c:v>0.15177000000000002</c:v>
                </c:pt>
                <c:pt idx="4551">
                  <c:v>0.15178000000000003</c:v>
                </c:pt>
                <c:pt idx="4552">
                  <c:v>0.15182000000000001</c:v>
                </c:pt>
                <c:pt idx="4553">
                  <c:v>0.15185000000000001</c:v>
                </c:pt>
                <c:pt idx="4554">
                  <c:v>0.15189000000000002</c:v>
                </c:pt>
                <c:pt idx="4555">
                  <c:v>0.15193000000000001</c:v>
                </c:pt>
                <c:pt idx="4556">
                  <c:v>0.15197000000000002</c:v>
                </c:pt>
                <c:pt idx="4557">
                  <c:v>0.15203</c:v>
                </c:pt>
                <c:pt idx="4558">
                  <c:v>0.15204000000000001</c:v>
                </c:pt>
                <c:pt idx="4559">
                  <c:v>0.15205000000000002</c:v>
                </c:pt>
                <c:pt idx="4560">
                  <c:v>0.15210000000000001</c:v>
                </c:pt>
                <c:pt idx="4561">
                  <c:v>0.15212000000000001</c:v>
                </c:pt>
                <c:pt idx="4562">
                  <c:v>0.15215000000000001</c:v>
                </c:pt>
                <c:pt idx="4563">
                  <c:v>0.15217</c:v>
                </c:pt>
                <c:pt idx="4564">
                  <c:v>0.1522</c:v>
                </c:pt>
                <c:pt idx="4565">
                  <c:v>0.15223</c:v>
                </c:pt>
                <c:pt idx="4566">
                  <c:v>0.15228</c:v>
                </c:pt>
                <c:pt idx="4567">
                  <c:v>0.15230000000000002</c:v>
                </c:pt>
                <c:pt idx="4568">
                  <c:v>0.15234</c:v>
                </c:pt>
                <c:pt idx="4569">
                  <c:v>0.15238000000000002</c:v>
                </c:pt>
                <c:pt idx="4570">
                  <c:v>0.15239000000000003</c:v>
                </c:pt>
                <c:pt idx="4571">
                  <c:v>0.15243000000000001</c:v>
                </c:pt>
                <c:pt idx="4572">
                  <c:v>0.15247000000000002</c:v>
                </c:pt>
                <c:pt idx="4573">
                  <c:v>0.15250000000000002</c:v>
                </c:pt>
                <c:pt idx="4574">
                  <c:v>0.15254000000000001</c:v>
                </c:pt>
                <c:pt idx="4575">
                  <c:v>0.15258000000000002</c:v>
                </c:pt>
                <c:pt idx="4576">
                  <c:v>0.15264000000000003</c:v>
                </c:pt>
                <c:pt idx="4577">
                  <c:v>0.15266000000000002</c:v>
                </c:pt>
                <c:pt idx="4578">
                  <c:v>0.15268000000000001</c:v>
                </c:pt>
                <c:pt idx="4579">
                  <c:v>0.1527</c:v>
                </c:pt>
                <c:pt idx="4580">
                  <c:v>0.15274000000000001</c:v>
                </c:pt>
                <c:pt idx="4581">
                  <c:v>0.15277000000000002</c:v>
                </c:pt>
                <c:pt idx="4582">
                  <c:v>0.15283000000000002</c:v>
                </c:pt>
                <c:pt idx="4583">
                  <c:v>0.15287000000000001</c:v>
                </c:pt>
                <c:pt idx="4584">
                  <c:v>0.15289000000000003</c:v>
                </c:pt>
                <c:pt idx="4585">
                  <c:v>0.15291000000000002</c:v>
                </c:pt>
                <c:pt idx="4586">
                  <c:v>0.15295</c:v>
                </c:pt>
                <c:pt idx="4587">
                  <c:v>0.15301000000000001</c:v>
                </c:pt>
                <c:pt idx="4588">
                  <c:v>0.15304000000000001</c:v>
                </c:pt>
                <c:pt idx="4589">
                  <c:v>0.15306</c:v>
                </c:pt>
                <c:pt idx="4590">
                  <c:v>0.15310000000000001</c:v>
                </c:pt>
                <c:pt idx="4591">
                  <c:v>0.15313000000000002</c:v>
                </c:pt>
                <c:pt idx="4592">
                  <c:v>0.15316000000000002</c:v>
                </c:pt>
                <c:pt idx="4593">
                  <c:v>0.15318000000000001</c:v>
                </c:pt>
                <c:pt idx="4594">
                  <c:v>0.15325000000000003</c:v>
                </c:pt>
                <c:pt idx="4595">
                  <c:v>0.15328</c:v>
                </c:pt>
                <c:pt idx="4596">
                  <c:v>0.15329000000000001</c:v>
                </c:pt>
                <c:pt idx="4597">
                  <c:v>0.15332000000000001</c:v>
                </c:pt>
                <c:pt idx="4598">
                  <c:v>0.15333000000000002</c:v>
                </c:pt>
                <c:pt idx="4599">
                  <c:v>0.15337000000000001</c:v>
                </c:pt>
                <c:pt idx="4600">
                  <c:v>0.15340000000000001</c:v>
                </c:pt>
                <c:pt idx="4601">
                  <c:v>0.15344000000000002</c:v>
                </c:pt>
                <c:pt idx="4602">
                  <c:v>0.15347000000000002</c:v>
                </c:pt>
                <c:pt idx="4603">
                  <c:v>0.15351000000000001</c:v>
                </c:pt>
                <c:pt idx="4604">
                  <c:v>0.15357000000000001</c:v>
                </c:pt>
                <c:pt idx="4605">
                  <c:v>0.15359</c:v>
                </c:pt>
                <c:pt idx="4606">
                  <c:v>0.15362000000000001</c:v>
                </c:pt>
                <c:pt idx="4607">
                  <c:v>0.15368000000000001</c:v>
                </c:pt>
                <c:pt idx="4608">
                  <c:v>0.15369000000000002</c:v>
                </c:pt>
                <c:pt idx="4609">
                  <c:v>0.15374000000000002</c:v>
                </c:pt>
                <c:pt idx="4610">
                  <c:v>0.15376000000000001</c:v>
                </c:pt>
                <c:pt idx="4611">
                  <c:v>0.15378</c:v>
                </c:pt>
                <c:pt idx="4612">
                  <c:v>0.15382000000000001</c:v>
                </c:pt>
                <c:pt idx="4613">
                  <c:v>0.15386000000000002</c:v>
                </c:pt>
                <c:pt idx="4614">
                  <c:v>0.15387000000000001</c:v>
                </c:pt>
                <c:pt idx="4615">
                  <c:v>0.15390000000000001</c:v>
                </c:pt>
                <c:pt idx="4616">
                  <c:v>0.15395</c:v>
                </c:pt>
                <c:pt idx="4617">
                  <c:v>0.15399000000000002</c:v>
                </c:pt>
                <c:pt idx="4618">
                  <c:v>0.15402000000000002</c:v>
                </c:pt>
                <c:pt idx="4619">
                  <c:v>0.15406</c:v>
                </c:pt>
                <c:pt idx="4620">
                  <c:v>0.15410000000000001</c:v>
                </c:pt>
                <c:pt idx="4621">
                  <c:v>0.15412000000000001</c:v>
                </c:pt>
                <c:pt idx="4622">
                  <c:v>0.15416000000000002</c:v>
                </c:pt>
                <c:pt idx="4623">
                  <c:v>0.15418000000000001</c:v>
                </c:pt>
                <c:pt idx="4624">
                  <c:v>0.15422000000000002</c:v>
                </c:pt>
                <c:pt idx="4625">
                  <c:v>0.15426000000000001</c:v>
                </c:pt>
                <c:pt idx="4626">
                  <c:v>0.15431</c:v>
                </c:pt>
                <c:pt idx="4627">
                  <c:v>0.15433000000000002</c:v>
                </c:pt>
                <c:pt idx="4628">
                  <c:v>0.15436000000000002</c:v>
                </c:pt>
                <c:pt idx="4629">
                  <c:v>0.15437000000000001</c:v>
                </c:pt>
                <c:pt idx="4630">
                  <c:v>0.15440000000000001</c:v>
                </c:pt>
                <c:pt idx="4631">
                  <c:v>0.15444000000000002</c:v>
                </c:pt>
                <c:pt idx="4632">
                  <c:v>0.15448000000000001</c:v>
                </c:pt>
                <c:pt idx="4633">
                  <c:v>0.15453</c:v>
                </c:pt>
                <c:pt idx="4634">
                  <c:v>0.15456</c:v>
                </c:pt>
                <c:pt idx="4635">
                  <c:v>0.15459000000000001</c:v>
                </c:pt>
                <c:pt idx="4636">
                  <c:v>0.15463000000000002</c:v>
                </c:pt>
                <c:pt idx="4637">
                  <c:v>0.15466000000000002</c:v>
                </c:pt>
                <c:pt idx="4638">
                  <c:v>0.15471000000000001</c:v>
                </c:pt>
                <c:pt idx="4639">
                  <c:v>0.15473000000000001</c:v>
                </c:pt>
                <c:pt idx="4640">
                  <c:v>0.15472000000000002</c:v>
                </c:pt>
                <c:pt idx="4641">
                  <c:v>0.15477000000000002</c:v>
                </c:pt>
                <c:pt idx="4642">
                  <c:v>0.15484000000000001</c:v>
                </c:pt>
                <c:pt idx="4643">
                  <c:v>0.15486000000000003</c:v>
                </c:pt>
                <c:pt idx="4644">
                  <c:v>0.15490000000000001</c:v>
                </c:pt>
                <c:pt idx="4645">
                  <c:v>0.15493000000000001</c:v>
                </c:pt>
                <c:pt idx="4646">
                  <c:v>0.15496000000000001</c:v>
                </c:pt>
                <c:pt idx="4647">
                  <c:v>0.15498000000000001</c:v>
                </c:pt>
                <c:pt idx="4648">
                  <c:v>0.15502000000000002</c:v>
                </c:pt>
                <c:pt idx="4649">
                  <c:v>0.15504000000000001</c:v>
                </c:pt>
                <c:pt idx="4650">
                  <c:v>0.15506</c:v>
                </c:pt>
                <c:pt idx="4651">
                  <c:v>0.15511000000000003</c:v>
                </c:pt>
                <c:pt idx="4652">
                  <c:v>0.15512000000000001</c:v>
                </c:pt>
                <c:pt idx="4653">
                  <c:v>0.15517</c:v>
                </c:pt>
                <c:pt idx="4654">
                  <c:v>0.15521000000000001</c:v>
                </c:pt>
                <c:pt idx="4655">
                  <c:v>0.15528</c:v>
                </c:pt>
                <c:pt idx="4656">
                  <c:v>0.15531</c:v>
                </c:pt>
                <c:pt idx="4657">
                  <c:v>0.15533000000000002</c:v>
                </c:pt>
                <c:pt idx="4658">
                  <c:v>0.15534000000000001</c:v>
                </c:pt>
                <c:pt idx="4659">
                  <c:v>0.15538000000000002</c:v>
                </c:pt>
                <c:pt idx="4660">
                  <c:v>0.15542</c:v>
                </c:pt>
                <c:pt idx="4661">
                  <c:v>0.15542</c:v>
                </c:pt>
                <c:pt idx="4662">
                  <c:v>0.15549000000000002</c:v>
                </c:pt>
                <c:pt idx="4663">
                  <c:v>0.1555</c:v>
                </c:pt>
                <c:pt idx="4664">
                  <c:v>0.15554000000000001</c:v>
                </c:pt>
                <c:pt idx="4665">
                  <c:v>0.15556</c:v>
                </c:pt>
                <c:pt idx="4666">
                  <c:v>0.15560000000000002</c:v>
                </c:pt>
                <c:pt idx="4667">
                  <c:v>0.15563000000000002</c:v>
                </c:pt>
                <c:pt idx="4668">
                  <c:v>0.15566000000000002</c:v>
                </c:pt>
                <c:pt idx="4669">
                  <c:v>0.15571000000000002</c:v>
                </c:pt>
                <c:pt idx="4670">
                  <c:v>0.15575</c:v>
                </c:pt>
                <c:pt idx="4671">
                  <c:v>0.15580000000000002</c:v>
                </c:pt>
                <c:pt idx="4672">
                  <c:v>0.15585000000000002</c:v>
                </c:pt>
                <c:pt idx="4673">
                  <c:v>0.15587000000000001</c:v>
                </c:pt>
                <c:pt idx="4674">
                  <c:v>0.15589</c:v>
                </c:pt>
                <c:pt idx="4675">
                  <c:v>0.15594000000000002</c:v>
                </c:pt>
                <c:pt idx="4676">
                  <c:v>0.15597000000000003</c:v>
                </c:pt>
                <c:pt idx="4677">
                  <c:v>0.156</c:v>
                </c:pt>
                <c:pt idx="4678">
                  <c:v>0.15603</c:v>
                </c:pt>
                <c:pt idx="4679">
                  <c:v>0.15603</c:v>
                </c:pt>
                <c:pt idx="4680">
                  <c:v>0.15608000000000002</c:v>
                </c:pt>
                <c:pt idx="4681">
                  <c:v>0.15609000000000001</c:v>
                </c:pt>
                <c:pt idx="4682">
                  <c:v>0.15614</c:v>
                </c:pt>
                <c:pt idx="4683">
                  <c:v>0.15617</c:v>
                </c:pt>
                <c:pt idx="4684">
                  <c:v>0.15621000000000002</c:v>
                </c:pt>
                <c:pt idx="4685">
                  <c:v>0.15624000000000002</c:v>
                </c:pt>
                <c:pt idx="4686">
                  <c:v>0.15626000000000001</c:v>
                </c:pt>
                <c:pt idx="4687">
                  <c:v>0.15629000000000001</c:v>
                </c:pt>
                <c:pt idx="4688">
                  <c:v>0.15633000000000002</c:v>
                </c:pt>
                <c:pt idx="4689">
                  <c:v>0.15636</c:v>
                </c:pt>
                <c:pt idx="4690">
                  <c:v>0.15639</c:v>
                </c:pt>
                <c:pt idx="4691">
                  <c:v>0.15643000000000001</c:v>
                </c:pt>
                <c:pt idx="4692">
                  <c:v>0.15646000000000002</c:v>
                </c:pt>
                <c:pt idx="4693">
                  <c:v>0.15649000000000002</c:v>
                </c:pt>
                <c:pt idx="4694">
                  <c:v>0.15654000000000001</c:v>
                </c:pt>
                <c:pt idx="4695">
                  <c:v>0.15659000000000001</c:v>
                </c:pt>
                <c:pt idx="4696">
                  <c:v>0.15664</c:v>
                </c:pt>
                <c:pt idx="4697">
                  <c:v>0.15667</c:v>
                </c:pt>
                <c:pt idx="4698">
                  <c:v>0.15668000000000001</c:v>
                </c:pt>
                <c:pt idx="4699">
                  <c:v>0.15671000000000002</c:v>
                </c:pt>
                <c:pt idx="4700">
                  <c:v>0.15675</c:v>
                </c:pt>
                <c:pt idx="4701">
                  <c:v>0.15678</c:v>
                </c:pt>
                <c:pt idx="4702">
                  <c:v>0.15682000000000001</c:v>
                </c:pt>
                <c:pt idx="4703">
                  <c:v>0.15686</c:v>
                </c:pt>
                <c:pt idx="4704">
                  <c:v>0.15690000000000001</c:v>
                </c:pt>
                <c:pt idx="4705">
                  <c:v>0.15691000000000002</c:v>
                </c:pt>
                <c:pt idx="4706">
                  <c:v>0.15695000000000001</c:v>
                </c:pt>
                <c:pt idx="4707">
                  <c:v>0.15698000000000001</c:v>
                </c:pt>
                <c:pt idx="4708">
                  <c:v>0.15703</c:v>
                </c:pt>
                <c:pt idx="4709">
                  <c:v>0.15706000000000001</c:v>
                </c:pt>
                <c:pt idx="4710">
                  <c:v>0.15710000000000002</c:v>
                </c:pt>
                <c:pt idx="4711">
                  <c:v>0.15713000000000002</c:v>
                </c:pt>
                <c:pt idx="4712">
                  <c:v>0.15717</c:v>
                </c:pt>
                <c:pt idx="4713">
                  <c:v>0.15720000000000001</c:v>
                </c:pt>
                <c:pt idx="4714">
                  <c:v>0.15723000000000001</c:v>
                </c:pt>
                <c:pt idx="4715">
                  <c:v>0.15726000000000001</c:v>
                </c:pt>
                <c:pt idx="4716">
                  <c:v>0.15730000000000002</c:v>
                </c:pt>
                <c:pt idx="4717">
                  <c:v>0.15734000000000001</c:v>
                </c:pt>
                <c:pt idx="4718">
                  <c:v>0.15738000000000002</c:v>
                </c:pt>
                <c:pt idx="4719">
                  <c:v>0.15741000000000002</c:v>
                </c:pt>
                <c:pt idx="4720">
                  <c:v>0.15744000000000002</c:v>
                </c:pt>
                <c:pt idx="4721">
                  <c:v>0.15745000000000001</c:v>
                </c:pt>
                <c:pt idx="4722">
                  <c:v>0.15748000000000001</c:v>
                </c:pt>
                <c:pt idx="4723">
                  <c:v>0.15754000000000001</c:v>
                </c:pt>
                <c:pt idx="4724">
                  <c:v>0.15755000000000002</c:v>
                </c:pt>
                <c:pt idx="4725">
                  <c:v>0.15762000000000001</c:v>
                </c:pt>
                <c:pt idx="4726">
                  <c:v>0.15763000000000002</c:v>
                </c:pt>
                <c:pt idx="4727">
                  <c:v>0.15767</c:v>
                </c:pt>
                <c:pt idx="4728">
                  <c:v>0.15769000000000002</c:v>
                </c:pt>
                <c:pt idx="4729">
                  <c:v>0.15772</c:v>
                </c:pt>
                <c:pt idx="4730">
                  <c:v>0.15775</c:v>
                </c:pt>
                <c:pt idx="4731">
                  <c:v>0.15779000000000001</c:v>
                </c:pt>
                <c:pt idx="4732">
                  <c:v>0.15783000000000003</c:v>
                </c:pt>
                <c:pt idx="4733">
                  <c:v>0.15785000000000002</c:v>
                </c:pt>
                <c:pt idx="4734">
                  <c:v>0.15788000000000002</c:v>
                </c:pt>
                <c:pt idx="4735">
                  <c:v>0.15793000000000001</c:v>
                </c:pt>
                <c:pt idx="4736">
                  <c:v>0.15797</c:v>
                </c:pt>
                <c:pt idx="4737">
                  <c:v>0.15801000000000001</c:v>
                </c:pt>
                <c:pt idx="4738">
                  <c:v>0.15804000000000001</c:v>
                </c:pt>
                <c:pt idx="4739">
                  <c:v>0.15805000000000002</c:v>
                </c:pt>
                <c:pt idx="4740">
                  <c:v>0.15809000000000001</c:v>
                </c:pt>
                <c:pt idx="4741">
                  <c:v>0.15811</c:v>
                </c:pt>
                <c:pt idx="4742">
                  <c:v>0.15816000000000002</c:v>
                </c:pt>
                <c:pt idx="4743">
                  <c:v>0.15819000000000003</c:v>
                </c:pt>
                <c:pt idx="4744">
                  <c:v>0.15821000000000002</c:v>
                </c:pt>
                <c:pt idx="4745">
                  <c:v>0.15824000000000002</c:v>
                </c:pt>
                <c:pt idx="4746">
                  <c:v>0.15827000000000002</c:v>
                </c:pt>
                <c:pt idx="4747">
                  <c:v>0.15831000000000001</c:v>
                </c:pt>
                <c:pt idx="4748">
                  <c:v>0.15834000000000001</c:v>
                </c:pt>
                <c:pt idx="4749">
                  <c:v>0.15837000000000001</c:v>
                </c:pt>
                <c:pt idx="4750">
                  <c:v>0.15839</c:v>
                </c:pt>
                <c:pt idx="4751">
                  <c:v>0.15844000000000003</c:v>
                </c:pt>
                <c:pt idx="4752">
                  <c:v>0.15848000000000001</c:v>
                </c:pt>
                <c:pt idx="4753">
                  <c:v>0.1585</c:v>
                </c:pt>
                <c:pt idx="4754">
                  <c:v>0.15851000000000001</c:v>
                </c:pt>
                <c:pt idx="4755">
                  <c:v>0.15856000000000001</c:v>
                </c:pt>
                <c:pt idx="4756">
                  <c:v>0.15859000000000001</c:v>
                </c:pt>
                <c:pt idx="4757">
                  <c:v>0.15862000000000001</c:v>
                </c:pt>
                <c:pt idx="4758">
                  <c:v>0.15866000000000002</c:v>
                </c:pt>
                <c:pt idx="4759">
                  <c:v>0.15870000000000001</c:v>
                </c:pt>
                <c:pt idx="4760">
                  <c:v>0.15877000000000002</c:v>
                </c:pt>
                <c:pt idx="4761">
                  <c:v>0.15880000000000002</c:v>
                </c:pt>
                <c:pt idx="4762">
                  <c:v>0.15885000000000002</c:v>
                </c:pt>
                <c:pt idx="4763">
                  <c:v>0.15887000000000001</c:v>
                </c:pt>
                <c:pt idx="4764">
                  <c:v>0.15889</c:v>
                </c:pt>
                <c:pt idx="4765">
                  <c:v>0.15892000000000001</c:v>
                </c:pt>
                <c:pt idx="4766">
                  <c:v>0.15896000000000002</c:v>
                </c:pt>
                <c:pt idx="4767">
                  <c:v>0.15898000000000001</c:v>
                </c:pt>
                <c:pt idx="4768">
                  <c:v>0.15901000000000001</c:v>
                </c:pt>
                <c:pt idx="4769">
                  <c:v>0.15904000000000001</c:v>
                </c:pt>
                <c:pt idx="4770">
                  <c:v>0.15909000000000001</c:v>
                </c:pt>
                <c:pt idx="4771">
                  <c:v>0.15913000000000002</c:v>
                </c:pt>
                <c:pt idx="4772">
                  <c:v>0.15918000000000002</c:v>
                </c:pt>
                <c:pt idx="4773">
                  <c:v>0.15921000000000002</c:v>
                </c:pt>
                <c:pt idx="4774">
                  <c:v>0.15924000000000002</c:v>
                </c:pt>
                <c:pt idx="4775">
                  <c:v>0.15928</c:v>
                </c:pt>
                <c:pt idx="4776">
                  <c:v>0.15928</c:v>
                </c:pt>
                <c:pt idx="4777">
                  <c:v>0.15930000000000002</c:v>
                </c:pt>
                <c:pt idx="4778">
                  <c:v>0.15934000000000001</c:v>
                </c:pt>
                <c:pt idx="4779">
                  <c:v>0.15937000000000001</c:v>
                </c:pt>
                <c:pt idx="4780">
                  <c:v>0.15943000000000002</c:v>
                </c:pt>
                <c:pt idx="4781">
                  <c:v>0.15946000000000002</c:v>
                </c:pt>
                <c:pt idx="4782">
                  <c:v>0.15947</c:v>
                </c:pt>
                <c:pt idx="4783">
                  <c:v>0.15954000000000002</c:v>
                </c:pt>
                <c:pt idx="4784">
                  <c:v>0.15955000000000003</c:v>
                </c:pt>
                <c:pt idx="4785">
                  <c:v>0.15958</c:v>
                </c:pt>
                <c:pt idx="4786">
                  <c:v>0.15960000000000002</c:v>
                </c:pt>
                <c:pt idx="4787">
                  <c:v>0.15963000000000002</c:v>
                </c:pt>
                <c:pt idx="4788">
                  <c:v>0.15968000000000002</c:v>
                </c:pt>
                <c:pt idx="4789">
                  <c:v>0.15970000000000001</c:v>
                </c:pt>
                <c:pt idx="4790">
                  <c:v>0.15973000000000001</c:v>
                </c:pt>
                <c:pt idx="4791">
                  <c:v>0.15977000000000002</c:v>
                </c:pt>
                <c:pt idx="4792">
                  <c:v>0.15981000000000001</c:v>
                </c:pt>
                <c:pt idx="4793">
                  <c:v>0.15986</c:v>
                </c:pt>
                <c:pt idx="4794">
                  <c:v>0.15991000000000002</c:v>
                </c:pt>
                <c:pt idx="4795">
                  <c:v>0.15993000000000002</c:v>
                </c:pt>
                <c:pt idx="4796">
                  <c:v>0.15996000000000002</c:v>
                </c:pt>
                <c:pt idx="4797">
                  <c:v>0.16002000000000002</c:v>
                </c:pt>
                <c:pt idx="4798">
                  <c:v>0.16005000000000003</c:v>
                </c:pt>
                <c:pt idx="4799">
                  <c:v>0.16008</c:v>
                </c:pt>
                <c:pt idx="4800">
                  <c:v>0.16013000000000002</c:v>
                </c:pt>
                <c:pt idx="4801">
                  <c:v>0.16013000000000002</c:v>
                </c:pt>
                <c:pt idx="4802">
                  <c:v>0.16016000000000002</c:v>
                </c:pt>
                <c:pt idx="4803">
                  <c:v>0.16021000000000002</c:v>
                </c:pt>
                <c:pt idx="4804">
                  <c:v>0.16021000000000002</c:v>
                </c:pt>
                <c:pt idx="4805">
                  <c:v>0.16025</c:v>
                </c:pt>
                <c:pt idx="4806">
                  <c:v>0.16029000000000002</c:v>
                </c:pt>
                <c:pt idx="4807">
                  <c:v>0.16032000000000002</c:v>
                </c:pt>
                <c:pt idx="4808">
                  <c:v>0.16033</c:v>
                </c:pt>
                <c:pt idx="4809">
                  <c:v>0.16036</c:v>
                </c:pt>
                <c:pt idx="4810">
                  <c:v>0.16040000000000001</c:v>
                </c:pt>
                <c:pt idx="4811">
                  <c:v>0.16045000000000001</c:v>
                </c:pt>
                <c:pt idx="4812">
                  <c:v>0.16049000000000002</c:v>
                </c:pt>
                <c:pt idx="4813">
                  <c:v>0.16052000000000002</c:v>
                </c:pt>
                <c:pt idx="4814">
                  <c:v>0.16054000000000002</c:v>
                </c:pt>
                <c:pt idx="4815">
                  <c:v>0.16059000000000001</c:v>
                </c:pt>
                <c:pt idx="4816">
                  <c:v>0.16062000000000001</c:v>
                </c:pt>
                <c:pt idx="4817">
                  <c:v>0.16065000000000002</c:v>
                </c:pt>
                <c:pt idx="4818">
                  <c:v>0.16068000000000002</c:v>
                </c:pt>
                <c:pt idx="4819">
                  <c:v>0.16070000000000001</c:v>
                </c:pt>
                <c:pt idx="4820">
                  <c:v>0.16072</c:v>
                </c:pt>
                <c:pt idx="4821">
                  <c:v>0.16077000000000002</c:v>
                </c:pt>
                <c:pt idx="4822">
                  <c:v>0.16083</c:v>
                </c:pt>
                <c:pt idx="4823">
                  <c:v>0.16088000000000002</c:v>
                </c:pt>
                <c:pt idx="4824">
                  <c:v>0.16090000000000002</c:v>
                </c:pt>
                <c:pt idx="4825">
                  <c:v>0.16093000000000002</c:v>
                </c:pt>
                <c:pt idx="4826">
                  <c:v>0.16098000000000001</c:v>
                </c:pt>
                <c:pt idx="4827">
                  <c:v>0.16099000000000002</c:v>
                </c:pt>
                <c:pt idx="4828">
                  <c:v>0.16103000000000001</c:v>
                </c:pt>
                <c:pt idx="4829">
                  <c:v>0.16109000000000001</c:v>
                </c:pt>
                <c:pt idx="4830">
                  <c:v>0.16111</c:v>
                </c:pt>
                <c:pt idx="4831">
                  <c:v>0.16112000000000001</c:v>
                </c:pt>
                <c:pt idx="4832">
                  <c:v>0.16113000000000002</c:v>
                </c:pt>
                <c:pt idx="4833">
                  <c:v>0.16118000000000002</c:v>
                </c:pt>
                <c:pt idx="4834">
                  <c:v>0.16122</c:v>
                </c:pt>
                <c:pt idx="4835">
                  <c:v>0.16124000000000002</c:v>
                </c:pt>
                <c:pt idx="4836">
                  <c:v>0.1613</c:v>
                </c:pt>
                <c:pt idx="4837">
                  <c:v>0.16132000000000002</c:v>
                </c:pt>
                <c:pt idx="4838">
                  <c:v>0.16137000000000001</c:v>
                </c:pt>
                <c:pt idx="4839">
                  <c:v>0.16138000000000002</c:v>
                </c:pt>
                <c:pt idx="4840">
                  <c:v>0.16143000000000002</c:v>
                </c:pt>
                <c:pt idx="4841">
                  <c:v>0.16145000000000001</c:v>
                </c:pt>
                <c:pt idx="4842">
                  <c:v>0.16149000000000002</c:v>
                </c:pt>
                <c:pt idx="4843">
                  <c:v>0.16153000000000001</c:v>
                </c:pt>
                <c:pt idx="4844">
                  <c:v>0.16154000000000002</c:v>
                </c:pt>
                <c:pt idx="4845">
                  <c:v>0.16157000000000002</c:v>
                </c:pt>
                <c:pt idx="4846">
                  <c:v>0.16162000000000001</c:v>
                </c:pt>
                <c:pt idx="4847">
                  <c:v>0.16167000000000001</c:v>
                </c:pt>
                <c:pt idx="4848">
                  <c:v>0.16169</c:v>
                </c:pt>
                <c:pt idx="4849">
                  <c:v>0.16171000000000002</c:v>
                </c:pt>
                <c:pt idx="4850">
                  <c:v>0.16174000000000002</c:v>
                </c:pt>
                <c:pt idx="4851">
                  <c:v>0.16177000000000002</c:v>
                </c:pt>
                <c:pt idx="4852">
                  <c:v>0.16181000000000001</c:v>
                </c:pt>
                <c:pt idx="4853">
                  <c:v>0.16184000000000001</c:v>
                </c:pt>
                <c:pt idx="4854">
                  <c:v>0.16190000000000002</c:v>
                </c:pt>
                <c:pt idx="4855">
                  <c:v>0.16193000000000002</c:v>
                </c:pt>
                <c:pt idx="4856">
                  <c:v>0.16196000000000002</c:v>
                </c:pt>
                <c:pt idx="4857">
                  <c:v>0.16200000000000001</c:v>
                </c:pt>
                <c:pt idx="4858">
                  <c:v>0.16202000000000003</c:v>
                </c:pt>
                <c:pt idx="4859">
                  <c:v>0.16204000000000002</c:v>
                </c:pt>
                <c:pt idx="4860">
                  <c:v>0.16209000000000001</c:v>
                </c:pt>
                <c:pt idx="4861">
                  <c:v>0.16214000000000001</c:v>
                </c:pt>
                <c:pt idx="4862">
                  <c:v>0.16213000000000002</c:v>
                </c:pt>
                <c:pt idx="4863">
                  <c:v>0.16217000000000001</c:v>
                </c:pt>
                <c:pt idx="4864">
                  <c:v>0.16221000000000002</c:v>
                </c:pt>
                <c:pt idx="4865">
                  <c:v>0.16223000000000001</c:v>
                </c:pt>
                <c:pt idx="4866">
                  <c:v>0.16228000000000001</c:v>
                </c:pt>
                <c:pt idx="4867">
                  <c:v>0.16233</c:v>
                </c:pt>
                <c:pt idx="4868">
                  <c:v>0.16235000000000002</c:v>
                </c:pt>
                <c:pt idx="4869">
                  <c:v>0.16237000000000001</c:v>
                </c:pt>
                <c:pt idx="4870">
                  <c:v>0.16240000000000002</c:v>
                </c:pt>
                <c:pt idx="4871">
                  <c:v>0.16243000000000002</c:v>
                </c:pt>
                <c:pt idx="4872">
                  <c:v>0.16248000000000001</c:v>
                </c:pt>
                <c:pt idx="4873">
                  <c:v>0.16250000000000001</c:v>
                </c:pt>
                <c:pt idx="4874">
                  <c:v>0.16253000000000001</c:v>
                </c:pt>
                <c:pt idx="4875">
                  <c:v>0.16257000000000002</c:v>
                </c:pt>
                <c:pt idx="4876">
                  <c:v>0.16262000000000001</c:v>
                </c:pt>
                <c:pt idx="4877">
                  <c:v>0.16267000000000001</c:v>
                </c:pt>
                <c:pt idx="4878">
                  <c:v>0.16269</c:v>
                </c:pt>
                <c:pt idx="4879">
                  <c:v>0.16271000000000002</c:v>
                </c:pt>
                <c:pt idx="4880">
                  <c:v>0.16274000000000002</c:v>
                </c:pt>
                <c:pt idx="4881">
                  <c:v>0.16275000000000001</c:v>
                </c:pt>
                <c:pt idx="4882">
                  <c:v>0.16281000000000001</c:v>
                </c:pt>
                <c:pt idx="4883">
                  <c:v>0.16285000000000002</c:v>
                </c:pt>
                <c:pt idx="4884">
                  <c:v>0.16289000000000001</c:v>
                </c:pt>
                <c:pt idx="4885">
                  <c:v>0.16294</c:v>
                </c:pt>
                <c:pt idx="4886">
                  <c:v>0.16296000000000002</c:v>
                </c:pt>
                <c:pt idx="4887">
                  <c:v>0.16298000000000001</c:v>
                </c:pt>
                <c:pt idx="4888">
                  <c:v>0.16303000000000001</c:v>
                </c:pt>
                <c:pt idx="4889">
                  <c:v>0.16306000000000001</c:v>
                </c:pt>
                <c:pt idx="4890">
                  <c:v>0.16308</c:v>
                </c:pt>
                <c:pt idx="4891">
                  <c:v>0.16312000000000001</c:v>
                </c:pt>
                <c:pt idx="4892">
                  <c:v>0.16313000000000002</c:v>
                </c:pt>
                <c:pt idx="4893">
                  <c:v>0.16317000000000001</c:v>
                </c:pt>
                <c:pt idx="4894">
                  <c:v>0.16321000000000002</c:v>
                </c:pt>
                <c:pt idx="4895">
                  <c:v>0.16323000000000001</c:v>
                </c:pt>
                <c:pt idx="4896">
                  <c:v>0.16326000000000002</c:v>
                </c:pt>
                <c:pt idx="4897">
                  <c:v>0.16331000000000001</c:v>
                </c:pt>
                <c:pt idx="4898">
                  <c:v>0.16333</c:v>
                </c:pt>
                <c:pt idx="4899">
                  <c:v>0.16338000000000003</c:v>
                </c:pt>
                <c:pt idx="4900">
                  <c:v>0.16340000000000002</c:v>
                </c:pt>
                <c:pt idx="4901">
                  <c:v>0.16345000000000001</c:v>
                </c:pt>
                <c:pt idx="4902">
                  <c:v>0.16349000000000002</c:v>
                </c:pt>
                <c:pt idx="4903">
                  <c:v>0.16353000000000001</c:v>
                </c:pt>
                <c:pt idx="4904">
                  <c:v>0.16357000000000002</c:v>
                </c:pt>
                <c:pt idx="4905">
                  <c:v>0.16360000000000002</c:v>
                </c:pt>
                <c:pt idx="4906">
                  <c:v>0.16365000000000002</c:v>
                </c:pt>
                <c:pt idx="4907">
                  <c:v>0.16367000000000001</c:v>
                </c:pt>
                <c:pt idx="4908">
                  <c:v>0.16373000000000001</c:v>
                </c:pt>
                <c:pt idx="4909">
                  <c:v>0.16375000000000001</c:v>
                </c:pt>
                <c:pt idx="4910">
                  <c:v>0.16378000000000001</c:v>
                </c:pt>
                <c:pt idx="4911">
                  <c:v>0.1638</c:v>
                </c:pt>
                <c:pt idx="4912">
                  <c:v>0.16383</c:v>
                </c:pt>
                <c:pt idx="4913">
                  <c:v>0.16385000000000002</c:v>
                </c:pt>
                <c:pt idx="4914">
                  <c:v>0.16388000000000003</c:v>
                </c:pt>
                <c:pt idx="4915">
                  <c:v>0.16391</c:v>
                </c:pt>
                <c:pt idx="4916">
                  <c:v>0.16393000000000002</c:v>
                </c:pt>
                <c:pt idx="4917">
                  <c:v>0.16399000000000002</c:v>
                </c:pt>
                <c:pt idx="4918">
                  <c:v>0.16402</c:v>
                </c:pt>
                <c:pt idx="4919">
                  <c:v>0.16405</c:v>
                </c:pt>
                <c:pt idx="4920">
                  <c:v>0.16409000000000001</c:v>
                </c:pt>
                <c:pt idx="4921">
                  <c:v>0.16411000000000001</c:v>
                </c:pt>
                <c:pt idx="4922">
                  <c:v>0.16414000000000001</c:v>
                </c:pt>
                <c:pt idx="4923">
                  <c:v>0.16418000000000002</c:v>
                </c:pt>
                <c:pt idx="4924">
                  <c:v>0.16422</c:v>
                </c:pt>
                <c:pt idx="4925">
                  <c:v>0.16425000000000001</c:v>
                </c:pt>
                <c:pt idx="4926">
                  <c:v>0.16429000000000002</c:v>
                </c:pt>
                <c:pt idx="4927">
                  <c:v>0.16431000000000001</c:v>
                </c:pt>
                <c:pt idx="4928">
                  <c:v>0.16437000000000002</c:v>
                </c:pt>
                <c:pt idx="4929">
                  <c:v>0.16442000000000001</c:v>
                </c:pt>
                <c:pt idx="4930">
                  <c:v>0.16441</c:v>
                </c:pt>
                <c:pt idx="4931">
                  <c:v>0.16445000000000001</c:v>
                </c:pt>
                <c:pt idx="4932">
                  <c:v>0.16449000000000003</c:v>
                </c:pt>
                <c:pt idx="4933">
                  <c:v>0.16452</c:v>
                </c:pt>
                <c:pt idx="4934">
                  <c:v>0.16454000000000002</c:v>
                </c:pt>
                <c:pt idx="4935">
                  <c:v>0.16457000000000002</c:v>
                </c:pt>
                <c:pt idx="4936">
                  <c:v>0.16458</c:v>
                </c:pt>
                <c:pt idx="4937">
                  <c:v>0.16465000000000002</c:v>
                </c:pt>
                <c:pt idx="4938">
                  <c:v>0.16468000000000002</c:v>
                </c:pt>
                <c:pt idx="4939">
                  <c:v>0.16473000000000002</c:v>
                </c:pt>
                <c:pt idx="4940">
                  <c:v>0.16476000000000002</c:v>
                </c:pt>
                <c:pt idx="4941">
                  <c:v>0.16479000000000002</c:v>
                </c:pt>
                <c:pt idx="4942">
                  <c:v>0.16485000000000002</c:v>
                </c:pt>
                <c:pt idx="4943">
                  <c:v>0.16489000000000001</c:v>
                </c:pt>
                <c:pt idx="4944">
                  <c:v>0.16489000000000001</c:v>
                </c:pt>
                <c:pt idx="4945">
                  <c:v>0.16493000000000002</c:v>
                </c:pt>
                <c:pt idx="4946">
                  <c:v>0.16496000000000002</c:v>
                </c:pt>
                <c:pt idx="4947">
                  <c:v>0.16500000000000001</c:v>
                </c:pt>
                <c:pt idx="4948">
                  <c:v>0.16504000000000002</c:v>
                </c:pt>
                <c:pt idx="4949">
                  <c:v>0.16507000000000002</c:v>
                </c:pt>
                <c:pt idx="4950">
                  <c:v>0.16510000000000002</c:v>
                </c:pt>
                <c:pt idx="4951">
                  <c:v>0.16513</c:v>
                </c:pt>
                <c:pt idx="4952">
                  <c:v>0.16518000000000002</c:v>
                </c:pt>
                <c:pt idx="4953">
                  <c:v>0.16521000000000002</c:v>
                </c:pt>
                <c:pt idx="4954">
                  <c:v>0.16523000000000002</c:v>
                </c:pt>
                <c:pt idx="4955">
                  <c:v>0.16526000000000002</c:v>
                </c:pt>
                <c:pt idx="4956">
                  <c:v>0.16528000000000001</c:v>
                </c:pt>
                <c:pt idx="4957">
                  <c:v>0.16534000000000001</c:v>
                </c:pt>
                <c:pt idx="4958">
                  <c:v>0.16536000000000001</c:v>
                </c:pt>
                <c:pt idx="4959">
                  <c:v>0.16540000000000002</c:v>
                </c:pt>
                <c:pt idx="4960">
                  <c:v>0.16544</c:v>
                </c:pt>
                <c:pt idx="4961">
                  <c:v>0.16545000000000001</c:v>
                </c:pt>
                <c:pt idx="4962">
                  <c:v>0.16548000000000002</c:v>
                </c:pt>
                <c:pt idx="4963">
                  <c:v>0.16551000000000002</c:v>
                </c:pt>
                <c:pt idx="4964">
                  <c:v>0.16555</c:v>
                </c:pt>
                <c:pt idx="4965">
                  <c:v>0.16558</c:v>
                </c:pt>
                <c:pt idx="4966">
                  <c:v>0.16562000000000002</c:v>
                </c:pt>
                <c:pt idx="4967">
                  <c:v>0.16565000000000002</c:v>
                </c:pt>
                <c:pt idx="4968">
                  <c:v>0.16570000000000001</c:v>
                </c:pt>
                <c:pt idx="4969">
                  <c:v>0.16573000000000002</c:v>
                </c:pt>
                <c:pt idx="4970">
                  <c:v>0.16575000000000001</c:v>
                </c:pt>
                <c:pt idx="4971">
                  <c:v>0.1658</c:v>
                </c:pt>
                <c:pt idx="4972">
                  <c:v>0.16582000000000002</c:v>
                </c:pt>
                <c:pt idx="4973">
                  <c:v>0.16586000000000001</c:v>
                </c:pt>
                <c:pt idx="4974">
                  <c:v>0.16591</c:v>
                </c:pt>
                <c:pt idx="4975">
                  <c:v>0.16591</c:v>
                </c:pt>
                <c:pt idx="4976">
                  <c:v>0.16594</c:v>
                </c:pt>
                <c:pt idx="4977">
                  <c:v>0.16599</c:v>
                </c:pt>
                <c:pt idx="4978">
                  <c:v>0.16602</c:v>
                </c:pt>
                <c:pt idx="4979">
                  <c:v>0.16605</c:v>
                </c:pt>
                <c:pt idx="4980">
                  <c:v>0.16609000000000002</c:v>
                </c:pt>
                <c:pt idx="4981">
                  <c:v>0.16612000000000002</c:v>
                </c:pt>
                <c:pt idx="4982">
                  <c:v>0.16616</c:v>
                </c:pt>
                <c:pt idx="4983">
                  <c:v>0.16620000000000001</c:v>
                </c:pt>
                <c:pt idx="4984">
                  <c:v>0.16620000000000001</c:v>
                </c:pt>
                <c:pt idx="4985">
                  <c:v>0.16626000000000002</c:v>
                </c:pt>
                <c:pt idx="4986">
                  <c:v>0.16627</c:v>
                </c:pt>
                <c:pt idx="4987">
                  <c:v>0.16631000000000001</c:v>
                </c:pt>
                <c:pt idx="4988">
                  <c:v>0.16635000000000003</c:v>
                </c:pt>
                <c:pt idx="4989">
                  <c:v>0.16637000000000002</c:v>
                </c:pt>
                <c:pt idx="4990">
                  <c:v>0.16642000000000001</c:v>
                </c:pt>
                <c:pt idx="4991">
                  <c:v>0.16644</c:v>
                </c:pt>
                <c:pt idx="4992">
                  <c:v>0.16645000000000001</c:v>
                </c:pt>
                <c:pt idx="4993">
                  <c:v>0.16651000000000002</c:v>
                </c:pt>
                <c:pt idx="4994">
                  <c:v>0.16653000000000001</c:v>
                </c:pt>
                <c:pt idx="4995">
                  <c:v>0.16657000000000002</c:v>
                </c:pt>
                <c:pt idx="4996">
                  <c:v>0.16658000000000001</c:v>
                </c:pt>
                <c:pt idx="4997">
                  <c:v>0.16661000000000001</c:v>
                </c:pt>
                <c:pt idx="4998">
                  <c:v>0.16666</c:v>
                </c:pt>
                <c:pt idx="4999">
                  <c:v>0.16669</c:v>
                </c:pt>
                <c:pt idx="5000">
                  <c:v>0.16675000000000001</c:v>
                </c:pt>
                <c:pt idx="5001">
                  <c:v>0.16677</c:v>
                </c:pt>
                <c:pt idx="5002">
                  <c:v>0.16679000000000002</c:v>
                </c:pt>
                <c:pt idx="5003">
                  <c:v>0.16683000000000001</c:v>
                </c:pt>
                <c:pt idx="5004">
                  <c:v>0.16686000000000001</c:v>
                </c:pt>
                <c:pt idx="5005">
                  <c:v>0.16691</c:v>
                </c:pt>
                <c:pt idx="5006">
                  <c:v>0.16692000000000001</c:v>
                </c:pt>
                <c:pt idx="5007">
                  <c:v>0.16697000000000001</c:v>
                </c:pt>
                <c:pt idx="5008">
                  <c:v>0.16702</c:v>
                </c:pt>
                <c:pt idx="5009">
                  <c:v>0.16703000000000001</c:v>
                </c:pt>
                <c:pt idx="5010">
                  <c:v>0.16707000000000002</c:v>
                </c:pt>
                <c:pt idx="5011">
                  <c:v>0.1671</c:v>
                </c:pt>
                <c:pt idx="5012">
                  <c:v>0.16715000000000002</c:v>
                </c:pt>
                <c:pt idx="5013">
                  <c:v>0.16718000000000002</c:v>
                </c:pt>
                <c:pt idx="5014">
                  <c:v>0.16722000000000001</c:v>
                </c:pt>
                <c:pt idx="5015">
                  <c:v>0.16726000000000002</c:v>
                </c:pt>
                <c:pt idx="5016">
                  <c:v>0.1673</c:v>
                </c:pt>
                <c:pt idx="5017">
                  <c:v>0.16734000000000002</c:v>
                </c:pt>
                <c:pt idx="5018">
                  <c:v>0.16737000000000002</c:v>
                </c:pt>
                <c:pt idx="5019">
                  <c:v>0.16741</c:v>
                </c:pt>
                <c:pt idx="5020">
                  <c:v>0.16743000000000002</c:v>
                </c:pt>
                <c:pt idx="5021">
                  <c:v>0.16746000000000003</c:v>
                </c:pt>
                <c:pt idx="5022">
                  <c:v>0.16748000000000002</c:v>
                </c:pt>
                <c:pt idx="5023">
                  <c:v>0.16753000000000001</c:v>
                </c:pt>
                <c:pt idx="5024">
                  <c:v>0.16756000000000001</c:v>
                </c:pt>
                <c:pt idx="5025">
                  <c:v>0.1676</c:v>
                </c:pt>
                <c:pt idx="5026">
                  <c:v>0.16763</c:v>
                </c:pt>
                <c:pt idx="5027">
                  <c:v>0.16767000000000001</c:v>
                </c:pt>
                <c:pt idx="5028">
                  <c:v>0.16768000000000002</c:v>
                </c:pt>
                <c:pt idx="5029">
                  <c:v>0.16775000000000001</c:v>
                </c:pt>
                <c:pt idx="5030">
                  <c:v>0.16778000000000001</c:v>
                </c:pt>
                <c:pt idx="5031">
                  <c:v>0.16781000000000001</c:v>
                </c:pt>
                <c:pt idx="5032">
                  <c:v>0.16784000000000002</c:v>
                </c:pt>
                <c:pt idx="5033">
                  <c:v>0.16786000000000001</c:v>
                </c:pt>
                <c:pt idx="5034">
                  <c:v>0.16790000000000002</c:v>
                </c:pt>
                <c:pt idx="5035">
                  <c:v>0.16794000000000001</c:v>
                </c:pt>
                <c:pt idx="5036">
                  <c:v>0.16798000000000002</c:v>
                </c:pt>
                <c:pt idx="5037">
                  <c:v>0.16800000000000001</c:v>
                </c:pt>
                <c:pt idx="5038">
                  <c:v>0.16805</c:v>
                </c:pt>
                <c:pt idx="5039">
                  <c:v>0.16807000000000002</c:v>
                </c:pt>
                <c:pt idx="5040">
                  <c:v>0.1681</c:v>
                </c:pt>
                <c:pt idx="5041">
                  <c:v>0.16813</c:v>
                </c:pt>
                <c:pt idx="5042">
                  <c:v>0.16816</c:v>
                </c:pt>
                <c:pt idx="5043">
                  <c:v>0.16819000000000001</c:v>
                </c:pt>
                <c:pt idx="5044">
                  <c:v>0.16822000000000001</c:v>
                </c:pt>
                <c:pt idx="5045">
                  <c:v>0.16825000000000001</c:v>
                </c:pt>
                <c:pt idx="5046">
                  <c:v>0.16826000000000002</c:v>
                </c:pt>
                <c:pt idx="5047">
                  <c:v>0.16831000000000002</c:v>
                </c:pt>
                <c:pt idx="5048">
                  <c:v>0.16834000000000002</c:v>
                </c:pt>
                <c:pt idx="5049">
                  <c:v>0.16838</c:v>
                </c:pt>
                <c:pt idx="5050">
                  <c:v>0.16842000000000001</c:v>
                </c:pt>
                <c:pt idx="5051">
                  <c:v>0.16843000000000002</c:v>
                </c:pt>
                <c:pt idx="5052">
                  <c:v>0.16848000000000002</c:v>
                </c:pt>
                <c:pt idx="5053">
                  <c:v>0.16853000000000001</c:v>
                </c:pt>
                <c:pt idx="5054">
                  <c:v>0.16856000000000002</c:v>
                </c:pt>
                <c:pt idx="5055">
                  <c:v>0.1686</c:v>
                </c:pt>
                <c:pt idx="5056">
                  <c:v>0.16864000000000001</c:v>
                </c:pt>
                <c:pt idx="5057">
                  <c:v>0.16864000000000001</c:v>
                </c:pt>
                <c:pt idx="5058">
                  <c:v>0.16870000000000002</c:v>
                </c:pt>
                <c:pt idx="5059">
                  <c:v>0.16872000000000001</c:v>
                </c:pt>
                <c:pt idx="5060">
                  <c:v>0.16876000000000002</c:v>
                </c:pt>
                <c:pt idx="5061">
                  <c:v>0.16878000000000001</c:v>
                </c:pt>
                <c:pt idx="5062">
                  <c:v>0.16881000000000002</c:v>
                </c:pt>
                <c:pt idx="5063">
                  <c:v>0.16886000000000001</c:v>
                </c:pt>
                <c:pt idx="5064">
                  <c:v>0.16890000000000002</c:v>
                </c:pt>
                <c:pt idx="5065">
                  <c:v>0.16892000000000001</c:v>
                </c:pt>
                <c:pt idx="5066">
                  <c:v>0.16894000000000001</c:v>
                </c:pt>
                <c:pt idx="5067">
                  <c:v>0.16898000000000002</c:v>
                </c:pt>
                <c:pt idx="5068">
                  <c:v>0.16901000000000002</c:v>
                </c:pt>
                <c:pt idx="5069">
                  <c:v>0.16904000000000002</c:v>
                </c:pt>
                <c:pt idx="5070">
                  <c:v>0.16908000000000001</c:v>
                </c:pt>
                <c:pt idx="5071">
                  <c:v>0.1691</c:v>
                </c:pt>
                <c:pt idx="5072">
                  <c:v>0.16914000000000001</c:v>
                </c:pt>
                <c:pt idx="5073">
                  <c:v>0.16915000000000002</c:v>
                </c:pt>
                <c:pt idx="5074">
                  <c:v>0.16919000000000001</c:v>
                </c:pt>
                <c:pt idx="5075">
                  <c:v>0.16926000000000002</c:v>
                </c:pt>
                <c:pt idx="5076">
                  <c:v>0.16928000000000001</c:v>
                </c:pt>
                <c:pt idx="5077">
                  <c:v>0.16931000000000002</c:v>
                </c:pt>
                <c:pt idx="5078">
                  <c:v>0.16934000000000002</c:v>
                </c:pt>
                <c:pt idx="5079">
                  <c:v>0.16937000000000002</c:v>
                </c:pt>
                <c:pt idx="5080">
                  <c:v>0.16941000000000001</c:v>
                </c:pt>
                <c:pt idx="5081">
                  <c:v>0.16945000000000002</c:v>
                </c:pt>
                <c:pt idx="5082">
                  <c:v>0.16948000000000002</c:v>
                </c:pt>
                <c:pt idx="5083">
                  <c:v>0.16953000000000001</c:v>
                </c:pt>
                <c:pt idx="5084">
                  <c:v>0.16957</c:v>
                </c:pt>
                <c:pt idx="5085">
                  <c:v>0.16959000000000002</c:v>
                </c:pt>
                <c:pt idx="5086">
                  <c:v>0.16962000000000002</c:v>
                </c:pt>
                <c:pt idx="5087">
                  <c:v>0.16965000000000002</c:v>
                </c:pt>
                <c:pt idx="5088">
                  <c:v>0.16967000000000002</c:v>
                </c:pt>
                <c:pt idx="5089">
                  <c:v>0.16972000000000001</c:v>
                </c:pt>
                <c:pt idx="5090">
                  <c:v>0.16974</c:v>
                </c:pt>
                <c:pt idx="5091">
                  <c:v>0.16976000000000002</c:v>
                </c:pt>
                <c:pt idx="5092">
                  <c:v>0.16978000000000001</c:v>
                </c:pt>
                <c:pt idx="5093">
                  <c:v>0.16982</c:v>
                </c:pt>
                <c:pt idx="5094">
                  <c:v>0.16986000000000001</c:v>
                </c:pt>
                <c:pt idx="5095">
                  <c:v>0.16989000000000001</c:v>
                </c:pt>
                <c:pt idx="5096">
                  <c:v>0.16992000000000002</c:v>
                </c:pt>
                <c:pt idx="5097">
                  <c:v>0.16996</c:v>
                </c:pt>
                <c:pt idx="5098">
                  <c:v>0.16998000000000002</c:v>
                </c:pt>
                <c:pt idx="5099">
                  <c:v>0.17004000000000002</c:v>
                </c:pt>
                <c:pt idx="5100">
                  <c:v>0.17008000000000001</c:v>
                </c:pt>
                <c:pt idx="5101">
                  <c:v>0.17011000000000001</c:v>
                </c:pt>
                <c:pt idx="5102">
                  <c:v>0.17014000000000001</c:v>
                </c:pt>
                <c:pt idx="5103">
                  <c:v>0.17018000000000003</c:v>
                </c:pt>
                <c:pt idx="5104">
                  <c:v>0.17022000000000001</c:v>
                </c:pt>
                <c:pt idx="5105">
                  <c:v>0.17027</c:v>
                </c:pt>
                <c:pt idx="5106">
                  <c:v>0.17028000000000001</c:v>
                </c:pt>
                <c:pt idx="5107">
                  <c:v>0.17031000000000002</c:v>
                </c:pt>
                <c:pt idx="5108">
                  <c:v>0.17036000000000001</c:v>
                </c:pt>
                <c:pt idx="5109">
                  <c:v>0.17040000000000002</c:v>
                </c:pt>
                <c:pt idx="5110">
                  <c:v>0.17042000000000002</c:v>
                </c:pt>
                <c:pt idx="5111">
                  <c:v>0.17044000000000001</c:v>
                </c:pt>
                <c:pt idx="5112">
                  <c:v>0.17049</c:v>
                </c:pt>
                <c:pt idx="5113">
                  <c:v>0.17053000000000001</c:v>
                </c:pt>
                <c:pt idx="5114">
                  <c:v>0.17053000000000001</c:v>
                </c:pt>
                <c:pt idx="5115">
                  <c:v>0.17057</c:v>
                </c:pt>
                <c:pt idx="5116">
                  <c:v>0.17059000000000002</c:v>
                </c:pt>
                <c:pt idx="5117">
                  <c:v>0.17063</c:v>
                </c:pt>
                <c:pt idx="5118">
                  <c:v>0.17065000000000002</c:v>
                </c:pt>
                <c:pt idx="5119">
                  <c:v>0.17068</c:v>
                </c:pt>
                <c:pt idx="5120">
                  <c:v>0.17072000000000001</c:v>
                </c:pt>
                <c:pt idx="5121">
                  <c:v>0.17075000000000001</c:v>
                </c:pt>
                <c:pt idx="5122">
                  <c:v>0.17079000000000003</c:v>
                </c:pt>
                <c:pt idx="5123">
                  <c:v>0.17084000000000002</c:v>
                </c:pt>
                <c:pt idx="5124">
                  <c:v>0.17086000000000001</c:v>
                </c:pt>
                <c:pt idx="5125">
                  <c:v>0.17089000000000001</c:v>
                </c:pt>
                <c:pt idx="5126">
                  <c:v>0.17092000000000002</c:v>
                </c:pt>
                <c:pt idx="5127">
                  <c:v>0.17098000000000002</c:v>
                </c:pt>
                <c:pt idx="5128">
                  <c:v>0.17099</c:v>
                </c:pt>
                <c:pt idx="5129">
                  <c:v>0.17104000000000003</c:v>
                </c:pt>
                <c:pt idx="5130">
                  <c:v>0.17107</c:v>
                </c:pt>
                <c:pt idx="5131">
                  <c:v>0.17109000000000002</c:v>
                </c:pt>
                <c:pt idx="5132">
                  <c:v>0.17113</c:v>
                </c:pt>
                <c:pt idx="5133">
                  <c:v>0.17118</c:v>
                </c:pt>
                <c:pt idx="5134">
                  <c:v>0.17121</c:v>
                </c:pt>
                <c:pt idx="5135">
                  <c:v>0.17126000000000002</c:v>
                </c:pt>
                <c:pt idx="5136">
                  <c:v>0.17128000000000002</c:v>
                </c:pt>
                <c:pt idx="5137">
                  <c:v>0.17131000000000002</c:v>
                </c:pt>
                <c:pt idx="5138">
                  <c:v>0.17136000000000001</c:v>
                </c:pt>
                <c:pt idx="5139">
                  <c:v>0.17141000000000001</c:v>
                </c:pt>
                <c:pt idx="5140">
                  <c:v>0.17143</c:v>
                </c:pt>
                <c:pt idx="5141">
                  <c:v>0.17143</c:v>
                </c:pt>
                <c:pt idx="5142">
                  <c:v>0.17147000000000001</c:v>
                </c:pt>
                <c:pt idx="5143">
                  <c:v>0.17151000000000002</c:v>
                </c:pt>
                <c:pt idx="5144">
                  <c:v>0.17152000000000001</c:v>
                </c:pt>
                <c:pt idx="5145">
                  <c:v>0.17157</c:v>
                </c:pt>
                <c:pt idx="5146">
                  <c:v>0.17161000000000001</c:v>
                </c:pt>
                <c:pt idx="5147">
                  <c:v>0.17163</c:v>
                </c:pt>
                <c:pt idx="5148">
                  <c:v>0.17165000000000002</c:v>
                </c:pt>
                <c:pt idx="5149">
                  <c:v>0.17170000000000002</c:v>
                </c:pt>
                <c:pt idx="5150">
                  <c:v>0.17173000000000002</c:v>
                </c:pt>
                <c:pt idx="5151">
                  <c:v>0.17174</c:v>
                </c:pt>
                <c:pt idx="5152">
                  <c:v>0.17180000000000001</c:v>
                </c:pt>
                <c:pt idx="5153">
                  <c:v>0.17183000000000001</c:v>
                </c:pt>
                <c:pt idx="5154">
                  <c:v>0.17187000000000002</c:v>
                </c:pt>
                <c:pt idx="5155">
                  <c:v>0.17189000000000002</c:v>
                </c:pt>
                <c:pt idx="5156">
                  <c:v>0.17193</c:v>
                </c:pt>
                <c:pt idx="5157">
                  <c:v>0.17198000000000002</c:v>
                </c:pt>
                <c:pt idx="5158">
                  <c:v>0.17199</c:v>
                </c:pt>
                <c:pt idx="5159">
                  <c:v>0.17206000000000002</c:v>
                </c:pt>
                <c:pt idx="5160">
                  <c:v>0.17208000000000001</c:v>
                </c:pt>
                <c:pt idx="5161">
                  <c:v>0.1721</c:v>
                </c:pt>
                <c:pt idx="5162">
                  <c:v>0.17214000000000002</c:v>
                </c:pt>
                <c:pt idx="5163">
                  <c:v>0.17215000000000003</c:v>
                </c:pt>
                <c:pt idx="5164">
                  <c:v>0.17218</c:v>
                </c:pt>
                <c:pt idx="5165">
                  <c:v>0.17227000000000001</c:v>
                </c:pt>
                <c:pt idx="5166">
                  <c:v>0.17229</c:v>
                </c:pt>
                <c:pt idx="5167">
                  <c:v>0.17232</c:v>
                </c:pt>
                <c:pt idx="5168">
                  <c:v>0.17235</c:v>
                </c:pt>
                <c:pt idx="5169">
                  <c:v>0.17240000000000003</c:v>
                </c:pt>
                <c:pt idx="5170">
                  <c:v>0.17243</c:v>
                </c:pt>
                <c:pt idx="5171">
                  <c:v>0.17247000000000001</c:v>
                </c:pt>
                <c:pt idx="5172">
                  <c:v>0.17248000000000002</c:v>
                </c:pt>
                <c:pt idx="5173">
                  <c:v>0.17252000000000001</c:v>
                </c:pt>
                <c:pt idx="5174">
                  <c:v>0.17254</c:v>
                </c:pt>
                <c:pt idx="5175">
                  <c:v>0.17256000000000002</c:v>
                </c:pt>
                <c:pt idx="5176">
                  <c:v>0.1726</c:v>
                </c:pt>
                <c:pt idx="5177">
                  <c:v>0.17263000000000001</c:v>
                </c:pt>
                <c:pt idx="5178">
                  <c:v>0.17267000000000002</c:v>
                </c:pt>
                <c:pt idx="5179">
                  <c:v>0.17269000000000001</c:v>
                </c:pt>
                <c:pt idx="5180">
                  <c:v>0.17273000000000002</c:v>
                </c:pt>
                <c:pt idx="5181">
                  <c:v>0.17278000000000002</c:v>
                </c:pt>
                <c:pt idx="5182">
                  <c:v>0.17280000000000001</c:v>
                </c:pt>
                <c:pt idx="5183">
                  <c:v>0.17285</c:v>
                </c:pt>
                <c:pt idx="5184">
                  <c:v>0.17283000000000001</c:v>
                </c:pt>
                <c:pt idx="5185">
                  <c:v>0.17291000000000001</c:v>
                </c:pt>
                <c:pt idx="5186">
                  <c:v>0.17293</c:v>
                </c:pt>
                <c:pt idx="5187">
                  <c:v>0.17297000000000001</c:v>
                </c:pt>
                <c:pt idx="5188">
                  <c:v>0.17300000000000001</c:v>
                </c:pt>
                <c:pt idx="5189">
                  <c:v>0.17305000000000001</c:v>
                </c:pt>
                <c:pt idx="5190">
                  <c:v>0.17307</c:v>
                </c:pt>
                <c:pt idx="5191">
                  <c:v>0.17313000000000001</c:v>
                </c:pt>
                <c:pt idx="5192">
                  <c:v>0.17318</c:v>
                </c:pt>
                <c:pt idx="5193">
                  <c:v>0.17318</c:v>
                </c:pt>
                <c:pt idx="5194">
                  <c:v>0.17324000000000001</c:v>
                </c:pt>
                <c:pt idx="5195">
                  <c:v>0.17324000000000001</c:v>
                </c:pt>
                <c:pt idx="5196">
                  <c:v>0.17329</c:v>
                </c:pt>
                <c:pt idx="5197">
                  <c:v>0.17331000000000002</c:v>
                </c:pt>
                <c:pt idx="5198">
                  <c:v>0.17336000000000001</c:v>
                </c:pt>
                <c:pt idx="5199">
                  <c:v>0.17339000000000002</c:v>
                </c:pt>
                <c:pt idx="5200">
                  <c:v>0.17343</c:v>
                </c:pt>
                <c:pt idx="5201">
                  <c:v>0.17348000000000002</c:v>
                </c:pt>
                <c:pt idx="5202">
                  <c:v>0.17350000000000002</c:v>
                </c:pt>
                <c:pt idx="5203">
                  <c:v>0.17351000000000003</c:v>
                </c:pt>
                <c:pt idx="5204">
                  <c:v>0.17356000000000002</c:v>
                </c:pt>
                <c:pt idx="5205">
                  <c:v>0.17362000000000002</c:v>
                </c:pt>
                <c:pt idx="5206">
                  <c:v>0.17362000000000002</c:v>
                </c:pt>
                <c:pt idx="5207">
                  <c:v>0.17366000000000001</c:v>
                </c:pt>
                <c:pt idx="5208">
                  <c:v>0.17371</c:v>
                </c:pt>
                <c:pt idx="5209">
                  <c:v>0.17375000000000002</c:v>
                </c:pt>
                <c:pt idx="5210">
                  <c:v>0.17376000000000003</c:v>
                </c:pt>
                <c:pt idx="5211">
                  <c:v>0.17380000000000001</c:v>
                </c:pt>
                <c:pt idx="5212">
                  <c:v>0.17385</c:v>
                </c:pt>
                <c:pt idx="5213">
                  <c:v>0.17386000000000001</c:v>
                </c:pt>
                <c:pt idx="5214">
                  <c:v>0.1739</c:v>
                </c:pt>
                <c:pt idx="5215">
                  <c:v>0.17394000000000001</c:v>
                </c:pt>
                <c:pt idx="5216">
                  <c:v>0.17395000000000002</c:v>
                </c:pt>
                <c:pt idx="5217">
                  <c:v>0.17396</c:v>
                </c:pt>
                <c:pt idx="5218">
                  <c:v>0.17402000000000001</c:v>
                </c:pt>
                <c:pt idx="5219">
                  <c:v>0.17405000000000001</c:v>
                </c:pt>
                <c:pt idx="5220">
                  <c:v>0.17409000000000002</c:v>
                </c:pt>
                <c:pt idx="5221">
                  <c:v>0.17413000000000001</c:v>
                </c:pt>
                <c:pt idx="5222">
                  <c:v>0.17416000000000001</c:v>
                </c:pt>
                <c:pt idx="5223">
                  <c:v>0.17418</c:v>
                </c:pt>
                <c:pt idx="5224">
                  <c:v>0.17422000000000001</c:v>
                </c:pt>
                <c:pt idx="5225">
                  <c:v>0.17425000000000002</c:v>
                </c:pt>
                <c:pt idx="5226">
                  <c:v>0.17429</c:v>
                </c:pt>
                <c:pt idx="5227">
                  <c:v>0.17431000000000002</c:v>
                </c:pt>
                <c:pt idx="5228">
                  <c:v>0.17434000000000002</c:v>
                </c:pt>
                <c:pt idx="5229">
                  <c:v>0.17436000000000001</c:v>
                </c:pt>
                <c:pt idx="5230">
                  <c:v>0.17442000000000002</c:v>
                </c:pt>
                <c:pt idx="5231">
                  <c:v>0.17445000000000002</c:v>
                </c:pt>
                <c:pt idx="5232">
                  <c:v>0.17448000000000002</c:v>
                </c:pt>
                <c:pt idx="5233">
                  <c:v>0.17452000000000001</c:v>
                </c:pt>
                <c:pt idx="5234">
                  <c:v>0.17454</c:v>
                </c:pt>
                <c:pt idx="5235">
                  <c:v>0.17458000000000001</c:v>
                </c:pt>
                <c:pt idx="5236">
                  <c:v>0.17462000000000003</c:v>
                </c:pt>
                <c:pt idx="5237">
                  <c:v>0.17465</c:v>
                </c:pt>
                <c:pt idx="5238">
                  <c:v>0.17469000000000001</c:v>
                </c:pt>
                <c:pt idx="5239">
                  <c:v>0.17471</c:v>
                </c:pt>
                <c:pt idx="5240">
                  <c:v>0.17476</c:v>
                </c:pt>
                <c:pt idx="5241">
                  <c:v>0.17481000000000002</c:v>
                </c:pt>
                <c:pt idx="5242">
                  <c:v>0.17478000000000002</c:v>
                </c:pt>
                <c:pt idx="5243">
                  <c:v>0.17485000000000001</c:v>
                </c:pt>
                <c:pt idx="5244">
                  <c:v>0.17488000000000001</c:v>
                </c:pt>
                <c:pt idx="5245">
                  <c:v>0.17492000000000002</c:v>
                </c:pt>
                <c:pt idx="5246">
                  <c:v>0.17495000000000002</c:v>
                </c:pt>
                <c:pt idx="5247">
                  <c:v>0.17498000000000002</c:v>
                </c:pt>
                <c:pt idx="5248">
                  <c:v>0.17502000000000001</c:v>
                </c:pt>
                <c:pt idx="5249">
                  <c:v>0.17506000000000002</c:v>
                </c:pt>
                <c:pt idx="5250">
                  <c:v>0.17511000000000002</c:v>
                </c:pt>
                <c:pt idx="5251">
                  <c:v>0.17513000000000001</c:v>
                </c:pt>
                <c:pt idx="5252">
                  <c:v>0.17516000000000001</c:v>
                </c:pt>
                <c:pt idx="5253">
                  <c:v>0.17519000000000001</c:v>
                </c:pt>
                <c:pt idx="5254">
                  <c:v>0.17523000000000002</c:v>
                </c:pt>
                <c:pt idx="5255">
                  <c:v>0.17526</c:v>
                </c:pt>
                <c:pt idx="5256">
                  <c:v>0.17529</c:v>
                </c:pt>
                <c:pt idx="5257">
                  <c:v>0.17531000000000002</c:v>
                </c:pt>
                <c:pt idx="5258">
                  <c:v>0.17535000000000001</c:v>
                </c:pt>
                <c:pt idx="5259">
                  <c:v>0.17538000000000001</c:v>
                </c:pt>
                <c:pt idx="5260">
                  <c:v>0.17543</c:v>
                </c:pt>
                <c:pt idx="5261">
                  <c:v>0.17545000000000002</c:v>
                </c:pt>
                <c:pt idx="5262">
                  <c:v>0.17549000000000001</c:v>
                </c:pt>
                <c:pt idx="5263">
                  <c:v>0.17550000000000002</c:v>
                </c:pt>
                <c:pt idx="5264">
                  <c:v>0.17557</c:v>
                </c:pt>
                <c:pt idx="5265">
                  <c:v>0.17558000000000001</c:v>
                </c:pt>
                <c:pt idx="5266">
                  <c:v>0.17562000000000003</c:v>
                </c:pt>
                <c:pt idx="5267">
                  <c:v>0.17564000000000002</c:v>
                </c:pt>
                <c:pt idx="5268">
                  <c:v>0.17569000000000001</c:v>
                </c:pt>
                <c:pt idx="5269">
                  <c:v>0.17570000000000002</c:v>
                </c:pt>
                <c:pt idx="5270">
                  <c:v>0.17574000000000001</c:v>
                </c:pt>
                <c:pt idx="5271">
                  <c:v>0.17579</c:v>
                </c:pt>
                <c:pt idx="5272">
                  <c:v>0.17581000000000002</c:v>
                </c:pt>
                <c:pt idx="5273">
                  <c:v>0.17583000000000001</c:v>
                </c:pt>
                <c:pt idx="5274">
                  <c:v>0.17588000000000001</c:v>
                </c:pt>
                <c:pt idx="5275">
                  <c:v>0.17591000000000001</c:v>
                </c:pt>
                <c:pt idx="5276">
                  <c:v>0.17594000000000001</c:v>
                </c:pt>
                <c:pt idx="5277">
                  <c:v>0.17599000000000001</c:v>
                </c:pt>
                <c:pt idx="5278">
                  <c:v>0.17601</c:v>
                </c:pt>
                <c:pt idx="5279">
                  <c:v>0.17605000000000001</c:v>
                </c:pt>
                <c:pt idx="5280">
                  <c:v>0.17609000000000002</c:v>
                </c:pt>
                <c:pt idx="5281">
                  <c:v>0.17613000000000001</c:v>
                </c:pt>
                <c:pt idx="5282">
                  <c:v>0.17616000000000001</c:v>
                </c:pt>
                <c:pt idx="5283">
                  <c:v>0.17620000000000002</c:v>
                </c:pt>
                <c:pt idx="5284">
                  <c:v>0.17622000000000002</c:v>
                </c:pt>
                <c:pt idx="5285">
                  <c:v>0.17627000000000001</c:v>
                </c:pt>
                <c:pt idx="5286">
                  <c:v>0.17631000000000002</c:v>
                </c:pt>
                <c:pt idx="5287">
                  <c:v>0.17632</c:v>
                </c:pt>
                <c:pt idx="5288">
                  <c:v>0.17637</c:v>
                </c:pt>
                <c:pt idx="5289">
                  <c:v>0.17642000000000002</c:v>
                </c:pt>
                <c:pt idx="5290">
                  <c:v>0.17642000000000002</c:v>
                </c:pt>
                <c:pt idx="5291">
                  <c:v>0.17646000000000001</c:v>
                </c:pt>
                <c:pt idx="5292">
                  <c:v>0.17649000000000001</c:v>
                </c:pt>
                <c:pt idx="5293">
                  <c:v>0.17650000000000002</c:v>
                </c:pt>
                <c:pt idx="5294">
                  <c:v>0.17655000000000001</c:v>
                </c:pt>
                <c:pt idx="5295">
                  <c:v>0.17657</c:v>
                </c:pt>
                <c:pt idx="5296">
                  <c:v>0.17663000000000001</c:v>
                </c:pt>
                <c:pt idx="5297">
                  <c:v>0.17666000000000001</c:v>
                </c:pt>
                <c:pt idx="5298">
                  <c:v>0.17669000000000001</c:v>
                </c:pt>
                <c:pt idx="5299">
                  <c:v>0.17670000000000002</c:v>
                </c:pt>
                <c:pt idx="5300">
                  <c:v>0.17675000000000002</c:v>
                </c:pt>
                <c:pt idx="5301">
                  <c:v>0.17678000000000002</c:v>
                </c:pt>
                <c:pt idx="5302">
                  <c:v>0.17683000000000001</c:v>
                </c:pt>
                <c:pt idx="5303">
                  <c:v>0.17685000000000001</c:v>
                </c:pt>
                <c:pt idx="5304">
                  <c:v>0.17688000000000001</c:v>
                </c:pt>
                <c:pt idx="5305">
                  <c:v>0.17691000000000001</c:v>
                </c:pt>
                <c:pt idx="5306">
                  <c:v>0.17698</c:v>
                </c:pt>
                <c:pt idx="5307">
                  <c:v>0.17700000000000002</c:v>
                </c:pt>
                <c:pt idx="5308">
                  <c:v>0.17705000000000001</c:v>
                </c:pt>
                <c:pt idx="5309">
                  <c:v>0.17709000000000003</c:v>
                </c:pt>
                <c:pt idx="5310">
                  <c:v>0.17712</c:v>
                </c:pt>
                <c:pt idx="5311">
                  <c:v>0.17714000000000002</c:v>
                </c:pt>
                <c:pt idx="5312">
                  <c:v>0.17719000000000001</c:v>
                </c:pt>
                <c:pt idx="5313">
                  <c:v>0.17721000000000001</c:v>
                </c:pt>
                <c:pt idx="5314">
                  <c:v>0.17724000000000001</c:v>
                </c:pt>
                <c:pt idx="5315">
                  <c:v>0.17728000000000002</c:v>
                </c:pt>
                <c:pt idx="5316">
                  <c:v>0.17730000000000001</c:v>
                </c:pt>
                <c:pt idx="5317">
                  <c:v>0.17732000000000001</c:v>
                </c:pt>
                <c:pt idx="5318">
                  <c:v>0.17734000000000003</c:v>
                </c:pt>
                <c:pt idx="5319">
                  <c:v>0.17738000000000001</c:v>
                </c:pt>
                <c:pt idx="5320">
                  <c:v>0.17742000000000002</c:v>
                </c:pt>
                <c:pt idx="5321">
                  <c:v>0.17744000000000001</c:v>
                </c:pt>
                <c:pt idx="5322">
                  <c:v>0.17749000000000001</c:v>
                </c:pt>
                <c:pt idx="5323">
                  <c:v>0.17751</c:v>
                </c:pt>
                <c:pt idx="5324">
                  <c:v>0.17753000000000002</c:v>
                </c:pt>
                <c:pt idx="5325">
                  <c:v>0.17756000000000002</c:v>
                </c:pt>
                <c:pt idx="5326">
                  <c:v>0.17760000000000001</c:v>
                </c:pt>
                <c:pt idx="5327">
                  <c:v>0.17762</c:v>
                </c:pt>
                <c:pt idx="5328">
                  <c:v>0.17767000000000002</c:v>
                </c:pt>
                <c:pt idx="5329">
                  <c:v>0.17772000000000002</c:v>
                </c:pt>
                <c:pt idx="5330">
                  <c:v>0.17774000000000001</c:v>
                </c:pt>
                <c:pt idx="5331">
                  <c:v>0.17779</c:v>
                </c:pt>
                <c:pt idx="5332">
                  <c:v>0.17781000000000002</c:v>
                </c:pt>
                <c:pt idx="5333">
                  <c:v>0.17784000000000003</c:v>
                </c:pt>
                <c:pt idx="5334">
                  <c:v>0.1779</c:v>
                </c:pt>
                <c:pt idx="5335">
                  <c:v>0.1779</c:v>
                </c:pt>
                <c:pt idx="5336">
                  <c:v>0.17794000000000001</c:v>
                </c:pt>
                <c:pt idx="5337">
                  <c:v>0.17797000000000002</c:v>
                </c:pt>
                <c:pt idx="5338">
                  <c:v>0.17799000000000001</c:v>
                </c:pt>
                <c:pt idx="5339">
                  <c:v>0.17805000000000001</c:v>
                </c:pt>
                <c:pt idx="5340">
                  <c:v>0.17807000000000001</c:v>
                </c:pt>
                <c:pt idx="5341">
                  <c:v>0.17813000000000001</c:v>
                </c:pt>
                <c:pt idx="5342">
                  <c:v>0.17818000000000001</c:v>
                </c:pt>
                <c:pt idx="5343">
                  <c:v>0.17821000000000001</c:v>
                </c:pt>
                <c:pt idx="5344">
                  <c:v>0.17827000000000001</c:v>
                </c:pt>
                <c:pt idx="5345">
                  <c:v>0.17829</c:v>
                </c:pt>
                <c:pt idx="5346">
                  <c:v>0.17831000000000002</c:v>
                </c:pt>
                <c:pt idx="5347">
                  <c:v>0.17835000000000001</c:v>
                </c:pt>
                <c:pt idx="5348">
                  <c:v>0.17838000000000001</c:v>
                </c:pt>
                <c:pt idx="5349">
                  <c:v>0.17842000000000002</c:v>
                </c:pt>
                <c:pt idx="5350">
                  <c:v>0.17845000000000003</c:v>
                </c:pt>
                <c:pt idx="5351">
                  <c:v>0.17849000000000001</c:v>
                </c:pt>
                <c:pt idx="5352">
                  <c:v>0.17849000000000001</c:v>
                </c:pt>
                <c:pt idx="5353">
                  <c:v>0.17856000000000002</c:v>
                </c:pt>
                <c:pt idx="5354">
                  <c:v>0.17858000000000002</c:v>
                </c:pt>
                <c:pt idx="5355">
                  <c:v>0.17863000000000001</c:v>
                </c:pt>
                <c:pt idx="5356">
                  <c:v>0.17864000000000002</c:v>
                </c:pt>
                <c:pt idx="5357">
                  <c:v>0.17869000000000002</c:v>
                </c:pt>
                <c:pt idx="5358">
                  <c:v>0.17872000000000002</c:v>
                </c:pt>
                <c:pt idx="5359">
                  <c:v>0.17874000000000001</c:v>
                </c:pt>
                <c:pt idx="5360">
                  <c:v>0.17875000000000002</c:v>
                </c:pt>
                <c:pt idx="5361">
                  <c:v>0.17881000000000002</c:v>
                </c:pt>
                <c:pt idx="5362">
                  <c:v>0.17884</c:v>
                </c:pt>
                <c:pt idx="5363">
                  <c:v>0.17887</c:v>
                </c:pt>
                <c:pt idx="5364">
                  <c:v>0.1789</c:v>
                </c:pt>
                <c:pt idx="5365">
                  <c:v>0.17892000000000002</c:v>
                </c:pt>
                <c:pt idx="5366">
                  <c:v>0.17897000000000002</c:v>
                </c:pt>
                <c:pt idx="5367">
                  <c:v>0.17900000000000002</c:v>
                </c:pt>
                <c:pt idx="5368">
                  <c:v>0.17902000000000001</c:v>
                </c:pt>
                <c:pt idx="5369">
                  <c:v>0.17903000000000002</c:v>
                </c:pt>
                <c:pt idx="5370">
                  <c:v>0.17907000000000001</c:v>
                </c:pt>
                <c:pt idx="5371">
                  <c:v>0.17910000000000001</c:v>
                </c:pt>
                <c:pt idx="5372">
                  <c:v>0.17914000000000002</c:v>
                </c:pt>
                <c:pt idx="5373">
                  <c:v>0.17918000000000001</c:v>
                </c:pt>
                <c:pt idx="5374">
                  <c:v>0.17922000000000002</c:v>
                </c:pt>
                <c:pt idx="5375">
                  <c:v>0.17922000000000002</c:v>
                </c:pt>
                <c:pt idx="5376">
                  <c:v>0.17925000000000002</c:v>
                </c:pt>
                <c:pt idx="5377">
                  <c:v>0.17928000000000002</c:v>
                </c:pt>
                <c:pt idx="5378">
                  <c:v>0.17931000000000002</c:v>
                </c:pt>
                <c:pt idx="5379">
                  <c:v>0.17935000000000001</c:v>
                </c:pt>
                <c:pt idx="5380">
                  <c:v>0.17939000000000002</c:v>
                </c:pt>
                <c:pt idx="5381">
                  <c:v>0.17943000000000001</c:v>
                </c:pt>
                <c:pt idx="5382">
                  <c:v>0.17945</c:v>
                </c:pt>
                <c:pt idx="5383">
                  <c:v>0.17951</c:v>
                </c:pt>
                <c:pt idx="5384">
                  <c:v>0.17952000000000001</c:v>
                </c:pt>
                <c:pt idx="5385">
                  <c:v>0.17954000000000001</c:v>
                </c:pt>
                <c:pt idx="5386">
                  <c:v>0.17960000000000001</c:v>
                </c:pt>
                <c:pt idx="5387">
                  <c:v>0.17964000000000002</c:v>
                </c:pt>
                <c:pt idx="5388">
                  <c:v>0.1797</c:v>
                </c:pt>
                <c:pt idx="5389">
                  <c:v>0.17971000000000001</c:v>
                </c:pt>
                <c:pt idx="5390">
                  <c:v>0.17976</c:v>
                </c:pt>
                <c:pt idx="5391">
                  <c:v>0.17979000000000001</c:v>
                </c:pt>
                <c:pt idx="5392">
                  <c:v>0.17981000000000003</c:v>
                </c:pt>
                <c:pt idx="5393">
                  <c:v>0.17985000000000001</c:v>
                </c:pt>
                <c:pt idx="5394">
                  <c:v>0.17987</c:v>
                </c:pt>
                <c:pt idx="5395">
                  <c:v>0.17996000000000001</c:v>
                </c:pt>
                <c:pt idx="5396">
                  <c:v>0.17998</c:v>
                </c:pt>
                <c:pt idx="5397">
                  <c:v>0.18001</c:v>
                </c:pt>
                <c:pt idx="5398">
                  <c:v>0.18006000000000003</c:v>
                </c:pt>
                <c:pt idx="5399">
                  <c:v>0.18009</c:v>
                </c:pt>
                <c:pt idx="5400">
                  <c:v>0.18012</c:v>
                </c:pt>
                <c:pt idx="5401">
                  <c:v>0.18016000000000001</c:v>
                </c:pt>
                <c:pt idx="5402">
                  <c:v>0.18019000000000002</c:v>
                </c:pt>
                <c:pt idx="5403">
                  <c:v>0.18022000000000002</c:v>
                </c:pt>
                <c:pt idx="5404">
                  <c:v>0.18026</c:v>
                </c:pt>
                <c:pt idx="5405">
                  <c:v>0.18030000000000002</c:v>
                </c:pt>
                <c:pt idx="5406">
                  <c:v>0.18032000000000001</c:v>
                </c:pt>
                <c:pt idx="5407">
                  <c:v>0.18035000000000001</c:v>
                </c:pt>
                <c:pt idx="5408">
                  <c:v>0.18034</c:v>
                </c:pt>
                <c:pt idx="5409">
                  <c:v>0.1804</c:v>
                </c:pt>
                <c:pt idx="5410">
                  <c:v>0.18042000000000002</c:v>
                </c:pt>
                <c:pt idx="5411">
                  <c:v>0.18043000000000001</c:v>
                </c:pt>
                <c:pt idx="5412">
                  <c:v>0.18048</c:v>
                </c:pt>
                <c:pt idx="5413">
                  <c:v>0.18051</c:v>
                </c:pt>
                <c:pt idx="5414">
                  <c:v>0.18054000000000001</c:v>
                </c:pt>
                <c:pt idx="5415">
                  <c:v>0.18058000000000002</c:v>
                </c:pt>
                <c:pt idx="5416">
                  <c:v>0.18061000000000002</c:v>
                </c:pt>
                <c:pt idx="5417">
                  <c:v>0.18065000000000001</c:v>
                </c:pt>
                <c:pt idx="5418">
                  <c:v>0.1807</c:v>
                </c:pt>
                <c:pt idx="5419">
                  <c:v>0.18072000000000002</c:v>
                </c:pt>
                <c:pt idx="5420">
                  <c:v>0.18077000000000001</c:v>
                </c:pt>
                <c:pt idx="5421">
                  <c:v>0.18080000000000002</c:v>
                </c:pt>
                <c:pt idx="5422">
                  <c:v>0.18081</c:v>
                </c:pt>
                <c:pt idx="5423">
                  <c:v>0.18087</c:v>
                </c:pt>
                <c:pt idx="5424">
                  <c:v>0.18090000000000001</c:v>
                </c:pt>
                <c:pt idx="5425">
                  <c:v>0.18092000000000003</c:v>
                </c:pt>
                <c:pt idx="5426">
                  <c:v>0.18096000000000001</c:v>
                </c:pt>
                <c:pt idx="5427">
                  <c:v>0.18099000000000001</c:v>
                </c:pt>
                <c:pt idx="5428">
                  <c:v>0.18102000000000001</c:v>
                </c:pt>
                <c:pt idx="5429">
                  <c:v>0.18104000000000001</c:v>
                </c:pt>
                <c:pt idx="5430">
                  <c:v>0.18111000000000002</c:v>
                </c:pt>
                <c:pt idx="5431">
                  <c:v>0.18112</c:v>
                </c:pt>
                <c:pt idx="5432">
                  <c:v>0.18117000000000003</c:v>
                </c:pt>
                <c:pt idx="5433">
                  <c:v>0.18119000000000002</c:v>
                </c:pt>
                <c:pt idx="5434">
                  <c:v>0.18122000000000002</c:v>
                </c:pt>
                <c:pt idx="5435">
                  <c:v>0.18124000000000001</c:v>
                </c:pt>
                <c:pt idx="5436">
                  <c:v>0.18130000000000002</c:v>
                </c:pt>
                <c:pt idx="5437">
                  <c:v>0.18132000000000001</c:v>
                </c:pt>
                <c:pt idx="5438">
                  <c:v>0.18137</c:v>
                </c:pt>
                <c:pt idx="5439">
                  <c:v>0.18141000000000002</c:v>
                </c:pt>
                <c:pt idx="5440">
                  <c:v>0.18143000000000001</c:v>
                </c:pt>
                <c:pt idx="5441">
                  <c:v>0.18147000000000002</c:v>
                </c:pt>
                <c:pt idx="5442">
                  <c:v>0.18151</c:v>
                </c:pt>
                <c:pt idx="5443">
                  <c:v>0.18153000000000002</c:v>
                </c:pt>
                <c:pt idx="5444">
                  <c:v>0.18156</c:v>
                </c:pt>
                <c:pt idx="5445">
                  <c:v>0.18161000000000002</c:v>
                </c:pt>
                <c:pt idx="5446">
                  <c:v>0.18165000000000001</c:v>
                </c:pt>
                <c:pt idx="5447">
                  <c:v>0.18166000000000002</c:v>
                </c:pt>
                <c:pt idx="5448">
                  <c:v>0.1817</c:v>
                </c:pt>
                <c:pt idx="5449">
                  <c:v>0.18172000000000002</c:v>
                </c:pt>
                <c:pt idx="5450">
                  <c:v>0.18176</c:v>
                </c:pt>
                <c:pt idx="5451">
                  <c:v>0.18180000000000002</c:v>
                </c:pt>
                <c:pt idx="5452">
                  <c:v>0.18182000000000001</c:v>
                </c:pt>
                <c:pt idx="5453">
                  <c:v>0.18184</c:v>
                </c:pt>
                <c:pt idx="5454">
                  <c:v>0.18187</c:v>
                </c:pt>
                <c:pt idx="5455">
                  <c:v>0.18191000000000002</c:v>
                </c:pt>
                <c:pt idx="5456">
                  <c:v>0.18194000000000002</c:v>
                </c:pt>
                <c:pt idx="5457">
                  <c:v>0.18198</c:v>
                </c:pt>
                <c:pt idx="5458">
                  <c:v>0.18199000000000001</c:v>
                </c:pt>
                <c:pt idx="5459">
                  <c:v>0.18205000000000002</c:v>
                </c:pt>
                <c:pt idx="5460">
                  <c:v>0.18205000000000002</c:v>
                </c:pt>
                <c:pt idx="5461">
                  <c:v>0.18210000000000001</c:v>
                </c:pt>
                <c:pt idx="5462">
                  <c:v>0.18212</c:v>
                </c:pt>
                <c:pt idx="5463">
                  <c:v>0.18213000000000001</c:v>
                </c:pt>
                <c:pt idx="5464">
                  <c:v>0.18219000000000002</c:v>
                </c:pt>
                <c:pt idx="5465">
                  <c:v>0.18224000000000001</c:v>
                </c:pt>
                <c:pt idx="5466">
                  <c:v>0.18225000000000002</c:v>
                </c:pt>
                <c:pt idx="5467">
                  <c:v>0.18226000000000001</c:v>
                </c:pt>
                <c:pt idx="5468">
                  <c:v>0.18232000000000001</c:v>
                </c:pt>
                <c:pt idx="5469">
                  <c:v>0.18236000000000002</c:v>
                </c:pt>
                <c:pt idx="5470">
                  <c:v>0.18240000000000001</c:v>
                </c:pt>
                <c:pt idx="5471">
                  <c:v>0.18243000000000001</c:v>
                </c:pt>
                <c:pt idx="5472">
                  <c:v>0.18247000000000002</c:v>
                </c:pt>
                <c:pt idx="5473">
                  <c:v>0.18251000000000001</c:v>
                </c:pt>
                <c:pt idx="5474">
                  <c:v>0.18255000000000002</c:v>
                </c:pt>
                <c:pt idx="5475">
                  <c:v>0.18258000000000002</c:v>
                </c:pt>
                <c:pt idx="5476">
                  <c:v>0.18258000000000002</c:v>
                </c:pt>
                <c:pt idx="5477">
                  <c:v>0.18264000000000002</c:v>
                </c:pt>
                <c:pt idx="5478">
                  <c:v>0.18268000000000001</c:v>
                </c:pt>
                <c:pt idx="5479">
                  <c:v>0.18269000000000002</c:v>
                </c:pt>
                <c:pt idx="5480">
                  <c:v>0.18273</c:v>
                </c:pt>
                <c:pt idx="5481">
                  <c:v>0.18278000000000003</c:v>
                </c:pt>
                <c:pt idx="5482">
                  <c:v>0.18281</c:v>
                </c:pt>
                <c:pt idx="5483">
                  <c:v>0.18283000000000002</c:v>
                </c:pt>
                <c:pt idx="5484">
                  <c:v>0.18289000000000002</c:v>
                </c:pt>
                <c:pt idx="5485">
                  <c:v>0.18293000000000001</c:v>
                </c:pt>
                <c:pt idx="5486">
                  <c:v>0.18296000000000001</c:v>
                </c:pt>
                <c:pt idx="5487">
                  <c:v>0.18297000000000002</c:v>
                </c:pt>
                <c:pt idx="5488">
                  <c:v>0.18299000000000001</c:v>
                </c:pt>
                <c:pt idx="5489">
                  <c:v>0.18305000000000002</c:v>
                </c:pt>
                <c:pt idx="5490">
                  <c:v>0.18307000000000001</c:v>
                </c:pt>
                <c:pt idx="5491">
                  <c:v>0.18309</c:v>
                </c:pt>
                <c:pt idx="5492">
                  <c:v>0.18315000000000001</c:v>
                </c:pt>
                <c:pt idx="5493">
                  <c:v>0.18317</c:v>
                </c:pt>
                <c:pt idx="5494">
                  <c:v>0.18319000000000002</c:v>
                </c:pt>
                <c:pt idx="5495">
                  <c:v>0.18327000000000002</c:v>
                </c:pt>
                <c:pt idx="5496">
                  <c:v>0.18329000000000001</c:v>
                </c:pt>
                <c:pt idx="5497">
                  <c:v>0.18334</c:v>
                </c:pt>
                <c:pt idx="5498">
                  <c:v>0.18337000000000001</c:v>
                </c:pt>
                <c:pt idx="5499">
                  <c:v>0.18339000000000003</c:v>
                </c:pt>
                <c:pt idx="5500">
                  <c:v>0.18342</c:v>
                </c:pt>
                <c:pt idx="5501">
                  <c:v>0.18344000000000002</c:v>
                </c:pt>
                <c:pt idx="5502">
                  <c:v>0.18346000000000001</c:v>
                </c:pt>
                <c:pt idx="5503">
                  <c:v>0.18351000000000001</c:v>
                </c:pt>
                <c:pt idx="5504">
                  <c:v>0.18353</c:v>
                </c:pt>
                <c:pt idx="5505">
                  <c:v>0.18357000000000001</c:v>
                </c:pt>
                <c:pt idx="5506">
                  <c:v>0.18358000000000002</c:v>
                </c:pt>
                <c:pt idx="5507">
                  <c:v>0.18362000000000001</c:v>
                </c:pt>
                <c:pt idx="5508">
                  <c:v>0.1837</c:v>
                </c:pt>
                <c:pt idx="5509">
                  <c:v>0.18371000000000001</c:v>
                </c:pt>
                <c:pt idx="5510">
                  <c:v>0.18374000000000001</c:v>
                </c:pt>
                <c:pt idx="5511">
                  <c:v>0.18376000000000001</c:v>
                </c:pt>
                <c:pt idx="5512">
                  <c:v>0.18381</c:v>
                </c:pt>
                <c:pt idx="5513">
                  <c:v>0.18384</c:v>
                </c:pt>
                <c:pt idx="5514">
                  <c:v>0.18389000000000003</c:v>
                </c:pt>
                <c:pt idx="5515">
                  <c:v>0.18394000000000002</c:v>
                </c:pt>
                <c:pt idx="5516">
                  <c:v>0.18395</c:v>
                </c:pt>
                <c:pt idx="5517">
                  <c:v>0.18399000000000001</c:v>
                </c:pt>
                <c:pt idx="5518">
                  <c:v>0.18403</c:v>
                </c:pt>
                <c:pt idx="5519">
                  <c:v>0.18406</c:v>
                </c:pt>
                <c:pt idx="5520">
                  <c:v>0.18409</c:v>
                </c:pt>
                <c:pt idx="5521">
                  <c:v>0.18413000000000002</c:v>
                </c:pt>
                <c:pt idx="5522">
                  <c:v>0.18417</c:v>
                </c:pt>
                <c:pt idx="5523">
                  <c:v>0.18423</c:v>
                </c:pt>
                <c:pt idx="5524">
                  <c:v>0.18425000000000002</c:v>
                </c:pt>
                <c:pt idx="5525">
                  <c:v>0.18427000000000002</c:v>
                </c:pt>
                <c:pt idx="5526">
                  <c:v>0.18431</c:v>
                </c:pt>
                <c:pt idx="5527">
                  <c:v>0.18435000000000001</c:v>
                </c:pt>
                <c:pt idx="5528">
                  <c:v>0.18439000000000003</c:v>
                </c:pt>
                <c:pt idx="5529">
                  <c:v>0.18442</c:v>
                </c:pt>
                <c:pt idx="5530">
                  <c:v>0.18443000000000001</c:v>
                </c:pt>
                <c:pt idx="5531">
                  <c:v>0.18448000000000001</c:v>
                </c:pt>
                <c:pt idx="5532">
                  <c:v>0.18450000000000003</c:v>
                </c:pt>
                <c:pt idx="5533">
                  <c:v>0.18453</c:v>
                </c:pt>
                <c:pt idx="5534">
                  <c:v>0.18456</c:v>
                </c:pt>
                <c:pt idx="5535">
                  <c:v>0.18459</c:v>
                </c:pt>
                <c:pt idx="5536">
                  <c:v>0.18463000000000002</c:v>
                </c:pt>
                <c:pt idx="5537">
                  <c:v>0.18466000000000002</c:v>
                </c:pt>
                <c:pt idx="5538">
                  <c:v>0.1847</c:v>
                </c:pt>
                <c:pt idx="5539">
                  <c:v>0.18473000000000001</c:v>
                </c:pt>
                <c:pt idx="5540">
                  <c:v>0.18476000000000001</c:v>
                </c:pt>
                <c:pt idx="5541">
                  <c:v>0.18479000000000001</c:v>
                </c:pt>
                <c:pt idx="5542">
                  <c:v>0.18483000000000002</c:v>
                </c:pt>
                <c:pt idx="5543">
                  <c:v>0.18486000000000002</c:v>
                </c:pt>
                <c:pt idx="5544">
                  <c:v>0.18491000000000002</c:v>
                </c:pt>
                <c:pt idx="5545">
                  <c:v>0.18493000000000001</c:v>
                </c:pt>
                <c:pt idx="5546">
                  <c:v>0.18496000000000001</c:v>
                </c:pt>
                <c:pt idx="5547">
                  <c:v>0.18499000000000002</c:v>
                </c:pt>
                <c:pt idx="5548">
                  <c:v>0.18503</c:v>
                </c:pt>
                <c:pt idx="5549">
                  <c:v>0.18505000000000002</c:v>
                </c:pt>
                <c:pt idx="5550">
                  <c:v>0.18511000000000002</c:v>
                </c:pt>
                <c:pt idx="5551">
                  <c:v>0.18514</c:v>
                </c:pt>
                <c:pt idx="5552">
                  <c:v>0.18515000000000001</c:v>
                </c:pt>
                <c:pt idx="5553">
                  <c:v>0.1852</c:v>
                </c:pt>
                <c:pt idx="5554">
                  <c:v>0.18521000000000001</c:v>
                </c:pt>
                <c:pt idx="5555">
                  <c:v>0.18526000000000001</c:v>
                </c:pt>
                <c:pt idx="5556">
                  <c:v>0.18529000000000001</c:v>
                </c:pt>
                <c:pt idx="5557">
                  <c:v>0.18532000000000001</c:v>
                </c:pt>
                <c:pt idx="5558">
                  <c:v>0.18536000000000002</c:v>
                </c:pt>
                <c:pt idx="5559">
                  <c:v>0.18539</c:v>
                </c:pt>
                <c:pt idx="5560">
                  <c:v>0.18544000000000002</c:v>
                </c:pt>
                <c:pt idx="5561">
                  <c:v>0.18546000000000001</c:v>
                </c:pt>
                <c:pt idx="5562">
                  <c:v>0.18549000000000002</c:v>
                </c:pt>
                <c:pt idx="5563">
                  <c:v>0.18552000000000002</c:v>
                </c:pt>
                <c:pt idx="5564">
                  <c:v>0.18554000000000001</c:v>
                </c:pt>
                <c:pt idx="5565">
                  <c:v>0.18557000000000001</c:v>
                </c:pt>
                <c:pt idx="5566">
                  <c:v>0.18561000000000002</c:v>
                </c:pt>
                <c:pt idx="5567">
                  <c:v>0.18566000000000002</c:v>
                </c:pt>
                <c:pt idx="5568">
                  <c:v>0.1857</c:v>
                </c:pt>
                <c:pt idx="5569">
                  <c:v>0.18572000000000002</c:v>
                </c:pt>
                <c:pt idx="5570">
                  <c:v>0.18576000000000001</c:v>
                </c:pt>
                <c:pt idx="5571">
                  <c:v>0.18580000000000002</c:v>
                </c:pt>
                <c:pt idx="5572">
                  <c:v>0.18581</c:v>
                </c:pt>
                <c:pt idx="5573">
                  <c:v>0.18585000000000002</c:v>
                </c:pt>
                <c:pt idx="5574">
                  <c:v>0.18589</c:v>
                </c:pt>
                <c:pt idx="5575">
                  <c:v>0.18590000000000001</c:v>
                </c:pt>
                <c:pt idx="5576">
                  <c:v>0.18593000000000001</c:v>
                </c:pt>
                <c:pt idx="5577">
                  <c:v>0.18596000000000001</c:v>
                </c:pt>
                <c:pt idx="5578">
                  <c:v>0.18598000000000001</c:v>
                </c:pt>
                <c:pt idx="5579">
                  <c:v>0.18603</c:v>
                </c:pt>
                <c:pt idx="5580">
                  <c:v>0.18608000000000002</c:v>
                </c:pt>
                <c:pt idx="5581">
                  <c:v>0.18610000000000002</c:v>
                </c:pt>
                <c:pt idx="5582">
                  <c:v>0.18613000000000002</c:v>
                </c:pt>
                <c:pt idx="5583">
                  <c:v>0.18618000000000001</c:v>
                </c:pt>
                <c:pt idx="5584">
                  <c:v>0.18621000000000001</c:v>
                </c:pt>
                <c:pt idx="5585">
                  <c:v>0.18624000000000002</c:v>
                </c:pt>
                <c:pt idx="5586">
                  <c:v>0.18626000000000001</c:v>
                </c:pt>
                <c:pt idx="5587">
                  <c:v>0.18631</c:v>
                </c:pt>
                <c:pt idx="5588">
                  <c:v>0.18633000000000002</c:v>
                </c:pt>
                <c:pt idx="5589">
                  <c:v>0.18636000000000003</c:v>
                </c:pt>
                <c:pt idx="5590">
                  <c:v>0.18640000000000001</c:v>
                </c:pt>
                <c:pt idx="5591">
                  <c:v>0.18646000000000001</c:v>
                </c:pt>
                <c:pt idx="5592">
                  <c:v>0.18649000000000002</c:v>
                </c:pt>
                <c:pt idx="5593">
                  <c:v>0.18652000000000002</c:v>
                </c:pt>
                <c:pt idx="5594">
                  <c:v>0.18654000000000001</c:v>
                </c:pt>
                <c:pt idx="5595">
                  <c:v>0.18659000000000001</c:v>
                </c:pt>
                <c:pt idx="5596">
                  <c:v>0.18662000000000001</c:v>
                </c:pt>
                <c:pt idx="5597">
                  <c:v>0.18666000000000002</c:v>
                </c:pt>
                <c:pt idx="5598">
                  <c:v>0.18669000000000002</c:v>
                </c:pt>
                <c:pt idx="5599">
                  <c:v>0.18672000000000002</c:v>
                </c:pt>
                <c:pt idx="5600">
                  <c:v>0.18676000000000001</c:v>
                </c:pt>
                <c:pt idx="5601">
                  <c:v>0.18680000000000002</c:v>
                </c:pt>
                <c:pt idx="5602">
                  <c:v>0.18682000000000001</c:v>
                </c:pt>
                <c:pt idx="5603">
                  <c:v>0.18686000000000003</c:v>
                </c:pt>
                <c:pt idx="5604">
                  <c:v>0.18689</c:v>
                </c:pt>
                <c:pt idx="5605">
                  <c:v>0.18694000000000002</c:v>
                </c:pt>
                <c:pt idx="5606">
                  <c:v>0.18696000000000002</c:v>
                </c:pt>
                <c:pt idx="5607">
                  <c:v>0.187</c:v>
                </c:pt>
                <c:pt idx="5608">
                  <c:v>0.18703</c:v>
                </c:pt>
                <c:pt idx="5609">
                  <c:v>0.18707000000000001</c:v>
                </c:pt>
                <c:pt idx="5610">
                  <c:v>0.18712000000000001</c:v>
                </c:pt>
                <c:pt idx="5611">
                  <c:v>0.18713000000000002</c:v>
                </c:pt>
                <c:pt idx="5612">
                  <c:v>0.18718000000000001</c:v>
                </c:pt>
                <c:pt idx="5613">
                  <c:v>0.18720000000000001</c:v>
                </c:pt>
                <c:pt idx="5614">
                  <c:v>0.18722000000000003</c:v>
                </c:pt>
                <c:pt idx="5615">
                  <c:v>0.18727000000000002</c:v>
                </c:pt>
                <c:pt idx="5616">
                  <c:v>0.18729000000000001</c:v>
                </c:pt>
                <c:pt idx="5617">
                  <c:v>0.18734000000000001</c:v>
                </c:pt>
                <c:pt idx="5618">
                  <c:v>0.18737000000000001</c:v>
                </c:pt>
                <c:pt idx="5619">
                  <c:v>0.18740000000000001</c:v>
                </c:pt>
                <c:pt idx="5620">
                  <c:v>0.18743000000000001</c:v>
                </c:pt>
                <c:pt idx="5621">
                  <c:v>0.18745000000000001</c:v>
                </c:pt>
                <c:pt idx="5622">
                  <c:v>0.18747000000000003</c:v>
                </c:pt>
                <c:pt idx="5623">
                  <c:v>0.1875</c:v>
                </c:pt>
                <c:pt idx="5624">
                  <c:v>0.18757000000000001</c:v>
                </c:pt>
                <c:pt idx="5625">
                  <c:v>0.18757000000000001</c:v>
                </c:pt>
                <c:pt idx="5626">
                  <c:v>0.18758000000000002</c:v>
                </c:pt>
                <c:pt idx="5627">
                  <c:v>0.18764</c:v>
                </c:pt>
                <c:pt idx="5628">
                  <c:v>0.18766000000000002</c:v>
                </c:pt>
                <c:pt idx="5629">
                  <c:v>0.18770000000000001</c:v>
                </c:pt>
                <c:pt idx="5630">
                  <c:v>0.18774000000000002</c:v>
                </c:pt>
                <c:pt idx="5631">
                  <c:v>0.18780000000000002</c:v>
                </c:pt>
                <c:pt idx="5632">
                  <c:v>0.18783000000000002</c:v>
                </c:pt>
                <c:pt idx="5633">
                  <c:v>0.18785000000000002</c:v>
                </c:pt>
                <c:pt idx="5634">
                  <c:v>0.18788000000000002</c:v>
                </c:pt>
                <c:pt idx="5635">
                  <c:v>0.18792</c:v>
                </c:pt>
                <c:pt idx="5636">
                  <c:v>0.18794000000000002</c:v>
                </c:pt>
                <c:pt idx="5637">
                  <c:v>0.18798000000000001</c:v>
                </c:pt>
                <c:pt idx="5638">
                  <c:v>0.18802000000000002</c:v>
                </c:pt>
                <c:pt idx="5639">
                  <c:v>0.18804000000000001</c:v>
                </c:pt>
                <c:pt idx="5640">
                  <c:v>0.18806</c:v>
                </c:pt>
                <c:pt idx="5641">
                  <c:v>0.18812000000000001</c:v>
                </c:pt>
                <c:pt idx="5642">
                  <c:v>0.18816000000000002</c:v>
                </c:pt>
                <c:pt idx="5643">
                  <c:v>0.18816000000000002</c:v>
                </c:pt>
                <c:pt idx="5644">
                  <c:v>0.18821000000000002</c:v>
                </c:pt>
                <c:pt idx="5645">
                  <c:v>0.18823000000000001</c:v>
                </c:pt>
                <c:pt idx="5646">
                  <c:v>0.18828</c:v>
                </c:pt>
                <c:pt idx="5647">
                  <c:v>0.18832000000000002</c:v>
                </c:pt>
                <c:pt idx="5648">
                  <c:v>0.18835000000000002</c:v>
                </c:pt>
                <c:pt idx="5649">
                  <c:v>0.18839</c:v>
                </c:pt>
                <c:pt idx="5650">
                  <c:v>0.18843000000000001</c:v>
                </c:pt>
                <c:pt idx="5651">
                  <c:v>0.18844000000000002</c:v>
                </c:pt>
                <c:pt idx="5652">
                  <c:v>0.18848000000000001</c:v>
                </c:pt>
                <c:pt idx="5653">
                  <c:v>0.18854000000000001</c:v>
                </c:pt>
                <c:pt idx="5654">
                  <c:v>0.18856000000000001</c:v>
                </c:pt>
                <c:pt idx="5655">
                  <c:v>0.18858000000000003</c:v>
                </c:pt>
                <c:pt idx="5656">
                  <c:v>0.18864</c:v>
                </c:pt>
                <c:pt idx="5657">
                  <c:v>0.18869000000000002</c:v>
                </c:pt>
                <c:pt idx="5658">
                  <c:v>0.18870000000000001</c:v>
                </c:pt>
                <c:pt idx="5659">
                  <c:v>0.18873000000000001</c:v>
                </c:pt>
                <c:pt idx="5660">
                  <c:v>0.18877000000000002</c:v>
                </c:pt>
                <c:pt idx="5661">
                  <c:v>0.18882000000000002</c:v>
                </c:pt>
                <c:pt idx="5662">
                  <c:v>0.18883000000000003</c:v>
                </c:pt>
                <c:pt idx="5663">
                  <c:v>0.18884000000000001</c:v>
                </c:pt>
                <c:pt idx="5664">
                  <c:v>0.18890000000000001</c:v>
                </c:pt>
                <c:pt idx="5665">
                  <c:v>0.18893000000000001</c:v>
                </c:pt>
                <c:pt idx="5666">
                  <c:v>0.18898000000000001</c:v>
                </c:pt>
                <c:pt idx="5667">
                  <c:v>0.189</c:v>
                </c:pt>
                <c:pt idx="5668">
                  <c:v>0.18904000000000001</c:v>
                </c:pt>
                <c:pt idx="5669">
                  <c:v>0.18907000000000002</c:v>
                </c:pt>
                <c:pt idx="5670">
                  <c:v>0.18907000000000002</c:v>
                </c:pt>
                <c:pt idx="5671">
                  <c:v>0.18911</c:v>
                </c:pt>
                <c:pt idx="5672">
                  <c:v>0.18913000000000002</c:v>
                </c:pt>
                <c:pt idx="5673">
                  <c:v>0.18918000000000001</c:v>
                </c:pt>
                <c:pt idx="5674">
                  <c:v>0.18920000000000001</c:v>
                </c:pt>
                <c:pt idx="5675">
                  <c:v>0.18926000000000001</c:v>
                </c:pt>
                <c:pt idx="5676">
                  <c:v>0.18928</c:v>
                </c:pt>
                <c:pt idx="5677">
                  <c:v>0.18929000000000001</c:v>
                </c:pt>
                <c:pt idx="5678">
                  <c:v>0.18933000000000003</c:v>
                </c:pt>
                <c:pt idx="5679">
                  <c:v>0.18934000000000001</c:v>
                </c:pt>
                <c:pt idx="5680">
                  <c:v>0.18938000000000002</c:v>
                </c:pt>
                <c:pt idx="5681">
                  <c:v>0.18943000000000002</c:v>
                </c:pt>
                <c:pt idx="5682">
                  <c:v>0.18947</c:v>
                </c:pt>
                <c:pt idx="5683">
                  <c:v>0.18949000000000002</c:v>
                </c:pt>
                <c:pt idx="5684">
                  <c:v>0.18953</c:v>
                </c:pt>
                <c:pt idx="5685">
                  <c:v>0.18955000000000002</c:v>
                </c:pt>
                <c:pt idx="5686">
                  <c:v>0.18958</c:v>
                </c:pt>
                <c:pt idx="5687">
                  <c:v>0.18963000000000002</c:v>
                </c:pt>
                <c:pt idx="5688">
                  <c:v>0.18967000000000001</c:v>
                </c:pt>
                <c:pt idx="5689">
                  <c:v>0.18968000000000002</c:v>
                </c:pt>
                <c:pt idx="5690">
                  <c:v>0.18974000000000002</c:v>
                </c:pt>
                <c:pt idx="5691">
                  <c:v>0.18976000000000001</c:v>
                </c:pt>
                <c:pt idx="5692">
                  <c:v>0.18980000000000002</c:v>
                </c:pt>
                <c:pt idx="5693">
                  <c:v>0.18982000000000002</c:v>
                </c:pt>
                <c:pt idx="5694">
                  <c:v>0.18987000000000001</c:v>
                </c:pt>
                <c:pt idx="5695">
                  <c:v>0.18992000000000001</c:v>
                </c:pt>
                <c:pt idx="5696">
                  <c:v>0.18995000000000001</c:v>
                </c:pt>
                <c:pt idx="5697">
                  <c:v>0.18999000000000002</c:v>
                </c:pt>
                <c:pt idx="5698">
                  <c:v>0.19002000000000002</c:v>
                </c:pt>
                <c:pt idx="5699">
                  <c:v>0.19006000000000001</c:v>
                </c:pt>
                <c:pt idx="5700">
                  <c:v>0.19010000000000002</c:v>
                </c:pt>
                <c:pt idx="5701">
                  <c:v>0.19012000000000001</c:v>
                </c:pt>
                <c:pt idx="5702">
                  <c:v>0.19016000000000002</c:v>
                </c:pt>
                <c:pt idx="5703">
                  <c:v>0.19020000000000001</c:v>
                </c:pt>
                <c:pt idx="5704">
                  <c:v>0.19025</c:v>
                </c:pt>
                <c:pt idx="5705">
                  <c:v>0.19029000000000001</c:v>
                </c:pt>
                <c:pt idx="5706">
                  <c:v>0.19032000000000002</c:v>
                </c:pt>
                <c:pt idx="5707">
                  <c:v>0.19037000000000001</c:v>
                </c:pt>
                <c:pt idx="5708">
                  <c:v>0.19039</c:v>
                </c:pt>
                <c:pt idx="5709">
                  <c:v>0.19043000000000002</c:v>
                </c:pt>
                <c:pt idx="5710">
                  <c:v>0.19045000000000001</c:v>
                </c:pt>
                <c:pt idx="5711">
                  <c:v>0.19048000000000001</c:v>
                </c:pt>
                <c:pt idx="5712">
                  <c:v>0.1905</c:v>
                </c:pt>
                <c:pt idx="5713">
                  <c:v>0.19053</c:v>
                </c:pt>
                <c:pt idx="5714">
                  <c:v>0.19055000000000002</c:v>
                </c:pt>
                <c:pt idx="5715">
                  <c:v>0.19057000000000002</c:v>
                </c:pt>
                <c:pt idx="5716">
                  <c:v>0.19061</c:v>
                </c:pt>
                <c:pt idx="5717">
                  <c:v>0.19065000000000001</c:v>
                </c:pt>
                <c:pt idx="5718">
                  <c:v>0.19068000000000002</c:v>
                </c:pt>
                <c:pt idx="5719">
                  <c:v>0.19071000000000002</c:v>
                </c:pt>
                <c:pt idx="5720">
                  <c:v>0.19075</c:v>
                </c:pt>
                <c:pt idx="5721">
                  <c:v>0.19077000000000002</c:v>
                </c:pt>
                <c:pt idx="5722">
                  <c:v>0.19081000000000001</c:v>
                </c:pt>
                <c:pt idx="5723">
                  <c:v>0.19084000000000001</c:v>
                </c:pt>
                <c:pt idx="5724">
                  <c:v>0.19088000000000002</c:v>
                </c:pt>
                <c:pt idx="5725">
                  <c:v>0.19089</c:v>
                </c:pt>
                <c:pt idx="5726">
                  <c:v>0.19091000000000002</c:v>
                </c:pt>
                <c:pt idx="5727">
                  <c:v>0.19099000000000002</c:v>
                </c:pt>
                <c:pt idx="5728">
                  <c:v>0.19099000000000002</c:v>
                </c:pt>
                <c:pt idx="5729">
                  <c:v>0.19105000000000003</c:v>
                </c:pt>
                <c:pt idx="5730">
                  <c:v>0.19107000000000002</c:v>
                </c:pt>
                <c:pt idx="5731">
                  <c:v>0.19111</c:v>
                </c:pt>
                <c:pt idx="5732">
                  <c:v>0.19112000000000001</c:v>
                </c:pt>
                <c:pt idx="5733">
                  <c:v>0.19119</c:v>
                </c:pt>
                <c:pt idx="5734">
                  <c:v>0.19122</c:v>
                </c:pt>
                <c:pt idx="5735">
                  <c:v>0.19125</c:v>
                </c:pt>
                <c:pt idx="5736">
                  <c:v>0.19126000000000001</c:v>
                </c:pt>
                <c:pt idx="5737">
                  <c:v>0.19131000000000001</c:v>
                </c:pt>
                <c:pt idx="5738">
                  <c:v>0.19132000000000002</c:v>
                </c:pt>
                <c:pt idx="5739">
                  <c:v>0.19139</c:v>
                </c:pt>
                <c:pt idx="5740">
                  <c:v>0.19142000000000001</c:v>
                </c:pt>
                <c:pt idx="5741">
                  <c:v>0.19146000000000002</c:v>
                </c:pt>
                <c:pt idx="5742">
                  <c:v>0.19148000000000001</c:v>
                </c:pt>
                <c:pt idx="5743">
                  <c:v>0.19153000000000001</c:v>
                </c:pt>
                <c:pt idx="5744">
                  <c:v>0.19157000000000002</c:v>
                </c:pt>
                <c:pt idx="5745">
                  <c:v>0.19159000000000001</c:v>
                </c:pt>
                <c:pt idx="5746">
                  <c:v>0.19163000000000002</c:v>
                </c:pt>
                <c:pt idx="5747">
                  <c:v>0.19165000000000001</c:v>
                </c:pt>
                <c:pt idx="5748">
                  <c:v>0.19168000000000002</c:v>
                </c:pt>
                <c:pt idx="5749">
                  <c:v>0.19173000000000001</c:v>
                </c:pt>
                <c:pt idx="5750">
                  <c:v>0.19178000000000001</c:v>
                </c:pt>
                <c:pt idx="5751">
                  <c:v>0.19181000000000001</c:v>
                </c:pt>
                <c:pt idx="5752">
                  <c:v>0.19188000000000002</c:v>
                </c:pt>
                <c:pt idx="5753">
                  <c:v>0.19189000000000001</c:v>
                </c:pt>
                <c:pt idx="5754">
                  <c:v>0.19192000000000001</c:v>
                </c:pt>
                <c:pt idx="5755">
                  <c:v>0.19196000000000002</c:v>
                </c:pt>
                <c:pt idx="5756">
                  <c:v>0.192</c:v>
                </c:pt>
                <c:pt idx="5757">
                  <c:v>0.19201000000000001</c:v>
                </c:pt>
                <c:pt idx="5758">
                  <c:v>0.19207000000000002</c:v>
                </c:pt>
                <c:pt idx="5759">
                  <c:v>0.19208</c:v>
                </c:pt>
                <c:pt idx="5760">
                  <c:v>0.19211</c:v>
                </c:pt>
                <c:pt idx="5761">
                  <c:v>0.19212000000000001</c:v>
                </c:pt>
                <c:pt idx="5762">
                  <c:v>0.19221000000000002</c:v>
                </c:pt>
                <c:pt idx="5763">
                  <c:v>0.19222</c:v>
                </c:pt>
                <c:pt idx="5764">
                  <c:v>0.19224000000000002</c:v>
                </c:pt>
                <c:pt idx="5765">
                  <c:v>0.19229000000000002</c:v>
                </c:pt>
                <c:pt idx="5766">
                  <c:v>0.19231000000000001</c:v>
                </c:pt>
                <c:pt idx="5767">
                  <c:v>0.19233</c:v>
                </c:pt>
                <c:pt idx="5768">
                  <c:v>0.19236</c:v>
                </c:pt>
                <c:pt idx="5769">
                  <c:v>0.19237000000000001</c:v>
                </c:pt>
                <c:pt idx="5770">
                  <c:v>0.19244</c:v>
                </c:pt>
                <c:pt idx="5771">
                  <c:v>0.19246000000000002</c:v>
                </c:pt>
                <c:pt idx="5772">
                  <c:v>0.19249000000000002</c:v>
                </c:pt>
                <c:pt idx="5773">
                  <c:v>0.19252000000000002</c:v>
                </c:pt>
                <c:pt idx="5774">
                  <c:v>0.19257000000000002</c:v>
                </c:pt>
                <c:pt idx="5775">
                  <c:v>0.19255</c:v>
                </c:pt>
                <c:pt idx="5776">
                  <c:v>0.19259000000000001</c:v>
                </c:pt>
                <c:pt idx="5777">
                  <c:v>0.19262000000000001</c:v>
                </c:pt>
                <c:pt idx="5778">
                  <c:v>0.19267000000000001</c:v>
                </c:pt>
                <c:pt idx="5779">
                  <c:v>0.19269</c:v>
                </c:pt>
                <c:pt idx="5780">
                  <c:v>0.19272</c:v>
                </c:pt>
                <c:pt idx="5781">
                  <c:v>0.19276000000000001</c:v>
                </c:pt>
                <c:pt idx="5782">
                  <c:v>0.1928</c:v>
                </c:pt>
                <c:pt idx="5783">
                  <c:v>0.19283</c:v>
                </c:pt>
                <c:pt idx="5784">
                  <c:v>0.19288000000000002</c:v>
                </c:pt>
                <c:pt idx="5785">
                  <c:v>0.19294</c:v>
                </c:pt>
                <c:pt idx="5786">
                  <c:v>0.19295000000000001</c:v>
                </c:pt>
                <c:pt idx="5787">
                  <c:v>0.19298000000000001</c:v>
                </c:pt>
                <c:pt idx="5788">
                  <c:v>0.19302000000000002</c:v>
                </c:pt>
                <c:pt idx="5789">
                  <c:v>0.19302000000000002</c:v>
                </c:pt>
                <c:pt idx="5790">
                  <c:v>0.19308</c:v>
                </c:pt>
                <c:pt idx="5791">
                  <c:v>0.19310000000000002</c:v>
                </c:pt>
                <c:pt idx="5792">
                  <c:v>0.19315000000000002</c:v>
                </c:pt>
                <c:pt idx="5793">
                  <c:v>0.19319</c:v>
                </c:pt>
                <c:pt idx="5794">
                  <c:v>0.19321000000000002</c:v>
                </c:pt>
                <c:pt idx="5795">
                  <c:v>0.19326000000000002</c:v>
                </c:pt>
                <c:pt idx="5796">
                  <c:v>0.19328000000000001</c:v>
                </c:pt>
                <c:pt idx="5797">
                  <c:v>0.19331000000000001</c:v>
                </c:pt>
                <c:pt idx="5798">
                  <c:v>0.19334000000000001</c:v>
                </c:pt>
                <c:pt idx="5799">
                  <c:v>0.19337000000000001</c:v>
                </c:pt>
                <c:pt idx="5800">
                  <c:v>0.19342000000000001</c:v>
                </c:pt>
                <c:pt idx="5801">
                  <c:v>0.19346000000000002</c:v>
                </c:pt>
                <c:pt idx="5802">
                  <c:v>0.19347</c:v>
                </c:pt>
                <c:pt idx="5803">
                  <c:v>0.19352000000000003</c:v>
                </c:pt>
                <c:pt idx="5804">
                  <c:v>0.19356000000000001</c:v>
                </c:pt>
                <c:pt idx="5805">
                  <c:v>0.19357000000000002</c:v>
                </c:pt>
                <c:pt idx="5806">
                  <c:v>0.19360000000000002</c:v>
                </c:pt>
                <c:pt idx="5807">
                  <c:v>0.19363000000000002</c:v>
                </c:pt>
                <c:pt idx="5808">
                  <c:v>0.19368000000000002</c:v>
                </c:pt>
                <c:pt idx="5809">
                  <c:v>0.19369</c:v>
                </c:pt>
                <c:pt idx="5810">
                  <c:v>0.19373000000000001</c:v>
                </c:pt>
                <c:pt idx="5811">
                  <c:v>0.19377000000000003</c:v>
                </c:pt>
                <c:pt idx="5812">
                  <c:v>0.19378000000000001</c:v>
                </c:pt>
                <c:pt idx="5813">
                  <c:v>0.19383</c:v>
                </c:pt>
                <c:pt idx="5814">
                  <c:v>0.19385000000000002</c:v>
                </c:pt>
                <c:pt idx="5815">
                  <c:v>0.19387000000000001</c:v>
                </c:pt>
                <c:pt idx="5816">
                  <c:v>0.19392000000000001</c:v>
                </c:pt>
                <c:pt idx="5817">
                  <c:v>0.19396000000000002</c:v>
                </c:pt>
                <c:pt idx="5818">
                  <c:v>0.19398000000000001</c:v>
                </c:pt>
                <c:pt idx="5819">
                  <c:v>0.19403000000000001</c:v>
                </c:pt>
                <c:pt idx="5820">
                  <c:v>0.19406000000000001</c:v>
                </c:pt>
                <c:pt idx="5821">
                  <c:v>0.19407000000000002</c:v>
                </c:pt>
                <c:pt idx="5822">
                  <c:v>0.19414000000000001</c:v>
                </c:pt>
                <c:pt idx="5823">
                  <c:v>0.19416</c:v>
                </c:pt>
                <c:pt idx="5824">
                  <c:v>0.19419</c:v>
                </c:pt>
                <c:pt idx="5825">
                  <c:v>0.19424000000000002</c:v>
                </c:pt>
                <c:pt idx="5826">
                  <c:v>0.19428000000000001</c:v>
                </c:pt>
                <c:pt idx="5827">
                  <c:v>0.19431000000000001</c:v>
                </c:pt>
                <c:pt idx="5828">
                  <c:v>0.19433</c:v>
                </c:pt>
                <c:pt idx="5829">
                  <c:v>0.19438000000000002</c:v>
                </c:pt>
                <c:pt idx="5830">
                  <c:v>0.19440000000000002</c:v>
                </c:pt>
                <c:pt idx="5831">
                  <c:v>0.19445000000000001</c:v>
                </c:pt>
                <c:pt idx="5832">
                  <c:v>0.19450000000000001</c:v>
                </c:pt>
                <c:pt idx="5833">
                  <c:v>0.19452</c:v>
                </c:pt>
                <c:pt idx="5834">
                  <c:v>0.19456000000000001</c:v>
                </c:pt>
                <c:pt idx="5835">
                  <c:v>0.19460000000000002</c:v>
                </c:pt>
                <c:pt idx="5836">
                  <c:v>0.19463000000000003</c:v>
                </c:pt>
                <c:pt idx="5837">
                  <c:v>0.19466</c:v>
                </c:pt>
                <c:pt idx="5838">
                  <c:v>0.19470000000000001</c:v>
                </c:pt>
                <c:pt idx="5839">
                  <c:v>0.19473000000000001</c:v>
                </c:pt>
                <c:pt idx="5840">
                  <c:v>0.19474000000000002</c:v>
                </c:pt>
                <c:pt idx="5841">
                  <c:v>0.1948</c:v>
                </c:pt>
                <c:pt idx="5842">
                  <c:v>0.19482000000000002</c:v>
                </c:pt>
                <c:pt idx="5843">
                  <c:v>0.19484000000000001</c:v>
                </c:pt>
                <c:pt idx="5844">
                  <c:v>0.19489000000000001</c:v>
                </c:pt>
                <c:pt idx="5845">
                  <c:v>0.19492000000000001</c:v>
                </c:pt>
                <c:pt idx="5846">
                  <c:v>0.19496000000000002</c:v>
                </c:pt>
                <c:pt idx="5847">
                  <c:v>0.19498000000000001</c:v>
                </c:pt>
                <c:pt idx="5848">
                  <c:v>0.19501000000000002</c:v>
                </c:pt>
                <c:pt idx="5849">
                  <c:v>0.19504000000000002</c:v>
                </c:pt>
                <c:pt idx="5850">
                  <c:v>0.19506000000000001</c:v>
                </c:pt>
                <c:pt idx="5851">
                  <c:v>0.19510000000000002</c:v>
                </c:pt>
                <c:pt idx="5852">
                  <c:v>0.19515000000000002</c:v>
                </c:pt>
                <c:pt idx="5853">
                  <c:v>0.19519</c:v>
                </c:pt>
                <c:pt idx="5854">
                  <c:v>0.19521000000000002</c:v>
                </c:pt>
                <c:pt idx="5855">
                  <c:v>0.19526000000000002</c:v>
                </c:pt>
                <c:pt idx="5856">
                  <c:v>0.1953</c:v>
                </c:pt>
                <c:pt idx="5857">
                  <c:v>0.19533</c:v>
                </c:pt>
                <c:pt idx="5858">
                  <c:v>0.19535000000000002</c:v>
                </c:pt>
                <c:pt idx="5859">
                  <c:v>0.19538000000000003</c:v>
                </c:pt>
                <c:pt idx="5860">
                  <c:v>0.19540000000000002</c:v>
                </c:pt>
                <c:pt idx="5861">
                  <c:v>0.19543000000000002</c:v>
                </c:pt>
                <c:pt idx="5862">
                  <c:v>0.19547</c:v>
                </c:pt>
                <c:pt idx="5863">
                  <c:v>0.19550000000000001</c:v>
                </c:pt>
                <c:pt idx="5864">
                  <c:v>0.19554000000000002</c:v>
                </c:pt>
                <c:pt idx="5865">
                  <c:v>0.19557000000000002</c:v>
                </c:pt>
                <c:pt idx="5866">
                  <c:v>0.19561000000000001</c:v>
                </c:pt>
                <c:pt idx="5867">
                  <c:v>0.19563000000000003</c:v>
                </c:pt>
                <c:pt idx="5868">
                  <c:v>0.19566</c:v>
                </c:pt>
                <c:pt idx="5869">
                  <c:v>0.19571000000000002</c:v>
                </c:pt>
                <c:pt idx="5870">
                  <c:v>0.19573000000000002</c:v>
                </c:pt>
                <c:pt idx="5871">
                  <c:v>0.19579000000000002</c:v>
                </c:pt>
                <c:pt idx="5872">
                  <c:v>0.19583</c:v>
                </c:pt>
                <c:pt idx="5873">
                  <c:v>0.19589000000000001</c:v>
                </c:pt>
                <c:pt idx="5874">
                  <c:v>0.19590000000000002</c:v>
                </c:pt>
                <c:pt idx="5875">
                  <c:v>0.19593000000000002</c:v>
                </c:pt>
                <c:pt idx="5876">
                  <c:v>0.19598000000000002</c:v>
                </c:pt>
                <c:pt idx="5877">
                  <c:v>0.19600000000000001</c:v>
                </c:pt>
                <c:pt idx="5878">
                  <c:v>0.19603000000000001</c:v>
                </c:pt>
                <c:pt idx="5879">
                  <c:v>0.19605</c:v>
                </c:pt>
                <c:pt idx="5880">
                  <c:v>0.19610000000000002</c:v>
                </c:pt>
                <c:pt idx="5881">
                  <c:v>0.19613</c:v>
                </c:pt>
                <c:pt idx="5882">
                  <c:v>0.19618000000000002</c:v>
                </c:pt>
                <c:pt idx="5883">
                  <c:v>0.19620000000000001</c:v>
                </c:pt>
                <c:pt idx="5884">
                  <c:v>0.19622000000000001</c:v>
                </c:pt>
                <c:pt idx="5885">
                  <c:v>0.19626000000000002</c:v>
                </c:pt>
                <c:pt idx="5886">
                  <c:v>0.19627</c:v>
                </c:pt>
                <c:pt idx="5887">
                  <c:v>0.19632000000000002</c:v>
                </c:pt>
                <c:pt idx="5888">
                  <c:v>0.19635000000000002</c:v>
                </c:pt>
                <c:pt idx="5889">
                  <c:v>0.19640000000000002</c:v>
                </c:pt>
                <c:pt idx="5890">
                  <c:v>0.19642000000000001</c:v>
                </c:pt>
                <c:pt idx="5891">
                  <c:v>0.19648000000000002</c:v>
                </c:pt>
                <c:pt idx="5892">
                  <c:v>0.19651000000000002</c:v>
                </c:pt>
                <c:pt idx="5893">
                  <c:v>0.19655</c:v>
                </c:pt>
                <c:pt idx="5894">
                  <c:v>0.19657000000000002</c:v>
                </c:pt>
                <c:pt idx="5895">
                  <c:v>0.19661000000000001</c:v>
                </c:pt>
                <c:pt idx="5896">
                  <c:v>0.19666</c:v>
                </c:pt>
                <c:pt idx="5897">
                  <c:v>0.19667000000000001</c:v>
                </c:pt>
                <c:pt idx="5898">
                  <c:v>0.19671000000000002</c:v>
                </c:pt>
                <c:pt idx="5899">
                  <c:v>0.19674000000000003</c:v>
                </c:pt>
                <c:pt idx="5900">
                  <c:v>0.19677</c:v>
                </c:pt>
                <c:pt idx="5901">
                  <c:v>0.19679000000000002</c:v>
                </c:pt>
                <c:pt idx="5902">
                  <c:v>0.19686000000000001</c:v>
                </c:pt>
                <c:pt idx="5903">
                  <c:v>0.19685000000000002</c:v>
                </c:pt>
                <c:pt idx="5904">
                  <c:v>0.19690000000000002</c:v>
                </c:pt>
                <c:pt idx="5905">
                  <c:v>0.19695000000000001</c:v>
                </c:pt>
                <c:pt idx="5906">
                  <c:v>0.19697000000000001</c:v>
                </c:pt>
                <c:pt idx="5907">
                  <c:v>0.19701000000000002</c:v>
                </c:pt>
                <c:pt idx="5908">
                  <c:v>0.19703000000000001</c:v>
                </c:pt>
                <c:pt idx="5909">
                  <c:v>0.19707000000000002</c:v>
                </c:pt>
                <c:pt idx="5910">
                  <c:v>0.19709000000000002</c:v>
                </c:pt>
                <c:pt idx="5911">
                  <c:v>0.19714000000000001</c:v>
                </c:pt>
                <c:pt idx="5912">
                  <c:v>0.19717000000000001</c:v>
                </c:pt>
                <c:pt idx="5913">
                  <c:v>0.19720000000000001</c:v>
                </c:pt>
                <c:pt idx="5914">
                  <c:v>0.19724</c:v>
                </c:pt>
                <c:pt idx="5915">
                  <c:v>0.19727</c:v>
                </c:pt>
                <c:pt idx="5916">
                  <c:v>0.19731000000000001</c:v>
                </c:pt>
                <c:pt idx="5917">
                  <c:v>0.19731000000000001</c:v>
                </c:pt>
                <c:pt idx="5918">
                  <c:v>0.19735000000000003</c:v>
                </c:pt>
                <c:pt idx="5919">
                  <c:v>0.19737000000000002</c:v>
                </c:pt>
                <c:pt idx="5920">
                  <c:v>0.19741</c:v>
                </c:pt>
                <c:pt idx="5921">
                  <c:v>0.19742000000000001</c:v>
                </c:pt>
                <c:pt idx="5922">
                  <c:v>0.19748000000000002</c:v>
                </c:pt>
                <c:pt idx="5923">
                  <c:v>0.19750000000000001</c:v>
                </c:pt>
                <c:pt idx="5924">
                  <c:v>0.19754000000000002</c:v>
                </c:pt>
                <c:pt idx="5925">
                  <c:v>0.19758000000000001</c:v>
                </c:pt>
                <c:pt idx="5926">
                  <c:v>0.19760000000000003</c:v>
                </c:pt>
                <c:pt idx="5927">
                  <c:v>0.19764000000000001</c:v>
                </c:pt>
                <c:pt idx="5928">
                  <c:v>0.19768000000000002</c:v>
                </c:pt>
                <c:pt idx="5929">
                  <c:v>0.19770000000000001</c:v>
                </c:pt>
                <c:pt idx="5930">
                  <c:v>0.19777</c:v>
                </c:pt>
                <c:pt idx="5931">
                  <c:v>0.19778000000000001</c:v>
                </c:pt>
                <c:pt idx="5932">
                  <c:v>0.19781000000000001</c:v>
                </c:pt>
                <c:pt idx="5933">
                  <c:v>0.19785000000000003</c:v>
                </c:pt>
                <c:pt idx="5934">
                  <c:v>0.19790000000000002</c:v>
                </c:pt>
                <c:pt idx="5935">
                  <c:v>0.19792000000000001</c:v>
                </c:pt>
                <c:pt idx="5936">
                  <c:v>0.19795000000000001</c:v>
                </c:pt>
                <c:pt idx="5937">
                  <c:v>0.19800000000000001</c:v>
                </c:pt>
                <c:pt idx="5938">
                  <c:v>0.19804000000000002</c:v>
                </c:pt>
                <c:pt idx="5939">
                  <c:v>0.19806000000000001</c:v>
                </c:pt>
                <c:pt idx="5940">
                  <c:v>0.19809000000000002</c:v>
                </c:pt>
                <c:pt idx="5941">
                  <c:v>0.19813</c:v>
                </c:pt>
                <c:pt idx="5942">
                  <c:v>0.19815000000000002</c:v>
                </c:pt>
                <c:pt idx="5943">
                  <c:v>0.19820000000000002</c:v>
                </c:pt>
                <c:pt idx="5944">
                  <c:v>0.19822000000000001</c:v>
                </c:pt>
                <c:pt idx="5945">
                  <c:v>0.19826000000000002</c:v>
                </c:pt>
                <c:pt idx="5946">
                  <c:v>0.19828000000000001</c:v>
                </c:pt>
                <c:pt idx="5947">
                  <c:v>0.19833000000000001</c:v>
                </c:pt>
                <c:pt idx="5948">
                  <c:v>0.19835</c:v>
                </c:pt>
                <c:pt idx="5949">
                  <c:v>0.19837000000000002</c:v>
                </c:pt>
                <c:pt idx="5950">
                  <c:v>0.19839000000000001</c:v>
                </c:pt>
                <c:pt idx="5951">
                  <c:v>0.19843000000000002</c:v>
                </c:pt>
                <c:pt idx="5952">
                  <c:v>0.19848000000000002</c:v>
                </c:pt>
                <c:pt idx="5953">
                  <c:v>0.19852</c:v>
                </c:pt>
                <c:pt idx="5954">
                  <c:v>0.19856000000000001</c:v>
                </c:pt>
                <c:pt idx="5955">
                  <c:v>0.19859000000000002</c:v>
                </c:pt>
                <c:pt idx="5956">
                  <c:v>0.19864000000000001</c:v>
                </c:pt>
                <c:pt idx="5957">
                  <c:v>0.19867000000000001</c:v>
                </c:pt>
                <c:pt idx="5958">
                  <c:v>0.19871000000000003</c:v>
                </c:pt>
                <c:pt idx="5959">
                  <c:v>0.19872000000000001</c:v>
                </c:pt>
                <c:pt idx="5960">
                  <c:v>0.19876000000000002</c:v>
                </c:pt>
                <c:pt idx="5961">
                  <c:v>0.19881000000000001</c:v>
                </c:pt>
                <c:pt idx="5962">
                  <c:v>0.19883000000000001</c:v>
                </c:pt>
                <c:pt idx="5963">
                  <c:v>0.19885</c:v>
                </c:pt>
                <c:pt idx="5964">
                  <c:v>0.19890000000000002</c:v>
                </c:pt>
                <c:pt idx="5965">
                  <c:v>0.19893000000000002</c:v>
                </c:pt>
                <c:pt idx="5966">
                  <c:v>0.19896000000000003</c:v>
                </c:pt>
                <c:pt idx="5967">
                  <c:v>0.19899</c:v>
                </c:pt>
                <c:pt idx="5968">
                  <c:v>0.19901000000000002</c:v>
                </c:pt>
                <c:pt idx="5969">
                  <c:v>0.19906000000000001</c:v>
                </c:pt>
                <c:pt idx="5970">
                  <c:v>0.19911000000000001</c:v>
                </c:pt>
                <c:pt idx="5971">
                  <c:v>0.19913</c:v>
                </c:pt>
                <c:pt idx="5972">
                  <c:v>0.19917000000000001</c:v>
                </c:pt>
                <c:pt idx="5973">
                  <c:v>0.19919000000000001</c:v>
                </c:pt>
                <c:pt idx="5974">
                  <c:v>0.19922000000000001</c:v>
                </c:pt>
                <c:pt idx="5975">
                  <c:v>0.19926000000000002</c:v>
                </c:pt>
                <c:pt idx="5976">
                  <c:v>0.19929000000000002</c:v>
                </c:pt>
                <c:pt idx="5977">
                  <c:v>0.19931000000000001</c:v>
                </c:pt>
                <c:pt idx="5978">
                  <c:v>0.19935</c:v>
                </c:pt>
                <c:pt idx="5979">
                  <c:v>0.19936000000000001</c:v>
                </c:pt>
                <c:pt idx="5980">
                  <c:v>0.19939000000000001</c:v>
                </c:pt>
                <c:pt idx="5981">
                  <c:v>0.19945000000000002</c:v>
                </c:pt>
                <c:pt idx="5982">
                  <c:v>0.19946</c:v>
                </c:pt>
                <c:pt idx="5983">
                  <c:v>0.19949</c:v>
                </c:pt>
                <c:pt idx="5984">
                  <c:v>0.19953000000000001</c:v>
                </c:pt>
                <c:pt idx="5985">
                  <c:v>0.19958000000000001</c:v>
                </c:pt>
                <c:pt idx="5986">
                  <c:v>0.19958000000000001</c:v>
                </c:pt>
                <c:pt idx="5987">
                  <c:v>0.19963</c:v>
                </c:pt>
                <c:pt idx="5988">
                  <c:v>0.19966</c:v>
                </c:pt>
                <c:pt idx="5989">
                  <c:v>0.19968000000000002</c:v>
                </c:pt>
                <c:pt idx="5990">
                  <c:v>0.19974</c:v>
                </c:pt>
                <c:pt idx="5991">
                  <c:v>0.19979000000000002</c:v>
                </c:pt>
                <c:pt idx="5992">
                  <c:v>0.19982000000000003</c:v>
                </c:pt>
                <c:pt idx="5993">
                  <c:v>0.19985</c:v>
                </c:pt>
                <c:pt idx="5994">
                  <c:v>0.19990000000000002</c:v>
                </c:pt>
                <c:pt idx="5995">
                  <c:v>0.19994000000000001</c:v>
                </c:pt>
                <c:pt idx="5996">
                  <c:v>0.19997000000000001</c:v>
                </c:pt>
                <c:pt idx="5997">
                  <c:v>0.20001000000000002</c:v>
                </c:pt>
                <c:pt idx="5998">
                  <c:v>0.20004000000000002</c:v>
                </c:pt>
                <c:pt idx="5999">
                  <c:v>0.20007000000000003</c:v>
                </c:pt>
                <c:pt idx="6000">
                  <c:v>0.20009000000000002</c:v>
                </c:pt>
                <c:pt idx="6001">
                  <c:v>0.20014000000000001</c:v>
                </c:pt>
                <c:pt idx="6002">
                  <c:v>0.20017000000000001</c:v>
                </c:pt>
                <c:pt idx="6003">
                  <c:v>0.20020000000000002</c:v>
                </c:pt>
                <c:pt idx="6004">
                  <c:v>0.20023000000000002</c:v>
                </c:pt>
                <c:pt idx="6005">
                  <c:v>0.20025000000000001</c:v>
                </c:pt>
                <c:pt idx="6006">
                  <c:v>0.20028000000000001</c:v>
                </c:pt>
                <c:pt idx="6007">
                  <c:v>0.20031000000000002</c:v>
                </c:pt>
                <c:pt idx="6008">
                  <c:v>0.20037000000000002</c:v>
                </c:pt>
                <c:pt idx="6009">
                  <c:v>0.20040000000000002</c:v>
                </c:pt>
                <c:pt idx="6010">
                  <c:v>0.20042000000000001</c:v>
                </c:pt>
                <c:pt idx="6011">
                  <c:v>0.20043000000000002</c:v>
                </c:pt>
                <c:pt idx="6012">
                  <c:v>0.20048000000000002</c:v>
                </c:pt>
                <c:pt idx="6013">
                  <c:v>0.20049</c:v>
                </c:pt>
                <c:pt idx="6014">
                  <c:v>0.20056000000000002</c:v>
                </c:pt>
                <c:pt idx="6015">
                  <c:v>0.20058000000000001</c:v>
                </c:pt>
                <c:pt idx="6016">
                  <c:v>0.20061000000000001</c:v>
                </c:pt>
                <c:pt idx="6017">
                  <c:v>0.20064000000000001</c:v>
                </c:pt>
                <c:pt idx="6018">
                  <c:v>0.20069000000000001</c:v>
                </c:pt>
                <c:pt idx="6019">
                  <c:v>0.20073000000000002</c:v>
                </c:pt>
                <c:pt idx="6020">
                  <c:v>0.20074</c:v>
                </c:pt>
                <c:pt idx="6021">
                  <c:v>0.20079000000000002</c:v>
                </c:pt>
                <c:pt idx="6022">
                  <c:v>0.20080000000000001</c:v>
                </c:pt>
                <c:pt idx="6023">
                  <c:v>0.20085</c:v>
                </c:pt>
                <c:pt idx="6024">
                  <c:v>0.20087000000000002</c:v>
                </c:pt>
                <c:pt idx="6025">
                  <c:v>0.20091000000000001</c:v>
                </c:pt>
                <c:pt idx="6026">
                  <c:v>0.20092000000000002</c:v>
                </c:pt>
                <c:pt idx="6027">
                  <c:v>0.20098000000000002</c:v>
                </c:pt>
                <c:pt idx="6028">
                  <c:v>0.20101000000000002</c:v>
                </c:pt>
                <c:pt idx="6029">
                  <c:v>0.20104000000000002</c:v>
                </c:pt>
                <c:pt idx="6030">
                  <c:v>0.20105000000000001</c:v>
                </c:pt>
                <c:pt idx="6031">
                  <c:v>0.20108000000000001</c:v>
                </c:pt>
                <c:pt idx="6032">
                  <c:v>0.20112000000000002</c:v>
                </c:pt>
                <c:pt idx="6033">
                  <c:v>0.20114000000000001</c:v>
                </c:pt>
                <c:pt idx="6034">
                  <c:v>0.20119000000000001</c:v>
                </c:pt>
                <c:pt idx="6035">
                  <c:v>0.20121</c:v>
                </c:pt>
                <c:pt idx="6036">
                  <c:v>0.20124</c:v>
                </c:pt>
                <c:pt idx="6037">
                  <c:v>0.20127</c:v>
                </c:pt>
                <c:pt idx="6038">
                  <c:v>0.20130000000000001</c:v>
                </c:pt>
                <c:pt idx="6039">
                  <c:v>0.20136000000000001</c:v>
                </c:pt>
                <c:pt idx="6040">
                  <c:v>0.20139000000000001</c:v>
                </c:pt>
                <c:pt idx="6041">
                  <c:v>0.20144000000000001</c:v>
                </c:pt>
                <c:pt idx="6042">
                  <c:v>0.20147000000000001</c:v>
                </c:pt>
                <c:pt idx="6043">
                  <c:v>0.20151000000000002</c:v>
                </c:pt>
                <c:pt idx="6044">
                  <c:v>0.20153000000000001</c:v>
                </c:pt>
                <c:pt idx="6045">
                  <c:v>0.20158000000000001</c:v>
                </c:pt>
                <c:pt idx="6046">
                  <c:v>0.20161000000000001</c:v>
                </c:pt>
                <c:pt idx="6047">
                  <c:v>0.20164000000000001</c:v>
                </c:pt>
                <c:pt idx="6048">
                  <c:v>0.20167000000000002</c:v>
                </c:pt>
                <c:pt idx="6049">
                  <c:v>0.20173000000000002</c:v>
                </c:pt>
                <c:pt idx="6050">
                  <c:v>0.20175000000000001</c:v>
                </c:pt>
                <c:pt idx="6051">
                  <c:v>0.20182</c:v>
                </c:pt>
                <c:pt idx="6052">
                  <c:v>0.20183000000000001</c:v>
                </c:pt>
                <c:pt idx="6053">
                  <c:v>0.20185</c:v>
                </c:pt>
                <c:pt idx="6054">
                  <c:v>0.20189000000000001</c:v>
                </c:pt>
                <c:pt idx="6055">
                  <c:v>0.20194000000000001</c:v>
                </c:pt>
                <c:pt idx="6056">
                  <c:v>0.20199</c:v>
                </c:pt>
                <c:pt idx="6057">
                  <c:v>0.20202000000000001</c:v>
                </c:pt>
                <c:pt idx="6058">
                  <c:v>0.20205000000000001</c:v>
                </c:pt>
                <c:pt idx="6059">
                  <c:v>0.20209000000000002</c:v>
                </c:pt>
                <c:pt idx="6060">
                  <c:v>0.20211000000000001</c:v>
                </c:pt>
                <c:pt idx="6061">
                  <c:v>0.20213</c:v>
                </c:pt>
                <c:pt idx="6062">
                  <c:v>0.20215000000000002</c:v>
                </c:pt>
                <c:pt idx="6063">
                  <c:v>0.20220000000000002</c:v>
                </c:pt>
                <c:pt idx="6064">
                  <c:v>0.20223000000000002</c:v>
                </c:pt>
                <c:pt idx="6065">
                  <c:v>0.20225000000000001</c:v>
                </c:pt>
                <c:pt idx="6066">
                  <c:v>0.20231000000000002</c:v>
                </c:pt>
                <c:pt idx="6067">
                  <c:v>0.20231000000000002</c:v>
                </c:pt>
                <c:pt idx="6068">
                  <c:v>0.20233000000000001</c:v>
                </c:pt>
                <c:pt idx="6069">
                  <c:v>0.20241000000000001</c:v>
                </c:pt>
                <c:pt idx="6070">
                  <c:v>0.20243</c:v>
                </c:pt>
                <c:pt idx="6071">
                  <c:v>0.20247000000000001</c:v>
                </c:pt>
                <c:pt idx="6072">
                  <c:v>0.20250000000000001</c:v>
                </c:pt>
                <c:pt idx="6073">
                  <c:v>0.20252000000000001</c:v>
                </c:pt>
                <c:pt idx="6074">
                  <c:v>0.20255000000000001</c:v>
                </c:pt>
                <c:pt idx="6075">
                  <c:v>0.20257</c:v>
                </c:pt>
                <c:pt idx="6076">
                  <c:v>0.20261000000000001</c:v>
                </c:pt>
                <c:pt idx="6077">
                  <c:v>0.20264000000000001</c:v>
                </c:pt>
                <c:pt idx="6078">
                  <c:v>0.20267000000000002</c:v>
                </c:pt>
                <c:pt idx="6079">
                  <c:v>0.20271</c:v>
                </c:pt>
                <c:pt idx="6080">
                  <c:v>0.20276000000000002</c:v>
                </c:pt>
                <c:pt idx="6081">
                  <c:v>0.20277000000000001</c:v>
                </c:pt>
                <c:pt idx="6082">
                  <c:v>0.20283000000000001</c:v>
                </c:pt>
                <c:pt idx="6083">
                  <c:v>0.20284000000000002</c:v>
                </c:pt>
                <c:pt idx="6084">
                  <c:v>0.20288</c:v>
                </c:pt>
                <c:pt idx="6085">
                  <c:v>0.20290000000000002</c:v>
                </c:pt>
                <c:pt idx="6086">
                  <c:v>0.20292000000000002</c:v>
                </c:pt>
                <c:pt idx="6087">
                  <c:v>0.20297000000000001</c:v>
                </c:pt>
                <c:pt idx="6088">
                  <c:v>0.20302000000000001</c:v>
                </c:pt>
                <c:pt idx="6089">
                  <c:v>0.20303000000000002</c:v>
                </c:pt>
                <c:pt idx="6090">
                  <c:v>0.20307</c:v>
                </c:pt>
                <c:pt idx="6091">
                  <c:v>0.20311000000000001</c:v>
                </c:pt>
                <c:pt idx="6092">
                  <c:v>0.20316000000000001</c:v>
                </c:pt>
                <c:pt idx="6093">
                  <c:v>0.20317000000000002</c:v>
                </c:pt>
                <c:pt idx="6094">
                  <c:v>0.20321</c:v>
                </c:pt>
                <c:pt idx="6095">
                  <c:v>0.20324</c:v>
                </c:pt>
                <c:pt idx="6096">
                  <c:v>0.20329</c:v>
                </c:pt>
                <c:pt idx="6097">
                  <c:v>0.20333000000000001</c:v>
                </c:pt>
                <c:pt idx="6098">
                  <c:v>0.20333000000000001</c:v>
                </c:pt>
                <c:pt idx="6099">
                  <c:v>0.20340000000000003</c:v>
                </c:pt>
                <c:pt idx="6100">
                  <c:v>0.20342000000000002</c:v>
                </c:pt>
                <c:pt idx="6101">
                  <c:v>0.20346</c:v>
                </c:pt>
                <c:pt idx="6102">
                  <c:v>0.20352000000000001</c:v>
                </c:pt>
                <c:pt idx="6103">
                  <c:v>0.20353000000000002</c:v>
                </c:pt>
                <c:pt idx="6104">
                  <c:v>0.20358000000000001</c:v>
                </c:pt>
                <c:pt idx="6105">
                  <c:v>0.20361000000000001</c:v>
                </c:pt>
                <c:pt idx="6106">
                  <c:v>0.20366000000000001</c:v>
                </c:pt>
                <c:pt idx="6107">
                  <c:v>0.20368</c:v>
                </c:pt>
                <c:pt idx="6108">
                  <c:v>0.20371</c:v>
                </c:pt>
                <c:pt idx="6109">
                  <c:v>0.20375000000000001</c:v>
                </c:pt>
                <c:pt idx="6110">
                  <c:v>0.20376000000000002</c:v>
                </c:pt>
                <c:pt idx="6111">
                  <c:v>0.20380000000000001</c:v>
                </c:pt>
                <c:pt idx="6112">
                  <c:v>0.20383000000000001</c:v>
                </c:pt>
                <c:pt idx="6113">
                  <c:v>0.20387000000000002</c:v>
                </c:pt>
                <c:pt idx="6114">
                  <c:v>0.20389000000000002</c:v>
                </c:pt>
                <c:pt idx="6115">
                  <c:v>0.20392000000000002</c:v>
                </c:pt>
                <c:pt idx="6116">
                  <c:v>0.20394000000000001</c:v>
                </c:pt>
                <c:pt idx="6117">
                  <c:v>0.20398000000000002</c:v>
                </c:pt>
                <c:pt idx="6118">
                  <c:v>0.20399</c:v>
                </c:pt>
                <c:pt idx="6119">
                  <c:v>0.20405000000000001</c:v>
                </c:pt>
                <c:pt idx="6120">
                  <c:v>0.20406000000000002</c:v>
                </c:pt>
                <c:pt idx="6121">
                  <c:v>0.20408000000000001</c:v>
                </c:pt>
                <c:pt idx="6122">
                  <c:v>0.20412000000000002</c:v>
                </c:pt>
                <c:pt idx="6123">
                  <c:v>0.20419000000000001</c:v>
                </c:pt>
                <c:pt idx="6124">
                  <c:v>0.20422000000000001</c:v>
                </c:pt>
                <c:pt idx="6125">
                  <c:v>0.20425000000000001</c:v>
                </c:pt>
                <c:pt idx="6126">
                  <c:v>0.20429</c:v>
                </c:pt>
                <c:pt idx="6127">
                  <c:v>0.20433000000000001</c:v>
                </c:pt>
                <c:pt idx="6128">
                  <c:v>0.20437000000000002</c:v>
                </c:pt>
                <c:pt idx="6129">
                  <c:v>0.20442000000000002</c:v>
                </c:pt>
                <c:pt idx="6130">
                  <c:v>0.20443</c:v>
                </c:pt>
                <c:pt idx="6131">
                  <c:v>0.20446</c:v>
                </c:pt>
                <c:pt idx="6132">
                  <c:v>0.20447000000000001</c:v>
                </c:pt>
                <c:pt idx="6133">
                  <c:v>0.20453000000000002</c:v>
                </c:pt>
                <c:pt idx="6134">
                  <c:v>0.20454</c:v>
                </c:pt>
                <c:pt idx="6135">
                  <c:v>0.20457</c:v>
                </c:pt>
                <c:pt idx="6136">
                  <c:v>0.20461000000000001</c:v>
                </c:pt>
                <c:pt idx="6137">
                  <c:v>0.20465</c:v>
                </c:pt>
                <c:pt idx="6138">
                  <c:v>0.20470000000000002</c:v>
                </c:pt>
                <c:pt idx="6139">
                  <c:v>0.20473000000000002</c:v>
                </c:pt>
                <c:pt idx="6140">
                  <c:v>0.20476000000000003</c:v>
                </c:pt>
                <c:pt idx="6141">
                  <c:v>0.20478000000000002</c:v>
                </c:pt>
                <c:pt idx="6142">
                  <c:v>0.20480000000000001</c:v>
                </c:pt>
                <c:pt idx="6143">
                  <c:v>0.20485</c:v>
                </c:pt>
                <c:pt idx="6144">
                  <c:v>0.20488000000000001</c:v>
                </c:pt>
                <c:pt idx="6145">
                  <c:v>0.20493</c:v>
                </c:pt>
                <c:pt idx="6146">
                  <c:v>0.20495000000000002</c:v>
                </c:pt>
                <c:pt idx="6147">
                  <c:v>0.20499000000000001</c:v>
                </c:pt>
                <c:pt idx="6148">
                  <c:v>0.20502000000000001</c:v>
                </c:pt>
                <c:pt idx="6149">
                  <c:v>0.20506000000000002</c:v>
                </c:pt>
                <c:pt idx="6150">
                  <c:v>0.2051</c:v>
                </c:pt>
                <c:pt idx="6151">
                  <c:v>0.20514000000000002</c:v>
                </c:pt>
                <c:pt idx="6152">
                  <c:v>0.20517000000000002</c:v>
                </c:pt>
                <c:pt idx="6153">
                  <c:v>0.20520000000000002</c:v>
                </c:pt>
                <c:pt idx="6154">
                  <c:v>0.20521</c:v>
                </c:pt>
                <c:pt idx="6155">
                  <c:v>0.20526000000000003</c:v>
                </c:pt>
                <c:pt idx="6156">
                  <c:v>0.20531000000000002</c:v>
                </c:pt>
                <c:pt idx="6157">
                  <c:v>0.20534000000000002</c:v>
                </c:pt>
                <c:pt idx="6158">
                  <c:v>0.20536000000000001</c:v>
                </c:pt>
                <c:pt idx="6159">
                  <c:v>0.20541000000000001</c:v>
                </c:pt>
                <c:pt idx="6160">
                  <c:v>0.20543</c:v>
                </c:pt>
                <c:pt idx="6161">
                  <c:v>0.20545000000000002</c:v>
                </c:pt>
                <c:pt idx="6162">
                  <c:v>0.20548000000000002</c:v>
                </c:pt>
                <c:pt idx="6163">
                  <c:v>0.20552000000000001</c:v>
                </c:pt>
                <c:pt idx="6164">
                  <c:v>0.20552000000000001</c:v>
                </c:pt>
                <c:pt idx="6165">
                  <c:v>0.20558000000000001</c:v>
                </c:pt>
                <c:pt idx="6166">
                  <c:v>0.20559000000000002</c:v>
                </c:pt>
                <c:pt idx="6167">
                  <c:v>0.20565</c:v>
                </c:pt>
                <c:pt idx="6168">
                  <c:v>0.20568</c:v>
                </c:pt>
                <c:pt idx="6169">
                  <c:v>0.20571</c:v>
                </c:pt>
                <c:pt idx="6170">
                  <c:v>0.20573000000000002</c:v>
                </c:pt>
                <c:pt idx="6171">
                  <c:v>0.20577000000000001</c:v>
                </c:pt>
                <c:pt idx="6172">
                  <c:v>0.20580000000000001</c:v>
                </c:pt>
                <c:pt idx="6173">
                  <c:v>0.20585000000000001</c:v>
                </c:pt>
                <c:pt idx="6174">
                  <c:v>0.20587000000000003</c:v>
                </c:pt>
                <c:pt idx="6175">
                  <c:v>0.20592000000000002</c:v>
                </c:pt>
                <c:pt idx="6176">
                  <c:v>0.20598000000000002</c:v>
                </c:pt>
                <c:pt idx="6177">
                  <c:v>0.20600000000000002</c:v>
                </c:pt>
                <c:pt idx="6178">
                  <c:v>0.20601</c:v>
                </c:pt>
                <c:pt idx="6179">
                  <c:v>0.20606000000000002</c:v>
                </c:pt>
                <c:pt idx="6180">
                  <c:v>0.20608000000000001</c:v>
                </c:pt>
                <c:pt idx="6181">
                  <c:v>0.20612000000000003</c:v>
                </c:pt>
                <c:pt idx="6182">
                  <c:v>0.20615</c:v>
                </c:pt>
                <c:pt idx="6183">
                  <c:v>0.20620000000000002</c:v>
                </c:pt>
                <c:pt idx="6184">
                  <c:v>0.20624000000000001</c:v>
                </c:pt>
                <c:pt idx="6185">
                  <c:v>0.20627000000000001</c:v>
                </c:pt>
                <c:pt idx="6186">
                  <c:v>0.20629</c:v>
                </c:pt>
                <c:pt idx="6187">
                  <c:v>0.20634000000000002</c:v>
                </c:pt>
                <c:pt idx="6188">
                  <c:v>0.20635000000000001</c:v>
                </c:pt>
                <c:pt idx="6189">
                  <c:v>0.20639000000000002</c:v>
                </c:pt>
                <c:pt idx="6190">
                  <c:v>0.20644000000000001</c:v>
                </c:pt>
                <c:pt idx="6191">
                  <c:v>0.20646</c:v>
                </c:pt>
                <c:pt idx="6192">
                  <c:v>0.20651</c:v>
                </c:pt>
                <c:pt idx="6193">
                  <c:v>0.20654</c:v>
                </c:pt>
                <c:pt idx="6194">
                  <c:v>0.20654</c:v>
                </c:pt>
                <c:pt idx="6195">
                  <c:v>0.20660000000000001</c:v>
                </c:pt>
                <c:pt idx="6196">
                  <c:v>0.20662000000000003</c:v>
                </c:pt>
                <c:pt idx="6197">
                  <c:v>0.20666000000000001</c:v>
                </c:pt>
                <c:pt idx="6198">
                  <c:v>0.20669000000000001</c:v>
                </c:pt>
                <c:pt idx="6199">
                  <c:v>0.20673000000000002</c:v>
                </c:pt>
                <c:pt idx="6200">
                  <c:v>0.20677000000000001</c:v>
                </c:pt>
                <c:pt idx="6201">
                  <c:v>0.20678000000000002</c:v>
                </c:pt>
                <c:pt idx="6202">
                  <c:v>0.20682</c:v>
                </c:pt>
                <c:pt idx="6203">
                  <c:v>0.20685000000000001</c:v>
                </c:pt>
                <c:pt idx="6204">
                  <c:v>0.20688000000000001</c:v>
                </c:pt>
                <c:pt idx="6205">
                  <c:v>0.20691000000000001</c:v>
                </c:pt>
                <c:pt idx="6206">
                  <c:v>0.20694000000000001</c:v>
                </c:pt>
                <c:pt idx="6207">
                  <c:v>0.20698000000000003</c:v>
                </c:pt>
                <c:pt idx="6208">
                  <c:v>0.20704</c:v>
                </c:pt>
                <c:pt idx="6209">
                  <c:v>0.20705000000000001</c:v>
                </c:pt>
                <c:pt idx="6210">
                  <c:v>0.20709000000000002</c:v>
                </c:pt>
                <c:pt idx="6211">
                  <c:v>0.20713000000000001</c:v>
                </c:pt>
                <c:pt idx="6212">
                  <c:v>0.20716000000000001</c:v>
                </c:pt>
                <c:pt idx="6213">
                  <c:v>0.20718</c:v>
                </c:pt>
                <c:pt idx="6214">
                  <c:v>0.20723000000000003</c:v>
                </c:pt>
                <c:pt idx="6215">
                  <c:v>0.20726</c:v>
                </c:pt>
                <c:pt idx="6216">
                  <c:v>0.20731000000000002</c:v>
                </c:pt>
                <c:pt idx="6217">
                  <c:v>0.20731000000000002</c:v>
                </c:pt>
                <c:pt idx="6218">
                  <c:v>0.20735000000000001</c:v>
                </c:pt>
                <c:pt idx="6219">
                  <c:v>0.2074</c:v>
                </c:pt>
                <c:pt idx="6220">
                  <c:v>0.20742000000000002</c:v>
                </c:pt>
                <c:pt idx="6221">
                  <c:v>0.20748000000000003</c:v>
                </c:pt>
                <c:pt idx="6222">
                  <c:v>0.20750000000000002</c:v>
                </c:pt>
                <c:pt idx="6223">
                  <c:v>0.20752000000000001</c:v>
                </c:pt>
                <c:pt idx="6224">
                  <c:v>0.20757</c:v>
                </c:pt>
                <c:pt idx="6225">
                  <c:v>0.20760000000000001</c:v>
                </c:pt>
                <c:pt idx="6226">
                  <c:v>0.20761000000000002</c:v>
                </c:pt>
                <c:pt idx="6227">
                  <c:v>0.20765</c:v>
                </c:pt>
                <c:pt idx="6228">
                  <c:v>0.20770000000000002</c:v>
                </c:pt>
                <c:pt idx="6229">
                  <c:v>0.20774000000000001</c:v>
                </c:pt>
                <c:pt idx="6230">
                  <c:v>0.20777000000000001</c:v>
                </c:pt>
                <c:pt idx="6231">
                  <c:v>0.20781000000000002</c:v>
                </c:pt>
                <c:pt idx="6232">
                  <c:v>0.20782</c:v>
                </c:pt>
                <c:pt idx="6233">
                  <c:v>0.20786000000000002</c:v>
                </c:pt>
                <c:pt idx="6234">
                  <c:v>0.20788000000000001</c:v>
                </c:pt>
                <c:pt idx="6235">
                  <c:v>0.20792000000000002</c:v>
                </c:pt>
                <c:pt idx="6236">
                  <c:v>0.20793</c:v>
                </c:pt>
                <c:pt idx="6237">
                  <c:v>0.20797000000000002</c:v>
                </c:pt>
                <c:pt idx="6238">
                  <c:v>0.20804</c:v>
                </c:pt>
                <c:pt idx="6239">
                  <c:v>0.20806000000000002</c:v>
                </c:pt>
                <c:pt idx="6240">
                  <c:v>0.20808000000000001</c:v>
                </c:pt>
                <c:pt idx="6241">
                  <c:v>0.20813000000000001</c:v>
                </c:pt>
                <c:pt idx="6242">
                  <c:v>0.20817000000000002</c:v>
                </c:pt>
                <c:pt idx="6243">
                  <c:v>0.20818</c:v>
                </c:pt>
                <c:pt idx="6244">
                  <c:v>0.20822000000000002</c:v>
                </c:pt>
                <c:pt idx="6245">
                  <c:v>0.20823</c:v>
                </c:pt>
                <c:pt idx="6246">
                  <c:v>0.20828000000000002</c:v>
                </c:pt>
                <c:pt idx="6247">
                  <c:v>0.20831000000000002</c:v>
                </c:pt>
                <c:pt idx="6248">
                  <c:v>0.20833000000000002</c:v>
                </c:pt>
                <c:pt idx="6249">
                  <c:v>0.20837</c:v>
                </c:pt>
                <c:pt idx="6250">
                  <c:v>0.2084</c:v>
                </c:pt>
                <c:pt idx="6251">
                  <c:v>0.20844000000000001</c:v>
                </c:pt>
                <c:pt idx="6252">
                  <c:v>0.20845000000000002</c:v>
                </c:pt>
                <c:pt idx="6253">
                  <c:v>0.20851</c:v>
                </c:pt>
                <c:pt idx="6254">
                  <c:v>0.20854</c:v>
                </c:pt>
                <c:pt idx="6255">
                  <c:v>0.20856000000000002</c:v>
                </c:pt>
                <c:pt idx="6256">
                  <c:v>0.20860000000000001</c:v>
                </c:pt>
                <c:pt idx="6257">
                  <c:v>0.20863000000000001</c:v>
                </c:pt>
                <c:pt idx="6258">
                  <c:v>0.20866000000000001</c:v>
                </c:pt>
                <c:pt idx="6259">
                  <c:v>0.20870000000000002</c:v>
                </c:pt>
                <c:pt idx="6260">
                  <c:v>0.20873</c:v>
                </c:pt>
                <c:pt idx="6261">
                  <c:v>0.20878000000000002</c:v>
                </c:pt>
                <c:pt idx="6262">
                  <c:v>0.20882000000000001</c:v>
                </c:pt>
                <c:pt idx="6263">
                  <c:v>0.20886000000000002</c:v>
                </c:pt>
                <c:pt idx="6264">
                  <c:v>0.20888000000000001</c:v>
                </c:pt>
                <c:pt idx="6265">
                  <c:v>0.20892000000000002</c:v>
                </c:pt>
                <c:pt idx="6266">
                  <c:v>0.20898</c:v>
                </c:pt>
                <c:pt idx="6267">
                  <c:v>0.20900000000000002</c:v>
                </c:pt>
                <c:pt idx="6268">
                  <c:v>0.20902000000000001</c:v>
                </c:pt>
                <c:pt idx="6269">
                  <c:v>0.20906000000000002</c:v>
                </c:pt>
                <c:pt idx="6270">
                  <c:v>0.20909000000000003</c:v>
                </c:pt>
                <c:pt idx="6271">
                  <c:v>0.20913000000000001</c:v>
                </c:pt>
                <c:pt idx="6272">
                  <c:v>0.20918</c:v>
                </c:pt>
                <c:pt idx="6273">
                  <c:v>0.20917000000000002</c:v>
                </c:pt>
                <c:pt idx="6274">
                  <c:v>0.20924000000000001</c:v>
                </c:pt>
                <c:pt idx="6275">
                  <c:v>0.20925000000000002</c:v>
                </c:pt>
                <c:pt idx="6276">
                  <c:v>0.20927000000000001</c:v>
                </c:pt>
                <c:pt idx="6277">
                  <c:v>0.20932000000000001</c:v>
                </c:pt>
                <c:pt idx="6278">
                  <c:v>0.20936000000000002</c:v>
                </c:pt>
                <c:pt idx="6279">
                  <c:v>0.20938000000000001</c:v>
                </c:pt>
                <c:pt idx="6280">
                  <c:v>0.20941000000000001</c:v>
                </c:pt>
                <c:pt idx="6281">
                  <c:v>0.20944000000000002</c:v>
                </c:pt>
                <c:pt idx="6282">
                  <c:v>0.20947000000000002</c:v>
                </c:pt>
                <c:pt idx="6283">
                  <c:v>0.20952000000000001</c:v>
                </c:pt>
                <c:pt idx="6284">
                  <c:v>0.20955000000000001</c:v>
                </c:pt>
                <c:pt idx="6285">
                  <c:v>0.20959</c:v>
                </c:pt>
                <c:pt idx="6286">
                  <c:v>0.20960000000000001</c:v>
                </c:pt>
                <c:pt idx="6287">
                  <c:v>0.20965</c:v>
                </c:pt>
                <c:pt idx="6288">
                  <c:v>0.20969000000000002</c:v>
                </c:pt>
                <c:pt idx="6289">
                  <c:v>0.20973</c:v>
                </c:pt>
                <c:pt idx="6290">
                  <c:v>0.20977000000000001</c:v>
                </c:pt>
                <c:pt idx="6291">
                  <c:v>0.20977000000000001</c:v>
                </c:pt>
                <c:pt idx="6292">
                  <c:v>0.20980000000000001</c:v>
                </c:pt>
                <c:pt idx="6293">
                  <c:v>0.20985000000000001</c:v>
                </c:pt>
                <c:pt idx="6294">
                  <c:v>0.20986000000000002</c:v>
                </c:pt>
                <c:pt idx="6295">
                  <c:v>0.20991000000000001</c:v>
                </c:pt>
                <c:pt idx="6296">
                  <c:v>0.20994000000000002</c:v>
                </c:pt>
                <c:pt idx="6297">
                  <c:v>0.20997000000000002</c:v>
                </c:pt>
                <c:pt idx="6298">
                  <c:v>0.21002000000000001</c:v>
                </c:pt>
                <c:pt idx="6299">
                  <c:v>0.21005000000000001</c:v>
                </c:pt>
                <c:pt idx="6300">
                  <c:v>0.21008000000000002</c:v>
                </c:pt>
                <c:pt idx="6301">
                  <c:v>0.21011000000000002</c:v>
                </c:pt>
              </c:numCache>
            </c:numRef>
          </c:cat>
          <c:val>
            <c:numRef>
              <c:f>'CTE-400-36-8-WEB-PP-30(Failure)'!$F$12:$F$5610</c:f>
              <c:numCache>
                <c:formatCode>General</c:formatCode>
                <c:ptCount val="5599"/>
                <c:pt idx="0">
                  <c:v>10.879</c:v>
                </c:pt>
                <c:pt idx="1">
                  <c:v>13.994</c:v>
                </c:pt>
                <c:pt idx="2">
                  <c:v>16.077000000000002</c:v>
                </c:pt>
                <c:pt idx="3">
                  <c:v>18.428000000000001</c:v>
                </c:pt>
                <c:pt idx="4">
                  <c:v>20.817</c:v>
                </c:pt>
                <c:pt idx="5">
                  <c:v>21.57</c:v>
                </c:pt>
                <c:pt idx="6">
                  <c:v>22.088999999999999</c:v>
                </c:pt>
                <c:pt idx="7">
                  <c:v>24.363</c:v>
                </c:pt>
                <c:pt idx="8">
                  <c:v>26.465</c:v>
                </c:pt>
                <c:pt idx="9">
                  <c:v>27.347000000000001</c:v>
                </c:pt>
                <c:pt idx="10">
                  <c:v>28.79</c:v>
                </c:pt>
                <c:pt idx="11">
                  <c:v>30.314</c:v>
                </c:pt>
                <c:pt idx="12">
                  <c:v>30.74</c:v>
                </c:pt>
                <c:pt idx="13">
                  <c:v>32.878</c:v>
                </c:pt>
                <c:pt idx="14">
                  <c:v>34.962000000000003</c:v>
                </c:pt>
                <c:pt idx="15">
                  <c:v>36.082999999999998</c:v>
                </c:pt>
                <c:pt idx="16">
                  <c:v>37.505000000000003</c:v>
                </c:pt>
                <c:pt idx="17">
                  <c:v>39.533999999999999</c:v>
                </c:pt>
                <c:pt idx="18">
                  <c:v>40.972000000000001</c:v>
                </c:pt>
                <c:pt idx="19">
                  <c:v>43.313000000000002</c:v>
                </c:pt>
                <c:pt idx="20">
                  <c:v>43.837000000000003</c:v>
                </c:pt>
                <c:pt idx="21">
                  <c:v>44.286999999999999</c:v>
                </c:pt>
                <c:pt idx="22">
                  <c:v>45.7</c:v>
                </c:pt>
                <c:pt idx="23">
                  <c:v>47.398000000000003</c:v>
                </c:pt>
                <c:pt idx="24">
                  <c:v>47.996000000000002</c:v>
                </c:pt>
                <c:pt idx="25">
                  <c:v>49.268999999999998</c:v>
                </c:pt>
                <c:pt idx="26">
                  <c:v>50.469000000000001</c:v>
                </c:pt>
                <c:pt idx="27">
                  <c:v>52.174999999999997</c:v>
                </c:pt>
                <c:pt idx="28">
                  <c:v>52.67</c:v>
                </c:pt>
                <c:pt idx="29">
                  <c:v>54.363</c:v>
                </c:pt>
                <c:pt idx="30">
                  <c:v>56.045000000000002</c:v>
                </c:pt>
                <c:pt idx="31">
                  <c:v>55.970999999999997</c:v>
                </c:pt>
                <c:pt idx="32">
                  <c:v>58.536000000000001</c:v>
                </c:pt>
                <c:pt idx="33">
                  <c:v>59.203000000000003</c:v>
                </c:pt>
                <c:pt idx="34">
                  <c:v>59.445</c:v>
                </c:pt>
                <c:pt idx="35">
                  <c:v>61.957999999999998</c:v>
                </c:pt>
                <c:pt idx="36">
                  <c:v>62.332000000000001</c:v>
                </c:pt>
                <c:pt idx="37">
                  <c:v>63.584000000000003</c:v>
                </c:pt>
                <c:pt idx="38">
                  <c:v>64.704999999999998</c:v>
                </c:pt>
                <c:pt idx="39">
                  <c:v>66.241</c:v>
                </c:pt>
                <c:pt idx="40">
                  <c:v>68.367000000000004</c:v>
                </c:pt>
                <c:pt idx="41">
                  <c:v>69.296999999999997</c:v>
                </c:pt>
                <c:pt idx="42">
                  <c:v>70.798000000000002</c:v>
                </c:pt>
                <c:pt idx="43">
                  <c:v>71.313999999999993</c:v>
                </c:pt>
                <c:pt idx="44">
                  <c:v>72.534999999999997</c:v>
                </c:pt>
                <c:pt idx="45">
                  <c:v>73.942999999999998</c:v>
                </c:pt>
                <c:pt idx="46">
                  <c:v>75.38</c:v>
                </c:pt>
                <c:pt idx="47">
                  <c:v>75.835999999999999</c:v>
                </c:pt>
                <c:pt idx="48">
                  <c:v>76.41</c:v>
                </c:pt>
                <c:pt idx="49">
                  <c:v>78.760999999999996</c:v>
                </c:pt>
                <c:pt idx="50">
                  <c:v>79.162999999999997</c:v>
                </c:pt>
                <c:pt idx="51">
                  <c:v>79.887</c:v>
                </c:pt>
                <c:pt idx="52">
                  <c:v>81.62</c:v>
                </c:pt>
                <c:pt idx="53">
                  <c:v>83.555000000000007</c:v>
                </c:pt>
                <c:pt idx="54">
                  <c:v>84.13</c:v>
                </c:pt>
                <c:pt idx="55">
                  <c:v>84.793000000000006</c:v>
                </c:pt>
                <c:pt idx="56">
                  <c:v>85.421999999999997</c:v>
                </c:pt>
                <c:pt idx="57">
                  <c:v>87.453999999999994</c:v>
                </c:pt>
                <c:pt idx="58">
                  <c:v>89.075000000000003</c:v>
                </c:pt>
                <c:pt idx="59">
                  <c:v>88.878</c:v>
                </c:pt>
                <c:pt idx="60">
                  <c:v>91.52</c:v>
                </c:pt>
                <c:pt idx="61">
                  <c:v>92.019000000000005</c:v>
                </c:pt>
                <c:pt idx="62">
                  <c:v>92.781999999999996</c:v>
                </c:pt>
                <c:pt idx="63">
                  <c:v>93.817999999999998</c:v>
                </c:pt>
                <c:pt idx="64">
                  <c:v>95.623999999999995</c:v>
                </c:pt>
                <c:pt idx="65">
                  <c:v>96.605999999999995</c:v>
                </c:pt>
                <c:pt idx="66">
                  <c:v>97.79</c:v>
                </c:pt>
                <c:pt idx="67">
                  <c:v>99.244</c:v>
                </c:pt>
                <c:pt idx="68">
                  <c:v>100.218</c:v>
                </c:pt>
                <c:pt idx="69">
                  <c:v>102.43</c:v>
                </c:pt>
                <c:pt idx="70">
                  <c:v>103.10299999999999</c:v>
                </c:pt>
                <c:pt idx="71">
                  <c:v>105.122</c:v>
                </c:pt>
                <c:pt idx="72">
                  <c:v>106.65</c:v>
                </c:pt>
                <c:pt idx="73">
                  <c:v>107.48399999999999</c:v>
                </c:pt>
                <c:pt idx="74">
                  <c:v>107.999</c:v>
                </c:pt>
                <c:pt idx="75">
                  <c:v>108.626</c:v>
                </c:pt>
                <c:pt idx="76">
                  <c:v>110.358</c:v>
                </c:pt>
                <c:pt idx="77">
                  <c:v>111.294</c:v>
                </c:pt>
                <c:pt idx="78">
                  <c:v>111.53</c:v>
                </c:pt>
                <c:pt idx="79">
                  <c:v>112.955</c:v>
                </c:pt>
                <c:pt idx="80">
                  <c:v>115.089</c:v>
                </c:pt>
                <c:pt idx="81">
                  <c:v>115.077</c:v>
                </c:pt>
                <c:pt idx="82">
                  <c:v>116.755</c:v>
                </c:pt>
                <c:pt idx="83">
                  <c:v>117.504</c:v>
                </c:pt>
                <c:pt idx="84">
                  <c:v>119.001</c:v>
                </c:pt>
                <c:pt idx="85">
                  <c:v>119.95699999999999</c:v>
                </c:pt>
                <c:pt idx="86">
                  <c:v>121.386</c:v>
                </c:pt>
                <c:pt idx="87">
                  <c:v>121.566</c:v>
                </c:pt>
                <c:pt idx="88">
                  <c:v>123.15300000000001</c:v>
                </c:pt>
                <c:pt idx="89">
                  <c:v>125.196</c:v>
                </c:pt>
                <c:pt idx="90">
                  <c:v>126.221</c:v>
                </c:pt>
                <c:pt idx="91">
                  <c:v>127.251</c:v>
                </c:pt>
                <c:pt idx="92">
                  <c:v>128.40199999999999</c:v>
                </c:pt>
                <c:pt idx="93">
                  <c:v>128.036</c:v>
                </c:pt>
                <c:pt idx="94">
                  <c:v>129.81399999999999</c:v>
                </c:pt>
                <c:pt idx="95">
                  <c:v>130.83000000000001</c:v>
                </c:pt>
                <c:pt idx="96">
                  <c:v>131.589</c:v>
                </c:pt>
                <c:pt idx="97">
                  <c:v>133.75299999999999</c:v>
                </c:pt>
                <c:pt idx="98">
                  <c:v>134.791</c:v>
                </c:pt>
                <c:pt idx="99">
                  <c:v>135.80699999999999</c:v>
                </c:pt>
                <c:pt idx="100">
                  <c:v>137.923</c:v>
                </c:pt>
                <c:pt idx="101">
                  <c:v>138.68799999999999</c:v>
                </c:pt>
                <c:pt idx="102">
                  <c:v>138.66999999999999</c:v>
                </c:pt>
                <c:pt idx="103">
                  <c:v>140.26300000000001</c:v>
                </c:pt>
                <c:pt idx="104">
                  <c:v>141.595</c:v>
                </c:pt>
                <c:pt idx="105">
                  <c:v>142.39400000000001</c:v>
                </c:pt>
                <c:pt idx="106">
                  <c:v>142.762</c:v>
                </c:pt>
                <c:pt idx="107">
                  <c:v>144.80199999999999</c:v>
                </c:pt>
                <c:pt idx="108">
                  <c:v>145.97999999999999</c:v>
                </c:pt>
                <c:pt idx="109">
                  <c:v>147.042</c:v>
                </c:pt>
                <c:pt idx="110">
                  <c:v>148.22900000000001</c:v>
                </c:pt>
                <c:pt idx="111">
                  <c:v>148.86699999999999</c:v>
                </c:pt>
                <c:pt idx="112">
                  <c:v>150.91200000000001</c:v>
                </c:pt>
                <c:pt idx="113">
                  <c:v>151.92500000000001</c:v>
                </c:pt>
                <c:pt idx="114">
                  <c:v>152.04599999999999</c:v>
                </c:pt>
                <c:pt idx="115">
                  <c:v>152.98500000000001</c:v>
                </c:pt>
                <c:pt idx="116">
                  <c:v>154.93700000000001</c:v>
                </c:pt>
                <c:pt idx="117">
                  <c:v>155.38300000000001</c:v>
                </c:pt>
                <c:pt idx="118">
                  <c:v>156.74600000000001</c:v>
                </c:pt>
                <c:pt idx="119">
                  <c:v>158.429</c:v>
                </c:pt>
                <c:pt idx="120">
                  <c:v>159.31200000000001</c:v>
                </c:pt>
                <c:pt idx="121">
                  <c:v>160.79400000000001</c:v>
                </c:pt>
                <c:pt idx="122">
                  <c:v>161.80000000000001</c:v>
                </c:pt>
                <c:pt idx="123">
                  <c:v>162.05099999999999</c:v>
                </c:pt>
                <c:pt idx="124">
                  <c:v>162.87</c:v>
                </c:pt>
                <c:pt idx="125">
                  <c:v>164.483</c:v>
                </c:pt>
                <c:pt idx="126">
                  <c:v>165.624</c:v>
                </c:pt>
                <c:pt idx="127">
                  <c:v>166.386</c:v>
                </c:pt>
                <c:pt idx="128">
                  <c:v>167.18600000000001</c:v>
                </c:pt>
                <c:pt idx="129">
                  <c:v>167.59700000000001</c:v>
                </c:pt>
                <c:pt idx="130">
                  <c:v>170.01</c:v>
                </c:pt>
                <c:pt idx="131">
                  <c:v>170.958</c:v>
                </c:pt>
                <c:pt idx="132">
                  <c:v>171.839</c:v>
                </c:pt>
                <c:pt idx="133">
                  <c:v>173.44200000000001</c:v>
                </c:pt>
                <c:pt idx="134">
                  <c:v>173.31800000000001</c:v>
                </c:pt>
                <c:pt idx="135">
                  <c:v>175.20599999999999</c:v>
                </c:pt>
                <c:pt idx="136">
                  <c:v>175.65899999999999</c:v>
                </c:pt>
                <c:pt idx="137">
                  <c:v>177.00700000000001</c:v>
                </c:pt>
                <c:pt idx="138">
                  <c:v>177.916</c:v>
                </c:pt>
                <c:pt idx="139">
                  <c:v>179.09800000000001</c:v>
                </c:pt>
                <c:pt idx="140">
                  <c:v>180.00200000000001</c:v>
                </c:pt>
                <c:pt idx="141">
                  <c:v>181.738</c:v>
                </c:pt>
                <c:pt idx="142">
                  <c:v>183.19200000000001</c:v>
                </c:pt>
                <c:pt idx="143">
                  <c:v>184.506</c:v>
                </c:pt>
                <c:pt idx="144">
                  <c:v>185.20500000000001</c:v>
                </c:pt>
                <c:pt idx="145">
                  <c:v>186.65799999999999</c:v>
                </c:pt>
                <c:pt idx="146">
                  <c:v>188.208</c:v>
                </c:pt>
                <c:pt idx="147">
                  <c:v>187.51400000000001</c:v>
                </c:pt>
                <c:pt idx="148">
                  <c:v>189.99199999999999</c:v>
                </c:pt>
                <c:pt idx="149">
                  <c:v>190.447</c:v>
                </c:pt>
                <c:pt idx="150">
                  <c:v>190.97300000000001</c:v>
                </c:pt>
                <c:pt idx="151">
                  <c:v>193.143</c:v>
                </c:pt>
                <c:pt idx="152">
                  <c:v>193.43299999999999</c:v>
                </c:pt>
                <c:pt idx="153">
                  <c:v>194.03</c:v>
                </c:pt>
                <c:pt idx="154">
                  <c:v>195.74600000000001</c:v>
                </c:pt>
                <c:pt idx="155">
                  <c:v>197.04900000000001</c:v>
                </c:pt>
                <c:pt idx="156">
                  <c:v>197.65</c:v>
                </c:pt>
                <c:pt idx="157">
                  <c:v>199.10499999999999</c:v>
                </c:pt>
                <c:pt idx="158">
                  <c:v>200.12899999999999</c:v>
                </c:pt>
                <c:pt idx="159">
                  <c:v>200.86</c:v>
                </c:pt>
                <c:pt idx="160">
                  <c:v>201.88</c:v>
                </c:pt>
                <c:pt idx="161">
                  <c:v>202.49600000000001</c:v>
                </c:pt>
                <c:pt idx="162">
                  <c:v>204.774</c:v>
                </c:pt>
                <c:pt idx="163">
                  <c:v>204.15</c:v>
                </c:pt>
                <c:pt idx="164">
                  <c:v>205.476</c:v>
                </c:pt>
                <c:pt idx="165">
                  <c:v>207.44</c:v>
                </c:pt>
                <c:pt idx="166">
                  <c:v>208.78399999999999</c:v>
                </c:pt>
                <c:pt idx="167">
                  <c:v>209.95699999999999</c:v>
                </c:pt>
                <c:pt idx="168">
                  <c:v>210.523</c:v>
                </c:pt>
                <c:pt idx="169">
                  <c:v>211.05199999999999</c:v>
                </c:pt>
                <c:pt idx="170">
                  <c:v>211.904</c:v>
                </c:pt>
                <c:pt idx="171">
                  <c:v>213.19200000000001</c:v>
                </c:pt>
                <c:pt idx="172">
                  <c:v>215.22499999999999</c:v>
                </c:pt>
                <c:pt idx="173">
                  <c:v>215.453</c:v>
                </c:pt>
                <c:pt idx="174">
                  <c:v>216.482</c:v>
                </c:pt>
                <c:pt idx="175">
                  <c:v>217.81299999999999</c:v>
                </c:pt>
                <c:pt idx="176">
                  <c:v>218.79499999999999</c:v>
                </c:pt>
                <c:pt idx="177">
                  <c:v>219.518</c:v>
                </c:pt>
                <c:pt idx="178">
                  <c:v>220.59700000000001</c:v>
                </c:pt>
                <c:pt idx="179">
                  <c:v>221.88</c:v>
                </c:pt>
                <c:pt idx="180">
                  <c:v>222.27</c:v>
                </c:pt>
                <c:pt idx="181">
                  <c:v>223.922</c:v>
                </c:pt>
                <c:pt idx="182">
                  <c:v>224.34800000000001</c:v>
                </c:pt>
                <c:pt idx="183">
                  <c:v>225.15799999999999</c:v>
                </c:pt>
                <c:pt idx="184">
                  <c:v>227.113</c:v>
                </c:pt>
                <c:pt idx="185">
                  <c:v>228.01599999999999</c:v>
                </c:pt>
                <c:pt idx="186">
                  <c:v>229.178</c:v>
                </c:pt>
                <c:pt idx="187">
                  <c:v>229.602</c:v>
                </c:pt>
                <c:pt idx="188">
                  <c:v>231.036</c:v>
                </c:pt>
                <c:pt idx="189">
                  <c:v>233.11199999999999</c:v>
                </c:pt>
                <c:pt idx="190">
                  <c:v>233.22200000000001</c:v>
                </c:pt>
                <c:pt idx="191">
                  <c:v>235.90100000000001</c:v>
                </c:pt>
                <c:pt idx="192">
                  <c:v>235.45400000000001</c:v>
                </c:pt>
                <c:pt idx="193">
                  <c:v>237.79400000000001</c:v>
                </c:pt>
                <c:pt idx="194">
                  <c:v>237.77699999999999</c:v>
                </c:pt>
                <c:pt idx="195">
                  <c:v>238.78700000000001</c:v>
                </c:pt>
                <c:pt idx="196">
                  <c:v>240.20400000000001</c:v>
                </c:pt>
                <c:pt idx="197">
                  <c:v>242.12299999999999</c:v>
                </c:pt>
                <c:pt idx="198">
                  <c:v>243.072</c:v>
                </c:pt>
                <c:pt idx="199">
                  <c:v>244.47800000000001</c:v>
                </c:pt>
                <c:pt idx="200">
                  <c:v>244.518</c:v>
                </c:pt>
                <c:pt idx="201">
                  <c:v>245.17599999999999</c:v>
                </c:pt>
                <c:pt idx="202">
                  <c:v>246.34200000000001</c:v>
                </c:pt>
                <c:pt idx="203">
                  <c:v>247.977</c:v>
                </c:pt>
                <c:pt idx="204">
                  <c:v>248.41900000000001</c:v>
                </c:pt>
                <c:pt idx="205">
                  <c:v>249.654</c:v>
                </c:pt>
                <c:pt idx="206">
                  <c:v>250.86500000000001</c:v>
                </c:pt>
                <c:pt idx="207">
                  <c:v>251.21100000000001</c:v>
                </c:pt>
                <c:pt idx="208">
                  <c:v>253.33799999999999</c:v>
                </c:pt>
                <c:pt idx="209">
                  <c:v>252.80699999999999</c:v>
                </c:pt>
                <c:pt idx="210">
                  <c:v>255.27</c:v>
                </c:pt>
                <c:pt idx="211">
                  <c:v>255.702</c:v>
                </c:pt>
                <c:pt idx="212">
                  <c:v>256.37200000000001</c:v>
                </c:pt>
                <c:pt idx="213">
                  <c:v>258.05099999999999</c:v>
                </c:pt>
                <c:pt idx="214">
                  <c:v>258.24599999999998</c:v>
                </c:pt>
                <c:pt idx="215">
                  <c:v>260.06400000000002</c:v>
                </c:pt>
                <c:pt idx="216">
                  <c:v>261.33499999999998</c:v>
                </c:pt>
                <c:pt idx="217">
                  <c:v>262.08699999999999</c:v>
                </c:pt>
                <c:pt idx="218">
                  <c:v>263.56599999999997</c:v>
                </c:pt>
                <c:pt idx="219">
                  <c:v>263.09500000000003</c:v>
                </c:pt>
                <c:pt idx="220">
                  <c:v>265.14600000000002</c:v>
                </c:pt>
                <c:pt idx="221">
                  <c:v>265.411</c:v>
                </c:pt>
                <c:pt idx="222">
                  <c:v>266.71100000000001</c:v>
                </c:pt>
                <c:pt idx="223">
                  <c:v>267.85300000000001</c:v>
                </c:pt>
                <c:pt idx="224">
                  <c:v>268.31900000000002</c:v>
                </c:pt>
                <c:pt idx="225">
                  <c:v>269.12799999999999</c:v>
                </c:pt>
                <c:pt idx="226">
                  <c:v>270.339</c:v>
                </c:pt>
                <c:pt idx="227">
                  <c:v>271.50099999999998</c:v>
                </c:pt>
                <c:pt idx="228">
                  <c:v>272.37200000000001</c:v>
                </c:pt>
                <c:pt idx="229">
                  <c:v>273.26499999999999</c:v>
                </c:pt>
                <c:pt idx="230">
                  <c:v>273.80799999999999</c:v>
                </c:pt>
                <c:pt idx="231">
                  <c:v>274.05599999999998</c:v>
                </c:pt>
                <c:pt idx="232">
                  <c:v>275.54700000000003</c:v>
                </c:pt>
                <c:pt idx="233">
                  <c:v>277.613</c:v>
                </c:pt>
                <c:pt idx="234">
                  <c:v>277.37200000000001</c:v>
                </c:pt>
                <c:pt idx="235">
                  <c:v>278.99400000000003</c:v>
                </c:pt>
                <c:pt idx="236">
                  <c:v>279.12299999999999</c:v>
                </c:pt>
                <c:pt idx="237">
                  <c:v>279.72300000000001</c:v>
                </c:pt>
                <c:pt idx="238">
                  <c:v>280.59100000000001</c:v>
                </c:pt>
                <c:pt idx="239">
                  <c:v>281.46899999999999</c:v>
                </c:pt>
                <c:pt idx="240">
                  <c:v>282.05599999999998</c:v>
                </c:pt>
                <c:pt idx="241">
                  <c:v>282.91699999999997</c:v>
                </c:pt>
                <c:pt idx="242">
                  <c:v>282.89999999999998</c:v>
                </c:pt>
                <c:pt idx="243">
                  <c:v>283.38</c:v>
                </c:pt>
                <c:pt idx="244">
                  <c:v>284.46499999999997</c:v>
                </c:pt>
                <c:pt idx="245">
                  <c:v>284.77800000000002</c:v>
                </c:pt>
                <c:pt idx="246">
                  <c:v>285.13</c:v>
                </c:pt>
                <c:pt idx="247">
                  <c:v>287.15600000000001</c:v>
                </c:pt>
                <c:pt idx="248">
                  <c:v>287.95499999999998</c:v>
                </c:pt>
                <c:pt idx="249">
                  <c:v>289.23200000000003</c:v>
                </c:pt>
                <c:pt idx="250">
                  <c:v>289.37299999999999</c:v>
                </c:pt>
                <c:pt idx="251">
                  <c:v>289.52800000000002</c:v>
                </c:pt>
                <c:pt idx="252">
                  <c:v>291.22800000000001</c:v>
                </c:pt>
                <c:pt idx="253">
                  <c:v>291.89400000000001</c:v>
                </c:pt>
                <c:pt idx="254">
                  <c:v>292.387</c:v>
                </c:pt>
                <c:pt idx="255">
                  <c:v>292.37299999999999</c:v>
                </c:pt>
                <c:pt idx="256">
                  <c:v>292.36200000000002</c:v>
                </c:pt>
                <c:pt idx="257">
                  <c:v>293.31400000000002</c:v>
                </c:pt>
                <c:pt idx="258">
                  <c:v>294.26100000000002</c:v>
                </c:pt>
                <c:pt idx="259">
                  <c:v>295.69</c:v>
                </c:pt>
                <c:pt idx="260">
                  <c:v>297.137</c:v>
                </c:pt>
                <c:pt idx="261">
                  <c:v>297.74700000000001</c:v>
                </c:pt>
                <c:pt idx="262">
                  <c:v>298.49900000000002</c:v>
                </c:pt>
                <c:pt idx="263">
                  <c:v>299.28699999999998</c:v>
                </c:pt>
                <c:pt idx="264">
                  <c:v>299.98500000000001</c:v>
                </c:pt>
                <c:pt idx="265">
                  <c:v>300.642</c:v>
                </c:pt>
                <c:pt idx="266">
                  <c:v>302.04300000000001</c:v>
                </c:pt>
                <c:pt idx="267">
                  <c:v>302.77199999999999</c:v>
                </c:pt>
                <c:pt idx="268">
                  <c:v>304.34399999999999</c:v>
                </c:pt>
                <c:pt idx="269">
                  <c:v>305.42899999999997</c:v>
                </c:pt>
                <c:pt idx="270">
                  <c:v>305.89600000000002</c:v>
                </c:pt>
                <c:pt idx="271">
                  <c:v>306.66300000000001</c:v>
                </c:pt>
                <c:pt idx="272">
                  <c:v>306.59500000000003</c:v>
                </c:pt>
                <c:pt idx="273">
                  <c:v>308.44099999999997</c:v>
                </c:pt>
                <c:pt idx="274">
                  <c:v>309.28199999999998</c:v>
                </c:pt>
                <c:pt idx="275">
                  <c:v>310.10199999999998</c:v>
                </c:pt>
                <c:pt idx="276">
                  <c:v>311.14</c:v>
                </c:pt>
                <c:pt idx="277">
                  <c:v>311.291</c:v>
                </c:pt>
                <c:pt idx="278">
                  <c:v>311.82499999999999</c:v>
                </c:pt>
                <c:pt idx="279">
                  <c:v>313.24799999999999</c:v>
                </c:pt>
                <c:pt idx="280">
                  <c:v>314.64499999999998</c:v>
                </c:pt>
                <c:pt idx="281">
                  <c:v>314.30200000000002</c:v>
                </c:pt>
                <c:pt idx="282">
                  <c:v>316.41199999999998</c:v>
                </c:pt>
                <c:pt idx="283">
                  <c:v>317.49200000000002</c:v>
                </c:pt>
                <c:pt idx="284">
                  <c:v>317.60599999999999</c:v>
                </c:pt>
                <c:pt idx="285">
                  <c:v>318.11099999999999</c:v>
                </c:pt>
                <c:pt idx="286">
                  <c:v>318.31700000000001</c:v>
                </c:pt>
                <c:pt idx="287">
                  <c:v>319.97800000000001</c:v>
                </c:pt>
                <c:pt idx="288">
                  <c:v>320.589</c:v>
                </c:pt>
                <c:pt idx="289">
                  <c:v>321.95999999999998</c:v>
                </c:pt>
                <c:pt idx="290">
                  <c:v>322.36200000000002</c:v>
                </c:pt>
                <c:pt idx="291">
                  <c:v>325.13799999999998</c:v>
                </c:pt>
                <c:pt idx="292">
                  <c:v>324.94400000000002</c:v>
                </c:pt>
                <c:pt idx="293">
                  <c:v>325.88400000000001</c:v>
                </c:pt>
                <c:pt idx="294">
                  <c:v>327.029</c:v>
                </c:pt>
                <c:pt idx="295">
                  <c:v>328.06900000000002</c:v>
                </c:pt>
                <c:pt idx="296">
                  <c:v>328.86500000000001</c:v>
                </c:pt>
                <c:pt idx="297">
                  <c:v>329.17700000000002</c:v>
                </c:pt>
                <c:pt idx="298">
                  <c:v>329.84399999999999</c:v>
                </c:pt>
                <c:pt idx="299">
                  <c:v>330.55</c:v>
                </c:pt>
                <c:pt idx="300">
                  <c:v>331.59500000000003</c:v>
                </c:pt>
                <c:pt idx="301">
                  <c:v>332.45699999999999</c:v>
                </c:pt>
                <c:pt idx="302">
                  <c:v>333.40499999999997</c:v>
                </c:pt>
                <c:pt idx="303">
                  <c:v>333.67399999999998</c:v>
                </c:pt>
                <c:pt idx="304">
                  <c:v>334.75400000000002</c:v>
                </c:pt>
                <c:pt idx="305">
                  <c:v>335.447</c:v>
                </c:pt>
                <c:pt idx="306">
                  <c:v>336.78199999999998</c:v>
                </c:pt>
                <c:pt idx="307">
                  <c:v>337.66699999999997</c:v>
                </c:pt>
                <c:pt idx="308">
                  <c:v>338.27100000000002</c:v>
                </c:pt>
                <c:pt idx="309">
                  <c:v>339.12599999999998</c:v>
                </c:pt>
                <c:pt idx="310">
                  <c:v>340.29399999999998</c:v>
                </c:pt>
                <c:pt idx="311">
                  <c:v>340.03</c:v>
                </c:pt>
                <c:pt idx="312">
                  <c:v>341.28100000000001</c:v>
                </c:pt>
                <c:pt idx="313">
                  <c:v>342.90600000000001</c:v>
                </c:pt>
                <c:pt idx="314">
                  <c:v>343.19600000000003</c:v>
                </c:pt>
                <c:pt idx="315">
                  <c:v>343.08499999999998</c:v>
                </c:pt>
                <c:pt idx="316">
                  <c:v>344.27699999999999</c:v>
                </c:pt>
                <c:pt idx="317">
                  <c:v>345.35599999999999</c:v>
                </c:pt>
                <c:pt idx="318">
                  <c:v>345.93900000000002</c:v>
                </c:pt>
                <c:pt idx="319">
                  <c:v>346.74099999999999</c:v>
                </c:pt>
                <c:pt idx="320">
                  <c:v>346.86</c:v>
                </c:pt>
                <c:pt idx="321">
                  <c:v>348.8</c:v>
                </c:pt>
                <c:pt idx="322">
                  <c:v>349.99200000000002</c:v>
                </c:pt>
                <c:pt idx="323">
                  <c:v>350.05099999999999</c:v>
                </c:pt>
                <c:pt idx="324">
                  <c:v>351.11099999999999</c:v>
                </c:pt>
                <c:pt idx="325">
                  <c:v>351.25799999999998</c:v>
                </c:pt>
                <c:pt idx="326">
                  <c:v>352.73099999999999</c:v>
                </c:pt>
                <c:pt idx="327">
                  <c:v>352.88600000000002</c:v>
                </c:pt>
                <c:pt idx="328">
                  <c:v>353.12299999999999</c:v>
                </c:pt>
                <c:pt idx="329">
                  <c:v>354.43599999999998</c:v>
                </c:pt>
                <c:pt idx="330">
                  <c:v>355.387</c:v>
                </c:pt>
                <c:pt idx="331">
                  <c:v>355.68400000000003</c:v>
                </c:pt>
                <c:pt idx="332">
                  <c:v>357.28699999999998</c:v>
                </c:pt>
                <c:pt idx="333">
                  <c:v>357.12400000000002</c:v>
                </c:pt>
                <c:pt idx="334">
                  <c:v>357.78199999999998</c:v>
                </c:pt>
                <c:pt idx="335">
                  <c:v>360.036</c:v>
                </c:pt>
                <c:pt idx="336">
                  <c:v>360.928</c:v>
                </c:pt>
                <c:pt idx="337">
                  <c:v>360.60199999999998</c:v>
                </c:pt>
                <c:pt idx="338">
                  <c:v>362.53300000000002</c:v>
                </c:pt>
                <c:pt idx="339">
                  <c:v>362.786</c:v>
                </c:pt>
                <c:pt idx="340">
                  <c:v>363.58499999999998</c:v>
                </c:pt>
                <c:pt idx="341">
                  <c:v>365.084</c:v>
                </c:pt>
                <c:pt idx="342">
                  <c:v>364.96699999999998</c:v>
                </c:pt>
                <c:pt idx="343">
                  <c:v>365.86599999999999</c:v>
                </c:pt>
                <c:pt idx="344">
                  <c:v>366.19</c:v>
                </c:pt>
                <c:pt idx="345">
                  <c:v>366.82400000000001</c:v>
                </c:pt>
                <c:pt idx="346">
                  <c:v>368.47399999999999</c:v>
                </c:pt>
                <c:pt idx="347">
                  <c:v>369.589</c:v>
                </c:pt>
                <c:pt idx="348">
                  <c:v>369.596</c:v>
                </c:pt>
                <c:pt idx="349">
                  <c:v>371.48500000000001</c:v>
                </c:pt>
                <c:pt idx="350">
                  <c:v>371.90600000000001</c:v>
                </c:pt>
                <c:pt idx="351">
                  <c:v>371.70100000000002</c:v>
                </c:pt>
                <c:pt idx="352">
                  <c:v>372.87</c:v>
                </c:pt>
                <c:pt idx="353">
                  <c:v>374.459</c:v>
                </c:pt>
                <c:pt idx="354">
                  <c:v>374.834</c:v>
                </c:pt>
                <c:pt idx="355">
                  <c:v>375.05799999999999</c:v>
                </c:pt>
                <c:pt idx="356">
                  <c:v>376.19400000000002</c:v>
                </c:pt>
                <c:pt idx="357">
                  <c:v>377.505</c:v>
                </c:pt>
                <c:pt idx="358">
                  <c:v>378.62900000000002</c:v>
                </c:pt>
                <c:pt idx="359">
                  <c:v>378.22399999999999</c:v>
                </c:pt>
                <c:pt idx="360">
                  <c:v>379.93599999999998</c:v>
                </c:pt>
                <c:pt idx="361">
                  <c:v>380.76799999999997</c:v>
                </c:pt>
                <c:pt idx="362">
                  <c:v>381.09699999999998</c:v>
                </c:pt>
                <c:pt idx="363">
                  <c:v>382.12099999999998</c:v>
                </c:pt>
                <c:pt idx="364">
                  <c:v>383.43200000000002</c:v>
                </c:pt>
                <c:pt idx="365">
                  <c:v>383.822</c:v>
                </c:pt>
                <c:pt idx="366">
                  <c:v>384.34800000000001</c:v>
                </c:pt>
                <c:pt idx="367">
                  <c:v>386.23200000000003</c:v>
                </c:pt>
                <c:pt idx="368">
                  <c:v>387.017</c:v>
                </c:pt>
                <c:pt idx="369">
                  <c:v>386.322</c:v>
                </c:pt>
                <c:pt idx="370">
                  <c:v>388.16399999999999</c:v>
                </c:pt>
                <c:pt idx="371">
                  <c:v>388.03800000000001</c:v>
                </c:pt>
                <c:pt idx="372">
                  <c:v>390.21499999999997</c:v>
                </c:pt>
                <c:pt idx="373">
                  <c:v>389.98399999999998</c:v>
                </c:pt>
                <c:pt idx="374">
                  <c:v>389.78</c:v>
                </c:pt>
                <c:pt idx="375">
                  <c:v>391.18700000000001</c:v>
                </c:pt>
                <c:pt idx="376">
                  <c:v>391.19499999999999</c:v>
                </c:pt>
                <c:pt idx="377">
                  <c:v>392.90199999999999</c:v>
                </c:pt>
                <c:pt idx="378">
                  <c:v>393.43299999999999</c:v>
                </c:pt>
                <c:pt idx="379">
                  <c:v>393.96699999999998</c:v>
                </c:pt>
                <c:pt idx="380">
                  <c:v>394.62099999999998</c:v>
                </c:pt>
                <c:pt idx="381">
                  <c:v>396.03</c:v>
                </c:pt>
                <c:pt idx="382">
                  <c:v>396.59199999999998</c:v>
                </c:pt>
                <c:pt idx="383">
                  <c:v>397.72300000000001</c:v>
                </c:pt>
                <c:pt idx="384">
                  <c:v>399.32299999999998</c:v>
                </c:pt>
                <c:pt idx="385">
                  <c:v>399.13200000000001</c:v>
                </c:pt>
                <c:pt idx="386">
                  <c:v>400.01400000000001</c:v>
                </c:pt>
                <c:pt idx="387">
                  <c:v>400.91</c:v>
                </c:pt>
                <c:pt idx="388">
                  <c:v>401.113</c:v>
                </c:pt>
                <c:pt idx="389">
                  <c:v>401.95800000000003</c:v>
                </c:pt>
                <c:pt idx="390">
                  <c:v>403.166</c:v>
                </c:pt>
                <c:pt idx="391">
                  <c:v>403.62400000000002</c:v>
                </c:pt>
                <c:pt idx="392">
                  <c:v>405.041</c:v>
                </c:pt>
                <c:pt idx="393">
                  <c:v>405.72500000000002</c:v>
                </c:pt>
                <c:pt idx="394">
                  <c:v>404.68799999999999</c:v>
                </c:pt>
                <c:pt idx="395">
                  <c:v>406.72800000000001</c:v>
                </c:pt>
                <c:pt idx="396">
                  <c:v>408.33499999999998</c:v>
                </c:pt>
                <c:pt idx="397">
                  <c:v>408.69200000000001</c:v>
                </c:pt>
                <c:pt idx="398">
                  <c:v>409.584</c:v>
                </c:pt>
                <c:pt idx="399">
                  <c:v>410.60700000000003</c:v>
                </c:pt>
                <c:pt idx="400">
                  <c:v>411.11900000000003</c:v>
                </c:pt>
                <c:pt idx="401">
                  <c:v>412.14299999999997</c:v>
                </c:pt>
                <c:pt idx="402">
                  <c:v>413.71800000000002</c:v>
                </c:pt>
                <c:pt idx="403">
                  <c:v>414.589</c:v>
                </c:pt>
                <c:pt idx="404">
                  <c:v>415.92899999999997</c:v>
                </c:pt>
                <c:pt idx="405">
                  <c:v>416.351</c:v>
                </c:pt>
                <c:pt idx="406">
                  <c:v>418.41300000000001</c:v>
                </c:pt>
                <c:pt idx="407">
                  <c:v>418.12</c:v>
                </c:pt>
                <c:pt idx="408">
                  <c:v>419.541</c:v>
                </c:pt>
                <c:pt idx="409">
                  <c:v>420.53899999999999</c:v>
                </c:pt>
                <c:pt idx="410">
                  <c:v>421.87400000000002</c:v>
                </c:pt>
                <c:pt idx="411">
                  <c:v>423.49799999999999</c:v>
                </c:pt>
                <c:pt idx="412">
                  <c:v>424.17</c:v>
                </c:pt>
                <c:pt idx="413">
                  <c:v>424.90699999999998</c:v>
                </c:pt>
                <c:pt idx="414">
                  <c:v>425.01499999999999</c:v>
                </c:pt>
                <c:pt idx="415">
                  <c:v>426.54300000000001</c:v>
                </c:pt>
                <c:pt idx="416">
                  <c:v>426.77199999999999</c:v>
                </c:pt>
                <c:pt idx="417">
                  <c:v>427.53500000000003</c:v>
                </c:pt>
                <c:pt idx="418">
                  <c:v>428.92099999999999</c:v>
                </c:pt>
                <c:pt idx="419">
                  <c:v>428.673</c:v>
                </c:pt>
                <c:pt idx="420">
                  <c:v>430.19200000000001</c:v>
                </c:pt>
                <c:pt idx="421">
                  <c:v>429.76600000000002</c:v>
                </c:pt>
                <c:pt idx="422">
                  <c:v>430.68200000000002</c:v>
                </c:pt>
                <c:pt idx="423">
                  <c:v>431.35399999999998</c:v>
                </c:pt>
                <c:pt idx="424">
                  <c:v>430.81099999999998</c:v>
                </c:pt>
                <c:pt idx="425">
                  <c:v>431.95400000000001</c:v>
                </c:pt>
                <c:pt idx="426">
                  <c:v>433.65100000000001</c:v>
                </c:pt>
                <c:pt idx="427">
                  <c:v>433.71600000000001</c:v>
                </c:pt>
                <c:pt idx="428">
                  <c:v>434.46499999999997</c:v>
                </c:pt>
                <c:pt idx="429">
                  <c:v>435.68799999999999</c:v>
                </c:pt>
                <c:pt idx="430">
                  <c:v>436.17099999999999</c:v>
                </c:pt>
                <c:pt idx="431">
                  <c:v>436.67500000000001</c:v>
                </c:pt>
                <c:pt idx="432">
                  <c:v>437.66399999999999</c:v>
                </c:pt>
                <c:pt idx="433">
                  <c:v>437.46899999999999</c:v>
                </c:pt>
                <c:pt idx="434">
                  <c:v>440.00599999999997</c:v>
                </c:pt>
                <c:pt idx="435">
                  <c:v>440.65199999999999</c:v>
                </c:pt>
                <c:pt idx="436">
                  <c:v>440.71800000000002</c:v>
                </c:pt>
                <c:pt idx="437">
                  <c:v>441.875</c:v>
                </c:pt>
                <c:pt idx="438">
                  <c:v>443.839</c:v>
                </c:pt>
                <c:pt idx="439">
                  <c:v>444.34199999999998</c:v>
                </c:pt>
                <c:pt idx="440">
                  <c:v>444.35</c:v>
                </c:pt>
                <c:pt idx="441">
                  <c:v>445.44799999999998</c:v>
                </c:pt>
                <c:pt idx="442">
                  <c:v>446.04500000000002</c:v>
                </c:pt>
                <c:pt idx="443">
                  <c:v>446.76100000000002</c:v>
                </c:pt>
                <c:pt idx="444">
                  <c:v>447.12400000000002</c:v>
                </c:pt>
                <c:pt idx="445">
                  <c:v>447.86900000000003</c:v>
                </c:pt>
                <c:pt idx="446">
                  <c:v>449.35300000000001</c:v>
                </c:pt>
                <c:pt idx="447">
                  <c:v>449.74200000000002</c:v>
                </c:pt>
                <c:pt idx="448">
                  <c:v>450.505</c:v>
                </c:pt>
                <c:pt idx="449">
                  <c:v>451.09699999999998</c:v>
                </c:pt>
                <c:pt idx="450">
                  <c:v>451.13</c:v>
                </c:pt>
                <c:pt idx="451">
                  <c:v>451.892</c:v>
                </c:pt>
                <c:pt idx="452">
                  <c:v>452.161</c:v>
                </c:pt>
                <c:pt idx="453">
                  <c:v>453.089</c:v>
                </c:pt>
                <c:pt idx="454">
                  <c:v>453.57299999999998</c:v>
                </c:pt>
                <c:pt idx="455">
                  <c:v>453.77300000000002</c:v>
                </c:pt>
                <c:pt idx="456">
                  <c:v>454.85</c:v>
                </c:pt>
                <c:pt idx="457">
                  <c:v>457.34100000000001</c:v>
                </c:pt>
                <c:pt idx="458">
                  <c:v>456.55</c:v>
                </c:pt>
                <c:pt idx="459">
                  <c:v>457.92</c:v>
                </c:pt>
                <c:pt idx="460">
                  <c:v>458.60599999999999</c:v>
                </c:pt>
                <c:pt idx="461">
                  <c:v>459.18900000000002</c:v>
                </c:pt>
                <c:pt idx="462">
                  <c:v>459.71800000000002</c:v>
                </c:pt>
                <c:pt idx="463">
                  <c:v>460.39400000000001</c:v>
                </c:pt>
                <c:pt idx="464">
                  <c:v>462.27300000000002</c:v>
                </c:pt>
                <c:pt idx="465">
                  <c:v>462.60899999999998</c:v>
                </c:pt>
                <c:pt idx="466">
                  <c:v>463.21100000000001</c:v>
                </c:pt>
                <c:pt idx="467">
                  <c:v>463.30399999999997</c:v>
                </c:pt>
                <c:pt idx="468">
                  <c:v>464.71899999999999</c:v>
                </c:pt>
                <c:pt idx="469">
                  <c:v>465.11</c:v>
                </c:pt>
                <c:pt idx="470">
                  <c:v>466.35</c:v>
                </c:pt>
                <c:pt idx="471">
                  <c:v>467.47800000000001</c:v>
                </c:pt>
                <c:pt idx="472">
                  <c:v>467.94299999999998</c:v>
                </c:pt>
                <c:pt idx="473">
                  <c:v>469.11200000000002</c:v>
                </c:pt>
                <c:pt idx="474">
                  <c:v>469.18299999999999</c:v>
                </c:pt>
                <c:pt idx="475">
                  <c:v>470.71199999999999</c:v>
                </c:pt>
                <c:pt idx="476">
                  <c:v>469.70800000000003</c:v>
                </c:pt>
                <c:pt idx="477">
                  <c:v>471.983</c:v>
                </c:pt>
                <c:pt idx="478">
                  <c:v>473.15</c:v>
                </c:pt>
                <c:pt idx="479">
                  <c:v>472.73700000000002</c:v>
                </c:pt>
                <c:pt idx="480">
                  <c:v>475.07</c:v>
                </c:pt>
                <c:pt idx="481">
                  <c:v>474.702</c:v>
                </c:pt>
                <c:pt idx="482">
                  <c:v>475.851</c:v>
                </c:pt>
                <c:pt idx="483">
                  <c:v>476.666</c:v>
                </c:pt>
                <c:pt idx="484">
                  <c:v>477.40499999999997</c:v>
                </c:pt>
                <c:pt idx="485">
                  <c:v>478.55200000000002</c:v>
                </c:pt>
                <c:pt idx="486">
                  <c:v>479.76100000000002</c:v>
                </c:pt>
                <c:pt idx="487">
                  <c:v>479.64400000000001</c:v>
                </c:pt>
                <c:pt idx="488">
                  <c:v>480.09399999999999</c:v>
                </c:pt>
                <c:pt idx="489">
                  <c:v>481.565</c:v>
                </c:pt>
                <c:pt idx="490">
                  <c:v>481.25200000000001</c:v>
                </c:pt>
                <c:pt idx="491">
                  <c:v>481.90300000000002</c:v>
                </c:pt>
                <c:pt idx="492">
                  <c:v>482.67599999999999</c:v>
                </c:pt>
                <c:pt idx="493">
                  <c:v>483.23700000000002</c:v>
                </c:pt>
                <c:pt idx="494">
                  <c:v>484.81700000000001</c:v>
                </c:pt>
                <c:pt idx="495">
                  <c:v>486.06200000000001</c:v>
                </c:pt>
                <c:pt idx="496">
                  <c:v>485.84100000000001</c:v>
                </c:pt>
                <c:pt idx="497">
                  <c:v>487.45</c:v>
                </c:pt>
                <c:pt idx="498">
                  <c:v>488.10700000000003</c:v>
                </c:pt>
                <c:pt idx="499">
                  <c:v>488.80700000000002</c:v>
                </c:pt>
                <c:pt idx="500">
                  <c:v>489.40800000000002</c:v>
                </c:pt>
                <c:pt idx="501">
                  <c:v>489.78100000000001</c:v>
                </c:pt>
                <c:pt idx="502">
                  <c:v>490.71100000000001</c:v>
                </c:pt>
                <c:pt idx="503">
                  <c:v>491.66500000000002</c:v>
                </c:pt>
                <c:pt idx="504">
                  <c:v>491.42700000000002</c:v>
                </c:pt>
                <c:pt idx="505">
                  <c:v>492.20299999999997</c:v>
                </c:pt>
                <c:pt idx="506">
                  <c:v>492.60899999999998</c:v>
                </c:pt>
                <c:pt idx="507">
                  <c:v>492.35</c:v>
                </c:pt>
                <c:pt idx="508">
                  <c:v>493.53199999999998</c:v>
                </c:pt>
                <c:pt idx="509">
                  <c:v>495.23700000000002</c:v>
                </c:pt>
                <c:pt idx="510">
                  <c:v>495.43900000000002</c:v>
                </c:pt>
                <c:pt idx="511">
                  <c:v>497.32400000000001</c:v>
                </c:pt>
                <c:pt idx="512">
                  <c:v>497.71600000000001</c:v>
                </c:pt>
                <c:pt idx="513">
                  <c:v>497.68200000000002</c:v>
                </c:pt>
                <c:pt idx="514">
                  <c:v>498.96800000000002</c:v>
                </c:pt>
                <c:pt idx="515">
                  <c:v>499.928</c:v>
                </c:pt>
                <c:pt idx="516">
                  <c:v>499.57499999999999</c:v>
                </c:pt>
                <c:pt idx="517">
                  <c:v>500.25299999999999</c:v>
                </c:pt>
                <c:pt idx="518">
                  <c:v>501.505</c:v>
                </c:pt>
                <c:pt idx="519">
                  <c:v>502.34399999999999</c:v>
                </c:pt>
                <c:pt idx="520">
                  <c:v>504.01900000000001</c:v>
                </c:pt>
                <c:pt idx="521">
                  <c:v>504.12700000000001</c:v>
                </c:pt>
                <c:pt idx="522">
                  <c:v>504.935</c:v>
                </c:pt>
                <c:pt idx="523">
                  <c:v>505.654</c:v>
                </c:pt>
                <c:pt idx="524">
                  <c:v>506.596</c:v>
                </c:pt>
                <c:pt idx="525">
                  <c:v>506.947</c:v>
                </c:pt>
                <c:pt idx="526">
                  <c:v>508.57600000000002</c:v>
                </c:pt>
                <c:pt idx="527">
                  <c:v>508.53800000000001</c:v>
                </c:pt>
                <c:pt idx="528">
                  <c:v>508.51600000000002</c:v>
                </c:pt>
                <c:pt idx="529">
                  <c:v>509.48899999999998</c:v>
                </c:pt>
                <c:pt idx="530">
                  <c:v>511.089</c:v>
                </c:pt>
                <c:pt idx="531">
                  <c:v>510.97300000000001</c:v>
                </c:pt>
                <c:pt idx="532">
                  <c:v>512.37099999999998</c:v>
                </c:pt>
                <c:pt idx="533">
                  <c:v>513.346</c:v>
                </c:pt>
                <c:pt idx="534">
                  <c:v>513.75</c:v>
                </c:pt>
                <c:pt idx="535">
                  <c:v>514.57899999999995</c:v>
                </c:pt>
                <c:pt idx="536">
                  <c:v>515.14300000000003</c:v>
                </c:pt>
                <c:pt idx="537">
                  <c:v>516.38499999999999</c:v>
                </c:pt>
                <c:pt idx="538">
                  <c:v>517.00599999999997</c:v>
                </c:pt>
                <c:pt idx="539">
                  <c:v>517.11599999999999</c:v>
                </c:pt>
                <c:pt idx="540">
                  <c:v>517.16200000000003</c:v>
                </c:pt>
                <c:pt idx="541">
                  <c:v>517.99599999999998</c:v>
                </c:pt>
                <c:pt idx="542">
                  <c:v>519.22400000000005</c:v>
                </c:pt>
                <c:pt idx="543">
                  <c:v>520.06200000000001</c:v>
                </c:pt>
                <c:pt idx="544">
                  <c:v>521.55499999999995</c:v>
                </c:pt>
                <c:pt idx="545">
                  <c:v>521.84500000000003</c:v>
                </c:pt>
                <c:pt idx="546">
                  <c:v>522.39800000000002</c:v>
                </c:pt>
                <c:pt idx="547">
                  <c:v>523.59699999999998</c:v>
                </c:pt>
                <c:pt idx="548">
                  <c:v>524.06100000000004</c:v>
                </c:pt>
                <c:pt idx="549">
                  <c:v>524.94899999999996</c:v>
                </c:pt>
                <c:pt idx="550">
                  <c:v>525.1</c:v>
                </c:pt>
                <c:pt idx="551">
                  <c:v>526.26300000000003</c:v>
                </c:pt>
                <c:pt idx="552">
                  <c:v>526.41</c:v>
                </c:pt>
                <c:pt idx="553">
                  <c:v>527.11599999999999</c:v>
                </c:pt>
                <c:pt idx="554">
                  <c:v>527.96400000000006</c:v>
                </c:pt>
                <c:pt idx="555">
                  <c:v>528.803</c:v>
                </c:pt>
                <c:pt idx="556">
                  <c:v>530.63</c:v>
                </c:pt>
                <c:pt idx="557">
                  <c:v>530.24099999999999</c:v>
                </c:pt>
                <c:pt idx="558">
                  <c:v>530.64800000000002</c:v>
                </c:pt>
                <c:pt idx="559">
                  <c:v>532.87099999999998</c:v>
                </c:pt>
                <c:pt idx="560">
                  <c:v>533.26700000000005</c:v>
                </c:pt>
                <c:pt idx="561">
                  <c:v>534.34799999999996</c:v>
                </c:pt>
                <c:pt idx="562">
                  <c:v>534.86500000000001</c:v>
                </c:pt>
                <c:pt idx="563">
                  <c:v>535.40499999999997</c:v>
                </c:pt>
                <c:pt idx="564">
                  <c:v>535.19000000000005</c:v>
                </c:pt>
                <c:pt idx="565">
                  <c:v>536.07000000000005</c:v>
                </c:pt>
                <c:pt idx="566">
                  <c:v>536.18200000000002</c:v>
                </c:pt>
                <c:pt idx="567">
                  <c:v>537.05700000000002</c:v>
                </c:pt>
                <c:pt idx="568">
                  <c:v>538.36099999999999</c:v>
                </c:pt>
                <c:pt idx="569">
                  <c:v>538.827</c:v>
                </c:pt>
                <c:pt idx="570">
                  <c:v>540.08100000000002</c:v>
                </c:pt>
                <c:pt idx="571">
                  <c:v>540.78700000000003</c:v>
                </c:pt>
                <c:pt idx="572">
                  <c:v>541.77499999999998</c:v>
                </c:pt>
                <c:pt idx="573">
                  <c:v>542.23099999999999</c:v>
                </c:pt>
                <c:pt idx="574">
                  <c:v>542.23099999999999</c:v>
                </c:pt>
                <c:pt idx="575">
                  <c:v>544.40899999999999</c:v>
                </c:pt>
                <c:pt idx="576">
                  <c:v>543.61400000000003</c:v>
                </c:pt>
                <c:pt idx="577">
                  <c:v>544.899</c:v>
                </c:pt>
                <c:pt idx="578">
                  <c:v>545.22699999999998</c:v>
                </c:pt>
                <c:pt idx="579">
                  <c:v>546.76400000000001</c:v>
                </c:pt>
                <c:pt idx="580">
                  <c:v>547.26700000000005</c:v>
                </c:pt>
                <c:pt idx="581">
                  <c:v>547.81200000000001</c:v>
                </c:pt>
                <c:pt idx="582">
                  <c:v>548.43600000000004</c:v>
                </c:pt>
                <c:pt idx="583">
                  <c:v>549.16499999999996</c:v>
                </c:pt>
                <c:pt idx="584">
                  <c:v>549.64300000000003</c:v>
                </c:pt>
                <c:pt idx="585">
                  <c:v>551.01900000000001</c:v>
                </c:pt>
                <c:pt idx="586">
                  <c:v>551.59</c:v>
                </c:pt>
                <c:pt idx="587">
                  <c:v>552.548</c:v>
                </c:pt>
                <c:pt idx="588">
                  <c:v>552.25599999999997</c:v>
                </c:pt>
                <c:pt idx="589">
                  <c:v>553.68399999999997</c:v>
                </c:pt>
                <c:pt idx="590">
                  <c:v>555.20899999999995</c:v>
                </c:pt>
                <c:pt idx="591">
                  <c:v>555.42600000000004</c:v>
                </c:pt>
                <c:pt idx="592">
                  <c:v>556.55899999999997</c:v>
                </c:pt>
                <c:pt idx="593">
                  <c:v>556.44600000000003</c:v>
                </c:pt>
                <c:pt idx="594">
                  <c:v>557.60799999999995</c:v>
                </c:pt>
                <c:pt idx="595">
                  <c:v>559.39800000000002</c:v>
                </c:pt>
                <c:pt idx="596">
                  <c:v>559.42399999999998</c:v>
                </c:pt>
                <c:pt idx="597">
                  <c:v>560.80899999999997</c:v>
                </c:pt>
                <c:pt idx="598">
                  <c:v>560.79100000000005</c:v>
                </c:pt>
                <c:pt idx="599">
                  <c:v>562.53499999999997</c:v>
                </c:pt>
                <c:pt idx="600">
                  <c:v>562.02</c:v>
                </c:pt>
                <c:pt idx="601">
                  <c:v>562.09699999999998</c:v>
                </c:pt>
                <c:pt idx="602">
                  <c:v>563.72500000000002</c:v>
                </c:pt>
                <c:pt idx="603">
                  <c:v>564.88499999999999</c:v>
                </c:pt>
                <c:pt idx="604">
                  <c:v>565.25099999999998</c:v>
                </c:pt>
                <c:pt idx="605">
                  <c:v>565.32600000000002</c:v>
                </c:pt>
                <c:pt idx="606">
                  <c:v>566.20600000000002</c:v>
                </c:pt>
                <c:pt idx="607">
                  <c:v>568.24</c:v>
                </c:pt>
                <c:pt idx="608">
                  <c:v>568.21699999999998</c:v>
                </c:pt>
                <c:pt idx="609">
                  <c:v>570.04499999999996</c:v>
                </c:pt>
                <c:pt idx="610">
                  <c:v>570.02800000000002</c:v>
                </c:pt>
                <c:pt idx="611">
                  <c:v>570.17999999999995</c:v>
                </c:pt>
                <c:pt idx="612">
                  <c:v>570.90800000000002</c:v>
                </c:pt>
                <c:pt idx="613">
                  <c:v>572.19799999999998</c:v>
                </c:pt>
                <c:pt idx="614">
                  <c:v>573.56100000000004</c:v>
                </c:pt>
                <c:pt idx="615">
                  <c:v>572.77200000000005</c:v>
                </c:pt>
                <c:pt idx="616">
                  <c:v>574.34699999999998</c:v>
                </c:pt>
                <c:pt idx="617">
                  <c:v>575.41099999999994</c:v>
                </c:pt>
                <c:pt idx="618">
                  <c:v>576.03899999999999</c:v>
                </c:pt>
                <c:pt idx="619">
                  <c:v>576.89599999999996</c:v>
                </c:pt>
                <c:pt idx="620">
                  <c:v>577.00199999999995</c:v>
                </c:pt>
                <c:pt idx="621">
                  <c:v>578.41600000000005</c:v>
                </c:pt>
                <c:pt idx="622">
                  <c:v>579.69899999999996</c:v>
                </c:pt>
                <c:pt idx="623">
                  <c:v>579.71799999999996</c:v>
                </c:pt>
                <c:pt idx="624">
                  <c:v>580.60199999999998</c:v>
                </c:pt>
                <c:pt idx="625">
                  <c:v>582.07899999999995</c:v>
                </c:pt>
                <c:pt idx="626">
                  <c:v>582.26199999999994</c:v>
                </c:pt>
                <c:pt idx="627">
                  <c:v>579.23900000000003</c:v>
                </c:pt>
                <c:pt idx="628">
                  <c:v>577.82799999999997</c:v>
                </c:pt>
                <c:pt idx="629">
                  <c:v>578.84</c:v>
                </c:pt>
                <c:pt idx="630">
                  <c:v>579.14800000000002</c:v>
                </c:pt>
                <c:pt idx="631">
                  <c:v>579.37</c:v>
                </c:pt>
                <c:pt idx="632">
                  <c:v>579.63599999999997</c:v>
                </c:pt>
                <c:pt idx="633">
                  <c:v>580.54600000000005</c:v>
                </c:pt>
                <c:pt idx="634">
                  <c:v>581.46600000000001</c:v>
                </c:pt>
                <c:pt idx="635">
                  <c:v>580.49900000000002</c:v>
                </c:pt>
                <c:pt idx="636">
                  <c:v>582.16499999999996</c:v>
                </c:pt>
                <c:pt idx="637">
                  <c:v>582.92200000000003</c:v>
                </c:pt>
                <c:pt idx="638">
                  <c:v>583.84100000000001</c:v>
                </c:pt>
                <c:pt idx="639">
                  <c:v>583.35299999999995</c:v>
                </c:pt>
                <c:pt idx="640">
                  <c:v>583.32500000000005</c:v>
                </c:pt>
                <c:pt idx="641">
                  <c:v>584.447</c:v>
                </c:pt>
                <c:pt idx="642">
                  <c:v>584.03700000000003</c:v>
                </c:pt>
                <c:pt idx="643">
                  <c:v>585.13400000000001</c:v>
                </c:pt>
                <c:pt idx="644">
                  <c:v>585.43799999999999</c:v>
                </c:pt>
                <c:pt idx="645">
                  <c:v>582.93499999999995</c:v>
                </c:pt>
                <c:pt idx="646">
                  <c:v>583.93899999999996</c:v>
                </c:pt>
                <c:pt idx="647">
                  <c:v>584.05799999999999</c:v>
                </c:pt>
                <c:pt idx="648">
                  <c:v>585.95100000000002</c:v>
                </c:pt>
                <c:pt idx="649">
                  <c:v>586.99400000000003</c:v>
                </c:pt>
                <c:pt idx="650">
                  <c:v>587.26800000000003</c:v>
                </c:pt>
                <c:pt idx="651">
                  <c:v>586.84299999999996</c:v>
                </c:pt>
                <c:pt idx="652">
                  <c:v>588.03300000000002</c:v>
                </c:pt>
                <c:pt idx="653">
                  <c:v>589.79899999999998</c:v>
                </c:pt>
                <c:pt idx="654">
                  <c:v>590.02300000000002</c:v>
                </c:pt>
                <c:pt idx="655">
                  <c:v>590.84699999999998</c:v>
                </c:pt>
                <c:pt idx="656">
                  <c:v>590.89300000000003</c:v>
                </c:pt>
                <c:pt idx="657">
                  <c:v>592.95899999999995</c:v>
                </c:pt>
                <c:pt idx="658">
                  <c:v>593.16999999999996</c:v>
                </c:pt>
                <c:pt idx="659">
                  <c:v>593.476</c:v>
                </c:pt>
                <c:pt idx="660">
                  <c:v>594.30799999999999</c:v>
                </c:pt>
                <c:pt idx="661">
                  <c:v>595.41800000000001</c:v>
                </c:pt>
                <c:pt idx="662">
                  <c:v>595.78099999999995</c:v>
                </c:pt>
                <c:pt idx="663">
                  <c:v>596.17499999999995</c:v>
                </c:pt>
                <c:pt idx="664">
                  <c:v>597.02300000000002</c:v>
                </c:pt>
                <c:pt idx="665">
                  <c:v>598.09299999999996</c:v>
                </c:pt>
                <c:pt idx="666">
                  <c:v>598.63699999999994</c:v>
                </c:pt>
                <c:pt idx="667">
                  <c:v>599.89300000000003</c:v>
                </c:pt>
                <c:pt idx="668">
                  <c:v>600.32100000000003</c:v>
                </c:pt>
                <c:pt idx="669">
                  <c:v>601.83100000000002</c:v>
                </c:pt>
                <c:pt idx="670">
                  <c:v>601.59400000000005</c:v>
                </c:pt>
                <c:pt idx="671">
                  <c:v>601.02700000000004</c:v>
                </c:pt>
                <c:pt idx="672">
                  <c:v>602.52099999999996</c:v>
                </c:pt>
                <c:pt idx="673">
                  <c:v>603.33100000000002</c:v>
                </c:pt>
                <c:pt idx="674">
                  <c:v>604.65</c:v>
                </c:pt>
                <c:pt idx="675">
                  <c:v>604.86300000000006</c:v>
                </c:pt>
                <c:pt idx="676">
                  <c:v>606.29300000000001</c:v>
                </c:pt>
                <c:pt idx="677">
                  <c:v>606.53200000000004</c:v>
                </c:pt>
                <c:pt idx="678">
                  <c:v>607.70600000000002</c:v>
                </c:pt>
                <c:pt idx="679">
                  <c:v>608.63900000000001</c:v>
                </c:pt>
                <c:pt idx="680">
                  <c:v>609.26700000000005</c:v>
                </c:pt>
                <c:pt idx="681">
                  <c:v>610.32100000000003</c:v>
                </c:pt>
                <c:pt idx="682">
                  <c:v>610.32299999999998</c:v>
                </c:pt>
                <c:pt idx="683">
                  <c:v>612.12900000000002</c:v>
                </c:pt>
                <c:pt idx="684">
                  <c:v>611.173</c:v>
                </c:pt>
                <c:pt idx="685">
                  <c:v>612.61</c:v>
                </c:pt>
                <c:pt idx="686">
                  <c:v>612.41200000000003</c:v>
                </c:pt>
                <c:pt idx="687">
                  <c:v>612.94100000000003</c:v>
                </c:pt>
                <c:pt idx="688">
                  <c:v>612.49599999999998</c:v>
                </c:pt>
                <c:pt idx="689">
                  <c:v>613.78700000000003</c:v>
                </c:pt>
                <c:pt idx="690">
                  <c:v>614.53599999999994</c:v>
                </c:pt>
                <c:pt idx="691">
                  <c:v>614.52200000000005</c:v>
                </c:pt>
                <c:pt idx="692">
                  <c:v>614.78700000000003</c:v>
                </c:pt>
                <c:pt idx="693">
                  <c:v>617.03700000000003</c:v>
                </c:pt>
                <c:pt idx="694">
                  <c:v>616.40300000000002</c:v>
                </c:pt>
                <c:pt idx="695">
                  <c:v>617.30600000000004</c:v>
                </c:pt>
                <c:pt idx="696">
                  <c:v>617.70000000000005</c:v>
                </c:pt>
                <c:pt idx="697">
                  <c:v>618.82100000000003</c:v>
                </c:pt>
                <c:pt idx="698">
                  <c:v>619.40099999999995</c:v>
                </c:pt>
                <c:pt idx="699">
                  <c:v>619.58100000000002</c:v>
                </c:pt>
                <c:pt idx="700">
                  <c:v>619.83799999999997</c:v>
                </c:pt>
                <c:pt idx="701">
                  <c:v>620.798</c:v>
                </c:pt>
                <c:pt idx="702">
                  <c:v>621.62900000000002</c:v>
                </c:pt>
                <c:pt idx="703">
                  <c:v>621.447</c:v>
                </c:pt>
                <c:pt idx="704">
                  <c:v>623.15200000000004</c:v>
                </c:pt>
                <c:pt idx="705">
                  <c:v>624.16399999999999</c:v>
                </c:pt>
                <c:pt idx="706">
                  <c:v>624.91700000000003</c:v>
                </c:pt>
                <c:pt idx="707">
                  <c:v>624.88699999999994</c:v>
                </c:pt>
                <c:pt idx="708">
                  <c:v>626.37199999999996</c:v>
                </c:pt>
                <c:pt idx="709">
                  <c:v>626.84799999999996</c:v>
                </c:pt>
                <c:pt idx="710">
                  <c:v>627.79999999999995</c:v>
                </c:pt>
                <c:pt idx="711">
                  <c:v>628.37599999999998</c:v>
                </c:pt>
                <c:pt idx="712">
                  <c:v>628.952</c:v>
                </c:pt>
                <c:pt idx="713">
                  <c:v>630.00300000000004</c:v>
                </c:pt>
                <c:pt idx="714">
                  <c:v>628.92999999999995</c:v>
                </c:pt>
                <c:pt idx="715">
                  <c:v>630.21900000000005</c:v>
                </c:pt>
                <c:pt idx="716">
                  <c:v>631.54499999999996</c:v>
                </c:pt>
                <c:pt idx="717">
                  <c:v>632.02499999999998</c:v>
                </c:pt>
                <c:pt idx="718">
                  <c:v>632.84699999999998</c:v>
                </c:pt>
                <c:pt idx="719">
                  <c:v>633.19000000000005</c:v>
                </c:pt>
                <c:pt idx="720">
                  <c:v>634.22400000000005</c:v>
                </c:pt>
                <c:pt idx="721">
                  <c:v>635.01900000000001</c:v>
                </c:pt>
                <c:pt idx="722">
                  <c:v>637.08600000000001</c:v>
                </c:pt>
                <c:pt idx="723">
                  <c:v>637.32600000000002</c:v>
                </c:pt>
                <c:pt idx="724">
                  <c:v>637.54600000000005</c:v>
                </c:pt>
                <c:pt idx="725">
                  <c:v>637.46</c:v>
                </c:pt>
                <c:pt idx="726">
                  <c:v>638.70299999999997</c:v>
                </c:pt>
                <c:pt idx="727">
                  <c:v>639.20699999999999</c:v>
                </c:pt>
                <c:pt idx="728">
                  <c:v>639.60900000000004</c:v>
                </c:pt>
                <c:pt idx="729">
                  <c:v>640.30399999999997</c:v>
                </c:pt>
                <c:pt idx="730">
                  <c:v>640.87199999999996</c:v>
                </c:pt>
                <c:pt idx="731">
                  <c:v>641.31899999999996</c:v>
                </c:pt>
                <c:pt idx="732">
                  <c:v>642.70000000000005</c:v>
                </c:pt>
                <c:pt idx="733">
                  <c:v>643.34699999999998</c:v>
                </c:pt>
                <c:pt idx="734">
                  <c:v>643.55499999999995</c:v>
                </c:pt>
                <c:pt idx="735">
                  <c:v>644.75800000000004</c:v>
                </c:pt>
                <c:pt idx="736">
                  <c:v>646.14599999999996</c:v>
                </c:pt>
                <c:pt idx="737">
                  <c:v>646.02499999999998</c:v>
                </c:pt>
                <c:pt idx="738">
                  <c:v>646.46900000000005</c:v>
                </c:pt>
                <c:pt idx="739">
                  <c:v>646.22900000000004</c:v>
                </c:pt>
                <c:pt idx="740">
                  <c:v>646.66399999999999</c:v>
                </c:pt>
                <c:pt idx="741">
                  <c:v>647.76400000000001</c:v>
                </c:pt>
                <c:pt idx="742">
                  <c:v>648.07799999999997</c:v>
                </c:pt>
                <c:pt idx="743">
                  <c:v>647.65200000000004</c:v>
                </c:pt>
                <c:pt idx="744">
                  <c:v>648.17499999999995</c:v>
                </c:pt>
                <c:pt idx="745">
                  <c:v>648.23500000000001</c:v>
                </c:pt>
                <c:pt idx="746">
                  <c:v>650.33900000000006</c:v>
                </c:pt>
                <c:pt idx="747">
                  <c:v>649.92200000000003</c:v>
                </c:pt>
                <c:pt idx="748">
                  <c:v>652.21600000000001</c:v>
                </c:pt>
                <c:pt idx="749">
                  <c:v>651.79</c:v>
                </c:pt>
                <c:pt idx="750">
                  <c:v>651.22199999999998</c:v>
                </c:pt>
                <c:pt idx="751">
                  <c:v>652.58100000000002</c:v>
                </c:pt>
                <c:pt idx="752">
                  <c:v>652.41700000000003</c:v>
                </c:pt>
                <c:pt idx="753">
                  <c:v>653.58500000000004</c:v>
                </c:pt>
                <c:pt idx="754">
                  <c:v>654.39800000000002</c:v>
                </c:pt>
                <c:pt idx="755">
                  <c:v>654.75699999999995</c:v>
                </c:pt>
                <c:pt idx="756">
                  <c:v>654.85199999999998</c:v>
                </c:pt>
                <c:pt idx="757">
                  <c:v>656.02300000000002</c:v>
                </c:pt>
                <c:pt idx="758">
                  <c:v>657.423</c:v>
                </c:pt>
                <c:pt idx="759">
                  <c:v>657.51400000000001</c:v>
                </c:pt>
                <c:pt idx="760">
                  <c:v>657.38400000000001</c:v>
                </c:pt>
                <c:pt idx="761">
                  <c:v>658.36300000000006</c:v>
                </c:pt>
                <c:pt idx="762">
                  <c:v>659.11599999999999</c:v>
                </c:pt>
                <c:pt idx="763">
                  <c:v>659.96699999999998</c:v>
                </c:pt>
                <c:pt idx="764">
                  <c:v>659.23</c:v>
                </c:pt>
                <c:pt idx="765">
                  <c:v>660.86800000000005</c:v>
                </c:pt>
                <c:pt idx="766">
                  <c:v>661.65499999999997</c:v>
                </c:pt>
                <c:pt idx="767">
                  <c:v>661.274</c:v>
                </c:pt>
                <c:pt idx="768">
                  <c:v>663.3</c:v>
                </c:pt>
                <c:pt idx="769">
                  <c:v>663.80700000000002</c:v>
                </c:pt>
                <c:pt idx="770">
                  <c:v>664.39800000000002</c:v>
                </c:pt>
                <c:pt idx="771">
                  <c:v>664.95100000000002</c:v>
                </c:pt>
                <c:pt idx="772">
                  <c:v>665.47799999999995</c:v>
                </c:pt>
                <c:pt idx="773">
                  <c:v>666.16399999999999</c:v>
                </c:pt>
                <c:pt idx="774">
                  <c:v>666.71799999999996</c:v>
                </c:pt>
                <c:pt idx="775">
                  <c:v>668.24900000000002</c:v>
                </c:pt>
                <c:pt idx="776">
                  <c:v>668.38400000000001</c:v>
                </c:pt>
                <c:pt idx="777">
                  <c:v>668.37400000000002</c:v>
                </c:pt>
                <c:pt idx="778">
                  <c:v>669.67600000000004</c:v>
                </c:pt>
                <c:pt idx="779">
                  <c:v>668.995</c:v>
                </c:pt>
                <c:pt idx="780">
                  <c:v>670.46600000000001</c:v>
                </c:pt>
                <c:pt idx="781">
                  <c:v>670.86699999999996</c:v>
                </c:pt>
                <c:pt idx="782">
                  <c:v>670.40200000000004</c:v>
                </c:pt>
                <c:pt idx="783">
                  <c:v>671.14099999999996</c:v>
                </c:pt>
                <c:pt idx="784">
                  <c:v>672.00800000000004</c:v>
                </c:pt>
                <c:pt idx="785">
                  <c:v>672.56899999999996</c:v>
                </c:pt>
                <c:pt idx="786">
                  <c:v>673.91300000000001</c:v>
                </c:pt>
                <c:pt idx="787">
                  <c:v>674.55399999999997</c:v>
                </c:pt>
                <c:pt idx="788">
                  <c:v>675.71799999999996</c:v>
                </c:pt>
                <c:pt idx="789">
                  <c:v>675.48299999999995</c:v>
                </c:pt>
                <c:pt idx="790">
                  <c:v>676.73500000000001</c:v>
                </c:pt>
                <c:pt idx="791">
                  <c:v>677.36599999999999</c:v>
                </c:pt>
                <c:pt idx="792">
                  <c:v>677.745</c:v>
                </c:pt>
                <c:pt idx="793">
                  <c:v>678.15499999999997</c:v>
                </c:pt>
                <c:pt idx="794">
                  <c:v>679.505</c:v>
                </c:pt>
                <c:pt idx="795">
                  <c:v>681.07500000000005</c:v>
                </c:pt>
                <c:pt idx="796">
                  <c:v>681.26199999999994</c:v>
                </c:pt>
                <c:pt idx="797">
                  <c:v>682.25400000000002</c:v>
                </c:pt>
                <c:pt idx="798">
                  <c:v>683.37800000000004</c:v>
                </c:pt>
                <c:pt idx="799">
                  <c:v>683.46</c:v>
                </c:pt>
                <c:pt idx="800">
                  <c:v>684.31799999999998</c:v>
                </c:pt>
                <c:pt idx="801">
                  <c:v>684.46400000000006</c:v>
                </c:pt>
                <c:pt idx="802">
                  <c:v>685.49800000000005</c:v>
                </c:pt>
                <c:pt idx="803">
                  <c:v>686.67700000000002</c:v>
                </c:pt>
                <c:pt idx="804">
                  <c:v>687.01800000000003</c:v>
                </c:pt>
                <c:pt idx="805">
                  <c:v>687.31600000000003</c:v>
                </c:pt>
                <c:pt idx="806">
                  <c:v>688.84699999999998</c:v>
                </c:pt>
                <c:pt idx="807">
                  <c:v>688.11500000000001</c:v>
                </c:pt>
                <c:pt idx="808">
                  <c:v>689.85599999999999</c:v>
                </c:pt>
                <c:pt idx="809">
                  <c:v>690.827</c:v>
                </c:pt>
                <c:pt idx="810">
                  <c:v>692.19500000000005</c:v>
                </c:pt>
                <c:pt idx="811">
                  <c:v>691.34699999999998</c:v>
                </c:pt>
                <c:pt idx="812">
                  <c:v>692.48699999999997</c:v>
                </c:pt>
                <c:pt idx="813">
                  <c:v>694.399</c:v>
                </c:pt>
                <c:pt idx="814">
                  <c:v>694.048</c:v>
                </c:pt>
                <c:pt idx="815">
                  <c:v>695.34799999999996</c:v>
                </c:pt>
                <c:pt idx="816">
                  <c:v>696.23800000000006</c:v>
                </c:pt>
                <c:pt idx="817">
                  <c:v>696.11900000000003</c:v>
                </c:pt>
                <c:pt idx="818">
                  <c:v>697.49199999999996</c:v>
                </c:pt>
                <c:pt idx="819">
                  <c:v>697.69600000000003</c:v>
                </c:pt>
                <c:pt idx="820">
                  <c:v>698.17700000000002</c:v>
                </c:pt>
                <c:pt idx="821">
                  <c:v>699.101</c:v>
                </c:pt>
                <c:pt idx="822">
                  <c:v>699.64300000000003</c:v>
                </c:pt>
                <c:pt idx="823">
                  <c:v>700.81</c:v>
                </c:pt>
                <c:pt idx="824">
                  <c:v>702.25800000000004</c:v>
                </c:pt>
                <c:pt idx="825">
                  <c:v>702.60299999999995</c:v>
                </c:pt>
                <c:pt idx="826">
                  <c:v>701.81500000000005</c:v>
                </c:pt>
                <c:pt idx="827">
                  <c:v>703.03800000000001</c:v>
                </c:pt>
                <c:pt idx="828">
                  <c:v>703.07899999999995</c:v>
                </c:pt>
                <c:pt idx="829">
                  <c:v>705.28899999999999</c:v>
                </c:pt>
                <c:pt idx="830">
                  <c:v>704.97400000000005</c:v>
                </c:pt>
                <c:pt idx="831">
                  <c:v>705.52200000000005</c:v>
                </c:pt>
                <c:pt idx="832">
                  <c:v>706.13300000000004</c:v>
                </c:pt>
                <c:pt idx="833">
                  <c:v>708.17200000000003</c:v>
                </c:pt>
                <c:pt idx="834">
                  <c:v>708.65899999999999</c:v>
                </c:pt>
                <c:pt idx="835">
                  <c:v>708.50300000000004</c:v>
                </c:pt>
                <c:pt idx="836">
                  <c:v>709.16399999999999</c:v>
                </c:pt>
                <c:pt idx="837">
                  <c:v>709.83699999999999</c:v>
                </c:pt>
                <c:pt idx="838">
                  <c:v>708.851</c:v>
                </c:pt>
                <c:pt idx="839">
                  <c:v>709.904</c:v>
                </c:pt>
                <c:pt idx="840">
                  <c:v>710.91099999999994</c:v>
                </c:pt>
                <c:pt idx="841">
                  <c:v>712.37199999999996</c:v>
                </c:pt>
                <c:pt idx="842">
                  <c:v>712.60199999999998</c:v>
                </c:pt>
                <c:pt idx="843">
                  <c:v>713.09699999999998</c:v>
                </c:pt>
                <c:pt idx="844">
                  <c:v>713.56399999999996</c:v>
                </c:pt>
                <c:pt idx="845">
                  <c:v>714.26400000000001</c:v>
                </c:pt>
                <c:pt idx="846">
                  <c:v>715.11500000000001</c:v>
                </c:pt>
                <c:pt idx="847">
                  <c:v>716.72</c:v>
                </c:pt>
                <c:pt idx="848">
                  <c:v>716.76700000000005</c:v>
                </c:pt>
                <c:pt idx="849">
                  <c:v>717.31299999999999</c:v>
                </c:pt>
                <c:pt idx="850">
                  <c:v>718.04200000000003</c:v>
                </c:pt>
                <c:pt idx="851">
                  <c:v>717.80499999999995</c:v>
                </c:pt>
                <c:pt idx="852">
                  <c:v>719.28499999999997</c:v>
                </c:pt>
                <c:pt idx="853">
                  <c:v>720.52499999999998</c:v>
                </c:pt>
                <c:pt idx="854">
                  <c:v>721.37699999999995</c:v>
                </c:pt>
                <c:pt idx="855">
                  <c:v>721.15499999999997</c:v>
                </c:pt>
                <c:pt idx="856">
                  <c:v>722.23599999999999</c:v>
                </c:pt>
                <c:pt idx="857">
                  <c:v>722.08900000000006</c:v>
                </c:pt>
                <c:pt idx="858">
                  <c:v>723.35900000000004</c:v>
                </c:pt>
                <c:pt idx="859">
                  <c:v>723.50900000000001</c:v>
                </c:pt>
                <c:pt idx="860">
                  <c:v>724.43799999999999</c:v>
                </c:pt>
                <c:pt idx="861">
                  <c:v>725.33600000000001</c:v>
                </c:pt>
                <c:pt idx="862">
                  <c:v>726.29700000000003</c:v>
                </c:pt>
                <c:pt idx="863">
                  <c:v>726.65</c:v>
                </c:pt>
                <c:pt idx="864">
                  <c:v>726.74400000000003</c:v>
                </c:pt>
                <c:pt idx="865">
                  <c:v>727.46900000000005</c:v>
                </c:pt>
                <c:pt idx="866">
                  <c:v>727.82399999999996</c:v>
                </c:pt>
                <c:pt idx="867">
                  <c:v>728.71799999999996</c:v>
                </c:pt>
                <c:pt idx="868">
                  <c:v>729.51900000000001</c:v>
                </c:pt>
                <c:pt idx="869">
                  <c:v>727.851</c:v>
                </c:pt>
                <c:pt idx="870">
                  <c:v>727.54</c:v>
                </c:pt>
                <c:pt idx="871">
                  <c:v>729.06700000000001</c:v>
                </c:pt>
                <c:pt idx="872">
                  <c:v>728.995</c:v>
                </c:pt>
                <c:pt idx="873">
                  <c:v>728.95299999999997</c:v>
                </c:pt>
                <c:pt idx="874">
                  <c:v>730.49400000000003</c:v>
                </c:pt>
                <c:pt idx="875">
                  <c:v>730.447</c:v>
                </c:pt>
                <c:pt idx="876">
                  <c:v>730.29100000000005</c:v>
                </c:pt>
                <c:pt idx="877">
                  <c:v>730.50699999999995</c:v>
                </c:pt>
                <c:pt idx="878">
                  <c:v>732.21</c:v>
                </c:pt>
                <c:pt idx="879">
                  <c:v>732.66200000000003</c:v>
                </c:pt>
                <c:pt idx="880">
                  <c:v>732.84299999999996</c:v>
                </c:pt>
                <c:pt idx="881">
                  <c:v>733.50199999999995</c:v>
                </c:pt>
                <c:pt idx="882">
                  <c:v>734.88800000000003</c:v>
                </c:pt>
                <c:pt idx="883">
                  <c:v>735.44100000000003</c:v>
                </c:pt>
                <c:pt idx="884">
                  <c:v>736.11800000000005</c:v>
                </c:pt>
                <c:pt idx="885">
                  <c:v>736.66800000000001</c:v>
                </c:pt>
                <c:pt idx="886">
                  <c:v>737.44799999999998</c:v>
                </c:pt>
                <c:pt idx="887">
                  <c:v>737.69200000000001</c:v>
                </c:pt>
                <c:pt idx="888">
                  <c:v>738.52599999999995</c:v>
                </c:pt>
                <c:pt idx="889">
                  <c:v>739.85199999999998</c:v>
                </c:pt>
                <c:pt idx="890">
                  <c:v>739.58799999999997</c:v>
                </c:pt>
                <c:pt idx="891">
                  <c:v>739.75099999999998</c:v>
                </c:pt>
                <c:pt idx="892">
                  <c:v>740.52099999999996</c:v>
                </c:pt>
                <c:pt idx="893">
                  <c:v>741.55700000000002</c:v>
                </c:pt>
                <c:pt idx="894">
                  <c:v>741.97199999999998</c:v>
                </c:pt>
                <c:pt idx="895">
                  <c:v>742.50599999999997</c:v>
                </c:pt>
                <c:pt idx="896">
                  <c:v>743.18</c:v>
                </c:pt>
                <c:pt idx="897">
                  <c:v>744.25300000000004</c:v>
                </c:pt>
                <c:pt idx="898">
                  <c:v>745.21600000000001</c:v>
                </c:pt>
                <c:pt idx="899">
                  <c:v>746.15599999999995</c:v>
                </c:pt>
                <c:pt idx="900">
                  <c:v>746.57</c:v>
                </c:pt>
                <c:pt idx="901">
                  <c:v>740.73</c:v>
                </c:pt>
                <c:pt idx="902">
                  <c:v>740.32600000000002</c:v>
                </c:pt>
                <c:pt idx="903">
                  <c:v>740.83199999999999</c:v>
                </c:pt>
                <c:pt idx="904">
                  <c:v>741.41200000000003</c:v>
                </c:pt>
                <c:pt idx="905">
                  <c:v>741.74400000000003</c:v>
                </c:pt>
                <c:pt idx="906">
                  <c:v>741.32500000000005</c:v>
                </c:pt>
                <c:pt idx="907">
                  <c:v>742.255</c:v>
                </c:pt>
                <c:pt idx="908">
                  <c:v>743.29499999999996</c:v>
                </c:pt>
                <c:pt idx="909">
                  <c:v>743.23800000000006</c:v>
                </c:pt>
                <c:pt idx="910">
                  <c:v>742.88</c:v>
                </c:pt>
                <c:pt idx="911">
                  <c:v>744.41899999999998</c:v>
                </c:pt>
                <c:pt idx="912">
                  <c:v>745.048</c:v>
                </c:pt>
                <c:pt idx="913">
                  <c:v>745.09199999999998</c:v>
                </c:pt>
                <c:pt idx="914">
                  <c:v>745.71400000000006</c:v>
                </c:pt>
                <c:pt idx="915">
                  <c:v>745.005</c:v>
                </c:pt>
                <c:pt idx="916">
                  <c:v>745.85299999999995</c:v>
                </c:pt>
                <c:pt idx="917">
                  <c:v>746.06899999999996</c:v>
                </c:pt>
                <c:pt idx="918">
                  <c:v>746.07299999999998</c:v>
                </c:pt>
                <c:pt idx="919">
                  <c:v>747.29700000000003</c:v>
                </c:pt>
                <c:pt idx="920">
                  <c:v>747.42700000000002</c:v>
                </c:pt>
                <c:pt idx="921">
                  <c:v>745.85599999999999</c:v>
                </c:pt>
                <c:pt idx="922">
                  <c:v>747.846</c:v>
                </c:pt>
                <c:pt idx="923">
                  <c:v>748.01800000000003</c:v>
                </c:pt>
                <c:pt idx="924">
                  <c:v>748.61199999999997</c:v>
                </c:pt>
                <c:pt idx="925">
                  <c:v>749.84900000000005</c:v>
                </c:pt>
                <c:pt idx="926">
                  <c:v>750.39700000000005</c:v>
                </c:pt>
                <c:pt idx="927">
                  <c:v>751.89200000000005</c:v>
                </c:pt>
                <c:pt idx="928">
                  <c:v>751.14599999999996</c:v>
                </c:pt>
                <c:pt idx="929">
                  <c:v>752.40300000000002</c:v>
                </c:pt>
                <c:pt idx="930">
                  <c:v>752.50300000000004</c:v>
                </c:pt>
                <c:pt idx="931">
                  <c:v>754.69899999999996</c:v>
                </c:pt>
                <c:pt idx="932">
                  <c:v>754.97</c:v>
                </c:pt>
                <c:pt idx="933">
                  <c:v>755.08</c:v>
                </c:pt>
                <c:pt idx="934">
                  <c:v>755.25599999999997</c:v>
                </c:pt>
                <c:pt idx="935">
                  <c:v>756.58900000000006</c:v>
                </c:pt>
                <c:pt idx="936">
                  <c:v>757.47500000000002</c:v>
                </c:pt>
                <c:pt idx="937">
                  <c:v>758.01800000000003</c:v>
                </c:pt>
                <c:pt idx="938">
                  <c:v>759.29499999999996</c:v>
                </c:pt>
                <c:pt idx="939">
                  <c:v>759.12800000000004</c:v>
                </c:pt>
                <c:pt idx="940">
                  <c:v>760.96299999999997</c:v>
                </c:pt>
                <c:pt idx="941">
                  <c:v>760.54399999999998</c:v>
                </c:pt>
                <c:pt idx="942">
                  <c:v>761.11400000000003</c:v>
                </c:pt>
                <c:pt idx="943">
                  <c:v>761.78899999999999</c:v>
                </c:pt>
                <c:pt idx="944">
                  <c:v>764.04399999999998</c:v>
                </c:pt>
                <c:pt idx="945">
                  <c:v>763.34</c:v>
                </c:pt>
                <c:pt idx="946">
                  <c:v>763.68299999999999</c:v>
                </c:pt>
                <c:pt idx="947">
                  <c:v>764.90499999999997</c:v>
                </c:pt>
                <c:pt idx="948">
                  <c:v>765.85</c:v>
                </c:pt>
                <c:pt idx="949">
                  <c:v>766.23199999999997</c:v>
                </c:pt>
                <c:pt idx="950">
                  <c:v>767.34699999999998</c:v>
                </c:pt>
                <c:pt idx="951">
                  <c:v>767.18</c:v>
                </c:pt>
                <c:pt idx="952">
                  <c:v>768.64800000000002</c:v>
                </c:pt>
                <c:pt idx="953">
                  <c:v>769.76</c:v>
                </c:pt>
                <c:pt idx="954">
                  <c:v>768.90099999999995</c:v>
                </c:pt>
                <c:pt idx="955">
                  <c:v>769.74300000000005</c:v>
                </c:pt>
                <c:pt idx="956">
                  <c:v>769.976</c:v>
                </c:pt>
                <c:pt idx="957">
                  <c:v>770.87199999999996</c:v>
                </c:pt>
                <c:pt idx="958">
                  <c:v>772.25</c:v>
                </c:pt>
                <c:pt idx="959">
                  <c:v>772.45</c:v>
                </c:pt>
                <c:pt idx="960">
                  <c:v>774.423</c:v>
                </c:pt>
                <c:pt idx="961">
                  <c:v>773.83699999999999</c:v>
                </c:pt>
                <c:pt idx="962">
                  <c:v>775.62900000000002</c:v>
                </c:pt>
                <c:pt idx="963">
                  <c:v>776.06</c:v>
                </c:pt>
                <c:pt idx="964">
                  <c:v>776.68799999999999</c:v>
                </c:pt>
                <c:pt idx="965">
                  <c:v>776.12</c:v>
                </c:pt>
                <c:pt idx="966">
                  <c:v>777.62199999999996</c:v>
                </c:pt>
                <c:pt idx="967">
                  <c:v>777.39</c:v>
                </c:pt>
                <c:pt idx="968">
                  <c:v>778.18899999999996</c:v>
                </c:pt>
                <c:pt idx="969">
                  <c:v>779.29499999999996</c:v>
                </c:pt>
                <c:pt idx="970">
                  <c:v>780.22199999999998</c:v>
                </c:pt>
                <c:pt idx="971">
                  <c:v>781.76700000000005</c:v>
                </c:pt>
                <c:pt idx="972">
                  <c:v>781.83</c:v>
                </c:pt>
                <c:pt idx="973">
                  <c:v>782.81200000000001</c:v>
                </c:pt>
                <c:pt idx="974">
                  <c:v>782.80100000000004</c:v>
                </c:pt>
                <c:pt idx="975">
                  <c:v>783.19399999999996</c:v>
                </c:pt>
                <c:pt idx="976">
                  <c:v>784.221</c:v>
                </c:pt>
                <c:pt idx="977">
                  <c:v>784.16399999999999</c:v>
                </c:pt>
                <c:pt idx="978">
                  <c:v>784.81200000000001</c:v>
                </c:pt>
                <c:pt idx="979">
                  <c:v>785.86500000000001</c:v>
                </c:pt>
                <c:pt idx="980">
                  <c:v>786.26</c:v>
                </c:pt>
                <c:pt idx="981">
                  <c:v>786.89400000000001</c:v>
                </c:pt>
                <c:pt idx="982">
                  <c:v>787.86400000000003</c:v>
                </c:pt>
                <c:pt idx="983">
                  <c:v>788.39800000000002</c:v>
                </c:pt>
                <c:pt idx="984">
                  <c:v>787.66600000000005</c:v>
                </c:pt>
                <c:pt idx="985">
                  <c:v>789.25099999999998</c:v>
                </c:pt>
                <c:pt idx="986">
                  <c:v>790.50800000000004</c:v>
                </c:pt>
                <c:pt idx="987">
                  <c:v>791.52</c:v>
                </c:pt>
                <c:pt idx="988">
                  <c:v>792.16399999999999</c:v>
                </c:pt>
                <c:pt idx="989">
                  <c:v>794.24099999999999</c:v>
                </c:pt>
                <c:pt idx="990">
                  <c:v>792.77599999999995</c:v>
                </c:pt>
                <c:pt idx="991">
                  <c:v>793.44100000000003</c:v>
                </c:pt>
                <c:pt idx="992">
                  <c:v>794.18200000000002</c:v>
                </c:pt>
                <c:pt idx="993">
                  <c:v>795.68399999999997</c:v>
                </c:pt>
                <c:pt idx="994">
                  <c:v>796.48199999999997</c:v>
                </c:pt>
                <c:pt idx="995">
                  <c:v>797.70299999999997</c:v>
                </c:pt>
                <c:pt idx="996">
                  <c:v>797.04200000000003</c:v>
                </c:pt>
                <c:pt idx="997">
                  <c:v>798.26199999999994</c:v>
                </c:pt>
                <c:pt idx="998">
                  <c:v>799.98599999999999</c:v>
                </c:pt>
                <c:pt idx="999">
                  <c:v>800.11900000000003</c:v>
                </c:pt>
                <c:pt idx="1000">
                  <c:v>801.68799999999999</c:v>
                </c:pt>
                <c:pt idx="1001">
                  <c:v>802.17899999999997</c:v>
                </c:pt>
                <c:pt idx="1002">
                  <c:v>801.92200000000003</c:v>
                </c:pt>
                <c:pt idx="1003">
                  <c:v>803.18499999999995</c:v>
                </c:pt>
                <c:pt idx="1004">
                  <c:v>803.69299999999998</c:v>
                </c:pt>
                <c:pt idx="1005">
                  <c:v>803.702</c:v>
                </c:pt>
                <c:pt idx="1006">
                  <c:v>804.13699999999994</c:v>
                </c:pt>
                <c:pt idx="1007">
                  <c:v>804.87599999999998</c:v>
                </c:pt>
                <c:pt idx="1008">
                  <c:v>805.91399999999999</c:v>
                </c:pt>
                <c:pt idx="1009">
                  <c:v>806.70799999999997</c:v>
                </c:pt>
                <c:pt idx="1010">
                  <c:v>807.13400000000001</c:v>
                </c:pt>
                <c:pt idx="1011">
                  <c:v>807.65899999999999</c:v>
                </c:pt>
                <c:pt idx="1012">
                  <c:v>807.9</c:v>
                </c:pt>
                <c:pt idx="1013">
                  <c:v>809.23800000000006</c:v>
                </c:pt>
                <c:pt idx="1014">
                  <c:v>810.01400000000001</c:v>
                </c:pt>
                <c:pt idx="1015">
                  <c:v>809.83399999999995</c:v>
                </c:pt>
                <c:pt idx="1016">
                  <c:v>810.59199999999998</c:v>
                </c:pt>
                <c:pt idx="1017">
                  <c:v>811.48099999999999</c:v>
                </c:pt>
                <c:pt idx="1018">
                  <c:v>811.36300000000006</c:v>
                </c:pt>
                <c:pt idx="1019">
                  <c:v>812.54899999999998</c:v>
                </c:pt>
                <c:pt idx="1020">
                  <c:v>813.70500000000004</c:v>
                </c:pt>
                <c:pt idx="1021">
                  <c:v>813.95899999999995</c:v>
                </c:pt>
                <c:pt idx="1022">
                  <c:v>814.40499999999997</c:v>
                </c:pt>
                <c:pt idx="1023">
                  <c:v>815.58100000000002</c:v>
                </c:pt>
                <c:pt idx="1024">
                  <c:v>815.21500000000003</c:v>
                </c:pt>
                <c:pt idx="1025">
                  <c:v>817.31399999999996</c:v>
                </c:pt>
                <c:pt idx="1026">
                  <c:v>817.32799999999997</c:v>
                </c:pt>
                <c:pt idx="1027">
                  <c:v>817.96</c:v>
                </c:pt>
                <c:pt idx="1028">
                  <c:v>819.32600000000002</c:v>
                </c:pt>
                <c:pt idx="1029">
                  <c:v>820.91399999999999</c:v>
                </c:pt>
                <c:pt idx="1030">
                  <c:v>820.40599999999995</c:v>
                </c:pt>
                <c:pt idx="1031">
                  <c:v>820.64200000000005</c:v>
                </c:pt>
                <c:pt idx="1032">
                  <c:v>822.22900000000004</c:v>
                </c:pt>
                <c:pt idx="1033">
                  <c:v>822.91499999999996</c:v>
                </c:pt>
                <c:pt idx="1034">
                  <c:v>824.77</c:v>
                </c:pt>
                <c:pt idx="1035">
                  <c:v>824.72699999999998</c:v>
                </c:pt>
                <c:pt idx="1036">
                  <c:v>824.85699999999997</c:v>
                </c:pt>
                <c:pt idx="1037">
                  <c:v>825.83100000000002</c:v>
                </c:pt>
                <c:pt idx="1038">
                  <c:v>825.74599999999998</c:v>
                </c:pt>
                <c:pt idx="1039">
                  <c:v>826.87699999999995</c:v>
                </c:pt>
                <c:pt idx="1040">
                  <c:v>828.02200000000005</c:v>
                </c:pt>
                <c:pt idx="1041">
                  <c:v>828.03200000000004</c:v>
                </c:pt>
                <c:pt idx="1042">
                  <c:v>829.65599999999995</c:v>
                </c:pt>
                <c:pt idx="1043">
                  <c:v>830.28800000000001</c:v>
                </c:pt>
                <c:pt idx="1044">
                  <c:v>829.23900000000003</c:v>
                </c:pt>
                <c:pt idx="1045">
                  <c:v>829.87800000000004</c:v>
                </c:pt>
                <c:pt idx="1046">
                  <c:v>829.93799999999999</c:v>
                </c:pt>
                <c:pt idx="1047">
                  <c:v>829.64800000000002</c:v>
                </c:pt>
                <c:pt idx="1048">
                  <c:v>830.10199999999998</c:v>
                </c:pt>
                <c:pt idx="1049">
                  <c:v>831.53599999999994</c:v>
                </c:pt>
                <c:pt idx="1050">
                  <c:v>831.43200000000002</c:v>
                </c:pt>
                <c:pt idx="1051">
                  <c:v>832.69500000000005</c:v>
                </c:pt>
                <c:pt idx="1052">
                  <c:v>832.95299999999997</c:v>
                </c:pt>
                <c:pt idx="1053">
                  <c:v>833.50099999999998</c:v>
                </c:pt>
                <c:pt idx="1054">
                  <c:v>833.29499999999996</c:v>
                </c:pt>
                <c:pt idx="1055">
                  <c:v>834.85400000000004</c:v>
                </c:pt>
                <c:pt idx="1056">
                  <c:v>836.96400000000006</c:v>
                </c:pt>
                <c:pt idx="1057">
                  <c:v>836.55700000000002</c:v>
                </c:pt>
                <c:pt idx="1058">
                  <c:v>838.62599999999998</c:v>
                </c:pt>
                <c:pt idx="1059">
                  <c:v>838.51499999999999</c:v>
                </c:pt>
                <c:pt idx="1060">
                  <c:v>838.84500000000003</c:v>
                </c:pt>
                <c:pt idx="1061">
                  <c:v>840.28899999999999</c:v>
                </c:pt>
                <c:pt idx="1062">
                  <c:v>840.20699999999999</c:v>
                </c:pt>
                <c:pt idx="1063">
                  <c:v>841.44299999999998</c:v>
                </c:pt>
                <c:pt idx="1064">
                  <c:v>841.31399999999996</c:v>
                </c:pt>
                <c:pt idx="1065">
                  <c:v>842.03</c:v>
                </c:pt>
                <c:pt idx="1066">
                  <c:v>843.56799999999998</c:v>
                </c:pt>
                <c:pt idx="1067">
                  <c:v>843.30600000000004</c:v>
                </c:pt>
                <c:pt idx="1068">
                  <c:v>844.11099999999999</c:v>
                </c:pt>
                <c:pt idx="1069">
                  <c:v>843.85400000000004</c:v>
                </c:pt>
                <c:pt idx="1070">
                  <c:v>844.36099999999999</c:v>
                </c:pt>
                <c:pt idx="1071">
                  <c:v>844.35299999999995</c:v>
                </c:pt>
                <c:pt idx="1072">
                  <c:v>845.42899999999997</c:v>
                </c:pt>
                <c:pt idx="1073">
                  <c:v>846.26900000000001</c:v>
                </c:pt>
                <c:pt idx="1074">
                  <c:v>846.95600000000002</c:v>
                </c:pt>
                <c:pt idx="1075">
                  <c:v>847.34799999999996</c:v>
                </c:pt>
                <c:pt idx="1076">
                  <c:v>847.69500000000005</c:v>
                </c:pt>
                <c:pt idx="1077">
                  <c:v>848.827</c:v>
                </c:pt>
                <c:pt idx="1078">
                  <c:v>849.63699999999994</c:v>
                </c:pt>
                <c:pt idx="1079">
                  <c:v>849.88</c:v>
                </c:pt>
                <c:pt idx="1080">
                  <c:v>850.62599999999998</c:v>
                </c:pt>
                <c:pt idx="1081">
                  <c:v>851.154</c:v>
                </c:pt>
                <c:pt idx="1082">
                  <c:v>851.53800000000001</c:v>
                </c:pt>
                <c:pt idx="1083">
                  <c:v>853.08199999999999</c:v>
                </c:pt>
                <c:pt idx="1084">
                  <c:v>853.11</c:v>
                </c:pt>
                <c:pt idx="1085">
                  <c:v>853.048</c:v>
                </c:pt>
                <c:pt idx="1086">
                  <c:v>854.79200000000003</c:v>
                </c:pt>
                <c:pt idx="1087">
                  <c:v>854.49099999999999</c:v>
                </c:pt>
                <c:pt idx="1088">
                  <c:v>855.43899999999996</c:v>
                </c:pt>
                <c:pt idx="1089">
                  <c:v>856.93899999999996</c:v>
                </c:pt>
                <c:pt idx="1090">
                  <c:v>856.62400000000002</c:v>
                </c:pt>
                <c:pt idx="1091">
                  <c:v>857.88199999999995</c:v>
                </c:pt>
                <c:pt idx="1092">
                  <c:v>858.70100000000002</c:v>
                </c:pt>
                <c:pt idx="1093">
                  <c:v>859.06200000000001</c:v>
                </c:pt>
                <c:pt idx="1094">
                  <c:v>859.24699999999996</c:v>
                </c:pt>
                <c:pt idx="1095">
                  <c:v>861.04899999999998</c:v>
                </c:pt>
                <c:pt idx="1096">
                  <c:v>861.14700000000005</c:v>
                </c:pt>
                <c:pt idx="1097">
                  <c:v>861.67</c:v>
                </c:pt>
                <c:pt idx="1098">
                  <c:v>863.14599999999996</c:v>
                </c:pt>
                <c:pt idx="1099">
                  <c:v>864.28800000000001</c:v>
                </c:pt>
                <c:pt idx="1100">
                  <c:v>864.73299999999995</c:v>
                </c:pt>
                <c:pt idx="1101">
                  <c:v>863.976</c:v>
                </c:pt>
                <c:pt idx="1102">
                  <c:v>865.14300000000003</c:v>
                </c:pt>
                <c:pt idx="1103">
                  <c:v>866.11699999999996</c:v>
                </c:pt>
                <c:pt idx="1104">
                  <c:v>866.42399999999998</c:v>
                </c:pt>
                <c:pt idx="1105">
                  <c:v>866.74699999999996</c:v>
                </c:pt>
                <c:pt idx="1106">
                  <c:v>867.33699999999999</c:v>
                </c:pt>
                <c:pt idx="1107">
                  <c:v>867.87699999999995</c:v>
                </c:pt>
                <c:pt idx="1108">
                  <c:v>869.25099999999998</c:v>
                </c:pt>
                <c:pt idx="1109">
                  <c:v>869.75900000000001</c:v>
                </c:pt>
                <c:pt idx="1110">
                  <c:v>869.93499999999995</c:v>
                </c:pt>
                <c:pt idx="1111">
                  <c:v>869.42200000000003</c:v>
                </c:pt>
                <c:pt idx="1112">
                  <c:v>870.30799999999999</c:v>
                </c:pt>
                <c:pt idx="1113">
                  <c:v>871.37400000000002</c:v>
                </c:pt>
                <c:pt idx="1114">
                  <c:v>871.827</c:v>
                </c:pt>
                <c:pt idx="1115">
                  <c:v>872.53700000000003</c:v>
                </c:pt>
                <c:pt idx="1116">
                  <c:v>874.11</c:v>
                </c:pt>
                <c:pt idx="1117">
                  <c:v>873.40300000000002</c:v>
                </c:pt>
                <c:pt idx="1118">
                  <c:v>874.85599999999999</c:v>
                </c:pt>
                <c:pt idx="1119">
                  <c:v>875.04300000000001</c:v>
                </c:pt>
                <c:pt idx="1120">
                  <c:v>876.55799999999999</c:v>
                </c:pt>
                <c:pt idx="1121">
                  <c:v>877.06</c:v>
                </c:pt>
                <c:pt idx="1122">
                  <c:v>877.58</c:v>
                </c:pt>
                <c:pt idx="1123">
                  <c:v>878.18399999999997</c:v>
                </c:pt>
                <c:pt idx="1124">
                  <c:v>879.23099999999999</c:v>
                </c:pt>
                <c:pt idx="1125">
                  <c:v>878.74300000000005</c:v>
                </c:pt>
                <c:pt idx="1126">
                  <c:v>878.75099999999998</c:v>
                </c:pt>
                <c:pt idx="1127">
                  <c:v>880.62400000000002</c:v>
                </c:pt>
                <c:pt idx="1128">
                  <c:v>880.80399999999997</c:v>
                </c:pt>
                <c:pt idx="1129">
                  <c:v>881.32899999999995</c:v>
                </c:pt>
                <c:pt idx="1130">
                  <c:v>882.76099999999997</c:v>
                </c:pt>
                <c:pt idx="1131">
                  <c:v>882.98800000000006</c:v>
                </c:pt>
                <c:pt idx="1132">
                  <c:v>884.39</c:v>
                </c:pt>
                <c:pt idx="1133">
                  <c:v>884.61400000000003</c:v>
                </c:pt>
                <c:pt idx="1134">
                  <c:v>884.62800000000004</c:v>
                </c:pt>
                <c:pt idx="1135">
                  <c:v>884.77200000000005</c:v>
                </c:pt>
                <c:pt idx="1136">
                  <c:v>885.55600000000004</c:v>
                </c:pt>
                <c:pt idx="1137">
                  <c:v>886.51900000000001</c:v>
                </c:pt>
                <c:pt idx="1138">
                  <c:v>887.29600000000005</c:v>
                </c:pt>
                <c:pt idx="1139">
                  <c:v>887.35900000000004</c:v>
                </c:pt>
                <c:pt idx="1140">
                  <c:v>889.08299999999997</c:v>
                </c:pt>
                <c:pt idx="1141">
                  <c:v>889.18899999999996</c:v>
                </c:pt>
                <c:pt idx="1142">
                  <c:v>889.55100000000004</c:v>
                </c:pt>
                <c:pt idx="1143">
                  <c:v>890.79200000000003</c:v>
                </c:pt>
                <c:pt idx="1144">
                  <c:v>891.51800000000003</c:v>
                </c:pt>
                <c:pt idx="1145">
                  <c:v>891.61199999999997</c:v>
                </c:pt>
                <c:pt idx="1146">
                  <c:v>892.62400000000002</c:v>
                </c:pt>
                <c:pt idx="1147">
                  <c:v>893.47500000000002</c:v>
                </c:pt>
                <c:pt idx="1148">
                  <c:v>893.63699999999994</c:v>
                </c:pt>
                <c:pt idx="1149">
                  <c:v>894.69100000000003</c:v>
                </c:pt>
                <c:pt idx="1150">
                  <c:v>893.78599999999994</c:v>
                </c:pt>
                <c:pt idx="1151">
                  <c:v>895.41899999999998</c:v>
                </c:pt>
                <c:pt idx="1152">
                  <c:v>895.84199999999998</c:v>
                </c:pt>
                <c:pt idx="1153">
                  <c:v>896.52</c:v>
                </c:pt>
                <c:pt idx="1154">
                  <c:v>897.55899999999997</c:v>
                </c:pt>
                <c:pt idx="1155">
                  <c:v>898.46900000000005</c:v>
                </c:pt>
                <c:pt idx="1156">
                  <c:v>899.12400000000002</c:v>
                </c:pt>
                <c:pt idx="1157">
                  <c:v>899.18</c:v>
                </c:pt>
                <c:pt idx="1158">
                  <c:v>900.178</c:v>
                </c:pt>
                <c:pt idx="1159">
                  <c:v>900.00599999999997</c:v>
                </c:pt>
                <c:pt idx="1160">
                  <c:v>901.28399999999999</c:v>
                </c:pt>
                <c:pt idx="1161">
                  <c:v>902.05399999999997</c:v>
                </c:pt>
                <c:pt idx="1162">
                  <c:v>902.024</c:v>
                </c:pt>
                <c:pt idx="1163">
                  <c:v>903.06899999999996</c:v>
                </c:pt>
                <c:pt idx="1164">
                  <c:v>903.65700000000004</c:v>
                </c:pt>
                <c:pt idx="1165">
                  <c:v>904.34799999999996</c:v>
                </c:pt>
                <c:pt idx="1166">
                  <c:v>905.22199999999998</c:v>
                </c:pt>
                <c:pt idx="1167">
                  <c:v>905.85299999999995</c:v>
                </c:pt>
                <c:pt idx="1168">
                  <c:v>906.75199999999995</c:v>
                </c:pt>
                <c:pt idx="1169">
                  <c:v>907.7</c:v>
                </c:pt>
                <c:pt idx="1170">
                  <c:v>906.71199999999999</c:v>
                </c:pt>
                <c:pt idx="1171">
                  <c:v>908.32100000000003</c:v>
                </c:pt>
                <c:pt idx="1172">
                  <c:v>908.31700000000001</c:v>
                </c:pt>
                <c:pt idx="1173">
                  <c:v>909.11300000000006</c:v>
                </c:pt>
                <c:pt idx="1174">
                  <c:v>910.11400000000003</c:v>
                </c:pt>
                <c:pt idx="1175">
                  <c:v>910.70100000000002</c:v>
                </c:pt>
                <c:pt idx="1176">
                  <c:v>911.53</c:v>
                </c:pt>
                <c:pt idx="1177">
                  <c:v>912.89099999999996</c:v>
                </c:pt>
                <c:pt idx="1178">
                  <c:v>911.73199999999997</c:v>
                </c:pt>
                <c:pt idx="1179">
                  <c:v>913.23199999999997</c:v>
                </c:pt>
                <c:pt idx="1180">
                  <c:v>913.40800000000002</c:v>
                </c:pt>
                <c:pt idx="1181">
                  <c:v>913.23299999999995</c:v>
                </c:pt>
                <c:pt idx="1182">
                  <c:v>914.77200000000005</c:v>
                </c:pt>
                <c:pt idx="1183">
                  <c:v>915.11</c:v>
                </c:pt>
                <c:pt idx="1184">
                  <c:v>915.78800000000001</c:v>
                </c:pt>
                <c:pt idx="1185">
                  <c:v>915.89</c:v>
                </c:pt>
                <c:pt idx="1186">
                  <c:v>916.11300000000006</c:v>
                </c:pt>
                <c:pt idx="1187">
                  <c:v>916.88699999999994</c:v>
                </c:pt>
                <c:pt idx="1188">
                  <c:v>916.44799999999998</c:v>
                </c:pt>
                <c:pt idx="1189">
                  <c:v>917.24</c:v>
                </c:pt>
                <c:pt idx="1190">
                  <c:v>918.71400000000006</c:v>
                </c:pt>
                <c:pt idx="1191">
                  <c:v>918.36300000000006</c:v>
                </c:pt>
                <c:pt idx="1192">
                  <c:v>919.71900000000005</c:v>
                </c:pt>
                <c:pt idx="1193">
                  <c:v>919.76499999999999</c:v>
                </c:pt>
                <c:pt idx="1194">
                  <c:v>920.46500000000003</c:v>
                </c:pt>
                <c:pt idx="1195">
                  <c:v>921.11</c:v>
                </c:pt>
                <c:pt idx="1196">
                  <c:v>921.23900000000003</c:v>
                </c:pt>
                <c:pt idx="1197">
                  <c:v>922.17</c:v>
                </c:pt>
                <c:pt idx="1198">
                  <c:v>922.94799999999998</c:v>
                </c:pt>
                <c:pt idx="1199">
                  <c:v>923.995</c:v>
                </c:pt>
                <c:pt idx="1200">
                  <c:v>923.13300000000004</c:v>
                </c:pt>
                <c:pt idx="1201">
                  <c:v>924.61500000000001</c:v>
                </c:pt>
                <c:pt idx="1202">
                  <c:v>925.35599999999999</c:v>
                </c:pt>
                <c:pt idx="1203">
                  <c:v>925.50400000000002</c:v>
                </c:pt>
                <c:pt idx="1204">
                  <c:v>926.27300000000002</c:v>
                </c:pt>
                <c:pt idx="1205">
                  <c:v>926.94</c:v>
                </c:pt>
                <c:pt idx="1206">
                  <c:v>927.346</c:v>
                </c:pt>
                <c:pt idx="1207">
                  <c:v>928.84699999999998</c:v>
                </c:pt>
                <c:pt idx="1208">
                  <c:v>928.95699999999999</c:v>
                </c:pt>
                <c:pt idx="1209">
                  <c:v>929.23199999999997</c:v>
                </c:pt>
                <c:pt idx="1210">
                  <c:v>930.125</c:v>
                </c:pt>
                <c:pt idx="1211">
                  <c:v>930.42600000000004</c:v>
                </c:pt>
                <c:pt idx="1212">
                  <c:v>931.33</c:v>
                </c:pt>
                <c:pt idx="1213">
                  <c:v>932.68</c:v>
                </c:pt>
                <c:pt idx="1214">
                  <c:v>933.31500000000005</c:v>
                </c:pt>
                <c:pt idx="1215">
                  <c:v>934.005</c:v>
                </c:pt>
                <c:pt idx="1216">
                  <c:v>934.053</c:v>
                </c:pt>
                <c:pt idx="1217">
                  <c:v>935.20299999999997</c:v>
                </c:pt>
                <c:pt idx="1218">
                  <c:v>934.63800000000003</c:v>
                </c:pt>
                <c:pt idx="1219">
                  <c:v>936.47900000000004</c:v>
                </c:pt>
                <c:pt idx="1220">
                  <c:v>937.351</c:v>
                </c:pt>
                <c:pt idx="1221">
                  <c:v>938.40200000000004</c:v>
                </c:pt>
                <c:pt idx="1222">
                  <c:v>937.87400000000002</c:v>
                </c:pt>
                <c:pt idx="1223">
                  <c:v>938.74099999999999</c:v>
                </c:pt>
                <c:pt idx="1224">
                  <c:v>939.59699999999998</c:v>
                </c:pt>
                <c:pt idx="1225">
                  <c:v>940.97199999999998</c:v>
                </c:pt>
                <c:pt idx="1226">
                  <c:v>941.94399999999996</c:v>
                </c:pt>
                <c:pt idx="1227">
                  <c:v>942.04899999999998</c:v>
                </c:pt>
                <c:pt idx="1228">
                  <c:v>941.76099999999997</c:v>
                </c:pt>
                <c:pt idx="1229">
                  <c:v>942.38400000000001</c:v>
                </c:pt>
                <c:pt idx="1230">
                  <c:v>943.27700000000004</c:v>
                </c:pt>
                <c:pt idx="1231">
                  <c:v>943.11800000000005</c:v>
                </c:pt>
                <c:pt idx="1232">
                  <c:v>945.50300000000004</c:v>
                </c:pt>
                <c:pt idx="1233">
                  <c:v>945.21600000000001</c:v>
                </c:pt>
                <c:pt idx="1234">
                  <c:v>945.6</c:v>
                </c:pt>
                <c:pt idx="1235">
                  <c:v>946.82299999999998</c:v>
                </c:pt>
                <c:pt idx="1236">
                  <c:v>947.86300000000006</c:v>
                </c:pt>
                <c:pt idx="1237">
                  <c:v>947.50699999999995</c:v>
                </c:pt>
                <c:pt idx="1238">
                  <c:v>948.14700000000005</c:v>
                </c:pt>
                <c:pt idx="1239">
                  <c:v>948.524</c:v>
                </c:pt>
                <c:pt idx="1240">
                  <c:v>949.05100000000004</c:v>
                </c:pt>
                <c:pt idx="1241">
                  <c:v>949.649</c:v>
                </c:pt>
                <c:pt idx="1242">
                  <c:v>950.22500000000002</c:v>
                </c:pt>
                <c:pt idx="1243">
                  <c:v>950.23299999999995</c:v>
                </c:pt>
                <c:pt idx="1244">
                  <c:v>951.02599999999995</c:v>
                </c:pt>
                <c:pt idx="1245">
                  <c:v>951.21900000000005</c:v>
                </c:pt>
                <c:pt idx="1246">
                  <c:v>952.38599999999997</c:v>
                </c:pt>
                <c:pt idx="1247">
                  <c:v>953.31299999999999</c:v>
                </c:pt>
                <c:pt idx="1248">
                  <c:v>953.61400000000003</c:v>
                </c:pt>
                <c:pt idx="1249">
                  <c:v>953.33500000000004</c:v>
                </c:pt>
                <c:pt idx="1250">
                  <c:v>954.79499999999996</c:v>
                </c:pt>
                <c:pt idx="1251">
                  <c:v>955.86300000000006</c:v>
                </c:pt>
                <c:pt idx="1252">
                  <c:v>955.899</c:v>
                </c:pt>
                <c:pt idx="1253">
                  <c:v>954.90800000000002</c:v>
                </c:pt>
                <c:pt idx="1254">
                  <c:v>956.36599999999999</c:v>
                </c:pt>
                <c:pt idx="1255">
                  <c:v>956.83199999999999</c:v>
                </c:pt>
                <c:pt idx="1256">
                  <c:v>958.41700000000003</c:v>
                </c:pt>
                <c:pt idx="1257">
                  <c:v>958.46199999999999</c:v>
                </c:pt>
                <c:pt idx="1258">
                  <c:v>958.44200000000001</c:v>
                </c:pt>
                <c:pt idx="1259">
                  <c:v>959.375</c:v>
                </c:pt>
                <c:pt idx="1260">
                  <c:v>960.30499999999995</c:v>
                </c:pt>
                <c:pt idx="1261">
                  <c:v>961.601</c:v>
                </c:pt>
                <c:pt idx="1262">
                  <c:v>960.851</c:v>
                </c:pt>
                <c:pt idx="1263">
                  <c:v>961.40200000000004</c:v>
                </c:pt>
                <c:pt idx="1264">
                  <c:v>962.98199999999997</c:v>
                </c:pt>
                <c:pt idx="1265">
                  <c:v>963.67100000000005</c:v>
                </c:pt>
                <c:pt idx="1266">
                  <c:v>964.10299999999995</c:v>
                </c:pt>
                <c:pt idx="1267">
                  <c:v>964.38499999999999</c:v>
                </c:pt>
                <c:pt idx="1268">
                  <c:v>964.67899999999997</c:v>
                </c:pt>
                <c:pt idx="1269">
                  <c:v>966.13199999999995</c:v>
                </c:pt>
                <c:pt idx="1270">
                  <c:v>966.80799999999999</c:v>
                </c:pt>
                <c:pt idx="1271">
                  <c:v>967.04499999999996</c:v>
                </c:pt>
                <c:pt idx="1272">
                  <c:v>967.84900000000005</c:v>
                </c:pt>
                <c:pt idx="1273">
                  <c:v>967.83600000000001</c:v>
                </c:pt>
                <c:pt idx="1274">
                  <c:v>968.70399999999995</c:v>
                </c:pt>
                <c:pt idx="1275">
                  <c:v>969.45500000000004</c:v>
                </c:pt>
                <c:pt idx="1276">
                  <c:v>969.03300000000002</c:v>
                </c:pt>
                <c:pt idx="1277">
                  <c:v>970.06100000000004</c:v>
                </c:pt>
                <c:pt idx="1278">
                  <c:v>970.62300000000005</c:v>
                </c:pt>
                <c:pt idx="1279">
                  <c:v>970.13400000000001</c:v>
                </c:pt>
                <c:pt idx="1280">
                  <c:v>970.38900000000001</c:v>
                </c:pt>
                <c:pt idx="1281">
                  <c:v>972.36099999999999</c:v>
                </c:pt>
                <c:pt idx="1282">
                  <c:v>972.77300000000002</c:v>
                </c:pt>
                <c:pt idx="1283">
                  <c:v>972.87900000000002</c:v>
                </c:pt>
                <c:pt idx="1284">
                  <c:v>974.07799999999997</c:v>
                </c:pt>
                <c:pt idx="1285">
                  <c:v>974.77800000000002</c:v>
                </c:pt>
                <c:pt idx="1286">
                  <c:v>974.08299999999997</c:v>
                </c:pt>
                <c:pt idx="1287">
                  <c:v>975.88099999999997</c:v>
                </c:pt>
                <c:pt idx="1288">
                  <c:v>975.20100000000002</c:v>
                </c:pt>
                <c:pt idx="1289">
                  <c:v>975.7</c:v>
                </c:pt>
                <c:pt idx="1290">
                  <c:v>976.43499999999995</c:v>
                </c:pt>
                <c:pt idx="1291">
                  <c:v>976.85199999999998</c:v>
                </c:pt>
                <c:pt idx="1292">
                  <c:v>977.51900000000001</c:v>
                </c:pt>
                <c:pt idx="1293">
                  <c:v>978.40599999999995</c:v>
                </c:pt>
                <c:pt idx="1294">
                  <c:v>978.404</c:v>
                </c:pt>
                <c:pt idx="1295">
                  <c:v>979.78899999999999</c:v>
                </c:pt>
                <c:pt idx="1296">
                  <c:v>980.505</c:v>
                </c:pt>
                <c:pt idx="1297">
                  <c:v>981.572</c:v>
                </c:pt>
                <c:pt idx="1298">
                  <c:v>981.87800000000004</c:v>
                </c:pt>
                <c:pt idx="1299">
                  <c:v>982.23699999999997</c:v>
                </c:pt>
                <c:pt idx="1300">
                  <c:v>982.63499999999999</c:v>
                </c:pt>
                <c:pt idx="1301">
                  <c:v>983.50900000000001</c:v>
                </c:pt>
                <c:pt idx="1302">
                  <c:v>983.69299999999998</c:v>
                </c:pt>
                <c:pt idx="1303">
                  <c:v>984.14</c:v>
                </c:pt>
                <c:pt idx="1304">
                  <c:v>984.11599999999999</c:v>
                </c:pt>
                <c:pt idx="1305">
                  <c:v>984.63800000000003</c:v>
                </c:pt>
                <c:pt idx="1306">
                  <c:v>985.24199999999996</c:v>
                </c:pt>
                <c:pt idx="1307">
                  <c:v>984.90800000000002</c:v>
                </c:pt>
                <c:pt idx="1308">
                  <c:v>986.11199999999997</c:v>
                </c:pt>
                <c:pt idx="1309">
                  <c:v>986.55200000000002</c:v>
                </c:pt>
                <c:pt idx="1310">
                  <c:v>987.702</c:v>
                </c:pt>
                <c:pt idx="1311">
                  <c:v>988.029</c:v>
                </c:pt>
                <c:pt idx="1312">
                  <c:v>988.79200000000003</c:v>
                </c:pt>
                <c:pt idx="1313">
                  <c:v>989.49199999999996</c:v>
                </c:pt>
                <c:pt idx="1314">
                  <c:v>989.91600000000005</c:v>
                </c:pt>
                <c:pt idx="1315">
                  <c:v>990.11300000000006</c:v>
                </c:pt>
                <c:pt idx="1316">
                  <c:v>990.86199999999997</c:v>
                </c:pt>
                <c:pt idx="1317">
                  <c:v>991.74699999999996</c:v>
                </c:pt>
                <c:pt idx="1318">
                  <c:v>991.78499999999997</c:v>
                </c:pt>
                <c:pt idx="1319">
                  <c:v>992.68</c:v>
                </c:pt>
                <c:pt idx="1320">
                  <c:v>993.803</c:v>
                </c:pt>
                <c:pt idx="1321">
                  <c:v>993.66</c:v>
                </c:pt>
                <c:pt idx="1322">
                  <c:v>994.64099999999996</c:v>
                </c:pt>
                <c:pt idx="1323">
                  <c:v>995.68299999999999</c:v>
                </c:pt>
                <c:pt idx="1324">
                  <c:v>996.34299999999996</c:v>
                </c:pt>
                <c:pt idx="1325">
                  <c:v>996.18399999999997</c:v>
                </c:pt>
                <c:pt idx="1326">
                  <c:v>997.06799999999998</c:v>
                </c:pt>
                <c:pt idx="1327">
                  <c:v>998.05499999999995</c:v>
                </c:pt>
                <c:pt idx="1328">
                  <c:v>998.02599999999995</c:v>
                </c:pt>
                <c:pt idx="1329">
                  <c:v>998.60699999999997</c:v>
                </c:pt>
                <c:pt idx="1330">
                  <c:v>998.66099999999994</c:v>
                </c:pt>
                <c:pt idx="1331">
                  <c:v>1000.369</c:v>
                </c:pt>
                <c:pt idx="1332">
                  <c:v>1000.606</c:v>
                </c:pt>
                <c:pt idx="1333">
                  <c:v>1001.6849999999999</c:v>
                </c:pt>
                <c:pt idx="1334">
                  <c:v>1002.482</c:v>
                </c:pt>
                <c:pt idx="1335">
                  <c:v>1003.45</c:v>
                </c:pt>
                <c:pt idx="1336">
                  <c:v>1002.5410000000001</c:v>
                </c:pt>
                <c:pt idx="1337">
                  <c:v>1004.563</c:v>
                </c:pt>
                <c:pt idx="1338">
                  <c:v>1004.434</c:v>
                </c:pt>
                <c:pt idx="1339">
                  <c:v>1005.5839999999999</c:v>
                </c:pt>
                <c:pt idx="1340">
                  <c:v>1005.472</c:v>
                </c:pt>
                <c:pt idx="1341">
                  <c:v>1006.403</c:v>
                </c:pt>
                <c:pt idx="1342">
                  <c:v>1006.748</c:v>
                </c:pt>
                <c:pt idx="1343">
                  <c:v>1007.3339999999999</c:v>
                </c:pt>
                <c:pt idx="1344">
                  <c:v>1008.025</c:v>
                </c:pt>
                <c:pt idx="1345">
                  <c:v>1008.761</c:v>
                </c:pt>
                <c:pt idx="1346">
                  <c:v>1009.331</c:v>
                </c:pt>
                <c:pt idx="1347">
                  <c:v>1009.922</c:v>
                </c:pt>
                <c:pt idx="1348">
                  <c:v>1010.389</c:v>
                </c:pt>
                <c:pt idx="1349">
                  <c:v>1011.141</c:v>
                </c:pt>
                <c:pt idx="1350">
                  <c:v>1012.51</c:v>
                </c:pt>
                <c:pt idx="1351">
                  <c:v>1014.099</c:v>
                </c:pt>
                <c:pt idx="1352">
                  <c:v>1013.0890000000001</c:v>
                </c:pt>
                <c:pt idx="1353">
                  <c:v>1013.085</c:v>
                </c:pt>
                <c:pt idx="1354">
                  <c:v>1013.093</c:v>
                </c:pt>
                <c:pt idx="1355">
                  <c:v>1015.194</c:v>
                </c:pt>
                <c:pt idx="1356">
                  <c:v>1014.74</c:v>
                </c:pt>
                <c:pt idx="1357">
                  <c:v>1015.753</c:v>
                </c:pt>
                <c:pt idx="1358">
                  <c:v>1017.33</c:v>
                </c:pt>
                <c:pt idx="1359">
                  <c:v>1016.678</c:v>
                </c:pt>
                <c:pt idx="1360">
                  <c:v>1018.068</c:v>
                </c:pt>
                <c:pt idx="1361">
                  <c:v>1018.0069999999999</c:v>
                </c:pt>
                <c:pt idx="1362">
                  <c:v>1018.802</c:v>
                </c:pt>
                <c:pt idx="1363">
                  <c:v>1019.346</c:v>
                </c:pt>
                <c:pt idx="1364">
                  <c:v>1020.936</c:v>
                </c:pt>
                <c:pt idx="1365">
                  <c:v>1021.398</c:v>
                </c:pt>
                <c:pt idx="1366">
                  <c:v>1021.487</c:v>
                </c:pt>
                <c:pt idx="1367">
                  <c:v>1022.3630000000001</c:v>
                </c:pt>
                <c:pt idx="1368">
                  <c:v>1022.723</c:v>
                </c:pt>
                <c:pt idx="1369">
                  <c:v>1023.833</c:v>
                </c:pt>
                <c:pt idx="1370">
                  <c:v>1023.915</c:v>
                </c:pt>
                <c:pt idx="1371">
                  <c:v>1024.221</c:v>
                </c:pt>
                <c:pt idx="1372">
                  <c:v>1024.0409999999999</c:v>
                </c:pt>
                <c:pt idx="1373">
                  <c:v>1025.0450000000001</c:v>
                </c:pt>
                <c:pt idx="1374">
                  <c:v>1024.8820000000001</c:v>
                </c:pt>
                <c:pt idx="1375">
                  <c:v>1024.3879999999999</c:v>
                </c:pt>
                <c:pt idx="1376">
                  <c:v>1026.546</c:v>
                </c:pt>
                <c:pt idx="1377">
                  <c:v>1025.8320000000001</c:v>
                </c:pt>
                <c:pt idx="1378">
                  <c:v>1026.675</c:v>
                </c:pt>
                <c:pt idx="1379">
                  <c:v>1029.039</c:v>
                </c:pt>
                <c:pt idx="1380">
                  <c:v>1028.0070000000001</c:v>
                </c:pt>
                <c:pt idx="1381">
                  <c:v>1029.0419999999999</c:v>
                </c:pt>
                <c:pt idx="1382">
                  <c:v>1029.4079999999999</c:v>
                </c:pt>
                <c:pt idx="1383">
                  <c:v>1030.0609999999999</c:v>
                </c:pt>
                <c:pt idx="1384">
                  <c:v>1030.5719999999999</c:v>
                </c:pt>
                <c:pt idx="1385">
                  <c:v>1031.729</c:v>
                </c:pt>
                <c:pt idx="1386">
                  <c:v>1031.8869999999999</c:v>
                </c:pt>
                <c:pt idx="1387">
                  <c:v>1033.5889999999999</c:v>
                </c:pt>
                <c:pt idx="1388">
                  <c:v>1032.9770000000001</c:v>
                </c:pt>
                <c:pt idx="1389">
                  <c:v>1033.952</c:v>
                </c:pt>
                <c:pt idx="1390">
                  <c:v>1034.549</c:v>
                </c:pt>
                <c:pt idx="1391">
                  <c:v>1035.1189999999999</c:v>
                </c:pt>
                <c:pt idx="1392">
                  <c:v>1035.6030000000001</c:v>
                </c:pt>
                <c:pt idx="1393">
                  <c:v>1035.6400000000001</c:v>
                </c:pt>
                <c:pt idx="1394">
                  <c:v>1035.9100000000001</c:v>
                </c:pt>
                <c:pt idx="1395">
                  <c:v>1036.83</c:v>
                </c:pt>
                <c:pt idx="1396">
                  <c:v>1037.1590000000001</c:v>
                </c:pt>
                <c:pt idx="1397">
                  <c:v>1037.97</c:v>
                </c:pt>
                <c:pt idx="1398">
                  <c:v>1039.9739999999999</c:v>
                </c:pt>
                <c:pt idx="1399">
                  <c:v>1039.8040000000001</c:v>
                </c:pt>
                <c:pt idx="1400">
                  <c:v>1040.1890000000001</c:v>
                </c:pt>
                <c:pt idx="1401">
                  <c:v>1041.095</c:v>
                </c:pt>
                <c:pt idx="1402">
                  <c:v>1041.021</c:v>
                </c:pt>
                <c:pt idx="1403">
                  <c:v>1041.396</c:v>
                </c:pt>
                <c:pt idx="1404">
                  <c:v>1043.2560000000001</c:v>
                </c:pt>
                <c:pt idx="1405">
                  <c:v>1042.569</c:v>
                </c:pt>
                <c:pt idx="1406">
                  <c:v>1043.8800000000001</c:v>
                </c:pt>
                <c:pt idx="1407">
                  <c:v>1043.373</c:v>
                </c:pt>
                <c:pt idx="1408">
                  <c:v>1043.3779999999999</c:v>
                </c:pt>
                <c:pt idx="1409">
                  <c:v>1045.1220000000001</c:v>
                </c:pt>
                <c:pt idx="1410">
                  <c:v>1044.9970000000001</c:v>
                </c:pt>
                <c:pt idx="1411">
                  <c:v>1046.7550000000001</c:v>
                </c:pt>
                <c:pt idx="1412">
                  <c:v>1045.749</c:v>
                </c:pt>
                <c:pt idx="1413">
                  <c:v>1047.2270000000001</c:v>
                </c:pt>
                <c:pt idx="1414">
                  <c:v>1048.5650000000001</c:v>
                </c:pt>
                <c:pt idx="1415">
                  <c:v>1049.441</c:v>
                </c:pt>
                <c:pt idx="1416">
                  <c:v>1049.665</c:v>
                </c:pt>
                <c:pt idx="1417">
                  <c:v>1050.4590000000001</c:v>
                </c:pt>
                <c:pt idx="1418">
                  <c:v>1050.2339999999999</c:v>
                </c:pt>
                <c:pt idx="1419">
                  <c:v>1050.672</c:v>
                </c:pt>
                <c:pt idx="1420">
                  <c:v>1051.8050000000001</c:v>
                </c:pt>
                <c:pt idx="1421">
                  <c:v>1052.1010000000001</c:v>
                </c:pt>
                <c:pt idx="1422">
                  <c:v>1053.1420000000001</c:v>
                </c:pt>
                <c:pt idx="1423">
                  <c:v>1053.7750000000001</c:v>
                </c:pt>
                <c:pt idx="1424">
                  <c:v>1054.1679999999999</c:v>
                </c:pt>
                <c:pt idx="1425">
                  <c:v>1054.8409999999999</c:v>
                </c:pt>
                <c:pt idx="1426">
                  <c:v>1055.306</c:v>
                </c:pt>
                <c:pt idx="1427">
                  <c:v>1055.652</c:v>
                </c:pt>
                <c:pt idx="1428">
                  <c:v>1056.723</c:v>
                </c:pt>
                <c:pt idx="1429">
                  <c:v>1057.759</c:v>
                </c:pt>
                <c:pt idx="1430">
                  <c:v>1057.434</c:v>
                </c:pt>
                <c:pt idx="1431">
                  <c:v>1058.0239999999999</c:v>
                </c:pt>
                <c:pt idx="1432">
                  <c:v>1060.105</c:v>
                </c:pt>
                <c:pt idx="1433">
                  <c:v>1059.4780000000001</c:v>
                </c:pt>
                <c:pt idx="1434">
                  <c:v>1059.8879999999999</c:v>
                </c:pt>
                <c:pt idx="1435">
                  <c:v>1060.915</c:v>
                </c:pt>
                <c:pt idx="1436">
                  <c:v>1062.1559999999999</c:v>
                </c:pt>
                <c:pt idx="1437">
                  <c:v>1061.6189999999999</c:v>
                </c:pt>
                <c:pt idx="1438">
                  <c:v>1061.9690000000001</c:v>
                </c:pt>
                <c:pt idx="1439">
                  <c:v>1062.0170000000001</c:v>
                </c:pt>
                <c:pt idx="1440">
                  <c:v>1064.1669999999999</c:v>
                </c:pt>
                <c:pt idx="1441">
                  <c:v>1064.848</c:v>
                </c:pt>
                <c:pt idx="1442">
                  <c:v>1064.268</c:v>
                </c:pt>
                <c:pt idx="1443">
                  <c:v>1065.365</c:v>
                </c:pt>
                <c:pt idx="1444">
                  <c:v>1066.078</c:v>
                </c:pt>
                <c:pt idx="1445">
                  <c:v>1066.6030000000001</c:v>
                </c:pt>
                <c:pt idx="1446">
                  <c:v>1066.3710000000001</c:v>
                </c:pt>
                <c:pt idx="1447">
                  <c:v>1068.222</c:v>
                </c:pt>
                <c:pt idx="1448">
                  <c:v>1068.7349999999999</c:v>
                </c:pt>
                <c:pt idx="1449">
                  <c:v>1068.691</c:v>
                </c:pt>
                <c:pt idx="1450">
                  <c:v>1069.489</c:v>
                </c:pt>
                <c:pt idx="1451">
                  <c:v>1070.2470000000001</c:v>
                </c:pt>
                <c:pt idx="1452">
                  <c:v>1070.944</c:v>
                </c:pt>
                <c:pt idx="1453">
                  <c:v>1070.6859999999999</c:v>
                </c:pt>
                <c:pt idx="1454">
                  <c:v>1071.1610000000001</c:v>
                </c:pt>
                <c:pt idx="1455">
                  <c:v>1071.9490000000001</c:v>
                </c:pt>
                <c:pt idx="1456">
                  <c:v>1072.9259999999999</c:v>
                </c:pt>
                <c:pt idx="1457">
                  <c:v>1073.877</c:v>
                </c:pt>
                <c:pt idx="1458">
                  <c:v>1074.441</c:v>
                </c:pt>
                <c:pt idx="1459">
                  <c:v>1075.171</c:v>
                </c:pt>
                <c:pt idx="1460">
                  <c:v>1075.2750000000001</c:v>
                </c:pt>
                <c:pt idx="1461">
                  <c:v>1075.8130000000001</c:v>
                </c:pt>
                <c:pt idx="1462">
                  <c:v>1077.6410000000001</c:v>
                </c:pt>
                <c:pt idx="1463">
                  <c:v>1078.269</c:v>
                </c:pt>
                <c:pt idx="1464">
                  <c:v>1078.681</c:v>
                </c:pt>
                <c:pt idx="1465">
                  <c:v>1079.1310000000001</c:v>
                </c:pt>
                <c:pt idx="1466">
                  <c:v>1079.165</c:v>
                </c:pt>
                <c:pt idx="1467">
                  <c:v>1078.5139999999999</c:v>
                </c:pt>
                <c:pt idx="1468">
                  <c:v>1079.97</c:v>
                </c:pt>
                <c:pt idx="1469">
                  <c:v>1081.2819999999999</c:v>
                </c:pt>
                <c:pt idx="1470">
                  <c:v>1082.019</c:v>
                </c:pt>
                <c:pt idx="1471">
                  <c:v>1082.357</c:v>
                </c:pt>
                <c:pt idx="1472">
                  <c:v>1082.356</c:v>
                </c:pt>
                <c:pt idx="1473">
                  <c:v>1082.614</c:v>
                </c:pt>
                <c:pt idx="1474">
                  <c:v>1083.1020000000001</c:v>
                </c:pt>
                <c:pt idx="1475">
                  <c:v>1082.5029999999999</c:v>
                </c:pt>
                <c:pt idx="1476">
                  <c:v>1083.7449999999999</c:v>
                </c:pt>
                <c:pt idx="1477">
                  <c:v>1084.501</c:v>
                </c:pt>
                <c:pt idx="1478">
                  <c:v>1084.5039999999999</c:v>
                </c:pt>
                <c:pt idx="1479">
                  <c:v>1084.2090000000001</c:v>
                </c:pt>
                <c:pt idx="1480">
                  <c:v>1085.0740000000001</c:v>
                </c:pt>
                <c:pt idx="1481">
                  <c:v>1086.354</c:v>
                </c:pt>
                <c:pt idx="1482">
                  <c:v>1086.1010000000001</c:v>
                </c:pt>
                <c:pt idx="1483">
                  <c:v>1087.5820000000001</c:v>
                </c:pt>
                <c:pt idx="1484">
                  <c:v>1088.3340000000001</c:v>
                </c:pt>
                <c:pt idx="1485">
                  <c:v>1089.354</c:v>
                </c:pt>
                <c:pt idx="1486">
                  <c:v>1090.152</c:v>
                </c:pt>
                <c:pt idx="1487">
                  <c:v>1090.105</c:v>
                </c:pt>
                <c:pt idx="1488">
                  <c:v>1090.248</c:v>
                </c:pt>
                <c:pt idx="1489">
                  <c:v>1091.7270000000001</c:v>
                </c:pt>
                <c:pt idx="1490">
                  <c:v>1092.538</c:v>
                </c:pt>
                <c:pt idx="1491">
                  <c:v>1092.3720000000001</c:v>
                </c:pt>
                <c:pt idx="1492">
                  <c:v>1093.376</c:v>
                </c:pt>
                <c:pt idx="1493">
                  <c:v>1094.1210000000001</c:v>
                </c:pt>
                <c:pt idx="1494">
                  <c:v>1094.894</c:v>
                </c:pt>
                <c:pt idx="1495">
                  <c:v>1094.8889999999999</c:v>
                </c:pt>
                <c:pt idx="1496">
                  <c:v>1095.742</c:v>
                </c:pt>
                <c:pt idx="1497">
                  <c:v>1095.9639999999999</c:v>
                </c:pt>
                <c:pt idx="1498">
                  <c:v>1097.028</c:v>
                </c:pt>
                <c:pt idx="1499">
                  <c:v>1096.8599999999999</c:v>
                </c:pt>
                <c:pt idx="1500">
                  <c:v>1097.7670000000001</c:v>
                </c:pt>
                <c:pt idx="1501">
                  <c:v>1098.617</c:v>
                </c:pt>
                <c:pt idx="1502">
                  <c:v>1099.184</c:v>
                </c:pt>
                <c:pt idx="1503">
                  <c:v>1099.2750000000001</c:v>
                </c:pt>
                <c:pt idx="1504">
                  <c:v>1099.7940000000001</c:v>
                </c:pt>
                <c:pt idx="1505">
                  <c:v>1100.7339999999999</c:v>
                </c:pt>
                <c:pt idx="1506">
                  <c:v>1101.9169999999999</c:v>
                </c:pt>
                <c:pt idx="1507">
                  <c:v>1100.893</c:v>
                </c:pt>
                <c:pt idx="1508">
                  <c:v>1101.6869999999999</c:v>
                </c:pt>
                <c:pt idx="1509">
                  <c:v>1102.672</c:v>
                </c:pt>
                <c:pt idx="1510">
                  <c:v>1104.163</c:v>
                </c:pt>
                <c:pt idx="1511">
                  <c:v>1104.115</c:v>
                </c:pt>
                <c:pt idx="1512">
                  <c:v>1103.8620000000001</c:v>
                </c:pt>
                <c:pt idx="1513">
                  <c:v>1104.299</c:v>
                </c:pt>
                <c:pt idx="1514">
                  <c:v>1104.55</c:v>
                </c:pt>
                <c:pt idx="1515">
                  <c:v>1106.1410000000001</c:v>
                </c:pt>
                <c:pt idx="1516">
                  <c:v>1106.7629999999999</c:v>
                </c:pt>
                <c:pt idx="1517">
                  <c:v>1106.557</c:v>
                </c:pt>
                <c:pt idx="1518">
                  <c:v>1106.723</c:v>
                </c:pt>
                <c:pt idx="1519">
                  <c:v>1108.7840000000001</c:v>
                </c:pt>
                <c:pt idx="1520">
                  <c:v>1108.8800000000001</c:v>
                </c:pt>
                <c:pt idx="1521">
                  <c:v>1109.0930000000001</c:v>
                </c:pt>
                <c:pt idx="1522">
                  <c:v>1109.1220000000001</c:v>
                </c:pt>
                <c:pt idx="1523">
                  <c:v>1110.038</c:v>
                </c:pt>
                <c:pt idx="1524">
                  <c:v>1109.9069999999999</c:v>
                </c:pt>
                <c:pt idx="1525">
                  <c:v>1110.192</c:v>
                </c:pt>
                <c:pt idx="1526">
                  <c:v>1111.482</c:v>
                </c:pt>
                <c:pt idx="1527">
                  <c:v>1112.1310000000001</c:v>
                </c:pt>
                <c:pt idx="1528">
                  <c:v>1112.7059999999999</c:v>
                </c:pt>
                <c:pt idx="1529">
                  <c:v>1113.6320000000001</c:v>
                </c:pt>
                <c:pt idx="1530">
                  <c:v>1114.3420000000001</c:v>
                </c:pt>
                <c:pt idx="1531">
                  <c:v>1114.68</c:v>
                </c:pt>
                <c:pt idx="1532">
                  <c:v>1114.903</c:v>
                </c:pt>
                <c:pt idx="1533">
                  <c:v>1116.155</c:v>
                </c:pt>
                <c:pt idx="1534">
                  <c:v>1116.817</c:v>
                </c:pt>
                <c:pt idx="1535">
                  <c:v>1117.8679999999999</c:v>
                </c:pt>
                <c:pt idx="1536">
                  <c:v>1118.134</c:v>
                </c:pt>
                <c:pt idx="1537">
                  <c:v>1118.0450000000001</c:v>
                </c:pt>
                <c:pt idx="1538">
                  <c:v>1117.963</c:v>
                </c:pt>
                <c:pt idx="1539">
                  <c:v>1118.4349999999999</c:v>
                </c:pt>
                <c:pt idx="1540">
                  <c:v>1119.1420000000001</c:v>
                </c:pt>
                <c:pt idx="1541">
                  <c:v>1118.855</c:v>
                </c:pt>
                <c:pt idx="1542">
                  <c:v>1119.7</c:v>
                </c:pt>
                <c:pt idx="1543">
                  <c:v>1120.6849999999999</c:v>
                </c:pt>
                <c:pt idx="1544">
                  <c:v>1121.066</c:v>
                </c:pt>
                <c:pt idx="1545">
                  <c:v>1122.184</c:v>
                </c:pt>
                <c:pt idx="1546">
                  <c:v>1121.2840000000001</c:v>
                </c:pt>
                <c:pt idx="1547">
                  <c:v>1123.009</c:v>
                </c:pt>
                <c:pt idx="1548">
                  <c:v>1123.635</c:v>
                </c:pt>
                <c:pt idx="1549">
                  <c:v>1124.421</c:v>
                </c:pt>
                <c:pt idx="1550">
                  <c:v>1124.9659999999999</c:v>
                </c:pt>
                <c:pt idx="1551">
                  <c:v>1124.92</c:v>
                </c:pt>
                <c:pt idx="1552">
                  <c:v>1125.636</c:v>
                </c:pt>
                <c:pt idx="1553">
                  <c:v>1126.356</c:v>
                </c:pt>
                <c:pt idx="1554">
                  <c:v>1127.328</c:v>
                </c:pt>
                <c:pt idx="1555">
                  <c:v>1127.875</c:v>
                </c:pt>
                <c:pt idx="1556">
                  <c:v>1129.1189999999999</c:v>
                </c:pt>
                <c:pt idx="1557">
                  <c:v>1129.4390000000001</c:v>
                </c:pt>
                <c:pt idx="1558">
                  <c:v>1129.5050000000001</c:v>
                </c:pt>
                <c:pt idx="1559">
                  <c:v>1130.1690000000001</c:v>
                </c:pt>
                <c:pt idx="1560">
                  <c:v>1130.598</c:v>
                </c:pt>
                <c:pt idx="1561">
                  <c:v>1131.5409999999999</c:v>
                </c:pt>
                <c:pt idx="1562">
                  <c:v>1131.7750000000001</c:v>
                </c:pt>
                <c:pt idx="1563">
                  <c:v>1132.0899999999999</c:v>
                </c:pt>
                <c:pt idx="1564">
                  <c:v>1133.23</c:v>
                </c:pt>
                <c:pt idx="1565">
                  <c:v>1133.1959999999999</c:v>
                </c:pt>
                <c:pt idx="1566">
                  <c:v>1135.596</c:v>
                </c:pt>
                <c:pt idx="1567">
                  <c:v>1134.288</c:v>
                </c:pt>
                <c:pt idx="1568">
                  <c:v>1135.1510000000001</c:v>
                </c:pt>
                <c:pt idx="1569">
                  <c:v>1135.9090000000001</c:v>
                </c:pt>
                <c:pt idx="1570">
                  <c:v>1136.9770000000001</c:v>
                </c:pt>
                <c:pt idx="1571">
                  <c:v>1137.4000000000001</c:v>
                </c:pt>
                <c:pt idx="1572">
                  <c:v>1136.875</c:v>
                </c:pt>
                <c:pt idx="1573">
                  <c:v>1137.384</c:v>
                </c:pt>
                <c:pt idx="1574">
                  <c:v>1138.75</c:v>
                </c:pt>
                <c:pt idx="1575">
                  <c:v>1139.3630000000001</c:v>
                </c:pt>
                <c:pt idx="1576">
                  <c:v>1139.028</c:v>
                </c:pt>
                <c:pt idx="1577">
                  <c:v>1140.385</c:v>
                </c:pt>
                <c:pt idx="1578">
                  <c:v>1141.008</c:v>
                </c:pt>
                <c:pt idx="1579">
                  <c:v>1142.2570000000001</c:v>
                </c:pt>
                <c:pt idx="1580">
                  <c:v>1141.2049999999999</c:v>
                </c:pt>
                <c:pt idx="1581">
                  <c:v>1142.06</c:v>
                </c:pt>
                <c:pt idx="1582">
                  <c:v>1143.8820000000001</c:v>
                </c:pt>
                <c:pt idx="1583">
                  <c:v>1144.4469999999999</c:v>
                </c:pt>
                <c:pt idx="1584">
                  <c:v>1143.8340000000001</c:v>
                </c:pt>
                <c:pt idx="1585">
                  <c:v>1144.402</c:v>
                </c:pt>
                <c:pt idx="1586">
                  <c:v>1145.2170000000001</c:v>
                </c:pt>
                <c:pt idx="1587">
                  <c:v>1146.356</c:v>
                </c:pt>
                <c:pt idx="1588">
                  <c:v>1145.396</c:v>
                </c:pt>
                <c:pt idx="1589">
                  <c:v>1147.279</c:v>
                </c:pt>
                <c:pt idx="1590">
                  <c:v>1146.6949999999999</c:v>
                </c:pt>
                <c:pt idx="1591">
                  <c:v>1147.4159999999999</c:v>
                </c:pt>
                <c:pt idx="1592">
                  <c:v>1148.078</c:v>
                </c:pt>
                <c:pt idx="1593">
                  <c:v>1148.5909999999999</c:v>
                </c:pt>
                <c:pt idx="1594">
                  <c:v>1148.6379999999999</c:v>
                </c:pt>
                <c:pt idx="1595">
                  <c:v>1148.7560000000001</c:v>
                </c:pt>
                <c:pt idx="1596">
                  <c:v>1148.1099999999999</c:v>
                </c:pt>
                <c:pt idx="1597">
                  <c:v>1149.9780000000001</c:v>
                </c:pt>
                <c:pt idx="1598">
                  <c:v>1150.7329999999999</c:v>
                </c:pt>
                <c:pt idx="1599">
                  <c:v>1151.2070000000001</c:v>
                </c:pt>
                <c:pt idx="1600">
                  <c:v>1151.2380000000001</c:v>
                </c:pt>
                <c:pt idx="1601">
                  <c:v>1150.3920000000001</c:v>
                </c:pt>
                <c:pt idx="1602">
                  <c:v>1151.9549999999999</c:v>
                </c:pt>
                <c:pt idx="1603">
                  <c:v>1152.748</c:v>
                </c:pt>
                <c:pt idx="1604">
                  <c:v>1152.2570000000001</c:v>
                </c:pt>
                <c:pt idx="1605">
                  <c:v>1152.8910000000001</c:v>
                </c:pt>
                <c:pt idx="1606">
                  <c:v>1153.807</c:v>
                </c:pt>
                <c:pt idx="1607">
                  <c:v>1154.7280000000001</c:v>
                </c:pt>
                <c:pt idx="1608">
                  <c:v>1156.02</c:v>
                </c:pt>
                <c:pt idx="1609">
                  <c:v>1156.4670000000001</c:v>
                </c:pt>
                <c:pt idx="1610">
                  <c:v>1156.9939999999999</c:v>
                </c:pt>
                <c:pt idx="1611">
                  <c:v>1157.1969999999999</c:v>
                </c:pt>
                <c:pt idx="1612">
                  <c:v>1157.768</c:v>
                </c:pt>
                <c:pt idx="1613">
                  <c:v>1159.001</c:v>
                </c:pt>
                <c:pt idx="1614">
                  <c:v>1160.0160000000001</c:v>
                </c:pt>
                <c:pt idx="1615">
                  <c:v>1159.607</c:v>
                </c:pt>
                <c:pt idx="1616">
                  <c:v>1160.463</c:v>
                </c:pt>
                <c:pt idx="1617">
                  <c:v>1161.6120000000001</c:v>
                </c:pt>
                <c:pt idx="1618">
                  <c:v>1161.404</c:v>
                </c:pt>
                <c:pt idx="1619">
                  <c:v>1162.1849999999999</c:v>
                </c:pt>
                <c:pt idx="1620">
                  <c:v>1163.769</c:v>
                </c:pt>
                <c:pt idx="1621">
                  <c:v>1163.8409999999999</c:v>
                </c:pt>
                <c:pt idx="1622">
                  <c:v>1164.442</c:v>
                </c:pt>
                <c:pt idx="1623">
                  <c:v>1165.6690000000001</c:v>
                </c:pt>
                <c:pt idx="1624">
                  <c:v>1165.066</c:v>
                </c:pt>
                <c:pt idx="1625">
                  <c:v>1166.473</c:v>
                </c:pt>
                <c:pt idx="1626">
                  <c:v>1167.066</c:v>
                </c:pt>
                <c:pt idx="1627">
                  <c:v>1167.2460000000001</c:v>
                </c:pt>
                <c:pt idx="1628">
                  <c:v>1168.1980000000001</c:v>
                </c:pt>
                <c:pt idx="1629">
                  <c:v>1168.819</c:v>
                </c:pt>
                <c:pt idx="1630">
                  <c:v>1168.6120000000001</c:v>
                </c:pt>
                <c:pt idx="1631">
                  <c:v>1169.691</c:v>
                </c:pt>
                <c:pt idx="1632">
                  <c:v>1170.2429999999999</c:v>
                </c:pt>
                <c:pt idx="1633">
                  <c:v>1170.81</c:v>
                </c:pt>
                <c:pt idx="1634">
                  <c:v>1171.4670000000001</c:v>
                </c:pt>
                <c:pt idx="1635">
                  <c:v>1172.2929999999999</c:v>
                </c:pt>
                <c:pt idx="1636">
                  <c:v>1174.1990000000001</c:v>
                </c:pt>
                <c:pt idx="1637">
                  <c:v>1173.7</c:v>
                </c:pt>
                <c:pt idx="1638">
                  <c:v>1173.413</c:v>
                </c:pt>
                <c:pt idx="1639">
                  <c:v>1174.3810000000001</c:v>
                </c:pt>
                <c:pt idx="1640">
                  <c:v>1174.5740000000001</c:v>
                </c:pt>
                <c:pt idx="1641">
                  <c:v>1174.5619999999999</c:v>
                </c:pt>
                <c:pt idx="1642">
                  <c:v>1175.221</c:v>
                </c:pt>
                <c:pt idx="1643">
                  <c:v>1176.0940000000001</c:v>
                </c:pt>
                <c:pt idx="1644">
                  <c:v>1176.03</c:v>
                </c:pt>
                <c:pt idx="1645">
                  <c:v>1176.9059999999999</c:v>
                </c:pt>
                <c:pt idx="1646">
                  <c:v>1177.396</c:v>
                </c:pt>
                <c:pt idx="1647">
                  <c:v>1178.1880000000001</c:v>
                </c:pt>
                <c:pt idx="1648">
                  <c:v>1178.674</c:v>
                </c:pt>
                <c:pt idx="1649">
                  <c:v>1179.06</c:v>
                </c:pt>
                <c:pt idx="1650">
                  <c:v>1180.8219999999999</c:v>
                </c:pt>
                <c:pt idx="1651">
                  <c:v>1179.991</c:v>
                </c:pt>
                <c:pt idx="1652">
                  <c:v>1180.268</c:v>
                </c:pt>
                <c:pt idx="1653">
                  <c:v>1181.346</c:v>
                </c:pt>
                <c:pt idx="1654">
                  <c:v>1180.9079999999999</c:v>
                </c:pt>
                <c:pt idx="1655">
                  <c:v>1182.7380000000001</c:v>
                </c:pt>
                <c:pt idx="1656">
                  <c:v>1183.5809999999999</c:v>
                </c:pt>
                <c:pt idx="1657">
                  <c:v>1183.2170000000001</c:v>
                </c:pt>
                <c:pt idx="1658">
                  <c:v>1183.7080000000001</c:v>
                </c:pt>
                <c:pt idx="1659">
                  <c:v>1184.4849999999999</c:v>
                </c:pt>
                <c:pt idx="1660">
                  <c:v>1184.885</c:v>
                </c:pt>
                <c:pt idx="1661">
                  <c:v>1185.174</c:v>
                </c:pt>
                <c:pt idx="1662">
                  <c:v>1185.3019999999999</c:v>
                </c:pt>
                <c:pt idx="1663">
                  <c:v>1185.8889999999999</c:v>
                </c:pt>
                <c:pt idx="1664">
                  <c:v>1185.67</c:v>
                </c:pt>
                <c:pt idx="1665">
                  <c:v>1186.8019999999999</c:v>
                </c:pt>
                <c:pt idx="1666">
                  <c:v>1187.7429999999999</c:v>
                </c:pt>
                <c:pt idx="1667">
                  <c:v>1188.954</c:v>
                </c:pt>
                <c:pt idx="1668">
                  <c:v>1189.1089999999999</c:v>
                </c:pt>
                <c:pt idx="1669">
                  <c:v>1190.979</c:v>
                </c:pt>
                <c:pt idx="1670">
                  <c:v>1190.135</c:v>
                </c:pt>
                <c:pt idx="1671">
                  <c:v>1191.0550000000001</c:v>
                </c:pt>
                <c:pt idx="1672">
                  <c:v>1191.7570000000001</c:v>
                </c:pt>
                <c:pt idx="1673">
                  <c:v>1192.0050000000001</c:v>
                </c:pt>
                <c:pt idx="1674">
                  <c:v>1191.384</c:v>
                </c:pt>
                <c:pt idx="1675">
                  <c:v>1191.847</c:v>
                </c:pt>
                <c:pt idx="1676">
                  <c:v>1190.9179999999999</c:v>
                </c:pt>
                <c:pt idx="1677">
                  <c:v>1193.0920000000001</c:v>
                </c:pt>
                <c:pt idx="1678">
                  <c:v>1194.0909999999999</c:v>
                </c:pt>
                <c:pt idx="1679">
                  <c:v>1193.9090000000001</c:v>
                </c:pt>
                <c:pt idx="1680">
                  <c:v>1194.759</c:v>
                </c:pt>
                <c:pt idx="1681">
                  <c:v>1195.2809999999999</c:v>
                </c:pt>
                <c:pt idx="1682">
                  <c:v>1196.164</c:v>
                </c:pt>
                <c:pt idx="1683">
                  <c:v>1196.5719999999999</c:v>
                </c:pt>
                <c:pt idx="1684">
                  <c:v>1197.307</c:v>
                </c:pt>
                <c:pt idx="1685">
                  <c:v>1196.8589999999999</c:v>
                </c:pt>
                <c:pt idx="1686">
                  <c:v>1196.2850000000001</c:v>
                </c:pt>
                <c:pt idx="1687">
                  <c:v>1197.5909999999999</c:v>
                </c:pt>
                <c:pt idx="1688">
                  <c:v>1197.9169999999999</c:v>
                </c:pt>
                <c:pt idx="1689">
                  <c:v>1198.7629999999999</c:v>
                </c:pt>
                <c:pt idx="1690">
                  <c:v>1197.462</c:v>
                </c:pt>
                <c:pt idx="1691">
                  <c:v>1199.136</c:v>
                </c:pt>
                <c:pt idx="1692">
                  <c:v>1198.809</c:v>
                </c:pt>
                <c:pt idx="1693">
                  <c:v>1199.8119999999999</c:v>
                </c:pt>
                <c:pt idx="1694">
                  <c:v>1200.5050000000001</c:v>
                </c:pt>
                <c:pt idx="1695">
                  <c:v>1201.4280000000001</c:v>
                </c:pt>
                <c:pt idx="1696">
                  <c:v>1201.077</c:v>
                </c:pt>
                <c:pt idx="1697">
                  <c:v>1202.3599999999999</c:v>
                </c:pt>
                <c:pt idx="1698">
                  <c:v>1201.962</c:v>
                </c:pt>
                <c:pt idx="1699">
                  <c:v>1203.511</c:v>
                </c:pt>
                <c:pt idx="1700">
                  <c:v>1204.8800000000001</c:v>
                </c:pt>
                <c:pt idx="1701">
                  <c:v>1204.127</c:v>
                </c:pt>
                <c:pt idx="1702">
                  <c:v>1205.2919999999999</c:v>
                </c:pt>
                <c:pt idx="1703">
                  <c:v>1205.242</c:v>
                </c:pt>
                <c:pt idx="1704">
                  <c:v>1205.5160000000001</c:v>
                </c:pt>
                <c:pt idx="1705">
                  <c:v>1206.075</c:v>
                </c:pt>
                <c:pt idx="1706">
                  <c:v>1207.769</c:v>
                </c:pt>
                <c:pt idx="1707">
                  <c:v>1207.8879999999999</c:v>
                </c:pt>
                <c:pt idx="1708">
                  <c:v>1207.7750000000001</c:v>
                </c:pt>
                <c:pt idx="1709">
                  <c:v>1209.596</c:v>
                </c:pt>
                <c:pt idx="1710">
                  <c:v>1209.481</c:v>
                </c:pt>
                <c:pt idx="1711">
                  <c:v>1210.7650000000001</c:v>
                </c:pt>
                <c:pt idx="1712">
                  <c:v>1210.3520000000001</c:v>
                </c:pt>
                <c:pt idx="1713">
                  <c:v>1212.2339999999999</c:v>
                </c:pt>
                <c:pt idx="1714">
                  <c:v>1211.83</c:v>
                </c:pt>
                <c:pt idx="1715">
                  <c:v>1212.184</c:v>
                </c:pt>
                <c:pt idx="1716">
                  <c:v>1213.2339999999999</c:v>
                </c:pt>
                <c:pt idx="1717">
                  <c:v>1212.8489999999999</c:v>
                </c:pt>
                <c:pt idx="1718">
                  <c:v>1213.547</c:v>
                </c:pt>
                <c:pt idx="1719">
                  <c:v>1215.46</c:v>
                </c:pt>
                <c:pt idx="1720">
                  <c:v>1215.415</c:v>
                </c:pt>
                <c:pt idx="1721">
                  <c:v>1216.999</c:v>
                </c:pt>
                <c:pt idx="1722">
                  <c:v>1217.5920000000001</c:v>
                </c:pt>
                <c:pt idx="1723">
                  <c:v>1216.549</c:v>
                </c:pt>
                <c:pt idx="1724">
                  <c:v>1218.0530000000001</c:v>
                </c:pt>
                <c:pt idx="1725">
                  <c:v>1217.9839999999999</c:v>
                </c:pt>
                <c:pt idx="1726">
                  <c:v>1217.557</c:v>
                </c:pt>
                <c:pt idx="1727">
                  <c:v>1218.817</c:v>
                </c:pt>
                <c:pt idx="1728">
                  <c:v>1218.6389999999999</c:v>
                </c:pt>
                <c:pt idx="1729">
                  <c:v>1220.0730000000001</c:v>
                </c:pt>
                <c:pt idx="1730">
                  <c:v>1220.3230000000001</c:v>
                </c:pt>
                <c:pt idx="1731">
                  <c:v>1220.366</c:v>
                </c:pt>
                <c:pt idx="1732">
                  <c:v>1221.92</c:v>
                </c:pt>
                <c:pt idx="1733">
                  <c:v>1221.694</c:v>
                </c:pt>
                <c:pt idx="1734">
                  <c:v>1222.6949999999999</c:v>
                </c:pt>
                <c:pt idx="1735">
                  <c:v>1223.329</c:v>
                </c:pt>
                <c:pt idx="1736">
                  <c:v>1223.2059999999999</c:v>
                </c:pt>
                <c:pt idx="1737">
                  <c:v>1223.877</c:v>
                </c:pt>
                <c:pt idx="1738">
                  <c:v>1225.4000000000001</c:v>
                </c:pt>
                <c:pt idx="1739">
                  <c:v>1226.7249999999999</c:v>
                </c:pt>
                <c:pt idx="1740">
                  <c:v>1226.758</c:v>
                </c:pt>
                <c:pt idx="1741">
                  <c:v>1225.8820000000001</c:v>
                </c:pt>
                <c:pt idx="1742">
                  <c:v>1227.3820000000001</c:v>
                </c:pt>
                <c:pt idx="1743">
                  <c:v>1227.5619999999999</c:v>
                </c:pt>
                <c:pt idx="1744">
                  <c:v>1228.576</c:v>
                </c:pt>
                <c:pt idx="1745">
                  <c:v>1228.511</c:v>
                </c:pt>
                <c:pt idx="1746">
                  <c:v>1229.9480000000001</c:v>
                </c:pt>
                <c:pt idx="1747">
                  <c:v>1230.3340000000001</c:v>
                </c:pt>
                <c:pt idx="1748">
                  <c:v>1230.8150000000001</c:v>
                </c:pt>
                <c:pt idx="1749">
                  <c:v>1231.163</c:v>
                </c:pt>
                <c:pt idx="1750">
                  <c:v>1231.3389999999999</c:v>
                </c:pt>
                <c:pt idx="1751">
                  <c:v>1231.4549999999999</c:v>
                </c:pt>
                <c:pt idx="1752">
                  <c:v>1232.741</c:v>
                </c:pt>
                <c:pt idx="1753">
                  <c:v>1233.104</c:v>
                </c:pt>
                <c:pt idx="1754">
                  <c:v>1234.9559999999999</c:v>
                </c:pt>
                <c:pt idx="1755">
                  <c:v>1235.5409999999999</c:v>
                </c:pt>
                <c:pt idx="1756">
                  <c:v>1235.6659999999999</c:v>
                </c:pt>
                <c:pt idx="1757">
                  <c:v>1236.5509999999999</c:v>
                </c:pt>
                <c:pt idx="1758">
                  <c:v>1237.711</c:v>
                </c:pt>
                <c:pt idx="1759">
                  <c:v>1238.6600000000001</c:v>
                </c:pt>
                <c:pt idx="1760">
                  <c:v>1238.5650000000001</c:v>
                </c:pt>
                <c:pt idx="1761">
                  <c:v>1239.5519999999999</c:v>
                </c:pt>
                <c:pt idx="1762">
                  <c:v>1238.2729999999999</c:v>
                </c:pt>
                <c:pt idx="1763">
                  <c:v>1240.575</c:v>
                </c:pt>
                <c:pt idx="1764">
                  <c:v>1241.2439999999999</c:v>
                </c:pt>
                <c:pt idx="1765">
                  <c:v>1240.846</c:v>
                </c:pt>
                <c:pt idx="1766">
                  <c:v>1242.712</c:v>
                </c:pt>
                <c:pt idx="1767">
                  <c:v>1244.297</c:v>
                </c:pt>
                <c:pt idx="1768">
                  <c:v>1243.6500000000001</c:v>
                </c:pt>
                <c:pt idx="1769">
                  <c:v>1245.481</c:v>
                </c:pt>
                <c:pt idx="1770">
                  <c:v>1245.0260000000001</c:v>
                </c:pt>
                <c:pt idx="1771">
                  <c:v>1246.192</c:v>
                </c:pt>
                <c:pt idx="1772">
                  <c:v>1246.8219999999999</c:v>
                </c:pt>
                <c:pt idx="1773">
                  <c:v>1247.3720000000001</c:v>
                </c:pt>
                <c:pt idx="1774">
                  <c:v>1248.3</c:v>
                </c:pt>
                <c:pt idx="1775">
                  <c:v>1247.979</c:v>
                </c:pt>
                <c:pt idx="1776">
                  <c:v>1247.873</c:v>
                </c:pt>
                <c:pt idx="1777">
                  <c:v>1248.896</c:v>
                </c:pt>
                <c:pt idx="1778">
                  <c:v>1249.511</c:v>
                </c:pt>
                <c:pt idx="1779">
                  <c:v>1249.7449999999999</c:v>
                </c:pt>
                <c:pt idx="1780">
                  <c:v>1250.902</c:v>
                </c:pt>
                <c:pt idx="1781">
                  <c:v>1251.614</c:v>
                </c:pt>
                <c:pt idx="1782">
                  <c:v>1251.453</c:v>
                </c:pt>
                <c:pt idx="1783">
                  <c:v>1251.24</c:v>
                </c:pt>
                <c:pt idx="1784">
                  <c:v>1251.72</c:v>
                </c:pt>
                <c:pt idx="1785">
                  <c:v>1251.825</c:v>
                </c:pt>
                <c:pt idx="1786">
                  <c:v>1253.1559999999999</c:v>
                </c:pt>
                <c:pt idx="1787">
                  <c:v>1253.3910000000001</c:v>
                </c:pt>
                <c:pt idx="1788">
                  <c:v>1253.624</c:v>
                </c:pt>
                <c:pt idx="1789">
                  <c:v>1255.1210000000001</c:v>
                </c:pt>
                <c:pt idx="1790">
                  <c:v>1254.2819999999999</c:v>
                </c:pt>
                <c:pt idx="1791">
                  <c:v>1255.0060000000001</c:v>
                </c:pt>
                <c:pt idx="1792">
                  <c:v>1254.4380000000001</c:v>
                </c:pt>
                <c:pt idx="1793">
                  <c:v>1254.97</c:v>
                </c:pt>
                <c:pt idx="1794">
                  <c:v>1255.9780000000001</c:v>
                </c:pt>
                <c:pt idx="1795">
                  <c:v>1256.587</c:v>
                </c:pt>
                <c:pt idx="1796">
                  <c:v>1257.5440000000001</c:v>
                </c:pt>
                <c:pt idx="1797">
                  <c:v>1256.8430000000001</c:v>
                </c:pt>
                <c:pt idx="1798">
                  <c:v>1257.2170000000001</c:v>
                </c:pt>
                <c:pt idx="1799">
                  <c:v>1258.2380000000001</c:v>
                </c:pt>
                <c:pt idx="1800">
                  <c:v>1258.8579999999999</c:v>
                </c:pt>
                <c:pt idx="1801">
                  <c:v>1260.0150000000001</c:v>
                </c:pt>
                <c:pt idx="1802">
                  <c:v>1260.049</c:v>
                </c:pt>
                <c:pt idx="1803">
                  <c:v>1261.367</c:v>
                </c:pt>
                <c:pt idx="1804">
                  <c:v>1260.414</c:v>
                </c:pt>
                <c:pt idx="1805">
                  <c:v>1260.7180000000001</c:v>
                </c:pt>
                <c:pt idx="1806">
                  <c:v>1261.607</c:v>
                </c:pt>
                <c:pt idx="1807">
                  <c:v>1261.4280000000001</c:v>
                </c:pt>
                <c:pt idx="1808">
                  <c:v>1262.2439999999999</c:v>
                </c:pt>
                <c:pt idx="1809">
                  <c:v>1262.7729999999999</c:v>
                </c:pt>
                <c:pt idx="1810">
                  <c:v>1263.126</c:v>
                </c:pt>
                <c:pt idx="1811">
                  <c:v>1263.876</c:v>
                </c:pt>
                <c:pt idx="1812">
                  <c:v>1264.4939999999999</c:v>
                </c:pt>
                <c:pt idx="1813">
                  <c:v>1265.1990000000001</c:v>
                </c:pt>
                <c:pt idx="1814">
                  <c:v>1265.7439999999999</c:v>
                </c:pt>
                <c:pt idx="1815">
                  <c:v>1266.3610000000001</c:v>
                </c:pt>
                <c:pt idx="1816">
                  <c:v>1266.088</c:v>
                </c:pt>
                <c:pt idx="1817">
                  <c:v>1266.298</c:v>
                </c:pt>
                <c:pt idx="1818">
                  <c:v>1267.146</c:v>
                </c:pt>
                <c:pt idx="1819">
                  <c:v>1267.442</c:v>
                </c:pt>
                <c:pt idx="1820">
                  <c:v>1267.3389999999999</c:v>
                </c:pt>
                <c:pt idx="1821">
                  <c:v>1268.5360000000001</c:v>
                </c:pt>
                <c:pt idx="1822">
                  <c:v>1268.741</c:v>
                </c:pt>
                <c:pt idx="1823">
                  <c:v>1268.3810000000001</c:v>
                </c:pt>
                <c:pt idx="1824">
                  <c:v>1269.396</c:v>
                </c:pt>
                <c:pt idx="1825">
                  <c:v>1269.2829999999999</c:v>
                </c:pt>
                <c:pt idx="1826">
                  <c:v>1270.067</c:v>
                </c:pt>
                <c:pt idx="1827">
                  <c:v>1269.9670000000001</c:v>
                </c:pt>
                <c:pt idx="1828">
                  <c:v>1271.097</c:v>
                </c:pt>
                <c:pt idx="1829">
                  <c:v>1269.434</c:v>
                </c:pt>
                <c:pt idx="1830">
                  <c:v>1269.1220000000001</c:v>
                </c:pt>
                <c:pt idx="1831">
                  <c:v>1270.702</c:v>
                </c:pt>
                <c:pt idx="1832">
                  <c:v>1270.713</c:v>
                </c:pt>
                <c:pt idx="1833">
                  <c:v>1271.2940000000001</c:v>
                </c:pt>
                <c:pt idx="1834">
                  <c:v>1272.348</c:v>
                </c:pt>
                <c:pt idx="1835">
                  <c:v>1272.998</c:v>
                </c:pt>
                <c:pt idx="1836">
                  <c:v>1273.0250000000001</c:v>
                </c:pt>
                <c:pt idx="1837">
                  <c:v>1274.1220000000001</c:v>
                </c:pt>
                <c:pt idx="1838">
                  <c:v>1273.6759999999999</c:v>
                </c:pt>
                <c:pt idx="1839">
                  <c:v>1274.566</c:v>
                </c:pt>
                <c:pt idx="1840">
                  <c:v>1274.8589999999999</c:v>
                </c:pt>
                <c:pt idx="1841">
                  <c:v>1275.1489999999999</c:v>
                </c:pt>
                <c:pt idx="1842">
                  <c:v>1275.8779999999999</c:v>
                </c:pt>
                <c:pt idx="1843">
                  <c:v>1275.8019999999999</c:v>
                </c:pt>
                <c:pt idx="1844">
                  <c:v>1276.8</c:v>
                </c:pt>
                <c:pt idx="1845">
                  <c:v>1277.2670000000001</c:v>
                </c:pt>
                <c:pt idx="1846">
                  <c:v>1278.1179999999999</c:v>
                </c:pt>
                <c:pt idx="1847">
                  <c:v>1278.393</c:v>
                </c:pt>
                <c:pt idx="1848">
                  <c:v>1278.9949999999999</c:v>
                </c:pt>
                <c:pt idx="1849">
                  <c:v>1279.44</c:v>
                </c:pt>
                <c:pt idx="1850">
                  <c:v>1280.173</c:v>
                </c:pt>
                <c:pt idx="1851">
                  <c:v>1280.644</c:v>
                </c:pt>
                <c:pt idx="1852">
                  <c:v>1280.7380000000001</c:v>
                </c:pt>
                <c:pt idx="1853">
                  <c:v>1281.2829999999999</c:v>
                </c:pt>
                <c:pt idx="1854">
                  <c:v>1281.5340000000001</c:v>
                </c:pt>
                <c:pt idx="1855">
                  <c:v>1282.06</c:v>
                </c:pt>
                <c:pt idx="1856">
                  <c:v>1282.327</c:v>
                </c:pt>
                <c:pt idx="1857">
                  <c:v>1283.049</c:v>
                </c:pt>
                <c:pt idx="1858">
                  <c:v>1283.4749999999999</c:v>
                </c:pt>
                <c:pt idx="1859">
                  <c:v>1284.5319999999999</c:v>
                </c:pt>
                <c:pt idx="1860">
                  <c:v>1284.463</c:v>
                </c:pt>
                <c:pt idx="1861">
                  <c:v>1284.817</c:v>
                </c:pt>
                <c:pt idx="1862">
                  <c:v>1284.1679999999999</c:v>
                </c:pt>
                <c:pt idx="1863">
                  <c:v>1286.4459999999999</c:v>
                </c:pt>
                <c:pt idx="1864">
                  <c:v>1286.5219999999999</c:v>
                </c:pt>
                <c:pt idx="1865">
                  <c:v>1286.02</c:v>
                </c:pt>
                <c:pt idx="1866">
                  <c:v>1288.0050000000001</c:v>
                </c:pt>
                <c:pt idx="1867">
                  <c:v>1287.1890000000001</c:v>
                </c:pt>
                <c:pt idx="1868">
                  <c:v>1287.463</c:v>
                </c:pt>
                <c:pt idx="1869">
                  <c:v>1288.528</c:v>
                </c:pt>
                <c:pt idx="1870">
                  <c:v>1289.26</c:v>
                </c:pt>
                <c:pt idx="1871">
                  <c:v>1290.1759999999999</c:v>
                </c:pt>
                <c:pt idx="1872">
                  <c:v>1289.8720000000001</c:v>
                </c:pt>
                <c:pt idx="1873">
                  <c:v>1291.4169999999999</c:v>
                </c:pt>
                <c:pt idx="1874">
                  <c:v>1292.0730000000001</c:v>
                </c:pt>
                <c:pt idx="1875">
                  <c:v>1292.164</c:v>
                </c:pt>
                <c:pt idx="1876">
                  <c:v>1292.5050000000001</c:v>
                </c:pt>
                <c:pt idx="1877">
                  <c:v>1292.268</c:v>
                </c:pt>
                <c:pt idx="1878">
                  <c:v>1293.3979999999999</c:v>
                </c:pt>
                <c:pt idx="1879">
                  <c:v>1294.2159999999999</c:v>
                </c:pt>
                <c:pt idx="1880">
                  <c:v>1294.261</c:v>
                </c:pt>
                <c:pt idx="1881">
                  <c:v>1295.0440000000001</c:v>
                </c:pt>
                <c:pt idx="1882">
                  <c:v>1295.087</c:v>
                </c:pt>
                <c:pt idx="1883">
                  <c:v>1296.2190000000001</c:v>
                </c:pt>
                <c:pt idx="1884">
                  <c:v>1296.1389999999999</c:v>
                </c:pt>
                <c:pt idx="1885">
                  <c:v>1297.106</c:v>
                </c:pt>
                <c:pt idx="1886">
                  <c:v>1298.183</c:v>
                </c:pt>
                <c:pt idx="1887">
                  <c:v>1297.989</c:v>
                </c:pt>
                <c:pt idx="1888">
                  <c:v>1298.7850000000001</c:v>
                </c:pt>
                <c:pt idx="1889">
                  <c:v>1299.6949999999999</c:v>
                </c:pt>
                <c:pt idx="1890">
                  <c:v>1299.8130000000001</c:v>
                </c:pt>
                <c:pt idx="1891">
                  <c:v>1299.8720000000001</c:v>
                </c:pt>
                <c:pt idx="1892">
                  <c:v>1300.8150000000001</c:v>
                </c:pt>
                <c:pt idx="1893">
                  <c:v>1300.2819999999999</c:v>
                </c:pt>
                <c:pt idx="1894">
                  <c:v>1301.4269999999999</c:v>
                </c:pt>
                <c:pt idx="1895">
                  <c:v>1301.825</c:v>
                </c:pt>
                <c:pt idx="1896">
                  <c:v>1302.5930000000001</c:v>
                </c:pt>
                <c:pt idx="1897">
                  <c:v>1303.2539999999999</c:v>
                </c:pt>
                <c:pt idx="1898">
                  <c:v>1303.4559999999999</c:v>
                </c:pt>
                <c:pt idx="1899">
                  <c:v>1303.6300000000001</c:v>
                </c:pt>
                <c:pt idx="1900">
                  <c:v>1304.7339999999999</c:v>
                </c:pt>
                <c:pt idx="1901">
                  <c:v>1305.1859999999999</c:v>
                </c:pt>
                <c:pt idx="1902">
                  <c:v>1305.8630000000001</c:v>
                </c:pt>
                <c:pt idx="1903">
                  <c:v>1306.117</c:v>
                </c:pt>
                <c:pt idx="1904">
                  <c:v>1306.7829999999999</c:v>
                </c:pt>
                <c:pt idx="1905">
                  <c:v>1306.856</c:v>
                </c:pt>
                <c:pt idx="1906">
                  <c:v>1306.7850000000001</c:v>
                </c:pt>
                <c:pt idx="1907">
                  <c:v>1308.4010000000001</c:v>
                </c:pt>
                <c:pt idx="1908">
                  <c:v>1308.576</c:v>
                </c:pt>
                <c:pt idx="1909">
                  <c:v>1309.306</c:v>
                </c:pt>
                <c:pt idx="1910">
                  <c:v>1310.1120000000001</c:v>
                </c:pt>
                <c:pt idx="1911">
                  <c:v>1311.5530000000001</c:v>
                </c:pt>
                <c:pt idx="1912">
                  <c:v>1310.586</c:v>
                </c:pt>
                <c:pt idx="1913">
                  <c:v>1311.0229999999999</c:v>
                </c:pt>
                <c:pt idx="1914">
                  <c:v>1312.0889999999999</c:v>
                </c:pt>
                <c:pt idx="1915">
                  <c:v>1311.819</c:v>
                </c:pt>
                <c:pt idx="1916">
                  <c:v>1313.067</c:v>
                </c:pt>
                <c:pt idx="1917">
                  <c:v>1313.3869999999999</c:v>
                </c:pt>
                <c:pt idx="1918">
                  <c:v>1313.6669999999999</c:v>
                </c:pt>
                <c:pt idx="1919">
                  <c:v>1313.748</c:v>
                </c:pt>
                <c:pt idx="1920">
                  <c:v>1315.0519999999999</c:v>
                </c:pt>
                <c:pt idx="1921">
                  <c:v>1314.883</c:v>
                </c:pt>
                <c:pt idx="1922">
                  <c:v>1315.3869999999999</c:v>
                </c:pt>
                <c:pt idx="1923">
                  <c:v>1315.66</c:v>
                </c:pt>
                <c:pt idx="1924">
                  <c:v>1316.739</c:v>
                </c:pt>
                <c:pt idx="1925">
                  <c:v>1317.3</c:v>
                </c:pt>
                <c:pt idx="1926">
                  <c:v>1316.873</c:v>
                </c:pt>
                <c:pt idx="1927">
                  <c:v>1318.29</c:v>
                </c:pt>
                <c:pt idx="1928">
                  <c:v>1318.6420000000001</c:v>
                </c:pt>
                <c:pt idx="1929">
                  <c:v>1318.7560000000001</c:v>
                </c:pt>
                <c:pt idx="1930">
                  <c:v>1319.413</c:v>
                </c:pt>
                <c:pt idx="1931">
                  <c:v>1319.1120000000001</c:v>
                </c:pt>
                <c:pt idx="1932">
                  <c:v>1320.402</c:v>
                </c:pt>
                <c:pt idx="1933">
                  <c:v>1320.924</c:v>
                </c:pt>
                <c:pt idx="1934">
                  <c:v>1320.797</c:v>
                </c:pt>
                <c:pt idx="1935">
                  <c:v>1321.2660000000001</c:v>
                </c:pt>
                <c:pt idx="1936">
                  <c:v>1322.3320000000001</c:v>
                </c:pt>
                <c:pt idx="1937">
                  <c:v>1322.742</c:v>
                </c:pt>
                <c:pt idx="1938">
                  <c:v>1323.09</c:v>
                </c:pt>
                <c:pt idx="1939">
                  <c:v>1323.539</c:v>
                </c:pt>
                <c:pt idx="1940">
                  <c:v>1323.662</c:v>
                </c:pt>
                <c:pt idx="1941">
                  <c:v>1323.934</c:v>
                </c:pt>
                <c:pt idx="1942">
                  <c:v>1324.7719999999999</c:v>
                </c:pt>
                <c:pt idx="1943">
                  <c:v>1325.0740000000001</c:v>
                </c:pt>
                <c:pt idx="1944">
                  <c:v>1326.4069999999999</c:v>
                </c:pt>
                <c:pt idx="1945">
                  <c:v>1326.605</c:v>
                </c:pt>
                <c:pt idx="1946">
                  <c:v>1327.5360000000001</c:v>
                </c:pt>
                <c:pt idx="1947">
                  <c:v>1327.9829999999999</c:v>
                </c:pt>
                <c:pt idx="1948">
                  <c:v>1328.539</c:v>
                </c:pt>
                <c:pt idx="1949">
                  <c:v>1328.047</c:v>
                </c:pt>
                <c:pt idx="1950">
                  <c:v>1328.7460000000001</c:v>
                </c:pt>
                <c:pt idx="1951">
                  <c:v>1328.923</c:v>
                </c:pt>
                <c:pt idx="1952">
                  <c:v>1328.903</c:v>
                </c:pt>
                <c:pt idx="1953">
                  <c:v>1329.2280000000001</c:v>
                </c:pt>
                <c:pt idx="1954">
                  <c:v>1330.2670000000001</c:v>
                </c:pt>
                <c:pt idx="1955">
                  <c:v>1330.741</c:v>
                </c:pt>
                <c:pt idx="1956">
                  <c:v>1330.1880000000001</c:v>
                </c:pt>
                <c:pt idx="1957">
                  <c:v>1333.2090000000001</c:v>
                </c:pt>
                <c:pt idx="1958">
                  <c:v>1333.6559999999999</c:v>
                </c:pt>
                <c:pt idx="1959">
                  <c:v>1333.921</c:v>
                </c:pt>
                <c:pt idx="1960">
                  <c:v>1335.1659999999999</c:v>
                </c:pt>
                <c:pt idx="1961">
                  <c:v>1335.3810000000001</c:v>
                </c:pt>
                <c:pt idx="1962">
                  <c:v>1335.0650000000001</c:v>
                </c:pt>
                <c:pt idx="1963">
                  <c:v>1336.528</c:v>
                </c:pt>
                <c:pt idx="1964">
                  <c:v>1336.1130000000001</c:v>
                </c:pt>
                <c:pt idx="1965">
                  <c:v>1336.3979999999999</c:v>
                </c:pt>
                <c:pt idx="1966">
                  <c:v>1337.5650000000001</c:v>
                </c:pt>
                <c:pt idx="1967">
                  <c:v>1337.787</c:v>
                </c:pt>
                <c:pt idx="1968">
                  <c:v>1338.29</c:v>
                </c:pt>
                <c:pt idx="1969">
                  <c:v>1339.4469999999999</c:v>
                </c:pt>
                <c:pt idx="1970">
                  <c:v>1338.893</c:v>
                </c:pt>
                <c:pt idx="1971">
                  <c:v>1340.248</c:v>
                </c:pt>
                <c:pt idx="1972">
                  <c:v>1340.4</c:v>
                </c:pt>
                <c:pt idx="1973">
                  <c:v>1341.1659999999999</c:v>
                </c:pt>
                <c:pt idx="1974">
                  <c:v>1340.7170000000001</c:v>
                </c:pt>
                <c:pt idx="1975">
                  <c:v>1341.171</c:v>
                </c:pt>
                <c:pt idx="1976">
                  <c:v>1341.866</c:v>
                </c:pt>
                <c:pt idx="1977">
                  <c:v>1342.021</c:v>
                </c:pt>
                <c:pt idx="1978">
                  <c:v>1342.896</c:v>
                </c:pt>
                <c:pt idx="1979">
                  <c:v>1344.375</c:v>
                </c:pt>
                <c:pt idx="1980">
                  <c:v>1343.69</c:v>
                </c:pt>
                <c:pt idx="1981">
                  <c:v>1344.5239999999999</c:v>
                </c:pt>
                <c:pt idx="1982">
                  <c:v>1345.1969999999999</c:v>
                </c:pt>
                <c:pt idx="1983">
                  <c:v>1346.2560000000001</c:v>
                </c:pt>
                <c:pt idx="1984">
                  <c:v>1347.4010000000001</c:v>
                </c:pt>
                <c:pt idx="1985">
                  <c:v>1346.163</c:v>
                </c:pt>
                <c:pt idx="1986">
                  <c:v>1346.5340000000001</c:v>
                </c:pt>
                <c:pt idx="1987">
                  <c:v>1347.6110000000001</c:v>
                </c:pt>
                <c:pt idx="1988">
                  <c:v>1347.607</c:v>
                </c:pt>
                <c:pt idx="1989">
                  <c:v>1347.616</c:v>
                </c:pt>
                <c:pt idx="1990">
                  <c:v>1348.461</c:v>
                </c:pt>
                <c:pt idx="1991">
                  <c:v>1349.1759999999999</c:v>
                </c:pt>
                <c:pt idx="1992">
                  <c:v>1349.1089999999999</c:v>
                </c:pt>
                <c:pt idx="1993">
                  <c:v>1350.143</c:v>
                </c:pt>
                <c:pt idx="1994">
                  <c:v>1350.809</c:v>
                </c:pt>
                <c:pt idx="1995">
                  <c:v>1351.953</c:v>
                </c:pt>
                <c:pt idx="1996">
                  <c:v>1351.499</c:v>
                </c:pt>
                <c:pt idx="1997">
                  <c:v>1352.2929999999999</c:v>
                </c:pt>
                <c:pt idx="1998">
                  <c:v>1352.73</c:v>
                </c:pt>
                <c:pt idx="1999">
                  <c:v>1352.0350000000001</c:v>
                </c:pt>
                <c:pt idx="2000">
                  <c:v>1353.4570000000001</c:v>
                </c:pt>
                <c:pt idx="2001">
                  <c:v>1354.0329999999999</c:v>
                </c:pt>
                <c:pt idx="2002">
                  <c:v>1354.4359999999999</c:v>
                </c:pt>
                <c:pt idx="2003">
                  <c:v>1354.752</c:v>
                </c:pt>
                <c:pt idx="2004">
                  <c:v>1355.194</c:v>
                </c:pt>
                <c:pt idx="2005">
                  <c:v>1356.3420000000001</c:v>
                </c:pt>
                <c:pt idx="2006">
                  <c:v>1356.3330000000001</c:v>
                </c:pt>
                <c:pt idx="2007">
                  <c:v>1357.6990000000001</c:v>
                </c:pt>
                <c:pt idx="2008">
                  <c:v>1357.277</c:v>
                </c:pt>
                <c:pt idx="2009">
                  <c:v>1358.86</c:v>
                </c:pt>
                <c:pt idx="2010">
                  <c:v>1358.8989999999999</c:v>
                </c:pt>
                <c:pt idx="2011">
                  <c:v>1358.68</c:v>
                </c:pt>
                <c:pt idx="2012">
                  <c:v>1360.0340000000001</c:v>
                </c:pt>
                <c:pt idx="2013">
                  <c:v>1360.634</c:v>
                </c:pt>
                <c:pt idx="2014">
                  <c:v>1360.6110000000001</c:v>
                </c:pt>
                <c:pt idx="2015">
                  <c:v>1361.124</c:v>
                </c:pt>
                <c:pt idx="2016">
                  <c:v>1361.758</c:v>
                </c:pt>
                <c:pt idx="2017">
                  <c:v>1361.999</c:v>
                </c:pt>
                <c:pt idx="2018">
                  <c:v>1362.921</c:v>
                </c:pt>
                <c:pt idx="2019">
                  <c:v>1362.761</c:v>
                </c:pt>
                <c:pt idx="2020">
                  <c:v>1365.1790000000001</c:v>
                </c:pt>
                <c:pt idx="2021">
                  <c:v>1363.771</c:v>
                </c:pt>
                <c:pt idx="2022">
                  <c:v>1364.989</c:v>
                </c:pt>
                <c:pt idx="2023">
                  <c:v>1364.53</c:v>
                </c:pt>
                <c:pt idx="2024">
                  <c:v>1365.77</c:v>
                </c:pt>
                <c:pt idx="2025">
                  <c:v>1365.8430000000001</c:v>
                </c:pt>
                <c:pt idx="2026">
                  <c:v>1366.5129999999999</c:v>
                </c:pt>
                <c:pt idx="2027">
                  <c:v>1366.4380000000001</c:v>
                </c:pt>
                <c:pt idx="2028">
                  <c:v>1367.2470000000001</c:v>
                </c:pt>
                <c:pt idx="2029">
                  <c:v>1367.279</c:v>
                </c:pt>
                <c:pt idx="2030">
                  <c:v>1367.8230000000001</c:v>
                </c:pt>
                <c:pt idx="2031">
                  <c:v>1368.7670000000001</c:v>
                </c:pt>
                <c:pt idx="2032">
                  <c:v>1367.8689999999999</c:v>
                </c:pt>
                <c:pt idx="2033">
                  <c:v>1369.385</c:v>
                </c:pt>
                <c:pt idx="2034">
                  <c:v>1370.086</c:v>
                </c:pt>
                <c:pt idx="2035">
                  <c:v>1370.7139999999999</c:v>
                </c:pt>
                <c:pt idx="2036">
                  <c:v>1371.9649999999999</c:v>
                </c:pt>
                <c:pt idx="2037">
                  <c:v>1371.8869999999999</c:v>
                </c:pt>
                <c:pt idx="2038">
                  <c:v>1371.7840000000001</c:v>
                </c:pt>
                <c:pt idx="2039">
                  <c:v>1373.078</c:v>
                </c:pt>
                <c:pt idx="2040">
                  <c:v>1373.7909999999999</c:v>
                </c:pt>
                <c:pt idx="2041">
                  <c:v>1373.1669999999999</c:v>
                </c:pt>
                <c:pt idx="2042">
                  <c:v>1373.7550000000001</c:v>
                </c:pt>
                <c:pt idx="2043">
                  <c:v>1374.732</c:v>
                </c:pt>
                <c:pt idx="2044">
                  <c:v>1375.8489999999999</c:v>
                </c:pt>
                <c:pt idx="2045">
                  <c:v>1375.4090000000001</c:v>
                </c:pt>
                <c:pt idx="2046">
                  <c:v>1376.5820000000001</c:v>
                </c:pt>
                <c:pt idx="2047">
                  <c:v>1376.4849999999999</c:v>
                </c:pt>
                <c:pt idx="2048">
                  <c:v>1377.4880000000001</c:v>
                </c:pt>
                <c:pt idx="2049">
                  <c:v>1376.5440000000001</c:v>
                </c:pt>
                <c:pt idx="2050">
                  <c:v>1378.181</c:v>
                </c:pt>
                <c:pt idx="2051">
                  <c:v>1377.98</c:v>
                </c:pt>
                <c:pt idx="2052">
                  <c:v>1379.6130000000001</c:v>
                </c:pt>
                <c:pt idx="2053">
                  <c:v>1378.94</c:v>
                </c:pt>
                <c:pt idx="2054">
                  <c:v>1379.5630000000001</c:v>
                </c:pt>
                <c:pt idx="2055">
                  <c:v>1379.7</c:v>
                </c:pt>
                <c:pt idx="2056">
                  <c:v>1380.3689999999999</c:v>
                </c:pt>
                <c:pt idx="2057">
                  <c:v>1381.354</c:v>
                </c:pt>
                <c:pt idx="2058">
                  <c:v>1381.664</c:v>
                </c:pt>
                <c:pt idx="2059">
                  <c:v>1381.789</c:v>
                </c:pt>
                <c:pt idx="2060">
                  <c:v>1382.8520000000001</c:v>
                </c:pt>
                <c:pt idx="2061">
                  <c:v>1383.0930000000001</c:v>
                </c:pt>
                <c:pt idx="2062">
                  <c:v>1383.4090000000001</c:v>
                </c:pt>
                <c:pt idx="2063">
                  <c:v>1382.019</c:v>
                </c:pt>
                <c:pt idx="2064">
                  <c:v>1383.134</c:v>
                </c:pt>
                <c:pt idx="2065">
                  <c:v>1383.298</c:v>
                </c:pt>
                <c:pt idx="2066">
                  <c:v>1383.105</c:v>
                </c:pt>
                <c:pt idx="2067">
                  <c:v>1384.3530000000001</c:v>
                </c:pt>
                <c:pt idx="2068">
                  <c:v>1384.567</c:v>
                </c:pt>
                <c:pt idx="2069">
                  <c:v>1384.328</c:v>
                </c:pt>
                <c:pt idx="2070">
                  <c:v>1385.4960000000001</c:v>
                </c:pt>
                <c:pt idx="2071">
                  <c:v>1386.6790000000001</c:v>
                </c:pt>
                <c:pt idx="2072">
                  <c:v>1386.51</c:v>
                </c:pt>
                <c:pt idx="2073">
                  <c:v>1385.288</c:v>
                </c:pt>
                <c:pt idx="2074">
                  <c:v>1386.654</c:v>
                </c:pt>
                <c:pt idx="2075">
                  <c:v>1387.8019999999999</c:v>
                </c:pt>
                <c:pt idx="2076">
                  <c:v>1388.3820000000001</c:v>
                </c:pt>
                <c:pt idx="2077">
                  <c:v>1388.2260000000001</c:v>
                </c:pt>
                <c:pt idx="2078">
                  <c:v>1389.5840000000001</c:v>
                </c:pt>
                <c:pt idx="2079">
                  <c:v>1389.348</c:v>
                </c:pt>
                <c:pt idx="2080">
                  <c:v>1390.383</c:v>
                </c:pt>
                <c:pt idx="2081">
                  <c:v>1390.759</c:v>
                </c:pt>
                <c:pt idx="2082">
                  <c:v>1391.6559999999999</c:v>
                </c:pt>
                <c:pt idx="2083">
                  <c:v>1391.7270000000001</c:v>
                </c:pt>
                <c:pt idx="2084">
                  <c:v>1391.894</c:v>
                </c:pt>
                <c:pt idx="2085">
                  <c:v>1393.2329999999999</c:v>
                </c:pt>
                <c:pt idx="2086">
                  <c:v>1393.1010000000001</c:v>
                </c:pt>
                <c:pt idx="2087">
                  <c:v>1393.45</c:v>
                </c:pt>
                <c:pt idx="2088">
                  <c:v>1393.204</c:v>
                </c:pt>
                <c:pt idx="2089">
                  <c:v>1393.9949999999999</c:v>
                </c:pt>
                <c:pt idx="2090">
                  <c:v>1395.385</c:v>
                </c:pt>
                <c:pt idx="2091">
                  <c:v>1395.2619999999999</c:v>
                </c:pt>
                <c:pt idx="2092">
                  <c:v>1395.4280000000001</c:v>
                </c:pt>
                <c:pt idx="2093">
                  <c:v>1396.16</c:v>
                </c:pt>
                <c:pt idx="2094">
                  <c:v>1396.491</c:v>
                </c:pt>
                <c:pt idx="2095">
                  <c:v>1396.855</c:v>
                </c:pt>
                <c:pt idx="2096">
                  <c:v>1397.7090000000001</c:v>
                </c:pt>
                <c:pt idx="2097">
                  <c:v>1397.9059999999999</c:v>
                </c:pt>
                <c:pt idx="2098">
                  <c:v>1398.1790000000001</c:v>
                </c:pt>
                <c:pt idx="2099">
                  <c:v>1398.76</c:v>
                </c:pt>
                <c:pt idx="2100">
                  <c:v>1399.172</c:v>
                </c:pt>
                <c:pt idx="2101">
                  <c:v>1399.16</c:v>
                </c:pt>
                <c:pt idx="2102">
                  <c:v>1400.164</c:v>
                </c:pt>
                <c:pt idx="2103">
                  <c:v>1400.2619999999999</c:v>
                </c:pt>
                <c:pt idx="2104">
                  <c:v>1401.2449999999999</c:v>
                </c:pt>
                <c:pt idx="2105">
                  <c:v>1401.383</c:v>
                </c:pt>
                <c:pt idx="2106">
                  <c:v>1402.1079999999999</c:v>
                </c:pt>
                <c:pt idx="2107">
                  <c:v>1401.7449999999999</c:v>
                </c:pt>
                <c:pt idx="2108">
                  <c:v>1402.7429999999999</c:v>
                </c:pt>
                <c:pt idx="2109">
                  <c:v>1403.431</c:v>
                </c:pt>
                <c:pt idx="2110">
                  <c:v>1402.7529999999999</c:v>
                </c:pt>
                <c:pt idx="2111">
                  <c:v>1403.0830000000001</c:v>
                </c:pt>
                <c:pt idx="2112">
                  <c:v>1403.722</c:v>
                </c:pt>
                <c:pt idx="2113">
                  <c:v>1404.27</c:v>
                </c:pt>
                <c:pt idx="2114">
                  <c:v>1404.6410000000001</c:v>
                </c:pt>
                <c:pt idx="2115">
                  <c:v>1404.4079999999999</c:v>
                </c:pt>
                <c:pt idx="2116">
                  <c:v>1404.163</c:v>
                </c:pt>
                <c:pt idx="2117">
                  <c:v>1405.5</c:v>
                </c:pt>
                <c:pt idx="2118">
                  <c:v>1405.135</c:v>
                </c:pt>
                <c:pt idx="2119">
                  <c:v>1406.261</c:v>
                </c:pt>
                <c:pt idx="2120">
                  <c:v>1406.288</c:v>
                </c:pt>
                <c:pt idx="2121">
                  <c:v>1407.0809999999999</c:v>
                </c:pt>
                <c:pt idx="2122">
                  <c:v>1406.7819999999999</c:v>
                </c:pt>
                <c:pt idx="2123">
                  <c:v>1408.2090000000001</c:v>
                </c:pt>
                <c:pt idx="2124">
                  <c:v>1407.818</c:v>
                </c:pt>
                <c:pt idx="2125">
                  <c:v>1408.6579999999999</c:v>
                </c:pt>
                <c:pt idx="2126">
                  <c:v>1409.433</c:v>
                </c:pt>
                <c:pt idx="2127">
                  <c:v>1409.0840000000001</c:v>
                </c:pt>
                <c:pt idx="2128">
                  <c:v>1410.578</c:v>
                </c:pt>
                <c:pt idx="2129">
                  <c:v>1411.634</c:v>
                </c:pt>
                <c:pt idx="2130">
                  <c:v>1411.51</c:v>
                </c:pt>
                <c:pt idx="2131">
                  <c:v>1410.578</c:v>
                </c:pt>
                <c:pt idx="2132">
                  <c:v>1412.027</c:v>
                </c:pt>
                <c:pt idx="2133">
                  <c:v>1412.1389999999999</c:v>
                </c:pt>
                <c:pt idx="2134">
                  <c:v>1412.104</c:v>
                </c:pt>
                <c:pt idx="2135">
                  <c:v>1412.164</c:v>
                </c:pt>
                <c:pt idx="2136">
                  <c:v>1413.3420000000001</c:v>
                </c:pt>
                <c:pt idx="2137">
                  <c:v>1413.4069999999999</c:v>
                </c:pt>
                <c:pt idx="2138">
                  <c:v>1415.049</c:v>
                </c:pt>
                <c:pt idx="2139">
                  <c:v>1415.8440000000001</c:v>
                </c:pt>
                <c:pt idx="2140">
                  <c:v>1414.72</c:v>
                </c:pt>
                <c:pt idx="2141">
                  <c:v>1415.6980000000001</c:v>
                </c:pt>
                <c:pt idx="2142">
                  <c:v>1416.19</c:v>
                </c:pt>
                <c:pt idx="2143">
                  <c:v>1416.8620000000001</c:v>
                </c:pt>
                <c:pt idx="2144">
                  <c:v>1417.27</c:v>
                </c:pt>
                <c:pt idx="2145">
                  <c:v>1418.2059999999999</c:v>
                </c:pt>
                <c:pt idx="2146">
                  <c:v>1418.548</c:v>
                </c:pt>
                <c:pt idx="2147">
                  <c:v>1419.0340000000001</c:v>
                </c:pt>
                <c:pt idx="2148">
                  <c:v>1418.96</c:v>
                </c:pt>
                <c:pt idx="2149">
                  <c:v>1418.4449999999999</c:v>
                </c:pt>
                <c:pt idx="2150">
                  <c:v>1419.9469999999999</c:v>
                </c:pt>
                <c:pt idx="2151">
                  <c:v>1419.732</c:v>
                </c:pt>
                <c:pt idx="2152">
                  <c:v>1420.258</c:v>
                </c:pt>
                <c:pt idx="2153">
                  <c:v>1420.9829999999999</c:v>
                </c:pt>
                <c:pt idx="2154">
                  <c:v>1421.615</c:v>
                </c:pt>
                <c:pt idx="2155">
                  <c:v>1421.182</c:v>
                </c:pt>
                <c:pt idx="2156">
                  <c:v>1422.702</c:v>
                </c:pt>
                <c:pt idx="2157">
                  <c:v>1423.4169999999999</c:v>
                </c:pt>
                <c:pt idx="2158">
                  <c:v>1423.8030000000001</c:v>
                </c:pt>
                <c:pt idx="2159">
                  <c:v>1424.069</c:v>
                </c:pt>
                <c:pt idx="2160">
                  <c:v>1423.5250000000001</c:v>
                </c:pt>
                <c:pt idx="2161">
                  <c:v>1425.2260000000001</c:v>
                </c:pt>
                <c:pt idx="2162">
                  <c:v>1424.79</c:v>
                </c:pt>
                <c:pt idx="2163">
                  <c:v>1425.9770000000001</c:v>
                </c:pt>
                <c:pt idx="2164">
                  <c:v>1426.174</c:v>
                </c:pt>
                <c:pt idx="2165">
                  <c:v>1426.72</c:v>
                </c:pt>
                <c:pt idx="2166">
                  <c:v>1426.1769999999999</c:v>
                </c:pt>
                <c:pt idx="2167">
                  <c:v>1427.1610000000001</c:v>
                </c:pt>
                <c:pt idx="2168">
                  <c:v>1428.221</c:v>
                </c:pt>
                <c:pt idx="2169">
                  <c:v>1428.5730000000001</c:v>
                </c:pt>
                <c:pt idx="2170">
                  <c:v>1428.7639999999999</c:v>
                </c:pt>
                <c:pt idx="2171">
                  <c:v>1430.028</c:v>
                </c:pt>
                <c:pt idx="2172">
                  <c:v>1429.491</c:v>
                </c:pt>
                <c:pt idx="2173">
                  <c:v>1430.6110000000001</c:v>
                </c:pt>
                <c:pt idx="2174">
                  <c:v>1430.28</c:v>
                </c:pt>
                <c:pt idx="2175">
                  <c:v>1430.566</c:v>
                </c:pt>
                <c:pt idx="2176">
                  <c:v>1431.605</c:v>
                </c:pt>
                <c:pt idx="2177">
                  <c:v>1431.0509999999999</c:v>
                </c:pt>
                <c:pt idx="2178">
                  <c:v>1431.7080000000001</c:v>
                </c:pt>
                <c:pt idx="2179">
                  <c:v>1431.972</c:v>
                </c:pt>
                <c:pt idx="2180">
                  <c:v>1432.501</c:v>
                </c:pt>
                <c:pt idx="2181">
                  <c:v>1434.452</c:v>
                </c:pt>
                <c:pt idx="2182">
                  <c:v>1434.923</c:v>
                </c:pt>
                <c:pt idx="2183">
                  <c:v>1435.1369999999999</c:v>
                </c:pt>
                <c:pt idx="2184">
                  <c:v>1435.4770000000001</c:v>
                </c:pt>
                <c:pt idx="2185">
                  <c:v>1435.9549999999999</c:v>
                </c:pt>
                <c:pt idx="2186">
                  <c:v>1436.6179999999999</c:v>
                </c:pt>
                <c:pt idx="2187">
                  <c:v>1437.133</c:v>
                </c:pt>
                <c:pt idx="2188">
                  <c:v>1438.452</c:v>
                </c:pt>
                <c:pt idx="2189">
                  <c:v>1438.059</c:v>
                </c:pt>
                <c:pt idx="2190">
                  <c:v>1438.4559999999999</c:v>
                </c:pt>
                <c:pt idx="2191">
                  <c:v>1438.2919999999999</c:v>
                </c:pt>
                <c:pt idx="2192">
                  <c:v>1439.1320000000001</c:v>
                </c:pt>
                <c:pt idx="2193">
                  <c:v>1439.568</c:v>
                </c:pt>
                <c:pt idx="2194">
                  <c:v>1440.4760000000001</c:v>
                </c:pt>
                <c:pt idx="2195">
                  <c:v>1440.4010000000001</c:v>
                </c:pt>
                <c:pt idx="2196">
                  <c:v>1440.819</c:v>
                </c:pt>
                <c:pt idx="2197">
                  <c:v>1441.62</c:v>
                </c:pt>
                <c:pt idx="2198">
                  <c:v>1442.079</c:v>
                </c:pt>
                <c:pt idx="2199">
                  <c:v>1442.0360000000001</c:v>
                </c:pt>
                <c:pt idx="2200">
                  <c:v>1442.674</c:v>
                </c:pt>
                <c:pt idx="2201">
                  <c:v>1443.1479999999999</c:v>
                </c:pt>
                <c:pt idx="2202">
                  <c:v>1443.4849999999999</c:v>
                </c:pt>
                <c:pt idx="2203">
                  <c:v>1444.9570000000001</c:v>
                </c:pt>
                <c:pt idx="2204">
                  <c:v>1444.3520000000001</c:v>
                </c:pt>
                <c:pt idx="2205">
                  <c:v>1444.2439999999999</c:v>
                </c:pt>
                <c:pt idx="2206">
                  <c:v>1445.652</c:v>
                </c:pt>
                <c:pt idx="2207">
                  <c:v>1445.549</c:v>
                </c:pt>
                <c:pt idx="2208">
                  <c:v>1447.164</c:v>
                </c:pt>
                <c:pt idx="2209">
                  <c:v>1447.1849999999999</c:v>
                </c:pt>
                <c:pt idx="2210">
                  <c:v>1447.893</c:v>
                </c:pt>
                <c:pt idx="2211">
                  <c:v>1446.8340000000001</c:v>
                </c:pt>
                <c:pt idx="2212">
                  <c:v>1447.7190000000001</c:v>
                </c:pt>
                <c:pt idx="2213">
                  <c:v>1447.779</c:v>
                </c:pt>
                <c:pt idx="2214">
                  <c:v>1449.797</c:v>
                </c:pt>
                <c:pt idx="2215">
                  <c:v>1450.242</c:v>
                </c:pt>
                <c:pt idx="2216">
                  <c:v>1450.23</c:v>
                </c:pt>
                <c:pt idx="2217">
                  <c:v>1451.183</c:v>
                </c:pt>
                <c:pt idx="2218">
                  <c:v>1451.002</c:v>
                </c:pt>
                <c:pt idx="2219">
                  <c:v>1451.55</c:v>
                </c:pt>
                <c:pt idx="2220">
                  <c:v>1452.22</c:v>
                </c:pt>
                <c:pt idx="2221">
                  <c:v>1452.307</c:v>
                </c:pt>
                <c:pt idx="2222">
                  <c:v>1452.367</c:v>
                </c:pt>
                <c:pt idx="2223">
                  <c:v>1453.1890000000001</c:v>
                </c:pt>
                <c:pt idx="2224">
                  <c:v>1454.15</c:v>
                </c:pt>
                <c:pt idx="2225">
                  <c:v>1454.829</c:v>
                </c:pt>
                <c:pt idx="2226">
                  <c:v>1454.56</c:v>
                </c:pt>
                <c:pt idx="2227">
                  <c:v>1454.9860000000001</c:v>
                </c:pt>
                <c:pt idx="2228">
                  <c:v>1456.4090000000001</c:v>
                </c:pt>
                <c:pt idx="2229">
                  <c:v>1456.4939999999999</c:v>
                </c:pt>
                <c:pt idx="2230">
                  <c:v>1457.338</c:v>
                </c:pt>
                <c:pt idx="2231">
                  <c:v>1457.6769999999999</c:v>
                </c:pt>
                <c:pt idx="2232">
                  <c:v>1458.4259999999999</c:v>
                </c:pt>
                <c:pt idx="2233">
                  <c:v>1458.432</c:v>
                </c:pt>
                <c:pt idx="2234">
                  <c:v>1459.316</c:v>
                </c:pt>
                <c:pt idx="2235">
                  <c:v>1458.9749999999999</c:v>
                </c:pt>
                <c:pt idx="2236">
                  <c:v>1458.9090000000001</c:v>
                </c:pt>
                <c:pt idx="2237">
                  <c:v>1460.623</c:v>
                </c:pt>
                <c:pt idx="2238">
                  <c:v>1460.0650000000001</c:v>
                </c:pt>
                <c:pt idx="2239">
                  <c:v>1460.519</c:v>
                </c:pt>
                <c:pt idx="2240">
                  <c:v>1460.4690000000001</c:v>
                </c:pt>
                <c:pt idx="2241">
                  <c:v>1461.1980000000001</c:v>
                </c:pt>
                <c:pt idx="2242">
                  <c:v>1462.0350000000001</c:v>
                </c:pt>
                <c:pt idx="2243">
                  <c:v>1463.0060000000001</c:v>
                </c:pt>
                <c:pt idx="2244">
                  <c:v>1463.075</c:v>
                </c:pt>
                <c:pt idx="2245">
                  <c:v>1463.79</c:v>
                </c:pt>
                <c:pt idx="2246">
                  <c:v>1462.644</c:v>
                </c:pt>
                <c:pt idx="2247">
                  <c:v>1464.365</c:v>
                </c:pt>
                <c:pt idx="2248">
                  <c:v>1463.9780000000001</c:v>
                </c:pt>
                <c:pt idx="2249">
                  <c:v>1464.1690000000001</c:v>
                </c:pt>
                <c:pt idx="2250">
                  <c:v>1465.8520000000001</c:v>
                </c:pt>
                <c:pt idx="2251">
                  <c:v>1466.404</c:v>
                </c:pt>
                <c:pt idx="2252">
                  <c:v>1466.1969999999999</c:v>
                </c:pt>
                <c:pt idx="2253">
                  <c:v>1466.633</c:v>
                </c:pt>
                <c:pt idx="2254">
                  <c:v>1466.258</c:v>
                </c:pt>
                <c:pt idx="2255">
                  <c:v>1467.912</c:v>
                </c:pt>
                <c:pt idx="2256">
                  <c:v>1468.1179999999999</c:v>
                </c:pt>
                <c:pt idx="2257">
                  <c:v>1468.127</c:v>
                </c:pt>
                <c:pt idx="2258">
                  <c:v>1468.5029999999999</c:v>
                </c:pt>
                <c:pt idx="2259">
                  <c:v>1469.527</c:v>
                </c:pt>
                <c:pt idx="2260">
                  <c:v>1469.7190000000001</c:v>
                </c:pt>
                <c:pt idx="2261">
                  <c:v>1469.482</c:v>
                </c:pt>
                <c:pt idx="2262">
                  <c:v>1471.1849999999999</c:v>
                </c:pt>
                <c:pt idx="2263">
                  <c:v>1471.269</c:v>
                </c:pt>
                <c:pt idx="2264">
                  <c:v>1471.4259999999999</c:v>
                </c:pt>
                <c:pt idx="2265">
                  <c:v>1471.319</c:v>
                </c:pt>
                <c:pt idx="2266">
                  <c:v>1471.933</c:v>
                </c:pt>
                <c:pt idx="2267">
                  <c:v>1472.5830000000001</c:v>
                </c:pt>
                <c:pt idx="2268">
                  <c:v>1473.59</c:v>
                </c:pt>
                <c:pt idx="2269">
                  <c:v>1473.5619999999999</c:v>
                </c:pt>
                <c:pt idx="2270">
                  <c:v>1473.5039999999999</c:v>
                </c:pt>
                <c:pt idx="2271">
                  <c:v>1474.876</c:v>
                </c:pt>
                <c:pt idx="2272">
                  <c:v>1473.5940000000001</c:v>
                </c:pt>
                <c:pt idx="2273">
                  <c:v>1475.731</c:v>
                </c:pt>
                <c:pt idx="2274">
                  <c:v>1474.9490000000001</c:v>
                </c:pt>
                <c:pt idx="2275">
                  <c:v>1475.769</c:v>
                </c:pt>
                <c:pt idx="2276">
                  <c:v>1476.681</c:v>
                </c:pt>
                <c:pt idx="2277">
                  <c:v>1476.183</c:v>
                </c:pt>
                <c:pt idx="2278">
                  <c:v>1475.816</c:v>
                </c:pt>
                <c:pt idx="2279">
                  <c:v>1477.585</c:v>
                </c:pt>
                <c:pt idx="2280">
                  <c:v>1478.2660000000001</c:v>
                </c:pt>
                <c:pt idx="2281">
                  <c:v>1478.3720000000001</c:v>
                </c:pt>
                <c:pt idx="2282">
                  <c:v>1478.1</c:v>
                </c:pt>
                <c:pt idx="2283">
                  <c:v>1478.847</c:v>
                </c:pt>
                <c:pt idx="2284">
                  <c:v>1478.962</c:v>
                </c:pt>
                <c:pt idx="2285">
                  <c:v>1479.701</c:v>
                </c:pt>
                <c:pt idx="2286">
                  <c:v>1479.875</c:v>
                </c:pt>
                <c:pt idx="2287">
                  <c:v>1480.2470000000001</c:v>
                </c:pt>
                <c:pt idx="2288">
                  <c:v>1480.4459999999999</c:v>
                </c:pt>
                <c:pt idx="2289">
                  <c:v>1480.9870000000001</c:v>
                </c:pt>
                <c:pt idx="2290">
                  <c:v>1479.7349999999999</c:v>
                </c:pt>
                <c:pt idx="2291">
                  <c:v>1481.973</c:v>
                </c:pt>
                <c:pt idx="2292">
                  <c:v>1482.2819999999999</c:v>
                </c:pt>
                <c:pt idx="2293">
                  <c:v>1482.249</c:v>
                </c:pt>
                <c:pt idx="2294">
                  <c:v>1482.7049999999999</c:v>
                </c:pt>
                <c:pt idx="2295">
                  <c:v>1484.0260000000001</c:v>
                </c:pt>
                <c:pt idx="2296">
                  <c:v>1483.7940000000001</c:v>
                </c:pt>
                <c:pt idx="2297">
                  <c:v>1484.511</c:v>
                </c:pt>
                <c:pt idx="2298">
                  <c:v>1484.6890000000001</c:v>
                </c:pt>
                <c:pt idx="2299">
                  <c:v>1485.0440000000001</c:v>
                </c:pt>
                <c:pt idx="2300">
                  <c:v>1484.92</c:v>
                </c:pt>
                <c:pt idx="2301">
                  <c:v>1486.223</c:v>
                </c:pt>
                <c:pt idx="2302">
                  <c:v>1486.5920000000001</c:v>
                </c:pt>
                <c:pt idx="2303">
                  <c:v>1486.6110000000001</c:v>
                </c:pt>
                <c:pt idx="2304">
                  <c:v>1487.204</c:v>
                </c:pt>
                <c:pt idx="2305">
                  <c:v>1487.759</c:v>
                </c:pt>
                <c:pt idx="2306">
                  <c:v>1487.489</c:v>
                </c:pt>
                <c:pt idx="2307">
                  <c:v>1488.1859999999999</c:v>
                </c:pt>
                <c:pt idx="2308">
                  <c:v>1488.742</c:v>
                </c:pt>
                <c:pt idx="2309">
                  <c:v>1488.4090000000001</c:v>
                </c:pt>
                <c:pt idx="2310">
                  <c:v>1488.6990000000001</c:v>
                </c:pt>
                <c:pt idx="2311">
                  <c:v>1489.9469999999999</c:v>
                </c:pt>
                <c:pt idx="2312">
                  <c:v>1489.3340000000001</c:v>
                </c:pt>
                <c:pt idx="2313">
                  <c:v>1489.6369999999999</c:v>
                </c:pt>
                <c:pt idx="2314">
                  <c:v>1491.2850000000001</c:v>
                </c:pt>
                <c:pt idx="2315">
                  <c:v>1490.7560000000001</c:v>
                </c:pt>
                <c:pt idx="2316">
                  <c:v>1492.0070000000001</c:v>
                </c:pt>
                <c:pt idx="2317">
                  <c:v>1491.473</c:v>
                </c:pt>
                <c:pt idx="2318">
                  <c:v>1491.9670000000001</c:v>
                </c:pt>
                <c:pt idx="2319">
                  <c:v>1492.2070000000001</c:v>
                </c:pt>
                <c:pt idx="2320">
                  <c:v>1493.261</c:v>
                </c:pt>
                <c:pt idx="2321">
                  <c:v>1493.558</c:v>
                </c:pt>
                <c:pt idx="2322">
                  <c:v>1494.471</c:v>
                </c:pt>
                <c:pt idx="2323">
                  <c:v>1493.8489999999999</c:v>
                </c:pt>
                <c:pt idx="2324">
                  <c:v>1494.222</c:v>
                </c:pt>
                <c:pt idx="2325">
                  <c:v>1493.501</c:v>
                </c:pt>
                <c:pt idx="2326">
                  <c:v>1493.346</c:v>
                </c:pt>
                <c:pt idx="2327">
                  <c:v>1494.749</c:v>
                </c:pt>
                <c:pt idx="2328">
                  <c:v>1494.2370000000001</c:v>
                </c:pt>
                <c:pt idx="2329">
                  <c:v>1494.5730000000001</c:v>
                </c:pt>
                <c:pt idx="2330">
                  <c:v>1495.232</c:v>
                </c:pt>
                <c:pt idx="2331">
                  <c:v>1495.453</c:v>
                </c:pt>
                <c:pt idx="2332">
                  <c:v>1496.5250000000001</c:v>
                </c:pt>
                <c:pt idx="2333">
                  <c:v>1496.02</c:v>
                </c:pt>
                <c:pt idx="2334">
                  <c:v>1496.07</c:v>
                </c:pt>
                <c:pt idx="2335">
                  <c:v>1496.8589999999999</c:v>
                </c:pt>
                <c:pt idx="2336">
                  <c:v>1497.3989999999999</c:v>
                </c:pt>
                <c:pt idx="2337">
                  <c:v>1498.2059999999999</c:v>
                </c:pt>
                <c:pt idx="2338">
                  <c:v>1498.4829999999999</c:v>
                </c:pt>
                <c:pt idx="2339">
                  <c:v>1498.6089999999999</c:v>
                </c:pt>
                <c:pt idx="2340">
                  <c:v>1498.8710000000001</c:v>
                </c:pt>
                <c:pt idx="2341">
                  <c:v>1500.91</c:v>
                </c:pt>
                <c:pt idx="2342">
                  <c:v>1500.192</c:v>
                </c:pt>
                <c:pt idx="2343">
                  <c:v>1501.001</c:v>
                </c:pt>
                <c:pt idx="2344">
                  <c:v>1501.346</c:v>
                </c:pt>
                <c:pt idx="2345">
                  <c:v>1501.462</c:v>
                </c:pt>
                <c:pt idx="2346">
                  <c:v>1502.095</c:v>
                </c:pt>
                <c:pt idx="2347">
                  <c:v>1502.85</c:v>
                </c:pt>
                <c:pt idx="2348">
                  <c:v>1503.527</c:v>
                </c:pt>
                <c:pt idx="2349">
                  <c:v>1503.472</c:v>
                </c:pt>
                <c:pt idx="2350">
                  <c:v>1503.5630000000001</c:v>
                </c:pt>
                <c:pt idx="2351">
                  <c:v>1503.9649999999999</c:v>
                </c:pt>
                <c:pt idx="2352">
                  <c:v>1504.085</c:v>
                </c:pt>
                <c:pt idx="2353">
                  <c:v>1504.2660000000001</c:v>
                </c:pt>
                <c:pt idx="2354">
                  <c:v>1504.7239999999999</c:v>
                </c:pt>
                <c:pt idx="2355">
                  <c:v>1504.4770000000001</c:v>
                </c:pt>
                <c:pt idx="2356">
                  <c:v>1505.194</c:v>
                </c:pt>
                <c:pt idx="2357">
                  <c:v>1506.123</c:v>
                </c:pt>
                <c:pt idx="2358">
                  <c:v>1506.606</c:v>
                </c:pt>
                <c:pt idx="2359">
                  <c:v>1507.0350000000001</c:v>
                </c:pt>
                <c:pt idx="2360">
                  <c:v>1508.172</c:v>
                </c:pt>
                <c:pt idx="2361">
                  <c:v>1508.133</c:v>
                </c:pt>
                <c:pt idx="2362">
                  <c:v>1508.739</c:v>
                </c:pt>
                <c:pt idx="2363">
                  <c:v>1507.818</c:v>
                </c:pt>
                <c:pt idx="2364">
                  <c:v>1508.162</c:v>
                </c:pt>
                <c:pt idx="2365">
                  <c:v>1508.405</c:v>
                </c:pt>
                <c:pt idx="2366">
                  <c:v>1510.3050000000001</c:v>
                </c:pt>
                <c:pt idx="2367">
                  <c:v>1510.49</c:v>
                </c:pt>
                <c:pt idx="2368">
                  <c:v>1511.819</c:v>
                </c:pt>
                <c:pt idx="2369">
                  <c:v>1511.8810000000001</c:v>
                </c:pt>
                <c:pt idx="2370">
                  <c:v>1511.72</c:v>
                </c:pt>
                <c:pt idx="2371">
                  <c:v>1512.721</c:v>
                </c:pt>
                <c:pt idx="2372">
                  <c:v>1511.395</c:v>
                </c:pt>
                <c:pt idx="2373">
                  <c:v>1513.605</c:v>
                </c:pt>
                <c:pt idx="2374">
                  <c:v>1513.597</c:v>
                </c:pt>
                <c:pt idx="2375">
                  <c:v>1512.998</c:v>
                </c:pt>
                <c:pt idx="2376">
                  <c:v>1513.8679999999999</c:v>
                </c:pt>
                <c:pt idx="2377">
                  <c:v>1514.193</c:v>
                </c:pt>
                <c:pt idx="2378">
                  <c:v>1514.25</c:v>
                </c:pt>
                <c:pt idx="2379">
                  <c:v>1515.5840000000001</c:v>
                </c:pt>
                <c:pt idx="2380">
                  <c:v>1515.7919999999999</c:v>
                </c:pt>
                <c:pt idx="2381">
                  <c:v>1516.2380000000001</c:v>
                </c:pt>
                <c:pt idx="2382">
                  <c:v>1517.5450000000001</c:v>
                </c:pt>
                <c:pt idx="2383">
                  <c:v>1517.1869999999999</c:v>
                </c:pt>
                <c:pt idx="2384">
                  <c:v>1517.6669999999999</c:v>
                </c:pt>
                <c:pt idx="2385">
                  <c:v>1518.0909999999999</c:v>
                </c:pt>
                <c:pt idx="2386">
                  <c:v>1518.8610000000001</c:v>
                </c:pt>
                <c:pt idx="2387">
                  <c:v>1517.857</c:v>
                </c:pt>
                <c:pt idx="2388">
                  <c:v>1520.325</c:v>
                </c:pt>
                <c:pt idx="2389">
                  <c:v>1518.4860000000001</c:v>
                </c:pt>
                <c:pt idx="2390">
                  <c:v>1519.4490000000001</c:v>
                </c:pt>
                <c:pt idx="2391">
                  <c:v>1520.133</c:v>
                </c:pt>
                <c:pt idx="2392">
                  <c:v>1520.4670000000001</c:v>
                </c:pt>
                <c:pt idx="2393">
                  <c:v>1521.3710000000001</c:v>
                </c:pt>
                <c:pt idx="2394">
                  <c:v>1521.799</c:v>
                </c:pt>
                <c:pt idx="2395">
                  <c:v>1522.4780000000001</c:v>
                </c:pt>
                <c:pt idx="2396">
                  <c:v>1521.91</c:v>
                </c:pt>
                <c:pt idx="2397">
                  <c:v>1523.0640000000001</c:v>
                </c:pt>
                <c:pt idx="2398">
                  <c:v>1522.962</c:v>
                </c:pt>
                <c:pt idx="2399">
                  <c:v>1523.82</c:v>
                </c:pt>
                <c:pt idx="2400">
                  <c:v>1524.0830000000001</c:v>
                </c:pt>
                <c:pt idx="2401">
                  <c:v>1525.0129999999999</c:v>
                </c:pt>
                <c:pt idx="2402">
                  <c:v>1524.751</c:v>
                </c:pt>
                <c:pt idx="2403">
                  <c:v>1525.9190000000001</c:v>
                </c:pt>
                <c:pt idx="2404">
                  <c:v>1524.9380000000001</c:v>
                </c:pt>
                <c:pt idx="2405">
                  <c:v>1525.9269999999999</c:v>
                </c:pt>
                <c:pt idx="2406">
                  <c:v>1525.787</c:v>
                </c:pt>
                <c:pt idx="2407">
                  <c:v>1525.7329999999999</c:v>
                </c:pt>
                <c:pt idx="2408">
                  <c:v>1526.557</c:v>
                </c:pt>
                <c:pt idx="2409">
                  <c:v>1527.5930000000001</c:v>
                </c:pt>
                <c:pt idx="2410">
                  <c:v>1527.818</c:v>
                </c:pt>
                <c:pt idx="2411">
                  <c:v>1528.442</c:v>
                </c:pt>
                <c:pt idx="2412">
                  <c:v>1529.336</c:v>
                </c:pt>
                <c:pt idx="2413">
                  <c:v>1528.7180000000001</c:v>
                </c:pt>
                <c:pt idx="2414">
                  <c:v>1530.0809999999999</c:v>
                </c:pt>
                <c:pt idx="2415">
                  <c:v>1529.328</c:v>
                </c:pt>
                <c:pt idx="2416">
                  <c:v>1529.48</c:v>
                </c:pt>
                <c:pt idx="2417">
                  <c:v>1530.8389999999999</c:v>
                </c:pt>
                <c:pt idx="2418">
                  <c:v>1531.1579999999999</c:v>
                </c:pt>
                <c:pt idx="2419">
                  <c:v>1531.5640000000001</c:v>
                </c:pt>
                <c:pt idx="2420">
                  <c:v>1532.6489999999999</c:v>
                </c:pt>
                <c:pt idx="2421">
                  <c:v>1532.547</c:v>
                </c:pt>
                <c:pt idx="2422">
                  <c:v>1533.43</c:v>
                </c:pt>
                <c:pt idx="2423">
                  <c:v>1533.6189999999999</c:v>
                </c:pt>
                <c:pt idx="2424">
                  <c:v>1535.182</c:v>
                </c:pt>
                <c:pt idx="2425">
                  <c:v>1534.768</c:v>
                </c:pt>
                <c:pt idx="2426">
                  <c:v>1535.778</c:v>
                </c:pt>
                <c:pt idx="2427">
                  <c:v>1535.241</c:v>
                </c:pt>
                <c:pt idx="2428">
                  <c:v>1535.615</c:v>
                </c:pt>
                <c:pt idx="2429">
                  <c:v>1535.54</c:v>
                </c:pt>
                <c:pt idx="2430">
                  <c:v>1536.011</c:v>
                </c:pt>
                <c:pt idx="2431">
                  <c:v>1537.546</c:v>
                </c:pt>
                <c:pt idx="2432">
                  <c:v>1536.6690000000001</c:v>
                </c:pt>
                <c:pt idx="2433">
                  <c:v>1536.9770000000001</c:v>
                </c:pt>
                <c:pt idx="2434">
                  <c:v>1538.6369999999999</c:v>
                </c:pt>
                <c:pt idx="2435">
                  <c:v>1538.81</c:v>
                </c:pt>
                <c:pt idx="2436">
                  <c:v>1540.6559999999999</c:v>
                </c:pt>
                <c:pt idx="2437">
                  <c:v>1540.452</c:v>
                </c:pt>
                <c:pt idx="2438">
                  <c:v>1540.5229999999999</c:v>
                </c:pt>
                <c:pt idx="2439">
                  <c:v>1539.5840000000001</c:v>
                </c:pt>
                <c:pt idx="2440">
                  <c:v>1540.4880000000001</c:v>
                </c:pt>
                <c:pt idx="2441">
                  <c:v>1540.96</c:v>
                </c:pt>
                <c:pt idx="2442">
                  <c:v>1542.4480000000001</c:v>
                </c:pt>
                <c:pt idx="2443">
                  <c:v>1541.788</c:v>
                </c:pt>
                <c:pt idx="2444">
                  <c:v>1541.9829999999999</c:v>
                </c:pt>
                <c:pt idx="2445">
                  <c:v>1542.933</c:v>
                </c:pt>
                <c:pt idx="2446">
                  <c:v>1542.886</c:v>
                </c:pt>
                <c:pt idx="2447">
                  <c:v>1543.441</c:v>
                </c:pt>
                <c:pt idx="2448">
                  <c:v>1544.173</c:v>
                </c:pt>
                <c:pt idx="2449">
                  <c:v>1544.7629999999999</c:v>
                </c:pt>
                <c:pt idx="2450">
                  <c:v>1545.3989999999999</c:v>
                </c:pt>
                <c:pt idx="2451">
                  <c:v>1544.6679999999999</c:v>
                </c:pt>
                <c:pt idx="2452">
                  <c:v>1546.0540000000001</c:v>
                </c:pt>
                <c:pt idx="2453">
                  <c:v>1546.5170000000001</c:v>
                </c:pt>
                <c:pt idx="2454">
                  <c:v>1546.14</c:v>
                </c:pt>
                <c:pt idx="2455">
                  <c:v>1547.135</c:v>
                </c:pt>
                <c:pt idx="2456">
                  <c:v>1547.6369999999999</c:v>
                </c:pt>
                <c:pt idx="2457">
                  <c:v>1548.7149999999999</c:v>
                </c:pt>
                <c:pt idx="2458">
                  <c:v>1548.2170000000001</c:v>
                </c:pt>
                <c:pt idx="2459">
                  <c:v>1548.415</c:v>
                </c:pt>
                <c:pt idx="2460">
                  <c:v>1548.671</c:v>
                </c:pt>
                <c:pt idx="2461">
                  <c:v>1549.202</c:v>
                </c:pt>
                <c:pt idx="2462">
                  <c:v>1548.8340000000001</c:v>
                </c:pt>
                <c:pt idx="2463">
                  <c:v>1549.547</c:v>
                </c:pt>
                <c:pt idx="2464">
                  <c:v>1550.376</c:v>
                </c:pt>
                <c:pt idx="2465">
                  <c:v>1551.1469999999999</c:v>
                </c:pt>
                <c:pt idx="2466">
                  <c:v>1551.2639999999999</c:v>
                </c:pt>
                <c:pt idx="2467">
                  <c:v>1550.8140000000001</c:v>
                </c:pt>
                <c:pt idx="2468">
                  <c:v>1551.104</c:v>
                </c:pt>
                <c:pt idx="2469">
                  <c:v>1552.511</c:v>
                </c:pt>
                <c:pt idx="2470">
                  <c:v>1553.008</c:v>
                </c:pt>
                <c:pt idx="2471">
                  <c:v>1553.123</c:v>
                </c:pt>
                <c:pt idx="2472">
                  <c:v>1553.7819999999999</c:v>
                </c:pt>
                <c:pt idx="2473">
                  <c:v>1553.9670000000001</c:v>
                </c:pt>
                <c:pt idx="2474">
                  <c:v>1554.319</c:v>
                </c:pt>
                <c:pt idx="2475">
                  <c:v>1554.085</c:v>
                </c:pt>
                <c:pt idx="2476">
                  <c:v>1554.8520000000001</c:v>
                </c:pt>
                <c:pt idx="2477">
                  <c:v>1555.432</c:v>
                </c:pt>
                <c:pt idx="2478">
                  <c:v>1555.625</c:v>
                </c:pt>
                <c:pt idx="2479">
                  <c:v>1555.9469999999999</c:v>
                </c:pt>
                <c:pt idx="2480">
                  <c:v>1556.116</c:v>
                </c:pt>
                <c:pt idx="2481">
                  <c:v>1556.99</c:v>
                </c:pt>
                <c:pt idx="2482">
                  <c:v>1556.8710000000001</c:v>
                </c:pt>
                <c:pt idx="2483">
                  <c:v>1558.0340000000001</c:v>
                </c:pt>
                <c:pt idx="2484">
                  <c:v>1558.0519999999999</c:v>
                </c:pt>
                <c:pt idx="2485">
                  <c:v>1557.931</c:v>
                </c:pt>
                <c:pt idx="2486">
                  <c:v>1559.3309999999999</c:v>
                </c:pt>
                <c:pt idx="2487">
                  <c:v>1558.885</c:v>
                </c:pt>
                <c:pt idx="2488">
                  <c:v>1559.07</c:v>
                </c:pt>
                <c:pt idx="2489">
                  <c:v>1560.0419999999999</c:v>
                </c:pt>
                <c:pt idx="2490">
                  <c:v>1560.9369999999999</c:v>
                </c:pt>
                <c:pt idx="2491">
                  <c:v>1561.192</c:v>
                </c:pt>
                <c:pt idx="2492">
                  <c:v>1562.14</c:v>
                </c:pt>
                <c:pt idx="2493">
                  <c:v>1562.2950000000001</c:v>
                </c:pt>
                <c:pt idx="2494">
                  <c:v>1561.7860000000001</c:v>
                </c:pt>
                <c:pt idx="2495">
                  <c:v>1562.82</c:v>
                </c:pt>
                <c:pt idx="2496">
                  <c:v>1563.5719999999999</c:v>
                </c:pt>
                <c:pt idx="2497">
                  <c:v>1563.0129999999999</c:v>
                </c:pt>
                <c:pt idx="2498">
                  <c:v>1563.7919999999999</c:v>
                </c:pt>
                <c:pt idx="2499">
                  <c:v>1564.4880000000001</c:v>
                </c:pt>
                <c:pt idx="2500">
                  <c:v>1563.674</c:v>
                </c:pt>
                <c:pt idx="2501">
                  <c:v>1565.297</c:v>
                </c:pt>
                <c:pt idx="2502">
                  <c:v>1565.366</c:v>
                </c:pt>
                <c:pt idx="2503">
                  <c:v>1565.585</c:v>
                </c:pt>
                <c:pt idx="2504">
                  <c:v>1565.4649999999999</c:v>
                </c:pt>
                <c:pt idx="2505">
                  <c:v>1565.846</c:v>
                </c:pt>
                <c:pt idx="2506">
                  <c:v>1565.1790000000001</c:v>
                </c:pt>
                <c:pt idx="2507">
                  <c:v>1565.576</c:v>
                </c:pt>
                <c:pt idx="2508">
                  <c:v>1566.6310000000001</c:v>
                </c:pt>
                <c:pt idx="2509">
                  <c:v>1566.9590000000001</c:v>
                </c:pt>
                <c:pt idx="2510">
                  <c:v>1567.5150000000001</c:v>
                </c:pt>
                <c:pt idx="2511">
                  <c:v>1566.8710000000001</c:v>
                </c:pt>
                <c:pt idx="2512">
                  <c:v>1567.6859999999999</c:v>
                </c:pt>
                <c:pt idx="2513">
                  <c:v>1567.3330000000001</c:v>
                </c:pt>
                <c:pt idx="2514">
                  <c:v>1568.5309999999999</c:v>
                </c:pt>
                <c:pt idx="2515">
                  <c:v>1569.348</c:v>
                </c:pt>
                <c:pt idx="2516">
                  <c:v>1568.7860000000001</c:v>
                </c:pt>
                <c:pt idx="2517">
                  <c:v>1569.383</c:v>
                </c:pt>
                <c:pt idx="2518">
                  <c:v>1571.02</c:v>
                </c:pt>
                <c:pt idx="2519">
                  <c:v>1569.1220000000001</c:v>
                </c:pt>
                <c:pt idx="2520">
                  <c:v>1570.671</c:v>
                </c:pt>
                <c:pt idx="2521">
                  <c:v>1570.606</c:v>
                </c:pt>
                <c:pt idx="2522">
                  <c:v>1570.998</c:v>
                </c:pt>
                <c:pt idx="2523">
                  <c:v>1571.5889999999999</c:v>
                </c:pt>
                <c:pt idx="2524">
                  <c:v>1571.6220000000001</c:v>
                </c:pt>
                <c:pt idx="2525">
                  <c:v>1572.2249999999999</c:v>
                </c:pt>
                <c:pt idx="2526">
                  <c:v>1572.556</c:v>
                </c:pt>
                <c:pt idx="2527">
                  <c:v>1573.585</c:v>
                </c:pt>
                <c:pt idx="2528">
                  <c:v>1573.501</c:v>
                </c:pt>
                <c:pt idx="2529">
                  <c:v>1574.0129999999999</c:v>
                </c:pt>
                <c:pt idx="2530">
                  <c:v>1573.886</c:v>
                </c:pt>
                <c:pt idx="2531">
                  <c:v>1574.644</c:v>
                </c:pt>
                <c:pt idx="2532">
                  <c:v>1574.954</c:v>
                </c:pt>
                <c:pt idx="2533">
                  <c:v>1575.867</c:v>
                </c:pt>
                <c:pt idx="2534">
                  <c:v>1576.1</c:v>
                </c:pt>
                <c:pt idx="2535">
                  <c:v>1576.1559999999999</c:v>
                </c:pt>
                <c:pt idx="2536">
                  <c:v>1575.9749999999999</c:v>
                </c:pt>
                <c:pt idx="2537">
                  <c:v>1576.3620000000001</c:v>
                </c:pt>
                <c:pt idx="2538">
                  <c:v>1576.329</c:v>
                </c:pt>
                <c:pt idx="2539">
                  <c:v>1576.8710000000001</c:v>
                </c:pt>
                <c:pt idx="2540">
                  <c:v>1578.0050000000001</c:v>
                </c:pt>
                <c:pt idx="2541">
                  <c:v>1577.877</c:v>
                </c:pt>
                <c:pt idx="2542">
                  <c:v>1578.098</c:v>
                </c:pt>
                <c:pt idx="2543">
                  <c:v>1579.066</c:v>
                </c:pt>
                <c:pt idx="2544">
                  <c:v>1579.8910000000001</c:v>
                </c:pt>
                <c:pt idx="2545">
                  <c:v>1580.075</c:v>
                </c:pt>
                <c:pt idx="2546">
                  <c:v>1580.0820000000001</c:v>
                </c:pt>
                <c:pt idx="2547">
                  <c:v>1580.13</c:v>
                </c:pt>
                <c:pt idx="2548">
                  <c:v>1580.5</c:v>
                </c:pt>
                <c:pt idx="2549">
                  <c:v>1580.143</c:v>
                </c:pt>
                <c:pt idx="2550">
                  <c:v>1582.077</c:v>
                </c:pt>
                <c:pt idx="2551">
                  <c:v>1582.076</c:v>
                </c:pt>
                <c:pt idx="2552">
                  <c:v>1581.443</c:v>
                </c:pt>
                <c:pt idx="2553">
                  <c:v>1582.0840000000001</c:v>
                </c:pt>
                <c:pt idx="2554">
                  <c:v>1583.6179999999999</c:v>
                </c:pt>
                <c:pt idx="2555">
                  <c:v>1582.7650000000001</c:v>
                </c:pt>
                <c:pt idx="2556">
                  <c:v>1584.1110000000001</c:v>
                </c:pt>
                <c:pt idx="2557">
                  <c:v>1584.329</c:v>
                </c:pt>
                <c:pt idx="2558">
                  <c:v>1584.848</c:v>
                </c:pt>
                <c:pt idx="2559">
                  <c:v>1585.722</c:v>
                </c:pt>
                <c:pt idx="2560">
                  <c:v>1586.393</c:v>
                </c:pt>
                <c:pt idx="2561">
                  <c:v>1585.808</c:v>
                </c:pt>
                <c:pt idx="2562">
                  <c:v>1587.2149999999999</c:v>
                </c:pt>
                <c:pt idx="2563">
                  <c:v>1586.402</c:v>
                </c:pt>
                <c:pt idx="2564">
                  <c:v>1587.009</c:v>
                </c:pt>
                <c:pt idx="2565">
                  <c:v>1587.1389999999999</c:v>
                </c:pt>
                <c:pt idx="2566">
                  <c:v>1587.826</c:v>
                </c:pt>
                <c:pt idx="2567">
                  <c:v>1588.443</c:v>
                </c:pt>
                <c:pt idx="2568">
                  <c:v>1588.558</c:v>
                </c:pt>
                <c:pt idx="2569">
                  <c:v>1588.2159999999999</c:v>
                </c:pt>
                <c:pt idx="2570">
                  <c:v>1589.1189999999999</c:v>
                </c:pt>
                <c:pt idx="2571">
                  <c:v>1590.6030000000001</c:v>
                </c:pt>
                <c:pt idx="2572">
                  <c:v>1591.4949999999999</c:v>
                </c:pt>
                <c:pt idx="2573">
                  <c:v>1590.1189999999999</c:v>
                </c:pt>
                <c:pt idx="2574">
                  <c:v>1589.567</c:v>
                </c:pt>
                <c:pt idx="2575">
                  <c:v>1589.9459999999999</c:v>
                </c:pt>
                <c:pt idx="2576">
                  <c:v>1590.752</c:v>
                </c:pt>
                <c:pt idx="2577">
                  <c:v>1591.1959999999999</c:v>
                </c:pt>
                <c:pt idx="2578">
                  <c:v>1591.539</c:v>
                </c:pt>
                <c:pt idx="2579">
                  <c:v>1590.395</c:v>
                </c:pt>
                <c:pt idx="2580">
                  <c:v>1590.896</c:v>
                </c:pt>
                <c:pt idx="2581">
                  <c:v>1591.191</c:v>
                </c:pt>
                <c:pt idx="2582">
                  <c:v>1592.4659999999999</c:v>
                </c:pt>
                <c:pt idx="2583">
                  <c:v>1592.8050000000001</c:v>
                </c:pt>
                <c:pt idx="2584">
                  <c:v>1593.6420000000001</c:v>
                </c:pt>
                <c:pt idx="2585">
                  <c:v>1593.356</c:v>
                </c:pt>
                <c:pt idx="2586">
                  <c:v>1593.3979999999999</c:v>
                </c:pt>
                <c:pt idx="2587">
                  <c:v>1594.377</c:v>
                </c:pt>
                <c:pt idx="2588">
                  <c:v>1594.4110000000001</c:v>
                </c:pt>
                <c:pt idx="2589">
                  <c:v>1596.316</c:v>
                </c:pt>
                <c:pt idx="2590">
                  <c:v>1595.951</c:v>
                </c:pt>
                <c:pt idx="2591">
                  <c:v>1596.576</c:v>
                </c:pt>
                <c:pt idx="2592">
                  <c:v>1596.3869999999999</c:v>
                </c:pt>
                <c:pt idx="2593">
                  <c:v>1595.616</c:v>
                </c:pt>
                <c:pt idx="2594">
                  <c:v>1596.41</c:v>
                </c:pt>
                <c:pt idx="2595">
                  <c:v>1596.2090000000001</c:v>
                </c:pt>
                <c:pt idx="2596">
                  <c:v>1597.115</c:v>
                </c:pt>
                <c:pt idx="2597">
                  <c:v>1599.51</c:v>
                </c:pt>
                <c:pt idx="2598">
                  <c:v>1598.675</c:v>
                </c:pt>
                <c:pt idx="2599">
                  <c:v>1598.748</c:v>
                </c:pt>
                <c:pt idx="2600">
                  <c:v>1599.135</c:v>
                </c:pt>
                <c:pt idx="2601">
                  <c:v>1599.79</c:v>
                </c:pt>
                <c:pt idx="2602">
                  <c:v>1599.269</c:v>
                </c:pt>
                <c:pt idx="2603">
                  <c:v>1600.768</c:v>
                </c:pt>
                <c:pt idx="2604">
                  <c:v>1599.4449999999999</c:v>
                </c:pt>
                <c:pt idx="2605">
                  <c:v>1600.9369999999999</c:v>
                </c:pt>
                <c:pt idx="2606">
                  <c:v>1600.442</c:v>
                </c:pt>
                <c:pt idx="2607">
                  <c:v>1602.373</c:v>
                </c:pt>
                <c:pt idx="2608">
                  <c:v>1601.9380000000001</c:v>
                </c:pt>
                <c:pt idx="2609">
                  <c:v>1602.2529999999999</c:v>
                </c:pt>
                <c:pt idx="2610">
                  <c:v>1603.335</c:v>
                </c:pt>
                <c:pt idx="2611">
                  <c:v>1603.846</c:v>
                </c:pt>
                <c:pt idx="2612">
                  <c:v>1604.008</c:v>
                </c:pt>
                <c:pt idx="2613">
                  <c:v>1603.82</c:v>
                </c:pt>
                <c:pt idx="2614">
                  <c:v>1605.0119999999999</c:v>
                </c:pt>
                <c:pt idx="2615">
                  <c:v>1604.9549999999999</c:v>
                </c:pt>
                <c:pt idx="2616">
                  <c:v>1605.115</c:v>
                </c:pt>
                <c:pt idx="2617">
                  <c:v>1606.951</c:v>
                </c:pt>
                <c:pt idx="2618">
                  <c:v>1605.527</c:v>
                </c:pt>
                <c:pt idx="2619">
                  <c:v>1606.8040000000001</c:v>
                </c:pt>
                <c:pt idx="2620">
                  <c:v>1606.604</c:v>
                </c:pt>
                <c:pt idx="2621">
                  <c:v>1607.971</c:v>
                </c:pt>
                <c:pt idx="2622">
                  <c:v>1608.4010000000001</c:v>
                </c:pt>
                <c:pt idx="2623">
                  <c:v>1608.0640000000001</c:v>
                </c:pt>
                <c:pt idx="2624">
                  <c:v>1608.748</c:v>
                </c:pt>
                <c:pt idx="2625">
                  <c:v>1609.3219999999999</c:v>
                </c:pt>
                <c:pt idx="2626">
                  <c:v>1609.0709999999999</c:v>
                </c:pt>
                <c:pt idx="2627">
                  <c:v>1609.82</c:v>
                </c:pt>
                <c:pt idx="2628">
                  <c:v>1610.7629999999999</c:v>
                </c:pt>
                <c:pt idx="2629">
                  <c:v>1609.87</c:v>
                </c:pt>
                <c:pt idx="2630">
                  <c:v>1610.548</c:v>
                </c:pt>
                <c:pt idx="2631">
                  <c:v>1611.9649999999999</c:v>
                </c:pt>
                <c:pt idx="2632">
                  <c:v>1611.896</c:v>
                </c:pt>
                <c:pt idx="2633">
                  <c:v>1612.153</c:v>
                </c:pt>
                <c:pt idx="2634">
                  <c:v>1612.076</c:v>
                </c:pt>
                <c:pt idx="2635">
                  <c:v>1612.538</c:v>
                </c:pt>
                <c:pt idx="2636">
                  <c:v>1612.8789999999999</c:v>
                </c:pt>
                <c:pt idx="2637">
                  <c:v>1613.3589999999999</c:v>
                </c:pt>
                <c:pt idx="2638">
                  <c:v>1613.2370000000001</c:v>
                </c:pt>
                <c:pt idx="2639">
                  <c:v>1613.162</c:v>
                </c:pt>
                <c:pt idx="2640">
                  <c:v>1614.595</c:v>
                </c:pt>
                <c:pt idx="2641">
                  <c:v>1613.816</c:v>
                </c:pt>
                <c:pt idx="2642">
                  <c:v>1614.4079999999999</c:v>
                </c:pt>
                <c:pt idx="2643">
                  <c:v>1614.88</c:v>
                </c:pt>
                <c:pt idx="2644">
                  <c:v>1615.5329999999999</c:v>
                </c:pt>
                <c:pt idx="2645">
                  <c:v>1616.3440000000001</c:v>
                </c:pt>
                <c:pt idx="2646">
                  <c:v>1616.4780000000001</c:v>
                </c:pt>
                <c:pt idx="2647">
                  <c:v>1617.11</c:v>
                </c:pt>
                <c:pt idx="2648">
                  <c:v>1616.5119999999999</c:v>
                </c:pt>
                <c:pt idx="2649">
                  <c:v>1616.307</c:v>
                </c:pt>
                <c:pt idx="2650">
                  <c:v>1617.644</c:v>
                </c:pt>
                <c:pt idx="2651">
                  <c:v>1617.7349999999999</c:v>
                </c:pt>
                <c:pt idx="2652">
                  <c:v>1617.7380000000001</c:v>
                </c:pt>
                <c:pt idx="2653">
                  <c:v>1618.723</c:v>
                </c:pt>
                <c:pt idx="2654">
                  <c:v>1619.0820000000001</c:v>
                </c:pt>
                <c:pt idx="2655">
                  <c:v>1618.3720000000001</c:v>
                </c:pt>
                <c:pt idx="2656">
                  <c:v>1620.53</c:v>
                </c:pt>
                <c:pt idx="2657">
                  <c:v>1620.9469999999999</c:v>
                </c:pt>
                <c:pt idx="2658">
                  <c:v>1620.1410000000001</c:v>
                </c:pt>
                <c:pt idx="2659">
                  <c:v>1622.2850000000001</c:v>
                </c:pt>
                <c:pt idx="2660">
                  <c:v>1622.5630000000001</c:v>
                </c:pt>
                <c:pt idx="2661">
                  <c:v>1621.6679999999999</c:v>
                </c:pt>
                <c:pt idx="2662">
                  <c:v>1622.62</c:v>
                </c:pt>
                <c:pt idx="2663">
                  <c:v>1623.529</c:v>
                </c:pt>
                <c:pt idx="2664">
                  <c:v>1622.6890000000001</c:v>
                </c:pt>
                <c:pt idx="2665">
                  <c:v>1623.4</c:v>
                </c:pt>
                <c:pt idx="2666">
                  <c:v>1624.8309999999999</c:v>
                </c:pt>
                <c:pt idx="2667">
                  <c:v>1624.701</c:v>
                </c:pt>
                <c:pt idx="2668">
                  <c:v>1624.134</c:v>
                </c:pt>
                <c:pt idx="2669">
                  <c:v>1625.1379999999999</c:v>
                </c:pt>
                <c:pt idx="2670">
                  <c:v>1625.3330000000001</c:v>
                </c:pt>
                <c:pt idx="2671">
                  <c:v>1625.242</c:v>
                </c:pt>
                <c:pt idx="2672">
                  <c:v>1625.9259999999999</c:v>
                </c:pt>
                <c:pt idx="2673">
                  <c:v>1626.6579999999999</c:v>
                </c:pt>
                <c:pt idx="2674">
                  <c:v>1626.319</c:v>
                </c:pt>
                <c:pt idx="2675">
                  <c:v>1626.97</c:v>
                </c:pt>
                <c:pt idx="2676">
                  <c:v>1627.2329999999999</c:v>
                </c:pt>
                <c:pt idx="2677">
                  <c:v>1627.96</c:v>
                </c:pt>
                <c:pt idx="2678">
                  <c:v>1627.827</c:v>
                </c:pt>
                <c:pt idx="2679">
                  <c:v>1628.165</c:v>
                </c:pt>
                <c:pt idx="2680">
                  <c:v>1628.1510000000001</c:v>
                </c:pt>
                <c:pt idx="2681">
                  <c:v>1628.8920000000001</c:v>
                </c:pt>
                <c:pt idx="2682">
                  <c:v>1629.04</c:v>
                </c:pt>
                <c:pt idx="2683">
                  <c:v>1630.8209999999999</c:v>
                </c:pt>
                <c:pt idx="2684">
                  <c:v>1630.56</c:v>
                </c:pt>
                <c:pt idx="2685">
                  <c:v>1631.088</c:v>
                </c:pt>
                <c:pt idx="2686">
                  <c:v>1630.7139999999999</c:v>
                </c:pt>
                <c:pt idx="2687">
                  <c:v>1631.192</c:v>
                </c:pt>
                <c:pt idx="2688">
                  <c:v>1631.2929999999999</c:v>
                </c:pt>
                <c:pt idx="2689">
                  <c:v>1632.779</c:v>
                </c:pt>
                <c:pt idx="2690">
                  <c:v>1633.39</c:v>
                </c:pt>
                <c:pt idx="2691">
                  <c:v>1633.059</c:v>
                </c:pt>
                <c:pt idx="2692">
                  <c:v>1633.961</c:v>
                </c:pt>
                <c:pt idx="2693">
                  <c:v>1634.7940000000001</c:v>
                </c:pt>
                <c:pt idx="2694">
                  <c:v>1635.79</c:v>
                </c:pt>
                <c:pt idx="2695">
                  <c:v>1634.885</c:v>
                </c:pt>
                <c:pt idx="2696">
                  <c:v>1634.8620000000001</c:v>
                </c:pt>
                <c:pt idx="2697">
                  <c:v>1635.933</c:v>
                </c:pt>
                <c:pt idx="2698">
                  <c:v>1635.847</c:v>
                </c:pt>
                <c:pt idx="2699">
                  <c:v>1636.48</c:v>
                </c:pt>
                <c:pt idx="2700">
                  <c:v>1637.039</c:v>
                </c:pt>
                <c:pt idx="2701">
                  <c:v>1636.9290000000001</c:v>
                </c:pt>
                <c:pt idx="2702">
                  <c:v>1637.154</c:v>
                </c:pt>
                <c:pt idx="2703">
                  <c:v>1637.961</c:v>
                </c:pt>
                <c:pt idx="2704">
                  <c:v>1638.623</c:v>
                </c:pt>
                <c:pt idx="2705">
                  <c:v>1637.6990000000001</c:v>
                </c:pt>
                <c:pt idx="2706">
                  <c:v>1638.93</c:v>
                </c:pt>
                <c:pt idx="2707">
                  <c:v>1639.71</c:v>
                </c:pt>
                <c:pt idx="2708">
                  <c:v>1638.829</c:v>
                </c:pt>
                <c:pt idx="2709">
                  <c:v>1639.817</c:v>
                </c:pt>
                <c:pt idx="2710">
                  <c:v>1640.442</c:v>
                </c:pt>
                <c:pt idx="2711">
                  <c:v>1641.261</c:v>
                </c:pt>
                <c:pt idx="2712">
                  <c:v>1640.652</c:v>
                </c:pt>
                <c:pt idx="2713">
                  <c:v>1641.5840000000001</c:v>
                </c:pt>
                <c:pt idx="2714">
                  <c:v>1640.65</c:v>
                </c:pt>
                <c:pt idx="2715">
                  <c:v>1641.5740000000001</c:v>
                </c:pt>
                <c:pt idx="2716">
                  <c:v>1641.6949999999999</c:v>
                </c:pt>
                <c:pt idx="2717">
                  <c:v>1642.943</c:v>
                </c:pt>
                <c:pt idx="2718">
                  <c:v>1643.1289999999999</c:v>
                </c:pt>
                <c:pt idx="2719">
                  <c:v>1642.4549999999999</c:v>
                </c:pt>
                <c:pt idx="2720">
                  <c:v>1643.566</c:v>
                </c:pt>
                <c:pt idx="2721">
                  <c:v>1643.527</c:v>
                </c:pt>
                <c:pt idx="2722">
                  <c:v>1644.8579999999999</c:v>
                </c:pt>
                <c:pt idx="2723">
                  <c:v>1643.884</c:v>
                </c:pt>
                <c:pt idx="2724">
                  <c:v>1644.3969999999999</c:v>
                </c:pt>
                <c:pt idx="2725">
                  <c:v>1645.046</c:v>
                </c:pt>
                <c:pt idx="2726">
                  <c:v>1645.6089999999999</c:v>
                </c:pt>
                <c:pt idx="2727">
                  <c:v>1646.383</c:v>
                </c:pt>
                <c:pt idx="2728">
                  <c:v>1647.174</c:v>
                </c:pt>
                <c:pt idx="2729">
                  <c:v>1647.028</c:v>
                </c:pt>
                <c:pt idx="2730">
                  <c:v>1647.3630000000001</c:v>
                </c:pt>
                <c:pt idx="2731">
                  <c:v>1649.078</c:v>
                </c:pt>
                <c:pt idx="2732">
                  <c:v>1650.1959999999999</c:v>
                </c:pt>
                <c:pt idx="2733">
                  <c:v>1648.877</c:v>
                </c:pt>
                <c:pt idx="2734">
                  <c:v>1649.385</c:v>
                </c:pt>
                <c:pt idx="2735">
                  <c:v>1650.356</c:v>
                </c:pt>
                <c:pt idx="2736">
                  <c:v>1650.633</c:v>
                </c:pt>
                <c:pt idx="2737">
                  <c:v>1649.9059999999999</c:v>
                </c:pt>
                <c:pt idx="2738">
                  <c:v>1651.58</c:v>
                </c:pt>
                <c:pt idx="2739">
                  <c:v>1650.6089999999999</c:v>
                </c:pt>
                <c:pt idx="2740">
                  <c:v>1654.1179999999999</c:v>
                </c:pt>
                <c:pt idx="2741">
                  <c:v>1652.269</c:v>
                </c:pt>
                <c:pt idx="2742">
                  <c:v>1653.7280000000001</c:v>
                </c:pt>
                <c:pt idx="2743">
                  <c:v>1653.421</c:v>
                </c:pt>
                <c:pt idx="2744">
                  <c:v>1654.2829999999999</c:v>
                </c:pt>
                <c:pt idx="2745">
                  <c:v>1656.124</c:v>
                </c:pt>
                <c:pt idx="2746">
                  <c:v>1655.817</c:v>
                </c:pt>
                <c:pt idx="2747">
                  <c:v>1655.577</c:v>
                </c:pt>
                <c:pt idx="2748">
                  <c:v>1655.3610000000001</c:v>
                </c:pt>
                <c:pt idx="2749">
                  <c:v>1655.4469999999999</c:v>
                </c:pt>
                <c:pt idx="2750">
                  <c:v>1655.893</c:v>
                </c:pt>
                <c:pt idx="2751">
                  <c:v>1657.615</c:v>
                </c:pt>
                <c:pt idx="2752">
                  <c:v>1656.942</c:v>
                </c:pt>
                <c:pt idx="2753">
                  <c:v>1657.72</c:v>
                </c:pt>
                <c:pt idx="2754">
                  <c:v>1657.6780000000001</c:v>
                </c:pt>
                <c:pt idx="2755">
                  <c:v>1658.87</c:v>
                </c:pt>
                <c:pt idx="2756">
                  <c:v>1658.018</c:v>
                </c:pt>
                <c:pt idx="2757">
                  <c:v>1659.9</c:v>
                </c:pt>
                <c:pt idx="2758">
                  <c:v>1659.559</c:v>
                </c:pt>
                <c:pt idx="2759">
                  <c:v>1660.3610000000001</c:v>
                </c:pt>
                <c:pt idx="2760">
                  <c:v>1660.3489999999999</c:v>
                </c:pt>
                <c:pt idx="2761">
                  <c:v>1660.7940000000001</c:v>
                </c:pt>
                <c:pt idx="2762">
                  <c:v>1660.6790000000001</c:v>
                </c:pt>
                <c:pt idx="2763">
                  <c:v>1662.357</c:v>
                </c:pt>
                <c:pt idx="2764">
                  <c:v>1661.2729999999999</c:v>
                </c:pt>
                <c:pt idx="2765">
                  <c:v>1661.9639999999999</c:v>
                </c:pt>
                <c:pt idx="2766">
                  <c:v>1662.576</c:v>
                </c:pt>
                <c:pt idx="2767">
                  <c:v>1662.934</c:v>
                </c:pt>
                <c:pt idx="2768">
                  <c:v>1662.6179999999999</c:v>
                </c:pt>
                <c:pt idx="2769">
                  <c:v>1663.4949999999999</c:v>
                </c:pt>
                <c:pt idx="2770">
                  <c:v>1663.7239999999999</c:v>
                </c:pt>
                <c:pt idx="2771">
                  <c:v>1664.047</c:v>
                </c:pt>
                <c:pt idx="2772">
                  <c:v>1664.0170000000001</c:v>
                </c:pt>
                <c:pt idx="2773">
                  <c:v>1664.942</c:v>
                </c:pt>
                <c:pt idx="2774">
                  <c:v>1666.0640000000001</c:v>
                </c:pt>
                <c:pt idx="2775">
                  <c:v>1664.904</c:v>
                </c:pt>
                <c:pt idx="2776">
                  <c:v>1666.66</c:v>
                </c:pt>
                <c:pt idx="2777">
                  <c:v>1667.008</c:v>
                </c:pt>
                <c:pt idx="2778">
                  <c:v>1666.23</c:v>
                </c:pt>
                <c:pt idx="2779">
                  <c:v>1667.3440000000001</c:v>
                </c:pt>
                <c:pt idx="2780">
                  <c:v>1667.154</c:v>
                </c:pt>
                <c:pt idx="2781">
                  <c:v>1667.7809999999999</c:v>
                </c:pt>
                <c:pt idx="2782">
                  <c:v>1668.1079999999999</c:v>
                </c:pt>
                <c:pt idx="2783">
                  <c:v>1668.6759999999999</c:v>
                </c:pt>
                <c:pt idx="2784">
                  <c:v>1668.4369999999999</c:v>
                </c:pt>
                <c:pt idx="2785">
                  <c:v>1668.84</c:v>
                </c:pt>
                <c:pt idx="2786">
                  <c:v>1669.3620000000001</c:v>
                </c:pt>
                <c:pt idx="2787">
                  <c:v>1670.396</c:v>
                </c:pt>
                <c:pt idx="2788">
                  <c:v>1669.8140000000001</c:v>
                </c:pt>
                <c:pt idx="2789">
                  <c:v>1670.8789999999999</c:v>
                </c:pt>
                <c:pt idx="2790">
                  <c:v>1671.8489999999999</c:v>
                </c:pt>
                <c:pt idx="2791">
                  <c:v>1671.954</c:v>
                </c:pt>
                <c:pt idx="2792">
                  <c:v>1672.39</c:v>
                </c:pt>
                <c:pt idx="2793">
                  <c:v>1672.3910000000001</c:v>
                </c:pt>
                <c:pt idx="2794">
                  <c:v>1671.9949999999999</c:v>
                </c:pt>
                <c:pt idx="2795">
                  <c:v>1672.933</c:v>
                </c:pt>
                <c:pt idx="2796">
                  <c:v>1673.462</c:v>
                </c:pt>
                <c:pt idx="2797">
                  <c:v>1673.9079999999999</c:v>
                </c:pt>
                <c:pt idx="2798">
                  <c:v>1673.3879999999999</c:v>
                </c:pt>
                <c:pt idx="2799">
                  <c:v>1674.4380000000001</c:v>
                </c:pt>
                <c:pt idx="2800">
                  <c:v>1674.1990000000001</c:v>
                </c:pt>
                <c:pt idx="2801">
                  <c:v>1674.633</c:v>
                </c:pt>
                <c:pt idx="2802">
                  <c:v>1675.059</c:v>
                </c:pt>
                <c:pt idx="2803">
                  <c:v>1675.5</c:v>
                </c:pt>
                <c:pt idx="2804">
                  <c:v>1676.037</c:v>
                </c:pt>
                <c:pt idx="2805">
                  <c:v>1675.934</c:v>
                </c:pt>
                <c:pt idx="2806">
                  <c:v>1676.752</c:v>
                </c:pt>
                <c:pt idx="2807">
                  <c:v>1677.1849999999999</c:v>
                </c:pt>
                <c:pt idx="2808">
                  <c:v>1677.5409999999999</c:v>
                </c:pt>
                <c:pt idx="2809">
                  <c:v>1677.952</c:v>
                </c:pt>
                <c:pt idx="2810">
                  <c:v>1677.261</c:v>
                </c:pt>
                <c:pt idx="2811">
                  <c:v>1678.819</c:v>
                </c:pt>
                <c:pt idx="2812">
                  <c:v>1678.1020000000001</c:v>
                </c:pt>
                <c:pt idx="2813">
                  <c:v>1678.3489999999999</c:v>
                </c:pt>
                <c:pt idx="2814">
                  <c:v>1679.7170000000001</c:v>
                </c:pt>
                <c:pt idx="2815">
                  <c:v>1679.3320000000001</c:v>
                </c:pt>
                <c:pt idx="2816">
                  <c:v>1679.796</c:v>
                </c:pt>
                <c:pt idx="2817">
                  <c:v>1679.835</c:v>
                </c:pt>
                <c:pt idx="2818">
                  <c:v>1680.931</c:v>
                </c:pt>
                <c:pt idx="2819">
                  <c:v>1680.5170000000001</c:v>
                </c:pt>
                <c:pt idx="2820">
                  <c:v>1681.452</c:v>
                </c:pt>
                <c:pt idx="2821">
                  <c:v>1680.8589999999999</c:v>
                </c:pt>
                <c:pt idx="2822">
                  <c:v>1681.9079999999999</c:v>
                </c:pt>
                <c:pt idx="2823">
                  <c:v>1682.271</c:v>
                </c:pt>
                <c:pt idx="2824">
                  <c:v>1682.2139999999999</c:v>
                </c:pt>
                <c:pt idx="2825">
                  <c:v>1681.873</c:v>
                </c:pt>
                <c:pt idx="2826">
                  <c:v>1681.8679999999999</c:v>
                </c:pt>
                <c:pt idx="2827">
                  <c:v>1681.8879999999999</c:v>
                </c:pt>
                <c:pt idx="2828">
                  <c:v>1683.09</c:v>
                </c:pt>
                <c:pt idx="2829">
                  <c:v>1684.0709999999999</c:v>
                </c:pt>
                <c:pt idx="2830">
                  <c:v>1684.404</c:v>
                </c:pt>
                <c:pt idx="2831">
                  <c:v>1685.01</c:v>
                </c:pt>
                <c:pt idx="2832">
                  <c:v>1685.1469999999999</c:v>
                </c:pt>
                <c:pt idx="2833">
                  <c:v>1685.548</c:v>
                </c:pt>
                <c:pt idx="2834">
                  <c:v>1685.0450000000001</c:v>
                </c:pt>
                <c:pt idx="2835">
                  <c:v>1686.0830000000001</c:v>
                </c:pt>
                <c:pt idx="2836">
                  <c:v>1686.605</c:v>
                </c:pt>
                <c:pt idx="2837">
                  <c:v>1686.4169999999999</c:v>
                </c:pt>
                <c:pt idx="2838">
                  <c:v>1686.614</c:v>
                </c:pt>
                <c:pt idx="2839">
                  <c:v>1687.288</c:v>
                </c:pt>
                <c:pt idx="2840">
                  <c:v>1687.5419999999999</c:v>
                </c:pt>
                <c:pt idx="2841">
                  <c:v>1687.962</c:v>
                </c:pt>
                <c:pt idx="2842">
                  <c:v>1688.165</c:v>
                </c:pt>
                <c:pt idx="2843">
                  <c:v>1688.1369999999999</c:v>
                </c:pt>
                <c:pt idx="2844">
                  <c:v>1688.979</c:v>
                </c:pt>
                <c:pt idx="2845">
                  <c:v>1689.7909999999999</c:v>
                </c:pt>
                <c:pt idx="2846">
                  <c:v>1689.2460000000001</c:v>
                </c:pt>
                <c:pt idx="2847">
                  <c:v>1689.729</c:v>
                </c:pt>
                <c:pt idx="2848">
                  <c:v>1690.972</c:v>
                </c:pt>
                <c:pt idx="2849">
                  <c:v>1690.579</c:v>
                </c:pt>
                <c:pt idx="2850">
                  <c:v>1690.42</c:v>
                </c:pt>
                <c:pt idx="2851">
                  <c:v>1690.249</c:v>
                </c:pt>
                <c:pt idx="2852">
                  <c:v>1691.0830000000001</c:v>
                </c:pt>
                <c:pt idx="2853">
                  <c:v>1691.2829999999999</c:v>
                </c:pt>
                <c:pt idx="2854">
                  <c:v>1691.5640000000001</c:v>
                </c:pt>
                <c:pt idx="2855">
                  <c:v>1691.7739999999999</c:v>
                </c:pt>
                <c:pt idx="2856">
                  <c:v>1692.2239999999999</c:v>
                </c:pt>
                <c:pt idx="2857">
                  <c:v>1691.799</c:v>
                </c:pt>
                <c:pt idx="2858">
                  <c:v>1691.2170000000001</c:v>
                </c:pt>
                <c:pt idx="2859">
                  <c:v>1693.3330000000001</c:v>
                </c:pt>
                <c:pt idx="2860">
                  <c:v>1692.8979999999999</c:v>
                </c:pt>
                <c:pt idx="2861">
                  <c:v>1692.2080000000001</c:v>
                </c:pt>
                <c:pt idx="2862">
                  <c:v>1693.83</c:v>
                </c:pt>
                <c:pt idx="2863">
                  <c:v>1693.3989999999999</c:v>
                </c:pt>
                <c:pt idx="2864">
                  <c:v>1694.61</c:v>
                </c:pt>
                <c:pt idx="2865">
                  <c:v>1695.0920000000001</c:v>
                </c:pt>
                <c:pt idx="2866">
                  <c:v>1695.914</c:v>
                </c:pt>
                <c:pt idx="2867">
                  <c:v>1695.42</c:v>
                </c:pt>
                <c:pt idx="2868">
                  <c:v>1696.2190000000001</c:v>
                </c:pt>
                <c:pt idx="2869">
                  <c:v>1695.377</c:v>
                </c:pt>
                <c:pt idx="2870">
                  <c:v>1696.011</c:v>
                </c:pt>
                <c:pt idx="2871">
                  <c:v>1696.2070000000001</c:v>
                </c:pt>
                <c:pt idx="2872">
                  <c:v>1696.182</c:v>
                </c:pt>
                <c:pt idx="2873">
                  <c:v>1695.74</c:v>
                </c:pt>
                <c:pt idx="2874">
                  <c:v>1696.2560000000001</c:v>
                </c:pt>
                <c:pt idx="2875">
                  <c:v>1697.3050000000001</c:v>
                </c:pt>
                <c:pt idx="2876">
                  <c:v>1696.922</c:v>
                </c:pt>
                <c:pt idx="2877">
                  <c:v>1697.5540000000001</c:v>
                </c:pt>
                <c:pt idx="2878">
                  <c:v>1698.3230000000001</c:v>
                </c:pt>
                <c:pt idx="2879">
                  <c:v>1698.5119999999999</c:v>
                </c:pt>
                <c:pt idx="2880">
                  <c:v>1699.038</c:v>
                </c:pt>
                <c:pt idx="2881">
                  <c:v>1699.4649999999999</c:v>
                </c:pt>
                <c:pt idx="2882">
                  <c:v>1700.9490000000001</c:v>
                </c:pt>
                <c:pt idx="2883">
                  <c:v>1700.529</c:v>
                </c:pt>
                <c:pt idx="2884">
                  <c:v>1702.0150000000001</c:v>
                </c:pt>
                <c:pt idx="2885">
                  <c:v>1702.0139999999999</c:v>
                </c:pt>
                <c:pt idx="2886">
                  <c:v>1701.0509999999999</c:v>
                </c:pt>
                <c:pt idx="2887">
                  <c:v>1701.614</c:v>
                </c:pt>
                <c:pt idx="2888">
                  <c:v>1700.998</c:v>
                </c:pt>
                <c:pt idx="2889">
                  <c:v>1702.884</c:v>
                </c:pt>
                <c:pt idx="2890">
                  <c:v>1703.11</c:v>
                </c:pt>
                <c:pt idx="2891">
                  <c:v>1703.318</c:v>
                </c:pt>
                <c:pt idx="2892">
                  <c:v>1703.57</c:v>
                </c:pt>
                <c:pt idx="2893">
                  <c:v>1704.307</c:v>
                </c:pt>
                <c:pt idx="2894">
                  <c:v>1705.3019999999999</c:v>
                </c:pt>
                <c:pt idx="2895">
                  <c:v>1705.0640000000001</c:v>
                </c:pt>
                <c:pt idx="2896">
                  <c:v>1704.739</c:v>
                </c:pt>
                <c:pt idx="2897">
                  <c:v>1705.5129999999999</c:v>
                </c:pt>
                <c:pt idx="2898">
                  <c:v>1705.2660000000001</c:v>
                </c:pt>
                <c:pt idx="2899">
                  <c:v>1705.6389999999999</c:v>
                </c:pt>
                <c:pt idx="2900">
                  <c:v>1705.8330000000001</c:v>
                </c:pt>
                <c:pt idx="2901">
                  <c:v>1706.212</c:v>
                </c:pt>
                <c:pt idx="2902">
                  <c:v>1706.367</c:v>
                </c:pt>
                <c:pt idx="2903">
                  <c:v>1706.528</c:v>
                </c:pt>
                <c:pt idx="2904">
                  <c:v>1706.009</c:v>
                </c:pt>
                <c:pt idx="2905">
                  <c:v>1706.461</c:v>
                </c:pt>
                <c:pt idx="2906">
                  <c:v>1707.4469999999999</c:v>
                </c:pt>
                <c:pt idx="2907">
                  <c:v>1707.825</c:v>
                </c:pt>
                <c:pt idx="2908">
                  <c:v>1707.547</c:v>
                </c:pt>
                <c:pt idx="2909">
                  <c:v>1708.0039999999999</c:v>
                </c:pt>
                <c:pt idx="2910">
                  <c:v>1707.482</c:v>
                </c:pt>
                <c:pt idx="2911">
                  <c:v>1709.385</c:v>
                </c:pt>
                <c:pt idx="2912">
                  <c:v>1709.6949999999999</c:v>
                </c:pt>
                <c:pt idx="2913">
                  <c:v>1710.152</c:v>
                </c:pt>
                <c:pt idx="2914">
                  <c:v>1709.797</c:v>
                </c:pt>
                <c:pt idx="2915">
                  <c:v>1710.047</c:v>
                </c:pt>
                <c:pt idx="2916">
                  <c:v>1711.31</c:v>
                </c:pt>
                <c:pt idx="2917">
                  <c:v>1711.394</c:v>
                </c:pt>
                <c:pt idx="2918">
                  <c:v>1711.0319999999999</c:v>
                </c:pt>
                <c:pt idx="2919">
                  <c:v>1711.778</c:v>
                </c:pt>
                <c:pt idx="2920">
                  <c:v>1713.1990000000001</c:v>
                </c:pt>
                <c:pt idx="2921">
                  <c:v>1712.7439999999999</c:v>
                </c:pt>
                <c:pt idx="2922">
                  <c:v>1713.5119999999999</c:v>
                </c:pt>
                <c:pt idx="2923">
                  <c:v>1713.492</c:v>
                </c:pt>
                <c:pt idx="2924">
                  <c:v>1713.586</c:v>
                </c:pt>
                <c:pt idx="2925">
                  <c:v>1713.6410000000001</c:v>
                </c:pt>
                <c:pt idx="2926">
                  <c:v>1714.1849999999999</c:v>
                </c:pt>
                <c:pt idx="2927">
                  <c:v>1714.825</c:v>
                </c:pt>
                <c:pt idx="2928">
                  <c:v>1713.886</c:v>
                </c:pt>
                <c:pt idx="2929">
                  <c:v>1714.7249999999999</c:v>
                </c:pt>
                <c:pt idx="2930">
                  <c:v>1715.682</c:v>
                </c:pt>
                <c:pt idx="2931">
                  <c:v>1715.5830000000001</c:v>
                </c:pt>
                <c:pt idx="2932">
                  <c:v>1716.527</c:v>
                </c:pt>
                <c:pt idx="2933">
                  <c:v>1716.2529999999999</c:v>
                </c:pt>
                <c:pt idx="2934">
                  <c:v>1717.01</c:v>
                </c:pt>
                <c:pt idx="2935">
                  <c:v>1717.059</c:v>
                </c:pt>
                <c:pt idx="2936">
                  <c:v>1717.5060000000001</c:v>
                </c:pt>
                <c:pt idx="2937">
                  <c:v>1717.7090000000001</c:v>
                </c:pt>
                <c:pt idx="2938">
                  <c:v>1718.6610000000001</c:v>
                </c:pt>
                <c:pt idx="2939">
                  <c:v>1717.9659999999999</c:v>
                </c:pt>
                <c:pt idx="2940">
                  <c:v>1718.846</c:v>
                </c:pt>
                <c:pt idx="2941">
                  <c:v>1719.4369999999999</c:v>
                </c:pt>
                <c:pt idx="2942">
                  <c:v>1719.0920000000001</c:v>
                </c:pt>
                <c:pt idx="2943">
                  <c:v>1719.424</c:v>
                </c:pt>
                <c:pt idx="2944">
                  <c:v>1719.92</c:v>
                </c:pt>
                <c:pt idx="2945">
                  <c:v>1719.579</c:v>
                </c:pt>
                <c:pt idx="2946">
                  <c:v>1720.69</c:v>
                </c:pt>
                <c:pt idx="2947">
                  <c:v>1720.8230000000001</c:v>
                </c:pt>
                <c:pt idx="2948">
                  <c:v>1721.211</c:v>
                </c:pt>
                <c:pt idx="2949">
                  <c:v>1721.002</c:v>
                </c:pt>
                <c:pt idx="2950">
                  <c:v>1721.002</c:v>
                </c:pt>
                <c:pt idx="2951">
                  <c:v>1721.1880000000001</c:v>
                </c:pt>
                <c:pt idx="2952">
                  <c:v>1720.748</c:v>
                </c:pt>
                <c:pt idx="2953">
                  <c:v>1720.596</c:v>
                </c:pt>
                <c:pt idx="2954">
                  <c:v>1720.9559999999999</c:v>
                </c:pt>
                <c:pt idx="2955">
                  <c:v>1721.4870000000001</c:v>
                </c:pt>
                <c:pt idx="2956">
                  <c:v>1721.56</c:v>
                </c:pt>
                <c:pt idx="2957">
                  <c:v>1721.328</c:v>
                </c:pt>
                <c:pt idx="2958">
                  <c:v>1722.3309999999999</c:v>
                </c:pt>
                <c:pt idx="2959">
                  <c:v>1723.0429999999999</c:v>
                </c:pt>
                <c:pt idx="2960">
                  <c:v>1723.7080000000001</c:v>
                </c:pt>
                <c:pt idx="2961">
                  <c:v>1723.4580000000001</c:v>
                </c:pt>
                <c:pt idx="2962">
                  <c:v>1723.865</c:v>
                </c:pt>
                <c:pt idx="2963">
                  <c:v>1724.674</c:v>
                </c:pt>
                <c:pt idx="2964">
                  <c:v>1723.875</c:v>
                </c:pt>
                <c:pt idx="2965">
                  <c:v>1725.1310000000001</c:v>
                </c:pt>
                <c:pt idx="2966">
                  <c:v>1725.9880000000001</c:v>
                </c:pt>
                <c:pt idx="2967">
                  <c:v>1726.17</c:v>
                </c:pt>
                <c:pt idx="2968">
                  <c:v>1725.39</c:v>
                </c:pt>
                <c:pt idx="2969">
                  <c:v>1726.5920000000001</c:v>
                </c:pt>
                <c:pt idx="2970">
                  <c:v>1726.5889999999999</c:v>
                </c:pt>
                <c:pt idx="2971">
                  <c:v>1726.0440000000001</c:v>
                </c:pt>
                <c:pt idx="2972">
                  <c:v>1727.789</c:v>
                </c:pt>
                <c:pt idx="2973">
                  <c:v>1728.5160000000001</c:v>
                </c:pt>
                <c:pt idx="2974">
                  <c:v>1727.3420000000001</c:v>
                </c:pt>
                <c:pt idx="2975">
                  <c:v>1728.135</c:v>
                </c:pt>
                <c:pt idx="2976">
                  <c:v>1728.4169999999999</c:v>
                </c:pt>
                <c:pt idx="2977">
                  <c:v>1728.62</c:v>
                </c:pt>
                <c:pt idx="2978">
                  <c:v>1729.5450000000001</c:v>
                </c:pt>
                <c:pt idx="2979">
                  <c:v>1729.047</c:v>
                </c:pt>
                <c:pt idx="2980">
                  <c:v>1729.1880000000001</c:v>
                </c:pt>
                <c:pt idx="2981">
                  <c:v>1729.471</c:v>
                </c:pt>
                <c:pt idx="2982">
                  <c:v>1731.3789999999999</c:v>
                </c:pt>
                <c:pt idx="2983">
                  <c:v>1731.0809999999999</c:v>
                </c:pt>
                <c:pt idx="2984">
                  <c:v>1730.154</c:v>
                </c:pt>
                <c:pt idx="2985">
                  <c:v>1731.511</c:v>
                </c:pt>
                <c:pt idx="2986">
                  <c:v>1730.521</c:v>
                </c:pt>
                <c:pt idx="2987">
                  <c:v>1731.8240000000001</c:v>
                </c:pt>
                <c:pt idx="2988">
                  <c:v>1730.915</c:v>
                </c:pt>
                <c:pt idx="2989">
                  <c:v>1731.0060000000001</c:v>
                </c:pt>
                <c:pt idx="2990">
                  <c:v>1731.607</c:v>
                </c:pt>
                <c:pt idx="2991">
                  <c:v>1732.7850000000001</c:v>
                </c:pt>
                <c:pt idx="2992">
                  <c:v>1732.539</c:v>
                </c:pt>
                <c:pt idx="2993">
                  <c:v>1732.627</c:v>
                </c:pt>
                <c:pt idx="2994">
                  <c:v>1732.9570000000001</c:v>
                </c:pt>
                <c:pt idx="2995">
                  <c:v>1732.8810000000001</c:v>
                </c:pt>
                <c:pt idx="2996">
                  <c:v>1733.3230000000001</c:v>
                </c:pt>
                <c:pt idx="2997">
                  <c:v>1733.6020000000001</c:v>
                </c:pt>
                <c:pt idx="2998">
                  <c:v>1733.9770000000001</c:v>
                </c:pt>
                <c:pt idx="2999">
                  <c:v>1734.452</c:v>
                </c:pt>
                <c:pt idx="3000">
                  <c:v>1734.674</c:v>
                </c:pt>
                <c:pt idx="3001">
                  <c:v>1735.2429999999999</c:v>
                </c:pt>
                <c:pt idx="3002">
                  <c:v>1734.8510000000001</c:v>
                </c:pt>
                <c:pt idx="3003">
                  <c:v>1735.7819999999999</c:v>
                </c:pt>
                <c:pt idx="3004">
                  <c:v>1735.704</c:v>
                </c:pt>
                <c:pt idx="3005">
                  <c:v>1736.376</c:v>
                </c:pt>
                <c:pt idx="3006">
                  <c:v>1736.768</c:v>
                </c:pt>
                <c:pt idx="3007">
                  <c:v>1736.8910000000001</c:v>
                </c:pt>
                <c:pt idx="3008">
                  <c:v>1737.8979999999999</c:v>
                </c:pt>
                <c:pt idx="3009">
                  <c:v>1737.8119999999999</c:v>
                </c:pt>
                <c:pt idx="3010">
                  <c:v>1737.9280000000001</c:v>
                </c:pt>
                <c:pt idx="3011">
                  <c:v>1738.828</c:v>
                </c:pt>
                <c:pt idx="3012">
                  <c:v>1738.2</c:v>
                </c:pt>
                <c:pt idx="3013">
                  <c:v>1740</c:v>
                </c:pt>
                <c:pt idx="3014">
                  <c:v>1739.921</c:v>
                </c:pt>
                <c:pt idx="3015">
                  <c:v>1740.2439999999999</c:v>
                </c:pt>
                <c:pt idx="3016">
                  <c:v>1740.5360000000001</c:v>
                </c:pt>
                <c:pt idx="3017">
                  <c:v>1740.845</c:v>
                </c:pt>
                <c:pt idx="3018">
                  <c:v>1740.653</c:v>
                </c:pt>
                <c:pt idx="3019">
                  <c:v>1740.954</c:v>
                </c:pt>
                <c:pt idx="3020">
                  <c:v>1742.0440000000001</c:v>
                </c:pt>
                <c:pt idx="3021">
                  <c:v>1740.8420000000001</c:v>
                </c:pt>
                <c:pt idx="3022">
                  <c:v>1741.116</c:v>
                </c:pt>
                <c:pt idx="3023">
                  <c:v>1741.461</c:v>
                </c:pt>
                <c:pt idx="3024">
                  <c:v>1742.2360000000001</c:v>
                </c:pt>
                <c:pt idx="3025">
                  <c:v>1742.579</c:v>
                </c:pt>
                <c:pt idx="3026">
                  <c:v>1743.117</c:v>
                </c:pt>
                <c:pt idx="3027">
                  <c:v>1743.201</c:v>
                </c:pt>
                <c:pt idx="3028">
                  <c:v>1743.367</c:v>
                </c:pt>
                <c:pt idx="3029">
                  <c:v>1744.308</c:v>
                </c:pt>
                <c:pt idx="3030">
                  <c:v>1744.0260000000001</c:v>
                </c:pt>
                <c:pt idx="3031">
                  <c:v>1744.3330000000001</c:v>
                </c:pt>
                <c:pt idx="3032">
                  <c:v>1745.17</c:v>
                </c:pt>
                <c:pt idx="3033">
                  <c:v>1745.8579999999999</c:v>
                </c:pt>
                <c:pt idx="3034">
                  <c:v>1745.6780000000001</c:v>
                </c:pt>
                <c:pt idx="3035">
                  <c:v>1746.0309999999999</c:v>
                </c:pt>
                <c:pt idx="3036">
                  <c:v>1746.3430000000001</c:v>
                </c:pt>
                <c:pt idx="3037">
                  <c:v>1746.7539999999999</c:v>
                </c:pt>
                <c:pt idx="3038">
                  <c:v>1745.943</c:v>
                </c:pt>
                <c:pt idx="3039">
                  <c:v>1747.8430000000001</c:v>
                </c:pt>
                <c:pt idx="3040">
                  <c:v>1746.91</c:v>
                </c:pt>
                <c:pt idx="3041">
                  <c:v>1748.4829999999999</c:v>
                </c:pt>
                <c:pt idx="3042">
                  <c:v>1747.3889999999999</c:v>
                </c:pt>
                <c:pt idx="3043">
                  <c:v>1747.779</c:v>
                </c:pt>
                <c:pt idx="3044">
                  <c:v>1748.056</c:v>
                </c:pt>
                <c:pt idx="3045">
                  <c:v>1749.8009999999999</c:v>
                </c:pt>
                <c:pt idx="3046">
                  <c:v>1749.5440000000001</c:v>
                </c:pt>
                <c:pt idx="3047">
                  <c:v>1750.5509999999999</c:v>
                </c:pt>
                <c:pt idx="3048">
                  <c:v>1750.47</c:v>
                </c:pt>
                <c:pt idx="3049">
                  <c:v>1750.81</c:v>
                </c:pt>
                <c:pt idx="3050">
                  <c:v>1751.1679999999999</c:v>
                </c:pt>
                <c:pt idx="3051">
                  <c:v>1752.2860000000001</c:v>
                </c:pt>
                <c:pt idx="3052">
                  <c:v>1751.3810000000001</c:v>
                </c:pt>
                <c:pt idx="3053">
                  <c:v>1751.923</c:v>
                </c:pt>
                <c:pt idx="3054">
                  <c:v>1751.4449999999999</c:v>
                </c:pt>
                <c:pt idx="3055">
                  <c:v>1751.645</c:v>
                </c:pt>
                <c:pt idx="3056">
                  <c:v>1750.7850000000001</c:v>
                </c:pt>
                <c:pt idx="3057">
                  <c:v>1752.527</c:v>
                </c:pt>
                <c:pt idx="3058">
                  <c:v>1753.365</c:v>
                </c:pt>
                <c:pt idx="3059">
                  <c:v>1753.1310000000001</c:v>
                </c:pt>
                <c:pt idx="3060">
                  <c:v>1754.2</c:v>
                </c:pt>
                <c:pt idx="3061">
                  <c:v>1753.962</c:v>
                </c:pt>
                <c:pt idx="3062">
                  <c:v>1753.778</c:v>
                </c:pt>
                <c:pt idx="3063">
                  <c:v>1754.5309999999999</c:v>
                </c:pt>
                <c:pt idx="3064">
                  <c:v>1754.6289999999999</c:v>
                </c:pt>
                <c:pt idx="3065">
                  <c:v>1754.527</c:v>
                </c:pt>
                <c:pt idx="3066">
                  <c:v>1753.6179999999999</c:v>
                </c:pt>
                <c:pt idx="3067">
                  <c:v>1755.067</c:v>
                </c:pt>
                <c:pt idx="3068">
                  <c:v>1755.43</c:v>
                </c:pt>
                <c:pt idx="3069">
                  <c:v>1756.0650000000001</c:v>
                </c:pt>
                <c:pt idx="3070">
                  <c:v>1756.4110000000001</c:v>
                </c:pt>
                <c:pt idx="3071">
                  <c:v>1756.4860000000001</c:v>
                </c:pt>
                <c:pt idx="3072">
                  <c:v>1756.521</c:v>
                </c:pt>
                <c:pt idx="3073">
                  <c:v>1756.452</c:v>
                </c:pt>
                <c:pt idx="3074">
                  <c:v>1756.395</c:v>
                </c:pt>
                <c:pt idx="3075">
                  <c:v>1757.6610000000001</c:v>
                </c:pt>
                <c:pt idx="3076">
                  <c:v>1757.586</c:v>
                </c:pt>
                <c:pt idx="3077">
                  <c:v>1757.6890000000001</c:v>
                </c:pt>
                <c:pt idx="3078">
                  <c:v>1758.096</c:v>
                </c:pt>
                <c:pt idx="3079">
                  <c:v>1759.193</c:v>
                </c:pt>
                <c:pt idx="3080">
                  <c:v>1759.135</c:v>
                </c:pt>
                <c:pt idx="3081">
                  <c:v>1759.914</c:v>
                </c:pt>
                <c:pt idx="3082">
                  <c:v>1759.528</c:v>
                </c:pt>
                <c:pt idx="3083">
                  <c:v>1760.5830000000001</c:v>
                </c:pt>
                <c:pt idx="3084">
                  <c:v>1760.38</c:v>
                </c:pt>
                <c:pt idx="3085">
                  <c:v>1760.6010000000001</c:v>
                </c:pt>
                <c:pt idx="3086">
                  <c:v>1760.394</c:v>
                </c:pt>
                <c:pt idx="3087">
                  <c:v>1761.0329999999999</c:v>
                </c:pt>
                <c:pt idx="3088">
                  <c:v>1761.396</c:v>
                </c:pt>
                <c:pt idx="3089">
                  <c:v>1762.403</c:v>
                </c:pt>
                <c:pt idx="3090">
                  <c:v>1762.5719999999999</c:v>
                </c:pt>
                <c:pt idx="3091">
                  <c:v>1762.2950000000001</c:v>
                </c:pt>
                <c:pt idx="3092">
                  <c:v>1763.175</c:v>
                </c:pt>
                <c:pt idx="3093">
                  <c:v>1762.7660000000001</c:v>
                </c:pt>
                <c:pt idx="3094">
                  <c:v>1763.393</c:v>
                </c:pt>
                <c:pt idx="3095">
                  <c:v>1762.856</c:v>
                </c:pt>
                <c:pt idx="3096">
                  <c:v>1762.961</c:v>
                </c:pt>
                <c:pt idx="3097">
                  <c:v>1764.165</c:v>
                </c:pt>
                <c:pt idx="3098">
                  <c:v>1764.817</c:v>
                </c:pt>
                <c:pt idx="3099">
                  <c:v>1765.338</c:v>
                </c:pt>
                <c:pt idx="3100">
                  <c:v>1765.624</c:v>
                </c:pt>
                <c:pt idx="3101">
                  <c:v>1765.019</c:v>
                </c:pt>
                <c:pt idx="3102">
                  <c:v>1765.4390000000001</c:v>
                </c:pt>
                <c:pt idx="3103">
                  <c:v>1765.8779999999999</c:v>
                </c:pt>
                <c:pt idx="3104">
                  <c:v>1765.893</c:v>
                </c:pt>
                <c:pt idx="3105">
                  <c:v>1766.758</c:v>
                </c:pt>
                <c:pt idx="3106">
                  <c:v>1766.837</c:v>
                </c:pt>
                <c:pt idx="3107">
                  <c:v>1767.0129999999999</c:v>
                </c:pt>
                <c:pt idx="3108">
                  <c:v>1767.8040000000001</c:v>
                </c:pt>
                <c:pt idx="3109">
                  <c:v>1768.171</c:v>
                </c:pt>
                <c:pt idx="3110">
                  <c:v>1767.9469999999999</c:v>
                </c:pt>
                <c:pt idx="3111">
                  <c:v>1768.07</c:v>
                </c:pt>
                <c:pt idx="3112">
                  <c:v>1768.7339999999999</c:v>
                </c:pt>
                <c:pt idx="3113">
                  <c:v>1769.567</c:v>
                </c:pt>
                <c:pt idx="3114">
                  <c:v>1769.2629999999999</c:v>
                </c:pt>
                <c:pt idx="3115">
                  <c:v>1769.22</c:v>
                </c:pt>
                <c:pt idx="3116">
                  <c:v>1769.2349999999999</c:v>
                </c:pt>
                <c:pt idx="3117">
                  <c:v>1770.644</c:v>
                </c:pt>
                <c:pt idx="3118">
                  <c:v>1770.4760000000001</c:v>
                </c:pt>
                <c:pt idx="3119">
                  <c:v>1770.8209999999999</c:v>
                </c:pt>
                <c:pt idx="3120">
                  <c:v>1771.8340000000001</c:v>
                </c:pt>
                <c:pt idx="3121">
                  <c:v>1772.021</c:v>
                </c:pt>
                <c:pt idx="3122">
                  <c:v>1771.9639999999999</c:v>
                </c:pt>
                <c:pt idx="3123">
                  <c:v>1772.26</c:v>
                </c:pt>
                <c:pt idx="3124">
                  <c:v>1773.0889999999999</c:v>
                </c:pt>
                <c:pt idx="3125">
                  <c:v>1772.0519999999999</c:v>
                </c:pt>
                <c:pt idx="3126">
                  <c:v>1773.164</c:v>
                </c:pt>
                <c:pt idx="3127">
                  <c:v>1774.0309999999999</c:v>
                </c:pt>
                <c:pt idx="3128">
                  <c:v>1774.2539999999999</c:v>
                </c:pt>
                <c:pt idx="3129">
                  <c:v>1775.002</c:v>
                </c:pt>
                <c:pt idx="3130">
                  <c:v>1774.7809999999999</c:v>
                </c:pt>
                <c:pt idx="3131">
                  <c:v>1774.5119999999999</c:v>
                </c:pt>
                <c:pt idx="3132">
                  <c:v>1775.4659999999999</c:v>
                </c:pt>
                <c:pt idx="3133">
                  <c:v>1775.164</c:v>
                </c:pt>
                <c:pt idx="3134">
                  <c:v>1775.9359999999999</c:v>
                </c:pt>
                <c:pt idx="3135">
                  <c:v>1775.4359999999999</c:v>
                </c:pt>
                <c:pt idx="3136">
                  <c:v>1776.5650000000001</c:v>
                </c:pt>
                <c:pt idx="3137">
                  <c:v>1776.8589999999999</c:v>
                </c:pt>
                <c:pt idx="3138">
                  <c:v>1777.1289999999999</c:v>
                </c:pt>
                <c:pt idx="3139">
                  <c:v>1777.414</c:v>
                </c:pt>
                <c:pt idx="3140">
                  <c:v>1778.011</c:v>
                </c:pt>
                <c:pt idx="3141">
                  <c:v>1778.3710000000001</c:v>
                </c:pt>
                <c:pt idx="3142">
                  <c:v>1778.1379999999999</c:v>
                </c:pt>
                <c:pt idx="3143">
                  <c:v>1778.3209999999999</c:v>
                </c:pt>
                <c:pt idx="3144">
                  <c:v>1779.424</c:v>
                </c:pt>
                <c:pt idx="3145">
                  <c:v>1779.0519999999999</c:v>
                </c:pt>
                <c:pt idx="3146">
                  <c:v>1779.913</c:v>
                </c:pt>
                <c:pt idx="3147">
                  <c:v>1779.3810000000001</c:v>
                </c:pt>
                <c:pt idx="3148">
                  <c:v>1780.133</c:v>
                </c:pt>
                <c:pt idx="3149">
                  <c:v>1779.932</c:v>
                </c:pt>
                <c:pt idx="3150">
                  <c:v>1779.934</c:v>
                </c:pt>
                <c:pt idx="3151">
                  <c:v>1780.1130000000001</c:v>
                </c:pt>
                <c:pt idx="3152">
                  <c:v>1780.52</c:v>
                </c:pt>
                <c:pt idx="3153">
                  <c:v>1780.72</c:v>
                </c:pt>
                <c:pt idx="3154">
                  <c:v>1781.6020000000001</c:v>
                </c:pt>
                <c:pt idx="3155">
                  <c:v>1781.761</c:v>
                </c:pt>
                <c:pt idx="3156">
                  <c:v>1782.0709999999999</c:v>
                </c:pt>
                <c:pt idx="3157">
                  <c:v>1782.7090000000001</c:v>
                </c:pt>
                <c:pt idx="3158">
                  <c:v>1783.491</c:v>
                </c:pt>
                <c:pt idx="3159">
                  <c:v>1783.287</c:v>
                </c:pt>
                <c:pt idx="3160">
                  <c:v>1784.6590000000001</c:v>
                </c:pt>
                <c:pt idx="3161">
                  <c:v>1783.1559999999999</c:v>
                </c:pt>
                <c:pt idx="3162">
                  <c:v>1784.5419999999999</c:v>
                </c:pt>
                <c:pt idx="3163">
                  <c:v>1784.808</c:v>
                </c:pt>
                <c:pt idx="3164">
                  <c:v>1785.4690000000001</c:v>
                </c:pt>
                <c:pt idx="3165">
                  <c:v>1784.845</c:v>
                </c:pt>
                <c:pt idx="3166">
                  <c:v>1785.4839999999999</c:v>
                </c:pt>
                <c:pt idx="3167">
                  <c:v>1785.895</c:v>
                </c:pt>
                <c:pt idx="3168">
                  <c:v>1785.8979999999999</c:v>
                </c:pt>
                <c:pt idx="3169">
                  <c:v>1785.76</c:v>
                </c:pt>
                <c:pt idx="3170">
                  <c:v>1786.6489999999999</c:v>
                </c:pt>
                <c:pt idx="3171">
                  <c:v>1785.943</c:v>
                </c:pt>
                <c:pt idx="3172">
                  <c:v>1787.498</c:v>
                </c:pt>
                <c:pt idx="3173">
                  <c:v>1788.1990000000001</c:v>
                </c:pt>
                <c:pt idx="3174">
                  <c:v>1787.59</c:v>
                </c:pt>
                <c:pt idx="3175">
                  <c:v>1787.921</c:v>
                </c:pt>
                <c:pt idx="3176">
                  <c:v>1787.89</c:v>
                </c:pt>
                <c:pt idx="3177">
                  <c:v>1788.6389999999999</c:v>
                </c:pt>
                <c:pt idx="3178">
                  <c:v>1788.854</c:v>
                </c:pt>
                <c:pt idx="3179">
                  <c:v>1788.7080000000001</c:v>
                </c:pt>
                <c:pt idx="3180">
                  <c:v>1789.683</c:v>
                </c:pt>
                <c:pt idx="3181">
                  <c:v>1789.92</c:v>
                </c:pt>
                <c:pt idx="3182">
                  <c:v>1790.2139999999999</c:v>
                </c:pt>
                <c:pt idx="3183">
                  <c:v>1790.587</c:v>
                </c:pt>
                <c:pt idx="3184">
                  <c:v>1790.0989999999999</c:v>
                </c:pt>
                <c:pt idx="3185">
                  <c:v>1790.0519999999999</c:v>
                </c:pt>
                <c:pt idx="3186">
                  <c:v>1790.952</c:v>
                </c:pt>
                <c:pt idx="3187">
                  <c:v>1791.71</c:v>
                </c:pt>
                <c:pt idx="3188">
                  <c:v>1791.402</c:v>
                </c:pt>
                <c:pt idx="3189">
                  <c:v>1792.5350000000001</c:v>
                </c:pt>
                <c:pt idx="3190">
                  <c:v>1792.9169999999999</c:v>
                </c:pt>
                <c:pt idx="3191">
                  <c:v>1792.538</c:v>
                </c:pt>
                <c:pt idx="3192">
                  <c:v>1792.604</c:v>
                </c:pt>
                <c:pt idx="3193">
                  <c:v>1793.145</c:v>
                </c:pt>
                <c:pt idx="3194">
                  <c:v>1794.559</c:v>
                </c:pt>
                <c:pt idx="3195">
                  <c:v>1793.89</c:v>
                </c:pt>
                <c:pt idx="3196">
                  <c:v>1795.1669999999999</c:v>
                </c:pt>
                <c:pt idx="3197">
                  <c:v>1794.7180000000001</c:v>
                </c:pt>
                <c:pt idx="3198">
                  <c:v>1795.4269999999999</c:v>
                </c:pt>
                <c:pt idx="3199">
                  <c:v>1795.989</c:v>
                </c:pt>
                <c:pt idx="3200">
                  <c:v>1796.1379999999999</c:v>
                </c:pt>
                <c:pt idx="3201">
                  <c:v>1795.6959999999999</c:v>
                </c:pt>
                <c:pt idx="3202">
                  <c:v>1796.241</c:v>
                </c:pt>
                <c:pt idx="3203">
                  <c:v>1796.7260000000001</c:v>
                </c:pt>
                <c:pt idx="3204">
                  <c:v>1798.1849999999999</c:v>
                </c:pt>
                <c:pt idx="3205">
                  <c:v>1797.4670000000001</c:v>
                </c:pt>
                <c:pt idx="3206">
                  <c:v>1798.2850000000001</c:v>
                </c:pt>
                <c:pt idx="3207">
                  <c:v>1798.6890000000001</c:v>
                </c:pt>
                <c:pt idx="3208">
                  <c:v>1798.6980000000001</c:v>
                </c:pt>
                <c:pt idx="3209">
                  <c:v>1799.4949999999999</c:v>
                </c:pt>
                <c:pt idx="3210">
                  <c:v>1800.1089999999999</c:v>
                </c:pt>
                <c:pt idx="3211">
                  <c:v>1799.8530000000001</c:v>
                </c:pt>
                <c:pt idx="3212">
                  <c:v>1799.723</c:v>
                </c:pt>
                <c:pt idx="3213">
                  <c:v>1800.922</c:v>
                </c:pt>
                <c:pt idx="3214">
                  <c:v>1801.4169999999999</c:v>
                </c:pt>
                <c:pt idx="3215">
                  <c:v>1800.492</c:v>
                </c:pt>
                <c:pt idx="3216">
                  <c:v>1801.3019999999999</c:v>
                </c:pt>
                <c:pt idx="3217">
                  <c:v>1802.356</c:v>
                </c:pt>
                <c:pt idx="3218">
                  <c:v>1802.9259999999999</c:v>
                </c:pt>
                <c:pt idx="3219">
                  <c:v>1802.8040000000001</c:v>
                </c:pt>
                <c:pt idx="3220">
                  <c:v>1803.0630000000001</c:v>
                </c:pt>
                <c:pt idx="3221">
                  <c:v>1803.807</c:v>
                </c:pt>
                <c:pt idx="3222">
                  <c:v>1804.279</c:v>
                </c:pt>
                <c:pt idx="3223">
                  <c:v>1804.0050000000001</c:v>
                </c:pt>
                <c:pt idx="3224">
                  <c:v>1804.721</c:v>
                </c:pt>
                <c:pt idx="3225">
                  <c:v>1803.91</c:v>
                </c:pt>
                <c:pt idx="3226">
                  <c:v>1804.48</c:v>
                </c:pt>
                <c:pt idx="3227">
                  <c:v>1804.4110000000001</c:v>
                </c:pt>
                <c:pt idx="3228">
                  <c:v>1804.1859999999999</c:v>
                </c:pt>
                <c:pt idx="3229">
                  <c:v>1804.4649999999999</c:v>
                </c:pt>
                <c:pt idx="3230">
                  <c:v>1805.145</c:v>
                </c:pt>
                <c:pt idx="3231">
                  <c:v>1805.75</c:v>
                </c:pt>
                <c:pt idx="3232">
                  <c:v>1805.6679999999999</c:v>
                </c:pt>
                <c:pt idx="3233">
                  <c:v>1806.2909999999999</c:v>
                </c:pt>
                <c:pt idx="3234">
                  <c:v>1805.7760000000001</c:v>
                </c:pt>
                <c:pt idx="3235">
                  <c:v>1806.615</c:v>
                </c:pt>
                <c:pt idx="3236">
                  <c:v>1807.2270000000001</c:v>
                </c:pt>
                <c:pt idx="3237">
                  <c:v>1807.808</c:v>
                </c:pt>
                <c:pt idx="3238">
                  <c:v>1808.258</c:v>
                </c:pt>
                <c:pt idx="3239">
                  <c:v>1807.8389999999999</c:v>
                </c:pt>
                <c:pt idx="3240">
                  <c:v>1808.117</c:v>
                </c:pt>
                <c:pt idx="3241">
                  <c:v>1809.0239999999999</c:v>
                </c:pt>
                <c:pt idx="3242">
                  <c:v>1808.6559999999999</c:v>
                </c:pt>
                <c:pt idx="3243">
                  <c:v>1809.02</c:v>
                </c:pt>
                <c:pt idx="3244">
                  <c:v>1809.3869999999999</c:v>
                </c:pt>
                <c:pt idx="3245">
                  <c:v>1810.434</c:v>
                </c:pt>
                <c:pt idx="3246">
                  <c:v>1809.4469999999999</c:v>
                </c:pt>
                <c:pt idx="3247">
                  <c:v>1810.751</c:v>
                </c:pt>
                <c:pt idx="3248">
                  <c:v>1810.3209999999999</c:v>
                </c:pt>
                <c:pt idx="3249">
                  <c:v>1810.046</c:v>
                </c:pt>
                <c:pt idx="3250">
                  <c:v>1810.875</c:v>
                </c:pt>
                <c:pt idx="3251">
                  <c:v>1811.2239999999999</c:v>
                </c:pt>
                <c:pt idx="3252">
                  <c:v>1811.326</c:v>
                </c:pt>
                <c:pt idx="3253">
                  <c:v>1812.067</c:v>
                </c:pt>
                <c:pt idx="3254">
                  <c:v>1812.2090000000001</c:v>
                </c:pt>
                <c:pt idx="3255">
                  <c:v>1811.9069999999999</c:v>
                </c:pt>
                <c:pt idx="3256">
                  <c:v>1812.665</c:v>
                </c:pt>
                <c:pt idx="3257">
                  <c:v>1812.894</c:v>
                </c:pt>
                <c:pt idx="3258">
                  <c:v>1813.941</c:v>
                </c:pt>
                <c:pt idx="3259">
                  <c:v>1813.5920000000001</c:v>
                </c:pt>
                <c:pt idx="3260">
                  <c:v>1813.7080000000001</c:v>
                </c:pt>
                <c:pt idx="3261">
                  <c:v>1813.3</c:v>
                </c:pt>
                <c:pt idx="3262">
                  <c:v>1814.181</c:v>
                </c:pt>
                <c:pt idx="3263">
                  <c:v>1814.174</c:v>
                </c:pt>
                <c:pt idx="3264">
                  <c:v>1814.855</c:v>
                </c:pt>
                <c:pt idx="3265">
                  <c:v>1815.9259999999999</c:v>
                </c:pt>
                <c:pt idx="3266">
                  <c:v>1815.663</c:v>
                </c:pt>
                <c:pt idx="3267">
                  <c:v>1816.4939999999999</c:v>
                </c:pt>
                <c:pt idx="3268">
                  <c:v>1817.2439999999999</c:v>
                </c:pt>
                <c:pt idx="3269">
                  <c:v>1817.1610000000001</c:v>
                </c:pt>
                <c:pt idx="3270">
                  <c:v>1816.5250000000001</c:v>
                </c:pt>
                <c:pt idx="3271">
                  <c:v>1816.9280000000001</c:v>
                </c:pt>
                <c:pt idx="3272">
                  <c:v>1817.4480000000001</c:v>
                </c:pt>
                <c:pt idx="3273">
                  <c:v>1818.4780000000001</c:v>
                </c:pt>
                <c:pt idx="3274">
                  <c:v>1818.557</c:v>
                </c:pt>
                <c:pt idx="3275">
                  <c:v>1818.817</c:v>
                </c:pt>
                <c:pt idx="3276">
                  <c:v>1817.942</c:v>
                </c:pt>
                <c:pt idx="3277">
                  <c:v>1818.2260000000001</c:v>
                </c:pt>
                <c:pt idx="3278">
                  <c:v>1820.3119999999999</c:v>
                </c:pt>
                <c:pt idx="3279">
                  <c:v>1819.9949999999999</c:v>
                </c:pt>
                <c:pt idx="3280">
                  <c:v>1820.6110000000001</c:v>
                </c:pt>
                <c:pt idx="3281">
                  <c:v>1821.107</c:v>
                </c:pt>
                <c:pt idx="3282">
                  <c:v>1821.4780000000001</c:v>
                </c:pt>
                <c:pt idx="3283">
                  <c:v>1821.306</c:v>
                </c:pt>
                <c:pt idx="3284">
                  <c:v>1821.329</c:v>
                </c:pt>
                <c:pt idx="3285">
                  <c:v>1821.942</c:v>
                </c:pt>
                <c:pt idx="3286">
                  <c:v>1821.7539999999999</c:v>
                </c:pt>
                <c:pt idx="3287">
                  <c:v>1822.6110000000001</c:v>
                </c:pt>
                <c:pt idx="3288">
                  <c:v>1823.2149999999999</c:v>
                </c:pt>
                <c:pt idx="3289">
                  <c:v>1822.248</c:v>
                </c:pt>
                <c:pt idx="3290">
                  <c:v>1822.297</c:v>
                </c:pt>
                <c:pt idx="3291">
                  <c:v>1823.655</c:v>
                </c:pt>
                <c:pt idx="3292">
                  <c:v>1823.819</c:v>
                </c:pt>
                <c:pt idx="3293">
                  <c:v>1824.566</c:v>
                </c:pt>
                <c:pt idx="3294">
                  <c:v>1824.9280000000001</c:v>
                </c:pt>
                <c:pt idx="3295">
                  <c:v>1825.6279999999999</c:v>
                </c:pt>
                <c:pt idx="3296">
                  <c:v>1825.472</c:v>
                </c:pt>
                <c:pt idx="3297">
                  <c:v>1825.7619999999999</c:v>
                </c:pt>
                <c:pt idx="3298">
                  <c:v>1826.2460000000001</c:v>
                </c:pt>
                <c:pt idx="3299">
                  <c:v>1826.989</c:v>
                </c:pt>
                <c:pt idx="3300">
                  <c:v>1825.8689999999999</c:v>
                </c:pt>
                <c:pt idx="3301">
                  <c:v>1826.47</c:v>
                </c:pt>
                <c:pt idx="3302">
                  <c:v>1827.2909999999999</c:v>
                </c:pt>
                <c:pt idx="3303">
                  <c:v>1827.057</c:v>
                </c:pt>
                <c:pt idx="3304">
                  <c:v>1827.85</c:v>
                </c:pt>
                <c:pt idx="3305">
                  <c:v>1827.489</c:v>
                </c:pt>
                <c:pt idx="3306">
                  <c:v>1829.056</c:v>
                </c:pt>
                <c:pt idx="3307">
                  <c:v>1828.453</c:v>
                </c:pt>
                <c:pt idx="3308">
                  <c:v>1829.4480000000001</c:v>
                </c:pt>
                <c:pt idx="3309">
                  <c:v>1828.85</c:v>
                </c:pt>
                <c:pt idx="3310">
                  <c:v>1829.171</c:v>
                </c:pt>
                <c:pt idx="3311">
                  <c:v>1829.9349999999999</c:v>
                </c:pt>
                <c:pt idx="3312">
                  <c:v>1829.3889999999999</c:v>
                </c:pt>
                <c:pt idx="3313">
                  <c:v>1829.36</c:v>
                </c:pt>
                <c:pt idx="3314">
                  <c:v>1830.9480000000001</c:v>
                </c:pt>
                <c:pt idx="3315">
                  <c:v>1831.3969999999999</c:v>
                </c:pt>
                <c:pt idx="3316">
                  <c:v>1830.8</c:v>
                </c:pt>
                <c:pt idx="3317">
                  <c:v>1831.13</c:v>
                </c:pt>
                <c:pt idx="3318">
                  <c:v>1830.86</c:v>
                </c:pt>
                <c:pt idx="3319">
                  <c:v>1831.684</c:v>
                </c:pt>
                <c:pt idx="3320">
                  <c:v>1832.3219999999999</c:v>
                </c:pt>
                <c:pt idx="3321">
                  <c:v>1832.6210000000001</c:v>
                </c:pt>
                <c:pt idx="3322">
                  <c:v>1833.1289999999999</c:v>
                </c:pt>
                <c:pt idx="3323">
                  <c:v>1833.8240000000001</c:v>
                </c:pt>
                <c:pt idx="3324">
                  <c:v>1833.9870000000001</c:v>
                </c:pt>
                <c:pt idx="3325">
                  <c:v>1833.635</c:v>
                </c:pt>
                <c:pt idx="3326">
                  <c:v>1833.6559999999999</c:v>
                </c:pt>
                <c:pt idx="3327">
                  <c:v>1835.58</c:v>
                </c:pt>
                <c:pt idx="3328">
                  <c:v>1834.6189999999999</c:v>
                </c:pt>
                <c:pt idx="3329">
                  <c:v>1835.7</c:v>
                </c:pt>
                <c:pt idx="3330">
                  <c:v>1835.309</c:v>
                </c:pt>
                <c:pt idx="3331">
                  <c:v>1835.277</c:v>
                </c:pt>
                <c:pt idx="3332">
                  <c:v>1835.77</c:v>
                </c:pt>
                <c:pt idx="3333">
                  <c:v>1836.2760000000001</c:v>
                </c:pt>
                <c:pt idx="3334">
                  <c:v>1836.231</c:v>
                </c:pt>
                <c:pt idx="3335">
                  <c:v>1836.4570000000001</c:v>
                </c:pt>
                <c:pt idx="3336">
                  <c:v>1837.223</c:v>
                </c:pt>
                <c:pt idx="3337">
                  <c:v>1836.598</c:v>
                </c:pt>
                <c:pt idx="3338">
                  <c:v>1836.395</c:v>
                </c:pt>
                <c:pt idx="3339">
                  <c:v>1837.6659999999999</c:v>
                </c:pt>
                <c:pt idx="3340">
                  <c:v>1837.971</c:v>
                </c:pt>
                <c:pt idx="3341">
                  <c:v>1838.0730000000001</c:v>
                </c:pt>
                <c:pt idx="3342">
                  <c:v>1838.2629999999999</c:v>
                </c:pt>
                <c:pt idx="3343">
                  <c:v>1839.15</c:v>
                </c:pt>
                <c:pt idx="3344">
                  <c:v>1838.61</c:v>
                </c:pt>
                <c:pt idx="3345">
                  <c:v>1839.9259999999999</c:v>
                </c:pt>
                <c:pt idx="3346">
                  <c:v>1839.961</c:v>
                </c:pt>
                <c:pt idx="3347">
                  <c:v>1840.1890000000001</c:v>
                </c:pt>
                <c:pt idx="3348">
                  <c:v>1840.9770000000001</c:v>
                </c:pt>
                <c:pt idx="3349">
                  <c:v>1840.8230000000001</c:v>
                </c:pt>
                <c:pt idx="3350">
                  <c:v>1841.097</c:v>
                </c:pt>
                <c:pt idx="3351">
                  <c:v>1841.2090000000001</c:v>
                </c:pt>
                <c:pt idx="3352">
                  <c:v>1841.432</c:v>
                </c:pt>
                <c:pt idx="3353">
                  <c:v>1842.86</c:v>
                </c:pt>
                <c:pt idx="3354">
                  <c:v>1842.183</c:v>
                </c:pt>
                <c:pt idx="3355">
                  <c:v>1843.134</c:v>
                </c:pt>
                <c:pt idx="3356">
                  <c:v>1843.7629999999999</c:v>
                </c:pt>
                <c:pt idx="3357">
                  <c:v>1843.2329999999999</c:v>
                </c:pt>
                <c:pt idx="3358">
                  <c:v>1843.607</c:v>
                </c:pt>
                <c:pt idx="3359">
                  <c:v>1844.528</c:v>
                </c:pt>
                <c:pt idx="3360">
                  <c:v>1844.75</c:v>
                </c:pt>
                <c:pt idx="3361">
                  <c:v>1845.184</c:v>
                </c:pt>
                <c:pt idx="3362">
                  <c:v>1844.8489999999999</c:v>
                </c:pt>
                <c:pt idx="3363">
                  <c:v>1844.999</c:v>
                </c:pt>
                <c:pt idx="3364">
                  <c:v>1846.65</c:v>
                </c:pt>
                <c:pt idx="3365">
                  <c:v>1846.346</c:v>
                </c:pt>
                <c:pt idx="3366">
                  <c:v>1846.8710000000001</c:v>
                </c:pt>
                <c:pt idx="3367">
                  <c:v>1846.671</c:v>
                </c:pt>
                <c:pt idx="3368">
                  <c:v>1847.395</c:v>
                </c:pt>
                <c:pt idx="3369">
                  <c:v>1847.393</c:v>
                </c:pt>
                <c:pt idx="3370">
                  <c:v>1846.95</c:v>
                </c:pt>
                <c:pt idx="3371">
                  <c:v>1847.451</c:v>
                </c:pt>
                <c:pt idx="3372">
                  <c:v>1848.14</c:v>
                </c:pt>
                <c:pt idx="3373">
                  <c:v>1848.5229999999999</c:v>
                </c:pt>
                <c:pt idx="3374">
                  <c:v>1848.3409999999999</c:v>
                </c:pt>
                <c:pt idx="3375">
                  <c:v>1848.258</c:v>
                </c:pt>
                <c:pt idx="3376">
                  <c:v>1848.8420000000001</c:v>
                </c:pt>
                <c:pt idx="3377">
                  <c:v>1848.4929999999999</c:v>
                </c:pt>
                <c:pt idx="3378">
                  <c:v>1849.182</c:v>
                </c:pt>
                <c:pt idx="3379">
                  <c:v>1850.164</c:v>
                </c:pt>
                <c:pt idx="3380">
                  <c:v>1849.97</c:v>
                </c:pt>
                <c:pt idx="3381">
                  <c:v>1850.0170000000001</c:v>
                </c:pt>
                <c:pt idx="3382">
                  <c:v>1850.0840000000001</c:v>
                </c:pt>
                <c:pt idx="3383">
                  <c:v>1850.415</c:v>
                </c:pt>
                <c:pt idx="3384">
                  <c:v>1850.672</c:v>
                </c:pt>
                <c:pt idx="3385">
                  <c:v>1851.2470000000001</c:v>
                </c:pt>
                <c:pt idx="3386">
                  <c:v>1851.0609999999999</c:v>
                </c:pt>
                <c:pt idx="3387">
                  <c:v>1851.5219999999999</c:v>
                </c:pt>
                <c:pt idx="3388">
                  <c:v>1851.932</c:v>
                </c:pt>
                <c:pt idx="3389">
                  <c:v>1853.3869999999999</c:v>
                </c:pt>
                <c:pt idx="3390">
                  <c:v>1852.6289999999999</c:v>
                </c:pt>
                <c:pt idx="3391">
                  <c:v>1852.6</c:v>
                </c:pt>
                <c:pt idx="3392">
                  <c:v>1852.046</c:v>
                </c:pt>
                <c:pt idx="3393">
                  <c:v>1854.07</c:v>
                </c:pt>
                <c:pt idx="3394">
                  <c:v>1853.327</c:v>
                </c:pt>
                <c:pt idx="3395">
                  <c:v>1852.9670000000001</c:v>
                </c:pt>
                <c:pt idx="3396">
                  <c:v>1853.83</c:v>
                </c:pt>
                <c:pt idx="3397">
                  <c:v>1854.069</c:v>
                </c:pt>
                <c:pt idx="3398">
                  <c:v>1854.2339999999999</c:v>
                </c:pt>
                <c:pt idx="3399">
                  <c:v>1854.386</c:v>
                </c:pt>
                <c:pt idx="3400">
                  <c:v>1853.566</c:v>
                </c:pt>
                <c:pt idx="3401">
                  <c:v>1854.2929999999999</c:v>
                </c:pt>
                <c:pt idx="3402">
                  <c:v>1855.261</c:v>
                </c:pt>
                <c:pt idx="3403">
                  <c:v>1855.395</c:v>
                </c:pt>
                <c:pt idx="3404">
                  <c:v>1855.893</c:v>
                </c:pt>
                <c:pt idx="3405">
                  <c:v>1856.2049999999999</c:v>
                </c:pt>
                <c:pt idx="3406">
                  <c:v>1858.154</c:v>
                </c:pt>
                <c:pt idx="3407">
                  <c:v>1857.404</c:v>
                </c:pt>
                <c:pt idx="3408">
                  <c:v>1859.0239999999999</c:v>
                </c:pt>
                <c:pt idx="3409">
                  <c:v>1857.9590000000001</c:v>
                </c:pt>
                <c:pt idx="3410">
                  <c:v>1858.376</c:v>
                </c:pt>
                <c:pt idx="3411">
                  <c:v>1859.4949999999999</c:v>
                </c:pt>
                <c:pt idx="3412">
                  <c:v>1859.165</c:v>
                </c:pt>
                <c:pt idx="3413">
                  <c:v>1860.079</c:v>
                </c:pt>
                <c:pt idx="3414">
                  <c:v>1860.0709999999999</c:v>
                </c:pt>
                <c:pt idx="3415">
                  <c:v>1860.336</c:v>
                </c:pt>
                <c:pt idx="3416">
                  <c:v>1860.8</c:v>
                </c:pt>
                <c:pt idx="3417">
                  <c:v>1861.3009999999999</c:v>
                </c:pt>
                <c:pt idx="3418">
                  <c:v>1861.067</c:v>
                </c:pt>
                <c:pt idx="3419">
                  <c:v>1860.9929999999999</c:v>
                </c:pt>
                <c:pt idx="3420">
                  <c:v>1861.94</c:v>
                </c:pt>
                <c:pt idx="3421">
                  <c:v>1861.663</c:v>
                </c:pt>
                <c:pt idx="3422">
                  <c:v>1862.354</c:v>
                </c:pt>
                <c:pt idx="3423">
                  <c:v>1862.049</c:v>
                </c:pt>
                <c:pt idx="3424">
                  <c:v>1862.596</c:v>
                </c:pt>
                <c:pt idx="3425">
                  <c:v>1863.029</c:v>
                </c:pt>
                <c:pt idx="3426">
                  <c:v>1863.962</c:v>
                </c:pt>
                <c:pt idx="3427">
                  <c:v>1864.673</c:v>
                </c:pt>
                <c:pt idx="3428">
                  <c:v>1864.79</c:v>
                </c:pt>
                <c:pt idx="3429">
                  <c:v>1866.085</c:v>
                </c:pt>
                <c:pt idx="3430">
                  <c:v>1865.145</c:v>
                </c:pt>
                <c:pt idx="3431">
                  <c:v>1866.654</c:v>
                </c:pt>
                <c:pt idx="3432">
                  <c:v>1865.8920000000001</c:v>
                </c:pt>
                <c:pt idx="3433">
                  <c:v>1865.9069999999999</c:v>
                </c:pt>
                <c:pt idx="3434">
                  <c:v>1865.895</c:v>
                </c:pt>
                <c:pt idx="3435">
                  <c:v>1866.5519999999999</c:v>
                </c:pt>
                <c:pt idx="3436">
                  <c:v>1866.127</c:v>
                </c:pt>
                <c:pt idx="3437">
                  <c:v>1866.874</c:v>
                </c:pt>
                <c:pt idx="3438">
                  <c:v>1867.164</c:v>
                </c:pt>
                <c:pt idx="3439">
                  <c:v>1868.2860000000001</c:v>
                </c:pt>
                <c:pt idx="3440">
                  <c:v>1867.925</c:v>
                </c:pt>
                <c:pt idx="3441">
                  <c:v>1867.5519999999999</c:v>
                </c:pt>
                <c:pt idx="3442">
                  <c:v>1868.586</c:v>
                </c:pt>
                <c:pt idx="3443">
                  <c:v>1869.518</c:v>
                </c:pt>
                <c:pt idx="3444">
                  <c:v>1869.231</c:v>
                </c:pt>
                <c:pt idx="3445">
                  <c:v>1869.7329999999999</c:v>
                </c:pt>
                <c:pt idx="3446">
                  <c:v>1869.7560000000001</c:v>
                </c:pt>
                <c:pt idx="3447">
                  <c:v>1870.038</c:v>
                </c:pt>
                <c:pt idx="3448">
                  <c:v>1869.77</c:v>
                </c:pt>
                <c:pt idx="3449">
                  <c:v>1870.0229999999999</c:v>
                </c:pt>
                <c:pt idx="3450">
                  <c:v>1870.8230000000001</c:v>
                </c:pt>
                <c:pt idx="3451">
                  <c:v>1871.41</c:v>
                </c:pt>
                <c:pt idx="3452">
                  <c:v>1871.2260000000001</c:v>
                </c:pt>
                <c:pt idx="3453">
                  <c:v>1871.2529999999999</c:v>
                </c:pt>
                <c:pt idx="3454">
                  <c:v>1872.0640000000001</c:v>
                </c:pt>
                <c:pt idx="3455">
                  <c:v>1872.4770000000001</c:v>
                </c:pt>
                <c:pt idx="3456">
                  <c:v>1872.415</c:v>
                </c:pt>
                <c:pt idx="3457">
                  <c:v>1872.538</c:v>
                </c:pt>
                <c:pt idx="3458">
                  <c:v>1872.5139999999999</c:v>
                </c:pt>
                <c:pt idx="3459">
                  <c:v>1873.6859999999999</c:v>
                </c:pt>
                <c:pt idx="3460">
                  <c:v>1874.375</c:v>
                </c:pt>
                <c:pt idx="3461">
                  <c:v>1874.2950000000001</c:v>
                </c:pt>
                <c:pt idx="3462">
                  <c:v>1874.5940000000001</c:v>
                </c:pt>
                <c:pt idx="3463">
                  <c:v>1874.5940000000001</c:v>
                </c:pt>
                <c:pt idx="3464">
                  <c:v>1874.3810000000001</c:v>
                </c:pt>
                <c:pt idx="3465">
                  <c:v>1874.787</c:v>
                </c:pt>
                <c:pt idx="3466">
                  <c:v>1874.38</c:v>
                </c:pt>
                <c:pt idx="3467">
                  <c:v>1876.337</c:v>
                </c:pt>
                <c:pt idx="3468">
                  <c:v>1876.471</c:v>
                </c:pt>
                <c:pt idx="3469">
                  <c:v>1877.4090000000001</c:v>
                </c:pt>
                <c:pt idx="3470">
                  <c:v>1876.567</c:v>
                </c:pt>
                <c:pt idx="3471">
                  <c:v>1877.452</c:v>
                </c:pt>
                <c:pt idx="3472">
                  <c:v>1877.4649999999999</c:v>
                </c:pt>
                <c:pt idx="3473">
                  <c:v>1878.2249999999999</c:v>
                </c:pt>
                <c:pt idx="3474">
                  <c:v>1878.252</c:v>
                </c:pt>
                <c:pt idx="3475">
                  <c:v>1878.2449999999999</c:v>
                </c:pt>
                <c:pt idx="3476">
                  <c:v>1879.2</c:v>
                </c:pt>
                <c:pt idx="3477">
                  <c:v>1879.5650000000001</c:v>
                </c:pt>
                <c:pt idx="3478">
                  <c:v>1880.7719999999999</c:v>
                </c:pt>
                <c:pt idx="3479">
                  <c:v>1878.597</c:v>
                </c:pt>
                <c:pt idx="3480">
                  <c:v>1881.0219999999999</c:v>
                </c:pt>
                <c:pt idx="3481">
                  <c:v>1880.912</c:v>
                </c:pt>
                <c:pt idx="3482">
                  <c:v>1879.1389999999999</c:v>
                </c:pt>
                <c:pt idx="3483">
                  <c:v>1881.1369999999999</c:v>
                </c:pt>
                <c:pt idx="3484">
                  <c:v>1881.135</c:v>
                </c:pt>
                <c:pt idx="3485">
                  <c:v>1881.5450000000001</c:v>
                </c:pt>
                <c:pt idx="3486">
                  <c:v>1881.6569999999999</c:v>
                </c:pt>
                <c:pt idx="3487">
                  <c:v>1881.606</c:v>
                </c:pt>
                <c:pt idx="3488">
                  <c:v>1882.298</c:v>
                </c:pt>
                <c:pt idx="3489">
                  <c:v>1882.848</c:v>
                </c:pt>
                <c:pt idx="3490">
                  <c:v>1882.7650000000001</c:v>
                </c:pt>
                <c:pt idx="3491">
                  <c:v>1883.058</c:v>
                </c:pt>
                <c:pt idx="3492">
                  <c:v>1883.037</c:v>
                </c:pt>
                <c:pt idx="3493">
                  <c:v>1883.2149999999999</c:v>
                </c:pt>
                <c:pt idx="3494">
                  <c:v>1884.491</c:v>
                </c:pt>
                <c:pt idx="3495">
                  <c:v>1884.6220000000001</c:v>
                </c:pt>
                <c:pt idx="3496">
                  <c:v>1884.489</c:v>
                </c:pt>
                <c:pt idx="3497">
                  <c:v>1883.8689999999999</c:v>
                </c:pt>
                <c:pt idx="3498">
                  <c:v>1884.674</c:v>
                </c:pt>
                <c:pt idx="3499">
                  <c:v>1885.192</c:v>
                </c:pt>
                <c:pt idx="3500">
                  <c:v>1885.34</c:v>
                </c:pt>
                <c:pt idx="3501">
                  <c:v>1885.797</c:v>
                </c:pt>
                <c:pt idx="3502">
                  <c:v>1886.5329999999999</c:v>
                </c:pt>
                <c:pt idx="3503">
                  <c:v>1887.0160000000001</c:v>
                </c:pt>
                <c:pt idx="3504">
                  <c:v>1887.768</c:v>
                </c:pt>
                <c:pt idx="3505">
                  <c:v>1887.8420000000001</c:v>
                </c:pt>
                <c:pt idx="3506">
                  <c:v>1886.931</c:v>
                </c:pt>
                <c:pt idx="3507">
                  <c:v>1887.472</c:v>
                </c:pt>
                <c:pt idx="3508">
                  <c:v>1888.0840000000001</c:v>
                </c:pt>
                <c:pt idx="3509">
                  <c:v>1887.8869999999999</c:v>
                </c:pt>
                <c:pt idx="3510">
                  <c:v>1889.2570000000001</c:v>
                </c:pt>
                <c:pt idx="3511">
                  <c:v>1888.15</c:v>
                </c:pt>
                <c:pt idx="3512">
                  <c:v>1888.9690000000001</c:v>
                </c:pt>
                <c:pt idx="3513">
                  <c:v>1889.1990000000001</c:v>
                </c:pt>
                <c:pt idx="3514">
                  <c:v>1889.327</c:v>
                </c:pt>
                <c:pt idx="3515">
                  <c:v>1889.2280000000001</c:v>
                </c:pt>
                <c:pt idx="3516">
                  <c:v>1889.915</c:v>
                </c:pt>
                <c:pt idx="3517">
                  <c:v>1890.5740000000001</c:v>
                </c:pt>
                <c:pt idx="3518">
                  <c:v>1890.9</c:v>
                </c:pt>
                <c:pt idx="3519">
                  <c:v>1891.471</c:v>
                </c:pt>
                <c:pt idx="3520">
                  <c:v>1891.807</c:v>
                </c:pt>
                <c:pt idx="3521">
                  <c:v>1889.8710000000001</c:v>
                </c:pt>
                <c:pt idx="3522">
                  <c:v>1891.377</c:v>
                </c:pt>
                <c:pt idx="3523">
                  <c:v>1890.789</c:v>
                </c:pt>
                <c:pt idx="3524">
                  <c:v>1891.3910000000001</c:v>
                </c:pt>
                <c:pt idx="3525">
                  <c:v>1891.2729999999999</c:v>
                </c:pt>
                <c:pt idx="3526">
                  <c:v>1890.52</c:v>
                </c:pt>
                <c:pt idx="3527">
                  <c:v>1892.644</c:v>
                </c:pt>
                <c:pt idx="3528">
                  <c:v>1891.7059999999999</c:v>
                </c:pt>
                <c:pt idx="3529">
                  <c:v>1893.11</c:v>
                </c:pt>
                <c:pt idx="3530">
                  <c:v>1893.462</c:v>
                </c:pt>
                <c:pt idx="3531">
                  <c:v>1892.894</c:v>
                </c:pt>
                <c:pt idx="3532">
                  <c:v>1894.0450000000001</c:v>
                </c:pt>
                <c:pt idx="3533">
                  <c:v>1893.4079999999999</c:v>
                </c:pt>
                <c:pt idx="3534">
                  <c:v>1894.2080000000001</c:v>
                </c:pt>
                <c:pt idx="3535">
                  <c:v>1894.905</c:v>
                </c:pt>
                <c:pt idx="3536">
                  <c:v>1894.586</c:v>
                </c:pt>
                <c:pt idx="3537">
                  <c:v>1894.4349999999999</c:v>
                </c:pt>
                <c:pt idx="3538">
                  <c:v>1895.931</c:v>
                </c:pt>
                <c:pt idx="3539">
                  <c:v>1895.6379999999999</c:v>
                </c:pt>
                <c:pt idx="3540">
                  <c:v>1895.662</c:v>
                </c:pt>
                <c:pt idx="3541">
                  <c:v>1895.931</c:v>
                </c:pt>
                <c:pt idx="3542">
                  <c:v>1896.954</c:v>
                </c:pt>
                <c:pt idx="3543">
                  <c:v>1896.5709999999999</c:v>
                </c:pt>
                <c:pt idx="3544">
                  <c:v>1896.59</c:v>
                </c:pt>
                <c:pt idx="3545">
                  <c:v>1896.3710000000001</c:v>
                </c:pt>
                <c:pt idx="3546">
                  <c:v>1897.018</c:v>
                </c:pt>
                <c:pt idx="3547">
                  <c:v>1896.72</c:v>
                </c:pt>
                <c:pt idx="3548">
                  <c:v>1897.29</c:v>
                </c:pt>
                <c:pt idx="3549">
                  <c:v>1898.008</c:v>
                </c:pt>
                <c:pt idx="3550">
                  <c:v>1898.0119999999999</c:v>
                </c:pt>
                <c:pt idx="3551">
                  <c:v>1898.7249999999999</c:v>
                </c:pt>
                <c:pt idx="3552">
                  <c:v>1898.8920000000001</c:v>
                </c:pt>
                <c:pt idx="3553">
                  <c:v>1899.078</c:v>
                </c:pt>
                <c:pt idx="3554">
                  <c:v>1899.3</c:v>
                </c:pt>
                <c:pt idx="3555">
                  <c:v>1898.934</c:v>
                </c:pt>
                <c:pt idx="3556">
                  <c:v>1898.6859999999999</c:v>
                </c:pt>
                <c:pt idx="3557">
                  <c:v>1900.221</c:v>
                </c:pt>
                <c:pt idx="3558">
                  <c:v>1899.7929999999999</c:v>
                </c:pt>
                <c:pt idx="3559">
                  <c:v>1899.61</c:v>
                </c:pt>
                <c:pt idx="3560">
                  <c:v>1900.076</c:v>
                </c:pt>
                <c:pt idx="3561">
                  <c:v>1900.49</c:v>
                </c:pt>
                <c:pt idx="3562">
                  <c:v>1900.806</c:v>
                </c:pt>
                <c:pt idx="3563">
                  <c:v>1900.7819999999999</c:v>
                </c:pt>
                <c:pt idx="3564">
                  <c:v>1901.0150000000001</c:v>
                </c:pt>
                <c:pt idx="3565">
                  <c:v>1902.16</c:v>
                </c:pt>
                <c:pt idx="3566">
                  <c:v>1902.057</c:v>
                </c:pt>
                <c:pt idx="3567">
                  <c:v>1902.3820000000001</c:v>
                </c:pt>
                <c:pt idx="3568">
                  <c:v>1903.134</c:v>
                </c:pt>
                <c:pt idx="3569">
                  <c:v>1903.02</c:v>
                </c:pt>
                <c:pt idx="3570">
                  <c:v>1903.58</c:v>
                </c:pt>
                <c:pt idx="3571">
                  <c:v>1904.1</c:v>
                </c:pt>
                <c:pt idx="3572">
                  <c:v>1904.33</c:v>
                </c:pt>
                <c:pt idx="3573">
                  <c:v>1904.7550000000001</c:v>
                </c:pt>
                <c:pt idx="3574">
                  <c:v>1904.4760000000001</c:v>
                </c:pt>
                <c:pt idx="3575">
                  <c:v>1905.104</c:v>
                </c:pt>
                <c:pt idx="3576">
                  <c:v>1904.6659999999999</c:v>
                </c:pt>
                <c:pt idx="3577">
                  <c:v>1904.981</c:v>
                </c:pt>
                <c:pt idx="3578">
                  <c:v>1906.058</c:v>
                </c:pt>
                <c:pt idx="3579">
                  <c:v>1905.8119999999999</c:v>
                </c:pt>
                <c:pt idx="3580">
                  <c:v>1907.0650000000001</c:v>
                </c:pt>
                <c:pt idx="3581">
                  <c:v>1906.838</c:v>
                </c:pt>
                <c:pt idx="3582">
                  <c:v>1907.4259999999999</c:v>
                </c:pt>
                <c:pt idx="3583">
                  <c:v>1906.847</c:v>
                </c:pt>
                <c:pt idx="3584">
                  <c:v>1907.2059999999999</c:v>
                </c:pt>
                <c:pt idx="3585">
                  <c:v>1907.421</c:v>
                </c:pt>
                <c:pt idx="3586">
                  <c:v>1906.8969999999999</c:v>
                </c:pt>
                <c:pt idx="3587">
                  <c:v>1907.0640000000001</c:v>
                </c:pt>
                <c:pt idx="3588">
                  <c:v>1907.4949999999999</c:v>
                </c:pt>
                <c:pt idx="3589">
                  <c:v>1908.174</c:v>
                </c:pt>
                <c:pt idx="3590">
                  <c:v>1907.713</c:v>
                </c:pt>
                <c:pt idx="3591">
                  <c:v>1908.74</c:v>
                </c:pt>
                <c:pt idx="3592">
                  <c:v>1908.8910000000001</c:v>
                </c:pt>
                <c:pt idx="3593">
                  <c:v>1909.2260000000001</c:v>
                </c:pt>
                <c:pt idx="3594">
                  <c:v>1910.114</c:v>
                </c:pt>
                <c:pt idx="3595">
                  <c:v>1909.893</c:v>
                </c:pt>
                <c:pt idx="3596">
                  <c:v>1910.2349999999999</c:v>
                </c:pt>
                <c:pt idx="3597">
                  <c:v>1910.1990000000001</c:v>
                </c:pt>
                <c:pt idx="3598">
                  <c:v>1910.01</c:v>
                </c:pt>
                <c:pt idx="3599">
                  <c:v>1911.1389999999999</c:v>
                </c:pt>
                <c:pt idx="3600">
                  <c:v>1910.8389999999999</c:v>
                </c:pt>
                <c:pt idx="3601">
                  <c:v>1911.963</c:v>
                </c:pt>
                <c:pt idx="3602">
                  <c:v>1911.83</c:v>
                </c:pt>
                <c:pt idx="3603">
                  <c:v>1911.9780000000001</c:v>
                </c:pt>
                <c:pt idx="3604">
                  <c:v>1912.2650000000001</c:v>
                </c:pt>
                <c:pt idx="3605">
                  <c:v>1913.375</c:v>
                </c:pt>
                <c:pt idx="3606">
                  <c:v>1913.2439999999999</c:v>
                </c:pt>
                <c:pt idx="3607">
                  <c:v>1913.375</c:v>
                </c:pt>
                <c:pt idx="3608">
                  <c:v>1913.816</c:v>
                </c:pt>
                <c:pt idx="3609">
                  <c:v>1914.787</c:v>
                </c:pt>
                <c:pt idx="3610">
                  <c:v>1914.7650000000001</c:v>
                </c:pt>
                <c:pt idx="3611">
                  <c:v>1915.471</c:v>
                </c:pt>
                <c:pt idx="3612">
                  <c:v>1914.8710000000001</c:v>
                </c:pt>
                <c:pt idx="3613">
                  <c:v>1915.885</c:v>
                </c:pt>
                <c:pt idx="3614">
                  <c:v>1916.2380000000001</c:v>
                </c:pt>
                <c:pt idx="3615">
                  <c:v>1916.3889999999999</c:v>
                </c:pt>
                <c:pt idx="3616">
                  <c:v>1917.3130000000001</c:v>
                </c:pt>
                <c:pt idx="3617">
                  <c:v>1917.0630000000001</c:v>
                </c:pt>
                <c:pt idx="3618">
                  <c:v>1917.5219999999999</c:v>
                </c:pt>
                <c:pt idx="3619">
                  <c:v>1918.739</c:v>
                </c:pt>
                <c:pt idx="3620">
                  <c:v>1917.992</c:v>
                </c:pt>
                <c:pt idx="3621">
                  <c:v>1919.18</c:v>
                </c:pt>
                <c:pt idx="3622">
                  <c:v>1918.27</c:v>
                </c:pt>
                <c:pt idx="3623">
                  <c:v>1919.6410000000001</c:v>
                </c:pt>
                <c:pt idx="3624">
                  <c:v>1919.9380000000001</c:v>
                </c:pt>
                <c:pt idx="3625">
                  <c:v>1919.7349999999999</c:v>
                </c:pt>
                <c:pt idx="3626">
                  <c:v>1919.4290000000001</c:v>
                </c:pt>
                <c:pt idx="3627">
                  <c:v>1919.21</c:v>
                </c:pt>
                <c:pt idx="3628">
                  <c:v>1920.5509999999999</c:v>
                </c:pt>
                <c:pt idx="3629">
                  <c:v>1920.248</c:v>
                </c:pt>
                <c:pt idx="3630">
                  <c:v>1919.7760000000001</c:v>
                </c:pt>
                <c:pt idx="3631">
                  <c:v>1920.5070000000001</c:v>
                </c:pt>
                <c:pt idx="3632">
                  <c:v>1920.5540000000001</c:v>
                </c:pt>
                <c:pt idx="3633">
                  <c:v>1920.85</c:v>
                </c:pt>
                <c:pt idx="3634">
                  <c:v>1921.6130000000001</c:v>
                </c:pt>
                <c:pt idx="3635">
                  <c:v>1921.241</c:v>
                </c:pt>
                <c:pt idx="3636">
                  <c:v>1922.7049999999999</c:v>
                </c:pt>
                <c:pt idx="3637">
                  <c:v>1922.2</c:v>
                </c:pt>
                <c:pt idx="3638">
                  <c:v>1922.375</c:v>
                </c:pt>
                <c:pt idx="3639">
                  <c:v>1922.7049999999999</c:v>
                </c:pt>
                <c:pt idx="3640">
                  <c:v>1923.788</c:v>
                </c:pt>
                <c:pt idx="3641">
                  <c:v>1923.009</c:v>
                </c:pt>
                <c:pt idx="3642">
                  <c:v>1924.684</c:v>
                </c:pt>
                <c:pt idx="3643">
                  <c:v>1924.3219999999999</c:v>
                </c:pt>
                <c:pt idx="3644">
                  <c:v>1924.922</c:v>
                </c:pt>
                <c:pt idx="3645">
                  <c:v>1925.2629999999999</c:v>
                </c:pt>
                <c:pt idx="3646">
                  <c:v>1925.2919999999999</c:v>
                </c:pt>
                <c:pt idx="3647">
                  <c:v>1925.9069999999999</c:v>
                </c:pt>
                <c:pt idx="3648">
                  <c:v>1925.873</c:v>
                </c:pt>
                <c:pt idx="3649">
                  <c:v>1926.2149999999999</c:v>
                </c:pt>
                <c:pt idx="3650">
                  <c:v>1926.1990000000001</c:v>
                </c:pt>
                <c:pt idx="3651">
                  <c:v>1926.3579999999999</c:v>
                </c:pt>
                <c:pt idx="3652">
                  <c:v>1927.0840000000001</c:v>
                </c:pt>
                <c:pt idx="3653">
                  <c:v>1927.3789999999999</c:v>
                </c:pt>
                <c:pt idx="3654">
                  <c:v>1927.913</c:v>
                </c:pt>
                <c:pt idx="3655">
                  <c:v>1928.789</c:v>
                </c:pt>
                <c:pt idx="3656">
                  <c:v>1928.914</c:v>
                </c:pt>
                <c:pt idx="3657">
                  <c:v>1928.184</c:v>
                </c:pt>
                <c:pt idx="3658">
                  <c:v>1929.9770000000001</c:v>
                </c:pt>
                <c:pt idx="3659">
                  <c:v>1929.5229999999999</c:v>
                </c:pt>
                <c:pt idx="3660">
                  <c:v>1929.62</c:v>
                </c:pt>
                <c:pt idx="3661">
                  <c:v>1929.9079999999999</c:v>
                </c:pt>
                <c:pt idx="3662">
                  <c:v>1930.884</c:v>
                </c:pt>
                <c:pt idx="3663">
                  <c:v>1930.3240000000001</c:v>
                </c:pt>
                <c:pt idx="3664">
                  <c:v>1930.7049999999999</c:v>
                </c:pt>
                <c:pt idx="3665">
                  <c:v>1931.2739999999999</c:v>
                </c:pt>
                <c:pt idx="3666">
                  <c:v>1931.1310000000001</c:v>
                </c:pt>
                <c:pt idx="3667">
                  <c:v>1931.3979999999999</c:v>
                </c:pt>
                <c:pt idx="3668">
                  <c:v>1932.845</c:v>
                </c:pt>
                <c:pt idx="3669">
                  <c:v>1932.0170000000001</c:v>
                </c:pt>
                <c:pt idx="3670">
                  <c:v>1932.87</c:v>
                </c:pt>
                <c:pt idx="3671">
                  <c:v>1933.3589999999999</c:v>
                </c:pt>
                <c:pt idx="3672">
                  <c:v>1932.518</c:v>
                </c:pt>
                <c:pt idx="3673">
                  <c:v>1933.748</c:v>
                </c:pt>
                <c:pt idx="3674">
                  <c:v>1933.663</c:v>
                </c:pt>
                <c:pt idx="3675">
                  <c:v>1934.0830000000001</c:v>
                </c:pt>
                <c:pt idx="3676">
                  <c:v>1935.107</c:v>
                </c:pt>
                <c:pt idx="3677">
                  <c:v>1935.001</c:v>
                </c:pt>
                <c:pt idx="3678">
                  <c:v>1935.5070000000001</c:v>
                </c:pt>
                <c:pt idx="3679">
                  <c:v>1935.3489999999999</c:v>
                </c:pt>
                <c:pt idx="3680">
                  <c:v>1936.029</c:v>
                </c:pt>
                <c:pt idx="3681">
                  <c:v>1936.403</c:v>
                </c:pt>
                <c:pt idx="3682">
                  <c:v>1936.6610000000001</c:v>
                </c:pt>
                <c:pt idx="3683">
                  <c:v>1937.6849999999999</c:v>
                </c:pt>
                <c:pt idx="3684">
                  <c:v>1937.29</c:v>
                </c:pt>
                <c:pt idx="3685">
                  <c:v>1937.4770000000001</c:v>
                </c:pt>
                <c:pt idx="3686">
                  <c:v>1938.37</c:v>
                </c:pt>
                <c:pt idx="3687">
                  <c:v>1938.374</c:v>
                </c:pt>
                <c:pt idx="3688">
                  <c:v>1938.3910000000001</c:v>
                </c:pt>
                <c:pt idx="3689">
                  <c:v>1939.789</c:v>
                </c:pt>
                <c:pt idx="3690">
                  <c:v>1939.337</c:v>
                </c:pt>
                <c:pt idx="3691">
                  <c:v>1940.0509999999999</c:v>
                </c:pt>
                <c:pt idx="3692">
                  <c:v>1940.0719999999999</c:v>
                </c:pt>
                <c:pt idx="3693">
                  <c:v>1940.2650000000001</c:v>
                </c:pt>
                <c:pt idx="3694">
                  <c:v>1940.8889999999999</c:v>
                </c:pt>
                <c:pt idx="3695">
                  <c:v>1941.511</c:v>
                </c:pt>
                <c:pt idx="3696">
                  <c:v>1941.2629999999999</c:v>
                </c:pt>
                <c:pt idx="3697">
                  <c:v>1942.002</c:v>
                </c:pt>
                <c:pt idx="3698">
                  <c:v>1942.9770000000001</c:v>
                </c:pt>
                <c:pt idx="3699">
                  <c:v>1941.568</c:v>
                </c:pt>
                <c:pt idx="3700">
                  <c:v>1943.7059999999999</c:v>
                </c:pt>
                <c:pt idx="3701">
                  <c:v>1943.4380000000001</c:v>
                </c:pt>
                <c:pt idx="3702">
                  <c:v>1943.4359999999999</c:v>
                </c:pt>
                <c:pt idx="3703">
                  <c:v>1943.9259999999999</c:v>
                </c:pt>
                <c:pt idx="3704">
                  <c:v>1943.5909999999999</c:v>
                </c:pt>
                <c:pt idx="3705">
                  <c:v>1944.9369999999999</c:v>
                </c:pt>
                <c:pt idx="3706">
                  <c:v>1944.355</c:v>
                </c:pt>
                <c:pt idx="3707">
                  <c:v>1943.999</c:v>
                </c:pt>
                <c:pt idx="3708">
                  <c:v>1944.941</c:v>
                </c:pt>
                <c:pt idx="3709">
                  <c:v>1944.97</c:v>
                </c:pt>
                <c:pt idx="3710">
                  <c:v>1945.2909999999999</c:v>
                </c:pt>
                <c:pt idx="3711">
                  <c:v>1946.038</c:v>
                </c:pt>
                <c:pt idx="3712">
                  <c:v>1945.915</c:v>
                </c:pt>
                <c:pt idx="3713">
                  <c:v>1946.518</c:v>
                </c:pt>
                <c:pt idx="3714">
                  <c:v>1946.3389999999999</c:v>
                </c:pt>
                <c:pt idx="3715">
                  <c:v>1946.701</c:v>
                </c:pt>
                <c:pt idx="3716">
                  <c:v>1946.9369999999999</c:v>
                </c:pt>
                <c:pt idx="3717">
                  <c:v>1947.241</c:v>
                </c:pt>
                <c:pt idx="3718">
                  <c:v>1947.5519999999999</c:v>
                </c:pt>
                <c:pt idx="3719">
                  <c:v>1948.2360000000001</c:v>
                </c:pt>
                <c:pt idx="3720">
                  <c:v>1949.4359999999999</c:v>
                </c:pt>
                <c:pt idx="3721">
                  <c:v>1948.799</c:v>
                </c:pt>
                <c:pt idx="3722">
                  <c:v>1949.9349999999999</c:v>
                </c:pt>
                <c:pt idx="3723">
                  <c:v>1949.1489999999999</c:v>
                </c:pt>
                <c:pt idx="3724">
                  <c:v>1949.048</c:v>
                </c:pt>
                <c:pt idx="3725">
                  <c:v>1949.1949999999999</c:v>
                </c:pt>
                <c:pt idx="3726">
                  <c:v>1949.4580000000001</c:v>
                </c:pt>
                <c:pt idx="3727">
                  <c:v>1949.758</c:v>
                </c:pt>
                <c:pt idx="3728">
                  <c:v>1948.828</c:v>
                </c:pt>
                <c:pt idx="3729">
                  <c:v>1950.6279999999999</c:v>
                </c:pt>
                <c:pt idx="3730">
                  <c:v>1951.1279999999999</c:v>
                </c:pt>
                <c:pt idx="3731">
                  <c:v>1951.4649999999999</c:v>
                </c:pt>
                <c:pt idx="3732">
                  <c:v>1951.6469999999999</c:v>
                </c:pt>
                <c:pt idx="3733">
                  <c:v>1951.5940000000001</c:v>
                </c:pt>
                <c:pt idx="3734">
                  <c:v>1953.068</c:v>
                </c:pt>
                <c:pt idx="3735">
                  <c:v>1951.816</c:v>
                </c:pt>
                <c:pt idx="3736">
                  <c:v>1951.94</c:v>
                </c:pt>
                <c:pt idx="3737">
                  <c:v>1952.414</c:v>
                </c:pt>
                <c:pt idx="3738">
                  <c:v>1951.92</c:v>
                </c:pt>
                <c:pt idx="3739">
                  <c:v>1953.4639999999999</c:v>
                </c:pt>
                <c:pt idx="3740">
                  <c:v>1953.8389999999999</c:v>
                </c:pt>
                <c:pt idx="3741">
                  <c:v>1954.085</c:v>
                </c:pt>
                <c:pt idx="3742">
                  <c:v>1953.721</c:v>
                </c:pt>
                <c:pt idx="3743">
                  <c:v>1955.1510000000001</c:v>
                </c:pt>
                <c:pt idx="3744">
                  <c:v>1954.568</c:v>
                </c:pt>
                <c:pt idx="3745">
                  <c:v>1955.473</c:v>
                </c:pt>
                <c:pt idx="3746">
                  <c:v>1954.768</c:v>
                </c:pt>
                <c:pt idx="3747">
                  <c:v>1955.393</c:v>
                </c:pt>
                <c:pt idx="3748">
                  <c:v>1955.6949999999999</c:v>
                </c:pt>
                <c:pt idx="3749">
                  <c:v>1955.963</c:v>
                </c:pt>
                <c:pt idx="3750">
                  <c:v>1956.347</c:v>
                </c:pt>
                <c:pt idx="3751">
                  <c:v>1956.769</c:v>
                </c:pt>
                <c:pt idx="3752">
                  <c:v>1956.4490000000001</c:v>
                </c:pt>
                <c:pt idx="3753">
                  <c:v>1957.0329999999999</c:v>
                </c:pt>
                <c:pt idx="3754">
                  <c:v>1956.809</c:v>
                </c:pt>
                <c:pt idx="3755">
                  <c:v>1957.3820000000001</c:v>
                </c:pt>
                <c:pt idx="3756">
                  <c:v>1959.307</c:v>
                </c:pt>
                <c:pt idx="3757">
                  <c:v>1959.047</c:v>
                </c:pt>
                <c:pt idx="3758">
                  <c:v>1958.2860000000001</c:v>
                </c:pt>
                <c:pt idx="3759">
                  <c:v>1959.818</c:v>
                </c:pt>
                <c:pt idx="3760">
                  <c:v>1959.9269999999999</c:v>
                </c:pt>
                <c:pt idx="3761">
                  <c:v>1959.29</c:v>
                </c:pt>
                <c:pt idx="3762">
                  <c:v>1959.7270000000001</c:v>
                </c:pt>
                <c:pt idx="3763">
                  <c:v>1960.732</c:v>
                </c:pt>
                <c:pt idx="3764">
                  <c:v>1960.1130000000001</c:v>
                </c:pt>
                <c:pt idx="3765">
                  <c:v>1961.239</c:v>
                </c:pt>
                <c:pt idx="3766">
                  <c:v>1961.451</c:v>
                </c:pt>
                <c:pt idx="3767">
                  <c:v>1961.1320000000001</c:v>
                </c:pt>
                <c:pt idx="3768">
                  <c:v>1961.66</c:v>
                </c:pt>
                <c:pt idx="3769">
                  <c:v>1961.827</c:v>
                </c:pt>
                <c:pt idx="3770">
                  <c:v>1963.3040000000001</c:v>
                </c:pt>
                <c:pt idx="3771">
                  <c:v>1963.7070000000001</c:v>
                </c:pt>
                <c:pt idx="3772">
                  <c:v>1962.7270000000001</c:v>
                </c:pt>
                <c:pt idx="3773">
                  <c:v>1963.3430000000001</c:v>
                </c:pt>
                <c:pt idx="3774">
                  <c:v>1963.55</c:v>
                </c:pt>
                <c:pt idx="3775">
                  <c:v>1963.9829999999999</c:v>
                </c:pt>
                <c:pt idx="3776">
                  <c:v>1964.739</c:v>
                </c:pt>
                <c:pt idx="3777">
                  <c:v>1963.4849999999999</c:v>
                </c:pt>
                <c:pt idx="3778">
                  <c:v>1964.8579999999999</c:v>
                </c:pt>
                <c:pt idx="3779">
                  <c:v>1965.886</c:v>
                </c:pt>
                <c:pt idx="3780">
                  <c:v>1965.28</c:v>
                </c:pt>
                <c:pt idx="3781">
                  <c:v>1965.567</c:v>
                </c:pt>
                <c:pt idx="3782">
                  <c:v>1966.7</c:v>
                </c:pt>
                <c:pt idx="3783">
                  <c:v>1966.6489999999999</c:v>
                </c:pt>
                <c:pt idx="3784">
                  <c:v>1966.6479999999999</c:v>
                </c:pt>
                <c:pt idx="3785">
                  <c:v>1966.702</c:v>
                </c:pt>
                <c:pt idx="3786">
                  <c:v>1967.884</c:v>
                </c:pt>
                <c:pt idx="3787">
                  <c:v>1968.316</c:v>
                </c:pt>
                <c:pt idx="3788">
                  <c:v>1968.0219999999999</c:v>
                </c:pt>
                <c:pt idx="3789">
                  <c:v>1968.914</c:v>
                </c:pt>
                <c:pt idx="3790">
                  <c:v>1968.998</c:v>
                </c:pt>
                <c:pt idx="3791">
                  <c:v>1969.134</c:v>
                </c:pt>
                <c:pt idx="3792">
                  <c:v>1970.135</c:v>
                </c:pt>
                <c:pt idx="3793">
                  <c:v>1970.479</c:v>
                </c:pt>
                <c:pt idx="3794">
                  <c:v>1970.319</c:v>
                </c:pt>
                <c:pt idx="3795">
                  <c:v>1969.943</c:v>
                </c:pt>
                <c:pt idx="3796">
                  <c:v>1970.662</c:v>
                </c:pt>
                <c:pt idx="3797">
                  <c:v>1970.952</c:v>
                </c:pt>
                <c:pt idx="3798">
                  <c:v>1971.0920000000001</c:v>
                </c:pt>
                <c:pt idx="3799">
                  <c:v>1970.5830000000001</c:v>
                </c:pt>
                <c:pt idx="3800">
                  <c:v>1971.606</c:v>
                </c:pt>
                <c:pt idx="3801">
                  <c:v>1971.0060000000001</c:v>
                </c:pt>
                <c:pt idx="3802">
                  <c:v>1971.7739999999999</c:v>
                </c:pt>
                <c:pt idx="3803">
                  <c:v>1972.606</c:v>
                </c:pt>
                <c:pt idx="3804">
                  <c:v>1972.5419999999999</c:v>
                </c:pt>
                <c:pt idx="3805">
                  <c:v>1973.3979999999999</c:v>
                </c:pt>
                <c:pt idx="3806">
                  <c:v>1973.62</c:v>
                </c:pt>
                <c:pt idx="3807">
                  <c:v>1974.3869999999999</c:v>
                </c:pt>
                <c:pt idx="3808">
                  <c:v>1975.6489999999999</c:v>
                </c:pt>
                <c:pt idx="3809">
                  <c:v>1975.0350000000001</c:v>
                </c:pt>
                <c:pt idx="3810">
                  <c:v>1974.3</c:v>
                </c:pt>
                <c:pt idx="3811">
                  <c:v>1974.6759999999999</c:v>
                </c:pt>
                <c:pt idx="3812">
                  <c:v>1975.5650000000001</c:v>
                </c:pt>
                <c:pt idx="3813">
                  <c:v>1975.8589999999999</c:v>
                </c:pt>
                <c:pt idx="3814">
                  <c:v>1975.8879999999999</c:v>
                </c:pt>
                <c:pt idx="3815">
                  <c:v>1975.26</c:v>
                </c:pt>
                <c:pt idx="3816">
                  <c:v>1976.653</c:v>
                </c:pt>
                <c:pt idx="3817">
                  <c:v>1977.598</c:v>
                </c:pt>
                <c:pt idx="3818">
                  <c:v>1977.0239999999999</c:v>
                </c:pt>
                <c:pt idx="3819">
                  <c:v>1977.287</c:v>
                </c:pt>
                <c:pt idx="3820">
                  <c:v>1977.1489999999999</c:v>
                </c:pt>
                <c:pt idx="3821">
                  <c:v>1978.075</c:v>
                </c:pt>
                <c:pt idx="3822">
                  <c:v>1977.7840000000001</c:v>
                </c:pt>
                <c:pt idx="3823">
                  <c:v>1977.663</c:v>
                </c:pt>
                <c:pt idx="3824">
                  <c:v>1977.6079999999999</c:v>
                </c:pt>
                <c:pt idx="3825">
                  <c:v>1977.7919999999999</c:v>
                </c:pt>
                <c:pt idx="3826">
                  <c:v>1978.779</c:v>
                </c:pt>
                <c:pt idx="3827">
                  <c:v>1979.1410000000001</c:v>
                </c:pt>
                <c:pt idx="3828">
                  <c:v>1980.03</c:v>
                </c:pt>
                <c:pt idx="3829">
                  <c:v>1979.857</c:v>
                </c:pt>
                <c:pt idx="3830">
                  <c:v>1980.348</c:v>
                </c:pt>
                <c:pt idx="3831">
                  <c:v>1979.6489999999999</c:v>
                </c:pt>
                <c:pt idx="3832">
                  <c:v>1979.6780000000001</c:v>
                </c:pt>
                <c:pt idx="3833">
                  <c:v>1980.5509999999999</c:v>
                </c:pt>
                <c:pt idx="3834">
                  <c:v>1980.883</c:v>
                </c:pt>
                <c:pt idx="3835">
                  <c:v>1980.655</c:v>
                </c:pt>
                <c:pt idx="3836">
                  <c:v>1982.0619999999999</c:v>
                </c:pt>
                <c:pt idx="3837">
                  <c:v>1981.837</c:v>
                </c:pt>
                <c:pt idx="3838">
                  <c:v>1981.1969999999999</c:v>
                </c:pt>
                <c:pt idx="3839">
                  <c:v>1981.855</c:v>
                </c:pt>
                <c:pt idx="3840">
                  <c:v>1982.027</c:v>
                </c:pt>
                <c:pt idx="3841">
                  <c:v>1981.9780000000001</c:v>
                </c:pt>
                <c:pt idx="3842">
                  <c:v>1983.248</c:v>
                </c:pt>
                <c:pt idx="3843">
                  <c:v>1983.1759999999999</c:v>
                </c:pt>
                <c:pt idx="3844">
                  <c:v>1983.462</c:v>
                </c:pt>
                <c:pt idx="3845">
                  <c:v>1983.345</c:v>
                </c:pt>
                <c:pt idx="3846">
                  <c:v>1984.1369999999999</c:v>
                </c:pt>
                <c:pt idx="3847">
                  <c:v>1983.9880000000001</c:v>
                </c:pt>
                <c:pt idx="3848">
                  <c:v>1983.9490000000001</c:v>
                </c:pt>
                <c:pt idx="3849">
                  <c:v>1983.796</c:v>
                </c:pt>
                <c:pt idx="3850">
                  <c:v>1985.183</c:v>
                </c:pt>
                <c:pt idx="3851">
                  <c:v>1984.902</c:v>
                </c:pt>
                <c:pt idx="3852">
                  <c:v>1985.87</c:v>
                </c:pt>
                <c:pt idx="3853">
                  <c:v>1985.289</c:v>
                </c:pt>
                <c:pt idx="3854">
                  <c:v>1986.204</c:v>
                </c:pt>
                <c:pt idx="3855">
                  <c:v>1985.2560000000001</c:v>
                </c:pt>
                <c:pt idx="3856">
                  <c:v>1985.5940000000001</c:v>
                </c:pt>
                <c:pt idx="3857">
                  <c:v>1986.5150000000001</c:v>
                </c:pt>
                <c:pt idx="3858">
                  <c:v>1986.4839999999999</c:v>
                </c:pt>
                <c:pt idx="3859">
                  <c:v>1987.4169999999999</c:v>
                </c:pt>
                <c:pt idx="3860">
                  <c:v>1987.126</c:v>
                </c:pt>
                <c:pt idx="3861">
                  <c:v>1987.4749999999999</c:v>
                </c:pt>
                <c:pt idx="3862">
                  <c:v>1987.857</c:v>
                </c:pt>
                <c:pt idx="3863">
                  <c:v>1988.0309999999999</c:v>
                </c:pt>
                <c:pt idx="3864">
                  <c:v>1988.4960000000001</c:v>
                </c:pt>
                <c:pt idx="3865">
                  <c:v>1988.4159999999999</c:v>
                </c:pt>
                <c:pt idx="3866">
                  <c:v>1989.231</c:v>
                </c:pt>
                <c:pt idx="3867">
                  <c:v>1989.232</c:v>
                </c:pt>
                <c:pt idx="3868">
                  <c:v>1989.62</c:v>
                </c:pt>
                <c:pt idx="3869">
                  <c:v>1989.4169999999999</c:v>
                </c:pt>
                <c:pt idx="3870">
                  <c:v>1990.201</c:v>
                </c:pt>
                <c:pt idx="3871">
                  <c:v>1990.0050000000001</c:v>
                </c:pt>
                <c:pt idx="3872">
                  <c:v>1990.3150000000001</c:v>
                </c:pt>
                <c:pt idx="3873">
                  <c:v>1991.8040000000001</c:v>
                </c:pt>
                <c:pt idx="3874">
                  <c:v>1992.1030000000001</c:v>
                </c:pt>
                <c:pt idx="3875">
                  <c:v>1991.066</c:v>
                </c:pt>
                <c:pt idx="3876">
                  <c:v>1991.9269999999999</c:v>
                </c:pt>
                <c:pt idx="3877">
                  <c:v>1992.0989999999999</c:v>
                </c:pt>
                <c:pt idx="3878">
                  <c:v>1992.57</c:v>
                </c:pt>
                <c:pt idx="3879">
                  <c:v>1993.0630000000001</c:v>
                </c:pt>
                <c:pt idx="3880">
                  <c:v>1993.7719999999999</c:v>
                </c:pt>
                <c:pt idx="3881">
                  <c:v>1993.88</c:v>
                </c:pt>
                <c:pt idx="3882">
                  <c:v>1993.9829999999999</c:v>
                </c:pt>
                <c:pt idx="3883">
                  <c:v>1993.778</c:v>
                </c:pt>
                <c:pt idx="3884">
                  <c:v>1993.4670000000001</c:v>
                </c:pt>
                <c:pt idx="3885">
                  <c:v>1994.5909999999999</c:v>
                </c:pt>
                <c:pt idx="3886">
                  <c:v>1995.192</c:v>
                </c:pt>
                <c:pt idx="3887">
                  <c:v>1994.9010000000001</c:v>
                </c:pt>
                <c:pt idx="3888">
                  <c:v>1995.174</c:v>
                </c:pt>
                <c:pt idx="3889">
                  <c:v>1996.672</c:v>
                </c:pt>
                <c:pt idx="3890">
                  <c:v>1996.741</c:v>
                </c:pt>
                <c:pt idx="3891">
                  <c:v>1997.1120000000001</c:v>
                </c:pt>
                <c:pt idx="3892">
                  <c:v>1997.2909999999999</c:v>
                </c:pt>
                <c:pt idx="3893">
                  <c:v>1997.0440000000001</c:v>
                </c:pt>
                <c:pt idx="3894">
                  <c:v>1997.2619999999999</c:v>
                </c:pt>
                <c:pt idx="3895">
                  <c:v>1997.5820000000001</c:v>
                </c:pt>
                <c:pt idx="3896">
                  <c:v>1998.0360000000001</c:v>
                </c:pt>
                <c:pt idx="3897">
                  <c:v>1997.615</c:v>
                </c:pt>
                <c:pt idx="3898">
                  <c:v>1999.027</c:v>
                </c:pt>
                <c:pt idx="3899">
                  <c:v>1998.3119999999999</c:v>
                </c:pt>
                <c:pt idx="3900">
                  <c:v>1998.9449999999999</c:v>
                </c:pt>
                <c:pt idx="3901">
                  <c:v>1997.8969999999999</c:v>
                </c:pt>
                <c:pt idx="3902">
                  <c:v>1999.0329999999999</c:v>
                </c:pt>
                <c:pt idx="3903">
                  <c:v>1999.838</c:v>
                </c:pt>
                <c:pt idx="3904">
                  <c:v>1999.914</c:v>
                </c:pt>
                <c:pt idx="3905">
                  <c:v>1999.242</c:v>
                </c:pt>
                <c:pt idx="3906">
                  <c:v>1999.028</c:v>
                </c:pt>
                <c:pt idx="3907">
                  <c:v>1999.8520000000001</c:v>
                </c:pt>
                <c:pt idx="3908">
                  <c:v>2000.029</c:v>
                </c:pt>
                <c:pt idx="3909">
                  <c:v>2000.92</c:v>
                </c:pt>
                <c:pt idx="3910">
                  <c:v>2001.1980000000001</c:v>
                </c:pt>
                <c:pt idx="3911">
                  <c:v>2002.2529999999999</c:v>
                </c:pt>
                <c:pt idx="3912">
                  <c:v>2001.5309999999999</c:v>
                </c:pt>
                <c:pt idx="3913">
                  <c:v>2001.796</c:v>
                </c:pt>
                <c:pt idx="3914">
                  <c:v>2001.7670000000001</c:v>
                </c:pt>
                <c:pt idx="3915">
                  <c:v>2001.905</c:v>
                </c:pt>
                <c:pt idx="3916">
                  <c:v>2003.6669999999999</c:v>
                </c:pt>
                <c:pt idx="3917">
                  <c:v>2002.9169999999999</c:v>
                </c:pt>
                <c:pt idx="3918">
                  <c:v>2003.213</c:v>
                </c:pt>
                <c:pt idx="3919">
                  <c:v>2003.2329999999999</c:v>
                </c:pt>
                <c:pt idx="3920">
                  <c:v>2002.7840000000001</c:v>
                </c:pt>
                <c:pt idx="3921">
                  <c:v>2003.3</c:v>
                </c:pt>
                <c:pt idx="3922">
                  <c:v>2003.91</c:v>
                </c:pt>
                <c:pt idx="3923">
                  <c:v>2004.14</c:v>
                </c:pt>
                <c:pt idx="3924">
                  <c:v>2003.0039999999999</c:v>
                </c:pt>
                <c:pt idx="3925">
                  <c:v>2004.127</c:v>
                </c:pt>
                <c:pt idx="3926">
                  <c:v>2004.7249999999999</c:v>
                </c:pt>
                <c:pt idx="3927">
                  <c:v>2005.087</c:v>
                </c:pt>
                <c:pt idx="3928">
                  <c:v>2004.7850000000001</c:v>
                </c:pt>
                <c:pt idx="3929">
                  <c:v>2005.7090000000001</c:v>
                </c:pt>
                <c:pt idx="3930">
                  <c:v>2006.37</c:v>
                </c:pt>
                <c:pt idx="3931">
                  <c:v>2006.097</c:v>
                </c:pt>
                <c:pt idx="3932">
                  <c:v>2006.5550000000001</c:v>
                </c:pt>
                <c:pt idx="3933">
                  <c:v>2006.9970000000001</c:v>
                </c:pt>
                <c:pt idx="3934">
                  <c:v>2007.548</c:v>
                </c:pt>
                <c:pt idx="3935">
                  <c:v>2007.941</c:v>
                </c:pt>
                <c:pt idx="3936">
                  <c:v>2007.8879999999999</c:v>
                </c:pt>
                <c:pt idx="3937">
                  <c:v>2008.1120000000001</c:v>
                </c:pt>
                <c:pt idx="3938">
                  <c:v>2008.38</c:v>
                </c:pt>
                <c:pt idx="3939">
                  <c:v>2008.9480000000001</c:v>
                </c:pt>
                <c:pt idx="3940">
                  <c:v>2008.374</c:v>
                </c:pt>
                <c:pt idx="3941">
                  <c:v>2008.413</c:v>
                </c:pt>
                <c:pt idx="3942">
                  <c:v>2009.143</c:v>
                </c:pt>
                <c:pt idx="3943">
                  <c:v>2009.654</c:v>
                </c:pt>
                <c:pt idx="3944">
                  <c:v>2010.375</c:v>
                </c:pt>
                <c:pt idx="3945">
                  <c:v>2010.7750000000001</c:v>
                </c:pt>
                <c:pt idx="3946">
                  <c:v>2010.1379999999999</c:v>
                </c:pt>
                <c:pt idx="3947">
                  <c:v>2010.1179999999999</c:v>
                </c:pt>
                <c:pt idx="3948">
                  <c:v>2010.36</c:v>
                </c:pt>
                <c:pt idx="3949">
                  <c:v>2011.8610000000001</c:v>
                </c:pt>
                <c:pt idx="3950">
                  <c:v>2011.35</c:v>
                </c:pt>
                <c:pt idx="3951">
                  <c:v>2010.808</c:v>
                </c:pt>
                <c:pt idx="3952">
                  <c:v>2011.7360000000001</c:v>
                </c:pt>
                <c:pt idx="3953">
                  <c:v>2012.5039999999999</c:v>
                </c:pt>
                <c:pt idx="3954">
                  <c:v>2012.9269999999999</c:v>
                </c:pt>
                <c:pt idx="3955">
                  <c:v>2012.5419999999999</c:v>
                </c:pt>
                <c:pt idx="3956">
                  <c:v>2013.4929999999999</c:v>
                </c:pt>
                <c:pt idx="3957">
                  <c:v>2013.3710000000001</c:v>
                </c:pt>
                <c:pt idx="3958">
                  <c:v>2014.049</c:v>
                </c:pt>
                <c:pt idx="3959">
                  <c:v>2013.184</c:v>
                </c:pt>
                <c:pt idx="3960">
                  <c:v>2014.354</c:v>
                </c:pt>
                <c:pt idx="3961">
                  <c:v>2015.192</c:v>
                </c:pt>
                <c:pt idx="3962">
                  <c:v>2014.52</c:v>
                </c:pt>
                <c:pt idx="3963">
                  <c:v>2014.85</c:v>
                </c:pt>
                <c:pt idx="3964">
                  <c:v>2015.702</c:v>
                </c:pt>
                <c:pt idx="3965">
                  <c:v>2016.306</c:v>
                </c:pt>
                <c:pt idx="3966">
                  <c:v>2015.8579999999999</c:v>
                </c:pt>
                <c:pt idx="3967">
                  <c:v>2016.865</c:v>
                </c:pt>
                <c:pt idx="3968">
                  <c:v>2016.4690000000001</c:v>
                </c:pt>
                <c:pt idx="3969">
                  <c:v>2016.386</c:v>
                </c:pt>
                <c:pt idx="3970">
                  <c:v>2016.9829999999999</c:v>
                </c:pt>
                <c:pt idx="3971">
                  <c:v>2017.6469999999999</c:v>
                </c:pt>
                <c:pt idx="3972">
                  <c:v>2017.473</c:v>
                </c:pt>
                <c:pt idx="3973">
                  <c:v>2016.8510000000001</c:v>
                </c:pt>
                <c:pt idx="3974">
                  <c:v>2018.0619999999999</c:v>
                </c:pt>
                <c:pt idx="3975">
                  <c:v>2018.6010000000001</c:v>
                </c:pt>
                <c:pt idx="3976">
                  <c:v>2018.7919999999999</c:v>
                </c:pt>
                <c:pt idx="3977">
                  <c:v>2019.4690000000001</c:v>
                </c:pt>
                <c:pt idx="3978">
                  <c:v>2019.4059999999999</c:v>
                </c:pt>
                <c:pt idx="3979">
                  <c:v>2018.8969999999999</c:v>
                </c:pt>
                <c:pt idx="3980">
                  <c:v>2020.241</c:v>
                </c:pt>
                <c:pt idx="3981">
                  <c:v>2020.587</c:v>
                </c:pt>
                <c:pt idx="3982">
                  <c:v>2020.5229999999999</c:v>
                </c:pt>
                <c:pt idx="3983">
                  <c:v>2021.2190000000001</c:v>
                </c:pt>
                <c:pt idx="3984">
                  <c:v>2020.2159999999999</c:v>
                </c:pt>
                <c:pt idx="3985">
                  <c:v>2021.433</c:v>
                </c:pt>
                <c:pt idx="3986">
                  <c:v>2021.231</c:v>
                </c:pt>
                <c:pt idx="3987">
                  <c:v>2021.521</c:v>
                </c:pt>
                <c:pt idx="3988">
                  <c:v>2021.819</c:v>
                </c:pt>
                <c:pt idx="3989">
                  <c:v>2022.269</c:v>
                </c:pt>
                <c:pt idx="3990">
                  <c:v>2023.451</c:v>
                </c:pt>
                <c:pt idx="3991">
                  <c:v>2022.809</c:v>
                </c:pt>
                <c:pt idx="3992">
                  <c:v>2023.4290000000001</c:v>
                </c:pt>
                <c:pt idx="3993">
                  <c:v>2024.117</c:v>
                </c:pt>
                <c:pt idx="3994">
                  <c:v>2024.5360000000001</c:v>
                </c:pt>
                <c:pt idx="3995">
                  <c:v>2025.104</c:v>
                </c:pt>
                <c:pt idx="3996">
                  <c:v>2024.837</c:v>
                </c:pt>
                <c:pt idx="3997">
                  <c:v>2024.788</c:v>
                </c:pt>
                <c:pt idx="3998">
                  <c:v>2024.8440000000001</c:v>
                </c:pt>
                <c:pt idx="3999">
                  <c:v>2025.864</c:v>
                </c:pt>
                <c:pt idx="4000">
                  <c:v>2026.194</c:v>
                </c:pt>
                <c:pt idx="4001">
                  <c:v>2026.7850000000001</c:v>
                </c:pt>
                <c:pt idx="4002">
                  <c:v>2025.761</c:v>
                </c:pt>
                <c:pt idx="4003">
                  <c:v>2026.8969999999999</c:v>
                </c:pt>
                <c:pt idx="4004">
                  <c:v>2026.508</c:v>
                </c:pt>
                <c:pt idx="4005">
                  <c:v>2027.617</c:v>
                </c:pt>
                <c:pt idx="4006">
                  <c:v>2027.3019999999999</c:v>
                </c:pt>
                <c:pt idx="4007">
                  <c:v>2028.134</c:v>
                </c:pt>
                <c:pt idx="4008">
                  <c:v>2028.8109999999999</c:v>
                </c:pt>
                <c:pt idx="4009">
                  <c:v>2028.42</c:v>
                </c:pt>
                <c:pt idx="4010">
                  <c:v>2029.1189999999999</c:v>
                </c:pt>
                <c:pt idx="4011">
                  <c:v>2029.57</c:v>
                </c:pt>
                <c:pt idx="4012">
                  <c:v>2029.5930000000001</c:v>
                </c:pt>
                <c:pt idx="4013">
                  <c:v>2029.32</c:v>
                </c:pt>
                <c:pt idx="4014">
                  <c:v>2029.798</c:v>
                </c:pt>
                <c:pt idx="4015">
                  <c:v>2030.1410000000001</c:v>
                </c:pt>
                <c:pt idx="4016">
                  <c:v>2031.3789999999999</c:v>
                </c:pt>
                <c:pt idx="4017">
                  <c:v>2031.5920000000001</c:v>
                </c:pt>
                <c:pt idx="4018">
                  <c:v>2032.1469999999999</c:v>
                </c:pt>
                <c:pt idx="4019">
                  <c:v>2031.4690000000001</c:v>
                </c:pt>
                <c:pt idx="4020">
                  <c:v>2031.548</c:v>
                </c:pt>
                <c:pt idx="4021">
                  <c:v>2032.319</c:v>
                </c:pt>
                <c:pt idx="4022">
                  <c:v>2031.884</c:v>
                </c:pt>
                <c:pt idx="4023">
                  <c:v>2032.86</c:v>
                </c:pt>
                <c:pt idx="4024">
                  <c:v>2032.7619999999999</c:v>
                </c:pt>
                <c:pt idx="4025">
                  <c:v>2032.7760000000001</c:v>
                </c:pt>
                <c:pt idx="4026">
                  <c:v>2033.3520000000001</c:v>
                </c:pt>
                <c:pt idx="4027">
                  <c:v>2033.2619999999999</c:v>
                </c:pt>
                <c:pt idx="4028">
                  <c:v>2034.242</c:v>
                </c:pt>
                <c:pt idx="4029">
                  <c:v>2034.7729999999999</c:v>
                </c:pt>
                <c:pt idx="4030">
                  <c:v>2035.2</c:v>
                </c:pt>
                <c:pt idx="4031">
                  <c:v>2034.662</c:v>
                </c:pt>
                <c:pt idx="4032">
                  <c:v>2035.3530000000001</c:v>
                </c:pt>
                <c:pt idx="4033">
                  <c:v>2035.3779999999999</c:v>
                </c:pt>
                <c:pt idx="4034">
                  <c:v>2035.6959999999999</c:v>
                </c:pt>
                <c:pt idx="4035">
                  <c:v>2037.6030000000001</c:v>
                </c:pt>
                <c:pt idx="4036">
                  <c:v>2037.6410000000001</c:v>
                </c:pt>
                <c:pt idx="4037">
                  <c:v>2037.058</c:v>
                </c:pt>
                <c:pt idx="4038">
                  <c:v>2036.6189999999999</c:v>
                </c:pt>
                <c:pt idx="4039">
                  <c:v>2037.114</c:v>
                </c:pt>
                <c:pt idx="4040">
                  <c:v>2036.8009999999999</c:v>
                </c:pt>
                <c:pt idx="4041">
                  <c:v>2037.8720000000001</c:v>
                </c:pt>
                <c:pt idx="4042">
                  <c:v>2038.7239999999999</c:v>
                </c:pt>
                <c:pt idx="4043">
                  <c:v>2039.1110000000001</c:v>
                </c:pt>
                <c:pt idx="4044">
                  <c:v>2038.9649999999999</c:v>
                </c:pt>
                <c:pt idx="4045">
                  <c:v>2039.72</c:v>
                </c:pt>
                <c:pt idx="4046">
                  <c:v>2039.248</c:v>
                </c:pt>
                <c:pt idx="4047">
                  <c:v>2040.097</c:v>
                </c:pt>
                <c:pt idx="4048">
                  <c:v>2039.9290000000001</c:v>
                </c:pt>
                <c:pt idx="4049">
                  <c:v>2040.2159999999999</c:v>
                </c:pt>
                <c:pt idx="4050">
                  <c:v>2041.4680000000001</c:v>
                </c:pt>
                <c:pt idx="4051">
                  <c:v>2040.7</c:v>
                </c:pt>
                <c:pt idx="4052">
                  <c:v>2041.8630000000001</c:v>
                </c:pt>
                <c:pt idx="4053">
                  <c:v>2041.59</c:v>
                </c:pt>
                <c:pt idx="4054">
                  <c:v>2042.009</c:v>
                </c:pt>
                <c:pt idx="4055">
                  <c:v>2042.577</c:v>
                </c:pt>
                <c:pt idx="4056">
                  <c:v>2043.463</c:v>
                </c:pt>
                <c:pt idx="4057">
                  <c:v>2042.998</c:v>
                </c:pt>
                <c:pt idx="4058">
                  <c:v>2043.615</c:v>
                </c:pt>
                <c:pt idx="4059">
                  <c:v>2043.703</c:v>
                </c:pt>
                <c:pt idx="4060">
                  <c:v>2043.585</c:v>
                </c:pt>
                <c:pt idx="4061">
                  <c:v>2043.4359999999999</c:v>
                </c:pt>
                <c:pt idx="4062">
                  <c:v>2044.4570000000001</c:v>
                </c:pt>
                <c:pt idx="4063">
                  <c:v>2045.009</c:v>
                </c:pt>
                <c:pt idx="4064">
                  <c:v>2045.1420000000001</c:v>
                </c:pt>
                <c:pt idx="4065">
                  <c:v>2045.6220000000001</c:v>
                </c:pt>
                <c:pt idx="4066">
                  <c:v>2045.1969999999999</c:v>
                </c:pt>
                <c:pt idx="4067">
                  <c:v>2046.2460000000001</c:v>
                </c:pt>
                <c:pt idx="4068">
                  <c:v>2046.5450000000001</c:v>
                </c:pt>
                <c:pt idx="4069">
                  <c:v>2046.5309999999999</c:v>
                </c:pt>
                <c:pt idx="4070">
                  <c:v>2046.172</c:v>
                </c:pt>
                <c:pt idx="4071">
                  <c:v>2046.7429999999999</c:v>
                </c:pt>
                <c:pt idx="4072">
                  <c:v>2046.6010000000001</c:v>
                </c:pt>
                <c:pt idx="4073">
                  <c:v>2047.347</c:v>
                </c:pt>
                <c:pt idx="4074">
                  <c:v>2047.3109999999999</c:v>
                </c:pt>
                <c:pt idx="4075">
                  <c:v>2047.624</c:v>
                </c:pt>
                <c:pt idx="4076">
                  <c:v>2049.145</c:v>
                </c:pt>
                <c:pt idx="4077">
                  <c:v>2049.1129999999998</c:v>
                </c:pt>
                <c:pt idx="4078">
                  <c:v>2050.3960000000002</c:v>
                </c:pt>
                <c:pt idx="4079">
                  <c:v>2049.4290000000001</c:v>
                </c:pt>
                <c:pt idx="4080">
                  <c:v>2050.2689999999998</c:v>
                </c:pt>
                <c:pt idx="4081">
                  <c:v>2050.8330000000001</c:v>
                </c:pt>
                <c:pt idx="4082">
                  <c:v>2050.0129999999999</c:v>
                </c:pt>
                <c:pt idx="4083">
                  <c:v>2050.5259999999998</c:v>
                </c:pt>
                <c:pt idx="4084">
                  <c:v>2051.3530000000001</c:v>
                </c:pt>
                <c:pt idx="4085">
                  <c:v>2050.64</c:v>
                </c:pt>
                <c:pt idx="4086">
                  <c:v>2050.9929999999999</c:v>
                </c:pt>
                <c:pt idx="4087">
                  <c:v>2051.8560000000002</c:v>
                </c:pt>
                <c:pt idx="4088">
                  <c:v>2051.2370000000001</c:v>
                </c:pt>
                <c:pt idx="4089">
                  <c:v>2051.3130000000001</c:v>
                </c:pt>
                <c:pt idx="4090">
                  <c:v>2052.2440000000001</c:v>
                </c:pt>
                <c:pt idx="4091">
                  <c:v>2051.7860000000001</c:v>
                </c:pt>
                <c:pt idx="4092">
                  <c:v>2053.15</c:v>
                </c:pt>
                <c:pt idx="4093">
                  <c:v>2053.9789999999998</c:v>
                </c:pt>
                <c:pt idx="4094">
                  <c:v>2053.913</c:v>
                </c:pt>
                <c:pt idx="4095">
                  <c:v>2054.4229999999998</c:v>
                </c:pt>
                <c:pt idx="4096">
                  <c:v>2054.4569999999999</c:v>
                </c:pt>
                <c:pt idx="4097">
                  <c:v>2053.8679999999999</c:v>
                </c:pt>
                <c:pt idx="4098">
                  <c:v>2054.4160000000002</c:v>
                </c:pt>
                <c:pt idx="4099">
                  <c:v>2054.3879999999999</c:v>
                </c:pt>
                <c:pt idx="4100">
                  <c:v>2055.605</c:v>
                </c:pt>
                <c:pt idx="4101">
                  <c:v>2055.404</c:v>
                </c:pt>
                <c:pt idx="4102">
                  <c:v>2056.431</c:v>
                </c:pt>
                <c:pt idx="4103">
                  <c:v>2055.8040000000001</c:v>
                </c:pt>
                <c:pt idx="4104">
                  <c:v>2057.4349999999999</c:v>
                </c:pt>
                <c:pt idx="4105">
                  <c:v>2056.7660000000001</c:v>
                </c:pt>
                <c:pt idx="4106">
                  <c:v>2056.9870000000001</c:v>
                </c:pt>
                <c:pt idx="4107">
                  <c:v>2057.9290000000001</c:v>
                </c:pt>
                <c:pt idx="4108">
                  <c:v>2057.422</c:v>
                </c:pt>
                <c:pt idx="4109">
                  <c:v>2057.306</c:v>
                </c:pt>
                <c:pt idx="4110">
                  <c:v>2058.2139999999999</c:v>
                </c:pt>
                <c:pt idx="4111">
                  <c:v>2057.942</c:v>
                </c:pt>
                <c:pt idx="4112">
                  <c:v>2059.569</c:v>
                </c:pt>
                <c:pt idx="4113">
                  <c:v>2059.2040000000002</c:v>
                </c:pt>
                <c:pt idx="4114">
                  <c:v>2060.0929999999998</c:v>
                </c:pt>
                <c:pt idx="4115">
                  <c:v>2059.953</c:v>
                </c:pt>
                <c:pt idx="4116">
                  <c:v>2059.5529999999999</c:v>
                </c:pt>
                <c:pt idx="4117">
                  <c:v>2060.4670000000001</c:v>
                </c:pt>
                <c:pt idx="4118">
                  <c:v>2060.5680000000002</c:v>
                </c:pt>
                <c:pt idx="4119">
                  <c:v>2060.5680000000002</c:v>
                </c:pt>
                <c:pt idx="4120">
                  <c:v>2060.9299999999998</c:v>
                </c:pt>
                <c:pt idx="4121">
                  <c:v>2059.7689999999998</c:v>
                </c:pt>
                <c:pt idx="4122">
                  <c:v>2060.4270000000001</c:v>
                </c:pt>
                <c:pt idx="4123">
                  <c:v>2061.3240000000001</c:v>
                </c:pt>
                <c:pt idx="4124">
                  <c:v>2062.08</c:v>
                </c:pt>
                <c:pt idx="4125">
                  <c:v>2063.0880000000002</c:v>
                </c:pt>
                <c:pt idx="4126">
                  <c:v>2062.616</c:v>
                </c:pt>
                <c:pt idx="4127">
                  <c:v>2063.7649999999999</c:v>
                </c:pt>
                <c:pt idx="4128">
                  <c:v>2064.2040000000002</c:v>
                </c:pt>
                <c:pt idx="4129">
                  <c:v>2065.8710000000001</c:v>
                </c:pt>
                <c:pt idx="4130">
                  <c:v>2064.9540000000002</c:v>
                </c:pt>
                <c:pt idx="4131">
                  <c:v>2065.558</c:v>
                </c:pt>
                <c:pt idx="4132">
                  <c:v>2066.7979999999998</c:v>
                </c:pt>
                <c:pt idx="4133">
                  <c:v>2066.2060000000001</c:v>
                </c:pt>
                <c:pt idx="4134">
                  <c:v>2066.1120000000001</c:v>
                </c:pt>
                <c:pt idx="4135">
                  <c:v>2067.134</c:v>
                </c:pt>
                <c:pt idx="4136">
                  <c:v>2068.4380000000001</c:v>
                </c:pt>
                <c:pt idx="4137">
                  <c:v>2067.3789999999999</c:v>
                </c:pt>
                <c:pt idx="4138">
                  <c:v>2067.654</c:v>
                </c:pt>
                <c:pt idx="4139">
                  <c:v>2069.6660000000002</c:v>
                </c:pt>
                <c:pt idx="4140">
                  <c:v>2069.9589999999998</c:v>
                </c:pt>
                <c:pt idx="4141">
                  <c:v>2069.7159999999999</c:v>
                </c:pt>
                <c:pt idx="4142">
                  <c:v>2069.9470000000001</c:v>
                </c:pt>
                <c:pt idx="4143">
                  <c:v>2069.9929999999999</c:v>
                </c:pt>
                <c:pt idx="4144">
                  <c:v>2069.8069999999998</c:v>
                </c:pt>
                <c:pt idx="4145">
                  <c:v>2069.7600000000002</c:v>
                </c:pt>
                <c:pt idx="4146">
                  <c:v>2069.1219999999998</c:v>
                </c:pt>
                <c:pt idx="4147">
                  <c:v>2070.3409999999999</c:v>
                </c:pt>
                <c:pt idx="4148">
                  <c:v>2070.373</c:v>
                </c:pt>
                <c:pt idx="4149">
                  <c:v>2070.9079999999999</c:v>
                </c:pt>
                <c:pt idx="4150">
                  <c:v>2071.8440000000001</c:v>
                </c:pt>
                <c:pt idx="4151">
                  <c:v>2072.538</c:v>
                </c:pt>
                <c:pt idx="4152">
                  <c:v>2072.7060000000001</c:v>
                </c:pt>
                <c:pt idx="4153">
                  <c:v>2072.393</c:v>
                </c:pt>
                <c:pt idx="4154">
                  <c:v>2073.105</c:v>
                </c:pt>
                <c:pt idx="4155">
                  <c:v>2072.9380000000001</c:v>
                </c:pt>
                <c:pt idx="4156">
                  <c:v>2073.6819999999998</c:v>
                </c:pt>
                <c:pt idx="4157">
                  <c:v>2074.9389999999999</c:v>
                </c:pt>
                <c:pt idx="4158">
                  <c:v>2073.6</c:v>
                </c:pt>
                <c:pt idx="4159">
                  <c:v>2074.7840000000001</c:v>
                </c:pt>
                <c:pt idx="4160">
                  <c:v>2074.1640000000002</c:v>
                </c:pt>
                <c:pt idx="4161">
                  <c:v>2075.1729999999998</c:v>
                </c:pt>
                <c:pt idx="4162">
                  <c:v>2075.2370000000001</c:v>
                </c:pt>
                <c:pt idx="4163">
                  <c:v>2075.047</c:v>
                </c:pt>
                <c:pt idx="4164">
                  <c:v>2075.9</c:v>
                </c:pt>
                <c:pt idx="4165">
                  <c:v>2076.5050000000001</c:v>
                </c:pt>
                <c:pt idx="4166">
                  <c:v>2077.2089999999998</c:v>
                </c:pt>
                <c:pt idx="4167">
                  <c:v>2076.36</c:v>
                </c:pt>
                <c:pt idx="4168">
                  <c:v>2076.6410000000001</c:v>
                </c:pt>
                <c:pt idx="4169">
                  <c:v>2077.2939999999999</c:v>
                </c:pt>
                <c:pt idx="4170">
                  <c:v>2077.21</c:v>
                </c:pt>
                <c:pt idx="4171">
                  <c:v>2076.7179999999998</c:v>
                </c:pt>
                <c:pt idx="4172">
                  <c:v>2078.337</c:v>
                </c:pt>
                <c:pt idx="4173">
                  <c:v>2077.672</c:v>
                </c:pt>
                <c:pt idx="4174">
                  <c:v>2078.3960000000002</c:v>
                </c:pt>
                <c:pt idx="4175">
                  <c:v>2078.1280000000002</c:v>
                </c:pt>
                <c:pt idx="4176">
                  <c:v>2077.6689999999999</c:v>
                </c:pt>
                <c:pt idx="4177">
                  <c:v>2078.86</c:v>
                </c:pt>
                <c:pt idx="4178">
                  <c:v>2078.8760000000002</c:v>
                </c:pt>
                <c:pt idx="4179">
                  <c:v>2079.5859999999998</c:v>
                </c:pt>
                <c:pt idx="4180">
                  <c:v>2079.529</c:v>
                </c:pt>
                <c:pt idx="4181">
                  <c:v>2079.9940000000001</c:v>
                </c:pt>
                <c:pt idx="4182">
                  <c:v>2080.395</c:v>
                </c:pt>
                <c:pt idx="4183">
                  <c:v>2080.893</c:v>
                </c:pt>
                <c:pt idx="4184">
                  <c:v>2080.66</c:v>
                </c:pt>
                <c:pt idx="4185">
                  <c:v>2081.5830000000001</c:v>
                </c:pt>
                <c:pt idx="4186">
                  <c:v>2080.982</c:v>
                </c:pt>
                <c:pt idx="4187">
                  <c:v>2081.7849999999999</c:v>
                </c:pt>
                <c:pt idx="4188">
                  <c:v>2082.011</c:v>
                </c:pt>
                <c:pt idx="4189">
                  <c:v>2082.19</c:v>
                </c:pt>
                <c:pt idx="4190">
                  <c:v>2082.2199999999998</c:v>
                </c:pt>
                <c:pt idx="4191">
                  <c:v>2082.5610000000001</c:v>
                </c:pt>
                <c:pt idx="4192">
                  <c:v>2083.0100000000002</c:v>
                </c:pt>
                <c:pt idx="4193">
                  <c:v>2083.413</c:v>
                </c:pt>
                <c:pt idx="4194">
                  <c:v>2083.2089999999998</c:v>
                </c:pt>
                <c:pt idx="4195">
                  <c:v>2083.8910000000001</c:v>
                </c:pt>
                <c:pt idx="4196">
                  <c:v>2083.7759999999998</c:v>
                </c:pt>
                <c:pt idx="4197">
                  <c:v>2084.6060000000002</c:v>
                </c:pt>
                <c:pt idx="4198">
                  <c:v>2084.4299999999998</c:v>
                </c:pt>
                <c:pt idx="4199">
                  <c:v>2084.3670000000002</c:v>
                </c:pt>
                <c:pt idx="4200">
                  <c:v>2084.674</c:v>
                </c:pt>
                <c:pt idx="4201">
                  <c:v>2083.4259999999999</c:v>
                </c:pt>
                <c:pt idx="4202">
                  <c:v>2084.482</c:v>
                </c:pt>
                <c:pt idx="4203">
                  <c:v>2084.596</c:v>
                </c:pt>
                <c:pt idx="4204">
                  <c:v>2085.768</c:v>
                </c:pt>
                <c:pt idx="4205">
                  <c:v>2085.8609999999999</c:v>
                </c:pt>
                <c:pt idx="4206">
                  <c:v>2086.5329999999999</c:v>
                </c:pt>
                <c:pt idx="4207">
                  <c:v>2087.027</c:v>
                </c:pt>
                <c:pt idx="4208">
                  <c:v>2087.6970000000001</c:v>
                </c:pt>
                <c:pt idx="4209">
                  <c:v>2087.8679999999999</c:v>
                </c:pt>
                <c:pt idx="4210">
                  <c:v>2087.5439999999999</c:v>
                </c:pt>
                <c:pt idx="4211">
                  <c:v>2089.0749999999998</c:v>
                </c:pt>
                <c:pt idx="4212">
                  <c:v>2088.8339999999998</c:v>
                </c:pt>
                <c:pt idx="4213">
                  <c:v>2088.902</c:v>
                </c:pt>
                <c:pt idx="4214">
                  <c:v>2089.6190000000001</c:v>
                </c:pt>
                <c:pt idx="4215">
                  <c:v>2089.1309999999999</c:v>
                </c:pt>
                <c:pt idx="4216">
                  <c:v>2089.877</c:v>
                </c:pt>
                <c:pt idx="4217">
                  <c:v>2090.0450000000001</c:v>
                </c:pt>
                <c:pt idx="4218">
                  <c:v>2090.8000000000002</c:v>
                </c:pt>
                <c:pt idx="4219">
                  <c:v>2092.0709999999999</c:v>
                </c:pt>
                <c:pt idx="4220">
                  <c:v>2091.3000000000002</c:v>
                </c:pt>
                <c:pt idx="4221">
                  <c:v>2091.2559999999999</c:v>
                </c:pt>
                <c:pt idx="4222">
                  <c:v>2091.4580000000001</c:v>
                </c:pt>
                <c:pt idx="4223">
                  <c:v>2091.7710000000002</c:v>
                </c:pt>
                <c:pt idx="4224">
                  <c:v>2092.7429999999999</c:v>
                </c:pt>
                <c:pt idx="4225">
                  <c:v>2091.9830000000002</c:v>
                </c:pt>
                <c:pt idx="4226">
                  <c:v>2092.5160000000001</c:v>
                </c:pt>
                <c:pt idx="4227">
                  <c:v>2092.8159999999998</c:v>
                </c:pt>
                <c:pt idx="4228">
                  <c:v>2093.4670000000001</c:v>
                </c:pt>
                <c:pt idx="4229">
                  <c:v>2094.2640000000001</c:v>
                </c:pt>
                <c:pt idx="4230">
                  <c:v>2093.92</c:v>
                </c:pt>
                <c:pt idx="4231">
                  <c:v>2094.8719999999998</c:v>
                </c:pt>
                <c:pt idx="4232">
                  <c:v>2094.7530000000002</c:v>
                </c:pt>
                <c:pt idx="4233">
                  <c:v>2094.8989999999999</c:v>
                </c:pt>
                <c:pt idx="4234">
                  <c:v>2095.625</c:v>
                </c:pt>
                <c:pt idx="4235">
                  <c:v>2095.5230000000001</c:v>
                </c:pt>
                <c:pt idx="4236">
                  <c:v>2095.1550000000002</c:v>
                </c:pt>
                <c:pt idx="4237">
                  <c:v>2095.3150000000001</c:v>
                </c:pt>
                <c:pt idx="4238">
                  <c:v>2095.9949999999999</c:v>
                </c:pt>
                <c:pt idx="4239">
                  <c:v>2095.66</c:v>
                </c:pt>
                <c:pt idx="4240">
                  <c:v>2096.2939999999999</c:v>
                </c:pt>
                <c:pt idx="4241">
                  <c:v>2098.3560000000002</c:v>
                </c:pt>
                <c:pt idx="4242">
                  <c:v>2098.194</c:v>
                </c:pt>
                <c:pt idx="4243">
                  <c:v>2098.556</c:v>
                </c:pt>
                <c:pt idx="4244">
                  <c:v>2099.069</c:v>
                </c:pt>
                <c:pt idx="4245">
                  <c:v>2098.0700000000002</c:v>
                </c:pt>
                <c:pt idx="4246">
                  <c:v>2098.4380000000001</c:v>
                </c:pt>
                <c:pt idx="4247">
                  <c:v>2098.701</c:v>
                </c:pt>
                <c:pt idx="4248">
                  <c:v>2099.212</c:v>
                </c:pt>
                <c:pt idx="4249">
                  <c:v>2099.451</c:v>
                </c:pt>
                <c:pt idx="4250">
                  <c:v>2099.0940000000001</c:v>
                </c:pt>
                <c:pt idx="4251">
                  <c:v>2100.3960000000002</c:v>
                </c:pt>
                <c:pt idx="4252">
                  <c:v>2100.424</c:v>
                </c:pt>
                <c:pt idx="4253">
                  <c:v>2100.7809999999999</c:v>
                </c:pt>
                <c:pt idx="4254">
                  <c:v>2101.1129999999998</c:v>
                </c:pt>
                <c:pt idx="4255">
                  <c:v>2100.6610000000001</c:v>
                </c:pt>
                <c:pt idx="4256">
                  <c:v>2100.81</c:v>
                </c:pt>
                <c:pt idx="4257">
                  <c:v>2101.7240000000002</c:v>
                </c:pt>
                <c:pt idx="4258">
                  <c:v>2102.5279999999998</c:v>
                </c:pt>
                <c:pt idx="4259">
                  <c:v>2102.2510000000002</c:v>
                </c:pt>
                <c:pt idx="4260">
                  <c:v>2102.4870000000001</c:v>
                </c:pt>
                <c:pt idx="4261">
                  <c:v>2101.9070000000002</c:v>
                </c:pt>
                <c:pt idx="4262">
                  <c:v>2103.2289999999998</c:v>
                </c:pt>
                <c:pt idx="4263">
                  <c:v>2103.056</c:v>
                </c:pt>
                <c:pt idx="4264">
                  <c:v>2103.2060000000001</c:v>
                </c:pt>
                <c:pt idx="4265">
                  <c:v>2103.0419999999999</c:v>
                </c:pt>
                <c:pt idx="4266">
                  <c:v>2103.0720000000001</c:v>
                </c:pt>
                <c:pt idx="4267">
                  <c:v>2104.7710000000002</c:v>
                </c:pt>
                <c:pt idx="4268">
                  <c:v>2104.5540000000001</c:v>
                </c:pt>
                <c:pt idx="4269">
                  <c:v>2104.6610000000001</c:v>
                </c:pt>
                <c:pt idx="4270">
                  <c:v>2105.63</c:v>
                </c:pt>
                <c:pt idx="4271">
                  <c:v>2105.7829999999999</c:v>
                </c:pt>
                <c:pt idx="4272">
                  <c:v>2105.7559999999999</c:v>
                </c:pt>
                <c:pt idx="4273">
                  <c:v>2105.1689999999999</c:v>
                </c:pt>
                <c:pt idx="4274">
                  <c:v>2105.4250000000002</c:v>
                </c:pt>
                <c:pt idx="4275">
                  <c:v>2105.7530000000002</c:v>
                </c:pt>
                <c:pt idx="4276">
                  <c:v>2105.7739999999999</c:v>
                </c:pt>
                <c:pt idx="4277">
                  <c:v>2106.5390000000002</c:v>
                </c:pt>
                <c:pt idx="4278">
                  <c:v>2106.9690000000001</c:v>
                </c:pt>
                <c:pt idx="4279">
                  <c:v>2107.942</c:v>
                </c:pt>
                <c:pt idx="4280">
                  <c:v>2107.5250000000001</c:v>
                </c:pt>
                <c:pt idx="4281">
                  <c:v>2108.9639999999999</c:v>
                </c:pt>
                <c:pt idx="4282">
                  <c:v>2107.598</c:v>
                </c:pt>
                <c:pt idx="4283">
                  <c:v>2108.0889999999999</c:v>
                </c:pt>
                <c:pt idx="4284">
                  <c:v>2108.5639999999999</c:v>
                </c:pt>
                <c:pt idx="4285">
                  <c:v>2108.5079999999998</c:v>
                </c:pt>
                <c:pt idx="4286">
                  <c:v>2109.3719999999998</c:v>
                </c:pt>
                <c:pt idx="4287">
                  <c:v>2109.2550000000001</c:v>
                </c:pt>
                <c:pt idx="4288">
                  <c:v>2109.913</c:v>
                </c:pt>
                <c:pt idx="4289">
                  <c:v>2109.84</c:v>
                </c:pt>
                <c:pt idx="4290">
                  <c:v>2110.6790000000001</c:v>
                </c:pt>
                <c:pt idx="4291">
                  <c:v>2111.35</c:v>
                </c:pt>
                <c:pt idx="4292">
                  <c:v>2110.9920000000002</c:v>
                </c:pt>
                <c:pt idx="4293">
                  <c:v>2110.0700000000002</c:v>
                </c:pt>
                <c:pt idx="4294">
                  <c:v>2111.2310000000002</c:v>
                </c:pt>
                <c:pt idx="4295">
                  <c:v>2110.9609999999998</c:v>
                </c:pt>
                <c:pt idx="4296">
                  <c:v>2110.6979999999999</c:v>
                </c:pt>
                <c:pt idx="4297">
                  <c:v>2110.2159999999999</c:v>
                </c:pt>
                <c:pt idx="4298">
                  <c:v>2109.9659999999999</c:v>
                </c:pt>
                <c:pt idx="4299">
                  <c:v>2111.6179999999999</c:v>
                </c:pt>
                <c:pt idx="4300">
                  <c:v>2111.5189999999998</c:v>
                </c:pt>
                <c:pt idx="4301">
                  <c:v>2110.4609999999998</c:v>
                </c:pt>
                <c:pt idx="4302">
                  <c:v>2111.7150000000001</c:v>
                </c:pt>
                <c:pt idx="4303">
                  <c:v>2111.8690000000001</c:v>
                </c:pt>
                <c:pt idx="4304">
                  <c:v>2112.6909999999998</c:v>
                </c:pt>
                <c:pt idx="4305">
                  <c:v>2112.9549999999999</c:v>
                </c:pt>
                <c:pt idx="4306">
                  <c:v>2113.0250000000001</c:v>
                </c:pt>
                <c:pt idx="4307">
                  <c:v>2113.1149999999998</c:v>
                </c:pt>
                <c:pt idx="4308">
                  <c:v>2114.4209999999998</c:v>
                </c:pt>
                <c:pt idx="4309">
                  <c:v>2114.3530000000001</c:v>
                </c:pt>
                <c:pt idx="4310">
                  <c:v>2114.7489999999998</c:v>
                </c:pt>
                <c:pt idx="4311">
                  <c:v>2115.7020000000002</c:v>
                </c:pt>
                <c:pt idx="4312">
                  <c:v>2116.0859999999998</c:v>
                </c:pt>
                <c:pt idx="4313">
                  <c:v>2115.9470000000001</c:v>
                </c:pt>
                <c:pt idx="4314">
                  <c:v>2116.377</c:v>
                </c:pt>
                <c:pt idx="4315">
                  <c:v>2116.2600000000002</c:v>
                </c:pt>
                <c:pt idx="4316">
                  <c:v>2117.4409999999998</c:v>
                </c:pt>
                <c:pt idx="4317">
                  <c:v>2117.0149999999999</c:v>
                </c:pt>
                <c:pt idx="4318">
                  <c:v>2117.0680000000002</c:v>
                </c:pt>
                <c:pt idx="4319">
                  <c:v>2117.0970000000002</c:v>
                </c:pt>
                <c:pt idx="4320">
                  <c:v>2116.8029999999999</c:v>
                </c:pt>
                <c:pt idx="4321">
                  <c:v>2118.547</c:v>
                </c:pt>
                <c:pt idx="4322">
                  <c:v>2117.7159999999999</c:v>
                </c:pt>
                <c:pt idx="4323">
                  <c:v>2117.7370000000001</c:v>
                </c:pt>
                <c:pt idx="4324">
                  <c:v>2118.8780000000002</c:v>
                </c:pt>
                <c:pt idx="4325">
                  <c:v>2118.8989999999999</c:v>
                </c:pt>
                <c:pt idx="4326">
                  <c:v>2118.4369999999999</c:v>
                </c:pt>
                <c:pt idx="4327">
                  <c:v>2119.5160000000001</c:v>
                </c:pt>
                <c:pt idx="4328">
                  <c:v>2119.46</c:v>
                </c:pt>
                <c:pt idx="4329">
                  <c:v>2119.723</c:v>
                </c:pt>
                <c:pt idx="4330">
                  <c:v>2119.7809999999999</c:v>
                </c:pt>
                <c:pt idx="4331">
                  <c:v>2120.8449999999998</c:v>
                </c:pt>
                <c:pt idx="4332">
                  <c:v>2121.6660000000002</c:v>
                </c:pt>
                <c:pt idx="4333">
                  <c:v>2121.2890000000002</c:v>
                </c:pt>
                <c:pt idx="4334">
                  <c:v>2121.8870000000002</c:v>
                </c:pt>
                <c:pt idx="4335">
                  <c:v>2122.5230000000001</c:v>
                </c:pt>
                <c:pt idx="4336">
                  <c:v>2123.4340000000002</c:v>
                </c:pt>
                <c:pt idx="4337">
                  <c:v>2122.8359999999998</c:v>
                </c:pt>
                <c:pt idx="4338">
                  <c:v>2122.828</c:v>
                </c:pt>
                <c:pt idx="4339">
                  <c:v>2122.797</c:v>
                </c:pt>
                <c:pt idx="4340">
                  <c:v>2123.29</c:v>
                </c:pt>
                <c:pt idx="4341">
                  <c:v>2123.4050000000002</c:v>
                </c:pt>
                <c:pt idx="4342">
                  <c:v>2124.0430000000001</c:v>
                </c:pt>
                <c:pt idx="4343">
                  <c:v>2124.4650000000001</c:v>
                </c:pt>
                <c:pt idx="4344">
                  <c:v>2124.4299999999998</c:v>
                </c:pt>
                <c:pt idx="4345">
                  <c:v>2124.2869999999998</c:v>
                </c:pt>
                <c:pt idx="4346">
                  <c:v>2124.0030000000002</c:v>
                </c:pt>
                <c:pt idx="4347">
                  <c:v>2125.7800000000002</c:v>
                </c:pt>
                <c:pt idx="4348">
                  <c:v>2126.498</c:v>
                </c:pt>
                <c:pt idx="4349">
                  <c:v>2125.4119999999998</c:v>
                </c:pt>
                <c:pt idx="4350">
                  <c:v>2126.2330000000002</c:v>
                </c:pt>
                <c:pt idx="4351">
                  <c:v>2126.7289999999998</c:v>
                </c:pt>
                <c:pt idx="4352">
                  <c:v>2125.9110000000001</c:v>
                </c:pt>
                <c:pt idx="4353">
                  <c:v>2127.3620000000001</c:v>
                </c:pt>
                <c:pt idx="4354">
                  <c:v>2127.616</c:v>
                </c:pt>
                <c:pt idx="4355">
                  <c:v>2128.3820000000001</c:v>
                </c:pt>
                <c:pt idx="4356">
                  <c:v>2127.5830000000001</c:v>
                </c:pt>
                <c:pt idx="4357">
                  <c:v>2128.7959999999998</c:v>
                </c:pt>
                <c:pt idx="4358">
                  <c:v>2128.4960000000001</c:v>
                </c:pt>
                <c:pt idx="4359">
                  <c:v>2129.067</c:v>
                </c:pt>
                <c:pt idx="4360">
                  <c:v>2128.6149999999998</c:v>
                </c:pt>
                <c:pt idx="4361">
                  <c:v>2129.81</c:v>
                </c:pt>
                <c:pt idx="4362">
                  <c:v>2129.002</c:v>
                </c:pt>
                <c:pt idx="4363">
                  <c:v>2128.7689999999998</c:v>
                </c:pt>
                <c:pt idx="4364">
                  <c:v>2129.8389999999999</c:v>
                </c:pt>
                <c:pt idx="4365">
                  <c:v>2129.9360000000001</c:v>
                </c:pt>
                <c:pt idx="4366">
                  <c:v>2131.346</c:v>
                </c:pt>
                <c:pt idx="4367">
                  <c:v>2130.232</c:v>
                </c:pt>
                <c:pt idx="4368">
                  <c:v>2130.2620000000002</c:v>
                </c:pt>
                <c:pt idx="4369">
                  <c:v>2130.788</c:v>
                </c:pt>
                <c:pt idx="4370">
                  <c:v>2130.6680000000001</c:v>
                </c:pt>
                <c:pt idx="4371">
                  <c:v>2131.049</c:v>
                </c:pt>
                <c:pt idx="4372">
                  <c:v>2130.7950000000001</c:v>
                </c:pt>
                <c:pt idx="4373">
                  <c:v>2131.34</c:v>
                </c:pt>
                <c:pt idx="4374">
                  <c:v>2132.2249999999999</c:v>
                </c:pt>
                <c:pt idx="4375">
                  <c:v>2133.1999999999998</c:v>
                </c:pt>
                <c:pt idx="4376">
                  <c:v>2132.4589999999998</c:v>
                </c:pt>
                <c:pt idx="4377">
                  <c:v>2132.91</c:v>
                </c:pt>
                <c:pt idx="4378">
                  <c:v>2132.9090000000001</c:v>
                </c:pt>
                <c:pt idx="4379">
                  <c:v>2134.2530000000002</c:v>
                </c:pt>
                <c:pt idx="4380">
                  <c:v>2133.6480000000001</c:v>
                </c:pt>
                <c:pt idx="4381">
                  <c:v>2134.4830000000002</c:v>
                </c:pt>
                <c:pt idx="4382">
                  <c:v>2133.375</c:v>
                </c:pt>
                <c:pt idx="4383">
                  <c:v>2133.3270000000002</c:v>
                </c:pt>
                <c:pt idx="4384">
                  <c:v>2134.3009999999999</c:v>
                </c:pt>
                <c:pt idx="4385">
                  <c:v>2134.877</c:v>
                </c:pt>
                <c:pt idx="4386">
                  <c:v>2136.5210000000002</c:v>
                </c:pt>
                <c:pt idx="4387">
                  <c:v>2136.3240000000001</c:v>
                </c:pt>
                <c:pt idx="4388">
                  <c:v>2136.4949999999999</c:v>
                </c:pt>
                <c:pt idx="4389">
                  <c:v>2135.9380000000001</c:v>
                </c:pt>
                <c:pt idx="4390">
                  <c:v>2136.0880000000002</c:v>
                </c:pt>
                <c:pt idx="4391">
                  <c:v>2137.5300000000002</c:v>
                </c:pt>
                <c:pt idx="4392">
                  <c:v>2137.8629999999998</c:v>
                </c:pt>
                <c:pt idx="4393">
                  <c:v>2137.712</c:v>
                </c:pt>
                <c:pt idx="4394">
                  <c:v>2137.4290000000001</c:v>
                </c:pt>
                <c:pt idx="4395">
                  <c:v>2137.2379999999998</c:v>
                </c:pt>
                <c:pt idx="4396">
                  <c:v>2138.0520000000001</c:v>
                </c:pt>
                <c:pt idx="4397">
                  <c:v>2138.34</c:v>
                </c:pt>
                <c:pt idx="4398">
                  <c:v>2138.556</c:v>
                </c:pt>
                <c:pt idx="4399">
                  <c:v>2138.924</c:v>
                </c:pt>
                <c:pt idx="4400">
                  <c:v>2139.6819999999998</c:v>
                </c:pt>
                <c:pt idx="4401">
                  <c:v>2139.6129999999998</c:v>
                </c:pt>
                <c:pt idx="4402">
                  <c:v>2140.1289999999999</c:v>
                </c:pt>
                <c:pt idx="4403">
                  <c:v>2139.623</c:v>
                </c:pt>
                <c:pt idx="4404">
                  <c:v>2140.422</c:v>
                </c:pt>
                <c:pt idx="4405">
                  <c:v>2140.17</c:v>
                </c:pt>
                <c:pt idx="4406">
                  <c:v>2140.1860000000001</c:v>
                </c:pt>
                <c:pt idx="4407">
                  <c:v>2141.5070000000001</c:v>
                </c:pt>
                <c:pt idx="4408">
                  <c:v>2141.806</c:v>
                </c:pt>
                <c:pt idx="4409">
                  <c:v>2142.1179999999999</c:v>
                </c:pt>
                <c:pt idx="4410">
                  <c:v>2142.1260000000002</c:v>
                </c:pt>
                <c:pt idx="4411">
                  <c:v>2143.4740000000002</c:v>
                </c:pt>
                <c:pt idx="4412">
                  <c:v>2142.482</c:v>
                </c:pt>
                <c:pt idx="4413">
                  <c:v>2141.5309999999999</c:v>
                </c:pt>
                <c:pt idx="4414">
                  <c:v>2144.0189999999998</c:v>
                </c:pt>
                <c:pt idx="4415">
                  <c:v>2143.2020000000002</c:v>
                </c:pt>
                <c:pt idx="4416">
                  <c:v>2144.2759999999998</c:v>
                </c:pt>
                <c:pt idx="4417">
                  <c:v>2143.1930000000002</c:v>
                </c:pt>
                <c:pt idx="4418">
                  <c:v>2143.826</c:v>
                </c:pt>
                <c:pt idx="4419">
                  <c:v>2143.502</c:v>
                </c:pt>
                <c:pt idx="4420">
                  <c:v>2143.36</c:v>
                </c:pt>
                <c:pt idx="4421">
                  <c:v>2143.3519999999999</c:v>
                </c:pt>
                <c:pt idx="4422">
                  <c:v>2144.4279999999999</c:v>
                </c:pt>
                <c:pt idx="4423">
                  <c:v>2143.5189999999998</c:v>
                </c:pt>
                <c:pt idx="4424">
                  <c:v>2144.373</c:v>
                </c:pt>
                <c:pt idx="4425">
                  <c:v>2144.482</c:v>
                </c:pt>
                <c:pt idx="4426">
                  <c:v>2144.645</c:v>
                </c:pt>
                <c:pt idx="4427">
                  <c:v>2144.7399999999998</c:v>
                </c:pt>
                <c:pt idx="4428">
                  <c:v>2145.7950000000001</c:v>
                </c:pt>
                <c:pt idx="4429">
                  <c:v>2146.0059999999999</c:v>
                </c:pt>
                <c:pt idx="4430">
                  <c:v>2146.1089999999999</c:v>
                </c:pt>
                <c:pt idx="4431">
                  <c:v>2146.3130000000001</c:v>
                </c:pt>
                <c:pt idx="4432">
                  <c:v>2146.3519999999999</c:v>
                </c:pt>
                <c:pt idx="4433">
                  <c:v>2146.0970000000002</c:v>
                </c:pt>
                <c:pt idx="4434">
                  <c:v>2146.7800000000002</c:v>
                </c:pt>
                <c:pt idx="4435">
                  <c:v>2146.9270000000001</c:v>
                </c:pt>
                <c:pt idx="4436">
                  <c:v>2147.7159999999999</c:v>
                </c:pt>
                <c:pt idx="4437">
                  <c:v>2147.915</c:v>
                </c:pt>
                <c:pt idx="4438">
                  <c:v>2148.1</c:v>
                </c:pt>
                <c:pt idx="4439">
                  <c:v>2147.1669999999999</c:v>
                </c:pt>
                <c:pt idx="4440">
                  <c:v>2147.89</c:v>
                </c:pt>
                <c:pt idx="4441">
                  <c:v>2147.6709999999998</c:v>
                </c:pt>
                <c:pt idx="4442">
                  <c:v>2147.7159999999999</c:v>
                </c:pt>
                <c:pt idx="4443">
                  <c:v>2146.8760000000002</c:v>
                </c:pt>
                <c:pt idx="4444">
                  <c:v>2147.944</c:v>
                </c:pt>
                <c:pt idx="4445">
                  <c:v>2149.5920000000001</c:v>
                </c:pt>
                <c:pt idx="4446">
                  <c:v>2149.3069999999998</c:v>
                </c:pt>
                <c:pt idx="4447">
                  <c:v>2150.4169999999999</c:v>
                </c:pt>
                <c:pt idx="4448">
                  <c:v>2150.1</c:v>
                </c:pt>
                <c:pt idx="4449">
                  <c:v>2150.4969999999998</c:v>
                </c:pt>
                <c:pt idx="4450">
                  <c:v>2150.3829999999998</c:v>
                </c:pt>
                <c:pt idx="4451">
                  <c:v>2150.5349999999999</c:v>
                </c:pt>
                <c:pt idx="4452">
                  <c:v>2151.04</c:v>
                </c:pt>
                <c:pt idx="4453">
                  <c:v>2151.471</c:v>
                </c:pt>
                <c:pt idx="4454">
                  <c:v>2152.8539999999998</c:v>
                </c:pt>
                <c:pt idx="4455">
                  <c:v>2151.2150000000001</c:v>
                </c:pt>
                <c:pt idx="4456">
                  <c:v>2153.4560000000001</c:v>
                </c:pt>
                <c:pt idx="4457">
                  <c:v>2152.2860000000001</c:v>
                </c:pt>
                <c:pt idx="4458">
                  <c:v>2154.3389999999999</c:v>
                </c:pt>
                <c:pt idx="4459">
                  <c:v>2153.277</c:v>
                </c:pt>
                <c:pt idx="4460">
                  <c:v>2153.0920000000001</c:v>
                </c:pt>
                <c:pt idx="4461">
                  <c:v>2154.5520000000001</c:v>
                </c:pt>
                <c:pt idx="4462">
                  <c:v>2154.1509999999998</c:v>
                </c:pt>
                <c:pt idx="4463">
                  <c:v>2155.3490000000002</c:v>
                </c:pt>
                <c:pt idx="4464">
                  <c:v>2154.3389999999999</c:v>
                </c:pt>
                <c:pt idx="4465">
                  <c:v>2155.6729999999998</c:v>
                </c:pt>
                <c:pt idx="4466">
                  <c:v>2155.3490000000002</c:v>
                </c:pt>
                <c:pt idx="4467">
                  <c:v>2155.4740000000002</c:v>
                </c:pt>
                <c:pt idx="4468">
                  <c:v>2156.0740000000001</c:v>
                </c:pt>
                <c:pt idx="4469">
                  <c:v>2156.2849999999999</c:v>
                </c:pt>
                <c:pt idx="4470">
                  <c:v>2157.6039999999998</c:v>
                </c:pt>
                <c:pt idx="4471">
                  <c:v>2157.0859999999998</c:v>
                </c:pt>
                <c:pt idx="4472">
                  <c:v>2156.8620000000001</c:v>
                </c:pt>
                <c:pt idx="4473">
                  <c:v>2158.1570000000002</c:v>
                </c:pt>
                <c:pt idx="4474">
                  <c:v>2157.915</c:v>
                </c:pt>
                <c:pt idx="4475">
                  <c:v>2156.9699999999998</c:v>
                </c:pt>
                <c:pt idx="4476">
                  <c:v>2157.4870000000001</c:v>
                </c:pt>
                <c:pt idx="4477">
                  <c:v>2158.2429999999999</c:v>
                </c:pt>
                <c:pt idx="4478">
                  <c:v>2157.7170000000001</c:v>
                </c:pt>
                <c:pt idx="4479">
                  <c:v>2157.9430000000002</c:v>
                </c:pt>
                <c:pt idx="4480">
                  <c:v>2158.2829999999999</c:v>
                </c:pt>
                <c:pt idx="4481">
                  <c:v>2159.636</c:v>
                </c:pt>
                <c:pt idx="4482">
                  <c:v>2160.0459999999998</c:v>
                </c:pt>
                <c:pt idx="4483">
                  <c:v>2159.0889999999999</c:v>
                </c:pt>
                <c:pt idx="4484">
                  <c:v>2160.0830000000001</c:v>
                </c:pt>
                <c:pt idx="4485">
                  <c:v>2161.1729999999998</c:v>
                </c:pt>
                <c:pt idx="4486">
                  <c:v>2161.2530000000002</c:v>
                </c:pt>
                <c:pt idx="4487">
                  <c:v>2160.819</c:v>
                </c:pt>
                <c:pt idx="4488">
                  <c:v>2161.415</c:v>
                </c:pt>
                <c:pt idx="4489">
                  <c:v>2161.5360000000001</c:v>
                </c:pt>
                <c:pt idx="4490">
                  <c:v>2161.011</c:v>
                </c:pt>
                <c:pt idx="4491">
                  <c:v>2162.1239999999998</c:v>
                </c:pt>
                <c:pt idx="4492">
                  <c:v>2162.723</c:v>
                </c:pt>
                <c:pt idx="4493">
                  <c:v>2162.5149999999999</c:v>
                </c:pt>
                <c:pt idx="4494">
                  <c:v>2162.64</c:v>
                </c:pt>
                <c:pt idx="4495">
                  <c:v>2164.0680000000002</c:v>
                </c:pt>
                <c:pt idx="4496">
                  <c:v>2162.7950000000001</c:v>
                </c:pt>
                <c:pt idx="4497">
                  <c:v>2162.663</c:v>
                </c:pt>
                <c:pt idx="4498">
                  <c:v>2164.0659999999998</c:v>
                </c:pt>
                <c:pt idx="4499">
                  <c:v>2164.2359999999999</c:v>
                </c:pt>
                <c:pt idx="4500">
                  <c:v>2163.96</c:v>
                </c:pt>
                <c:pt idx="4501">
                  <c:v>2163.288</c:v>
                </c:pt>
                <c:pt idx="4502">
                  <c:v>2164.152</c:v>
                </c:pt>
                <c:pt idx="4503">
                  <c:v>2164.7809999999999</c:v>
                </c:pt>
                <c:pt idx="4504">
                  <c:v>2165.1529999999998</c:v>
                </c:pt>
                <c:pt idx="4505">
                  <c:v>2166.1089999999999</c:v>
                </c:pt>
                <c:pt idx="4506">
                  <c:v>2166.2759999999998</c:v>
                </c:pt>
                <c:pt idx="4507">
                  <c:v>2166.5940000000001</c:v>
                </c:pt>
                <c:pt idx="4508">
                  <c:v>2166.31</c:v>
                </c:pt>
                <c:pt idx="4509">
                  <c:v>2166.7310000000002</c:v>
                </c:pt>
                <c:pt idx="4510">
                  <c:v>2166.8380000000002</c:v>
                </c:pt>
                <c:pt idx="4511">
                  <c:v>2167.0680000000002</c:v>
                </c:pt>
                <c:pt idx="4512">
                  <c:v>2168.056</c:v>
                </c:pt>
                <c:pt idx="4513">
                  <c:v>2168.056</c:v>
                </c:pt>
                <c:pt idx="4514">
                  <c:v>2168.6729999999998</c:v>
                </c:pt>
                <c:pt idx="4515">
                  <c:v>2169.1149999999998</c:v>
                </c:pt>
                <c:pt idx="4516">
                  <c:v>2168.9389999999999</c:v>
                </c:pt>
                <c:pt idx="4517">
                  <c:v>2169.703</c:v>
                </c:pt>
                <c:pt idx="4518">
                  <c:v>2170.0859999999998</c:v>
                </c:pt>
                <c:pt idx="4519">
                  <c:v>2169.33</c:v>
                </c:pt>
                <c:pt idx="4520">
                  <c:v>2169.8229999999999</c:v>
                </c:pt>
                <c:pt idx="4521">
                  <c:v>2171.5819999999999</c:v>
                </c:pt>
                <c:pt idx="4522">
                  <c:v>2170.6390000000001</c:v>
                </c:pt>
                <c:pt idx="4523">
                  <c:v>2170.2269999999999</c:v>
                </c:pt>
                <c:pt idx="4524">
                  <c:v>2171.027</c:v>
                </c:pt>
                <c:pt idx="4525">
                  <c:v>2172.0920000000001</c:v>
                </c:pt>
                <c:pt idx="4526">
                  <c:v>2171.6799999999998</c:v>
                </c:pt>
                <c:pt idx="4527">
                  <c:v>2171.8229999999999</c:v>
                </c:pt>
                <c:pt idx="4528">
                  <c:v>2172.933</c:v>
                </c:pt>
                <c:pt idx="4529">
                  <c:v>2172.7289999999998</c:v>
                </c:pt>
                <c:pt idx="4530">
                  <c:v>2172.538</c:v>
                </c:pt>
                <c:pt idx="4531">
                  <c:v>2172.6239999999998</c:v>
                </c:pt>
                <c:pt idx="4532">
                  <c:v>2173.4279999999999</c:v>
                </c:pt>
                <c:pt idx="4533">
                  <c:v>2174.143</c:v>
                </c:pt>
                <c:pt idx="4534">
                  <c:v>2173.5430000000001</c:v>
                </c:pt>
                <c:pt idx="4535">
                  <c:v>2173.846</c:v>
                </c:pt>
                <c:pt idx="4536">
                  <c:v>2173.9589999999998</c:v>
                </c:pt>
                <c:pt idx="4537">
                  <c:v>2174.5920000000001</c:v>
                </c:pt>
                <c:pt idx="4538">
                  <c:v>2175.029</c:v>
                </c:pt>
                <c:pt idx="4539">
                  <c:v>2175.2069999999999</c:v>
                </c:pt>
                <c:pt idx="4540">
                  <c:v>2176.1950000000002</c:v>
                </c:pt>
                <c:pt idx="4541">
                  <c:v>2175.8420000000001</c:v>
                </c:pt>
                <c:pt idx="4542">
                  <c:v>2176.3440000000001</c:v>
                </c:pt>
                <c:pt idx="4543">
                  <c:v>2176.0940000000001</c:v>
                </c:pt>
                <c:pt idx="4544">
                  <c:v>2177.1170000000002</c:v>
                </c:pt>
                <c:pt idx="4545">
                  <c:v>2177.3580000000002</c:v>
                </c:pt>
                <c:pt idx="4546">
                  <c:v>2177.701</c:v>
                </c:pt>
                <c:pt idx="4547">
                  <c:v>2177.9810000000002</c:v>
                </c:pt>
                <c:pt idx="4548">
                  <c:v>2178.2840000000001</c:v>
                </c:pt>
                <c:pt idx="4549">
                  <c:v>2178.8780000000002</c:v>
                </c:pt>
                <c:pt idx="4550">
                  <c:v>2178.1</c:v>
                </c:pt>
                <c:pt idx="4551">
                  <c:v>2178.855</c:v>
                </c:pt>
                <c:pt idx="4552">
                  <c:v>2179.982</c:v>
                </c:pt>
                <c:pt idx="4553">
                  <c:v>2179.223</c:v>
                </c:pt>
                <c:pt idx="4554">
                  <c:v>2178.9760000000001</c:v>
                </c:pt>
                <c:pt idx="4555">
                  <c:v>2180.2060000000001</c:v>
                </c:pt>
                <c:pt idx="4556">
                  <c:v>2180.0740000000001</c:v>
                </c:pt>
                <c:pt idx="4557">
                  <c:v>2180.6019999999999</c:v>
                </c:pt>
                <c:pt idx="4558">
                  <c:v>2180.3690000000001</c:v>
                </c:pt>
                <c:pt idx="4559">
                  <c:v>2180.7429999999999</c:v>
                </c:pt>
                <c:pt idx="4560">
                  <c:v>2180.6</c:v>
                </c:pt>
                <c:pt idx="4561">
                  <c:v>2181.8879999999999</c:v>
                </c:pt>
                <c:pt idx="4562">
                  <c:v>2182.5149999999999</c:v>
                </c:pt>
                <c:pt idx="4563">
                  <c:v>2182.5160000000001</c:v>
                </c:pt>
                <c:pt idx="4564">
                  <c:v>2182.65</c:v>
                </c:pt>
                <c:pt idx="4565">
                  <c:v>2182.4009999999998</c:v>
                </c:pt>
                <c:pt idx="4566">
                  <c:v>2184.1460000000002</c:v>
                </c:pt>
                <c:pt idx="4567">
                  <c:v>2183.9169999999999</c:v>
                </c:pt>
                <c:pt idx="4568">
                  <c:v>2184.6170000000002</c:v>
                </c:pt>
                <c:pt idx="4569">
                  <c:v>2183.3670000000002</c:v>
                </c:pt>
                <c:pt idx="4570">
                  <c:v>2184.5889999999999</c:v>
                </c:pt>
                <c:pt idx="4571">
                  <c:v>2184.4479999999999</c:v>
                </c:pt>
                <c:pt idx="4572">
                  <c:v>2185.2060000000001</c:v>
                </c:pt>
                <c:pt idx="4573">
                  <c:v>2184.9079999999999</c:v>
                </c:pt>
                <c:pt idx="4574">
                  <c:v>2185.759</c:v>
                </c:pt>
                <c:pt idx="4575">
                  <c:v>2185.8470000000002</c:v>
                </c:pt>
                <c:pt idx="4576">
                  <c:v>2186.61</c:v>
                </c:pt>
                <c:pt idx="4577">
                  <c:v>2186.6379999999999</c:v>
                </c:pt>
                <c:pt idx="4578">
                  <c:v>2188.0859999999998</c:v>
                </c:pt>
                <c:pt idx="4579">
                  <c:v>2187.1170000000002</c:v>
                </c:pt>
                <c:pt idx="4580">
                  <c:v>2187.52</c:v>
                </c:pt>
                <c:pt idx="4581">
                  <c:v>2187.7359999999999</c:v>
                </c:pt>
                <c:pt idx="4582">
                  <c:v>2187.183</c:v>
                </c:pt>
                <c:pt idx="4583">
                  <c:v>2188.491</c:v>
                </c:pt>
                <c:pt idx="4584">
                  <c:v>2188.7350000000001</c:v>
                </c:pt>
                <c:pt idx="4585">
                  <c:v>2189.69</c:v>
                </c:pt>
                <c:pt idx="4586">
                  <c:v>2189.13</c:v>
                </c:pt>
                <c:pt idx="4587">
                  <c:v>2190.2109999999998</c:v>
                </c:pt>
                <c:pt idx="4588">
                  <c:v>2189.4580000000001</c:v>
                </c:pt>
                <c:pt idx="4589">
                  <c:v>2189.3240000000001</c:v>
                </c:pt>
                <c:pt idx="4590">
                  <c:v>2189.837</c:v>
                </c:pt>
                <c:pt idx="4591">
                  <c:v>2189.9169999999999</c:v>
                </c:pt>
                <c:pt idx="4592">
                  <c:v>2190.1640000000002</c:v>
                </c:pt>
                <c:pt idx="4593">
                  <c:v>2189.9760000000001</c:v>
                </c:pt>
                <c:pt idx="4594">
                  <c:v>2189.6480000000001</c:v>
                </c:pt>
                <c:pt idx="4595">
                  <c:v>2190.9389999999999</c:v>
                </c:pt>
                <c:pt idx="4596">
                  <c:v>2190.2959999999998</c:v>
                </c:pt>
                <c:pt idx="4597">
                  <c:v>2191.1060000000002</c:v>
                </c:pt>
                <c:pt idx="4598">
                  <c:v>2191.2959999999998</c:v>
                </c:pt>
                <c:pt idx="4599">
                  <c:v>2191.8090000000002</c:v>
                </c:pt>
                <c:pt idx="4600">
                  <c:v>2191.2449999999999</c:v>
                </c:pt>
                <c:pt idx="4601">
                  <c:v>2191.8969999999999</c:v>
                </c:pt>
                <c:pt idx="4602">
                  <c:v>2192.395</c:v>
                </c:pt>
                <c:pt idx="4603">
                  <c:v>2192.52</c:v>
                </c:pt>
                <c:pt idx="4604">
                  <c:v>2193.473</c:v>
                </c:pt>
                <c:pt idx="4605">
                  <c:v>2193.165</c:v>
                </c:pt>
                <c:pt idx="4606">
                  <c:v>2194.1529999999998</c:v>
                </c:pt>
                <c:pt idx="4607">
                  <c:v>2194.0129999999999</c:v>
                </c:pt>
                <c:pt idx="4608">
                  <c:v>2194.6779999999999</c:v>
                </c:pt>
                <c:pt idx="4609">
                  <c:v>2195.1579999999999</c:v>
                </c:pt>
                <c:pt idx="4610">
                  <c:v>2194.5650000000001</c:v>
                </c:pt>
                <c:pt idx="4611">
                  <c:v>2194.7179999999998</c:v>
                </c:pt>
                <c:pt idx="4612">
                  <c:v>2194.1619999999998</c:v>
                </c:pt>
                <c:pt idx="4613">
                  <c:v>2195.3229999999999</c:v>
                </c:pt>
                <c:pt idx="4614">
                  <c:v>2196.7269999999999</c:v>
                </c:pt>
                <c:pt idx="4615">
                  <c:v>2195.9749999999999</c:v>
                </c:pt>
                <c:pt idx="4616">
                  <c:v>2196.2280000000001</c:v>
                </c:pt>
                <c:pt idx="4617">
                  <c:v>2195.5520000000001</c:v>
                </c:pt>
                <c:pt idx="4618">
                  <c:v>2196.6860000000001</c:v>
                </c:pt>
                <c:pt idx="4619">
                  <c:v>2195.8319999999999</c:v>
                </c:pt>
                <c:pt idx="4620">
                  <c:v>2197.2469999999998</c:v>
                </c:pt>
                <c:pt idx="4621">
                  <c:v>2197.2829999999999</c:v>
                </c:pt>
                <c:pt idx="4622">
                  <c:v>2197.4070000000002</c:v>
                </c:pt>
                <c:pt idx="4623">
                  <c:v>2197.9340000000002</c:v>
                </c:pt>
                <c:pt idx="4624">
                  <c:v>2197.9630000000002</c:v>
                </c:pt>
                <c:pt idx="4625">
                  <c:v>2198.3069999999998</c:v>
                </c:pt>
                <c:pt idx="4626">
                  <c:v>2198.5770000000002</c:v>
                </c:pt>
                <c:pt idx="4627">
                  <c:v>2198.6610000000001</c:v>
                </c:pt>
                <c:pt idx="4628">
                  <c:v>2199.3649999999998</c:v>
                </c:pt>
                <c:pt idx="4629">
                  <c:v>2199.6030000000001</c:v>
                </c:pt>
                <c:pt idx="4630">
                  <c:v>2199.5709999999999</c:v>
                </c:pt>
                <c:pt idx="4631">
                  <c:v>2200.4859999999999</c:v>
                </c:pt>
                <c:pt idx="4632">
                  <c:v>2199.5010000000002</c:v>
                </c:pt>
                <c:pt idx="4633">
                  <c:v>2200.636</c:v>
                </c:pt>
                <c:pt idx="4634">
                  <c:v>2200.5079999999998</c:v>
                </c:pt>
                <c:pt idx="4635">
                  <c:v>2200.9090000000001</c:v>
                </c:pt>
                <c:pt idx="4636">
                  <c:v>2201.1219999999998</c:v>
                </c:pt>
                <c:pt idx="4637">
                  <c:v>2201.5529999999999</c:v>
                </c:pt>
                <c:pt idx="4638">
                  <c:v>2201.3159999999998</c:v>
                </c:pt>
                <c:pt idx="4639">
                  <c:v>2201.6089999999999</c:v>
                </c:pt>
                <c:pt idx="4640">
                  <c:v>2202.5010000000002</c:v>
                </c:pt>
                <c:pt idx="4641">
                  <c:v>2202.8380000000002</c:v>
                </c:pt>
                <c:pt idx="4642">
                  <c:v>2203.145</c:v>
                </c:pt>
                <c:pt idx="4643">
                  <c:v>2202.6489999999999</c:v>
                </c:pt>
                <c:pt idx="4644">
                  <c:v>2203.319</c:v>
                </c:pt>
                <c:pt idx="4645">
                  <c:v>2203.4250000000002</c:v>
                </c:pt>
                <c:pt idx="4646">
                  <c:v>2204.4839999999999</c:v>
                </c:pt>
                <c:pt idx="4647">
                  <c:v>2203.2579999999998</c:v>
                </c:pt>
                <c:pt idx="4648">
                  <c:v>2204.482</c:v>
                </c:pt>
                <c:pt idx="4649">
                  <c:v>2205.1060000000002</c:v>
                </c:pt>
                <c:pt idx="4650">
                  <c:v>2203.9470000000001</c:v>
                </c:pt>
                <c:pt idx="4651">
                  <c:v>2205.643</c:v>
                </c:pt>
                <c:pt idx="4652">
                  <c:v>2205.5219999999999</c:v>
                </c:pt>
                <c:pt idx="4653">
                  <c:v>2205.982</c:v>
                </c:pt>
                <c:pt idx="4654">
                  <c:v>2205.4070000000002</c:v>
                </c:pt>
                <c:pt idx="4655">
                  <c:v>2205.92</c:v>
                </c:pt>
                <c:pt idx="4656">
                  <c:v>2206.2289999999998</c:v>
                </c:pt>
                <c:pt idx="4657">
                  <c:v>2206.3150000000001</c:v>
                </c:pt>
                <c:pt idx="4658">
                  <c:v>2207.1799999999998</c:v>
                </c:pt>
                <c:pt idx="4659">
                  <c:v>2206.8719999999998</c:v>
                </c:pt>
                <c:pt idx="4660">
                  <c:v>2207.3339999999998</c:v>
                </c:pt>
                <c:pt idx="4661">
                  <c:v>2207.4789999999998</c:v>
                </c:pt>
                <c:pt idx="4662">
                  <c:v>2208.201</c:v>
                </c:pt>
                <c:pt idx="4663">
                  <c:v>2208.7510000000002</c:v>
                </c:pt>
                <c:pt idx="4664">
                  <c:v>2208.1</c:v>
                </c:pt>
                <c:pt idx="4665">
                  <c:v>2208.3180000000002</c:v>
                </c:pt>
                <c:pt idx="4666">
                  <c:v>2209.9209999999998</c:v>
                </c:pt>
                <c:pt idx="4667">
                  <c:v>2208.9340000000002</c:v>
                </c:pt>
                <c:pt idx="4668">
                  <c:v>2209.5169999999998</c:v>
                </c:pt>
                <c:pt idx="4669">
                  <c:v>2208.5079999999998</c:v>
                </c:pt>
                <c:pt idx="4670">
                  <c:v>2210.1210000000001</c:v>
                </c:pt>
                <c:pt idx="4671">
                  <c:v>2210.13</c:v>
                </c:pt>
                <c:pt idx="4672">
                  <c:v>2209.8130000000001</c:v>
                </c:pt>
                <c:pt idx="4673">
                  <c:v>2210.1419999999998</c:v>
                </c:pt>
                <c:pt idx="4674">
                  <c:v>2210.6970000000001</c:v>
                </c:pt>
                <c:pt idx="4675">
                  <c:v>2211.1579999999999</c:v>
                </c:pt>
                <c:pt idx="4676">
                  <c:v>2211.1950000000002</c:v>
                </c:pt>
                <c:pt idx="4677">
                  <c:v>2211.2620000000002</c:v>
                </c:pt>
                <c:pt idx="4678">
                  <c:v>2211.6329999999998</c:v>
                </c:pt>
                <c:pt idx="4679">
                  <c:v>2212.6419999999998</c:v>
                </c:pt>
                <c:pt idx="4680">
                  <c:v>2212.1619999999998</c:v>
                </c:pt>
                <c:pt idx="4681">
                  <c:v>2212.491</c:v>
                </c:pt>
                <c:pt idx="4682">
                  <c:v>2212.951</c:v>
                </c:pt>
                <c:pt idx="4683">
                  <c:v>2213.0320000000002</c:v>
                </c:pt>
                <c:pt idx="4684">
                  <c:v>2213.5189999999998</c:v>
                </c:pt>
                <c:pt idx="4685">
                  <c:v>2213.3519999999999</c:v>
                </c:pt>
                <c:pt idx="4686">
                  <c:v>2215.6370000000002</c:v>
                </c:pt>
                <c:pt idx="4687">
                  <c:v>2214.9549999999999</c:v>
                </c:pt>
                <c:pt idx="4688">
                  <c:v>2214.6579999999999</c:v>
                </c:pt>
                <c:pt idx="4689">
                  <c:v>2214.4140000000002</c:v>
                </c:pt>
                <c:pt idx="4690">
                  <c:v>2215.096</c:v>
                </c:pt>
                <c:pt idx="4691">
                  <c:v>2215.7440000000001</c:v>
                </c:pt>
                <c:pt idx="4692">
                  <c:v>2215.4409999999998</c:v>
                </c:pt>
                <c:pt idx="4693">
                  <c:v>2215.7570000000001</c:v>
                </c:pt>
                <c:pt idx="4694">
                  <c:v>2216.5810000000001</c:v>
                </c:pt>
                <c:pt idx="4695">
                  <c:v>2215.8220000000001</c:v>
                </c:pt>
                <c:pt idx="4696">
                  <c:v>2216.989</c:v>
                </c:pt>
                <c:pt idx="4697">
                  <c:v>2216.317</c:v>
                </c:pt>
                <c:pt idx="4698">
                  <c:v>2216.5210000000002</c:v>
                </c:pt>
                <c:pt idx="4699">
                  <c:v>2216.6239999999998</c:v>
                </c:pt>
                <c:pt idx="4700">
                  <c:v>2216.6</c:v>
                </c:pt>
                <c:pt idx="4701">
                  <c:v>2216.3009999999999</c:v>
                </c:pt>
                <c:pt idx="4702">
                  <c:v>2217.7579999999998</c:v>
                </c:pt>
                <c:pt idx="4703">
                  <c:v>2217.5349999999999</c:v>
                </c:pt>
                <c:pt idx="4704">
                  <c:v>2218.2739999999999</c:v>
                </c:pt>
                <c:pt idx="4705">
                  <c:v>2218.5450000000001</c:v>
                </c:pt>
                <c:pt idx="4706">
                  <c:v>2218.6149999999998</c:v>
                </c:pt>
                <c:pt idx="4707">
                  <c:v>2218.6289999999999</c:v>
                </c:pt>
                <c:pt idx="4708">
                  <c:v>2218.3310000000001</c:v>
                </c:pt>
                <c:pt idx="4709">
                  <c:v>2219.0129999999999</c:v>
                </c:pt>
                <c:pt idx="4710">
                  <c:v>2218.0100000000002</c:v>
                </c:pt>
                <c:pt idx="4711">
                  <c:v>2219.674</c:v>
                </c:pt>
                <c:pt idx="4712">
                  <c:v>2219.7910000000002</c:v>
                </c:pt>
                <c:pt idx="4713">
                  <c:v>2219.14</c:v>
                </c:pt>
                <c:pt idx="4714">
                  <c:v>2219.8980000000001</c:v>
                </c:pt>
                <c:pt idx="4715">
                  <c:v>2219.5929999999998</c:v>
                </c:pt>
                <c:pt idx="4716">
                  <c:v>2220.2150000000001</c:v>
                </c:pt>
                <c:pt idx="4717">
                  <c:v>2221.1970000000001</c:v>
                </c:pt>
                <c:pt idx="4718">
                  <c:v>2220.5830000000001</c:v>
                </c:pt>
                <c:pt idx="4719">
                  <c:v>2221.5120000000002</c:v>
                </c:pt>
                <c:pt idx="4720">
                  <c:v>2221.4499999999998</c:v>
                </c:pt>
                <c:pt idx="4721">
                  <c:v>2221.7240000000002</c:v>
                </c:pt>
                <c:pt idx="4722">
                  <c:v>2222.0639999999999</c:v>
                </c:pt>
                <c:pt idx="4723">
                  <c:v>2222.6640000000002</c:v>
                </c:pt>
                <c:pt idx="4724">
                  <c:v>2223.5219999999999</c:v>
                </c:pt>
                <c:pt idx="4725">
                  <c:v>2222.529</c:v>
                </c:pt>
                <c:pt idx="4726">
                  <c:v>2222.788</c:v>
                </c:pt>
                <c:pt idx="4727">
                  <c:v>2223.922</c:v>
                </c:pt>
                <c:pt idx="4728">
                  <c:v>2224.596</c:v>
                </c:pt>
                <c:pt idx="4729">
                  <c:v>2223.6570000000002</c:v>
                </c:pt>
                <c:pt idx="4730">
                  <c:v>2223.4839999999999</c:v>
                </c:pt>
                <c:pt idx="4731">
                  <c:v>2224.6979999999999</c:v>
                </c:pt>
                <c:pt idx="4732">
                  <c:v>2223.9789999999998</c:v>
                </c:pt>
                <c:pt idx="4733">
                  <c:v>2224.848</c:v>
                </c:pt>
                <c:pt idx="4734">
                  <c:v>2226.0100000000002</c:v>
                </c:pt>
                <c:pt idx="4735">
                  <c:v>2224.482</c:v>
                </c:pt>
                <c:pt idx="4736">
                  <c:v>2225.5120000000002</c:v>
                </c:pt>
                <c:pt idx="4737">
                  <c:v>2225.424</c:v>
                </c:pt>
                <c:pt idx="4738">
                  <c:v>2225.4810000000002</c:v>
                </c:pt>
                <c:pt idx="4739">
                  <c:v>2226.4670000000001</c:v>
                </c:pt>
                <c:pt idx="4740">
                  <c:v>2226.241</c:v>
                </c:pt>
                <c:pt idx="4741">
                  <c:v>2225.998</c:v>
                </c:pt>
                <c:pt idx="4742">
                  <c:v>2226.5210000000002</c:v>
                </c:pt>
                <c:pt idx="4743">
                  <c:v>2226.3890000000001</c:v>
                </c:pt>
                <c:pt idx="4744">
                  <c:v>2227.9079999999999</c:v>
                </c:pt>
                <c:pt idx="4745">
                  <c:v>2226.4810000000002</c:v>
                </c:pt>
                <c:pt idx="4746">
                  <c:v>2227.6309999999999</c:v>
                </c:pt>
                <c:pt idx="4747">
                  <c:v>2227.48</c:v>
                </c:pt>
                <c:pt idx="4748">
                  <c:v>2227.2530000000002</c:v>
                </c:pt>
                <c:pt idx="4749">
                  <c:v>2228.5300000000002</c:v>
                </c:pt>
                <c:pt idx="4750">
                  <c:v>2228.3980000000001</c:v>
                </c:pt>
                <c:pt idx="4751">
                  <c:v>2228.2629999999999</c:v>
                </c:pt>
                <c:pt idx="4752">
                  <c:v>2229.2539999999999</c:v>
                </c:pt>
                <c:pt idx="4753">
                  <c:v>2229.8789999999999</c:v>
                </c:pt>
                <c:pt idx="4754">
                  <c:v>2229.42</c:v>
                </c:pt>
                <c:pt idx="4755">
                  <c:v>2229.3200000000002</c:v>
                </c:pt>
                <c:pt idx="4756">
                  <c:v>2229.2040000000002</c:v>
                </c:pt>
                <c:pt idx="4757">
                  <c:v>2230.0540000000001</c:v>
                </c:pt>
                <c:pt idx="4758">
                  <c:v>2230.2959999999998</c:v>
                </c:pt>
                <c:pt idx="4759">
                  <c:v>2230.3270000000002</c:v>
                </c:pt>
                <c:pt idx="4760">
                  <c:v>2230.3780000000002</c:v>
                </c:pt>
                <c:pt idx="4761">
                  <c:v>2230.25</c:v>
                </c:pt>
                <c:pt idx="4762">
                  <c:v>2230.2190000000001</c:v>
                </c:pt>
                <c:pt idx="4763">
                  <c:v>2229.549</c:v>
                </c:pt>
                <c:pt idx="4764">
                  <c:v>2230.0360000000001</c:v>
                </c:pt>
                <c:pt idx="4765">
                  <c:v>2230.8870000000002</c:v>
                </c:pt>
                <c:pt idx="4766">
                  <c:v>2231.14</c:v>
                </c:pt>
                <c:pt idx="4767">
                  <c:v>2230.7510000000002</c:v>
                </c:pt>
                <c:pt idx="4768">
                  <c:v>2232.1350000000002</c:v>
                </c:pt>
                <c:pt idx="4769">
                  <c:v>2230.9380000000001</c:v>
                </c:pt>
                <c:pt idx="4770">
                  <c:v>2231.4560000000001</c:v>
                </c:pt>
                <c:pt idx="4771">
                  <c:v>2231.7060000000001</c:v>
                </c:pt>
                <c:pt idx="4772">
                  <c:v>2232.4609999999998</c:v>
                </c:pt>
                <c:pt idx="4773">
                  <c:v>2232.5100000000002</c:v>
                </c:pt>
                <c:pt idx="4774">
                  <c:v>2232.4279999999999</c:v>
                </c:pt>
                <c:pt idx="4775">
                  <c:v>2234.2930000000001</c:v>
                </c:pt>
                <c:pt idx="4776">
                  <c:v>2233.9</c:v>
                </c:pt>
                <c:pt idx="4777">
                  <c:v>2233.9090000000001</c:v>
                </c:pt>
                <c:pt idx="4778">
                  <c:v>2233.6579999999999</c:v>
                </c:pt>
                <c:pt idx="4779">
                  <c:v>2233.5</c:v>
                </c:pt>
                <c:pt idx="4780">
                  <c:v>2233.84</c:v>
                </c:pt>
                <c:pt idx="4781">
                  <c:v>2234.2489999999998</c:v>
                </c:pt>
                <c:pt idx="4782">
                  <c:v>2234.962</c:v>
                </c:pt>
                <c:pt idx="4783">
                  <c:v>2234.761</c:v>
                </c:pt>
                <c:pt idx="4784">
                  <c:v>2236.3069999999998</c:v>
                </c:pt>
                <c:pt idx="4785">
                  <c:v>2235.6590000000001</c:v>
                </c:pt>
                <c:pt idx="4786">
                  <c:v>2234.7330000000002</c:v>
                </c:pt>
                <c:pt idx="4787">
                  <c:v>2236.2240000000002</c:v>
                </c:pt>
                <c:pt idx="4788">
                  <c:v>2235.0239999999999</c:v>
                </c:pt>
                <c:pt idx="4789">
                  <c:v>2236.0050000000001</c:v>
                </c:pt>
                <c:pt idx="4790">
                  <c:v>2235.7730000000001</c:v>
                </c:pt>
                <c:pt idx="4791">
                  <c:v>2236.7339999999999</c:v>
                </c:pt>
                <c:pt idx="4792">
                  <c:v>2236.0340000000001</c:v>
                </c:pt>
                <c:pt idx="4793">
                  <c:v>2236.1390000000001</c:v>
                </c:pt>
                <c:pt idx="4794">
                  <c:v>2236.8829999999998</c:v>
                </c:pt>
                <c:pt idx="4795">
                  <c:v>2236.0210000000002</c:v>
                </c:pt>
                <c:pt idx="4796">
                  <c:v>2236.1640000000002</c:v>
                </c:pt>
                <c:pt idx="4797">
                  <c:v>2236.6860000000001</c:v>
                </c:pt>
                <c:pt idx="4798">
                  <c:v>2236.6860000000001</c:v>
                </c:pt>
                <c:pt idx="4799">
                  <c:v>2238.1750000000002</c:v>
                </c:pt>
                <c:pt idx="4800">
                  <c:v>2238.5520000000001</c:v>
                </c:pt>
                <c:pt idx="4801">
                  <c:v>2238.7640000000001</c:v>
                </c:pt>
                <c:pt idx="4802">
                  <c:v>2238.3420000000001</c:v>
                </c:pt>
                <c:pt idx="4803">
                  <c:v>2238.8470000000002</c:v>
                </c:pt>
                <c:pt idx="4804">
                  <c:v>2238.8739999999998</c:v>
                </c:pt>
                <c:pt idx="4805">
                  <c:v>2239.9490000000001</c:v>
                </c:pt>
                <c:pt idx="4806">
                  <c:v>2240.0349999999999</c:v>
                </c:pt>
                <c:pt idx="4807">
                  <c:v>2240.1039999999998</c:v>
                </c:pt>
                <c:pt idx="4808">
                  <c:v>2240.2649999999999</c:v>
                </c:pt>
                <c:pt idx="4809">
                  <c:v>2240.0259999999998</c:v>
                </c:pt>
                <c:pt idx="4810">
                  <c:v>2240.6680000000001</c:v>
                </c:pt>
                <c:pt idx="4811">
                  <c:v>2241.8330000000001</c:v>
                </c:pt>
                <c:pt idx="4812">
                  <c:v>2241.4569999999999</c:v>
                </c:pt>
                <c:pt idx="4813">
                  <c:v>2240.9929999999999</c:v>
                </c:pt>
                <c:pt idx="4814">
                  <c:v>2241.1559999999999</c:v>
                </c:pt>
                <c:pt idx="4815">
                  <c:v>2242.02</c:v>
                </c:pt>
                <c:pt idx="4816">
                  <c:v>2242.1880000000001</c:v>
                </c:pt>
                <c:pt idx="4817">
                  <c:v>2242.5990000000002</c:v>
                </c:pt>
                <c:pt idx="4818">
                  <c:v>2243.6039999999998</c:v>
                </c:pt>
                <c:pt idx="4819">
                  <c:v>2242.86</c:v>
                </c:pt>
                <c:pt idx="4820">
                  <c:v>2243.1410000000001</c:v>
                </c:pt>
                <c:pt idx="4821">
                  <c:v>2243.3240000000001</c:v>
                </c:pt>
                <c:pt idx="4822">
                  <c:v>2243.9760000000001</c:v>
                </c:pt>
                <c:pt idx="4823">
                  <c:v>2243.3220000000001</c:v>
                </c:pt>
                <c:pt idx="4824">
                  <c:v>2243.5050000000001</c:v>
                </c:pt>
                <c:pt idx="4825">
                  <c:v>2245.2660000000001</c:v>
                </c:pt>
                <c:pt idx="4826">
                  <c:v>2245.2759999999998</c:v>
                </c:pt>
                <c:pt idx="4827">
                  <c:v>2244.2820000000002</c:v>
                </c:pt>
                <c:pt idx="4828">
                  <c:v>2245.491</c:v>
                </c:pt>
                <c:pt idx="4829">
                  <c:v>2244.7640000000001</c:v>
                </c:pt>
                <c:pt idx="4830">
                  <c:v>2245.5610000000001</c:v>
                </c:pt>
                <c:pt idx="4831">
                  <c:v>2246.4749999999999</c:v>
                </c:pt>
                <c:pt idx="4832">
                  <c:v>2246.0250000000001</c:v>
                </c:pt>
                <c:pt idx="4833">
                  <c:v>2245.8969999999999</c:v>
                </c:pt>
                <c:pt idx="4834">
                  <c:v>2246.6080000000002</c:v>
                </c:pt>
                <c:pt idx="4835">
                  <c:v>2247.5410000000002</c:v>
                </c:pt>
                <c:pt idx="4836">
                  <c:v>2246.8009999999999</c:v>
                </c:pt>
                <c:pt idx="4837">
                  <c:v>2246.5320000000002</c:v>
                </c:pt>
                <c:pt idx="4838">
                  <c:v>2247.502</c:v>
                </c:pt>
                <c:pt idx="4839">
                  <c:v>2248.4690000000001</c:v>
                </c:pt>
                <c:pt idx="4840">
                  <c:v>2247.431</c:v>
                </c:pt>
                <c:pt idx="4841">
                  <c:v>2248.5079999999998</c:v>
                </c:pt>
                <c:pt idx="4842">
                  <c:v>2248.3629999999998</c:v>
                </c:pt>
                <c:pt idx="4843">
                  <c:v>2248.33</c:v>
                </c:pt>
                <c:pt idx="4844">
                  <c:v>2249.096</c:v>
                </c:pt>
                <c:pt idx="4845">
                  <c:v>2248.556</c:v>
                </c:pt>
                <c:pt idx="4846">
                  <c:v>2249.116</c:v>
                </c:pt>
                <c:pt idx="4847">
                  <c:v>2249.7170000000001</c:v>
                </c:pt>
                <c:pt idx="4848">
                  <c:v>2249.9090000000001</c:v>
                </c:pt>
                <c:pt idx="4849">
                  <c:v>2250.9029999999998</c:v>
                </c:pt>
                <c:pt idx="4850">
                  <c:v>2250.4670000000001</c:v>
                </c:pt>
                <c:pt idx="4851">
                  <c:v>2251.42</c:v>
                </c:pt>
                <c:pt idx="4852">
                  <c:v>2250.4050000000002</c:v>
                </c:pt>
                <c:pt idx="4853">
                  <c:v>2251.35</c:v>
                </c:pt>
                <c:pt idx="4854">
                  <c:v>2252.34</c:v>
                </c:pt>
                <c:pt idx="4855">
                  <c:v>2251.6930000000002</c:v>
                </c:pt>
                <c:pt idx="4856">
                  <c:v>2252.788</c:v>
                </c:pt>
                <c:pt idx="4857">
                  <c:v>2252.5320000000002</c:v>
                </c:pt>
                <c:pt idx="4858">
                  <c:v>2252.4029999999998</c:v>
                </c:pt>
                <c:pt idx="4859">
                  <c:v>2253.6370000000002</c:v>
                </c:pt>
                <c:pt idx="4860">
                  <c:v>2251.9459999999999</c:v>
                </c:pt>
                <c:pt idx="4861">
                  <c:v>2253.9050000000002</c:v>
                </c:pt>
                <c:pt idx="4862">
                  <c:v>2253.2800000000002</c:v>
                </c:pt>
                <c:pt idx="4863">
                  <c:v>2253.6550000000002</c:v>
                </c:pt>
                <c:pt idx="4864">
                  <c:v>2253.6970000000001</c:v>
                </c:pt>
                <c:pt idx="4865">
                  <c:v>2253.8980000000001</c:v>
                </c:pt>
                <c:pt idx="4866">
                  <c:v>2254.5590000000002</c:v>
                </c:pt>
                <c:pt idx="4867">
                  <c:v>2255.797</c:v>
                </c:pt>
                <c:pt idx="4868">
                  <c:v>2254.4029999999998</c:v>
                </c:pt>
                <c:pt idx="4869">
                  <c:v>2254.7710000000002</c:v>
                </c:pt>
                <c:pt idx="4870">
                  <c:v>2254.69</c:v>
                </c:pt>
                <c:pt idx="4871">
                  <c:v>2254.59</c:v>
                </c:pt>
                <c:pt idx="4872">
                  <c:v>2254.8589999999999</c:v>
                </c:pt>
                <c:pt idx="4873">
                  <c:v>2255.136</c:v>
                </c:pt>
                <c:pt idx="4874">
                  <c:v>2255.598</c:v>
                </c:pt>
                <c:pt idx="4875">
                  <c:v>2256.3670000000002</c:v>
                </c:pt>
                <c:pt idx="4876">
                  <c:v>2256.75</c:v>
                </c:pt>
                <c:pt idx="4877">
                  <c:v>2256.5329999999999</c:v>
                </c:pt>
                <c:pt idx="4878">
                  <c:v>2255.9090000000001</c:v>
                </c:pt>
                <c:pt idx="4879">
                  <c:v>2257.732</c:v>
                </c:pt>
                <c:pt idx="4880">
                  <c:v>2257.2669999999998</c:v>
                </c:pt>
                <c:pt idx="4881">
                  <c:v>2256.5810000000001</c:v>
                </c:pt>
                <c:pt idx="4882">
                  <c:v>2255.9270000000001</c:v>
                </c:pt>
                <c:pt idx="4883">
                  <c:v>2255.9029999999998</c:v>
                </c:pt>
                <c:pt idx="4884">
                  <c:v>2256.8510000000001</c:v>
                </c:pt>
                <c:pt idx="4885">
                  <c:v>2256.2710000000002</c:v>
                </c:pt>
                <c:pt idx="4886">
                  <c:v>2257.2339999999999</c:v>
                </c:pt>
                <c:pt idx="4887">
                  <c:v>2257.31</c:v>
                </c:pt>
                <c:pt idx="4888">
                  <c:v>2257.0709999999999</c:v>
                </c:pt>
                <c:pt idx="4889">
                  <c:v>2258.0259999999998</c:v>
                </c:pt>
                <c:pt idx="4890">
                  <c:v>2258.7040000000002</c:v>
                </c:pt>
                <c:pt idx="4891">
                  <c:v>2258.3000000000002</c:v>
                </c:pt>
                <c:pt idx="4892">
                  <c:v>2258.444</c:v>
                </c:pt>
                <c:pt idx="4893">
                  <c:v>2258.453</c:v>
                </c:pt>
                <c:pt idx="4894">
                  <c:v>2258.011</c:v>
                </c:pt>
                <c:pt idx="4895">
                  <c:v>2258.1410000000001</c:v>
                </c:pt>
                <c:pt idx="4896">
                  <c:v>2258.4290000000001</c:v>
                </c:pt>
                <c:pt idx="4897">
                  <c:v>2258.2109999999998</c:v>
                </c:pt>
                <c:pt idx="4898">
                  <c:v>2258.6869999999999</c:v>
                </c:pt>
                <c:pt idx="4899">
                  <c:v>2258.81</c:v>
                </c:pt>
                <c:pt idx="4900">
                  <c:v>2258.451</c:v>
                </c:pt>
                <c:pt idx="4901">
                  <c:v>2259.5619999999999</c:v>
                </c:pt>
                <c:pt idx="4902">
                  <c:v>2259.1799999999998</c:v>
                </c:pt>
                <c:pt idx="4903">
                  <c:v>2259.8339999999998</c:v>
                </c:pt>
                <c:pt idx="4904">
                  <c:v>2259.6590000000001</c:v>
                </c:pt>
                <c:pt idx="4905">
                  <c:v>2260.1239999999998</c:v>
                </c:pt>
                <c:pt idx="4906">
                  <c:v>2259.7080000000001</c:v>
                </c:pt>
                <c:pt idx="4907">
                  <c:v>2259.348</c:v>
                </c:pt>
                <c:pt idx="4908">
                  <c:v>2260.6030000000001</c:v>
                </c:pt>
                <c:pt idx="4909">
                  <c:v>2260.5230000000001</c:v>
                </c:pt>
                <c:pt idx="4910">
                  <c:v>2261.2020000000002</c:v>
                </c:pt>
                <c:pt idx="4911">
                  <c:v>2261.701</c:v>
                </c:pt>
                <c:pt idx="4912">
                  <c:v>2261.002</c:v>
                </c:pt>
                <c:pt idx="4913">
                  <c:v>2261.6060000000002</c:v>
                </c:pt>
                <c:pt idx="4914">
                  <c:v>2261.5920000000001</c:v>
                </c:pt>
                <c:pt idx="4915">
                  <c:v>2262.2739999999999</c:v>
                </c:pt>
                <c:pt idx="4916">
                  <c:v>2262.0059999999999</c:v>
                </c:pt>
                <c:pt idx="4917">
                  <c:v>2262.4270000000001</c:v>
                </c:pt>
                <c:pt idx="4918">
                  <c:v>2262.527</c:v>
                </c:pt>
                <c:pt idx="4919">
                  <c:v>2263.1460000000002</c:v>
                </c:pt>
                <c:pt idx="4920">
                  <c:v>2263.596</c:v>
                </c:pt>
                <c:pt idx="4921">
                  <c:v>2264.049</c:v>
                </c:pt>
                <c:pt idx="4922">
                  <c:v>2262.846</c:v>
                </c:pt>
                <c:pt idx="4923">
                  <c:v>2263.902</c:v>
                </c:pt>
                <c:pt idx="4924">
                  <c:v>2264.5230000000001</c:v>
                </c:pt>
                <c:pt idx="4925">
                  <c:v>2265.056</c:v>
                </c:pt>
                <c:pt idx="4926">
                  <c:v>2265.36</c:v>
                </c:pt>
                <c:pt idx="4927">
                  <c:v>2265.1860000000001</c:v>
                </c:pt>
                <c:pt idx="4928">
                  <c:v>2266.4789999999998</c:v>
                </c:pt>
                <c:pt idx="4929">
                  <c:v>2265.5160000000001</c:v>
                </c:pt>
                <c:pt idx="4930">
                  <c:v>2265.7950000000001</c:v>
                </c:pt>
                <c:pt idx="4931">
                  <c:v>2265.7220000000002</c:v>
                </c:pt>
                <c:pt idx="4932">
                  <c:v>2265.817</c:v>
                </c:pt>
                <c:pt idx="4933">
                  <c:v>2266.5360000000001</c:v>
                </c:pt>
                <c:pt idx="4934">
                  <c:v>2267.3159999999998</c:v>
                </c:pt>
                <c:pt idx="4935">
                  <c:v>2266.6979999999999</c:v>
                </c:pt>
                <c:pt idx="4936">
                  <c:v>2266.56</c:v>
                </c:pt>
                <c:pt idx="4937">
                  <c:v>2267.13</c:v>
                </c:pt>
                <c:pt idx="4938">
                  <c:v>2267.1089999999999</c:v>
                </c:pt>
                <c:pt idx="4939">
                  <c:v>2266.942</c:v>
                </c:pt>
                <c:pt idx="4940">
                  <c:v>2267.3139999999999</c:v>
                </c:pt>
                <c:pt idx="4941">
                  <c:v>2266.9769999999999</c:v>
                </c:pt>
                <c:pt idx="4942">
                  <c:v>2266.3649999999998</c:v>
                </c:pt>
                <c:pt idx="4943">
                  <c:v>2266.7570000000001</c:v>
                </c:pt>
                <c:pt idx="4944">
                  <c:v>2266.489</c:v>
                </c:pt>
                <c:pt idx="4945">
                  <c:v>2265.8040000000001</c:v>
                </c:pt>
                <c:pt idx="4946">
                  <c:v>2266.2179999999998</c:v>
                </c:pt>
                <c:pt idx="4947">
                  <c:v>2266.7249999999999</c:v>
                </c:pt>
                <c:pt idx="4948">
                  <c:v>2266.7339999999999</c:v>
                </c:pt>
                <c:pt idx="4949">
                  <c:v>2266.7539999999999</c:v>
                </c:pt>
                <c:pt idx="4950">
                  <c:v>2267.1779999999999</c:v>
                </c:pt>
                <c:pt idx="4951">
                  <c:v>2267.8409999999999</c:v>
                </c:pt>
                <c:pt idx="4952">
                  <c:v>2266.962</c:v>
                </c:pt>
                <c:pt idx="4953">
                  <c:v>2267.444</c:v>
                </c:pt>
                <c:pt idx="4954">
                  <c:v>2267.4929999999999</c:v>
                </c:pt>
                <c:pt idx="4955">
                  <c:v>2267.8589999999999</c:v>
                </c:pt>
                <c:pt idx="4956">
                  <c:v>2268.2629999999999</c:v>
                </c:pt>
                <c:pt idx="4957">
                  <c:v>2268.04</c:v>
                </c:pt>
                <c:pt idx="4958">
                  <c:v>2269.2089999999998</c:v>
                </c:pt>
                <c:pt idx="4959">
                  <c:v>2268.4920000000002</c:v>
                </c:pt>
                <c:pt idx="4960">
                  <c:v>2268.8429999999998</c:v>
                </c:pt>
                <c:pt idx="4961">
                  <c:v>2268.6509999999998</c:v>
                </c:pt>
                <c:pt idx="4962">
                  <c:v>2268.971</c:v>
                </c:pt>
                <c:pt idx="4963">
                  <c:v>2269.2240000000002</c:v>
                </c:pt>
                <c:pt idx="4964">
                  <c:v>2268.9630000000002</c:v>
                </c:pt>
                <c:pt idx="4965">
                  <c:v>2269.4760000000001</c:v>
                </c:pt>
                <c:pt idx="4966">
                  <c:v>2269.587</c:v>
                </c:pt>
                <c:pt idx="4967">
                  <c:v>2270.364</c:v>
                </c:pt>
                <c:pt idx="4968">
                  <c:v>2270.7150000000001</c:v>
                </c:pt>
                <c:pt idx="4969">
                  <c:v>2269.7040000000002</c:v>
                </c:pt>
                <c:pt idx="4970">
                  <c:v>2269.8209999999999</c:v>
                </c:pt>
                <c:pt idx="4971">
                  <c:v>2271.0859999999998</c:v>
                </c:pt>
                <c:pt idx="4972">
                  <c:v>2269.5880000000002</c:v>
                </c:pt>
                <c:pt idx="4973">
                  <c:v>2270.009</c:v>
                </c:pt>
                <c:pt idx="4974">
                  <c:v>2271.4360000000001</c:v>
                </c:pt>
                <c:pt idx="4975">
                  <c:v>2270.0650000000001</c:v>
                </c:pt>
                <c:pt idx="4976">
                  <c:v>2269.4740000000002</c:v>
                </c:pt>
                <c:pt idx="4977">
                  <c:v>2270.8910000000001</c:v>
                </c:pt>
                <c:pt idx="4978">
                  <c:v>2270.7269999999999</c:v>
                </c:pt>
                <c:pt idx="4979">
                  <c:v>2270.5520000000001</c:v>
                </c:pt>
                <c:pt idx="4980">
                  <c:v>2271.2530000000002</c:v>
                </c:pt>
                <c:pt idx="4981">
                  <c:v>2271.125</c:v>
                </c:pt>
                <c:pt idx="4982">
                  <c:v>2271.9070000000002</c:v>
                </c:pt>
                <c:pt idx="4983">
                  <c:v>2271.8380000000002</c:v>
                </c:pt>
                <c:pt idx="4984">
                  <c:v>2272.7130000000002</c:v>
                </c:pt>
                <c:pt idx="4985">
                  <c:v>2272.377</c:v>
                </c:pt>
                <c:pt idx="4986">
                  <c:v>2273.1410000000001</c:v>
                </c:pt>
                <c:pt idx="4987">
                  <c:v>2272.8339999999998</c:v>
                </c:pt>
                <c:pt idx="4988">
                  <c:v>2272.8429999999998</c:v>
                </c:pt>
                <c:pt idx="4989">
                  <c:v>2274.1909999999998</c:v>
                </c:pt>
                <c:pt idx="4990">
                  <c:v>2273.567</c:v>
                </c:pt>
                <c:pt idx="4991">
                  <c:v>2274.56</c:v>
                </c:pt>
                <c:pt idx="4992">
                  <c:v>2273.8440000000001</c:v>
                </c:pt>
                <c:pt idx="4993">
                  <c:v>2273.9499999999998</c:v>
                </c:pt>
                <c:pt idx="4994">
                  <c:v>2274.145</c:v>
                </c:pt>
                <c:pt idx="4995">
                  <c:v>2273.9299999999998</c:v>
                </c:pt>
                <c:pt idx="4996">
                  <c:v>2274.1190000000001</c:v>
                </c:pt>
                <c:pt idx="4997">
                  <c:v>2273.4690000000001</c:v>
                </c:pt>
                <c:pt idx="4998">
                  <c:v>2274.1390000000001</c:v>
                </c:pt>
                <c:pt idx="4999">
                  <c:v>2273.134</c:v>
                </c:pt>
                <c:pt idx="5000">
                  <c:v>2273.5720000000001</c:v>
                </c:pt>
                <c:pt idx="5001">
                  <c:v>2273.3829999999998</c:v>
                </c:pt>
                <c:pt idx="5002">
                  <c:v>2273.3980000000001</c:v>
                </c:pt>
                <c:pt idx="5003">
                  <c:v>2274.6179999999999</c:v>
                </c:pt>
                <c:pt idx="5004">
                  <c:v>2274.011</c:v>
                </c:pt>
                <c:pt idx="5005">
                  <c:v>2274.2350000000001</c:v>
                </c:pt>
                <c:pt idx="5006">
                  <c:v>2274.84</c:v>
                </c:pt>
                <c:pt idx="5007">
                  <c:v>2275.335</c:v>
                </c:pt>
                <c:pt idx="5008">
                  <c:v>2275.652</c:v>
                </c:pt>
                <c:pt idx="5009">
                  <c:v>2276.1579999999999</c:v>
                </c:pt>
                <c:pt idx="5010">
                  <c:v>2276.3159999999998</c:v>
                </c:pt>
                <c:pt idx="5011">
                  <c:v>2276.9490000000001</c:v>
                </c:pt>
                <c:pt idx="5012">
                  <c:v>2275.9520000000002</c:v>
                </c:pt>
                <c:pt idx="5013">
                  <c:v>2275.962</c:v>
                </c:pt>
                <c:pt idx="5014">
                  <c:v>2277.7159999999999</c:v>
                </c:pt>
                <c:pt idx="5015">
                  <c:v>2276.6060000000002</c:v>
                </c:pt>
                <c:pt idx="5016">
                  <c:v>2277.4180000000001</c:v>
                </c:pt>
                <c:pt idx="5017">
                  <c:v>2278.375</c:v>
                </c:pt>
                <c:pt idx="5018">
                  <c:v>2277.3560000000002</c:v>
                </c:pt>
                <c:pt idx="5019">
                  <c:v>2277.0059999999999</c:v>
                </c:pt>
                <c:pt idx="5020">
                  <c:v>2276.98</c:v>
                </c:pt>
                <c:pt idx="5021">
                  <c:v>2278.038</c:v>
                </c:pt>
                <c:pt idx="5022">
                  <c:v>2277.1909999999998</c:v>
                </c:pt>
                <c:pt idx="5023">
                  <c:v>2277.7199999999998</c:v>
                </c:pt>
                <c:pt idx="5024">
                  <c:v>2278.1039999999998</c:v>
                </c:pt>
                <c:pt idx="5025">
                  <c:v>2278.9549999999999</c:v>
                </c:pt>
                <c:pt idx="5026">
                  <c:v>2278.7179999999998</c:v>
                </c:pt>
                <c:pt idx="5027">
                  <c:v>2279.5940000000001</c:v>
                </c:pt>
                <c:pt idx="5028">
                  <c:v>2279.3180000000002</c:v>
                </c:pt>
                <c:pt idx="5029">
                  <c:v>2279.7550000000001</c:v>
                </c:pt>
                <c:pt idx="5030">
                  <c:v>2279.7289999999998</c:v>
                </c:pt>
                <c:pt idx="5031">
                  <c:v>2280.473</c:v>
                </c:pt>
                <c:pt idx="5032">
                  <c:v>2280.5230000000001</c:v>
                </c:pt>
                <c:pt idx="5033">
                  <c:v>2280.2910000000002</c:v>
                </c:pt>
                <c:pt idx="5034">
                  <c:v>2280.913</c:v>
                </c:pt>
                <c:pt idx="5035">
                  <c:v>2280.9499999999998</c:v>
                </c:pt>
                <c:pt idx="5036">
                  <c:v>2281.6419999999998</c:v>
                </c:pt>
                <c:pt idx="5037">
                  <c:v>2281.2669999999998</c:v>
                </c:pt>
                <c:pt idx="5038">
                  <c:v>2281.3339999999998</c:v>
                </c:pt>
                <c:pt idx="5039">
                  <c:v>2281.5169999999998</c:v>
                </c:pt>
                <c:pt idx="5040">
                  <c:v>2281.3870000000002</c:v>
                </c:pt>
                <c:pt idx="5041">
                  <c:v>2282.21</c:v>
                </c:pt>
                <c:pt idx="5042">
                  <c:v>2282.5990000000002</c:v>
                </c:pt>
                <c:pt idx="5043">
                  <c:v>2283.3380000000002</c:v>
                </c:pt>
                <c:pt idx="5044">
                  <c:v>2283.143</c:v>
                </c:pt>
                <c:pt idx="5045">
                  <c:v>2283.1640000000002</c:v>
                </c:pt>
                <c:pt idx="5046">
                  <c:v>2283.1790000000001</c:v>
                </c:pt>
                <c:pt idx="5047">
                  <c:v>2283.9569999999999</c:v>
                </c:pt>
                <c:pt idx="5048">
                  <c:v>2284.3090000000002</c:v>
                </c:pt>
                <c:pt idx="5049">
                  <c:v>2283.9229999999998</c:v>
                </c:pt>
                <c:pt idx="5050">
                  <c:v>2285.1970000000001</c:v>
                </c:pt>
                <c:pt idx="5051">
                  <c:v>2283.9160000000002</c:v>
                </c:pt>
                <c:pt idx="5052">
                  <c:v>2284.3519999999999</c:v>
                </c:pt>
                <c:pt idx="5053">
                  <c:v>2284.502</c:v>
                </c:pt>
                <c:pt idx="5054">
                  <c:v>2285.2269999999999</c:v>
                </c:pt>
                <c:pt idx="5055">
                  <c:v>2285.5329999999999</c:v>
                </c:pt>
                <c:pt idx="5056">
                  <c:v>2285.6410000000001</c:v>
                </c:pt>
                <c:pt idx="5057">
                  <c:v>2286.6109999999999</c:v>
                </c:pt>
                <c:pt idx="5058">
                  <c:v>2286.8710000000001</c:v>
                </c:pt>
                <c:pt idx="5059">
                  <c:v>2287.7269999999999</c:v>
                </c:pt>
                <c:pt idx="5060">
                  <c:v>2288.0329999999999</c:v>
                </c:pt>
                <c:pt idx="5061">
                  <c:v>2287.9870000000001</c:v>
                </c:pt>
                <c:pt idx="5062">
                  <c:v>2288.0520000000001</c:v>
                </c:pt>
                <c:pt idx="5063">
                  <c:v>2287.8710000000001</c:v>
                </c:pt>
                <c:pt idx="5064">
                  <c:v>2286.7939999999999</c:v>
                </c:pt>
                <c:pt idx="5065">
                  <c:v>2287.9870000000001</c:v>
                </c:pt>
                <c:pt idx="5066">
                  <c:v>2288.1610000000001</c:v>
                </c:pt>
                <c:pt idx="5067">
                  <c:v>2287.373</c:v>
                </c:pt>
                <c:pt idx="5068">
                  <c:v>2287.0819999999999</c:v>
                </c:pt>
                <c:pt idx="5069">
                  <c:v>2288.3629999999998</c:v>
                </c:pt>
                <c:pt idx="5070">
                  <c:v>2287.0169999999998</c:v>
                </c:pt>
                <c:pt idx="5071">
                  <c:v>2288.203</c:v>
                </c:pt>
                <c:pt idx="5072">
                  <c:v>2288.319</c:v>
                </c:pt>
                <c:pt idx="5073">
                  <c:v>2288.4960000000001</c:v>
                </c:pt>
                <c:pt idx="5074">
                  <c:v>2288.6799999999998</c:v>
                </c:pt>
                <c:pt idx="5075">
                  <c:v>2289.2979999999998</c:v>
                </c:pt>
                <c:pt idx="5076">
                  <c:v>2288.768</c:v>
                </c:pt>
                <c:pt idx="5077">
                  <c:v>2290.5189999999998</c:v>
                </c:pt>
                <c:pt idx="5078">
                  <c:v>2289.5149999999999</c:v>
                </c:pt>
                <c:pt idx="5079">
                  <c:v>2289.683</c:v>
                </c:pt>
                <c:pt idx="5080">
                  <c:v>2290.2530000000002</c:v>
                </c:pt>
                <c:pt idx="5081">
                  <c:v>2290.2379999999998</c:v>
                </c:pt>
                <c:pt idx="5082">
                  <c:v>2290.6190000000001</c:v>
                </c:pt>
                <c:pt idx="5083">
                  <c:v>2290.259</c:v>
                </c:pt>
                <c:pt idx="5084">
                  <c:v>2291.076</c:v>
                </c:pt>
                <c:pt idx="5085">
                  <c:v>2289.2950000000001</c:v>
                </c:pt>
                <c:pt idx="5086">
                  <c:v>2290.502</c:v>
                </c:pt>
                <c:pt idx="5087">
                  <c:v>2289.6999999999998</c:v>
                </c:pt>
                <c:pt idx="5088">
                  <c:v>2290.7779999999998</c:v>
                </c:pt>
                <c:pt idx="5089">
                  <c:v>2290.4650000000001</c:v>
                </c:pt>
                <c:pt idx="5090">
                  <c:v>2290.0329999999999</c:v>
                </c:pt>
                <c:pt idx="5091">
                  <c:v>2291.5100000000002</c:v>
                </c:pt>
                <c:pt idx="5092">
                  <c:v>2290.5859999999998</c:v>
                </c:pt>
                <c:pt idx="5093">
                  <c:v>2290.8139999999999</c:v>
                </c:pt>
                <c:pt idx="5094">
                  <c:v>2290.817</c:v>
                </c:pt>
                <c:pt idx="5095">
                  <c:v>2291.3580000000002</c:v>
                </c:pt>
                <c:pt idx="5096">
                  <c:v>2291.1</c:v>
                </c:pt>
                <c:pt idx="5097">
                  <c:v>2290.6819999999998</c:v>
                </c:pt>
                <c:pt idx="5098">
                  <c:v>2291.9140000000002</c:v>
                </c:pt>
                <c:pt idx="5099">
                  <c:v>2291.8690000000001</c:v>
                </c:pt>
                <c:pt idx="5100">
                  <c:v>2291.34</c:v>
                </c:pt>
                <c:pt idx="5101">
                  <c:v>2291.1889999999999</c:v>
                </c:pt>
                <c:pt idx="5102">
                  <c:v>2291.6</c:v>
                </c:pt>
                <c:pt idx="5103">
                  <c:v>2292.768</c:v>
                </c:pt>
                <c:pt idx="5104">
                  <c:v>2291.6239999999998</c:v>
                </c:pt>
                <c:pt idx="5105">
                  <c:v>2291.998</c:v>
                </c:pt>
                <c:pt idx="5106">
                  <c:v>2291.069</c:v>
                </c:pt>
                <c:pt idx="5107">
                  <c:v>2292.4169999999999</c:v>
                </c:pt>
                <c:pt idx="5108">
                  <c:v>2292.0639999999999</c:v>
                </c:pt>
                <c:pt idx="5109">
                  <c:v>2292.0129999999999</c:v>
                </c:pt>
                <c:pt idx="5110">
                  <c:v>2292.3319999999999</c:v>
                </c:pt>
                <c:pt idx="5111">
                  <c:v>2292.337</c:v>
                </c:pt>
                <c:pt idx="5112">
                  <c:v>2292.712</c:v>
                </c:pt>
                <c:pt idx="5113">
                  <c:v>2292.0700000000002</c:v>
                </c:pt>
                <c:pt idx="5114">
                  <c:v>2292.886</c:v>
                </c:pt>
                <c:pt idx="5115">
                  <c:v>2293.1289999999999</c:v>
                </c:pt>
                <c:pt idx="5116">
                  <c:v>2293.7159999999999</c:v>
                </c:pt>
                <c:pt idx="5117">
                  <c:v>2293.942</c:v>
                </c:pt>
                <c:pt idx="5118">
                  <c:v>2294.9690000000001</c:v>
                </c:pt>
                <c:pt idx="5119">
                  <c:v>2295.2739999999999</c:v>
                </c:pt>
                <c:pt idx="5120">
                  <c:v>2295.0239999999999</c:v>
                </c:pt>
                <c:pt idx="5121">
                  <c:v>2294.0920000000001</c:v>
                </c:pt>
                <c:pt idx="5122">
                  <c:v>2294.9650000000001</c:v>
                </c:pt>
                <c:pt idx="5123">
                  <c:v>2295.7660000000001</c:v>
                </c:pt>
                <c:pt idx="5124">
                  <c:v>2295.3739999999998</c:v>
                </c:pt>
                <c:pt idx="5125">
                  <c:v>2295.9389999999999</c:v>
                </c:pt>
                <c:pt idx="5126">
                  <c:v>2296.1419999999998</c:v>
                </c:pt>
                <c:pt idx="5127">
                  <c:v>2295.9349999999999</c:v>
                </c:pt>
                <c:pt idx="5128">
                  <c:v>2296.837</c:v>
                </c:pt>
                <c:pt idx="5129">
                  <c:v>2296.652</c:v>
                </c:pt>
                <c:pt idx="5130">
                  <c:v>2297.0680000000002</c:v>
                </c:pt>
                <c:pt idx="5131">
                  <c:v>2297.9789999999998</c:v>
                </c:pt>
                <c:pt idx="5132">
                  <c:v>2297.4279999999999</c:v>
                </c:pt>
                <c:pt idx="5133">
                  <c:v>2297.7049999999999</c:v>
                </c:pt>
                <c:pt idx="5134">
                  <c:v>2297.9870000000001</c:v>
                </c:pt>
                <c:pt idx="5135">
                  <c:v>2298.02</c:v>
                </c:pt>
                <c:pt idx="5136">
                  <c:v>2297.933</c:v>
                </c:pt>
                <c:pt idx="5137">
                  <c:v>2297.6840000000002</c:v>
                </c:pt>
                <c:pt idx="5138">
                  <c:v>2299.5940000000001</c:v>
                </c:pt>
                <c:pt idx="5139">
                  <c:v>2299.2629999999999</c:v>
                </c:pt>
                <c:pt idx="5140">
                  <c:v>2299.7629999999999</c:v>
                </c:pt>
                <c:pt idx="5141">
                  <c:v>2299.9630000000002</c:v>
                </c:pt>
                <c:pt idx="5142">
                  <c:v>2299.8960000000002</c:v>
                </c:pt>
                <c:pt idx="5143">
                  <c:v>2299.9949999999999</c:v>
                </c:pt>
                <c:pt idx="5144">
                  <c:v>2300.3690000000001</c:v>
                </c:pt>
                <c:pt idx="5145">
                  <c:v>2300.4360000000001</c:v>
                </c:pt>
                <c:pt idx="5146">
                  <c:v>2300.5709999999999</c:v>
                </c:pt>
                <c:pt idx="5147">
                  <c:v>2300.3029999999999</c:v>
                </c:pt>
                <c:pt idx="5148">
                  <c:v>2300.0439999999999</c:v>
                </c:pt>
                <c:pt idx="5149">
                  <c:v>2300.991</c:v>
                </c:pt>
                <c:pt idx="5150">
                  <c:v>2300.6280000000002</c:v>
                </c:pt>
                <c:pt idx="5151">
                  <c:v>2300.8310000000001</c:v>
                </c:pt>
                <c:pt idx="5152">
                  <c:v>2302.163</c:v>
                </c:pt>
                <c:pt idx="5153">
                  <c:v>2301.4160000000002</c:v>
                </c:pt>
                <c:pt idx="5154">
                  <c:v>2302.748</c:v>
                </c:pt>
                <c:pt idx="5155">
                  <c:v>2302.194</c:v>
                </c:pt>
                <c:pt idx="5156">
                  <c:v>2302.8359999999998</c:v>
                </c:pt>
                <c:pt idx="5157">
                  <c:v>2303.3180000000002</c:v>
                </c:pt>
                <c:pt idx="5158">
                  <c:v>2303.393</c:v>
                </c:pt>
                <c:pt idx="5159">
                  <c:v>2303.9850000000001</c:v>
                </c:pt>
                <c:pt idx="5160">
                  <c:v>2302.7849999999999</c:v>
                </c:pt>
                <c:pt idx="5161">
                  <c:v>2303.1390000000001</c:v>
                </c:pt>
                <c:pt idx="5162">
                  <c:v>2303.806</c:v>
                </c:pt>
                <c:pt idx="5163">
                  <c:v>2303.2339999999999</c:v>
                </c:pt>
                <c:pt idx="5164">
                  <c:v>2303.8110000000001</c:v>
                </c:pt>
                <c:pt idx="5165">
                  <c:v>2304.2669999999998</c:v>
                </c:pt>
                <c:pt idx="5166">
                  <c:v>2305.5749999999998</c:v>
                </c:pt>
                <c:pt idx="5167">
                  <c:v>2304.1039999999998</c:v>
                </c:pt>
                <c:pt idx="5168">
                  <c:v>2305.451</c:v>
                </c:pt>
                <c:pt idx="5169">
                  <c:v>2305.8040000000001</c:v>
                </c:pt>
                <c:pt idx="5170">
                  <c:v>2304.3429999999998</c:v>
                </c:pt>
                <c:pt idx="5171">
                  <c:v>2305.1590000000001</c:v>
                </c:pt>
                <c:pt idx="5172">
                  <c:v>2304.2269999999999</c:v>
                </c:pt>
                <c:pt idx="5173">
                  <c:v>2304.116</c:v>
                </c:pt>
                <c:pt idx="5174">
                  <c:v>2305.1060000000002</c:v>
                </c:pt>
                <c:pt idx="5175">
                  <c:v>2306.2570000000001</c:v>
                </c:pt>
                <c:pt idx="5176">
                  <c:v>2305.7440000000001</c:v>
                </c:pt>
                <c:pt idx="5177">
                  <c:v>2307.1260000000002</c:v>
                </c:pt>
                <c:pt idx="5178">
                  <c:v>2305.7579999999998</c:v>
                </c:pt>
                <c:pt idx="5179">
                  <c:v>2305.558</c:v>
                </c:pt>
                <c:pt idx="5180">
                  <c:v>2307.0320000000002</c:v>
                </c:pt>
                <c:pt idx="5181">
                  <c:v>2305.8130000000001</c:v>
                </c:pt>
                <c:pt idx="5182">
                  <c:v>2306.4380000000001</c:v>
                </c:pt>
                <c:pt idx="5183">
                  <c:v>2306.6950000000002</c:v>
                </c:pt>
                <c:pt idx="5184">
                  <c:v>2306.6350000000002</c:v>
                </c:pt>
                <c:pt idx="5185">
                  <c:v>2307.7159999999999</c:v>
                </c:pt>
                <c:pt idx="5186">
                  <c:v>2307.596</c:v>
                </c:pt>
                <c:pt idx="5187">
                  <c:v>2307.9929999999999</c:v>
                </c:pt>
                <c:pt idx="5188">
                  <c:v>2307.7860000000001</c:v>
                </c:pt>
                <c:pt idx="5189">
                  <c:v>2307.8240000000001</c:v>
                </c:pt>
                <c:pt idx="5190">
                  <c:v>2307.8209999999999</c:v>
                </c:pt>
                <c:pt idx="5191">
                  <c:v>2308.5410000000002</c:v>
                </c:pt>
                <c:pt idx="5192">
                  <c:v>2309.7649999999999</c:v>
                </c:pt>
                <c:pt idx="5193">
                  <c:v>2309.8069999999998</c:v>
                </c:pt>
                <c:pt idx="5194">
                  <c:v>2309.7429999999999</c:v>
                </c:pt>
                <c:pt idx="5195">
                  <c:v>2308.0149999999999</c:v>
                </c:pt>
                <c:pt idx="5196">
                  <c:v>2309.2359999999999</c:v>
                </c:pt>
                <c:pt idx="5197">
                  <c:v>2309.4499999999998</c:v>
                </c:pt>
                <c:pt idx="5198">
                  <c:v>2309.8789999999999</c:v>
                </c:pt>
                <c:pt idx="5199">
                  <c:v>2309.9340000000002</c:v>
                </c:pt>
                <c:pt idx="5200">
                  <c:v>2309.5659999999998</c:v>
                </c:pt>
                <c:pt idx="5201">
                  <c:v>2309.5929999999998</c:v>
                </c:pt>
                <c:pt idx="5202">
                  <c:v>2310.529</c:v>
                </c:pt>
                <c:pt idx="5203">
                  <c:v>2310.1750000000002</c:v>
                </c:pt>
                <c:pt idx="5204">
                  <c:v>2311.116</c:v>
                </c:pt>
                <c:pt idx="5205">
                  <c:v>2311.355</c:v>
                </c:pt>
                <c:pt idx="5206">
                  <c:v>2312.3539999999998</c:v>
                </c:pt>
                <c:pt idx="5207">
                  <c:v>2311.4969999999998</c:v>
                </c:pt>
                <c:pt idx="5208">
                  <c:v>2311.4279999999999</c:v>
                </c:pt>
                <c:pt idx="5209">
                  <c:v>2312.848</c:v>
                </c:pt>
                <c:pt idx="5210">
                  <c:v>2311.1280000000002</c:v>
                </c:pt>
                <c:pt idx="5211">
                  <c:v>2310.069</c:v>
                </c:pt>
                <c:pt idx="5212">
                  <c:v>2310.748</c:v>
                </c:pt>
                <c:pt idx="5213">
                  <c:v>2311.0239999999999</c:v>
                </c:pt>
                <c:pt idx="5214">
                  <c:v>2310.9</c:v>
                </c:pt>
                <c:pt idx="5215">
                  <c:v>2311.3510000000001</c:v>
                </c:pt>
                <c:pt idx="5216">
                  <c:v>2311.6610000000001</c:v>
                </c:pt>
                <c:pt idx="5217">
                  <c:v>2310.5740000000001</c:v>
                </c:pt>
                <c:pt idx="5218">
                  <c:v>2311.6709999999998</c:v>
                </c:pt>
                <c:pt idx="5219">
                  <c:v>2311.19</c:v>
                </c:pt>
                <c:pt idx="5220">
                  <c:v>2311.6509999999998</c:v>
                </c:pt>
                <c:pt idx="5221">
                  <c:v>2312.654</c:v>
                </c:pt>
                <c:pt idx="5222">
                  <c:v>2312.3290000000002</c:v>
                </c:pt>
                <c:pt idx="5223">
                  <c:v>2310.2750000000001</c:v>
                </c:pt>
                <c:pt idx="5224">
                  <c:v>2312.29</c:v>
                </c:pt>
                <c:pt idx="5225">
                  <c:v>2311.3629999999998</c:v>
                </c:pt>
                <c:pt idx="5226">
                  <c:v>2312.46</c:v>
                </c:pt>
                <c:pt idx="5227">
                  <c:v>2312.1959999999999</c:v>
                </c:pt>
                <c:pt idx="5228">
                  <c:v>2311.9960000000001</c:v>
                </c:pt>
                <c:pt idx="5229">
                  <c:v>2312.692</c:v>
                </c:pt>
                <c:pt idx="5230">
                  <c:v>2312.2930000000001</c:v>
                </c:pt>
                <c:pt idx="5231">
                  <c:v>2310.9070000000002</c:v>
                </c:pt>
                <c:pt idx="5232">
                  <c:v>2312.9180000000001</c:v>
                </c:pt>
                <c:pt idx="5233">
                  <c:v>2312.3739999999998</c:v>
                </c:pt>
                <c:pt idx="5234">
                  <c:v>2311.973</c:v>
                </c:pt>
                <c:pt idx="5235">
                  <c:v>2313.2660000000001</c:v>
                </c:pt>
                <c:pt idx="5236">
                  <c:v>2313.1790000000001</c:v>
                </c:pt>
                <c:pt idx="5237">
                  <c:v>2313.5100000000002</c:v>
                </c:pt>
                <c:pt idx="5238">
                  <c:v>2313.5129999999999</c:v>
                </c:pt>
                <c:pt idx="5239">
                  <c:v>2313.8490000000002</c:v>
                </c:pt>
                <c:pt idx="5240">
                  <c:v>2314.2840000000001</c:v>
                </c:pt>
                <c:pt idx="5241">
                  <c:v>2313.9470000000001</c:v>
                </c:pt>
                <c:pt idx="5242">
                  <c:v>2314.1210000000001</c:v>
                </c:pt>
                <c:pt idx="5243">
                  <c:v>2314.922</c:v>
                </c:pt>
                <c:pt idx="5244">
                  <c:v>2313.9209999999998</c:v>
                </c:pt>
                <c:pt idx="5245">
                  <c:v>2314.9110000000001</c:v>
                </c:pt>
                <c:pt idx="5246">
                  <c:v>2314.509</c:v>
                </c:pt>
                <c:pt idx="5247">
                  <c:v>2314.7910000000002</c:v>
                </c:pt>
                <c:pt idx="5248">
                  <c:v>2315.3200000000002</c:v>
                </c:pt>
                <c:pt idx="5249">
                  <c:v>2314.89</c:v>
                </c:pt>
                <c:pt idx="5250">
                  <c:v>2316.3789999999999</c:v>
                </c:pt>
                <c:pt idx="5251">
                  <c:v>2315.3780000000002</c:v>
                </c:pt>
                <c:pt idx="5252">
                  <c:v>2315.4380000000001</c:v>
                </c:pt>
                <c:pt idx="5253">
                  <c:v>2315.4870000000001</c:v>
                </c:pt>
                <c:pt idx="5254">
                  <c:v>2315.4279999999999</c:v>
                </c:pt>
                <c:pt idx="5255">
                  <c:v>2315.3789999999999</c:v>
                </c:pt>
                <c:pt idx="5256">
                  <c:v>2314.1790000000001</c:v>
                </c:pt>
                <c:pt idx="5257">
                  <c:v>2314.1219999999998</c:v>
                </c:pt>
                <c:pt idx="5258">
                  <c:v>2313.5889999999999</c:v>
                </c:pt>
                <c:pt idx="5259">
                  <c:v>2314.471</c:v>
                </c:pt>
                <c:pt idx="5260">
                  <c:v>2313.0300000000002</c:v>
                </c:pt>
                <c:pt idx="5261">
                  <c:v>2312.415</c:v>
                </c:pt>
                <c:pt idx="5262">
                  <c:v>2314.509</c:v>
                </c:pt>
                <c:pt idx="5263">
                  <c:v>2313.7849999999999</c:v>
                </c:pt>
                <c:pt idx="5264">
                  <c:v>2314.2190000000001</c:v>
                </c:pt>
                <c:pt idx="5265">
                  <c:v>2314.4870000000001</c:v>
                </c:pt>
                <c:pt idx="5266">
                  <c:v>2313.768</c:v>
                </c:pt>
                <c:pt idx="5267">
                  <c:v>2314.2660000000001</c:v>
                </c:pt>
                <c:pt idx="5268">
                  <c:v>2314.4029999999998</c:v>
                </c:pt>
                <c:pt idx="5269">
                  <c:v>2314.5680000000002</c:v>
                </c:pt>
                <c:pt idx="5270">
                  <c:v>2314.9780000000001</c:v>
                </c:pt>
                <c:pt idx="5271">
                  <c:v>2314.5140000000001</c:v>
                </c:pt>
                <c:pt idx="5272">
                  <c:v>2314.6860000000001</c:v>
                </c:pt>
                <c:pt idx="5273">
                  <c:v>2315.3069999999998</c:v>
                </c:pt>
                <c:pt idx="5274">
                  <c:v>2314.5140000000001</c:v>
                </c:pt>
                <c:pt idx="5275">
                  <c:v>2314.306</c:v>
                </c:pt>
                <c:pt idx="5276">
                  <c:v>2314.7640000000001</c:v>
                </c:pt>
                <c:pt idx="5277">
                  <c:v>2316.1260000000002</c:v>
                </c:pt>
                <c:pt idx="5278">
                  <c:v>2315.549</c:v>
                </c:pt>
                <c:pt idx="5279">
                  <c:v>2315.6819999999998</c:v>
                </c:pt>
                <c:pt idx="5280">
                  <c:v>2316.0129999999999</c:v>
                </c:pt>
                <c:pt idx="5281">
                  <c:v>2317.2669999999998</c:v>
                </c:pt>
                <c:pt idx="5282">
                  <c:v>2315.5450000000001</c:v>
                </c:pt>
                <c:pt idx="5283">
                  <c:v>2314.0830000000001</c:v>
                </c:pt>
                <c:pt idx="5284">
                  <c:v>2313.201</c:v>
                </c:pt>
                <c:pt idx="5285">
                  <c:v>2314.4290000000001</c:v>
                </c:pt>
                <c:pt idx="5286">
                  <c:v>2314.5709999999999</c:v>
                </c:pt>
                <c:pt idx="5287">
                  <c:v>2315.1770000000001</c:v>
                </c:pt>
                <c:pt idx="5288">
                  <c:v>2314.3270000000002</c:v>
                </c:pt>
                <c:pt idx="5289">
                  <c:v>2313.857</c:v>
                </c:pt>
                <c:pt idx="5290">
                  <c:v>2314.1060000000002</c:v>
                </c:pt>
                <c:pt idx="5291">
                  <c:v>2314.056</c:v>
                </c:pt>
                <c:pt idx="5292">
                  <c:v>2313.9969999999998</c:v>
                </c:pt>
                <c:pt idx="5293">
                  <c:v>2313.6660000000002</c:v>
                </c:pt>
                <c:pt idx="5294">
                  <c:v>2314.2379999999998</c:v>
                </c:pt>
                <c:pt idx="5295">
                  <c:v>2314.076</c:v>
                </c:pt>
                <c:pt idx="5296">
                  <c:v>2313.723</c:v>
                </c:pt>
                <c:pt idx="5297">
                  <c:v>2314.3339999999998</c:v>
                </c:pt>
                <c:pt idx="5298">
                  <c:v>2315.3879999999999</c:v>
                </c:pt>
                <c:pt idx="5299">
                  <c:v>2314.261</c:v>
                </c:pt>
                <c:pt idx="5300">
                  <c:v>2313.7190000000001</c:v>
                </c:pt>
                <c:pt idx="5301">
                  <c:v>2314.8879999999999</c:v>
                </c:pt>
                <c:pt idx="5302">
                  <c:v>2314.2020000000002</c:v>
                </c:pt>
                <c:pt idx="5303">
                  <c:v>2315.3339999999998</c:v>
                </c:pt>
                <c:pt idx="5304">
                  <c:v>2313.8780000000002</c:v>
                </c:pt>
                <c:pt idx="5305">
                  <c:v>2314.21</c:v>
                </c:pt>
                <c:pt idx="5306">
                  <c:v>2314.192</c:v>
                </c:pt>
                <c:pt idx="5307">
                  <c:v>2313.6669999999999</c:v>
                </c:pt>
                <c:pt idx="5308">
                  <c:v>2313.8980000000001</c:v>
                </c:pt>
                <c:pt idx="5309">
                  <c:v>2313.2089999999998</c:v>
                </c:pt>
                <c:pt idx="5310">
                  <c:v>2313.5949999999998</c:v>
                </c:pt>
                <c:pt idx="5311">
                  <c:v>2313.0189999999998</c:v>
                </c:pt>
                <c:pt idx="5312">
                  <c:v>2312.0479999999998</c:v>
                </c:pt>
                <c:pt idx="5313">
                  <c:v>2312.527</c:v>
                </c:pt>
                <c:pt idx="5314">
                  <c:v>2312.7040000000002</c:v>
                </c:pt>
                <c:pt idx="5315">
                  <c:v>2312.7199999999998</c:v>
                </c:pt>
                <c:pt idx="5316">
                  <c:v>2312.3829999999998</c:v>
                </c:pt>
                <c:pt idx="5317">
                  <c:v>2312.991</c:v>
                </c:pt>
                <c:pt idx="5318">
                  <c:v>2313.8560000000002</c:v>
                </c:pt>
                <c:pt idx="5319">
                  <c:v>2313.0839999999998</c:v>
                </c:pt>
                <c:pt idx="5320">
                  <c:v>2313.462</c:v>
                </c:pt>
                <c:pt idx="5321">
                  <c:v>2313.37</c:v>
                </c:pt>
                <c:pt idx="5322">
                  <c:v>2313.5720000000001</c:v>
                </c:pt>
                <c:pt idx="5323">
                  <c:v>2313.3319999999999</c:v>
                </c:pt>
                <c:pt idx="5324">
                  <c:v>2313.806</c:v>
                </c:pt>
                <c:pt idx="5325">
                  <c:v>2313.4569999999999</c:v>
                </c:pt>
                <c:pt idx="5326">
                  <c:v>2314.8519999999999</c:v>
                </c:pt>
                <c:pt idx="5327">
                  <c:v>2313.4630000000002</c:v>
                </c:pt>
                <c:pt idx="5328">
                  <c:v>2314.2399999999998</c:v>
                </c:pt>
                <c:pt idx="5329">
                  <c:v>2313.8939999999998</c:v>
                </c:pt>
                <c:pt idx="5330">
                  <c:v>2314.0309999999999</c:v>
                </c:pt>
                <c:pt idx="5331">
                  <c:v>2313.8240000000001</c:v>
                </c:pt>
                <c:pt idx="5332">
                  <c:v>2314.2840000000001</c:v>
                </c:pt>
                <c:pt idx="5333">
                  <c:v>2315.1410000000001</c:v>
                </c:pt>
                <c:pt idx="5334">
                  <c:v>2314.8960000000002</c:v>
                </c:pt>
                <c:pt idx="5335">
                  <c:v>2314.1990000000001</c:v>
                </c:pt>
                <c:pt idx="5336">
                  <c:v>2312.77</c:v>
                </c:pt>
                <c:pt idx="5337">
                  <c:v>2313.855</c:v>
                </c:pt>
                <c:pt idx="5338">
                  <c:v>2313.8200000000002</c:v>
                </c:pt>
                <c:pt idx="5339">
                  <c:v>2313.748</c:v>
                </c:pt>
                <c:pt idx="5340">
                  <c:v>2313.701</c:v>
                </c:pt>
                <c:pt idx="5341">
                  <c:v>2313.6750000000002</c:v>
                </c:pt>
                <c:pt idx="5342">
                  <c:v>2314.5509999999999</c:v>
                </c:pt>
                <c:pt idx="5343">
                  <c:v>2313.87</c:v>
                </c:pt>
                <c:pt idx="5344">
                  <c:v>2314.9659999999999</c:v>
                </c:pt>
                <c:pt idx="5345">
                  <c:v>2314.8649999999998</c:v>
                </c:pt>
                <c:pt idx="5346">
                  <c:v>2315.0079999999998</c:v>
                </c:pt>
                <c:pt idx="5347">
                  <c:v>2314.6010000000001</c:v>
                </c:pt>
                <c:pt idx="5348">
                  <c:v>2313.4780000000001</c:v>
                </c:pt>
                <c:pt idx="5349">
                  <c:v>2314.8229999999999</c:v>
                </c:pt>
                <c:pt idx="5350">
                  <c:v>2314.7440000000001</c:v>
                </c:pt>
                <c:pt idx="5351">
                  <c:v>2315.4920000000002</c:v>
                </c:pt>
                <c:pt idx="5352">
                  <c:v>2316.2530000000002</c:v>
                </c:pt>
                <c:pt idx="5353">
                  <c:v>2315.6219999999998</c:v>
                </c:pt>
                <c:pt idx="5354">
                  <c:v>2315.6419999999998</c:v>
                </c:pt>
                <c:pt idx="5355">
                  <c:v>2315.8020000000001</c:v>
                </c:pt>
                <c:pt idx="5356">
                  <c:v>2316.366</c:v>
                </c:pt>
                <c:pt idx="5357">
                  <c:v>2315.3670000000002</c:v>
                </c:pt>
                <c:pt idx="5358">
                  <c:v>2315.7280000000001</c:v>
                </c:pt>
                <c:pt idx="5359">
                  <c:v>2315.5430000000001</c:v>
                </c:pt>
                <c:pt idx="5360">
                  <c:v>2315.7620000000002</c:v>
                </c:pt>
                <c:pt idx="5361">
                  <c:v>2316.4070000000002</c:v>
                </c:pt>
                <c:pt idx="5362">
                  <c:v>2315.866</c:v>
                </c:pt>
                <c:pt idx="5363">
                  <c:v>2316.7910000000002</c:v>
                </c:pt>
                <c:pt idx="5364">
                  <c:v>2316.44</c:v>
                </c:pt>
                <c:pt idx="5365">
                  <c:v>2317.1689999999999</c:v>
                </c:pt>
                <c:pt idx="5366">
                  <c:v>2316.46</c:v>
                </c:pt>
                <c:pt idx="5367">
                  <c:v>2316.5079999999998</c:v>
                </c:pt>
                <c:pt idx="5368">
                  <c:v>2316.3560000000002</c:v>
                </c:pt>
                <c:pt idx="5369">
                  <c:v>2316.163</c:v>
                </c:pt>
                <c:pt idx="5370">
                  <c:v>2316.6550000000002</c:v>
                </c:pt>
                <c:pt idx="5371">
                  <c:v>2315.9639999999999</c:v>
                </c:pt>
                <c:pt idx="5372">
                  <c:v>2316.15</c:v>
                </c:pt>
                <c:pt idx="5373">
                  <c:v>2318.0630000000001</c:v>
                </c:pt>
                <c:pt idx="5374">
                  <c:v>2316.3980000000001</c:v>
                </c:pt>
                <c:pt idx="5375">
                  <c:v>2317.145</c:v>
                </c:pt>
                <c:pt idx="5376">
                  <c:v>2313.6610000000001</c:v>
                </c:pt>
                <c:pt idx="5377">
                  <c:v>2312.672</c:v>
                </c:pt>
                <c:pt idx="5378">
                  <c:v>2311.913</c:v>
                </c:pt>
                <c:pt idx="5379">
                  <c:v>2312.1909999999998</c:v>
                </c:pt>
                <c:pt idx="5380">
                  <c:v>2310.5529999999999</c:v>
                </c:pt>
                <c:pt idx="5381">
                  <c:v>2308.7669999999998</c:v>
                </c:pt>
                <c:pt idx="5382">
                  <c:v>2309.0309999999999</c:v>
                </c:pt>
                <c:pt idx="5383">
                  <c:v>2308.502</c:v>
                </c:pt>
                <c:pt idx="5384">
                  <c:v>2307.9110000000001</c:v>
                </c:pt>
                <c:pt idx="5385">
                  <c:v>2308.13</c:v>
                </c:pt>
                <c:pt idx="5386">
                  <c:v>2308.2469999999998</c:v>
                </c:pt>
                <c:pt idx="5387">
                  <c:v>2307.1289999999999</c:v>
                </c:pt>
                <c:pt idx="5388">
                  <c:v>2302.8670000000002</c:v>
                </c:pt>
                <c:pt idx="5389">
                  <c:v>2303.1959999999999</c:v>
                </c:pt>
                <c:pt idx="5390">
                  <c:v>2302.029</c:v>
                </c:pt>
                <c:pt idx="5391">
                  <c:v>2301.6529999999998</c:v>
                </c:pt>
                <c:pt idx="5392">
                  <c:v>2301.0349999999999</c:v>
                </c:pt>
                <c:pt idx="5393">
                  <c:v>2298.8969999999999</c:v>
                </c:pt>
                <c:pt idx="5394">
                  <c:v>2298.71</c:v>
                </c:pt>
                <c:pt idx="5395">
                  <c:v>2298.91</c:v>
                </c:pt>
                <c:pt idx="5396">
                  <c:v>2298.3449999999998</c:v>
                </c:pt>
                <c:pt idx="5397">
                  <c:v>2298.59</c:v>
                </c:pt>
                <c:pt idx="5398">
                  <c:v>2296.8739999999998</c:v>
                </c:pt>
                <c:pt idx="5399">
                  <c:v>2297.6979999999999</c:v>
                </c:pt>
                <c:pt idx="5400">
                  <c:v>2297.3809999999999</c:v>
                </c:pt>
                <c:pt idx="5401">
                  <c:v>2296.1959999999999</c:v>
                </c:pt>
                <c:pt idx="5402">
                  <c:v>2295.4490000000001</c:v>
                </c:pt>
                <c:pt idx="5403">
                  <c:v>2295.482</c:v>
                </c:pt>
                <c:pt idx="5404">
                  <c:v>2295.0720000000001</c:v>
                </c:pt>
                <c:pt idx="5405">
                  <c:v>2294.511</c:v>
                </c:pt>
                <c:pt idx="5406">
                  <c:v>2293.9580000000001</c:v>
                </c:pt>
                <c:pt idx="5407">
                  <c:v>2294.5940000000001</c:v>
                </c:pt>
                <c:pt idx="5408">
                  <c:v>2293.422</c:v>
                </c:pt>
                <c:pt idx="5409">
                  <c:v>2288.5300000000002</c:v>
                </c:pt>
                <c:pt idx="5410">
                  <c:v>2287.3960000000002</c:v>
                </c:pt>
                <c:pt idx="5411">
                  <c:v>2285.2620000000002</c:v>
                </c:pt>
                <c:pt idx="5412">
                  <c:v>2282.56</c:v>
                </c:pt>
                <c:pt idx="5413">
                  <c:v>2278.2130000000002</c:v>
                </c:pt>
                <c:pt idx="5414">
                  <c:v>2276.7930000000001</c:v>
                </c:pt>
                <c:pt idx="5415">
                  <c:v>2273.1039999999998</c:v>
                </c:pt>
                <c:pt idx="5416">
                  <c:v>2271.67</c:v>
                </c:pt>
                <c:pt idx="5417">
                  <c:v>2270.2689999999998</c:v>
                </c:pt>
                <c:pt idx="5418">
                  <c:v>2270.5329999999999</c:v>
                </c:pt>
                <c:pt idx="5419">
                  <c:v>2269.3690000000001</c:v>
                </c:pt>
                <c:pt idx="5420">
                  <c:v>2267.9259999999999</c:v>
                </c:pt>
                <c:pt idx="5421">
                  <c:v>2268.2150000000001</c:v>
                </c:pt>
                <c:pt idx="5422">
                  <c:v>2267.386</c:v>
                </c:pt>
                <c:pt idx="5423">
                  <c:v>2265.6729999999998</c:v>
                </c:pt>
                <c:pt idx="5424">
                  <c:v>2266.3029999999999</c:v>
                </c:pt>
                <c:pt idx="5425">
                  <c:v>2265.6559999999999</c:v>
                </c:pt>
                <c:pt idx="5426">
                  <c:v>2264.944</c:v>
                </c:pt>
                <c:pt idx="5427">
                  <c:v>2263.9050000000002</c:v>
                </c:pt>
                <c:pt idx="5428">
                  <c:v>2263.4090000000001</c:v>
                </c:pt>
                <c:pt idx="5429">
                  <c:v>2264.1999999999998</c:v>
                </c:pt>
                <c:pt idx="5430">
                  <c:v>2258.1439999999998</c:v>
                </c:pt>
                <c:pt idx="5431">
                  <c:v>2257.6509999999998</c:v>
                </c:pt>
                <c:pt idx="5432">
                  <c:v>2257.0169999999998</c:v>
                </c:pt>
                <c:pt idx="5433">
                  <c:v>2257.2539999999999</c:v>
                </c:pt>
                <c:pt idx="5434">
                  <c:v>2256.2489999999998</c:v>
                </c:pt>
                <c:pt idx="5435">
                  <c:v>2257.4949999999999</c:v>
                </c:pt>
                <c:pt idx="5436">
                  <c:v>2256.1579999999999</c:v>
                </c:pt>
                <c:pt idx="5437">
                  <c:v>2255.8910000000001</c:v>
                </c:pt>
                <c:pt idx="5438">
                  <c:v>2254.761</c:v>
                </c:pt>
                <c:pt idx="5439">
                  <c:v>2254.4549999999999</c:v>
                </c:pt>
                <c:pt idx="5440">
                  <c:v>2254.5770000000002</c:v>
                </c:pt>
                <c:pt idx="5441">
                  <c:v>2253.1950000000002</c:v>
                </c:pt>
                <c:pt idx="5442">
                  <c:v>2254.029</c:v>
                </c:pt>
                <c:pt idx="5443">
                  <c:v>2253.2829999999999</c:v>
                </c:pt>
                <c:pt idx="5444">
                  <c:v>2252.192</c:v>
                </c:pt>
                <c:pt idx="5445">
                  <c:v>2251.239</c:v>
                </c:pt>
                <c:pt idx="5446">
                  <c:v>2250.5410000000002</c:v>
                </c:pt>
                <c:pt idx="5447">
                  <c:v>2249.6469999999999</c:v>
                </c:pt>
                <c:pt idx="5448">
                  <c:v>2249.623</c:v>
                </c:pt>
                <c:pt idx="5449">
                  <c:v>2248.7620000000002</c:v>
                </c:pt>
                <c:pt idx="5450">
                  <c:v>2250.3789999999999</c:v>
                </c:pt>
                <c:pt idx="5451">
                  <c:v>2249.107</c:v>
                </c:pt>
                <c:pt idx="5452">
                  <c:v>2248.8209999999999</c:v>
                </c:pt>
                <c:pt idx="5453">
                  <c:v>2249.424</c:v>
                </c:pt>
                <c:pt idx="5454">
                  <c:v>2248.6579999999999</c:v>
                </c:pt>
                <c:pt idx="5455">
                  <c:v>2242.5279999999998</c:v>
                </c:pt>
                <c:pt idx="5456">
                  <c:v>2241.8020000000001</c:v>
                </c:pt>
                <c:pt idx="5457">
                  <c:v>2242.0790000000002</c:v>
                </c:pt>
                <c:pt idx="5458">
                  <c:v>2241.4070000000002</c:v>
                </c:pt>
                <c:pt idx="5459">
                  <c:v>2240.9549999999999</c:v>
                </c:pt>
                <c:pt idx="5460">
                  <c:v>2241.143</c:v>
                </c:pt>
                <c:pt idx="5461">
                  <c:v>2240.335</c:v>
                </c:pt>
                <c:pt idx="5462">
                  <c:v>2239.4389999999999</c:v>
                </c:pt>
                <c:pt idx="5463">
                  <c:v>2240.0390000000002</c:v>
                </c:pt>
                <c:pt idx="5464">
                  <c:v>2240.4630000000002</c:v>
                </c:pt>
                <c:pt idx="5465">
                  <c:v>2237.4189999999999</c:v>
                </c:pt>
                <c:pt idx="5466">
                  <c:v>2235.136</c:v>
                </c:pt>
                <c:pt idx="5467">
                  <c:v>2233.1170000000002</c:v>
                </c:pt>
                <c:pt idx="5468">
                  <c:v>2229.0590000000002</c:v>
                </c:pt>
                <c:pt idx="5469">
                  <c:v>2227.9870000000001</c:v>
                </c:pt>
                <c:pt idx="5470">
                  <c:v>2225.7049999999999</c:v>
                </c:pt>
                <c:pt idx="5471">
                  <c:v>2224.069</c:v>
                </c:pt>
                <c:pt idx="5472">
                  <c:v>2223.0230000000001</c:v>
                </c:pt>
                <c:pt idx="5473">
                  <c:v>2222.2420000000002</c:v>
                </c:pt>
                <c:pt idx="5474">
                  <c:v>2211.739</c:v>
                </c:pt>
                <c:pt idx="5475">
                  <c:v>2208.6280000000002</c:v>
                </c:pt>
                <c:pt idx="5476">
                  <c:v>2207.4140000000002</c:v>
                </c:pt>
                <c:pt idx="5477">
                  <c:v>2206.2640000000001</c:v>
                </c:pt>
                <c:pt idx="5478">
                  <c:v>2205.2890000000002</c:v>
                </c:pt>
                <c:pt idx="5479">
                  <c:v>2204.8359999999998</c:v>
                </c:pt>
                <c:pt idx="5480">
                  <c:v>2204.0709999999999</c:v>
                </c:pt>
                <c:pt idx="5481">
                  <c:v>2202.627</c:v>
                </c:pt>
                <c:pt idx="5482">
                  <c:v>2201.9789999999998</c:v>
                </c:pt>
                <c:pt idx="5483">
                  <c:v>2200.9490000000001</c:v>
                </c:pt>
                <c:pt idx="5484">
                  <c:v>2200.9670000000001</c:v>
                </c:pt>
                <c:pt idx="5485">
                  <c:v>2194.9119999999998</c:v>
                </c:pt>
                <c:pt idx="5486">
                  <c:v>2192.645</c:v>
                </c:pt>
                <c:pt idx="5487">
                  <c:v>2181.953</c:v>
                </c:pt>
                <c:pt idx="5488">
                  <c:v>2177.3870000000002</c:v>
                </c:pt>
                <c:pt idx="5489">
                  <c:v>2170.4229999999998</c:v>
                </c:pt>
                <c:pt idx="5490">
                  <c:v>2157.2420000000002</c:v>
                </c:pt>
                <c:pt idx="5491">
                  <c:v>2145.04</c:v>
                </c:pt>
                <c:pt idx="5492">
                  <c:v>2141.471</c:v>
                </c:pt>
                <c:pt idx="5493">
                  <c:v>2135.982</c:v>
                </c:pt>
                <c:pt idx="5494">
                  <c:v>2133.0500000000002</c:v>
                </c:pt>
                <c:pt idx="5495">
                  <c:v>2130.8110000000001</c:v>
                </c:pt>
                <c:pt idx="5496">
                  <c:v>2127.7330000000002</c:v>
                </c:pt>
                <c:pt idx="5497">
                  <c:v>2124.4209999999998</c:v>
                </c:pt>
                <c:pt idx="5498">
                  <c:v>2121.7449999999999</c:v>
                </c:pt>
                <c:pt idx="5499">
                  <c:v>2119.3000000000002</c:v>
                </c:pt>
                <c:pt idx="5500">
                  <c:v>2118.4920000000002</c:v>
                </c:pt>
                <c:pt idx="5501">
                  <c:v>2117.8209999999999</c:v>
                </c:pt>
                <c:pt idx="5502">
                  <c:v>2117.1489999999999</c:v>
                </c:pt>
                <c:pt idx="5503">
                  <c:v>2115.1799999999998</c:v>
                </c:pt>
                <c:pt idx="5504">
                  <c:v>2115.1370000000002</c:v>
                </c:pt>
                <c:pt idx="5505">
                  <c:v>2114.6489999999999</c:v>
                </c:pt>
                <c:pt idx="5506">
                  <c:v>2113.7959999999998</c:v>
                </c:pt>
                <c:pt idx="5507">
                  <c:v>2113.4670000000001</c:v>
                </c:pt>
                <c:pt idx="5508">
                  <c:v>2111.9279999999999</c:v>
                </c:pt>
                <c:pt idx="5509">
                  <c:v>2110.2280000000001</c:v>
                </c:pt>
                <c:pt idx="5510">
                  <c:v>2110.5439999999999</c:v>
                </c:pt>
                <c:pt idx="5511">
                  <c:v>2109.9659999999999</c:v>
                </c:pt>
                <c:pt idx="5512">
                  <c:v>2109.152</c:v>
                </c:pt>
                <c:pt idx="5513">
                  <c:v>2108.2109999999998</c:v>
                </c:pt>
                <c:pt idx="5514">
                  <c:v>2107.8980000000001</c:v>
                </c:pt>
                <c:pt idx="5515">
                  <c:v>2107.6280000000002</c:v>
                </c:pt>
                <c:pt idx="5516">
                  <c:v>2104.1170000000002</c:v>
                </c:pt>
                <c:pt idx="5517">
                  <c:v>2103.31</c:v>
                </c:pt>
                <c:pt idx="5518">
                  <c:v>2101.5050000000001</c:v>
                </c:pt>
                <c:pt idx="5519">
                  <c:v>2099.3000000000002</c:v>
                </c:pt>
                <c:pt idx="5520">
                  <c:v>2098.768</c:v>
                </c:pt>
                <c:pt idx="5521">
                  <c:v>2097.2660000000001</c:v>
                </c:pt>
                <c:pt idx="5522">
                  <c:v>2097.1260000000002</c:v>
                </c:pt>
                <c:pt idx="5523">
                  <c:v>2097.279</c:v>
                </c:pt>
                <c:pt idx="5524">
                  <c:v>2096.2240000000002</c:v>
                </c:pt>
                <c:pt idx="5525">
                  <c:v>2095.2820000000002</c:v>
                </c:pt>
                <c:pt idx="5526">
                  <c:v>2092.8789999999999</c:v>
                </c:pt>
                <c:pt idx="5527">
                  <c:v>2091.739</c:v>
                </c:pt>
                <c:pt idx="5528">
                  <c:v>2090.3870000000002</c:v>
                </c:pt>
                <c:pt idx="5529">
                  <c:v>2090.71</c:v>
                </c:pt>
                <c:pt idx="5530">
                  <c:v>2089.942</c:v>
                </c:pt>
                <c:pt idx="5531">
                  <c:v>2090.1889999999999</c:v>
                </c:pt>
                <c:pt idx="5532">
                  <c:v>2089.2979999999998</c:v>
                </c:pt>
                <c:pt idx="5533">
                  <c:v>2088.973</c:v>
                </c:pt>
                <c:pt idx="5534">
                  <c:v>2088.0459999999998</c:v>
                </c:pt>
                <c:pt idx="5535">
                  <c:v>2088.0059999999999</c:v>
                </c:pt>
                <c:pt idx="5536">
                  <c:v>2087.788</c:v>
                </c:pt>
                <c:pt idx="5537">
                  <c:v>2086.5309999999999</c:v>
                </c:pt>
                <c:pt idx="5538">
                  <c:v>2086.3989999999999</c:v>
                </c:pt>
                <c:pt idx="5539">
                  <c:v>2085.7170000000001</c:v>
                </c:pt>
                <c:pt idx="5540">
                  <c:v>2085.9789999999998</c:v>
                </c:pt>
                <c:pt idx="5541">
                  <c:v>2085.4299999999998</c:v>
                </c:pt>
                <c:pt idx="5542">
                  <c:v>2086.0450000000001</c:v>
                </c:pt>
                <c:pt idx="5543">
                  <c:v>2085.8069999999998</c:v>
                </c:pt>
                <c:pt idx="5544">
                  <c:v>2085.8710000000001</c:v>
                </c:pt>
                <c:pt idx="5545">
                  <c:v>2085.3789999999999</c:v>
                </c:pt>
                <c:pt idx="5546">
                  <c:v>2084.9769999999999</c:v>
                </c:pt>
                <c:pt idx="5547">
                  <c:v>2085.0169999999998</c:v>
                </c:pt>
                <c:pt idx="5548">
                  <c:v>2085.35</c:v>
                </c:pt>
                <c:pt idx="5549">
                  <c:v>2083.7040000000002</c:v>
                </c:pt>
                <c:pt idx="5550">
                  <c:v>2084.4879999999998</c:v>
                </c:pt>
                <c:pt idx="5551">
                  <c:v>2084.94</c:v>
                </c:pt>
                <c:pt idx="5552">
                  <c:v>2084.2890000000002</c:v>
                </c:pt>
                <c:pt idx="5553">
                  <c:v>2084.8020000000001</c:v>
                </c:pt>
                <c:pt idx="5554">
                  <c:v>2083.739</c:v>
                </c:pt>
                <c:pt idx="5555">
                  <c:v>2083.5430000000001</c:v>
                </c:pt>
                <c:pt idx="5556">
                  <c:v>2082.9229999999998</c:v>
                </c:pt>
                <c:pt idx="5557">
                  <c:v>2082.317</c:v>
                </c:pt>
                <c:pt idx="5558">
                  <c:v>2081.9720000000002</c:v>
                </c:pt>
                <c:pt idx="5559">
                  <c:v>2081.5210000000002</c:v>
                </c:pt>
                <c:pt idx="5560">
                  <c:v>2081.0709999999999</c:v>
                </c:pt>
                <c:pt idx="5561">
                  <c:v>2081.3090000000002</c:v>
                </c:pt>
                <c:pt idx="5562">
                  <c:v>2081.29</c:v>
                </c:pt>
                <c:pt idx="5563">
                  <c:v>2080.627</c:v>
                </c:pt>
                <c:pt idx="5564">
                  <c:v>2080.6489999999999</c:v>
                </c:pt>
                <c:pt idx="5565">
                  <c:v>2081.181</c:v>
                </c:pt>
                <c:pt idx="5566">
                  <c:v>2080.8009999999999</c:v>
                </c:pt>
                <c:pt idx="5567">
                  <c:v>2080.8539999999998</c:v>
                </c:pt>
                <c:pt idx="5568">
                  <c:v>2081.1469999999999</c:v>
                </c:pt>
                <c:pt idx="5569">
                  <c:v>2081.3829999999998</c:v>
                </c:pt>
                <c:pt idx="5570">
                  <c:v>2079.9450000000002</c:v>
                </c:pt>
                <c:pt idx="5571">
                  <c:v>2080.1779999999999</c:v>
                </c:pt>
                <c:pt idx="5572">
                  <c:v>2080.143</c:v>
                </c:pt>
                <c:pt idx="5573">
                  <c:v>2080.2860000000001</c:v>
                </c:pt>
                <c:pt idx="5574">
                  <c:v>2079.7559999999999</c:v>
                </c:pt>
                <c:pt idx="5575">
                  <c:v>2079.616</c:v>
                </c:pt>
                <c:pt idx="5576">
                  <c:v>2079.8110000000001</c:v>
                </c:pt>
                <c:pt idx="5577">
                  <c:v>2079.3240000000001</c:v>
                </c:pt>
                <c:pt idx="5578">
                  <c:v>2080.473</c:v>
                </c:pt>
                <c:pt idx="5579">
                  <c:v>2079.7800000000002</c:v>
                </c:pt>
                <c:pt idx="5580">
                  <c:v>2080.953</c:v>
                </c:pt>
                <c:pt idx="5581">
                  <c:v>2080.5459999999998</c:v>
                </c:pt>
                <c:pt idx="5582">
                  <c:v>2080.4690000000001</c:v>
                </c:pt>
                <c:pt idx="5583">
                  <c:v>2080.596</c:v>
                </c:pt>
                <c:pt idx="5584">
                  <c:v>2080.105</c:v>
                </c:pt>
                <c:pt idx="5585">
                  <c:v>2081.0459999999998</c:v>
                </c:pt>
                <c:pt idx="5586">
                  <c:v>2079.9409999999998</c:v>
                </c:pt>
                <c:pt idx="5587">
                  <c:v>2079.7330000000002</c:v>
                </c:pt>
                <c:pt idx="5588">
                  <c:v>2079.8719999999998</c:v>
                </c:pt>
                <c:pt idx="5589">
                  <c:v>2078.3139999999999</c:v>
                </c:pt>
                <c:pt idx="5590">
                  <c:v>2078.0039999999999</c:v>
                </c:pt>
                <c:pt idx="5591">
                  <c:v>2077.645</c:v>
                </c:pt>
                <c:pt idx="5592">
                  <c:v>2076.9389999999999</c:v>
                </c:pt>
                <c:pt idx="5593">
                  <c:v>2076.712</c:v>
                </c:pt>
                <c:pt idx="5594">
                  <c:v>2077.0569999999998</c:v>
                </c:pt>
                <c:pt idx="5595">
                  <c:v>2076.6329999999998</c:v>
                </c:pt>
                <c:pt idx="5596">
                  <c:v>2075.3829999999998</c:v>
                </c:pt>
                <c:pt idx="5597">
                  <c:v>2074.4589999999998</c:v>
                </c:pt>
                <c:pt idx="5598">
                  <c:v>2073.1619999999998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A53-48A4-87EB-02BED76357B0}"/>
            </c:ext>
          </c:extLst>
        </c:ser>
        <c:ser>
          <c:idx val="0"/>
          <c:order val="1"/>
          <c:tx>
            <c:v>-8-31</c:v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'CTE-400-36-4-WEB-PP-32(Failure)'!$E$9:$E$6310</c:f>
              <c:numCache>
                <c:formatCode>General</c:formatCode>
                <c:ptCount val="6302"/>
                <c:pt idx="0">
                  <c:v>4.0000000000000003E-5</c:v>
                </c:pt>
                <c:pt idx="1">
                  <c:v>5.0000000000000002E-5</c:v>
                </c:pt>
                <c:pt idx="2">
                  <c:v>1E-4</c:v>
                </c:pt>
                <c:pt idx="3">
                  <c:v>1.2000000000000002E-4</c:v>
                </c:pt>
                <c:pt idx="4">
                  <c:v>1.4000000000000001E-4</c:v>
                </c:pt>
                <c:pt idx="5">
                  <c:v>1.8999999999999998E-4</c:v>
                </c:pt>
                <c:pt idx="6">
                  <c:v>2.1000000000000001E-4</c:v>
                </c:pt>
                <c:pt idx="7">
                  <c:v>2.5000000000000001E-4</c:v>
                </c:pt>
                <c:pt idx="8">
                  <c:v>2.7E-4</c:v>
                </c:pt>
                <c:pt idx="9">
                  <c:v>3.1999999999999997E-4</c:v>
                </c:pt>
                <c:pt idx="10">
                  <c:v>3.6000000000000002E-4</c:v>
                </c:pt>
                <c:pt idx="11">
                  <c:v>3.8999999999999999E-4</c:v>
                </c:pt>
                <c:pt idx="12">
                  <c:v>4.2999999999999999E-4</c:v>
                </c:pt>
                <c:pt idx="13">
                  <c:v>4.6000000000000001E-4</c:v>
                </c:pt>
                <c:pt idx="14">
                  <c:v>4.6999999999999999E-4</c:v>
                </c:pt>
                <c:pt idx="15">
                  <c:v>5.0000000000000001E-4</c:v>
                </c:pt>
                <c:pt idx="16">
                  <c:v>5.2999999999999998E-4</c:v>
                </c:pt>
                <c:pt idx="17">
                  <c:v>5.8E-4</c:v>
                </c:pt>
                <c:pt idx="18">
                  <c:v>6.3000000000000003E-4</c:v>
                </c:pt>
                <c:pt idx="19">
                  <c:v>6.3000000000000003E-4</c:v>
                </c:pt>
                <c:pt idx="20">
                  <c:v>6.8999999999999997E-4</c:v>
                </c:pt>
                <c:pt idx="21">
                  <c:v>7.5000000000000002E-4</c:v>
                </c:pt>
                <c:pt idx="22">
                  <c:v>8.0000000000000004E-4</c:v>
                </c:pt>
                <c:pt idx="23">
                  <c:v>8.3000000000000001E-4</c:v>
                </c:pt>
                <c:pt idx="24">
                  <c:v>8.4000000000000003E-4</c:v>
                </c:pt>
                <c:pt idx="25">
                  <c:v>8.7000000000000001E-4</c:v>
                </c:pt>
                <c:pt idx="26">
                  <c:v>8.9999999999999998E-4</c:v>
                </c:pt>
                <c:pt idx="27">
                  <c:v>9.3999999999999997E-4</c:v>
                </c:pt>
                <c:pt idx="28">
                  <c:v>9.5E-4</c:v>
                </c:pt>
                <c:pt idx="29">
                  <c:v>1.01E-3</c:v>
                </c:pt>
                <c:pt idx="30">
                  <c:v>1.0300000000000001E-3</c:v>
                </c:pt>
                <c:pt idx="31">
                  <c:v>1.0700000000000002E-3</c:v>
                </c:pt>
                <c:pt idx="32">
                  <c:v>1.09E-3</c:v>
                </c:pt>
                <c:pt idx="33">
                  <c:v>1.1200000000000001E-3</c:v>
                </c:pt>
                <c:pt idx="34">
                  <c:v>1.1800000000000001E-3</c:v>
                </c:pt>
                <c:pt idx="35">
                  <c:v>1.2100000000000001E-3</c:v>
                </c:pt>
                <c:pt idx="36">
                  <c:v>1.2300000000000002E-3</c:v>
                </c:pt>
                <c:pt idx="37">
                  <c:v>1.2800000000000001E-3</c:v>
                </c:pt>
                <c:pt idx="38">
                  <c:v>1.3000000000000002E-3</c:v>
                </c:pt>
                <c:pt idx="39">
                  <c:v>1.34E-3</c:v>
                </c:pt>
                <c:pt idx="40">
                  <c:v>1.3700000000000001E-3</c:v>
                </c:pt>
                <c:pt idx="41">
                  <c:v>1.3800000000000002E-3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1.4700000000000002E-3</c:v>
                </c:pt>
                <c:pt idx="45">
                  <c:v>1.5100000000000001E-3</c:v>
                </c:pt>
                <c:pt idx="46">
                  <c:v>1.5600000000000002E-3</c:v>
                </c:pt>
                <c:pt idx="47">
                  <c:v>1.5900000000000001E-3</c:v>
                </c:pt>
                <c:pt idx="48">
                  <c:v>1.6400000000000002E-3</c:v>
                </c:pt>
                <c:pt idx="49">
                  <c:v>1.67E-3</c:v>
                </c:pt>
                <c:pt idx="50">
                  <c:v>1.7000000000000001E-3</c:v>
                </c:pt>
                <c:pt idx="51">
                  <c:v>1.7300000000000002E-3</c:v>
                </c:pt>
                <c:pt idx="52">
                  <c:v>1.7800000000000001E-3</c:v>
                </c:pt>
                <c:pt idx="53">
                  <c:v>1.8100000000000002E-3</c:v>
                </c:pt>
                <c:pt idx="54">
                  <c:v>1.83E-3</c:v>
                </c:pt>
                <c:pt idx="55">
                  <c:v>1.8900000000000002E-3</c:v>
                </c:pt>
                <c:pt idx="56">
                  <c:v>1.91E-3</c:v>
                </c:pt>
                <c:pt idx="57">
                  <c:v>1.9500000000000001E-3</c:v>
                </c:pt>
                <c:pt idx="58">
                  <c:v>1.9599999999999999E-3</c:v>
                </c:pt>
                <c:pt idx="59">
                  <c:v>2.0200000000000001E-3</c:v>
                </c:pt>
                <c:pt idx="60">
                  <c:v>2.0600000000000002E-3</c:v>
                </c:pt>
                <c:pt idx="61">
                  <c:v>2.0700000000000002E-3</c:v>
                </c:pt>
                <c:pt idx="62">
                  <c:v>2.1099999999999999E-3</c:v>
                </c:pt>
                <c:pt idx="63">
                  <c:v>2.15E-3</c:v>
                </c:pt>
                <c:pt idx="64">
                  <c:v>2.1700000000000001E-3</c:v>
                </c:pt>
                <c:pt idx="65">
                  <c:v>2.2100000000000002E-3</c:v>
                </c:pt>
                <c:pt idx="66">
                  <c:v>2.2400000000000002E-3</c:v>
                </c:pt>
                <c:pt idx="67">
                  <c:v>2.3E-3</c:v>
                </c:pt>
                <c:pt idx="68">
                  <c:v>2.31E-3</c:v>
                </c:pt>
                <c:pt idx="69">
                  <c:v>2.3500000000000001E-3</c:v>
                </c:pt>
                <c:pt idx="70">
                  <c:v>2.4000000000000002E-3</c:v>
                </c:pt>
                <c:pt idx="71">
                  <c:v>2.4599999999999999E-3</c:v>
                </c:pt>
                <c:pt idx="72">
                  <c:v>2.47E-3</c:v>
                </c:pt>
                <c:pt idx="73">
                  <c:v>2.49E-3</c:v>
                </c:pt>
                <c:pt idx="74">
                  <c:v>2.5500000000000002E-3</c:v>
                </c:pt>
                <c:pt idx="75">
                  <c:v>2.5700000000000002E-3</c:v>
                </c:pt>
                <c:pt idx="76">
                  <c:v>2.5900000000000003E-3</c:v>
                </c:pt>
                <c:pt idx="77">
                  <c:v>2.63E-3</c:v>
                </c:pt>
                <c:pt idx="78">
                  <c:v>2.65E-3</c:v>
                </c:pt>
                <c:pt idx="79">
                  <c:v>2.6800000000000001E-3</c:v>
                </c:pt>
                <c:pt idx="80">
                  <c:v>2.7200000000000002E-3</c:v>
                </c:pt>
                <c:pt idx="81">
                  <c:v>2.7600000000000003E-3</c:v>
                </c:pt>
                <c:pt idx="82">
                  <c:v>2.8E-3</c:v>
                </c:pt>
                <c:pt idx="83">
                  <c:v>2.81E-3</c:v>
                </c:pt>
                <c:pt idx="84">
                  <c:v>2.8500000000000001E-3</c:v>
                </c:pt>
                <c:pt idx="85">
                  <c:v>2.8900000000000002E-3</c:v>
                </c:pt>
                <c:pt idx="86">
                  <c:v>2.9000000000000002E-3</c:v>
                </c:pt>
                <c:pt idx="87">
                  <c:v>2.9300000000000003E-3</c:v>
                </c:pt>
                <c:pt idx="88">
                  <c:v>2.97E-3</c:v>
                </c:pt>
                <c:pt idx="89">
                  <c:v>3.0000000000000001E-3</c:v>
                </c:pt>
                <c:pt idx="90">
                  <c:v>3.0600000000000002E-3</c:v>
                </c:pt>
                <c:pt idx="91">
                  <c:v>3.0900000000000003E-3</c:v>
                </c:pt>
                <c:pt idx="92">
                  <c:v>3.1199999999999999E-3</c:v>
                </c:pt>
                <c:pt idx="93">
                  <c:v>3.14E-3</c:v>
                </c:pt>
                <c:pt idx="94">
                  <c:v>3.1800000000000001E-3</c:v>
                </c:pt>
                <c:pt idx="95">
                  <c:v>3.2400000000000003E-3</c:v>
                </c:pt>
                <c:pt idx="96">
                  <c:v>3.2600000000000003E-3</c:v>
                </c:pt>
                <c:pt idx="97">
                  <c:v>3.32E-3</c:v>
                </c:pt>
                <c:pt idx="98">
                  <c:v>3.3300000000000001E-3</c:v>
                </c:pt>
                <c:pt idx="99">
                  <c:v>3.3400000000000001E-3</c:v>
                </c:pt>
                <c:pt idx="100">
                  <c:v>3.3800000000000002E-3</c:v>
                </c:pt>
                <c:pt idx="101">
                  <c:v>3.4100000000000003E-3</c:v>
                </c:pt>
                <c:pt idx="102">
                  <c:v>3.4399999999999999E-3</c:v>
                </c:pt>
                <c:pt idx="103">
                  <c:v>3.47E-3</c:v>
                </c:pt>
                <c:pt idx="104">
                  <c:v>3.49E-3</c:v>
                </c:pt>
                <c:pt idx="105">
                  <c:v>3.5200000000000001E-3</c:v>
                </c:pt>
                <c:pt idx="106">
                  <c:v>3.5600000000000002E-3</c:v>
                </c:pt>
                <c:pt idx="107">
                  <c:v>3.5900000000000003E-3</c:v>
                </c:pt>
                <c:pt idx="108">
                  <c:v>3.65E-3</c:v>
                </c:pt>
                <c:pt idx="109">
                  <c:v>3.6600000000000001E-3</c:v>
                </c:pt>
                <c:pt idx="110">
                  <c:v>3.7100000000000002E-3</c:v>
                </c:pt>
                <c:pt idx="111">
                  <c:v>3.7500000000000003E-3</c:v>
                </c:pt>
                <c:pt idx="112">
                  <c:v>3.82E-3</c:v>
                </c:pt>
                <c:pt idx="113">
                  <c:v>3.8400000000000001E-3</c:v>
                </c:pt>
                <c:pt idx="114">
                  <c:v>3.8800000000000002E-3</c:v>
                </c:pt>
                <c:pt idx="115">
                  <c:v>3.9100000000000003E-3</c:v>
                </c:pt>
                <c:pt idx="116">
                  <c:v>3.9299999999999995E-3</c:v>
                </c:pt>
                <c:pt idx="117">
                  <c:v>3.9900000000000005E-3</c:v>
                </c:pt>
                <c:pt idx="118">
                  <c:v>4.0000000000000001E-3</c:v>
                </c:pt>
                <c:pt idx="119">
                  <c:v>4.0400000000000002E-3</c:v>
                </c:pt>
                <c:pt idx="120">
                  <c:v>4.0699999999999998E-3</c:v>
                </c:pt>
                <c:pt idx="121">
                  <c:v>4.1000000000000003E-3</c:v>
                </c:pt>
                <c:pt idx="122">
                  <c:v>4.1400000000000005E-3</c:v>
                </c:pt>
                <c:pt idx="123">
                  <c:v>4.1900000000000001E-3</c:v>
                </c:pt>
                <c:pt idx="124">
                  <c:v>4.2100000000000002E-3</c:v>
                </c:pt>
                <c:pt idx="125">
                  <c:v>4.2300000000000003E-3</c:v>
                </c:pt>
                <c:pt idx="126">
                  <c:v>4.2700000000000004E-3</c:v>
                </c:pt>
                <c:pt idx="127">
                  <c:v>4.3E-3</c:v>
                </c:pt>
                <c:pt idx="128">
                  <c:v>4.3400000000000001E-3</c:v>
                </c:pt>
                <c:pt idx="129">
                  <c:v>4.3699999999999998E-3</c:v>
                </c:pt>
                <c:pt idx="130">
                  <c:v>4.4200000000000003E-3</c:v>
                </c:pt>
                <c:pt idx="131">
                  <c:v>4.4200000000000003E-3</c:v>
                </c:pt>
                <c:pt idx="132">
                  <c:v>4.4600000000000004E-3</c:v>
                </c:pt>
                <c:pt idx="133">
                  <c:v>4.5000000000000005E-3</c:v>
                </c:pt>
                <c:pt idx="134">
                  <c:v>4.5300000000000002E-3</c:v>
                </c:pt>
                <c:pt idx="135">
                  <c:v>4.5700000000000003E-3</c:v>
                </c:pt>
                <c:pt idx="136">
                  <c:v>4.5999999999999999E-3</c:v>
                </c:pt>
                <c:pt idx="137">
                  <c:v>4.64E-3</c:v>
                </c:pt>
                <c:pt idx="138">
                  <c:v>4.6699999999999997E-3</c:v>
                </c:pt>
                <c:pt idx="139">
                  <c:v>4.7200000000000002E-3</c:v>
                </c:pt>
                <c:pt idx="140">
                  <c:v>4.7200000000000002E-3</c:v>
                </c:pt>
                <c:pt idx="141">
                  <c:v>4.7699999999999999E-3</c:v>
                </c:pt>
                <c:pt idx="142">
                  <c:v>4.79E-3</c:v>
                </c:pt>
                <c:pt idx="143">
                  <c:v>4.8200000000000005E-3</c:v>
                </c:pt>
                <c:pt idx="144">
                  <c:v>4.8599999999999997E-3</c:v>
                </c:pt>
                <c:pt idx="145">
                  <c:v>4.8999999999999998E-3</c:v>
                </c:pt>
                <c:pt idx="146">
                  <c:v>4.9199999999999999E-3</c:v>
                </c:pt>
                <c:pt idx="147">
                  <c:v>4.9500000000000004E-3</c:v>
                </c:pt>
                <c:pt idx="148">
                  <c:v>4.9900000000000005E-3</c:v>
                </c:pt>
                <c:pt idx="149">
                  <c:v>5.0000000000000001E-3</c:v>
                </c:pt>
                <c:pt idx="150">
                  <c:v>5.0499999999999998E-3</c:v>
                </c:pt>
                <c:pt idx="151">
                  <c:v>5.0699999999999999E-3</c:v>
                </c:pt>
                <c:pt idx="152">
                  <c:v>5.1200000000000004E-3</c:v>
                </c:pt>
                <c:pt idx="153">
                  <c:v>5.1500000000000001E-3</c:v>
                </c:pt>
                <c:pt idx="154">
                  <c:v>5.1600000000000005E-3</c:v>
                </c:pt>
                <c:pt idx="155">
                  <c:v>5.1900000000000002E-3</c:v>
                </c:pt>
                <c:pt idx="156">
                  <c:v>5.2399999999999999E-3</c:v>
                </c:pt>
                <c:pt idx="157">
                  <c:v>5.28E-3</c:v>
                </c:pt>
                <c:pt idx="158">
                  <c:v>5.3200000000000001E-3</c:v>
                </c:pt>
                <c:pt idx="159">
                  <c:v>5.3499999999999997E-3</c:v>
                </c:pt>
                <c:pt idx="160">
                  <c:v>5.3699999999999998E-3</c:v>
                </c:pt>
                <c:pt idx="161">
                  <c:v>5.4000000000000003E-3</c:v>
                </c:pt>
                <c:pt idx="162">
                  <c:v>5.45E-3</c:v>
                </c:pt>
                <c:pt idx="163">
                  <c:v>5.47E-3</c:v>
                </c:pt>
                <c:pt idx="164">
                  <c:v>5.4999999999999997E-3</c:v>
                </c:pt>
                <c:pt idx="165">
                  <c:v>5.5399999999999998E-3</c:v>
                </c:pt>
                <c:pt idx="166">
                  <c:v>5.5599999999999998E-3</c:v>
                </c:pt>
                <c:pt idx="167">
                  <c:v>5.6100000000000004E-3</c:v>
                </c:pt>
                <c:pt idx="168">
                  <c:v>5.6300000000000005E-3</c:v>
                </c:pt>
                <c:pt idx="169">
                  <c:v>5.6800000000000002E-3</c:v>
                </c:pt>
                <c:pt idx="170">
                  <c:v>5.7000000000000002E-3</c:v>
                </c:pt>
                <c:pt idx="171">
                  <c:v>5.7299999999999999E-3</c:v>
                </c:pt>
                <c:pt idx="172">
                  <c:v>5.77E-3</c:v>
                </c:pt>
                <c:pt idx="173">
                  <c:v>5.8000000000000005E-3</c:v>
                </c:pt>
                <c:pt idx="174">
                  <c:v>5.8399999999999997E-3</c:v>
                </c:pt>
                <c:pt idx="175">
                  <c:v>5.8500000000000002E-3</c:v>
                </c:pt>
                <c:pt idx="176">
                  <c:v>5.8999999999999999E-3</c:v>
                </c:pt>
                <c:pt idx="177">
                  <c:v>5.94E-3</c:v>
                </c:pt>
                <c:pt idx="178">
                  <c:v>5.9700000000000005E-3</c:v>
                </c:pt>
                <c:pt idx="179">
                  <c:v>6.0099999999999997E-3</c:v>
                </c:pt>
                <c:pt idx="180">
                  <c:v>6.0499999999999998E-3</c:v>
                </c:pt>
                <c:pt idx="181">
                  <c:v>6.0800000000000003E-3</c:v>
                </c:pt>
                <c:pt idx="182">
                  <c:v>6.11E-3</c:v>
                </c:pt>
                <c:pt idx="183">
                  <c:v>6.1400000000000005E-3</c:v>
                </c:pt>
                <c:pt idx="184">
                  <c:v>6.1700000000000001E-3</c:v>
                </c:pt>
                <c:pt idx="185">
                  <c:v>6.2300000000000003E-3</c:v>
                </c:pt>
                <c:pt idx="186">
                  <c:v>6.2399999999999999E-3</c:v>
                </c:pt>
                <c:pt idx="187">
                  <c:v>6.2700000000000004E-3</c:v>
                </c:pt>
                <c:pt idx="188">
                  <c:v>6.3E-3</c:v>
                </c:pt>
                <c:pt idx="189">
                  <c:v>6.3400000000000001E-3</c:v>
                </c:pt>
                <c:pt idx="190">
                  <c:v>6.3699999999999998E-3</c:v>
                </c:pt>
                <c:pt idx="191">
                  <c:v>6.4000000000000003E-3</c:v>
                </c:pt>
                <c:pt idx="192">
                  <c:v>6.45E-3</c:v>
                </c:pt>
                <c:pt idx="193">
                  <c:v>6.4999999999999997E-3</c:v>
                </c:pt>
                <c:pt idx="194">
                  <c:v>6.5300000000000002E-3</c:v>
                </c:pt>
                <c:pt idx="195">
                  <c:v>6.5599999999999999E-3</c:v>
                </c:pt>
                <c:pt idx="196">
                  <c:v>6.5900000000000004E-3</c:v>
                </c:pt>
                <c:pt idx="197">
                  <c:v>6.6400000000000001E-3</c:v>
                </c:pt>
                <c:pt idx="198">
                  <c:v>6.6600000000000001E-3</c:v>
                </c:pt>
                <c:pt idx="199">
                  <c:v>6.7200000000000003E-3</c:v>
                </c:pt>
                <c:pt idx="200">
                  <c:v>6.7299999999999999E-3</c:v>
                </c:pt>
                <c:pt idx="201">
                  <c:v>6.7800000000000004E-3</c:v>
                </c:pt>
                <c:pt idx="202">
                  <c:v>6.8199999999999997E-3</c:v>
                </c:pt>
                <c:pt idx="203">
                  <c:v>6.8500000000000002E-3</c:v>
                </c:pt>
                <c:pt idx="204">
                  <c:v>6.8900000000000003E-3</c:v>
                </c:pt>
                <c:pt idx="205">
                  <c:v>6.9300000000000004E-3</c:v>
                </c:pt>
                <c:pt idx="206">
                  <c:v>6.96E-3</c:v>
                </c:pt>
                <c:pt idx="207">
                  <c:v>6.9899999999999997E-3</c:v>
                </c:pt>
                <c:pt idx="208">
                  <c:v>7.0099999999999997E-3</c:v>
                </c:pt>
                <c:pt idx="209">
                  <c:v>7.0600000000000003E-3</c:v>
                </c:pt>
                <c:pt idx="210">
                  <c:v>7.1000000000000004E-3</c:v>
                </c:pt>
                <c:pt idx="211">
                  <c:v>7.1200000000000005E-3</c:v>
                </c:pt>
                <c:pt idx="212">
                  <c:v>7.1500000000000001E-3</c:v>
                </c:pt>
                <c:pt idx="213">
                  <c:v>7.1999999999999998E-3</c:v>
                </c:pt>
                <c:pt idx="214">
                  <c:v>7.2199999999999999E-3</c:v>
                </c:pt>
                <c:pt idx="215">
                  <c:v>7.2500000000000004E-3</c:v>
                </c:pt>
                <c:pt idx="216">
                  <c:v>7.3100000000000005E-3</c:v>
                </c:pt>
                <c:pt idx="217">
                  <c:v>7.3299999999999997E-3</c:v>
                </c:pt>
                <c:pt idx="218">
                  <c:v>7.3499999999999998E-3</c:v>
                </c:pt>
                <c:pt idx="219">
                  <c:v>7.3899999999999999E-3</c:v>
                </c:pt>
                <c:pt idx="220">
                  <c:v>7.43E-3</c:v>
                </c:pt>
                <c:pt idx="221">
                  <c:v>7.4400000000000004E-3</c:v>
                </c:pt>
                <c:pt idx="222">
                  <c:v>7.4900000000000001E-3</c:v>
                </c:pt>
                <c:pt idx="223">
                  <c:v>7.5300000000000002E-3</c:v>
                </c:pt>
                <c:pt idx="224">
                  <c:v>7.5599999999999999E-3</c:v>
                </c:pt>
                <c:pt idx="225">
                  <c:v>7.5900000000000004E-3</c:v>
                </c:pt>
                <c:pt idx="226">
                  <c:v>7.62E-3</c:v>
                </c:pt>
                <c:pt idx="227">
                  <c:v>7.62E-3</c:v>
                </c:pt>
                <c:pt idx="228">
                  <c:v>7.6600000000000001E-3</c:v>
                </c:pt>
                <c:pt idx="229">
                  <c:v>7.7099999999999998E-3</c:v>
                </c:pt>
                <c:pt idx="230">
                  <c:v>7.77E-3</c:v>
                </c:pt>
                <c:pt idx="231">
                  <c:v>7.7800000000000005E-3</c:v>
                </c:pt>
                <c:pt idx="232">
                  <c:v>7.8199999999999988E-3</c:v>
                </c:pt>
                <c:pt idx="233">
                  <c:v>7.8499999999999993E-3</c:v>
                </c:pt>
                <c:pt idx="234">
                  <c:v>7.9000000000000008E-3</c:v>
                </c:pt>
                <c:pt idx="235">
                  <c:v>7.92E-3</c:v>
                </c:pt>
                <c:pt idx="236">
                  <c:v>7.9500000000000005E-3</c:v>
                </c:pt>
                <c:pt idx="237">
                  <c:v>7.9799999999999992E-3</c:v>
                </c:pt>
                <c:pt idx="238">
                  <c:v>8.0199999999999994E-3</c:v>
                </c:pt>
                <c:pt idx="239">
                  <c:v>8.0400000000000003E-3</c:v>
                </c:pt>
                <c:pt idx="240">
                  <c:v>8.0800000000000004E-3</c:v>
                </c:pt>
                <c:pt idx="241">
                  <c:v>8.1100000000000009E-3</c:v>
                </c:pt>
                <c:pt idx="242">
                  <c:v>8.1499999999999993E-3</c:v>
                </c:pt>
                <c:pt idx="243">
                  <c:v>8.1799999999999998E-3</c:v>
                </c:pt>
                <c:pt idx="244">
                  <c:v>8.2299999999999995E-3</c:v>
                </c:pt>
                <c:pt idx="245">
                  <c:v>8.2500000000000004E-3</c:v>
                </c:pt>
                <c:pt idx="246">
                  <c:v>8.3000000000000001E-3</c:v>
                </c:pt>
                <c:pt idx="247">
                  <c:v>8.3400000000000002E-3</c:v>
                </c:pt>
                <c:pt idx="248">
                  <c:v>8.3599999999999994E-3</c:v>
                </c:pt>
                <c:pt idx="249">
                  <c:v>8.3700000000000007E-3</c:v>
                </c:pt>
                <c:pt idx="250">
                  <c:v>8.3999999999999995E-3</c:v>
                </c:pt>
                <c:pt idx="251">
                  <c:v>8.4500000000000009E-3</c:v>
                </c:pt>
                <c:pt idx="252">
                  <c:v>8.4799999999999997E-3</c:v>
                </c:pt>
                <c:pt idx="253">
                  <c:v>8.5299999999999994E-3</c:v>
                </c:pt>
                <c:pt idx="254">
                  <c:v>8.5800000000000008E-3</c:v>
                </c:pt>
                <c:pt idx="255">
                  <c:v>8.6E-3</c:v>
                </c:pt>
                <c:pt idx="256">
                  <c:v>8.6400000000000001E-3</c:v>
                </c:pt>
                <c:pt idx="257">
                  <c:v>8.6499999999999997E-3</c:v>
                </c:pt>
                <c:pt idx="258">
                  <c:v>8.6800000000000002E-3</c:v>
                </c:pt>
                <c:pt idx="259">
                  <c:v>8.7200000000000003E-3</c:v>
                </c:pt>
                <c:pt idx="260">
                  <c:v>8.7500000000000008E-3</c:v>
                </c:pt>
                <c:pt idx="261">
                  <c:v>8.7799999999999996E-3</c:v>
                </c:pt>
                <c:pt idx="262">
                  <c:v>8.8100000000000001E-3</c:v>
                </c:pt>
                <c:pt idx="263">
                  <c:v>8.8500000000000002E-3</c:v>
                </c:pt>
                <c:pt idx="264">
                  <c:v>8.8800000000000007E-3</c:v>
                </c:pt>
                <c:pt idx="265">
                  <c:v>8.9099999999999995E-3</c:v>
                </c:pt>
                <c:pt idx="266">
                  <c:v>8.9499999999999996E-3</c:v>
                </c:pt>
                <c:pt idx="267">
                  <c:v>8.9899999999999997E-3</c:v>
                </c:pt>
                <c:pt idx="268">
                  <c:v>9.0399999999999994E-3</c:v>
                </c:pt>
                <c:pt idx="269">
                  <c:v>9.0399999999999994E-3</c:v>
                </c:pt>
                <c:pt idx="270">
                  <c:v>9.0799999999999995E-3</c:v>
                </c:pt>
                <c:pt idx="271">
                  <c:v>9.11E-3</c:v>
                </c:pt>
                <c:pt idx="272">
                  <c:v>9.1199999999999996E-3</c:v>
                </c:pt>
                <c:pt idx="273">
                  <c:v>9.1800000000000007E-3</c:v>
                </c:pt>
                <c:pt idx="274">
                  <c:v>9.1900000000000003E-3</c:v>
                </c:pt>
                <c:pt idx="275">
                  <c:v>9.2399999999999999E-3</c:v>
                </c:pt>
                <c:pt idx="276">
                  <c:v>9.2700000000000005E-3</c:v>
                </c:pt>
                <c:pt idx="277">
                  <c:v>9.3200000000000002E-3</c:v>
                </c:pt>
                <c:pt idx="278">
                  <c:v>9.3500000000000007E-3</c:v>
                </c:pt>
                <c:pt idx="279">
                  <c:v>9.3699999999999999E-3</c:v>
                </c:pt>
                <c:pt idx="280">
                  <c:v>9.4300000000000009E-3</c:v>
                </c:pt>
                <c:pt idx="281">
                  <c:v>9.4500000000000001E-3</c:v>
                </c:pt>
                <c:pt idx="282">
                  <c:v>9.4900000000000002E-3</c:v>
                </c:pt>
                <c:pt idx="283">
                  <c:v>9.4999999999999998E-3</c:v>
                </c:pt>
                <c:pt idx="284">
                  <c:v>9.5300000000000003E-3</c:v>
                </c:pt>
                <c:pt idx="285">
                  <c:v>9.5899999999999996E-3</c:v>
                </c:pt>
                <c:pt idx="286">
                  <c:v>9.6299999999999997E-3</c:v>
                </c:pt>
                <c:pt idx="287">
                  <c:v>9.6500000000000006E-3</c:v>
                </c:pt>
                <c:pt idx="288">
                  <c:v>9.6799999999999994E-3</c:v>
                </c:pt>
                <c:pt idx="289">
                  <c:v>9.7099999999999999E-3</c:v>
                </c:pt>
                <c:pt idx="290">
                  <c:v>9.75E-3</c:v>
                </c:pt>
                <c:pt idx="291">
                  <c:v>9.7700000000000009E-3</c:v>
                </c:pt>
                <c:pt idx="292">
                  <c:v>9.7900000000000001E-3</c:v>
                </c:pt>
                <c:pt idx="293">
                  <c:v>9.8300000000000002E-3</c:v>
                </c:pt>
                <c:pt idx="294">
                  <c:v>9.8799999999999999E-3</c:v>
                </c:pt>
                <c:pt idx="295">
                  <c:v>9.92E-3</c:v>
                </c:pt>
                <c:pt idx="296">
                  <c:v>9.9600000000000001E-3</c:v>
                </c:pt>
                <c:pt idx="297">
                  <c:v>9.9699999999999997E-3</c:v>
                </c:pt>
                <c:pt idx="298">
                  <c:v>9.9900000000000006E-3</c:v>
                </c:pt>
                <c:pt idx="299">
                  <c:v>1.0019999999999999E-2</c:v>
                </c:pt>
                <c:pt idx="300">
                  <c:v>1.008E-2</c:v>
                </c:pt>
                <c:pt idx="301">
                  <c:v>1.0120000000000001E-2</c:v>
                </c:pt>
                <c:pt idx="302">
                  <c:v>1.0160000000000001E-2</c:v>
                </c:pt>
                <c:pt idx="303">
                  <c:v>1.0200000000000001E-2</c:v>
                </c:pt>
                <c:pt idx="304">
                  <c:v>1.023E-2</c:v>
                </c:pt>
                <c:pt idx="305">
                  <c:v>1.026E-2</c:v>
                </c:pt>
                <c:pt idx="306">
                  <c:v>1.0280000000000001E-2</c:v>
                </c:pt>
                <c:pt idx="307">
                  <c:v>1.0330000000000001E-2</c:v>
                </c:pt>
                <c:pt idx="308">
                  <c:v>1.0359999999999999E-2</c:v>
                </c:pt>
                <c:pt idx="309">
                  <c:v>1.0410000000000001E-2</c:v>
                </c:pt>
                <c:pt idx="310">
                  <c:v>1.043E-2</c:v>
                </c:pt>
                <c:pt idx="311">
                  <c:v>1.0450000000000001E-2</c:v>
                </c:pt>
                <c:pt idx="312">
                  <c:v>1.0500000000000001E-2</c:v>
                </c:pt>
                <c:pt idx="313">
                  <c:v>1.0540000000000001E-2</c:v>
                </c:pt>
                <c:pt idx="314">
                  <c:v>1.056E-2</c:v>
                </c:pt>
                <c:pt idx="315">
                  <c:v>1.06E-2</c:v>
                </c:pt>
                <c:pt idx="316">
                  <c:v>1.064E-2</c:v>
                </c:pt>
                <c:pt idx="317">
                  <c:v>1.064E-2</c:v>
                </c:pt>
                <c:pt idx="318">
                  <c:v>1.069E-2</c:v>
                </c:pt>
                <c:pt idx="319">
                  <c:v>1.073E-2</c:v>
                </c:pt>
                <c:pt idx="320">
                  <c:v>1.076E-2</c:v>
                </c:pt>
                <c:pt idx="321">
                  <c:v>1.081E-2</c:v>
                </c:pt>
                <c:pt idx="322">
                  <c:v>1.0829999999999999E-2</c:v>
                </c:pt>
                <c:pt idx="323">
                  <c:v>1.0829999999999999E-2</c:v>
                </c:pt>
                <c:pt idx="324">
                  <c:v>1.0869999999999999E-2</c:v>
                </c:pt>
                <c:pt idx="325">
                  <c:v>1.089E-2</c:v>
                </c:pt>
                <c:pt idx="326">
                  <c:v>1.095E-2</c:v>
                </c:pt>
                <c:pt idx="327">
                  <c:v>1.0970000000000001E-2</c:v>
                </c:pt>
                <c:pt idx="328">
                  <c:v>1.1010000000000001E-2</c:v>
                </c:pt>
                <c:pt idx="329">
                  <c:v>1.1050000000000001E-2</c:v>
                </c:pt>
                <c:pt idx="330">
                  <c:v>1.106E-2</c:v>
                </c:pt>
                <c:pt idx="331">
                  <c:v>1.1129999999999999E-2</c:v>
                </c:pt>
                <c:pt idx="332">
                  <c:v>1.116E-2</c:v>
                </c:pt>
                <c:pt idx="333">
                  <c:v>1.12E-2</c:v>
                </c:pt>
                <c:pt idx="334">
                  <c:v>1.125E-2</c:v>
                </c:pt>
                <c:pt idx="335">
                  <c:v>1.1270000000000001E-2</c:v>
                </c:pt>
                <c:pt idx="336">
                  <c:v>1.132E-2</c:v>
                </c:pt>
                <c:pt idx="337">
                  <c:v>1.1339999999999999E-2</c:v>
                </c:pt>
                <c:pt idx="338">
                  <c:v>1.136E-2</c:v>
                </c:pt>
                <c:pt idx="339">
                  <c:v>1.142E-2</c:v>
                </c:pt>
                <c:pt idx="340">
                  <c:v>1.146E-2</c:v>
                </c:pt>
                <c:pt idx="341">
                  <c:v>1.1480000000000001E-2</c:v>
                </c:pt>
                <c:pt idx="342">
                  <c:v>1.149E-2</c:v>
                </c:pt>
                <c:pt idx="343">
                  <c:v>1.154E-2</c:v>
                </c:pt>
                <c:pt idx="344">
                  <c:v>1.1560000000000001E-2</c:v>
                </c:pt>
                <c:pt idx="345">
                  <c:v>1.158E-2</c:v>
                </c:pt>
                <c:pt idx="346">
                  <c:v>1.162E-2</c:v>
                </c:pt>
                <c:pt idx="347">
                  <c:v>1.166E-2</c:v>
                </c:pt>
                <c:pt idx="348">
                  <c:v>1.1690000000000001E-2</c:v>
                </c:pt>
                <c:pt idx="349">
                  <c:v>1.172E-2</c:v>
                </c:pt>
                <c:pt idx="350">
                  <c:v>1.176E-2</c:v>
                </c:pt>
                <c:pt idx="351">
                  <c:v>1.1770000000000001E-2</c:v>
                </c:pt>
                <c:pt idx="352">
                  <c:v>1.1820000000000001E-2</c:v>
                </c:pt>
                <c:pt idx="353">
                  <c:v>1.1849999999999999E-2</c:v>
                </c:pt>
                <c:pt idx="354">
                  <c:v>1.187E-2</c:v>
                </c:pt>
                <c:pt idx="355">
                  <c:v>1.192E-2</c:v>
                </c:pt>
                <c:pt idx="356">
                  <c:v>1.1950000000000001E-2</c:v>
                </c:pt>
                <c:pt idx="357">
                  <c:v>1.2E-2</c:v>
                </c:pt>
                <c:pt idx="358">
                  <c:v>1.201E-2</c:v>
                </c:pt>
                <c:pt idx="359">
                  <c:v>1.206E-2</c:v>
                </c:pt>
                <c:pt idx="360">
                  <c:v>1.2070000000000001E-2</c:v>
                </c:pt>
                <c:pt idx="361">
                  <c:v>1.2110000000000001E-2</c:v>
                </c:pt>
                <c:pt idx="362">
                  <c:v>1.2149999999999999E-2</c:v>
                </c:pt>
                <c:pt idx="363">
                  <c:v>1.2160000000000001E-2</c:v>
                </c:pt>
                <c:pt idx="364">
                  <c:v>1.2200000000000001E-2</c:v>
                </c:pt>
                <c:pt idx="365">
                  <c:v>1.226E-2</c:v>
                </c:pt>
                <c:pt idx="366">
                  <c:v>1.2279999999999999E-2</c:v>
                </c:pt>
                <c:pt idx="367">
                  <c:v>1.23E-2</c:v>
                </c:pt>
                <c:pt idx="368">
                  <c:v>1.231E-2</c:v>
                </c:pt>
                <c:pt idx="369">
                  <c:v>1.238E-2</c:v>
                </c:pt>
                <c:pt idx="370">
                  <c:v>1.243E-2</c:v>
                </c:pt>
                <c:pt idx="371">
                  <c:v>1.248E-2</c:v>
                </c:pt>
                <c:pt idx="372">
                  <c:v>1.2500000000000001E-2</c:v>
                </c:pt>
                <c:pt idx="373">
                  <c:v>1.251E-2</c:v>
                </c:pt>
                <c:pt idx="374">
                  <c:v>1.256E-2</c:v>
                </c:pt>
                <c:pt idx="375">
                  <c:v>1.259E-2</c:v>
                </c:pt>
                <c:pt idx="376">
                  <c:v>1.2619999999999999E-2</c:v>
                </c:pt>
                <c:pt idx="377">
                  <c:v>1.2659999999999999E-2</c:v>
                </c:pt>
                <c:pt idx="378">
                  <c:v>1.2699999999999999E-2</c:v>
                </c:pt>
                <c:pt idx="379">
                  <c:v>1.273E-2</c:v>
                </c:pt>
                <c:pt idx="380">
                  <c:v>1.2750000000000001E-2</c:v>
                </c:pt>
                <c:pt idx="381">
                  <c:v>1.2800000000000001E-2</c:v>
                </c:pt>
                <c:pt idx="382">
                  <c:v>1.282E-2</c:v>
                </c:pt>
                <c:pt idx="383">
                  <c:v>1.286E-2</c:v>
                </c:pt>
                <c:pt idx="384">
                  <c:v>1.291E-2</c:v>
                </c:pt>
                <c:pt idx="385">
                  <c:v>1.294E-2</c:v>
                </c:pt>
                <c:pt idx="386">
                  <c:v>1.2959999999999999E-2</c:v>
                </c:pt>
                <c:pt idx="387">
                  <c:v>1.3010000000000001E-2</c:v>
                </c:pt>
                <c:pt idx="388">
                  <c:v>1.303E-2</c:v>
                </c:pt>
                <c:pt idx="389">
                  <c:v>1.3050000000000001E-2</c:v>
                </c:pt>
                <c:pt idx="390">
                  <c:v>1.308E-2</c:v>
                </c:pt>
                <c:pt idx="391">
                  <c:v>1.311E-2</c:v>
                </c:pt>
                <c:pt idx="392">
                  <c:v>1.3169999999999999E-2</c:v>
                </c:pt>
                <c:pt idx="393">
                  <c:v>1.321E-2</c:v>
                </c:pt>
                <c:pt idx="394">
                  <c:v>1.324E-2</c:v>
                </c:pt>
                <c:pt idx="395">
                  <c:v>1.323E-2</c:v>
                </c:pt>
                <c:pt idx="396">
                  <c:v>1.3299999999999999E-2</c:v>
                </c:pt>
                <c:pt idx="397">
                  <c:v>1.332E-2</c:v>
                </c:pt>
                <c:pt idx="398">
                  <c:v>1.337E-2</c:v>
                </c:pt>
                <c:pt idx="399">
                  <c:v>1.337E-2</c:v>
                </c:pt>
                <c:pt idx="400">
                  <c:v>1.341E-2</c:v>
                </c:pt>
                <c:pt idx="401">
                  <c:v>1.3440000000000001E-2</c:v>
                </c:pt>
                <c:pt idx="402">
                  <c:v>1.3480000000000001E-2</c:v>
                </c:pt>
                <c:pt idx="403">
                  <c:v>1.3520000000000001E-2</c:v>
                </c:pt>
                <c:pt idx="404">
                  <c:v>1.3560000000000001E-2</c:v>
                </c:pt>
                <c:pt idx="405">
                  <c:v>1.357E-2</c:v>
                </c:pt>
                <c:pt idx="406">
                  <c:v>1.363E-2</c:v>
                </c:pt>
                <c:pt idx="407">
                  <c:v>1.363E-2</c:v>
                </c:pt>
                <c:pt idx="408">
                  <c:v>1.3690000000000001E-2</c:v>
                </c:pt>
                <c:pt idx="409">
                  <c:v>1.372E-2</c:v>
                </c:pt>
                <c:pt idx="410">
                  <c:v>1.374E-2</c:v>
                </c:pt>
                <c:pt idx="411">
                  <c:v>1.3769999999999999E-2</c:v>
                </c:pt>
                <c:pt idx="412">
                  <c:v>1.3809999999999999E-2</c:v>
                </c:pt>
                <c:pt idx="413">
                  <c:v>1.3849999999999999E-2</c:v>
                </c:pt>
                <c:pt idx="414">
                  <c:v>1.3900000000000001E-2</c:v>
                </c:pt>
                <c:pt idx="415">
                  <c:v>1.393E-2</c:v>
                </c:pt>
                <c:pt idx="416">
                  <c:v>1.397E-2</c:v>
                </c:pt>
                <c:pt idx="417">
                  <c:v>1.4E-2</c:v>
                </c:pt>
                <c:pt idx="418">
                  <c:v>1.4019999999999999E-2</c:v>
                </c:pt>
                <c:pt idx="419">
                  <c:v>1.4070000000000001E-2</c:v>
                </c:pt>
                <c:pt idx="420">
                  <c:v>1.4080000000000001E-2</c:v>
                </c:pt>
                <c:pt idx="421">
                  <c:v>1.4120000000000001E-2</c:v>
                </c:pt>
                <c:pt idx="422">
                  <c:v>1.4160000000000001E-2</c:v>
                </c:pt>
                <c:pt idx="423">
                  <c:v>1.418E-2</c:v>
                </c:pt>
                <c:pt idx="424">
                  <c:v>1.422E-2</c:v>
                </c:pt>
                <c:pt idx="425">
                  <c:v>1.4240000000000001E-2</c:v>
                </c:pt>
                <c:pt idx="426">
                  <c:v>1.427E-2</c:v>
                </c:pt>
                <c:pt idx="427">
                  <c:v>1.4330000000000001E-2</c:v>
                </c:pt>
                <c:pt idx="428">
                  <c:v>1.4370000000000001E-2</c:v>
                </c:pt>
                <c:pt idx="429">
                  <c:v>1.439E-2</c:v>
                </c:pt>
                <c:pt idx="430">
                  <c:v>1.443E-2</c:v>
                </c:pt>
                <c:pt idx="431">
                  <c:v>1.4449999999999999E-2</c:v>
                </c:pt>
                <c:pt idx="432">
                  <c:v>1.4500000000000001E-2</c:v>
                </c:pt>
                <c:pt idx="433">
                  <c:v>1.453E-2</c:v>
                </c:pt>
                <c:pt idx="434">
                  <c:v>1.455E-2</c:v>
                </c:pt>
                <c:pt idx="435">
                  <c:v>1.457E-2</c:v>
                </c:pt>
                <c:pt idx="436">
                  <c:v>1.46E-2</c:v>
                </c:pt>
                <c:pt idx="437">
                  <c:v>1.4670000000000001E-2</c:v>
                </c:pt>
                <c:pt idx="438">
                  <c:v>1.4670000000000001E-2</c:v>
                </c:pt>
                <c:pt idx="439">
                  <c:v>1.47E-2</c:v>
                </c:pt>
                <c:pt idx="440">
                  <c:v>1.474E-2</c:v>
                </c:pt>
                <c:pt idx="441">
                  <c:v>1.4800000000000001E-2</c:v>
                </c:pt>
                <c:pt idx="442">
                  <c:v>1.481E-2</c:v>
                </c:pt>
                <c:pt idx="443">
                  <c:v>1.485E-2</c:v>
                </c:pt>
                <c:pt idx="444">
                  <c:v>1.487E-2</c:v>
                </c:pt>
                <c:pt idx="445">
                  <c:v>1.4920000000000001E-2</c:v>
                </c:pt>
                <c:pt idx="446">
                  <c:v>1.494E-2</c:v>
                </c:pt>
                <c:pt idx="447">
                  <c:v>1.498E-2</c:v>
                </c:pt>
                <c:pt idx="448">
                  <c:v>1.4999999999999999E-2</c:v>
                </c:pt>
                <c:pt idx="449">
                  <c:v>1.504E-2</c:v>
                </c:pt>
                <c:pt idx="450">
                  <c:v>1.506E-2</c:v>
                </c:pt>
                <c:pt idx="451">
                  <c:v>1.508E-2</c:v>
                </c:pt>
                <c:pt idx="452">
                  <c:v>1.5129999999999999E-2</c:v>
                </c:pt>
                <c:pt idx="453">
                  <c:v>1.515E-2</c:v>
                </c:pt>
                <c:pt idx="454">
                  <c:v>1.5180000000000001E-2</c:v>
                </c:pt>
                <c:pt idx="455">
                  <c:v>1.521E-2</c:v>
                </c:pt>
                <c:pt idx="456">
                  <c:v>1.524E-2</c:v>
                </c:pt>
                <c:pt idx="457">
                  <c:v>1.5310000000000001E-2</c:v>
                </c:pt>
                <c:pt idx="458">
                  <c:v>1.533E-2</c:v>
                </c:pt>
                <c:pt idx="459">
                  <c:v>1.536E-2</c:v>
                </c:pt>
                <c:pt idx="460">
                  <c:v>1.54E-2</c:v>
                </c:pt>
                <c:pt idx="461">
                  <c:v>1.542E-2</c:v>
                </c:pt>
                <c:pt idx="462">
                  <c:v>1.546E-2</c:v>
                </c:pt>
                <c:pt idx="463">
                  <c:v>1.55E-2</c:v>
                </c:pt>
                <c:pt idx="464">
                  <c:v>1.554E-2</c:v>
                </c:pt>
                <c:pt idx="465">
                  <c:v>1.558E-2</c:v>
                </c:pt>
                <c:pt idx="466">
                  <c:v>1.562E-2</c:v>
                </c:pt>
                <c:pt idx="467">
                  <c:v>1.5629999999999998E-2</c:v>
                </c:pt>
                <c:pt idx="468">
                  <c:v>1.567E-2</c:v>
                </c:pt>
                <c:pt idx="469">
                  <c:v>1.5709999999999998E-2</c:v>
                </c:pt>
                <c:pt idx="470">
                  <c:v>1.5739999999999997E-2</c:v>
                </c:pt>
                <c:pt idx="471">
                  <c:v>1.5779999999999999E-2</c:v>
                </c:pt>
                <c:pt idx="472">
                  <c:v>1.5809999999999998E-2</c:v>
                </c:pt>
                <c:pt idx="473">
                  <c:v>1.585E-2</c:v>
                </c:pt>
                <c:pt idx="474">
                  <c:v>1.5879999999999998E-2</c:v>
                </c:pt>
                <c:pt idx="475">
                  <c:v>1.5899999999999997E-2</c:v>
                </c:pt>
                <c:pt idx="476">
                  <c:v>1.5959999999999998E-2</c:v>
                </c:pt>
                <c:pt idx="477">
                  <c:v>1.5959999999999998E-2</c:v>
                </c:pt>
                <c:pt idx="478">
                  <c:v>1.5999999999999997E-2</c:v>
                </c:pt>
                <c:pt idx="479">
                  <c:v>1.6049999999999998E-2</c:v>
                </c:pt>
                <c:pt idx="480">
                  <c:v>1.6059999999999998E-2</c:v>
                </c:pt>
                <c:pt idx="481">
                  <c:v>1.6139999999999998E-2</c:v>
                </c:pt>
                <c:pt idx="482">
                  <c:v>1.6139999999999998E-2</c:v>
                </c:pt>
                <c:pt idx="483">
                  <c:v>1.618E-2</c:v>
                </c:pt>
                <c:pt idx="484">
                  <c:v>1.6219999999999998E-2</c:v>
                </c:pt>
                <c:pt idx="485">
                  <c:v>1.6259999999999997E-2</c:v>
                </c:pt>
                <c:pt idx="486">
                  <c:v>1.6299999999999999E-2</c:v>
                </c:pt>
                <c:pt idx="487">
                  <c:v>1.6329999999999997E-2</c:v>
                </c:pt>
                <c:pt idx="488">
                  <c:v>1.636E-2</c:v>
                </c:pt>
                <c:pt idx="489">
                  <c:v>1.6379999999999999E-2</c:v>
                </c:pt>
                <c:pt idx="490">
                  <c:v>1.6419999999999997E-2</c:v>
                </c:pt>
                <c:pt idx="491">
                  <c:v>1.6449999999999999E-2</c:v>
                </c:pt>
                <c:pt idx="492">
                  <c:v>1.6479999999999998E-2</c:v>
                </c:pt>
                <c:pt idx="493">
                  <c:v>1.653E-2</c:v>
                </c:pt>
                <c:pt idx="494">
                  <c:v>1.6549999999999999E-2</c:v>
                </c:pt>
                <c:pt idx="495">
                  <c:v>1.6569999999999998E-2</c:v>
                </c:pt>
                <c:pt idx="496">
                  <c:v>1.661E-2</c:v>
                </c:pt>
                <c:pt idx="497">
                  <c:v>1.6649999999999998E-2</c:v>
                </c:pt>
                <c:pt idx="498">
                  <c:v>1.6669999999999997E-2</c:v>
                </c:pt>
                <c:pt idx="499">
                  <c:v>1.67E-2</c:v>
                </c:pt>
                <c:pt idx="500">
                  <c:v>1.6749999999999998E-2</c:v>
                </c:pt>
                <c:pt idx="501">
                  <c:v>1.6789999999999999E-2</c:v>
                </c:pt>
                <c:pt idx="502">
                  <c:v>1.6829999999999998E-2</c:v>
                </c:pt>
                <c:pt idx="503">
                  <c:v>1.686E-2</c:v>
                </c:pt>
                <c:pt idx="504">
                  <c:v>1.6899999999999998E-2</c:v>
                </c:pt>
                <c:pt idx="505">
                  <c:v>1.6939999999999997E-2</c:v>
                </c:pt>
                <c:pt idx="506">
                  <c:v>1.695E-2</c:v>
                </c:pt>
                <c:pt idx="507">
                  <c:v>1.6979999999999999E-2</c:v>
                </c:pt>
                <c:pt idx="508">
                  <c:v>1.7019999999999997E-2</c:v>
                </c:pt>
                <c:pt idx="509">
                  <c:v>1.7069999999999998E-2</c:v>
                </c:pt>
                <c:pt idx="510">
                  <c:v>1.7079999999999998E-2</c:v>
                </c:pt>
                <c:pt idx="511">
                  <c:v>1.7129999999999999E-2</c:v>
                </c:pt>
                <c:pt idx="512">
                  <c:v>1.7149999999999999E-2</c:v>
                </c:pt>
                <c:pt idx="513">
                  <c:v>1.7179999999999997E-2</c:v>
                </c:pt>
                <c:pt idx="514">
                  <c:v>1.7229999999999999E-2</c:v>
                </c:pt>
                <c:pt idx="515">
                  <c:v>1.7269999999999997E-2</c:v>
                </c:pt>
                <c:pt idx="516">
                  <c:v>1.7299999999999999E-2</c:v>
                </c:pt>
                <c:pt idx="517">
                  <c:v>1.7329999999999998E-2</c:v>
                </c:pt>
                <c:pt idx="518">
                  <c:v>1.7349999999999997E-2</c:v>
                </c:pt>
                <c:pt idx="519">
                  <c:v>1.7389999999999999E-2</c:v>
                </c:pt>
                <c:pt idx="520">
                  <c:v>1.7409999999999998E-2</c:v>
                </c:pt>
                <c:pt idx="521">
                  <c:v>1.746E-2</c:v>
                </c:pt>
                <c:pt idx="522">
                  <c:v>1.7479999999999999E-2</c:v>
                </c:pt>
                <c:pt idx="523">
                  <c:v>1.7529999999999997E-2</c:v>
                </c:pt>
                <c:pt idx="524">
                  <c:v>1.754E-2</c:v>
                </c:pt>
                <c:pt idx="525">
                  <c:v>1.7609999999999997E-2</c:v>
                </c:pt>
                <c:pt idx="526">
                  <c:v>1.7619999999999997E-2</c:v>
                </c:pt>
                <c:pt idx="527">
                  <c:v>1.763E-2</c:v>
                </c:pt>
                <c:pt idx="528">
                  <c:v>1.7669999999999998E-2</c:v>
                </c:pt>
                <c:pt idx="529">
                  <c:v>1.7699999999999997E-2</c:v>
                </c:pt>
                <c:pt idx="530">
                  <c:v>1.772E-2</c:v>
                </c:pt>
                <c:pt idx="531">
                  <c:v>1.7759999999999998E-2</c:v>
                </c:pt>
                <c:pt idx="532">
                  <c:v>1.7809999999999999E-2</c:v>
                </c:pt>
                <c:pt idx="533">
                  <c:v>1.7849999999999998E-2</c:v>
                </c:pt>
                <c:pt idx="534">
                  <c:v>1.7869999999999997E-2</c:v>
                </c:pt>
                <c:pt idx="535">
                  <c:v>1.7909999999999999E-2</c:v>
                </c:pt>
                <c:pt idx="536">
                  <c:v>1.7929999999999998E-2</c:v>
                </c:pt>
                <c:pt idx="537">
                  <c:v>1.797E-2</c:v>
                </c:pt>
                <c:pt idx="538">
                  <c:v>1.8039999999999997E-2</c:v>
                </c:pt>
                <c:pt idx="539">
                  <c:v>1.806E-2</c:v>
                </c:pt>
                <c:pt idx="540">
                  <c:v>1.8099999999999998E-2</c:v>
                </c:pt>
                <c:pt idx="541">
                  <c:v>1.8119999999999997E-2</c:v>
                </c:pt>
                <c:pt idx="542">
                  <c:v>1.8149999999999999E-2</c:v>
                </c:pt>
                <c:pt idx="543">
                  <c:v>1.8189999999999998E-2</c:v>
                </c:pt>
                <c:pt idx="544">
                  <c:v>1.8239999999999999E-2</c:v>
                </c:pt>
                <c:pt idx="545">
                  <c:v>1.8239999999999999E-2</c:v>
                </c:pt>
                <c:pt idx="546">
                  <c:v>1.8289999999999997E-2</c:v>
                </c:pt>
                <c:pt idx="547">
                  <c:v>1.8299999999999997E-2</c:v>
                </c:pt>
                <c:pt idx="548">
                  <c:v>1.8339999999999999E-2</c:v>
                </c:pt>
                <c:pt idx="549">
                  <c:v>1.8359999999999998E-2</c:v>
                </c:pt>
                <c:pt idx="550">
                  <c:v>1.84E-2</c:v>
                </c:pt>
                <c:pt idx="551">
                  <c:v>1.8449999999999998E-2</c:v>
                </c:pt>
                <c:pt idx="552">
                  <c:v>1.8499999999999999E-2</c:v>
                </c:pt>
                <c:pt idx="553">
                  <c:v>1.8499999999999999E-2</c:v>
                </c:pt>
                <c:pt idx="554">
                  <c:v>1.8549999999999997E-2</c:v>
                </c:pt>
                <c:pt idx="555">
                  <c:v>1.8599999999999998E-2</c:v>
                </c:pt>
                <c:pt idx="556">
                  <c:v>1.8629999999999997E-2</c:v>
                </c:pt>
                <c:pt idx="557">
                  <c:v>1.865E-2</c:v>
                </c:pt>
                <c:pt idx="558">
                  <c:v>1.8689999999999998E-2</c:v>
                </c:pt>
                <c:pt idx="559">
                  <c:v>1.8719999999999997E-2</c:v>
                </c:pt>
                <c:pt idx="560">
                  <c:v>1.8749999999999999E-2</c:v>
                </c:pt>
                <c:pt idx="561">
                  <c:v>1.8799999999999997E-2</c:v>
                </c:pt>
                <c:pt idx="562">
                  <c:v>1.882E-2</c:v>
                </c:pt>
                <c:pt idx="563">
                  <c:v>1.8869999999999998E-2</c:v>
                </c:pt>
                <c:pt idx="564">
                  <c:v>1.8899999999999997E-2</c:v>
                </c:pt>
                <c:pt idx="565">
                  <c:v>1.8919999999999999E-2</c:v>
                </c:pt>
                <c:pt idx="566">
                  <c:v>1.8949999999999998E-2</c:v>
                </c:pt>
                <c:pt idx="567">
                  <c:v>1.899E-2</c:v>
                </c:pt>
                <c:pt idx="568">
                  <c:v>1.9009999999999999E-2</c:v>
                </c:pt>
                <c:pt idx="569">
                  <c:v>1.9039999999999998E-2</c:v>
                </c:pt>
                <c:pt idx="570">
                  <c:v>1.9099999999999999E-2</c:v>
                </c:pt>
                <c:pt idx="571">
                  <c:v>1.9109999999999999E-2</c:v>
                </c:pt>
                <c:pt idx="572">
                  <c:v>1.916E-2</c:v>
                </c:pt>
                <c:pt idx="573">
                  <c:v>1.9179999999999999E-2</c:v>
                </c:pt>
                <c:pt idx="574">
                  <c:v>1.9219999999999998E-2</c:v>
                </c:pt>
                <c:pt idx="575">
                  <c:v>1.9239999999999997E-2</c:v>
                </c:pt>
                <c:pt idx="576">
                  <c:v>1.9289999999999998E-2</c:v>
                </c:pt>
                <c:pt idx="577">
                  <c:v>1.9349999999999999E-2</c:v>
                </c:pt>
                <c:pt idx="578">
                  <c:v>1.9369999999999998E-2</c:v>
                </c:pt>
                <c:pt idx="579">
                  <c:v>1.9409999999999997E-2</c:v>
                </c:pt>
                <c:pt idx="580">
                  <c:v>1.942E-2</c:v>
                </c:pt>
                <c:pt idx="581">
                  <c:v>1.9469999999999998E-2</c:v>
                </c:pt>
                <c:pt idx="582">
                  <c:v>1.9489999999999997E-2</c:v>
                </c:pt>
                <c:pt idx="583">
                  <c:v>1.9529999999999999E-2</c:v>
                </c:pt>
                <c:pt idx="584">
                  <c:v>1.9579999999999997E-2</c:v>
                </c:pt>
                <c:pt idx="585">
                  <c:v>1.9609999999999999E-2</c:v>
                </c:pt>
                <c:pt idx="586">
                  <c:v>1.9619999999999999E-2</c:v>
                </c:pt>
                <c:pt idx="587">
                  <c:v>1.968E-2</c:v>
                </c:pt>
                <c:pt idx="588">
                  <c:v>1.968E-2</c:v>
                </c:pt>
                <c:pt idx="589">
                  <c:v>1.9739999999999997E-2</c:v>
                </c:pt>
                <c:pt idx="590">
                  <c:v>1.976E-2</c:v>
                </c:pt>
                <c:pt idx="591">
                  <c:v>1.9819999999999997E-2</c:v>
                </c:pt>
                <c:pt idx="592">
                  <c:v>1.9829999999999997E-2</c:v>
                </c:pt>
                <c:pt idx="593">
                  <c:v>1.9859999999999999E-2</c:v>
                </c:pt>
                <c:pt idx="594">
                  <c:v>1.9909999999999997E-2</c:v>
                </c:pt>
                <c:pt idx="595">
                  <c:v>1.993E-2</c:v>
                </c:pt>
                <c:pt idx="596">
                  <c:v>1.9939999999999999E-2</c:v>
                </c:pt>
                <c:pt idx="597">
                  <c:v>2.001E-2</c:v>
                </c:pt>
                <c:pt idx="598">
                  <c:v>2.002E-2</c:v>
                </c:pt>
                <c:pt idx="599">
                  <c:v>2.0069999999999998E-2</c:v>
                </c:pt>
                <c:pt idx="600">
                  <c:v>2.0089999999999997E-2</c:v>
                </c:pt>
                <c:pt idx="601">
                  <c:v>2.0109999999999999E-2</c:v>
                </c:pt>
                <c:pt idx="602">
                  <c:v>2.0139999999999998E-2</c:v>
                </c:pt>
                <c:pt idx="603">
                  <c:v>2.019E-2</c:v>
                </c:pt>
                <c:pt idx="604">
                  <c:v>2.0199999999999999E-2</c:v>
                </c:pt>
                <c:pt idx="605">
                  <c:v>2.0229999999999998E-2</c:v>
                </c:pt>
                <c:pt idx="606">
                  <c:v>2.0259999999999997E-2</c:v>
                </c:pt>
                <c:pt idx="607">
                  <c:v>2.0289999999999999E-2</c:v>
                </c:pt>
                <c:pt idx="608">
                  <c:v>2.0339999999999997E-2</c:v>
                </c:pt>
                <c:pt idx="609">
                  <c:v>2.0369999999999999E-2</c:v>
                </c:pt>
                <c:pt idx="610">
                  <c:v>2.0419999999999997E-2</c:v>
                </c:pt>
                <c:pt idx="611">
                  <c:v>2.044E-2</c:v>
                </c:pt>
                <c:pt idx="612">
                  <c:v>2.0459999999999999E-2</c:v>
                </c:pt>
                <c:pt idx="613">
                  <c:v>2.0499999999999997E-2</c:v>
                </c:pt>
                <c:pt idx="614">
                  <c:v>2.0509999999999997E-2</c:v>
                </c:pt>
                <c:pt idx="615">
                  <c:v>2.0559999999999998E-2</c:v>
                </c:pt>
                <c:pt idx="616">
                  <c:v>2.061E-2</c:v>
                </c:pt>
                <c:pt idx="617">
                  <c:v>2.0629999999999999E-2</c:v>
                </c:pt>
                <c:pt idx="618">
                  <c:v>2.0679999999999997E-2</c:v>
                </c:pt>
                <c:pt idx="619">
                  <c:v>2.069E-2</c:v>
                </c:pt>
                <c:pt idx="620">
                  <c:v>2.0739999999999998E-2</c:v>
                </c:pt>
                <c:pt idx="621">
                  <c:v>2.078E-2</c:v>
                </c:pt>
                <c:pt idx="622">
                  <c:v>2.0809999999999999E-2</c:v>
                </c:pt>
                <c:pt idx="623">
                  <c:v>2.0829999999999998E-2</c:v>
                </c:pt>
                <c:pt idx="624">
                  <c:v>2.086E-2</c:v>
                </c:pt>
                <c:pt idx="625">
                  <c:v>2.0899999999999998E-2</c:v>
                </c:pt>
                <c:pt idx="626">
                  <c:v>2.0959999999999999E-2</c:v>
                </c:pt>
                <c:pt idx="627">
                  <c:v>2.0989999999999998E-2</c:v>
                </c:pt>
                <c:pt idx="628">
                  <c:v>2.104E-2</c:v>
                </c:pt>
                <c:pt idx="629">
                  <c:v>2.1069999999999998E-2</c:v>
                </c:pt>
                <c:pt idx="630">
                  <c:v>2.1099999999999997E-2</c:v>
                </c:pt>
                <c:pt idx="631">
                  <c:v>2.112E-2</c:v>
                </c:pt>
                <c:pt idx="632">
                  <c:v>2.1159999999999998E-2</c:v>
                </c:pt>
                <c:pt idx="633">
                  <c:v>2.1189999999999997E-2</c:v>
                </c:pt>
                <c:pt idx="634">
                  <c:v>2.1229999999999999E-2</c:v>
                </c:pt>
                <c:pt idx="635">
                  <c:v>2.1239999999999998E-2</c:v>
                </c:pt>
                <c:pt idx="636">
                  <c:v>2.1279999999999997E-2</c:v>
                </c:pt>
                <c:pt idx="637">
                  <c:v>2.1309999999999999E-2</c:v>
                </c:pt>
                <c:pt idx="638">
                  <c:v>2.1349999999999997E-2</c:v>
                </c:pt>
                <c:pt idx="639">
                  <c:v>2.138E-2</c:v>
                </c:pt>
                <c:pt idx="640">
                  <c:v>2.1439999999999997E-2</c:v>
                </c:pt>
                <c:pt idx="641">
                  <c:v>2.1449999999999997E-2</c:v>
                </c:pt>
                <c:pt idx="642">
                  <c:v>2.1489999999999999E-2</c:v>
                </c:pt>
                <c:pt idx="643">
                  <c:v>2.1499999999999998E-2</c:v>
                </c:pt>
                <c:pt idx="644">
                  <c:v>2.1529999999999997E-2</c:v>
                </c:pt>
                <c:pt idx="645">
                  <c:v>2.1559999999999999E-2</c:v>
                </c:pt>
                <c:pt idx="646">
                  <c:v>2.1589999999999998E-2</c:v>
                </c:pt>
                <c:pt idx="647">
                  <c:v>2.1659999999999999E-2</c:v>
                </c:pt>
                <c:pt idx="648">
                  <c:v>2.1689999999999997E-2</c:v>
                </c:pt>
                <c:pt idx="649">
                  <c:v>2.172E-2</c:v>
                </c:pt>
                <c:pt idx="650">
                  <c:v>2.1749999999999999E-2</c:v>
                </c:pt>
                <c:pt idx="651">
                  <c:v>2.1779999999999997E-2</c:v>
                </c:pt>
                <c:pt idx="652">
                  <c:v>2.1819999999999999E-2</c:v>
                </c:pt>
                <c:pt idx="653">
                  <c:v>2.1849999999999998E-2</c:v>
                </c:pt>
                <c:pt idx="654">
                  <c:v>2.189E-2</c:v>
                </c:pt>
                <c:pt idx="655">
                  <c:v>2.1919999999999999E-2</c:v>
                </c:pt>
                <c:pt idx="656">
                  <c:v>2.197E-2</c:v>
                </c:pt>
                <c:pt idx="657">
                  <c:v>2.1989999999999999E-2</c:v>
                </c:pt>
                <c:pt idx="658">
                  <c:v>2.2019999999999998E-2</c:v>
                </c:pt>
                <c:pt idx="659">
                  <c:v>2.2049999999999997E-2</c:v>
                </c:pt>
                <c:pt idx="660">
                  <c:v>2.2099999999999998E-2</c:v>
                </c:pt>
                <c:pt idx="661">
                  <c:v>2.2109999999999998E-2</c:v>
                </c:pt>
                <c:pt idx="662">
                  <c:v>2.215E-2</c:v>
                </c:pt>
                <c:pt idx="663">
                  <c:v>2.2169999999999999E-2</c:v>
                </c:pt>
                <c:pt idx="664">
                  <c:v>2.2189999999999998E-2</c:v>
                </c:pt>
                <c:pt idx="665">
                  <c:v>2.2239999999999999E-2</c:v>
                </c:pt>
                <c:pt idx="666">
                  <c:v>2.2299999999999997E-2</c:v>
                </c:pt>
                <c:pt idx="667">
                  <c:v>2.232E-2</c:v>
                </c:pt>
                <c:pt idx="668">
                  <c:v>2.2359999999999998E-2</c:v>
                </c:pt>
                <c:pt idx="669">
                  <c:v>2.2379999999999997E-2</c:v>
                </c:pt>
                <c:pt idx="670">
                  <c:v>2.2419999999999999E-2</c:v>
                </c:pt>
                <c:pt idx="671">
                  <c:v>2.2449999999999998E-2</c:v>
                </c:pt>
                <c:pt idx="672">
                  <c:v>2.249E-2</c:v>
                </c:pt>
                <c:pt idx="673">
                  <c:v>2.2499999999999999E-2</c:v>
                </c:pt>
                <c:pt idx="674">
                  <c:v>2.2539999999999998E-2</c:v>
                </c:pt>
                <c:pt idx="675">
                  <c:v>2.257E-2</c:v>
                </c:pt>
                <c:pt idx="676">
                  <c:v>2.2609999999999998E-2</c:v>
                </c:pt>
                <c:pt idx="677">
                  <c:v>2.2629999999999997E-2</c:v>
                </c:pt>
                <c:pt idx="678">
                  <c:v>2.2679999999999999E-2</c:v>
                </c:pt>
                <c:pt idx="679">
                  <c:v>2.2689999999999998E-2</c:v>
                </c:pt>
                <c:pt idx="680">
                  <c:v>2.2749999999999999E-2</c:v>
                </c:pt>
                <c:pt idx="681">
                  <c:v>2.2789999999999998E-2</c:v>
                </c:pt>
                <c:pt idx="682">
                  <c:v>2.2839999999999999E-2</c:v>
                </c:pt>
                <c:pt idx="683">
                  <c:v>2.2849999999999999E-2</c:v>
                </c:pt>
                <c:pt idx="684">
                  <c:v>2.2889999999999997E-2</c:v>
                </c:pt>
                <c:pt idx="685">
                  <c:v>2.2919999999999999E-2</c:v>
                </c:pt>
                <c:pt idx="686">
                  <c:v>2.2949999999999998E-2</c:v>
                </c:pt>
                <c:pt idx="687">
                  <c:v>2.299E-2</c:v>
                </c:pt>
                <c:pt idx="688">
                  <c:v>2.3019999999999999E-2</c:v>
                </c:pt>
                <c:pt idx="689">
                  <c:v>2.3049999999999998E-2</c:v>
                </c:pt>
                <c:pt idx="690">
                  <c:v>2.3089999999999999E-2</c:v>
                </c:pt>
                <c:pt idx="691">
                  <c:v>2.3119999999999998E-2</c:v>
                </c:pt>
                <c:pt idx="692">
                  <c:v>2.316E-2</c:v>
                </c:pt>
                <c:pt idx="693">
                  <c:v>2.3209999999999998E-2</c:v>
                </c:pt>
                <c:pt idx="694">
                  <c:v>2.3209999999999998E-2</c:v>
                </c:pt>
                <c:pt idx="695">
                  <c:v>2.325E-2</c:v>
                </c:pt>
                <c:pt idx="696">
                  <c:v>2.3289999999999998E-2</c:v>
                </c:pt>
                <c:pt idx="697">
                  <c:v>2.3319999999999997E-2</c:v>
                </c:pt>
                <c:pt idx="698">
                  <c:v>2.3349999999999999E-2</c:v>
                </c:pt>
                <c:pt idx="699">
                  <c:v>2.3379999999999998E-2</c:v>
                </c:pt>
                <c:pt idx="700">
                  <c:v>2.3409999999999997E-2</c:v>
                </c:pt>
                <c:pt idx="701">
                  <c:v>2.3459999999999998E-2</c:v>
                </c:pt>
                <c:pt idx="702">
                  <c:v>2.3489999999999997E-2</c:v>
                </c:pt>
                <c:pt idx="703">
                  <c:v>2.3519999999999999E-2</c:v>
                </c:pt>
                <c:pt idx="704">
                  <c:v>2.3569999999999997E-2</c:v>
                </c:pt>
                <c:pt idx="705">
                  <c:v>2.3599999999999999E-2</c:v>
                </c:pt>
                <c:pt idx="706">
                  <c:v>2.3619999999999999E-2</c:v>
                </c:pt>
                <c:pt idx="707">
                  <c:v>2.367E-2</c:v>
                </c:pt>
                <c:pt idx="708">
                  <c:v>2.3699999999999999E-2</c:v>
                </c:pt>
                <c:pt idx="709">
                  <c:v>2.3739999999999997E-2</c:v>
                </c:pt>
                <c:pt idx="710">
                  <c:v>2.3769999999999999E-2</c:v>
                </c:pt>
                <c:pt idx="711">
                  <c:v>2.3809999999999998E-2</c:v>
                </c:pt>
                <c:pt idx="712">
                  <c:v>2.3819999999999997E-2</c:v>
                </c:pt>
                <c:pt idx="713">
                  <c:v>2.3859999999999999E-2</c:v>
                </c:pt>
                <c:pt idx="714">
                  <c:v>2.3869999999999999E-2</c:v>
                </c:pt>
                <c:pt idx="715">
                  <c:v>2.3909999999999997E-2</c:v>
                </c:pt>
                <c:pt idx="716">
                  <c:v>2.3949999999999999E-2</c:v>
                </c:pt>
                <c:pt idx="717">
                  <c:v>2.3979999999999998E-2</c:v>
                </c:pt>
                <c:pt idx="718">
                  <c:v>2.4029999999999999E-2</c:v>
                </c:pt>
                <c:pt idx="719">
                  <c:v>2.4049999999999998E-2</c:v>
                </c:pt>
                <c:pt idx="720">
                  <c:v>2.4079999999999997E-2</c:v>
                </c:pt>
                <c:pt idx="721">
                  <c:v>2.41E-2</c:v>
                </c:pt>
                <c:pt idx="722">
                  <c:v>2.4149999999999998E-2</c:v>
                </c:pt>
                <c:pt idx="723">
                  <c:v>2.418E-2</c:v>
                </c:pt>
                <c:pt idx="724">
                  <c:v>2.4199999999999999E-2</c:v>
                </c:pt>
                <c:pt idx="725">
                  <c:v>2.4249999999999997E-2</c:v>
                </c:pt>
                <c:pt idx="726">
                  <c:v>2.427E-2</c:v>
                </c:pt>
                <c:pt idx="727">
                  <c:v>2.4289999999999999E-2</c:v>
                </c:pt>
                <c:pt idx="728">
                  <c:v>2.4349999999999997E-2</c:v>
                </c:pt>
                <c:pt idx="729">
                  <c:v>2.4379999999999999E-2</c:v>
                </c:pt>
                <c:pt idx="730">
                  <c:v>2.4409999999999998E-2</c:v>
                </c:pt>
                <c:pt idx="731">
                  <c:v>2.445E-2</c:v>
                </c:pt>
                <c:pt idx="732">
                  <c:v>2.4489999999999998E-2</c:v>
                </c:pt>
                <c:pt idx="733">
                  <c:v>2.4519999999999997E-2</c:v>
                </c:pt>
                <c:pt idx="734">
                  <c:v>2.4559999999999998E-2</c:v>
                </c:pt>
                <c:pt idx="735">
                  <c:v>2.4589999999999997E-2</c:v>
                </c:pt>
                <c:pt idx="736">
                  <c:v>2.462E-2</c:v>
                </c:pt>
                <c:pt idx="737">
                  <c:v>2.4659999999999998E-2</c:v>
                </c:pt>
                <c:pt idx="738">
                  <c:v>2.4679999999999997E-2</c:v>
                </c:pt>
                <c:pt idx="739">
                  <c:v>2.4719999999999999E-2</c:v>
                </c:pt>
                <c:pt idx="740">
                  <c:v>2.4759999999999997E-2</c:v>
                </c:pt>
                <c:pt idx="741">
                  <c:v>2.479E-2</c:v>
                </c:pt>
                <c:pt idx="742">
                  <c:v>2.4809999999999999E-2</c:v>
                </c:pt>
                <c:pt idx="743">
                  <c:v>2.4859999999999997E-2</c:v>
                </c:pt>
                <c:pt idx="744">
                  <c:v>2.4889999999999999E-2</c:v>
                </c:pt>
                <c:pt idx="745">
                  <c:v>2.4929999999999997E-2</c:v>
                </c:pt>
                <c:pt idx="746">
                  <c:v>2.496E-2</c:v>
                </c:pt>
                <c:pt idx="747">
                  <c:v>2.4999999999999998E-2</c:v>
                </c:pt>
                <c:pt idx="748">
                  <c:v>2.4999999999999998E-2</c:v>
                </c:pt>
                <c:pt idx="749">
                  <c:v>2.5049999999999999E-2</c:v>
                </c:pt>
                <c:pt idx="750">
                  <c:v>2.5099999999999997E-2</c:v>
                </c:pt>
                <c:pt idx="751">
                  <c:v>2.512E-2</c:v>
                </c:pt>
                <c:pt idx="752">
                  <c:v>2.5159999999999998E-2</c:v>
                </c:pt>
                <c:pt idx="753">
                  <c:v>2.5179999999999998E-2</c:v>
                </c:pt>
                <c:pt idx="754">
                  <c:v>2.5199999999999997E-2</c:v>
                </c:pt>
                <c:pt idx="755">
                  <c:v>2.5259999999999998E-2</c:v>
                </c:pt>
                <c:pt idx="756">
                  <c:v>2.5279999999999997E-2</c:v>
                </c:pt>
                <c:pt idx="757">
                  <c:v>2.5319999999999999E-2</c:v>
                </c:pt>
                <c:pt idx="758">
                  <c:v>2.5349999999999998E-2</c:v>
                </c:pt>
                <c:pt idx="759">
                  <c:v>2.5409999999999999E-2</c:v>
                </c:pt>
                <c:pt idx="760">
                  <c:v>2.5429999999999998E-2</c:v>
                </c:pt>
                <c:pt idx="761">
                  <c:v>2.5449999999999997E-2</c:v>
                </c:pt>
                <c:pt idx="762">
                  <c:v>2.5489999999999999E-2</c:v>
                </c:pt>
                <c:pt idx="763">
                  <c:v>2.5519999999999998E-2</c:v>
                </c:pt>
                <c:pt idx="764">
                  <c:v>2.555E-2</c:v>
                </c:pt>
                <c:pt idx="765">
                  <c:v>2.5589999999999998E-2</c:v>
                </c:pt>
                <c:pt idx="766">
                  <c:v>2.5589999999999998E-2</c:v>
                </c:pt>
                <c:pt idx="767">
                  <c:v>2.5659999999999999E-2</c:v>
                </c:pt>
                <c:pt idx="768">
                  <c:v>2.5679999999999998E-2</c:v>
                </c:pt>
                <c:pt idx="769">
                  <c:v>2.572E-2</c:v>
                </c:pt>
                <c:pt idx="770">
                  <c:v>2.5759999999999998E-2</c:v>
                </c:pt>
                <c:pt idx="771">
                  <c:v>2.581E-2</c:v>
                </c:pt>
                <c:pt idx="772">
                  <c:v>2.5819999999999999E-2</c:v>
                </c:pt>
                <c:pt idx="773">
                  <c:v>2.5849999999999998E-2</c:v>
                </c:pt>
                <c:pt idx="774">
                  <c:v>2.5899999999999999E-2</c:v>
                </c:pt>
                <c:pt idx="775">
                  <c:v>2.5919999999999999E-2</c:v>
                </c:pt>
                <c:pt idx="776">
                  <c:v>2.5949999999999997E-2</c:v>
                </c:pt>
                <c:pt idx="777">
                  <c:v>2.6009999999999998E-2</c:v>
                </c:pt>
                <c:pt idx="778">
                  <c:v>2.6049999999999997E-2</c:v>
                </c:pt>
                <c:pt idx="779">
                  <c:v>2.6069999999999999E-2</c:v>
                </c:pt>
                <c:pt idx="780">
                  <c:v>2.6079999999999999E-2</c:v>
                </c:pt>
                <c:pt idx="781">
                  <c:v>2.6109999999999998E-2</c:v>
                </c:pt>
                <c:pt idx="782">
                  <c:v>2.6119999999999997E-2</c:v>
                </c:pt>
                <c:pt idx="783">
                  <c:v>2.6159999999999999E-2</c:v>
                </c:pt>
                <c:pt idx="784">
                  <c:v>2.6199999999999998E-2</c:v>
                </c:pt>
                <c:pt idx="785">
                  <c:v>2.6259999999999999E-2</c:v>
                </c:pt>
                <c:pt idx="786">
                  <c:v>2.6259999999999999E-2</c:v>
                </c:pt>
                <c:pt idx="787">
                  <c:v>2.632E-2</c:v>
                </c:pt>
                <c:pt idx="788">
                  <c:v>2.6369999999999998E-2</c:v>
                </c:pt>
                <c:pt idx="789">
                  <c:v>2.6369999999999998E-2</c:v>
                </c:pt>
                <c:pt idx="790">
                  <c:v>2.6429999999999999E-2</c:v>
                </c:pt>
                <c:pt idx="791">
                  <c:v>2.6469999999999997E-2</c:v>
                </c:pt>
                <c:pt idx="792">
                  <c:v>2.649E-2</c:v>
                </c:pt>
                <c:pt idx="793">
                  <c:v>2.6509999999999999E-2</c:v>
                </c:pt>
                <c:pt idx="794">
                  <c:v>2.6549999999999997E-2</c:v>
                </c:pt>
                <c:pt idx="795">
                  <c:v>2.6589999999999999E-2</c:v>
                </c:pt>
                <c:pt idx="796">
                  <c:v>2.6639999999999997E-2</c:v>
                </c:pt>
                <c:pt idx="797">
                  <c:v>2.665E-2</c:v>
                </c:pt>
                <c:pt idx="798">
                  <c:v>2.6679999999999999E-2</c:v>
                </c:pt>
                <c:pt idx="799">
                  <c:v>2.6729999999999997E-2</c:v>
                </c:pt>
                <c:pt idx="800">
                  <c:v>2.6769999999999999E-2</c:v>
                </c:pt>
                <c:pt idx="801">
                  <c:v>2.6789999999999998E-2</c:v>
                </c:pt>
                <c:pt idx="802">
                  <c:v>2.6809999999999997E-2</c:v>
                </c:pt>
                <c:pt idx="803">
                  <c:v>2.6849999999999999E-2</c:v>
                </c:pt>
                <c:pt idx="804">
                  <c:v>2.6899999999999997E-2</c:v>
                </c:pt>
                <c:pt idx="805">
                  <c:v>2.6899999999999997E-2</c:v>
                </c:pt>
                <c:pt idx="806">
                  <c:v>2.6939999999999999E-2</c:v>
                </c:pt>
                <c:pt idx="807">
                  <c:v>2.6969999999999997E-2</c:v>
                </c:pt>
                <c:pt idx="808">
                  <c:v>2.7E-2</c:v>
                </c:pt>
                <c:pt idx="809">
                  <c:v>2.7049999999999998E-2</c:v>
                </c:pt>
                <c:pt idx="810">
                  <c:v>2.708E-2</c:v>
                </c:pt>
                <c:pt idx="811">
                  <c:v>2.7109999999999999E-2</c:v>
                </c:pt>
                <c:pt idx="812">
                  <c:v>2.717E-2</c:v>
                </c:pt>
                <c:pt idx="813">
                  <c:v>2.7179999999999999E-2</c:v>
                </c:pt>
                <c:pt idx="814">
                  <c:v>2.7209999999999998E-2</c:v>
                </c:pt>
                <c:pt idx="815">
                  <c:v>2.726E-2</c:v>
                </c:pt>
                <c:pt idx="816">
                  <c:v>2.7309999999999997E-2</c:v>
                </c:pt>
                <c:pt idx="817">
                  <c:v>2.7329999999999997E-2</c:v>
                </c:pt>
                <c:pt idx="818">
                  <c:v>2.7359999999999999E-2</c:v>
                </c:pt>
                <c:pt idx="819">
                  <c:v>2.7369999999999998E-2</c:v>
                </c:pt>
                <c:pt idx="820">
                  <c:v>2.7399999999999997E-2</c:v>
                </c:pt>
                <c:pt idx="821">
                  <c:v>2.7449999999999999E-2</c:v>
                </c:pt>
                <c:pt idx="822">
                  <c:v>2.7469999999999998E-2</c:v>
                </c:pt>
                <c:pt idx="823">
                  <c:v>2.7489999999999997E-2</c:v>
                </c:pt>
                <c:pt idx="824">
                  <c:v>2.7519999999999999E-2</c:v>
                </c:pt>
                <c:pt idx="825">
                  <c:v>2.7579999999999997E-2</c:v>
                </c:pt>
                <c:pt idx="826">
                  <c:v>2.759E-2</c:v>
                </c:pt>
                <c:pt idx="827">
                  <c:v>2.7629999999999998E-2</c:v>
                </c:pt>
                <c:pt idx="828">
                  <c:v>2.7699999999999999E-2</c:v>
                </c:pt>
                <c:pt idx="829">
                  <c:v>2.7699999999999999E-2</c:v>
                </c:pt>
                <c:pt idx="830">
                  <c:v>2.776E-2</c:v>
                </c:pt>
                <c:pt idx="831">
                  <c:v>2.7799999999999998E-2</c:v>
                </c:pt>
                <c:pt idx="832">
                  <c:v>2.7829999999999997E-2</c:v>
                </c:pt>
                <c:pt idx="833">
                  <c:v>2.7839999999999997E-2</c:v>
                </c:pt>
                <c:pt idx="834">
                  <c:v>2.7859999999999999E-2</c:v>
                </c:pt>
                <c:pt idx="835">
                  <c:v>2.7909999999999997E-2</c:v>
                </c:pt>
                <c:pt idx="836">
                  <c:v>2.794E-2</c:v>
                </c:pt>
                <c:pt idx="837">
                  <c:v>2.7999999999999997E-2</c:v>
                </c:pt>
                <c:pt idx="838">
                  <c:v>2.8009999999999997E-2</c:v>
                </c:pt>
                <c:pt idx="839">
                  <c:v>2.8049999999999999E-2</c:v>
                </c:pt>
                <c:pt idx="840">
                  <c:v>2.81E-2</c:v>
                </c:pt>
                <c:pt idx="841">
                  <c:v>2.8139999999999998E-2</c:v>
                </c:pt>
                <c:pt idx="842">
                  <c:v>2.8159999999999998E-2</c:v>
                </c:pt>
                <c:pt idx="843">
                  <c:v>2.8179999999999997E-2</c:v>
                </c:pt>
                <c:pt idx="844">
                  <c:v>2.8219999999999999E-2</c:v>
                </c:pt>
                <c:pt idx="845">
                  <c:v>2.8239999999999998E-2</c:v>
                </c:pt>
                <c:pt idx="846">
                  <c:v>2.827E-2</c:v>
                </c:pt>
                <c:pt idx="847">
                  <c:v>2.8299999999999999E-2</c:v>
                </c:pt>
                <c:pt idx="848">
                  <c:v>2.8349999999999997E-2</c:v>
                </c:pt>
                <c:pt idx="849">
                  <c:v>2.8379999999999999E-2</c:v>
                </c:pt>
                <c:pt idx="850">
                  <c:v>2.8419999999999997E-2</c:v>
                </c:pt>
                <c:pt idx="851">
                  <c:v>2.8459999999999999E-2</c:v>
                </c:pt>
                <c:pt idx="852">
                  <c:v>2.8489999999999998E-2</c:v>
                </c:pt>
                <c:pt idx="853">
                  <c:v>2.8539999999999999E-2</c:v>
                </c:pt>
                <c:pt idx="854">
                  <c:v>2.8539999999999999E-2</c:v>
                </c:pt>
                <c:pt idx="855">
                  <c:v>2.8569999999999998E-2</c:v>
                </c:pt>
                <c:pt idx="856">
                  <c:v>2.8589999999999997E-2</c:v>
                </c:pt>
                <c:pt idx="857">
                  <c:v>2.861E-2</c:v>
                </c:pt>
                <c:pt idx="858">
                  <c:v>2.8659999999999998E-2</c:v>
                </c:pt>
                <c:pt idx="859">
                  <c:v>2.8729999999999999E-2</c:v>
                </c:pt>
                <c:pt idx="860">
                  <c:v>2.8739999999999998E-2</c:v>
                </c:pt>
                <c:pt idx="861">
                  <c:v>2.8799999999999999E-2</c:v>
                </c:pt>
                <c:pt idx="862">
                  <c:v>2.8799999999999999E-2</c:v>
                </c:pt>
                <c:pt idx="863">
                  <c:v>2.8849999999999997E-2</c:v>
                </c:pt>
                <c:pt idx="864">
                  <c:v>2.887E-2</c:v>
                </c:pt>
                <c:pt idx="865">
                  <c:v>2.8899999999999999E-2</c:v>
                </c:pt>
                <c:pt idx="866">
                  <c:v>2.896E-2</c:v>
                </c:pt>
                <c:pt idx="867">
                  <c:v>2.8999999999999998E-2</c:v>
                </c:pt>
                <c:pt idx="868">
                  <c:v>2.9029999999999997E-2</c:v>
                </c:pt>
                <c:pt idx="869">
                  <c:v>2.9069999999999999E-2</c:v>
                </c:pt>
                <c:pt idx="870">
                  <c:v>2.9089999999999998E-2</c:v>
                </c:pt>
                <c:pt idx="871">
                  <c:v>2.9109999999999997E-2</c:v>
                </c:pt>
                <c:pt idx="872">
                  <c:v>2.9159999999999998E-2</c:v>
                </c:pt>
                <c:pt idx="873">
                  <c:v>2.9189999999999997E-2</c:v>
                </c:pt>
                <c:pt idx="874">
                  <c:v>2.921E-2</c:v>
                </c:pt>
                <c:pt idx="875">
                  <c:v>2.9259999999999998E-2</c:v>
                </c:pt>
                <c:pt idx="876">
                  <c:v>2.9279999999999997E-2</c:v>
                </c:pt>
                <c:pt idx="877">
                  <c:v>2.9319999999999999E-2</c:v>
                </c:pt>
                <c:pt idx="878">
                  <c:v>2.9349999999999998E-2</c:v>
                </c:pt>
                <c:pt idx="879">
                  <c:v>2.9389999999999999E-2</c:v>
                </c:pt>
                <c:pt idx="880">
                  <c:v>2.9419999999999998E-2</c:v>
                </c:pt>
                <c:pt idx="881">
                  <c:v>2.9449999999999997E-2</c:v>
                </c:pt>
                <c:pt idx="882">
                  <c:v>2.9489999999999999E-2</c:v>
                </c:pt>
                <c:pt idx="883">
                  <c:v>2.9499999999999998E-2</c:v>
                </c:pt>
                <c:pt idx="884">
                  <c:v>2.9529999999999997E-2</c:v>
                </c:pt>
                <c:pt idx="885">
                  <c:v>2.9569999999999999E-2</c:v>
                </c:pt>
                <c:pt idx="886">
                  <c:v>2.9599999999999998E-2</c:v>
                </c:pt>
                <c:pt idx="887">
                  <c:v>2.9659999999999999E-2</c:v>
                </c:pt>
                <c:pt idx="888">
                  <c:v>2.9699999999999997E-2</c:v>
                </c:pt>
                <c:pt idx="889">
                  <c:v>2.9729999999999999E-2</c:v>
                </c:pt>
                <c:pt idx="890">
                  <c:v>2.9769999999999998E-2</c:v>
                </c:pt>
                <c:pt idx="891">
                  <c:v>2.9789999999999997E-2</c:v>
                </c:pt>
                <c:pt idx="892">
                  <c:v>2.98E-2</c:v>
                </c:pt>
                <c:pt idx="893">
                  <c:v>2.9859999999999998E-2</c:v>
                </c:pt>
                <c:pt idx="894">
                  <c:v>2.989E-2</c:v>
                </c:pt>
                <c:pt idx="895">
                  <c:v>2.9909999999999999E-2</c:v>
                </c:pt>
                <c:pt idx="896">
                  <c:v>2.9959999999999997E-2</c:v>
                </c:pt>
                <c:pt idx="897">
                  <c:v>2.9989999999999999E-2</c:v>
                </c:pt>
                <c:pt idx="898">
                  <c:v>3.0019999999999998E-2</c:v>
                </c:pt>
                <c:pt idx="899">
                  <c:v>3.0049999999999997E-2</c:v>
                </c:pt>
                <c:pt idx="900">
                  <c:v>3.0079999999999999E-2</c:v>
                </c:pt>
                <c:pt idx="901">
                  <c:v>3.0119999999999997E-2</c:v>
                </c:pt>
                <c:pt idx="902">
                  <c:v>3.0129999999999997E-2</c:v>
                </c:pt>
                <c:pt idx="903">
                  <c:v>3.0169999999999999E-2</c:v>
                </c:pt>
                <c:pt idx="904">
                  <c:v>3.0199999999999998E-2</c:v>
                </c:pt>
                <c:pt idx="905">
                  <c:v>3.023E-2</c:v>
                </c:pt>
                <c:pt idx="906">
                  <c:v>3.0259999999999999E-2</c:v>
                </c:pt>
                <c:pt idx="907">
                  <c:v>3.0299999999999997E-2</c:v>
                </c:pt>
                <c:pt idx="908">
                  <c:v>3.0309999999999997E-2</c:v>
                </c:pt>
                <c:pt idx="909">
                  <c:v>3.0349999999999999E-2</c:v>
                </c:pt>
                <c:pt idx="910">
                  <c:v>3.0389999999999997E-2</c:v>
                </c:pt>
                <c:pt idx="911">
                  <c:v>3.0429999999999999E-2</c:v>
                </c:pt>
                <c:pt idx="912">
                  <c:v>3.0459999999999997E-2</c:v>
                </c:pt>
                <c:pt idx="913">
                  <c:v>3.049E-2</c:v>
                </c:pt>
                <c:pt idx="914">
                  <c:v>3.0519999999999999E-2</c:v>
                </c:pt>
                <c:pt idx="915">
                  <c:v>3.0589999999999999E-2</c:v>
                </c:pt>
                <c:pt idx="916">
                  <c:v>3.0629999999999998E-2</c:v>
                </c:pt>
                <c:pt idx="917">
                  <c:v>3.0669999999999999E-2</c:v>
                </c:pt>
                <c:pt idx="918">
                  <c:v>3.0689999999999999E-2</c:v>
                </c:pt>
                <c:pt idx="919">
                  <c:v>3.0719999999999997E-2</c:v>
                </c:pt>
                <c:pt idx="920">
                  <c:v>3.0769999999999999E-2</c:v>
                </c:pt>
                <c:pt idx="921">
                  <c:v>3.0779999999999998E-2</c:v>
                </c:pt>
                <c:pt idx="922">
                  <c:v>3.0809999999999997E-2</c:v>
                </c:pt>
                <c:pt idx="923">
                  <c:v>3.0839999999999999E-2</c:v>
                </c:pt>
                <c:pt idx="924">
                  <c:v>3.0889999999999997E-2</c:v>
                </c:pt>
                <c:pt idx="925">
                  <c:v>3.092E-2</c:v>
                </c:pt>
                <c:pt idx="926">
                  <c:v>3.0939999999999999E-2</c:v>
                </c:pt>
                <c:pt idx="927">
                  <c:v>3.0969999999999998E-2</c:v>
                </c:pt>
                <c:pt idx="928">
                  <c:v>3.1009999999999999E-2</c:v>
                </c:pt>
                <c:pt idx="929">
                  <c:v>3.1019999999999999E-2</c:v>
                </c:pt>
                <c:pt idx="930">
                  <c:v>3.1059999999999997E-2</c:v>
                </c:pt>
                <c:pt idx="931">
                  <c:v>3.1109999999999999E-2</c:v>
                </c:pt>
                <c:pt idx="932">
                  <c:v>3.1149999999999997E-2</c:v>
                </c:pt>
                <c:pt idx="933">
                  <c:v>3.1189999999999999E-2</c:v>
                </c:pt>
                <c:pt idx="934">
                  <c:v>3.1209999999999998E-2</c:v>
                </c:pt>
                <c:pt idx="935">
                  <c:v>3.1260000000000003E-2</c:v>
                </c:pt>
                <c:pt idx="936">
                  <c:v>3.1289999999999998E-2</c:v>
                </c:pt>
                <c:pt idx="937">
                  <c:v>3.1329999999999997E-2</c:v>
                </c:pt>
                <c:pt idx="938">
                  <c:v>3.1359999999999999E-2</c:v>
                </c:pt>
                <c:pt idx="939">
                  <c:v>3.1399999999999997E-2</c:v>
                </c:pt>
                <c:pt idx="940">
                  <c:v>3.141E-2</c:v>
                </c:pt>
                <c:pt idx="941">
                  <c:v>3.1469999999999998E-2</c:v>
                </c:pt>
                <c:pt idx="942">
                  <c:v>3.1489999999999997E-2</c:v>
                </c:pt>
                <c:pt idx="943">
                  <c:v>3.1509999999999996E-2</c:v>
                </c:pt>
                <c:pt idx="944">
                  <c:v>3.1519999999999999E-2</c:v>
                </c:pt>
                <c:pt idx="945">
                  <c:v>3.1559999999999998E-2</c:v>
                </c:pt>
                <c:pt idx="946">
                  <c:v>3.159E-2</c:v>
                </c:pt>
                <c:pt idx="947">
                  <c:v>3.1640000000000001E-2</c:v>
                </c:pt>
                <c:pt idx="948">
                  <c:v>3.1660000000000001E-2</c:v>
                </c:pt>
                <c:pt idx="949">
                  <c:v>3.1719999999999998E-2</c:v>
                </c:pt>
                <c:pt idx="950">
                  <c:v>3.175E-2</c:v>
                </c:pt>
                <c:pt idx="951">
                  <c:v>3.1779999999999996E-2</c:v>
                </c:pt>
                <c:pt idx="952">
                  <c:v>3.1799999999999995E-2</c:v>
                </c:pt>
                <c:pt idx="953">
                  <c:v>3.184E-2</c:v>
                </c:pt>
                <c:pt idx="954">
                  <c:v>3.1910000000000001E-2</c:v>
                </c:pt>
                <c:pt idx="955">
                  <c:v>3.1910000000000001E-2</c:v>
                </c:pt>
                <c:pt idx="956">
                  <c:v>3.1939999999999996E-2</c:v>
                </c:pt>
                <c:pt idx="957">
                  <c:v>3.1959999999999995E-2</c:v>
                </c:pt>
                <c:pt idx="958">
                  <c:v>3.1989999999999998E-2</c:v>
                </c:pt>
                <c:pt idx="959">
                  <c:v>3.2049999999999995E-2</c:v>
                </c:pt>
                <c:pt idx="960">
                  <c:v>3.2079999999999997E-2</c:v>
                </c:pt>
                <c:pt idx="961">
                  <c:v>3.211E-2</c:v>
                </c:pt>
                <c:pt idx="962">
                  <c:v>3.2160000000000001E-2</c:v>
                </c:pt>
                <c:pt idx="963">
                  <c:v>3.218E-2</c:v>
                </c:pt>
                <c:pt idx="964">
                  <c:v>3.2219999999999999E-2</c:v>
                </c:pt>
                <c:pt idx="965">
                  <c:v>3.2259999999999997E-2</c:v>
                </c:pt>
                <c:pt idx="966">
                  <c:v>3.2299999999999995E-2</c:v>
                </c:pt>
                <c:pt idx="967">
                  <c:v>3.2320000000000002E-2</c:v>
                </c:pt>
                <c:pt idx="968">
                  <c:v>3.2349999999999997E-2</c:v>
                </c:pt>
                <c:pt idx="969">
                  <c:v>3.2389999999999995E-2</c:v>
                </c:pt>
                <c:pt idx="970">
                  <c:v>3.2410000000000001E-2</c:v>
                </c:pt>
                <c:pt idx="971">
                  <c:v>3.2419999999999997E-2</c:v>
                </c:pt>
                <c:pt idx="972">
                  <c:v>3.2479999999999995E-2</c:v>
                </c:pt>
                <c:pt idx="973">
                  <c:v>3.2529999999999996E-2</c:v>
                </c:pt>
                <c:pt idx="974">
                  <c:v>3.2559999999999999E-2</c:v>
                </c:pt>
                <c:pt idx="975">
                  <c:v>3.2599999999999997E-2</c:v>
                </c:pt>
                <c:pt idx="976">
                  <c:v>3.2629999999999999E-2</c:v>
                </c:pt>
                <c:pt idx="977">
                  <c:v>3.2660000000000002E-2</c:v>
                </c:pt>
                <c:pt idx="978">
                  <c:v>3.27E-2</c:v>
                </c:pt>
                <c:pt idx="979">
                  <c:v>3.2739999999999998E-2</c:v>
                </c:pt>
                <c:pt idx="980">
                  <c:v>3.2759999999999997E-2</c:v>
                </c:pt>
                <c:pt idx="981">
                  <c:v>3.2809999999999999E-2</c:v>
                </c:pt>
                <c:pt idx="982">
                  <c:v>3.2809999999999999E-2</c:v>
                </c:pt>
                <c:pt idx="983">
                  <c:v>3.2840000000000001E-2</c:v>
                </c:pt>
                <c:pt idx="984">
                  <c:v>3.2869999999999996E-2</c:v>
                </c:pt>
                <c:pt idx="985">
                  <c:v>3.2910000000000002E-2</c:v>
                </c:pt>
                <c:pt idx="986">
                  <c:v>3.2959999999999996E-2</c:v>
                </c:pt>
                <c:pt idx="987">
                  <c:v>3.2989999999999998E-2</c:v>
                </c:pt>
                <c:pt idx="988">
                  <c:v>3.3009999999999998E-2</c:v>
                </c:pt>
                <c:pt idx="989">
                  <c:v>3.3049999999999996E-2</c:v>
                </c:pt>
                <c:pt idx="990">
                  <c:v>3.3090000000000001E-2</c:v>
                </c:pt>
                <c:pt idx="991">
                  <c:v>3.3119999999999997E-2</c:v>
                </c:pt>
                <c:pt idx="992">
                  <c:v>3.3169999999999998E-2</c:v>
                </c:pt>
                <c:pt idx="993">
                  <c:v>3.3180000000000001E-2</c:v>
                </c:pt>
                <c:pt idx="994">
                  <c:v>3.3209999999999996E-2</c:v>
                </c:pt>
                <c:pt idx="995">
                  <c:v>3.3229999999999996E-2</c:v>
                </c:pt>
                <c:pt idx="996">
                  <c:v>3.3279999999999997E-2</c:v>
                </c:pt>
                <c:pt idx="997">
                  <c:v>3.3299999999999996E-2</c:v>
                </c:pt>
                <c:pt idx="998">
                  <c:v>3.3360000000000001E-2</c:v>
                </c:pt>
                <c:pt idx="999">
                  <c:v>3.3389999999999996E-2</c:v>
                </c:pt>
                <c:pt idx="1000">
                  <c:v>3.3419999999999998E-2</c:v>
                </c:pt>
                <c:pt idx="1001">
                  <c:v>3.3459999999999997E-2</c:v>
                </c:pt>
                <c:pt idx="1002">
                  <c:v>3.3489999999999999E-2</c:v>
                </c:pt>
                <c:pt idx="1003">
                  <c:v>3.3529999999999997E-2</c:v>
                </c:pt>
                <c:pt idx="1004">
                  <c:v>3.3549999999999996E-2</c:v>
                </c:pt>
                <c:pt idx="1005">
                  <c:v>3.3579999999999999E-2</c:v>
                </c:pt>
                <c:pt idx="1006">
                  <c:v>3.3590000000000002E-2</c:v>
                </c:pt>
                <c:pt idx="1007">
                  <c:v>3.363E-2</c:v>
                </c:pt>
                <c:pt idx="1008">
                  <c:v>3.3669999999999999E-2</c:v>
                </c:pt>
                <c:pt idx="1009">
                  <c:v>3.3709999999999997E-2</c:v>
                </c:pt>
                <c:pt idx="1010">
                  <c:v>3.3749999999999995E-2</c:v>
                </c:pt>
                <c:pt idx="1011">
                  <c:v>3.3790000000000001E-2</c:v>
                </c:pt>
                <c:pt idx="1012">
                  <c:v>3.3819999999999996E-2</c:v>
                </c:pt>
                <c:pt idx="1013">
                  <c:v>3.3849999999999998E-2</c:v>
                </c:pt>
                <c:pt idx="1014">
                  <c:v>3.388E-2</c:v>
                </c:pt>
                <c:pt idx="1015">
                  <c:v>3.3930000000000002E-2</c:v>
                </c:pt>
                <c:pt idx="1016">
                  <c:v>3.397E-2</c:v>
                </c:pt>
                <c:pt idx="1017">
                  <c:v>3.3999999999999996E-2</c:v>
                </c:pt>
                <c:pt idx="1018">
                  <c:v>3.4040000000000001E-2</c:v>
                </c:pt>
                <c:pt idx="1019">
                  <c:v>3.4069999999999996E-2</c:v>
                </c:pt>
                <c:pt idx="1020">
                  <c:v>3.4099999999999998E-2</c:v>
                </c:pt>
                <c:pt idx="1021">
                  <c:v>3.4130000000000001E-2</c:v>
                </c:pt>
                <c:pt idx="1022">
                  <c:v>3.415E-2</c:v>
                </c:pt>
                <c:pt idx="1023">
                  <c:v>3.4189999999999998E-2</c:v>
                </c:pt>
                <c:pt idx="1024">
                  <c:v>3.424E-2</c:v>
                </c:pt>
                <c:pt idx="1025">
                  <c:v>3.4259999999999999E-2</c:v>
                </c:pt>
                <c:pt idx="1026">
                  <c:v>3.4279999999999998E-2</c:v>
                </c:pt>
                <c:pt idx="1027">
                  <c:v>3.4339999999999996E-2</c:v>
                </c:pt>
                <c:pt idx="1028">
                  <c:v>3.4360000000000002E-2</c:v>
                </c:pt>
                <c:pt idx="1029">
                  <c:v>3.44E-2</c:v>
                </c:pt>
                <c:pt idx="1030">
                  <c:v>3.4439999999999998E-2</c:v>
                </c:pt>
                <c:pt idx="1031">
                  <c:v>3.4470000000000001E-2</c:v>
                </c:pt>
                <c:pt idx="1032">
                  <c:v>3.449E-2</c:v>
                </c:pt>
                <c:pt idx="1033">
                  <c:v>3.4519999999999995E-2</c:v>
                </c:pt>
                <c:pt idx="1034">
                  <c:v>3.456E-2</c:v>
                </c:pt>
                <c:pt idx="1035">
                  <c:v>3.4599999999999999E-2</c:v>
                </c:pt>
                <c:pt idx="1036">
                  <c:v>3.4659999999999996E-2</c:v>
                </c:pt>
                <c:pt idx="1037">
                  <c:v>3.465E-2</c:v>
                </c:pt>
                <c:pt idx="1038">
                  <c:v>3.4700000000000002E-2</c:v>
                </c:pt>
                <c:pt idx="1039">
                  <c:v>3.4729999999999997E-2</c:v>
                </c:pt>
                <c:pt idx="1040">
                  <c:v>3.4749999999999996E-2</c:v>
                </c:pt>
                <c:pt idx="1041">
                  <c:v>3.4790000000000001E-2</c:v>
                </c:pt>
                <c:pt idx="1042">
                  <c:v>3.4839999999999996E-2</c:v>
                </c:pt>
                <c:pt idx="1043">
                  <c:v>3.4880000000000001E-2</c:v>
                </c:pt>
                <c:pt idx="1044">
                  <c:v>3.49E-2</c:v>
                </c:pt>
                <c:pt idx="1045">
                  <c:v>3.492E-2</c:v>
                </c:pt>
                <c:pt idx="1046">
                  <c:v>3.4959999999999998E-2</c:v>
                </c:pt>
                <c:pt idx="1047">
                  <c:v>3.4970000000000001E-2</c:v>
                </c:pt>
                <c:pt idx="1048">
                  <c:v>3.5019999999999996E-2</c:v>
                </c:pt>
                <c:pt idx="1049">
                  <c:v>3.5060000000000001E-2</c:v>
                </c:pt>
                <c:pt idx="1050">
                  <c:v>3.5069999999999997E-2</c:v>
                </c:pt>
                <c:pt idx="1051">
                  <c:v>3.5150000000000001E-2</c:v>
                </c:pt>
                <c:pt idx="1052">
                  <c:v>3.517E-2</c:v>
                </c:pt>
                <c:pt idx="1053">
                  <c:v>3.5179999999999996E-2</c:v>
                </c:pt>
                <c:pt idx="1054">
                  <c:v>3.5220000000000001E-2</c:v>
                </c:pt>
                <c:pt idx="1055">
                  <c:v>3.526E-2</c:v>
                </c:pt>
                <c:pt idx="1056">
                  <c:v>3.526E-2</c:v>
                </c:pt>
                <c:pt idx="1057">
                  <c:v>3.5310000000000001E-2</c:v>
                </c:pt>
                <c:pt idx="1058">
                  <c:v>3.5339999999999996E-2</c:v>
                </c:pt>
                <c:pt idx="1059">
                  <c:v>3.5369999999999999E-2</c:v>
                </c:pt>
                <c:pt idx="1060">
                  <c:v>3.5409999999999997E-2</c:v>
                </c:pt>
                <c:pt idx="1061">
                  <c:v>3.5449999999999995E-2</c:v>
                </c:pt>
                <c:pt idx="1062">
                  <c:v>3.5479999999999998E-2</c:v>
                </c:pt>
                <c:pt idx="1063">
                  <c:v>3.5529999999999999E-2</c:v>
                </c:pt>
                <c:pt idx="1064">
                  <c:v>3.5560000000000001E-2</c:v>
                </c:pt>
                <c:pt idx="1065">
                  <c:v>3.5580000000000001E-2</c:v>
                </c:pt>
                <c:pt idx="1066">
                  <c:v>3.5629999999999995E-2</c:v>
                </c:pt>
                <c:pt idx="1067">
                  <c:v>3.567E-2</c:v>
                </c:pt>
                <c:pt idx="1068">
                  <c:v>3.5679999999999996E-2</c:v>
                </c:pt>
                <c:pt idx="1069">
                  <c:v>3.5699999999999996E-2</c:v>
                </c:pt>
                <c:pt idx="1070">
                  <c:v>3.5769999999999996E-2</c:v>
                </c:pt>
                <c:pt idx="1071">
                  <c:v>3.5779999999999999E-2</c:v>
                </c:pt>
                <c:pt idx="1072">
                  <c:v>3.5819999999999998E-2</c:v>
                </c:pt>
                <c:pt idx="1073">
                  <c:v>3.5859999999999996E-2</c:v>
                </c:pt>
                <c:pt idx="1074">
                  <c:v>3.5869999999999999E-2</c:v>
                </c:pt>
                <c:pt idx="1075">
                  <c:v>3.5909999999999997E-2</c:v>
                </c:pt>
                <c:pt idx="1076">
                  <c:v>3.594E-2</c:v>
                </c:pt>
                <c:pt idx="1077">
                  <c:v>3.5969999999999995E-2</c:v>
                </c:pt>
                <c:pt idx="1078">
                  <c:v>3.5999999999999997E-2</c:v>
                </c:pt>
                <c:pt idx="1079">
                  <c:v>3.6049999999999999E-2</c:v>
                </c:pt>
                <c:pt idx="1080">
                  <c:v>3.6080000000000001E-2</c:v>
                </c:pt>
                <c:pt idx="1081">
                  <c:v>3.6129999999999995E-2</c:v>
                </c:pt>
                <c:pt idx="1082">
                  <c:v>3.6139999999999999E-2</c:v>
                </c:pt>
                <c:pt idx="1083">
                  <c:v>3.6179999999999997E-2</c:v>
                </c:pt>
                <c:pt idx="1084">
                  <c:v>3.6199999999999996E-2</c:v>
                </c:pt>
                <c:pt idx="1085">
                  <c:v>3.6229999999999998E-2</c:v>
                </c:pt>
                <c:pt idx="1086">
                  <c:v>3.6249999999999998E-2</c:v>
                </c:pt>
                <c:pt idx="1087">
                  <c:v>3.6299999999999999E-2</c:v>
                </c:pt>
                <c:pt idx="1088">
                  <c:v>3.6339999999999997E-2</c:v>
                </c:pt>
                <c:pt idx="1089">
                  <c:v>3.6379999999999996E-2</c:v>
                </c:pt>
                <c:pt idx="1090">
                  <c:v>3.6409999999999998E-2</c:v>
                </c:pt>
                <c:pt idx="1091">
                  <c:v>3.6459999999999999E-2</c:v>
                </c:pt>
                <c:pt idx="1092">
                  <c:v>3.6490000000000002E-2</c:v>
                </c:pt>
                <c:pt idx="1093">
                  <c:v>3.6519999999999997E-2</c:v>
                </c:pt>
                <c:pt idx="1094">
                  <c:v>3.6539999999999996E-2</c:v>
                </c:pt>
                <c:pt idx="1095">
                  <c:v>3.6589999999999998E-2</c:v>
                </c:pt>
                <c:pt idx="1096">
                  <c:v>3.662E-2</c:v>
                </c:pt>
                <c:pt idx="1097">
                  <c:v>3.6659999999999998E-2</c:v>
                </c:pt>
                <c:pt idx="1098">
                  <c:v>3.6679999999999997E-2</c:v>
                </c:pt>
                <c:pt idx="1099">
                  <c:v>3.6719999999999996E-2</c:v>
                </c:pt>
                <c:pt idx="1100">
                  <c:v>3.6760000000000001E-2</c:v>
                </c:pt>
                <c:pt idx="1101">
                  <c:v>3.678E-2</c:v>
                </c:pt>
                <c:pt idx="1102">
                  <c:v>3.6819999999999999E-2</c:v>
                </c:pt>
                <c:pt idx="1103">
                  <c:v>3.6850000000000001E-2</c:v>
                </c:pt>
                <c:pt idx="1104">
                  <c:v>3.6899999999999995E-2</c:v>
                </c:pt>
                <c:pt idx="1105">
                  <c:v>3.6920000000000001E-2</c:v>
                </c:pt>
                <c:pt idx="1106">
                  <c:v>3.696E-2</c:v>
                </c:pt>
                <c:pt idx="1107">
                  <c:v>3.6979999999999999E-2</c:v>
                </c:pt>
                <c:pt idx="1108">
                  <c:v>3.703E-2</c:v>
                </c:pt>
                <c:pt idx="1109">
                  <c:v>3.705E-2</c:v>
                </c:pt>
                <c:pt idx="1110">
                  <c:v>3.7079999999999995E-2</c:v>
                </c:pt>
                <c:pt idx="1111">
                  <c:v>3.7129999999999996E-2</c:v>
                </c:pt>
                <c:pt idx="1112">
                  <c:v>3.7149999999999996E-2</c:v>
                </c:pt>
                <c:pt idx="1113">
                  <c:v>3.7199999999999997E-2</c:v>
                </c:pt>
                <c:pt idx="1114">
                  <c:v>3.7229999999999999E-2</c:v>
                </c:pt>
                <c:pt idx="1115">
                  <c:v>3.7260000000000001E-2</c:v>
                </c:pt>
                <c:pt idx="1116">
                  <c:v>3.7280000000000001E-2</c:v>
                </c:pt>
                <c:pt idx="1117">
                  <c:v>3.7309999999999996E-2</c:v>
                </c:pt>
                <c:pt idx="1118">
                  <c:v>3.7350000000000001E-2</c:v>
                </c:pt>
                <c:pt idx="1119">
                  <c:v>3.737E-2</c:v>
                </c:pt>
                <c:pt idx="1120">
                  <c:v>3.7440000000000001E-2</c:v>
                </c:pt>
                <c:pt idx="1121">
                  <c:v>3.746E-2</c:v>
                </c:pt>
                <c:pt idx="1122">
                  <c:v>3.7499999999999999E-2</c:v>
                </c:pt>
                <c:pt idx="1123">
                  <c:v>3.7519999999999998E-2</c:v>
                </c:pt>
                <c:pt idx="1124">
                  <c:v>3.755E-2</c:v>
                </c:pt>
                <c:pt idx="1125">
                  <c:v>3.7609999999999998E-2</c:v>
                </c:pt>
                <c:pt idx="1126">
                  <c:v>3.7620000000000001E-2</c:v>
                </c:pt>
                <c:pt idx="1127">
                  <c:v>3.764E-2</c:v>
                </c:pt>
                <c:pt idx="1128">
                  <c:v>3.7669999999999995E-2</c:v>
                </c:pt>
                <c:pt idx="1129">
                  <c:v>3.7699999999999997E-2</c:v>
                </c:pt>
                <c:pt idx="1130">
                  <c:v>3.773E-2</c:v>
                </c:pt>
                <c:pt idx="1131">
                  <c:v>3.7789999999999997E-2</c:v>
                </c:pt>
                <c:pt idx="1132">
                  <c:v>3.7819999999999999E-2</c:v>
                </c:pt>
                <c:pt idx="1133">
                  <c:v>3.7850000000000002E-2</c:v>
                </c:pt>
                <c:pt idx="1134">
                  <c:v>3.7899999999999996E-2</c:v>
                </c:pt>
                <c:pt idx="1135">
                  <c:v>3.7919999999999995E-2</c:v>
                </c:pt>
                <c:pt idx="1136">
                  <c:v>3.7969999999999997E-2</c:v>
                </c:pt>
                <c:pt idx="1137">
                  <c:v>3.7989999999999996E-2</c:v>
                </c:pt>
                <c:pt idx="1138">
                  <c:v>3.8030000000000001E-2</c:v>
                </c:pt>
                <c:pt idx="1139">
                  <c:v>3.8059999999999997E-2</c:v>
                </c:pt>
                <c:pt idx="1140">
                  <c:v>3.8089999999999999E-2</c:v>
                </c:pt>
                <c:pt idx="1141">
                  <c:v>3.8129999999999997E-2</c:v>
                </c:pt>
                <c:pt idx="1142">
                  <c:v>3.8159999999999999E-2</c:v>
                </c:pt>
                <c:pt idx="1143">
                  <c:v>3.8190000000000002E-2</c:v>
                </c:pt>
                <c:pt idx="1144">
                  <c:v>3.8210000000000001E-2</c:v>
                </c:pt>
                <c:pt idx="1145">
                  <c:v>3.8249999999999999E-2</c:v>
                </c:pt>
                <c:pt idx="1146">
                  <c:v>3.8289999999999998E-2</c:v>
                </c:pt>
                <c:pt idx="1147">
                  <c:v>3.8329999999999996E-2</c:v>
                </c:pt>
                <c:pt idx="1148">
                  <c:v>3.8339999999999999E-2</c:v>
                </c:pt>
                <c:pt idx="1149">
                  <c:v>3.8349999999999995E-2</c:v>
                </c:pt>
                <c:pt idx="1150">
                  <c:v>3.8399999999999997E-2</c:v>
                </c:pt>
                <c:pt idx="1151">
                  <c:v>3.8439999999999995E-2</c:v>
                </c:pt>
                <c:pt idx="1152">
                  <c:v>3.848E-2</c:v>
                </c:pt>
                <c:pt idx="1153">
                  <c:v>3.8530000000000002E-2</c:v>
                </c:pt>
                <c:pt idx="1154">
                  <c:v>3.8550000000000001E-2</c:v>
                </c:pt>
                <c:pt idx="1155">
                  <c:v>3.8589999999999999E-2</c:v>
                </c:pt>
                <c:pt idx="1156">
                  <c:v>3.8609999999999998E-2</c:v>
                </c:pt>
                <c:pt idx="1157">
                  <c:v>3.8649999999999997E-2</c:v>
                </c:pt>
                <c:pt idx="1158">
                  <c:v>3.8669999999999996E-2</c:v>
                </c:pt>
                <c:pt idx="1159">
                  <c:v>3.8730000000000001E-2</c:v>
                </c:pt>
                <c:pt idx="1160">
                  <c:v>3.8739999999999997E-2</c:v>
                </c:pt>
                <c:pt idx="1161">
                  <c:v>3.8789999999999998E-2</c:v>
                </c:pt>
                <c:pt idx="1162">
                  <c:v>3.882E-2</c:v>
                </c:pt>
                <c:pt idx="1163">
                  <c:v>3.884E-2</c:v>
                </c:pt>
                <c:pt idx="1164">
                  <c:v>3.8870000000000002E-2</c:v>
                </c:pt>
                <c:pt idx="1165">
                  <c:v>3.8899999999999997E-2</c:v>
                </c:pt>
                <c:pt idx="1166">
                  <c:v>3.8939999999999995E-2</c:v>
                </c:pt>
                <c:pt idx="1167">
                  <c:v>3.8980000000000001E-2</c:v>
                </c:pt>
                <c:pt idx="1168">
                  <c:v>3.9019999999999999E-2</c:v>
                </c:pt>
                <c:pt idx="1169">
                  <c:v>3.9029999999999995E-2</c:v>
                </c:pt>
                <c:pt idx="1170">
                  <c:v>3.9059999999999997E-2</c:v>
                </c:pt>
                <c:pt idx="1171">
                  <c:v>3.909E-2</c:v>
                </c:pt>
                <c:pt idx="1172">
                  <c:v>3.9119999999999995E-2</c:v>
                </c:pt>
                <c:pt idx="1173">
                  <c:v>3.916E-2</c:v>
                </c:pt>
                <c:pt idx="1174">
                  <c:v>3.9199999999999999E-2</c:v>
                </c:pt>
                <c:pt idx="1175">
                  <c:v>3.9230000000000001E-2</c:v>
                </c:pt>
                <c:pt idx="1176">
                  <c:v>3.9269999999999999E-2</c:v>
                </c:pt>
                <c:pt idx="1177">
                  <c:v>3.9320000000000001E-2</c:v>
                </c:pt>
                <c:pt idx="1178">
                  <c:v>3.9359999999999999E-2</c:v>
                </c:pt>
                <c:pt idx="1179">
                  <c:v>3.9390000000000001E-2</c:v>
                </c:pt>
                <c:pt idx="1180">
                  <c:v>3.943E-2</c:v>
                </c:pt>
                <c:pt idx="1181">
                  <c:v>3.9439999999999996E-2</c:v>
                </c:pt>
                <c:pt idx="1182">
                  <c:v>3.9489999999999997E-2</c:v>
                </c:pt>
                <c:pt idx="1183">
                  <c:v>3.9509999999999997E-2</c:v>
                </c:pt>
                <c:pt idx="1184">
                  <c:v>3.9570000000000001E-2</c:v>
                </c:pt>
                <c:pt idx="1185">
                  <c:v>3.9579999999999997E-2</c:v>
                </c:pt>
                <c:pt idx="1186">
                  <c:v>3.9619999999999995E-2</c:v>
                </c:pt>
                <c:pt idx="1187">
                  <c:v>3.9640000000000002E-2</c:v>
                </c:pt>
                <c:pt idx="1188">
                  <c:v>3.968E-2</c:v>
                </c:pt>
                <c:pt idx="1189">
                  <c:v>3.9719999999999998E-2</c:v>
                </c:pt>
                <c:pt idx="1190">
                  <c:v>3.9739999999999998E-2</c:v>
                </c:pt>
                <c:pt idx="1191">
                  <c:v>3.977E-2</c:v>
                </c:pt>
                <c:pt idx="1192">
                  <c:v>3.9809999999999998E-2</c:v>
                </c:pt>
                <c:pt idx="1193">
                  <c:v>3.9829999999999997E-2</c:v>
                </c:pt>
                <c:pt idx="1194">
                  <c:v>3.9869999999999996E-2</c:v>
                </c:pt>
                <c:pt idx="1195">
                  <c:v>3.9889999999999995E-2</c:v>
                </c:pt>
                <c:pt idx="1196">
                  <c:v>3.9919999999999997E-2</c:v>
                </c:pt>
                <c:pt idx="1197">
                  <c:v>3.9969999999999999E-2</c:v>
                </c:pt>
                <c:pt idx="1198">
                  <c:v>0.04</c:v>
                </c:pt>
                <c:pt idx="1199">
                  <c:v>4.0029999999999996E-2</c:v>
                </c:pt>
                <c:pt idx="1200">
                  <c:v>4.0070000000000001E-2</c:v>
                </c:pt>
                <c:pt idx="1201">
                  <c:v>4.011E-2</c:v>
                </c:pt>
                <c:pt idx="1202">
                  <c:v>4.011E-2</c:v>
                </c:pt>
                <c:pt idx="1203">
                  <c:v>4.0169999999999997E-2</c:v>
                </c:pt>
                <c:pt idx="1204">
                  <c:v>4.0160000000000001E-2</c:v>
                </c:pt>
                <c:pt idx="1205">
                  <c:v>4.0229999999999995E-2</c:v>
                </c:pt>
                <c:pt idx="1206">
                  <c:v>4.027E-2</c:v>
                </c:pt>
                <c:pt idx="1207">
                  <c:v>4.0329999999999998E-2</c:v>
                </c:pt>
                <c:pt idx="1208">
                  <c:v>4.0329999999999998E-2</c:v>
                </c:pt>
                <c:pt idx="1209">
                  <c:v>4.0389999999999995E-2</c:v>
                </c:pt>
                <c:pt idx="1210">
                  <c:v>4.0410000000000001E-2</c:v>
                </c:pt>
                <c:pt idx="1211">
                  <c:v>4.0459999999999996E-2</c:v>
                </c:pt>
                <c:pt idx="1212">
                  <c:v>4.0489999999999998E-2</c:v>
                </c:pt>
                <c:pt idx="1213">
                  <c:v>4.052E-2</c:v>
                </c:pt>
                <c:pt idx="1214">
                  <c:v>4.054E-2</c:v>
                </c:pt>
                <c:pt idx="1215">
                  <c:v>4.0590000000000001E-2</c:v>
                </c:pt>
                <c:pt idx="1216">
                  <c:v>4.0639999999999996E-2</c:v>
                </c:pt>
                <c:pt idx="1217">
                  <c:v>4.0639999999999996E-2</c:v>
                </c:pt>
                <c:pt idx="1218">
                  <c:v>4.0669999999999998E-2</c:v>
                </c:pt>
                <c:pt idx="1219">
                  <c:v>4.0709999999999996E-2</c:v>
                </c:pt>
                <c:pt idx="1220">
                  <c:v>4.0750000000000001E-2</c:v>
                </c:pt>
                <c:pt idx="1221">
                  <c:v>4.0779999999999997E-2</c:v>
                </c:pt>
                <c:pt idx="1222">
                  <c:v>4.0809999999999999E-2</c:v>
                </c:pt>
                <c:pt idx="1223">
                  <c:v>4.0849999999999997E-2</c:v>
                </c:pt>
                <c:pt idx="1224">
                  <c:v>4.0869999999999997E-2</c:v>
                </c:pt>
                <c:pt idx="1225">
                  <c:v>4.0899999999999999E-2</c:v>
                </c:pt>
                <c:pt idx="1226">
                  <c:v>4.0930000000000001E-2</c:v>
                </c:pt>
                <c:pt idx="1227">
                  <c:v>4.095E-2</c:v>
                </c:pt>
                <c:pt idx="1228">
                  <c:v>4.1000000000000002E-2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4.1090000000000002E-2</c:v>
                </c:pt>
                <c:pt idx="1232">
                  <c:v>4.1149999999999999E-2</c:v>
                </c:pt>
                <c:pt idx="1233">
                  <c:v>4.1159999999999995E-2</c:v>
                </c:pt>
                <c:pt idx="1234">
                  <c:v>4.1200000000000001E-2</c:v>
                </c:pt>
                <c:pt idx="1235">
                  <c:v>4.1239999999999999E-2</c:v>
                </c:pt>
                <c:pt idx="1236">
                  <c:v>4.1270000000000001E-2</c:v>
                </c:pt>
                <c:pt idx="1237">
                  <c:v>4.1329999999999999E-2</c:v>
                </c:pt>
                <c:pt idx="1238">
                  <c:v>4.1340000000000002E-2</c:v>
                </c:pt>
                <c:pt idx="1239">
                  <c:v>4.1360000000000001E-2</c:v>
                </c:pt>
                <c:pt idx="1240">
                  <c:v>4.1419999999999998E-2</c:v>
                </c:pt>
                <c:pt idx="1241">
                  <c:v>4.1430000000000002E-2</c:v>
                </c:pt>
                <c:pt idx="1242">
                  <c:v>4.1479999999999996E-2</c:v>
                </c:pt>
                <c:pt idx="1243">
                  <c:v>4.1509999999999998E-2</c:v>
                </c:pt>
                <c:pt idx="1244">
                  <c:v>4.1540000000000001E-2</c:v>
                </c:pt>
                <c:pt idx="1245">
                  <c:v>4.1589999999999995E-2</c:v>
                </c:pt>
                <c:pt idx="1246">
                  <c:v>4.1610000000000001E-2</c:v>
                </c:pt>
                <c:pt idx="1247">
                  <c:v>4.165E-2</c:v>
                </c:pt>
                <c:pt idx="1248">
                  <c:v>4.1680000000000002E-2</c:v>
                </c:pt>
                <c:pt idx="1249">
                  <c:v>4.1700000000000001E-2</c:v>
                </c:pt>
                <c:pt idx="1250">
                  <c:v>4.1739999999999999E-2</c:v>
                </c:pt>
                <c:pt idx="1251">
                  <c:v>4.1790000000000001E-2</c:v>
                </c:pt>
                <c:pt idx="1252">
                  <c:v>4.1819999999999996E-2</c:v>
                </c:pt>
                <c:pt idx="1253">
                  <c:v>4.1839999999999995E-2</c:v>
                </c:pt>
                <c:pt idx="1254">
                  <c:v>4.1869999999999997E-2</c:v>
                </c:pt>
                <c:pt idx="1255">
                  <c:v>4.1909999999999996E-2</c:v>
                </c:pt>
                <c:pt idx="1256">
                  <c:v>4.1939999999999998E-2</c:v>
                </c:pt>
                <c:pt idx="1257">
                  <c:v>4.1959999999999997E-2</c:v>
                </c:pt>
                <c:pt idx="1258">
                  <c:v>4.2020000000000002E-2</c:v>
                </c:pt>
                <c:pt idx="1259">
                  <c:v>4.2049999999999997E-2</c:v>
                </c:pt>
                <c:pt idx="1260">
                  <c:v>4.2089999999999995E-2</c:v>
                </c:pt>
                <c:pt idx="1261">
                  <c:v>4.2119999999999998E-2</c:v>
                </c:pt>
                <c:pt idx="1262">
                  <c:v>4.2159999999999996E-2</c:v>
                </c:pt>
                <c:pt idx="1263">
                  <c:v>4.2189999999999998E-2</c:v>
                </c:pt>
                <c:pt idx="1264">
                  <c:v>4.2209999999999998E-2</c:v>
                </c:pt>
                <c:pt idx="1265">
                  <c:v>4.224E-2</c:v>
                </c:pt>
                <c:pt idx="1266">
                  <c:v>4.2290000000000001E-2</c:v>
                </c:pt>
                <c:pt idx="1267">
                  <c:v>4.231E-2</c:v>
                </c:pt>
                <c:pt idx="1268">
                  <c:v>4.2349999999999999E-2</c:v>
                </c:pt>
                <c:pt idx="1269">
                  <c:v>4.2380000000000001E-2</c:v>
                </c:pt>
                <c:pt idx="1270">
                  <c:v>4.2419999999999999E-2</c:v>
                </c:pt>
                <c:pt idx="1271">
                  <c:v>4.2450000000000002E-2</c:v>
                </c:pt>
                <c:pt idx="1272">
                  <c:v>4.2479999999999997E-2</c:v>
                </c:pt>
                <c:pt idx="1273">
                  <c:v>4.2509999999999999E-2</c:v>
                </c:pt>
                <c:pt idx="1274">
                  <c:v>4.2560000000000001E-2</c:v>
                </c:pt>
                <c:pt idx="1275">
                  <c:v>4.2589999999999996E-2</c:v>
                </c:pt>
                <c:pt idx="1276">
                  <c:v>4.2619999999999998E-2</c:v>
                </c:pt>
                <c:pt idx="1277">
                  <c:v>4.2659999999999997E-2</c:v>
                </c:pt>
                <c:pt idx="1278">
                  <c:v>4.2699999999999995E-2</c:v>
                </c:pt>
                <c:pt idx="1279">
                  <c:v>4.2729999999999997E-2</c:v>
                </c:pt>
                <c:pt idx="1280">
                  <c:v>4.2749999999999996E-2</c:v>
                </c:pt>
                <c:pt idx="1281">
                  <c:v>4.2790000000000002E-2</c:v>
                </c:pt>
                <c:pt idx="1282">
                  <c:v>4.2819999999999997E-2</c:v>
                </c:pt>
                <c:pt idx="1283">
                  <c:v>4.2849999999999999E-2</c:v>
                </c:pt>
                <c:pt idx="1284">
                  <c:v>4.2889999999999998E-2</c:v>
                </c:pt>
                <c:pt idx="1285">
                  <c:v>4.292E-2</c:v>
                </c:pt>
                <c:pt idx="1286">
                  <c:v>4.2949999999999995E-2</c:v>
                </c:pt>
                <c:pt idx="1287">
                  <c:v>4.299E-2</c:v>
                </c:pt>
                <c:pt idx="1288">
                  <c:v>4.3019999999999996E-2</c:v>
                </c:pt>
                <c:pt idx="1289">
                  <c:v>4.3060000000000001E-2</c:v>
                </c:pt>
                <c:pt idx="1290">
                  <c:v>4.3069999999999997E-2</c:v>
                </c:pt>
                <c:pt idx="1291">
                  <c:v>4.3130000000000002E-2</c:v>
                </c:pt>
                <c:pt idx="1292">
                  <c:v>4.317E-2</c:v>
                </c:pt>
                <c:pt idx="1293">
                  <c:v>4.3179999999999996E-2</c:v>
                </c:pt>
                <c:pt idx="1294">
                  <c:v>4.3209999999999998E-2</c:v>
                </c:pt>
                <c:pt idx="1295">
                  <c:v>4.3249999999999997E-2</c:v>
                </c:pt>
                <c:pt idx="1296">
                  <c:v>4.3289999999999995E-2</c:v>
                </c:pt>
                <c:pt idx="1297">
                  <c:v>4.3339999999999997E-2</c:v>
                </c:pt>
                <c:pt idx="1298">
                  <c:v>4.3359999999999996E-2</c:v>
                </c:pt>
                <c:pt idx="1299">
                  <c:v>4.3369999999999999E-2</c:v>
                </c:pt>
                <c:pt idx="1300">
                  <c:v>4.3400000000000001E-2</c:v>
                </c:pt>
                <c:pt idx="1301">
                  <c:v>4.3449999999999996E-2</c:v>
                </c:pt>
                <c:pt idx="1302">
                  <c:v>4.3490000000000001E-2</c:v>
                </c:pt>
                <c:pt idx="1303">
                  <c:v>4.3539999999999995E-2</c:v>
                </c:pt>
                <c:pt idx="1304">
                  <c:v>4.3549999999999998E-2</c:v>
                </c:pt>
                <c:pt idx="1305">
                  <c:v>4.3589999999999997E-2</c:v>
                </c:pt>
                <c:pt idx="1306">
                  <c:v>4.3619999999999999E-2</c:v>
                </c:pt>
                <c:pt idx="1307">
                  <c:v>4.3650000000000001E-2</c:v>
                </c:pt>
                <c:pt idx="1308">
                  <c:v>4.3659999999999997E-2</c:v>
                </c:pt>
                <c:pt idx="1309">
                  <c:v>4.369E-2</c:v>
                </c:pt>
                <c:pt idx="1310">
                  <c:v>4.3749999999999997E-2</c:v>
                </c:pt>
                <c:pt idx="1311">
                  <c:v>4.376E-2</c:v>
                </c:pt>
                <c:pt idx="1312">
                  <c:v>4.3810000000000002E-2</c:v>
                </c:pt>
                <c:pt idx="1313">
                  <c:v>4.385E-2</c:v>
                </c:pt>
                <c:pt idx="1314">
                  <c:v>4.3869999999999999E-2</c:v>
                </c:pt>
                <c:pt idx="1315">
                  <c:v>4.3900000000000002E-2</c:v>
                </c:pt>
                <c:pt idx="1316">
                  <c:v>4.3929999999999997E-2</c:v>
                </c:pt>
                <c:pt idx="1317">
                  <c:v>4.3979999999999998E-2</c:v>
                </c:pt>
                <c:pt idx="1318">
                  <c:v>4.4019999999999997E-2</c:v>
                </c:pt>
                <c:pt idx="1319">
                  <c:v>4.4039999999999996E-2</c:v>
                </c:pt>
                <c:pt idx="1320">
                  <c:v>4.4080000000000001E-2</c:v>
                </c:pt>
                <c:pt idx="1321">
                  <c:v>4.4119999999999999E-2</c:v>
                </c:pt>
                <c:pt idx="1322">
                  <c:v>4.4179999999999997E-2</c:v>
                </c:pt>
                <c:pt idx="1323">
                  <c:v>4.419E-2</c:v>
                </c:pt>
                <c:pt idx="1324">
                  <c:v>4.4219999999999995E-2</c:v>
                </c:pt>
                <c:pt idx="1325">
                  <c:v>4.4260000000000001E-2</c:v>
                </c:pt>
                <c:pt idx="1326">
                  <c:v>4.428E-2</c:v>
                </c:pt>
                <c:pt idx="1327">
                  <c:v>4.4319999999999998E-2</c:v>
                </c:pt>
                <c:pt idx="1328">
                  <c:v>4.437E-2</c:v>
                </c:pt>
                <c:pt idx="1329">
                  <c:v>4.4420000000000001E-2</c:v>
                </c:pt>
                <c:pt idx="1330">
                  <c:v>4.4420000000000001E-2</c:v>
                </c:pt>
                <c:pt idx="1331">
                  <c:v>4.4479999999999999E-2</c:v>
                </c:pt>
                <c:pt idx="1332">
                  <c:v>4.4499999999999998E-2</c:v>
                </c:pt>
                <c:pt idx="1333">
                  <c:v>4.4549999999999999E-2</c:v>
                </c:pt>
                <c:pt idx="1334">
                  <c:v>4.4559999999999995E-2</c:v>
                </c:pt>
                <c:pt idx="1335">
                  <c:v>4.4580000000000002E-2</c:v>
                </c:pt>
                <c:pt idx="1336">
                  <c:v>4.4609999999999997E-2</c:v>
                </c:pt>
                <c:pt idx="1337">
                  <c:v>4.4670000000000001E-2</c:v>
                </c:pt>
                <c:pt idx="1338">
                  <c:v>4.4679999999999997E-2</c:v>
                </c:pt>
                <c:pt idx="1339">
                  <c:v>4.4699999999999997E-2</c:v>
                </c:pt>
                <c:pt idx="1340">
                  <c:v>4.4749999999999998E-2</c:v>
                </c:pt>
                <c:pt idx="1341">
                  <c:v>4.48E-2</c:v>
                </c:pt>
                <c:pt idx="1342">
                  <c:v>4.4830000000000002E-2</c:v>
                </c:pt>
                <c:pt idx="1343">
                  <c:v>4.4850000000000001E-2</c:v>
                </c:pt>
                <c:pt idx="1344">
                  <c:v>4.4879999999999996E-2</c:v>
                </c:pt>
                <c:pt idx="1345">
                  <c:v>4.4909999999999999E-2</c:v>
                </c:pt>
                <c:pt idx="1346">
                  <c:v>4.4940000000000001E-2</c:v>
                </c:pt>
                <c:pt idx="1347">
                  <c:v>4.496E-2</c:v>
                </c:pt>
                <c:pt idx="1348">
                  <c:v>4.4989999999999995E-2</c:v>
                </c:pt>
                <c:pt idx="1349">
                  <c:v>4.5019999999999998E-2</c:v>
                </c:pt>
                <c:pt idx="1350">
                  <c:v>4.5079999999999995E-2</c:v>
                </c:pt>
                <c:pt idx="1351">
                  <c:v>4.5129999999999997E-2</c:v>
                </c:pt>
                <c:pt idx="1352">
                  <c:v>4.514E-2</c:v>
                </c:pt>
                <c:pt idx="1353">
                  <c:v>4.5199999999999997E-2</c:v>
                </c:pt>
                <c:pt idx="1354">
                  <c:v>4.5219999999999996E-2</c:v>
                </c:pt>
                <c:pt idx="1355">
                  <c:v>4.5260000000000002E-2</c:v>
                </c:pt>
                <c:pt idx="1356">
                  <c:v>4.53E-2</c:v>
                </c:pt>
                <c:pt idx="1357">
                  <c:v>4.53E-2</c:v>
                </c:pt>
                <c:pt idx="1358">
                  <c:v>4.5350000000000001E-2</c:v>
                </c:pt>
                <c:pt idx="1359">
                  <c:v>4.5379999999999997E-2</c:v>
                </c:pt>
                <c:pt idx="1360">
                  <c:v>4.5419999999999995E-2</c:v>
                </c:pt>
                <c:pt idx="1361">
                  <c:v>4.5449999999999997E-2</c:v>
                </c:pt>
                <c:pt idx="1362">
                  <c:v>4.548E-2</c:v>
                </c:pt>
                <c:pt idx="1363">
                  <c:v>4.5509999999999995E-2</c:v>
                </c:pt>
                <c:pt idx="1364">
                  <c:v>4.5589999999999999E-2</c:v>
                </c:pt>
                <c:pt idx="1365">
                  <c:v>4.5609999999999998E-2</c:v>
                </c:pt>
                <c:pt idx="1366">
                  <c:v>4.5620000000000001E-2</c:v>
                </c:pt>
                <c:pt idx="1367">
                  <c:v>4.5629999999999997E-2</c:v>
                </c:pt>
                <c:pt idx="1368">
                  <c:v>4.5679999999999998E-2</c:v>
                </c:pt>
                <c:pt idx="1369">
                  <c:v>4.5710000000000001E-2</c:v>
                </c:pt>
                <c:pt idx="1370">
                  <c:v>4.573E-2</c:v>
                </c:pt>
                <c:pt idx="1371">
                  <c:v>4.5769999999999998E-2</c:v>
                </c:pt>
                <c:pt idx="1372">
                  <c:v>4.5829999999999996E-2</c:v>
                </c:pt>
                <c:pt idx="1373">
                  <c:v>4.5859999999999998E-2</c:v>
                </c:pt>
                <c:pt idx="1374">
                  <c:v>4.589E-2</c:v>
                </c:pt>
                <c:pt idx="1375">
                  <c:v>4.5929999999999999E-2</c:v>
                </c:pt>
                <c:pt idx="1376">
                  <c:v>4.5960000000000001E-2</c:v>
                </c:pt>
                <c:pt idx="1377">
                  <c:v>4.6009999999999995E-2</c:v>
                </c:pt>
                <c:pt idx="1378">
                  <c:v>4.6039999999999998E-2</c:v>
                </c:pt>
                <c:pt idx="1379">
                  <c:v>4.6079999999999996E-2</c:v>
                </c:pt>
                <c:pt idx="1380">
                  <c:v>4.6099999999999995E-2</c:v>
                </c:pt>
                <c:pt idx="1381">
                  <c:v>4.614E-2</c:v>
                </c:pt>
                <c:pt idx="1382">
                  <c:v>4.616E-2</c:v>
                </c:pt>
                <c:pt idx="1383">
                  <c:v>4.6189999999999995E-2</c:v>
                </c:pt>
                <c:pt idx="1384">
                  <c:v>4.6219999999999997E-2</c:v>
                </c:pt>
                <c:pt idx="1385">
                  <c:v>4.6259999999999996E-2</c:v>
                </c:pt>
                <c:pt idx="1386">
                  <c:v>4.6280000000000002E-2</c:v>
                </c:pt>
                <c:pt idx="1387">
                  <c:v>4.6329999999999996E-2</c:v>
                </c:pt>
                <c:pt idx="1388">
                  <c:v>4.6359999999999998E-2</c:v>
                </c:pt>
                <c:pt idx="1389">
                  <c:v>4.6399999999999997E-2</c:v>
                </c:pt>
                <c:pt idx="1390">
                  <c:v>4.6429999999999999E-2</c:v>
                </c:pt>
                <c:pt idx="1391">
                  <c:v>4.6460000000000001E-2</c:v>
                </c:pt>
                <c:pt idx="1392">
                  <c:v>4.6489999999999997E-2</c:v>
                </c:pt>
                <c:pt idx="1393">
                  <c:v>4.65E-2</c:v>
                </c:pt>
                <c:pt idx="1394">
                  <c:v>4.6539999999999998E-2</c:v>
                </c:pt>
                <c:pt idx="1395">
                  <c:v>4.6589999999999999E-2</c:v>
                </c:pt>
                <c:pt idx="1396">
                  <c:v>4.6609999999999999E-2</c:v>
                </c:pt>
                <c:pt idx="1397">
                  <c:v>4.6629999999999998E-2</c:v>
                </c:pt>
                <c:pt idx="1398">
                  <c:v>4.666E-2</c:v>
                </c:pt>
                <c:pt idx="1399">
                  <c:v>4.6699999999999998E-2</c:v>
                </c:pt>
                <c:pt idx="1400">
                  <c:v>4.6730000000000001E-2</c:v>
                </c:pt>
                <c:pt idx="1401">
                  <c:v>4.6769999999999999E-2</c:v>
                </c:pt>
                <c:pt idx="1402">
                  <c:v>4.6809999999999997E-2</c:v>
                </c:pt>
                <c:pt idx="1403">
                  <c:v>4.684E-2</c:v>
                </c:pt>
                <c:pt idx="1404">
                  <c:v>4.6869999999999995E-2</c:v>
                </c:pt>
                <c:pt idx="1405">
                  <c:v>4.6899999999999997E-2</c:v>
                </c:pt>
                <c:pt idx="1406">
                  <c:v>4.6960000000000002E-2</c:v>
                </c:pt>
                <c:pt idx="1407">
                  <c:v>4.7E-2</c:v>
                </c:pt>
                <c:pt idx="1408">
                  <c:v>4.7039999999999998E-2</c:v>
                </c:pt>
                <c:pt idx="1409">
                  <c:v>4.7070000000000001E-2</c:v>
                </c:pt>
                <c:pt idx="1410">
                  <c:v>4.7099999999999996E-2</c:v>
                </c:pt>
                <c:pt idx="1411">
                  <c:v>4.7140000000000001E-2</c:v>
                </c:pt>
                <c:pt idx="1412">
                  <c:v>4.7160000000000001E-2</c:v>
                </c:pt>
                <c:pt idx="1413">
                  <c:v>4.7209999999999995E-2</c:v>
                </c:pt>
                <c:pt idx="1414">
                  <c:v>4.7239999999999997E-2</c:v>
                </c:pt>
                <c:pt idx="1415">
                  <c:v>4.7289999999999999E-2</c:v>
                </c:pt>
                <c:pt idx="1416">
                  <c:v>4.7309999999999998E-2</c:v>
                </c:pt>
                <c:pt idx="1417">
                  <c:v>4.734E-2</c:v>
                </c:pt>
                <c:pt idx="1418">
                  <c:v>4.7369999999999995E-2</c:v>
                </c:pt>
                <c:pt idx="1419">
                  <c:v>4.7410000000000001E-2</c:v>
                </c:pt>
                <c:pt idx="1420">
                  <c:v>4.7439999999999996E-2</c:v>
                </c:pt>
                <c:pt idx="1421">
                  <c:v>4.7449999999999999E-2</c:v>
                </c:pt>
                <c:pt idx="1422">
                  <c:v>4.7469999999999998E-2</c:v>
                </c:pt>
                <c:pt idx="1423">
                  <c:v>4.752E-2</c:v>
                </c:pt>
                <c:pt idx="1424">
                  <c:v>4.7539999999999999E-2</c:v>
                </c:pt>
                <c:pt idx="1425">
                  <c:v>4.7570000000000001E-2</c:v>
                </c:pt>
                <c:pt idx="1426">
                  <c:v>4.761E-2</c:v>
                </c:pt>
                <c:pt idx="1427">
                  <c:v>4.7629999999999999E-2</c:v>
                </c:pt>
                <c:pt idx="1428">
                  <c:v>4.7669999999999997E-2</c:v>
                </c:pt>
                <c:pt idx="1429">
                  <c:v>4.7689999999999996E-2</c:v>
                </c:pt>
                <c:pt idx="1430">
                  <c:v>4.7739999999999998E-2</c:v>
                </c:pt>
                <c:pt idx="1431">
                  <c:v>4.777E-2</c:v>
                </c:pt>
                <c:pt idx="1432">
                  <c:v>4.7779999999999996E-2</c:v>
                </c:pt>
                <c:pt idx="1433">
                  <c:v>4.7840000000000001E-2</c:v>
                </c:pt>
                <c:pt idx="1434">
                  <c:v>4.7869999999999996E-2</c:v>
                </c:pt>
                <c:pt idx="1435">
                  <c:v>4.7899999999999998E-2</c:v>
                </c:pt>
                <c:pt idx="1436">
                  <c:v>4.7969999999999999E-2</c:v>
                </c:pt>
                <c:pt idx="1437">
                  <c:v>4.8000000000000001E-2</c:v>
                </c:pt>
                <c:pt idx="1438">
                  <c:v>4.8009999999999997E-2</c:v>
                </c:pt>
                <c:pt idx="1439">
                  <c:v>4.8049999999999995E-2</c:v>
                </c:pt>
                <c:pt idx="1440">
                  <c:v>4.8090000000000001E-2</c:v>
                </c:pt>
                <c:pt idx="1441">
                  <c:v>4.8139999999999995E-2</c:v>
                </c:pt>
                <c:pt idx="1442">
                  <c:v>4.8160000000000001E-2</c:v>
                </c:pt>
                <c:pt idx="1443">
                  <c:v>4.8189999999999997E-2</c:v>
                </c:pt>
                <c:pt idx="1444">
                  <c:v>4.8239999999999998E-2</c:v>
                </c:pt>
                <c:pt idx="1445">
                  <c:v>4.8250000000000001E-2</c:v>
                </c:pt>
                <c:pt idx="1446">
                  <c:v>4.8279999999999997E-2</c:v>
                </c:pt>
                <c:pt idx="1447">
                  <c:v>4.829E-2</c:v>
                </c:pt>
                <c:pt idx="1448">
                  <c:v>4.8349999999999997E-2</c:v>
                </c:pt>
                <c:pt idx="1449">
                  <c:v>4.8349999999999997E-2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4.8469999999999999E-2</c:v>
                </c:pt>
                <c:pt idx="1453">
                  <c:v>4.8489999999999998E-2</c:v>
                </c:pt>
                <c:pt idx="1454">
                  <c:v>4.8549999999999996E-2</c:v>
                </c:pt>
                <c:pt idx="1455">
                  <c:v>4.8559999999999999E-2</c:v>
                </c:pt>
                <c:pt idx="1456">
                  <c:v>4.863E-2</c:v>
                </c:pt>
                <c:pt idx="1457">
                  <c:v>4.8639999999999996E-2</c:v>
                </c:pt>
                <c:pt idx="1458">
                  <c:v>4.8669999999999998E-2</c:v>
                </c:pt>
                <c:pt idx="1459">
                  <c:v>4.8719999999999999E-2</c:v>
                </c:pt>
                <c:pt idx="1460">
                  <c:v>4.8759999999999998E-2</c:v>
                </c:pt>
                <c:pt idx="1461">
                  <c:v>4.8779999999999997E-2</c:v>
                </c:pt>
                <c:pt idx="1462">
                  <c:v>4.8809999999999999E-2</c:v>
                </c:pt>
                <c:pt idx="1463">
                  <c:v>4.8860000000000001E-2</c:v>
                </c:pt>
                <c:pt idx="1464">
                  <c:v>4.8889999999999996E-2</c:v>
                </c:pt>
                <c:pt idx="1465">
                  <c:v>4.8930000000000001E-2</c:v>
                </c:pt>
                <c:pt idx="1466">
                  <c:v>4.897E-2</c:v>
                </c:pt>
                <c:pt idx="1467">
                  <c:v>4.8979999999999996E-2</c:v>
                </c:pt>
                <c:pt idx="1468">
                  <c:v>4.9020000000000001E-2</c:v>
                </c:pt>
                <c:pt idx="1469">
                  <c:v>4.9049999999999996E-2</c:v>
                </c:pt>
                <c:pt idx="1470">
                  <c:v>4.9090000000000002E-2</c:v>
                </c:pt>
                <c:pt idx="1471">
                  <c:v>4.9119999999999997E-2</c:v>
                </c:pt>
                <c:pt idx="1472">
                  <c:v>4.9139999999999996E-2</c:v>
                </c:pt>
                <c:pt idx="1473">
                  <c:v>4.9189999999999998E-2</c:v>
                </c:pt>
                <c:pt idx="1474">
                  <c:v>4.9229999999999996E-2</c:v>
                </c:pt>
                <c:pt idx="1475">
                  <c:v>4.9259999999999998E-2</c:v>
                </c:pt>
                <c:pt idx="1476">
                  <c:v>4.929E-2</c:v>
                </c:pt>
                <c:pt idx="1477">
                  <c:v>4.9319999999999996E-2</c:v>
                </c:pt>
                <c:pt idx="1478">
                  <c:v>4.9349999999999998E-2</c:v>
                </c:pt>
                <c:pt idx="1479">
                  <c:v>4.9369999999999997E-2</c:v>
                </c:pt>
                <c:pt idx="1480">
                  <c:v>4.9409999999999996E-2</c:v>
                </c:pt>
                <c:pt idx="1481">
                  <c:v>4.9450000000000001E-2</c:v>
                </c:pt>
                <c:pt idx="1482">
                  <c:v>4.9479999999999996E-2</c:v>
                </c:pt>
                <c:pt idx="1483">
                  <c:v>4.9520000000000002E-2</c:v>
                </c:pt>
                <c:pt idx="1484">
                  <c:v>4.9549999999999997E-2</c:v>
                </c:pt>
                <c:pt idx="1485">
                  <c:v>4.9589999999999995E-2</c:v>
                </c:pt>
                <c:pt idx="1486">
                  <c:v>4.9619999999999997E-2</c:v>
                </c:pt>
                <c:pt idx="1487">
                  <c:v>4.965E-2</c:v>
                </c:pt>
                <c:pt idx="1488">
                  <c:v>4.9700000000000001E-2</c:v>
                </c:pt>
                <c:pt idx="1489">
                  <c:v>4.9709999999999997E-2</c:v>
                </c:pt>
                <c:pt idx="1490">
                  <c:v>4.9729999999999996E-2</c:v>
                </c:pt>
                <c:pt idx="1491">
                  <c:v>4.9770000000000002E-2</c:v>
                </c:pt>
                <c:pt idx="1492">
                  <c:v>4.9790000000000001E-2</c:v>
                </c:pt>
                <c:pt idx="1493">
                  <c:v>4.9829999999999999E-2</c:v>
                </c:pt>
                <c:pt idx="1494">
                  <c:v>4.9849999999999998E-2</c:v>
                </c:pt>
                <c:pt idx="1495">
                  <c:v>4.99E-2</c:v>
                </c:pt>
                <c:pt idx="1496">
                  <c:v>4.9929999999999995E-2</c:v>
                </c:pt>
                <c:pt idx="1497">
                  <c:v>4.9970000000000001E-2</c:v>
                </c:pt>
                <c:pt idx="1498">
                  <c:v>4.9999999999999996E-2</c:v>
                </c:pt>
                <c:pt idx="1499">
                  <c:v>5.0019999999999995E-2</c:v>
                </c:pt>
                <c:pt idx="1500">
                  <c:v>5.0029999999999998E-2</c:v>
                </c:pt>
                <c:pt idx="1501">
                  <c:v>5.0099999999999999E-2</c:v>
                </c:pt>
                <c:pt idx="1502">
                  <c:v>5.0110000000000002E-2</c:v>
                </c:pt>
                <c:pt idx="1503">
                  <c:v>5.015E-2</c:v>
                </c:pt>
                <c:pt idx="1504">
                  <c:v>5.0189999999999999E-2</c:v>
                </c:pt>
                <c:pt idx="1505">
                  <c:v>5.024E-2</c:v>
                </c:pt>
                <c:pt idx="1506">
                  <c:v>5.0279999999999998E-2</c:v>
                </c:pt>
                <c:pt idx="1507">
                  <c:v>5.0310000000000001E-2</c:v>
                </c:pt>
                <c:pt idx="1508">
                  <c:v>5.0339999999999996E-2</c:v>
                </c:pt>
                <c:pt idx="1509">
                  <c:v>5.0409999999999996E-2</c:v>
                </c:pt>
                <c:pt idx="1510">
                  <c:v>5.0429999999999996E-2</c:v>
                </c:pt>
                <c:pt idx="1511">
                  <c:v>5.0479999999999997E-2</c:v>
                </c:pt>
                <c:pt idx="1512">
                  <c:v>5.0509999999999999E-2</c:v>
                </c:pt>
                <c:pt idx="1513">
                  <c:v>5.0540000000000002E-2</c:v>
                </c:pt>
                <c:pt idx="1514">
                  <c:v>5.0569999999999997E-2</c:v>
                </c:pt>
                <c:pt idx="1515">
                  <c:v>5.0609999999999995E-2</c:v>
                </c:pt>
                <c:pt idx="1516">
                  <c:v>5.067E-2</c:v>
                </c:pt>
                <c:pt idx="1517">
                  <c:v>5.067E-2</c:v>
                </c:pt>
                <c:pt idx="1518">
                  <c:v>5.0709999999999998E-2</c:v>
                </c:pt>
                <c:pt idx="1519">
                  <c:v>5.0720000000000001E-2</c:v>
                </c:pt>
                <c:pt idx="1520">
                  <c:v>5.0769999999999996E-2</c:v>
                </c:pt>
                <c:pt idx="1521">
                  <c:v>5.0799999999999998E-2</c:v>
                </c:pt>
                <c:pt idx="1522">
                  <c:v>5.0839999999999996E-2</c:v>
                </c:pt>
                <c:pt idx="1523">
                  <c:v>5.0869999999999999E-2</c:v>
                </c:pt>
                <c:pt idx="1524">
                  <c:v>5.092E-2</c:v>
                </c:pt>
                <c:pt idx="1525">
                  <c:v>5.0939999999999999E-2</c:v>
                </c:pt>
                <c:pt idx="1526">
                  <c:v>5.0949999999999995E-2</c:v>
                </c:pt>
                <c:pt idx="1527">
                  <c:v>5.0999999999999997E-2</c:v>
                </c:pt>
                <c:pt idx="1528">
                  <c:v>5.1029999999999999E-2</c:v>
                </c:pt>
                <c:pt idx="1529">
                  <c:v>5.1069999999999997E-2</c:v>
                </c:pt>
                <c:pt idx="1530">
                  <c:v>5.11E-2</c:v>
                </c:pt>
                <c:pt idx="1531">
                  <c:v>5.1150000000000001E-2</c:v>
                </c:pt>
                <c:pt idx="1532">
                  <c:v>5.117E-2</c:v>
                </c:pt>
                <c:pt idx="1533">
                  <c:v>5.1209999999999999E-2</c:v>
                </c:pt>
                <c:pt idx="1534">
                  <c:v>5.1220000000000002E-2</c:v>
                </c:pt>
                <c:pt idx="1535">
                  <c:v>5.1269999999999996E-2</c:v>
                </c:pt>
                <c:pt idx="1536">
                  <c:v>5.1269999999999996E-2</c:v>
                </c:pt>
                <c:pt idx="1537">
                  <c:v>5.1339999999999997E-2</c:v>
                </c:pt>
                <c:pt idx="1538">
                  <c:v>5.135E-2</c:v>
                </c:pt>
                <c:pt idx="1539">
                  <c:v>5.1389999999999998E-2</c:v>
                </c:pt>
                <c:pt idx="1540">
                  <c:v>5.144E-2</c:v>
                </c:pt>
                <c:pt idx="1541">
                  <c:v>5.1479999999999998E-2</c:v>
                </c:pt>
                <c:pt idx="1542">
                  <c:v>5.1499999999999997E-2</c:v>
                </c:pt>
                <c:pt idx="1543">
                  <c:v>5.1519999999999996E-2</c:v>
                </c:pt>
                <c:pt idx="1544">
                  <c:v>5.1539999999999996E-2</c:v>
                </c:pt>
                <c:pt idx="1545">
                  <c:v>5.1569999999999998E-2</c:v>
                </c:pt>
                <c:pt idx="1546">
                  <c:v>5.1609999999999996E-2</c:v>
                </c:pt>
                <c:pt idx="1547">
                  <c:v>5.1659999999999998E-2</c:v>
                </c:pt>
                <c:pt idx="1548">
                  <c:v>5.169E-2</c:v>
                </c:pt>
                <c:pt idx="1549">
                  <c:v>5.1740000000000001E-2</c:v>
                </c:pt>
                <c:pt idx="1550">
                  <c:v>5.1740000000000001E-2</c:v>
                </c:pt>
                <c:pt idx="1551">
                  <c:v>5.1789999999999996E-2</c:v>
                </c:pt>
                <c:pt idx="1552">
                  <c:v>5.1789999999999996E-2</c:v>
                </c:pt>
                <c:pt idx="1553">
                  <c:v>5.1839999999999997E-2</c:v>
                </c:pt>
                <c:pt idx="1554">
                  <c:v>5.1869999999999999E-2</c:v>
                </c:pt>
                <c:pt idx="1555">
                  <c:v>5.1929999999999997E-2</c:v>
                </c:pt>
                <c:pt idx="1556">
                  <c:v>5.194E-2</c:v>
                </c:pt>
                <c:pt idx="1557">
                  <c:v>5.1999999999999998E-2</c:v>
                </c:pt>
                <c:pt idx="1558">
                  <c:v>5.203E-2</c:v>
                </c:pt>
                <c:pt idx="1559">
                  <c:v>5.2059999999999995E-2</c:v>
                </c:pt>
                <c:pt idx="1560">
                  <c:v>5.21E-2</c:v>
                </c:pt>
                <c:pt idx="1561">
                  <c:v>5.2109999999999997E-2</c:v>
                </c:pt>
                <c:pt idx="1562">
                  <c:v>5.2149999999999995E-2</c:v>
                </c:pt>
                <c:pt idx="1563">
                  <c:v>5.2179999999999997E-2</c:v>
                </c:pt>
                <c:pt idx="1564">
                  <c:v>5.2229999999999999E-2</c:v>
                </c:pt>
                <c:pt idx="1565">
                  <c:v>5.2260000000000001E-2</c:v>
                </c:pt>
                <c:pt idx="1566">
                  <c:v>5.228E-2</c:v>
                </c:pt>
                <c:pt idx="1567">
                  <c:v>5.2299999999999999E-2</c:v>
                </c:pt>
                <c:pt idx="1568">
                  <c:v>5.2330000000000002E-2</c:v>
                </c:pt>
                <c:pt idx="1569">
                  <c:v>5.2379999999999996E-2</c:v>
                </c:pt>
                <c:pt idx="1570">
                  <c:v>5.2389999999999999E-2</c:v>
                </c:pt>
                <c:pt idx="1571">
                  <c:v>5.2440000000000001E-2</c:v>
                </c:pt>
                <c:pt idx="1572">
                  <c:v>5.2489999999999995E-2</c:v>
                </c:pt>
                <c:pt idx="1573">
                  <c:v>5.253E-2</c:v>
                </c:pt>
                <c:pt idx="1574">
                  <c:v>5.2569999999999999E-2</c:v>
                </c:pt>
                <c:pt idx="1575">
                  <c:v>5.2609999999999997E-2</c:v>
                </c:pt>
                <c:pt idx="1576">
                  <c:v>5.262E-2</c:v>
                </c:pt>
                <c:pt idx="1577">
                  <c:v>5.2670000000000002E-2</c:v>
                </c:pt>
                <c:pt idx="1578">
                  <c:v>5.2719999999999996E-2</c:v>
                </c:pt>
                <c:pt idx="1579">
                  <c:v>5.2739999999999995E-2</c:v>
                </c:pt>
                <c:pt idx="1580">
                  <c:v>5.2769999999999997E-2</c:v>
                </c:pt>
                <c:pt idx="1581">
                  <c:v>5.2789999999999997E-2</c:v>
                </c:pt>
                <c:pt idx="1582">
                  <c:v>5.2829999999999995E-2</c:v>
                </c:pt>
                <c:pt idx="1583">
                  <c:v>5.2859999999999997E-2</c:v>
                </c:pt>
                <c:pt idx="1584">
                  <c:v>5.2920000000000002E-2</c:v>
                </c:pt>
                <c:pt idx="1585">
                  <c:v>5.2929999999999998E-2</c:v>
                </c:pt>
                <c:pt idx="1586">
                  <c:v>5.2989999999999995E-2</c:v>
                </c:pt>
                <c:pt idx="1587">
                  <c:v>5.2989999999999995E-2</c:v>
                </c:pt>
                <c:pt idx="1588">
                  <c:v>5.305E-2</c:v>
                </c:pt>
                <c:pt idx="1589">
                  <c:v>5.3069999999999999E-2</c:v>
                </c:pt>
                <c:pt idx="1590">
                  <c:v>5.3069999999999999E-2</c:v>
                </c:pt>
                <c:pt idx="1591">
                  <c:v>5.3120000000000001E-2</c:v>
                </c:pt>
                <c:pt idx="1592">
                  <c:v>5.314E-2</c:v>
                </c:pt>
                <c:pt idx="1593">
                  <c:v>5.3179999999999998E-2</c:v>
                </c:pt>
                <c:pt idx="1594">
                  <c:v>5.323E-2</c:v>
                </c:pt>
                <c:pt idx="1595">
                  <c:v>5.3239999999999996E-2</c:v>
                </c:pt>
                <c:pt idx="1596">
                  <c:v>5.3289999999999997E-2</c:v>
                </c:pt>
                <c:pt idx="1597">
                  <c:v>5.3319999999999999E-2</c:v>
                </c:pt>
                <c:pt idx="1598">
                  <c:v>5.3359999999999998E-2</c:v>
                </c:pt>
                <c:pt idx="1599">
                  <c:v>5.339E-2</c:v>
                </c:pt>
                <c:pt idx="1600">
                  <c:v>5.3419999999999995E-2</c:v>
                </c:pt>
                <c:pt idx="1601">
                  <c:v>5.3440000000000001E-2</c:v>
                </c:pt>
                <c:pt idx="1602">
                  <c:v>5.3469999999999997E-2</c:v>
                </c:pt>
                <c:pt idx="1603">
                  <c:v>5.3499999999999999E-2</c:v>
                </c:pt>
                <c:pt idx="1604">
                  <c:v>5.3530000000000001E-2</c:v>
                </c:pt>
                <c:pt idx="1605">
                  <c:v>5.3559999999999997E-2</c:v>
                </c:pt>
                <c:pt idx="1606">
                  <c:v>5.3600000000000002E-2</c:v>
                </c:pt>
                <c:pt idx="1607">
                  <c:v>5.3629999999999997E-2</c:v>
                </c:pt>
                <c:pt idx="1608">
                  <c:v>5.3669999999999995E-2</c:v>
                </c:pt>
                <c:pt idx="1609">
                  <c:v>5.3699999999999998E-2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5.3839999999999999E-2</c:v>
                </c:pt>
                <c:pt idx="1614">
                  <c:v>5.3870000000000001E-2</c:v>
                </c:pt>
                <c:pt idx="1615">
                  <c:v>5.3899999999999997E-2</c:v>
                </c:pt>
                <c:pt idx="1616">
                  <c:v>5.3949999999999998E-2</c:v>
                </c:pt>
                <c:pt idx="1617">
                  <c:v>5.3949999999999998E-2</c:v>
                </c:pt>
                <c:pt idx="1618">
                  <c:v>5.4009999999999996E-2</c:v>
                </c:pt>
                <c:pt idx="1619">
                  <c:v>5.4039999999999998E-2</c:v>
                </c:pt>
                <c:pt idx="1620">
                  <c:v>5.4079999999999996E-2</c:v>
                </c:pt>
                <c:pt idx="1621">
                  <c:v>5.4120000000000001E-2</c:v>
                </c:pt>
                <c:pt idx="1622">
                  <c:v>5.416E-2</c:v>
                </c:pt>
                <c:pt idx="1623">
                  <c:v>5.4210000000000001E-2</c:v>
                </c:pt>
                <c:pt idx="1624">
                  <c:v>5.4239999999999997E-2</c:v>
                </c:pt>
                <c:pt idx="1625">
                  <c:v>5.4269999999999999E-2</c:v>
                </c:pt>
                <c:pt idx="1626">
                  <c:v>5.4309999999999997E-2</c:v>
                </c:pt>
                <c:pt idx="1627">
                  <c:v>5.4329999999999996E-2</c:v>
                </c:pt>
                <c:pt idx="1628">
                  <c:v>5.4390000000000001E-2</c:v>
                </c:pt>
                <c:pt idx="1629">
                  <c:v>5.441E-2</c:v>
                </c:pt>
                <c:pt idx="1630">
                  <c:v>5.4460000000000001E-2</c:v>
                </c:pt>
                <c:pt idx="1631">
                  <c:v>5.4480000000000001E-2</c:v>
                </c:pt>
                <c:pt idx="1632">
                  <c:v>5.4519999999999999E-2</c:v>
                </c:pt>
                <c:pt idx="1633">
                  <c:v>5.4539999999999998E-2</c:v>
                </c:pt>
                <c:pt idx="1634">
                  <c:v>5.4559999999999997E-2</c:v>
                </c:pt>
                <c:pt idx="1635">
                  <c:v>5.4599999999999996E-2</c:v>
                </c:pt>
                <c:pt idx="1636">
                  <c:v>5.4649999999999997E-2</c:v>
                </c:pt>
                <c:pt idx="1637">
                  <c:v>5.4669999999999996E-2</c:v>
                </c:pt>
                <c:pt idx="1638">
                  <c:v>5.4689999999999996E-2</c:v>
                </c:pt>
                <c:pt idx="1639">
                  <c:v>5.4719999999999998E-2</c:v>
                </c:pt>
                <c:pt idx="1640">
                  <c:v>5.4739999999999997E-2</c:v>
                </c:pt>
                <c:pt idx="1641">
                  <c:v>5.4769999999999999E-2</c:v>
                </c:pt>
                <c:pt idx="1642">
                  <c:v>5.4800000000000001E-2</c:v>
                </c:pt>
                <c:pt idx="1643">
                  <c:v>5.4849999999999996E-2</c:v>
                </c:pt>
                <c:pt idx="1644">
                  <c:v>5.4890000000000001E-2</c:v>
                </c:pt>
                <c:pt idx="1645">
                  <c:v>5.493E-2</c:v>
                </c:pt>
                <c:pt idx="1646">
                  <c:v>5.4969999999999998E-2</c:v>
                </c:pt>
                <c:pt idx="1647">
                  <c:v>5.4980000000000001E-2</c:v>
                </c:pt>
                <c:pt idx="1648">
                  <c:v>5.5019999999999999E-2</c:v>
                </c:pt>
                <c:pt idx="1649">
                  <c:v>5.5050000000000002E-2</c:v>
                </c:pt>
                <c:pt idx="1650">
                  <c:v>5.5059999999999998E-2</c:v>
                </c:pt>
                <c:pt idx="1651">
                  <c:v>5.5099999999999996E-2</c:v>
                </c:pt>
                <c:pt idx="1652">
                  <c:v>5.5140000000000002E-2</c:v>
                </c:pt>
                <c:pt idx="1653">
                  <c:v>5.5199999999999999E-2</c:v>
                </c:pt>
                <c:pt idx="1654">
                  <c:v>5.5230000000000001E-2</c:v>
                </c:pt>
                <c:pt idx="1655">
                  <c:v>5.527E-2</c:v>
                </c:pt>
                <c:pt idx="1656">
                  <c:v>5.5289999999999999E-2</c:v>
                </c:pt>
                <c:pt idx="1657">
                  <c:v>5.5309999999999998E-2</c:v>
                </c:pt>
                <c:pt idx="1658">
                  <c:v>5.5349999999999996E-2</c:v>
                </c:pt>
                <c:pt idx="1659">
                  <c:v>5.5369999999999996E-2</c:v>
                </c:pt>
                <c:pt idx="1660">
                  <c:v>5.5399999999999998E-2</c:v>
                </c:pt>
                <c:pt idx="1661">
                  <c:v>5.5439999999999996E-2</c:v>
                </c:pt>
                <c:pt idx="1662">
                  <c:v>5.5480000000000002E-2</c:v>
                </c:pt>
                <c:pt idx="1663">
                  <c:v>5.5489999999999998E-2</c:v>
                </c:pt>
                <c:pt idx="1664">
                  <c:v>5.5549999999999995E-2</c:v>
                </c:pt>
                <c:pt idx="1665">
                  <c:v>5.5590000000000001E-2</c:v>
                </c:pt>
                <c:pt idx="1666">
                  <c:v>5.5599999999999997E-2</c:v>
                </c:pt>
                <c:pt idx="1667">
                  <c:v>5.5629999999999999E-2</c:v>
                </c:pt>
                <c:pt idx="1668">
                  <c:v>5.5660000000000001E-2</c:v>
                </c:pt>
                <c:pt idx="1669">
                  <c:v>5.5689999999999996E-2</c:v>
                </c:pt>
                <c:pt idx="1670">
                  <c:v>5.5739999999999998E-2</c:v>
                </c:pt>
                <c:pt idx="1671">
                  <c:v>5.5779999999999996E-2</c:v>
                </c:pt>
                <c:pt idx="1672">
                  <c:v>5.5820000000000002E-2</c:v>
                </c:pt>
                <c:pt idx="1673">
                  <c:v>5.586E-2</c:v>
                </c:pt>
                <c:pt idx="1674">
                  <c:v>5.5910000000000001E-2</c:v>
                </c:pt>
                <c:pt idx="1675">
                  <c:v>5.5919999999999997E-2</c:v>
                </c:pt>
                <c:pt idx="1676">
                  <c:v>5.5969999999999999E-2</c:v>
                </c:pt>
                <c:pt idx="1677">
                  <c:v>5.5989999999999998E-2</c:v>
                </c:pt>
                <c:pt idx="1678">
                  <c:v>5.6029999999999996E-2</c:v>
                </c:pt>
                <c:pt idx="1679">
                  <c:v>5.604E-2</c:v>
                </c:pt>
                <c:pt idx="1680">
                  <c:v>5.611E-2</c:v>
                </c:pt>
                <c:pt idx="1681">
                  <c:v>5.6129999999999999E-2</c:v>
                </c:pt>
                <c:pt idx="1682">
                  <c:v>5.6180000000000001E-2</c:v>
                </c:pt>
                <c:pt idx="1683">
                  <c:v>5.62E-2</c:v>
                </c:pt>
                <c:pt idx="1684">
                  <c:v>5.6229999999999995E-2</c:v>
                </c:pt>
                <c:pt idx="1685">
                  <c:v>5.6270000000000001E-2</c:v>
                </c:pt>
                <c:pt idx="1686">
                  <c:v>5.6299999999999996E-2</c:v>
                </c:pt>
                <c:pt idx="1687">
                  <c:v>5.6349999999999997E-2</c:v>
                </c:pt>
                <c:pt idx="1688">
                  <c:v>5.638E-2</c:v>
                </c:pt>
                <c:pt idx="1689">
                  <c:v>5.6399999999999999E-2</c:v>
                </c:pt>
                <c:pt idx="1690">
                  <c:v>5.6439999999999997E-2</c:v>
                </c:pt>
                <c:pt idx="1691">
                  <c:v>5.6459999999999996E-2</c:v>
                </c:pt>
                <c:pt idx="1692">
                  <c:v>5.6479999999999995E-2</c:v>
                </c:pt>
                <c:pt idx="1693">
                  <c:v>5.6520000000000001E-2</c:v>
                </c:pt>
                <c:pt idx="1694">
                  <c:v>5.6549999999999996E-2</c:v>
                </c:pt>
                <c:pt idx="1695">
                  <c:v>5.6569999999999995E-2</c:v>
                </c:pt>
                <c:pt idx="1696">
                  <c:v>5.6610000000000001E-2</c:v>
                </c:pt>
                <c:pt idx="1697">
                  <c:v>5.6619999999999997E-2</c:v>
                </c:pt>
                <c:pt idx="1698">
                  <c:v>5.6680000000000001E-2</c:v>
                </c:pt>
                <c:pt idx="1699">
                  <c:v>5.6680000000000001E-2</c:v>
                </c:pt>
                <c:pt idx="1700">
                  <c:v>5.6729999999999996E-2</c:v>
                </c:pt>
                <c:pt idx="1701">
                  <c:v>5.6770000000000001E-2</c:v>
                </c:pt>
                <c:pt idx="1702">
                  <c:v>5.6819999999999996E-2</c:v>
                </c:pt>
                <c:pt idx="1703">
                  <c:v>5.6840000000000002E-2</c:v>
                </c:pt>
                <c:pt idx="1704">
                  <c:v>5.6919999999999998E-2</c:v>
                </c:pt>
                <c:pt idx="1705">
                  <c:v>5.6919999999999998E-2</c:v>
                </c:pt>
                <c:pt idx="1706">
                  <c:v>5.697E-2</c:v>
                </c:pt>
                <c:pt idx="1707">
                  <c:v>5.6999999999999995E-2</c:v>
                </c:pt>
                <c:pt idx="1708">
                  <c:v>5.704E-2</c:v>
                </c:pt>
                <c:pt idx="1709">
                  <c:v>5.7069999999999996E-2</c:v>
                </c:pt>
                <c:pt idx="1710">
                  <c:v>5.7089999999999995E-2</c:v>
                </c:pt>
                <c:pt idx="1711">
                  <c:v>5.7139999999999996E-2</c:v>
                </c:pt>
                <c:pt idx="1712">
                  <c:v>5.7149999999999999E-2</c:v>
                </c:pt>
                <c:pt idx="1713">
                  <c:v>5.7189999999999998E-2</c:v>
                </c:pt>
                <c:pt idx="1714">
                  <c:v>5.7200000000000001E-2</c:v>
                </c:pt>
                <c:pt idx="1715">
                  <c:v>5.7259999999999998E-2</c:v>
                </c:pt>
                <c:pt idx="1716">
                  <c:v>5.7279999999999998E-2</c:v>
                </c:pt>
                <c:pt idx="1717">
                  <c:v>5.7329999999999999E-2</c:v>
                </c:pt>
                <c:pt idx="1718">
                  <c:v>5.7360000000000001E-2</c:v>
                </c:pt>
                <c:pt idx="1719">
                  <c:v>5.7389999999999997E-2</c:v>
                </c:pt>
                <c:pt idx="1720">
                  <c:v>5.7419999999999999E-2</c:v>
                </c:pt>
                <c:pt idx="1721">
                  <c:v>5.7450000000000001E-2</c:v>
                </c:pt>
                <c:pt idx="1722">
                  <c:v>5.7489999999999999E-2</c:v>
                </c:pt>
                <c:pt idx="1723">
                  <c:v>5.7509999999999999E-2</c:v>
                </c:pt>
                <c:pt idx="1724">
                  <c:v>5.7509999999999999E-2</c:v>
                </c:pt>
                <c:pt idx="1725">
                  <c:v>5.7549999999999997E-2</c:v>
                </c:pt>
                <c:pt idx="1726">
                  <c:v>5.7589999999999995E-2</c:v>
                </c:pt>
                <c:pt idx="1727">
                  <c:v>5.7619999999999998E-2</c:v>
                </c:pt>
                <c:pt idx="1728">
                  <c:v>5.7679999999999995E-2</c:v>
                </c:pt>
                <c:pt idx="1729">
                  <c:v>5.774E-2</c:v>
                </c:pt>
                <c:pt idx="1730">
                  <c:v>5.7759999999999999E-2</c:v>
                </c:pt>
                <c:pt idx="1731">
                  <c:v>5.7799999999999997E-2</c:v>
                </c:pt>
                <c:pt idx="1732">
                  <c:v>5.7839999999999996E-2</c:v>
                </c:pt>
                <c:pt idx="1733">
                  <c:v>5.7860000000000002E-2</c:v>
                </c:pt>
                <c:pt idx="1734">
                  <c:v>5.7889999999999997E-2</c:v>
                </c:pt>
                <c:pt idx="1735">
                  <c:v>5.7919999999999999E-2</c:v>
                </c:pt>
                <c:pt idx="1736">
                  <c:v>5.7929999999999995E-2</c:v>
                </c:pt>
                <c:pt idx="1737">
                  <c:v>5.7970000000000001E-2</c:v>
                </c:pt>
                <c:pt idx="1738">
                  <c:v>5.8019999999999995E-2</c:v>
                </c:pt>
                <c:pt idx="1739">
                  <c:v>5.806E-2</c:v>
                </c:pt>
                <c:pt idx="1740">
                  <c:v>5.8089999999999996E-2</c:v>
                </c:pt>
                <c:pt idx="1741">
                  <c:v>5.8119999999999998E-2</c:v>
                </c:pt>
                <c:pt idx="1742">
                  <c:v>5.815E-2</c:v>
                </c:pt>
                <c:pt idx="1743">
                  <c:v>5.8189999999999999E-2</c:v>
                </c:pt>
                <c:pt idx="1744">
                  <c:v>5.8229999999999997E-2</c:v>
                </c:pt>
                <c:pt idx="1745">
                  <c:v>5.8249999999999996E-2</c:v>
                </c:pt>
                <c:pt idx="1746">
                  <c:v>5.8290000000000002E-2</c:v>
                </c:pt>
                <c:pt idx="1747">
                  <c:v>5.8339999999999996E-2</c:v>
                </c:pt>
                <c:pt idx="1748">
                  <c:v>5.8369999999999998E-2</c:v>
                </c:pt>
                <c:pt idx="1749">
                  <c:v>5.842E-2</c:v>
                </c:pt>
                <c:pt idx="1750">
                  <c:v>5.8449999999999995E-2</c:v>
                </c:pt>
                <c:pt idx="1751">
                  <c:v>5.8459999999999998E-2</c:v>
                </c:pt>
                <c:pt idx="1752">
                  <c:v>5.8499999999999996E-2</c:v>
                </c:pt>
                <c:pt idx="1753">
                  <c:v>5.851E-2</c:v>
                </c:pt>
                <c:pt idx="1754">
                  <c:v>5.8549999999999998E-2</c:v>
                </c:pt>
                <c:pt idx="1755">
                  <c:v>5.8569999999999997E-2</c:v>
                </c:pt>
                <c:pt idx="1756">
                  <c:v>5.8599999999999999E-2</c:v>
                </c:pt>
                <c:pt idx="1757">
                  <c:v>5.8639999999999998E-2</c:v>
                </c:pt>
                <c:pt idx="1758">
                  <c:v>5.8679999999999996E-2</c:v>
                </c:pt>
                <c:pt idx="1759">
                  <c:v>5.8699999999999995E-2</c:v>
                </c:pt>
                <c:pt idx="1760">
                  <c:v>5.8769999999999996E-2</c:v>
                </c:pt>
                <c:pt idx="1761">
                  <c:v>5.8779999999999999E-2</c:v>
                </c:pt>
                <c:pt idx="1762">
                  <c:v>5.8839999999999996E-2</c:v>
                </c:pt>
                <c:pt idx="1763">
                  <c:v>5.885E-2</c:v>
                </c:pt>
                <c:pt idx="1764">
                  <c:v>5.8889999999999998E-2</c:v>
                </c:pt>
                <c:pt idx="1765">
                  <c:v>5.8939999999999999E-2</c:v>
                </c:pt>
                <c:pt idx="1766">
                  <c:v>5.8959999999999999E-2</c:v>
                </c:pt>
                <c:pt idx="1767">
                  <c:v>5.901E-2</c:v>
                </c:pt>
                <c:pt idx="1768">
                  <c:v>5.9029999999999999E-2</c:v>
                </c:pt>
                <c:pt idx="1769">
                  <c:v>5.9080000000000001E-2</c:v>
                </c:pt>
                <c:pt idx="1770">
                  <c:v>5.9089999999999997E-2</c:v>
                </c:pt>
                <c:pt idx="1771">
                  <c:v>5.9119999999999999E-2</c:v>
                </c:pt>
                <c:pt idx="1772">
                  <c:v>5.9139999999999998E-2</c:v>
                </c:pt>
                <c:pt idx="1773">
                  <c:v>5.917E-2</c:v>
                </c:pt>
                <c:pt idx="1774">
                  <c:v>5.9209999999999999E-2</c:v>
                </c:pt>
                <c:pt idx="1775">
                  <c:v>5.9240000000000001E-2</c:v>
                </c:pt>
                <c:pt idx="1776">
                  <c:v>5.926E-2</c:v>
                </c:pt>
                <c:pt idx="1777">
                  <c:v>5.9299999999999999E-2</c:v>
                </c:pt>
                <c:pt idx="1778">
                  <c:v>5.9339999999999997E-2</c:v>
                </c:pt>
                <c:pt idx="1779">
                  <c:v>5.9369999999999999E-2</c:v>
                </c:pt>
                <c:pt idx="1780">
                  <c:v>5.9409999999999998E-2</c:v>
                </c:pt>
                <c:pt idx="1781">
                  <c:v>5.9449999999999996E-2</c:v>
                </c:pt>
                <c:pt idx="1782">
                  <c:v>5.9449999999999996E-2</c:v>
                </c:pt>
                <c:pt idx="1783">
                  <c:v>5.9499999999999997E-2</c:v>
                </c:pt>
                <c:pt idx="1784">
                  <c:v>5.953E-2</c:v>
                </c:pt>
                <c:pt idx="1785">
                  <c:v>5.9569999999999998E-2</c:v>
                </c:pt>
                <c:pt idx="1786">
                  <c:v>5.96E-2</c:v>
                </c:pt>
                <c:pt idx="1787">
                  <c:v>5.9650000000000002E-2</c:v>
                </c:pt>
                <c:pt idx="1788">
                  <c:v>5.969E-2</c:v>
                </c:pt>
                <c:pt idx="1789">
                  <c:v>5.9709999999999999E-2</c:v>
                </c:pt>
                <c:pt idx="1790">
                  <c:v>5.9740000000000001E-2</c:v>
                </c:pt>
                <c:pt idx="1791">
                  <c:v>5.9769999999999997E-2</c:v>
                </c:pt>
                <c:pt idx="1792">
                  <c:v>5.9809999999999995E-2</c:v>
                </c:pt>
                <c:pt idx="1793">
                  <c:v>5.985E-2</c:v>
                </c:pt>
                <c:pt idx="1794">
                  <c:v>5.9879999999999996E-2</c:v>
                </c:pt>
                <c:pt idx="1795">
                  <c:v>5.9929999999999997E-2</c:v>
                </c:pt>
                <c:pt idx="1796">
                  <c:v>5.9959999999999999E-2</c:v>
                </c:pt>
                <c:pt idx="1797">
                  <c:v>6.0019999999999997E-2</c:v>
                </c:pt>
                <c:pt idx="1798">
                  <c:v>6.0039999999999996E-2</c:v>
                </c:pt>
                <c:pt idx="1799">
                  <c:v>6.0080000000000001E-2</c:v>
                </c:pt>
                <c:pt idx="1800">
                  <c:v>6.012E-2</c:v>
                </c:pt>
                <c:pt idx="1801">
                  <c:v>6.0159999999999998E-2</c:v>
                </c:pt>
                <c:pt idx="1802">
                  <c:v>6.0199999999999997E-2</c:v>
                </c:pt>
                <c:pt idx="1803">
                  <c:v>6.0249999999999998E-2</c:v>
                </c:pt>
                <c:pt idx="1804">
                  <c:v>6.0260000000000001E-2</c:v>
                </c:pt>
                <c:pt idx="1805">
                  <c:v>6.0299999999999999E-2</c:v>
                </c:pt>
                <c:pt idx="1806">
                  <c:v>6.0309999999999996E-2</c:v>
                </c:pt>
                <c:pt idx="1807">
                  <c:v>6.0350000000000001E-2</c:v>
                </c:pt>
                <c:pt idx="1808">
                  <c:v>6.037E-2</c:v>
                </c:pt>
                <c:pt idx="1809">
                  <c:v>6.0379999999999996E-2</c:v>
                </c:pt>
                <c:pt idx="1810">
                  <c:v>6.0420000000000001E-2</c:v>
                </c:pt>
                <c:pt idx="1811">
                  <c:v>6.0440000000000001E-2</c:v>
                </c:pt>
                <c:pt idx="1812">
                  <c:v>6.0479999999999999E-2</c:v>
                </c:pt>
                <c:pt idx="1813">
                  <c:v>6.0510000000000001E-2</c:v>
                </c:pt>
                <c:pt idx="1814">
                  <c:v>6.0559999999999996E-2</c:v>
                </c:pt>
                <c:pt idx="1815">
                  <c:v>6.0600000000000001E-2</c:v>
                </c:pt>
                <c:pt idx="1816">
                  <c:v>6.0629999999999996E-2</c:v>
                </c:pt>
                <c:pt idx="1817">
                  <c:v>6.0659999999999999E-2</c:v>
                </c:pt>
                <c:pt idx="1818">
                  <c:v>6.0690000000000001E-2</c:v>
                </c:pt>
                <c:pt idx="1819">
                  <c:v>6.0699999999999997E-2</c:v>
                </c:pt>
                <c:pt idx="1820">
                  <c:v>6.0760000000000002E-2</c:v>
                </c:pt>
                <c:pt idx="1821">
                  <c:v>6.0809999999999996E-2</c:v>
                </c:pt>
                <c:pt idx="1822">
                  <c:v>6.0819999999999999E-2</c:v>
                </c:pt>
                <c:pt idx="1823">
                  <c:v>6.0859999999999997E-2</c:v>
                </c:pt>
                <c:pt idx="1824">
                  <c:v>6.089E-2</c:v>
                </c:pt>
                <c:pt idx="1825">
                  <c:v>6.0929999999999998E-2</c:v>
                </c:pt>
                <c:pt idx="1826">
                  <c:v>6.0969999999999996E-2</c:v>
                </c:pt>
                <c:pt idx="1827">
                  <c:v>6.0989999999999996E-2</c:v>
                </c:pt>
                <c:pt idx="1828">
                  <c:v>6.1030000000000001E-2</c:v>
                </c:pt>
                <c:pt idx="1829">
                  <c:v>6.1059999999999996E-2</c:v>
                </c:pt>
                <c:pt idx="1830">
                  <c:v>6.1089999999999998E-2</c:v>
                </c:pt>
                <c:pt idx="1831">
                  <c:v>6.1120000000000001E-2</c:v>
                </c:pt>
                <c:pt idx="1832">
                  <c:v>6.114E-2</c:v>
                </c:pt>
                <c:pt idx="1833">
                  <c:v>6.1169999999999995E-2</c:v>
                </c:pt>
                <c:pt idx="1834">
                  <c:v>6.1190000000000001E-2</c:v>
                </c:pt>
                <c:pt idx="1835">
                  <c:v>6.1249999999999999E-2</c:v>
                </c:pt>
                <c:pt idx="1836">
                  <c:v>6.1269999999999998E-2</c:v>
                </c:pt>
                <c:pt idx="1837">
                  <c:v>6.1309999999999996E-2</c:v>
                </c:pt>
                <c:pt idx="1838">
                  <c:v>6.1359999999999998E-2</c:v>
                </c:pt>
                <c:pt idx="1839">
                  <c:v>6.139E-2</c:v>
                </c:pt>
                <c:pt idx="1840">
                  <c:v>6.1429999999999998E-2</c:v>
                </c:pt>
                <c:pt idx="1841">
                  <c:v>6.1469999999999997E-2</c:v>
                </c:pt>
                <c:pt idx="1842">
                  <c:v>6.148E-2</c:v>
                </c:pt>
                <c:pt idx="1843">
                  <c:v>6.1509999999999995E-2</c:v>
                </c:pt>
                <c:pt idx="1844">
                  <c:v>6.1550000000000001E-2</c:v>
                </c:pt>
                <c:pt idx="1845">
                  <c:v>6.1589999999999999E-2</c:v>
                </c:pt>
                <c:pt idx="1846">
                  <c:v>6.1599999999999995E-2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6.1809999999999997E-2</c:v>
                </c:pt>
                <c:pt idx="1852">
                  <c:v>6.182E-2</c:v>
                </c:pt>
                <c:pt idx="1853">
                  <c:v>6.1859999999999998E-2</c:v>
                </c:pt>
                <c:pt idx="1854">
                  <c:v>6.1890000000000001E-2</c:v>
                </c:pt>
                <c:pt idx="1855">
                  <c:v>6.191E-2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6.2009999999999996E-2</c:v>
                </c:pt>
                <c:pt idx="1859">
                  <c:v>6.2039999999999998E-2</c:v>
                </c:pt>
                <c:pt idx="1860">
                  <c:v>6.207E-2</c:v>
                </c:pt>
                <c:pt idx="1861">
                  <c:v>6.2079999999999996E-2</c:v>
                </c:pt>
                <c:pt idx="1862">
                  <c:v>6.2129999999999998E-2</c:v>
                </c:pt>
                <c:pt idx="1863">
                  <c:v>6.216E-2</c:v>
                </c:pt>
                <c:pt idx="1864">
                  <c:v>6.2199999999999998E-2</c:v>
                </c:pt>
                <c:pt idx="1865">
                  <c:v>6.2259999999999996E-2</c:v>
                </c:pt>
                <c:pt idx="1866">
                  <c:v>6.2289999999999998E-2</c:v>
                </c:pt>
                <c:pt idx="1867">
                  <c:v>6.232E-2</c:v>
                </c:pt>
                <c:pt idx="1868">
                  <c:v>6.2349999999999996E-2</c:v>
                </c:pt>
                <c:pt idx="1869">
                  <c:v>6.2399999999999997E-2</c:v>
                </c:pt>
                <c:pt idx="1870">
                  <c:v>6.2429999999999999E-2</c:v>
                </c:pt>
                <c:pt idx="1871">
                  <c:v>6.2469999999999998E-2</c:v>
                </c:pt>
                <c:pt idx="1872">
                  <c:v>6.2489999999999997E-2</c:v>
                </c:pt>
                <c:pt idx="1873">
                  <c:v>6.2509999999999996E-2</c:v>
                </c:pt>
                <c:pt idx="1874">
                  <c:v>6.2539999999999998E-2</c:v>
                </c:pt>
                <c:pt idx="1875">
                  <c:v>6.2570000000000001E-2</c:v>
                </c:pt>
                <c:pt idx="1876">
                  <c:v>6.2579999999999997E-2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6.2740000000000004E-2</c:v>
                </c:pt>
                <c:pt idx="1881">
                  <c:v>6.2789999999999999E-2</c:v>
                </c:pt>
                <c:pt idx="1882">
                  <c:v>6.2789999999999999E-2</c:v>
                </c:pt>
                <c:pt idx="1883">
                  <c:v>6.2839999999999993E-2</c:v>
                </c:pt>
                <c:pt idx="1884">
                  <c:v>6.2869999999999995E-2</c:v>
                </c:pt>
                <c:pt idx="1885">
                  <c:v>6.2879999999999991E-2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6.3009999999999997E-2</c:v>
                </c:pt>
                <c:pt idx="1889">
                  <c:v>6.3039999999999999E-2</c:v>
                </c:pt>
                <c:pt idx="1890">
                  <c:v>6.3089999999999993E-2</c:v>
                </c:pt>
                <c:pt idx="1891">
                  <c:v>6.3100000000000003E-2</c:v>
                </c:pt>
                <c:pt idx="1892">
                  <c:v>6.3140000000000002E-2</c:v>
                </c:pt>
                <c:pt idx="1893">
                  <c:v>6.3170000000000004E-2</c:v>
                </c:pt>
                <c:pt idx="1894">
                  <c:v>6.3199999999999992E-2</c:v>
                </c:pt>
                <c:pt idx="1895">
                  <c:v>6.3240000000000005E-2</c:v>
                </c:pt>
                <c:pt idx="1896">
                  <c:v>6.3269999999999993E-2</c:v>
                </c:pt>
                <c:pt idx="1897">
                  <c:v>6.3299999999999995E-2</c:v>
                </c:pt>
                <c:pt idx="1898">
                  <c:v>6.336E-2</c:v>
                </c:pt>
                <c:pt idx="1899">
                  <c:v>6.3390000000000002E-2</c:v>
                </c:pt>
                <c:pt idx="1900">
                  <c:v>6.3420000000000004E-2</c:v>
                </c:pt>
                <c:pt idx="1901">
                  <c:v>6.3479999999999995E-2</c:v>
                </c:pt>
                <c:pt idx="1902">
                  <c:v>6.3490000000000005E-2</c:v>
                </c:pt>
                <c:pt idx="1903">
                  <c:v>6.3539999999999999E-2</c:v>
                </c:pt>
                <c:pt idx="1904">
                  <c:v>6.3559999999999992E-2</c:v>
                </c:pt>
                <c:pt idx="1905">
                  <c:v>6.3600000000000004E-2</c:v>
                </c:pt>
                <c:pt idx="1906">
                  <c:v>6.3640000000000002E-2</c:v>
                </c:pt>
                <c:pt idx="1907">
                  <c:v>6.368E-2</c:v>
                </c:pt>
                <c:pt idx="1908">
                  <c:v>6.3699999999999993E-2</c:v>
                </c:pt>
                <c:pt idx="1909">
                  <c:v>6.3729999999999995E-2</c:v>
                </c:pt>
                <c:pt idx="1910">
                  <c:v>6.3769999999999993E-2</c:v>
                </c:pt>
                <c:pt idx="1911">
                  <c:v>6.3789999999999999E-2</c:v>
                </c:pt>
                <c:pt idx="1912">
                  <c:v>6.3799999999999996E-2</c:v>
                </c:pt>
                <c:pt idx="1913">
                  <c:v>6.3850000000000004E-2</c:v>
                </c:pt>
                <c:pt idx="1914">
                  <c:v>6.3879999999999992E-2</c:v>
                </c:pt>
                <c:pt idx="1915">
                  <c:v>6.3949999999999993E-2</c:v>
                </c:pt>
                <c:pt idx="1916">
                  <c:v>6.3960000000000003E-2</c:v>
                </c:pt>
                <c:pt idx="1917">
                  <c:v>6.4009999999999997E-2</c:v>
                </c:pt>
                <c:pt idx="1918">
                  <c:v>6.4049999999999996E-2</c:v>
                </c:pt>
                <c:pt idx="1919">
                  <c:v>6.404E-2</c:v>
                </c:pt>
                <c:pt idx="1920">
                  <c:v>6.4079999999999998E-2</c:v>
                </c:pt>
                <c:pt idx="1921">
                  <c:v>6.4129999999999993E-2</c:v>
                </c:pt>
                <c:pt idx="1922">
                  <c:v>6.4180000000000001E-2</c:v>
                </c:pt>
                <c:pt idx="1923">
                  <c:v>6.4189999999999997E-2</c:v>
                </c:pt>
                <c:pt idx="1924">
                  <c:v>6.4219999999999999E-2</c:v>
                </c:pt>
                <c:pt idx="1925">
                  <c:v>6.4269999999999994E-2</c:v>
                </c:pt>
                <c:pt idx="1926">
                  <c:v>6.4309999999999992E-2</c:v>
                </c:pt>
                <c:pt idx="1927">
                  <c:v>6.4329999999999998E-2</c:v>
                </c:pt>
                <c:pt idx="1928">
                  <c:v>6.4350000000000004E-2</c:v>
                </c:pt>
                <c:pt idx="1929">
                  <c:v>6.4409999999999995E-2</c:v>
                </c:pt>
                <c:pt idx="1930">
                  <c:v>6.4430000000000001E-2</c:v>
                </c:pt>
                <c:pt idx="1931">
                  <c:v>6.447E-2</c:v>
                </c:pt>
                <c:pt idx="1932">
                  <c:v>6.4500000000000002E-2</c:v>
                </c:pt>
                <c:pt idx="1933">
                  <c:v>6.4530000000000004E-2</c:v>
                </c:pt>
                <c:pt idx="1934">
                  <c:v>6.4559999999999992E-2</c:v>
                </c:pt>
                <c:pt idx="1935">
                  <c:v>6.4600000000000005E-2</c:v>
                </c:pt>
                <c:pt idx="1936">
                  <c:v>6.4640000000000003E-2</c:v>
                </c:pt>
                <c:pt idx="1937">
                  <c:v>6.4680000000000001E-2</c:v>
                </c:pt>
                <c:pt idx="1938">
                  <c:v>6.4699999999999994E-2</c:v>
                </c:pt>
                <c:pt idx="1939">
                  <c:v>6.4739999999999992E-2</c:v>
                </c:pt>
                <c:pt idx="1940">
                  <c:v>6.4769999999999994E-2</c:v>
                </c:pt>
                <c:pt idx="1941">
                  <c:v>6.4799999999999996E-2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6.4869999999999997E-2</c:v>
                </c:pt>
                <c:pt idx="1945">
                  <c:v>6.4919999999999992E-2</c:v>
                </c:pt>
                <c:pt idx="1946">
                  <c:v>6.4930000000000002E-2</c:v>
                </c:pt>
                <c:pt idx="1947">
                  <c:v>6.4949999999999994E-2</c:v>
                </c:pt>
                <c:pt idx="1948">
                  <c:v>6.4979999999999996E-2</c:v>
                </c:pt>
                <c:pt idx="1949">
                  <c:v>6.5030000000000004E-2</c:v>
                </c:pt>
                <c:pt idx="1950">
                  <c:v>6.5070000000000003E-2</c:v>
                </c:pt>
                <c:pt idx="1951">
                  <c:v>6.5110000000000001E-2</c:v>
                </c:pt>
                <c:pt idx="1952">
                  <c:v>6.515E-2</c:v>
                </c:pt>
                <c:pt idx="1953">
                  <c:v>6.5199999999999994E-2</c:v>
                </c:pt>
                <c:pt idx="1954">
                  <c:v>6.522E-2</c:v>
                </c:pt>
                <c:pt idx="1955">
                  <c:v>6.5250000000000002E-2</c:v>
                </c:pt>
                <c:pt idx="1956">
                  <c:v>6.5280000000000005E-2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6.5339999999999995E-2</c:v>
                </c:pt>
                <c:pt idx="1960">
                  <c:v>6.5390000000000004E-2</c:v>
                </c:pt>
                <c:pt idx="1961">
                  <c:v>6.5430000000000002E-2</c:v>
                </c:pt>
                <c:pt idx="1962">
                  <c:v>6.547E-2</c:v>
                </c:pt>
                <c:pt idx="1963">
                  <c:v>6.5500000000000003E-2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6.5640000000000004E-2</c:v>
                </c:pt>
                <c:pt idx="1967">
                  <c:v>6.5680000000000002E-2</c:v>
                </c:pt>
                <c:pt idx="1968">
                  <c:v>6.5710000000000005E-2</c:v>
                </c:pt>
                <c:pt idx="1969">
                  <c:v>6.5739999999999993E-2</c:v>
                </c:pt>
                <c:pt idx="1970">
                  <c:v>6.5780000000000005E-2</c:v>
                </c:pt>
                <c:pt idx="1971">
                  <c:v>6.5780000000000005E-2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6.5919999999999992E-2</c:v>
                </c:pt>
                <c:pt idx="1975">
                  <c:v>6.5949999999999995E-2</c:v>
                </c:pt>
                <c:pt idx="1976">
                  <c:v>6.5970000000000001E-2</c:v>
                </c:pt>
                <c:pt idx="1977">
                  <c:v>6.6009999999999999E-2</c:v>
                </c:pt>
                <c:pt idx="1978">
                  <c:v>6.6049999999999998E-2</c:v>
                </c:pt>
                <c:pt idx="1979">
                  <c:v>6.6089999999999996E-2</c:v>
                </c:pt>
                <c:pt idx="1980">
                  <c:v>6.6099999999999992E-2</c:v>
                </c:pt>
                <c:pt idx="1981">
                  <c:v>6.6129999999999994E-2</c:v>
                </c:pt>
                <c:pt idx="1982">
                  <c:v>6.615E-2</c:v>
                </c:pt>
                <c:pt idx="1983">
                  <c:v>6.6220000000000001E-2</c:v>
                </c:pt>
                <c:pt idx="1984">
                  <c:v>6.6220000000000001E-2</c:v>
                </c:pt>
                <c:pt idx="1985">
                  <c:v>6.6269999999999996E-2</c:v>
                </c:pt>
                <c:pt idx="1986">
                  <c:v>6.6309999999999994E-2</c:v>
                </c:pt>
                <c:pt idx="1987">
                  <c:v>6.6339999999999996E-2</c:v>
                </c:pt>
                <c:pt idx="1988">
                  <c:v>6.6379999999999995E-2</c:v>
                </c:pt>
                <c:pt idx="1989">
                  <c:v>6.6379999999999995E-2</c:v>
                </c:pt>
                <c:pt idx="1990">
                  <c:v>6.6430000000000003E-2</c:v>
                </c:pt>
                <c:pt idx="1991">
                  <c:v>6.6460000000000005E-2</c:v>
                </c:pt>
                <c:pt idx="1992">
                  <c:v>6.6479999999999997E-2</c:v>
                </c:pt>
                <c:pt idx="1993">
                  <c:v>6.6519999999999996E-2</c:v>
                </c:pt>
                <c:pt idx="1994">
                  <c:v>6.6549999999999998E-2</c:v>
                </c:pt>
                <c:pt idx="1995">
                  <c:v>6.6599999999999993E-2</c:v>
                </c:pt>
                <c:pt idx="1996">
                  <c:v>6.6629999999999995E-2</c:v>
                </c:pt>
                <c:pt idx="1997">
                  <c:v>6.6629999999999995E-2</c:v>
                </c:pt>
                <c:pt idx="1998">
                  <c:v>6.6669999999999993E-2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6.6790000000000002E-2</c:v>
                </c:pt>
                <c:pt idx="2002">
                  <c:v>6.6809999999999994E-2</c:v>
                </c:pt>
                <c:pt idx="2003">
                  <c:v>6.6849999999999993E-2</c:v>
                </c:pt>
                <c:pt idx="2004">
                  <c:v>6.6879999999999995E-2</c:v>
                </c:pt>
                <c:pt idx="2005">
                  <c:v>6.6930000000000003E-2</c:v>
                </c:pt>
                <c:pt idx="2006">
                  <c:v>6.6949999999999996E-2</c:v>
                </c:pt>
                <c:pt idx="2007">
                  <c:v>6.6989999999999994E-2</c:v>
                </c:pt>
                <c:pt idx="2008">
                  <c:v>6.7019999999999996E-2</c:v>
                </c:pt>
                <c:pt idx="2009">
                  <c:v>6.7040000000000002E-2</c:v>
                </c:pt>
                <c:pt idx="2010">
                  <c:v>6.7070000000000005E-2</c:v>
                </c:pt>
                <c:pt idx="2011">
                  <c:v>6.7099999999999993E-2</c:v>
                </c:pt>
                <c:pt idx="2012">
                  <c:v>6.7140000000000005E-2</c:v>
                </c:pt>
                <c:pt idx="2013">
                  <c:v>6.7150000000000001E-2</c:v>
                </c:pt>
                <c:pt idx="2014">
                  <c:v>6.719E-2</c:v>
                </c:pt>
                <c:pt idx="2015">
                  <c:v>6.7229999999999998E-2</c:v>
                </c:pt>
                <c:pt idx="2016">
                  <c:v>6.7279999999999993E-2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6.7349999999999993E-2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6.7699999999999996E-2</c:v>
                </c:pt>
                <c:pt idx="2030">
                  <c:v>6.7739999999999995E-2</c:v>
                </c:pt>
                <c:pt idx="2031">
                  <c:v>6.7790000000000003E-2</c:v>
                </c:pt>
                <c:pt idx="2032">
                  <c:v>6.7820000000000005E-2</c:v>
                </c:pt>
                <c:pt idx="2033">
                  <c:v>6.7839999999999998E-2</c:v>
                </c:pt>
                <c:pt idx="2034">
                  <c:v>6.7879999999999996E-2</c:v>
                </c:pt>
                <c:pt idx="2035">
                  <c:v>6.7930000000000004E-2</c:v>
                </c:pt>
                <c:pt idx="2036">
                  <c:v>6.7970000000000003E-2</c:v>
                </c:pt>
                <c:pt idx="2037">
                  <c:v>6.8000000000000005E-2</c:v>
                </c:pt>
                <c:pt idx="2038">
                  <c:v>6.8029999999999993E-2</c:v>
                </c:pt>
                <c:pt idx="2039">
                  <c:v>6.8080000000000002E-2</c:v>
                </c:pt>
                <c:pt idx="2040">
                  <c:v>6.8089999999999998E-2</c:v>
                </c:pt>
                <c:pt idx="2041">
                  <c:v>6.8139999999999992E-2</c:v>
                </c:pt>
                <c:pt idx="2042">
                  <c:v>6.8150000000000002E-2</c:v>
                </c:pt>
                <c:pt idx="2043">
                  <c:v>6.8199999999999997E-2</c:v>
                </c:pt>
                <c:pt idx="2044">
                  <c:v>6.8239999999999995E-2</c:v>
                </c:pt>
                <c:pt idx="2045">
                  <c:v>6.8269999999999997E-2</c:v>
                </c:pt>
                <c:pt idx="2046">
                  <c:v>6.8290000000000003E-2</c:v>
                </c:pt>
                <c:pt idx="2047">
                  <c:v>6.8319999999999992E-2</c:v>
                </c:pt>
                <c:pt idx="2048">
                  <c:v>6.8319999999999992E-2</c:v>
                </c:pt>
                <c:pt idx="2049">
                  <c:v>6.8349999999999994E-2</c:v>
                </c:pt>
                <c:pt idx="2050">
                  <c:v>6.8379999999999996E-2</c:v>
                </c:pt>
                <c:pt idx="2051">
                  <c:v>6.8440000000000001E-2</c:v>
                </c:pt>
                <c:pt idx="2052">
                  <c:v>6.8459999999999993E-2</c:v>
                </c:pt>
                <c:pt idx="2053">
                  <c:v>6.8519999999999998E-2</c:v>
                </c:pt>
                <c:pt idx="2054">
                  <c:v>6.855E-2</c:v>
                </c:pt>
                <c:pt idx="2055">
                  <c:v>6.8589999999999998E-2</c:v>
                </c:pt>
                <c:pt idx="2056">
                  <c:v>6.8610000000000004E-2</c:v>
                </c:pt>
                <c:pt idx="2057">
                  <c:v>6.8659999999999999E-2</c:v>
                </c:pt>
                <c:pt idx="2058">
                  <c:v>6.8699999999999997E-2</c:v>
                </c:pt>
                <c:pt idx="2059">
                  <c:v>6.8739999999999996E-2</c:v>
                </c:pt>
                <c:pt idx="2060">
                  <c:v>6.8769999999999998E-2</c:v>
                </c:pt>
                <c:pt idx="2061">
                  <c:v>6.8790000000000004E-2</c:v>
                </c:pt>
                <c:pt idx="2062">
                  <c:v>6.8819999999999992E-2</c:v>
                </c:pt>
                <c:pt idx="2063">
                  <c:v>6.8879999999999997E-2</c:v>
                </c:pt>
                <c:pt idx="2064">
                  <c:v>6.8900000000000003E-2</c:v>
                </c:pt>
                <c:pt idx="2065">
                  <c:v>6.8940000000000001E-2</c:v>
                </c:pt>
                <c:pt idx="2066">
                  <c:v>6.8959999999999994E-2</c:v>
                </c:pt>
                <c:pt idx="2067">
                  <c:v>6.8999999999999992E-2</c:v>
                </c:pt>
                <c:pt idx="2068">
                  <c:v>6.9029999999999994E-2</c:v>
                </c:pt>
                <c:pt idx="2069">
                  <c:v>6.9069999999999993E-2</c:v>
                </c:pt>
                <c:pt idx="2070">
                  <c:v>6.9099999999999995E-2</c:v>
                </c:pt>
                <c:pt idx="2071">
                  <c:v>6.9120000000000001E-2</c:v>
                </c:pt>
                <c:pt idx="2072">
                  <c:v>6.9120000000000001E-2</c:v>
                </c:pt>
                <c:pt idx="2073">
                  <c:v>6.9169999999999995E-2</c:v>
                </c:pt>
                <c:pt idx="2074">
                  <c:v>6.9220000000000004E-2</c:v>
                </c:pt>
                <c:pt idx="2075">
                  <c:v>6.9269999999999998E-2</c:v>
                </c:pt>
                <c:pt idx="2076">
                  <c:v>6.9279999999999994E-2</c:v>
                </c:pt>
                <c:pt idx="2077">
                  <c:v>6.9290000000000004E-2</c:v>
                </c:pt>
                <c:pt idx="2078">
                  <c:v>6.9319999999999993E-2</c:v>
                </c:pt>
                <c:pt idx="2079">
                  <c:v>6.9370000000000001E-2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6.9459999999999994E-2</c:v>
                </c:pt>
                <c:pt idx="2083">
                  <c:v>6.9489999999999996E-2</c:v>
                </c:pt>
                <c:pt idx="2084">
                  <c:v>6.9550000000000001E-2</c:v>
                </c:pt>
                <c:pt idx="2085">
                  <c:v>6.9580000000000003E-2</c:v>
                </c:pt>
                <c:pt idx="2086">
                  <c:v>6.9639999999999994E-2</c:v>
                </c:pt>
                <c:pt idx="2087">
                  <c:v>6.966E-2</c:v>
                </c:pt>
                <c:pt idx="2088">
                  <c:v>6.9699999999999998E-2</c:v>
                </c:pt>
                <c:pt idx="2089">
                  <c:v>6.9739999999999996E-2</c:v>
                </c:pt>
                <c:pt idx="2090">
                  <c:v>6.9779999999999995E-2</c:v>
                </c:pt>
                <c:pt idx="2091">
                  <c:v>6.9809999999999997E-2</c:v>
                </c:pt>
                <c:pt idx="2092">
                  <c:v>6.9800000000000001E-2</c:v>
                </c:pt>
                <c:pt idx="2093">
                  <c:v>6.9839999999999999E-2</c:v>
                </c:pt>
                <c:pt idx="2094">
                  <c:v>6.9859999999999992E-2</c:v>
                </c:pt>
                <c:pt idx="2095">
                  <c:v>6.9929999999999992E-2</c:v>
                </c:pt>
                <c:pt idx="2096">
                  <c:v>6.9959999999999994E-2</c:v>
                </c:pt>
                <c:pt idx="2097">
                  <c:v>6.9970000000000004E-2</c:v>
                </c:pt>
                <c:pt idx="2098">
                  <c:v>6.9980000000000001E-2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7.0109999999999992E-2</c:v>
                </c:pt>
                <c:pt idx="2102">
                  <c:v>7.0120000000000002E-2</c:v>
                </c:pt>
                <c:pt idx="2103">
                  <c:v>7.016E-2</c:v>
                </c:pt>
                <c:pt idx="2104">
                  <c:v>7.0230000000000001E-2</c:v>
                </c:pt>
                <c:pt idx="2105">
                  <c:v>7.0239999999999997E-2</c:v>
                </c:pt>
                <c:pt idx="2106">
                  <c:v>7.0309999999999997E-2</c:v>
                </c:pt>
                <c:pt idx="2107">
                  <c:v>7.0319999999999994E-2</c:v>
                </c:pt>
                <c:pt idx="2108">
                  <c:v>7.0379999999999998E-2</c:v>
                </c:pt>
                <c:pt idx="2109">
                  <c:v>7.0389999999999994E-2</c:v>
                </c:pt>
                <c:pt idx="2110">
                  <c:v>7.0419999999999996E-2</c:v>
                </c:pt>
                <c:pt idx="2111">
                  <c:v>7.0480000000000001E-2</c:v>
                </c:pt>
                <c:pt idx="2112">
                  <c:v>7.0489999999999997E-2</c:v>
                </c:pt>
                <c:pt idx="2113">
                  <c:v>7.0519999999999999E-2</c:v>
                </c:pt>
                <c:pt idx="2114">
                  <c:v>7.0539999999999992E-2</c:v>
                </c:pt>
                <c:pt idx="2115">
                  <c:v>7.0569999999999994E-2</c:v>
                </c:pt>
                <c:pt idx="2116">
                  <c:v>7.0599999999999996E-2</c:v>
                </c:pt>
                <c:pt idx="2117">
                  <c:v>7.0639999999999994E-2</c:v>
                </c:pt>
                <c:pt idx="2118">
                  <c:v>7.0679999999999993E-2</c:v>
                </c:pt>
                <c:pt idx="2119">
                  <c:v>7.0709999999999995E-2</c:v>
                </c:pt>
                <c:pt idx="2120">
                  <c:v>7.0739999999999997E-2</c:v>
                </c:pt>
                <c:pt idx="2121">
                  <c:v>7.0779999999999996E-2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7.0870000000000002E-2</c:v>
                </c:pt>
                <c:pt idx="2125">
                  <c:v>7.0919999999999997E-2</c:v>
                </c:pt>
                <c:pt idx="2126">
                  <c:v>7.0980000000000001E-2</c:v>
                </c:pt>
                <c:pt idx="2127">
                  <c:v>7.0989999999999998E-2</c:v>
                </c:pt>
                <c:pt idx="2128">
                  <c:v>7.0999999999999994E-2</c:v>
                </c:pt>
                <c:pt idx="2129">
                  <c:v>7.1039999999999992E-2</c:v>
                </c:pt>
                <c:pt idx="2130">
                  <c:v>7.1069999999999994E-2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7.1190000000000003E-2</c:v>
                </c:pt>
                <c:pt idx="2135">
                  <c:v>7.1230000000000002E-2</c:v>
                </c:pt>
                <c:pt idx="2136">
                  <c:v>7.1260000000000004E-2</c:v>
                </c:pt>
                <c:pt idx="2137">
                  <c:v>7.1300000000000002E-2</c:v>
                </c:pt>
                <c:pt idx="2138">
                  <c:v>7.1340000000000001E-2</c:v>
                </c:pt>
                <c:pt idx="2139">
                  <c:v>7.1400000000000005E-2</c:v>
                </c:pt>
                <c:pt idx="2140">
                  <c:v>7.1429999999999993E-2</c:v>
                </c:pt>
                <c:pt idx="2141">
                  <c:v>7.145E-2</c:v>
                </c:pt>
                <c:pt idx="2142">
                  <c:v>7.1489999999999998E-2</c:v>
                </c:pt>
                <c:pt idx="2143">
                  <c:v>7.1510000000000004E-2</c:v>
                </c:pt>
                <c:pt idx="2144">
                  <c:v>7.1529999999999996E-2</c:v>
                </c:pt>
                <c:pt idx="2145">
                  <c:v>7.1599999999999997E-2</c:v>
                </c:pt>
                <c:pt idx="2146">
                  <c:v>7.1599999999999997E-2</c:v>
                </c:pt>
                <c:pt idx="2147">
                  <c:v>7.1639999999999995E-2</c:v>
                </c:pt>
                <c:pt idx="2148">
                  <c:v>7.1669999999999998E-2</c:v>
                </c:pt>
                <c:pt idx="2149">
                  <c:v>7.1719999999999992E-2</c:v>
                </c:pt>
                <c:pt idx="2150">
                  <c:v>7.1739999999999998E-2</c:v>
                </c:pt>
                <c:pt idx="2151">
                  <c:v>7.1779999999999997E-2</c:v>
                </c:pt>
                <c:pt idx="2152">
                  <c:v>7.1800000000000003E-2</c:v>
                </c:pt>
                <c:pt idx="2153">
                  <c:v>7.1840000000000001E-2</c:v>
                </c:pt>
                <c:pt idx="2154">
                  <c:v>7.1889999999999996E-2</c:v>
                </c:pt>
                <c:pt idx="2155">
                  <c:v>7.1910000000000002E-2</c:v>
                </c:pt>
                <c:pt idx="2156">
                  <c:v>7.1959999999999996E-2</c:v>
                </c:pt>
                <c:pt idx="2157">
                  <c:v>7.1969999999999992E-2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7.2069999999999995E-2</c:v>
                </c:pt>
                <c:pt idx="2161">
                  <c:v>7.2109999999999994E-2</c:v>
                </c:pt>
                <c:pt idx="2162">
                  <c:v>7.2149999999999992E-2</c:v>
                </c:pt>
                <c:pt idx="2163">
                  <c:v>7.2160000000000002E-2</c:v>
                </c:pt>
                <c:pt idx="2164">
                  <c:v>7.2230000000000003E-2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7.2329999999999992E-2</c:v>
                </c:pt>
                <c:pt idx="2168">
                  <c:v>7.2349999999999998E-2</c:v>
                </c:pt>
                <c:pt idx="2169">
                  <c:v>7.2399999999999992E-2</c:v>
                </c:pt>
                <c:pt idx="2170">
                  <c:v>7.2429999999999994E-2</c:v>
                </c:pt>
                <c:pt idx="2171">
                  <c:v>7.2440000000000004E-2</c:v>
                </c:pt>
                <c:pt idx="2172">
                  <c:v>7.2480000000000003E-2</c:v>
                </c:pt>
                <c:pt idx="2173">
                  <c:v>7.2520000000000001E-2</c:v>
                </c:pt>
                <c:pt idx="2174">
                  <c:v>7.2559999999999999E-2</c:v>
                </c:pt>
                <c:pt idx="2175">
                  <c:v>7.2609999999999994E-2</c:v>
                </c:pt>
                <c:pt idx="2176">
                  <c:v>7.2620000000000004E-2</c:v>
                </c:pt>
                <c:pt idx="2177">
                  <c:v>7.2679999999999995E-2</c:v>
                </c:pt>
                <c:pt idx="2178">
                  <c:v>7.2709999999999997E-2</c:v>
                </c:pt>
                <c:pt idx="2179">
                  <c:v>7.2709999999999997E-2</c:v>
                </c:pt>
                <c:pt idx="2180">
                  <c:v>7.2770000000000001E-2</c:v>
                </c:pt>
                <c:pt idx="2181">
                  <c:v>7.2789999999999994E-2</c:v>
                </c:pt>
                <c:pt idx="2182">
                  <c:v>7.2819999999999996E-2</c:v>
                </c:pt>
                <c:pt idx="2183">
                  <c:v>7.2840000000000002E-2</c:v>
                </c:pt>
                <c:pt idx="2184">
                  <c:v>7.2910000000000003E-2</c:v>
                </c:pt>
                <c:pt idx="2185">
                  <c:v>7.2940000000000005E-2</c:v>
                </c:pt>
                <c:pt idx="2186">
                  <c:v>7.2969999999999993E-2</c:v>
                </c:pt>
                <c:pt idx="2187">
                  <c:v>7.2980000000000003E-2</c:v>
                </c:pt>
                <c:pt idx="2188">
                  <c:v>7.3009999999999992E-2</c:v>
                </c:pt>
                <c:pt idx="2189">
                  <c:v>7.306E-2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7.3160000000000003E-2</c:v>
                </c:pt>
                <c:pt idx="2193">
                  <c:v>7.3179999999999995E-2</c:v>
                </c:pt>
                <c:pt idx="2194">
                  <c:v>7.3200000000000001E-2</c:v>
                </c:pt>
                <c:pt idx="2195">
                  <c:v>7.324E-2</c:v>
                </c:pt>
                <c:pt idx="2196">
                  <c:v>7.3249999999999996E-2</c:v>
                </c:pt>
                <c:pt idx="2197">
                  <c:v>7.3289999999999994E-2</c:v>
                </c:pt>
                <c:pt idx="2198">
                  <c:v>7.3329999999999992E-2</c:v>
                </c:pt>
                <c:pt idx="2199">
                  <c:v>7.3359999999999995E-2</c:v>
                </c:pt>
                <c:pt idx="2200">
                  <c:v>7.3429999999999995E-2</c:v>
                </c:pt>
                <c:pt idx="2201">
                  <c:v>7.3459999999999998E-2</c:v>
                </c:pt>
                <c:pt idx="2202">
                  <c:v>7.3509999999999992E-2</c:v>
                </c:pt>
                <c:pt idx="2203">
                  <c:v>7.3529999999999998E-2</c:v>
                </c:pt>
                <c:pt idx="2204">
                  <c:v>7.3569999999999997E-2</c:v>
                </c:pt>
                <c:pt idx="2205">
                  <c:v>7.3599999999999999E-2</c:v>
                </c:pt>
                <c:pt idx="2206">
                  <c:v>7.3630000000000001E-2</c:v>
                </c:pt>
                <c:pt idx="2207">
                  <c:v>7.3669999999999999E-2</c:v>
                </c:pt>
                <c:pt idx="2208">
                  <c:v>7.3679999999999995E-2</c:v>
                </c:pt>
                <c:pt idx="2209">
                  <c:v>7.3700000000000002E-2</c:v>
                </c:pt>
                <c:pt idx="2210">
                  <c:v>7.374E-2</c:v>
                </c:pt>
                <c:pt idx="2211">
                  <c:v>7.3779999999999998E-2</c:v>
                </c:pt>
                <c:pt idx="2212">
                  <c:v>7.3789999999999994E-2</c:v>
                </c:pt>
                <c:pt idx="2213">
                  <c:v>7.3829999999999993E-2</c:v>
                </c:pt>
                <c:pt idx="2214">
                  <c:v>7.3859999999999995E-2</c:v>
                </c:pt>
                <c:pt idx="2215">
                  <c:v>7.3929999999999996E-2</c:v>
                </c:pt>
                <c:pt idx="2216">
                  <c:v>7.3939999999999992E-2</c:v>
                </c:pt>
                <c:pt idx="2217">
                  <c:v>7.3959999999999998E-2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7.4060000000000001E-2</c:v>
                </c:pt>
                <c:pt idx="2221">
                  <c:v>7.4090000000000003E-2</c:v>
                </c:pt>
                <c:pt idx="2222">
                  <c:v>7.4139999999999998E-2</c:v>
                </c:pt>
                <c:pt idx="2223">
                  <c:v>7.4149999999999994E-2</c:v>
                </c:pt>
                <c:pt idx="2224">
                  <c:v>7.4200000000000002E-2</c:v>
                </c:pt>
                <c:pt idx="2225">
                  <c:v>7.4219999999999994E-2</c:v>
                </c:pt>
                <c:pt idx="2226">
                  <c:v>7.4270000000000003E-2</c:v>
                </c:pt>
                <c:pt idx="2227">
                  <c:v>7.4310000000000001E-2</c:v>
                </c:pt>
                <c:pt idx="2228">
                  <c:v>7.4329999999999993E-2</c:v>
                </c:pt>
                <c:pt idx="2229">
                  <c:v>7.4369999999999992E-2</c:v>
                </c:pt>
                <c:pt idx="2230">
                  <c:v>7.4399999999999994E-2</c:v>
                </c:pt>
                <c:pt idx="2231">
                  <c:v>7.4450000000000002E-2</c:v>
                </c:pt>
                <c:pt idx="2232">
                  <c:v>7.4469999999999995E-2</c:v>
                </c:pt>
                <c:pt idx="2233">
                  <c:v>7.4499999999999997E-2</c:v>
                </c:pt>
                <c:pt idx="2234">
                  <c:v>7.4560000000000001E-2</c:v>
                </c:pt>
                <c:pt idx="2235">
                  <c:v>7.4569999999999997E-2</c:v>
                </c:pt>
                <c:pt idx="2236">
                  <c:v>7.4619999999999992E-2</c:v>
                </c:pt>
                <c:pt idx="2237">
                  <c:v>7.467E-2</c:v>
                </c:pt>
                <c:pt idx="2238">
                  <c:v>7.4709999999999999E-2</c:v>
                </c:pt>
                <c:pt idx="2239">
                  <c:v>7.4719999999999995E-2</c:v>
                </c:pt>
                <c:pt idx="2240">
                  <c:v>7.4759999999999993E-2</c:v>
                </c:pt>
                <c:pt idx="2241">
                  <c:v>7.4789999999999995E-2</c:v>
                </c:pt>
                <c:pt idx="2242">
                  <c:v>7.4799999999999991E-2</c:v>
                </c:pt>
                <c:pt idx="2243">
                  <c:v>7.4840000000000004E-2</c:v>
                </c:pt>
                <c:pt idx="2244">
                  <c:v>7.4859999999999996E-2</c:v>
                </c:pt>
                <c:pt idx="2245">
                  <c:v>7.492E-2</c:v>
                </c:pt>
                <c:pt idx="2246">
                  <c:v>7.4959999999999999E-2</c:v>
                </c:pt>
                <c:pt idx="2247">
                  <c:v>7.4939999999999993E-2</c:v>
                </c:pt>
                <c:pt idx="2248">
                  <c:v>7.4999999999999997E-2</c:v>
                </c:pt>
                <c:pt idx="2249">
                  <c:v>7.5029999999999999E-2</c:v>
                </c:pt>
                <c:pt idx="2250">
                  <c:v>7.5079999999999994E-2</c:v>
                </c:pt>
                <c:pt idx="2251">
                  <c:v>7.5139999999999998E-2</c:v>
                </c:pt>
                <c:pt idx="2252">
                  <c:v>7.5179999999999997E-2</c:v>
                </c:pt>
                <c:pt idx="2253">
                  <c:v>7.5200000000000003E-2</c:v>
                </c:pt>
                <c:pt idx="2254">
                  <c:v>7.5200000000000003E-2</c:v>
                </c:pt>
                <c:pt idx="2255">
                  <c:v>7.5230000000000005E-2</c:v>
                </c:pt>
                <c:pt idx="2256">
                  <c:v>7.528E-2</c:v>
                </c:pt>
                <c:pt idx="2257">
                  <c:v>7.528E-2</c:v>
                </c:pt>
                <c:pt idx="2258">
                  <c:v>7.5329999999999994E-2</c:v>
                </c:pt>
                <c:pt idx="2259">
                  <c:v>7.535E-2</c:v>
                </c:pt>
                <c:pt idx="2260">
                  <c:v>7.5399999999999995E-2</c:v>
                </c:pt>
                <c:pt idx="2261">
                  <c:v>7.5450000000000003E-2</c:v>
                </c:pt>
                <c:pt idx="2262">
                  <c:v>7.5490000000000002E-2</c:v>
                </c:pt>
                <c:pt idx="2263">
                  <c:v>7.5539999999999996E-2</c:v>
                </c:pt>
                <c:pt idx="2264">
                  <c:v>7.5579999999999994E-2</c:v>
                </c:pt>
                <c:pt idx="2265">
                  <c:v>7.5619999999999993E-2</c:v>
                </c:pt>
                <c:pt idx="2266">
                  <c:v>7.5630000000000003E-2</c:v>
                </c:pt>
                <c:pt idx="2267">
                  <c:v>7.5679999999999997E-2</c:v>
                </c:pt>
                <c:pt idx="2268">
                  <c:v>7.5679999999999997E-2</c:v>
                </c:pt>
                <c:pt idx="2269">
                  <c:v>7.571E-2</c:v>
                </c:pt>
                <c:pt idx="2270">
                  <c:v>7.5740000000000002E-2</c:v>
                </c:pt>
                <c:pt idx="2271">
                  <c:v>7.578E-2</c:v>
                </c:pt>
                <c:pt idx="2272">
                  <c:v>7.5799999999999992E-2</c:v>
                </c:pt>
                <c:pt idx="2273">
                  <c:v>7.5859999999999997E-2</c:v>
                </c:pt>
                <c:pt idx="2274">
                  <c:v>7.5880000000000003E-2</c:v>
                </c:pt>
                <c:pt idx="2275">
                  <c:v>7.5910000000000005E-2</c:v>
                </c:pt>
                <c:pt idx="2276">
                  <c:v>7.5950000000000004E-2</c:v>
                </c:pt>
                <c:pt idx="2277">
                  <c:v>7.6009999999999994E-2</c:v>
                </c:pt>
                <c:pt idx="2278">
                  <c:v>7.6060000000000003E-2</c:v>
                </c:pt>
                <c:pt idx="2279">
                  <c:v>7.6060000000000003E-2</c:v>
                </c:pt>
                <c:pt idx="2280">
                  <c:v>7.6079999999999995E-2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7.6189999999999994E-2</c:v>
                </c:pt>
                <c:pt idx="2284">
                  <c:v>7.6229999999999992E-2</c:v>
                </c:pt>
                <c:pt idx="2285">
                  <c:v>7.6259999999999994E-2</c:v>
                </c:pt>
                <c:pt idx="2286">
                  <c:v>7.6280000000000001E-2</c:v>
                </c:pt>
                <c:pt idx="2287">
                  <c:v>7.6299999999999993E-2</c:v>
                </c:pt>
                <c:pt idx="2288">
                  <c:v>7.6359999999999997E-2</c:v>
                </c:pt>
                <c:pt idx="2289">
                  <c:v>7.6380000000000003E-2</c:v>
                </c:pt>
                <c:pt idx="2290">
                  <c:v>7.6409999999999992E-2</c:v>
                </c:pt>
                <c:pt idx="2291">
                  <c:v>7.6450000000000004E-2</c:v>
                </c:pt>
                <c:pt idx="2292">
                  <c:v>7.6499999999999999E-2</c:v>
                </c:pt>
                <c:pt idx="2293">
                  <c:v>7.6530000000000001E-2</c:v>
                </c:pt>
                <c:pt idx="2294">
                  <c:v>7.6590000000000005E-2</c:v>
                </c:pt>
                <c:pt idx="2295">
                  <c:v>7.6590000000000005E-2</c:v>
                </c:pt>
                <c:pt idx="2296">
                  <c:v>7.6619999999999994E-2</c:v>
                </c:pt>
                <c:pt idx="2297">
                  <c:v>7.6659999999999992E-2</c:v>
                </c:pt>
                <c:pt idx="2298">
                  <c:v>7.6670000000000002E-2</c:v>
                </c:pt>
                <c:pt idx="2299">
                  <c:v>7.671E-2</c:v>
                </c:pt>
                <c:pt idx="2300">
                  <c:v>7.6759999999999995E-2</c:v>
                </c:pt>
                <c:pt idx="2301">
                  <c:v>7.6780000000000001E-2</c:v>
                </c:pt>
                <c:pt idx="2302">
                  <c:v>7.6810000000000003E-2</c:v>
                </c:pt>
                <c:pt idx="2303">
                  <c:v>7.6839999999999992E-2</c:v>
                </c:pt>
                <c:pt idx="2304">
                  <c:v>7.6880000000000004E-2</c:v>
                </c:pt>
                <c:pt idx="2305">
                  <c:v>7.6899999999999996E-2</c:v>
                </c:pt>
                <c:pt idx="2306">
                  <c:v>7.6950000000000005E-2</c:v>
                </c:pt>
                <c:pt idx="2307">
                  <c:v>7.6969999999999997E-2</c:v>
                </c:pt>
                <c:pt idx="2308">
                  <c:v>7.7009999999999995E-2</c:v>
                </c:pt>
                <c:pt idx="2309">
                  <c:v>7.7020000000000005E-2</c:v>
                </c:pt>
                <c:pt idx="2310">
                  <c:v>7.707E-2</c:v>
                </c:pt>
                <c:pt idx="2311">
                  <c:v>7.7100000000000002E-2</c:v>
                </c:pt>
                <c:pt idx="2312">
                  <c:v>7.7149999999999996E-2</c:v>
                </c:pt>
                <c:pt idx="2313">
                  <c:v>7.7210000000000001E-2</c:v>
                </c:pt>
                <c:pt idx="2314">
                  <c:v>7.7200000000000005E-2</c:v>
                </c:pt>
                <c:pt idx="2315">
                  <c:v>7.7269999999999991E-2</c:v>
                </c:pt>
                <c:pt idx="2316">
                  <c:v>7.7310000000000004E-2</c:v>
                </c:pt>
                <c:pt idx="2317">
                  <c:v>7.7329999999999996E-2</c:v>
                </c:pt>
                <c:pt idx="2318">
                  <c:v>7.7380000000000004E-2</c:v>
                </c:pt>
                <c:pt idx="2319">
                  <c:v>7.7399999999999997E-2</c:v>
                </c:pt>
                <c:pt idx="2320">
                  <c:v>7.7439999999999995E-2</c:v>
                </c:pt>
                <c:pt idx="2321">
                  <c:v>7.7460000000000001E-2</c:v>
                </c:pt>
                <c:pt idx="2322">
                  <c:v>7.7490000000000003E-2</c:v>
                </c:pt>
                <c:pt idx="2323">
                  <c:v>7.7519999999999992E-2</c:v>
                </c:pt>
                <c:pt idx="2324">
                  <c:v>7.7560000000000004E-2</c:v>
                </c:pt>
                <c:pt idx="2325">
                  <c:v>7.7589999999999992E-2</c:v>
                </c:pt>
                <c:pt idx="2326">
                  <c:v>7.7609999999999998E-2</c:v>
                </c:pt>
                <c:pt idx="2327">
                  <c:v>7.7659999999999993E-2</c:v>
                </c:pt>
                <c:pt idx="2328">
                  <c:v>7.7679999999999999E-2</c:v>
                </c:pt>
                <c:pt idx="2329">
                  <c:v>7.7710000000000001E-2</c:v>
                </c:pt>
                <c:pt idx="2330">
                  <c:v>7.7759999999999996E-2</c:v>
                </c:pt>
                <c:pt idx="2331">
                  <c:v>7.7789999999999998E-2</c:v>
                </c:pt>
                <c:pt idx="2332">
                  <c:v>7.7839999999999993E-2</c:v>
                </c:pt>
                <c:pt idx="2333">
                  <c:v>7.7859999999999999E-2</c:v>
                </c:pt>
                <c:pt idx="2334">
                  <c:v>7.7909999999999993E-2</c:v>
                </c:pt>
                <c:pt idx="2335">
                  <c:v>7.7939999999999995E-2</c:v>
                </c:pt>
                <c:pt idx="2336">
                  <c:v>7.7960000000000002E-2</c:v>
                </c:pt>
                <c:pt idx="2337">
                  <c:v>7.7990000000000004E-2</c:v>
                </c:pt>
                <c:pt idx="2338">
                  <c:v>7.8009999999999996E-2</c:v>
                </c:pt>
                <c:pt idx="2339">
                  <c:v>7.8049999999999994E-2</c:v>
                </c:pt>
                <c:pt idx="2340">
                  <c:v>7.8070000000000001E-2</c:v>
                </c:pt>
                <c:pt idx="2341">
                  <c:v>7.8130000000000005E-2</c:v>
                </c:pt>
                <c:pt idx="2342">
                  <c:v>7.8159999999999993E-2</c:v>
                </c:pt>
                <c:pt idx="2343">
                  <c:v>7.8189999999999996E-2</c:v>
                </c:pt>
                <c:pt idx="2344">
                  <c:v>7.8219999999999998E-2</c:v>
                </c:pt>
                <c:pt idx="2345">
                  <c:v>7.8269999999999992E-2</c:v>
                </c:pt>
                <c:pt idx="2346">
                  <c:v>7.8299999999999995E-2</c:v>
                </c:pt>
                <c:pt idx="2347">
                  <c:v>7.8329999999999997E-2</c:v>
                </c:pt>
                <c:pt idx="2348">
                  <c:v>7.8369999999999995E-2</c:v>
                </c:pt>
                <c:pt idx="2349">
                  <c:v>7.8399999999999997E-2</c:v>
                </c:pt>
                <c:pt idx="2350">
                  <c:v>7.8439999999999996E-2</c:v>
                </c:pt>
                <c:pt idx="2351">
                  <c:v>7.8479999999999994E-2</c:v>
                </c:pt>
                <c:pt idx="2352">
                  <c:v>7.8509999999999996E-2</c:v>
                </c:pt>
                <c:pt idx="2353">
                  <c:v>7.8530000000000003E-2</c:v>
                </c:pt>
                <c:pt idx="2354">
                  <c:v>7.8539999999999999E-2</c:v>
                </c:pt>
                <c:pt idx="2355">
                  <c:v>7.8589999999999993E-2</c:v>
                </c:pt>
                <c:pt idx="2356">
                  <c:v>7.8609999999999999E-2</c:v>
                </c:pt>
                <c:pt idx="2357">
                  <c:v>7.8659999999999994E-2</c:v>
                </c:pt>
                <c:pt idx="2358">
                  <c:v>7.8710000000000002E-2</c:v>
                </c:pt>
                <c:pt idx="2359">
                  <c:v>7.8729999999999994E-2</c:v>
                </c:pt>
                <c:pt idx="2360">
                  <c:v>7.8729999999999994E-2</c:v>
                </c:pt>
                <c:pt idx="2361">
                  <c:v>7.8780000000000003E-2</c:v>
                </c:pt>
                <c:pt idx="2362">
                  <c:v>7.8829999999999997E-2</c:v>
                </c:pt>
                <c:pt idx="2363">
                  <c:v>7.8869999999999996E-2</c:v>
                </c:pt>
                <c:pt idx="2364">
                  <c:v>7.8909999999999994E-2</c:v>
                </c:pt>
                <c:pt idx="2365">
                  <c:v>7.893E-2</c:v>
                </c:pt>
                <c:pt idx="2366">
                  <c:v>7.8979999999999995E-2</c:v>
                </c:pt>
                <c:pt idx="2367">
                  <c:v>7.9019999999999993E-2</c:v>
                </c:pt>
                <c:pt idx="2368">
                  <c:v>7.9039999999999999E-2</c:v>
                </c:pt>
                <c:pt idx="2369">
                  <c:v>7.9039999999999999E-2</c:v>
                </c:pt>
                <c:pt idx="2370">
                  <c:v>7.9079999999999998E-2</c:v>
                </c:pt>
                <c:pt idx="2371">
                  <c:v>7.911E-2</c:v>
                </c:pt>
                <c:pt idx="2372">
                  <c:v>7.9159999999999994E-2</c:v>
                </c:pt>
                <c:pt idx="2373">
                  <c:v>7.9189999999999997E-2</c:v>
                </c:pt>
                <c:pt idx="2374">
                  <c:v>7.9250000000000001E-2</c:v>
                </c:pt>
                <c:pt idx="2375">
                  <c:v>7.9250000000000001E-2</c:v>
                </c:pt>
                <c:pt idx="2376">
                  <c:v>7.9280000000000003E-2</c:v>
                </c:pt>
                <c:pt idx="2377">
                  <c:v>7.9299999999999995E-2</c:v>
                </c:pt>
                <c:pt idx="2378">
                  <c:v>7.9339999999999994E-2</c:v>
                </c:pt>
                <c:pt idx="2379">
                  <c:v>7.936E-2</c:v>
                </c:pt>
                <c:pt idx="2380">
                  <c:v>7.9399999999999998E-2</c:v>
                </c:pt>
                <c:pt idx="2381">
                  <c:v>7.9439999999999997E-2</c:v>
                </c:pt>
                <c:pt idx="2382">
                  <c:v>7.9460000000000003E-2</c:v>
                </c:pt>
                <c:pt idx="2383">
                  <c:v>7.9490000000000005E-2</c:v>
                </c:pt>
                <c:pt idx="2384">
                  <c:v>7.954E-2</c:v>
                </c:pt>
                <c:pt idx="2385">
                  <c:v>7.9579999999999998E-2</c:v>
                </c:pt>
                <c:pt idx="2386">
                  <c:v>7.961E-2</c:v>
                </c:pt>
                <c:pt idx="2387">
                  <c:v>7.9640000000000002E-2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7.9729999999999995E-2</c:v>
                </c:pt>
                <c:pt idx="2391">
                  <c:v>7.9759999999999998E-2</c:v>
                </c:pt>
                <c:pt idx="2392">
                  <c:v>7.9780000000000004E-2</c:v>
                </c:pt>
                <c:pt idx="2393">
                  <c:v>7.9829999999999998E-2</c:v>
                </c:pt>
                <c:pt idx="2394">
                  <c:v>7.9850000000000004E-2</c:v>
                </c:pt>
                <c:pt idx="2395">
                  <c:v>7.9899999999999999E-2</c:v>
                </c:pt>
                <c:pt idx="2396">
                  <c:v>7.9939999999999997E-2</c:v>
                </c:pt>
                <c:pt idx="2397">
                  <c:v>7.9969999999999999E-2</c:v>
                </c:pt>
                <c:pt idx="2398">
                  <c:v>8.0009999999999998E-2</c:v>
                </c:pt>
                <c:pt idx="2399">
                  <c:v>8.004E-2</c:v>
                </c:pt>
                <c:pt idx="2400">
                  <c:v>8.0070000000000002E-2</c:v>
                </c:pt>
                <c:pt idx="2401">
                  <c:v>8.0100000000000005E-2</c:v>
                </c:pt>
                <c:pt idx="2402">
                  <c:v>8.0140000000000003E-2</c:v>
                </c:pt>
                <c:pt idx="2403">
                  <c:v>8.0199999999999994E-2</c:v>
                </c:pt>
                <c:pt idx="2404">
                  <c:v>8.022E-2</c:v>
                </c:pt>
                <c:pt idx="2405">
                  <c:v>8.0259999999999998E-2</c:v>
                </c:pt>
                <c:pt idx="2406">
                  <c:v>8.0280000000000004E-2</c:v>
                </c:pt>
                <c:pt idx="2407">
                  <c:v>8.0320000000000003E-2</c:v>
                </c:pt>
                <c:pt idx="2408">
                  <c:v>8.0360000000000001E-2</c:v>
                </c:pt>
                <c:pt idx="2409">
                  <c:v>8.0390000000000003E-2</c:v>
                </c:pt>
                <c:pt idx="2410">
                  <c:v>8.0430000000000001E-2</c:v>
                </c:pt>
                <c:pt idx="2411">
                  <c:v>8.0500000000000002E-2</c:v>
                </c:pt>
                <c:pt idx="2412">
                  <c:v>8.0500000000000002E-2</c:v>
                </c:pt>
                <c:pt idx="2413">
                  <c:v>8.054E-2</c:v>
                </c:pt>
                <c:pt idx="2414">
                  <c:v>8.0559999999999993E-2</c:v>
                </c:pt>
                <c:pt idx="2415">
                  <c:v>8.0600000000000005E-2</c:v>
                </c:pt>
                <c:pt idx="2416">
                  <c:v>8.0640000000000003E-2</c:v>
                </c:pt>
                <c:pt idx="2417">
                  <c:v>8.0659999999999996E-2</c:v>
                </c:pt>
                <c:pt idx="2418">
                  <c:v>8.0680000000000002E-2</c:v>
                </c:pt>
                <c:pt idx="2419">
                  <c:v>8.0710000000000004E-2</c:v>
                </c:pt>
                <c:pt idx="2420">
                  <c:v>8.0750000000000002E-2</c:v>
                </c:pt>
                <c:pt idx="2421">
                  <c:v>8.0790000000000001E-2</c:v>
                </c:pt>
                <c:pt idx="2422">
                  <c:v>8.0799999999999997E-2</c:v>
                </c:pt>
                <c:pt idx="2423">
                  <c:v>8.0839999999999995E-2</c:v>
                </c:pt>
                <c:pt idx="2424">
                  <c:v>8.0909999999999996E-2</c:v>
                </c:pt>
                <c:pt idx="2425">
                  <c:v>8.0949999999999994E-2</c:v>
                </c:pt>
                <c:pt idx="2426">
                  <c:v>8.0979999999999996E-2</c:v>
                </c:pt>
                <c:pt idx="2427">
                  <c:v>8.1000000000000003E-2</c:v>
                </c:pt>
                <c:pt idx="2428">
                  <c:v>8.1040000000000001E-2</c:v>
                </c:pt>
                <c:pt idx="2429">
                  <c:v>8.1049999999999997E-2</c:v>
                </c:pt>
                <c:pt idx="2430">
                  <c:v>8.1079999999999999E-2</c:v>
                </c:pt>
                <c:pt idx="2431">
                  <c:v>8.1110000000000002E-2</c:v>
                </c:pt>
                <c:pt idx="2432">
                  <c:v>8.1140000000000004E-2</c:v>
                </c:pt>
                <c:pt idx="2433">
                  <c:v>8.1169999999999992E-2</c:v>
                </c:pt>
                <c:pt idx="2434">
                  <c:v>8.1229999999999997E-2</c:v>
                </c:pt>
                <c:pt idx="2435">
                  <c:v>8.1250000000000003E-2</c:v>
                </c:pt>
                <c:pt idx="2436">
                  <c:v>8.1290000000000001E-2</c:v>
                </c:pt>
                <c:pt idx="2437">
                  <c:v>8.1320000000000003E-2</c:v>
                </c:pt>
                <c:pt idx="2438">
                  <c:v>8.133E-2</c:v>
                </c:pt>
                <c:pt idx="2439">
                  <c:v>8.1360000000000002E-2</c:v>
                </c:pt>
                <c:pt idx="2440">
                  <c:v>8.14E-2</c:v>
                </c:pt>
                <c:pt idx="2441">
                  <c:v>8.1419999999999992E-2</c:v>
                </c:pt>
                <c:pt idx="2442">
                  <c:v>8.1489999999999993E-2</c:v>
                </c:pt>
                <c:pt idx="2443">
                  <c:v>8.1509999999999999E-2</c:v>
                </c:pt>
                <c:pt idx="2444">
                  <c:v>8.1540000000000001E-2</c:v>
                </c:pt>
                <c:pt idx="2445">
                  <c:v>8.1589999999999996E-2</c:v>
                </c:pt>
                <c:pt idx="2446">
                  <c:v>8.1640000000000004E-2</c:v>
                </c:pt>
                <c:pt idx="2447">
                  <c:v>8.1659999999999996E-2</c:v>
                </c:pt>
                <c:pt idx="2448">
                  <c:v>8.1689999999999999E-2</c:v>
                </c:pt>
                <c:pt idx="2449">
                  <c:v>8.1739999999999993E-2</c:v>
                </c:pt>
                <c:pt idx="2450">
                  <c:v>8.1769999999999995E-2</c:v>
                </c:pt>
                <c:pt idx="2451">
                  <c:v>8.1799999999999998E-2</c:v>
                </c:pt>
                <c:pt idx="2452">
                  <c:v>8.1849999999999992E-2</c:v>
                </c:pt>
                <c:pt idx="2453">
                  <c:v>8.1860000000000002E-2</c:v>
                </c:pt>
                <c:pt idx="2454">
                  <c:v>8.1890000000000004E-2</c:v>
                </c:pt>
                <c:pt idx="2455">
                  <c:v>8.1900000000000001E-2</c:v>
                </c:pt>
                <c:pt idx="2456">
                  <c:v>8.1960000000000005E-2</c:v>
                </c:pt>
                <c:pt idx="2457">
                  <c:v>8.1989999999999993E-2</c:v>
                </c:pt>
                <c:pt idx="2458">
                  <c:v>8.2019999999999996E-2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8.2119999999999999E-2</c:v>
                </c:pt>
                <c:pt idx="2462">
                  <c:v>8.2129999999999995E-2</c:v>
                </c:pt>
                <c:pt idx="2463">
                  <c:v>8.2159999999999997E-2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8.2279999999999992E-2</c:v>
                </c:pt>
                <c:pt idx="2467">
                  <c:v>8.2309999999999994E-2</c:v>
                </c:pt>
                <c:pt idx="2468">
                  <c:v>8.233E-2</c:v>
                </c:pt>
                <c:pt idx="2469">
                  <c:v>8.2349999999999993E-2</c:v>
                </c:pt>
                <c:pt idx="2470">
                  <c:v>8.2400000000000001E-2</c:v>
                </c:pt>
                <c:pt idx="2471">
                  <c:v>8.2470000000000002E-2</c:v>
                </c:pt>
                <c:pt idx="2472">
                  <c:v>8.2500000000000004E-2</c:v>
                </c:pt>
                <c:pt idx="2473">
                  <c:v>8.251E-2</c:v>
                </c:pt>
                <c:pt idx="2474">
                  <c:v>8.2540000000000002E-2</c:v>
                </c:pt>
                <c:pt idx="2475">
                  <c:v>8.2589999999999997E-2</c:v>
                </c:pt>
                <c:pt idx="2476">
                  <c:v>8.2610000000000003E-2</c:v>
                </c:pt>
                <c:pt idx="2477">
                  <c:v>8.269E-2</c:v>
                </c:pt>
                <c:pt idx="2478">
                  <c:v>8.2699999999999996E-2</c:v>
                </c:pt>
                <c:pt idx="2479">
                  <c:v>8.2729999999999998E-2</c:v>
                </c:pt>
                <c:pt idx="2480">
                  <c:v>8.276E-2</c:v>
                </c:pt>
                <c:pt idx="2481">
                  <c:v>8.2779999999999992E-2</c:v>
                </c:pt>
                <c:pt idx="2482">
                  <c:v>8.2820000000000005E-2</c:v>
                </c:pt>
                <c:pt idx="2483">
                  <c:v>8.2839999999999997E-2</c:v>
                </c:pt>
                <c:pt idx="2484">
                  <c:v>8.2879999999999995E-2</c:v>
                </c:pt>
                <c:pt idx="2485">
                  <c:v>8.2909999999999998E-2</c:v>
                </c:pt>
                <c:pt idx="2486">
                  <c:v>8.2959999999999992E-2</c:v>
                </c:pt>
                <c:pt idx="2487">
                  <c:v>8.2989999999999994E-2</c:v>
                </c:pt>
                <c:pt idx="2488">
                  <c:v>8.3029999999999993E-2</c:v>
                </c:pt>
                <c:pt idx="2489">
                  <c:v>8.3029999999999993E-2</c:v>
                </c:pt>
                <c:pt idx="2490">
                  <c:v>8.3070000000000005E-2</c:v>
                </c:pt>
                <c:pt idx="2491">
                  <c:v>8.3099999999999993E-2</c:v>
                </c:pt>
                <c:pt idx="2492">
                  <c:v>8.3129999999999996E-2</c:v>
                </c:pt>
                <c:pt idx="2493">
                  <c:v>8.3199999999999996E-2</c:v>
                </c:pt>
                <c:pt idx="2494">
                  <c:v>8.3220000000000002E-2</c:v>
                </c:pt>
                <c:pt idx="2495">
                  <c:v>8.3260000000000001E-2</c:v>
                </c:pt>
                <c:pt idx="2496">
                  <c:v>8.3299999999999999E-2</c:v>
                </c:pt>
                <c:pt idx="2497">
                  <c:v>8.3320000000000005E-2</c:v>
                </c:pt>
                <c:pt idx="2498">
                  <c:v>8.3360000000000004E-2</c:v>
                </c:pt>
                <c:pt idx="2499">
                  <c:v>8.3379999999999996E-2</c:v>
                </c:pt>
                <c:pt idx="2500">
                  <c:v>8.3400000000000002E-2</c:v>
                </c:pt>
                <c:pt idx="2501">
                  <c:v>8.3449999999999996E-2</c:v>
                </c:pt>
                <c:pt idx="2502">
                  <c:v>8.3479999999999999E-2</c:v>
                </c:pt>
                <c:pt idx="2503">
                  <c:v>8.3529999999999993E-2</c:v>
                </c:pt>
                <c:pt idx="2504">
                  <c:v>8.3549999999999999E-2</c:v>
                </c:pt>
                <c:pt idx="2505">
                  <c:v>8.3580000000000002E-2</c:v>
                </c:pt>
                <c:pt idx="2506">
                  <c:v>8.3589999999999998E-2</c:v>
                </c:pt>
                <c:pt idx="2507">
                  <c:v>8.362E-2</c:v>
                </c:pt>
                <c:pt idx="2508">
                  <c:v>8.3669999999999994E-2</c:v>
                </c:pt>
                <c:pt idx="2509">
                  <c:v>8.3699999999999997E-2</c:v>
                </c:pt>
                <c:pt idx="2510">
                  <c:v>8.3739999999999995E-2</c:v>
                </c:pt>
                <c:pt idx="2511">
                  <c:v>8.3779999999999993E-2</c:v>
                </c:pt>
                <c:pt idx="2512">
                  <c:v>8.3819999999999992E-2</c:v>
                </c:pt>
                <c:pt idx="2513">
                  <c:v>8.3860000000000004E-2</c:v>
                </c:pt>
                <c:pt idx="2514">
                  <c:v>8.387E-2</c:v>
                </c:pt>
                <c:pt idx="2515">
                  <c:v>8.3909999999999998E-2</c:v>
                </c:pt>
                <c:pt idx="2516">
                  <c:v>8.3930000000000005E-2</c:v>
                </c:pt>
                <c:pt idx="2517">
                  <c:v>8.3970000000000003E-2</c:v>
                </c:pt>
                <c:pt idx="2518">
                  <c:v>8.4000000000000005E-2</c:v>
                </c:pt>
                <c:pt idx="2519">
                  <c:v>8.4059999999999996E-2</c:v>
                </c:pt>
                <c:pt idx="2520">
                  <c:v>8.4089999999999998E-2</c:v>
                </c:pt>
                <c:pt idx="2521">
                  <c:v>8.412E-2</c:v>
                </c:pt>
                <c:pt idx="2522">
                  <c:v>8.4150000000000003E-2</c:v>
                </c:pt>
                <c:pt idx="2523">
                  <c:v>8.4190000000000001E-2</c:v>
                </c:pt>
                <c:pt idx="2524">
                  <c:v>8.4209999999999993E-2</c:v>
                </c:pt>
                <c:pt idx="2525">
                  <c:v>8.4260000000000002E-2</c:v>
                </c:pt>
                <c:pt idx="2526">
                  <c:v>8.43E-2</c:v>
                </c:pt>
                <c:pt idx="2527">
                  <c:v>8.4319999999999992E-2</c:v>
                </c:pt>
                <c:pt idx="2528">
                  <c:v>8.4370000000000001E-2</c:v>
                </c:pt>
                <c:pt idx="2529">
                  <c:v>8.4389999999999993E-2</c:v>
                </c:pt>
                <c:pt idx="2530">
                  <c:v>8.4419999999999995E-2</c:v>
                </c:pt>
                <c:pt idx="2531">
                  <c:v>8.4459999999999993E-2</c:v>
                </c:pt>
                <c:pt idx="2532">
                  <c:v>8.4499999999999992E-2</c:v>
                </c:pt>
                <c:pt idx="2533">
                  <c:v>8.4529999999999994E-2</c:v>
                </c:pt>
                <c:pt idx="2534">
                  <c:v>8.4580000000000002E-2</c:v>
                </c:pt>
                <c:pt idx="2535">
                  <c:v>8.4580000000000002E-2</c:v>
                </c:pt>
                <c:pt idx="2536">
                  <c:v>8.4639999999999993E-2</c:v>
                </c:pt>
                <c:pt idx="2537">
                  <c:v>8.4659999999999999E-2</c:v>
                </c:pt>
                <c:pt idx="2538">
                  <c:v>8.4709999999999994E-2</c:v>
                </c:pt>
                <c:pt idx="2539">
                  <c:v>8.4720000000000004E-2</c:v>
                </c:pt>
                <c:pt idx="2540">
                  <c:v>8.4760000000000002E-2</c:v>
                </c:pt>
                <c:pt idx="2541">
                  <c:v>8.4779999999999994E-2</c:v>
                </c:pt>
                <c:pt idx="2542">
                  <c:v>8.48E-2</c:v>
                </c:pt>
                <c:pt idx="2543">
                  <c:v>8.4860000000000005E-2</c:v>
                </c:pt>
                <c:pt idx="2544">
                  <c:v>8.4870000000000001E-2</c:v>
                </c:pt>
                <c:pt idx="2545">
                  <c:v>8.4919999999999995E-2</c:v>
                </c:pt>
                <c:pt idx="2546">
                  <c:v>8.4949999999999998E-2</c:v>
                </c:pt>
                <c:pt idx="2547">
                  <c:v>8.4999999999999992E-2</c:v>
                </c:pt>
                <c:pt idx="2548">
                  <c:v>8.5029999999999994E-2</c:v>
                </c:pt>
                <c:pt idx="2549">
                  <c:v>8.5059999999999997E-2</c:v>
                </c:pt>
                <c:pt idx="2550">
                  <c:v>8.5110000000000005E-2</c:v>
                </c:pt>
                <c:pt idx="2551">
                  <c:v>8.5120000000000001E-2</c:v>
                </c:pt>
                <c:pt idx="2552">
                  <c:v>8.516E-2</c:v>
                </c:pt>
                <c:pt idx="2553">
                  <c:v>8.5199999999999998E-2</c:v>
                </c:pt>
                <c:pt idx="2554">
                  <c:v>8.523E-2</c:v>
                </c:pt>
                <c:pt idx="2555">
                  <c:v>8.5239999999999996E-2</c:v>
                </c:pt>
                <c:pt idx="2556">
                  <c:v>8.5300000000000001E-2</c:v>
                </c:pt>
                <c:pt idx="2557">
                  <c:v>8.5330000000000003E-2</c:v>
                </c:pt>
                <c:pt idx="2558">
                  <c:v>8.5370000000000001E-2</c:v>
                </c:pt>
                <c:pt idx="2559">
                  <c:v>8.5389999999999994E-2</c:v>
                </c:pt>
                <c:pt idx="2560">
                  <c:v>8.5440000000000002E-2</c:v>
                </c:pt>
                <c:pt idx="2561">
                  <c:v>8.5470000000000004E-2</c:v>
                </c:pt>
                <c:pt idx="2562">
                  <c:v>8.5499999999999993E-2</c:v>
                </c:pt>
                <c:pt idx="2563">
                  <c:v>8.5519999999999999E-2</c:v>
                </c:pt>
                <c:pt idx="2564">
                  <c:v>8.5559999999999997E-2</c:v>
                </c:pt>
                <c:pt idx="2565">
                  <c:v>8.5580000000000003E-2</c:v>
                </c:pt>
                <c:pt idx="2566">
                  <c:v>8.5629999999999998E-2</c:v>
                </c:pt>
                <c:pt idx="2567">
                  <c:v>8.5650000000000004E-2</c:v>
                </c:pt>
                <c:pt idx="2568">
                  <c:v>8.5699999999999998E-2</c:v>
                </c:pt>
                <c:pt idx="2569">
                  <c:v>8.5739999999999997E-2</c:v>
                </c:pt>
                <c:pt idx="2570">
                  <c:v>8.5769999999999999E-2</c:v>
                </c:pt>
                <c:pt idx="2571">
                  <c:v>8.5800000000000001E-2</c:v>
                </c:pt>
                <c:pt idx="2572">
                  <c:v>8.5790000000000005E-2</c:v>
                </c:pt>
                <c:pt idx="2573">
                  <c:v>8.5849999999999996E-2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8.5929999999999992E-2</c:v>
                </c:pt>
                <c:pt idx="2577">
                  <c:v>8.5970000000000005E-2</c:v>
                </c:pt>
                <c:pt idx="2578">
                  <c:v>8.6019999999999999E-2</c:v>
                </c:pt>
                <c:pt idx="2579">
                  <c:v>8.6050000000000001E-2</c:v>
                </c:pt>
                <c:pt idx="2580">
                  <c:v>8.609E-2</c:v>
                </c:pt>
                <c:pt idx="2581">
                  <c:v>8.6109999999999992E-2</c:v>
                </c:pt>
                <c:pt idx="2582">
                  <c:v>8.6150000000000004E-2</c:v>
                </c:pt>
                <c:pt idx="2583">
                  <c:v>8.6169999999999997E-2</c:v>
                </c:pt>
                <c:pt idx="2584">
                  <c:v>8.6209999999999995E-2</c:v>
                </c:pt>
                <c:pt idx="2585">
                  <c:v>8.6249999999999993E-2</c:v>
                </c:pt>
                <c:pt idx="2586">
                  <c:v>8.6269999999999999E-2</c:v>
                </c:pt>
                <c:pt idx="2587">
                  <c:v>8.6300000000000002E-2</c:v>
                </c:pt>
                <c:pt idx="2588">
                  <c:v>8.6349999999999996E-2</c:v>
                </c:pt>
                <c:pt idx="2589">
                  <c:v>8.6370000000000002E-2</c:v>
                </c:pt>
                <c:pt idx="2590">
                  <c:v>8.6400000000000005E-2</c:v>
                </c:pt>
                <c:pt idx="2591">
                  <c:v>8.6440000000000003E-2</c:v>
                </c:pt>
                <c:pt idx="2592">
                  <c:v>8.6470000000000005E-2</c:v>
                </c:pt>
                <c:pt idx="2593">
                  <c:v>8.6489999999999997E-2</c:v>
                </c:pt>
                <c:pt idx="2594">
                  <c:v>8.6529999999999996E-2</c:v>
                </c:pt>
                <c:pt idx="2595">
                  <c:v>8.6580000000000004E-2</c:v>
                </c:pt>
                <c:pt idx="2596">
                  <c:v>8.6599999999999996E-2</c:v>
                </c:pt>
                <c:pt idx="2597">
                  <c:v>8.6660000000000001E-2</c:v>
                </c:pt>
                <c:pt idx="2598">
                  <c:v>8.6679999999999993E-2</c:v>
                </c:pt>
                <c:pt idx="2599">
                  <c:v>8.6699999999999999E-2</c:v>
                </c:pt>
                <c:pt idx="2600">
                  <c:v>8.6749999999999994E-2</c:v>
                </c:pt>
                <c:pt idx="2601">
                  <c:v>8.6779999999999996E-2</c:v>
                </c:pt>
                <c:pt idx="2602">
                  <c:v>8.6809999999999998E-2</c:v>
                </c:pt>
                <c:pt idx="2603">
                  <c:v>8.6859999999999993E-2</c:v>
                </c:pt>
                <c:pt idx="2604">
                  <c:v>8.6889999999999995E-2</c:v>
                </c:pt>
                <c:pt idx="2605">
                  <c:v>8.6919999999999997E-2</c:v>
                </c:pt>
                <c:pt idx="2606">
                  <c:v>8.6959999999999996E-2</c:v>
                </c:pt>
                <c:pt idx="2607">
                  <c:v>8.6980000000000002E-2</c:v>
                </c:pt>
                <c:pt idx="2608">
                  <c:v>8.6999999999999994E-2</c:v>
                </c:pt>
                <c:pt idx="2609">
                  <c:v>8.7050000000000002E-2</c:v>
                </c:pt>
                <c:pt idx="2610">
                  <c:v>8.7090000000000001E-2</c:v>
                </c:pt>
                <c:pt idx="2611">
                  <c:v>8.7129999999999999E-2</c:v>
                </c:pt>
                <c:pt idx="2612">
                  <c:v>8.7139999999999995E-2</c:v>
                </c:pt>
                <c:pt idx="2613">
                  <c:v>8.72E-2</c:v>
                </c:pt>
                <c:pt idx="2614">
                  <c:v>8.7230000000000002E-2</c:v>
                </c:pt>
                <c:pt idx="2615">
                  <c:v>8.727E-2</c:v>
                </c:pt>
                <c:pt idx="2616">
                  <c:v>8.7289999999999993E-2</c:v>
                </c:pt>
                <c:pt idx="2617">
                  <c:v>8.7319999999999995E-2</c:v>
                </c:pt>
                <c:pt idx="2618">
                  <c:v>8.7349999999999997E-2</c:v>
                </c:pt>
                <c:pt idx="2619">
                  <c:v>8.7379999999999999E-2</c:v>
                </c:pt>
                <c:pt idx="2620">
                  <c:v>8.7410000000000002E-2</c:v>
                </c:pt>
                <c:pt idx="2621">
                  <c:v>8.7419999999999998E-2</c:v>
                </c:pt>
                <c:pt idx="2622">
                  <c:v>8.7469999999999992E-2</c:v>
                </c:pt>
                <c:pt idx="2623">
                  <c:v>8.7489999999999998E-2</c:v>
                </c:pt>
                <c:pt idx="2624">
                  <c:v>8.7510000000000004E-2</c:v>
                </c:pt>
                <c:pt idx="2625">
                  <c:v>8.7550000000000003E-2</c:v>
                </c:pt>
                <c:pt idx="2626">
                  <c:v>8.7599999999999997E-2</c:v>
                </c:pt>
                <c:pt idx="2627">
                  <c:v>8.7639999999999996E-2</c:v>
                </c:pt>
                <c:pt idx="2628">
                  <c:v>8.7660000000000002E-2</c:v>
                </c:pt>
                <c:pt idx="2629">
                  <c:v>8.7730000000000002E-2</c:v>
                </c:pt>
                <c:pt idx="2630">
                  <c:v>8.7730000000000002E-2</c:v>
                </c:pt>
                <c:pt idx="2631">
                  <c:v>8.7789999999999993E-2</c:v>
                </c:pt>
                <c:pt idx="2632">
                  <c:v>8.7809999999999999E-2</c:v>
                </c:pt>
                <c:pt idx="2633">
                  <c:v>8.7849999999999998E-2</c:v>
                </c:pt>
                <c:pt idx="2634">
                  <c:v>8.788E-2</c:v>
                </c:pt>
                <c:pt idx="2635">
                  <c:v>8.7899999999999992E-2</c:v>
                </c:pt>
                <c:pt idx="2636">
                  <c:v>8.7919999999999998E-2</c:v>
                </c:pt>
                <c:pt idx="2637">
                  <c:v>8.7969999999999993E-2</c:v>
                </c:pt>
                <c:pt idx="2638">
                  <c:v>8.7969999999999993E-2</c:v>
                </c:pt>
                <c:pt idx="2639">
                  <c:v>8.8039999999999993E-2</c:v>
                </c:pt>
                <c:pt idx="2640">
                  <c:v>8.8050000000000003E-2</c:v>
                </c:pt>
                <c:pt idx="2641">
                  <c:v>8.8079999999999992E-2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8.8200000000000001E-2</c:v>
                </c:pt>
                <c:pt idx="2645">
                  <c:v>8.8200000000000001E-2</c:v>
                </c:pt>
                <c:pt idx="2646">
                  <c:v>8.8260000000000005E-2</c:v>
                </c:pt>
                <c:pt idx="2647">
                  <c:v>8.8300000000000003E-2</c:v>
                </c:pt>
                <c:pt idx="2648">
                  <c:v>8.8349999999999998E-2</c:v>
                </c:pt>
                <c:pt idx="2649">
                  <c:v>8.8370000000000004E-2</c:v>
                </c:pt>
                <c:pt idx="2650">
                  <c:v>8.8399999999999992E-2</c:v>
                </c:pt>
                <c:pt idx="2651">
                  <c:v>8.8450000000000001E-2</c:v>
                </c:pt>
                <c:pt idx="2652">
                  <c:v>8.8489999999999999E-2</c:v>
                </c:pt>
                <c:pt idx="2653">
                  <c:v>8.8539999999999994E-2</c:v>
                </c:pt>
                <c:pt idx="2654">
                  <c:v>8.8569999999999996E-2</c:v>
                </c:pt>
                <c:pt idx="2655">
                  <c:v>8.8590000000000002E-2</c:v>
                </c:pt>
                <c:pt idx="2656">
                  <c:v>8.8620000000000004E-2</c:v>
                </c:pt>
                <c:pt idx="2657">
                  <c:v>8.8669999999999999E-2</c:v>
                </c:pt>
                <c:pt idx="2658">
                  <c:v>8.8690000000000005E-2</c:v>
                </c:pt>
                <c:pt idx="2659">
                  <c:v>8.8739999999999999E-2</c:v>
                </c:pt>
                <c:pt idx="2660">
                  <c:v>8.8749999999999996E-2</c:v>
                </c:pt>
                <c:pt idx="2661">
                  <c:v>8.8800000000000004E-2</c:v>
                </c:pt>
                <c:pt idx="2662">
                  <c:v>8.8819999999999996E-2</c:v>
                </c:pt>
                <c:pt idx="2663">
                  <c:v>8.8849999999999998E-2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8.8940000000000005E-2</c:v>
                </c:pt>
                <c:pt idx="2667">
                  <c:v>8.8999999999999996E-2</c:v>
                </c:pt>
                <c:pt idx="2668">
                  <c:v>8.8999999999999996E-2</c:v>
                </c:pt>
                <c:pt idx="2669">
                  <c:v>8.9039999999999994E-2</c:v>
                </c:pt>
                <c:pt idx="2670">
                  <c:v>8.9090000000000003E-2</c:v>
                </c:pt>
                <c:pt idx="2671">
                  <c:v>8.9120000000000005E-2</c:v>
                </c:pt>
                <c:pt idx="2672">
                  <c:v>8.9139999999999997E-2</c:v>
                </c:pt>
                <c:pt idx="2673">
                  <c:v>8.9200000000000002E-2</c:v>
                </c:pt>
                <c:pt idx="2674">
                  <c:v>8.9209999999999998E-2</c:v>
                </c:pt>
                <c:pt idx="2675">
                  <c:v>8.9249999999999996E-2</c:v>
                </c:pt>
                <c:pt idx="2676">
                  <c:v>8.9279999999999998E-2</c:v>
                </c:pt>
                <c:pt idx="2677">
                  <c:v>8.9319999999999997E-2</c:v>
                </c:pt>
                <c:pt idx="2678">
                  <c:v>8.9329999999999993E-2</c:v>
                </c:pt>
                <c:pt idx="2679">
                  <c:v>8.9370000000000005E-2</c:v>
                </c:pt>
                <c:pt idx="2680">
                  <c:v>8.9429999999999996E-2</c:v>
                </c:pt>
                <c:pt idx="2681">
                  <c:v>8.9439999999999992E-2</c:v>
                </c:pt>
                <c:pt idx="2682">
                  <c:v>8.9480000000000004E-2</c:v>
                </c:pt>
                <c:pt idx="2683">
                  <c:v>8.9520000000000002E-2</c:v>
                </c:pt>
                <c:pt idx="2684">
                  <c:v>8.9520000000000002E-2</c:v>
                </c:pt>
                <c:pt idx="2685">
                  <c:v>8.9569999999999997E-2</c:v>
                </c:pt>
                <c:pt idx="2686">
                  <c:v>8.9599999999999999E-2</c:v>
                </c:pt>
                <c:pt idx="2687">
                  <c:v>8.9630000000000001E-2</c:v>
                </c:pt>
                <c:pt idx="2688">
                  <c:v>8.9660000000000004E-2</c:v>
                </c:pt>
                <c:pt idx="2689">
                  <c:v>8.9700000000000002E-2</c:v>
                </c:pt>
                <c:pt idx="2690">
                  <c:v>8.974E-2</c:v>
                </c:pt>
                <c:pt idx="2691">
                  <c:v>8.9789999999999995E-2</c:v>
                </c:pt>
                <c:pt idx="2692">
                  <c:v>8.9819999999999997E-2</c:v>
                </c:pt>
                <c:pt idx="2693">
                  <c:v>8.9859999999999995E-2</c:v>
                </c:pt>
                <c:pt idx="2694">
                  <c:v>8.9899999999999994E-2</c:v>
                </c:pt>
                <c:pt idx="2695">
                  <c:v>8.992E-2</c:v>
                </c:pt>
                <c:pt idx="2696">
                  <c:v>8.9959999999999998E-2</c:v>
                </c:pt>
                <c:pt idx="2697">
                  <c:v>8.9990000000000001E-2</c:v>
                </c:pt>
                <c:pt idx="2698">
                  <c:v>9.0009999999999993E-2</c:v>
                </c:pt>
                <c:pt idx="2699">
                  <c:v>9.0029999999999999E-2</c:v>
                </c:pt>
                <c:pt idx="2700">
                  <c:v>9.0069999999999997E-2</c:v>
                </c:pt>
                <c:pt idx="2701">
                  <c:v>9.0090000000000003E-2</c:v>
                </c:pt>
                <c:pt idx="2702">
                  <c:v>9.0130000000000002E-2</c:v>
                </c:pt>
                <c:pt idx="2703">
                  <c:v>9.0189999999999992E-2</c:v>
                </c:pt>
                <c:pt idx="2704">
                  <c:v>9.0219999999999995E-2</c:v>
                </c:pt>
                <c:pt idx="2705">
                  <c:v>9.0279999999999999E-2</c:v>
                </c:pt>
                <c:pt idx="2706">
                  <c:v>9.0289999999999995E-2</c:v>
                </c:pt>
                <c:pt idx="2707">
                  <c:v>9.0329999999999994E-2</c:v>
                </c:pt>
                <c:pt idx="2708">
                  <c:v>9.0329999999999994E-2</c:v>
                </c:pt>
                <c:pt idx="2709">
                  <c:v>9.0369999999999992E-2</c:v>
                </c:pt>
                <c:pt idx="2710">
                  <c:v>9.0410000000000004E-2</c:v>
                </c:pt>
                <c:pt idx="2711">
                  <c:v>9.042E-2</c:v>
                </c:pt>
                <c:pt idx="2712">
                  <c:v>9.0490000000000001E-2</c:v>
                </c:pt>
                <c:pt idx="2713">
                  <c:v>9.0520000000000003E-2</c:v>
                </c:pt>
                <c:pt idx="2714">
                  <c:v>9.0579999999999994E-2</c:v>
                </c:pt>
                <c:pt idx="2715">
                  <c:v>9.0590000000000004E-2</c:v>
                </c:pt>
                <c:pt idx="2716">
                  <c:v>9.0639999999999998E-2</c:v>
                </c:pt>
                <c:pt idx="2717">
                  <c:v>9.0639999999999998E-2</c:v>
                </c:pt>
                <c:pt idx="2718">
                  <c:v>9.0679999999999997E-2</c:v>
                </c:pt>
                <c:pt idx="2719">
                  <c:v>9.0730000000000005E-2</c:v>
                </c:pt>
                <c:pt idx="2720">
                  <c:v>9.0740000000000001E-2</c:v>
                </c:pt>
                <c:pt idx="2721">
                  <c:v>9.0789999999999996E-2</c:v>
                </c:pt>
                <c:pt idx="2722">
                  <c:v>9.0829999999999994E-2</c:v>
                </c:pt>
                <c:pt idx="2723">
                  <c:v>9.0859999999999996E-2</c:v>
                </c:pt>
                <c:pt idx="2724">
                  <c:v>9.0889999999999999E-2</c:v>
                </c:pt>
                <c:pt idx="2725">
                  <c:v>9.0950000000000003E-2</c:v>
                </c:pt>
                <c:pt idx="2726">
                  <c:v>9.0979999999999991E-2</c:v>
                </c:pt>
                <c:pt idx="2727">
                  <c:v>9.1009999999999994E-2</c:v>
                </c:pt>
                <c:pt idx="2728">
                  <c:v>9.1060000000000002E-2</c:v>
                </c:pt>
                <c:pt idx="2729">
                  <c:v>9.1069999999999998E-2</c:v>
                </c:pt>
                <c:pt idx="2730">
                  <c:v>9.1109999999999997E-2</c:v>
                </c:pt>
                <c:pt idx="2731">
                  <c:v>9.1149999999999995E-2</c:v>
                </c:pt>
                <c:pt idx="2732">
                  <c:v>9.1160000000000005E-2</c:v>
                </c:pt>
                <c:pt idx="2733">
                  <c:v>9.1209999999999999E-2</c:v>
                </c:pt>
                <c:pt idx="2734">
                  <c:v>9.1249999999999998E-2</c:v>
                </c:pt>
                <c:pt idx="2735">
                  <c:v>9.128E-2</c:v>
                </c:pt>
                <c:pt idx="2736">
                  <c:v>9.1299999999999992E-2</c:v>
                </c:pt>
                <c:pt idx="2737">
                  <c:v>9.1329999999999995E-2</c:v>
                </c:pt>
                <c:pt idx="2738">
                  <c:v>9.1340000000000005E-2</c:v>
                </c:pt>
                <c:pt idx="2739">
                  <c:v>9.1380000000000003E-2</c:v>
                </c:pt>
                <c:pt idx="2740">
                  <c:v>9.1399999999999995E-2</c:v>
                </c:pt>
                <c:pt idx="2741">
                  <c:v>9.1450000000000004E-2</c:v>
                </c:pt>
                <c:pt idx="2742">
                  <c:v>9.1490000000000002E-2</c:v>
                </c:pt>
                <c:pt idx="2743">
                  <c:v>9.1499999999999998E-2</c:v>
                </c:pt>
                <c:pt idx="2744">
                  <c:v>9.1560000000000002E-2</c:v>
                </c:pt>
                <c:pt idx="2745">
                  <c:v>9.1569999999999999E-2</c:v>
                </c:pt>
                <c:pt idx="2746">
                  <c:v>9.1609999999999997E-2</c:v>
                </c:pt>
                <c:pt idx="2747">
                  <c:v>9.1630000000000003E-2</c:v>
                </c:pt>
                <c:pt idx="2748">
                  <c:v>9.1679999999999998E-2</c:v>
                </c:pt>
                <c:pt idx="2749">
                  <c:v>9.1700000000000004E-2</c:v>
                </c:pt>
                <c:pt idx="2750">
                  <c:v>9.1740000000000002E-2</c:v>
                </c:pt>
                <c:pt idx="2751">
                  <c:v>9.1770000000000004E-2</c:v>
                </c:pt>
                <c:pt idx="2752">
                  <c:v>9.1799999999999993E-2</c:v>
                </c:pt>
                <c:pt idx="2753">
                  <c:v>9.1819999999999999E-2</c:v>
                </c:pt>
                <c:pt idx="2754">
                  <c:v>9.1840000000000005E-2</c:v>
                </c:pt>
                <c:pt idx="2755">
                  <c:v>9.1899999999999996E-2</c:v>
                </c:pt>
                <c:pt idx="2756">
                  <c:v>9.1939999999999994E-2</c:v>
                </c:pt>
                <c:pt idx="2757">
                  <c:v>9.1979999999999992E-2</c:v>
                </c:pt>
                <c:pt idx="2758">
                  <c:v>9.2009999999999995E-2</c:v>
                </c:pt>
                <c:pt idx="2759">
                  <c:v>9.2049999999999993E-2</c:v>
                </c:pt>
                <c:pt idx="2760">
                  <c:v>9.2069999999999999E-2</c:v>
                </c:pt>
                <c:pt idx="2761">
                  <c:v>9.2109999999999997E-2</c:v>
                </c:pt>
                <c:pt idx="2762">
                  <c:v>9.2179999999999998E-2</c:v>
                </c:pt>
                <c:pt idx="2763">
                  <c:v>9.2219999999999996E-2</c:v>
                </c:pt>
                <c:pt idx="2764">
                  <c:v>9.2219999999999996E-2</c:v>
                </c:pt>
                <c:pt idx="2765">
                  <c:v>9.2249999999999999E-2</c:v>
                </c:pt>
                <c:pt idx="2766">
                  <c:v>9.2280000000000001E-2</c:v>
                </c:pt>
                <c:pt idx="2767">
                  <c:v>9.2299999999999993E-2</c:v>
                </c:pt>
                <c:pt idx="2768">
                  <c:v>9.2350000000000002E-2</c:v>
                </c:pt>
                <c:pt idx="2769">
                  <c:v>9.2359999999999998E-2</c:v>
                </c:pt>
                <c:pt idx="2770">
                  <c:v>9.2409999999999992E-2</c:v>
                </c:pt>
                <c:pt idx="2771">
                  <c:v>9.2439999999999994E-2</c:v>
                </c:pt>
                <c:pt idx="2772">
                  <c:v>9.2460000000000001E-2</c:v>
                </c:pt>
                <c:pt idx="2773">
                  <c:v>9.2499999999999999E-2</c:v>
                </c:pt>
                <c:pt idx="2774">
                  <c:v>9.2539999999999997E-2</c:v>
                </c:pt>
                <c:pt idx="2775">
                  <c:v>9.2589999999999992E-2</c:v>
                </c:pt>
                <c:pt idx="2776">
                  <c:v>9.2630000000000004E-2</c:v>
                </c:pt>
                <c:pt idx="2777">
                  <c:v>9.2670000000000002E-2</c:v>
                </c:pt>
                <c:pt idx="2778">
                  <c:v>9.2700000000000005E-2</c:v>
                </c:pt>
                <c:pt idx="2779">
                  <c:v>9.2759999999999995E-2</c:v>
                </c:pt>
                <c:pt idx="2780">
                  <c:v>9.2780000000000001E-2</c:v>
                </c:pt>
                <c:pt idx="2781">
                  <c:v>9.2799999999999994E-2</c:v>
                </c:pt>
                <c:pt idx="2782">
                  <c:v>9.2839999999999992E-2</c:v>
                </c:pt>
                <c:pt idx="2783">
                  <c:v>9.2880000000000004E-2</c:v>
                </c:pt>
                <c:pt idx="2784">
                  <c:v>9.2909999999999993E-2</c:v>
                </c:pt>
                <c:pt idx="2785">
                  <c:v>9.2909999999999993E-2</c:v>
                </c:pt>
                <c:pt idx="2786">
                  <c:v>9.2950000000000005E-2</c:v>
                </c:pt>
                <c:pt idx="2787">
                  <c:v>9.2999999999999999E-2</c:v>
                </c:pt>
                <c:pt idx="2788">
                  <c:v>9.3009999999999995E-2</c:v>
                </c:pt>
                <c:pt idx="2789">
                  <c:v>9.3030000000000002E-2</c:v>
                </c:pt>
                <c:pt idx="2790">
                  <c:v>9.307E-2</c:v>
                </c:pt>
                <c:pt idx="2791">
                  <c:v>9.3119999999999994E-2</c:v>
                </c:pt>
                <c:pt idx="2792">
                  <c:v>9.3149999999999997E-2</c:v>
                </c:pt>
                <c:pt idx="2793">
                  <c:v>9.3189999999999995E-2</c:v>
                </c:pt>
                <c:pt idx="2794">
                  <c:v>9.325E-2</c:v>
                </c:pt>
                <c:pt idx="2795">
                  <c:v>9.3280000000000002E-2</c:v>
                </c:pt>
                <c:pt idx="2796">
                  <c:v>9.3299999999999994E-2</c:v>
                </c:pt>
                <c:pt idx="2797">
                  <c:v>9.3329999999999996E-2</c:v>
                </c:pt>
                <c:pt idx="2798">
                  <c:v>9.3380000000000005E-2</c:v>
                </c:pt>
                <c:pt idx="2799">
                  <c:v>9.3420000000000003E-2</c:v>
                </c:pt>
                <c:pt idx="2800">
                  <c:v>9.3439999999999995E-2</c:v>
                </c:pt>
                <c:pt idx="2801">
                  <c:v>9.3479999999999994E-2</c:v>
                </c:pt>
                <c:pt idx="2802">
                  <c:v>9.3490000000000004E-2</c:v>
                </c:pt>
                <c:pt idx="2803">
                  <c:v>9.3519999999999992E-2</c:v>
                </c:pt>
                <c:pt idx="2804">
                  <c:v>9.3589999999999993E-2</c:v>
                </c:pt>
                <c:pt idx="2805">
                  <c:v>9.3579999999999997E-2</c:v>
                </c:pt>
                <c:pt idx="2806">
                  <c:v>9.3609999999999999E-2</c:v>
                </c:pt>
                <c:pt idx="2807">
                  <c:v>9.3670000000000003E-2</c:v>
                </c:pt>
                <c:pt idx="2808">
                  <c:v>9.3699999999999992E-2</c:v>
                </c:pt>
                <c:pt idx="2809">
                  <c:v>9.3729999999999994E-2</c:v>
                </c:pt>
                <c:pt idx="2810">
                  <c:v>9.3780000000000002E-2</c:v>
                </c:pt>
                <c:pt idx="2811">
                  <c:v>9.3780000000000002E-2</c:v>
                </c:pt>
                <c:pt idx="2812">
                  <c:v>9.3850000000000003E-2</c:v>
                </c:pt>
                <c:pt idx="2813">
                  <c:v>9.3859999999999999E-2</c:v>
                </c:pt>
                <c:pt idx="2814">
                  <c:v>9.393E-2</c:v>
                </c:pt>
                <c:pt idx="2815">
                  <c:v>9.3939999999999996E-2</c:v>
                </c:pt>
                <c:pt idx="2816">
                  <c:v>9.3960000000000002E-2</c:v>
                </c:pt>
                <c:pt idx="2817">
                  <c:v>9.3979999999999994E-2</c:v>
                </c:pt>
                <c:pt idx="2818">
                  <c:v>9.4E-2</c:v>
                </c:pt>
                <c:pt idx="2819">
                  <c:v>9.4030000000000002E-2</c:v>
                </c:pt>
                <c:pt idx="2820">
                  <c:v>9.4089999999999993E-2</c:v>
                </c:pt>
                <c:pt idx="2821">
                  <c:v>9.4129999999999991E-2</c:v>
                </c:pt>
                <c:pt idx="2822">
                  <c:v>9.4149999999999998E-2</c:v>
                </c:pt>
                <c:pt idx="2823">
                  <c:v>9.4199999999999992E-2</c:v>
                </c:pt>
                <c:pt idx="2824">
                  <c:v>9.4210000000000002E-2</c:v>
                </c:pt>
                <c:pt idx="2825">
                  <c:v>9.4259999999999997E-2</c:v>
                </c:pt>
                <c:pt idx="2826">
                  <c:v>9.4280000000000003E-2</c:v>
                </c:pt>
                <c:pt idx="2827">
                  <c:v>9.4299999999999995E-2</c:v>
                </c:pt>
                <c:pt idx="2828">
                  <c:v>9.4320000000000001E-2</c:v>
                </c:pt>
                <c:pt idx="2829">
                  <c:v>9.4369999999999996E-2</c:v>
                </c:pt>
                <c:pt idx="2830">
                  <c:v>9.4399999999999998E-2</c:v>
                </c:pt>
                <c:pt idx="2831">
                  <c:v>9.4439999999999996E-2</c:v>
                </c:pt>
                <c:pt idx="2832">
                  <c:v>9.4469999999999998E-2</c:v>
                </c:pt>
                <c:pt idx="2833">
                  <c:v>9.4509999999999997E-2</c:v>
                </c:pt>
                <c:pt idx="2834">
                  <c:v>9.4530000000000003E-2</c:v>
                </c:pt>
                <c:pt idx="2835">
                  <c:v>9.4570000000000001E-2</c:v>
                </c:pt>
                <c:pt idx="2836">
                  <c:v>9.461E-2</c:v>
                </c:pt>
                <c:pt idx="2837">
                  <c:v>9.4640000000000002E-2</c:v>
                </c:pt>
                <c:pt idx="2838">
                  <c:v>9.4670000000000004E-2</c:v>
                </c:pt>
                <c:pt idx="2839">
                  <c:v>9.4719999999999999E-2</c:v>
                </c:pt>
                <c:pt idx="2840">
                  <c:v>9.4750000000000001E-2</c:v>
                </c:pt>
                <c:pt idx="2841">
                  <c:v>9.4759999999999997E-2</c:v>
                </c:pt>
                <c:pt idx="2842">
                  <c:v>9.4809999999999992E-2</c:v>
                </c:pt>
                <c:pt idx="2843">
                  <c:v>9.486E-2</c:v>
                </c:pt>
                <c:pt idx="2844">
                  <c:v>9.4890000000000002E-2</c:v>
                </c:pt>
                <c:pt idx="2845">
                  <c:v>9.493E-2</c:v>
                </c:pt>
                <c:pt idx="2846">
                  <c:v>9.4960000000000003E-2</c:v>
                </c:pt>
                <c:pt idx="2847">
                  <c:v>9.5009999999999997E-2</c:v>
                </c:pt>
                <c:pt idx="2848">
                  <c:v>9.5019999999999993E-2</c:v>
                </c:pt>
                <c:pt idx="2849">
                  <c:v>9.5039999999999999E-2</c:v>
                </c:pt>
                <c:pt idx="2850">
                  <c:v>9.5089999999999994E-2</c:v>
                </c:pt>
                <c:pt idx="2851">
                  <c:v>9.5119999999999996E-2</c:v>
                </c:pt>
                <c:pt idx="2852">
                  <c:v>9.5149999999999998E-2</c:v>
                </c:pt>
                <c:pt idx="2853">
                  <c:v>9.5159999999999995E-2</c:v>
                </c:pt>
                <c:pt idx="2854">
                  <c:v>9.5210000000000003E-2</c:v>
                </c:pt>
                <c:pt idx="2855">
                  <c:v>9.5240000000000005E-2</c:v>
                </c:pt>
                <c:pt idx="2856">
                  <c:v>9.5259999999999997E-2</c:v>
                </c:pt>
                <c:pt idx="2857">
                  <c:v>9.5309999999999992E-2</c:v>
                </c:pt>
                <c:pt idx="2858">
                  <c:v>9.5320000000000002E-2</c:v>
                </c:pt>
                <c:pt idx="2859">
                  <c:v>9.536E-2</c:v>
                </c:pt>
                <c:pt idx="2860">
                  <c:v>9.5399999999999999E-2</c:v>
                </c:pt>
                <c:pt idx="2861">
                  <c:v>9.5449999999999993E-2</c:v>
                </c:pt>
                <c:pt idx="2862">
                  <c:v>9.5479999999999995E-2</c:v>
                </c:pt>
                <c:pt idx="2863">
                  <c:v>9.5500000000000002E-2</c:v>
                </c:pt>
                <c:pt idx="2864">
                  <c:v>9.5530000000000004E-2</c:v>
                </c:pt>
                <c:pt idx="2865">
                  <c:v>9.5579999999999998E-2</c:v>
                </c:pt>
                <c:pt idx="2866">
                  <c:v>9.5619999999999997E-2</c:v>
                </c:pt>
                <c:pt idx="2867">
                  <c:v>9.5649999999999999E-2</c:v>
                </c:pt>
                <c:pt idx="2868">
                  <c:v>9.5680000000000001E-2</c:v>
                </c:pt>
                <c:pt idx="2869">
                  <c:v>9.572E-2</c:v>
                </c:pt>
                <c:pt idx="2870">
                  <c:v>9.5750000000000002E-2</c:v>
                </c:pt>
                <c:pt idx="2871">
                  <c:v>9.5799999999999996E-2</c:v>
                </c:pt>
                <c:pt idx="2872">
                  <c:v>9.5799999999999996E-2</c:v>
                </c:pt>
                <c:pt idx="2873">
                  <c:v>9.5839999999999995E-2</c:v>
                </c:pt>
                <c:pt idx="2874">
                  <c:v>9.5860000000000001E-2</c:v>
                </c:pt>
                <c:pt idx="2875">
                  <c:v>9.5890000000000003E-2</c:v>
                </c:pt>
                <c:pt idx="2876">
                  <c:v>9.5930000000000001E-2</c:v>
                </c:pt>
                <c:pt idx="2877">
                  <c:v>9.597E-2</c:v>
                </c:pt>
                <c:pt idx="2878">
                  <c:v>9.5979999999999996E-2</c:v>
                </c:pt>
                <c:pt idx="2879">
                  <c:v>9.6019999999999994E-2</c:v>
                </c:pt>
                <c:pt idx="2880">
                  <c:v>9.6070000000000003E-2</c:v>
                </c:pt>
                <c:pt idx="2881">
                  <c:v>9.6100000000000005E-2</c:v>
                </c:pt>
                <c:pt idx="2882">
                  <c:v>9.6140000000000003E-2</c:v>
                </c:pt>
                <c:pt idx="2883">
                  <c:v>9.6159999999999995E-2</c:v>
                </c:pt>
                <c:pt idx="2884">
                  <c:v>9.6199999999999994E-2</c:v>
                </c:pt>
                <c:pt idx="2885">
                  <c:v>9.622E-2</c:v>
                </c:pt>
                <c:pt idx="2886">
                  <c:v>9.6269999999999994E-2</c:v>
                </c:pt>
                <c:pt idx="2887">
                  <c:v>9.6280000000000004E-2</c:v>
                </c:pt>
                <c:pt idx="2888">
                  <c:v>9.6339999999999995E-2</c:v>
                </c:pt>
                <c:pt idx="2889">
                  <c:v>9.6369999999999997E-2</c:v>
                </c:pt>
                <c:pt idx="2890">
                  <c:v>9.6419999999999992E-2</c:v>
                </c:pt>
                <c:pt idx="2891">
                  <c:v>9.6449999999999994E-2</c:v>
                </c:pt>
                <c:pt idx="2892">
                  <c:v>9.6460000000000004E-2</c:v>
                </c:pt>
                <c:pt idx="2893">
                  <c:v>9.6509999999999999E-2</c:v>
                </c:pt>
                <c:pt idx="2894">
                  <c:v>9.6540000000000001E-2</c:v>
                </c:pt>
                <c:pt idx="2895">
                  <c:v>9.6549999999999997E-2</c:v>
                </c:pt>
                <c:pt idx="2896">
                  <c:v>9.6589999999999995E-2</c:v>
                </c:pt>
                <c:pt idx="2897">
                  <c:v>9.665E-2</c:v>
                </c:pt>
                <c:pt idx="2898">
                  <c:v>9.665E-2</c:v>
                </c:pt>
                <c:pt idx="2899">
                  <c:v>9.6710000000000004E-2</c:v>
                </c:pt>
                <c:pt idx="2900">
                  <c:v>9.6750000000000003E-2</c:v>
                </c:pt>
                <c:pt idx="2901">
                  <c:v>9.6759999999999999E-2</c:v>
                </c:pt>
                <c:pt idx="2902">
                  <c:v>9.6809999999999993E-2</c:v>
                </c:pt>
                <c:pt idx="2903">
                  <c:v>9.6839999999999996E-2</c:v>
                </c:pt>
                <c:pt idx="2904">
                  <c:v>9.6890000000000004E-2</c:v>
                </c:pt>
                <c:pt idx="2905">
                  <c:v>9.6909999999999996E-2</c:v>
                </c:pt>
                <c:pt idx="2906">
                  <c:v>9.6939999999999998E-2</c:v>
                </c:pt>
                <c:pt idx="2907">
                  <c:v>9.6949999999999995E-2</c:v>
                </c:pt>
                <c:pt idx="2908">
                  <c:v>9.7009999999999999E-2</c:v>
                </c:pt>
                <c:pt idx="2909">
                  <c:v>9.7040000000000001E-2</c:v>
                </c:pt>
                <c:pt idx="2910">
                  <c:v>9.7099999999999992E-2</c:v>
                </c:pt>
                <c:pt idx="2911">
                  <c:v>9.7129999999999994E-2</c:v>
                </c:pt>
                <c:pt idx="2912">
                  <c:v>9.7169999999999992E-2</c:v>
                </c:pt>
                <c:pt idx="2913">
                  <c:v>9.7210000000000005E-2</c:v>
                </c:pt>
                <c:pt idx="2914">
                  <c:v>9.7220000000000001E-2</c:v>
                </c:pt>
                <c:pt idx="2915">
                  <c:v>9.7269999999999995E-2</c:v>
                </c:pt>
                <c:pt idx="2916">
                  <c:v>9.7309999999999994E-2</c:v>
                </c:pt>
                <c:pt idx="2917">
                  <c:v>9.7320000000000004E-2</c:v>
                </c:pt>
                <c:pt idx="2918">
                  <c:v>9.7360000000000002E-2</c:v>
                </c:pt>
                <c:pt idx="2919">
                  <c:v>9.74E-2</c:v>
                </c:pt>
                <c:pt idx="2920">
                  <c:v>9.7430000000000003E-2</c:v>
                </c:pt>
                <c:pt idx="2921">
                  <c:v>9.7460000000000005E-2</c:v>
                </c:pt>
                <c:pt idx="2922">
                  <c:v>9.7489999999999993E-2</c:v>
                </c:pt>
                <c:pt idx="2923">
                  <c:v>9.7529999999999992E-2</c:v>
                </c:pt>
                <c:pt idx="2924">
                  <c:v>9.758E-2</c:v>
                </c:pt>
                <c:pt idx="2925">
                  <c:v>9.7610000000000002E-2</c:v>
                </c:pt>
                <c:pt idx="2926">
                  <c:v>9.7629999999999995E-2</c:v>
                </c:pt>
                <c:pt idx="2927">
                  <c:v>9.7659999999999997E-2</c:v>
                </c:pt>
                <c:pt idx="2928">
                  <c:v>9.7689999999999999E-2</c:v>
                </c:pt>
                <c:pt idx="2929">
                  <c:v>9.7720000000000001E-2</c:v>
                </c:pt>
                <c:pt idx="2930">
                  <c:v>9.7739999999999994E-2</c:v>
                </c:pt>
                <c:pt idx="2931">
                  <c:v>9.7750000000000004E-2</c:v>
                </c:pt>
                <c:pt idx="2932">
                  <c:v>9.7820000000000004E-2</c:v>
                </c:pt>
                <c:pt idx="2933">
                  <c:v>9.7839999999999996E-2</c:v>
                </c:pt>
                <c:pt idx="2934">
                  <c:v>9.7860000000000003E-2</c:v>
                </c:pt>
                <c:pt idx="2935">
                  <c:v>9.7890000000000005E-2</c:v>
                </c:pt>
                <c:pt idx="2936">
                  <c:v>9.7939999999999999E-2</c:v>
                </c:pt>
                <c:pt idx="2937">
                  <c:v>9.7959999999999992E-2</c:v>
                </c:pt>
                <c:pt idx="2938">
                  <c:v>9.8000000000000004E-2</c:v>
                </c:pt>
                <c:pt idx="2939">
                  <c:v>9.8019999999999996E-2</c:v>
                </c:pt>
                <c:pt idx="2940">
                  <c:v>9.8049999999999998E-2</c:v>
                </c:pt>
                <c:pt idx="2941">
                  <c:v>9.8089999999999997E-2</c:v>
                </c:pt>
                <c:pt idx="2942">
                  <c:v>9.8140000000000005E-2</c:v>
                </c:pt>
                <c:pt idx="2943">
                  <c:v>9.8169999999999993E-2</c:v>
                </c:pt>
                <c:pt idx="2944">
                  <c:v>9.8220000000000002E-2</c:v>
                </c:pt>
                <c:pt idx="2945">
                  <c:v>9.826E-2</c:v>
                </c:pt>
                <c:pt idx="2946">
                  <c:v>9.8290000000000002E-2</c:v>
                </c:pt>
                <c:pt idx="2947">
                  <c:v>9.8339999999999997E-2</c:v>
                </c:pt>
                <c:pt idx="2948">
                  <c:v>9.8360000000000003E-2</c:v>
                </c:pt>
                <c:pt idx="2949">
                  <c:v>9.8390000000000005E-2</c:v>
                </c:pt>
                <c:pt idx="2950">
                  <c:v>9.8400000000000001E-2</c:v>
                </c:pt>
                <c:pt idx="2951">
                  <c:v>9.8430000000000004E-2</c:v>
                </c:pt>
                <c:pt idx="2952">
                  <c:v>9.8470000000000002E-2</c:v>
                </c:pt>
                <c:pt idx="2953">
                  <c:v>9.8489999999999994E-2</c:v>
                </c:pt>
                <c:pt idx="2954">
                  <c:v>9.8540000000000003E-2</c:v>
                </c:pt>
                <c:pt idx="2955">
                  <c:v>9.8570000000000005E-2</c:v>
                </c:pt>
                <c:pt idx="2956">
                  <c:v>9.8599999999999993E-2</c:v>
                </c:pt>
                <c:pt idx="2957">
                  <c:v>9.8669999999999994E-2</c:v>
                </c:pt>
                <c:pt idx="2958">
                  <c:v>9.8699999999999996E-2</c:v>
                </c:pt>
                <c:pt idx="2959">
                  <c:v>9.8739999999999994E-2</c:v>
                </c:pt>
                <c:pt idx="2960">
                  <c:v>9.8769999999999997E-2</c:v>
                </c:pt>
                <c:pt idx="2961">
                  <c:v>9.8799999999999999E-2</c:v>
                </c:pt>
                <c:pt idx="2962">
                  <c:v>9.8839999999999997E-2</c:v>
                </c:pt>
                <c:pt idx="2963">
                  <c:v>9.8839999999999997E-2</c:v>
                </c:pt>
                <c:pt idx="2964">
                  <c:v>9.8909999999999998E-2</c:v>
                </c:pt>
                <c:pt idx="2965">
                  <c:v>9.894E-2</c:v>
                </c:pt>
                <c:pt idx="2966">
                  <c:v>9.8970000000000002E-2</c:v>
                </c:pt>
                <c:pt idx="2967">
                  <c:v>9.8989999999999995E-2</c:v>
                </c:pt>
                <c:pt idx="2968">
                  <c:v>9.9029999999999993E-2</c:v>
                </c:pt>
                <c:pt idx="2969">
                  <c:v>9.9029999999999993E-2</c:v>
                </c:pt>
                <c:pt idx="2970">
                  <c:v>9.9080000000000001E-2</c:v>
                </c:pt>
                <c:pt idx="2971">
                  <c:v>9.9099999999999994E-2</c:v>
                </c:pt>
                <c:pt idx="2972">
                  <c:v>9.9139999999999992E-2</c:v>
                </c:pt>
                <c:pt idx="2973">
                  <c:v>9.9199999999999997E-2</c:v>
                </c:pt>
                <c:pt idx="2974">
                  <c:v>9.9239999999999995E-2</c:v>
                </c:pt>
                <c:pt idx="2975">
                  <c:v>9.9279999999999993E-2</c:v>
                </c:pt>
                <c:pt idx="2976">
                  <c:v>9.9260000000000001E-2</c:v>
                </c:pt>
                <c:pt idx="2977">
                  <c:v>9.9309999999999996E-2</c:v>
                </c:pt>
                <c:pt idx="2978">
                  <c:v>9.9330000000000002E-2</c:v>
                </c:pt>
                <c:pt idx="2979">
                  <c:v>9.9360000000000004E-2</c:v>
                </c:pt>
                <c:pt idx="2980">
                  <c:v>9.9409999999999998E-2</c:v>
                </c:pt>
                <c:pt idx="2981">
                  <c:v>9.9449999999999997E-2</c:v>
                </c:pt>
                <c:pt idx="2982">
                  <c:v>9.9459999999999993E-2</c:v>
                </c:pt>
                <c:pt idx="2983">
                  <c:v>9.9519999999999997E-2</c:v>
                </c:pt>
                <c:pt idx="2984">
                  <c:v>9.9569999999999992E-2</c:v>
                </c:pt>
                <c:pt idx="2985">
                  <c:v>9.9589999999999998E-2</c:v>
                </c:pt>
                <c:pt idx="2986">
                  <c:v>9.9639999999999992E-2</c:v>
                </c:pt>
                <c:pt idx="2987">
                  <c:v>9.9659999999999999E-2</c:v>
                </c:pt>
                <c:pt idx="2988">
                  <c:v>9.9729999999999999E-2</c:v>
                </c:pt>
                <c:pt idx="2989">
                  <c:v>9.9729999999999999E-2</c:v>
                </c:pt>
                <c:pt idx="2990">
                  <c:v>9.9769999999999998E-2</c:v>
                </c:pt>
                <c:pt idx="2991">
                  <c:v>9.9790000000000004E-2</c:v>
                </c:pt>
                <c:pt idx="2992">
                  <c:v>9.98E-2</c:v>
                </c:pt>
                <c:pt idx="2993">
                  <c:v>9.9839999999999998E-2</c:v>
                </c:pt>
                <c:pt idx="2994">
                  <c:v>9.9879999999999997E-2</c:v>
                </c:pt>
                <c:pt idx="2995">
                  <c:v>9.9900000000000003E-2</c:v>
                </c:pt>
                <c:pt idx="2996">
                  <c:v>9.9949999999999997E-2</c:v>
                </c:pt>
                <c:pt idx="2997">
                  <c:v>9.9959999999999993E-2</c:v>
                </c:pt>
                <c:pt idx="2998">
                  <c:v>9.9989999999999996E-2</c:v>
                </c:pt>
                <c:pt idx="2999">
                  <c:v>0.10001</c:v>
                </c:pt>
                <c:pt idx="3000">
                  <c:v>0.10008</c:v>
                </c:pt>
                <c:pt idx="3001">
                  <c:v>0.10009999999999999</c:v>
                </c:pt>
                <c:pt idx="3002">
                  <c:v>0.10013999999999999</c:v>
                </c:pt>
                <c:pt idx="3003">
                  <c:v>0.10013999999999999</c:v>
                </c:pt>
                <c:pt idx="3004">
                  <c:v>0.10018000000000001</c:v>
                </c:pt>
                <c:pt idx="3005">
                  <c:v>0.10023</c:v>
                </c:pt>
                <c:pt idx="3006">
                  <c:v>0.10026</c:v>
                </c:pt>
                <c:pt idx="3007">
                  <c:v>0.10031</c:v>
                </c:pt>
                <c:pt idx="3008">
                  <c:v>0.10034</c:v>
                </c:pt>
                <c:pt idx="3009">
                  <c:v>0.10038</c:v>
                </c:pt>
                <c:pt idx="3010">
                  <c:v>0.10038999999999999</c:v>
                </c:pt>
                <c:pt idx="3011">
                  <c:v>0.10044</c:v>
                </c:pt>
                <c:pt idx="3012">
                  <c:v>0.10047</c:v>
                </c:pt>
                <c:pt idx="3013">
                  <c:v>0.10052</c:v>
                </c:pt>
                <c:pt idx="3014">
                  <c:v>0.10055</c:v>
                </c:pt>
                <c:pt idx="3015">
                  <c:v>0.10056999999999999</c:v>
                </c:pt>
                <c:pt idx="3016">
                  <c:v>0.10063</c:v>
                </c:pt>
                <c:pt idx="3017">
                  <c:v>0.10067</c:v>
                </c:pt>
                <c:pt idx="3018">
                  <c:v>0.1007</c:v>
                </c:pt>
                <c:pt idx="3019">
                  <c:v>0.10074</c:v>
                </c:pt>
                <c:pt idx="3020">
                  <c:v>0.10077999999999999</c:v>
                </c:pt>
                <c:pt idx="3021">
                  <c:v>0.10081</c:v>
                </c:pt>
                <c:pt idx="3022">
                  <c:v>0.10083</c:v>
                </c:pt>
                <c:pt idx="3023">
                  <c:v>0.10086000000000001</c:v>
                </c:pt>
                <c:pt idx="3024">
                  <c:v>0.10092</c:v>
                </c:pt>
                <c:pt idx="3025">
                  <c:v>0.10095</c:v>
                </c:pt>
                <c:pt idx="3026">
                  <c:v>0.10098</c:v>
                </c:pt>
                <c:pt idx="3027">
                  <c:v>0.10101</c:v>
                </c:pt>
                <c:pt idx="3028">
                  <c:v>0.10101</c:v>
                </c:pt>
                <c:pt idx="3029">
                  <c:v>0.10105</c:v>
                </c:pt>
                <c:pt idx="3030">
                  <c:v>0.1011</c:v>
                </c:pt>
                <c:pt idx="3031">
                  <c:v>0.10116</c:v>
                </c:pt>
                <c:pt idx="3032">
                  <c:v>0.10116</c:v>
                </c:pt>
                <c:pt idx="3033">
                  <c:v>0.10119</c:v>
                </c:pt>
                <c:pt idx="3034">
                  <c:v>0.10120999999999999</c:v>
                </c:pt>
                <c:pt idx="3035">
                  <c:v>0.10124</c:v>
                </c:pt>
                <c:pt idx="3036">
                  <c:v>0.10126</c:v>
                </c:pt>
                <c:pt idx="3037">
                  <c:v>0.10131</c:v>
                </c:pt>
                <c:pt idx="3038">
                  <c:v>0.10135999999999999</c:v>
                </c:pt>
                <c:pt idx="3039">
                  <c:v>0.10138</c:v>
                </c:pt>
                <c:pt idx="3040">
                  <c:v>0.10141</c:v>
                </c:pt>
                <c:pt idx="3041">
                  <c:v>0.10147</c:v>
                </c:pt>
                <c:pt idx="3042">
                  <c:v>0.10149999999999999</c:v>
                </c:pt>
                <c:pt idx="3043">
                  <c:v>0.10152</c:v>
                </c:pt>
                <c:pt idx="3044">
                  <c:v>0.10156999999999999</c:v>
                </c:pt>
                <c:pt idx="3045">
                  <c:v>0.1016</c:v>
                </c:pt>
                <c:pt idx="3046">
                  <c:v>0.10162</c:v>
                </c:pt>
                <c:pt idx="3047">
                  <c:v>0.10169</c:v>
                </c:pt>
                <c:pt idx="3048">
                  <c:v>0.1017</c:v>
                </c:pt>
                <c:pt idx="3049">
                  <c:v>0.10170999999999999</c:v>
                </c:pt>
                <c:pt idx="3050">
                  <c:v>0.10177</c:v>
                </c:pt>
                <c:pt idx="3051">
                  <c:v>0.10178</c:v>
                </c:pt>
                <c:pt idx="3052">
                  <c:v>0.1018</c:v>
                </c:pt>
                <c:pt idx="3053">
                  <c:v>0.10184</c:v>
                </c:pt>
                <c:pt idx="3054">
                  <c:v>0.10185999999999999</c:v>
                </c:pt>
                <c:pt idx="3055">
                  <c:v>0.10192</c:v>
                </c:pt>
                <c:pt idx="3056">
                  <c:v>0.10192999999999999</c:v>
                </c:pt>
                <c:pt idx="3057">
                  <c:v>0.10196</c:v>
                </c:pt>
                <c:pt idx="3058">
                  <c:v>0.10201</c:v>
                </c:pt>
                <c:pt idx="3059">
                  <c:v>0.10203999999999999</c:v>
                </c:pt>
                <c:pt idx="3060">
                  <c:v>0.10206999999999999</c:v>
                </c:pt>
                <c:pt idx="3061">
                  <c:v>0.10210999999999999</c:v>
                </c:pt>
                <c:pt idx="3062">
                  <c:v>0.10216</c:v>
                </c:pt>
                <c:pt idx="3063">
                  <c:v>0.1022</c:v>
                </c:pt>
                <c:pt idx="3064">
                  <c:v>0.10221</c:v>
                </c:pt>
                <c:pt idx="3065">
                  <c:v>0.10224999999999999</c:v>
                </c:pt>
                <c:pt idx="3066">
                  <c:v>0.10227</c:v>
                </c:pt>
                <c:pt idx="3067">
                  <c:v>0.10228999999999999</c:v>
                </c:pt>
                <c:pt idx="3068">
                  <c:v>0.10234</c:v>
                </c:pt>
                <c:pt idx="3069">
                  <c:v>0.10235999999999999</c:v>
                </c:pt>
                <c:pt idx="3070">
                  <c:v>0.10238999999999999</c:v>
                </c:pt>
                <c:pt idx="3071">
                  <c:v>0.10244</c:v>
                </c:pt>
                <c:pt idx="3072">
                  <c:v>0.10246999999999999</c:v>
                </c:pt>
                <c:pt idx="3073">
                  <c:v>0.10249999999999999</c:v>
                </c:pt>
                <c:pt idx="3074">
                  <c:v>0.10253</c:v>
                </c:pt>
                <c:pt idx="3075">
                  <c:v>0.10258</c:v>
                </c:pt>
                <c:pt idx="3076">
                  <c:v>0.1026</c:v>
                </c:pt>
                <c:pt idx="3077">
                  <c:v>0.10263</c:v>
                </c:pt>
                <c:pt idx="3078">
                  <c:v>0.10267</c:v>
                </c:pt>
                <c:pt idx="3079">
                  <c:v>0.10274</c:v>
                </c:pt>
                <c:pt idx="3080">
                  <c:v>0.10277</c:v>
                </c:pt>
                <c:pt idx="3081">
                  <c:v>0.10281</c:v>
                </c:pt>
                <c:pt idx="3082">
                  <c:v>0.10283</c:v>
                </c:pt>
                <c:pt idx="3083">
                  <c:v>0.10285999999999999</c:v>
                </c:pt>
                <c:pt idx="3084">
                  <c:v>0.10289999999999999</c:v>
                </c:pt>
                <c:pt idx="3085">
                  <c:v>0.10292999999999999</c:v>
                </c:pt>
                <c:pt idx="3086">
                  <c:v>0.10298</c:v>
                </c:pt>
                <c:pt idx="3087">
                  <c:v>0.10299999999999999</c:v>
                </c:pt>
                <c:pt idx="3088">
                  <c:v>0.10303</c:v>
                </c:pt>
                <c:pt idx="3089">
                  <c:v>0.10305</c:v>
                </c:pt>
                <c:pt idx="3090">
                  <c:v>0.10308</c:v>
                </c:pt>
                <c:pt idx="3091">
                  <c:v>0.10310999999999999</c:v>
                </c:pt>
                <c:pt idx="3092">
                  <c:v>0.10314999999999999</c:v>
                </c:pt>
                <c:pt idx="3093">
                  <c:v>0.10317</c:v>
                </c:pt>
                <c:pt idx="3094">
                  <c:v>0.1032</c:v>
                </c:pt>
                <c:pt idx="3095">
                  <c:v>0.10324999999999999</c:v>
                </c:pt>
                <c:pt idx="3096">
                  <c:v>0.1033</c:v>
                </c:pt>
                <c:pt idx="3097">
                  <c:v>0.10333000000000001</c:v>
                </c:pt>
                <c:pt idx="3098">
                  <c:v>0.10335999999999999</c:v>
                </c:pt>
                <c:pt idx="3099">
                  <c:v>0.10339</c:v>
                </c:pt>
                <c:pt idx="3100">
                  <c:v>0.10344</c:v>
                </c:pt>
                <c:pt idx="3101">
                  <c:v>0.10348</c:v>
                </c:pt>
                <c:pt idx="3102">
                  <c:v>0.10349</c:v>
                </c:pt>
                <c:pt idx="3103">
                  <c:v>0.10352</c:v>
                </c:pt>
                <c:pt idx="3104">
                  <c:v>0.10353999999999999</c:v>
                </c:pt>
                <c:pt idx="3105">
                  <c:v>0.10359</c:v>
                </c:pt>
                <c:pt idx="3106">
                  <c:v>0.10360999999999999</c:v>
                </c:pt>
                <c:pt idx="3107">
                  <c:v>0.10363</c:v>
                </c:pt>
                <c:pt idx="3108">
                  <c:v>0.10367999999999999</c:v>
                </c:pt>
                <c:pt idx="3109">
                  <c:v>0.10371999999999999</c:v>
                </c:pt>
                <c:pt idx="3110">
                  <c:v>0.10376000000000001</c:v>
                </c:pt>
                <c:pt idx="3111">
                  <c:v>0.10378</c:v>
                </c:pt>
                <c:pt idx="3112">
                  <c:v>0.10382</c:v>
                </c:pt>
                <c:pt idx="3113">
                  <c:v>0.10384</c:v>
                </c:pt>
                <c:pt idx="3114">
                  <c:v>0.10387</c:v>
                </c:pt>
                <c:pt idx="3115">
                  <c:v>0.10391</c:v>
                </c:pt>
                <c:pt idx="3116">
                  <c:v>0.10395</c:v>
                </c:pt>
                <c:pt idx="3117">
                  <c:v>0.10396</c:v>
                </c:pt>
                <c:pt idx="3118">
                  <c:v>0.10401000000000001</c:v>
                </c:pt>
                <c:pt idx="3119">
                  <c:v>0.10407</c:v>
                </c:pt>
                <c:pt idx="3120">
                  <c:v>0.1041</c:v>
                </c:pt>
                <c:pt idx="3121">
                  <c:v>0.10412</c:v>
                </c:pt>
                <c:pt idx="3122">
                  <c:v>0.10414999999999999</c:v>
                </c:pt>
                <c:pt idx="3123">
                  <c:v>0.1042</c:v>
                </c:pt>
                <c:pt idx="3124">
                  <c:v>0.10424</c:v>
                </c:pt>
                <c:pt idx="3125">
                  <c:v>0.10427</c:v>
                </c:pt>
                <c:pt idx="3126">
                  <c:v>0.10428</c:v>
                </c:pt>
                <c:pt idx="3127">
                  <c:v>0.10432</c:v>
                </c:pt>
                <c:pt idx="3128">
                  <c:v>0.10435999999999999</c:v>
                </c:pt>
                <c:pt idx="3129">
                  <c:v>0.10441</c:v>
                </c:pt>
                <c:pt idx="3130">
                  <c:v>0.10442</c:v>
                </c:pt>
                <c:pt idx="3131">
                  <c:v>0.10446999999999999</c:v>
                </c:pt>
                <c:pt idx="3132">
                  <c:v>0.10449</c:v>
                </c:pt>
                <c:pt idx="3133">
                  <c:v>0.10452</c:v>
                </c:pt>
                <c:pt idx="3134">
                  <c:v>0.10456</c:v>
                </c:pt>
                <c:pt idx="3135">
                  <c:v>0.10457999999999999</c:v>
                </c:pt>
                <c:pt idx="3136">
                  <c:v>0.10463</c:v>
                </c:pt>
                <c:pt idx="3137">
                  <c:v>0.10468</c:v>
                </c:pt>
                <c:pt idx="3138">
                  <c:v>0.10471</c:v>
                </c:pt>
                <c:pt idx="3139">
                  <c:v>0.10471</c:v>
                </c:pt>
                <c:pt idx="3140">
                  <c:v>0.10475</c:v>
                </c:pt>
                <c:pt idx="3141">
                  <c:v>0.10477</c:v>
                </c:pt>
                <c:pt idx="3142">
                  <c:v>0.1048</c:v>
                </c:pt>
                <c:pt idx="3143">
                  <c:v>0.10485</c:v>
                </c:pt>
                <c:pt idx="3144">
                  <c:v>0.10485999999999999</c:v>
                </c:pt>
                <c:pt idx="3145">
                  <c:v>0.10488</c:v>
                </c:pt>
                <c:pt idx="3146">
                  <c:v>0.10493999999999999</c:v>
                </c:pt>
                <c:pt idx="3147">
                  <c:v>0.10496999999999999</c:v>
                </c:pt>
                <c:pt idx="3148">
                  <c:v>0.105</c:v>
                </c:pt>
                <c:pt idx="3149">
                  <c:v>0.10505</c:v>
                </c:pt>
                <c:pt idx="3150">
                  <c:v>0.10507</c:v>
                </c:pt>
                <c:pt idx="3151">
                  <c:v>0.10507999999999999</c:v>
                </c:pt>
                <c:pt idx="3152">
                  <c:v>0.10514999999999999</c:v>
                </c:pt>
                <c:pt idx="3153">
                  <c:v>0.10521</c:v>
                </c:pt>
                <c:pt idx="3154">
                  <c:v>0.10524</c:v>
                </c:pt>
                <c:pt idx="3155">
                  <c:v>0.10523</c:v>
                </c:pt>
                <c:pt idx="3156">
                  <c:v>0.10528</c:v>
                </c:pt>
                <c:pt idx="3157">
                  <c:v>0.1053</c:v>
                </c:pt>
                <c:pt idx="3158">
                  <c:v>0.10532999999999999</c:v>
                </c:pt>
                <c:pt idx="3159">
                  <c:v>0.10539</c:v>
                </c:pt>
                <c:pt idx="3160">
                  <c:v>0.10539999999999999</c:v>
                </c:pt>
                <c:pt idx="3161">
                  <c:v>0.10546</c:v>
                </c:pt>
                <c:pt idx="3162">
                  <c:v>0.1055</c:v>
                </c:pt>
                <c:pt idx="3163">
                  <c:v>0.10552</c:v>
                </c:pt>
                <c:pt idx="3164">
                  <c:v>0.10557</c:v>
                </c:pt>
                <c:pt idx="3165">
                  <c:v>0.10557999999999999</c:v>
                </c:pt>
                <c:pt idx="3166">
                  <c:v>0.10561</c:v>
                </c:pt>
                <c:pt idx="3167">
                  <c:v>0.10564</c:v>
                </c:pt>
                <c:pt idx="3168">
                  <c:v>0.10567</c:v>
                </c:pt>
                <c:pt idx="3169">
                  <c:v>0.10571</c:v>
                </c:pt>
                <c:pt idx="3170">
                  <c:v>0.10573</c:v>
                </c:pt>
                <c:pt idx="3171">
                  <c:v>0.10579</c:v>
                </c:pt>
                <c:pt idx="3172">
                  <c:v>0.10582</c:v>
                </c:pt>
                <c:pt idx="3173">
                  <c:v>0.10586999999999999</c:v>
                </c:pt>
                <c:pt idx="3174">
                  <c:v>0.10586999999999999</c:v>
                </c:pt>
                <c:pt idx="3175">
                  <c:v>0.10592</c:v>
                </c:pt>
                <c:pt idx="3176">
                  <c:v>0.10599</c:v>
                </c:pt>
                <c:pt idx="3177">
                  <c:v>0.10602</c:v>
                </c:pt>
                <c:pt idx="3178">
                  <c:v>0.10603</c:v>
                </c:pt>
                <c:pt idx="3179">
                  <c:v>0.10606</c:v>
                </c:pt>
                <c:pt idx="3180">
                  <c:v>0.1061</c:v>
                </c:pt>
                <c:pt idx="3181">
                  <c:v>0.10613</c:v>
                </c:pt>
                <c:pt idx="3182">
                  <c:v>0.10616</c:v>
                </c:pt>
                <c:pt idx="3183">
                  <c:v>0.10621</c:v>
                </c:pt>
                <c:pt idx="3184">
                  <c:v>0.10625</c:v>
                </c:pt>
                <c:pt idx="3185">
                  <c:v>0.10625999999999999</c:v>
                </c:pt>
                <c:pt idx="3186">
                  <c:v>0.10631</c:v>
                </c:pt>
                <c:pt idx="3187">
                  <c:v>0.10635</c:v>
                </c:pt>
                <c:pt idx="3188">
                  <c:v>0.10638</c:v>
                </c:pt>
                <c:pt idx="3189">
                  <c:v>0.10639999999999999</c:v>
                </c:pt>
                <c:pt idx="3190">
                  <c:v>0.10641</c:v>
                </c:pt>
                <c:pt idx="3191">
                  <c:v>0.10646</c:v>
                </c:pt>
                <c:pt idx="3192">
                  <c:v>0.10650999999999999</c:v>
                </c:pt>
                <c:pt idx="3193">
                  <c:v>0.10652</c:v>
                </c:pt>
                <c:pt idx="3194">
                  <c:v>0.10654999999999999</c:v>
                </c:pt>
                <c:pt idx="3195">
                  <c:v>0.10657999999999999</c:v>
                </c:pt>
                <c:pt idx="3196">
                  <c:v>0.10659</c:v>
                </c:pt>
                <c:pt idx="3197">
                  <c:v>0.10664999999999999</c:v>
                </c:pt>
                <c:pt idx="3198">
                  <c:v>0.10668</c:v>
                </c:pt>
                <c:pt idx="3199">
                  <c:v>0.1067</c:v>
                </c:pt>
                <c:pt idx="3200">
                  <c:v>0.10675999999999999</c:v>
                </c:pt>
                <c:pt idx="3201">
                  <c:v>0.10678</c:v>
                </c:pt>
                <c:pt idx="3202">
                  <c:v>0.10679999999999999</c:v>
                </c:pt>
                <c:pt idx="3203">
                  <c:v>0.10686</c:v>
                </c:pt>
                <c:pt idx="3204">
                  <c:v>0.10686</c:v>
                </c:pt>
                <c:pt idx="3205">
                  <c:v>0.1069</c:v>
                </c:pt>
                <c:pt idx="3206">
                  <c:v>0.10693</c:v>
                </c:pt>
                <c:pt idx="3207">
                  <c:v>0.10696</c:v>
                </c:pt>
                <c:pt idx="3208">
                  <c:v>0.10697999999999999</c:v>
                </c:pt>
                <c:pt idx="3209">
                  <c:v>0.10704</c:v>
                </c:pt>
                <c:pt idx="3210">
                  <c:v>0.10706</c:v>
                </c:pt>
                <c:pt idx="3211">
                  <c:v>0.10711</c:v>
                </c:pt>
                <c:pt idx="3212">
                  <c:v>0.10713</c:v>
                </c:pt>
                <c:pt idx="3213">
                  <c:v>0.10716000000000001</c:v>
                </c:pt>
                <c:pt idx="3214">
                  <c:v>0.10721</c:v>
                </c:pt>
                <c:pt idx="3215">
                  <c:v>0.10722999999999999</c:v>
                </c:pt>
                <c:pt idx="3216">
                  <c:v>0.10727</c:v>
                </c:pt>
                <c:pt idx="3217">
                  <c:v>0.10729</c:v>
                </c:pt>
                <c:pt idx="3218">
                  <c:v>0.10732999999999999</c:v>
                </c:pt>
                <c:pt idx="3219">
                  <c:v>0.10736999999999999</c:v>
                </c:pt>
                <c:pt idx="3220">
                  <c:v>0.10739</c:v>
                </c:pt>
                <c:pt idx="3221">
                  <c:v>0.10743</c:v>
                </c:pt>
                <c:pt idx="3222">
                  <c:v>0.10747</c:v>
                </c:pt>
                <c:pt idx="3223">
                  <c:v>0.1075</c:v>
                </c:pt>
                <c:pt idx="3224">
                  <c:v>0.10754</c:v>
                </c:pt>
                <c:pt idx="3225">
                  <c:v>0.10758</c:v>
                </c:pt>
                <c:pt idx="3226">
                  <c:v>0.10759000000000001</c:v>
                </c:pt>
                <c:pt idx="3227">
                  <c:v>0.10763</c:v>
                </c:pt>
                <c:pt idx="3228">
                  <c:v>0.10765</c:v>
                </c:pt>
                <c:pt idx="3229">
                  <c:v>0.10771</c:v>
                </c:pt>
                <c:pt idx="3230">
                  <c:v>0.10778</c:v>
                </c:pt>
                <c:pt idx="3231">
                  <c:v>0.10781</c:v>
                </c:pt>
                <c:pt idx="3232">
                  <c:v>0.10784000000000001</c:v>
                </c:pt>
                <c:pt idx="3233">
                  <c:v>0.10786999999999999</c:v>
                </c:pt>
                <c:pt idx="3234">
                  <c:v>0.10789</c:v>
                </c:pt>
                <c:pt idx="3235">
                  <c:v>0.10793</c:v>
                </c:pt>
                <c:pt idx="3236">
                  <c:v>0.10797</c:v>
                </c:pt>
                <c:pt idx="3237">
                  <c:v>0.108</c:v>
                </c:pt>
                <c:pt idx="3238">
                  <c:v>0.10802</c:v>
                </c:pt>
                <c:pt idx="3239">
                  <c:v>0.10806</c:v>
                </c:pt>
                <c:pt idx="3240">
                  <c:v>0.10808999999999999</c:v>
                </c:pt>
                <c:pt idx="3241">
                  <c:v>0.10814</c:v>
                </c:pt>
                <c:pt idx="3242">
                  <c:v>0.10817</c:v>
                </c:pt>
                <c:pt idx="3243">
                  <c:v>0.10821</c:v>
                </c:pt>
                <c:pt idx="3244">
                  <c:v>0.10825</c:v>
                </c:pt>
                <c:pt idx="3245">
                  <c:v>0.10828</c:v>
                </c:pt>
                <c:pt idx="3246">
                  <c:v>0.10827000000000001</c:v>
                </c:pt>
                <c:pt idx="3247">
                  <c:v>0.10832</c:v>
                </c:pt>
                <c:pt idx="3248">
                  <c:v>0.10835</c:v>
                </c:pt>
                <c:pt idx="3249">
                  <c:v>0.10838</c:v>
                </c:pt>
                <c:pt idx="3250">
                  <c:v>0.10843999999999999</c:v>
                </c:pt>
                <c:pt idx="3251">
                  <c:v>0.10846</c:v>
                </c:pt>
                <c:pt idx="3252">
                  <c:v>0.1085</c:v>
                </c:pt>
                <c:pt idx="3253">
                  <c:v>0.10851999999999999</c:v>
                </c:pt>
                <c:pt idx="3254">
                  <c:v>0.10854</c:v>
                </c:pt>
                <c:pt idx="3255">
                  <c:v>0.10857</c:v>
                </c:pt>
                <c:pt idx="3256">
                  <c:v>0.10865</c:v>
                </c:pt>
                <c:pt idx="3257">
                  <c:v>0.10867</c:v>
                </c:pt>
                <c:pt idx="3258">
                  <c:v>0.10871</c:v>
                </c:pt>
                <c:pt idx="3259">
                  <c:v>0.10871</c:v>
                </c:pt>
                <c:pt idx="3260">
                  <c:v>0.10874</c:v>
                </c:pt>
                <c:pt idx="3261">
                  <c:v>0.10879999999999999</c:v>
                </c:pt>
                <c:pt idx="3262">
                  <c:v>0.10881</c:v>
                </c:pt>
                <c:pt idx="3263">
                  <c:v>0.10888</c:v>
                </c:pt>
                <c:pt idx="3264">
                  <c:v>0.1089</c:v>
                </c:pt>
                <c:pt idx="3265">
                  <c:v>0.10893</c:v>
                </c:pt>
                <c:pt idx="3266">
                  <c:v>0.10893</c:v>
                </c:pt>
                <c:pt idx="3267">
                  <c:v>0.10899</c:v>
                </c:pt>
                <c:pt idx="3268">
                  <c:v>0.10901999999999999</c:v>
                </c:pt>
                <c:pt idx="3269">
                  <c:v>0.10904</c:v>
                </c:pt>
                <c:pt idx="3270">
                  <c:v>0.1091</c:v>
                </c:pt>
                <c:pt idx="3271">
                  <c:v>0.10915</c:v>
                </c:pt>
                <c:pt idx="3272">
                  <c:v>0.10917</c:v>
                </c:pt>
                <c:pt idx="3273">
                  <c:v>0.10919</c:v>
                </c:pt>
                <c:pt idx="3274">
                  <c:v>0.10924</c:v>
                </c:pt>
                <c:pt idx="3275">
                  <c:v>0.10928</c:v>
                </c:pt>
                <c:pt idx="3276">
                  <c:v>0.10929999999999999</c:v>
                </c:pt>
                <c:pt idx="3277">
                  <c:v>0.10932</c:v>
                </c:pt>
                <c:pt idx="3278">
                  <c:v>0.10935</c:v>
                </c:pt>
                <c:pt idx="3279">
                  <c:v>0.10938000000000001</c:v>
                </c:pt>
                <c:pt idx="3280">
                  <c:v>0.10942</c:v>
                </c:pt>
                <c:pt idx="3281">
                  <c:v>0.10944</c:v>
                </c:pt>
                <c:pt idx="3282">
                  <c:v>0.10946</c:v>
                </c:pt>
                <c:pt idx="3283">
                  <c:v>0.10949</c:v>
                </c:pt>
                <c:pt idx="3284">
                  <c:v>0.10954</c:v>
                </c:pt>
                <c:pt idx="3285">
                  <c:v>0.10958</c:v>
                </c:pt>
                <c:pt idx="3286">
                  <c:v>0.10962</c:v>
                </c:pt>
                <c:pt idx="3287">
                  <c:v>0.10965</c:v>
                </c:pt>
                <c:pt idx="3288">
                  <c:v>0.10969999999999999</c:v>
                </c:pt>
                <c:pt idx="3289">
                  <c:v>0.10971</c:v>
                </c:pt>
                <c:pt idx="3290">
                  <c:v>0.10975</c:v>
                </c:pt>
                <c:pt idx="3291">
                  <c:v>0.10979</c:v>
                </c:pt>
                <c:pt idx="3292">
                  <c:v>0.10983</c:v>
                </c:pt>
                <c:pt idx="3293">
                  <c:v>0.10987</c:v>
                </c:pt>
                <c:pt idx="3294">
                  <c:v>0.10990999999999999</c:v>
                </c:pt>
                <c:pt idx="3295">
                  <c:v>0.10993</c:v>
                </c:pt>
                <c:pt idx="3296">
                  <c:v>0.10994999999999999</c:v>
                </c:pt>
                <c:pt idx="3297">
                  <c:v>0.11</c:v>
                </c:pt>
                <c:pt idx="3298">
                  <c:v>0.11003</c:v>
                </c:pt>
                <c:pt idx="3299">
                  <c:v>0.11007</c:v>
                </c:pt>
                <c:pt idx="3300">
                  <c:v>0.1101</c:v>
                </c:pt>
                <c:pt idx="3301">
                  <c:v>0.11012</c:v>
                </c:pt>
                <c:pt idx="3302">
                  <c:v>0.11018</c:v>
                </c:pt>
                <c:pt idx="3303">
                  <c:v>0.11019999999999999</c:v>
                </c:pt>
                <c:pt idx="3304">
                  <c:v>0.11021</c:v>
                </c:pt>
                <c:pt idx="3305">
                  <c:v>0.11028</c:v>
                </c:pt>
                <c:pt idx="3306">
                  <c:v>0.1103</c:v>
                </c:pt>
                <c:pt idx="3307">
                  <c:v>0.11031000000000001</c:v>
                </c:pt>
                <c:pt idx="3308">
                  <c:v>0.11033</c:v>
                </c:pt>
                <c:pt idx="3309">
                  <c:v>0.11036</c:v>
                </c:pt>
                <c:pt idx="3310">
                  <c:v>0.11039</c:v>
                </c:pt>
                <c:pt idx="3311">
                  <c:v>0.11044</c:v>
                </c:pt>
                <c:pt idx="3312">
                  <c:v>0.11044999999999999</c:v>
                </c:pt>
                <c:pt idx="3313">
                  <c:v>0.11047999999999999</c:v>
                </c:pt>
                <c:pt idx="3314">
                  <c:v>0.11055</c:v>
                </c:pt>
                <c:pt idx="3315">
                  <c:v>0.11055</c:v>
                </c:pt>
                <c:pt idx="3316">
                  <c:v>0.1106</c:v>
                </c:pt>
                <c:pt idx="3317">
                  <c:v>0.11065999999999999</c:v>
                </c:pt>
                <c:pt idx="3318">
                  <c:v>0.11068</c:v>
                </c:pt>
                <c:pt idx="3319">
                  <c:v>0.11072</c:v>
                </c:pt>
                <c:pt idx="3320">
                  <c:v>0.11074000000000001</c:v>
                </c:pt>
                <c:pt idx="3321">
                  <c:v>0.1108</c:v>
                </c:pt>
                <c:pt idx="3322">
                  <c:v>0.11078</c:v>
                </c:pt>
                <c:pt idx="3323">
                  <c:v>0.11085</c:v>
                </c:pt>
                <c:pt idx="3324">
                  <c:v>0.11087</c:v>
                </c:pt>
                <c:pt idx="3325">
                  <c:v>0.11093</c:v>
                </c:pt>
                <c:pt idx="3326">
                  <c:v>0.11097</c:v>
                </c:pt>
                <c:pt idx="3327">
                  <c:v>0.111</c:v>
                </c:pt>
                <c:pt idx="3328">
                  <c:v>0.11101999999999999</c:v>
                </c:pt>
                <c:pt idx="3329">
                  <c:v>0.11107</c:v>
                </c:pt>
                <c:pt idx="3330">
                  <c:v>0.11111</c:v>
                </c:pt>
                <c:pt idx="3331">
                  <c:v>0.11114</c:v>
                </c:pt>
                <c:pt idx="3332">
                  <c:v>0.11118</c:v>
                </c:pt>
                <c:pt idx="3333">
                  <c:v>0.11121</c:v>
                </c:pt>
                <c:pt idx="3334">
                  <c:v>0.11123999999999999</c:v>
                </c:pt>
                <c:pt idx="3335">
                  <c:v>0.11126</c:v>
                </c:pt>
                <c:pt idx="3336">
                  <c:v>0.11129</c:v>
                </c:pt>
                <c:pt idx="3337">
                  <c:v>0.11132</c:v>
                </c:pt>
                <c:pt idx="3338">
                  <c:v>0.11136</c:v>
                </c:pt>
                <c:pt idx="3339">
                  <c:v>0.11139</c:v>
                </c:pt>
                <c:pt idx="3340">
                  <c:v>0.11142000000000001</c:v>
                </c:pt>
                <c:pt idx="3341">
                  <c:v>0.11148999999999999</c:v>
                </c:pt>
                <c:pt idx="3342">
                  <c:v>0.11151</c:v>
                </c:pt>
                <c:pt idx="3343">
                  <c:v>0.11151999999999999</c:v>
                </c:pt>
                <c:pt idx="3344">
                  <c:v>0.11155999999999999</c:v>
                </c:pt>
                <c:pt idx="3345">
                  <c:v>0.1116</c:v>
                </c:pt>
                <c:pt idx="3346">
                  <c:v>0.11162999999999999</c:v>
                </c:pt>
                <c:pt idx="3347">
                  <c:v>0.11165</c:v>
                </c:pt>
                <c:pt idx="3348">
                  <c:v>0.11169</c:v>
                </c:pt>
                <c:pt idx="3349">
                  <c:v>0.11172</c:v>
                </c:pt>
                <c:pt idx="3350">
                  <c:v>0.11176</c:v>
                </c:pt>
                <c:pt idx="3351">
                  <c:v>0.11176999999999999</c:v>
                </c:pt>
                <c:pt idx="3352">
                  <c:v>0.11183</c:v>
                </c:pt>
                <c:pt idx="3353">
                  <c:v>0.11187</c:v>
                </c:pt>
                <c:pt idx="3354">
                  <c:v>0.11187999999999999</c:v>
                </c:pt>
                <c:pt idx="3355">
                  <c:v>0.11191</c:v>
                </c:pt>
                <c:pt idx="3356">
                  <c:v>0.11194</c:v>
                </c:pt>
                <c:pt idx="3357">
                  <c:v>0.11196</c:v>
                </c:pt>
                <c:pt idx="3358">
                  <c:v>0.11201</c:v>
                </c:pt>
                <c:pt idx="3359">
                  <c:v>0.11204</c:v>
                </c:pt>
                <c:pt idx="3360">
                  <c:v>0.11205999999999999</c:v>
                </c:pt>
                <c:pt idx="3361">
                  <c:v>0.11209</c:v>
                </c:pt>
                <c:pt idx="3362">
                  <c:v>0.11212</c:v>
                </c:pt>
                <c:pt idx="3363">
                  <c:v>0.11219</c:v>
                </c:pt>
                <c:pt idx="3364">
                  <c:v>0.11221</c:v>
                </c:pt>
                <c:pt idx="3365">
                  <c:v>0.11226</c:v>
                </c:pt>
                <c:pt idx="3366">
                  <c:v>0.11230999999999999</c:v>
                </c:pt>
                <c:pt idx="3367">
                  <c:v>0.11232</c:v>
                </c:pt>
                <c:pt idx="3368">
                  <c:v>0.11236</c:v>
                </c:pt>
                <c:pt idx="3369">
                  <c:v>0.11239</c:v>
                </c:pt>
                <c:pt idx="3370">
                  <c:v>0.11241999999999999</c:v>
                </c:pt>
                <c:pt idx="3371">
                  <c:v>0.11243</c:v>
                </c:pt>
                <c:pt idx="3372">
                  <c:v>0.11248</c:v>
                </c:pt>
                <c:pt idx="3373">
                  <c:v>0.11251</c:v>
                </c:pt>
                <c:pt idx="3374">
                  <c:v>0.11252</c:v>
                </c:pt>
                <c:pt idx="3375">
                  <c:v>0.11259</c:v>
                </c:pt>
                <c:pt idx="3376">
                  <c:v>0.11261</c:v>
                </c:pt>
                <c:pt idx="3377">
                  <c:v>0.11265</c:v>
                </c:pt>
                <c:pt idx="3378">
                  <c:v>0.11266999999999999</c:v>
                </c:pt>
                <c:pt idx="3379">
                  <c:v>0.11268</c:v>
                </c:pt>
                <c:pt idx="3380">
                  <c:v>0.11272</c:v>
                </c:pt>
                <c:pt idx="3381">
                  <c:v>0.11276</c:v>
                </c:pt>
                <c:pt idx="3382">
                  <c:v>0.1128</c:v>
                </c:pt>
                <c:pt idx="3383">
                  <c:v>0.11284</c:v>
                </c:pt>
                <c:pt idx="3384">
                  <c:v>0.11287</c:v>
                </c:pt>
                <c:pt idx="3385">
                  <c:v>0.11291</c:v>
                </c:pt>
                <c:pt idx="3386">
                  <c:v>0.11293</c:v>
                </c:pt>
                <c:pt idx="3387">
                  <c:v>0.11297</c:v>
                </c:pt>
                <c:pt idx="3388">
                  <c:v>0.11298999999999999</c:v>
                </c:pt>
                <c:pt idx="3389">
                  <c:v>0.11302999999999999</c:v>
                </c:pt>
                <c:pt idx="3390">
                  <c:v>0.11307</c:v>
                </c:pt>
                <c:pt idx="3391">
                  <c:v>0.11312</c:v>
                </c:pt>
                <c:pt idx="3392">
                  <c:v>0.11316</c:v>
                </c:pt>
                <c:pt idx="3393">
                  <c:v>0.1132</c:v>
                </c:pt>
                <c:pt idx="3394">
                  <c:v>0.1132</c:v>
                </c:pt>
                <c:pt idx="3395">
                  <c:v>0.11323999999999999</c:v>
                </c:pt>
                <c:pt idx="3396">
                  <c:v>0.11327</c:v>
                </c:pt>
                <c:pt idx="3397">
                  <c:v>0.11329</c:v>
                </c:pt>
                <c:pt idx="3398">
                  <c:v>0.11332</c:v>
                </c:pt>
                <c:pt idx="3399">
                  <c:v>0.11337999999999999</c:v>
                </c:pt>
                <c:pt idx="3400">
                  <c:v>0.11341</c:v>
                </c:pt>
                <c:pt idx="3401">
                  <c:v>0.11344</c:v>
                </c:pt>
                <c:pt idx="3402">
                  <c:v>0.11348</c:v>
                </c:pt>
                <c:pt idx="3403">
                  <c:v>0.11351</c:v>
                </c:pt>
                <c:pt idx="3404">
                  <c:v>0.11354</c:v>
                </c:pt>
                <c:pt idx="3405">
                  <c:v>0.11355999999999999</c:v>
                </c:pt>
                <c:pt idx="3406">
                  <c:v>0.11359999999999999</c:v>
                </c:pt>
                <c:pt idx="3407">
                  <c:v>0.11362999999999999</c:v>
                </c:pt>
                <c:pt idx="3408">
                  <c:v>0.11366999999999999</c:v>
                </c:pt>
                <c:pt idx="3409">
                  <c:v>0.11372</c:v>
                </c:pt>
                <c:pt idx="3410">
                  <c:v>0.11372</c:v>
                </c:pt>
                <c:pt idx="3411">
                  <c:v>0.11377999999999999</c:v>
                </c:pt>
                <c:pt idx="3412">
                  <c:v>0.11380999999999999</c:v>
                </c:pt>
                <c:pt idx="3413">
                  <c:v>0.11384999999999999</c:v>
                </c:pt>
                <c:pt idx="3414">
                  <c:v>0.11387</c:v>
                </c:pt>
                <c:pt idx="3415">
                  <c:v>0.11391999999999999</c:v>
                </c:pt>
                <c:pt idx="3416">
                  <c:v>0.11394</c:v>
                </c:pt>
                <c:pt idx="3417">
                  <c:v>0.11397</c:v>
                </c:pt>
                <c:pt idx="3418">
                  <c:v>0.11401</c:v>
                </c:pt>
                <c:pt idx="3419">
                  <c:v>0.11402999999999999</c:v>
                </c:pt>
                <c:pt idx="3420">
                  <c:v>0.11405999999999999</c:v>
                </c:pt>
                <c:pt idx="3421">
                  <c:v>0.11409</c:v>
                </c:pt>
                <c:pt idx="3422">
                  <c:v>0.11415</c:v>
                </c:pt>
                <c:pt idx="3423">
                  <c:v>0.11416</c:v>
                </c:pt>
                <c:pt idx="3424">
                  <c:v>0.1142</c:v>
                </c:pt>
                <c:pt idx="3425">
                  <c:v>0.11423999999999999</c:v>
                </c:pt>
                <c:pt idx="3426">
                  <c:v>0.11427999999999999</c:v>
                </c:pt>
                <c:pt idx="3427">
                  <c:v>0.11432</c:v>
                </c:pt>
                <c:pt idx="3428">
                  <c:v>0.11434</c:v>
                </c:pt>
                <c:pt idx="3429">
                  <c:v>0.11438999999999999</c:v>
                </c:pt>
                <c:pt idx="3430">
                  <c:v>0.11441</c:v>
                </c:pt>
                <c:pt idx="3431">
                  <c:v>0.11444</c:v>
                </c:pt>
                <c:pt idx="3432">
                  <c:v>0.11447</c:v>
                </c:pt>
                <c:pt idx="3433">
                  <c:v>0.11454</c:v>
                </c:pt>
                <c:pt idx="3434">
                  <c:v>0.11456</c:v>
                </c:pt>
                <c:pt idx="3435">
                  <c:v>0.11459999999999999</c:v>
                </c:pt>
                <c:pt idx="3436">
                  <c:v>0.11462</c:v>
                </c:pt>
                <c:pt idx="3437">
                  <c:v>0.11466</c:v>
                </c:pt>
                <c:pt idx="3438">
                  <c:v>0.11466</c:v>
                </c:pt>
                <c:pt idx="3439">
                  <c:v>0.11470999999999999</c:v>
                </c:pt>
                <c:pt idx="3440">
                  <c:v>0.11475</c:v>
                </c:pt>
                <c:pt idx="3441">
                  <c:v>0.11477</c:v>
                </c:pt>
                <c:pt idx="3442">
                  <c:v>0.11479</c:v>
                </c:pt>
                <c:pt idx="3443">
                  <c:v>0.11484999999999999</c:v>
                </c:pt>
                <c:pt idx="3444">
                  <c:v>0.11488</c:v>
                </c:pt>
                <c:pt idx="3445">
                  <c:v>0.11491</c:v>
                </c:pt>
                <c:pt idx="3446">
                  <c:v>0.11494</c:v>
                </c:pt>
                <c:pt idx="3447">
                  <c:v>0.11498</c:v>
                </c:pt>
                <c:pt idx="3448">
                  <c:v>0.11505</c:v>
                </c:pt>
                <c:pt idx="3449">
                  <c:v>0.11506</c:v>
                </c:pt>
                <c:pt idx="3450">
                  <c:v>0.11508</c:v>
                </c:pt>
                <c:pt idx="3451">
                  <c:v>0.11511</c:v>
                </c:pt>
                <c:pt idx="3452">
                  <c:v>0.11515</c:v>
                </c:pt>
                <c:pt idx="3453">
                  <c:v>0.11518</c:v>
                </c:pt>
                <c:pt idx="3454">
                  <c:v>0.11520999999999999</c:v>
                </c:pt>
                <c:pt idx="3455">
                  <c:v>0.11525000000000001</c:v>
                </c:pt>
                <c:pt idx="3456">
                  <c:v>0.11531</c:v>
                </c:pt>
                <c:pt idx="3457">
                  <c:v>0.11533</c:v>
                </c:pt>
                <c:pt idx="3458">
                  <c:v>0.11537</c:v>
                </c:pt>
                <c:pt idx="3459">
                  <c:v>0.1154</c:v>
                </c:pt>
                <c:pt idx="3460">
                  <c:v>0.11541999999999999</c:v>
                </c:pt>
                <c:pt idx="3461">
                  <c:v>0.11545999999999999</c:v>
                </c:pt>
                <c:pt idx="3462">
                  <c:v>0.11549999999999999</c:v>
                </c:pt>
                <c:pt idx="3463">
                  <c:v>0.11555</c:v>
                </c:pt>
                <c:pt idx="3464">
                  <c:v>0.11556</c:v>
                </c:pt>
                <c:pt idx="3465">
                  <c:v>0.11559999999999999</c:v>
                </c:pt>
                <c:pt idx="3466">
                  <c:v>0.11563</c:v>
                </c:pt>
                <c:pt idx="3467">
                  <c:v>0.11563999999999999</c:v>
                </c:pt>
                <c:pt idx="3468">
                  <c:v>0.11567</c:v>
                </c:pt>
                <c:pt idx="3469">
                  <c:v>0.11572</c:v>
                </c:pt>
                <c:pt idx="3470">
                  <c:v>0.11574</c:v>
                </c:pt>
                <c:pt idx="3471">
                  <c:v>0.11577999999999999</c:v>
                </c:pt>
                <c:pt idx="3472">
                  <c:v>0.11581999999999999</c:v>
                </c:pt>
                <c:pt idx="3473">
                  <c:v>0.11584</c:v>
                </c:pt>
                <c:pt idx="3474">
                  <c:v>0.11587</c:v>
                </c:pt>
                <c:pt idx="3475">
                  <c:v>0.11591</c:v>
                </c:pt>
                <c:pt idx="3476">
                  <c:v>0.11595999999999999</c:v>
                </c:pt>
                <c:pt idx="3477">
                  <c:v>0.11599999999999999</c:v>
                </c:pt>
                <c:pt idx="3478">
                  <c:v>0.11602999999999999</c:v>
                </c:pt>
                <c:pt idx="3479">
                  <c:v>0.11602999999999999</c:v>
                </c:pt>
                <c:pt idx="3480">
                  <c:v>0.11609999999999999</c:v>
                </c:pt>
                <c:pt idx="3481">
                  <c:v>0.11613</c:v>
                </c:pt>
                <c:pt idx="3482">
                  <c:v>0.11616</c:v>
                </c:pt>
                <c:pt idx="3483">
                  <c:v>0.11619</c:v>
                </c:pt>
                <c:pt idx="3484">
                  <c:v>0.11620999999999999</c:v>
                </c:pt>
                <c:pt idx="3485">
                  <c:v>0.11627</c:v>
                </c:pt>
                <c:pt idx="3486">
                  <c:v>0.11631999999999999</c:v>
                </c:pt>
                <c:pt idx="3487">
                  <c:v>0.11636000000000001</c:v>
                </c:pt>
                <c:pt idx="3488">
                  <c:v>0.11636000000000001</c:v>
                </c:pt>
                <c:pt idx="3489">
                  <c:v>0.1164</c:v>
                </c:pt>
                <c:pt idx="3490">
                  <c:v>0.11642999999999999</c:v>
                </c:pt>
                <c:pt idx="3491">
                  <c:v>0.11647</c:v>
                </c:pt>
                <c:pt idx="3492">
                  <c:v>0.11649999999999999</c:v>
                </c:pt>
                <c:pt idx="3493">
                  <c:v>0.11652</c:v>
                </c:pt>
                <c:pt idx="3494">
                  <c:v>0.11655</c:v>
                </c:pt>
                <c:pt idx="3495">
                  <c:v>0.11659</c:v>
                </c:pt>
                <c:pt idx="3496">
                  <c:v>0.11660999999999999</c:v>
                </c:pt>
                <c:pt idx="3497">
                  <c:v>0.11666</c:v>
                </c:pt>
                <c:pt idx="3498">
                  <c:v>0.11667999999999999</c:v>
                </c:pt>
                <c:pt idx="3499">
                  <c:v>0.11673</c:v>
                </c:pt>
                <c:pt idx="3500">
                  <c:v>0.11676</c:v>
                </c:pt>
                <c:pt idx="3501">
                  <c:v>0.11676</c:v>
                </c:pt>
                <c:pt idx="3502">
                  <c:v>0.1168</c:v>
                </c:pt>
                <c:pt idx="3503">
                  <c:v>0.11685</c:v>
                </c:pt>
                <c:pt idx="3504">
                  <c:v>0.11685999999999999</c:v>
                </c:pt>
                <c:pt idx="3505">
                  <c:v>0.11688999999999999</c:v>
                </c:pt>
                <c:pt idx="3506">
                  <c:v>0.11694</c:v>
                </c:pt>
                <c:pt idx="3507">
                  <c:v>0.11695</c:v>
                </c:pt>
                <c:pt idx="3508">
                  <c:v>0.11701</c:v>
                </c:pt>
                <c:pt idx="3509">
                  <c:v>0.11703</c:v>
                </c:pt>
                <c:pt idx="3510">
                  <c:v>0.11706</c:v>
                </c:pt>
                <c:pt idx="3511">
                  <c:v>0.1171</c:v>
                </c:pt>
                <c:pt idx="3512">
                  <c:v>0.11713999999999999</c:v>
                </c:pt>
                <c:pt idx="3513">
                  <c:v>0.11719</c:v>
                </c:pt>
                <c:pt idx="3514">
                  <c:v>0.11723</c:v>
                </c:pt>
                <c:pt idx="3515">
                  <c:v>0.11723</c:v>
                </c:pt>
                <c:pt idx="3516">
                  <c:v>0.11726</c:v>
                </c:pt>
                <c:pt idx="3517">
                  <c:v>0.11728999999999999</c:v>
                </c:pt>
                <c:pt idx="3518">
                  <c:v>0.11733</c:v>
                </c:pt>
                <c:pt idx="3519">
                  <c:v>0.11737</c:v>
                </c:pt>
                <c:pt idx="3520">
                  <c:v>0.11738999999999999</c:v>
                </c:pt>
                <c:pt idx="3521">
                  <c:v>0.11745</c:v>
                </c:pt>
                <c:pt idx="3522">
                  <c:v>0.11747</c:v>
                </c:pt>
                <c:pt idx="3523">
                  <c:v>0.11749999999999999</c:v>
                </c:pt>
                <c:pt idx="3524">
                  <c:v>0.11753999999999999</c:v>
                </c:pt>
                <c:pt idx="3525">
                  <c:v>0.11758</c:v>
                </c:pt>
                <c:pt idx="3526">
                  <c:v>0.11760999999999999</c:v>
                </c:pt>
                <c:pt idx="3527">
                  <c:v>0.11765</c:v>
                </c:pt>
                <c:pt idx="3528">
                  <c:v>0.11767999999999999</c:v>
                </c:pt>
                <c:pt idx="3529">
                  <c:v>0.11772000000000001</c:v>
                </c:pt>
                <c:pt idx="3530">
                  <c:v>0.11776</c:v>
                </c:pt>
                <c:pt idx="3531">
                  <c:v>0.11778999999999999</c:v>
                </c:pt>
                <c:pt idx="3532">
                  <c:v>0.11781999999999999</c:v>
                </c:pt>
                <c:pt idx="3533">
                  <c:v>0.11785</c:v>
                </c:pt>
                <c:pt idx="3534">
                  <c:v>0.11787</c:v>
                </c:pt>
                <c:pt idx="3535">
                  <c:v>0.11792999999999999</c:v>
                </c:pt>
                <c:pt idx="3536">
                  <c:v>0.11794</c:v>
                </c:pt>
                <c:pt idx="3537">
                  <c:v>0.11799</c:v>
                </c:pt>
                <c:pt idx="3538">
                  <c:v>0.11803</c:v>
                </c:pt>
                <c:pt idx="3539">
                  <c:v>0.11803999999999999</c:v>
                </c:pt>
                <c:pt idx="3540">
                  <c:v>0.11806999999999999</c:v>
                </c:pt>
                <c:pt idx="3541">
                  <c:v>0.1181</c:v>
                </c:pt>
                <c:pt idx="3542">
                  <c:v>0.11815000000000001</c:v>
                </c:pt>
                <c:pt idx="3543">
                  <c:v>0.11817</c:v>
                </c:pt>
                <c:pt idx="3544">
                  <c:v>0.1182</c:v>
                </c:pt>
                <c:pt idx="3545">
                  <c:v>0.11824999999999999</c:v>
                </c:pt>
                <c:pt idx="3546">
                  <c:v>0.11828</c:v>
                </c:pt>
                <c:pt idx="3547">
                  <c:v>0.11831999999999999</c:v>
                </c:pt>
                <c:pt idx="3548">
                  <c:v>0.11835</c:v>
                </c:pt>
                <c:pt idx="3549">
                  <c:v>0.11838</c:v>
                </c:pt>
                <c:pt idx="3550">
                  <c:v>0.11841</c:v>
                </c:pt>
                <c:pt idx="3551">
                  <c:v>0.11845</c:v>
                </c:pt>
                <c:pt idx="3552">
                  <c:v>0.11849</c:v>
                </c:pt>
                <c:pt idx="3553">
                  <c:v>0.11849999999999999</c:v>
                </c:pt>
                <c:pt idx="3554">
                  <c:v>0.11853999999999999</c:v>
                </c:pt>
                <c:pt idx="3555">
                  <c:v>0.11856999999999999</c:v>
                </c:pt>
                <c:pt idx="3556">
                  <c:v>0.11862</c:v>
                </c:pt>
                <c:pt idx="3557">
                  <c:v>0.11864999999999999</c:v>
                </c:pt>
                <c:pt idx="3558">
                  <c:v>0.11871</c:v>
                </c:pt>
                <c:pt idx="3559">
                  <c:v>0.11873</c:v>
                </c:pt>
                <c:pt idx="3560">
                  <c:v>0.11877</c:v>
                </c:pt>
                <c:pt idx="3561">
                  <c:v>0.11882</c:v>
                </c:pt>
                <c:pt idx="3562">
                  <c:v>0.11883000000000001</c:v>
                </c:pt>
                <c:pt idx="3563">
                  <c:v>0.11885999999999999</c:v>
                </c:pt>
                <c:pt idx="3564">
                  <c:v>0.11889999999999999</c:v>
                </c:pt>
                <c:pt idx="3565">
                  <c:v>0.11894</c:v>
                </c:pt>
                <c:pt idx="3566">
                  <c:v>0.11896999999999999</c:v>
                </c:pt>
                <c:pt idx="3567">
                  <c:v>0.11899</c:v>
                </c:pt>
                <c:pt idx="3568">
                  <c:v>0.11902</c:v>
                </c:pt>
                <c:pt idx="3569">
                  <c:v>0.11903999999999999</c:v>
                </c:pt>
                <c:pt idx="3570">
                  <c:v>0.1191</c:v>
                </c:pt>
                <c:pt idx="3571">
                  <c:v>0.11913</c:v>
                </c:pt>
                <c:pt idx="3572">
                  <c:v>0.11916</c:v>
                </c:pt>
                <c:pt idx="3573">
                  <c:v>0.1192</c:v>
                </c:pt>
                <c:pt idx="3574">
                  <c:v>0.1192</c:v>
                </c:pt>
                <c:pt idx="3575">
                  <c:v>0.11924999999999999</c:v>
                </c:pt>
                <c:pt idx="3576">
                  <c:v>0.11928</c:v>
                </c:pt>
                <c:pt idx="3577">
                  <c:v>0.1193</c:v>
                </c:pt>
                <c:pt idx="3578">
                  <c:v>0.11934</c:v>
                </c:pt>
                <c:pt idx="3579">
                  <c:v>0.11937</c:v>
                </c:pt>
                <c:pt idx="3580">
                  <c:v>0.11942999999999999</c:v>
                </c:pt>
                <c:pt idx="3581">
                  <c:v>0.11946999999999999</c:v>
                </c:pt>
                <c:pt idx="3582">
                  <c:v>0.11949</c:v>
                </c:pt>
                <c:pt idx="3583">
                  <c:v>0.11953</c:v>
                </c:pt>
                <c:pt idx="3584">
                  <c:v>0.11957</c:v>
                </c:pt>
                <c:pt idx="3585">
                  <c:v>0.11960999999999999</c:v>
                </c:pt>
                <c:pt idx="3586">
                  <c:v>0.11963</c:v>
                </c:pt>
                <c:pt idx="3587">
                  <c:v>0.11967</c:v>
                </c:pt>
                <c:pt idx="3588">
                  <c:v>0.11967</c:v>
                </c:pt>
                <c:pt idx="3589">
                  <c:v>0.1197</c:v>
                </c:pt>
                <c:pt idx="3590">
                  <c:v>0.11973</c:v>
                </c:pt>
                <c:pt idx="3591">
                  <c:v>0.11975999999999999</c:v>
                </c:pt>
                <c:pt idx="3592">
                  <c:v>0.11978999999999999</c:v>
                </c:pt>
                <c:pt idx="3593">
                  <c:v>0.11984</c:v>
                </c:pt>
                <c:pt idx="3594">
                  <c:v>0.11987</c:v>
                </c:pt>
                <c:pt idx="3595">
                  <c:v>0.11991</c:v>
                </c:pt>
                <c:pt idx="3596">
                  <c:v>0.11992999999999999</c:v>
                </c:pt>
                <c:pt idx="3597">
                  <c:v>0.11999</c:v>
                </c:pt>
                <c:pt idx="3598">
                  <c:v>0.12002</c:v>
                </c:pt>
                <c:pt idx="3599">
                  <c:v>0.12003999999999999</c:v>
                </c:pt>
                <c:pt idx="3600">
                  <c:v>0.1201</c:v>
                </c:pt>
                <c:pt idx="3601">
                  <c:v>0.12014</c:v>
                </c:pt>
                <c:pt idx="3602">
                  <c:v>0.12017</c:v>
                </c:pt>
                <c:pt idx="3603">
                  <c:v>0.12021</c:v>
                </c:pt>
                <c:pt idx="3604">
                  <c:v>0.12024</c:v>
                </c:pt>
                <c:pt idx="3605">
                  <c:v>0.12025999999999999</c:v>
                </c:pt>
                <c:pt idx="3606">
                  <c:v>0.12032</c:v>
                </c:pt>
                <c:pt idx="3607">
                  <c:v>0.12035</c:v>
                </c:pt>
                <c:pt idx="3608">
                  <c:v>0.12035999999999999</c:v>
                </c:pt>
                <c:pt idx="3609">
                  <c:v>0.12042</c:v>
                </c:pt>
                <c:pt idx="3610">
                  <c:v>0.12046</c:v>
                </c:pt>
                <c:pt idx="3611">
                  <c:v>0.12049</c:v>
                </c:pt>
                <c:pt idx="3612">
                  <c:v>0.12050999999999999</c:v>
                </c:pt>
                <c:pt idx="3613">
                  <c:v>0.12053999999999999</c:v>
                </c:pt>
                <c:pt idx="3614">
                  <c:v>0.12055</c:v>
                </c:pt>
                <c:pt idx="3615">
                  <c:v>0.12060999999999999</c:v>
                </c:pt>
                <c:pt idx="3616">
                  <c:v>0.12064</c:v>
                </c:pt>
                <c:pt idx="3617">
                  <c:v>0.12066</c:v>
                </c:pt>
                <c:pt idx="3618">
                  <c:v>0.12068999999999999</c:v>
                </c:pt>
                <c:pt idx="3619">
                  <c:v>0.12073</c:v>
                </c:pt>
                <c:pt idx="3620">
                  <c:v>0.12074</c:v>
                </c:pt>
                <c:pt idx="3621">
                  <c:v>0.12078</c:v>
                </c:pt>
                <c:pt idx="3622">
                  <c:v>0.1208</c:v>
                </c:pt>
                <c:pt idx="3623">
                  <c:v>0.12081</c:v>
                </c:pt>
                <c:pt idx="3624">
                  <c:v>0.12086</c:v>
                </c:pt>
                <c:pt idx="3625">
                  <c:v>0.12089</c:v>
                </c:pt>
                <c:pt idx="3626">
                  <c:v>0.12092</c:v>
                </c:pt>
                <c:pt idx="3627">
                  <c:v>0.12098</c:v>
                </c:pt>
                <c:pt idx="3628">
                  <c:v>0.12100999999999999</c:v>
                </c:pt>
                <c:pt idx="3629">
                  <c:v>0.12103999999999999</c:v>
                </c:pt>
                <c:pt idx="3630">
                  <c:v>0.12106</c:v>
                </c:pt>
                <c:pt idx="3631">
                  <c:v>0.12109</c:v>
                </c:pt>
                <c:pt idx="3632">
                  <c:v>0.12116</c:v>
                </c:pt>
                <c:pt idx="3633">
                  <c:v>0.12118999999999999</c:v>
                </c:pt>
                <c:pt idx="3634">
                  <c:v>0.12124</c:v>
                </c:pt>
                <c:pt idx="3635">
                  <c:v>0.12127</c:v>
                </c:pt>
                <c:pt idx="3636">
                  <c:v>0.12130000000000001</c:v>
                </c:pt>
                <c:pt idx="3637">
                  <c:v>0.12132999999999999</c:v>
                </c:pt>
                <c:pt idx="3638">
                  <c:v>0.12139</c:v>
                </c:pt>
                <c:pt idx="3639">
                  <c:v>0.12141</c:v>
                </c:pt>
                <c:pt idx="3640">
                  <c:v>0.12143</c:v>
                </c:pt>
                <c:pt idx="3641">
                  <c:v>0.12146</c:v>
                </c:pt>
                <c:pt idx="3642">
                  <c:v>0.12145</c:v>
                </c:pt>
                <c:pt idx="3643">
                  <c:v>0.12152</c:v>
                </c:pt>
                <c:pt idx="3644">
                  <c:v>0.12155000000000001</c:v>
                </c:pt>
                <c:pt idx="3645">
                  <c:v>0.12156</c:v>
                </c:pt>
                <c:pt idx="3646">
                  <c:v>0.1216</c:v>
                </c:pt>
                <c:pt idx="3647">
                  <c:v>0.12166</c:v>
                </c:pt>
                <c:pt idx="3648">
                  <c:v>0.12168999999999999</c:v>
                </c:pt>
                <c:pt idx="3649">
                  <c:v>0.12171</c:v>
                </c:pt>
                <c:pt idx="3650">
                  <c:v>0.12173</c:v>
                </c:pt>
                <c:pt idx="3651">
                  <c:v>0.12177</c:v>
                </c:pt>
                <c:pt idx="3652">
                  <c:v>0.12178</c:v>
                </c:pt>
                <c:pt idx="3653">
                  <c:v>0.12185</c:v>
                </c:pt>
                <c:pt idx="3654">
                  <c:v>0.12189999999999999</c:v>
                </c:pt>
                <c:pt idx="3655">
                  <c:v>0.12191</c:v>
                </c:pt>
                <c:pt idx="3656">
                  <c:v>0.12195</c:v>
                </c:pt>
                <c:pt idx="3657">
                  <c:v>0.12199</c:v>
                </c:pt>
                <c:pt idx="3658">
                  <c:v>0.12207</c:v>
                </c:pt>
                <c:pt idx="3659">
                  <c:v>0.12207999999999999</c:v>
                </c:pt>
                <c:pt idx="3660">
                  <c:v>0.1221</c:v>
                </c:pt>
                <c:pt idx="3661">
                  <c:v>0.12216</c:v>
                </c:pt>
                <c:pt idx="3662">
                  <c:v>0.12218</c:v>
                </c:pt>
                <c:pt idx="3663">
                  <c:v>0.12221</c:v>
                </c:pt>
                <c:pt idx="3664">
                  <c:v>0.12224</c:v>
                </c:pt>
                <c:pt idx="3665">
                  <c:v>0.12225999999999999</c:v>
                </c:pt>
                <c:pt idx="3666">
                  <c:v>0.12228</c:v>
                </c:pt>
                <c:pt idx="3667">
                  <c:v>0.12231</c:v>
                </c:pt>
                <c:pt idx="3668">
                  <c:v>0.12235</c:v>
                </c:pt>
                <c:pt idx="3669">
                  <c:v>0.12238</c:v>
                </c:pt>
                <c:pt idx="3670">
                  <c:v>0.12241</c:v>
                </c:pt>
                <c:pt idx="3671">
                  <c:v>0.12243999999999999</c:v>
                </c:pt>
                <c:pt idx="3672">
                  <c:v>0.12247999999999999</c:v>
                </c:pt>
                <c:pt idx="3673">
                  <c:v>0.12253</c:v>
                </c:pt>
                <c:pt idx="3674">
                  <c:v>0.12254999999999999</c:v>
                </c:pt>
                <c:pt idx="3675">
                  <c:v>0.12257999999999999</c:v>
                </c:pt>
                <c:pt idx="3676">
                  <c:v>0.12261</c:v>
                </c:pt>
                <c:pt idx="3677">
                  <c:v>0.12265</c:v>
                </c:pt>
                <c:pt idx="3678">
                  <c:v>0.12268999999999999</c:v>
                </c:pt>
                <c:pt idx="3679">
                  <c:v>0.12272999999999999</c:v>
                </c:pt>
                <c:pt idx="3680">
                  <c:v>0.12274</c:v>
                </c:pt>
                <c:pt idx="3681">
                  <c:v>0.12278</c:v>
                </c:pt>
                <c:pt idx="3682">
                  <c:v>0.12279999999999999</c:v>
                </c:pt>
                <c:pt idx="3683">
                  <c:v>0.12282999999999999</c:v>
                </c:pt>
                <c:pt idx="3684">
                  <c:v>0.12286</c:v>
                </c:pt>
                <c:pt idx="3685">
                  <c:v>0.12293</c:v>
                </c:pt>
                <c:pt idx="3686">
                  <c:v>0.12295</c:v>
                </c:pt>
                <c:pt idx="3687">
                  <c:v>0.12297999999999999</c:v>
                </c:pt>
                <c:pt idx="3688">
                  <c:v>0.123</c:v>
                </c:pt>
                <c:pt idx="3689">
                  <c:v>0.12303</c:v>
                </c:pt>
                <c:pt idx="3690">
                  <c:v>0.12307</c:v>
                </c:pt>
                <c:pt idx="3691">
                  <c:v>0.12311999999999999</c:v>
                </c:pt>
                <c:pt idx="3692">
                  <c:v>0.12313</c:v>
                </c:pt>
                <c:pt idx="3693">
                  <c:v>0.12317</c:v>
                </c:pt>
                <c:pt idx="3694">
                  <c:v>0.12321</c:v>
                </c:pt>
                <c:pt idx="3695">
                  <c:v>0.12322999999999999</c:v>
                </c:pt>
                <c:pt idx="3696">
                  <c:v>0.12327</c:v>
                </c:pt>
                <c:pt idx="3697">
                  <c:v>0.12334000000000001</c:v>
                </c:pt>
                <c:pt idx="3698">
                  <c:v>0.12335</c:v>
                </c:pt>
                <c:pt idx="3699">
                  <c:v>0.12339</c:v>
                </c:pt>
                <c:pt idx="3700">
                  <c:v>0.12345</c:v>
                </c:pt>
                <c:pt idx="3701">
                  <c:v>0.12349</c:v>
                </c:pt>
                <c:pt idx="3702">
                  <c:v>0.12347999999999999</c:v>
                </c:pt>
                <c:pt idx="3703">
                  <c:v>0.12350999999999999</c:v>
                </c:pt>
                <c:pt idx="3704">
                  <c:v>0.12354999999999999</c:v>
                </c:pt>
                <c:pt idx="3705">
                  <c:v>0.12358999999999999</c:v>
                </c:pt>
                <c:pt idx="3706">
                  <c:v>0.12363</c:v>
                </c:pt>
                <c:pt idx="3707">
                  <c:v>0.12365999999999999</c:v>
                </c:pt>
                <c:pt idx="3708">
                  <c:v>0.1237</c:v>
                </c:pt>
                <c:pt idx="3709">
                  <c:v>0.12375</c:v>
                </c:pt>
                <c:pt idx="3710">
                  <c:v>0.12377000000000001</c:v>
                </c:pt>
                <c:pt idx="3711">
                  <c:v>0.12379999999999999</c:v>
                </c:pt>
                <c:pt idx="3712">
                  <c:v>0.12383</c:v>
                </c:pt>
                <c:pt idx="3713">
                  <c:v>0.12385</c:v>
                </c:pt>
                <c:pt idx="3714">
                  <c:v>0.12389</c:v>
                </c:pt>
                <c:pt idx="3715">
                  <c:v>0.1239</c:v>
                </c:pt>
                <c:pt idx="3716">
                  <c:v>0.12395</c:v>
                </c:pt>
                <c:pt idx="3717">
                  <c:v>0.12397999999999999</c:v>
                </c:pt>
                <c:pt idx="3718">
                  <c:v>0.12401</c:v>
                </c:pt>
                <c:pt idx="3719">
                  <c:v>0.12404</c:v>
                </c:pt>
                <c:pt idx="3720">
                  <c:v>0.12408</c:v>
                </c:pt>
                <c:pt idx="3721">
                  <c:v>0.1241</c:v>
                </c:pt>
                <c:pt idx="3722">
                  <c:v>0.12414</c:v>
                </c:pt>
                <c:pt idx="3723">
                  <c:v>0.12417</c:v>
                </c:pt>
                <c:pt idx="3724">
                  <c:v>0.12421</c:v>
                </c:pt>
                <c:pt idx="3725">
                  <c:v>0.12424</c:v>
                </c:pt>
                <c:pt idx="3726">
                  <c:v>0.12429</c:v>
                </c:pt>
                <c:pt idx="3727">
                  <c:v>0.12431</c:v>
                </c:pt>
                <c:pt idx="3728">
                  <c:v>0.12435</c:v>
                </c:pt>
                <c:pt idx="3729">
                  <c:v>0.12438</c:v>
                </c:pt>
                <c:pt idx="3730">
                  <c:v>0.12442</c:v>
                </c:pt>
                <c:pt idx="3731">
                  <c:v>0.12447999999999999</c:v>
                </c:pt>
                <c:pt idx="3732">
                  <c:v>0.12451</c:v>
                </c:pt>
                <c:pt idx="3733">
                  <c:v>0.12453</c:v>
                </c:pt>
                <c:pt idx="3734">
                  <c:v>0.12458</c:v>
                </c:pt>
                <c:pt idx="3735">
                  <c:v>0.12461</c:v>
                </c:pt>
                <c:pt idx="3736">
                  <c:v>0.12465</c:v>
                </c:pt>
                <c:pt idx="3737">
                  <c:v>0.12468</c:v>
                </c:pt>
                <c:pt idx="3738">
                  <c:v>0.12470000000000001</c:v>
                </c:pt>
                <c:pt idx="3739">
                  <c:v>0.12476</c:v>
                </c:pt>
                <c:pt idx="3740">
                  <c:v>0.12476999999999999</c:v>
                </c:pt>
                <c:pt idx="3741">
                  <c:v>0.12479</c:v>
                </c:pt>
                <c:pt idx="3742">
                  <c:v>0.12482</c:v>
                </c:pt>
                <c:pt idx="3743">
                  <c:v>0.12486</c:v>
                </c:pt>
                <c:pt idx="3744">
                  <c:v>0.12490999999999999</c:v>
                </c:pt>
                <c:pt idx="3745">
                  <c:v>0.12494</c:v>
                </c:pt>
                <c:pt idx="3746">
                  <c:v>0.12497</c:v>
                </c:pt>
                <c:pt idx="3747">
                  <c:v>0.125</c:v>
                </c:pt>
                <c:pt idx="3748">
                  <c:v>0.12501999999999999</c:v>
                </c:pt>
                <c:pt idx="3749">
                  <c:v>0.12506</c:v>
                </c:pt>
                <c:pt idx="3750">
                  <c:v>0.12507000000000001</c:v>
                </c:pt>
                <c:pt idx="3751">
                  <c:v>0.12511</c:v>
                </c:pt>
                <c:pt idx="3752">
                  <c:v>0.12513000000000002</c:v>
                </c:pt>
                <c:pt idx="3753">
                  <c:v>0.12518000000000001</c:v>
                </c:pt>
                <c:pt idx="3754">
                  <c:v>0.12521000000000002</c:v>
                </c:pt>
                <c:pt idx="3755">
                  <c:v>0.12525</c:v>
                </c:pt>
                <c:pt idx="3756">
                  <c:v>0.12530000000000002</c:v>
                </c:pt>
                <c:pt idx="3757">
                  <c:v>0.12531</c:v>
                </c:pt>
                <c:pt idx="3758">
                  <c:v>0.12536</c:v>
                </c:pt>
                <c:pt idx="3759">
                  <c:v>0.12540000000000001</c:v>
                </c:pt>
                <c:pt idx="3760">
                  <c:v>0.12544000000000002</c:v>
                </c:pt>
                <c:pt idx="3761">
                  <c:v>0.12547000000000003</c:v>
                </c:pt>
                <c:pt idx="3762">
                  <c:v>0.12549000000000002</c:v>
                </c:pt>
                <c:pt idx="3763">
                  <c:v>0.12551000000000001</c:v>
                </c:pt>
                <c:pt idx="3764">
                  <c:v>0.12553</c:v>
                </c:pt>
                <c:pt idx="3765">
                  <c:v>0.12557000000000001</c:v>
                </c:pt>
                <c:pt idx="3766">
                  <c:v>0.12563000000000002</c:v>
                </c:pt>
                <c:pt idx="3767">
                  <c:v>0.12566000000000002</c:v>
                </c:pt>
                <c:pt idx="3768">
                  <c:v>0.12568000000000001</c:v>
                </c:pt>
                <c:pt idx="3769">
                  <c:v>0.12572</c:v>
                </c:pt>
                <c:pt idx="3770">
                  <c:v>0.12575</c:v>
                </c:pt>
                <c:pt idx="3771">
                  <c:v>0.12577000000000002</c:v>
                </c:pt>
                <c:pt idx="3772">
                  <c:v>0.12581000000000001</c:v>
                </c:pt>
                <c:pt idx="3773">
                  <c:v>0.12584000000000001</c:v>
                </c:pt>
                <c:pt idx="3774">
                  <c:v>0.12587000000000001</c:v>
                </c:pt>
                <c:pt idx="3775">
                  <c:v>0.12590000000000001</c:v>
                </c:pt>
                <c:pt idx="3776">
                  <c:v>0.12592</c:v>
                </c:pt>
                <c:pt idx="3777">
                  <c:v>0.12598000000000001</c:v>
                </c:pt>
                <c:pt idx="3778">
                  <c:v>0.12599000000000002</c:v>
                </c:pt>
                <c:pt idx="3779">
                  <c:v>0.12604000000000001</c:v>
                </c:pt>
                <c:pt idx="3780">
                  <c:v>0.12607000000000002</c:v>
                </c:pt>
                <c:pt idx="3781">
                  <c:v>0.12612000000000001</c:v>
                </c:pt>
                <c:pt idx="3782">
                  <c:v>0.12615000000000001</c:v>
                </c:pt>
                <c:pt idx="3783">
                  <c:v>0.12618000000000001</c:v>
                </c:pt>
                <c:pt idx="3784">
                  <c:v>0.12621000000000002</c:v>
                </c:pt>
                <c:pt idx="3785">
                  <c:v>0.12622</c:v>
                </c:pt>
                <c:pt idx="3786">
                  <c:v>0.12627000000000002</c:v>
                </c:pt>
                <c:pt idx="3787">
                  <c:v>0.12631000000000001</c:v>
                </c:pt>
                <c:pt idx="3788">
                  <c:v>0.12635000000000002</c:v>
                </c:pt>
                <c:pt idx="3789">
                  <c:v>0.12639</c:v>
                </c:pt>
                <c:pt idx="3790">
                  <c:v>0.12638000000000002</c:v>
                </c:pt>
                <c:pt idx="3791">
                  <c:v>0.12644000000000002</c:v>
                </c:pt>
                <c:pt idx="3792">
                  <c:v>0.12645000000000001</c:v>
                </c:pt>
                <c:pt idx="3793">
                  <c:v>0.1265</c:v>
                </c:pt>
                <c:pt idx="3794">
                  <c:v>0.12654000000000001</c:v>
                </c:pt>
                <c:pt idx="3795">
                  <c:v>0.12657000000000002</c:v>
                </c:pt>
                <c:pt idx="3796">
                  <c:v>0.12660000000000002</c:v>
                </c:pt>
                <c:pt idx="3797">
                  <c:v>0.12665000000000001</c:v>
                </c:pt>
                <c:pt idx="3798">
                  <c:v>0.12667</c:v>
                </c:pt>
                <c:pt idx="3799">
                  <c:v>0.12670000000000001</c:v>
                </c:pt>
                <c:pt idx="3800">
                  <c:v>0.12675</c:v>
                </c:pt>
                <c:pt idx="3801">
                  <c:v>0.12677000000000002</c:v>
                </c:pt>
                <c:pt idx="3802">
                  <c:v>0.12683000000000003</c:v>
                </c:pt>
                <c:pt idx="3803">
                  <c:v>0.12685000000000002</c:v>
                </c:pt>
                <c:pt idx="3804">
                  <c:v>0.12690000000000001</c:v>
                </c:pt>
                <c:pt idx="3805">
                  <c:v>0.12691000000000002</c:v>
                </c:pt>
                <c:pt idx="3806">
                  <c:v>0.12694000000000003</c:v>
                </c:pt>
                <c:pt idx="3807">
                  <c:v>0.12698000000000001</c:v>
                </c:pt>
                <c:pt idx="3808">
                  <c:v>0.127</c:v>
                </c:pt>
                <c:pt idx="3809">
                  <c:v>0.12703</c:v>
                </c:pt>
                <c:pt idx="3810">
                  <c:v>0.12706000000000001</c:v>
                </c:pt>
                <c:pt idx="3811">
                  <c:v>0.12710000000000002</c:v>
                </c:pt>
                <c:pt idx="3812">
                  <c:v>0.12714</c:v>
                </c:pt>
                <c:pt idx="3813">
                  <c:v>0.12717000000000001</c:v>
                </c:pt>
                <c:pt idx="3814">
                  <c:v>0.12721000000000002</c:v>
                </c:pt>
                <c:pt idx="3815">
                  <c:v>0.12723000000000001</c:v>
                </c:pt>
                <c:pt idx="3816">
                  <c:v>0.12726000000000001</c:v>
                </c:pt>
                <c:pt idx="3817">
                  <c:v>0.12729000000000001</c:v>
                </c:pt>
                <c:pt idx="3818">
                  <c:v>0.12733</c:v>
                </c:pt>
                <c:pt idx="3819">
                  <c:v>0.12740000000000001</c:v>
                </c:pt>
                <c:pt idx="3820">
                  <c:v>0.12741000000000002</c:v>
                </c:pt>
                <c:pt idx="3821">
                  <c:v>0.12744000000000003</c:v>
                </c:pt>
                <c:pt idx="3822">
                  <c:v>0.12748000000000001</c:v>
                </c:pt>
                <c:pt idx="3823">
                  <c:v>0.1275</c:v>
                </c:pt>
                <c:pt idx="3824">
                  <c:v>0.12755000000000002</c:v>
                </c:pt>
                <c:pt idx="3825">
                  <c:v>0.12758</c:v>
                </c:pt>
                <c:pt idx="3826">
                  <c:v>0.12762000000000001</c:v>
                </c:pt>
                <c:pt idx="3827">
                  <c:v>0.12765000000000001</c:v>
                </c:pt>
                <c:pt idx="3828">
                  <c:v>0.12768000000000002</c:v>
                </c:pt>
                <c:pt idx="3829">
                  <c:v>0.12770000000000001</c:v>
                </c:pt>
                <c:pt idx="3830">
                  <c:v>0.12773000000000001</c:v>
                </c:pt>
                <c:pt idx="3831">
                  <c:v>0.12779000000000001</c:v>
                </c:pt>
                <c:pt idx="3832">
                  <c:v>0.12780000000000002</c:v>
                </c:pt>
                <c:pt idx="3833">
                  <c:v>0.12785000000000002</c:v>
                </c:pt>
                <c:pt idx="3834">
                  <c:v>0.12788000000000002</c:v>
                </c:pt>
                <c:pt idx="3835">
                  <c:v>0.12790000000000001</c:v>
                </c:pt>
                <c:pt idx="3836">
                  <c:v>0.12793000000000002</c:v>
                </c:pt>
                <c:pt idx="3837">
                  <c:v>0.12798000000000001</c:v>
                </c:pt>
                <c:pt idx="3838">
                  <c:v>0.12802000000000002</c:v>
                </c:pt>
                <c:pt idx="3839">
                  <c:v>0.12804000000000001</c:v>
                </c:pt>
                <c:pt idx="3840">
                  <c:v>0.12806000000000001</c:v>
                </c:pt>
                <c:pt idx="3841">
                  <c:v>0.12813000000000002</c:v>
                </c:pt>
                <c:pt idx="3842">
                  <c:v>0.12814</c:v>
                </c:pt>
                <c:pt idx="3843">
                  <c:v>0.12817000000000001</c:v>
                </c:pt>
                <c:pt idx="3844">
                  <c:v>0.12821000000000002</c:v>
                </c:pt>
                <c:pt idx="3845">
                  <c:v>0.12824000000000002</c:v>
                </c:pt>
                <c:pt idx="3846">
                  <c:v>0.12828000000000001</c:v>
                </c:pt>
                <c:pt idx="3847">
                  <c:v>0.12830000000000003</c:v>
                </c:pt>
                <c:pt idx="3848">
                  <c:v>0.12834000000000001</c:v>
                </c:pt>
                <c:pt idx="3849">
                  <c:v>0.12838000000000002</c:v>
                </c:pt>
                <c:pt idx="3850">
                  <c:v>0.12841000000000002</c:v>
                </c:pt>
                <c:pt idx="3851">
                  <c:v>0.12845000000000001</c:v>
                </c:pt>
                <c:pt idx="3852">
                  <c:v>0.12849000000000002</c:v>
                </c:pt>
                <c:pt idx="3853">
                  <c:v>0.12851000000000001</c:v>
                </c:pt>
                <c:pt idx="3854">
                  <c:v>0.12853000000000001</c:v>
                </c:pt>
                <c:pt idx="3855">
                  <c:v>0.12857000000000002</c:v>
                </c:pt>
                <c:pt idx="3856">
                  <c:v>0.12860000000000002</c:v>
                </c:pt>
                <c:pt idx="3857">
                  <c:v>0.12864</c:v>
                </c:pt>
                <c:pt idx="3858">
                  <c:v>0.12867000000000001</c:v>
                </c:pt>
                <c:pt idx="3859">
                  <c:v>0.12869</c:v>
                </c:pt>
                <c:pt idx="3860">
                  <c:v>0.12873000000000001</c:v>
                </c:pt>
                <c:pt idx="3861">
                  <c:v>0.12878000000000001</c:v>
                </c:pt>
                <c:pt idx="3862">
                  <c:v>0.12882000000000002</c:v>
                </c:pt>
                <c:pt idx="3863">
                  <c:v>0.12886</c:v>
                </c:pt>
                <c:pt idx="3864">
                  <c:v>0.12889</c:v>
                </c:pt>
                <c:pt idx="3865">
                  <c:v>0.12891000000000002</c:v>
                </c:pt>
                <c:pt idx="3866">
                  <c:v>0.12894</c:v>
                </c:pt>
                <c:pt idx="3867">
                  <c:v>0.12898000000000001</c:v>
                </c:pt>
                <c:pt idx="3868">
                  <c:v>0.12901000000000001</c:v>
                </c:pt>
                <c:pt idx="3869">
                  <c:v>0.12904000000000002</c:v>
                </c:pt>
                <c:pt idx="3870">
                  <c:v>0.12908</c:v>
                </c:pt>
                <c:pt idx="3871">
                  <c:v>0.12911</c:v>
                </c:pt>
                <c:pt idx="3872">
                  <c:v>0.12915000000000001</c:v>
                </c:pt>
                <c:pt idx="3873">
                  <c:v>0.12916000000000002</c:v>
                </c:pt>
                <c:pt idx="3874">
                  <c:v>0.12922</c:v>
                </c:pt>
                <c:pt idx="3875">
                  <c:v>0.12925</c:v>
                </c:pt>
                <c:pt idx="3876">
                  <c:v>0.12927000000000002</c:v>
                </c:pt>
                <c:pt idx="3877">
                  <c:v>0.12931000000000001</c:v>
                </c:pt>
                <c:pt idx="3878">
                  <c:v>0.12934000000000001</c:v>
                </c:pt>
                <c:pt idx="3879">
                  <c:v>0.12939000000000001</c:v>
                </c:pt>
                <c:pt idx="3880">
                  <c:v>0.12940000000000002</c:v>
                </c:pt>
                <c:pt idx="3881">
                  <c:v>0.12947</c:v>
                </c:pt>
                <c:pt idx="3882">
                  <c:v>0.12949000000000002</c:v>
                </c:pt>
                <c:pt idx="3883">
                  <c:v>0.12952000000000002</c:v>
                </c:pt>
                <c:pt idx="3884">
                  <c:v>0.12955</c:v>
                </c:pt>
                <c:pt idx="3885">
                  <c:v>0.12957000000000002</c:v>
                </c:pt>
                <c:pt idx="3886">
                  <c:v>0.12961</c:v>
                </c:pt>
                <c:pt idx="3887">
                  <c:v>0.12964000000000001</c:v>
                </c:pt>
                <c:pt idx="3888">
                  <c:v>0.12969</c:v>
                </c:pt>
                <c:pt idx="3889">
                  <c:v>0.12972</c:v>
                </c:pt>
                <c:pt idx="3890">
                  <c:v>0.12973000000000001</c:v>
                </c:pt>
                <c:pt idx="3891">
                  <c:v>0.12977000000000002</c:v>
                </c:pt>
                <c:pt idx="3892">
                  <c:v>0.12981000000000001</c:v>
                </c:pt>
                <c:pt idx="3893">
                  <c:v>0.12988000000000002</c:v>
                </c:pt>
                <c:pt idx="3894">
                  <c:v>0.12989000000000001</c:v>
                </c:pt>
                <c:pt idx="3895">
                  <c:v>0.12993000000000002</c:v>
                </c:pt>
                <c:pt idx="3896">
                  <c:v>0.12997</c:v>
                </c:pt>
                <c:pt idx="3897">
                  <c:v>0.13001000000000001</c:v>
                </c:pt>
                <c:pt idx="3898">
                  <c:v>0.13003000000000001</c:v>
                </c:pt>
                <c:pt idx="3899">
                  <c:v>0.13006000000000001</c:v>
                </c:pt>
                <c:pt idx="3900">
                  <c:v>0.13009000000000001</c:v>
                </c:pt>
                <c:pt idx="3901">
                  <c:v>0.13011</c:v>
                </c:pt>
                <c:pt idx="3902">
                  <c:v>0.13015000000000002</c:v>
                </c:pt>
                <c:pt idx="3903">
                  <c:v>0.13017000000000001</c:v>
                </c:pt>
                <c:pt idx="3904">
                  <c:v>0.13022</c:v>
                </c:pt>
                <c:pt idx="3905">
                  <c:v>0.13027000000000002</c:v>
                </c:pt>
                <c:pt idx="3906">
                  <c:v>0.13027000000000002</c:v>
                </c:pt>
                <c:pt idx="3907">
                  <c:v>0.1303</c:v>
                </c:pt>
                <c:pt idx="3908">
                  <c:v>0.13035000000000002</c:v>
                </c:pt>
                <c:pt idx="3909">
                  <c:v>0.13039000000000001</c:v>
                </c:pt>
                <c:pt idx="3910">
                  <c:v>0.13043000000000002</c:v>
                </c:pt>
                <c:pt idx="3911">
                  <c:v>0.13047</c:v>
                </c:pt>
                <c:pt idx="3912">
                  <c:v>0.13049000000000002</c:v>
                </c:pt>
                <c:pt idx="3913">
                  <c:v>0.13051000000000001</c:v>
                </c:pt>
                <c:pt idx="3914">
                  <c:v>0.13055</c:v>
                </c:pt>
                <c:pt idx="3915">
                  <c:v>0.13058</c:v>
                </c:pt>
                <c:pt idx="3916">
                  <c:v>0.13061</c:v>
                </c:pt>
                <c:pt idx="3917">
                  <c:v>0.13067000000000001</c:v>
                </c:pt>
                <c:pt idx="3918">
                  <c:v>0.13070000000000001</c:v>
                </c:pt>
                <c:pt idx="3919">
                  <c:v>0.13073000000000001</c:v>
                </c:pt>
                <c:pt idx="3920">
                  <c:v>0.13077000000000003</c:v>
                </c:pt>
                <c:pt idx="3921">
                  <c:v>0.13081000000000001</c:v>
                </c:pt>
                <c:pt idx="3922">
                  <c:v>0.13085000000000002</c:v>
                </c:pt>
                <c:pt idx="3923">
                  <c:v>0.13087000000000001</c:v>
                </c:pt>
                <c:pt idx="3924">
                  <c:v>0.13090000000000002</c:v>
                </c:pt>
                <c:pt idx="3925">
                  <c:v>0.13092000000000001</c:v>
                </c:pt>
                <c:pt idx="3926">
                  <c:v>0.13093000000000002</c:v>
                </c:pt>
                <c:pt idx="3927">
                  <c:v>0.13097</c:v>
                </c:pt>
                <c:pt idx="3928">
                  <c:v>0.13102000000000003</c:v>
                </c:pt>
                <c:pt idx="3929">
                  <c:v>0.13103000000000001</c:v>
                </c:pt>
                <c:pt idx="3930">
                  <c:v>0.13108</c:v>
                </c:pt>
                <c:pt idx="3931">
                  <c:v>0.13112000000000001</c:v>
                </c:pt>
                <c:pt idx="3932">
                  <c:v>0.13114000000000001</c:v>
                </c:pt>
                <c:pt idx="3933">
                  <c:v>0.13117000000000001</c:v>
                </c:pt>
                <c:pt idx="3934">
                  <c:v>0.13122</c:v>
                </c:pt>
                <c:pt idx="3935">
                  <c:v>0.13127000000000003</c:v>
                </c:pt>
                <c:pt idx="3936">
                  <c:v>0.1313</c:v>
                </c:pt>
                <c:pt idx="3937">
                  <c:v>0.13134000000000001</c:v>
                </c:pt>
                <c:pt idx="3938">
                  <c:v>0.13136</c:v>
                </c:pt>
                <c:pt idx="3939">
                  <c:v>0.13139000000000001</c:v>
                </c:pt>
                <c:pt idx="3940">
                  <c:v>0.13145000000000001</c:v>
                </c:pt>
                <c:pt idx="3941">
                  <c:v>0.13147</c:v>
                </c:pt>
                <c:pt idx="3942">
                  <c:v>0.13153000000000001</c:v>
                </c:pt>
                <c:pt idx="3943">
                  <c:v>0.13155</c:v>
                </c:pt>
                <c:pt idx="3944">
                  <c:v>0.13157000000000002</c:v>
                </c:pt>
                <c:pt idx="3945">
                  <c:v>0.13161</c:v>
                </c:pt>
                <c:pt idx="3946">
                  <c:v>0.13164000000000001</c:v>
                </c:pt>
                <c:pt idx="3947">
                  <c:v>0.13167000000000001</c:v>
                </c:pt>
                <c:pt idx="3948">
                  <c:v>0.13172</c:v>
                </c:pt>
                <c:pt idx="3949">
                  <c:v>0.13175000000000001</c:v>
                </c:pt>
                <c:pt idx="3950">
                  <c:v>0.13177000000000003</c:v>
                </c:pt>
                <c:pt idx="3951">
                  <c:v>0.1318</c:v>
                </c:pt>
                <c:pt idx="3952">
                  <c:v>0.13182000000000002</c:v>
                </c:pt>
                <c:pt idx="3953">
                  <c:v>0.13189000000000001</c:v>
                </c:pt>
                <c:pt idx="3954">
                  <c:v>0.13191</c:v>
                </c:pt>
                <c:pt idx="3955">
                  <c:v>0.13194</c:v>
                </c:pt>
                <c:pt idx="3956">
                  <c:v>0.13197</c:v>
                </c:pt>
                <c:pt idx="3957">
                  <c:v>0.13199000000000002</c:v>
                </c:pt>
                <c:pt idx="3958">
                  <c:v>0.13203000000000001</c:v>
                </c:pt>
                <c:pt idx="3959">
                  <c:v>0.13208</c:v>
                </c:pt>
                <c:pt idx="3960">
                  <c:v>0.13212000000000002</c:v>
                </c:pt>
                <c:pt idx="3961">
                  <c:v>0.13214000000000001</c:v>
                </c:pt>
                <c:pt idx="3962">
                  <c:v>0.13217000000000001</c:v>
                </c:pt>
                <c:pt idx="3963">
                  <c:v>0.13220000000000001</c:v>
                </c:pt>
                <c:pt idx="3964">
                  <c:v>0.13223000000000001</c:v>
                </c:pt>
                <c:pt idx="3965">
                  <c:v>0.13224000000000002</c:v>
                </c:pt>
                <c:pt idx="3966">
                  <c:v>0.13228000000000001</c:v>
                </c:pt>
                <c:pt idx="3967">
                  <c:v>0.13232000000000002</c:v>
                </c:pt>
                <c:pt idx="3968">
                  <c:v>0.13233</c:v>
                </c:pt>
                <c:pt idx="3969">
                  <c:v>0.13239000000000001</c:v>
                </c:pt>
                <c:pt idx="3970">
                  <c:v>0.13242000000000001</c:v>
                </c:pt>
                <c:pt idx="3971">
                  <c:v>0.13248000000000001</c:v>
                </c:pt>
                <c:pt idx="3972">
                  <c:v>0.13250000000000001</c:v>
                </c:pt>
                <c:pt idx="3973">
                  <c:v>0.13253000000000001</c:v>
                </c:pt>
                <c:pt idx="3974">
                  <c:v>0.13258</c:v>
                </c:pt>
                <c:pt idx="3975">
                  <c:v>0.13261000000000001</c:v>
                </c:pt>
                <c:pt idx="3976">
                  <c:v>0.13264000000000001</c:v>
                </c:pt>
                <c:pt idx="3977">
                  <c:v>0.13266</c:v>
                </c:pt>
                <c:pt idx="3978">
                  <c:v>0.13272</c:v>
                </c:pt>
                <c:pt idx="3979">
                  <c:v>0.13273000000000001</c:v>
                </c:pt>
                <c:pt idx="3980">
                  <c:v>0.13278000000000001</c:v>
                </c:pt>
                <c:pt idx="3981">
                  <c:v>0.13278000000000001</c:v>
                </c:pt>
                <c:pt idx="3982">
                  <c:v>0.13283</c:v>
                </c:pt>
                <c:pt idx="3983">
                  <c:v>0.13286000000000001</c:v>
                </c:pt>
                <c:pt idx="3984">
                  <c:v>0.13289000000000001</c:v>
                </c:pt>
                <c:pt idx="3985">
                  <c:v>0.13294</c:v>
                </c:pt>
                <c:pt idx="3986">
                  <c:v>0.13296000000000002</c:v>
                </c:pt>
                <c:pt idx="3987">
                  <c:v>0.13300000000000001</c:v>
                </c:pt>
                <c:pt idx="3988">
                  <c:v>0.13305</c:v>
                </c:pt>
                <c:pt idx="3989">
                  <c:v>0.13308</c:v>
                </c:pt>
                <c:pt idx="3990">
                  <c:v>0.13313000000000003</c:v>
                </c:pt>
                <c:pt idx="3991">
                  <c:v>0.13313000000000003</c:v>
                </c:pt>
                <c:pt idx="3992">
                  <c:v>0.13318000000000002</c:v>
                </c:pt>
                <c:pt idx="3993">
                  <c:v>0.13319</c:v>
                </c:pt>
                <c:pt idx="3994">
                  <c:v>0.13324000000000003</c:v>
                </c:pt>
                <c:pt idx="3995">
                  <c:v>0.13326000000000002</c:v>
                </c:pt>
                <c:pt idx="3996">
                  <c:v>0.13331000000000001</c:v>
                </c:pt>
                <c:pt idx="3997">
                  <c:v>0.13331000000000001</c:v>
                </c:pt>
                <c:pt idx="3998">
                  <c:v>0.13336000000000001</c:v>
                </c:pt>
                <c:pt idx="3999">
                  <c:v>0.13339000000000001</c:v>
                </c:pt>
                <c:pt idx="4000">
                  <c:v>0.13341</c:v>
                </c:pt>
                <c:pt idx="4001">
                  <c:v>0.13348000000000002</c:v>
                </c:pt>
                <c:pt idx="4002">
                  <c:v>0.13350000000000001</c:v>
                </c:pt>
                <c:pt idx="4003">
                  <c:v>0.13352</c:v>
                </c:pt>
                <c:pt idx="4004">
                  <c:v>0.13356000000000001</c:v>
                </c:pt>
                <c:pt idx="4005">
                  <c:v>0.13360000000000002</c:v>
                </c:pt>
                <c:pt idx="4006">
                  <c:v>0.13362000000000002</c:v>
                </c:pt>
                <c:pt idx="4007">
                  <c:v>0.13366</c:v>
                </c:pt>
                <c:pt idx="4008">
                  <c:v>0.13368000000000002</c:v>
                </c:pt>
                <c:pt idx="4009">
                  <c:v>0.13372000000000001</c:v>
                </c:pt>
                <c:pt idx="4010">
                  <c:v>0.13376000000000002</c:v>
                </c:pt>
                <c:pt idx="4011">
                  <c:v>0.1338</c:v>
                </c:pt>
                <c:pt idx="4012">
                  <c:v>0.13382000000000002</c:v>
                </c:pt>
                <c:pt idx="4013">
                  <c:v>0.13385000000000002</c:v>
                </c:pt>
                <c:pt idx="4014">
                  <c:v>0.13386000000000001</c:v>
                </c:pt>
                <c:pt idx="4015">
                  <c:v>0.13390000000000002</c:v>
                </c:pt>
                <c:pt idx="4016">
                  <c:v>0.13393000000000002</c:v>
                </c:pt>
                <c:pt idx="4017">
                  <c:v>0.13397000000000001</c:v>
                </c:pt>
                <c:pt idx="4018">
                  <c:v>0.13398000000000002</c:v>
                </c:pt>
                <c:pt idx="4019">
                  <c:v>0.13404000000000002</c:v>
                </c:pt>
                <c:pt idx="4020">
                  <c:v>0.13407000000000002</c:v>
                </c:pt>
                <c:pt idx="4021">
                  <c:v>0.13410000000000002</c:v>
                </c:pt>
                <c:pt idx="4022">
                  <c:v>0.13417000000000001</c:v>
                </c:pt>
                <c:pt idx="4023">
                  <c:v>0.13420000000000001</c:v>
                </c:pt>
                <c:pt idx="4024">
                  <c:v>0.13423000000000002</c:v>
                </c:pt>
                <c:pt idx="4025">
                  <c:v>0.13427</c:v>
                </c:pt>
                <c:pt idx="4026">
                  <c:v>0.13432000000000002</c:v>
                </c:pt>
                <c:pt idx="4027">
                  <c:v>0.13432000000000002</c:v>
                </c:pt>
                <c:pt idx="4028">
                  <c:v>0.13437000000000002</c:v>
                </c:pt>
                <c:pt idx="4029">
                  <c:v>0.13437000000000002</c:v>
                </c:pt>
                <c:pt idx="4030">
                  <c:v>0.13440000000000002</c:v>
                </c:pt>
                <c:pt idx="4031">
                  <c:v>0.13444</c:v>
                </c:pt>
                <c:pt idx="4032">
                  <c:v>0.13448000000000002</c:v>
                </c:pt>
                <c:pt idx="4033">
                  <c:v>0.13451000000000002</c:v>
                </c:pt>
                <c:pt idx="4034">
                  <c:v>0.13453000000000001</c:v>
                </c:pt>
                <c:pt idx="4035">
                  <c:v>0.13455</c:v>
                </c:pt>
                <c:pt idx="4036">
                  <c:v>0.13457000000000002</c:v>
                </c:pt>
                <c:pt idx="4037">
                  <c:v>0.13462000000000002</c:v>
                </c:pt>
                <c:pt idx="4038">
                  <c:v>0.13465000000000002</c:v>
                </c:pt>
                <c:pt idx="4039">
                  <c:v>0.13473000000000002</c:v>
                </c:pt>
                <c:pt idx="4040">
                  <c:v>0.13472000000000001</c:v>
                </c:pt>
                <c:pt idx="4041">
                  <c:v>0.13475000000000001</c:v>
                </c:pt>
                <c:pt idx="4042">
                  <c:v>0.13478000000000001</c:v>
                </c:pt>
                <c:pt idx="4043">
                  <c:v>0.13483000000000001</c:v>
                </c:pt>
                <c:pt idx="4044">
                  <c:v>0.13486000000000001</c:v>
                </c:pt>
                <c:pt idx="4045">
                  <c:v>0.13489000000000001</c:v>
                </c:pt>
                <c:pt idx="4046">
                  <c:v>0.13494</c:v>
                </c:pt>
                <c:pt idx="4047">
                  <c:v>0.13497000000000001</c:v>
                </c:pt>
                <c:pt idx="4048">
                  <c:v>0.13500000000000001</c:v>
                </c:pt>
                <c:pt idx="4049">
                  <c:v>0.13505</c:v>
                </c:pt>
                <c:pt idx="4050">
                  <c:v>0.13509000000000002</c:v>
                </c:pt>
                <c:pt idx="4051">
                  <c:v>0.13512000000000002</c:v>
                </c:pt>
                <c:pt idx="4052">
                  <c:v>0.13515000000000002</c:v>
                </c:pt>
                <c:pt idx="4053">
                  <c:v>0.13519</c:v>
                </c:pt>
                <c:pt idx="4054">
                  <c:v>0.13524</c:v>
                </c:pt>
                <c:pt idx="4055">
                  <c:v>0.13527</c:v>
                </c:pt>
                <c:pt idx="4056">
                  <c:v>0.13529000000000002</c:v>
                </c:pt>
                <c:pt idx="4057">
                  <c:v>0.13532000000000002</c:v>
                </c:pt>
                <c:pt idx="4058">
                  <c:v>0.13536000000000001</c:v>
                </c:pt>
                <c:pt idx="4059">
                  <c:v>0.13539000000000001</c:v>
                </c:pt>
                <c:pt idx="4060">
                  <c:v>0.13541</c:v>
                </c:pt>
                <c:pt idx="4061">
                  <c:v>0.13547000000000001</c:v>
                </c:pt>
                <c:pt idx="4062">
                  <c:v>0.13551000000000002</c:v>
                </c:pt>
                <c:pt idx="4063">
                  <c:v>0.13551000000000002</c:v>
                </c:pt>
                <c:pt idx="4064">
                  <c:v>0.13554000000000002</c:v>
                </c:pt>
                <c:pt idx="4065">
                  <c:v>0.13558000000000001</c:v>
                </c:pt>
                <c:pt idx="4066">
                  <c:v>0.13562000000000002</c:v>
                </c:pt>
                <c:pt idx="4067">
                  <c:v>0.13566</c:v>
                </c:pt>
                <c:pt idx="4068">
                  <c:v>0.13570000000000002</c:v>
                </c:pt>
                <c:pt idx="4069">
                  <c:v>0.13572000000000001</c:v>
                </c:pt>
                <c:pt idx="4070">
                  <c:v>0.13574</c:v>
                </c:pt>
                <c:pt idx="4071">
                  <c:v>0.13578000000000001</c:v>
                </c:pt>
                <c:pt idx="4072">
                  <c:v>0.13584000000000002</c:v>
                </c:pt>
                <c:pt idx="4073">
                  <c:v>0.13585</c:v>
                </c:pt>
                <c:pt idx="4074">
                  <c:v>0.13588</c:v>
                </c:pt>
                <c:pt idx="4075">
                  <c:v>0.13594000000000001</c:v>
                </c:pt>
                <c:pt idx="4076">
                  <c:v>0.13597000000000001</c:v>
                </c:pt>
                <c:pt idx="4077">
                  <c:v>0.13600000000000001</c:v>
                </c:pt>
                <c:pt idx="4078">
                  <c:v>0.13602</c:v>
                </c:pt>
                <c:pt idx="4079">
                  <c:v>0.13606000000000001</c:v>
                </c:pt>
                <c:pt idx="4080">
                  <c:v>0.13608000000000001</c:v>
                </c:pt>
                <c:pt idx="4081">
                  <c:v>0.1361</c:v>
                </c:pt>
                <c:pt idx="4082">
                  <c:v>0.13616</c:v>
                </c:pt>
                <c:pt idx="4083">
                  <c:v>0.13620000000000002</c:v>
                </c:pt>
                <c:pt idx="4084">
                  <c:v>0.13624</c:v>
                </c:pt>
                <c:pt idx="4085">
                  <c:v>0.13626000000000002</c:v>
                </c:pt>
                <c:pt idx="4086">
                  <c:v>0.13629000000000002</c:v>
                </c:pt>
                <c:pt idx="4087">
                  <c:v>0.13633000000000001</c:v>
                </c:pt>
                <c:pt idx="4088">
                  <c:v>0.13637000000000002</c:v>
                </c:pt>
                <c:pt idx="4089">
                  <c:v>0.13640000000000002</c:v>
                </c:pt>
                <c:pt idx="4090">
                  <c:v>0.13644000000000001</c:v>
                </c:pt>
                <c:pt idx="4091">
                  <c:v>0.13647000000000001</c:v>
                </c:pt>
                <c:pt idx="4092">
                  <c:v>0.13650000000000001</c:v>
                </c:pt>
                <c:pt idx="4093">
                  <c:v>0.13651000000000002</c:v>
                </c:pt>
                <c:pt idx="4094">
                  <c:v>0.13653000000000001</c:v>
                </c:pt>
                <c:pt idx="4095">
                  <c:v>0.13656000000000001</c:v>
                </c:pt>
                <c:pt idx="4096">
                  <c:v>0.13662000000000002</c:v>
                </c:pt>
                <c:pt idx="4097">
                  <c:v>0.13667000000000001</c:v>
                </c:pt>
                <c:pt idx="4098">
                  <c:v>0.13670000000000002</c:v>
                </c:pt>
                <c:pt idx="4099">
                  <c:v>0.13676000000000002</c:v>
                </c:pt>
                <c:pt idx="4100">
                  <c:v>0.13678000000000001</c:v>
                </c:pt>
                <c:pt idx="4101">
                  <c:v>0.13681000000000001</c:v>
                </c:pt>
                <c:pt idx="4102">
                  <c:v>0.13683000000000001</c:v>
                </c:pt>
                <c:pt idx="4103">
                  <c:v>0.13687000000000002</c:v>
                </c:pt>
                <c:pt idx="4104">
                  <c:v>0.13690000000000002</c:v>
                </c:pt>
                <c:pt idx="4105">
                  <c:v>0.13693000000000002</c:v>
                </c:pt>
                <c:pt idx="4106">
                  <c:v>0.13695000000000002</c:v>
                </c:pt>
                <c:pt idx="4107">
                  <c:v>0.13697000000000001</c:v>
                </c:pt>
                <c:pt idx="4108">
                  <c:v>0.13700000000000001</c:v>
                </c:pt>
                <c:pt idx="4109">
                  <c:v>0.13705000000000001</c:v>
                </c:pt>
                <c:pt idx="4110">
                  <c:v>0.13709000000000002</c:v>
                </c:pt>
                <c:pt idx="4111">
                  <c:v>0.13711000000000001</c:v>
                </c:pt>
                <c:pt idx="4112">
                  <c:v>0.13715000000000002</c:v>
                </c:pt>
                <c:pt idx="4113">
                  <c:v>0.13717000000000001</c:v>
                </c:pt>
                <c:pt idx="4114">
                  <c:v>0.13721</c:v>
                </c:pt>
                <c:pt idx="4115">
                  <c:v>0.13725000000000001</c:v>
                </c:pt>
                <c:pt idx="4116">
                  <c:v>0.13728000000000001</c:v>
                </c:pt>
                <c:pt idx="4117">
                  <c:v>0.13731000000000002</c:v>
                </c:pt>
                <c:pt idx="4118">
                  <c:v>0.13733000000000001</c:v>
                </c:pt>
                <c:pt idx="4119">
                  <c:v>0.13737000000000002</c:v>
                </c:pt>
                <c:pt idx="4120">
                  <c:v>0.13740000000000002</c:v>
                </c:pt>
                <c:pt idx="4121">
                  <c:v>0.13744000000000001</c:v>
                </c:pt>
                <c:pt idx="4122">
                  <c:v>0.13747000000000001</c:v>
                </c:pt>
                <c:pt idx="4123">
                  <c:v>0.13751000000000002</c:v>
                </c:pt>
                <c:pt idx="4124">
                  <c:v>0.13754000000000002</c:v>
                </c:pt>
                <c:pt idx="4125">
                  <c:v>0.13757000000000003</c:v>
                </c:pt>
                <c:pt idx="4126">
                  <c:v>0.13763</c:v>
                </c:pt>
                <c:pt idx="4127">
                  <c:v>0.13765000000000002</c:v>
                </c:pt>
                <c:pt idx="4128">
                  <c:v>0.13770000000000002</c:v>
                </c:pt>
                <c:pt idx="4129">
                  <c:v>0.13773000000000002</c:v>
                </c:pt>
                <c:pt idx="4130">
                  <c:v>0.13777</c:v>
                </c:pt>
                <c:pt idx="4131">
                  <c:v>0.13779000000000002</c:v>
                </c:pt>
                <c:pt idx="4132">
                  <c:v>0.13782000000000003</c:v>
                </c:pt>
                <c:pt idx="4133">
                  <c:v>0.13785</c:v>
                </c:pt>
                <c:pt idx="4134">
                  <c:v>0.13788</c:v>
                </c:pt>
                <c:pt idx="4135">
                  <c:v>0.13792000000000001</c:v>
                </c:pt>
                <c:pt idx="4136">
                  <c:v>0.13794000000000001</c:v>
                </c:pt>
                <c:pt idx="4137">
                  <c:v>0.13798000000000002</c:v>
                </c:pt>
                <c:pt idx="4138">
                  <c:v>0.13798000000000002</c:v>
                </c:pt>
                <c:pt idx="4139">
                  <c:v>0.13802</c:v>
                </c:pt>
                <c:pt idx="4140">
                  <c:v>0.13806000000000002</c:v>
                </c:pt>
                <c:pt idx="4141">
                  <c:v>0.1381</c:v>
                </c:pt>
                <c:pt idx="4142">
                  <c:v>0.13814000000000001</c:v>
                </c:pt>
                <c:pt idx="4143">
                  <c:v>0.13816000000000001</c:v>
                </c:pt>
                <c:pt idx="4144">
                  <c:v>0.13822000000000001</c:v>
                </c:pt>
                <c:pt idx="4145">
                  <c:v>0.13823000000000002</c:v>
                </c:pt>
                <c:pt idx="4146">
                  <c:v>0.13828000000000001</c:v>
                </c:pt>
                <c:pt idx="4147">
                  <c:v>0.13832</c:v>
                </c:pt>
                <c:pt idx="4148">
                  <c:v>0.13836000000000001</c:v>
                </c:pt>
                <c:pt idx="4149">
                  <c:v>0.13840000000000002</c:v>
                </c:pt>
                <c:pt idx="4150">
                  <c:v>0.13843000000000003</c:v>
                </c:pt>
                <c:pt idx="4151">
                  <c:v>0.13847000000000001</c:v>
                </c:pt>
                <c:pt idx="4152">
                  <c:v>0.13849</c:v>
                </c:pt>
                <c:pt idx="4153">
                  <c:v>0.13852</c:v>
                </c:pt>
                <c:pt idx="4154">
                  <c:v>0.13855000000000001</c:v>
                </c:pt>
                <c:pt idx="4155">
                  <c:v>0.13858000000000001</c:v>
                </c:pt>
                <c:pt idx="4156">
                  <c:v>0.13865000000000002</c:v>
                </c:pt>
                <c:pt idx="4157">
                  <c:v>0.13867000000000002</c:v>
                </c:pt>
                <c:pt idx="4158">
                  <c:v>0.13870000000000002</c:v>
                </c:pt>
                <c:pt idx="4159">
                  <c:v>0.13872000000000001</c:v>
                </c:pt>
                <c:pt idx="4160">
                  <c:v>0.13877</c:v>
                </c:pt>
                <c:pt idx="4161">
                  <c:v>0.13880000000000001</c:v>
                </c:pt>
                <c:pt idx="4162">
                  <c:v>0.13882</c:v>
                </c:pt>
                <c:pt idx="4163">
                  <c:v>0.13885</c:v>
                </c:pt>
                <c:pt idx="4164">
                  <c:v>0.13888</c:v>
                </c:pt>
                <c:pt idx="4165">
                  <c:v>0.13893000000000003</c:v>
                </c:pt>
                <c:pt idx="4166">
                  <c:v>0.13896</c:v>
                </c:pt>
                <c:pt idx="4167">
                  <c:v>0.13899</c:v>
                </c:pt>
                <c:pt idx="4168">
                  <c:v>0.13902</c:v>
                </c:pt>
                <c:pt idx="4169">
                  <c:v>0.13906000000000002</c:v>
                </c:pt>
                <c:pt idx="4170">
                  <c:v>0.13906000000000002</c:v>
                </c:pt>
                <c:pt idx="4171">
                  <c:v>0.1391</c:v>
                </c:pt>
                <c:pt idx="4172">
                  <c:v>0.13916000000000001</c:v>
                </c:pt>
                <c:pt idx="4173">
                  <c:v>0.13915000000000002</c:v>
                </c:pt>
                <c:pt idx="4174">
                  <c:v>0.13920000000000002</c:v>
                </c:pt>
                <c:pt idx="4175">
                  <c:v>0.13923000000000002</c:v>
                </c:pt>
                <c:pt idx="4176">
                  <c:v>0.13927</c:v>
                </c:pt>
                <c:pt idx="4177">
                  <c:v>0.13927</c:v>
                </c:pt>
                <c:pt idx="4178">
                  <c:v>0.13934000000000002</c:v>
                </c:pt>
                <c:pt idx="4179">
                  <c:v>0.13937000000000002</c:v>
                </c:pt>
                <c:pt idx="4180">
                  <c:v>0.13939000000000001</c:v>
                </c:pt>
                <c:pt idx="4181">
                  <c:v>0.13944000000000001</c:v>
                </c:pt>
                <c:pt idx="4182">
                  <c:v>0.13949</c:v>
                </c:pt>
                <c:pt idx="4183">
                  <c:v>0.13955000000000001</c:v>
                </c:pt>
                <c:pt idx="4184">
                  <c:v>0.13958000000000001</c:v>
                </c:pt>
                <c:pt idx="4185">
                  <c:v>0.13961000000000001</c:v>
                </c:pt>
                <c:pt idx="4186">
                  <c:v>0.13964000000000001</c:v>
                </c:pt>
                <c:pt idx="4187">
                  <c:v>0.13968</c:v>
                </c:pt>
                <c:pt idx="4188">
                  <c:v>0.13970000000000002</c:v>
                </c:pt>
                <c:pt idx="4189">
                  <c:v>0.13975000000000001</c:v>
                </c:pt>
                <c:pt idx="4190">
                  <c:v>0.13977000000000001</c:v>
                </c:pt>
                <c:pt idx="4191">
                  <c:v>0.13979000000000003</c:v>
                </c:pt>
                <c:pt idx="4192">
                  <c:v>0.13981000000000002</c:v>
                </c:pt>
                <c:pt idx="4193">
                  <c:v>0.13986000000000001</c:v>
                </c:pt>
                <c:pt idx="4194">
                  <c:v>0.13987000000000002</c:v>
                </c:pt>
                <c:pt idx="4195">
                  <c:v>0.13992000000000002</c:v>
                </c:pt>
                <c:pt idx="4196">
                  <c:v>0.13995000000000002</c:v>
                </c:pt>
                <c:pt idx="4197">
                  <c:v>0.13999</c:v>
                </c:pt>
                <c:pt idx="4198">
                  <c:v>0.14000000000000001</c:v>
                </c:pt>
                <c:pt idx="4199">
                  <c:v>0.14006000000000002</c:v>
                </c:pt>
                <c:pt idx="4200">
                  <c:v>0.14009000000000002</c:v>
                </c:pt>
                <c:pt idx="4201">
                  <c:v>0.14009000000000002</c:v>
                </c:pt>
                <c:pt idx="4202">
                  <c:v>0.14013</c:v>
                </c:pt>
                <c:pt idx="4203">
                  <c:v>0.14016000000000001</c:v>
                </c:pt>
                <c:pt idx="4204">
                  <c:v>0.14020000000000002</c:v>
                </c:pt>
                <c:pt idx="4205">
                  <c:v>0.14023000000000002</c:v>
                </c:pt>
                <c:pt idx="4206">
                  <c:v>0.14027000000000001</c:v>
                </c:pt>
                <c:pt idx="4207">
                  <c:v>0.14030000000000001</c:v>
                </c:pt>
                <c:pt idx="4208">
                  <c:v>0.14033000000000001</c:v>
                </c:pt>
                <c:pt idx="4209">
                  <c:v>0.14035</c:v>
                </c:pt>
                <c:pt idx="4210">
                  <c:v>0.14039000000000001</c:v>
                </c:pt>
                <c:pt idx="4211">
                  <c:v>0.14042000000000002</c:v>
                </c:pt>
                <c:pt idx="4212">
                  <c:v>0.14049</c:v>
                </c:pt>
                <c:pt idx="4213">
                  <c:v>0.14052000000000001</c:v>
                </c:pt>
                <c:pt idx="4214">
                  <c:v>0.14056000000000002</c:v>
                </c:pt>
                <c:pt idx="4215">
                  <c:v>0.1406</c:v>
                </c:pt>
                <c:pt idx="4216">
                  <c:v>0.14061000000000001</c:v>
                </c:pt>
                <c:pt idx="4217">
                  <c:v>0.14065000000000003</c:v>
                </c:pt>
                <c:pt idx="4218">
                  <c:v>0.14070000000000002</c:v>
                </c:pt>
                <c:pt idx="4219">
                  <c:v>0.14073000000000002</c:v>
                </c:pt>
                <c:pt idx="4220">
                  <c:v>0.14076000000000002</c:v>
                </c:pt>
                <c:pt idx="4221">
                  <c:v>0.14079</c:v>
                </c:pt>
                <c:pt idx="4222">
                  <c:v>0.14082</c:v>
                </c:pt>
                <c:pt idx="4223">
                  <c:v>0.14086000000000001</c:v>
                </c:pt>
                <c:pt idx="4224">
                  <c:v>0.14088000000000001</c:v>
                </c:pt>
                <c:pt idx="4225">
                  <c:v>0.14092000000000002</c:v>
                </c:pt>
                <c:pt idx="4226">
                  <c:v>0.14096</c:v>
                </c:pt>
                <c:pt idx="4227">
                  <c:v>0.14099</c:v>
                </c:pt>
                <c:pt idx="4228">
                  <c:v>0.14102000000000001</c:v>
                </c:pt>
                <c:pt idx="4229">
                  <c:v>0.14105000000000001</c:v>
                </c:pt>
                <c:pt idx="4230">
                  <c:v>0.14108000000000001</c:v>
                </c:pt>
                <c:pt idx="4231">
                  <c:v>0.14111000000000001</c:v>
                </c:pt>
                <c:pt idx="4232">
                  <c:v>0.14114000000000002</c:v>
                </c:pt>
                <c:pt idx="4233">
                  <c:v>0.14117000000000002</c:v>
                </c:pt>
                <c:pt idx="4234">
                  <c:v>0.14121</c:v>
                </c:pt>
                <c:pt idx="4235">
                  <c:v>0.14125000000000001</c:v>
                </c:pt>
                <c:pt idx="4236">
                  <c:v>0.14129</c:v>
                </c:pt>
                <c:pt idx="4237">
                  <c:v>0.14132</c:v>
                </c:pt>
                <c:pt idx="4238">
                  <c:v>0.14137000000000002</c:v>
                </c:pt>
                <c:pt idx="4239">
                  <c:v>0.14139000000000002</c:v>
                </c:pt>
                <c:pt idx="4240">
                  <c:v>0.14142000000000002</c:v>
                </c:pt>
                <c:pt idx="4241">
                  <c:v>0.14147000000000001</c:v>
                </c:pt>
                <c:pt idx="4242">
                  <c:v>0.14148000000000002</c:v>
                </c:pt>
                <c:pt idx="4243">
                  <c:v>0.14151000000000002</c:v>
                </c:pt>
                <c:pt idx="4244">
                  <c:v>0.14154</c:v>
                </c:pt>
                <c:pt idx="4245">
                  <c:v>0.1416</c:v>
                </c:pt>
                <c:pt idx="4246">
                  <c:v>0.1416</c:v>
                </c:pt>
                <c:pt idx="4247">
                  <c:v>0.14165000000000003</c:v>
                </c:pt>
                <c:pt idx="4248">
                  <c:v>0.14169000000000001</c:v>
                </c:pt>
                <c:pt idx="4249">
                  <c:v>0.14173000000000002</c:v>
                </c:pt>
                <c:pt idx="4250">
                  <c:v>0.14175000000000001</c:v>
                </c:pt>
                <c:pt idx="4251">
                  <c:v>0.14179</c:v>
                </c:pt>
                <c:pt idx="4252">
                  <c:v>0.14183000000000001</c:v>
                </c:pt>
                <c:pt idx="4253">
                  <c:v>0.14186000000000001</c:v>
                </c:pt>
                <c:pt idx="4254">
                  <c:v>0.14189000000000002</c:v>
                </c:pt>
                <c:pt idx="4255">
                  <c:v>0.14191000000000001</c:v>
                </c:pt>
                <c:pt idx="4256">
                  <c:v>0.14194000000000001</c:v>
                </c:pt>
                <c:pt idx="4257">
                  <c:v>0.14196</c:v>
                </c:pt>
                <c:pt idx="4258">
                  <c:v>0.14201000000000003</c:v>
                </c:pt>
                <c:pt idx="4259">
                  <c:v>0.14203000000000002</c:v>
                </c:pt>
                <c:pt idx="4260">
                  <c:v>0.14207</c:v>
                </c:pt>
                <c:pt idx="4261">
                  <c:v>0.14209000000000002</c:v>
                </c:pt>
                <c:pt idx="4262">
                  <c:v>0.14214000000000002</c:v>
                </c:pt>
                <c:pt idx="4263">
                  <c:v>0.14216000000000001</c:v>
                </c:pt>
                <c:pt idx="4264">
                  <c:v>0.14219000000000001</c:v>
                </c:pt>
                <c:pt idx="4265">
                  <c:v>0.14223000000000002</c:v>
                </c:pt>
                <c:pt idx="4266">
                  <c:v>0.14228000000000002</c:v>
                </c:pt>
                <c:pt idx="4267">
                  <c:v>0.14231000000000002</c:v>
                </c:pt>
                <c:pt idx="4268">
                  <c:v>0.14237000000000002</c:v>
                </c:pt>
                <c:pt idx="4269">
                  <c:v>0.14239000000000002</c:v>
                </c:pt>
                <c:pt idx="4270">
                  <c:v>0.14243</c:v>
                </c:pt>
                <c:pt idx="4271">
                  <c:v>0.14245000000000002</c:v>
                </c:pt>
                <c:pt idx="4272">
                  <c:v>0.14250000000000002</c:v>
                </c:pt>
                <c:pt idx="4273">
                  <c:v>0.14251000000000003</c:v>
                </c:pt>
                <c:pt idx="4274">
                  <c:v>0.14253000000000002</c:v>
                </c:pt>
                <c:pt idx="4275">
                  <c:v>0.14257</c:v>
                </c:pt>
                <c:pt idx="4276">
                  <c:v>0.14259000000000002</c:v>
                </c:pt>
                <c:pt idx="4277">
                  <c:v>0.14264000000000002</c:v>
                </c:pt>
                <c:pt idx="4278">
                  <c:v>0.14267000000000002</c:v>
                </c:pt>
                <c:pt idx="4279">
                  <c:v>0.14269000000000001</c:v>
                </c:pt>
                <c:pt idx="4280">
                  <c:v>0.14273000000000002</c:v>
                </c:pt>
                <c:pt idx="4281">
                  <c:v>0.14277000000000001</c:v>
                </c:pt>
                <c:pt idx="4282">
                  <c:v>0.14280000000000001</c:v>
                </c:pt>
                <c:pt idx="4283">
                  <c:v>0.14282</c:v>
                </c:pt>
                <c:pt idx="4284">
                  <c:v>0.14289000000000002</c:v>
                </c:pt>
                <c:pt idx="4285">
                  <c:v>0.14291000000000001</c:v>
                </c:pt>
                <c:pt idx="4286">
                  <c:v>0.14296</c:v>
                </c:pt>
                <c:pt idx="4287">
                  <c:v>0.14298000000000002</c:v>
                </c:pt>
                <c:pt idx="4288">
                  <c:v>0.14301000000000003</c:v>
                </c:pt>
                <c:pt idx="4289">
                  <c:v>0.14302000000000001</c:v>
                </c:pt>
                <c:pt idx="4290">
                  <c:v>0.14308000000000001</c:v>
                </c:pt>
                <c:pt idx="4291">
                  <c:v>0.14311000000000001</c:v>
                </c:pt>
                <c:pt idx="4292">
                  <c:v>0.14314000000000002</c:v>
                </c:pt>
                <c:pt idx="4293">
                  <c:v>0.14318</c:v>
                </c:pt>
                <c:pt idx="4294">
                  <c:v>0.14321</c:v>
                </c:pt>
                <c:pt idx="4295">
                  <c:v>0.14324000000000001</c:v>
                </c:pt>
                <c:pt idx="4296">
                  <c:v>0.14327000000000001</c:v>
                </c:pt>
                <c:pt idx="4297">
                  <c:v>0.14329</c:v>
                </c:pt>
                <c:pt idx="4298">
                  <c:v>0.14334000000000002</c:v>
                </c:pt>
                <c:pt idx="4299">
                  <c:v>0.14336000000000002</c:v>
                </c:pt>
                <c:pt idx="4300">
                  <c:v>0.1434</c:v>
                </c:pt>
                <c:pt idx="4301">
                  <c:v>0.14345000000000002</c:v>
                </c:pt>
                <c:pt idx="4302">
                  <c:v>0.14347000000000001</c:v>
                </c:pt>
                <c:pt idx="4303">
                  <c:v>0.14349000000000001</c:v>
                </c:pt>
                <c:pt idx="4304">
                  <c:v>0.14354</c:v>
                </c:pt>
                <c:pt idx="4305">
                  <c:v>0.14356000000000002</c:v>
                </c:pt>
                <c:pt idx="4306">
                  <c:v>0.14360000000000001</c:v>
                </c:pt>
                <c:pt idx="4307">
                  <c:v>0.14366000000000001</c:v>
                </c:pt>
                <c:pt idx="4308">
                  <c:v>0.14367000000000002</c:v>
                </c:pt>
                <c:pt idx="4309">
                  <c:v>0.14371</c:v>
                </c:pt>
                <c:pt idx="4310">
                  <c:v>0.14376</c:v>
                </c:pt>
                <c:pt idx="4311">
                  <c:v>0.14379</c:v>
                </c:pt>
                <c:pt idx="4312">
                  <c:v>0.14383000000000001</c:v>
                </c:pt>
                <c:pt idx="4313">
                  <c:v>0.14386000000000002</c:v>
                </c:pt>
                <c:pt idx="4314">
                  <c:v>0.14391000000000001</c:v>
                </c:pt>
                <c:pt idx="4315">
                  <c:v>0.14392000000000002</c:v>
                </c:pt>
                <c:pt idx="4316">
                  <c:v>0.14393</c:v>
                </c:pt>
                <c:pt idx="4317">
                  <c:v>0.14398000000000002</c:v>
                </c:pt>
                <c:pt idx="4318">
                  <c:v>0.14400000000000002</c:v>
                </c:pt>
                <c:pt idx="4319">
                  <c:v>0.14403000000000002</c:v>
                </c:pt>
                <c:pt idx="4320">
                  <c:v>0.14406000000000002</c:v>
                </c:pt>
                <c:pt idx="4321">
                  <c:v>0.14411000000000002</c:v>
                </c:pt>
                <c:pt idx="4322">
                  <c:v>0.14416000000000001</c:v>
                </c:pt>
                <c:pt idx="4323">
                  <c:v>0.14417000000000002</c:v>
                </c:pt>
                <c:pt idx="4324">
                  <c:v>0.14422000000000001</c:v>
                </c:pt>
                <c:pt idx="4325">
                  <c:v>0.14427000000000001</c:v>
                </c:pt>
                <c:pt idx="4326">
                  <c:v>0.14430000000000001</c:v>
                </c:pt>
                <c:pt idx="4327">
                  <c:v>0.14431000000000002</c:v>
                </c:pt>
                <c:pt idx="4328">
                  <c:v>0.14437000000000003</c:v>
                </c:pt>
                <c:pt idx="4329">
                  <c:v>0.14441000000000001</c:v>
                </c:pt>
                <c:pt idx="4330">
                  <c:v>0.14443</c:v>
                </c:pt>
                <c:pt idx="4331">
                  <c:v>0.14445000000000002</c:v>
                </c:pt>
                <c:pt idx="4332">
                  <c:v>0.14449000000000001</c:v>
                </c:pt>
                <c:pt idx="4333">
                  <c:v>0.14452000000000001</c:v>
                </c:pt>
                <c:pt idx="4334">
                  <c:v>0.14456000000000002</c:v>
                </c:pt>
                <c:pt idx="4335">
                  <c:v>0.14459000000000002</c:v>
                </c:pt>
                <c:pt idx="4336">
                  <c:v>0.14461000000000002</c:v>
                </c:pt>
                <c:pt idx="4337">
                  <c:v>0.14467000000000002</c:v>
                </c:pt>
                <c:pt idx="4338">
                  <c:v>0.14470000000000002</c:v>
                </c:pt>
                <c:pt idx="4339">
                  <c:v>0.14471000000000001</c:v>
                </c:pt>
                <c:pt idx="4340">
                  <c:v>0.14473000000000003</c:v>
                </c:pt>
                <c:pt idx="4341">
                  <c:v>0.14477000000000001</c:v>
                </c:pt>
                <c:pt idx="4342">
                  <c:v>0.14481000000000002</c:v>
                </c:pt>
                <c:pt idx="4343">
                  <c:v>0.14485000000000001</c:v>
                </c:pt>
                <c:pt idx="4344">
                  <c:v>0.14487</c:v>
                </c:pt>
                <c:pt idx="4345">
                  <c:v>0.14494000000000001</c:v>
                </c:pt>
                <c:pt idx="4346">
                  <c:v>0.14495000000000002</c:v>
                </c:pt>
                <c:pt idx="4347">
                  <c:v>0.14500000000000002</c:v>
                </c:pt>
                <c:pt idx="4348">
                  <c:v>0.14503000000000002</c:v>
                </c:pt>
                <c:pt idx="4349">
                  <c:v>0.14505000000000001</c:v>
                </c:pt>
                <c:pt idx="4350">
                  <c:v>0.14510000000000001</c:v>
                </c:pt>
                <c:pt idx="4351">
                  <c:v>0.14511000000000002</c:v>
                </c:pt>
                <c:pt idx="4352">
                  <c:v>0.14514000000000002</c:v>
                </c:pt>
                <c:pt idx="4353">
                  <c:v>0.14517000000000002</c:v>
                </c:pt>
                <c:pt idx="4354">
                  <c:v>0.14521000000000001</c:v>
                </c:pt>
                <c:pt idx="4355">
                  <c:v>0.14523000000000003</c:v>
                </c:pt>
                <c:pt idx="4356">
                  <c:v>0.14526</c:v>
                </c:pt>
                <c:pt idx="4357">
                  <c:v>0.14531000000000002</c:v>
                </c:pt>
                <c:pt idx="4358">
                  <c:v>0.14535000000000001</c:v>
                </c:pt>
                <c:pt idx="4359">
                  <c:v>0.1454</c:v>
                </c:pt>
                <c:pt idx="4360">
                  <c:v>0.14543</c:v>
                </c:pt>
                <c:pt idx="4361">
                  <c:v>0.14545000000000002</c:v>
                </c:pt>
                <c:pt idx="4362">
                  <c:v>0.14551</c:v>
                </c:pt>
                <c:pt idx="4363">
                  <c:v>0.14555000000000001</c:v>
                </c:pt>
                <c:pt idx="4364">
                  <c:v>0.14557</c:v>
                </c:pt>
                <c:pt idx="4365">
                  <c:v>0.14559000000000002</c:v>
                </c:pt>
                <c:pt idx="4366">
                  <c:v>0.14562</c:v>
                </c:pt>
                <c:pt idx="4367">
                  <c:v>0.14565</c:v>
                </c:pt>
                <c:pt idx="4368">
                  <c:v>0.14566000000000001</c:v>
                </c:pt>
                <c:pt idx="4369">
                  <c:v>0.14572000000000002</c:v>
                </c:pt>
                <c:pt idx="4370">
                  <c:v>0.14572000000000002</c:v>
                </c:pt>
                <c:pt idx="4371">
                  <c:v>0.14578000000000002</c:v>
                </c:pt>
                <c:pt idx="4372">
                  <c:v>0.14579</c:v>
                </c:pt>
                <c:pt idx="4373">
                  <c:v>0.14584000000000003</c:v>
                </c:pt>
                <c:pt idx="4374">
                  <c:v>0.14585000000000001</c:v>
                </c:pt>
                <c:pt idx="4375">
                  <c:v>0.1459</c:v>
                </c:pt>
                <c:pt idx="4376">
                  <c:v>0.14593</c:v>
                </c:pt>
                <c:pt idx="4377">
                  <c:v>0.14598</c:v>
                </c:pt>
                <c:pt idx="4378">
                  <c:v>0.14601</c:v>
                </c:pt>
                <c:pt idx="4379">
                  <c:v>0.14603000000000002</c:v>
                </c:pt>
                <c:pt idx="4380">
                  <c:v>0.14607000000000001</c:v>
                </c:pt>
                <c:pt idx="4381">
                  <c:v>0.14611000000000002</c:v>
                </c:pt>
                <c:pt idx="4382">
                  <c:v>0.14617000000000002</c:v>
                </c:pt>
                <c:pt idx="4383">
                  <c:v>0.14620000000000002</c:v>
                </c:pt>
                <c:pt idx="4384">
                  <c:v>0.14625000000000002</c:v>
                </c:pt>
                <c:pt idx="4385">
                  <c:v>0.14629</c:v>
                </c:pt>
                <c:pt idx="4386">
                  <c:v>0.14630000000000001</c:v>
                </c:pt>
                <c:pt idx="4387">
                  <c:v>0.14632000000000001</c:v>
                </c:pt>
                <c:pt idx="4388">
                  <c:v>0.14635000000000001</c:v>
                </c:pt>
                <c:pt idx="4389">
                  <c:v>0.14639000000000002</c:v>
                </c:pt>
                <c:pt idx="4390">
                  <c:v>0.14642000000000002</c:v>
                </c:pt>
                <c:pt idx="4391">
                  <c:v>0.14647000000000002</c:v>
                </c:pt>
                <c:pt idx="4392">
                  <c:v>0.14651</c:v>
                </c:pt>
                <c:pt idx="4393">
                  <c:v>0.14654</c:v>
                </c:pt>
                <c:pt idx="4394">
                  <c:v>0.14657000000000001</c:v>
                </c:pt>
                <c:pt idx="4395">
                  <c:v>0.14660000000000001</c:v>
                </c:pt>
                <c:pt idx="4396">
                  <c:v>0.14664000000000002</c:v>
                </c:pt>
                <c:pt idx="4397">
                  <c:v>0.14668</c:v>
                </c:pt>
                <c:pt idx="4398">
                  <c:v>0.14672000000000002</c:v>
                </c:pt>
                <c:pt idx="4399">
                  <c:v>0.14674000000000001</c:v>
                </c:pt>
                <c:pt idx="4400">
                  <c:v>0.14676</c:v>
                </c:pt>
                <c:pt idx="4401">
                  <c:v>0.14680000000000001</c:v>
                </c:pt>
                <c:pt idx="4402">
                  <c:v>0.14680000000000001</c:v>
                </c:pt>
                <c:pt idx="4403">
                  <c:v>0.14683000000000002</c:v>
                </c:pt>
                <c:pt idx="4404">
                  <c:v>0.14685000000000001</c:v>
                </c:pt>
                <c:pt idx="4405">
                  <c:v>0.14689000000000002</c:v>
                </c:pt>
                <c:pt idx="4406">
                  <c:v>0.14693000000000001</c:v>
                </c:pt>
                <c:pt idx="4407">
                  <c:v>0.14697000000000002</c:v>
                </c:pt>
                <c:pt idx="4408">
                  <c:v>0.14701</c:v>
                </c:pt>
                <c:pt idx="4409">
                  <c:v>0.14704</c:v>
                </c:pt>
                <c:pt idx="4410">
                  <c:v>0.14708000000000002</c:v>
                </c:pt>
                <c:pt idx="4411">
                  <c:v>0.14712</c:v>
                </c:pt>
                <c:pt idx="4412">
                  <c:v>0.14713000000000001</c:v>
                </c:pt>
                <c:pt idx="4413">
                  <c:v>0.14718000000000001</c:v>
                </c:pt>
                <c:pt idx="4414">
                  <c:v>0.14723</c:v>
                </c:pt>
                <c:pt idx="4415">
                  <c:v>0.14726</c:v>
                </c:pt>
                <c:pt idx="4416">
                  <c:v>0.14728000000000002</c:v>
                </c:pt>
                <c:pt idx="4417">
                  <c:v>0.14731000000000002</c:v>
                </c:pt>
                <c:pt idx="4418">
                  <c:v>0.14735000000000001</c:v>
                </c:pt>
                <c:pt idx="4419">
                  <c:v>0.14739000000000002</c:v>
                </c:pt>
                <c:pt idx="4420">
                  <c:v>0.14743000000000001</c:v>
                </c:pt>
                <c:pt idx="4421">
                  <c:v>0.14745000000000003</c:v>
                </c:pt>
                <c:pt idx="4422">
                  <c:v>0.14751</c:v>
                </c:pt>
                <c:pt idx="4423">
                  <c:v>0.14752000000000001</c:v>
                </c:pt>
                <c:pt idx="4424">
                  <c:v>0.14756000000000002</c:v>
                </c:pt>
                <c:pt idx="4425">
                  <c:v>0.14760000000000001</c:v>
                </c:pt>
                <c:pt idx="4426">
                  <c:v>0.14763000000000001</c:v>
                </c:pt>
                <c:pt idx="4427">
                  <c:v>0.14766000000000001</c:v>
                </c:pt>
                <c:pt idx="4428">
                  <c:v>0.14771000000000001</c:v>
                </c:pt>
                <c:pt idx="4429">
                  <c:v>0.14773</c:v>
                </c:pt>
                <c:pt idx="4430">
                  <c:v>0.14778000000000002</c:v>
                </c:pt>
                <c:pt idx="4431">
                  <c:v>0.14780000000000001</c:v>
                </c:pt>
                <c:pt idx="4432">
                  <c:v>0.14784</c:v>
                </c:pt>
                <c:pt idx="4433">
                  <c:v>0.14786000000000002</c:v>
                </c:pt>
                <c:pt idx="4434">
                  <c:v>0.14791000000000001</c:v>
                </c:pt>
                <c:pt idx="4435">
                  <c:v>0.14792000000000002</c:v>
                </c:pt>
                <c:pt idx="4436">
                  <c:v>0.14795000000000003</c:v>
                </c:pt>
                <c:pt idx="4437">
                  <c:v>0.14798</c:v>
                </c:pt>
                <c:pt idx="4438">
                  <c:v>0.14802000000000001</c:v>
                </c:pt>
                <c:pt idx="4439">
                  <c:v>0.14803000000000002</c:v>
                </c:pt>
                <c:pt idx="4440">
                  <c:v>0.14806000000000002</c:v>
                </c:pt>
                <c:pt idx="4441">
                  <c:v>0.14810000000000001</c:v>
                </c:pt>
                <c:pt idx="4442">
                  <c:v>0.14815</c:v>
                </c:pt>
                <c:pt idx="4443">
                  <c:v>0.14819000000000002</c:v>
                </c:pt>
                <c:pt idx="4444">
                  <c:v>0.14822000000000002</c:v>
                </c:pt>
                <c:pt idx="4445">
                  <c:v>0.14826</c:v>
                </c:pt>
                <c:pt idx="4446">
                  <c:v>0.14829000000000001</c:v>
                </c:pt>
                <c:pt idx="4447">
                  <c:v>0.14831000000000003</c:v>
                </c:pt>
                <c:pt idx="4448">
                  <c:v>0.14834</c:v>
                </c:pt>
                <c:pt idx="4449">
                  <c:v>0.14839000000000002</c:v>
                </c:pt>
                <c:pt idx="4450">
                  <c:v>0.14843000000000001</c:v>
                </c:pt>
                <c:pt idx="4451">
                  <c:v>0.14845</c:v>
                </c:pt>
                <c:pt idx="4452">
                  <c:v>0.14847000000000002</c:v>
                </c:pt>
                <c:pt idx="4453">
                  <c:v>0.14853000000000002</c:v>
                </c:pt>
                <c:pt idx="4454">
                  <c:v>0.14854000000000001</c:v>
                </c:pt>
                <c:pt idx="4455">
                  <c:v>0.14858000000000002</c:v>
                </c:pt>
                <c:pt idx="4456">
                  <c:v>0.14861000000000002</c:v>
                </c:pt>
                <c:pt idx="4457">
                  <c:v>0.14864000000000002</c:v>
                </c:pt>
                <c:pt idx="4458">
                  <c:v>0.14869000000000002</c:v>
                </c:pt>
                <c:pt idx="4459">
                  <c:v>0.14871000000000001</c:v>
                </c:pt>
                <c:pt idx="4460">
                  <c:v>0.14873</c:v>
                </c:pt>
                <c:pt idx="4461">
                  <c:v>0.14876</c:v>
                </c:pt>
                <c:pt idx="4462">
                  <c:v>0.14882000000000001</c:v>
                </c:pt>
                <c:pt idx="4463">
                  <c:v>0.14886000000000002</c:v>
                </c:pt>
                <c:pt idx="4464">
                  <c:v>0.14889000000000002</c:v>
                </c:pt>
                <c:pt idx="4465">
                  <c:v>0.14893000000000001</c:v>
                </c:pt>
                <c:pt idx="4466">
                  <c:v>0.14896000000000001</c:v>
                </c:pt>
                <c:pt idx="4467">
                  <c:v>0.14899000000000001</c:v>
                </c:pt>
                <c:pt idx="4468">
                  <c:v>0.14903000000000002</c:v>
                </c:pt>
                <c:pt idx="4469">
                  <c:v>0.14906000000000003</c:v>
                </c:pt>
                <c:pt idx="4470">
                  <c:v>0.14908000000000002</c:v>
                </c:pt>
                <c:pt idx="4471">
                  <c:v>0.14912</c:v>
                </c:pt>
                <c:pt idx="4472">
                  <c:v>0.14915</c:v>
                </c:pt>
                <c:pt idx="4473">
                  <c:v>0.14917000000000002</c:v>
                </c:pt>
                <c:pt idx="4474">
                  <c:v>0.14923</c:v>
                </c:pt>
                <c:pt idx="4475">
                  <c:v>0.14924000000000001</c:v>
                </c:pt>
                <c:pt idx="4476">
                  <c:v>0.14929000000000001</c:v>
                </c:pt>
                <c:pt idx="4477">
                  <c:v>0.14931000000000003</c:v>
                </c:pt>
                <c:pt idx="4478">
                  <c:v>0.14934</c:v>
                </c:pt>
                <c:pt idx="4479">
                  <c:v>0.14935000000000001</c:v>
                </c:pt>
                <c:pt idx="4480">
                  <c:v>0.14939000000000002</c:v>
                </c:pt>
                <c:pt idx="4481">
                  <c:v>0.14945</c:v>
                </c:pt>
                <c:pt idx="4482">
                  <c:v>0.14949000000000001</c:v>
                </c:pt>
                <c:pt idx="4483">
                  <c:v>0.14953000000000002</c:v>
                </c:pt>
                <c:pt idx="4484">
                  <c:v>0.14956</c:v>
                </c:pt>
                <c:pt idx="4485">
                  <c:v>0.14962</c:v>
                </c:pt>
                <c:pt idx="4486">
                  <c:v>0.14963000000000001</c:v>
                </c:pt>
                <c:pt idx="4487">
                  <c:v>0.14966000000000002</c:v>
                </c:pt>
                <c:pt idx="4488">
                  <c:v>0.14969000000000002</c:v>
                </c:pt>
                <c:pt idx="4489">
                  <c:v>0.14973</c:v>
                </c:pt>
                <c:pt idx="4490">
                  <c:v>0.14976</c:v>
                </c:pt>
                <c:pt idx="4491">
                  <c:v>0.14979000000000001</c:v>
                </c:pt>
                <c:pt idx="4492">
                  <c:v>0.14982000000000001</c:v>
                </c:pt>
                <c:pt idx="4493">
                  <c:v>0.14985000000000001</c:v>
                </c:pt>
                <c:pt idx="4494">
                  <c:v>0.14990000000000001</c:v>
                </c:pt>
                <c:pt idx="4495">
                  <c:v>0.14992000000000003</c:v>
                </c:pt>
                <c:pt idx="4496">
                  <c:v>0.14995</c:v>
                </c:pt>
                <c:pt idx="4497">
                  <c:v>0.14999000000000001</c:v>
                </c:pt>
                <c:pt idx="4498">
                  <c:v>0.15003000000000002</c:v>
                </c:pt>
                <c:pt idx="4499">
                  <c:v>0.15006</c:v>
                </c:pt>
                <c:pt idx="4500">
                  <c:v>0.15010000000000001</c:v>
                </c:pt>
                <c:pt idx="4501">
                  <c:v>0.15011000000000002</c:v>
                </c:pt>
                <c:pt idx="4502">
                  <c:v>0.15015000000000001</c:v>
                </c:pt>
                <c:pt idx="4503">
                  <c:v>0.15017000000000003</c:v>
                </c:pt>
                <c:pt idx="4504">
                  <c:v>0.15019000000000002</c:v>
                </c:pt>
                <c:pt idx="4505">
                  <c:v>0.15024000000000001</c:v>
                </c:pt>
                <c:pt idx="4506">
                  <c:v>0.15027000000000001</c:v>
                </c:pt>
                <c:pt idx="4507">
                  <c:v>0.15031</c:v>
                </c:pt>
                <c:pt idx="4508">
                  <c:v>0.15034</c:v>
                </c:pt>
                <c:pt idx="4509">
                  <c:v>0.15039000000000002</c:v>
                </c:pt>
                <c:pt idx="4510">
                  <c:v>0.15043000000000001</c:v>
                </c:pt>
                <c:pt idx="4511">
                  <c:v>0.15045</c:v>
                </c:pt>
                <c:pt idx="4512">
                  <c:v>0.15051</c:v>
                </c:pt>
                <c:pt idx="4513">
                  <c:v>0.15053000000000002</c:v>
                </c:pt>
                <c:pt idx="4514">
                  <c:v>0.15056</c:v>
                </c:pt>
                <c:pt idx="4515">
                  <c:v>0.15059</c:v>
                </c:pt>
                <c:pt idx="4516">
                  <c:v>0.15061000000000002</c:v>
                </c:pt>
                <c:pt idx="4517">
                  <c:v>0.15063000000000001</c:v>
                </c:pt>
                <c:pt idx="4518">
                  <c:v>0.15069000000000002</c:v>
                </c:pt>
                <c:pt idx="4519">
                  <c:v>0.1507</c:v>
                </c:pt>
                <c:pt idx="4520">
                  <c:v>0.15075000000000002</c:v>
                </c:pt>
                <c:pt idx="4521">
                  <c:v>0.15078000000000003</c:v>
                </c:pt>
                <c:pt idx="4522">
                  <c:v>0.15083000000000002</c:v>
                </c:pt>
                <c:pt idx="4523">
                  <c:v>0.15082000000000001</c:v>
                </c:pt>
                <c:pt idx="4524">
                  <c:v>0.15089000000000002</c:v>
                </c:pt>
                <c:pt idx="4525">
                  <c:v>0.15091000000000002</c:v>
                </c:pt>
                <c:pt idx="4526">
                  <c:v>0.15094000000000002</c:v>
                </c:pt>
                <c:pt idx="4527">
                  <c:v>0.15098</c:v>
                </c:pt>
                <c:pt idx="4528">
                  <c:v>0.15100000000000002</c:v>
                </c:pt>
                <c:pt idx="4529">
                  <c:v>0.15103000000000003</c:v>
                </c:pt>
                <c:pt idx="4530">
                  <c:v>0.15109</c:v>
                </c:pt>
                <c:pt idx="4531">
                  <c:v>0.15111000000000002</c:v>
                </c:pt>
                <c:pt idx="4532">
                  <c:v>0.15115000000000001</c:v>
                </c:pt>
                <c:pt idx="4533">
                  <c:v>0.15118000000000001</c:v>
                </c:pt>
                <c:pt idx="4534">
                  <c:v>0.15123</c:v>
                </c:pt>
                <c:pt idx="4535">
                  <c:v>0.15124000000000001</c:v>
                </c:pt>
                <c:pt idx="4536">
                  <c:v>0.15129000000000001</c:v>
                </c:pt>
                <c:pt idx="4537">
                  <c:v>0.15131</c:v>
                </c:pt>
                <c:pt idx="4538">
                  <c:v>0.15133000000000002</c:v>
                </c:pt>
                <c:pt idx="4539">
                  <c:v>0.15136000000000002</c:v>
                </c:pt>
                <c:pt idx="4540">
                  <c:v>0.15140000000000001</c:v>
                </c:pt>
                <c:pt idx="4541">
                  <c:v>0.15143000000000001</c:v>
                </c:pt>
                <c:pt idx="4542">
                  <c:v>0.15146000000000001</c:v>
                </c:pt>
                <c:pt idx="4543">
                  <c:v>0.15151000000000001</c:v>
                </c:pt>
                <c:pt idx="4544">
                  <c:v>0.15153000000000003</c:v>
                </c:pt>
                <c:pt idx="4545">
                  <c:v>0.15158000000000002</c:v>
                </c:pt>
                <c:pt idx="4546">
                  <c:v>0.15163000000000001</c:v>
                </c:pt>
                <c:pt idx="4547">
                  <c:v>0.15165000000000001</c:v>
                </c:pt>
                <c:pt idx="4548">
                  <c:v>0.15168000000000001</c:v>
                </c:pt>
                <c:pt idx="4549">
                  <c:v>0.15173</c:v>
                </c:pt>
                <c:pt idx="4550">
                  <c:v>0.15177000000000002</c:v>
                </c:pt>
                <c:pt idx="4551">
                  <c:v>0.15178000000000003</c:v>
                </c:pt>
                <c:pt idx="4552">
                  <c:v>0.15182000000000001</c:v>
                </c:pt>
                <c:pt idx="4553">
                  <c:v>0.15185000000000001</c:v>
                </c:pt>
                <c:pt idx="4554">
                  <c:v>0.15189000000000002</c:v>
                </c:pt>
                <c:pt idx="4555">
                  <c:v>0.15193000000000001</c:v>
                </c:pt>
                <c:pt idx="4556">
                  <c:v>0.15197000000000002</c:v>
                </c:pt>
                <c:pt idx="4557">
                  <c:v>0.15203</c:v>
                </c:pt>
                <c:pt idx="4558">
                  <c:v>0.15204000000000001</c:v>
                </c:pt>
                <c:pt idx="4559">
                  <c:v>0.15205000000000002</c:v>
                </c:pt>
                <c:pt idx="4560">
                  <c:v>0.15210000000000001</c:v>
                </c:pt>
                <c:pt idx="4561">
                  <c:v>0.15212000000000001</c:v>
                </c:pt>
                <c:pt idx="4562">
                  <c:v>0.15215000000000001</c:v>
                </c:pt>
                <c:pt idx="4563">
                  <c:v>0.15217</c:v>
                </c:pt>
                <c:pt idx="4564">
                  <c:v>0.1522</c:v>
                </c:pt>
                <c:pt idx="4565">
                  <c:v>0.15223</c:v>
                </c:pt>
                <c:pt idx="4566">
                  <c:v>0.15228</c:v>
                </c:pt>
                <c:pt idx="4567">
                  <c:v>0.15230000000000002</c:v>
                </c:pt>
                <c:pt idx="4568">
                  <c:v>0.15234</c:v>
                </c:pt>
                <c:pt idx="4569">
                  <c:v>0.15238000000000002</c:v>
                </c:pt>
                <c:pt idx="4570">
                  <c:v>0.15239000000000003</c:v>
                </c:pt>
                <c:pt idx="4571">
                  <c:v>0.15243000000000001</c:v>
                </c:pt>
                <c:pt idx="4572">
                  <c:v>0.15247000000000002</c:v>
                </c:pt>
                <c:pt idx="4573">
                  <c:v>0.15250000000000002</c:v>
                </c:pt>
                <c:pt idx="4574">
                  <c:v>0.15254000000000001</c:v>
                </c:pt>
                <c:pt idx="4575">
                  <c:v>0.15258000000000002</c:v>
                </c:pt>
                <c:pt idx="4576">
                  <c:v>0.15264000000000003</c:v>
                </c:pt>
                <c:pt idx="4577">
                  <c:v>0.15266000000000002</c:v>
                </c:pt>
                <c:pt idx="4578">
                  <c:v>0.15268000000000001</c:v>
                </c:pt>
                <c:pt idx="4579">
                  <c:v>0.1527</c:v>
                </c:pt>
                <c:pt idx="4580">
                  <c:v>0.15274000000000001</c:v>
                </c:pt>
                <c:pt idx="4581">
                  <c:v>0.15277000000000002</c:v>
                </c:pt>
                <c:pt idx="4582">
                  <c:v>0.15283000000000002</c:v>
                </c:pt>
                <c:pt idx="4583">
                  <c:v>0.15287000000000001</c:v>
                </c:pt>
                <c:pt idx="4584">
                  <c:v>0.15289000000000003</c:v>
                </c:pt>
                <c:pt idx="4585">
                  <c:v>0.15291000000000002</c:v>
                </c:pt>
                <c:pt idx="4586">
                  <c:v>0.15295</c:v>
                </c:pt>
                <c:pt idx="4587">
                  <c:v>0.15301000000000001</c:v>
                </c:pt>
                <c:pt idx="4588">
                  <c:v>0.15304000000000001</c:v>
                </c:pt>
                <c:pt idx="4589">
                  <c:v>0.15306</c:v>
                </c:pt>
                <c:pt idx="4590">
                  <c:v>0.15310000000000001</c:v>
                </c:pt>
                <c:pt idx="4591">
                  <c:v>0.15313000000000002</c:v>
                </c:pt>
                <c:pt idx="4592">
                  <c:v>0.15316000000000002</c:v>
                </c:pt>
                <c:pt idx="4593">
                  <c:v>0.15318000000000001</c:v>
                </c:pt>
                <c:pt idx="4594">
                  <c:v>0.15325000000000003</c:v>
                </c:pt>
                <c:pt idx="4595">
                  <c:v>0.15328</c:v>
                </c:pt>
                <c:pt idx="4596">
                  <c:v>0.15329000000000001</c:v>
                </c:pt>
                <c:pt idx="4597">
                  <c:v>0.15332000000000001</c:v>
                </c:pt>
                <c:pt idx="4598">
                  <c:v>0.15333000000000002</c:v>
                </c:pt>
                <c:pt idx="4599">
                  <c:v>0.15337000000000001</c:v>
                </c:pt>
                <c:pt idx="4600">
                  <c:v>0.15340000000000001</c:v>
                </c:pt>
                <c:pt idx="4601">
                  <c:v>0.15344000000000002</c:v>
                </c:pt>
                <c:pt idx="4602">
                  <c:v>0.15347000000000002</c:v>
                </c:pt>
                <c:pt idx="4603">
                  <c:v>0.15351000000000001</c:v>
                </c:pt>
                <c:pt idx="4604">
                  <c:v>0.15357000000000001</c:v>
                </c:pt>
                <c:pt idx="4605">
                  <c:v>0.15359</c:v>
                </c:pt>
                <c:pt idx="4606">
                  <c:v>0.15362000000000001</c:v>
                </c:pt>
                <c:pt idx="4607">
                  <c:v>0.15368000000000001</c:v>
                </c:pt>
                <c:pt idx="4608">
                  <c:v>0.15369000000000002</c:v>
                </c:pt>
                <c:pt idx="4609">
                  <c:v>0.15374000000000002</c:v>
                </c:pt>
                <c:pt idx="4610">
                  <c:v>0.15376000000000001</c:v>
                </c:pt>
                <c:pt idx="4611">
                  <c:v>0.15378</c:v>
                </c:pt>
                <c:pt idx="4612">
                  <c:v>0.15382000000000001</c:v>
                </c:pt>
                <c:pt idx="4613">
                  <c:v>0.15386000000000002</c:v>
                </c:pt>
                <c:pt idx="4614">
                  <c:v>0.15387000000000001</c:v>
                </c:pt>
                <c:pt idx="4615">
                  <c:v>0.15390000000000001</c:v>
                </c:pt>
                <c:pt idx="4616">
                  <c:v>0.15395</c:v>
                </c:pt>
                <c:pt idx="4617">
                  <c:v>0.15399000000000002</c:v>
                </c:pt>
                <c:pt idx="4618">
                  <c:v>0.15402000000000002</c:v>
                </c:pt>
                <c:pt idx="4619">
                  <c:v>0.15406</c:v>
                </c:pt>
                <c:pt idx="4620">
                  <c:v>0.15410000000000001</c:v>
                </c:pt>
                <c:pt idx="4621">
                  <c:v>0.15412000000000001</c:v>
                </c:pt>
                <c:pt idx="4622">
                  <c:v>0.15416000000000002</c:v>
                </c:pt>
                <c:pt idx="4623">
                  <c:v>0.15418000000000001</c:v>
                </c:pt>
                <c:pt idx="4624">
                  <c:v>0.15422000000000002</c:v>
                </c:pt>
                <c:pt idx="4625">
                  <c:v>0.15426000000000001</c:v>
                </c:pt>
                <c:pt idx="4626">
                  <c:v>0.15431</c:v>
                </c:pt>
                <c:pt idx="4627">
                  <c:v>0.15433000000000002</c:v>
                </c:pt>
                <c:pt idx="4628">
                  <c:v>0.15436000000000002</c:v>
                </c:pt>
                <c:pt idx="4629">
                  <c:v>0.15437000000000001</c:v>
                </c:pt>
                <c:pt idx="4630">
                  <c:v>0.15440000000000001</c:v>
                </c:pt>
                <c:pt idx="4631">
                  <c:v>0.15444000000000002</c:v>
                </c:pt>
                <c:pt idx="4632">
                  <c:v>0.15448000000000001</c:v>
                </c:pt>
                <c:pt idx="4633">
                  <c:v>0.15453</c:v>
                </c:pt>
                <c:pt idx="4634">
                  <c:v>0.15456</c:v>
                </c:pt>
                <c:pt idx="4635">
                  <c:v>0.15459000000000001</c:v>
                </c:pt>
                <c:pt idx="4636">
                  <c:v>0.15463000000000002</c:v>
                </c:pt>
                <c:pt idx="4637">
                  <c:v>0.15466000000000002</c:v>
                </c:pt>
                <c:pt idx="4638">
                  <c:v>0.15471000000000001</c:v>
                </c:pt>
                <c:pt idx="4639">
                  <c:v>0.15473000000000001</c:v>
                </c:pt>
                <c:pt idx="4640">
                  <c:v>0.15472000000000002</c:v>
                </c:pt>
                <c:pt idx="4641">
                  <c:v>0.15477000000000002</c:v>
                </c:pt>
                <c:pt idx="4642">
                  <c:v>0.15484000000000001</c:v>
                </c:pt>
                <c:pt idx="4643">
                  <c:v>0.15486000000000003</c:v>
                </c:pt>
                <c:pt idx="4644">
                  <c:v>0.15490000000000001</c:v>
                </c:pt>
                <c:pt idx="4645">
                  <c:v>0.15493000000000001</c:v>
                </c:pt>
                <c:pt idx="4646">
                  <c:v>0.15496000000000001</c:v>
                </c:pt>
                <c:pt idx="4647">
                  <c:v>0.15498000000000001</c:v>
                </c:pt>
                <c:pt idx="4648">
                  <c:v>0.15502000000000002</c:v>
                </c:pt>
                <c:pt idx="4649">
                  <c:v>0.15504000000000001</c:v>
                </c:pt>
                <c:pt idx="4650">
                  <c:v>0.15506</c:v>
                </c:pt>
                <c:pt idx="4651">
                  <c:v>0.15511000000000003</c:v>
                </c:pt>
                <c:pt idx="4652">
                  <c:v>0.15512000000000001</c:v>
                </c:pt>
                <c:pt idx="4653">
                  <c:v>0.15517</c:v>
                </c:pt>
                <c:pt idx="4654">
                  <c:v>0.15521000000000001</c:v>
                </c:pt>
                <c:pt idx="4655">
                  <c:v>0.15528</c:v>
                </c:pt>
                <c:pt idx="4656">
                  <c:v>0.15531</c:v>
                </c:pt>
                <c:pt idx="4657">
                  <c:v>0.15533000000000002</c:v>
                </c:pt>
                <c:pt idx="4658">
                  <c:v>0.15534000000000001</c:v>
                </c:pt>
                <c:pt idx="4659">
                  <c:v>0.15538000000000002</c:v>
                </c:pt>
                <c:pt idx="4660">
                  <c:v>0.15542</c:v>
                </c:pt>
                <c:pt idx="4661">
                  <c:v>0.15542</c:v>
                </c:pt>
                <c:pt idx="4662">
                  <c:v>0.15549000000000002</c:v>
                </c:pt>
                <c:pt idx="4663">
                  <c:v>0.1555</c:v>
                </c:pt>
                <c:pt idx="4664">
                  <c:v>0.15554000000000001</c:v>
                </c:pt>
                <c:pt idx="4665">
                  <c:v>0.15556</c:v>
                </c:pt>
                <c:pt idx="4666">
                  <c:v>0.15560000000000002</c:v>
                </c:pt>
                <c:pt idx="4667">
                  <c:v>0.15563000000000002</c:v>
                </c:pt>
                <c:pt idx="4668">
                  <c:v>0.15566000000000002</c:v>
                </c:pt>
                <c:pt idx="4669">
                  <c:v>0.15571000000000002</c:v>
                </c:pt>
                <c:pt idx="4670">
                  <c:v>0.15575</c:v>
                </c:pt>
                <c:pt idx="4671">
                  <c:v>0.15580000000000002</c:v>
                </c:pt>
                <c:pt idx="4672">
                  <c:v>0.15585000000000002</c:v>
                </c:pt>
                <c:pt idx="4673">
                  <c:v>0.15587000000000001</c:v>
                </c:pt>
                <c:pt idx="4674">
                  <c:v>0.15589</c:v>
                </c:pt>
                <c:pt idx="4675">
                  <c:v>0.15594000000000002</c:v>
                </c:pt>
                <c:pt idx="4676">
                  <c:v>0.15597000000000003</c:v>
                </c:pt>
                <c:pt idx="4677">
                  <c:v>0.156</c:v>
                </c:pt>
                <c:pt idx="4678">
                  <c:v>0.15603</c:v>
                </c:pt>
                <c:pt idx="4679">
                  <c:v>0.15603</c:v>
                </c:pt>
                <c:pt idx="4680">
                  <c:v>0.15608000000000002</c:v>
                </c:pt>
                <c:pt idx="4681">
                  <c:v>0.15609000000000001</c:v>
                </c:pt>
                <c:pt idx="4682">
                  <c:v>0.15614</c:v>
                </c:pt>
                <c:pt idx="4683">
                  <c:v>0.15617</c:v>
                </c:pt>
                <c:pt idx="4684">
                  <c:v>0.15621000000000002</c:v>
                </c:pt>
                <c:pt idx="4685">
                  <c:v>0.15624000000000002</c:v>
                </c:pt>
                <c:pt idx="4686">
                  <c:v>0.15626000000000001</c:v>
                </c:pt>
                <c:pt idx="4687">
                  <c:v>0.15629000000000001</c:v>
                </c:pt>
                <c:pt idx="4688">
                  <c:v>0.15633000000000002</c:v>
                </c:pt>
                <c:pt idx="4689">
                  <c:v>0.15636</c:v>
                </c:pt>
                <c:pt idx="4690">
                  <c:v>0.15639</c:v>
                </c:pt>
                <c:pt idx="4691">
                  <c:v>0.15643000000000001</c:v>
                </c:pt>
                <c:pt idx="4692">
                  <c:v>0.15646000000000002</c:v>
                </c:pt>
                <c:pt idx="4693">
                  <c:v>0.15649000000000002</c:v>
                </c:pt>
                <c:pt idx="4694">
                  <c:v>0.15654000000000001</c:v>
                </c:pt>
                <c:pt idx="4695">
                  <c:v>0.15659000000000001</c:v>
                </c:pt>
                <c:pt idx="4696">
                  <c:v>0.15664</c:v>
                </c:pt>
                <c:pt idx="4697">
                  <c:v>0.15667</c:v>
                </c:pt>
                <c:pt idx="4698">
                  <c:v>0.15668000000000001</c:v>
                </c:pt>
                <c:pt idx="4699">
                  <c:v>0.15671000000000002</c:v>
                </c:pt>
                <c:pt idx="4700">
                  <c:v>0.15675</c:v>
                </c:pt>
                <c:pt idx="4701">
                  <c:v>0.15678</c:v>
                </c:pt>
                <c:pt idx="4702">
                  <c:v>0.15682000000000001</c:v>
                </c:pt>
                <c:pt idx="4703">
                  <c:v>0.15686</c:v>
                </c:pt>
                <c:pt idx="4704">
                  <c:v>0.15690000000000001</c:v>
                </c:pt>
                <c:pt idx="4705">
                  <c:v>0.15691000000000002</c:v>
                </c:pt>
                <c:pt idx="4706">
                  <c:v>0.15695000000000001</c:v>
                </c:pt>
                <c:pt idx="4707">
                  <c:v>0.15698000000000001</c:v>
                </c:pt>
                <c:pt idx="4708">
                  <c:v>0.15703</c:v>
                </c:pt>
                <c:pt idx="4709">
                  <c:v>0.15706000000000001</c:v>
                </c:pt>
                <c:pt idx="4710">
                  <c:v>0.15710000000000002</c:v>
                </c:pt>
                <c:pt idx="4711">
                  <c:v>0.15713000000000002</c:v>
                </c:pt>
                <c:pt idx="4712">
                  <c:v>0.15717</c:v>
                </c:pt>
                <c:pt idx="4713">
                  <c:v>0.15720000000000001</c:v>
                </c:pt>
                <c:pt idx="4714">
                  <c:v>0.15723000000000001</c:v>
                </c:pt>
                <c:pt idx="4715">
                  <c:v>0.15726000000000001</c:v>
                </c:pt>
                <c:pt idx="4716">
                  <c:v>0.15730000000000002</c:v>
                </c:pt>
                <c:pt idx="4717">
                  <c:v>0.15734000000000001</c:v>
                </c:pt>
                <c:pt idx="4718">
                  <c:v>0.15738000000000002</c:v>
                </c:pt>
                <c:pt idx="4719">
                  <c:v>0.15741000000000002</c:v>
                </c:pt>
                <c:pt idx="4720">
                  <c:v>0.15744000000000002</c:v>
                </c:pt>
                <c:pt idx="4721">
                  <c:v>0.15745000000000001</c:v>
                </c:pt>
                <c:pt idx="4722">
                  <c:v>0.15748000000000001</c:v>
                </c:pt>
                <c:pt idx="4723">
                  <c:v>0.15754000000000001</c:v>
                </c:pt>
                <c:pt idx="4724">
                  <c:v>0.15755000000000002</c:v>
                </c:pt>
                <c:pt idx="4725">
                  <c:v>0.15762000000000001</c:v>
                </c:pt>
                <c:pt idx="4726">
                  <c:v>0.15763000000000002</c:v>
                </c:pt>
                <c:pt idx="4727">
                  <c:v>0.15767</c:v>
                </c:pt>
                <c:pt idx="4728">
                  <c:v>0.15769000000000002</c:v>
                </c:pt>
                <c:pt idx="4729">
                  <c:v>0.15772</c:v>
                </c:pt>
                <c:pt idx="4730">
                  <c:v>0.15775</c:v>
                </c:pt>
                <c:pt idx="4731">
                  <c:v>0.15779000000000001</c:v>
                </c:pt>
                <c:pt idx="4732">
                  <c:v>0.15783000000000003</c:v>
                </c:pt>
                <c:pt idx="4733">
                  <c:v>0.15785000000000002</c:v>
                </c:pt>
                <c:pt idx="4734">
                  <c:v>0.15788000000000002</c:v>
                </c:pt>
                <c:pt idx="4735">
                  <c:v>0.15793000000000001</c:v>
                </c:pt>
                <c:pt idx="4736">
                  <c:v>0.15797</c:v>
                </c:pt>
                <c:pt idx="4737">
                  <c:v>0.15801000000000001</c:v>
                </c:pt>
                <c:pt idx="4738">
                  <c:v>0.15804000000000001</c:v>
                </c:pt>
                <c:pt idx="4739">
                  <c:v>0.15805000000000002</c:v>
                </c:pt>
                <c:pt idx="4740">
                  <c:v>0.15809000000000001</c:v>
                </c:pt>
                <c:pt idx="4741">
                  <c:v>0.15811</c:v>
                </c:pt>
                <c:pt idx="4742">
                  <c:v>0.15816000000000002</c:v>
                </c:pt>
                <c:pt idx="4743">
                  <c:v>0.15819000000000003</c:v>
                </c:pt>
                <c:pt idx="4744">
                  <c:v>0.15821000000000002</c:v>
                </c:pt>
                <c:pt idx="4745">
                  <c:v>0.15824000000000002</c:v>
                </c:pt>
                <c:pt idx="4746">
                  <c:v>0.15827000000000002</c:v>
                </c:pt>
                <c:pt idx="4747">
                  <c:v>0.15831000000000001</c:v>
                </c:pt>
                <c:pt idx="4748">
                  <c:v>0.15834000000000001</c:v>
                </c:pt>
                <c:pt idx="4749">
                  <c:v>0.15837000000000001</c:v>
                </c:pt>
                <c:pt idx="4750">
                  <c:v>0.15839</c:v>
                </c:pt>
                <c:pt idx="4751">
                  <c:v>0.15844000000000003</c:v>
                </c:pt>
                <c:pt idx="4752">
                  <c:v>0.15848000000000001</c:v>
                </c:pt>
                <c:pt idx="4753">
                  <c:v>0.1585</c:v>
                </c:pt>
                <c:pt idx="4754">
                  <c:v>0.15851000000000001</c:v>
                </c:pt>
                <c:pt idx="4755">
                  <c:v>0.15856000000000001</c:v>
                </c:pt>
                <c:pt idx="4756">
                  <c:v>0.15859000000000001</c:v>
                </c:pt>
                <c:pt idx="4757">
                  <c:v>0.15862000000000001</c:v>
                </c:pt>
                <c:pt idx="4758">
                  <c:v>0.15866000000000002</c:v>
                </c:pt>
                <c:pt idx="4759">
                  <c:v>0.15870000000000001</c:v>
                </c:pt>
                <c:pt idx="4760">
                  <c:v>0.15877000000000002</c:v>
                </c:pt>
                <c:pt idx="4761">
                  <c:v>0.15880000000000002</c:v>
                </c:pt>
                <c:pt idx="4762">
                  <c:v>0.15885000000000002</c:v>
                </c:pt>
                <c:pt idx="4763">
                  <c:v>0.15887000000000001</c:v>
                </c:pt>
                <c:pt idx="4764">
                  <c:v>0.15889</c:v>
                </c:pt>
                <c:pt idx="4765">
                  <c:v>0.15892000000000001</c:v>
                </c:pt>
                <c:pt idx="4766">
                  <c:v>0.15896000000000002</c:v>
                </c:pt>
                <c:pt idx="4767">
                  <c:v>0.15898000000000001</c:v>
                </c:pt>
                <c:pt idx="4768">
                  <c:v>0.15901000000000001</c:v>
                </c:pt>
                <c:pt idx="4769">
                  <c:v>0.15904000000000001</c:v>
                </c:pt>
                <c:pt idx="4770">
                  <c:v>0.15909000000000001</c:v>
                </c:pt>
                <c:pt idx="4771">
                  <c:v>0.15913000000000002</c:v>
                </c:pt>
                <c:pt idx="4772">
                  <c:v>0.15918000000000002</c:v>
                </c:pt>
                <c:pt idx="4773">
                  <c:v>0.15921000000000002</c:v>
                </c:pt>
                <c:pt idx="4774">
                  <c:v>0.15924000000000002</c:v>
                </c:pt>
                <c:pt idx="4775">
                  <c:v>0.15928</c:v>
                </c:pt>
                <c:pt idx="4776">
                  <c:v>0.15928</c:v>
                </c:pt>
                <c:pt idx="4777">
                  <c:v>0.15930000000000002</c:v>
                </c:pt>
                <c:pt idx="4778">
                  <c:v>0.15934000000000001</c:v>
                </c:pt>
                <c:pt idx="4779">
                  <c:v>0.15937000000000001</c:v>
                </c:pt>
                <c:pt idx="4780">
                  <c:v>0.15943000000000002</c:v>
                </c:pt>
                <c:pt idx="4781">
                  <c:v>0.15946000000000002</c:v>
                </c:pt>
                <c:pt idx="4782">
                  <c:v>0.15947</c:v>
                </c:pt>
                <c:pt idx="4783">
                  <c:v>0.15954000000000002</c:v>
                </c:pt>
                <c:pt idx="4784">
                  <c:v>0.15955000000000003</c:v>
                </c:pt>
                <c:pt idx="4785">
                  <c:v>0.15958</c:v>
                </c:pt>
                <c:pt idx="4786">
                  <c:v>0.15960000000000002</c:v>
                </c:pt>
                <c:pt idx="4787">
                  <c:v>0.15963000000000002</c:v>
                </c:pt>
                <c:pt idx="4788">
                  <c:v>0.15968000000000002</c:v>
                </c:pt>
                <c:pt idx="4789">
                  <c:v>0.15970000000000001</c:v>
                </c:pt>
                <c:pt idx="4790">
                  <c:v>0.15973000000000001</c:v>
                </c:pt>
                <c:pt idx="4791">
                  <c:v>0.15977000000000002</c:v>
                </c:pt>
                <c:pt idx="4792">
                  <c:v>0.15981000000000001</c:v>
                </c:pt>
                <c:pt idx="4793">
                  <c:v>0.15986</c:v>
                </c:pt>
                <c:pt idx="4794">
                  <c:v>0.15991000000000002</c:v>
                </c:pt>
                <c:pt idx="4795">
                  <c:v>0.15993000000000002</c:v>
                </c:pt>
                <c:pt idx="4796">
                  <c:v>0.15996000000000002</c:v>
                </c:pt>
                <c:pt idx="4797">
                  <c:v>0.16002000000000002</c:v>
                </c:pt>
                <c:pt idx="4798">
                  <c:v>0.16005000000000003</c:v>
                </c:pt>
                <c:pt idx="4799">
                  <c:v>0.16008</c:v>
                </c:pt>
                <c:pt idx="4800">
                  <c:v>0.16013000000000002</c:v>
                </c:pt>
                <c:pt idx="4801">
                  <c:v>0.16013000000000002</c:v>
                </c:pt>
                <c:pt idx="4802">
                  <c:v>0.16016000000000002</c:v>
                </c:pt>
                <c:pt idx="4803">
                  <c:v>0.16021000000000002</c:v>
                </c:pt>
                <c:pt idx="4804">
                  <c:v>0.16021000000000002</c:v>
                </c:pt>
                <c:pt idx="4805">
                  <c:v>0.16025</c:v>
                </c:pt>
                <c:pt idx="4806">
                  <c:v>0.16029000000000002</c:v>
                </c:pt>
                <c:pt idx="4807">
                  <c:v>0.16032000000000002</c:v>
                </c:pt>
                <c:pt idx="4808">
                  <c:v>0.16033</c:v>
                </c:pt>
                <c:pt idx="4809">
                  <c:v>0.16036</c:v>
                </c:pt>
                <c:pt idx="4810">
                  <c:v>0.16040000000000001</c:v>
                </c:pt>
                <c:pt idx="4811">
                  <c:v>0.16045000000000001</c:v>
                </c:pt>
                <c:pt idx="4812">
                  <c:v>0.16049000000000002</c:v>
                </c:pt>
                <c:pt idx="4813">
                  <c:v>0.16052000000000002</c:v>
                </c:pt>
                <c:pt idx="4814">
                  <c:v>0.16054000000000002</c:v>
                </c:pt>
                <c:pt idx="4815">
                  <c:v>0.16059000000000001</c:v>
                </c:pt>
                <c:pt idx="4816">
                  <c:v>0.16062000000000001</c:v>
                </c:pt>
                <c:pt idx="4817">
                  <c:v>0.16065000000000002</c:v>
                </c:pt>
                <c:pt idx="4818">
                  <c:v>0.16068000000000002</c:v>
                </c:pt>
                <c:pt idx="4819">
                  <c:v>0.16070000000000001</c:v>
                </c:pt>
                <c:pt idx="4820">
                  <c:v>0.16072</c:v>
                </c:pt>
                <c:pt idx="4821">
                  <c:v>0.16077000000000002</c:v>
                </c:pt>
                <c:pt idx="4822">
                  <c:v>0.16083</c:v>
                </c:pt>
                <c:pt idx="4823">
                  <c:v>0.16088000000000002</c:v>
                </c:pt>
                <c:pt idx="4824">
                  <c:v>0.16090000000000002</c:v>
                </c:pt>
                <c:pt idx="4825">
                  <c:v>0.16093000000000002</c:v>
                </c:pt>
                <c:pt idx="4826">
                  <c:v>0.16098000000000001</c:v>
                </c:pt>
                <c:pt idx="4827">
                  <c:v>0.16099000000000002</c:v>
                </c:pt>
                <c:pt idx="4828">
                  <c:v>0.16103000000000001</c:v>
                </c:pt>
                <c:pt idx="4829">
                  <c:v>0.16109000000000001</c:v>
                </c:pt>
                <c:pt idx="4830">
                  <c:v>0.16111</c:v>
                </c:pt>
                <c:pt idx="4831">
                  <c:v>0.16112000000000001</c:v>
                </c:pt>
                <c:pt idx="4832">
                  <c:v>0.16113000000000002</c:v>
                </c:pt>
                <c:pt idx="4833">
                  <c:v>0.16118000000000002</c:v>
                </c:pt>
                <c:pt idx="4834">
                  <c:v>0.16122</c:v>
                </c:pt>
                <c:pt idx="4835">
                  <c:v>0.16124000000000002</c:v>
                </c:pt>
                <c:pt idx="4836">
                  <c:v>0.1613</c:v>
                </c:pt>
                <c:pt idx="4837">
                  <c:v>0.16132000000000002</c:v>
                </c:pt>
                <c:pt idx="4838">
                  <c:v>0.16137000000000001</c:v>
                </c:pt>
                <c:pt idx="4839">
                  <c:v>0.16138000000000002</c:v>
                </c:pt>
                <c:pt idx="4840">
                  <c:v>0.16143000000000002</c:v>
                </c:pt>
                <c:pt idx="4841">
                  <c:v>0.16145000000000001</c:v>
                </c:pt>
                <c:pt idx="4842">
                  <c:v>0.16149000000000002</c:v>
                </c:pt>
                <c:pt idx="4843">
                  <c:v>0.16153000000000001</c:v>
                </c:pt>
                <c:pt idx="4844">
                  <c:v>0.16154000000000002</c:v>
                </c:pt>
                <c:pt idx="4845">
                  <c:v>0.16157000000000002</c:v>
                </c:pt>
                <c:pt idx="4846">
                  <c:v>0.16162000000000001</c:v>
                </c:pt>
                <c:pt idx="4847">
                  <c:v>0.16167000000000001</c:v>
                </c:pt>
                <c:pt idx="4848">
                  <c:v>0.16169</c:v>
                </c:pt>
                <c:pt idx="4849">
                  <c:v>0.16171000000000002</c:v>
                </c:pt>
                <c:pt idx="4850">
                  <c:v>0.16174000000000002</c:v>
                </c:pt>
                <c:pt idx="4851">
                  <c:v>0.16177000000000002</c:v>
                </c:pt>
                <c:pt idx="4852">
                  <c:v>0.16181000000000001</c:v>
                </c:pt>
                <c:pt idx="4853">
                  <c:v>0.16184000000000001</c:v>
                </c:pt>
                <c:pt idx="4854">
                  <c:v>0.16190000000000002</c:v>
                </c:pt>
                <c:pt idx="4855">
                  <c:v>0.16193000000000002</c:v>
                </c:pt>
                <c:pt idx="4856">
                  <c:v>0.16196000000000002</c:v>
                </c:pt>
                <c:pt idx="4857">
                  <c:v>0.16200000000000001</c:v>
                </c:pt>
                <c:pt idx="4858">
                  <c:v>0.16202000000000003</c:v>
                </c:pt>
                <c:pt idx="4859">
                  <c:v>0.16204000000000002</c:v>
                </c:pt>
                <c:pt idx="4860">
                  <c:v>0.16209000000000001</c:v>
                </c:pt>
                <c:pt idx="4861">
                  <c:v>0.16214000000000001</c:v>
                </c:pt>
                <c:pt idx="4862">
                  <c:v>0.16213000000000002</c:v>
                </c:pt>
                <c:pt idx="4863">
                  <c:v>0.16217000000000001</c:v>
                </c:pt>
                <c:pt idx="4864">
                  <c:v>0.16221000000000002</c:v>
                </c:pt>
                <c:pt idx="4865">
                  <c:v>0.16223000000000001</c:v>
                </c:pt>
                <c:pt idx="4866">
                  <c:v>0.16228000000000001</c:v>
                </c:pt>
                <c:pt idx="4867">
                  <c:v>0.16233</c:v>
                </c:pt>
                <c:pt idx="4868">
                  <c:v>0.16235000000000002</c:v>
                </c:pt>
                <c:pt idx="4869">
                  <c:v>0.16237000000000001</c:v>
                </c:pt>
                <c:pt idx="4870">
                  <c:v>0.16240000000000002</c:v>
                </c:pt>
                <c:pt idx="4871">
                  <c:v>0.16243000000000002</c:v>
                </c:pt>
                <c:pt idx="4872">
                  <c:v>0.16248000000000001</c:v>
                </c:pt>
                <c:pt idx="4873">
                  <c:v>0.16250000000000001</c:v>
                </c:pt>
                <c:pt idx="4874">
                  <c:v>0.16253000000000001</c:v>
                </c:pt>
                <c:pt idx="4875">
                  <c:v>0.16257000000000002</c:v>
                </c:pt>
                <c:pt idx="4876">
                  <c:v>0.16262000000000001</c:v>
                </c:pt>
                <c:pt idx="4877">
                  <c:v>0.16267000000000001</c:v>
                </c:pt>
                <c:pt idx="4878">
                  <c:v>0.16269</c:v>
                </c:pt>
                <c:pt idx="4879">
                  <c:v>0.16271000000000002</c:v>
                </c:pt>
                <c:pt idx="4880">
                  <c:v>0.16274000000000002</c:v>
                </c:pt>
                <c:pt idx="4881">
                  <c:v>0.16275000000000001</c:v>
                </c:pt>
                <c:pt idx="4882">
                  <c:v>0.16281000000000001</c:v>
                </c:pt>
                <c:pt idx="4883">
                  <c:v>0.16285000000000002</c:v>
                </c:pt>
                <c:pt idx="4884">
                  <c:v>0.16289000000000001</c:v>
                </c:pt>
                <c:pt idx="4885">
                  <c:v>0.16294</c:v>
                </c:pt>
                <c:pt idx="4886">
                  <c:v>0.16296000000000002</c:v>
                </c:pt>
                <c:pt idx="4887">
                  <c:v>0.16298000000000001</c:v>
                </c:pt>
                <c:pt idx="4888">
                  <c:v>0.16303000000000001</c:v>
                </c:pt>
                <c:pt idx="4889">
                  <c:v>0.16306000000000001</c:v>
                </c:pt>
                <c:pt idx="4890">
                  <c:v>0.16308</c:v>
                </c:pt>
                <c:pt idx="4891">
                  <c:v>0.16312000000000001</c:v>
                </c:pt>
                <c:pt idx="4892">
                  <c:v>0.16313000000000002</c:v>
                </c:pt>
                <c:pt idx="4893">
                  <c:v>0.16317000000000001</c:v>
                </c:pt>
                <c:pt idx="4894">
                  <c:v>0.16321000000000002</c:v>
                </c:pt>
                <c:pt idx="4895">
                  <c:v>0.16323000000000001</c:v>
                </c:pt>
                <c:pt idx="4896">
                  <c:v>0.16326000000000002</c:v>
                </c:pt>
                <c:pt idx="4897">
                  <c:v>0.16331000000000001</c:v>
                </c:pt>
                <c:pt idx="4898">
                  <c:v>0.16333</c:v>
                </c:pt>
                <c:pt idx="4899">
                  <c:v>0.16338000000000003</c:v>
                </c:pt>
                <c:pt idx="4900">
                  <c:v>0.16340000000000002</c:v>
                </c:pt>
                <c:pt idx="4901">
                  <c:v>0.16345000000000001</c:v>
                </c:pt>
                <c:pt idx="4902">
                  <c:v>0.16349000000000002</c:v>
                </c:pt>
                <c:pt idx="4903">
                  <c:v>0.16353000000000001</c:v>
                </c:pt>
                <c:pt idx="4904">
                  <c:v>0.16357000000000002</c:v>
                </c:pt>
                <c:pt idx="4905">
                  <c:v>0.16360000000000002</c:v>
                </c:pt>
                <c:pt idx="4906">
                  <c:v>0.16365000000000002</c:v>
                </c:pt>
                <c:pt idx="4907">
                  <c:v>0.16367000000000001</c:v>
                </c:pt>
                <c:pt idx="4908">
                  <c:v>0.16373000000000001</c:v>
                </c:pt>
                <c:pt idx="4909">
                  <c:v>0.16375000000000001</c:v>
                </c:pt>
                <c:pt idx="4910">
                  <c:v>0.16378000000000001</c:v>
                </c:pt>
                <c:pt idx="4911">
                  <c:v>0.1638</c:v>
                </c:pt>
                <c:pt idx="4912">
                  <c:v>0.16383</c:v>
                </c:pt>
                <c:pt idx="4913">
                  <c:v>0.16385000000000002</c:v>
                </c:pt>
                <c:pt idx="4914">
                  <c:v>0.16388000000000003</c:v>
                </c:pt>
                <c:pt idx="4915">
                  <c:v>0.16391</c:v>
                </c:pt>
                <c:pt idx="4916">
                  <c:v>0.16393000000000002</c:v>
                </c:pt>
                <c:pt idx="4917">
                  <c:v>0.16399000000000002</c:v>
                </c:pt>
                <c:pt idx="4918">
                  <c:v>0.16402</c:v>
                </c:pt>
                <c:pt idx="4919">
                  <c:v>0.16405</c:v>
                </c:pt>
                <c:pt idx="4920">
                  <c:v>0.16409000000000001</c:v>
                </c:pt>
                <c:pt idx="4921">
                  <c:v>0.16411000000000001</c:v>
                </c:pt>
                <c:pt idx="4922">
                  <c:v>0.16414000000000001</c:v>
                </c:pt>
                <c:pt idx="4923">
                  <c:v>0.16418000000000002</c:v>
                </c:pt>
                <c:pt idx="4924">
                  <c:v>0.16422</c:v>
                </c:pt>
                <c:pt idx="4925">
                  <c:v>0.16425000000000001</c:v>
                </c:pt>
                <c:pt idx="4926">
                  <c:v>0.16429000000000002</c:v>
                </c:pt>
                <c:pt idx="4927">
                  <c:v>0.16431000000000001</c:v>
                </c:pt>
                <c:pt idx="4928">
                  <c:v>0.16437000000000002</c:v>
                </c:pt>
                <c:pt idx="4929">
                  <c:v>0.16442000000000001</c:v>
                </c:pt>
                <c:pt idx="4930">
                  <c:v>0.16441</c:v>
                </c:pt>
                <c:pt idx="4931">
                  <c:v>0.16445000000000001</c:v>
                </c:pt>
                <c:pt idx="4932">
                  <c:v>0.16449000000000003</c:v>
                </c:pt>
                <c:pt idx="4933">
                  <c:v>0.16452</c:v>
                </c:pt>
                <c:pt idx="4934">
                  <c:v>0.16454000000000002</c:v>
                </c:pt>
                <c:pt idx="4935">
                  <c:v>0.16457000000000002</c:v>
                </c:pt>
                <c:pt idx="4936">
                  <c:v>0.16458</c:v>
                </c:pt>
                <c:pt idx="4937">
                  <c:v>0.16465000000000002</c:v>
                </c:pt>
                <c:pt idx="4938">
                  <c:v>0.16468000000000002</c:v>
                </c:pt>
                <c:pt idx="4939">
                  <c:v>0.16473000000000002</c:v>
                </c:pt>
                <c:pt idx="4940">
                  <c:v>0.16476000000000002</c:v>
                </c:pt>
                <c:pt idx="4941">
                  <c:v>0.16479000000000002</c:v>
                </c:pt>
                <c:pt idx="4942">
                  <c:v>0.16485000000000002</c:v>
                </c:pt>
                <c:pt idx="4943">
                  <c:v>0.16489000000000001</c:v>
                </c:pt>
                <c:pt idx="4944">
                  <c:v>0.16489000000000001</c:v>
                </c:pt>
                <c:pt idx="4945">
                  <c:v>0.16493000000000002</c:v>
                </c:pt>
                <c:pt idx="4946">
                  <c:v>0.16496000000000002</c:v>
                </c:pt>
                <c:pt idx="4947">
                  <c:v>0.16500000000000001</c:v>
                </c:pt>
                <c:pt idx="4948">
                  <c:v>0.16504000000000002</c:v>
                </c:pt>
                <c:pt idx="4949">
                  <c:v>0.16507000000000002</c:v>
                </c:pt>
                <c:pt idx="4950">
                  <c:v>0.16510000000000002</c:v>
                </c:pt>
                <c:pt idx="4951">
                  <c:v>0.16513</c:v>
                </c:pt>
                <c:pt idx="4952">
                  <c:v>0.16518000000000002</c:v>
                </c:pt>
                <c:pt idx="4953">
                  <c:v>0.16521000000000002</c:v>
                </c:pt>
                <c:pt idx="4954">
                  <c:v>0.16523000000000002</c:v>
                </c:pt>
                <c:pt idx="4955">
                  <c:v>0.16526000000000002</c:v>
                </c:pt>
                <c:pt idx="4956">
                  <c:v>0.16528000000000001</c:v>
                </c:pt>
                <c:pt idx="4957">
                  <c:v>0.16534000000000001</c:v>
                </c:pt>
                <c:pt idx="4958">
                  <c:v>0.16536000000000001</c:v>
                </c:pt>
                <c:pt idx="4959">
                  <c:v>0.16540000000000002</c:v>
                </c:pt>
                <c:pt idx="4960">
                  <c:v>0.16544</c:v>
                </c:pt>
                <c:pt idx="4961">
                  <c:v>0.16545000000000001</c:v>
                </c:pt>
                <c:pt idx="4962">
                  <c:v>0.16548000000000002</c:v>
                </c:pt>
                <c:pt idx="4963">
                  <c:v>0.16551000000000002</c:v>
                </c:pt>
                <c:pt idx="4964">
                  <c:v>0.16555</c:v>
                </c:pt>
                <c:pt idx="4965">
                  <c:v>0.16558</c:v>
                </c:pt>
                <c:pt idx="4966">
                  <c:v>0.16562000000000002</c:v>
                </c:pt>
                <c:pt idx="4967">
                  <c:v>0.16565000000000002</c:v>
                </c:pt>
                <c:pt idx="4968">
                  <c:v>0.16570000000000001</c:v>
                </c:pt>
                <c:pt idx="4969">
                  <c:v>0.16573000000000002</c:v>
                </c:pt>
                <c:pt idx="4970">
                  <c:v>0.16575000000000001</c:v>
                </c:pt>
                <c:pt idx="4971">
                  <c:v>0.1658</c:v>
                </c:pt>
                <c:pt idx="4972">
                  <c:v>0.16582000000000002</c:v>
                </c:pt>
                <c:pt idx="4973">
                  <c:v>0.16586000000000001</c:v>
                </c:pt>
                <c:pt idx="4974">
                  <c:v>0.16591</c:v>
                </c:pt>
                <c:pt idx="4975">
                  <c:v>0.16591</c:v>
                </c:pt>
                <c:pt idx="4976">
                  <c:v>0.16594</c:v>
                </c:pt>
                <c:pt idx="4977">
                  <c:v>0.16599</c:v>
                </c:pt>
                <c:pt idx="4978">
                  <c:v>0.16602</c:v>
                </c:pt>
                <c:pt idx="4979">
                  <c:v>0.16605</c:v>
                </c:pt>
                <c:pt idx="4980">
                  <c:v>0.16609000000000002</c:v>
                </c:pt>
                <c:pt idx="4981">
                  <c:v>0.16612000000000002</c:v>
                </c:pt>
                <c:pt idx="4982">
                  <c:v>0.16616</c:v>
                </c:pt>
                <c:pt idx="4983">
                  <c:v>0.16620000000000001</c:v>
                </c:pt>
                <c:pt idx="4984">
                  <c:v>0.16620000000000001</c:v>
                </c:pt>
                <c:pt idx="4985">
                  <c:v>0.16626000000000002</c:v>
                </c:pt>
                <c:pt idx="4986">
                  <c:v>0.16627</c:v>
                </c:pt>
                <c:pt idx="4987">
                  <c:v>0.16631000000000001</c:v>
                </c:pt>
                <c:pt idx="4988">
                  <c:v>0.16635000000000003</c:v>
                </c:pt>
                <c:pt idx="4989">
                  <c:v>0.16637000000000002</c:v>
                </c:pt>
                <c:pt idx="4990">
                  <c:v>0.16642000000000001</c:v>
                </c:pt>
                <c:pt idx="4991">
                  <c:v>0.16644</c:v>
                </c:pt>
                <c:pt idx="4992">
                  <c:v>0.16645000000000001</c:v>
                </c:pt>
                <c:pt idx="4993">
                  <c:v>0.16651000000000002</c:v>
                </c:pt>
                <c:pt idx="4994">
                  <c:v>0.16653000000000001</c:v>
                </c:pt>
                <c:pt idx="4995">
                  <c:v>0.16657000000000002</c:v>
                </c:pt>
                <c:pt idx="4996">
                  <c:v>0.16658000000000001</c:v>
                </c:pt>
                <c:pt idx="4997">
                  <c:v>0.16661000000000001</c:v>
                </c:pt>
                <c:pt idx="4998">
                  <c:v>0.16666</c:v>
                </c:pt>
                <c:pt idx="4999">
                  <c:v>0.16669</c:v>
                </c:pt>
                <c:pt idx="5000">
                  <c:v>0.16675000000000001</c:v>
                </c:pt>
                <c:pt idx="5001">
                  <c:v>0.16677</c:v>
                </c:pt>
                <c:pt idx="5002">
                  <c:v>0.16679000000000002</c:v>
                </c:pt>
                <c:pt idx="5003">
                  <c:v>0.16683000000000001</c:v>
                </c:pt>
                <c:pt idx="5004">
                  <c:v>0.16686000000000001</c:v>
                </c:pt>
                <c:pt idx="5005">
                  <c:v>0.16691</c:v>
                </c:pt>
                <c:pt idx="5006">
                  <c:v>0.16692000000000001</c:v>
                </c:pt>
                <c:pt idx="5007">
                  <c:v>0.16697000000000001</c:v>
                </c:pt>
                <c:pt idx="5008">
                  <c:v>0.16702</c:v>
                </c:pt>
                <c:pt idx="5009">
                  <c:v>0.16703000000000001</c:v>
                </c:pt>
                <c:pt idx="5010">
                  <c:v>0.16707000000000002</c:v>
                </c:pt>
                <c:pt idx="5011">
                  <c:v>0.1671</c:v>
                </c:pt>
                <c:pt idx="5012">
                  <c:v>0.16715000000000002</c:v>
                </c:pt>
                <c:pt idx="5013">
                  <c:v>0.16718000000000002</c:v>
                </c:pt>
                <c:pt idx="5014">
                  <c:v>0.16722000000000001</c:v>
                </c:pt>
                <c:pt idx="5015">
                  <c:v>0.16726000000000002</c:v>
                </c:pt>
                <c:pt idx="5016">
                  <c:v>0.1673</c:v>
                </c:pt>
                <c:pt idx="5017">
                  <c:v>0.16734000000000002</c:v>
                </c:pt>
                <c:pt idx="5018">
                  <c:v>0.16737000000000002</c:v>
                </c:pt>
                <c:pt idx="5019">
                  <c:v>0.16741</c:v>
                </c:pt>
                <c:pt idx="5020">
                  <c:v>0.16743000000000002</c:v>
                </c:pt>
                <c:pt idx="5021">
                  <c:v>0.16746000000000003</c:v>
                </c:pt>
                <c:pt idx="5022">
                  <c:v>0.16748000000000002</c:v>
                </c:pt>
                <c:pt idx="5023">
                  <c:v>0.16753000000000001</c:v>
                </c:pt>
                <c:pt idx="5024">
                  <c:v>0.16756000000000001</c:v>
                </c:pt>
                <c:pt idx="5025">
                  <c:v>0.1676</c:v>
                </c:pt>
                <c:pt idx="5026">
                  <c:v>0.16763</c:v>
                </c:pt>
                <c:pt idx="5027">
                  <c:v>0.16767000000000001</c:v>
                </c:pt>
                <c:pt idx="5028">
                  <c:v>0.16768000000000002</c:v>
                </c:pt>
                <c:pt idx="5029">
                  <c:v>0.16775000000000001</c:v>
                </c:pt>
                <c:pt idx="5030">
                  <c:v>0.16778000000000001</c:v>
                </c:pt>
                <c:pt idx="5031">
                  <c:v>0.16781000000000001</c:v>
                </c:pt>
                <c:pt idx="5032">
                  <c:v>0.16784000000000002</c:v>
                </c:pt>
                <c:pt idx="5033">
                  <c:v>0.16786000000000001</c:v>
                </c:pt>
                <c:pt idx="5034">
                  <c:v>0.16790000000000002</c:v>
                </c:pt>
                <c:pt idx="5035">
                  <c:v>0.16794000000000001</c:v>
                </c:pt>
                <c:pt idx="5036">
                  <c:v>0.16798000000000002</c:v>
                </c:pt>
                <c:pt idx="5037">
                  <c:v>0.16800000000000001</c:v>
                </c:pt>
                <c:pt idx="5038">
                  <c:v>0.16805</c:v>
                </c:pt>
                <c:pt idx="5039">
                  <c:v>0.16807000000000002</c:v>
                </c:pt>
                <c:pt idx="5040">
                  <c:v>0.1681</c:v>
                </c:pt>
                <c:pt idx="5041">
                  <c:v>0.16813</c:v>
                </c:pt>
                <c:pt idx="5042">
                  <c:v>0.16816</c:v>
                </c:pt>
                <c:pt idx="5043">
                  <c:v>0.16819000000000001</c:v>
                </c:pt>
                <c:pt idx="5044">
                  <c:v>0.16822000000000001</c:v>
                </c:pt>
                <c:pt idx="5045">
                  <c:v>0.16825000000000001</c:v>
                </c:pt>
                <c:pt idx="5046">
                  <c:v>0.16826000000000002</c:v>
                </c:pt>
                <c:pt idx="5047">
                  <c:v>0.16831000000000002</c:v>
                </c:pt>
                <c:pt idx="5048">
                  <c:v>0.16834000000000002</c:v>
                </c:pt>
                <c:pt idx="5049">
                  <c:v>0.16838</c:v>
                </c:pt>
                <c:pt idx="5050">
                  <c:v>0.16842000000000001</c:v>
                </c:pt>
                <c:pt idx="5051">
                  <c:v>0.16843000000000002</c:v>
                </c:pt>
                <c:pt idx="5052">
                  <c:v>0.16848000000000002</c:v>
                </c:pt>
                <c:pt idx="5053">
                  <c:v>0.16853000000000001</c:v>
                </c:pt>
                <c:pt idx="5054">
                  <c:v>0.16856000000000002</c:v>
                </c:pt>
                <c:pt idx="5055">
                  <c:v>0.1686</c:v>
                </c:pt>
                <c:pt idx="5056">
                  <c:v>0.16864000000000001</c:v>
                </c:pt>
                <c:pt idx="5057">
                  <c:v>0.16864000000000001</c:v>
                </c:pt>
                <c:pt idx="5058">
                  <c:v>0.16870000000000002</c:v>
                </c:pt>
                <c:pt idx="5059">
                  <c:v>0.16872000000000001</c:v>
                </c:pt>
                <c:pt idx="5060">
                  <c:v>0.16876000000000002</c:v>
                </c:pt>
                <c:pt idx="5061">
                  <c:v>0.16878000000000001</c:v>
                </c:pt>
                <c:pt idx="5062">
                  <c:v>0.16881000000000002</c:v>
                </c:pt>
                <c:pt idx="5063">
                  <c:v>0.16886000000000001</c:v>
                </c:pt>
                <c:pt idx="5064">
                  <c:v>0.16890000000000002</c:v>
                </c:pt>
                <c:pt idx="5065">
                  <c:v>0.16892000000000001</c:v>
                </c:pt>
                <c:pt idx="5066">
                  <c:v>0.16894000000000001</c:v>
                </c:pt>
                <c:pt idx="5067">
                  <c:v>0.16898000000000002</c:v>
                </c:pt>
                <c:pt idx="5068">
                  <c:v>0.16901000000000002</c:v>
                </c:pt>
                <c:pt idx="5069">
                  <c:v>0.16904000000000002</c:v>
                </c:pt>
                <c:pt idx="5070">
                  <c:v>0.16908000000000001</c:v>
                </c:pt>
                <c:pt idx="5071">
                  <c:v>0.1691</c:v>
                </c:pt>
                <c:pt idx="5072">
                  <c:v>0.16914000000000001</c:v>
                </c:pt>
                <c:pt idx="5073">
                  <c:v>0.16915000000000002</c:v>
                </c:pt>
                <c:pt idx="5074">
                  <c:v>0.16919000000000001</c:v>
                </c:pt>
                <c:pt idx="5075">
                  <c:v>0.16926000000000002</c:v>
                </c:pt>
                <c:pt idx="5076">
                  <c:v>0.16928000000000001</c:v>
                </c:pt>
                <c:pt idx="5077">
                  <c:v>0.16931000000000002</c:v>
                </c:pt>
                <c:pt idx="5078">
                  <c:v>0.16934000000000002</c:v>
                </c:pt>
                <c:pt idx="5079">
                  <c:v>0.16937000000000002</c:v>
                </c:pt>
                <c:pt idx="5080">
                  <c:v>0.16941000000000001</c:v>
                </c:pt>
                <c:pt idx="5081">
                  <c:v>0.16945000000000002</c:v>
                </c:pt>
                <c:pt idx="5082">
                  <c:v>0.16948000000000002</c:v>
                </c:pt>
                <c:pt idx="5083">
                  <c:v>0.16953000000000001</c:v>
                </c:pt>
                <c:pt idx="5084">
                  <c:v>0.16957</c:v>
                </c:pt>
                <c:pt idx="5085">
                  <c:v>0.16959000000000002</c:v>
                </c:pt>
                <c:pt idx="5086">
                  <c:v>0.16962000000000002</c:v>
                </c:pt>
                <c:pt idx="5087">
                  <c:v>0.16965000000000002</c:v>
                </c:pt>
                <c:pt idx="5088">
                  <c:v>0.16967000000000002</c:v>
                </c:pt>
                <c:pt idx="5089">
                  <c:v>0.16972000000000001</c:v>
                </c:pt>
                <c:pt idx="5090">
                  <c:v>0.16974</c:v>
                </c:pt>
                <c:pt idx="5091">
                  <c:v>0.16976000000000002</c:v>
                </c:pt>
                <c:pt idx="5092">
                  <c:v>0.16978000000000001</c:v>
                </c:pt>
                <c:pt idx="5093">
                  <c:v>0.16982</c:v>
                </c:pt>
                <c:pt idx="5094">
                  <c:v>0.16986000000000001</c:v>
                </c:pt>
                <c:pt idx="5095">
                  <c:v>0.16989000000000001</c:v>
                </c:pt>
                <c:pt idx="5096">
                  <c:v>0.16992000000000002</c:v>
                </c:pt>
                <c:pt idx="5097">
                  <c:v>0.16996</c:v>
                </c:pt>
                <c:pt idx="5098">
                  <c:v>0.16998000000000002</c:v>
                </c:pt>
                <c:pt idx="5099">
                  <c:v>0.17004000000000002</c:v>
                </c:pt>
                <c:pt idx="5100">
                  <c:v>0.17008000000000001</c:v>
                </c:pt>
                <c:pt idx="5101">
                  <c:v>0.17011000000000001</c:v>
                </c:pt>
                <c:pt idx="5102">
                  <c:v>0.17014000000000001</c:v>
                </c:pt>
                <c:pt idx="5103">
                  <c:v>0.17018000000000003</c:v>
                </c:pt>
                <c:pt idx="5104">
                  <c:v>0.17022000000000001</c:v>
                </c:pt>
                <c:pt idx="5105">
                  <c:v>0.17027</c:v>
                </c:pt>
                <c:pt idx="5106">
                  <c:v>0.17028000000000001</c:v>
                </c:pt>
                <c:pt idx="5107">
                  <c:v>0.17031000000000002</c:v>
                </c:pt>
                <c:pt idx="5108">
                  <c:v>0.17036000000000001</c:v>
                </c:pt>
                <c:pt idx="5109">
                  <c:v>0.17040000000000002</c:v>
                </c:pt>
                <c:pt idx="5110">
                  <c:v>0.17042000000000002</c:v>
                </c:pt>
                <c:pt idx="5111">
                  <c:v>0.17044000000000001</c:v>
                </c:pt>
                <c:pt idx="5112">
                  <c:v>0.17049</c:v>
                </c:pt>
                <c:pt idx="5113">
                  <c:v>0.17053000000000001</c:v>
                </c:pt>
                <c:pt idx="5114">
                  <c:v>0.17053000000000001</c:v>
                </c:pt>
                <c:pt idx="5115">
                  <c:v>0.17057</c:v>
                </c:pt>
                <c:pt idx="5116">
                  <c:v>0.17059000000000002</c:v>
                </c:pt>
                <c:pt idx="5117">
                  <c:v>0.17063</c:v>
                </c:pt>
                <c:pt idx="5118">
                  <c:v>0.17065000000000002</c:v>
                </c:pt>
                <c:pt idx="5119">
                  <c:v>0.17068</c:v>
                </c:pt>
                <c:pt idx="5120">
                  <c:v>0.17072000000000001</c:v>
                </c:pt>
                <c:pt idx="5121">
                  <c:v>0.17075000000000001</c:v>
                </c:pt>
                <c:pt idx="5122">
                  <c:v>0.17079000000000003</c:v>
                </c:pt>
                <c:pt idx="5123">
                  <c:v>0.17084000000000002</c:v>
                </c:pt>
                <c:pt idx="5124">
                  <c:v>0.17086000000000001</c:v>
                </c:pt>
                <c:pt idx="5125">
                  <c:v>0.17089000000000001</c:v>
                </c:pt>
                <c:pt idx="5126">
                  <c:v>0.17092000000000002</c:v>
                </c:pt>
                <c:pt idx="5127">
                  <c:v>0.17098000000000002</c:v>
                </c:pt>
                <c:pt idx="5128">
                  <c:v>0.17099</c:v>
                </c:pt>
                <c:pt idx="5129">
                  <c:v>0.17104000000000003</c:v>
                </c:pt>
                <c:pt idx="5130">
                  <c:v>0.17107</c:v>
                </c:pt>
                <c:pt idx="5131">
                  <c:v>0.17109000000000002</c:v>
                </c:pt>
                <c:pt idx="5132">
                  <c:v>0.17113</c:v>
                </c:pt>
                <c:pt idx="5133">
                  <c:v>0.17118</c:v>
                </c:pt>
                <c:pt idx="5134">
                  <c:v>0.17121</c:v>
                </c:pt>
                <c:pt idx="5135">
                  <c:v>0.17126000000000002</c:v>
                </c:pt>
                <c:pt idx="5136">
                  <c:v>0.17128000000000002</c:v>
                </c:pt>
                <c:pt idx="5137">
                  <c:v>0.17131000000000002</c:v>
                </c:pt>
                <c:pt idx="5138">
                  <c:v>0.17136000000000001</c:v>
                </c:pt>
                <c:pt idx="5139">
                  <c:v>0.17141000000000001</c:v>
                </c:pt>
                <c:pt idx="5140">
                  <c:v>0.17143</c:v>
                </c:pt>
                <c:pt idx="5141">
                  <c:v>0.17143</c:v>
                </c:pt>
                <c:pt idx="5142">
                  <c:v>0.17147000000000001</c:v>
                </c:pt>
                <c:pt idx="5143">
                  <c:v>0.17151000000000002</c:v>
                </c:pt>
                <c:pt idx="5144">
                  <c:v>0.17152000000000001</c:v>
                </c:pt>
                <c:pt idx="5145">
                  <c:v>0.17157</c:v>
                </c:pt>
                <c:pt idx="5146">
                  <c:v>0.17161000000000001</c:v>
                </c:pt>
                <c:pt idx="5147">
                  <c:v>0.17163</c:v>
                </c:pt>
                <c:pt idx="5148">
                  <c:v>0.17165000000000002</c:v>
                </c:pt>
                <c:pt idx="5149">
                  <c:v>0.17170000000000002</c:v>
                </c:pt>
                <c:pt idx="5150">
                  <c:v>0.17173000000000002</c:v>
                </c:pt>
                <c:pt idx="5151">
                  <c:v>0.17174</c:v>
                </c:pt>
                <c:pt idx="5152">
                  <c:v>0.17180000000000001</c:v>
                </c:pt>
                <c:pt idx="5153">
                  <c:v>0.17183000000000001</c:v>
                </c:pt>
                <c:pt idx="5154">
                  <c:v>0.17187000000000002</c:v>
                </c:pt>
                <c:pt idx="5155">
                  <c:v>0.17189000000000002</c:v>
                </c:pt>
                <c:pt idx="5156">
                  <c:v>0.17193</c:v>
                </c:pt>
                <c:pt idx="5157">
                  <c:v>0.17198000000000002</c:v>
                </c:pt>
                <c:pt idx="5158">
                  <c:v>0.17199</c:v>
                </c:pt>
                <c:pt idx="5159">
                  <c:v>0.17206000000000002</c:v>
                </c:pt>
                <c:pt idx="5160">
                  <c:v>0.17208000000000001</c:v>
                </c:pt>
                <c:pt idx="5161">
                  <c:v>0.1721</c:v>
                </c:pt>
                <c:pt idx="5162">
                  <c:v>0.17214000000000002</c:v>
                </c:pt>
                <c:pt idx="5163">
                  <c:v>0.17215000000000003</c:v>
                </c:pt>
                <c:pt idx="5164">
                  <c:v>0.17218</c:v>
                </c:pt>
                <c:pt idx="5165">
                  <c:v>0.17227000000000001</c:v>
                </c:pt>
                <c:pt idx="5166">
                  <c:v>0.17229</c:v>
                </c:pt>
                <c:pt idx="5167">
                  <c:v>0.17232</c:v>
                </c:pt>
                <c:pt idx="5168">
                  <c:v>0.17235</c:v>
                </c:pt>
                <c:pt idx="5169">
                  <c:v>0.17240000000000003</c:v>
                </c:pt>
                <c:pt idx="5170">
                  <c:v>0.17243</c:v>
                </c:pt>
                <c:pt idx="5171">
                  <c:v>0.17247000000000001</c:v>
                </c:pt>
                <c:pt idx="5172">
                  <c:v>0.17248000000000002</c:v>
                </c:pt>
                <c:pt idx="5173">
                  <c:v>0.17252000000000001</c:v>
                </c:pt>
                <c:pt idx="5174">
                  <c:v>0.17254</c:v>
                </c:pt>
                <c:pt idx="5175">
                  <c:v>0.17256000000000002</c:v>
                </c:pt>
                <c:pt idx="5176">
                  <c:v>0.1726</c:v>
                </c:pt>
                <c:pt idx="5177">
                  <c:v>0.17263000000000001</c:v>
                </c:pt>
                <c:pt idx="5178">
                  <c:v>0.17267000000000002</c:v>
                </c:pt>
                <c:pt idx="5179">
                  <c:v>0.17269000000000001</c:v>
                </c:pt>
                <c:pt idx="5180">
                  <c:v>0.17273000000000002</c:v>
                </c:pt>
                <c:pt idx="5181">
                  <c:v>0.17278000000000002</c:v>
                </c:pt>
                <c:pt idx="5182">
                  <c:v>0.17280000000000001</c:v>
                </c:pt>
                <c:pt idx="5183">
                  <c:v>0.17285</c:v>
                </c:pt>
                <c:pt idx="5184">
                  <c:v>0.17283000000000001</c:v>
                </c:pt>
                <c:pt idx="5185">
                  <c:v>0.17291000000000001</c:v>
                </c:pt>
                <c:pt idx="5186">
                  <c:v>0.17293</c:v>
                </c:pt>
                <c:pt idx="5187">
                  <c:v>0.17297000000000001</c:v>
                </c:pt>
                <c:pt idx="5188">
                  <c:v>0.17300000000000001</c:v>
                </c:pt>
                <c:pt idx="5189">
                  <c:v>0.17305000000000001</c:v>
                </c:pt>
                <c:pt idx="5190">
                  <c:v>0.17307</c:v>
                </c:pt>
                <c:pt idx="5191">
                  <c:v>0.17313000000000001</c:v>
                </c:pt>
                <c:pt idx="5192">
                  <c:v>0.17318</c:v>
                </c:pt>
                <c:pt idx="5193">
                  <c:v>0.17318</c:v>
                </c:pt>
                <c:pt idx="5194">
                  <c:v>0.17324000000000001</c:v>
                </c:pt>
                <c:pt idx="5195">
                  <c:v>0.17324000000000001</c:v>
                </c:pt>
                <c:pt idx="5196">
                  <c:v>0.17329</c:v>
                </c:pt>
                <c:pt idx="5197">
                  <c:v>0.17331000000000002</c:v>
                </c:pt>
                <c:pt idx="5198">
                  <c:v>0.17336000000000001</c:v>
                </c:pt>
                <c:pt idx="5199">
                  <c:v>0.17339000000000002</c:v>
                </c:pt>
                <c:pt idx="5200">
                  <c:v>0.17343</c:v>
                </c:pt>
                <c:pt idx="5201">
                  <c:v>0.17348000000000002</c:v>
                </c:pt>
                <c:pt idx="5202">
                  <c:v>0.17350000000000002</c:v>
                </c:pt>
                <c:pt idx="5203">
                  <c:v>0.17351000000000003</c:v>
                </c:pt>
                <c:pt idx="5204">
                  <c:v>0.17356000000000002</c:v>
                </c:pt>
                <c:pt idx="5205">
                  <c:v>0.17362000000000002</c:v>
                </c:pt>
                <c:pt idx="5206">
                  <c:v>0.17362000000000002</c:v>
                </c:pt>
                <c:pt idx="5207">
                  <c:v>0.17366000000000001</c:v>
                </c:pt>
                <c:pt idx="5208">
                  <c:v>0.17371</c:v>
                </c:pt>
                <c:pt idx="5209">
                  <c:v>0.17375000000000002</c:v>
                </c:pt>
                <c:pt idx="5210">
                  <c:v>0.17376000000000003</c:v>
                </c:pt>
                <c:pt idx="5211">
                  <c:v>0.17380000000000001</c:v>
                </c:pt>
                <c:pt idx="5212">
                  <c:v>0.17385</c:v>
                </c:pt>
                <c:pt idx="5213">
                  <c:v>0.17386000000000001</c:v>
                </c:pt>
                <c:pt idx="5214">
                  <c:v>0.1739</c:v>
                </c:pt>
                <c:pt idx="5215">
                  <c:v>0.17394000000000001</c:v>
                </c:pt>
                <c:pt idx="5216">
                  <c:v>0.17395000000000002</c:v>
                </c:pt>
                <c:pt idx="5217">
                  <c:v>0.17396</c:v>
                </c:pt>
                <c:pt idx="5218">
                  <c:v>0.17402000000000001</c:v>
                </c:pt>
                <c:pt idx="5219">
                  <c:v>0.17405000000000001</c:v>
                </c:pt>
                <c:pt idx="5220">
                  <c:v>0.17409000000000002</c:v>
                </c:pt>
                <c:pt idx="5221">
                  <c:v>0.17413000000000001</c:v>
                </c:pt>
                <c:pt idx="5222">
                  <c:v>0.17416000000000001</c:v>
                </c:pt>
                <c:pt idx="5223">
                  <c:v>0.17418</c:v>
                </c:pt>
                <c:pt idx="5224">
                  <c:v>0.17422000000000001</c:v>
                </c:pt>
                <c:pt idx="5225">
                  <c:v>0.17425000000000002</c:v>
                </c:pt>
                <c:pt idx="5226">
                  <c:v>0.17429</c:v>
                </c:pt>
                <c:pt idx="5227">
                  <c:v>0.17431000000000002</c:v>
                </c:pt>
                <c:pt idx="5228">
                  <c:v>0.17434000000000002</c:v>
                </c:pt>
                <c:pt idx="5229">
                  <c:v>0.17436000000000001</c:v>
                </c:pt>
                <c:pt idx="5230">
                  <c:v>0.17442000000000002</c:v>
                </c:pt>
                <c:pt idx="5231">
                  <c:v>0.17445000000000002</c:v>
                </c:pt>
                <c:pt idx="5232">
                  <c:v>0.17448000000000002</c:v>
                </c:pt>
                <c:pt idx="5233">
                  <c:v>0.17452000000000001</c:v>
                </c:pt>
                <c:pt idx="5234">
                  <c:v>0.17454</c:v>
                </c:pt>
                <c:pt idx="5235">
                  <c:v>0.17458000000000001</c:v>
                </c:pt>
                <c:pt idx="5236">
                  <c:v>0.17462000000000003</c:v>
                </c:pt>
                <c:pt idx="5237">
                  <c:v>0.17465</c:v>
                </c:pt>
                <c:pt idx="5238">
                  <c:v>0.17469000000000001</c:v>
                </c:pt>
                <c:pt idx="5239">
                  <c:v>0.17471</c:v>
                </c:pt>
                <c:pt idx="5240">
                  <c:v>0.17476</c:v>
                </c:pt>
                <c:pt idx="5241">
                  <c:v>0.17481000000000002</c:v>
                </c:pt>
                <c:pt idx="5242">
                  <c:v>0.17478000000000002</c:v>
                </c:pt>
                <c:pt idx="5243">
                  <c:v>0.17485000000000001</c:v>
                </c:pt>
                <c:pt idx="5244">
                  <c:v>0.17488000000000001</c:v>
                </c:pt>
                <c:pt idx="5245">
                  <c:v>0.17492000000000002</c:v>
                </c:pt>
                <c:pt idx="5246">
                  <c:v>0.17495000000000002</c:v>
                </c:pt>
                <c:pt idx="5247">
                  <c:v>0.17498000000000002</c:v>
                </c:pt>
                <c:pt idx="5248">
                  <c:v>0.17502000000000001</c:v>
                </c:pt>
                <c:pt idx="5249">
                  <c:v>0.17506000000000002</c:v>
                </c:pt>
                <c:pt idx="5250">
                  <c:v>0.17511000000000002</c:v>
                </c:pt>
                <c:pt idx="5251">
                  <c:v>0.17513000000000001</c:v>
                </c:pt>
                <c:pt idx="5252">
                  <c:v>0.17516000000000001</c:v>
                </c:pt>
                <c:pt idx="5253">
                  <c:v>0.17519000000000001</c:v>
                </c:pt>
                <c:pt idx="5254">
                  <c:v>0.17523000000000002</c:v>
                </c:pt>
                <c:pt idx="5255">
                  <c:v>0.17526</c:v>
                </c:pt>
                <c:pt idx="5256">
                  <c:v>0.17529</c:v>
                </c:pt>
                <c:pt idx="5257">
                  <c:v>0.17531000000000002</c:v>
                </c:pt>
                <c:pt idx="5258">
                  <c:v>0.17535000000000001</c:v>
                </c:pt>
                <c:pt idx="5259">
                  <c:v>0.17538000000000001</c:v>
                </c:pt>
                <c:pt idx="5260">
                  <c:v>0.17543</c:v>
                </c:pt>
                <c:pt idx="5261">
                  <c:v>0.17545000000000002</c:v>
                </c:pt>
                <c:pt idx="5262">
                  <c:v>0.17549000000000001</c:v>
                </c:pt>
                <c:pt idx="5263">
                  <c:v>0.17550000000000002</c:v>
                </c:pt>
                <c:pt idx="5264">
                  <c:v>0.17557</c:v>
                </c:pt>
                <c:pt idx="5265">
                  <c:v>0.17558000000000001</c:v>
                </c:pt>
                <c:pt idx="5266">
                  <c:v>0.17562000000000003</c:v>
                </c:pt>
                <c:pt idx="5267">
                  <c:v>0.17564000000000002</c:v>
                </c:pt>
                <c:pt idx="5268">
                  <c:v>0.17569000000000001</c:v>
                </c:pt>
                <c:pt idx="5269">
                  <c:v>0.17570000000000002</c:v>
                </c:pt>
                <c:pt idx="5270">
                  <c:v>0.17574000000000001</c:v>
                </c:pt>
                <c:pt idx="5271">
                  <c:v>0.17579</c:v>
                </c:pt>
                <c:pt idx="5272">
                  <c:v>0.17581000000000002</c:v>
                </c:pt>
                <c:pt idx="5273">
                  <c:v>0.17583000000000001</c:v>
                </c:pt>
                <c:pt idx="5274">
                  <c:v>0.17588000000000001</c:v>
                </c:pt>
                <c:pt idx="5275">
                  <c:v>0.17591000000000001</c:v>
                </c:pt>
                <c:pt idx="5276">
                  <c:v>0.17594000000000001</c:v>
                </c:pt>
                <c:pt idx="5277">
                  <c:v>0.17599000000000001</c:v>
                </c:pt>
                <c:pt idx="5278">
                  <c:v>0.17601</c:v>
                </c:pt>
                <c:pt idx="5279">
                  <c:v>0.17605000000000001</c:v>
                </c:pt>
                <c:pt idx="5280">
                  <c:v>0.17609000000000002</c:v>
                </c:pt>
                <c:pt idx="5281">
                  <c:v>0.17613000000000001</c:v>
                </c:pt>
                <c:pt idx="5282">
                  <c:v>0.17616000000000001</c:v>
                </c:pt>
                <c:pt idx="5283">
                  <c:v>0.17620000000000002</c:v>
                </c:pt>
                <c:pt idx="5284">
                  <c:v>0.17622000000000002</c:v>
                </c:pt>
                <c:pt idx="5285">
                  <c:v>0.17627000000000001</c:v>
                </c:pt>
                <c:pt idx="5286">
                  <c:v>0.17631000000000002</c:v>
                </c:pt>
                <c:pt idx="5287">
                  <c:v>0.17632</c:v>
                </c:pt>
                <c:pt idx="5288">
                  <c:v>0.17637</c:v>
                </c:pt>
                <c:pt idx="5289">
                  <c:v>0.17642000000000002</c:v>
                </c:pt>
                <c:pt idx="5290">
                  <c:v>0.17642000000000002</c:v>
                </c:pt>
                <c:pt idx="5291">
                  <c:v>0.17646000000000001</c:v>
                </c:pt>
                <c:pt idx="5292">
                  <c:v>0.17649000000000001</c:v>
                </c:pt>
                <c:pt idx="5293">
                  <c:v>0.17650000000000002</c:v>
                </c:pt>
                <c:pt idx="5294">
                  <c:v>0.17655000000000001</c:v>
                </c:pt>
                <c:pt idx="5295">
                  <c:v>0.17657</c:v>
                </c:pt>
                <c:pt idx="5296">
                  <c:v>0.17663000000000001</c:v>
                </c:pt>
                <c:pt idx="5297">
                  <c:v>0.17666000000000001</c:v>
                </c:pt>
                <c:pt idx="5298">
                  <c:v>0.17669000000000001</c:v>
                </c:pt>
                <c:pt idx="5299">
                  <c:v>0.17670000000000002</c:v>
                </c:pt>
                <c:pt idx="5300">
                  <c:v>0.17675000000000002</c:v>
                </c:pt>
                <c:pt idx="5301">
                  <c:v>0.17678000000000002</c:v>
                </c:pt>
                <c:pt idx="5302">
                  <c:v>0.17683000000000001</c:v>
                </c:pt>
                <c:pt idx="5303">
                  <c:v>0.17685000000000001</c:v>
                </c:pt>
                <c:pt idx="5304">
                  <c:v>0.17688000000000001</c:v>
                </c:pt>
                <c:pt idx="5305">
                  <c:v>0.17691000000000001</c:v>
                </c:pt>
                <c:pt idx="5306">
                  <c:v>0.17698</c:v>
                </c:pt>
                <c:pt idx="5307">
                  <c:v>0.17700000000000002</c:v>
                </c:pt>
                <c:pt idx="5308">
                  <c:v>0.17705000000000001</c:v>
                </c:pt>
                <c:pt idx="5309">
                  <c:v>0.17709000000000003</c:v>
                </c:pt>
                <c:pt idx="5310">
                  <c:v>0.17712</c:v>
                </c:pt>
                <c:pt idx="5311">
                  <c:v>0.17714000000000002</c:v>
                </c:pt>
                <c:pt idx="5312">
                  <c:v>0.17719000000000001</c:v>
                </c:pt>
                <c:pt idx="5313">
                  <c:v>0.17721000000000001</c:v>
                </c:pt>
                <c:pt idx="5314">
                  <c:v>0.17724000000000001</c:v>
                </c:pt>
                <c:pt idx="5315">
                  <c:v>0.17728000000000002</c:v>
                </c:pt>
                <c:pt idx="5316">
                  <c:v>0.17730000000000001</c:v>
                </c:pt>
                <c:pt idx="5317">
                  <c:v>0.17732000000000001</c:v>
                </c:pt>
                <c:pt idx="5318">
                  <c:v>0.17734000000000003</c:v>
                </c:pt>
                <c:pt idx="5319">
                  <c:v>0.17738000000000001</c:v>
                </c:pt>
                <c:pt idx="5320">
                  <c:v>0.17742000000000002</c:v>
                </c:pt>
                <c:pt idx="5321">
                  <c:v>0.17744000000000001</c:v>
                </c:pt>
                <c:pt idx="5322">
                  <c:v>0.17749000000000001</c:v>
                </c:pt>
                <c:pt idx="5323">
                  <c:v>0.17751</c:v>
                </c:pt>
                <c:pt idx="5324">
                  <c:v>0.17753000000000002</c:v>
                </c:pt>
                <c:pt idx="5325">
                  <c:v>0.17756000000000002</c:v>
                </c:pt>
                <c:pt idx="5326">
                  <c:v>0.17760000000000001</c:v>
                </c:pt>
                <c:pt idx="5327">
                  <c:v>0.17762</c:v>
                </c:pt>
                <c:pt idx="5328">
                  <c:v>0.17767000000000002</c:v>
                </c:pt>
                <c:pt idx="5329">
                  <c:v>0.17772000000000002</c:v>
                </c:pt>
                <c:pt idx="5330">
                  <c:v>0.17774000000000001</c:v>
                </c:pt>
                <c:pt idx="5331">
                  <c:v>0.17779</c:v>
                </c:pt>
                <c:pt idx="5332">
                  <c:v>0.17781000000000002</c:v>
                </c:pt>
                <c:pt idx="5333">
                  <c:v>0.17784000000000003</c:v>
                </c:pt>
                <c:pt idx="5334">
                  <c:v>0.1779</c:v>
                </c:pt>
                <c:pt idx="5335">
                  <c:v>0.1779</c:v>
                </c:pt>
                <c:pt idx="5336">
                  <c:v>0.17794000000000001</c:v>
                </c:pt>
                <c:pt idx="5337">
                  <c:v>0.17797000000000002</c:v>
                </c:pt>
                <c:pt idx="5338">
                  <c:v>0.17799000000000001</c:v>
                </c:pt>
                <c:pt idx="5339">
                  <c:v>0.17805000000000001</c:v>
                </c:pt>
                <c:pt idx="5340">
                  <c:v>0.17807000000000001</c:v>
                </c:pt>
                <c:pt idx="5341">
                  <c:v>0.17813000000000001</c:v>
                </c:pt>
                <c:pt idx="5342">
                  <c:v>0.17818000000000001</c:v>
                </c:pt>
                <c:pt idx="5343">
                  <c:v>0.17821000000000001</c:v>
                </c:pt>
                <c:pt idx="5344">
                  <c:v>0.17827000000000001</c:v>
                </c:pt>
                <c:pt idx="5345">
                  <c:v>0.17829</c:v>
                </c:pt>
                <c:pt idx="5346">
                  <c:v>0.17831000000000002</c:v>
                </c:pt>
                <c:pt idx="5347">
                  <c:v>0.17835000000000001</c:v>
                </c:pt>
                <c:pt idx="5348">
                  <c:v>0.17838000000000001</c:v>
                </c:pt>
                <c:pt idx="5349">
                  <c:v>0.17842000000000002</c:v>
                </c:pt>
                <c:pt idx="5350">
                  <c:v>0.17845000000000003</c:v>
                </c:pt>
                <c:pt idx="5351">
                  <c:v>0.17849000000000001</c:v>
                </c:pt>
                <c:pt idx="5352">
                  <c:v>0.17849000000000001</c:v>
                </c:pt>
                <c:pt idx="5353">
                  <c:v>0.17856000000000002</c:v>
                </c:pt>
                <c:pt idx="5354">
                  <c:v>0.17858000000000002</c:v>
                </c:pt>
                <c:pt idx="5355">
                  <c:v>0.17863000000000001</c:v>
                </c:pt>
                <c:pt idx="5356">
                  <c:v>0.17864000000000002</c:v>
                </c:pt>
                <c:pt idx="5357">
                  <c:v>0.17869000000000002</c:v>
                </c:pt>
                <c:pt idx="5358">
                  <c:v>0.17872000000000002</c:v>
                </c:pt>
                <c:pt idx="5359">
                  <c:v>0.17874000000000001</c:v>
                </c:pt>
                <c:pt idx="5360">
                  <c:v>0.17875000000000002</c:v>
                </c:pt>
                <c:pt idx="5361">
                  <c:v>0.17881000000000002</c:v>
                </c:pt>
                <c:pt idx="5362">
                  <c:v>0.17884</c:v>
                </c:pt>
                <c:pt idx="5363">
                  <c:v>0.17887</c:v>
                </c:pt>
                <c:pt idx="5364">
                  <c:v>0.1789</c:v>
                </c:pt>
                <c:pt idx="5365">
                  <c:v>0.17892000000000002</c:v>
                </c:pt>
                <c:pt idx="5366">
                  <c:v>0.17897000000000002</c:v>
                </c:pt>
                <c:pt idx="5367">
                  <c:v>0.17900000000000002</c:v>
                </c:pt>
                <c:pt idx="5368">
                  <c:v>0.17902000000000001</c:v>
                </c:pt>
                <c:pt idx="5369">
                  <c:v>0.17903000000000002</c:v>
                </c:pt>
                <c:pt idx="5370">
                  <c:v>0.17907000000000001</c:v>
                </c:pt>
                <c:pt idx="5371">
                  <c:v>0.17910000000000001</c:v>
                </c:pt>
                <c:pt idx="5372">
                  <c:v>0.17914000000000002</c:v>
                </c:pt>
                <c:pt idx="5373">
                  <c:v>0.17918000000000001</c:v>
                </c:pt>
                <c:pt idx="5374">
                  <c:v>0.17922000000000002</c:v>
                </c:pt>
                <c:pt idx="5375">
                  <c:v>0.17922000000000002</c:v>
                </c:pt>
                <c:pt idx="5376">
                  <c:v>0.17925000000000002</c:v>
                </c:pt>
                <c:pt idx="5377">
                  <c:v>0.17928000000000002</c:v>
                </c:pt>
                <c:pt idx="5378">
                  <c:v>0.17931000000000002</c:v>
                </c:pt>
                <c:pt idx="5379">
                  <c:v>0.17935000000000001</c:v>
                </c:pt>
                <c:pt idx="5380">
                  <c:v>0.17939000000000002</c:v>
                </c:pt>
                <c:pt idx="5381">
                  <c:v>0.17943000000000001</c:v>
                </c:pt>
                <c:pt idx="5382">
                  <c:v>0.17945</c:v>
                </c:pt>
                <c:pt idx="5383">
                  <c:v>0.17951</c:v>
                </c:pt>
                <c:pt idx="5384">
                  <c:v>0.17952000000000001</c:v>
                </c:pt>
                <c:pt idx="5385">
                  <c:v>0.17954000000000001</c:v>
                </c:pt>
                <c:pt idx="5386">
                  <c:v>0.17960000000000001</c:v>
                </c:pt>
                <c:pt idx="5387">
                  <c:v>0.17964000000000002</c:v>
                </c:pt>
                <c:pt idx="5388">
                  <c:v>0.1797</c:v>
                </c:pt>
                <c:pt idx="5389">
                  <c:v>0.17971000000000001</c:v>
                </c:pt>
                <c:pt idx="5390">
                  <c:v>0.17976</c:v>
                </c:pt>
                <c:pt idx="5391">
                  <c:v>0.17979000000000001</c:v>
                </c:pt>
                <c:pt idx="5392">
                  <c:v>0.17981000000000003</c:v>
                </c:pt>
                <c:pt idx="5393">
                  <c:v>0.17985000000000001</c:v>
                </c:pt>
                <c:pt idx="5394">
                  <c:v>0.17987</c:v>
                </c:pt>
                <c:pt idx="5395">
                  <c:v>0.17996000000000001</c:v>
                </c:pt>
                <c:pt idx="5396">
                  <c:v>0.17998</c:v>
                </c:pt>
                <c:pt idx="5397">
                  <c:v>0.18001</c:v>
                </c:pt>
                <c:pt idx="5398">
                  <c:v>0.18006000000000003</c:v>
                </c:pt>
                <c:pt idx="5399">
                  <c:v>0.18009</c:v>
                </c:pt>
                <c:pt idx="5400">
                  <c:v>0.18012</c:v>
                </c:pt>
                <c:pt idx="5401">
                  <c:v>0.18016000000000001</c:v>
                </c:pt>
                <c:pt idx="5402">
                  <c:v>0.18019000000000002</c:v>
                </c:pt>
                <c:pt idx="5403">
                  <c:v>0.18022000000000002</c:v>
                </c:pt>
                <c:pt idx="5404">
                  <c:v>0.18026</c:v>
                </c:pt>
                <c:pt idx="5405">
                  <c:v>0.18030000000000002</c:v>
                </c:pt>
                <c:pt idx="5406">
                  <c:v>0.18032000000000001</c:v>
                </c:pt>
                <c:pt idx="5407">
                  <c:v>0.18035000000000001</c:v>
                </c:pt>
                <c:pt idx="5408">
                  <c:v>0.18034</c:v>
                </c:pt>
                <c:pt idx="5409">
                  <c:v>0.1804</c:v>
                </c:pt>
                <c:pt idx="5410">
                  <c:v>0.18042000000000002</c:v>
                </c:pt>
                <c:pt idx="5411">
                  <c:v>0.18043000000000001</c:v>
                </c:pt>
                <c:pt idx="5412">
                  <c:v>0.18048</c:v>
                </c:pt>
                <c:pt idx="5413">
                  <c:v>0.18051</c:v>
                </c:pt>
                <c:pt idx="5414">
                  <c:v>0.18054000000000001</c:v>
                </c:pt>
                <c:pt idx="5415">
                  <c:v>0.18058000000000002</c:v>
                </c:pt>
                <c:pt idx="5416">
                  <c:v>0.18061000000000002</c:v>
                </c:pt>
                <c:pt idx="5417">
                  <c:v>0.18065000000000001</c:v>
                </c:pt>
                <c:pt idx="5418">
                  <c:v>0.1807</c:v>
                </c:pt>
                <c:pt idx="5419">
                  <c:v>0.18072000000000002</c:v>
                </c:pt>
                <c:pt idx="5420">
                  <c:v>0.18077000000000001</c:v>
                </c:pt>
                <c:pt idx="5421">
                  <c:v>0.18080000000000002</c:v>
                </c:pt>
                <c:pt idx="5422">
                  <c:v>0.18081</c:v>
                </c:pt>
                <c:pt idx="5423">
                  <c:v>0.18087</c:v>
                </c:pt>
                <c:pt idx="5424">
                  <c:v>0.18090000000000001</c:v>
                </c:pt>
                <c:pt idx="5425">
                  <c:v>0.18092000000000003</c:v>
                </c:pt>
                <c:pt idx="5426">
                  <c:v>0.18096000000000001</c:v>
                </c:pt>
                <c:pt idx="5427">
                  <c:v>0.18099000000000001</c:v>
                </c:pt>
                <c:pt idx="5428">
                  <c:v>0.18102000000000001</c:v>
                </c:pt>
                <c:pt idx="5429">
                  <c:v>0.18104000000000001</c:v>
                </c:pt>
                <c:pt idx="5430">
                  <c:v>0.18111000000000002</c:v>
                </c:pt>
                <c:pt idx="5431">
                  <c:v>0.18112</c:v>
                </c:pt>
                <c:pt idx="5432">
                  <c:v>0.18117000000000003</c:v>
                </c:pt>
                <c:pt idx="5433">
                  <c:v>0.18119000000000002</c:v>
                </c:pt>
                <c:pt idx="5434">
                  <c:v>0.18122000000000002</c:v>
                </c:pt>
                <c:pt idx="5435">
                  <c:v>0.18124000000000001</c:v>
                </c:pt>
                <c:pt idx="5436">
                  <c:v>0.18130000000000002</c:v>
                </c:pt>
                <c:pt idx="5437">
                  <c:v>0.18132000000000001</c:v>
                </c:pt>
                <c:pt idx="5438">
                  <c:v>0.18137</c:v>
                </c:pt>
                <c:pt idx="5439">
                  <c:v>0.18141000000000002</c:v>
                </c:pt>
                <c:pt idx="5440">
                  <c:v>0.18143000000000001</c:v>
                </c:pt>
                <c:pt idx="5441">
                  <c:v>0.18147000000000002</c:v>
                </c:pt>
                <c:pt idx="5442">
                  <c:v>0.18151</c:v>
                </c:pt>
                <c:pt idx="5443">
                  <c:v>0.18153000000000002</c:v>
                </c:pt>
                <c:pt idx="5444">
                  <c:v>0.18156</c:v>
                </c:pt>
                <c:pt idx="5445">
                  <c:v>0.18161000000000002</c:v>
                </c:pt>
                <c:pt idx="5446">
                  <c:v>0.18165000000000001</c:v>
                </c:pt>
                <c:pt idx="5447">
                  <c:v>0.18166000000000002</c:v>
                </c:pt>
                <c:pt idx="5448">
                  <c:v>0.1817</c:v>
                </c:pt>
                <c:pt idx="5449">
                  <c:v>0.18172000000000002</c:v>
                </c:pt>
                <c:pt idx="5450">
                  <c:v>0.18176</c:v>
                </c:pt>
                <c:pt idx="5451">
                  <c:v>0.18180000000000002</c:v>
                </c:pt>
                <c:pt idx="5452">
                  <c:v>0.18182000000000001</c:v>
                </c:pt>
                <c:pt idx="5453">
                  <c:v>0.18184</c:v>
                </c:pt>
                <c:pt idx="5454">
                  <c:v>0.18187</c:v>
                </c:pt>
                <c:pt idx="5455">
                  <c:v>0.18191000000000002</c:v>
                </c:pt>
                <c:pt idx="5456">
                  <c:v>0.18194000000000002</c:v>
                </c:pt>
                <c:pt idx="5457">
                  <c:v>0.18198</c:v>
                </c:pt>
                <c:pt idx="5458">
                  <c:v>0.18199000000000001</c:v>
                </c:pt>
                <c:pt idx="5459">
                  <c:v>0.18205000000000002</c:v>
                </c:pt>
                <c:pt idx="5460">
                  <c:v>0.18205000000000002</c:v>
                </c:pt>
                <c:pt idx="5461">
                  <c:v>0.18210000000000001</c:v>
                </c:pt>
                <c:pt idx="5462">
                  <c:v>0.18212</c:v>
                </c:pt>
                <c:pt idx="5463">
                  <c:v>0.18213000000000001</c:v>
                </c:pt>
                <c:pt idx="5464">
                  <c:v>0.18219000000000002</c:v>
                </c:pt>
                <c:pt idx="5465">
                  <c:v>0.18224000000000001</c:v>
                </c:pt>
                <c:pt idx="5466">
                  <c:v>0.18225000000000002</c:v>
                </c:pt>
                <c:pt idx="5467">
                  <c:v>0.18226000000000001</c:v>
                </c:pt>
                <c:pt idx="5468">
                  <c:v>0.18232000000000001</c:v>
                </c:pt>
                <c:pt idx="5469">
                  <c:v>0.18236000000000002</c:v>
                </c:pt>
                <c:pt idx="5470">
                  <c:v>0.18240000000000001</c:v>
                </c:pt>
                <c:pt idx="5471">
                  <c:v>0.18243000000000001</c:v>
                </c:pt>
                <c:pt idx="5472">
                  <c:v>0.18247000000000002</c:v>
                </c:pt>
                <c:pt idx="5473">
                  <c:v>0.18251000000000001</c:v>
                </c:pt>
                <c:pt idx="5474">
                  <c:v>0.18255000000000002</c:v>
                </c:pt>
                <c:pt idx="5475">
                  <c:v>0.18258000000000002</c:v>
                </c:pt>
                <c:pt idx="5476">
                  <c:v>0.18258000000000002</c:v>
                </c:pt>
                <c:pt idx="5477">
                  <c:v>0.18264000000000002</c:v>
                </c:pt>
                <c:pt idx="5478">
                  <c:v>0.18268000000000001</c:v>
                </c:pt>
                <c:pt idx="5479">
                  <c:v>0.18269000000000002</c:v>
                </c:pt>
                <c:pt idx="5480">
                  <c:v>0.18273</c:v>
                </c:pt>
                <c:pt idx="5481">
                  <c:v>0.18278000000000003</c:v>
                </c:pt>
                <c:pt idx="5482">
                  <c:v>0.18281</c:v>
                </c:pt>
                <c:pt idx="5483">
                  <c:v>0.18283000000000002</c:v>
                </c:pt>
                <c:pt idx="5484">
                  <c:v>0.18289000000000002</c:v>
                </c:pt>
                <c:pt idx="5485">
                  <c:v>0.18293000000000001</c:v>
                </c:pt>
                <c:pt idx="5486">
                  <c:v>0.18296000000000001</c:v>
                </c:pt>
                <c:pt idx="5487">
                  <c:v>0.18297000000000002</c:v>
                </c:pt>
                <c:pt idx="5488">
                  <c:v>0.18299000000000001</c:v>
                </c:pt>
                <c:pt idx="5489">
                  <c:v>0.18305000000000002</c:v>
                </c:pt>
                <c:pt idx="5490">
                  <c:v>0.18307000000000001</c:v>
                </c:pt>
                <c:pt idx="5491">
                  <c:v>0.18309</c:v>
                </c:pt>
                <c:pt idx="5492">
                  <c:v>0.18315000000000001</c:v>
                </c:pt>
                <c:pt idx="5493">
                  <c:v>0.18317</c:v>
                </c:pt>
                <c:pt idx="5494">
                  <c:v>0.18319000000000002</c:v>
                </c:pt>
                <c:pt idx="5495">
                  <c:v>0.18327000000000002</c:v>
                </c:pt>
                <c:pt idx="5496">
                  <c:v>0.18329000000000001</c:v>
                </c:pt>
                <c:pt idx="5497">
                  <c:v>0.18334</c:v>
                </c:pt>
                <c:pt idx="5498">
                  <c:v>0.18337000000000001</c:v>
                </c:pt>
                <c:pt idx="5499">
                  <c:v>0.18339000000000003</c:v>
                </c:pt>
                <c:pt idx="5500">
                  <c:v>0.18342</c:v>
                </c:pt>
                <c:pt idx="5501">
                  <c:v>0.18344000000000002</c:v>
                </c:pt>
                <c:pt idx="5502">
                  <c:v>0.18346000000000001</c:v>
                </c:pt>
                <c:pt idx="5503">
                  <c:v>0.18351000000000001</c:v>
                </c:pt>
                <c:pt idx="5504">
                  <c:v>0.18353</c:v>
                </c:pt>
                <c:pt idx="5505">
                  <c:v>0.18357000000000001</c:v>
                </c:pt>
                <c:pt idx="5506">
                  <c:v>0.18358000000000002</c:v>
                </c:pt>
                <c:pt idx="5507">
                  <c:v>0.18362000000000001</c:v>
                </c:pt>
                <c:pt idx="5508">
                  <c:v>0.1837</c:v>
                </c:pt>
                <c:pt idx="5509">
                  <c:v>0.18371000000000001</c:v>
                </c:pt>
                <c:pt idx="5510">
                  <c:v>0.18374000000000001</c:v>
                </c:pt>
                <c:pt idx="5511">
                  <c:v>0.18376000000000001</c:v>
                </c:pt>
                <c:pt idx="5512">
                  <c:v>0.18381</c:v>
                </c:pt>
                <c:pt idx="5513">
                  <c:v>0.18384</c:v>
                </c:pt>
                <c:pt idx="5514">
                  <c:v>0.18389000000000003</c:v>
                </c:pt>
                <c:pt idx="5515">
                  <c:v>0.18394000000000002</c:v>
                </c:pt>
                <c:pt idx="5516">
                  <c:v>0.18395</c:v>
                </c:pt>
                <c:pt idx="5517">
                  <c:v>0.18399000000000001</c:v>
                </c:pt>
                <c:pt idx="5518">
                  <c:v>0.18403</c:v>
                </c:pt>
                <c:pt idx="5519">
                  <c:v>0.18406</c:v>
                </c:pt>
                <c:pt idx="5520">
                  <c:v>0.18409</c:v>
                </c:pt>
                <c:pt idx="5521">
                  <c:v>0.18413000000000002</c:v>
                </c:pt>
                <c:pt idx="5522">
                  <c:v>0.18417</c:v>
                </c:pt>
                <c:pt idx="5523">
                  <c:v>0.18423</c:v>
                </c:pt>
                <c:pt idx="5524">
                  <c:v>0.18425000000000002</c:v>
                </c:pt>
                <c:pt idx="5525">
                  <c:v>0.18427000000000002</c:v>
                </c:pt>
                <c:pt idx="5526">
                  <c:v>0.18431</c:v>
                </c:pt>
                <c:pt idx="5527">
                  <c:v>0.18435000000000001</c:v>
                </c:pt>
                <c:pt idx="5528">
                  <c:v>0.18439000000000003</c:v>
                </c:pt>
                <c:pt idx="5529">
                  <c:v>0.18442</c:v>
                </c:pt>
                <c:pt idx="5530">
                  <c:v>0.18443000000000001</c:v>
                </c:pt>
                <c:pt idx="5531">
                  <c:v>0.18448000000000001</c:v>
                </c:pt>
                <c:pt idx="5532">
                  <c:v>0.18450000000000003</c:v>
                </c:pt>
                <c:pt idx="5533">
                  <c:v>0.18453</c:v>
                </c:pt>
                <c:pt idx="5534">
                  <c:v>0.18456</c:v>
                </c:pt>
                <c:pt idx="5535">
                  <c:v>0.18459</c:v>
                </c:pt>
                <c:pt idx="5536">
                  <c:v>0.18463000000000002</c:v>
                </c:pt>
                <c:pt idx="5537">
                  <c:v>0.18466000000000002</c:v>
                </c:pt>
                <c:pt idx="5538">
                  <c:v>0.1847</c:v>
                </c:pt>
                <c:pt idx="5539">
                  <c:v>0.18473000000000001</c:v>
                </c:pt>
                <c:pt idx="5540">
                  <c:v>0.18476000000000001</c:v>
                </c:pt>
                <c:pt idx="5541">
                  <c:v>0.18479000000000001</c:v>
                </c:pt>
                <c:pt idx="5542">
                  <c:v>0.18483000000000002</c:v>
                </c:pt>
                <c:pt idx="5543">
                  <c:v>0.18486000000000002</c:v>
                </c:pt>
                <c:pt idx="5544">
                  <c:v>0.18491000000000002</c:v>
                </c:pt>
                <c:pt idx="5545">
                  <c:v>0.18493000000000001</c:v>
                </c:pt>
                <c:pt idx="5546">
                  <c:v>0.18496000000000001</c:v>
                </c:pt>
                <c:pt idx="5547">
                  <c:v>0.18499000000000002</c:v>
                </c:pt>
                <c:pt idx="5548">
                  <c:v>0.18503</c:v>
                </c:pt>
                <c:pt idx="5549">
                  <c:v>0.18505000000000002</c:v>
                </c:pt>
                <c:pt idx="5550">
                  <c:v>0.18511000000000002</c:v>
                </c:pt>
                <c:pt idx="5551">
                  <c:v>0.18514</c:v>
                </c:pt>
                <c:pt idx="5552">
                  <c:v>0.18515000000000001</c:v>
                </c:pt>
                <c:pt idx="5553">
                  <c:v>0.1852</c:v>
                </c:pt>
                <c:pt idx="5554">
                  <c:v>0.18521000000000001</c:v>
                </c:pt>
                <c:pt idx="5555">
                  <c:v>0.18526000000000001</c:v>
                </c:pt>
                <c:pt idx="5556">
                  <c:v>0.18529000000000001</c:v>
                </c:pt>
                <c:pt idx="5557">
                  <c:v>0.18532000000000001</c:v>
                </c:pt>
                <c:pt idx="5558">
                  <c:v>0.18536000000000002</c:v>
                </c:pt>
                <c:pt idx="5559">
                  <c:v>0.18539</c:v>
                </c:pt>
                <c:pt idx="5560">
                  <c:v>0.18544000000000002</c:v>
                </c:pt>
                <c:pt idx="5561">
                  <c:v>0.18546000000000001</c:v>
                </c:pt>
                <c:pt idx="5562">
                  <c:v>0.18549000000000002</c:v>
                </c:pt>
                <c:pt idx="5563">
                  <c:v>0.18552000000000002</c:v>
                </c:pt>
                <c:pt idx="5564">
                  <c:v>0.18554000000000001</c:v>
                </c:pt>
                <c:pt idx="5565">
                  <c:v>0.18557000000000001</c:v>
                </c:pt>
                <c:pt idx="5566">
                  <c:v>0.18561000000000002</c:v>
                </c:pt>
                <c:pt idx="5567">
                  <c:v>0.18566000000000002</c:v>
                </c:pt>
                <c:pt idx="5568">
                  <c:v>0.1857</c:v>
                </c:pt>
                <c:pt idx="5569">
                  <c:v>0.18572000000000002</c:v>
                </c:pt>
                <c:pt idx="5570">
                  <c:v>0.18576000000000001</c:v>
                </c:pt>
                <c:pt idx="5571">
                  <c:v>0.18580000000000002</c:v>
                </c:pt>
                <c:pt idx="5572">
                  <c:v>0.18581</c:v>
                </c:pt>
                <c:pt idx="5573">
                  <c:v>0.18585000000000002</c:v>
                </c:pt>
                <c:pt idx="5574">
                  <c:v>0.18589</c:v>
                </c:pt>
                <c:pt idx="5575">
                  <c:v>0.18590000000000001</c:v>
                </c:pt>
                <c:pt idx="5576">
                  <c:v>0.18593000000000001</c:v>
                </c:pt>
                <c:pt idx="5577">
                  <c:v>0.18596000000000001</c:v>
                </c:pt>
                <c:pt idx="5578">
                  <c:v>0.18598000000000001</c:v>
                </c:pt>
                <c:pt idx="5579">
                  <c:v>0.18603</c:v>
                </c:pt>
                <c:pt idx="5580">
                  <c:v>0.18608000000000002</c:v>
                </c:pt>
                <c:pt idx="5581">
                  <c:v>0.18610000000000002</c:v>
                </c:pt>
                <c:pt idx="5582">
                  <c:v>0.18613000000000002</c:v>
                </c:pt>
                <c:pt idx="5583">
                  <c:v>0.18618000000000001</c:v>
                </c:pt>
                <c:pt idx="5584">
                  <c:v>0.18621000000000001</c:v>
                </c:pt>
                <c:pt idx="5585">
                  <c:v>0.18624000000000002</c:v>
                </c:pt>
                <c:pt idx="5586">
                  <c:v>0.18626000000000001</c:v>
                </c:pt>
                <c:pt idx="5587">
                  <c:v>0.18631</c:v>
                </c:pt>
                <c:pt idx="5588">
                  <c:v>0.18633000000000002</c:v>
                </c:pt>
                <c:pt idx="5589">
                  <c:v>0.18636000000000003</c:v>
                </c:pt>
                <c:pt idx="5590">
                  <c:v>0.18640000000000001</c:v>
                </c:pt>
                <c:pt idx="5591">
                  <c:v>0.18646000000000001</c:v>
                </c:pt>
                <c:pt idx="5592">
                  <c:v>0.18649000000000002</c:v>
                </c:pt>
                <c:pt idx="5593">
                  <c:v>0.18652000000000002</c:v>
                </c:pt>
                <c:pt idx="5594">
                  <c:v>0.18654000000000001</c:v>
                </c:pt>
                <c:pt idx="5595">
                  <c:v>0.18659000000000001</c:v>
                </c:pt>
                <c:pt idx="5596">
                  <c:v>0.18662000000000001</c:v>
                </c:pt>
                <c:pt idx="5597">
                  <c:v>0.18666000000000002</c:v>
                </c:pt>
                <c:pt idx="5598">
                  <c:v>0.18669000000000002</c:v>
                </c:pt>
                <c:pt idx="5599">
                  <c:v>0.18672000000000002</c:v>
                </c:pt>
                <c:pt idx="5600">
                  <c:v>0.18676000000000001</c:v>
                </c:pt>
                <c:pt idx="5601">
                  <c:v>0.18680000000000002</c:v>
                </c:pt>
                <c:pt idx="5602">
                  <c:v>0.18682000000000001</c:v>
                </c:pt>
                <c:pt idx="5603">
                  <c:v>0.18686000000000003</c:v>
                </c:pt>
                <c:pt idx="5604">
                  <c:v>0.18689</c:v>
                </c:pt>
                <c:pt idx="5605">
                  <c:v>0.18694000000000002</c:v>
                </c:pt>
                <c:pt idx="5606">
                  <c:v>0.18696000000000002</c:v>
                </c:pt>
                <c:pt idx="5607">
                  <c:v>0.187</c:v>
                </c:pt>
                <c:pt idx="5608">
                  <c:v>0.18703</c:v>
                </c:pt>
                <c:pt idx="5609">
                  <c:v>0.18707000000000001</c:v>
                </c:pt>
                <c:pt idx="5610">
                  <c:v>0.18712000000000001</c:v>
                </c:pt>
                <c:pt idx="5611">
                  <c:v>0.18713000000000002</c:v>
                </c:pt>
                <c:pt idx="5612">
                  <c:v>0.18718000000000001</c:v>
                </c:pt>
                <c:pt idx="5613">
                  <c:v>0.18720000000000001</c:v>
                </c:pt>
                <c:pt idx="5614">
                  <c:v>0.18722000000000003</c:v>
                </c:pt>
                <c:pt idx="5615">
                  <c:v>0.18727000000000002</c:v>
                </c:pt>
                <c:pt idx="5616">
                  <c:v>0.18729000000000001</c:v>
                </c:pt>
                <c:pt idx="5617">
                  <c:v>0.18734000000000001</c:v>
                </c:pt>
                <c:pt idx="5618">
                  <c:v>0.18737000000000001</c:v>
                </c:pt>
                <c:pt idx="5619">
                  <c:v>0.18740000000000001</c:v>
                </c:pt>
                <c:pt idx="5620">
                  <c:v>0.18743000000000001</c:v>
                </c:pt>
                <c:pt idx="5621">
                  <c:v>0.18745000000000001</c:v>
                </c:pt>
                <c:pt idx="5622">
                  <c:v>0.18747000000000003</c:v>
                </c:pt>
                <c:pt idx="5623">
                  <c:v>0.1875</c:v>
                </c:pt>
                <c:pt idx="5624">
                  <c:v>0.18757000000000001</c:v>
                </c:pt>
                <c:pt idx="5625">
                  <c:v>0.18757000000000001</c:v>
                </c:pt>
                <c:pt idx="5626">
                  <c:v>0.18758000000000002</c:v>
                </c:pt>
                <c:pt idx="5627">
                  <c:v>0.18764</c:v>
                </c:pt>
                <c:pt idx="5628">
                  <c:v>0.18766000000000002</c:v>
                </c:pt>
                <c:pt idx="5629">
                  <c:v>0.18770000000000001</c:v>
                </c:pt>
                <c:pt idx="5630">
                  <c:v>0.18774000000000002</c:v>
                </c:pt>
                <c:pt idx="5631">
                  <c:v>0.18780000000000002</c:v>
                </c:pt>
                <c:pt idx="5632">
                  <c:v>0.18783000000000002</c:v>
                </c:pt>
                <c:pt idx="5633">
                  <c:v>0.18785000000000002</c:v>
                </c:pt>
                <c:pt idx="5634">
                  <c:v>0.18788000000000002</c:v>
                </c:pt>
                <c:pt idx="5635">
                  <c:v>0.18792</c:v>
                </c:pt>
                <c:pt idx="5636">
                  <c:v>0.18794000000000002</c:v>
                </c:pt>
                <c:pt idx="5637">
                  <c:v>0.18798000000000001</c:v>
                </c:pt>
                <c:pt idx="5638">
                  <c:v>0.18802000000000002</c:v>
                </c:pt>
                <c:pt idx="5639">
                  <c:v>0.18804000000000001</c:v>
                </c:pt>
                <c:pt idx="5640">
                  <c:v>0.18806</c:v>
                </c:pt>
                <c:pt idx="5641">
                  <c:v>0.18812000000000001</c:v>
                </c:pt>
                <c:pt idx="5642">
                  <c:v>0.18816000000000002</c:v>
                </c:pt>
                <c:pt idx="5643">
                  <c:v>0.18816000000000002</c:v>
                </c:pt>
                <c:pt idx="5644">
                  <c:v>0.18821000000000002</c:v>
                </c:pt>
                <c:pt idx="5645">
                  <c:v>0.18823000000000001</c:v>
                </c:pt>
                <c:pt idx="5646">
                  <c:v>0.18828</c:v>
                </c:pt>
                <c:pt idx="5647">
                  <c:v>0.18832000000000002</c:v>
                </c:pt>
                <c:pt idx="5648">
                  <c:v>0.18835000000000002</c:v>
                </c:pt>
                <c:pt idx="5649">
                  <c:v>0.18839</c:v>
                </c:pt>
                <c:pt idx="5650">
                  <c:v>0.18843000000000001</c:v>
                </c:pt>
                <c:pt idx="5651">
                  <c:v>0.18844000000000002</c:v>
                </c:pt>
                <c:pt idx="5652">
                  <c:v>0.18848000000000001</c:v>
                </c:pt>
                <c:pt idx="5653">
                  <c:v>0.18854000000000001</c:v>
                </c:pt>
                <c:pt idx="5654">
                  <c:v>0.18856000000000001</c:v>
                </c:pt>
                <c:pt idx="5655">
                  <c:v>0.18858000000000003</c:v>
                </c:pt>
                <c:pt idx="5656">
                  <c:v>0.18864</c:v>
                </c:pt>
                <c:pt idx="5657">
                  <c:v>0.18869000000000002</c:v>
                </c:pt>
                <c:pt idx="5658">
                  <c:v>0.18870000000000001</c:v>
                </c:pt>
                <c:pt idx="5659">
                  <c:v>0.18873000000000001</c:v>
                </c:pt>
                <c:pt idx="5660">
                  <c:v>0.18877000000000002</c:v>
                </c:pt>
                <c:pt idx="5661">
                  <c:v>0.18882000000000002</c:v>
                </c:pt>
                <c:pt idx="5662">
                  <c:v>0.18883000000000003</c:v>
                </c:pt>
                <c:pt idx="5663">
                  <c:v>0.18884000000000001</c:v>
                </c:pt>
                <c:pt idx="5664">
                  <c:v>0.18890000000000001</c:v>
                </c:pt>
                <c:pt idx="5665">
                  <c:v>0.18893000000000001</c:v>
                </c:pt>
                <c:pt idx="5666">
                  <c:v>0.18898000000000001</c:v>
                </c:pt>
                <c:pt idx="5667">
                  <c:v>0.189</c:v>
                </c:pt>
                <c:pt idx="5668">
                  <c:v>0.18904000000000001</c:v>
                </c:pt>
                <c:pt idx="5669">
                  <c:v>0.18907000000000002</c:v>
                </c:pt>
                <c:pt idx="5670">
                  <c:v>0.18907000000000002</c:v>
                </c:pt>
                <c:pt idx="5671">
                  <c:v>0.18911</c:v>
                </c:pt>
                <c:pt idx="5672">
                  <c:v>0.18913000000000002</c:v>
                </c:pt>
                <c:pt idx="5673">
                  <c:v>0.18918000000000001</c:v>
                </c:pt>
                <c:pt idx="5674">
                  <c:v>0.18920000000000001</c:v>
                </c:pt>
                <c:pt idx="5675">
                  <c:v>0.18926000000000001</c:v>
                </c:pt>
                <c:pt idx="5676">
                  <c:v>0.18928</c:v>
                </c:pt>
                <c:pt idx="5677">
                  <c:v>0.18929000000000001</c:v>
                </c:pt>
                <c:pt idx="5678">
                  <c:v>0.18933000000000003</c:v>
                </c:pt>
                <c:pt idx="5679">
                  <c:v>0.18934000000000001</c:v>
                </c:pt>
                <c:pt idx="5680">
                  <c:v>0.18938000000000002</c:v>
                </c:pt>
                <c:pt idx="5681">
                  <c:v>0.18943000000000002</c:v>
                </c:pt>
                <c:pt idx="5682">
                  <c:v>0.18947</c:v>
                </c:pt>
                <c:pt idx="5683">
                  <c:v>0.18949000000000002</c:v>
                </c:pt>
                <c:pt idx="5684">
                  <c:v>0.18953</c:v>
                </c:pt>
                <c:pt idx="5685">
                  <c:v>0.18955000000000002</c:v>
                </c:pt>
                <c:pt idx="5686">
                  <c:v>0.18958</c:v>
                </c:pt>
                <c:pt idx="5687">
                  <c:v>0.18963000000000002</c:v>
                </c:pt>
                <c:pt idx="5688">
                  <c:v>0.18967000000000001</c:v>
                </c:pt>
                <c:pt idx="5689">
                  <c:v>0.18968000000000002</c:v>
                </c:pt>
                <c:pt idx="5690">
                  <c:v>0.18974000000000002</c:v>
                </c:pt>
                <c:pt idx="5691">
                  <c:v>0.18976000000000001</c:v>
                </c:pt>
                <c:pt idx="5692">
                  <c:v>0.18980000000000002</c:v>
                </c:pt>
                <c:pt idx="5693">
                  <c:v>0.18982000000000002</c:v>
                </c:pt>
                <c:pt idx="5694">
                  <c:v>0.18987000000000001</c:v>
                </c:pt>
                <c:pt idx="5695">
                  <c:v>0.18992000000000001</c:v>
                </c:pt>
                <c:pt idx="5696">
                  <c:v>0.18995000000000001</c:v>
                </c:pt>
                <c:pt idx="5697">
                  <c:v>0.18999000000000002</c:v>
                </c:pt>
                <c:pt idx="5698">
                  <c:v>0.19002000000000002</c:v>
                </c:pt>
                <c:pt idx="5699">
                  <c:v>0.19006000000000001</c:v>
                </c:pt>
                <c:pt idx="5700">
                  <c:v>0.19010000000000002</c:v>
                </c:pt>
                <c:pt idx="5701">
                  <c:v>0.19012000000000001</c:v>
                </c:pt>
                <c:pt idx="5702">
                  <c:v>0.19016000000000002</c:v>
                </c:pt>
                <c:pt idx="5703">
                  <c:v>0.19020000000000001</c:v>
                </c:pt>
                <c:pt idx="5704">
                  <c:v>0.19025</c:v>
                </c:pt>
                <c:pt idx="5705">
                  <c:v>0.19029000000000001</c:v>
                </c:pt>
                <c:pt idx="5706">
                  <c:v>0.19032000000000002</c:v>
                </c:pt>
                <c:pt idx="5707">
                  <c:v>0.19037000000000001</c:v>
                </c:pt>
                <c:pt idx="5708">
                  <c:v>0.19039</c:v>
                </c:pt>
                <c:pt idx="5709">
                  <c:v>0.19043000000000002</c:v>
                </c:pt>
                <c:pt idx="5710">
                  <c:v>0.19045000000000001</c:v>
                </c:pt>
                <c:pt idx="5711">
                  <c:v>0.19048000000000001</c:v>
                </c:pt>
                <c:pt idx="5712">
                  <c:v>0.1905</c:v>
                </c:pt>
                <c:pt idx="5713">
                  <c:v>0.19053</c:v>
                </c:pt>
                <c:pt idx="5714">
                  <c:v>0.19055000000000002</c:v>
                </c:pt>
                <c:pt idx="5715">
                  <c:v>0.19057000000000002</c:v>
                </c:pt>
                <c:pt idx="5716">
                  <c:v>0.19061</c:v>
                </c:pt>
                <c:pt idx="5717">
                  <c:v>0.19065000000000001</c:v>
                </c:pt>
                <c:pt idx="5718">
                  <c:v>0.19068000000000002</c:v>
                </c:pt>
                <c:pt idx="5719">
                  <c:v>0.19071000000000002</c:v>
                </c:pt>
                <c:pt idx="5720">
                  <c:v>0.19075</c:v>
                </c:pt>
                <c:pt idx="5721">
                  <c:v>0.19077000000000002</c:v>
                </c:pt>
                <c:pt idx="5722">
                  <c:v>0.19081000000000001</c:v>
                </c:pt>
                <c:pt idx="5723">
                  <c:v>0.19084000000000001</c:v>
                </c:pt>
                <c:pt idx="5724">
                  <c:v>0.19088000000000002</c:v>
                </c:pt>
                <c:pt idx="5725">
                  <c:v>0.19089</c:v>
                </c:pt>
                <c:pt idx="5726">
                  <c:v>0.19091000000000002</c:v>
                </c:pt>
                <c:pt idx="5727">
                  <c:v>0.19099000000000002</c:v>
                </c:pt>
                <c:pt idx="5728">
                  <c:v>0.19099000000000002</c:v>
                </c:pt>
                <c:pt idx="5729">
                  <c:v>0.19105000000000003</c:v>
                </c:pt>
                <c:pt idx="5730">
                  <c:v>0.19107000000000002</c:v>
                </c:pt>
                <c:pt idx="5731">
                  <c:v>0.19111</c:v>
                </c:pt>
                <c:pt idx="5732">
                  <c:v>0.19112000000000001</c:v>
                </c:pt>
                <c:pt idx="5733">
                  <c:v>0.19119</c:v>
                </c:pt>
                <c:pt idx="5734">
                  <c:v>0.19122</c:v>
                </c:pt>
                <c:pt idx="5735">
                  <c:v>0.19125</c:v>
                </c:pt>
                <c:pt idx="5736">
                  <c:v>0.19126000000000001</c:v>
                </c:pt>
                <c:pt idx="5737">
                  <c:v>0.19131000000000001</c:v>
                </c:pt>
                <c:pt idx="5738">
                  <c:v>0.19132000000000002</c:v>
                </c:pt>
                <c:pt idx="5739">
                  <c:v>0.19139</c:v>
                </c:pt>
                <c:pt idx="5740">
                  <c:v>0.19142000000000001</c:v>
                </c:pt>
                <c:pt idx="5741">
                  <c:v>0.19146000000000002</c:v>
                </c:pt>
                <c:pt idx="5742">
                  <c:v>0.19148000000000001</c:v>
                </c:pt>
                <c:pt idx="5743">
                  <c:v>0.19153000000000001</c:v>
                </c:pt>
                <c:pt idx="5744">
                  <c:v>0.19157000000000002</c:v>
                </c:pt>
                <c:pt idx="5745">
                  <c:v>0.19159000000000001</c:v>
                </c:pt>
                <c:pt idx="5746">
                  <c:v>0.19163000000000002</c:v>
                </c:pt>
                <c:pt idx="5747">
                  <c:v>0.19165000000000001</c:v>
                </c:pt>
                <c:pt idx="5748">
                  <c:v>0.19168000000000002</c:v>
                </c:pt>
                <c:pt idx="5749">
                  <c:v>0.19173000000000001</c:v>
                </c:pt>
                <c:pt idx="5750">
                  <c:v>0.19178000000000001</c:v>
                </c:pt>
                <c:pt idx="5751">
                  <c:v>0.19181000000000001</c:v>
                </c:pt>
                <c:pt idx="5752">
                  <c:v>0.19188000000000002</c:v>
                </c:pt>
                <c:pt idx="5753">
                  <c:v>0.19189000000000001</c:v>
                </c:pt>
                <c:pt idx="5754">
                  <c:v>0.19192000000000001</c:v>
                </c:pt>
                <c:pt idx="5755">
                  <c:v>0.19196000000000002</c:v>
                </c:pt>
                <c:pt idx="5756">
                  <c:v>0.192</c:v>
                </c:pt>
                <c:pt idx="5757">
                  <c:v>0.19201000000000001</c:v>
                </c:pt>
                <c:pt idx="5758">
                  <c:v>0.19207000000000002</c:v>
                </c:pt>
                <c:pt idx="5759">
                  <c:v>0.19208</c:v>
                </c:pt>
                <c:pt idx="5760">
                  <c:v>0.19211</c:v>
                </c:pt>
                <c:pt idx="5761">
                  <c:v>0.19212000000000001</c:v>
                </c:pt>
                <c:pt idx="5762">
                  <c:v>0.19221000000000002</c:v>
                </c:pt>
                <c:pt idx="5763">
                  <c:v>0.19222</c:v>
                </c:pt>
                <c:pt idx="5764">
                  <c:v>0.19224000000000002</c:v>
                </c:pt>
                <c:pt idx="5765">
                  <c:v>0.19229000000000002</c:v>
                </c:pt>
                <c:pt idx="5766">
                  <c:v>0.19231000000000001</c:v>
                </c:pt>
                <c:pt idx="5767">
                  <c:v>0.19233</c:v>
                </c:pt>
                <c:pt idx="5768">
                  <c:v>0.19236</c:v>
                </c:pt>
                <c:pt idx="5769">
                  <c:v>0.19237000000000001</c:v>
                </c:pt>
                <c:pt idx="5770">
                  <c:v>0.19244</c:v>
                </c:pt>
                <c:pt idx="5771">
                  <c:v>0.19246000000000002</c:v>
                </c:pt>
                <c:pt idx="5772">
                  <c:v>0.19249000000000002</c:v>
                </c:pt>
                <c:pt idx="5773">
                  <c:v>0.19252000000000002</c:v>
                </c:pt>
                <c:pt idx="5774">
                  <c:v>0.19257000000000002</c:v>
                </c:pt>
                <c:pt idx="5775">
                  <c:v>0.19255</c:v>
                </c:pt>
                <c:pt idx="5776">
                  <c:v>0.19259000000000001</c:v>
                </c:pt>
                <c:pt idx="5777">
                  <c:v>0.19262000000000001</c:v>
                </c:pt>
                <c:pt idx="5778">
                  <c:v>0.19267000000000001</c:v>
                </c:pt>
                <c:pt idx="5779">
                  <c:v>0.19269</c:v>
                </c:pt>
                <c:pt idx="5780">
                  <c:v>0.19272</c:v>
                </c:pt>
                <c:pt idx="5781">
                  <c:v>0.19276000000000001</c:v>
                </c:pt>
                <c:pt idx="5782">
                  <c:v>0.1928</c:v>
                </c:pt>
                <c:pt idx="5783">
                  <c:v>0.19283</c:v>
                </c:pt>
                <c:pt idx="5784">
                  <c:v>0.19288000000000002</c:v>
                </c:pt>
                <c:pt idx="5785">
                  <c:v>0.19294</c:v>
                </c:pt>
                <c:pt idx="5786">
                  <c:v>0.19295000000000001</c:v>
                </c:pt>
                <c:pt idx="5787">
                  <c:v>0.19298000000000001</c:v>
                </c:pt>
                <c:pt idx="5788">
                  <c:v>0.19302000000000002</c:v>
                </c:pt>
                <c:pt idx="5789">
                  <c:v>0.19302000000000002</c:v>
                </c:pt>
                <c:pt idx="5790">
                  <c:v>0.19308</c:v>
                </c:pt>
                <c:pt idx="5791">
                  <c:v>0.19310000000000002</c:v>
                </c:pt>
                <c:pt idx="5792">
                  <c:v>0.19315000000000002</c:v>
                </c:pt>
                <c:pt idx="5793">
                  <c:v>0.19319</c:v>
                </c:pt>
                <c:pt idx="5794">
                  <c:v>0.19321000000000002</c:v>
                </c:pt>
                <c:pt idx="5795">
                  <c:v>0.19326000000000002</c:v>
                </c:pt>
                <c:pt idx="5796">
                  <c:v>0.19328000000000001</c:v>
                </c:pt>
                <c:pt idx="5797">
                  <c:v>0.19331000000000001</c:v>
                </c:pt>
                <c:pt idx="5798">
                  <c:v>0.19334000000000001</c:v>
                </c:pt>
                <c:pt idx="5799">
                  <c:v>0.19337000000000001</c:v>
                </c:pt>
                <c:pt idx="5800">
                  <c:v>0.19342000000000001</c:v>
                </c:pt>
                <c:pt idx="5801">
                  <c:v>0.19346000000000002</c:v>
                </c:pt>
                <c:pt idx="5802">
                  <c:v>0.19347</c:v>
                </c:pt>
                <c:pt idx="5803">
                  <c:v>0.19352000000000003</c:v>
                </c:pt>
                <c:pt idx="5804">
                  <c:v>0.19356000000000001</c:v>
                </c:pt>
                <c:pt idx="5805">
                  <c:v>0.19357000000000002</c:v>
                </c:pt>
                <c:pt idx="5806">
                  <c:v>0.19360000000000002</c:v>
                </c:pt>
                <c:pt idx="5807">
                  <c:v>0.19363000000000002</c:v>
                </c:pt>
                <c:pt idx="5808">
                  <c:v>0.19368000000000002</c:v>
                </c:pt>
                <c:pt idx="5809">
                  <c:v>0.19369</c:v>
                </c:pt>
                <c:pt idx="5810">
                  <c:v>0.19373000000000001</c:v>
                </c:pt>
                <c:pt idx="5811">
                  <c:v>0.19377000000000003</c:v>
                </c:pt>
                <c:pt idx="5812">
                  <c:v>0.19378000000000001</c:v>
                </c:pt>
                <c:pt idx="5813">
                  <c:v>0.19383</c:v>
                </c:pt>
                <c:pt idx="5814">
                  <c:v>0.19385000000000002</c:v>
                </c:pt>
                <c:pt idx="5815">
                  <c:v>0.19387000000000001</c:v>
                </c:pt>
                <c:pt idx="5816">
                  <c:v>0.19392000000000001</c:v>
                </c:pt>
                <c:pt idx="5817">
                  <c:v>0.19396000000000002</c:v>
                </c:pt>
                <c:pt idx="5818">
                  <c:v>0.19398000000000001</c:v>
                </c:pt>
                <c:pt idx="5819">
                  <c:v>0.19403000000000001</c:v>
                </c:pt>
                <c:pt idx="5820">
                  <c:v>0.19406000000000001</c:v>
                </c:pt>
                <c:pt idx="5821">
                  <c:v>0.19407000000000002</c:v>
                </c:pt>
                <c:pt idx="5822">
                  <c:v>0.19414000000000001</c:v>
                </c:pt>
                <c:pt idx="5823">
                  <c:v>0.19416</c:v>
                </c:pt>
                <c:pt idx="5824">
                  <c:v>0.19419</c:v>
                </c:pt>
                <c:pt idx="5825">
                  <c:v>0.19424000000000002</c:v>
                </c:pt>
                <c:pt idx="5826">
                  <c:v>0.19428000000000001</c:v>
                </c:pt>
                <c:pt idx="5827">
                  <c:v>0.19431000000000001</c:v>
                </c:pt>
                <c:pt idx="5828">
                  <c:v>0.19433</c:v>
                </c:pt>
                <c:pt idx="5829">
                  <c:v>0.19438000000000002</c:v>
                </c:pt>
                <c:pt idx="5830">
                  <c:v>0.19440000000000002</c:v>
                </c:pt>
                <c:pt idx="5831">
                  <c:v>0.19445000000000001</c:v>
                </c:pt>
                <c:pt idx="5832">
                  <c:v>0.19450000000000001</c:v>
                </c:pt>
                <c:pt idx="5833">
                  <c:v>0.19452</c:v>
                </c:pt>
                <c:pt idx="5834">
                  <c:v>0.19456000000000001</c:v>
                </c:pt>
                <c:pt idx="5835">
                  <c:v>0.19460000000000002</c:v>
                </c:pt>
                <c:pt idx="5836">
                  <c:v>0.19463000000000003</c:v>
                </c:pt>
                <c:pt idx="5837">
                  <c:v>0.19466</c:v>
                </c:pt>
                <c:pt idx="5838">
                  <c:v>0.19470000000000001</c:v>
                </c:pt>
                <c:pt idx="5839">
                  <c:v>0.19473000000000001</c:v>
                </c:pt>
                <c:pt idx="5840">
                  <c:v>0.19474000000000002</c:v>
                </c:pt>
                <c:pt idx="5841">
                  <c:v>0.1948</c:v>
                </c:pt>
                <c:pt idx="5842">
                  <c:v>0.19482000000000002</c:v>
                </c:pt>
                <c:pt idx="5843">
                  <c:v>0.19484000000000001</c:v>
                </c:pt>
                <c:pt idx="5844">
                  <c:v>0.19489000000000001</c:v>
                </c:pt>
                <c:pt idx="5845">
                  <c:v>0.19492000000000001</c:v>
                </c:pt>
                <c:pt idx="5846">
                  <c:v>0.19496000000000002</c:v>
                </c:pt>
                <c:pt idx="5847">
                  <c:v>0.19498000000000001</c:v>
                </c:pt>
                <c:pt idx="5848">
                  <c:v>0.19501000000000002</c:v>
                </c:pt>
                <c:pt idx="5849">
                  <c:v>0.19504000000000002</c:v>
                </c:pt>
                <c:pt idx="5850">
                  <c:v>0.19506000000000001</c:v>
                </c:pt>
                <c:pt idx="5851">
                  <c:v>0.19510000000000002</c:v>
                </c:pt>
                <c:pt idx="5852">
                  <c:v>0.19515000000000002</c:v>
                </c:pt>
                <c:pt idx="5853">
                  <c:v>0.19519</c:v>
                </c:pt>
                <c:pt idx="5854">
                  <c:v>0.19521000000000002</c:v>
                </c:pt>
                <c:pt idx="5855">
                  <c:v>0.19526000000000002</c:v>
                </c:pt>
                <c:pt idx="5856">
                  <c:v>0.1953</c:v>
                </c:pt>
                <c:pt idx="5857">
                  <c:v>0.19533</c:v>
                </c:pt>
                <c:pt idx="5858">
                  <c:v>0.19535000000000002</c:v>
                </c:pt>
                <c:pt idx="5859">
                  <c:v>0.19538000000000003</c:v>
                </c:pt>
                <c:pt idx="5860">
                  <c:v>0.19540000000000002</c:v>
                </c:pt>
                <c:pt idx="5861">
                  <c:v>0.19543000000000002</c:v>
                </c:pt>
                <c:pt idx="5862">
                  <c:v>0.19547</c:v>
                </c:pt>
                <c:pt idx="5863">
                  <c:v>0.19550000000000001</c:v>
                </c:pt>
                <c:pt idx="5864">
                  <c:v>0.19554000000000002</c:v>
                </c:pt>
                <c:pt idx="5865">
                  <c:v>0.19557000000000002</c:v>
                </c:pt>
                <c:pt idx="5866">
                  <c:v>0.19561000000000001</c:v>
                </c:pt>
                <c:pt idx="5867">
                  <c:v>0.19563000000000003</c:v>
                </c:pt>
                <c:pt idx="5868">
                  <c:v>0.19566</c:v>
                </c:pt>
                <c:pt idx="5869">
                  <c:v>0.19571000000000002</c:v>
                </c:pt>
                <c:pt idx="5870">
                  <c:v>0.19573000000000002</c:v>
                </c:pt>
                <c:pt idx="5871">
                  <c:v>0.19579000000000002</c:v>
                </c:pt>
                <c:pt idx="5872">
                  <c:v>0.19583</c:v>
                </c:pt>
                <c:pt idx="5873">
                  <c:v>0.19589000000000001</c:v>
                </c:pt>
                <c:pt idx="5874">
                  <c:v>0.19590000000000002</c:v>
                </c:pt>
                <c:pt idx="5875">
                  <c:v>0.19593000000000002</c:v>
                </c:pt>
                <c:pt idx="5876">
                  <c:v>0.19598000000000002</c:v>
                </c:pt>
                <c:pt idx="5877">
                  <c:v>0.19600000000000001</c:v>
                </c:pt>
                <c:pt idx="5878">
                  <c:v>0.19603000000000001</c:v>
                </c:pt>
                <c:pt idx="5879">
                  <c:v>0.19605</c:v>
                </c:pt>
                <c:pt idx="5880">
                  <c:v>0.19610000000000002</c:v>
                </c:pt>
                <c:pt idx="5881">
                  <c:v>0.19613</c:v>
                </c:pt>
                <c:pt idx="5882">
                  <c:v>0.19618000000000002</c:v>
                </c:pt>
                <c:pt idx="5883">
                  <c:v>0.19620000000000001</c:v>
                </c:pt>
                <c:pt idx="5884">
                  <c:v>0.19622000000000001</c:v>
                </c:pt>
                <c:pt idx="5885">
                  <c:v>0.19626000000000002</c:v>
                </c:pt>
                <c:pt idx="5886">
                  <c:v>0.19627</c:v>
                </c:pt>
                <c:pt idx="5887">
                  <c:v>0.19632000000000002</c:v>
                </c:pt>
                <c:pt idx="5888">
                  <c:v>0.19635000000000002</c:v>
                </c:pt>
                <c:pt idx="5889">
                  <c:v>0.19640000000000002</c:v>
                </c:pt>
                <c:pt idx="5890">
                  <c:v>0.19642000000000001</c:v>
                </c:pt>
                <c:pt idx="5891">
                  <c:v>0.19648000000000002</c:v>
                </c:pt>
                <c:pt idx="5892">
                  <c:v>0.19651000000000002</c:v>
                </c:pt>
                <c:pt idx="5893">
                  <c:v>0.19655</c:v>
                </c:pt>
                <c:pt idx="5894">
                  <c:v>0.19657000000000002</c:v>
                </c:pt>
                <c:pt idx="5895">
                  <c:v>0.19661000000000001</c:v>
                </c:pt>
                <c:pt idx="5896">
                  <c:v>0.19666</c:v>
                </c:pt>
                <c:pt idx="5897">
                  <c:v>0.19667000000000001</c:v>
                </c:pt>
                <c:pt idx="5898">
                  <c:v>0.19671000000000002</c:v>
                </c:pt>
                <c:pt idx="5899">
                  <c:v>0.19674000000000003</c:v>
                </c:pt>
                <c:pt idx="5900">
                  <c:v>0.19677</c:v>
                </c:pt>
                <c:pt idx="5901">
                  <c:v>0.19679000000000002</c:v>
                </c:pt>
                <c:pt idx="5902">
                  <c:v>0.19686000000000001</c:v>
                </c:pt>
                <c:pt idx="5903">
                  <c:v>0.19685000000000002</c:v>
                </c:pt>
                <c:pt idx="5904">
                  <c:v>0.19690000000000002</c:v>
                </c:pt>
                <c:pt idx="5905">
                  <c:v>0.19695000000000001</c:v>
                </c:pt>
                <c:pt idx="5906">
                  <c:v>0.19697000000000001</c:v>
                </c:pt>
                <c:pt idx="5907">
                  <c:v>0.19701000000000002</c:v>
                </c:pt>
                <c:pt idx="5908">
                  <c:v>0.19703000000000001</c:v>
                </c:pt>
                <c:pt idx="5909">
                  <c:v>0.19707000000000002</c:v>
                </c:pt>
                <c:pt idx="5910">
                  <c:v>0.19709000000000002</c:v>
                </c:pt>
                <c:pt idx="5911">
                  <c:v>0.19714000000000001</c:v>
                </c:pt>
                <c:pt idx="5912">
                  <c:v>0.19717000000000001</c:v>
                </c:pt>
                <c:pt idx="5913">
                  <c:v>0.19720000000000001</c:v>
                </c:pt>
                <c:pt idx="5914">
                  <c:v>0.19724</c:v>
                </c:pt>
                <c:pt idx="5915">
                  <c:v>0.19727</c:v>
                </c:pt>
                <c:pt idx="5916">
                  <c:v>0.19731000000000001</c:v>
                </c:pt>
                <c:pt idx="5917">
                  <c:v>0.19731000000000001</c:v>
                </c:pt>
                <c:pt idx="5918">
                  <c:v>0.19735000000000003</c:v>
                </c:pt>
                <c:pt idx="5919">
                  <c:v>0.19737000000000002</c:v>
                </c:pt>
                <c:pt idx="5920">
                  <c:v>0.19741</c:v>
                </c:pt>
                <c:pt idx="5921">
                  <c:v>0.19742000000000001</c:v>
                </c:pt>
                <c:pt idx="5922">
                  <c:v>0.19748000000000002</c:v>
                </c:pt>
                <c:pt idx="5923">
                  <c:v>0.19750000000000001</c:v>
                </c:pt>
                <c:pt idx="5924">
                  <c:v>0.19754000000000002</c:v>
                </c:pt>
                <c:pt idx="5925">
                  <c:v>0.19758000000000001</c:v>
                </c:pt>
                <c:pt idx="5926">
                  <c:v>0.19760000000000003</c:v>
                </c:pt>
                <c:pt idx="5927">
                  <c:v>0.19764000000000001</c:v>
                </c:pt>
                <c:pt idx="5928">
                  <c:v>0.19768000000000002</c:v>
                </c:pt>
                <c:pt idx="5929">
                  <c:v>0.19770000000000001</c:v>
                </c:pt>
                <c:pt idx="5930">
                  <c:v>0.19777</c:v>
                </c:pt>
                <c:pt idx="5931">
                  <c:v>0.19778000000000001</c:v>
                </c:pt>
                <c:pt idx="5932">
                  <c:v>0.19781000000000001</c:v>
                </c:pt>
                <c:pt idx="5933">
                  <c:v>0.19785000000000003</c:v>
                </c:pt>
                <c:pt idx="5934">
                  <c:v>0.19790000000000002</c:v>
                </c:pt>
                <c:pt idx="5935">
                  <c:v>0.19792000000000001</c:v>
                </c:pt>
                <c:pt idx="5936">
                  <c:v>0.19795000000000001</c:v>
                </c:pt>
                <c:pt idx="5937">
                  <c:v>0.19800000000000001</c:v>
                </c:pt>
                <c:pt idx="5938">
                  <c:v>0.19804000000000002</c:v>
                </c:pt>
                <c:pt idx="5939">
                  <c:v>0.19806000000000001</c:v>
                </c:pt>
                <c:pt idx="5940">
                  <c:v>0.19809000000000002</c:v>
                </c:pt>
                <c:pt idx="5941">
                  <c:v>0.19813</c:v>
                </c:pt>
                <c:pt idx="5942">
                  <c:v>0.19815000000000002</c:v>
                </c:pt>
                <c:pt idx="5943">
                  <c:v>0.19820000000000002</c:v>
                </c:pt>
                <c:pt idx="5944">
                  <c:v>0.19822000000000001</c:v>
                </c:pt>
                <c:pt idx="5945">
                  <c:v>0.19826000000000002</c:v>
                </c:pt>
                <c:pt idx="5946">
                  <c:v>0.19828000000000001</c:v>
                </c:pt>
                <c:pt idx="5947">
                  <c:v>0.19833000000000001</c:v>
                </c:pt>
                <c:pt idx="5948">
                  <c:v>0.19835</c:v>
                </c:pt>
                <c:pt idx="5949">
                  <c:v>0.19837000000000002</c:v>
                </c:pt>
                <c:pt idx="5950">
                  <c:v>0.19839000000000001</c:v>
                </c:pt>
                <c:pt idx="5951">
                  <c:v>0.19843000000000002</c:v>
                </c:pt>
                <c:pt idx="5952">
                  <c:v>0.19848000000000002</c:v>
                </c:pt>
                <c:pt idx="5953">
                  <c:v>0.19852</c:v>
                </c:pt>
                <c:pt idx="5954">
                  <c:v>0.19856000000000001</c:v>
                </c:pt>
                <c:pt idx="5955">
                  <c:v>0.19859000000000002</c:v>
                </c:pt>
                <c:pt idx="5956">
                  <c:v>0.19864000000000001</c:v>
                </c:pt>
                <c:pt idx="5957">
                  <c:v>0.19867000000000001</c:v>
                </c:pt>
                <c:pt idx="5958">
                  <c:v>0.19871000000000003</c:v>
                </c:pt>
                <c:pt idx="5959">
                  <c:v>0.19872000000000001</c:v>
                </c:pt>
                <c:pt idx="5960">
                  <c:v>0.19876000000000002</c:v>
                </c:pt>
                <c:pt idx="5961">
                  <c:v>0.19881000000000001</c:v>
                </c:pt>
                <c:pt idx="5962">
                  <c:v>0.19883000000000001</c:v>
                </c:pt>
                <c:pt idx="5963">
                  <c:v>0.19885</c:v>
                </c:pt>
                <c:pt idx="5964">
                  <c:v>0.19890000000000002</c:v>
                </c:pt>
                <c:pt idx="5965">
                  <c:v>0.19893000000000002</c:v>
                </c:pt>
                <c:pt idx="5966">
                  <c:v>0.19896000000000003</c:v>
                </c:pt>
                <c:pt idx="5967">
                  <c:v>0.19899</c:v>
                </c:pt>
                <c:pt idx="5968">
                  <c:v>0.19901000000000002</c:v>
                </c:pt>
                <c:pt idx="5969">
                  <c:v>0.19906000000000001</c:v>
                </c:pt>
                <c:pt idx="5970">
                  <c:v>0.19911000000000001</c:v>
                </c:pt>
                <c:pt idx="5971">
                  <c:v>0.19913</c:v>
                </c:pt>
                <c:pt idx="5972">
                  <c:v>0.19917000000000001</c:v>
                </c:pt>
                <c:pt idx="5973">
                  <c:v>0.19919000000000001</c:v>
                </c:pt>
                <c:pt idx="5974">
                  <c:v>0.19922000000000001</c:v>
                </c:pt>
                <c:pt idx="5975">
                  <c:v>0.19926000000000002</c:v>
                </c:pt>
                <c:pt idx="5976">
                  <c:v>0.19929000000000002</c:v>
                </c:pt>
                <c:pt idx="5977">
                  <c:v>0.19931000000000001</c:v>
                </c:pt>
                <c:pt idx="5978">
                  <c:v>0.19935</c:v>
                </c:pt>
                <c:pt idx="5979">
                  <c:v>0.19936000000000001</c:v>
                </c:pt>
                <c:pt idx="5980">
                  <c:v>0.19939000000000001</c:v>
                </c:pt>
                <c:pt idx="5981">
                  <c:v>0.19945000000000002</c:v>
                </c:pt>
                <c:pt idx="5982">
                  <c:v>0.19946</c:v>
                </c:pt>
                <c:pt idx="5983">
                  <c:v>0.19949</c:v>
                </c:pt>
                <c:pt idx="5984">
                  <c:v>0.19953000000000001</c:v>
                </c:pt>
                <c:pt idx="5985">
                  <c:v>0.19958000000000001</c:v>
                </c:pt>
                <c:pt idx="5986">
                  <c:v>0.19958000000000001</c:v>
                </c:pt>
                <c:pt idx="5987">
                  <c:v>0.19963</c:v>
                </c:pt>
                <c:pt idx="5988">
                  <c:v>0.19966</c:v>
                </c:pt>
                <c:pt idx="5989">
                  <c:v>0.19968000000000002</c:v>
                </c:pt>
                <c:pt idx="5990">
                  <c:v>0.19974</c:v>
                </c:pt>
                <c:pt idx="5991">
                  <c:v>0.19979000000000002</c:v>
                </c:pt>
                <c:pt idx="5992">
                  <c:v>0.19982000000000003</c:v>
                </c:pt>
                <c:pt idx="5993">
                  <c:v>0.19985</c:v>
                </c:pt>
                <c:pt idx="5994">
                  <c:v>0.19990000000000002</c:v>
                </c:pt>
                <c:pt idx="5995">
                  <c:v>0.19994000000000001</c:v>
                </c:pt>
                <c:pt idx="5996">
                  <c:v>0.19997000000000001</c:v>
                </c:pt>
                <c:pt idx="5997">
                  <c:v>0.20001000000000002</c:v>
                </c:pt>
                <c:pt idx="5998">
                  <c:v>0.20004000000000002</c:v>
                </c:pt>
                <c:pt idx="5999">
                  <c:v>0.20007000000000003</c:v>
                </c:pt>
                <c:pt idx="6000">
                  <c:v>0.20009000000000002</c:v>
                </c:pt>
                <c:pt idx="6001">
                  <c:v>0.20014000000000001</c:v>
                </c:pt>
                <c:pt idx="6002">
                  <c:v>0.20017000000000001</c:v>
                </c:pt>
                <c:pt idx="6003">
                  <c:v>0.20020000000000002</c:v>
                </c:pt>
                <c:pt idx="6004">
                  <c:v>0.20023000000000002</c:v>
                </c:pt>
                <c:pt idx="6005">
                  <c:v>0.20025000000000001</c:v>
                </c:pt>
                <c:pt idx="6006">
                  <c:v>0.20028000000000001</c:v>
                </c:pt>
                <c:pt idx="6007">
                  <c:v>0.20031000000000002</c:v>
                </c:pt>
                <c:pt idx="6008">
                  <c:v>0.20037000000000002</c:v>
                </c:pt>
                <c:pt idx="6009">
                  <c:v>0.20040000000000002</c:v>
                </c:pt>
                <c:pt idx="6010">
                  <c:v>0.20042000000000001</c:v>
                </c:pt>
                <c:pt idx="6011">
                  <c:v>0.20043000000000002</c:v>
                </c:pt>
                <c:pt idx="6012">
                  <c:v>0.20048000000000002</c:v>
                </c:pt>
                <c:pt idx="6013">
                  <c:v>0.20049</c:v>
                </c:pt>
                <c:pt idx="6014">
                  <c:v>0.20056000000000002</c:v>
                </c:pt>
                <c:pt idx="6015">
                  <c:v>0.20058000000000001</c:v>
                </c:pt>
                <c:pt idx="6016">
                  <c:v>0.20061000000000001</c:v>
                </c:pt>
                <c:pt idx="6017">
                  <c:v>0.20064000000000001</c:v>
                </c:pt>
                <c:pt idx="6018">
                  <c:v>0.20069000000000001</c:v>
                </c:pt>
                <c:pt idx="6019">
                  <c:v>0.20073000000000002</c:v>
                </c:pt>
                <c:pt idx="6020">
                  <c:v>0.20074</c:v>
                </c:pt>
                <c:pt idx="6021">
                  <c:v>0.20079000000000002</c:v>
                </c:pt>
                <c:pt idx="6022">
                  <c:v>0.20080000000000001</c:v>
                </c:pt>
                <c:pt idx="6023">
                  <c:v>0.20085</c:v>
                </c:pt>
                <c:pt idx="6024">
                  <c:v>0.20087000000000002</c:v>
                </c:pt>
                <c:pt idx="6025">
                  <c:v>0.20091000000000001</c:v>
                </c:pt>
                <c:pt idx="6026">
                  <c:v>0.20092000000000002</c:v>
                </c:pt>
                <c:pt idx="6027">
                  <c:v>0.20098000000000002</c:v>
                </c:pt>
                <c:pt idx="6028">
                  <c:v>0.20101000000000002</c:v>
                </c:pt>
                <c:pt idx="6029">
                  <c:v>0.20104000000000002</c:v>
                </c:pt>
                <c:pt idx="6030">
                  <c:v>0.20105000000000001</c:v>
                </c:pt>
                <c:pt idx="6031">
                  <c:v>0.20108000000000001</c:v>
                </c:pt>
                <c:pt idx="6032">
                  <c:v>0.20112000000000002</c:v>
                </c:pt>
                <c:pt idx="6033">
                  <c:v>0.20114000000000001</c:v>
                </c:pt>
                <c:pt idx="6034">
                  <c:v>0.20119000000000001</c:v>
                </c:pt>
                <c:pt idx="6035">
                  <c:v>0.20121</c:v>
                </c:pt>
                <c:pt idx="6036">
                  <c:v>0.20124</c:v>
                </c:pt>
                <c:pt idx="6037">
                  <c:v>0.20127</c:v>
                </c:pt>
                <c:pt idx="6038">
                  <c:v>0.20130000000000001</c:v>
                </c:pt>
                <c:pt idx="6039">
                  <c:v>0.20136000000000001</c:v>
                </c:pt>
                <c:pt idx="6040">
                  <c:v>0.20139000000000001</c:v>
                </c:pt>
                <c:pt idx="6041">
                  <c:v>0.20144000000000001</c:v>
                </c:pt>
                <c:pt idx="6042">
                  <c:v>0.20147000000000001</c:v>
                </c:pt>
                <c:pt idx="6043">
                  <c:v>0.20151000000000002</c:v>
                </c:pt>
                <c:pt idx="6044">
                  <c:v>0.20153000000000001</c:v>
                </c:pt>
                <c:pt idx="6045">
                  <c:v>0.20158000000000001</c:v>
                </c:pt>
                <c:pt idx="6046">
                  <c:v>0.20161000000000001</c:v>
                </c:pt>
                <c:pt idx="6047">
                  <c:v>0.20164000000000001</c:v>
                </c:pt>
                <c:pt idx="6048">
                  <c:v>0.20167000000000002</c:v>
                </c:pt>
                <c:pt idx="6049">
                  <c:v>0.20173000000000002</c:v>
                </c:pt>
                <c:pt idx="6050">
                  <c:v>0.20175000000000001</c:v>
                </c:pt>
                <c:pt idx="6051">
                  <c:v>0.20182</c:v>
                </c:pt>
                <c:pt idx="6052">
                  <c:v>0.20183000000000001</c:v>
                </c:pt>
                <c:pt idx="6053">
                  <c:v>0.20185</c:v>
                </c:pt>
                <c:pt idx="6054">
                  <c:v>0.20189000000000001</c:v>
                </c:pt>
                <c:pt idx="6055">
                  <c:v>0.20194000000000001</c:v>
                </c:pt>
                <c:pt idx="6056">
                  <c:v>0.20199</c:v>
                </c:pt>
                <c:pt idx="6057">
                  <c:v>0.20202000000000001</c:v>
                </c:pt>
                <c:pt idx="6058">
                  <c:v>0.20205000000000001</c:v>
                </c:pt>
                <c:pt idx="6059">
                  <c:v>0.20209000000000002</c:v>
                </c:pt>
                <c:pt idx="6060">
                  <c:v>0.20211000000000001</c:v>
                </c:pt>
                <c:pt idx="6061">
                  <c:v>0.20213</c:v>
                </c:pt>
                <c:pt idx="6062">
                  <c:v>0.20215000000000002</c:v>
                </c:pt>
                <c:pt idx="6063">
                  <c:v>0.20220000000000002</c:v>
                </c:pt>
                <c:pt idx="6064">
                  <c:v>0.20223000000000002</c:v>
                </c:pt>
                <c:pt idx="6065">
                  <c:v>0.20225000000000001</c:v>
                </c:pt>
                <c:pt idx="6066">
                  <c:v>0.20231000000000002</c:v>
                </c:pt>
                <c:pt idx="6067">
                  <c:v>0.20231000000000002</c:v>
                </c:pt>
                <c:pt idx="6068">
                  <c:v>0.20233000000000001</c:v>
                </c:pt>
                <c:pt idx="6069">
                  <c:v>0.20241000000000001</c:v>
                </c:pt>
                <c:pt idx="6070">
                  <c:v>0.20243</c:v>
                </c:pt>
                <c:pt idx="6071">
                  <c:v>0.20247000000000001</c:v>
                </c:pt>
                <c:pt idx="6072">
                  <c:v>0.20250000000000001</c:v>
                </c:pt>
                <c:pt idx="6073">
                  <c:v>0.20252000000000001</c:v>
                </c:pt>
                <c:pt idx="6074">
                  <c:v>0.20255000000000001</c:v>
                </c:pt>
                <c:pt idx="6075">
                  <c:v>0.20257</c:v>
                </c:pt>
                <c:pt idx="6076">
                  <c:v>0.20261000000000001</c:v>
                </c:pt>
                <c:pt idx="6077">
                  <c:v>0.20264000000000001</c:v>
                </c:pt>
                <c:pt idx="6078">
                  <c:v>0.20267000000000002</c:v>
                </c:pt>
                <c:pt idx="6079">
                  <c:v>0.20271</c:v>
                </c:pt>
                <c:pt idx="6080">
                  <c:v>0.20276000000000002</c:v>
                </c:pt>
                <c:pt idx="6081">
                  <c:v>0.20277000000000001</c:v>
                </c:pt>
                <c:pt idx="6082">
                  <c:v>0.20283000000000001</c:v>
                </c:pt>
                <c:pt idx="6083">
                  <c:v>0.20284000000000002</c:v>
                </c:pt>
                <c:pt idx="6084">
                  <c:v>0.20288</c:v>
                </c:pt>
                <c:pt idx="6085">
                  <c:v>0.20290000000000002</c:v>
                </c:pt>
                <c:pt idx="6086">
                  <c:v>0.20292000000000002</c:v>
                </c:pt>
                <c:pt idx="6087">
                  <c:v>0.20297000000000001</c:v>
                </c:pt>
                <c:pt idx="6088">
                  <c:v>0.20302000000000001</c:v>
                </c:pt>
                <c:pt idx="6089">
                  <c:v>0.20303000000000002</c:v>
                </c:pt>
                <c:pt idx="6090">
                  <c:v>0.20307</c:v>
                </c:pt>
                <c:pt idx="6091">
                  <c:v>0.20311000000000001</c:v>
                </c:pt>
                <c:pt idx="6092">
                  <c:v>0.20316000000000001</c:v>
                </c:pt>
                <c:pt idx="6093">
                  <c:v>0.20317000000000002</c:v>
                </c:pt>
                <c:pt idx="6094">
                  <c:v>0.20321</c:v>
                </c:pt>
                <c:pt idx="6095">
                  <c:v>0.20324</c:v>
                </c:pt>
                <c:pt idx="6096">
                  <c:v>0.20329</c:v>
                </c:pt>
                <c:pt idx="6097">
                  <c:v>0.20333000000000001</c:v>
                </c:pt>
                <c:pt idx="6098">
                  <c:v>0.20333000000000001</c:v>
                </c:pt>
                <c:pt idx="6099">
                  <c:v>0.20340000000000003</c:v>
                </c:pt>
                <c:pt idx="6100">
                  <c:v>0.20342000000000002</c:v>
                </c:pt>
                <c:pt idx="6101">
                  <c:v>0.20346</c:v>
                </c:pt>
                <c:pt idx="6102">
                  <c:v>0.20352000000000001</c:v>
                </c:pt>
                <c:pt idx="6103">
                  <c:v>0.20353000000000002</c:v>
                </c:pt>
                <c:pt idx="6104">
                  <c:v>0.20358000000000001</c:v>
                </c:pt>
                <c:pt idx="6105">
                  <c:v>0.20361000000000001</c:v>
                </c:pt>
                <c:pt idx="6106">
                  <c:v>0.20366000000000001</c:v>
                </c:pt>
                <c:pt idx="6107">
                  <c:v>0.20368</c:v>
                </c:pt>
                <c:pt idx="6108">
                  <c:v>0.20371</c:v>
                </c:pt>
                <c:pt idx="6109">
                  <c:v>0.20375000000000001</c:v>
                </c:pt>
                <c:pt idx="6110">
                  <c:v>0.20376000000000002</c:v>
                </c:pt>
                <c:pt idx="6111">
                  <c:v>0.20380000000000001</c:v>
                </c:pt>
                <c:pt idx="6112">
                  <c:v>0.20383000000000001</c:v>
                </c:pt>
                <c:pt idx="6113">
                  <c:v>0.20387000000000002</c:v>
                </c:pt>
                <c:pt idx="6114">
                  <c:v>0.20389000000000002</c:v>
                </c:pt>
                <c:pt idx="6115">
                  <c:v>0.20392000000000002</c:v>
                </c:pt>
                <c:pt idx="6116">
                  <c:v>0.20394000000000001</c:v>
                </c:pt>
                <c:pt idx="6117">
                  <c:v>0.20398000000000002</c:v>
                </c:pt>
                <c:pt idx="6118">
                  <c:v>0.20399</c:v>
                </c:pt>
                <c:pt idx="6119">
                  <c:v>0.20405000000000001</c:v>
                </c:pt>
                <c:pt idx="6120">
                  <c:v>0.20406000000000002</c:v>
                </c:pt>
                <c:pt idx="6121">
                  <c:v>0.20408000000000001</c:v>
                </c:pt>
                <c:pt idx="6122">
                  <c:v>0.20412000000000002</c:v>
                </c:pt>
                <c:pt idx="6123">
                  <c:v>0.20419000000000001</c:v>
                </c:pt>
                <c:pt idx="6124">
                  <c:v>0.20422000000000001</c:v>
                </c:pt>
                <c:pt idx="6125">
                  <c:v>0.20425000000000001</c:v>
                </c:pt>
                <c:pt idx="6126">
                  <c:v>0.20429</c:v>
                </c:pt>
                <c:pt idx="6127">
                  <c:v>0.20433000000000001</c:v>
                </c:pt>
                <c:pt idx="6128">
                  <c:v>0.20437000000000002</c:v>
                </c:pt>
                <c:pt idx="6129">
                  <c:v>0.20442000000000002</c:v>
                </c:pt>
                <c:pt idx="6130">
                  <c:v>0.20443</c:v>
                </c:pt>
                <c:pt idx="6131">
                  <c:v>0.20446</c:v>
                </c:pt>
                <c:pt idx="6132">
                  <c:v>0.20447000000000001</c:v>
                </c:pt>
                <c:pt idx="6133">
                  <c:v>0.20453000000000002</c:v>
                </c:pt>
                <c:pt idx="6134">
                  <c:v>0.20454</c:v>
                </c:pt>
                <c:pt idx="6135">
                  <c:v>0.20457</c:v>
                </c:pt>
                <c:pt idx="6136">
                  <c:v>0.20461000000000001</c:v>
                </c:pt>
                <c:pt idx="6137">
                  <c:v>0.20465</c:v>
                </c:pt>
                <c:pt idx="6138">
                  <c:v>0.20470000000000002</c:v>
                </c:pt>
                <c:pt idx="6139">
                  <c:v>0.20473000000000002</c:v>
                </c:pt>
                <c:pt idx="6140">
                  <c:v>0.20476000000000003</c:v>
                </c:pt>
                <c:pt idx="6141">
                  <c:v>0.20478000000000002</c:v>
                </c:pt>
                <c:pt idx="6142">
                  <c:v>0.20480000000000001</c:v>
                </c:pt>
                <c:pt idx="6143">
                  <c:v>0.20485</c:v>
                </c:pt>
                <c:pt idx="6144">
                  <c:v>0.20488000000000001</c:v>
                </c:pt>
                <c:pt idx="6145">
                  <c:v>0.20493</c:v>
                </c:pt>
                <c:pt idx="6146">
                  <c:v>0.20495000000000002</c:v>
                </c:pt>
                <c:pt idx="6147">
                  <c:v>0.20499000000000001</c:v>
                </c:pt>
                <c:pt idx="6148">
                  <c:v>0.20502000000000001</c:v>
                </c:pt>
                <c:pt idx="6149">
                  <c:v>0.20506000000000002</c:v>
                </c:pt>
                <c:pt idx="6150">
                  <c:v>0.2051</c:v>
                </c:pt>
                <c:pt idx="6151">
                  <c:v>0.20514000000000002</c:v>
                </c:pt>
                <c:pt idx="6152">
                  <c:v>0.20517000000000002</c:v>
                </c:pt>
                <c:pt idx="6153">
                  <c:v>0.20520000000000002</c:v>
                </c:pt>
                <c:pt idx="6154">
                  <c:v>0.20521</c:v>
                </c:pt>
                <c:pt idx="6155">
                  <c:v>0.20526000000000003</c:v>
                </c:pt>
                <c:pt idx="6156">
                  <c:v>0.20531000000000002</c:v>
                </c:pt>
                <c:pt idx="6157">
                  <c:v>0.20534000000000002</c:v>
                </c:pt>
                <c:pt idx="6158">
                  <c:v>0.20536000000000001</c:v>
                </c:pt>
                <c:pt idx="6159">
                  <c:v>0.20541000000000001</c:v>
                </c:pt>
                <c:pt idx="6160">
                  <c:v>0.20543</c:v>
                </c:pt>
                <c:pt idx="6161">
                  <c:v>0.20545000000000002</c:v>
                </c:pt>
                <c:pt idx="6162">
                  <c:v>0.20548000000000002</c:v>
                </c:pt>
                <c:pt idx="6163">
                  <c:v>0.20552000000000001</c:v>
                </c:pt>
                <c:pt idx="6164">
                  <c:v>0.20552000000000001</c:v>
                </c:pt>
                <c:pt idx="6165">
                  <c:v>0.20558000000000001</c:v>
                </c:pt>
                <c:pt idx="6166">
                  <c:v>0.20559000000000002</c:v>
                </c:pt>
                <c:pt idx="6167">
                  <c:v>0.20565</c:v>
                </c:pt>
                <c:pt idx="6168">
                  <c:v>0.20568</c:v>
                </c:pt>
                <c:pt idx="6169">
                  <c:v>0.20571</c:v>
                </c:pt>
                <c:pt idx="6170">
                  <c:v>0.20573000000000002</c:v>
                </c:pt>
                <c:pt idx="6171">
                  <c:v>0.20577000000000001</c:v>
                </c:pt>
                <c:pt idx="6172">
                  <c:v>0.20580000000000001</c:v>
                </c:pt>
                <c:pt idx="6173">
                  <c:v>0.20585000000000001</c:v>
                </c:pt>
                <c:pt idx="6174">
                  <c:v>0.20587000000000003</c:v>
                </c:pt>
                <c:pt idx="6175">
                  <c:v>0.20592000000000002</c:v>
                </c:pt>
                <c:pt idx="6176">
                  <c:v>0.20598000000000002</c:v>
                </c:pt>
                <c:pt idx="6177">
                  <c:v>0.20600000000000002</c:v>
                </c:pt>
                <c:pt idx="6178">
                  <c:v>0.20601</c:v>
                </c:pt>
                <c:pt idx="6179">
                  <c:v>0.20606000000000002</c:v>
                </c:pt>
                <c:pt idx="6180">
                  <c:v>0.20608000000000001</c:v>
                </c:pt>
                <c:pt idx="6181">
                  <c:v>0.20612000000000003</c:v>
                </c:pt>
                <c:pt idx="6182">
                  <c:v>0.20615</c:v>
                </c:pt>
                <c:pt idx="6183">
                  <c:v>0.20620000000000002</c:v>
                </c:pt>
                <c:pt idx="6184">
                  <c:v>0.20624000000000001</c:v>
                </c:pt>
                <c:pt idx="6185">
                  <c:v>0.20627000000000001</c:v>
                </c:pt>
                <c:pt idx="6186">
                  <c:v>0.20629</c:v>
                </c:pt>
                <c:pt idx="6187">
                  <c:v>0.20634000000000002</c:v>
                </c:pt>
                <c:pt idx="6188">
                  <c:v>0.20635000000000001</c:v>
                </c:pt>
                <c:pt idx="6189">
                  <c:v>0.20639000000000002</c:v>
                </c:pt>
                <c:pt idx="6190">
                  <c:v>0.20644000000000001</c:v>
                </c:pt>
                <c:pt idx="6191">
                  <c:v>0.20646</c:v>
                </c:pt>
                <c:pt idx="6192">
                  <c:v>0.20651</c:v>
                </c:pt>
                <c:pt idx="6193">
                  <c:v>0.20654</c:v>
                </c:pt>
                <c:pt idx="6194">
                  <c:v>0.20654</c:v>
                </c:pt>
                <c:pt idx="6195">
                  <c:v>0.20660000000000001</c:v>
                </c:pt>
                <c:pt idx="6196">
                  <c:v>0.20662000000000003</c:v>
                </c:pt>
                <c:pt idx="6197">
                  <c:v>0.20666000000000001</c:v>
                </c:pt>
                <c:pt idx="6198">
                  <c:v>0.20669000000000001</c:v>
                </c:pt>
                <c:pt idx="6199">
                  <c:v>0.20673000000000002</c:v>
                </c:pt>
                <c:pt idx="6200">
                  <c:v>0.20677000000000001</c:v>
                </c:pt>
                <c:pt idx="6201">
                  <c:v>0.20678000000000002</c:v>
                </c:pt>
                <c:pt idx="6202">
                  <c:v>0.20682</c:v>
                </c:pt>
                <c:pt idx="6203">
                  <c:v>0.20685000000000001</c:v>
                </c:pt>
                <c:pt idx="6204">
                  <c:v>0.20688000000000001</c:v>
                </c:pt>
                <c:pt idx="6205">
                  <c:v>0.20691000000000001</c:v>
                </c:pt>
                <c:pt idx="6206">
                  <c:v>0.20694000000000001</c:v>
                </c:pt>
                <c:pt idx="6207">
                  <c:v>0.20698000000000003</c:v>
                </c:pt>
                <c:pt idx="6208">
                  <c:v>0.20704</c:v>
                </c:pt>
                <c:pt idx="6209">
                  <c:v>0.20705000000000001</c:v>
                </c:pt>
                <c:pt idx="6210">
                  <c:v>0.20709000000000002</c:v>
                </c:pt>
                <c:pt idx="6211">
                  <c:v>0.20713000000000001</c:v>
                </c:pt>
                <c:pt idx="6212">
                  <c:v>0.20716000000000001</c:v>
                </c:pt>
                <c:pt idx="6213">
                  <c:v>0.20718</c:v>
                </c:pt>
                <c:pt idx="6214">
                  <c:v>0.20723000000000003</c:v>
                </c:pt>
                <c:pt idx="6215">
                  <c:v>0.20726</c:v>
                </c:pt>
                <c:pt idx="6216">
                  <c:v>0.20731000000000002</c:v>
                </c:pt>
                <c:pt idx="6217">
                  <c:v>0.20731000000000002</c:v>
                </c:pt>
                <c:pt idx="6218">
                  <c:v>0.20735000000000001</c:v>
                </c:pt>
                <c:pt idx="6219">
                  <c:v>0.2074</c:v>
                </c:pt>
                <c:pt idx="6220">
                  <c:v>0.20742000000000002</c:v>
                </c:pt>
                <c:pt idx="6221">
                  <c:v>0.20748000000000003</c:v>
                </c:pt>
                <c:pt idx="6222">
                  <c:v>0.20750000000000002</c:v>
                </c:pt>
                <c:pt idx="6223">
                  <c:v>0.20752000000000001</c:v>
                </c:pt>
                <c:pt idx="6224">
                  <c:v>0.20757</c:v>
                </c:pt>
                <c:pt idx="6225">
                  <c:v>0.20760000000000001</c:v>
                </c:pt>
                <c:pt idx="6226">
                  <c:v>0.20761000000000002</c:v>
                </c:pt>
                <c:pt idx="6227">
                  <c:v>0.20765</c:v>
                </c:pt>
                <c:pt idx="6228">
                  <c:v>0.20770000000000002</c:v>
                </c:pt>
                <c:pt idx="6229">
                  <c:v>0.20774000000000001</c:v>
                </c:pt>
                <c:pt idx="6230">
                  <c:v>0.20777000000000001</c:v>
                </c:pt>
                <c:pt idx="6231">
                  <c:v>0.20781000000000002</c:v>
                </c:pt>
                <c:pt idx="6232">
                  <c:v>0.20782</c:v>
                </c:pt>
                <c:pt idx="6233">
                  <c:v>0.20786000000000002</c:v>
                </c:pt>
                <c:pt idx="6234">
                  <c:v>0.20788000000000001</c:v>
                </c:pt>
                <c:pt idx="6235">
                  <c:v>0.20792000000000002</c:v>
                </c:pt>
                <c:pt idx="6236">
                  <c:v>0.20793</c:v>
                </c:pt>
                <c:pt idx="6237">
                  <c:v>0.20797000000000002</c:v>
                </c:pt>
                <c:pt idx="6238">
                  <c:v>0.20804</c:v>
                </c:pt>
                <c:pt idx="6239">
                  <c:v>0.20806000000000002</c:v>
                </c:pt>
                <c:pt idx="6240">
                  <c:v>0.20808000000000001</c:v>
                </c:pt>
                <c:pt idx="6241">
                  <c:v>0.20813000000000001</c:v>
                </c:pt>
                <c:pt idx="6242">
                  <c:v>0.20817000000000002</c:v>
                </c:pt>
                <c:pt idx="6243">
                  <c:v>0.20818</c:v>
                </c:pt>
                <c:pt idx="6244">
                  <c:v>0.20822000000000002</c:v>
                </c:pt>
                <c:pt idx="6245">
                  <c:v>0.20823</c:v>
                </c:pt>
                <c:pt idx="6246">
                  <c:v>0.20828000000000002</c:v>
                </c:pt>
                <c:pt idx="6247">
                  <c:v>0.20831000000000002</c:v>
                </c:pt>
                <c:pt idx="6248">
                  <c:v>0.20833000000000002</c:v>
                </c:pt>
                <c:pt idx="6249">
                  <c:v>0.20837</c:v>
                </c:pt>
                <c:pt idx="6250">
                  <c:v>0.2084</c:v>
                </c:pt>
                <c:pt idx="6251">
                  <c:v>0.20844000000000001</c:v>
                </c:pt>
                <c:pt idx="6252">
                  <c:v>0.20845000000000002</c:v>
                </c:pt>
                <c:pt idx="6253">
                  <c:v>0.20851</c:v>
                </c:pt>
                <c:pt idx="6254">
                  <c:v>0.20854</c:v>
                </c:pt>
                <c:pt idx="6255">
                  <c:v>0.20856000000000002</c:v>
                </c:pt>
                <c:pt idx="6256">
                  <c:v>0.20860000000000001</c:v>
                </c:pt>
                <c:pt idx="6257">
                  <c:v>0.20863000000000001</c:v>
                </c:pt>
                <c:pt idx="6258">
                  <c:v>0.20866000000000001</c:v>
                </c:pt>
                <c:pt idx="6259">
                  <c:v>0.20870000000000002</c:v>
                </c:pt>
                <c:pt idx="6260">
                  <c:v>0.20873</c:v>
                </c:pt>
                <c:pt idx="6261">
                  <c:v>0.20878000000000002</c:v>
                </c:pt>
                <c:pt idx="6262">
                  <c:v>0.20882000000000001</c:v>
                </c:pt>
                <c:pt idx="6263">
                  <c:v>0.20886000000000002</c:v>
                </c:pt>
                <c:pt idx="6264">
                  <c:v>0.20888000000000001</c:v>
                </c:pt>
                <c:pt idx="6265">
                  <c:v>0.20892000000000002</c:v>
                </c:pt>
                <c:pt idx="6266">
                  <c:v>0.20898</c:v>
                </c:pt>
                <c:pt idx="6267">
                  <c:v>0.20900000000000002</c:v>
                </c:pt>
                <c:pt idx="6268">
                  <c:v>0.20902000000000001</c:v>
                </c:pt>
                <c:pt idx="6269">
                  <c:v>0.20906000000000002</c:v>
                </c:pt>
                <c:pt idx="6270">
                  <c:v>0.20909000000000003</c:v>
                </c:pt>
                <c:pt idx="6271">
                  <c:v>0.20913000000000001</c:v>
                </c:pt>
                <c:pt idx="6272">
                  <c:v>0.20918</c:v>
                </c:pt>
                <c:pt idx="6273">
                  <c:v>0.20917000000000002</c:v>
                </c:pt>
                <c:pt idx="6274">
                  <c:v>0.20924000000000001</c:v>
                </c:pt>
                <c:pt idx="6275">
                  <c:v>0.20925000000000002</c:v>
                </c:pt>
                <c:pt idx="6276">
                  <c:v>0.20927000000000001</c:v>
                </c:pt>
                <c:pt idx="6277">
                  <c:v>0.20932000000000001</c:v>
                </c:pt>
                <c:pt idx="6278">
                  <c:v>0.20936000000000002</c:v>
                </c:pt>
                <c:pt idx="6279">
                  <c:v>0.20938000000000001</c:v>
                </c:pt>
                <c:pt idx="6280">
                  <c:v>0.20941000000000001</c:v>
                </c:pt>
                <c:pt idx="6281">
                  <c:v>0.20944000000000002</c:v>
                </c:pt>
                <c:pt idx="6282">
                  <c:v>0.20947000000000002</c:v>
                </c:pt>
                <c:pt idx="6283">
                  <c:v>0.20952000000000001</c:v>
                </c:pt>
                <c:pt idx="6284">
                  <c:v>0.20955000000000001</c:v>
                </c:pt>
                <c:pt idx="6285">
                  <c:v>0.20959</c:v>
                </c:pt>
                <c:pt idx="6286">
                  <c:v>0.20960000000000001</c:v>
                </c:pt>
                <c:pt idx="6287">
                  <c:v>0.20965</c:v>
                </c:pt>
                <c:pt idx="6288">
                  <c:v>0.20969000000000002</c:v>
                </c:pt>
                <c:pt idx="6289">
                  <c:v>0.20973</c:v>
                </c:pt>
                <c:pt idx="6290">
                  <c:v>0.20977000000000001</c:v>
                </c:pt>
                <c:pt idx="6291">
                  <c:v>0.20977000000000001</c:v>
                </c:pt>
                <c:pt idx="6292">
                  <c:v>0.20980000000000001</c:v>
                </c:pt>
                <c:pt idx="6293">
                  <c:v>0.20985000000000001</c:v>
                </c:pt>
                <c:pt idx="6294">
                  <c:v>0.20986000000000002</c:v>
                </c:pt>
                <c:pt idx="6295">
                  <c:v>0.20991000000000001</c:v>
                </c:pt>
                <c:pt idx="6296">
                  <c:v>0.20994000000000002</c:v>
                </c:pt>
                <c:pt idx="6297">
                  <c:v>0.20997000000000002</c:v>
                </c:pt>
                <c:pt idx="6298">
                  <c:v>0.21002000000000001</c:v>
                </c:pt>
                <c:pt idx="6299">
                  <c:v>0.21005000000000001</c:v>
                </c:pt>
                <c:pt idx="6300">
                  <c:v>0.21008000000000002</c:v>
                </c:pt>
                <c:pt idx="6301">
                  <c:v>0.21011000000000002</c:v>
                </c:pt>
              </c:numCache>
            </c:numRef>
          </c:cat>
          <c:val>
            <c:numRef>
              <c:f>'CTE-400-36-8-WEB-PP-31(Failure)'!$F$12:$F$5610</c:f>
              <c:numCache>
                <c:formatCode>General</c:formatCode>
                <c:ptCount val="5599"/>
                <c:pt idx="0">
                  <c:v>8.4109999999999996</c:v>
                </c:pt>
                <c:pt idx="1">
                  <c:v>11.117000000000001</c:v>
                </c:pt>
                <c:pt idx="2">
                  <c:v>13.081</c:v>
                </c:pt>
                <c:pt idx="3">
                  <c:v>14.555</c:v>
                </c:pt>
                <c:pt idx="4">
                  <c:v>16.53</c:v>
                </c:pt>
                <c:pt idx="5">
                  <c:v>18.835000000000001</c:v>
                </c:pt>
                <c:pt idx="6">
                  <c:v>19.983000000000001</c:v>
                </c:pt>
                <c:pt idx="7">
                  <c:v>21.29</c:v>
                </c:pt>
                <c:pt idx="8">
                  <c:v>23.57</c:v>
                </c:pt>
                <c:pt idx="9">
                  <c:v>24.744</c:v>
                </c:pt>
                <c:pt idx="10">
                  <c:v>26.873000000000001</c:v>
                </c:pt>
                <c:pt idx="11">
                  <c:v>28.103999999999999</c:v>
                </c:pt>
                <c:pt idx="12">
                  <c:v>29.334</c:v>
                </c:pt>
                <c:pt idx="13">
                  <c:v>31.079000000000001</c:v>
                </c:pt>
                <c:pt idx="14">
                  <c:v>32.436</c:v>
                </c:pt>
                <c:pt idx="15">
                  <c:v>34.914000000000001</c:v>
                </c:pt>
                <c:pt idx="16">
                  <c:v>36.061</c:v>
                </c:pt>
                <c:pt idx="17">
                  <c:v>36.432000000000002</c:v>
                </c:pt>
                <c:pt idx="18">
                  <c:v>39.402000000000001</c:v>
                </c:pt>
                <c:pt idx="19">
                  <c:v>41.954000000000001</c:v>
                </c:pt>
                <c:pt idx="20">
                  <c:v>42.524000000000001</c:v>
                </c:pt>
                <c:pt idx="21">
                  <c:v>43.837000000000003</c:v>
                </c:pt>
                <c:pt idx="22">
                  <c:v>45.338999999999999</c:v>
                </c:pt>
                <c:pt idx="23">
                  <c:v>46.883000000000003</c:v>
                </c:pt>
                <c:pt idx="24">
                  <c:v>47.350999999999999</c:v>
                </c:pt>
                <c:pt idx="25">
                  <c:v>49.649000000000001</c:v>
                </c:pt>
                <c:pt idx="26">
                  <c:v>50.552</c:v>
                </c:pt>
                <c:pt idx="27">
                  <c:v>53.307000000000002</c:v>
                </c:pt>
                <c:pt idx="28">
                  <c:v>52.738999999999997</c:v>
                </c:pt>
                <c:pt idx="29">
                  <c:v>55.722999999999999</c:v>
                </c:pt>
                <c:pt idx="30">
                  <c:v>56.817999999999998</c:v>
                </c:pt>
                <c:pt idx="31">
                  <c:v>57.997999999999998</c:v>
                </c:pt>
                <c:pt idx="32">
                  <c:v>60.093000000000004</c:v>
                </c:pt>
                <c:pt idx="33">
                  <c:v>61.834000000000003</c:v>
                </c:pt>
                <c:pt idx="34">
                  <c:v>62.676000000000002</c:v>
                </c:pt>
                <c:pt idx="35">
                  <c:v>64.912999999999997</c:v>
                </c:pt>
                <c:pt idx="36">
                  <c:v>66.521000000000001</c:v>
                </c:pt>
                <c:pt idx="37">
                  <c:v>68.078000000000003</c:v>
                </c:pt>
                <c:pt idx="38">
                  <c:v>68.897999999999996</c:v>
                </c:pt>
                <c:pt idx="39">
                  <c:v>70.605000000000004</c:v>
                </c:pt>
                <c:pt idx="40">
                  <c:v>72.238</c:v>
                </c:pt>
                <c:pt idx="41">
                  <c:v>73.397000000000006</c:v>
                </c:pt>
                <c:pt idx="42">
                  <c:v>74.706999999999994</c:v>
                </c:pt>
                <c:pt idx="43">
                  <c:v>77.412000000000006</c:v>
                </c:pt>
                <c:pt idx="44">
                  <c:v>77.997</c:v>
                </c:pt>
                <c:pt idx="45">
                  <c:v>79.94</c:v>
                </c:pt>
                <c:pt idx="46">
                  <c:v>81.468000000000004</c:v>
                </c:pt>
                <c:pt idx="47">
                  <c:v>81.983999999999995</c:v>
                </c:pt>
                <c:pt idx="48">
                  <c:v>83.17</c:v>
                </c:pt>
                <c:pt idx="49">
                  <c:v>85.251000000000005</c:v>
                </c:pt>
                <c:pt idx="50">
                  <c:v>86.058999999999997</c:v>
                </c:pt>
                <c:pt idx="51">
                  <c:v>88.356999999999999</c:v>
                </c:pt>
                <c:pt idx="52">
                  <c:v>88.623000000000005</c:v>
                </c:pt>
                <c:pt idx="53">
                  <c:v>90.344999999999999</c:v>
                </c:pt>
                <c:pt idx="54">
                  <c:v>91.442999999999998</c:v>
                </c:pt>
                <c:pt idx="55">
                  <c:v>92.870999999999995</c:v>
                </c:pt>
                <c:pt idx="56">
                  <c:v>93.831000000000003</c:v>
                </c:pt>
                <c:pt idx="57">
                  <c:v>95.22</c:v>
                </c:pt>
                <c:pt idx="58">
                  <c:v>95.706999999999994</c:v>
                </c:pt>
                <c:pt idx="59">
                  <c:v>97.257000000000005</c:v>
                </c:pt>
                <c:pt idx="60">
                  <c:v>98.433999999999997</c:v>
                </c:pt>
                <c:pt idx="61">
                  <c:v>99.424000000000007</c:v>
                </c:pt>
                <c:pt idx="62">
                  <c:v>99.820999999999998</c:v>
                </c:pt>
                <c:pt idx="63">
                  <c:v>101.321</c:v>
                </c:pt>
                <c:pt idx="64">
                  <c:v>101.786</c:v>
                </c:pt>
                <c:pt idx="65">
                  <c:v>103.752</c:v>
                </c:pt>
                <c:pt idx="66">
                  <c:v>104.907</c:v>
                </c:pt>
                <c:pt idx="67">
                  <c:v>106.28400000000001</c:v>
                </c:pt>
                <c:pt idx="68">
                  <c:v>107.54</c:v>
                </c:pt>
                <c:pt idx="69">
                  <c:v>109.19199999999999</c:v>
                </c:pt>
                <c:pt idx="70">
                  <c:v>109.61499999999999</c:v>
                </c:pt>
                <c:pt idx="71">
                  <c:v>111.633</c:v>
                </c:pt>
                <c:pt idx="72">
                  <c:v>112.614</c:v>
                </c:pt>
                <c:pt idx="73">
                  <c:v>114.148</c:v>
                </c:pt>
                <c:pt idx="74">
                  <c:v>115.376</c:v>
                </c:pt>
                <c:pt idx="75">
                  <c:v>117.042</c:v>
                </c:pt>
                <c:pt idx="76">
                  <c:v>118.23699999999999</c:v>
                </c:pt>
                <c:pt idx="77">
                  <c:v>120.205</c:v>
                </c:pt>
                <c:pt idx="78">
                  <c:v>121.17400000000001</c:v>
                </c:pt>
                <c:pt idx="79">
                  <c:v>123.286</c:v>
                </c:pt>
                <c:pt idx="80">
                  <c:v>123.902</c:v>
                </c:pt>
                <c:pt idx="81">
                  <c:v>125.11199999999999</c:v>
                </c:pt>
                <c:pt idx="82">
                  <c:v>126.67100000000001</c:v>
                </c:pt>
                <c:pt idx="83">
                  <c:v>128.07</c:v>
                </c:pt>
                <c:pt idx="84">
                  <c:v>128.91999999999999</c:v>
                </c:pt>
                <c:pt idx="85">
                  <c:v>130.91499999999999</c:v>
                </c:pt>
                <c:pt idx="86">
                  <c:v>131.988</c:v>
                </c:pt>
                <c:pt idx="87">
                  <c:v>133.37</c:v>
                </c:pt>
                <c:pt idx="88">
                  <c:v>135.684</c:v>
                </c:pt>
                <c:pt idx="89">
                  <c:v>136.14099999999999</c:v>
                </c:pt>
                <c:pt idx="90">
                  <c:v>137.38</c:v>
                </c:pt>
                <c:pt idx="91">
                  <c:v>139.15299999999999</c:v>
                </c:pt>
                <c:pt idx="92">
                  <c:v>139.995</c:v>
                </c:pt>
                <c:pt idx="93">
                  <c:v>141.67500000000001</c:v>
                </c:pt>
                <c:pt idx="94">
                  <c:v>141.61799999999999</c:v>
                </c:pt>
                <c:pt idx="95">
                  <c:v>143.66999999999999</c:v>
                </c:pt>
                <c:pt idx="96">
                  <c:v>145.08000000000001</c:v>
                </c:pt>
                <c:pt idx="97">
                  <c:v>146.62</c:v>
                </c:pt>
                <c:pt idx="98">
                  <c:v>147.875</c:v>
                </c:pt>
                <c:pt idx="99">
                  <c:v>149.24600000000001</c:v>
                </c:pt>
                <c:pt idx="100">
                  <c:v>150.54599999999999</c:v>
                </c:pt>
                <c:pt idx="101">
                  <c:v>151.80000000000001</c:v>
                </c:pt>
                <c:pt idx="102">
                  <c:v>152.78100000000001</c:v>
                </c:pt>
                <c:pt idx="103">
                  <c:v>153.77199999999999</c:v>
                </c:pt>
                <c:pt idx="104">
                  <c:v>154.90899999999999</c:v>
                </c:pt>
                <c:pt idx="105">
                  <c:v>156.14699999999999</c:v>
                </c:pt>
                <c:pt idx="106">
                  <c:v>157.071</c:v>
                </c:pt>
                <c:pt idx="107">
                  <c:v>158.155</c:v>
                </c:pt>
                <c:pt idx="108">
                  <c:v>159.69</c:v>
                </c:pt>
                <c:pt idx="109">
                  <c:v>160.911</c:v>
                </c:pt>
                <c:pt idx="110">
                  <c:v>161.87</c:v>
                </c:pt>
                <c:pt idx="111">
                  <c:v>162.96700000000001</c:v>
                </c:pt>
                <c:pt idx="112">
                  <c:v>164.09299999999999</c:v>
                </c:pt>
                <c:pt idx="113">
                  <c:v>165.124</c:v>
                </c:pt>
                <c:pt idx="114">
                  <c:v>166.13399999999999</c:v>
                </c:pt>
                <c:pt idx="115">
                  <c:v>167.15700000000001</c:v>
                </c:pt>
                <c:pt idx="116">
                  <c:v>168.66300000000001</c:v>
                </c:pt>
                <c:pt idx="117">
                  <c:v>169.86799999999999</c:v>
                </c:pt>
                <c:pt idx="118">
                  <c:v>171.05500000000001</c:v>
                </c:pt>
                <c:pt idx="119">
                  <c:v>172.239</c:v>
                </c:pt>
                <c:pt idx="120">
                  <c:v>173.114</c:v>
                </c:pt>
                <c:pt idx="121">
                  <c:v>174.108</c:v>
                </c:pt>
                <c:pt idx="122">
                  <c:v>175.827</c:v>
                </c:pt>
                <c:pt idx="123">
                  <c:v>176.066</c:v>
                </c:pt>
                <c:pt idx="124">
                  <c:v>177.35300000000001</c:v>
                </c:pt>
                <c:pt idx="125">
                  <c:v>177.727</c:v>
                </c:pt>
                <c:pt idx="126">
                  <c:v>178.74100000000001</c:v>
                </c:pt>
                <c:pt idx="127">
                  <c:v>179.78899999999999</c:v>
                </c:pt>
                <c:pt idx="128">
                  <c:v>180.55600000000001</c:v>
                </c:pt>
                <c:pt idx="129">
                  <c:v>181.85499999999999</c:v>
                </c:pt>
                <c:pt idx="130">
                  <c:v>183.96100000000001</c:v>
                </c:pt>
                <c:pt idx="131">
                  <c:v>184.381</c:v>
                </c:pt>
                <c:pt idx="132">
                  <c:v>185.524</c:v>
                </c:pt>
                <c:pt idx="133">
                  <c:v>186.88</c:v>
                </c:pt>
                <c:pt idx="134">
                  <c:v>186.59100000000001</c:v>
                </c:pt>
                <c:pt idx="135">
                  <c:v>188.17699999999999</c:v>
                </c:pt>
                <c:pt idx="136">
                  <c:v>190.41800000000001</c:v>
                </c:pt>
                <c:pt idx="137">
                  <c:v>190.53800000000001</c:v>
                </c:pt>
                <c:pt idx="138">
                  <c:v>192.83099999999999</c:v>
                </c:pt>
                <c:pt idx="139">
                  <c:v>193.96700000000001</c:v>
                </c:pt>
                <c:pt idx="140">
                  <c:v>193.79900000000001</c:v>
                </c:pt>
                <c:pt idx="141">
                  <c:v>194.572</c:v>
                </c:pt>
                <c:pt idx="142">
                  <c:v>196.37200000000001</c:v>
                </c:pt>
                <c:pt idx="143">
                  <c:v>196.93899999999999</c:v>
                </c:pt>
                <c:pt idx="144">
                  <c:v>197.791</c:v>
                </c:pt>
                <c:pt idx="145">
                  <c:v>199.01900000000001</c:v>
                </c:pt>
                <c:pt idx="146">
                  <c:v>199.125</c:v>
                </c:pt>
                <c:pt idx="147">
                  <c:v>201.68</c:v>
                </c:pt>
                <c:pt idx="148">
                  <c:v>202.876</c:v>
                </c:pt>
                <c:pt idx="149">
                  <c:v>203.506</c:v>
                </c:pt>
                <c:pt idx="150">
                  <c:v>205.422</c:v>
                </c:pt>
                <c:pt idx="151">
                  <c:v>205.93199999999999</c:v>
                </c:pt>
                <c:pt idx="152">
                  <c:v>206.773</c:v>
                </c:pt>
                <c:pt idx="153">
                  <c:v>207.96199999999999</c:v>
                </c:pt>
                <c:pt idx="154">
                  <c:v>209.14500000000001</c:v>
                </c:pt>
                <c:pt idx="155">
                  <c:v>209.60599999999999</c:v>
                </c:pt>
                <c:pt idx="156">
                  <c:v>211.04900000000001</c:v>
                </c:pt>
                <c:pt idx="157">
                  <c:v>211.482</c:v>
                </c:pt>
                <c:pt idx="158">
                  <c:v>212.64699999999999</c:v>
                </c:pt>
                <c:pt idx="159">
                  <c:v>212.88300000000001</c:v>
                </c:pt>
                <c:pt idx="160">
                  <c:v>214.93600000000001</c:v>
                </c:pt>
                <c:pt idx="161">
                  <c:v>214.833</c:v>
                </c:pt>
                <c:pt idx="162">
                  <c:v>215.66300000000001</c:v>
                </c:pt>
                <c:pt idx="163">
                  <c:v>215.685</c:v>
                </c:pt>
                <c:pt idx="164">
                  <c:v>217.547</c:v>
                </c:pt>
                <c:pt idx="165">
                  <c:v>218.291</c:v>
                </c:pt>
                <c:pt idx="166">
                  <c:v>219.529</c:v>
                </c:pt>
                <c:pt idx="167">
                  <c:v>219.881</c:v>
                </c:pt>
                <c:pt idx="168">
                  <c:v>221.31800000000001</c:v>
                </c:pt>
                <c:pt idx="169">
                  <c:v>222.53800000000001</c:v>
                </c:pt>
                <c:pt idx="170">
                  <c:v>223.62799999999999</c:v>
                </c:pt>
                <c:pt idx="171">
                  <c:v>224.18600000000001</c:v>
                </c:pt>
                <c:pt idx="172">
                  <c:v>224.54599999999999</c:v>
                </c:pt>
                <c:pt idx="173">
                  <c:v>225.983</c:v>
                </c:pt>
                <c:pt idx="174">
                  <c:v>227.34800000000001</c:v>
                </c:pt>
                <c:pt idx="175">
                  <c:v>227.97300000000001</c:v>
                </c:pt>
                <c:pt idx="176">
                  <c:v>230.035</c:v>
                </c:pt>
                <c:pt idx="177">
                  <c:v>230.315</c:v>
                </c:pt>
                <c:pt idx="178">
                  <c:v>230.90299999999999</c:v>
                </c:pt>
                <c:pt idx="179">
                  <c:v>232.12100000000001</c:v>
                </c:pt>
                <c:pt idx="180">
                  <c:v>233.71799999999999</c:v>
                </c:pt>
                <c:pt idx="181">
                  <c:v>233.91399999999999</c:v>
                </c:pt>
                <c:pt idx="182">
                  <c:v>233.999</c:v>
                </c:pt>
                <c:pt idx="183">
                  <c:v>235.577</c:v>
                </c:pt>
                <c:pt idx="184">
                  <c:v>237.036</c:v>
                </c:pt>
                <c:pt idx="185">
                  <c:v>238.02</c:v>
                </c:pt>
                <c:pt idx="186">
                  <c:v>237.85599999999999</c:v>
                </c:pt>
                <c:pt idx="187">
                  <c:v>239.541</c:v>
                </c:pt>
                <c:pt idx="188">
                  <c:v>240.85300000000001</c:v>
                </c:pt>
                <c:pt idx="189">
                  <c:v>240.93899999999999</c:v>
                </c:pt>
                <c:pt idx="190">
                  <c:v>242.37700000000001</c:v>
                </c:pt>
                <c:pt idx="191">
                  <c:v>242.84800000000001</c:v>
                </c:pt>
                <c:pt idx="192">
                  <c:v>243.767</c:v>
                </c:pt>
                <c:pt idx="193">
                  <c:v>245.11500000000001</c:v>
                </c:pt>
                <c:pt idx="194">
                  <c:v>246.04900000000001</c:v>
                </c:pt>
                <c:pt idx="195">
                  <c:v>247.12799999999999</c:v>
                </c:pt>
                <c:pt idx="196">
                  <c:v>247.98</c:v>
                </c:pt>
                <c:pt idx="197">
                  <c:v>248.45599999999999</c:v>
                </c:pt>
                <c:pt idx="198">
                  <c:v>248.875</c:v>
                </c:pt>
                <c:pt idx="199">
                  <c:v>249.67500000000001</c:v>
                </c:pt>
                <c:pt idx="200">
                  <c:v>252.01</c:v>
                </c:pt>
                <c:pt idx="201">
                  <c:v>252.63800000000001</c:v>
                </c:pt>
                <c:pt idx="202">
                  <c:v>253.22800000000001</c:v>
                </c:pt>
                <c:pt idx="203">
                  <c:v>254.011</c:v>
                </c:pt>
                <c:pt idx="204">
                  <c:v>254.31800000000001</c:v>
                </c:pt>
                <c:pt idx="205">
                  <c:v>255.67500000000001</c:v>
                </c:pt>
                <c:pt idx="206">
                  <c:v>255.90100000000001</c:v>
                </c:pt>
                <c:pt idx="207">
                  <c:v>258.14600000000002</c:v>
                </c:pt>
                <c:pt idx="208">
                  <c:v>258.47199999999998</c:v>
                </c:pt>
                <c:pt idx="209">
                  <c:v>258.892</c:v>
                </c:pt>
                <c:pt idx="210">
                  <c:v>259.80900000000003</c:v>
                </c:pt>
                <c:pt idx="211">
                  <c:v>261.00900000000001</c:v>
                </c:pt>
                <c:pt idx="212">
                  <c:v>261.72899999999998</c:v>
                </c:pt>
                <c:pt idx="213">
                  <c:v>262.80799999999999</c:v>
                </c:pt>
                <c:pt idx="214">
                  <c:v>263.68900000000002</c:v>
                </c:pt>
                <c:pt idx="215">
                  <c:v>263.98399999999998</c:v>
                </c:pt>
                <c:pt idx="216">
                  <c:v>265.49</c:v>
                </c:pt>
                <c:pt idx="217">
                  <c:v>266.19200000000001</c:v>
                </c:pt>
                <c:pt idx="218">
                  <c:v>267.65300000000002</c:v>
                </c:pt>
                <c:pt idx="219">
                  <c:v>267.726</c:v>
                </c:pt>
                <c:pt idx="220">
                  <c:v>268.89600000000002</c:v>
                </c:pt>
                <c:pt idx="221">
                  <c:v>270.63099999999997</c:v>
                </c:pt>
                <c:pt idx="222">
                  <c:v>270.32799999999997</c:v>
                </c:pt>
                <c:pt idx="223">
                  <c:v>271.291</c:v>
                </c:pt>
                <c:pt idx="224">
                  <c:v>272.19799999999998</c:v>
                </c:pt>
                <c:pt idx="225">
                  <c:v>273.55099999999999</c:v>
                </c:pt>
                <c:pt idx="226">
                  <c:v>273.34699999999998</c:v>
                </c:pt>
                <c:pt idx="227">
                  <c:v>275.04399999999998</c:v>
                </c:pt>
                <c:pt idx="228">
                  <c:v>276.00400000000002</c:v>
                </c:pt>
                <c:pt idx="229">
                  <c:v>276.16899999999998</c:v>
                </c:pt>
                <c:pt idx="230">
                  <c:v>277.33</c:v>
                </c:pt>
                <c:pt idx="231">
                  <c:v>277.48399999999998</c:v>
                </c:pt>
                <c:pt idx="232">
                  <c:v>278.30900000000003</c:v>
                </c:pt>
                <c:pt idx="233">
                  <c:v>279.53399999999999</c:v>
                </c:pt>
                <c:pt idx="234">
                  <c:v>280.25799999999998</c:v>
                </c:pt>
                <c:pt idx="235">
                  <c:v>281.88099999999997</c:v>
                </c:pt>
                <c:pt idx="236">
                  <c:v>282.14600000000002</c:v>
                </c:pt>
                <c:pt idx="237">
                  <c:v>282.63600000000002</c:v>
                </c:pt>
                <c:pt idx="238">
                  <c:v>283.34199999999998</c:v>
                </c:pt>
                <c:pt idx="239">
                  <c:v>284.07799999999997</c:v>
                </c:pt>
                <c:pt idx="240">
                  <c:v>285.39999999999998</c:v>
                </c:pt>
                <c:pt idx="241">
                  <c:v>285.32900000000001</c:v>
                </c:pt>
                <c:pt idx="242">
                  <c:v>286.88299999999998</c:v>
                </c:pt>
                <c:pt idx="243">
                  <c:v>287.29599999999999</c:v>
                </c:pt>
                <c:pt idx="244">
                  <c:v>288.154</c:v>
                </c:pt>
                <c:pt idx="245">
                  <c:v>289.31099999999998</c:v>
                </c:pt>
                <c:pt idx="246">
                  <c:v>290.44799999999998</c:v>
                </c:pt>
                <c:pt idx="247">
                  <c:v>290.91199999999998</c:v>
                </c:pt>
                <c:pt idx="248">
                  <c:v>290.96899999999999</c:v>
                </c:pt>
                <c:pt idx="249">
                  <c:v>292.54199999999997</c:v>
                </c:pt>
                <c:pt idx="250">
                  <c:v>293.48500000000001</c:v>
                </c:pt>
                <c:pt idx="251">
                  <c:v>293.41199999999998</c:v>
                </c:pt>
                <c:pt idx="252">
                  <c:v>294.96699999999998</c:v>
                </c:pt>
                <c:pt idx="253">
                  <c:v>294.923</c:v>
                </c:pt>
                <c:pt idx="254">
                  <c:v>295.39600000000002</c:v>
                </c:pt>
                <c:pt idx="255">
                  <c:v>297.38299999999998</c:v>
                </c:pt>
                <c:pt idx="256">
                  <c:v>297.791</c:v>
                </c:pt>
                <c:pt idx="257">
                  <c:v>299.02999999999997</c:v>
                </c:pt>
                <c:pt idx="258">
                  <c:v>299.97500000000002</c:v>
                </c:pt>
                <c:pt idx="259">
                  <c:v>300.23899999999998</c:v>
                </c:pt>
                <c:pt idx="260">
                  <c:v>301.73</c:v>
                </c:pt>
                <c:pt idx="261">
                  <c:v>301.20999999999998</c:v>
                </c:pt>
                <c:pt idx="262">
                  <c:v>303.10599999999999</c:v>
                </c:pt>
                <c:pt idx="263">
                  <c:v>302.97500000000002</c:v>
                </c:pt>
                <c:pt idx="264">
                  <c:v>304.541</c:v>
                </c:pt>
                <c:pt idx="265">
                  <c:v>305.87599999999998</c:v>
                </c:pt>
                <c:pt idx="266">
                  <c:v>306.245</c:v>
                </c:pt>
                <c:pt idx="267">
                  <c:v>307.07799999999997</c:v>
                </c:pt>
                <c:pt idx="268">
                  <c:v>307.98599999999999</c:v>
                </c:pt>
                <c:pt idx="269">
                  <c:v>308.51299999999998</c:v>
                </c:pt>
                <c:pt idx="270">
                  <c:v>309.08600000000001</c:v>
                </c:pt>
                <c:pt idx="271">
                  <c:v>309.18200000000002</c:v>
                </c:pt>
                <c:pt idx="272">
                  <c:v>310.09100000000001</c:v>
                </c:pt>
                <c:pt idx="273">
                  <c:v>311.28699999999998</c:v>
                </c:pt>
                <c:pt idx="274">
                  <c:v>311.82</c:v>
                </c:pt>
                <c:pt idx="275">
                  <c:v>311.86900000000003</c:v>
                </c:pt>
                <c:pt idx="276">
                  <c:v>313.53500000000003</c:v>
                </c:pt>
                <c:pt idx="277">
                  <c:v>314.21499999999997</c:v>
                </c:pt>
                <c:pt idx="278">
                  <c:v>315.11</c:v>
                </c:pt>
                <c:pt idx="279">
                  <c:v>315.875</c:v>
                </c:pt>
                <c:pt idx="280">
                  <c:v>315.52199999999999</c:v>
                </c:pt>
                <c:pt idx="281">
                  <c:v>317.27600000000001</c:v>
                </c:pt>
                <c:pt idx="282">
                  <c:v>318.28899999999999</c:v>
                </c:pt>
                <c:pt idx="283">
                  <c:v>319.41000000000003</c:v>
                </c:pt>
                <c:pt idx="284">
                  <c:v>320.363</c:v>
                </c:pt>
                <c:pt idx="285">
                  <c:v>321.387</c:v>
                </c:pt>
                <c:pt idx="286">
                  <c:v>321.68799999999999</c:v>
                </c:pt>
                <c:pt idx="287">
                  <c:v>322.34800000000001</c:v>
                </c:pt>
                <c:pt idx="288">
                  <c:v>322.52499999999998</c:v>
                </c:pt>
                <c:pt idx="289">
                  <c:v>324.49200000000002</c:v>
                </c:pt>
                <c:pt idx="290">
                  <c:v>324.88</c:v>
                </c:pt>
                <c:pt idx="291">
                  <c:v>324.49099999999999</c:v>
                </c:pt>
                <c:pt idx="292">
                  <c:v>326.39600000000002</c:v>
                </c:pt>
                <c:pt idx="293">
                  <c:v>327.00299999999999</c:v>
                </c:pt>
                <c:pt idx="294">
                  <c:v>326.68099999999998</c:v>
                </c:pt>
                <c:pt idx="295">
                  <c:v>328.58499999999998</c:v>
                </c:pt>
                <c:pt idx="296">
                  <c:v>329.44799999999998</c:v>
                </c:pt>
                <c:pt idx="297">
                  <c:v>329.60199999999998</c:v>
                </c:pt>
                <c:pt idx="298">
                  <c:v>330.93700000000001</c:v>
                </c:pt>
                <c:pt idx="299">
                  <c:v>332.30099999999999</c:v>
                </c:pt>
                <c:pt idx="300">
                  <c:v>332.49400000000003</c:v>
                </c:pt>
                <c:pt idx="301">
                  <c:v>333.625</c:v>
                </c:pt>
                <c:pt idx="302">
                  <c:v>334.53899999999999</c:v>
                </c:pt>
                <c:pt idx="303">
                  <c:v>335.024</c:v>
                </c:pt>
                <c:pt idx="304">
                  <c:v>335.66800000000001</c:v>
                </c:pt>
                <c:pt idx="305">
                  <c:v>337.35300000000001</c:v>
                </c:pt>
                <c:pt idx="306">
                  <c:v>337.63400000000001</c:v>
                </c:pt>
                <c:pt idx="307">
                  <c:v>339.41899999999998</c:v>
                </c:pt>
                <c:pt idx="308">
                  <c:v>339.56099999999998</c:v>
                </c:pt>
                <c:pt idx="309">
                  <c:v>341.07900000000001</c:v>
                </c:pt>
                <c:pt idx="310">
                  <c:v>341.286</c:v>
                </c:pt>
                <c:pt idx="311">
                  <c:v>341.69900000000001</c:v>
                </c:pt>
                <c:pt idx="312">
                  <c:v>343.05200000000002</c:v>
                </c:pt>
                <c:pt idx="313">
                  <c:v>344.35599999999999</c:v>
                </c:pt>
                <c:pt idx="314">
                  <c:v>344.27699999999999</c:v>
                </c:pt>
                <c:pt idx="315">
                  <c:v>345.27800000000002</c:v>
                </c:pt>
                <c:pt idx="316">
                  <c:v>346.15699999999998</c:v>
                </c:pt>
                <c:pt idx="317">
                  <c:v>345.505</c:v>
                </c:pt>
                <c:pt idx="318">
                  <c:v>346.64499999999998</c:v>
                </c:pt>
                <c:pt idx="319">
                  <c:v>347.36599999999999</c:v>
                </c:pt>
                <c:pt idx="320">
                  <c:v>348.06799999999998</c:v>
                </c:pt>
                <c:pt idx="321">
                  <c:v>349.61700000000002</c:v>
                </c:pt>
                <c:pt idx="322">
                  <c:v>349.51600000000002</c:v>
                </c:pt>
                <c:pt idx="323">
                  <c:v>351.02199999999999</c:v>
                </c:pt>
                <c:pt idx="324">
                  <c:v>350.66</c:v>
                </c:pt>
                <c:pt idx="325">
                  <c:v>351.447</c:v>
                </c:pt>
                <c:pt idx="326">
                  <c:v>350.85899999999998</c:v>
                </c:pt>
                <c:pt idx="327">
                  <c:v>352.24700000000001</c:v>
                </c:pt>
                <c:pt idx="328">
                  <c:v>354.00700000000001</c:v>
                </c:pt>
                <c:pt idx="329">
                  <c:v>354.608</c:v>
                </c:pt>
                <c:pt idx="330">
                  <c:v>355.93099999999998</c:v>
                </c:pt>
                <c:pt idx="331">
                  <c:v>357.077</c:v>
                </c:pt>
                <c:pt idx="332">
                  <c:v>356.73700000000002</c:v>
                </c:pt>
                <c:pt idx="333">
                  <c:v>357.65899999999999</c:v>
                </c:pt>
                <c:pt idx="334">
                  <c:v>358.12</c:v>
                </c:pt>
                <c:pt idx="335">
                  <c:v>356.63400000000001</c:v>
                </c:pt>
                <c:pt idx="336">
                  <c:v>358.27199999999999</c:v>
                </c:pt>
                <c:pt idx="337">
                  <c:v>358.05200000000002</c:v>
                </c:pt>
                <c:pt idx="338">
                  <c:v>358.37</c:v>
                </c:pt>
                <c:pt idx="339">
                  <c:v>358.50799999999998</c:v>
                </c:pt>
                <c:pt idx="340">
                  <c:v>359.47500000000002</c:v>
                </c:pt>
                <c:pt idx="341">
                  <c:v>359.90100000000001</c:v>
                </c:pt>
                <c:pt idx="342">
                  <c:v>360.63200000000001</c:v>
                </c:pt>
                <c:pt idx="343">
                  <c:v>362.66699999999997</c:v>
                </c:pt>
                <c:pt idx="344">
                  <c:v>363.12700000000001</c:v>
                </c:pt>
                <c:pt idx="345">
                  <c:v>363.85700000000003</c:v>
                </c:pt>
                <c:pt idx="346">
                  <c:v>365.07</c:v>
                </c:pt>
                <c:pt idx="347">
                  <c:v>366.50200000000001</c:v>
                </c:pt>
                <c:pt idx="348">
                  <c:v>367.25400000000002</c:v>
                </c:pt>
                <c:pt idx="349">
                  <c:v>367.76799999999997</c:v>
                </c:pt>
                <c:pt idx="350">
                  <c:v>367.62099999999998</c:v>
                </c:pt>
                <c:pt idx="351">
                  <c:v>368.69200000000001</c:v>
                </c:pt>
                <c:pt idx="352">
                  <c:v>370.85399999999998</c:v>
                </c:pt>
                <c:pt idx="353">
                  <c:v>370.875</c:v>
                </c:pt>
                <c:pt idx="354">
                  <c:v>371.72500000000002</c:v>
                </c:pt>
                <c:pt idx="355">
                  <c:v>372.12299999999999</c:v>
                </c:pt>
                <c:pt idx="356">
                  <c:v>374.09899999999999</c:v>
                </c:pt>
                <c:pt idx="357">
                  <c:v>374.42500000000001</c:v>
                </c:pt>
                <c:pt idx="358">
                  <c:v>375.79</c:v>
                </c:pt>
                <c:pt idx="359">
                  <c:v>376.78699999999998</c:v>
                </c:pt>
                <c:pt idx="360">
                  <c:v>376.35399999999998</c:v>
                </c:pt>
                <c:pt idx="361">
                  <c:v>378.02</c:v>
                </c:pt>
                <c:pt idx="362">
                  <c:v>378.82799999999997</c:v>
                </c:pt>
                <c:pt idx="363">
                  <c:v>378.86</c:v>
                </c:pt>
                <c:pt idx="364">
                  <c:v>379.07900000000001</c:v>
                </c:pt>
                <c:pt idx="365">
                  <c:v>379.98500000000001</c:v>
                </c:pt>
                <c:pt idx="366">
                  <c:v>380.37700000000001</c:v>
                </c:pt>
                <c:pt idx="367">
                  <c:v>381.68400000000003</c:v>
                </c:pt>
                <c:pt idx="368">
                  <c:v>382.10599999999999</c:v>
                </c:pt>
                <c:pt idx="369">
                  <c:v>383.29</c:v>
                </c:pt>
                <c:pt idx="370">
                  <c:v>384.791</c:v>
                </c:pt>
                <c:pt idx="371">
                  <c:v>384.00299999999999</c:v>
                </c:pt>
                <c:pt idx="372">
                  <c:v>385.39800000000002</c:v>
                </c:pt>
                <c:pt idx="373">
                  <c:v>385.30700000000002</c:v>
                </c:pt>
                <c:pt idx="374">
                  <c:v>386.791</c:v>
                </c:pt>
                <c:pt idx="375">
                  <c:v>386.42200000000003</c:v>
                </c:pt>
                <c:pt idx="376">
                  <c:v>387.25900000000001</c:v>
                </c:pt>
                <c:pt idx="377">
                  <c:v>388.18900000000002</c:v>
                </c:pt>
                <c:pt idx="378">
                  <c:v>388.52</c:v>
                </c:pt>
                <c:pt idx="379">
                  <c:v>390.40100000000001</c:v>
                </c:pt>
                <c:pt idx="380">
                  <c:v>390.25200000000001</c:v>
                </c:pt>
                <c:pt idx="381">
                  <c:v>391.7</c:v>
                </c:pt>
                <c:pt idx="382">
                  <c:v>389.37900000000002</c:v>
                </c:pt>
                <c:pt idx="383">
                  <c:v>390.80500000000001</c:v>
                </c:pt>
                <c:pt idx="384">
                  <c:v>390.53</c:v>
                </c:pt>
                <c:pt idx="385">
                  <c:v>391.22899999999998</c:v>
                </c:pt>
                <c:pt idx="386">
                  <c:v>391.928</c:v>
                </c:pt>
                <c:pt idx="387">
                  <c:v>392.87099999999998</c:v>
                </c:pt>
                <c:pt idx="388">
                  <c:v>393.51</c:v>
                </c:pt>
                <c:pt idx="389">
                  <c:v>394.88900000000001</c:v>
                </c:pt>
                <c:pt idx="390">
                  <c:v>395.54500000000002</c:v>
                </c:pt>
                <c:pt idx="391">
                  <c:v>395.05799999999999</c:v>
                </c:pt>
                <c:pt idx="392">
                  <c:v>395.47</c:v>
                </c:pt>
                <c:pt idx="393">
                  <c:v>397.19499999999999</c:v>
                </c:pt>
                <c:pt idx="394">
                  <c:v>396.63099999999997</c:v>
                </c:pt>
                <c:pt idx="395">
                  <c:v>397.875</c:v>
                </c:pt>
                <c:pt idx="396">
                  <c:v>398.13200000000001</c:v>
                </c:pt>
                <c:pt idx="397">
                  <c:v>399.392</c:v>
                </c:pt>
                <c:pt idx="398">
                  <c:v>400.77199999999999</c:v>
                </c:pt>
                <c:pt idx="399">
                  <c:v>400.88299999999998</c:v>
                </c:pt>
                <c:pt idx="400">
                  <c:v>402.13400000000001</c:v>
                </c:pt>
                <c:pt idx="401">
                  <c:v>402.54599999999999</c:v>
                </c:pt>
                <c:pt idx="402">
                  <c:v>402.18799999999999</c:v>
                </c:pt>
                <c:pt idx="403">
                  <c:v>403.82499999999999</c:v>
                </c:pt>
                <c:pt idx="404">
                  <c:v>404.197</c:v>
                </c:pt>
                <c:pt idx="405">
                  <c:v>405.22199999999998</c:v>
                </c:pt>
                <c:pt idx="406">
                  <c:v>407.25900000000001</c:v>
                </c:pt>
                <c:pt idx="407">
                  <c:v>407.04</c:v>
                </c:pt>
                <c:pt idx="408">
                  <c:v>408.91800000000001</c:v>
                </c:pt>
                <c:pt idx="409">
                  <c:v>409.47399999999999</c:v>
                </c:pt>
                <c:pt idx="410">
                  <c:v>409.99299999999999</c:v>
                </c:pt>
                <c:pt idx="411">
                  <c:v>410.90300000000002</c:v>
                </c:pt>
                <c:pt idx="412">
                  <c:v>414.49700000000001</c:v>
                </c:pt>
                <c:pt idx="413">
                  <c:v>412.71600000000001</c:v>
                </c:pt>
                <c:pt idx="414">
                  <c:v>414.48599999999999</c:v>
                </c:pt>
                <c:pt idx="415">
                  <c:v>415.99900000000002</c:v>
                </c:pt>
                <c:pt idx="416">
                  <c:v>416.28</c:v>
                </c:pt>
                <c:pt idx="417">
                  <c:v>417.52100000000002</c:v>
                </c:pt>
                <c:pt idx="418">
                  <c:v>418.31799999999998</c:v>
                </c:pt>
                <c:pt idx="419">
                  <c:v>419.66</c:v>
                </c:pt>
                <c:pt idx="420">
                  <c:v>420.28699999999998</c:v>
                </c:pt>
                <c:pt idx="421">
                  <c:v>420.90600000000001</c:v>
                </c:pt>
                <c:pt idx="422">
                  <c:v>421.28100000000001</c:v>
                </c:pt>
                <c:pt idx="423">
                  <c:v>423.108</c:v>
                </c:pt>
                <c:pt idx="424">
                  <c:v>423.89600000000002</c:v>
                </c:pt>
                <c:pt idx="425">
                  <c:v>425.60599999999999</c:v>
                </c:pt>
                <c:pt idx="426">
                  <c:v>425.57299999999998</c:v>
                </c:pt>
                <c:pt idx="427">
                  <c:v>426.875</c:v>
                </c:pt>
                <c:pt idx="428">
                  <c:v>427.11200000000002</c:v>
                </c:pt>
                <c:pt idx="429">
                  <c:v>428.46300000000002</c:v>
                </c:pt>
                <c:pt idx="430">
                  <c:v>428.52800000000002</c:v>
                </c:pt>
                <c:pt idx="431">
                  <c:v>429.72899999999998</c:v>
                </c:pt>
                <c:pt idx="432">
                  <c:v>430.79599999999999</c:v>
                </c:pt>
                <c:pt idx="433">
                  <c:v>430.60199999999998</c:v>
                </c:pt>
                <c:pt idx="434">
                  <c:v>430.85300000000001</c:v>
                </c:pt>
                <c:pt idx="435">
                  <c:v>431.99299999999999</c:v>
                </c:pt>
                <c:pt idx="436">
                  <c:v>431.35599999999999</c:v>
                </c:pt>
                <c:pt idx="437">
                  <c:v>432.83100000000002</c:v>
                </c:pt>
                <c:pt idx="438">
                  <c:v>433.21199999999999</c:v>
                </c:pt>
                <c:pt idx="439">
                  <c:v>432.91500000000002</c:v>
                </c:pt>
                <c:pt idx="440">
                  <c:v>434.15499999999997</c:v>
                </c:pt>
                <c:pt idx="441">
                  <c:v>434.48099999999999</c:v>
                </c:pt>
                <c:pt idx="442">
                  <c:v>435.74299999999999</c:v>
                </c:pt>
                <c:pt idx="443">
                  <c:v>436.51799999999997</c:v>
                </c:pt>
                <c:pt idx="444">
                  <c:v>436.96499999999997</c:v>
                </c:pt>
                <c:pt idx="445">
                  <c:v>437.00200000000001</c:v>
                </c:pt>
                <c:pt idx="446">
                  <c:v>437.483</c:v>
                </c:pt>
                <c:pt idx="447">
                  <c:v>438.90699999999998</c:v>
                </c:pt>
                <c:pt idx="448">
                  <c:v>439.98700000000002</c:v>
                </c:pt>
                <c:pt idx="449">
                  <c:v>440.84300000000002</c:v>
                </c:pt>
                <c:pt idx="450">
                  <c:v>440.99200000000002</c:v>
                </c:pt>
                <c:pt idx="451">
                  <c:v>441.899</c:v>
                </c:pt>
                <c:pt idx="452">
                  <c:v>443.00799999999998</c:v>
                </c:pt>
                <c:pt idx="453">
                  <c:v>444.08</c:v>
                </c:pt>
                <c:pt idx="454">
                  <c:v>444.04199999999997</c:v>
                </c:pt>
                <c:pt idx="455">
                  <c:v>444.923</c:v>
                </c:pt>
                <c:pt idx="456">
                  <c:v>446.88900000000001</c:v>
                </c:pt>
                <c:pt idx="457">
                  <c:v>447.45400000000001</c:v>
                </c:pt>
                <c:pt idx="458">
                  <c:v>447.63400000000001</c:v>
                </c:pt>
                <c:pt idx="459">
                  <c:v>448.83300000000003</c:v>
                </c:pt>
                <c:pt idx="460">
                  <c:v>448.70600000000002</c:v>
                </c:pt>
                <c:pt idx="461">
                  <c:v>449.52600000000001</c:v>
                </c:pt>
                <c:pt idx="462">
                  <c:v>449.74</c:v>
                </c:pt>
                <c:pt idx="463">
                  <c:v>450.84199999999998</c:v>
                </c:pt>
                <c:pt idx="464">
                  <c:v>451.19400000000002</c:v>
                </c:pt>
                <c:pt idx="465">
                  <c:v>452.00700000000001</c:v>
                </c:pt>
                <c:pt idx="466">
                  <c:v>452.82900000000001</c:v>
                </c:pt>
                <c:pt idx="467">
                  <c:v>453.42500000000001</c:v>
                </c:pt>
                <c:pt idx="468">
                  <c:v>453.98899999999998</c:v>
                </c:pt>
                <c:pt idx="469">
                  <c:v>453.74299999999999</c:v>
                </c:pt>
                <c:pt idx="470">
                  <c:v>455.15600000000001</c:v>
                </c:pt>
                <c:pt idx="471">
                  <c:v>455.58300000000003</c:v>
                </c:pt>
                <c:pt idx="472">
                  <c:v>457.03300000000002</c:v>
                </c:pt>
                <c:pt idx="473">
                  <c:v>456.52300000000002</c:v>
                </c:pt>
                <c:pt idx="474">
                  <c:v>457.83600000000001</c:v>
                </c:pt>
                <c:pt idx="475">
                  <c:v>456.85700000000003</c:v>
                </c:pt>
                <c:pt idx="476">
                  <c:v>459.613</c:v>
                </c:pt>
                <c:pt idx="477">
                  <c:v>459.96300000000002</c:v>
                </c:pt>
                <c:pt idx="478">
                  <c:v>461.11799999999999</c:v>
                </c:pt>
                <c:pt idx="479">
                  <c:v>461.476</c:v>
                </c:pt>
                <c:pt idx="480">
                  <c:v>461.81700000000001</c:v>
                </c:pt>
                <c:pt idx="481">
                  <c:v>463.10500000000002</c:v>
                </c:pt>
                <c:pt idx="482">
                  <c:v>463.84199999999998</c:v>
                </c:pt>
                <c:pt idx="483">
                  <c:v>464.053</c:v>
                </c:pt>
                <c:pt idx="484">
                  <c:v>464.90100000000001</c:v>
                </c:pt>
                <c:pt idx="485">
                  <c:v>464.88099999999997</c:v>
                </c:pt>
                <c:pt idx="486">
                  <c:v>465.47300000000001</c:v>
                </c:pt>
                <c:pt idx="487">
                  <c:v>466.03300000000002</c:v>
                </c:pt>
                <c:pt idx="488">
                  <c:v>466.52</c:v>
                </c:pt>
                <c:pt idx="489">
                  <c:v>468.20100000000002</c:v>
                </c:pt>
                <c:pt idx="490">
                  <c:v>468.56099999999998</c:v>
                </c:pt>
                <c:pt idx="491">
                  <c:v>469.9</c:v>
                </c:pt>
                <c:pt idx="492">
                  <c:v>469.53899999999999</c:v>
                </c:pt>
                <c:pt idx="493">
                  <c:v>470.70400000000001</c:v>
                </c:pt>
                <c:pt idx="494">
                  <c:v>471.75700000000001</c:v>
                </c:pt>
                <c:pt idx="495">
                  <c:v>471.28300000000002</c:v>
                </c:pt>
                <c:pt idx="496">
                  <c:v>472.113</c:v>
                </c:pt>
                <c:pt idx="497">
                  <c:v>473.267</c:v>
                </c:pt>
                <c:pt idx="498">
                  <c:v>474.79</c:v>
                </c:pt>
                <c:pt idx="499">
                  <c:v>475.37599999999998</c:v>
                </c:pt>
                <c:pt idx="500">
                  <c:v>475.96899999999999</c:v>
                </c:pt>
                <c:pt idx="501">
                  <c:v>476.81900000000002</c:v>
                </c:pt>
                <c:pt idx="502">
                  <c:v>477.30200000000002</c:v>
                </c:pt>
                <c:pt idx="503">
                  <c:v>477.67899999999997</c:v>
                </c:pt>
                <c:pt idx="504">
                  <c:v>478.322</c:v>
                </c:pt>
                <c:pt idx="505">
                  <c:v>480.1</c:v>
                </c:pt>
                <c:pt idx="506">
                  <c:v>478.75799999999998</c:v>
                </c:pt>
                <c:pt idx="507">
                  <c:v>479.37200000000001</c:v>
                </c:pt>
                <c:pt idx="508">
                  <c:v>480.99700000000001</c:v>
                </c:pt>
                <c:pt idx="509">
                  <c:v>481.15499999999997</c:v>
                </c:pt>
                <c:pt idx="510">
                  <c:v>482.93</c:v>
                </c:pt>
                <c:pt idx="511">
                  <c:v>483.36700000000002</c:v>
                </c:pt>
                <c:pt idx="512">
                  <c:v>483.83100000000002</c:v>
                </c:pt>
                <c:pt idx="513">
                  <c:v>484.80200000000002</c:v>
                </c:pt>
                <c:pt idx="514">
                  <c:v>485.16</c:v>
                </c:pt>
                <c:pt idx="515">
                  <c:v>484.91500000000002</c:v>
                </c:pt>
                <c:pt idx="516">
                  <c:v>486.464</c:v>
                </c:pt>
                <c:pt idx="517">
                  <c:v>486.31099999999998</c:v>
                </c:pt>
                <c:pt idx="518">
                  <c:v>487.55399999999997</c:v>
                </c:pt>
                <c:pt idx="519">
                  <c:v>488.18599999999998</c:v>
                </c:pt>
                <c:pt idx="520">
                  <c:v>489.83699999999999</c:v>
                </c:pt>
                <c:pt idx="521">
                  <c:v>489.03399999999999</c:v>
                </c:pt>
                <c:pt idx="522">
                  <c:v>490.25599999999997</c:v>
                </c:pt>
                <c:pt idx="523">
                  <c:v>491.68799999999999</c:v>
                </c:pt>
                <c:pt idx="524">
                  <c:v>491.93200000000002</c:v>
                </c:pt>
                <c:pt idx="525">
                  <c:v>492.02800000000002</c:v>
                </c:pt>
                <c:pt idx="526">
                  <c:v>493.16</c:v>
                </c:pt>
                <c:pt idx="527">
                  <c:v>493.55500000000001</c:v>
                </c:pt>
                <c:pt idx="528">
                  <c:v>494.17599999999999</c:v>
                </c:pt>
                <c:pt idx="529">
                  <c:v>489.3</c:v>
                </c:pt>
                <c:pt idx="530">
                  <c:v>489.99400000000003</c:v>
                </c:pt>
                <c:pt idx="531">
                  <c:v>490.87700000000001</c:v>
                </c:pt>
                <c:pt idx="532">
                  <c:v>490.416</c:v>
                </c:pt>
                <c:pt idx="533">
                  <c:v>491.58800000000002</c:v>
                </c:pt>
                <c:pt idx="534">
                  <c:v>492.15199999999999</c:v>
                </c:pt>
                <c:pt idx="535">
                  <c:v>492.99200000000002</c:v>
                </c:pt>
                <c:pt idx="536">
                  <c:v>493.01400000000001</c:v>
                </c:pt>
                <c:pt idx="537">
                  <c:v>493.99700000000001</c:v>
                </c:pt>
                <c:pt idx="538">
                  <c:v>494.46800000000002</c:v>
                </c:pt>
                <c:pt idx="539">
                  <c:v>494.37200000000001</c:v>
                </c:pt>
                <c:pt idx="540">
                  <c:v>495.89800000000002</c:v>
                </c:pt>
                <c:pt idx="541">
                  <c:v>495.75599999999997</c:v>
                </c:pt>
                <c:pt idx="542">
                  <c:v>496.61799999999999</c:v>
                </c:pt>
                <c:pt idx="543">
                  <c:v>496.89400000000001</c:v>
                </c:pt>
                <c:pt idx="544">
                  <c:v>498.14800000000002</c:v>
                </c:pt>
                <c:pt idx="545">
                  <c:v>498.86599999999999</c:v>
                </c:pt>
                <c:pt idx="546">
                  <c:v>499.06099999999998</c:v>
                </c:pt>
                <c:pt idx="547">
                  <c:v>499.92899999999997</c:v>
                </c:pt>
                <c:pt idx="548">
                  <c:v>501.45299999999997</c:v>
                </c:pt>
                <c:pt idx="549">
                  <c:v>500.88400000000001</c:v>
                </c:pt>
                <c:pt idx="550">
                  <c:v>501.85300000000001</c:v>
                </c:pt>
                <c:pt idx="551">
                  <c:v>503.11399999999998</c:v>
                </c:pt>
                <c:pt idx="552">
                  <c:v>503.03100000000001</c:v>
                </c:pt>
                <c:pt idx="553">
                  <c:v>503.505</c:v>
                </c:pt>
                <c:pt idx="554">
                  <c:v>502.029</c:v>
                </c:pt>
                <c:pt idx="555">
                  <c:v>502.99</c:v>
                </c:pt>
                <c:pt idx="556">
                  <c:v>502.69099999999997</c:v>
                </c:pt>
                <c:pt idx="557">
                  <c:v>503.25700000000001</c:v>
                </c:pt>
                <c:pt idx="558">
                  <c:v>503.56700000000001</c:v>
                </c:pt>
                <c:pt idx="559">
                  <c:v>505.51499999999999</c:v>
                </c:pt>
                <c:pt idx="560">
                  <c:v>505.53300000000002</c:v>
                </c:pt>
                <c:pt idx="561">
                  <c:v>506.45800000000003</c:v>
                </c:pt>
                <c:pt idx="562">
                  <c:v>507.15800000000002</c:v>
                </c:pt>
                <c:pt idx="563">
                  <c:v>507.13400000000001</c:v>
                </c:pt>
                <c:pt idx="564">
                  <c:v>507.57799999999997</c:v>
                </c:pt>
                <c:pt idx="565">
                  <c:v>508.57600000000002</c:v>
                </c:pt>
                <c:pt idx="566">
                  <c:v>509.17200000000003</c:v>
                </c:pt>
                <c:pt idx="567">
                  <c:v>509.298</c:v>
                </c:pt>
                <c:pt idx="568">
                  <c:v>510.31299999999999</c:v>
                </c:pt>
                <c:pt idx="569">
                  <c:v>510.226</c:v>
                </c:pt>
                <c:pt idx="570">
                  <c:v>510.98200000000003</c:v>
                </c:pt>
                <c:pt idx="571">
                  <c:v>511.31799999999998</c:v>
                </c:pt>
                <c:pt idx="572">
                  <c:v>512.22500000000002</c:v>
                </c:pt>
                <c:pt idx="573">
                  <c:v>512.48099999999999</c:v>
                </c:pt>
                <c:pt idx="574">
                  <c:v>513.01300000000003</c:v>
                </c:pt>
                <c:pt idx="575">
                  <c:v>514.63199999999995</c:v>
                </c:pt>
                <c:pt idx="576">
                  <c:v>514.173</c:v>
                </c:pt>
                <c:pt idx="577">
                  <c:v>514.80499999999995</c:v>
                </c:pt>
                <c:pt idx="578">
                  <c:v>515.63900000000001</c:v>
                </c:pt>
                <c:pt idx="579">
                  <c:v>516.09299999999996</c:v>
                </c:pt>
                <c:pt idx="580">
                  <c:v>516.56200000000001</c:v>
                </c:pt>
                <c:pt idx="581">
                  <c:v>517.20899999999995</c:v>
                </c:pt>
                <c:pt idx="582">
                  <c:v>517.35400000000004</c:v>
                </c:pt>
                <c:pt idx="583">
                  <c:v>518.97500000000002</c:v>
                </c:pt>
                <c:pt idx="584">
                  <c:v>518.80999999999995</c:v>
                </c:pt>
                <c:pt idx="585">
                  <c:v>519.70799999999997</c:v>
                </c:pt>
                <c:pt idx="586">
                  <c:v>520.83799999999997</c:v>
                </c:pt>
                <c:pt idx="587">
                  <c:v>520.73699999999997</c:v>
                </c:pt>
                <c:pt idx="588">
                  <c:v>522.53599999999994</c:v>
                </c:pt>
                <c:pt idx="589">
                  <c:v>522.91999999999996</c:v>
                </c:pt>
                <c:pt idx="590">
                  <c:v>524.05600000000004</c:v>
                </c:pt>
                <c:pt idx="591">
                  <c:v>525.07500000000005</c:v>
                </c:pt>
                <c:pt idx="592">
                  <c:v>524.98900000000003</c:v>
                </c:pt>
                <c:pt idx="593">
                  <c:v>526.27800000000002</c:v>
                </c:pt>
                <c:pt idx="594">
                  <c:v>526.17700000000002</c:v>
                </c:pt>
                <c:pt idx="595">
                  <c:v>527.35599999999999</c:v>
                </c:pt>
                <c:pt idx="596">
                  <c:v>527.33100000000002</c:v>
                </c:pt>
                <c:pt idx="597">
                  <c:v>527.98800000000006</c:v>
                </c:pt>
                <c:pt idx="598">
                  <c:v>528.673</c:v>
                </c:pt>
                <c:pt idx="599">
                  <c:v>529.37</c:v>
                </c:pt>
                <c:pt idx="600">
                  <c:v>530.40300000000002</c:v>
                </c:pt>
                <c:pt idx="601">
                  <c:v>530.85299999999995</c:v>
                </c:pt>
                <c:pt idx="602">
                  <c:v>531.64400000000001</c:v>
                </c:pt>
                <c:pt idx="603">
                  <c:v>532.88099999999997</c:v>
                </c:pt>
                <c:pt idx="604">
                  <c:v>533.55100000000004</c:v>
                </c:pt>
                <c:pt idx="605">
                  <c:v>534.74900000000002</c:v>
                </c:pt>
                <c:pt idx="606">
                  <c:v>535.03599999999994</c:v>
                </c:pt>
                <c:pt idx="607">
                  <c:v>535.86599999999999</c:v>
                </c:pt>
                <c:pt idx="608">
                  <c:v>536.68100000000004</c:v>
                </c:pt>
                <c:pt idx="609">
                  <c:v>537.35199999999998</c:v>
                </c:pt>
                <c:pt idx="610">
                  <c:v>537.66499999999996</c:v>
                </c:pt>
                <c:pt idx="611">
                  <c:v>537.81500000000005</c:v>
                </c:pt>
                <c:pt idx="612">
                  <c:v>538.46199999999999</c:v>
                </c:pt>
                <c:pt idx="613">
                  <c:v>539.25800000000004</c:v>
                </c:pt>
                <c:pt idx="614">
                  <c:v>540.23599999999999</c:v>
                </c:pt>
                <c:pt idx="615">
                  <c:v>541.03700000000003</c:v>
                </c:pt>
                <c:pt idx="616">
                  <c:v>540.94100000000003</c:v>
                </c:pt>
                <c:pt idx="617">
                  <c:v>540.75699999999995</c:v>
                </c:pt>
                <c:pt idx="618">
                  <c:v>541.96900000000005</c:v>
                </c:pt>
                <c:pt idx="619">
                  <c:v>543.20399999999995</c:v>
                </c:pt>
                <c:pt idx="620">
                  <c:v>543.99800000000005</c:v>
                </c:pt>
                <c:pt idx="621">
                  <c:v>543.94399999999996</c:v>
                </c:pt>
                <c:pt idx="622">
                  <c:v>544.81700000000001</c:v>
                </c:pt>
                <c:pt idx="623">
                  <c:v>544.91499999999996</c:v>
                </c:pt>
                <c:pt idx="624">
                  <c:v>546.01199999999994</c:v>
                </c:pt>
                <c:pt idx="625">
                  <c:v>547.77499999999998</c:v>
                </c:pt>
                <c:pt idx="626">
                  <c:v>546.45399999999995</c:v>
                </c:pt>
                <c:pt idx="627">
                  <c:v>548.40300000000002</c:v>
                </c:pt>
                <c:pt idx="628">
                  <c:v>548.82100000000003</c:v>
                </c:pt>
                <c:pt idx="629">
                  <c:v>548.86400000000003</c:v>
                </c:pt>
                <c:pt idx="630">
                  <c:v>549.25699999999995</c:v>
                </c:pt>
                <c:pt idx="631">
                  <c:v>550.70600000000002</c:v>
                </c:pt>
                <c:pt idx="632">
                  <c:v>551.11500000000001</c:v>
                </c:pt>
                <c:pt idx="633">
                  <c:v>551.173</c:v>
                </c:pt>
                <c:pt idx="634">
                  <c:v>552.07600000000002</c:v>
                </c:pt>
                <c:pt idx="635">
                  <c:v>552.62400000000002</c:v>
                </c:pt>
                <c:pt idx="636">
                  <c:v>555.11900000000003</c:v>
                </c:pt>
                <c:pt idx="637">
                  <c:v>554.58600000000001</c:v>
                </c:pt>
                <c:pt idx="638">
                  <c:v>555.46100000000001</c:v>
                </c:pt>
                <c:pt idx="639">
                  <c:v>556.05600000000004</c:v>
                </c:pt>
                <c:pt idx="640">
                  <c:v>557.01400000000001</c:v>
                </c:pt>
                <c:pt idx="641">
                  <c:v>558.29899999999998</c:v>
                </c:pt>
                <c:pt idx="642">
                  <c:v>557.68399999999997</c:v>
                </c:pt>
                <c:pt idx="643">
                  <c:v>559.18200000000002</c:v>
                </c:pt>
                <c:pt idx="644">
                  <c:v>559.86300000000006</c:v>
                </c:pt>
                <c:pt idx="645">
                  <c:v>559.03599999999994</c:v>
                </c:pt>
                <c:pt idx="646">
                  <c:v>560.60199999999998</c:v>
                </c:pt>
                <c:pt idx="647">
                  <c:v>560.79100000000005</c:v>
                </c:pt>
                <c:pt idx="648">
                  <c:v>562.08500000000004</c:v>
                </c:pt>
                <c:pt idx="649">
                  <c:v>563.13099999999997</c:v>
                </c:pt>
                <c:pt idx="650">
                  <c:v>563.45799999999997</c:v>
                </c:pt>
                <c:pt idx="651">
                  <c:v>564.48400000000004</c:v>
                </c:pt>
                <c:pt idx="652">
                  <c:v>565.51499999999999</c:v>
                </c:pt>
                <c:pt idx="653">
                  <c:v>564.96900000000005</c:v>
                </c:pt>
                <c:pt idx="654">
                  <c:v>566.63599999999997</c:v>
                </c:pt>
                <c:pt idx="655">
                  <c:v>566.60699999999997</c:v>
                </c:pt>
                <c:pt idx="656">
                  <c:v>567.41399999999999</c:v>
                </c:pt>
                <c:pt idx="657">
                  <c:v>568.86099999999999</c:v>
                </c:pt>
                <c:pt idx="658">
                  <c:v>568.93399999999997</c:v>
                </c:pt>
                <c:pt idx="659">
                  <c:v>568.899</c:v>
                </c:pt>
                <c:pt idx="660">
                  <c:v>570.66399999999999</c:v>
                </c:pt>
                <c:pt idx="661">
                  <c:v>571.43700000000001</c:v>
                </c:pt>
                <c:pt idx="662">
                  <c:v>571.54300000000001</c:v>
                </c:pt>
                <c:pt idx="663">
                  <c:v>571.73800000000006</c:v>
                </c:pt>
                <c:pt idx="664">
                  <c:v>572.61199999999997</c:v>
                </c:pt>
                <c:pt idx="665">
                  <c:v>572.75099999999998</c:v>
                </c:pt>
                <c:pt idx="666">
                  <c:v>573.21600000000001</c:v>
                </c:pt>
                <c:pt idx="667">
                  <c:v>574.88599999999997</c:v>
                </c:pt>
                <c:pt idx="668">
                  <c:v>574.28</c:v>
                </c:pt>
                <c:pt idx="669">
                  <c:v>575.70000000000005</c:v>
                </c:pt>
                <c:pt idx="670">
                  <c:v>575.92499999999995</c:v>
                </c:pt>
                <c:pt idx="671">
                  <c:v>577.00599999999997</c:v>
                </c:pt>
                <c:pt idx="672">
                  <c:v>575.98</c:v>
                </c:pt>
                <c:pt idx="673">
                  <c:v>577.41499999999996</c:v>
                </c:pt>
                <c:pt idx="674">
                  <c:v>578.404</c:v>
                </c:pt>
                <c:pt idx="675">
                  <c:v>578.03700000000003</c:v>
                </c:pt>
                <c:pt idx="676">
                  <c:v>578.84400000000005</c:v>
                </c:pt>
                <c:pt idx="677">
                  <c:v>579.20299999999997</c:v>
                </c:pt>
                <c:pt idx="678">
                  <c:v>579.44799999999998</c:v>
                </c:pt>
                <c:pt idx="679">
                  <c:v>581.25199999999995</c:v>
                </c:pt>
                <c:pt idx="680">
                  <c:v>581.12400000000002</c:v>
                </c:pt>
                <c:pt idx="681">
                  <c:v>582.23599999999999</c:v>
                </c:pt>
                <c:pt idx="682">
                  <c:v>582.726</c:v>
                </c:pt>
                <c:pt idx="683">
                  <c:v>583.55700000000002</c:v>
                </c:pt>
                <c:pt idx="684">
                  <c:v>583.70600000000002</c:v>
                </c:pt>
                <c:pt idx="685">
                  <c:v>584.42600000000004</c:v>
                </c:pt>
                <c:pt idx="686">
                  <c:v>585.09799999999996</c:v>
                </c:pt>
                <c:pt idx="687">
                  <c:v>583.88099999999997</c:v>
                </c:pt>
                <c:pt idx="688">
                  <c:v>586.44100000000003</c:v>
                </c:pt>
                <c:pt idx="689">
                  <c:v>586.05100000000004</c:v>
                </c:pt>
                <c:pt idx="690">
                  <c:v>587.72199999999998</c:v>
                </c:pt>
                <c:pt idx="691">
                  <c:v>588.24300000000005</c:v>
                </c:pt>
                <c:pt idx="692">
                  <c:v>588.13199999999995</c:v>
                </c:pt>
                <c:pt idx="693">
                  <c:v>588.85599999999999</c:v>
                </c:pt>
                <c:pt idx="694">
                  <c:v>589.77800000000002</c:v>
                </c:pt>
                <c:pt idx="695">
                  <c:v>589.71400000000006</c:v>
                </c:pt>
                <c:pt idx="696">
                  <c:v>590.73900000000003</c:v>
                </c:pt>
                <c:pt idx="697">
                  <c:v>591.15099999999995</c:v>
                </c:pt>
                <c:pt idx="698">
                  <c:v>592.71299999999997</c:v>
                </c:pt>
                <c:pt idx="699">
                  <c:v>592.88599999999997</c:v>
                </c:pt>
                <c:pt idx="700">
                  <c:v>594.47199999999998</c:v>
                </c:pt>
                <c:pt idx="701">
                  <c:v>594.55700000000002</c:v>
                </c:pt>
                <c:pt idx="702">
                  <c:v>594.80799999999999</c:v>
                </c:pt>
                <c:pt idx="703">
                  <c:v>595.65300000000002</c:v>
                </c:pt>
                <c:pt idx="704">
                  <c:v>594.78899999999999</c:v>
                </c:pt>
                <c:pt idx="705">
                  <c:v>595.11900000000003</c:v>
                </c:pt>
                <c:pt idx="706">
                  <c:v>596.524</c:v>
                </c:pt>
                <c:pt idx="707">
                  <c:v>597.20399999999995</c:v>
                </c:pt>
                <c:pt idx="708">
                  <c:v>597.33900000000006</c:v>
                </c:pt>
                <c:pt idx="709">
                  <c:v>598.22699999999998</c:v>
                </c:pt>
                <c:pt idx="710">
                  <c:v>598.59400000000005</c:v>
                </c:pt>
                <c:pt idx="711">
                  <c:v>599.17600000000004</c:v>
                </c:pt>
                <c:pt idx="712">
                  <c:v>600.53200000000004</c:v>
                </c:pt>
                <c:pt idx="713">
                  <c:v>600.74099999999999</c:v>
                </c:pt>
                <c:pt idx="714">
                  <c:v>600.61500000000001</c:v>
                </c:pt>
                <c:pt idx="715">
                  <c:v>602.13499999999999</c:v>
                </c:pt>
                <c:pt idx="716">
                  <c:v>602.68700000000001</c:v>
                </c:pt>
                <c:pt idx="717">
                  <c:v>602.952</c:v>
                </c:pt>
                <c:pt idx="718">
                  <c:v>603.22</c:v>
                </c:pt>
                <c:pt idx="719">
                  <c:v>604.89499999999998</c:v>
                </c:pt>
                <c:pt idx="720">
                  <c:v>605.42999999999995</c:v>
                </c:pt>
                <c:pt idx="721">
                  <c:v>605.50400000000002</c:v>
                </c:pt>
                <c:pt idx="722">
                  <c:v>606.86500000000001</c:v>
                </c:pt>
                <c:pt idx="723">
                  <c:v>607.76700000000005</c:v>
                </c:pt>
                <c:pt idx="724">
                  <c:v>607.60400000000004</c:v>
                </c:pt>
                <c:pt idx="725">
                  <c:v>608.19399999999996</c:v>
                </c:pt>
                <c:pt idx="726">
                  <c:v>608.60799999999995</c:v>
                </c:pt>
                <c:pt idx="727">
                  <c:v>609.93399999999997</c:v>
                </c:pt>
                <c:pt idx="728">
                  <c:v>611.18200000000002</c:v>
                </c:pt>
                <c:pt idx="729">
                  <c:v>611.41399999999999</c:v>
                </c:pt>
                <c:pt idx="730">
                  <c:v>611.726</c:v>
                </c:pt>
                <c:pt idx="731">
                  <c:v>611.95000000000005</c:v>
                </c:pt>
                <c:pt idx="732">
                  <c:v>612.25099999999998</c:v>
                </c:pt>
                <c:pt idx="733">
                  <c:v>613.97799999999995</c:v>
                </c:pt>
                <c:pt idx="734">
                  <c:v>614.12699999999995</c:v>
                </c:pt>
                <c:pt idx="735">
                  <c:v>614.56100000000004</c:v>
                </c:pt>
                <c:pt idx="736">
                  <c:v>614.83600000000001</c:v>
                </c:pt>
                <c:pt idx="737">
                  <c:v>615.52599999999995</c:v>
                </c:pt>
                <c:pt idx="738">
                  <c:v>615.56899999999996</c:v>
                </c:pt>
                <c:pt idx="739">
                  <c:v>615.70799999999997</c:v>
                </c:pt>
                <c:pt idx="740">
                  <c:v>616.71100000000001</c:v>
                </c:pt>
                <c:pt idx="741">
                  <c:v>617.43499999999995</c:v>
                </c:pt>
                <c:pt idx="742">
                  <c:v>618.48099999999999</c:v>
                </c:pt>
                <c:pt idx="743">
                  <c:v>617.69899999999996</c:v>
                </c:pt>
                <c:pt idx="744">
                  <c:v>618.35599999999999</c:v>
                </c:pt>
                <c:pt idx="745">
                  <c:v>619.03499999999997</c:v>
                </c:pt>
                <c:pt idx="746">
                  <c:v>620.024</c:v>
                </c:pt>
                <c:pt idx="747">
                  <c:v>620.95799999999997</c:v>
                </c:pt>
                <c:pt idx="748">
                  <c:v>621.33399999999995</c:v>
                </c:pt>
                <c:pt idx="749">
                  <c:v>620.83699999999999</c:v>
                </c:pt>
                <c:pt idx="750">
                  <c:v>622.51</c:v>
                </c:pt>
                <c:pt idx="751">
                  <c:v>622.64800000000002</c:v>
                </c:pt>
                <c:pt idx="752">
                  <c:v>623.37099999999998</c:v>
                </c:pt>
                <c:pt idx="753">
                  <c:v>623.86099999999999</c:v>
                </c:pt>
                <c:pt idx="754">
                  <c:v>624.19299999999998</c:v>
                </c:pt>
                <c:pt idx="755">
                  <c:v>624.23699999999997</c:v>
                </c:pt>
                <c:pt idx="756">
                  <c:v>625.75800000000004</c:v>
                </c:pt>
                <c:pt idx="757">
                  <c:v>625.48699999999997</c:v>
                </c:pt>
                <c:pt idx="758">
                  <c:v>626.10299999999995</c:v>
                </c:pt>
                <c:pt idx="759">
                  <c:v>625.97</c:v>
                </c:pt>
                <c:pt idx="760">
                  <c:v>627.14800000000002</c:v>
                </c:pt>
                <c:pt idx="761">
                  <c:v>627.89800000000002</c:v>
                </c:pt>
                <c:pt idx="762">
                  <c:v>628.07600000000002</c:v>
                </c:pt>
                <c:pt idx="763">
                  <c:v>629.88099999999997</c:v>
                </c:pt>
                <c:pt idx="764">
                  <c:v>629.81799999999998</c:v>
                </c:pt>
                <c:pt idx="765">
                  <c:v>630.56799999999998</c:v>
                </c:pt>
                <c:pt idx="766">
                  <c:v>630.399</c:v>
                </c:pt>
                <c:pt idx="767">
                  <c:v>631.56399999999996</c:v>
                </c:pt>
                <c:pt idx="768">
                  <c:v>632.49</c:v>
                </c:pt>
                <c:pt idx="769">
                  <c:v>633.274</c:v>
                </c:pt>
                <c:pt idx="770">
                  <c:v>633.96</c:v>
                </c:pt>
                <c:pt idx="771">
                  <c:v>633.79499999999996</c:v>
                </c:pt>
                <c:pt idx="772">
                  <c:v>634.25300000000004</c:v>
                </c:pt>
                <c:pt idx="773">
                  <c:v>634.68799999999999</c:v>
                </c:pt>
                <c:pt idx="774">
                  <c:v>635.24599999999998</c:v>
                </c:pt>
                <c:pt idx="775">
                  <c:v>635.64</c:v>
                </c:pt>
                <c:pt idx="776">
                  <c:v>636.52499999999998</c:v>
                </c:pt>
                <c:pt idx="777">
                  <c:v>636.11800000000005</c:v>
                </c:pt>
                <c:pt idx="778">
                  <c:v>637.90300000000002</c:v>
                </c:pt>
                <c:pt idx="779">
                  <c:v>638.16899999999998</c:v>
                </c:pt>
                <c:pt idx="780">
                  <c:v>638.03300000000002</c:v>
                </c:pt>
                <c:pt idx="781">
                  <c:v>638.31100000000004</c:v>
                </c:pt>
                <c:pt idx="782">
                  <c:v>639.64499999999998</c:v>
                </c:pt>
                <c:pt idx="783">
                  <c:v>639.78</c:v>
                </c:pt>
                <c:pt idx="784">
                  <c:v>640.38199999999995</c:v>
                </c:pt>
                <c:pt idx="785">
                  <c:v>640.92999999999995</c:v>
                </c:pt>
                <c:pt idx="786">
                  <c:v>641.68399999999997</c:v>
                </c:pt>
                <c:pt idx="787">
                  <c:v>641.601</c:v>
                </c:pt>
                <c:pt idx="788">
                  <c:v>642.14700000000005</c:v>
                </c:pt>
                <c:pt idx="789">
                  <c:v>643.72199999999998</c:v>
                </c:pt>
                <c:pt idx="790">
                  <c:v>644.29200000000003</c:v>
                </c:pt>
                <c:pt idx="791">
                  <c:v>644.78300000000002</c:v>
                </c:pt>
                <c:pt idx="792">
                  <c:v>645.31399999999996</c:v>
                </c:pt>
                <c:pt idx="793">
                  <c:v>645.29399999999998</c:v>
                </c:pt>
                <c:pt idx="794">
                  <c:v>646.38699999999994</c:v>
                </c:pt>
                <c:pt idx="795">
                  <c:v>647.21299999999997</c:v>
                </c:pt>
                <c:pt idx="796">
                  <c:v>646.74300000000005</c:v>
                </c:pt>
                <c:pt idx="797">
                  <c:v>648.23</c:v>
                </c:pt>
                <c:pt idx="798">
                  <c:v>648.69899999999996</c:v>
                </c:pt>
                <c:pt idx="799">
                  <c:v>648.64599999999996</c:v>
                </c:pt>
                <c:pt idx="800">
                  <c:v>649.18899999999996</c:v>
                </c:pt>
                <c:pt idx="801">
                  <c:v>648.78599999999994</c:v>
                </c:pt>
                <c:pt idx="802">
                  <c:v>650.75699999999995</c:v>
                </c:pt>
                <c:pt idx="803">
                  <c:v>651.42200000000003</c:v>
                </c:pt>
                <c:pt idx="804">
                  <c:v>650.803</c:v>
                </c:pt>
                <c:pt idx="805">
                  <c:v>652.07299999999998</c:v>
                </c:pt>
                <c:pt idx="806">
                  <c:v>653.58799999999997</c:v>
                </c:pt>
                <c:pt idx="807">
                  <c:v>653.97799999999995</c:v>
                </c:pt>
                <c:pt idx="808">
                  <c:v>654.05999999999995</c:v>
                </c:pt>
                <c:pt idx="809">
                  <c:v>655.70399999999995</c:v>
                </c:pt>
                <c:pt idx="810">
                  <c:v>655.92899999999997</c:v>
                </c:pt>
                <c:pt idx="811">
                  <c:v>656.48099999999999</c:v>
                </c:pt>
                <c:pt idx="812">
                  <c:v>657.59500000000003</c:v>
                </c:pt>
                <c:pt idx="813">
                  <c:v>656.55499999999995</c:v>
                </c:pt>
                <c:pt idx="814">
                  <c:v>657.58199999999999</c:v>
                </c:pt>
                <c:pt idx="815">
                  <c:v>658.72699999999998</c:v>
                </c:pt>
                <c:pt idx="816">
                  <c:v>659.08100000000002</c:v>
                </c:pt>
                <c:pt idx="817">
                  <c:v>660.10500000000002</c:v>
                </c:pt>
                <c:pt idx="818">
                  <c:v>660.81399999999996</c:v>
                </c:pt>
                <c:pt idx="819">
                  <c:v>661.76900000000001</c:v>
                </c:pt>
                <c:pt idx="820">
                  <c:v>661.298</c:v>
                </c:pt>
                <c:pt idx="821">
                  <c:v>662.22199999999998</c:v>
                </c:pt>
                <c:pt idx="822">
                  <c:v>662.56600000000003</c:v>
                </c:pt>
                <c:pt idx="823">
                  <c:v>663.851</c:v>
                </c:pt>
                <c:pt idx="824">
                  <c:v>663.88900000000001</c:v>
                </c:pt>
                <c:pt idx="825">
                  <c:v>665.13199999999995</c:v>
                </c:pt>
                <c:pt idx="826">
                  <c:v>665.40200000000004</c:v>
                </c:pt>
                <c:pt idx="827">
                  <c:v>666.39499999999998</c:v>
                </c:pt>
                <c:pt idx="828">
                  <c:v>667.09100000000001</c:v>
                </c:pt>
                <c:pt idx="829">
                  <c:v>667.13800000000003</c:v>
                </c:pt>
                <c:pt idx="830">
                  <c:v>668.072</c:v>
                </c:pt>
                <c:pt idx="831">
                  <c:v>668.44500000000005</c:v>
                </c:pt>
                <c:pt idx="832">
                  <c:v>670.09500000000003</c:v>
                </c:pt>
                <c:pt idx="833">
                  <c:v>670.81799999999998</c:v>
                </c:pt>
                <c:pt idx="834">
                  <c:v>671.54499999999996</c:v>
                </c:pt>
                <c:pt idx="835">
                  <c:v>671.72799999999995</c:v>
                </c:pt>
                <c:pt idx="836">
                  <c:v>672.04200000000003</c:v>
                </c:pt>
                <c:pt idx="837">
                  <c:v>672.41700000000003</c:v>
                </c:pt>
                <c:pt idx="838">
                  <c:v>673.46699999999998</c:v>
                </c:pt>
                <c:pt idx="839">
                  <c:v>673.69899999999996</c:v>
                </c:pt>
                <c:pt idx="840">
                  <c:v>673.98800000000006</c:v>
                </c:pt>
                <c:pt idx="841">
                  <c:v>675.1</c:v>
                </c:pt>
                <c:pt idx="842">
                  <c:v>675.32600000000002</c:v>
                </c:pt>
                <c:pt idx="843">
                  <c:v>675.36900000000003</c:v>
                </c:pt>
                <c:pt idx="844">
                  <c:v>676.75800000000004</c:v>
                </c:pt>
                <c:pt idx="845">
                  <c:v>676.90599999999995</c:v>
                </c:pt>
                <c:pt idx="846">
                  <c:v>676.31299999999999</c:v>
                </c:pt>
                <c:pt idx="847">
                  <c:v>677.76599999999996</c:v>
                </c:pt>
                <c:pt idx="848">
                  <c:v>677.41099999999994</c:v>
                </c:pt>
                <c:pt idx="849">
                  <c:v>677.83</c:v>
                </c:pt>
                <c:pt idx="850">
                  <c:v>678.83500000000004</c:v>
                </c:pt>
                <c:pt idx="851">
                  <c:v>678.89700000000005</c:v>
                </c:pt>
                <c:pt idx="852">
                  <c:v>679.76099999999997</c:v>
                </c:pt>
                <c:pt idx="853">
                  <c:v>680.01700000000005</c:v>
                </c:pt>
                <c:pt idx="854">
                  <c:v>681.13699999999994</c:v>
                </c:pt>
                <c:pt idx="855">
                  <c:v>682.24</c:v>
                </c:pt>
                <c:pt idx="856">
                  <c:v>682.86400000000003</c:v>
                </c:pt>
                <c:pt idx="857">
                  <c:v>683.43700000000001</c:v>
                </c:pt>
                <c:pt idx="858">
                  <c:v>684.62</c:v>
                </c:pt>
                <c:pt idx="859">
                  <c:v>684.94100000000003</c:v>
                </c:pt>
                <c:pt idx="860">
                  <c:v>685.50900000000001</c:v>
                </c:pt>
                <c:pt idx="861">
                  <c:v>686.16</c:v>
                </c:pt>
                <c:pt idx="862">
                  <c:v>686.83699999999999</c:v>
                </c:pt>
                <c:pt idx="863">
                  <c:v>687.26499999999999</c:v>
                </c:pt>
                <c:pt idx="864">
                  <c:v>688.221</c:v>
                </c:pt>
                <c:pt idx="865">
                  <c:v>688.505</c:v>
                </c:pt>
                <c:pt idx="866">
                  <c:v>689.80499999999995</c:v>
                </c:pt>
                <c:pt idx="867">
                  <c:v>690.76</c:v>
                </c:pt>
                <c:pt idx="868">
                  <c:v>690.64800000000002</c:v>
                </c:pt>
                <c:pt idx="869">
                  <c:v>690.64800000000002</c:v>
                </c:pt>
                <c:pt idx="870">
                  <c:v>691.89400000000001</c:v>
                </c:pt>
                <c:pt idx="871">
                  <c:v>692.21100000000001</c:v>
                </c:pt>
                <c:pt idx="872">
                  <c:v>692.74900000000002</c:v>
                </c:pt>
                <c:pt idx="873">
                  <c:v>693.17899999999997</c:v>
                </c:pt>
                <c:pt idx="874">
                  <c:v>693.74099999999999</c:v>
                </c:pt>
                <c:pt idx="875">
                  <c:v>694.50599999999997</c:v>
                </c:pt>
                <c:pt idx="876">
                  <c:v>694.96799999999996</c:v>
                </c:pt>
                <c:pt idx="877">
                  <c:v>696.37800000000004</c:v>
                </c:pt>
                <c:pt idx="878">
                  <c:v>696.83900000000006</c:v>
                </c:pt>
                <c:pt idx="879">
                  <c:v>697.77099999999996</c:v>
                </c:pt>
                <c:pt idx="880">
                  <c:v>698.80399999999997</c:v>
                </c:pt>
                <c:pt idx="881">
                  <c:v>698.93499999999995</c:v>
                </c:pt>
                <c:pt idx="882">
                  <c:v>699.57399999999996</c:v>
                </c:pt>
                <c:pt idx="883">
                  <c:v>700.97799999999995</c:v>
                </c:pt>
                <c:pt idx="884">
                  <c:v>700.09400000000005</c:v>
                </c:pt>
                <c:pt idx="885">
                  <c:v>701.8</c:v>
                </c:pt>
                <c:pt idx="886">
                  <c:v>702.30499999999995</c:v>
                </c:pt>
                <c:pt idx="887">
                  <c:v>702.50599999999997</c:v>
                </c:pt>
                <c:pt idx="888">
                  <c:v>703.24699999999996</c:v>
                </c:pt>
                <c:pt idx="889">
                  <c:v>703.75300000000004</c:v>
                </c:pt>
                <c:pt idx="890">
                  <c:v>705.38099999999997</c:v>
                </c:pt>
                <c:pt idx="891">
                  <c:v>705.71100000000001</c:v>
                </c:pt>
                <c:pt idx="892">
                  <c:v>705.39300000000003</c:v>
                </c:pt>
                <c:pt idx="893">
                  <c:v>705.86800000000005</c:v>
                </c:pt>
                <c:pt idx="894">
                  <c:v>707.31200000000001</c:v>
                </c:pt>
                <c:pt idx="895">
                  <c:v>707.88900000000001</c:v>
                </c:pt>
                <c:pt idx="896">
                  <c:v>708.15</c:v>
                </c:pt>
                <c:pt idx="897">
                  <c:v>707.95100000000002</c:v>
                </c:pt>
                <c:pt idx="898">
                  <c:v>709.11199999999997</c:v>
                </c:pt>
                <c:pt idx="899">
                  <c:v>709.86900000000003</c:v>
                </c:pt>
                <c:pt idx="900">
                  <c:v>711.12400000000002</c:v>
                </c:pt>
                <c:pt idx="901">
                  <c:v>711.49599999999998</c:v>
                </c:pt>
                <c:pt idx="902">
                  <c:v>712.327</c:v>
                </c:pt>
                <c:pt idx="903">
                  <c:v>712.07600000000002</c:v>
                </c:pt>
                <c:pt idx="904">
                  <c:v>712.57399999999996</c:v>
                </c:pt>
                <c:pt idx="905">
                  <c:v>713.178</c:v>
                </c:pt>
                <c:pt idx="906">
                  <c:v>714.53599999999994</c:v>
                </c:pt>
                <c:pt idx="907">
                  <c:v>714.83100000000002</c:v>
                </c:pt>
                <c:pt idx="908">
                  <c:v>715.46699999999998</c:v>
                </c:pt>
                <c:pt idx="909">
                  <c:v>716.34299999999996</c:v>
                </c:pt>
                <c:pt idx="910">
                  <c:v>717.66899999999998</c:v>
                </c:pt>
                <c:pt idx="911">
                  <c:v>716.22900000000004</c:v>
                </c:pt>
                <c:pt idx="912">
                  <c:v>717.88699999999994</c:v>
                </c:pt>
                <c:pt idx="913">
                  <c:v>718.58399999999995</c:v>
                </c:pt>
                <c:pt idx="914">
                  <c:v>719.08600000000001</c:v>
                </c:pt>
                <c:pt idx="915">
                  <c:v>719.80899999999997</c:v>
                </c:pt>
                <c:pt idx="916">
                  <c:v>719.76499999999999</c:v>
                </c:pt>
                <c:pt idx="917">
                  <c:v>721.17600000000004</c:v>
                </c:pt>
                <c:pt idx="918">
                  <c:v>722.07899999999995</c:v>
                </c:pt>
                <c:pt idx="919">
                  <c:v>722.76700000000005</c:v>
                </c:pt>
                <c:pt idx="920">
                  <c:v>722.75300000000004</c:v>
                </c:pt>
                <c:pt idx="921">
                  <c:v>723.87900000000002</c:v>
                </c:pt>
                <c:pt idx="922">
                  <c:v>724.67</c:v>
                </c:pt>
                <c:pt idx="923">
                  <c:v>726.63199999999995</c:v>
                </c:pt>
                <c:pt idx="924">
                  <c:v>725.87099999999998</c:v>
                </c:pt>
                <c:pt idx="925">
                  <c:v>727.24699999999996</c:v>
                </c:pt>
                <c:pt idx="926">
                  <c:v>727.83199999999999</c:v>
                </c:pt>
                <c:pt idx="927">
                  <c:v>727.38699999999994</c:v>
                </c:pt>
                <c:pt idx="928">
                  <c:v>729.39400000000001</c:v>
                </c:pt>
                <c:pt idx="929">
                  <c:v>729.29399999999998</c:v>
                </c:pt>
                <c:pt idx="930">
                  <c:v>729.197</c:v>
                </c:pt>
                <c:pt idx="931">
                  <c:v>731.16899999999998</c:v>
                </c:pt>
                <c:pt idx="932">
                  <c:v>730.476</c:v>
                </c:pt>
                <c:pt idx="933">
                  <c:v>731.62099999999998</c:v>
                </c:pt>
                <c:pt idx="934">
                  <c:v>733.09100000000001</c:v>
                </c:pt>
                <c:pt idx="935">
                  <c:v>732.91800000000001</c:v>
                </c:pt>
                <c:pt idx="936">
                  <c:v>733.45899999999995</c:v>
                </c:pt>
                <c:pt idx="937">
                  <c:v>734.91099999999994</c:v>
                </c:pt>
                <c:pt idx="938">
                  <c:v>733.53200000000004</c:v>
                </c:pt>
                <c:pt idx="939">
                  <c:v>735.04899999999998</c:v>
                </c:pt>
                <c:pt idx="940">
                  <c:v>735.95500000000004</c:v>
                </c:pt>
                <c:pt idx="941">
                  <c:v>735.78700000000003</c:v>
                </c:pt>
                <c:pt idx="942">
                  <c:v>736.42700000000002</c:v>
                </c:pt>
                <c:pt idx="943">
                  <c:v>737.05</c:v>
                </c:pt>
                <c:pt idx="944">
                  <c:v>737.96199999999999</c:v>
                </c:pt>
                <c:pt idx="945">
                  <c:v>739.49599999999998</c:v>
                </c:pt>
                <c:pt idx="946">
                  <c:v>738.31600000000003</c:v>
                </c:pt>
                <c:pt idx="947">
                  <c:v>739.13099999999997</c:v>
                </c:pt>
                <c:pt idx="948">
                  <c:v>740.59900000000005</c:v>
                </c:pt>
                <c:pt idx="949">
                  <c:v>740.71</c:v>
                </c:pt>
                <c:pt idx="950">
                  <c:v>741.06200000000001</c:v>
                </c:pt>
                <c:pt idx="951">
                  <c:v>741.29399999999998</c:v>
                </c:pt>
                <c:pt idx="952">
                  <c:v>742.06200000000001</c:v>
                </c:pt>
                <c:pt idx="953">
                  <c:v>742.73199999999997</c:v>
                </c:pt>
                <c:pt idx="954">
                  <c:v>742.75199999999995</c:v>
                </c:pt>
                <c:pt idx="955">
                  <c:v>743.59500000000003</c:v>
                </c:pt>
                <c:pt idx="956">
                  <c:v>744.63300000000004</c:v>
                </c:pt>
                <c:pt idx="957">
                  <c:v>745.10799999999995</c:v>
                </c:pt>
                <c:pt idx="958">
                  <c:v>744.50800000000004</c:v>
                </c:pt>
                <c:pt idx="959">
                  <c:v>745.80899999999997</c:v>
                </c:pt>
                <c:pt idx="960">
                  <c:v>746.09</c:v>
                </c:pt>
                <c:pt idx="961">
                  <c:v>748.54600000000005</c:v>
                </c:pt>
                <c:pt idx="962">
                  <c:v>747.84299999999996</c:v>
                </c:pt>
                <c:pt idx="963">
                  <c:v>749.173</c:v>
                </c:pt>
                <c:pt idx="964">
                  <c:v>749.49300000000005</c:v>
                </c:pt>
                <c:pt idx="965">
                  <c:v>750.11300000000006</c:v>
                </c:pt>
                <c:pt idx="966">
                  <c:v>749.91899999999998</c:v>
                </c:pt>
                <c:pt idx="967">
                  <c:v>751.49800000000005</c:v>
                </c:pt>
                <c:pt idx="968">
                  <c:v>751.88800000000003</c:v>
                </c:pt>
                <c:pt idx="969">
                  <c:v>752.97299999999996</c:v>
                </c:pt>
                <c:pt idx="970">
                  <c:v>752.49400000000003</c:v>
                </c:pt>
                <c:pt idx="971">
                  <c:v>753.58199999999999</c:v>
                </c:pt>
                <c:pt idx="972">
                  <c:v>753.68700000000001</c:v>
                </c:pt>
                <c:pt idx="973">
                  <c:v>754.38699999999994</c:v>
                </c:pt>
                <c:pt idx="974">
                  <c:v>754.76700000000005</c:v>
                </c:pt>
                <c:pt idx="975">
                  <c:v>755.60500000000002</c:v>
                </c:pt>
                <c:pt idx="976">
                  <c:v>757.29899999999998</c:v>
                </c:pt>
                <c:pt idx="977">
                  <c:v>756.995</c:v>
                </c:pt>
                <c:pt idx="978">
                  <c:v>758.27499999999998</c:v>
                </c:pt>
                <c:pt idx="979">
                  <c:v>758.39</c:v>
                </c:pt>
                <c:pt idx="980">
                  <c:v>759.51300000000003</c:v>
                </c:pt>
                <c:pt idx="981">
                  <c:v>759.68799999999999</c:v>
                </c:pt>
                <c:pt idx="982">
                  <c:v>759.76599999999996</c:v>
                </c:pt>
                <c:pt idx="983">
                  <c:v>761.80399999999997</c:v>
                </c:pt>
                <c:pt idx="984">
                  <c:v>761.93399999999997</c:v>
                </c:pt>
                <c:pt idx="985">
                  <c:v>762.11800000000005</c:v>
                </c:pt>
                <c:pt idx="986">
                  <c:v>762.32899999999995</c:v>
                </c:pt>
                <c:pt idx="987">
                  <c:v>762.798</c:v>
                </c:pt>
                <c:pt idx="988">
                  <c:v>764.91899999999998</c:v>
                </c:pt>
                <c:pt idx="989">
                  <c:v>764.70399999999995</c:v>
                </c:pt>
                <c:pt idx="990">
                  <c:v>764.49400000000003</c:v>
                </c:pt>
                <c:pt idx="991">
                  <c:v>765.60500000000002</c:v>
                </c:pt>
                <c:pt idx="992">
                  <c:v>766.95500000000004</c:v>
                </c:pt>
                <c:pt idx="993">
                  <c:v>768.04700000000003</c:v>
                </c:pt>
                <c:pt idx="994">
                  <c:v>767.72400000000005</c:v>
                </c:pt>
                <c:pt idx="995">
                  <c:v>768.25300000000004</c:v>
                </c:pt>
                <c:pt idx="996">
                  <c:v>769.82799999999997</c:v>
                </c:pt>
                <c:pt idx="997">
                  <c:v>769.96500000000003</c:v>
                </c:pt>
                <c:pt idx="998">
                  <c:v>770.18299999999999</c:v>
                </c:pt>
                <c:pt idx="999">
                  <c:v>771.20500000000004</c:v>
                </c:pt>
                <c:pt idx="1000">
                  <c:v>771.77599999999995</c:v>
                </c:pt>
                <c:pt idx="1001">
                  <c:v>772.76800000000003</c:v>
                </c:pt>
                <c:pt idx="1002">
                  <c:v>773.47400000000005</c:v>
                </c:pt>
                <c:pt idx="1003">
                  <c:v>773.59400000000005</c:v>
                </c:pt>
                <c:pt idx="1004">
                  <c:v>773.95299999999997</c:v>
                </c:pt>
                <c:pt idx="1005">
                  <c:v>775.52099999999996</c:v>
                </c:pt>
                <c:pt idx="1006">
                  <c:v>776.471</c:v>
                </c:pt>
                <c:pt idx="1007">
                  <c:v>776.36900000000003</c:v>
                </c:pt>
                <c:pt idx="1008">
                  <c:v>776.44299999999998</c:v>
                </c:pt>
                <c:pt idx="1009">
                  <c:v>777.34699999999998</c:v>
                </c:pt>
                <c:pt idx="1010">
                  <c:v>778.56700000000001</c:v>
                </c:pt>
                <c:pt idx="1011">
                  <c:v>778.74300000000005</c:v>
                </c:pt>
                <c:pt idx="1012">
                  <c:v>779.06600000000003</c:v>
                </c:pt>
                <c:pt idx="1013">
                  <c:v>780.31200000000001</c:v>
                </c:pt>
                <c:pt idx="1014">
                  <c:v>780.16099999999994</c:v>
                </c:pt>
                <c:pt idx="1015">
                  <c:v>780.94</c:v>
                </c:pt>
                <c:pt idx="1016">
                  <c:v>782.048</c:v>
                </c:pt>
                <c:pt idx="1017">
                  <c:v>781.69299999999998</c:v>
                </c:pt>
                <c:pt idx="1018">
                  <c:v>782.08500000000004</c:v>
                </c:pt>
                <c:pt idx="1019">
                  <c:v>784.28099999999995</c:v>
                </c:pt>
                <c:pt idx="1020">
                  <c:v>784.42600000000004</c:v>
                </c:pt>
                <c:pt idx="1021">
                  <c:v>784.69100000000003</c:v>
                </c:pt>
                <c:pt idx="1022">
                  <c:v>785.05799999999999</c:v>
                </c:pt>
                <c:pt idx="1023">
                  <c:v>785.30200000000002</c:v>
                </c:pt>
                <c:pt idx="1024">
                  <c:v>786.39300000000003</c:v>
                </c:pt>
                <c:pt idx="1025">
                  <c:v>786.65</c:v>
                </c:pt>
                <c:pt idx="1026">
                  <c:v>787.96199999999999</c:v>
                </c:pt>
                <c:pt idx="1027">
                  <c:v>788.60500000000002</c:v>
                </c:pt>
                <c:pt idx="1028">
                  <c:v>789.01400000000001</c:v>
                </c:pt>
                <c:pt idx="1029">
                  <c:v>790.46699999999998</c:v>
                </c:pt>
                <c:pt idx="1030">
                  <c:v>790.49300000000005</c:v>
                </c:pt>
                <c:pt idx="1031">
                  <c:v>790.42899999999997</c:v>
                </c:pt>
                <c:pt idx="1032">
                  <c:v>792.32</c:v>
                </c:pt>
                <c:pt idx="1033">
                  <c:v>792.67899999999997</c:v>
                </c:pt>
                <c:pt idx="1034">
                  <c:v>792.45899999999995</c:v>
                </c:pt>
                <c:pt idx="1035">
                  <c:v>793.99199999999996</c:v>
                </c:pt>
                <c:pt idx="1036">
                  <c:v>795.11300000000006</c:v>
                </c:pt>
                <c:pt idx="1037">
                  <c:v>794.66</c:v>
                </c:pt>
                <c:pt idx="1038">
                  <c:v>795.61199999999997</c:v>
                </c:pt>
                <c:pt idx="1039">
                  <c:v>796.21400000000006</c:v>
                </c:pt>
                <c:pt idx="1040">
                  <c:v>797.55899999999997</c:v>
                </c:pt>
                <c:pt idx="1041">
                  <c:v>797.72400000000005</c:v>
                </c:pt>
                <c:pt idx="1042">
                  <c:v>798.10299999999995</c:v>
                </c:pt>
                <c:pt idx="1043">
                  <c:v>799.54899999999998</c:v>
                </c:pt>
                <c:pt idx="1044">
                  <c:v>799.40300000000002</c:v>
                </c:pt>
                <c:pt idx="1045">
                  <c:v>800.49199999999996</c:v>
                </c:pt>
                <c:pt idx="1046">
                  <c:v>799.97799999999995</c:v>
                </c:pt>
                <c:pt idx="1047">
                  <c:v>800.596</c:v>
                </c:pt>
                <c:pt idx="1048">
                  <c:v>802.21799999999996</c:v>
                </c:pt>
                <c:pt idx="1049">
                  <c:v>802.51300000000003</c:v>
                </c:pt>
                <c:pt idx="1050">
                  <c:v>803.15599999999995</c:v>
                </c:pt>
                <c:pt idx="1051">
                  <c:v>803.27</c:v>
                </c:pt>
                <c:pt idx="1052">
                  <c:v>803.53599999999994</c:v>
                </c:pt>
                <c:pt idx="1053">
                  <c:v>804.59100000000001</c:v>
                </c:pt>
                <c:pt idx="1054">
                  <c:v>805.52300000000002</c:v>
                </c:pt>
                <c:pt idx="1055">
                  <c:v>805.44299999999998</c:v>
                </c:pt>
                <c:pt idx="1056">
                  <c:v>805.61199999999997</c:v>
                </c:pt>
                <c:pt idx="1057">
                  <c:v>807.51199999999994</c:v>
                </c:pt>
                <c:pt idx="1058">
                  <c:v>807.72199999999998</c:v>
                </c:pt>
                <c:pt idx="1059">
                  <c:v>807.88099999999997</c:v>
                </c:pt>
                <c:pt idx="1060">
                  <c:v>808.87199999999996</c:v>
                </c:pt>
                <c:pt idx="1061">
                  <c:v>809.05499999999995</c:v>
                </c:pt>
                <c:pt idx="1062">
                  <c:v>810.08100000000002</c:v>
                </c:pt>
                <c:pt idx="1063">
                  <c:v>810.48099999999999</c:v>
                </c:pt>
                <c:pt idx="1064">
                  <c:v>811.40099999999995</c:v>
                </c:pt>
                <c:pt idx="1065">
                  <c:v>813.06</c:v>
                </c:pt>
                <c:pt idx="1066">
                  <c:v>813.36099999999999</c:v>
                </c:pt>
                <c:pt idx="1067">
                  <c:v>814.54</c:v>
                </c:pt>
                <c:pt idx="1068">
                  <c:v>813.529</c:v>
                </c:pt>
                <c:pt idx="1069">
                  <c:v>814.64800000000002</c:v>
                </c:pt>
                <c:pt idx="1070">
                  <c:v>815.44799999999998</c:v>
                </c:pt>
                <c:pt idx="1071">
                  <c:v>817.33500000000004</c:v>
                </c:pt>
                <c:pt idx="1072">
                  <c:v>816.03200000000004</c:v>
                </c:pt>
                <c:pt idx="1073">
                  <c:v>817.97400000000005</c:v>
                </c:pt>
                <c:pt idx="1074">
                  <c:v>817.279</c:v>
                </c:pt>
                <c:pt idx="1075">
                  <c:v>819.07299999999998</c:v>
                </c:pt>
                <c:pt idx="1076">
                  <c:v>819.32399999999996</c:v>
                </c:pt>
                <c:pt idx="1077">
                  <c:v>819.85299999999995</c:v>
                </c:pt>
                <c:pt idx="1078">
                  <c:v>821.67100000000005</c:v>
                </c:pt>
                <c:pt idx="1079">
                  <c:v>821.53800000000001</c:v>
                </c:pt>
                <c:pt idx="1080">
                  <c:v>824.46799999999996</c:v>
                </c:pt>
                <c:pt idx="1081">
                  <c:v>823.649</c:v>
                </c:pt>
                <c:pt idx="1082">
                  <c:v>824.86099999999999</c:v>
                </c:pt>
                <c:pt idx="1083">
                  <c:v>824.673</c:v>
                </c:pt>
                <c:pt idx="1084">
                  <c:v>826.11300000000006</c:v>
                </c:pt>
                <c:pt idx="1085">
                  <c:v>827.10199999999998</c:v>
                </c:pt>
                <c:pt idx="1086">
                  <c:v>826.88699999999994</c:v>
                </c:pt>
                <c:pt idx="1087">
                  <c:v>828.15499999999997</c:v>
                </c:pt>
                <c:pt idx="1088">
                  <c:v>828.89499999999998</c:v>
                </c:pt>
                <c:pt idx="1089">
                  <c:v>830.1</c:v>
                </c:pt>
                <c:pt idx="1090">
                  <c:v>830.45899999999995</c:v>
                </c:pt>
                <c:pt idx="1091">
                  <c:v>831.86900000000003</c:v>
                </c:pt>
                <c:pt idx="1092">
                  <c:v>831.58399999999995</c:v>
                </c:pt>
                <c:pt idx="1093">
                  <c:v>832.72199999999998</c:v>
                </c:pt>
                <c:pt idx="1094">
                  <c:v>834.245</c:v>
                </c:pt>
                <c:pt idx="1095">
                  <c:v>834.84100000000001</c:v>
                </c:pt>
                <c:pt idx="1096">
                  <c:v>835.08799999999997</c:v>
                </c:pt>
                <c:pt idx="1097">
                  <c:v>836.14800000000002</c:v>
                </c:pt>
                <c:pt idx="1098">
                  <c:v>836.36400000000003</c:v>
                </c:pt>
                <c:pt idx="1099">
                  <c:v>837.31299999999999</c:v>
                </c:pt>
                <c:pt idx="1100">
                  <c:v>838.33799999999997</c:v>
                </c:pt>
                <c:pt idx="1101">
                  <c:v>839.61900000000003</c:v>
                </c:pt>
                <c:pt idx="1102">
                  <c:v>839.26400000000001</c:v>
                </c:pt>
                <c:pt idx="1103">
                  <c:v>839.36099999999999</c:v>
                </c:pt>
                <c:pt idx="1104">
                  <c:v>840.79300000000001</c:v>
                </c:pt>
                <c:pt idx="1105">
                  <c:v>841.15</c:v>
                </c:pt>
                <c:pt idx="1106">
                  <c:v>842.15899999999999</c:v>
                </c:pt>
                <c:pt idx="1107">
                  <c:v>842.23699999999997</c:v>
                </c:pt>
                <c:pt idx="1108">
                  <c:v>844.36500000000001</c:v>
                </c:pt>
                <c:pt idx="1109">
                  <c:v>844.66300000000001</c:v>
                </c:pt>
                <c:pt idx="1110">
                  <c:v>843.71699999999998</c:v>
                </c:pt>
                <c:pt idx="1111">
                  <c:v>844.79300000000001</c:v>
                </c:pt>
                <c:pt idx="1112">
                  <c:v>846.27</c:v>
                </c:pt>
                <c:pt idx="1113">
                  <c:v>846.59</c:v>
                </c:pt>
                <c:pt idx="1114">
                  <c:v>847.59500000000003</c:v>
                </c:pt>
                <c:pt idx="1115">
                  <c:v>847.93200000000002</c:v>
                </c:pt>
                <c:pt idx="1116">
                  <c:v>849.26099999999997</c:v>
                </c:pt>
                <c:pt idx="1117">
                  <c:v>849.73199999999997</c:v>
                </c:pt>
                <c:pt idx="1118">
                  <c:v>849.27700000000004</c:v>
                </c:pt>
                <c:pt idx="1119">
                  <c:v>850.19200000000001</c:v>
                </c:pt>
                <c:pt idx="1120">
                  <c:v>850.774</c:v>
                </c:pt>
                <c:pt idx="1121">
                  <c:v>850.41399999999999</c:v>
                </c:pt>
                <c:pt idx="1122">
                  <c:v>852.27599999999995</c:v>
                </c:pt>
                <c:pt idx="1123">
                  <c:v>853.15099999999995</c:v>
                </c:pt>
                <c:pt idx="1124">
                  <c:v>853.98099999999999</c:v>
                </c:pt>
                <c:pt idx="1125">
                  <c:v>854.4</c:v>
                </c:pt>
                <c:pt idx="1126">
                  <c:v>855.27599999999995</c:v>
                </c:pt>
                <c:pt idx="1127">
                  <c:v>855.95899999999995</c:v>
                </c:pt>
                <c:pt idx="1128">
                  <c:v>855.81399999999996</c:v>
                </c:pt>
                <c:pt idx="1129">
                  <c:v>855.99</c:v>
                </c:pt>
                <c:pt idx="1130">
                  <c:v>856.10799999999995</c:v>
                </c:pt>
                <c:pt idx="1131">
                  <c:v>856.73</c:v>
                </c:pt>
                <c:pt idx="1132">
                  <c:v>857.03300000000002</c:v>
                </c:pt>
                <c:pt idx="1133">
                  <c:v>858.24400000000003</c:v>
                </c:pt>
                <c:pt idx="1134">
                  <c:v>858.86599999999999</c:v>
                </c:pt>
                <c:pt idx="1135">
                  <c:v>859.83299999999997</c:v>
                </c:pt>
                <c:pt idx="1136">
                  <c:v>860.46600000000001</c:v>
                </c:pt>
                <c:pt idx="1137">
                  <c:v>861.16700000000003</c:v>
                </c:pt>
                <c:pt idx="1138">
                  <c:v>862.64400000000001</c:v>
                </c:pt>
                <c:pt idx="1139">
                  <c:v>863.56500000000005</c:v>
                </c:pt>
                <c:pt idx="1140">
                  <c:v>862.76300000000003</c:v>
                </c:pt>
                <c:pt idx="1141">
                  <c:v>864.22500000000002</c:v>
                </c:pt>
                <c:pt idx="1142">
                  <c:v>865.13400000000001</c:v>
                </c:pt>
                <c:pt idx="1143">
                  <c:v>866.14700000000005</c:v>
                </c:pt>
                <c:pt idx="1144">
                  <c:v>866.53300000000002</c:v>
                </c:pt>
                <c:pt idx="1145">
                  <c:v>866.75400000000002</c:v>
                </c:pt>
                <c:pt idx="1146">
                  <c:v>867.86099999999999</c:v>
                </c:pt>
                <c:pt idx="1147">
                  <c:v>868.32799999999997</c:v>
                </c:pt>
                <c:pt idx="1148">
                  <c:v>868.53700000000003</c:v>
                </c:pt>
                <c:pt idx="1149">
                  <c:v>868.779</c:v>
                </c:pt>
                <c:pt idx="1150">
                  <c:v>870.13099999999997</c:v>
                </c:pt>
                <c:pt idx="1151">
                  <c:v>869.86699999999996</c:v>
                </c:pt>
                <c:pt idx="1152">
                  <c:v>871.15300000000002</c:v>
                </c:pt>
                <c:pt idx="1153">
                  <c:v>871.5</c:v>
                </c:pt>
                <c:pt idx="1154">
                  <c:v>873.36</c:v>
                </c:pt>
                <c:pt idx="1155">
                  <c:v>873.62</c:v>
                </c:pt>
                <c:pt idx="1156">
                  <c:v>873.41300000000001</c:v>
                </c:pt>
                <c:pt idx="1157">
                  <c:v>874.13</c:v>
                </c:pt>
                <c:pt idx="1158">
                  <c:v>875.245</c:v>
                </c:pt>
                <c:pt idx="1159">
                  <c:v>876.27700000000004</c:v>
                </c:pt>
                <c:pt idx="1160">
                  <c:v>875.96900000000005</c:v>
                </c:pt>
                <c:pt idx="1161">
                  <c:v>876.54600000000005</c:v>
                </c:pt>
                <c:pt idx="1162">
                  <c:v>877.54100000000005</c:v>
                </c:pt>
                <c:pt idx="1163">
                  <c:v>877.00699999999995</c:v>
                </c:pt>
                <c:pt idx="1164">
                  <c:v>878.33699999999999</c:v>
                </c:pt>
                <c:pt idx="1165">
                  <c:v>878.47699999999998</c:v>
                </c:pt>
                <c:pt idx="1166">
                  <c:v>879.83100000000002</c:v>
                </c:pt>
                <c:pt idx="1167">
                  <c:v>879.85799999999995</c:v>
                </c:pt>
                <c:pt idx="1168">
                  <c:v>879.93299999999999</c:v>
                </c:pt>
                <c:pt idx="1169">
                  <c:v>880.77</c:v>
                </c:pt>
                <c:pt idx="1170">
                  <c:v>881.44799999999998</c:v>
                </c:pt>
                <c:pt idx="1171">
                  <c:v>882.30899999999997</c:v>
                </c:pt>
                <c:pt idx="1172">
                  <c:v>883.15700000000004</c:v>
                </c:pt>
                <c:pt idx="1173">
                  <c:v>883.33600000000001</c:v>
                </c:pt>
                <c:pt idx="1174">
                  <c:v>883.29700000000003</c:v>
                </c:pt>
                <c:pt idx="1175">
                  <c:v>885.08100000000002</c:v>
                </c:pt>
                <c:pt idx="1176">
                  <c:v>884.18399999999997</c:v>
                </c:pt>
                <c:pt idx="1177">
                  <c:v>884.57899999999995</c:v>
                </c:pt>
                <c:pt idx="1178">
                  <c:v>885.13400000000001</c:v>
                </c:pt>
                <c:pt idx="1179">
                  <c:v>886.03099999999995</c:v>
                </c:pt>
                <c:pt idx="1180">
                  <c:v>887.26199999999994</c:v>
                </c:pt>
                <c:pt idx="1181">
                  <c:v>886.697</c:v>
                </c:pt>
                <c:pt idx="1182">
                  <c:v>888.01199999999994</c:v>
                </c:pt>
                <c:pt idx="1183">
                  <c:v>888.41600000000005</c:v>
                </c:pt>
                <c:pt idx="1184">
                  <c:v>889.31600000000003</c:v>
                </c:pt>
                <c:pt idx="1185">
                  <c:v>890.625</c:v>
                </c:pt>
                <c:pt idx="1186">
                  <c:v>891.43399999999997</c:v>
                </c:pt>
                <c:pt idx="1187">
                  <c:v>892.11699999999996</c:v>
                </c:pt>
                <c:pt idx="1188">
                  <c:v>891.90899999999999</c:v>
                </c:pt>
                <c:pt idx="1189">
                  <c:v>892.94799999999998</c:v>
                </c:pt>
                <c:pt idx="1190">
                  <c:v>894.024</c:v>
                </c:pt>
                <c:pt idx="1191">
                  <c:v>894.12099999999998</c:v>
                </c:pt>
                <c:pt idx="1192">
                  <c:v>894.11599999999999</c:v>
                </c:pt>
                <c:pt idx="1193">
                  <c:v>895.03700000000003</c:v>
                </c:pt>
                <c:pt idx="1194">
                  <c:v>896.15300000000002</c:v>
                </c:pt>
                <c:pt idx="1195">
                  <c:v>896.91899999999998</c:v>
                </c:pt>
                <c:pt idx="1196">
                  <c:v>897.63599999999997</c:v>
                </c:pt>
                <c:pt idx="1197">
                  <c:v>899.06799999999998</c:v>
                </c:pt>
                <c:pt idx="1198">
                  <c:v>898.96699999999998</c:v>
                </c:pt>
                <c:pt idx="1199">
                  <c:v>899.36300000000006</c:v>
                </c:pt>
                <c:pt idx="1200">
                  <c:v>900.79899999999998</c:v>
                </c:pt>
                <c:pt idx="1201">
                  <c:v>900.90700000000004</c:v>
                </c:pt>
                <c:pt idx="1202">
                  <c:v>902.56299999999999</c:v>
                </c:pt>
                <c:pt idx="1203">
                  <c:v>901.75199999999995</c:v>
                </c:pt>
                <c:pt idx="1204">
                  <c:v>901.70600000000002</c:v>
                </c:pt>
                <c:pt idx="1205">
                  <c:v>901.44200000000001</c:v>
                </c:pt>
                <c:pt idx="1206">
                  <c:v>902.57799999999997</c:v>
                </c:pt>
                <c:pt idx="1207">
                  <c:v>903.01199999999994</c:v>
                </c:pt>
                <c:pt idx="1208">
                  <c:v>904.35599999999999</c:v>
                </c:pt>
                <c:pt idx="1209">
                  <c:v>905.06299999999999</c:v>
                </c:pt>
                <c:pt idx="1210">
                  <c:v>905.46</c:v>
                </c:pt>
                <c:pt idx="1211">
                  <c:v>906.93899999999996</c:v>
                </c:pt>
                <c:pt idx="1212">
                  <c:v>907.23699999999997</c:v>
                </c:pt>
                <c:pt idx="1213">
                  <c:v>907.50199999999995</c:v>
                </c:pt>
                <c:pt idx="1214">
                  <c:v>908.17899999999997</c:v>
                </c:pt>
                <c:pt idx="1215">
                  <c:v>908.53700000000003</c:v>
                </c:pt>
                <c:pt idx="1216">
                  <c:v>909.10900000000004</c:v>
                </c:pt>
                <c:pt idx="1217">
                  <c:v>909.88199999999995</c:v>
                </c:pt>
                <c:pt idx="1218">
                  <c:v>909.87400000000002</c:v>
                </c:pt>
                <c:pt idx="1219">
                  <c:v>910.404</c:v>
                </c:pt>
                <c:pt idx="1220">
                  <c:v>912.30899999999997</c:v>
                </c:pt>
                <c:pt idx="1221">
                  <c:v>911.24199999999996</c:v>
                </c:pt>
                <c:pt idx="1222">
                  <c:v>912.221</c:v>
                </c:pt>
                <c:pt idx="1223">
                  <c:v>911.85599999999999</c:v>
                </c:pt>
                <c:pt idx="1224">
                  <c:v>913.08299999999997</c:v>
                </c:pt>
                <c:pt idx="1225">
                  <c:v>913.505</c:v>
                </c:pt>
                <c:pt idx="1226">
                  <c:v>914.45100000000002</c:v>
                </c:pt>
                <c:pt idx="1227">
                  <c:v>914.50199999999995</c:v>
                </c:pt>
                <c:pt idx="1228">
                  <c:v>914.79399999999998</c:v>
                </c:pt>
                <c:pt idx="1229">
                  <c:v>916.5</c:v>
                </c:pt>
                <c:pt idx="1230">
                  <c:v>917.46100000000001</c:v>
                </c:pt>
                <c:pt idx="1231">
                  <c:v>916.84500000000003</c:v>
                </c:pt>
                <c:pt idx="1232">
                  <c:v>918.19</c:v>
                </c:pt>
                <c:pt idx="1233">
                  <c:v>918.48400000000004</c:v>
                </c:pt>
                <c:pt idx="1234">
                  <c:v>920.23599999999999</c:v>
                </c:pt>
                <c:pt idx="1235">
                  <c:v>919.14400000000001</c:v>
                </c:pt>
                <c:pt idx="1236">
                  <c:v>920.78399999999999</c:v>
                </c:pt>
                <c:pt idx="1237">
                  <c:v>920.55100000000004</c:v>
                </c:pt>
                <c:pt idx="1238">
                  <c:v>920.74699999999996</c:v>
                </c:pt>
                <c:pt idx="1239">
                  <c:v>921.55899999999997</c:v>
                </c:pt>
                <c:pt idx="1240">
                  <c:v>922.86300000000006</c:v>
                </c:pt>
                <c:pt idx="1241">
                  <c:v>923.60299999999995</c:v>
                </c:pt>
                <c:pt idx="1242">
                  <c:v>923.17</c:v>
                </c:pt>
                <c:pt idx="1243">
                  <c:v>924.39099999999996</c:v>
                </c:pt>
                <c:pt idx="1244">
                  <c:v>924.67700000000002</c:v>
                </c:pt>
                <c:pt idx="1245">
                  <c:v>926.03399999999999</c:v>
                </c:pt>
                <c:pt idx="1246">
                  <c:v>926.28599999999994</c:v>
                </c:pt>
                <c:pt idx="1247">
                  <c:v>926.75</c:v>
                </c:pt>
                <c:pt idx="1248">
                  <c:v>927.94299999999998</c:v>
                </c:pt>
                <c:pt idx="1249">
                  <c:v>928.38699999999994</c:v>
                </c:pt>
                <c:pt idx="1250">
                  <c:v>929.30700000000002</c:v>
                </c:pt>
                <c:pt idx="1251">
                  <c:v>928.83600000000001</c:v>
                </c:pt>
                <c:pt idx="1252">
                  <c:v>930.38900000000001</c:v>
                </c:pt>
                <c:pt idx="1253">
                  <c:v>931.15800000000002</c:v>
                </c:pt>
                <c:pt idx="1254">
                  <c:v>931.755</c:v>
                </c:pt>
                <c:pt idx="1255">
                  <c:v>931.80200000000002</c:v>
                </c:pt>
                <c:pt idx="1256">
                  <c:v>932.005</c:v>
                </c:pt>
                <c:pt idx="1257">
                  <c:v>933.76900000000001</c:v>
                </c:pt>
                <c:pt idx="1258">
                  <c:v>934.25800000000004</c:v>
                </c:pt>
                <c:pt idx="1259">
                  <c:v>934.42600000000004</c:v>
                </c:pt>
                <c:pt idx="1260">
                  <c:v>935.15499999999997</c:v>
                </c:pt>
                <c:pt idx="1261">
                  <c:v>936.19</c:v>
                </c:pt>
                <c:pt idx="1262">
                  <c:v>936.524</c:v>
                </c:pt>
                <c:pt idx="1263">
                  <c:v>936.97400000000005</c:v>
                </c:pt>
                <c:pt idx="1264">
                  <c:v>938.41899999999998</c:v>
                </c:pt>
                <c:pt idx="1265">
                  <c:v>938.08199999999999</c:v>
                </c:pt>
                <c:pt idx="1266">
                  <c:v>938.18700000000001</c:v>
                </c:pt>
                <c:pt idx="1267">
                  <c:v>939.00199999999995</c:v>
                </c:pt>
                <c:pt idx="1268">
                  <c:v>938.79100000000005</c:v>
                </c:pt>
                <c:pt idx="1269">
                  <c:v>940.04200000000003</c:v>
                </c:pt>
                <c:pt idx="1270">
                  <c:v>942.05200000000002</c:v>
                </c:pt>
                <c:pt idx="1271">
                  <c:v>940.35799999999995</c:v>
                </c:pt>
                <c:pt idx="1272">
                  <c:v>941.58699999999999</c:v>
                </c:pt>
                <c:pt idx="1273">
                  <c:v>942.21799999999996</c:v>
                </c:pt>
                <c:pt idx="1274">
                  <c:v>943.86199999999997</c:v>
                </c:pt>
                <c:pt idx="1275">
                  <c:v>943.71799999999996</c:v>
                </c:pt>
                <c:pt idx="1276">
                  <c:v>943.13599999999997</c:v>
                </c:pt>
                <c:pt idx="1277">
                  <c:v>944.72500000000002</c:v>
                </c:pt>
                <c:pt idx="1278">
                  <c:v>945.553</c:v>
                </c:pt>
                <c:pt idx="1279">
                  <c:v>945.93100000000004</c:v>
                </c:pt>
                <c:pt idx="1280">
                  <c:v>946.22400000000005</c:v>
                </c:pt>
                <c:pt idx="1281">
                  <c:v>946.80899999999997</c:v>
                </c:pt>
                <c:pt idx="1282">
                  <c:v>947.11599999999999</c:v>
                </c:pt>
                <c:pt idx="1283">
                  <c:v>947.51</c:v>
                </c:pt>
                <c:pt idx="1284">
                  <c:v>948.80499999999995</c:v>
                </c:pt>
                <c:pt idx="1285">
                  <c:v>949.37300000000005</c:v>
                </c:pt>
                <c:pt idx="1286">
                  <c:v>949.26900000000001</c:v>
                </c:pt>
                <c:pt idx="1287">
                  <c:v>949.803</c:v>
                </c:pt>
                <c:pt idx="1288">
                  <c:v>950.84400000000005</c:v>
                </c:pt>
                <c:pt idx="1289">
                  <c:v>950.59699999999998</c:v>
                </c:pt>
                <c:pt idx="1290">
                  <c:v>950.86500000000001</c:v>
                </c:pt>
                <c:pt idx="1291">
                  <c:v>952.29100000000005</c:v>
                </c:pt>
                <c:pt idx="1292">
                  <c:v>952.05100000000004</c:v>
                </c:pt>
                <c:pt idx="1293">
                  <c:v>952.99199999999996</c:v>
                </c:pt>
                <c:pt idx="1294">
                  <c:v>952.81200000000001</c:v>
                </c:pt>
                <c:pt idx="1295">
                  <c:v>953.88699999999994</c:v>
                </c:pt>
                <c:pt idx="1296">
                  <c:v>954.30399999999997</c:v>
                </c:pt>
                <c:pt idx="1297">
                  <c:v>954.83500000000004</c:v>
                </c:pt>
                <c:pt idx="1298">
                  <c:v>955.56899999999996</c:v>
                </c:pt>
                <c:pt idx="1299">
                  <c:v>955.50699999999995</c:v>
                </c:pt>
                <c:pt idx="1300">
                  <c:v>956.27800000000002</c:v>
                </c:pt>
                <c:pt idx="1301">
                  <c:v>956.79200000000003</c:v>
                </c:pt>
                <c:pt idx="1302">
                  <c:v>957.25900000000001</c:v>
                </c:pt>
                <c:pt idx="1303">
                  <c:v>957.81100000000004</c:v>
                </c:pt>
                <c:pt idx="1304">
                  <c:v>957.30499999999995</c:v>
                </c:pt>
                <c:pt idx="1305">
                  <c:v>958.58799999999997</c:v>
                </c:pt>
                <c:pt idx="1306">
                  <c:v>959.125</c:v>
                </c:pt>
                <c:pt idx="1307">
                  <c:v>959.51</c:v>
                </c:pt>
                <c:pt idx="1308">
                  <c:v>959.97900000000004</c:v>
                </c:pt>
                <c:pt idx="1309">
                  <c:v>960.17200000000003</c:v>
                </c:pt>
                <c:pt idx="1310">
                  <c:v>961.46500000000003</c:v>
                </c:pt>
                <c:pt idx="1311">
                  <c:v>961.48</c:v>
                </c:pt>
                <c:pt idx="1312">
                  <c:v>961.93799999999999</c:v>
                </c:pt>
                <c:pt idx="1313">
                  <c:v>962.91300000000001</c:v>
                </c:pt>
                <c:pt idx="1314">
                  <c:v>963.89</c:v>
                </c:pt>
                <c:pt idx="1315">
                  <c:v>963.56299999999999</c:v>
                </c:pt>
                <c:pt idx="1316">
                  <c:v>964.46500000000003</c:v>
                </c:pt>
                <c:pt idx="1317">
                  <c:v>964.46799999999996</c:v>
                </c:pt>
                <c:pt idx="1318">
                  <c:v>965.16899999999998</c:v>
                </c:pt>
                <c:pt idx="1319">
                  <c:v>966.38400000000001</c:v>
                </c:pt>
                <c:pt idx="1320">
                  <c:v>965.94399999999996</c:v>
                </c:pt>
                <c:pt idx="1321">
                  <c:v>966.56100000000004</c:v>
                </c:pt>
                <c:pt idx="1322">
                  <c:v>966.67100000000005</c:v>
                </c:pt>
                <c:pt idx="1323">
                  <c:v>967.053</c:v>
                </c:pt>
                <c:pt idx="1324">
                  <c:v>968.04</c:v>
                </c:pt>
                <c:pt idx="1325">
                  <c:v>968.93499999999995</c:v>
                </c:pt>
                <c:pt idx="1326">
                  <c:v>969.37300000000005</c:v>
                </c:pt>
                <c:pt idx="1327">
                  <c:v>969.86</c:v>
                </c:pt>
                <c:pt idx="1328">
                  <c:v>970.23599999999999</c:v>
                </c:pt>
                <c:pt idx="1329">
                  <c:v>971.16300000000001</c:v>
                </c:pt>
                <c:pt idx="1330">
                  <c:v>971.97299999999996</c:v>
                </c:pt>
                <c:pt idx="1331">
                  <c:v>972.56700000000001</c:v>
                </c:pt>
                <c:pt idx="1332">
                  <c:v>973.24900000000002</c:v>
                </c:pt>
                <c:pt idx="1333">
                  <c:v>973.351</c:v>
                </c:pt>
                <c:pt idx="1334">
                  <c:v>974.56899999999996</c:v>
                </c:pt>
                <c:pt idx="1335">
                  <c:v>973.36599999999999</c:v>
                </c:pt>
                <c:pt idx="1336">
                  <c:v>974.125</c:v>
                </c:pt>
                <c:pt idx="1337">
                  <c:v>975.22699999999998</c:v>
                </c:pt>
                <c:pt idx="1338">
                  <c:v>975.33100000000002</c:v>
                </c:pt>
                <c:pt idx="1339">
                  <c:v>975.20600000000002</c:v>
                </c:pt>
                <c:pt idx="1340">
                  <c:v>976.17700000000002</c:v>
                </c:pt>
                <c:pt idx="1341">
                  <c:v>977.21699999999998</c:v>
                </c:pt>
                <c:pt idx="1342">
                  <c:v>977.178</c:v>
                </c:pt>
                <c:pt idx="1343">
                  <c:v>978.20299999999997</c:v>
                </c:pt>
                <c:pt idx="1344">
                  <c:v>978.149</c:v>
                </c:pt>
                <c:pt idx="1345">
                  <c:v>978.25</c:v>
                </c:pt>
                <c:pt idx="1346">
                  <c:v>979.38900000000001</c:v>
                </c:pt>
                <c:pt idx="1347">
                  <c:v>980.02599999999995</c:v>
                </c:pt>
                <c:pt idx="1348">
                  <c:v>980.64700000000005</c:v>
                </c:pt>
                <c:pt idx="1349">
                  <c:v>980.92499999999995</c:v>
                </c:pt>
                <c:pt idx="1350">
                  <c:v>982.35</c:v>
                </c:pt>
                <c:pt idx="1351">
                  <c:v>983.08699999999999</c:v>
                </c:pt>
                <c:pt idx="1352">
                  <c:v>983.92700000000002</c:v>
                </c:pt>
                <c:pt idx="1353">
                  <c:v>984.01099999999997</c:v>
                </c:pt>
                <c:pt idx="1354">
                  <c:v>983.8</c:v>
                </c:pt>
                <c:pt idx="1355">
                  <c:v>984.83299999999997</c:v>
                </c:pt>
                <c:pt idx="1356">
                  <c:v>984.49</c:v>
                </c:pt>
                <c:pt idx="1357">
                  <c:v>985.40499999999997</c:v>
                </c:pt>
                <c:pt idx="1358">
                  <c:v>986.10900000000004</c:v>
                </c:pt>
                <c:pt idx="1359">
                  <c:v>986.39700000000005</c:v>
                </c:pt>
                <c:pt idx="1360">
                  <c:v>987.38300000000004</c:v>
                </c:pt>
                <c:pt idx="1361">
                  <c:v>988.77599999999995</c:v>
                </c:pt>
                <c:pt idx="1362">
                  <c:v>988.32799999999997</c:v>
                </c:pt>
                <c:pt idx="1363">
                  <c:v>988.7</c:v>
                </c:pt>
                <c:pt idx="1364">
                  <c:v>989.09900000000005</c:v>
                </c:pt>
                <c:pt idx="1365">
                  <c:v>990.31700000000001</c:v>
                </c:pt>
                <c:pt idx="1366">
                  <c:v>990.18</c:v>
                </c:pt>
                <c:pt idx="1367">
                  <c:v>990.72900000000004</c:v>
                </c:pt>
                <c:pt idx="1368">
                  <c:v>990.35500000000002</c:v>
                </c:pt>
                <c:pt idx="1369">
                  <c:v>991.07299999999998</c:v>
                </c:pt>
                <c:pt idx="1370">
                  <c:v>991.56700000000001</c:v>
                </c:pt>
                <c:pt idx="1371">
                  <c:v>992.34299999999996</c:v>
                </c:pt>
                <c:pt idx="1372">
                  <c:v>992.83600000000001</c:v>
                </c:pt>
                <c:pt idx="1373">
                  <c:v>993.29100000000005</c:v>
                </c:pt>
                <c:pt idx="1374">
                  <c:v>994.86300000000006</c:v>
                </c:pt>
                <c:pt idx="1375">
                  <c:v>994.85900000000004</c:v>
                </c:pt>
                <c:pt idx="1376">
                  <c:v>995.721</c:v>
                </c:pt>
                <c:pt idx="1377">
                  <c:v>994.96</c:v>
                </c:pt>
                <c:pt idx="1378">
                  <c:v>995.98599999999999</c:v>
                </c:pt>
                <c:pt idx="1379">
                  <c:v>997.17100000000005</c:v>
                </c:pt>
                <c:pt idx="1380">
                  <c:v>998.11400000000003</c:v>
                </c:pt>
                <c:pt idx="1381">
                  <c:v>998.39099999999996</c:v>
                </c:pt>
                <c:pt idx="1382">
                  <c:v>998.61599999999999</c:v>
                </c:pt>
                <c:pt idx="1383">
                  <c:v>999.39400000000001</c:v>
                </c:pt>
                <c:pt idx="1384">
                  <c:v>999.226</c:v>
                </c:pt>
                <c:pt idx="1385">
                  <c:v>999.57399999999996</c:v>
                </c:pt>
                <c:pt idx="1386">
                  <c:v>1000.8049999999999</c:v>
                </c:pt>
                <c:pt idx="1387">
                  <c:v>1001.03</c:v>
                </c:pt>
                <c:pt idx="1388">
                  <c:v>1001.619</c:v>
                </c:pt>
                <c:pt idx="1389">
                  <c:v>1001.808</c:v>
                </c:pt>
                <c:pt idx="1390">
                  <c:v>1002.456</c:v>
                </c:pt>
                <c:pt idx="1391">
                  <c:v>1003.3049999999999</c:v>
                </c:pt>
                <c:pt idx="1392">
                  <c:v>1002.626</c:v>
                </c:pt>
                <c:pt idx="1393">
                  <c:v>1002.308</c:v>
                </c:pt>
                <c:pt idx="1394">
                  <c:v>1003.623</c:v>
                </c:pt>
                <c:pt idx="1395">
                  <c:v>1004.371</c:v>
                </c:pt>
                <c:pt idx="1396">
                  <c:v>1005.583</c:v>
                </c:pt>
                <c:pt idx="1397">
                  <c:v>1005.34</c:v>
                </c:pt>
                <c:pt idx="1398">
                  <c:v>1005.7619999999999</c:v>
                </c:pt>
                <c:pt idx="1399">
                  <c:v>1006.557</c:v>
                </c:pt>
                <c:pt idx="1400">
                  <c:v>1006.607</c:v>
                </c:pt>
                <c:pt idx="1401">
                  <c:v>1007.726</c:v>
                </c:pt>
                <c:pt idx="1402">
                  <c:v>1008.002</c:v>
                </c:pt>
                <c:pt idx="1403">
                  <c:v>1007.796</c:v>
                </c:pt>
                <c:pt idx="1404">
                  <c:v>1008.519</c:v>
                </c:pt>
                <c:pt idx="1405">
                  <c:v>1009.928</c:v>
                </c:pt>
                <c:pt idx="1406">
                  <c:v>1009.785</c:v>
                </c:pt>
                <c:pt idx="1407">
                  <c:v>1009.564</c:v>
                </c:pt>
                <c:pt idx="1408">
                  <c:v>1010.744</c:v>
                </c:pt>
                <c:pt idx="1409">
                  <c:v>1011.236</c:v>
                </c:pt>
                <c:pt idx="1410">
                  <c:v>1011.75</c:v>
                </c:pt>
                <c:pt idx="1411">
                  <c:v>1012.797</c:v>
                </c:pt>
                <c:pt idx="1412">
                  <c:v>1012.967</c:v>
                </c:pt>
                <c:pt idx="1413">
                  <c:v>1013.85</c:v>
                </c:pt>
                <c:pt idx="1414">
                  <c:v>1014.115</c:v>
                </c:pt>
                <c:pt idx="1415">
                  <c:v>1014.534</c:v>
                </c:pt>
                <c:pt idx="1416">
                  <c:v>1014.4450000000001</c:v>
                </c:pt>
                <c:pt idx="1417">
                  <c:v>1015.428</c:v>
                </c:pt>
                <c:pt idx="1418">
                  <c:v>1015.72</c:v>
                </c:pt>
                <c:pt idx="1419">
                  <c:v>1015.639</c:v>
                </c:pt>
                <c:pt idx="1420">
                  <c:v>1017.432</c:v>
                </c:pt>
                <c:pt idx="1421">
                  <c:v>1016.799</c:v>
                </c:pt>
                <c:pt idx="1422">
                  <c:v>1016.724</c:v>
                </c:pt>
                <c:pt idx="1423">
                  <c:v>1018.11</c:v>
                </c:pt>
                <c:pt idx="1424">
                  <c:v>1018.223</c:v>
                </c:pt>
                <c:pt idx="1425">
                  <c:v>1019.301</c:v>
                </c:pt>
                <c:pt idx="1426">
                  <c:v>1019.624</c:v>
                </c:pt>
                <c:pt idx="1427">
                  <c:v>1020.668</c:v>
                </c:pt>
                <c:pt idx="1428">
                  <c:v>1021.662</c:v>
                </c:pt>
                <c:pt idx="1429">
                  <c:v>1022.705</c:v>
                </c:pt>
                <c:pt idx="1430">
                  <c:v>1023.662</c:v>
                </c:pt>
                <c:pt idx="1431">
                  <c:v>1023.742</c:v>
                </c:pt>
                <c:pt idx="1432">
                  <c:v>1025.2139999999999</c:v>
                </c:pt>
                <c:pt idx="1433">
                  <c:v>1025.473</c:v>
                </c:pt>
                <c:pt idx="1434">
                  <c:v>1024.7940000000001</c:v>
                </c:pt>
                <c:pt idx="1435">
                  <c:v>1025.817</c:v>
                </c:pt>
                <c:pt idx="1436">
                  <c:v>1026.6859999999999</c:v>
                </c:pt>
                <c:pt idx="1437">
                  <c:v>1025.8920000000001</c:v>
                </c:pt>
                <c:pt idx="1438">
                  <c:v>1026.566</c:v>
                </c:pt>
                <c:pt idx="1439">
                  <c:v>1028.1110000000001</c:v>
                </c:pt>
                <c:pt idx="1440">
                  <c:v>1028.5119999999999</c:v>
                </c:pt>
                <c:pt idx="1441">
                  <c:v>1028.9860000000001</c:v>
                </c:pt>
                <c:pt idx="1442">
                  <c:v>1029.8810000000001</c:v>
                </c:pt>
                <c:pt idx="1443">
                  <c:v>1029.5070000000001</c:v>
                </c:pt>
                <c:pt idx="1444">
                  <c:v>1030.4090000000001</c:v>
                </c:pt>
                <c:pt idx="1445">
                  <c:v>1030.444</c:v>
                </c:pt>
                <c:pt idx="1446">
                  <c:v>1031.3420000000001</c:v>
                </c:pt>
                <c:pt idx="1447">
                  <c:v>1031.672</c:v>
                </c:pt>
                <c:pt idx="1448">
                  <c:v>1032.1010000000001</c:v>
                </c:pt>
                <c:pt idx="1449">
                  <c:v>1033.509</c:v>
                </c:pt>
                <c:pt idx="1450">
                  <c:v>1033.106</c:v>
                </c:pt>
                <c:pt idx="1451">
                  <c:v>1033.539</c:v>
                </c:pt>
                <c:pt idx="1452">
                  <c:v>1034.0309999999999</c:v>
                </c:pt>
                <c:pt idx="1453">
                  <c:v>1034.7270000000001</c:v>
                </c:pt>
                <c:pt idx="1454">
                  <c:v>1034.914</c:v>
                </c:pt>
                <c:pt idx="1455">
                  <c:v>1035.0999999999999</c:v>
                </c:pt>
                <c:pt idx="1456">
                  <c:v>1035.4469999999999</c:v>
                </c:pt>
                <c:pt idx="1457">
                  <c:v>1036.441</c:v>
                </c:pt>
                <c:pt idx="1458">
                  <c:v>1037.3230000000001</c:v>
                </c:pt>
                <c:pt idx="1459">
                  <c:v>1037.153</c:v>
                </c:pt>
                <c:pt idx="1460">
                  <c:v>1037.3879999999999</c:v>
                </c:pt>
                <c:pt idx="1461">
                  <c:v>1037.365</c:v>
                </c:pt>
                <c:pt idx="1462">
                  <c:v>1039.519</c:v>
                </c:pt>
                <c:pt idx="1463">
                  <c:v>1039.2750000000001</c:v>
                </c:pt>
                <c:pt idx="1464">
                  <c:v>1040.453</c:v>
                </c:pt>
                <c:pt idx="1465">
                  <c:v>1040.7360000000001</c:v>
                </c:pt>
                <c:pt idx="1466">
                  <c:v>1041.213</c:v>
                </c:pt>
                <c:pt idx="1467">
                  <c:v>1040.989</c:v>
                </c:pt>
                <c:pt idx="1468">
                  <c:v>1042.7370000000001</c:v>
                </c:pt>
                <c:pt idx="1469">
                  <c:v>1043.106</c:v>
                </c:pt>
                <c:pt idx="1470">
                  <c:v>1043.913</c:v>
                </c:pt>
                <c:pt idx="1471">
                  <c:v>1044.3699999999999</c:v>
                </c:pt>
                <c:pt idx="1472">
                  <c:v>1044.94</c:v>
                </c:pt>
                <c:pt idx="1473">
                  <c:v>1045.5409999999999</c:v>
                </c:pt>
                <c:pt idx="1474">
                  <c:v>1046.338</c:v>
                </c:pt>
                <c:pt idx="1475">
                  <c:v>1046.8309999999999</c:v>
                </c:pt>
                <c:pt idx="1476">
                  <c:v>1048.4839999999999</c:v>
                </c:pt>
                <c:pt idx="1477">
                  <c:v>1047.4059999999999</c:v>
                </c:pt>
                <c:pt idx="1478">
                  <c:v>1049.018</c:v>
                </c:pt>
                <c:pt idx="1479">
                  <c:v>1049.5830000000001</c:v>
                </c:pt>
                <c:pt idx="1480">
                  <c:v>1050.6220000000001</c:v>
                </c:pt>
                <c:pt idx="1481">
                  <c:v>1050.836</c:v>
                </c:pt>
                <c:pt idx="1482">
                  <c:v>1050.828</c:v>
                </c:pt>
                <c:pt idx="1483">
                  <c:v>1052.328</c:v>
                </c:pt>
                <c:pt idx="1484">
                  <c:v>1051.2249999999999</c:v>
                </c:pt>
                <c:pt idx="1485">
                  <c:v>1051.883</c:v>
                </c:pt>
                <c:pt idx="1486">
                  <c:v>1053.54</c:v>
                </c:pt>
                <c:pt idx="1487">
                  <c:v>1052.8109999999999</c:v>
                </c:pt>
                <c:pt idx="1488">
                  <c:v>1053.7929999999999</c:v>
                </c:pt>
                <c:pt idx="1489">
                  <c:v>1054.6289999999999</c:v>
                </c:pt>
                <c:pt idx="1490">
                  <c:v>1055.2280000000001</c:v>
                </c:pt>
                <c:pt idx="1491">
                  <c:v>1055.518</c:v>
                </c:pt>
                <c:pt idx="1492">
                  <c:v>1055.693</c:v>
                </c:pt>
                <c:pt idx="1493">
                  <c:v>1055.8989999999999</c:v>
                </c:pt>
                <c:pt idx="1494">
                  <c:v>1056.741</c:v>
                </c:pt>
                <c:pt idx="1495">
                  <c:v>1056.5830000000001</c:v>
                </c:pt>
                <c:pt idx="1496">
                  <c:v>1058.4110000000001</c:v>
                </c:pt>
                <c:pt idx="1497">
                  <c:v>1058.223</c:v>
                </c:pt>
                <c:pt idx="1498">
                  <c:v>1058.346</c:v>
                </c:pt>
                <c:pt idx="1499">
                  <c:v>1059.386</c:v>
                </c:pt>
                <c:pt idx="1500">
                  <c:v>1060.0029999999999</c:v>
                </c:pt>
                <c:pt idx="1501">
                  <c:v>1059.925</c:v>
                </c:pt>
                <c:pt idx="1502">
                  <c:v>1060.1510000000001</c:v>
                </c:pt>
                <c:pt idx="1503">
                  <c:v>1061.1420000000001</c:v>
                </c:pt>
                <c:pt idx="1504">
                  <c:v>1062.4480000000001</c:v>
                </c:pt>
                <c:pt idx="1505">
                  <c:v>1062.191</c:v>
                </c:pt>
                <c:pt idx="1506">
                  <c:v>1062.7809999999999</c:v>
                </c:pt>
                <c:pt idx="1507">
                  <c:v>1062.4259999999999</c:v>
                </c:pt>
                <c:pt idx="1508">
                  <c:v>1064.0419999999999</c:v>
                </c:pt>
                <c:pt idx="1509">
                  <c:v>1064.2909999999999</c:v>
                </c:pt>
                <c:pt idx="1510">
                  <c:v>1064.9739999999999</c:v>
                </c:pt>
                <c:pt idx="1511">
                  <c:v>1066.6189999999999</c:v>
                </c:pt>
                <c:pt idx="1512">
                  <c:v>1067.722</c:v>
                </c:pt>
                <c:pt idx="1513">
                  <c:v>1067.682</c:v>
                </c:pt>
                <c:pt idx="1514">
                  <c:v>1067.848</c:v>
                </c:pt>
                <c:pt idx="1515">
                  <c:v>1068.6489999999999</c:v>
                </c:pt>
                <c:pt idx="1516">
                  <c:v>1068.8150000000001</c:v>
                </c:pt>
                <c:pt idx="1517">
                  <c:v>1069.42</c:v>
                </c:pt>
                <c:pt idx="1518">
                  <c:v>1070.652</c:v>
                </c:pt>
                <c:pt idx="1519">
                  <c:v>1070.4580000000001</c:v>
                </c:pt>
                <c:pt idx="1520">
                  <c:v>1071.1179999999999</c:v>
                </c:pt>
                <c:pt idx="1521">
                  <c:v>1071.3</c:v>
                </c:pt>
                <c:pt idx="1522">
                  <c:v>1072.904</c:v>
                </c:pt>
                <c:pt idx="1523">
                  <c:v>1073.431</c:v>
                </c:pt>
                <c:pt idx="1524">
                  <c:v>1072.6510000000001</c:v>
                </c:pt>
                <c:pt idx="1525">
                  <c:v>1073.6759999999999</c:v>
                </c:pt>
                <c:pt idx="1526">
                  <c:v>1074.5989999999999</c:v>
                </c:pt>
                <c:pt idx="1527">
                  <c:v>1074.0419999999999</c:v>
                </c:pt>
                <c:pt idx="1528">
                  <c:v>1075.83</c:v>
                </c:pt>
                <c:pt idx="1529">
                  <c:v>1076.6569999999999</c:v>
                </c:pt>
                <c:pt idx="1530">
                  <c:v>1076.825</c:v>
                </c:pt>
                <c:pt idx="1531">
                  <c:v>1075.5650000000001</c:v>
                </c:pt>
                <c:pt idx="1532">
                  <c:v>1077.0250000000001</c:v>
                </c:pt>
                <c:pt idx="1533">
                  <c:v>1077.942</c:v>
                </c:pt>
                <c:pt idx="1534">
                  <c:v>1077.73</c:v>
                </c:pt>
                <c:pt idx="1535">
                  <c:v>1079.3520000000001</c:v>
                </c:pt>
                <c:pt idx="1536">
                  <c:v>1079.364</c:v>
                </c:pt>
                <c:pt idx="1537">
                  <c:v>1079.2819999999999</c:v>
                </c:pt>
                <c:pt idx="1538">
                  <c:v>1080.876</c:v>
                </c:pt>
                <c:pt idx="1539">
                  <c:v>1080.268</c:v>
                </c:pt>
                <c:pt idx="1540">
                  <c:v>1081.1030000000001</c:v>
                </c:pt>
                <c:pt idx="1541">
                  <c:v>1082.4169999999999</c:v>
                </c:pt>
                <c:pt idx="1542">
                  <c:v>1082.0309999999999</c:v>
                </c:pt>
                <c:pt idx="1543">
                  <c:v>1082.954</c:v>
                </c:pt>
                <c:pt idx="1544">
                  <c:v>1083.489</c:v>
                </c:pt>
                <c:pt idx="1545">
                  <c:v>1084.7049999999999</c:v>
                </c:pt>
                <c:pt idx="1546">
                  <c:v>1083.539</c:v>
                </c:pt>
                <c:pt idx="1547">
                  <c:v>1085.2070000000001</c:v>
                </c:pt>
                <c:pt idx="1548">
                  <c:v>1085.653</c:v>
                </c:pt>
                <c:pt idx="1549">
                  <c:v>1085.3399999999999</c:v>
                </c:pt>
                <c:pt idx="1550">
                  <c:v>1086.796</c:v>
                </c:pt>
                <c:pt idx="1551">
                  <c:v>1086.4459999999999</c:v>
                </c:pt>
                <c:pt idx="1552">
                  <c:v>1087.605</c:v>
                </c:pt>
                <c:pt idx="1553">
                  <c:v>1089.2</c:v>
                </c:pt>
                <c:pt idx="1554">
                  <c:v>1089.5029999999999</c:v>
                </c:pt>
                <c:pt idx="1555">
                  <c:v>1089.8889999999999</c:v>
                </c:pt>
                <c:pt idx="1556">
                  <c:v>1091.213</c:v>
                </c:pt>
                <c:pt idx="1557">
                  <c:v>1090.769</c:v>
                </c:pt>
                <c:pt idx="1558">
                  <c:v>1091.1020000000001</c:v>
                </c:pt>
                <c:pt idx="1559">
                  <c:v>1091.586</c:v>
                </c:pt>
                <c:pt idx="1560">
                  <c:v>1092.865</c:v>
                </c:pt>
                <c:pt idx="1561">
                  <c:v>1091.8420000000001</c:v>
                </c:pt>
                <c:pt idx="1562">
                  <c:v>1093.441</c:v>
                </c:pt>
                <c:pt idx="1563">
                  <c:v>1093.0920000000001</c:v>
                </c:pt>
                <c:pt idx="1564">
                  <c:v>1094.819</c:v>
                </c:pt>
                <c:pt idx="1565">
                  <c:v>1094.559</c:v>
                </c:pt>
                <c:pt idx="1566">
                  <c:v>1095.835</c:v>
                </c:pt>
                <c:pt idx="1567">
                  <c:v>1095.596</c:v>
                </c:pt>
                <c:pt idx="1568">
                  <c:v>1096.0350000000001</c:v>
                </c:pt>
                <c:pt idx="1569">
                  <c:v>1097.088</c:v>
                </c:pt>
                <c:pt idx="1570">
                  <c:v>1097.0440000000001</c:v>
                </c:pt>
                <c:pt idx="1571">
                  <c:v>1097.116</c:v>
                </c:pt>
                <c:pt idx="1572">
                  <c:v>1097.383</c:v>
                </c:pt>
                <c:pt idx="1573">
                  <c:v>1098.68</c:v>
                </c:pt>
                <c:pt idx="1574">
                  <c:v>1098.6959999999999</c:v>
                </c:pt>
                <c:pt idx="1575">
                  <c:v>1099.434</c:v>
                </c:pt>
                <c:pt idx="1576">
                  <c:v>1099.83</c:v>
                </c:pt>
                <c:pt idx="1577">
                  <c:v>1100.491</c:v>
                </c:pt>
                <c:pt idx="1578">
                  <c:v>1100.818</c:v>
                </c:pt>
                <c:pt idx="1579">
                  <c:v>1100.854</c:v>
                </c:pt>
                <c:pt idx="1580">
                  <c:v>1100.3720000000001</c:v>
                </c:pt>
                <c:pt idx="1581">
                  <c:v>1101.6590000000001</c:v>
                </c:pt>
                <c:pt idx="1582">
                  <c:v>1102.3489999999999</c:v>
                </c:pt>
                <c:pt idx="1583">
                  <c:v>1102.0250000000001</c:v>
                </c:pt>
                <c:pt idx="1584">
                  <c:v>1102.633</c:v>
                </c:pt>
                <c:pt idx="1585">
                  <c:v>1103.0650000000001</c:v>
                </c:pt>
                <c:pt idx="1586">
                  <c:v>1104.251</c:v>
                </c:pt>
                <c:pt idx="1587">
                  <c:v>1104.269</c:v>
                </c:pt>
                <c:pt idx="1588">
                  <c:v>1104.8230000000001</c:v>
                </c:pt>
                <c:pt idx="1589">
                  <c:v>1106.1510000000001</c:v>
                </c:pt>
                <c:pt idx="1590">
                  <c:v>1106.414</c:v>
                </c:pt>
                <c:pt idx="1591">
                  <c:v>1106.835</c:v>
                </c:pt>
                <c:pt idx="1592">
                  <c:v>1107.6179999999999</c:v>
                </c:pt>
                <c:pt idx="1593">
                  <c:v>1107.8979999999999</c:v>
                </c:pt>
                <c:pt idx="1594">
                  <c:v>1108.3610000000001</c:v>
                </c:pt>
                <c:pt idx="1595">
                  <c:v>1108.902</c:v>
                </c:pt>
                <c:pt idx="1596">
                  <c:v>1109.326</c:v>
                </c:pt>
                <c:pt idx="1597">
                  <c:v>1109.3699999999999</c:v>
                </c:pt>
                <c:pt idx="1598">
                  <c:v>1110.444</c:v>
                </c:pt>
                <c:pt idx="1599">
                  <c:v>1111.1320000000001</c:v>
                </c:pt>
                <c:pt idx="1600">
                  <c:v>1111.4880000000001</c:v>
                </c:pt>
                <c:pt idx="1601">
                  <c:v>1111.922</c:v>
                </c:pt>
                <c:pt idx="1602">
                  <c:v>1111.837</c:v>
                </c:pt>
                <c:pt idx="1603">
                  <c:v>1112.693</c:v>
                </c:pt>
                <c:pt idx="1604">
                  <c:v>1113.259</c:v>
                </c:pt>
                <c:pt idx="1605">
                  <c:v>1113.6859999999999</c:v>
                </c:pt>
                <c:pt idx="1606">
                  <c:v>1114.3499999999999</c:v>
                </c:pt>
                <c:pt idx="1607">
                  <c:v>1116.3030000000001</c:v>
                </c:pt>
                <c:pt idx="1608">
                  <c:v>1116.5340000000001</c:v>
                </c:pt>
                <c:pt idx="1609">
                  <c:v>1116.7280000000001</c:v>
                </c:pt>
                <c:pt idx="1610">
                  <c:v>1116.653</c:v>
                </c:pt>
                <c:pt idx="1611">
                  <c:v>1117.2639999999999</c:v>
                </c:pt>
                <c:pt idx="1612">
                  <c:v>1118.393</c:v>
                </c:pt>
                <c:pt idx="1613">
                  <c:v>1116.827</c:v>
                </c:pt>
                <c:pt idx="1614">
                  <c:v>1118.653</c:v>
                </c:pt>
                <c:pt idx="1615">
                  <c:v>1118.4290000000001</c:v>
                </c:pt>
                <c:pt idx="1616">
                  <c:v>1120.0319999999999</c:v>
                </c:pt>
                <c:pt idx="1617">
                  <c:v>1120.1099999999999</c:v>
                </c:pt>
                <c:pt idx="1618">
                  <c:v>1119.829</c:v>
                </c:pt>
                <c:pt idx="1619">
                  <c:v>1121.3510000000001</c:v>
                </c:pt>
                <c:pt idx="1620">
                  <c:v>1120.7750000000001</c:v>
                </c:pt>
                <c:pt idx="1621">
                  <c:v>1121.5540000000001</c:v>
                </c:pt>
                <c:pt idx="1622">
                  <c:v>1121.9670000000001</c:v>
                </c:pt>
                <c:pt idx="1623">
                  <c:v>1122.1489999999999</c:v>
                </c:pt>
                <c:pt idx="1624">
                  <c:v>1121.8689999999999</c:v>
                </c:pt>
                <c:pt idx="1625">
                  <c:v>1123.347</c:v>
                </c:pt>
                <c:pt idx="1626">
                  <c:v>1123.8320000000001</c:v>
                </c:pt>
                <c:pt idx="1627">
                  <c:v>1124.1759999999999</c:v>
                </c:pt>
                <c:pt idx="1628">
                  <c:v>1125.069</c:v>
                </c:pt>
                <c:pt idx="1629">
                  <c:v>1125.2149999999999</c:v>
                </c:pt>
                <c:pt idx="1630">
                  <c:v>1125.6669999999999</c:v>
                </c:pt>
                <c:pt idx="1631">
                  <c:v>1126.17</c:v>
                </c:pt>
                <c:pt idx="1632">
                  <c:v>1127.4780000000001</c:v>
                </c:pt>
                <c:pt idx="1633">
                  <c:v>1126.8979999999999</c:v>
                </c:pt>
                <c:pt idx="1634">
                  <c:v>1127.797</c:v>
                </c:pt>
                <c:pt idx="1635">
                  <c:v>1128.105</c:v>
                </c:pt>
                <c:pt idx="1636">
                  <c:v>1127.539</c:v>
                </c:pt>
                <c:pt idx="1637">
                  <c:v>1129.6279999999999</c:v>
                </c:pt>
                <c:pt idx="1638">
                  <c:v>1130.472</c:v>
                </c:pt>
                <c:pt idx="1639">
                  <c:v>1129.587</c:v>
                </c:pt>
                <c:pt idx="1640">
                  <c:v>1130.933</c:v>
                </c:pt>
                <c:pt idx="1641">
                  <c:v>1131.04</c:v>
                </c:pt>
                <c:pt idx="1642">
                  <c:v>1132.2360000000001</c:v>
                </c:pt>
                <c:pt idx="1643">
                  <c:v>1132.8820000000001</c:v>
                </c:pt>
                <c:pt idx="1644">
                  <c:v>1131.9690000000001</c:v>
                </c:pt>
                <c:pt idx="1645">
                  <c:v>1133.75</c:v>
                </c:pt>
                <c:pt idx="1646">
                  <c:v>1134.5930000000001</c:v>
                </c:pt>
                <c:pt idx="1647">
                  <c:v>1135.375</c:v>
                </c:pt>
                <c:pt idx="1648">
                  <c:v>1135.7239999999999</c:v>
                </c:pt>
                <c:pt idx="1649">
                  <c:v>1136.038</c:v>
                </c:pt>
                <c:pt idx="1650">
                  <c:v>1137.346</c:v>
                </c:pt>
                <c:pt idx="1651">
                  <c:v>1136.617</c:v>
                </c:pt>
                <c:pt idx="1652">
                  <c:v>1137.9960000000001</c:v>
                </c:pt>
                <c:pt idx="1653">
                  <c:v>1138.1780000000001</c:v>
                </c:pt>
                <c:pt idx="1654">
                  <c:v>1138.835</c:v>
                </c:pt>
                <c:pt idx="1655">
                  <c:v>1138.6220000000001</c:v>
                </c:pt>
                <c:pt idx="1656">
                  <c:v>1138.3320000000001</c:v>
                </c:pt>
                <c:pt idx="1657">
                  <c:v>1139.6379999999999</c:v>
                </c:pt>
                <c:pt idx="1658">
                  <c:v>1140.2760000000001</c:v>
                </c:pt>
                <c:pt idx="1659">
                  <c:v>1140.4760000000001</c:v>
                </c:pt>
                <c:pt idx="1660">
                  <c:v>1140.865</c:v>
                </c:pt>
                <c:pt idx="1661">
                  <c:v>1142.1590000000001</c:v>
                </c:pt>
                <c:pt idx="1662">
                  <c:v>1142.72</c:v>
                </c:pt>
                <c:pt idx="1663">
                  <c:v>1141.797</c:v>
                </c:pt>
                <c:pt idx="1664">
                  <c:v>1143.2950000000001</c:v>
                </c:pt>
                <c:pt idx="1665">
                  <c:v>1143.7529999999999</c:v>
                </c:pt>
                <c:pt idx="1666">
                  <c:v>1144.5350000000001</c:v>
                </c:pt>
                <c:pt idx="1667">
                  <c:v>1144.4369999999999</c:v>
                </c:pt>
                <c:pt idx="1668">
                  <c:v>1144.4010000000001</c:v>
                </c:pt>
                <c:pt idx="1669">
                  <c:v>1145.5029999999999</c:v>
                </c:pt>
                <c:pt idx="1670">
                  <c:v>1145.7349999999999</c:v>
                </c:pt>
                <c:pt idx="1671">
                  <c:v>1145.758</c:v>
                </c:pt>
                <c:pt idx="1672">
                  <c:v>1147.1369999999999</c:v>
                </c:pt>
                <c:pt idx="1673">
                  <c:v>1147.472</c:v>
                </c:pt>
                <c:pt idx="1674">
                  <c:v>1146.683</c:v>
                </c:pt>
                <c:pt idx="1675">
                  <c:v>1148.598</c:v>
                </c:pt>
                <c:pt idx="1676">
                  <c:v>1148.3920000000001</c:v>
                </c:pt>
                <c:pt idx="1677">
                  <c:v>1149.4960000000001</c:v>
                </c:pt>
                <c:pt idx="1678">
                  <c:v>1150.4469999999999</c:v>
                </c:pt>
                <c:pt idx="1679">
                  <c:v>1150.306</c:v>
                </c:pt>
                <c:pt idx="1680">
                  <c:v>1151.403</c:v>
                </c:pt>
                <c:pt idx="1681">
                  <c:v>1152.0429999999999</c:v>
                </c:pt>
                <c:pt idx="1682">
                  <c:v>1152.268</c:v>
                </c:pt>
                <c:pt idx="1683">
                  <c:v>1152.9100000000001</c:v>
                </c:pt>
                <c:pt idx="1684">
                  <c:v>1152.67</c:v>
                </c:pt>
                <c:pt idx="1685">
                  <c:v>1153.6790000000001</c:v>
                </c:pt>
                <c:pt idx="1686">
                  <c:v>1154.27</c:v>
                </c:pt>
                <c:pt idx="1687">
                  <c:v>1155.2329999999999</c:v>
                </c:pt>
                <c:pt idx="1688">
                  <c:v>1155.8989999999999</c:v>
                </c:pt>
                <c:pt idx="1689">
                  <c:v>1156.1400000000001</c:v>
                </c:pt>
                <c:pt idx="1690">
                  <c:v>1156.086</c:v>
                </c:pt>
                <c:pt idx="1691">
                  <c:v>1157.182</c:v>
                </c:pt>
                <c:pt idx="1692">
                  <c:v>1156.7249999999999</c:v>
                </c:pt>
                <c:pt idx="1693">
                  <c:v>1157.21</c:v>
                </c:pt>
                <c:pt idx="1694">
                  <c:v>1157.451</c:v>
                </c:pt>
                <c:pt idx="1695">
                  <c:v>1158.4069999999999</c:v>
                </c:pt>
                <c:pt idx="1696">
                  <c:v>1158.575</c:v>
                </c:pt>
                <c:pt idx="1697">
                  <c:v>1159.6410000000001</c:v>
                </c:pt>
                <c:pt idx="1698">
                  <c:v>1160.575</c:v>
                </c:pt>
                <c:pt idx="1699">
                  <c:v>1161.2090000000001</c:v>
                </c:pt>
                <c:pt idx="1700">
                  <c:v>1161.546</c:v>
                </c:pt>
                <c:pt idx="1701">
                  <c:v>1161.9259999999999</c:v>
                </c:pt>
                <c:pt idx="1702">
                  <c:v>1162.308</c:v>
                </c:pt>
                <c:pt idx="1703">
                  <c:v>1162.9000000000001</c:v>
                </c:pt>
                <c:pt idx="1704">
                  <c:v>1163.098</c:v>
                </c:pt>
                <c:pt idx="1705">
                  <c:v>1163.6500000000001</c:v>
                </c:pt>
                <c:pt idx="1706">
                  <c:v>1164.7380000000001</c:v>
                </c:pt>
                <c:pt idx="1707">
                  <c:v>1163.5650000000001</c:v>
                </c:pt>
                <c:pt idx="1708">
                  <c:v>1165.3920000000001</c:v>
                </c:pt>
                <c:pt idx="1709">
                  <c:v>1164.684</c:v>
                </c:pt>
                <c:pt idx="1710">
                  <c:v>1165.4010000000001</c:v>
                </c:pt>
                <c:pt idx="1711">
                  <c:v>1166.0350000000001</c:v>
                </c:pt>
                <c:pt idx="1712">
                  <c:v>1166.846</c:v>
                </c:pt>
                <c:pt idx="1713">
                  <c:v>1167.164</c:v>
                </c:pt>
                <c:pt idx="1714">
                  <c:v>1168.989</c:v>
                </c:pt>
                <c:pt idx="1715">
                  <c:v>1168.357</c:v>
                </c:pt>
                <c:pt idx="1716">
                  <c:v>1168.2529999999999</c:v>
                </c:pt>
                <c:pt idx="1717">
                  <c:v>1168.7059999999999</c:v>
                </c:pt>
                <c:pt idx="1718">
                  <c:v>1169.152</c:v>
                </c:pt>
                <c:pt idx="1719">
                  <c:v>1169.4290000000001</c:v>
                </c:pt>
                <c:pt idx="1720">
                  <c:v>1169.8409999999999</c:v>
                </c:pt>
                <c:pt idx="1721">
                  <c:v>1170.057</c:v>
                </c:pt>
                <c:pt idx="1722">
                  <c:v>1171.097</c:v>
                </c:pt>
                <c:pt idx="1723">
                  <c:v>1171.0550000000001</c:v>
                </c:pt>
                <c:pt idx="1724">
                  <c:v>1171.463</c:v>
                </c:pt>
                <c:pt idx="1725">
                  <c:v>1171.893</c:v>
                </c:pt>
                <c:pt idx="1726">
                  <c:v>1173.239</c:v>
                </c:pt>
                <c:pt idx="1727">
                  <c:v>1173.702</c:v>
                </c:pt>
                <c:pt idx="1728">
                  <c:v>1173.4870000000001</c:v>
                </c:pt>
                <c:pt idx="1729">
                  <c:v>1174.32</c:v>
                </c:pt>
                <c:pt idx="1730">
                  <c:v>1175.296</c:v>
                </c:pt>
                <c:pt idx="1731">
                  <c:v>1175.7750000000001</c:v>
                </c:pt>
                <c:pt idx="1732">
                  <c:v>1176.027</c:v>
                </c:pt>
                <c:pt idx="1733">
                  <c:v>1176.172</c:v>
                </c:pt>
                <c:pt idx="1734">
                  <c:v>1177.6859999999999</c:v>
                </c:pt>
                <c:pt idx="1735">
                  <c:v>1178.557</c:v>
                </c:pt>
                <c:pt idx="1736">
                  <c:v>1178.0039999999999</c:v>
                </c:pt>
                <c:pt idx="1737">
                  <c:v>1178.6790000000001</c:v>
                </c:pt>
                <c:pt idx="1738">
                  <c:v>1179.375</c:v>
                </c:pt>
                <c:pt idx="1739">
                  <c:v>1178.8489999999999</c:v>
                </c:pt>
                <c:pt idx="1740">
                  <c:v>1179.9069999999999</c:v>
                </c:pt>
                <c:pt idx="1741">
                  <c:v>1180.7460000000001</c:v>
                </c:pt>
                <c:pt idx="1742">
                  <c:v>1181.1279999999999</c:v>
                </c:pt>
                <c:pt idx="1743">
                  <c:v>1181.8219999999999</c:v>
                </c:pt>
                <c:pt idx="1744">
                  <c:v>1182.4639999999999</c:v>
                </c:pt>
                <c:pt idx="1745">
                  <c:v>1182.828</c:v>
                </c:pt>
                <c:pt idx="1746">
                  <c:v>1182.739</c:v>
                </c:pt>
                <c:pt idx="1747">
                  <c:v>1183.704</c:v>
                </c:pt>
                <c:pt idx="1748">
                  <c:v>1184.1120000000001</c:v>
                </c:pt>
                <c:pt idx="1749">
                  <c:v>1184.819</c:v>
                </c:pt>
                <c:pt idx="1750">
                  <c:v>1185.1990000000001</c:v>
                </c:pt>
                <c:pt idx="1751">
                  <c:v>1186.0730000000001</c:v>
                </c:pt>
                <c:pt idx="1752">
                  <c:v>1186.538</c:v>
                </c:pt>
                <c:pt idx="1753">
                  <c:v>1186.741</c:v>
                </c:pt>
                <c:pt idx="1754">
                  <c:v>1186.5050000000001</c:v>
                </c:pt>
                <c:pt idx="1755">
                  <c:v>1188.1210000000001</c:v>
                </c:pt>
                <c:pt idx="1756">
                  <c:v>1187.9059999999999</c:v>
                </c:pt>
                <c:pt idx="1757">
                  <c:v>1188.9649999999999</c:v>
                </c:pt>
                <c:pt idx="1758">
                  <c:v>1185.826</c:v>
                </c:pt>
                <c:pt idx="1759">
                  <c:v>1185.097</c:v>
                </c:pt>
                <c:pt idx="1760">
                  <c:v>1186.0550000000001</c:v>
                </c:pt>
                <c:pt idx="1761">
                  <c:v>1186.1679999999999</c:v>
                </c:pt>
                <c:pt idx="1762">
                  <c:v>1186.8409999999999</c:v>
                </c:pt>
                <c:pt idx="1763">
                  <c:v>1187.511</c:v>
                </c:pt>
                <c:pt idx="1764">
                  <c:v>1187.0509999999999</c:v>
                </c:pt>
                <c:pt idx="1765">
                  <c:v>1188.2829999999999</c:v>
                </c:pt>
                <c:pt idx="1766">
                  <c:v>1188.0930000000001</c:v>
                </c:pt>
                <c:pt idx="1767">
                  <c:v>1188.865</c:v>
                </c:pt>
                <c:pt idx="1768">
                  <c:v>1188.6559999999999</c:v>
                </c:pt>
                <c:pt idx="1769">
                  <c:v>1189.3330000000001</c:v>
                </c:pt>
                <c:pt idx="1770">
                  <c:v>1190.8920000000001</c:v>
                </c:pt>
                <c:pt idx="1771">
                  <c:v>1189.71</c:v>
                </c:pt>
                <c:pt idx="1772">
                  <c:v>1191.1590000000001</c:v>
                </c:pt>
                <c:pt idx="1773">
                  <c:v>1190.9939999999999</c:v>
                </c:pt>
                <c:pt idx="1774">
                  <c:v>1191.0650000000001</c:v>
                </c:pt>
                <c:pt idx="1775">
                  <c:v>1191.4670000000001</c:v>
                </c:pt>
                <c:pt idx="1776">
                  <c:v>1193.049</c:v>
                </c:pt>
                <c:pt idx="1777">
                  <c:v>1191.308</c:v>
                </c:pt>
                <c:pt idx="1778">
                  <c:v>1193.1510000000001</c:v>
                </c:pt>
                <c:pt idx="1779">
                  <c:v>1193.798</c:v>
                </c:pt>
                <c:pt idx="1780">
                  <c:v>1194.0060000000001</c:v>
                </c:pt>
                <c:pt idx="1781">
                  <c:v>1194.069</c:v>
                </c:pt>
                <c:pt idx="1782">
                  <c:v>1194.5239999999999</c:v>
                </c:pt>
                <c:pt idx="1783">
                  <c:v>1195.7090000000001</c:v>
                </c:pt>
                <c:pt idx="1784">
                  <c:v>1195.6120000000001</c:v>
                </c:pt>
                <c:pt idx="1785">
                  <c:v>1196.8320000000001</c:v>
                </c:pt>
                <c:pt idx="1786">
                  <c:v>1196.3510000000001</c:v>
                </c:pt>
                <c:pt idx="1787">
                  <c:v>1197.1600000000001</c:v>
                </c:pt>
                <c:pt idx="1788">
                  <c:v>1197.135</c:v>
                </c:pt>
                <c:pt idx="1789">
                  <c:v>1197.3889999999999</c:v>
                </c:pt>
                <c:pt idx="1790">
                  <c:v>1198.0029999999999</c:v>
                </c:pt>
                <c:pt idx="1791">
                  <c:v>1198.4680000000001</c:v>
                </c:pt>
                <c:pt idx="1792">
                  <c:v>1200.172</c:v>
                </c:pt>
                <c:pt idx="1793">
                  <c:v>1200.4469999999999</c:v>
                </c:pt>
                <c:pt idx="1794">
                  <c:v>1200.0740000000001</c:v>
                </c:pt>
                <c:pt idx="1795">
                  <c:v>1200.6780000000001</c:v>
                </c:pt>
                <c:pt idx="1796">
                  <c:v>1200.8599999999999</c:v>
                </c:pt>
                <c:pt idx="1797">
                  <c:v>1201.8810000000001</c:v>
                </c:pt>
                <c:pt idx="1798">
                  <c:v>1202.2929999999999</c:v>
                </c:pt>
                <c:pt idx="1799">
                  <c:v>1203.1300000000001</c:v>
                </c:pt>
                <c:pt idx="1800">
                  <c:v>1202.8969999999999</c:v>
                </c:pt>
                <c:pt idx="1801">
                  <c:v>1203.1179999999999</c:v>
                </c:pt>
                <c:pt idx="1802">
                  <c:v>1204.2860000000001</c:v>
                </c:pt>
                <c:pt idx="1803">
                  <c:v>1205.836</c:v>
                </c:pt>
                <c:pt idx="1804">
                  <c:v>1205.2149999999999</c:v>
                </c:pt>
                <c:pt idx="1805">
                  <c:v>1206.3689999999999</c:v>
                </c:pt>
                <c:pt idx="1806">
                  <c:v>1206.0440000000001</c:v>
                </c:pt>
                <c:pt idx="1807">
                  <c:v>1207.289</c:v>
                </c:pt>
                <c:pt idx="1808">
                  <c:v>1206.7460000000001</c:v>
                </c:pt>
                <c:pt idx="1809">
                  <c:v>1207.4290000000001</c:v>
                </c:pt>
                <c:pt idx="1810">
                  <c:v>1208.5450000000001</c:v>
                </c:pt>
                <c:pt idx="1811">
                  <c:v>1207.4649999999999</c:v>
                </c:pt>
                <c:pt idx="1812">
                  <c:v>1208.144</c:v>
                </c:pt>
                <c:pt idx="1813">
                  <c:v>1208.8969999999999</c:v>
                </c:pt>
                <c:pt idx="1814">
                  <c:v>1209.8810000000001</c:v>
                </c:pt>
                <c:pt idx="1815">
                  <c:v>1209.607</c:v>
                </c:pt>
                <c:pt idx="1816">
                  <c:v>1210.2850000000001</c:v>
                </c:pt>
                <c:pt idx="1817">
                  <c:v>1211.403</c:v>
                </c:pt>
                <c:pt idx="1818">
                  <c:v>1211.595</c:v>
                </c:pt>
                <c:pt idx="1819">
                  <c:v>1211.845</c:v>
                </c:pt>
                <c:pt idx="1820">
                  <c:v>1212.6310000000001</c:v>
                </c:pt>
                <c:pt idx="1821">
                  <c:v>1212.636</c:v>
                </c:pt>
                <c:pt idx="1822">
                  <c:v>1214.3499999999999</c:v>
                </c:pt>
                <c:pt idx="1823">
                  <c:v>1214.442</c:v>
                </c:pt>
                <c:pt idx="1824">
                  <c:v>1215.2049999999999</c:v>
                </c:pt>
                <c:pt idx="1825">
                  <c:v>1215.7339999999999</c:v>
                </c:pt>
                <c:pt idx="1826">
                  <c:v>1215.577</c:v>
                </c:pt>
                <c:pt idx="1827">
                  <c:v>1216.8109999999999</c:v>
                </c:pt>
                <c:pt idx="1828">
                  <c:v>1216.586</c:v>
                </c:pt>
                <c:pt idx="1829">
                  <c:v>1217.896</c:v>
                </c:pt>
                <c:pt idx="1830">
                  <c:v>1218.337</c:v>
                </c:pt>
                <c:pt idx="1831">
                  <c:v>1219.3050000000001</c:v>
                </c:pt>
                <c:pt idx="1832">
                  <c:v>1218.6079999999999</c:v>
                </c:pt>
                <c:pt idx="1833">
                  <c:v>1219.325</c:v>
                </c:pt>
                <c:pt idx="1834">
                  <c:v>1220.0609999999999</c:v>
                </c:pt>
                <c:pt idx="1835">
                  <c:v>1221.088</c:v>
                </c:pt>
                <c:pt idx="1836">
                  <c:v>1220.838</c:v>
                </c:pt>
                <c:pt idx="1837">
                  <c:v>1220.8800000000001</c:v>
                </c:pt>
                <c:pt idx="1838">
                  <c:v>1223.3720000000001</c:v>
                </c:pt>
                <c:pt idx="1839">
                  <c:v>1222.9749999999999</c:v>
                </c:pt>
                <c:pt idx="1840">
                  <c:v>1222.6310000000001</c:v>
                </c:pt>
                <c:pt idx="1841">
                  <c:v>1223.2629999999999</c:v>
                </c:pt>
                <c:pt idx="1842">
                  <c:v>1223.655</c:v>
                </c:pt>
                <c:pt idx="1843">
                  <c:v>1223.442</c:v>
                </c:pt>
                <c:pt idx="1844">
                  <c:v>1223.8430000000001</c:v>
                </c:pt>
                <c:pt idx="1845">
                  <c:v>1224.1400000000001</c:v>
                </c:pt>
                <c:pt idx="1846">
                  <c:v>1224.769</c:v>
                </c:pt>
                <c:pt idx="1847">
                  <c:v>1225.45</c:v>
                </c:pt>
                <c:pt idx="1848">
                  <c:v>1226.1400000000001</c:v>
                </c:pt>
                <c:pt idx="1849">
                  <c:v>1227.549</c:v>
                </c:pt>
                <c:pt idx="1850">
                  <c:v>1227.5740000000001</c:v>
                </c:pt>
                <c:pt idx="1851">
                  <c:v>1228.2629999999999</c:v>
                </c:pt>
                <c:pt idx="1852">
                  <c:v>1227.751</c:v>
                </c:pt>
                <c:pt idx="1853">
                  <c:v>1229.0630000000001</c:v>
                </c:pt>
                <c:pt idx="1854">
                  <c:v>1230.1389999999999</c:v>
                </c:pt>
                <c:pt idx="1855">
                  <c:v>1229.896</c:v>
                </c:pt>
                <c:pt idx="1856">
                  <c:v>1230.087</c:v>
                </c:pt>
                <c:pt idx="1857">
                  <c:v>1230.2819999999999</c:v>
                </c:pt>
                <c:pt idx="1858">
                  <c:v>1230.048</c:v>
                </c:pt>
                <c:pt idx="1859">
                  <c:v>1230.654</c:v>
                </c:pt>
                <c:pt idx="1860">
                  <c:v>1231.075</c:v>
                </c:pt>
                <c:pt idx="1861">
                  <c:v>1232.569</c:v>
                </c:pt>
                <c:pt idx="1862">
                  <c:v>1232.6010000000001</c:v>
                </c:pt>
                <c:pt idx="1863">
                  <c:v>1233.7650000000001</c:v>
                </c:pt>
                <c:pt idx="1864">
                  <c:v>1233.646</c:v>
                </c:pt>
                <c:pt idx="1865">
                  <c:v>1234.49</c:v>
                </c:pt>
                <c:pt idx="1866">
                  <c:v>1233.7090000000001</c:v>
                </c:pt>
                <c:pt idx="1867">
                  <c:v>1235.5340000000001</c:v>
                </c:pt>
                <c:pt idx="1868">
                  <c:v>1236.1959999999999</c:v>
                </c:pt>
                <c:pt idx="1869">
                  <c:v>1237.1210000000001</c:v>
                </c:pt>
                <c:pt idx="1870">
                  <c:v>1237.787</c:v>
                </c:pt>
                <c:pt idx="1871">
                  <c:v>1238.3530000000001</c:v>
                </c:pt>
                <c:pt idx="1872">
                  <c:v>1238.6300000000001</c:v>
                </c:pt>
                <c:pt idx="1873">
                  <c:v>1238.521</c:v>
                </c:pt>
                <c:pt idx="1874">
                  <c:v>1238.7739999999999</c:v>
                </c:pt>
                <c:pt idx="1875">
                  <c:v>1240.4929999999999</c:v>
                </c:pt>
                <c:pt idx="1876">
                  <c:v>1240.1880000000001</c:v>
                </c:pt>
                <c:pt idx="1877">
                  <c:v>1242.0229999999999</c:v>
                </c:pt>
                <c:pt idx="1878">
                  <c:v>1243.6690000000001</c:v>
                </c:pt>
                <c:pt idx="1879">
                  <c:v>1244.3889999999999</c:v>
                </c:pt>
                <c:pt idx="1880">
                  <c:v>1244.3499999999999</c:v>
                </c:pt>
                <c:pt idx="1881">
                  <c:v>1243.9159999999999</c:v>
                </c:pt>
                <c:pt idx="1882">
                  <c:v>1244.9469999999999</c:v>
                </c:pt>
                <c:pt idx="1883">
                  <c:v>1246.1489999999999</c:v>
                </c:pt>
                <c:pt idx="1884">
                  <c:v>1245.769</c:v>
                </c:pt>
                <c:pt idx="1885">
                  <c:v>1245.9659999999999</c:v>
                </c:pt>
                <c:pt idx="1886">
                  <c:v>1247.6320000000001</c:v>
                </c:pt>
                <c:pt idx="1887">
                  <c:v>1247.4839999999999</c:v>
                </c:pt>
                <c:pt idx="1888">
                  <c:v>1248.5039999999999</c:v>
                </c:pt>
                <c:pt idx="1889">
                  <c:v>1249.2080000000001</c:v>
                </c:pt>
                <c:pt idx="1890">
                  <c:v>1249.49</c:v>
                </c:pt>
                <c:pt idx="1891">
                  <c:v>1250.126</c:v>
                </c:pt>
                <c:pt idx="1892">
                  <c:v>1250.47</c:v>
                </c:pt>
                <c:pt idx="1893">
                  <c:v>1251.5899999999999</c:v>
                </c:pt>
                <c:pt idx="1894">
                  <c:v>1252.547</c:v>
                </c:pt>
                <c:pt idx="1895">
                  <c:v>1252.385</c:v>
                </c:pt>
                <c:pt idx="1896">
                  <c:v>1252.606</c:v>
                </c:pt>
                <c:pt idx="1897">
                  <c:v>1251.5630000000001</c:v>
                </c:pt>
                <c:pt idx="1898">
                  <c:v>1251.7539999999999</c:v>
                </c:pt>
                <c:pt idx="1899">
                  <c:v>1254.597</c:v>
                </c:pt>
                <c:pt idx="1900">
                  <c:v>1253.5250000000001</c:v>
                </c:pt>
                <c:pt idx="1901">
                  <c:v>1256.078</c:v>
                </c:pt>
                <c:pt idx="1902">
                  <c:v>1254.7829999999999</c:v>
                </c:pt>
                <c:pt idx="1903">
                  <c:v>1255.2739999999999</c:v>
                </c:pt>
                <c:pt idx="1904">
                  <c:v>1255.2270000000001</c:v>
                </c:pt>
                <c:pt idx="1905">
                  <c:v>1257.136</c:v>
                </c:pt>
                <c:pt idx="1906">
                  <c:v>1256.559</c:v>
                </c:pt>
                <c:pt idx="1907">
                  <c:v>1257.7329999999999</c:v>
                </c:pt>
                <c:pt idx="1908">
                  <c:v>1259.4580000000001</c:v>
                </c:pt>
                <c:pt idx="1909">
                  <c:v>1258.7629999999999</c:v>
                </c:pt>
                <c:pt idx="1910">
                  <c:v>1259.287</c:v>
                </c:pt>
                <c:pt idx="1911">
                  <c:v>1260.415</c:v>
                </c:pt>
                <c:pt idx="1912">
                  <c:v>1260.9059999999999</c:v>
                </c:pt>
                <c:pt idx="1913">
                  <c:v>1260.5129999999999</c:v>
                </c:pt>
                <c:pt idx="1914">
                  <c:v>1260.69</c:v>
                </c:pt>
                <c:pt idx="1915">
                  <c:v>1261.2190000000001</c:v>
                </c:pt>
                <c:pt idx="1916">
                  <c:v>1262.711</c:v>
                </c:pt>
                <c:pt idx="1917">
                  <c:v>1263.33</c:v>
                </c:pt>
                <c:pt idx="1918">
                  <c:v>1262.3520000000001</c:v>
                </c:pt>
                <c:pt idx="1919">
                  <c:v>1263.8630000000001</c:v>
                </c:pt>
                <c:pt idx="1920">
                  <c:v>1263.6510000000001</c:v>
                </c:pt>
                <c:pt idx="1921">
                  <c:v>1263.9100000000001</c:v>
                </c:pt>
                <c:pt idx="1922">
                  <c:v>1264.5840000000001</c:v>
                </c:pt>
                <c:pt idx="1923">
                  <c:v>1265.6690000000001</c:v>
                </c:pt>
                <c:pt idx="1924">
                  <c:v>1266.6420000000001</c:v>
                </c:pt>
                <c:pt idx="1925">
                  <c:v>1266.6610000000001</c:v>
                </c:pt>
                <c:pt idx="1926">
                  <c:v>1266.992</c:v>
                </c:pt>
                <c:pt idx="1927">
                  <c:v>1267.0319999999999</c:v>
                </c:pt>
                <c:pt idx="1928">
                  <c:v>1268.46</c:v>
                </c:pt>
                <c:pt idx="1929">
                  <c:v>1267.1469999999999</c:v>
                </c:pt>
                <c:pt idx="1930">
                  <c:v>1268.8309999999999</c:v>
                </c:pt>
                <c:pt idx="1931">
                  <c:v>1269.5509999999999</c:v>
                </c:pt>
                <c:pt idx="1932">
                  <c:v>1269.663</c:v>
                </c:pt>
                <c:pt idx="1933">
                  <c:v>1269.8040000000001</c:v>
                </c:pt>
                <c:pt idx="1934">
                  <c:v>1269.7670000000001</c:v>
                </c:pt>
                <c:pt idx="1935">
                  <c:v>1270.5820000000001</c:v>
                </c:pt>
                <c:pt idx="1936">
                  <c:v>1270.731</c:v>
                </c:pt>
                <c:pt idx="1937">
                  <c:v>1270.405</c:v>
                </c:pt>
                <c:pt idx="1938">
                  <c:v>1271.5160000000001</c:v>
                </c:pt>
                <c:pt idx="1939">
                  <c:v>1271.6389999999999</c:v>
                </c:pt>
                <c:pt idx="1940">
                  <c:v>1272.567</c:v>
                </c:pt>
                <c:pt idx="1941">
                  <c:v>1273.0899999999999</c:v>
                </c:pt>
                <c:pt idx="1942">
                  <c:v>1272.5550000000001</c:v>
                </c:pt>
                <c:pt idx="1943">
                  <c:v>1272.9549999999999</c:v>
                </c:pt>
                <c:pt idx="1944">
                  <c:v>1273.441</c:v>
                </c:pt>
                <c:pt idx="1945">
                  <c:v>1274.44</c:v>
                </c:pt>
                <c:pt idx="1946">
                  <c:v>1274.7629999999999</c:v>
                </c:pt>
                <c:pt idx="1947">
                  <c:v>1274.826</c:v>
                </c:pt>
                <c:pt idx="1948">
                  <c:v>1275.42</c:v>
                </c:pt>
                <c:pt idx="1949">
                  <c:v>1275.3489999999999</c:v>
                </c:pt>
                <c:pt idx="1950">
                  <c:v>1275.479</c:v>
                </c:pt>
                <c:pt idx="1951">
                  <c:v>1276.0440000000001</c:v>
                </c:pt>
                <c:pt idx="1952">
                  <c:v>1276.847</c:v>
                </c:pt>
                <c:pt idx="1953">
                  <c:v>1277.54</c:v>
                </c:pt>
                <c:pt idx="1954">
                  <c:v>1278.396</c:v>
                </c:pt>
                <c:pt idx="1955">
                  <c:v>1278.0940000000001</c:v>
                </c:pt>
                <c:pt idx="1956">
                  <c:v>1279.212</c:v>
                </c:pt>
                <c:pt idx="1957">
                  <c:v>1279.575</c:v>
                </c:pt>
                <c:pt idx="1958">
                  <c:v>1278.8009999999999</c:v>
                </c:pt>
                <c:pt idx="1959">
                  <c:v>1280.97</c:v>
                </c:pt>
                <c:pt idx="1960">
                  <c:v>1281.136</c:v>
                </c:pt>
                <c:pt idx="1961">
                  <c:v>1281.4280000000001</c:v>
                </c:pt>
                <c:pt idx="1962">
                  <c:v>1282.396</c:v>
                </c:pt>
                <c:pt idx="1963">
                  <c:v>1282.3520000000001</c:v>
                </c:pt>
                <c:pt idx="1964">
                  <c:v>1282.2539999999999</c:v>
                </c:pt>
                <c:pt idx="1965">
                  <c:v>1282.6179999999999</c:v>
                </c:pt>
                <c:pt idx="1966">
                  <c:v>1283.192</c:v>
                </c:pt>
                <c:pt idx="1967">
                  <c:v>1284.4960000000001</c:v>
                </c:pt>
                <c:pt idx="1968">
                  <c:v>1284.24</c:v>
                </c:pt>
                <c:pt idx="1969">
                  <c:v>1285.6030000000001</c:v>
                </c:pt>
                <c:pt idx="1970">
                  <c:v>1285.2470000000001</c:v>
                </c:pt>
                <c:pt idx="1971">
                  <c:v>1285.933</c:v>
                </c:pt>
                <c:pt idx="1972">
                  <c:v>1287.3630000000001</c:v>
                </c:pt>
                <c:pt idx="1973">
                  <c:v>1285.498</c:v>
                </c:pt>
                <c:pt idx="1974">
                  <c:v>1285.922</c:v>
                </c:pt>
                <c:pt idx="1975">
                  <c:v>1286.9190000000001</c:v>
                </c:pt>
                <c:pt idx="1976">
                  <c:v>1286.021</c:v>
                </c:pt>
                <c:pt idx="1977">
                  <c:v>1287.0809999999999</c:v>
                </c:pt>
                <c:pt idx="1978">
                  <c:v>1287.134</c:v>
                </c:pt>
                <c:pt idx="1979">
                  <c:v>1287.367</c:v>
                </c:pt>
                <c:pt idx="1980">
                  <c:v>1288.29</c:v>
                </c:pt>
                <c:pt idx="1981">
                  <c:v>1287.9860000000001</c:v>
                </c:pt>
                <c:pt idx="1982">
                  <c:v>1288.915</c:v>
                </c:pt>
                <c:pt idx="1983">
                  <c:v>1288.434</c:v>
                </c:pt>
                <c:pt idx="1984">
                  <c:v>1290.732</c:v>
                </c:pt>
                <c:pt idx="1985">
                  <c:v>1290.027</c:v>
                </c:pt>
                <c:pt idx="1986">
                  <c:v>1290.596</c:v>
                </c:pt>
                <c:pt idx="1987">
                  <c:v>1290.4559999999999</c:v>
                </c:pt>
                <c:pt idx="1988">
                  <c:v>1290.575</c:v>
                </c:pt>
                <c:pt idx="1989">
                  <c:v>1289.99</c:v>
                </c:pt>
                <c:pt idx="1990">
                  <c:v>1290.9690000000001</c:v>
                </c:pt>
                <c:pt idx="1991">
                  <c:v>1291.5909999999999</c:v>
                </c:pt>
                <c:pt idx="1992">
                  <c:v>1292.9359999999999</c:v>
                </c:pt>
                <c:pt idx="1993">
                  <c:v>1292.405</c:v>
                </c:pt>
                <c:pt idx="1994">
                  <c:v>1293.346</c:v>
                </c:pt>
                <c:pt idx="1995">
                  <c:v>1293.1089999999999</c:v>
                </c:pt>
                <c:pt idx="1996">
                  <c:v>1293.32</c:v>
                </c:pt>
                <c:pt idx="1997">
                  <c:v>1293.8889999999999</c:v>
                </c:pt>
                <c:pt idx="1998">
                  <c:v>1293.9860000000001</c:v>
                </c:pt>
                <c:pt idx="1999">
                  <c:v>1294.095</c:v>
                </c:pt>
                <c:pt idx="2000">
                  <c:v>1294.789</c:v>
                </c:pt>
                <c:pt idx="2001">
                  <c:v>1296.145</c:v>
                </c:pt>
                <c:pt idx="2002">
                  <c:v>1296.3910000000001</c:v>
                </c:pt>
                <c:pt idx="2003">
                  <c:v>1295.4949999999999</c:v>
                </c:pt>
                <c:pt idx="2004">
                  <c:v>1295.5150000000001</c:v>
                </c:pt>
                <c:pt idx="2005">
                  <c:v>1296.8920000000001</c:v>
                </c:pt>
                <c:pt idx="2006">
                  <c:v>1297.8009999999999</c:v>
                </c:pt>
                <c:pt idx="2007">
                  <c:v>1296.932</c:v>
                </c:pt>
                <c:pt idx="2008">
                  <c:v>1298.567</c:v>
                </c:pt>
                <c:pt idx="2009">
                  <c:v>1298.559</c:v>
                </c:pt>
                <c:pt idx="2010">
                  <c:v>1298.5930000000001</c:v>
                </c:pt>
                <c:pt idx="2011">
                  <c:v>1298.5840000000001</c:v>
                </c:pt>
                <c:pt idx="2012">
                  <c:v>1300.03</c:v>
                </c:pt>
                <c:pt idx="2013">
                  <c:v>1300.1690000000001</c:v>
                </c:pt>
                <c:pt idx="2014">
                  <c:v>1299.886</c:v>
                </c:pt>
                <c:pt idx="2015">
                  <c:v>1300.0340000000001</c:v>
                </c:pt>
                <c:pt idx="2016">
                  <c:v>1300.704</c:v>
                </c:pt>
                <c:pt idx="2017">
                  <c:v>1301.9570000000001</c:v>
                </c:pt>
                <c:pt idx="2018">
                  <c:v>1302.1489999999999</c:v>
                </c:pt>
                <c:pt idx="2019">
                  <c:v>1302.479</c:v>
                </c:pt>
                <c:pt idx="2020">
                  <c:v>1303.4380000000001</c:v>
                </c:pt>
                <c:pt idx="2021">
                  <c:v>1304.3399999999999</c:v>
                </c:pt>
                <c:pt idx="2022">
                  <c:v>1304.6479999999999</c:v>
                </c:pt>
                <c:pt idx="2023">
                  <c:v>1305.5809999999999</c:v>
                </c:pt>
                <c:pt idx="2024">
                  <c:v>1305.105</c:v>
                </c:pt>
                <c:pt idx="2025">
                  <c:v>1305.413</c:v>
                </c:pt>
                <c:pt idx="2026">
                  <c:v>1306.5329999999999</c:v>
                </c:pt>
                <c:pt idx="2027">
                  <c:v>1306.8440000000001</c:v>
                </c:pt>
                <c:pt idx="2028">
                  <c:v>1307.931</c:v>
                </c:pt>
                <c:pt idx="2029">
                  <c:v>1307.809</c:v>
                </c:pt>
                <c:pt idx="2030">
                  <c:v>1308.576</c:v>
                </c:pt>
                <c:pt idx="2031">
                  <c:v>1309.115</c:v>
                </c:pt>
                <c:pt idx="2032">
                  <c:v>1309.0889999999999</c:v>
                </c:pt>
                <c:pt idx="2033">
                  <c:v>1310.0239999999999</c:v>
                </c:pt>
                <c:pt idx="2034">
                  <c:v>1309.8679999999999</c:v>
                </c:pt>
                <c:pt idx="2035">
                  <c:v>1310.8019999999999</c:v>
                </c:pt>
                <c:pt idx="2036">
                  <c:v>1311.261</c:v>
                </c:pt>
                <c:pt idx="2037">
                  <c:v>1311.1759999999999</c:v>
                </c:pt>
                <c:pt idx="2038">
                  <c:v>1311.856</c:v>
                </c:pt>
                <c:pt idx="2039">
                  <c:v>1312.096</c:v>
                </c:pt>
                <c:pt idx="2040">
                  <c:v>1312.422</c:v>
                </c:pt>
                <c:pt idx="2041">
                  <c:v>1313.7629999999999</c:v>
                </c:pt>
                <c:pt idx="2042">
                  <c:v>1313.048</c:v>
                </c:pt>
                <c:pt idx="2043">
                  <c:v>1313.6659999999999</c:v>
                </c:pt>
                <c:pt idx="2044">
                  <c:v>1314.0640000000001</c:v>
                </c:pt>
                <c:pt idx="2045">
                  <c:v>1315.0809999999999</c:v>
                </c:pt>
                <c:pt idx="2046">
                  <c:v>1314.598</c:v>
                </c:pt>
                <c:pt idx="2047">
                  <c:v>1316.0619999999999</c:v>
                </c:pt>
                <c:pt idx="2048">
                  <c:v>1316.046</c:v>
                </c:pt>
                <c:pt idx="2049">
                  <c:v>1316.393</c:v>
                </c:pt>
                <c:pt idx="2050">
                  <c:v>1317.1420000000001</c:v>
                </c:pt>
                <c:pt idx="2051">
                  <c:v>1318.0730000000001</c:v>
                </c:pt>
                <c:pt idx="2052">
                  <c:v>1317.5730000000001</c:v>
                </c:pt>
                <c:pt idx="2053">
                  <c:v>1318.5550000000001</c:v>
                </c:pt>
                <c:pt idx="2054">
                  <c:v>1318.367</c:v>
                </c:pt>
                <c:pt idx="2055">
                  <c:v>1319.0409999999999</c:v>
                </c:pt>
                <c:pt idx="2056">
                  <c:v>1319.645</c:v>
                </c:pt>
                <c:pt idx="2057">
                  <c:v>1320.2190000000001</c:v>
                </c:pt>
                <c:pt idx="2058">
                  <c:v>1319.5830000000001</c:v>
                </c:pt>
                <c:pt idx="2059">
                  <c:v>1320.5630000000001</c:v>
                </c:pt>
                <c:pt idx="2060">
                  <c:v>1320.5640000000001</c:v>
                </c:pt>
                <c:pt idx="2061">
                  <c:v>1321.537</c:v>
                </c:pt>
                <c:pt idx="2062">
                  <c:v>1321.954</c:v>
                </c:pt>
                <c:pt idx="2063">
                  <c:v>1321.9760000000001</c:v>
                </c:pt>
                <c:pt idx="2064">
                  <c:v>1321.787</c:v>
                </c:pt>
                <c:pt idx="2065">
                  <c:v>1323.384</c:v>
                </c:pt>
                <c:pt idx="2066">
                  <c:v>1323.337</c:v>
                </c:pt>
                <c:pt idx="2067">
                  <c:v>1323.9290000000001</c:v>
                </c:pt>
                <c:pt idx="2068">
                  <c:v>1324.662</c:v>
                </c:pt>
                <c:pt idx="2069">
                  <c:v>1324.777</c:v>
                </c:pt>
                <c:pt idx="2070">
                  <c:v>1325.6210000000001</c:v>
                </c:pt>
                <c:pt idx="2071">
                  <c:v>1326.4449999999999</c:v>
                </c:pt>
                <c:pt idx="2072">
                  <c:v>1326.53</c:v>
                </c:pt>
                <c:pt idx="2073">
                  <c:v>1326.537</c:v>
                </c:pt>
                <c:pt idx="2074">
                  <c:v>1327.82</c:v>
                </c:pt>
                <c:pt idx="2075">
                  <c:v>1328.09</c:v>
                </c:pt>
                <c:pt idx="2076">
                  <c:v>1329.8030000000001</c:v>
                </c:pt>
                <c:pt idx="2077">
                  <c:v>1329.385</c:v>
                </c:pt>
                <c:pt idx="2078">
                  <c:v>1330.7439999999999</c:v>
                </c:pt>
                <c:pt idx="2079">
                  <c:v>1330.537</c:v>
                </c:pt>
                <c:pt idx="2080">
                  <c:v>1331.423</c:v>
                </c:pt>
                <c:pt idx="2081">
                  <c:v>1331.8309999999999</c:v>
                </c:pt>
                <c:pt idx="2082">
                  <c:v>1332.144</c:v>
                </c:pt>
                <c:pt idx="2083">
                  <c:v>1331.9870000000001</c:v>
                </c:pt>
                <c:pt idx="2084">
                  <c:v>1333.57</c:v>
                </c:pt>
                <c:pt idx="2085">
                  <c:v>1333.5650000000001</c:v>
                </c:pt>
                <c:pt idx="2086">
                  <c:v>1333.921</c:v>
                </c:pt>
                <c:pt idx="2087">
                  <c:v>1334.808</c:v>
                </c:pt>
                <c:pt idx="2088">
                  <c:v>1335.11</c:v>
                </c:pt>
                <c:pt idx="2089">
                  <c:v>1334.67</c:v>
                </c:pt>
                <c:pt idx="2090">
                  <c:v>1335.509</c:v>
                </c:pt>
                <c:pt idx="2091">
                  <c:v>1336.2170000000001</c:v>
                </c:pt>
                <c:pt idx="2092">
                  <c:v>1336.03</c:v>
                </c:pt>
                <c:pt idx="2093">
                  <c:v>1336.6859999999999</c:v>
                </c:pt>
                <c:pt idx="2094">
                  <c:v>1337.9839999999999</c:v>
                </c:pt>
                <c:pt idx="2095">
                  <c:v>1336.8140000000001</c:v>
                </c:pt>
                <c:pt idx="2096">
                  <c:v>1336.44</c:v>
                </c:pt>
                <c:pt idx="2097">
                  <c:v>1337.5409999999999</c:v>
                </c:pt>
                <c:pt idx="2098">
                  <c:v>1337.3520000000001</c:v>
                </c:pt>
                <c:pt idx="2099">
                  <c:v>1338.374</c:v>
                </c:pt>
                <c:pt idx="2100">
                  <c:v>1338.46</c:v>
                </c:pt>
                <c:pt idx="2101">
                  <c:v>1339.7819999999999</c:v>
                </c:pt>
                <c:pt idx="2102">
                  <c:v>1339.2570000000001</c:v>
                </c:pt>
                <c:pt idx="2103">
                  <c:v>1340.6859999999999</c:v>
                </c:pt>
                <c:pt idx="2104">
                  <c:v>1340.778</c:v>
                </c:pt>
                <c:pt idx="2105">
                  <c:v>1340.9780000000001</c:v>
                </c:pt>
                <c:pt idx="2106">
                  <c:v>1342.6389999999999</c:v>
                </c:pt>
                <c:pt idx="2107">
                  <c:v>1342.0540000000001</c:v>
                </c:pt>
                <c:pt idx="2108">
                  <c:v>1341.951</c:v>
                </c:pt>
                <c:pt idx="2109">
                  <c:v>1342.635</c:v>
                </c:pt>
                <c:pt idx="2110">
                  <c:v>1343.4090000000001</c:v>
                </c:pt>
                <c:pt idx="2111">
                  <c:v>1343.425</c:v>
                </c:pt>
                <c:pt idx="2112">
                  <c:v>1344.1890000000001</c:v>
                </c:pt>
                <c:pt idx="2113">
                  <c:v>1344.597</c:v>
                </c:pt>
                <c:pt idx="2114">
                  <c:v>1344.5429999999999</c:v>
                </c:pt>
                <c:pt idx="2115">
                  <c:v>1344.67</c:v>
                </c:pt>
                <c:pt idx="2116">
                  <c:v>1345.778</c:v>
                </c:pt>
                <c:pt idx="2117">
                  <c:v>1345.482</c:v>
                </c:pt>
                <c:pt idx="2118">
                  <c:v>1346.1489999999999</c:v>
                </c:pt>
                <c:pt idx="2119">
                  <c:v>1346.2850000000001</c:v>
                </c:pt>
                <c:pt idx="2120">
                  <c:v>1347.827</c:v>
                </c:pt>
                <c:pt idx="2121">
                  <c:v>1347.627</c:v>
                </c:pt>
                <c:pt idx="2122">
                  <c:v>1348.491</c:v>
                </c:pt>
                <c:pt idx="2123">
                  <c:v>1348.635</c:v>
                </c:pt>
                <c:pt idx="2124">
                  <c:v>1348.702</c:v>
                </c:pt>
                <c:pt idx="2125">
                  <c:v>1349.164</c:v>
                </c:pt>
                <c:pt idx="2126">
                  <c:v>1349.269</c:v>
                </c:pt>
                <c:pt idx="2127">
                  <c:v>1350.0260000000001</c:v>
                </c:pt>
                <c:pt idx="2128">
                  <c:v>1349.6010000000001</c:v>
                </c:pt>
                <c:pt idx="2129">
                  <c:v>1351</c:v>
                </c:pt>
                <c:pt idx="2130">
                  <c:v>1351.6030000000001</c:v>
                </c:pt>
                <c:pt idx="2131">
                  <c:v>1352.0309999999999</c:v>
                </c:pt>
                <c:pt idx="2132">
                  <c:v>1352.683</c:v>
                </c:pt>
                <c:pt idx="2133">
                  <c:v>1352.904</c:v>
                </c:pt>
                <c:pt idx="2134">
                  <c:v>1353.6610000000001</c:v>
                </c:pt>
                <c:pt idx="2135">
                  <c:v>1352.9649999999999</c:v>
                </c:pt>
                <c:pt idx="2136">
                  <c:v>1353.1289999999999</c:v>
                </c:pt>
                <c:pt idx="2137">
                  <c:v>1354.1959999999999</c:v>
                </c:pt>
                <c:pt idx="2138">
                  <c:v>1353.7729999999999</c:v>
                </c:pt>
                <c:pt idx="2139">
                  <c:v>1355.3620000000001</c:v>
                </c:pt>
                <c:pt idx="2140">
                  <c:v>1355.1289999999999</c:v>
                </c:pt>
                <c:pt idx="2141">
                  <c:v>1355.4390000000001</c:v>
                </c:pt>
                <c:pt idx="2142">
                  <c:v>1356.356</c:v>
                </c:pt>
                <c:pt idx="2143">
                  <c:v>1356.691</c:v>
                </c:pt>
                <c:pt idx="2144">
                  <c:v>1357.2860000000001</c:v>
                </c:pt>
                <c:pt idx="2145">
                  <c:v>1356.7360000000001</c:v>
                </c:pt>
                <c:pt idx="2146">
                  <c:v>1358.8420000000001</c:v>
                </c:pt>
                <c:pt idx="2147">
                  <c:v>1358.836</c:v>
                </c:pt>
                <c:pt idx="2148">
                  <c:v>1358.8910000000001</c:v>
                </c:pt>
                <c:pt idx="2149">
                  <c:v>1359.5309999999999</c:v>
                </c:pt>
                <c:pt idx="2150">
                  <c:v>1359.123</c:v>
                </c:pt>
                <c:pt idx="2151">
                  <c:v>1359.6859999999999</c:v>
                </c:pt>
                <c:pt idx="2152">
                  <c:v>1360.405</c:v>
                </c:pt>
                <c:pt idx="2153">
                  <c:v>1361.664</c:v>
                </c:pt>
                <c:pt idx="2154">
                  <c:v>1361.472</c:v>
                </c:pt>
                <c:pt idx="2155">
                  <c:v>1362.261</c:v>
                </c:pt>
                <c:pt idx="2156">
                  <c:v>1362.8109999999999</c:v>
                </c:pt>
                <c:pt idx="2157">
                  <c:v>1363.2470000000001</c:v>
                </c:pt>
                <c:pt idx="2158">
                  <c:v>1363.37</c:v>
                </c:pt>
                <c:pt idx="2159">
                  <c:v>1363.2750000000001</c:v>
                </c:pt>
                <c:pt idx="2160">
                  <c:v>1364.847</c:v>
                </c:pt>
                <c:pt idx="2161">
                  <c:v>1364.203</c:v>
                </c:pt>
                <c:pt idx="2162">
                  <c:v>1366.1690000000001</c:v>
                </c:pt>
                <c:pt idx="2163">
                  <c:v>1365.4179999999999</c:v>
                </c:pt>
                <c:pt idx="2164">
                  <c:v>1366.9690000000001</c:v>
                </c:pt>
                <c:pt idx="2165">
                  <c:v>1367.1690000000001</c:v>
                </c:pt>
                <c:pt idx="2166">
                  <c:v>1367.77</c:v>
                </c:pt>
                <c:pt idx="2167">
                  <c:v>1367.748</c:v>
                </c:pt>
                <c:pt idx="2168">
                  <c:v>1368.884</c:v>
                </c:pt>
                <c:pt idx="2169">
                  <c:v>1368.826</c:v>
                </c:pt>
                <c:pt idx="2170">
                  <c:v>1369.163</c:v>
                </c:pt>
                <c:pt idx="2171">
                  <c:v>1370.412</c:v>
                </c:pt>
                <c:pt idx="2172">
                  <c:v>1370.434</c:v>
                </c:pt>
                <c:pt idx="2173">
                  <c:v>1370.701</c:v>
                </c:pt>
                <c:pt idx="2174">
                  <c:v>1370.3810000000001</c:v>
                </c:pt>
                <c:pt idx="2175">
                  <c:v>1371.23</c:v>
                </c:pt>
                <c:pt idx="2176">
                  <c:v>1371.471</c:v>
                </c:pt>
                <c:pt idx="2177">
                  <c:v>1371.664</c:v>
                </c:pt>
                <c:pt idx="2178">
                  <c:v>1372.4449999999999</c:v>
                </c:pt>
                <c:pt idx="2179">
                  <c:v>1371.579</c:v>
                </c:pt>
                <c:pt idx="2180">
                  <c:v>1373.1969999999999</c:v>
                </c:pt>
                <c:pt idx="2181">
                  <c:v>1372.6469999999999</c:v>
                </c:pt>
                <c:pt idx="2182">
                  <c:v>1373.3150000000001</c:v>
                </c:pt>
                <c:pt idx="2183">
                  <c:v>1374.635</c:v>
                </c:pt>
                <c:pt idx="2184">
                  <c:v>1374.3430000000001</c:v>
                </c:pt>
                <c:pt idx="2185">
                  <c:v>1375.595</c:v>
                </c:pt>
                <c:pt idx="2186">
                  <c:v>1375.6590000000001</c:v>
                </c:pt>
                <c:pt idx="2187">
                  <c:v>1375.422</c:v>
                </c:pt>
                <c:pt idx="2188">
                  <c:v>1375.998</c:v>
                </c:pt>
                <c:pt idx="2189">
                  <c:v>1376.558</c:v>
                </c:pt>
                <c:pt idx="2190">
                  <c:v>1377.0119999999999</c:v>
                </c:pt>
                <c:pt idx="2191">
                  <c:v>1377.9079999999999</c:v>
                </c:pt>
                <c:pt idx="2192">
                  <c:v>1378.386</c:v>
                </c:pt>
                <c:pt idx="2193">
                  <c:v>1378.3520000000001</c:v>
                </c:pt>
                <c:pt idx="2194">
                  <c:v>1379.183</c:v>
                </c:pt>
                <c:pt idx="2195">
                  <c:v>1379.625</c:v>
                </c:pt>
                <c:pt idx="2196">
                  <c:v>1380.145</c:v>
                </c:pt>
                <c:pt idx="2197">
                  <c:v>1380.64</c:v>
                </c:pt>
                <c:pt idx="2198">
                  <c:v>1380.413</c:v>
                </c:pt>
                <c:pt idx="2199">
                  <c:v>1381.5940000000001</c:v>
                </c:pt>
                <c:pt idx="2200">
                  <c:v>1381.721</c:v>
                </c:pt>
                <c:pt idx="2201">
                  <c:v>1382.617</c:v>
                </c:pt>
                <c:pt idx="2202">
                  <c:v>1383.3230000000001</c:v>
                </c:pt>
                <c:pt idx="2203">
                  <c:v>1383.2049999999999</c:v>
                </c:pt>
                <c:pt idx="2204">
                  <c:v>1384.184</c:v>
                </c:pt>
                <c:pt idx="2205">
                  <c:v>1384.011</c:v>
                </c:pt>
                <c:pt idx="2206">
                  <c:v>1384.0250000000001</c:v>
                </c:pt>
                <c:pt idx="2207">
                  <c:v>1385.115</c:v>
                </c:pt>
                <c:pt idx="2208">
                  <c:v>1386.3430000000001</c:v>
                </c:pt>
                <c:pt idx="2209">
                  <c:v>1386.3040000000001</c:v>
                </c:pt>
                <c:pt idx="2210">
                  <c:v>1387.116</c:v>
                </c:pt>
                <c:pt idx="2211">
                  <c:v>1387.6980000000001</c:v>
                </c:pt>
                <c:pt idx="2212">
                  <c:v>1388.0730000000001</c:v>
                </c:pt>
                <c:pt idx="2213">
                  <c:v>1388.9169999999999</c:v>
                </c:pt>
                <c:pt idx="2214">
                  <c:v>1388.2560000000001</c:v>
                </c:pt>
                <c:pt idx="2215">
                  <c:v>1388.442</c:v>
                </c:pt>
                <c:pt idx="2216">
                  <c:v>1389.4449999999999</c:v>
                </c:pt>
                <c:pt idx="2217">
                  <c:v>1388.9880000000001</c:v>
                </c:pt>
                <c:pt idx="2218">
                  <c:v>1390.1869999999999</c:v>
                </c:pt>
                <c:pt idx="2219">
                  <c:v>1390.364</c:v>
                </c:pt>
                <c:pt idx="2220">
                  <c:v>1390.7739999999999</c:v>
                </c:pt>
                <c:pt idx="2221">
                  <c:v>1391.5</c:v>
                </c:pt>
                <c:pt idx="2222">
                  <c:v>1391.893</c:v>
                </c:pt>
                <c:pt idx="2223">
                  <c:v>1392.3340000000001</c:v>
                </c:pt>
                <c:pt idx="2224">
                  <c:v>1393.164</c:v>
                </c:pt>
                <c:pt idx="2225">
                  <c:v>1392.944</c:v>
                </c:pt>
                <c:pt idx="2226">
                  <c:v>1393.539</c:v>
                </c:pt>
                <c:pt idx="2227">
                  <c:v>1394.6320000000001</c:v>
                </c:pt>
                <c:pt idx="2228">
                  <c:v>1395.4179999999999</c:v>
                </c:pt>
                <c:pt idx="2229">
                  <c:v>1394.816</c:v>
                </c:pt>
                <c:pt idx="2230">
                  <c:v>1395.3140000000001</c:v>
                </c:pt>
                <c:pt idx="2231">
                  <c:v>1394.4649999999999</c:v>
                </c:pt>
                <c:pt idx="2232">
                  <c:v>1395.066</c:v>
                </c:pt>
                <c:pt idx="2233">
                  <c:v>1396.6089999999999</c:v>
                </c:pt>
                <c:pt idx="2234">
                  <c:v>1396.029</c:v>
                </c:pt>
                <c:pt idx="2235">
                  <c:v>1396.6690000000001</c:v>
                </c:pt>
                <c:pt idx="2236">
                  <c:v>1397.4269999999999</c:v>
                </c:pt>
                <c:pt idx="2237">
                  <c:v>1397.633</c:v>
                </c:pt>
                <c:pt idx="2238">
                  <c:v>1398.386</c:v>
                </c:pt>
                <c:pt idx="2239">
                  <c:v>1398.99</c:v>
                </c:pt>
                <c:pt idx="2240">
                  <c:v>1399.1220000000001</c:v>
                </c:pt>
                <c:pt idx="2241">
                  <c:v>1399.8620000000001</c:v>
                </c:pt>
                <c:pt idx="2242">
                  <c:v>1400.4870000000001</c:v>
                </c:pt>
                <c:pt idx="2243">
                  <c:v>1400.008</c:v>
                </c:pt>
                <c:pt idx="2244">
                  <c:v>1400.414</c:v>
                </c:pt>
                <c:pt idx="2245">
                  <c:v>1400.529</c:v>
                </c:pt>
                <c:pt idx="2246">
                  <c:v>1402.356</c:v>
                </c:pt>
                <c:pt idx="2247">
                  <c:v>1401.684</c:v>
                </c:pt>
                <c:pt idx="2248">
                  <c:v>1402.6579999999999</c:v>
                </c:pt>
                <c:pt idx="2249">
                  <c:v>1403.4839999999999</c:v>
                </c:pt>
                <c:pt idx="2250">
                  <c:v>1403.3520000000001</c:v>
                </c:pt>
                <c:pt idx="2251">
                  <c:v>1403.395</c:v>
                </c:pt>
                <c:pt idx="2252">
                  <c:v>1405.499</c:v>
                </c:pt>
                <c:pt idx="2253">
                  <c:v>1405.3689999999999</c:v>
                </c:pt>
                <c:pt idx="2254">
                  <c:v>1405.211</c:v>
                </c:pt>
                <c:pt idx="2255">
                  <c:v>1405.9960000000001</c:v>
                </c:pt>
                <c:pt idx="2256">
                  <c:v>1406.287</c:v>
                </c:pt>
                <c:pt idx="2257">
                  <c:v>1406.123</c:v>
                </c:pt>
                <c:pt idx="2258">
                  <c:v>1407.079</c:v>
                </c:pt>
                <c:pt idx="2259">
                  <c:v>1407.191</c:v>
                </c:pt>
                <c:pt idx="2260">
                  <c:v>1406.9490000000001</c:v>
                </c:pt>
                <c:pt idx="2261">
                  <c:v>1406.6189999999999</c:v>
                </c:pt>
                <c:pt idx="2262">
                  <c:v>1408.1769999999999</c:v>
                </c:pt>
                <c:pt idx="2263">
                  <c:v>1408.723</c:v>
                </c:pt>
                <c:pt idx="2264">
                  <c:v>1408.6</c:v>
                </c:pt>
                <c:pt idx="2265">
                  <c:v>1409.3040000000001</c:v>
                </c:pt>
                <c:pt idx="2266">
                  <c:v>1409.7059999999999</c:v>
                </c:pt>
                <c:pt idx="2267">
                  <c:v>1410.4190000000001</c:v>
                </c:pt>
                <c:pt idx="2268">
                  <c:v>1409.7929999999999</c:v>
                </c:pt>
                <c:pt idx="2269">
                  <c:v>1410.4559999999999</c:v>
                </c:pt>
                <c:pt idx="2270">
                  <c:v>1410.778</c:v>
                </c:pt>
                <c:pt idx="2271">
                  <c:v>1410.826</c:v>
                </c:pt>
                <c:pt idx="2272">
                  <c:v>1411.4179999999999</c:v>
                </c:pt>
                <c:pt idx="2273">
                  <c:v>1412.086</c:v>
                </c:pt>
                <c:pt idx="2274">
                  <c:v>1412.567</c:v>
                </c:pt>
                <c:pt idx="2275">
                  <c:v>1412.8679999999999</c:v>
                </c:pt>
                <c:pt idx="2276">
                  <c:v>1413.5809999999999</c:v>
                </c:pt>
                <c:pt idx="2277">
                  <c:v>1413.8330000000001</c:v>
                </c:pt>
                <c:pt idx="2278">
                  <c:v>1413.5730000000001</c:v>
                </c:pt>
                <c:pt idx="2279">
                  <c:v>1414.5989999999999</c:v>
                </c:pt>
                <c:pt idx="2280">
                  <c:v>1414.2280000000001</c:v>
                </c:pt>
                <c:pt idx="2281">
                  <c:v>1414.1189999999999</c:v>
                </c:pt>
                <c:pt idx="2282">
                  <c:v>1415.3869999999999</c:v>
                </c:pt>
                <c:pt idx="2283">
                  <c:v>1414.77</c:v>
                </c:pt>
                <c:pt idx="2284">
                  <c:v>1416.748</c:v>
                </c:pt>
                <c:pt idx="2285">
                  <c:v>1415.875</c:v>
                </c:pt>
                <c:pt idx="2286">
                  <c:v>1415.673</c:v>
                </c:pt>
                <c:pt idx="2287">
                  <c:v>1417.652</c:v>
                </c:pt>
                <c:pt idx="2288">
                  <c:v>1417.5989999999999</c:v>
                </c:pt>
                <c:pt idx="2289">
                  <c:v>1418.1669999999999</c:v>
                </c:pt>
                <c:pt idx="2290">
                  <c:v>1417.604</c:v>
                </c:pt>
                <c:pt idx="2291">
                  <c:v>1418.193</c:v>
                </c:pt>
                <c:pt idx="2292">
                  <c:v>1419.4469999999999</c:v>
                </c:pt>
                <c:pt idx="2293">
                  <c:v>1419.421</c:v>
                </c:pt>
                <c:pt idx="2294">
                  <c:v>1420.097</c:v>
                </c:pt>
                <c:pt idx="2295">
                  <c:v>1421.9280000000001</c:v>
                </c:pt>
                <c:pt idx="2296">
                  <c:v>1422.201</c:v>
                </c:pt>
                <c:pt idx="2297">
                  <c:v>1422.5440000000001</c:v>
                </c:pt>
                <c:pt idx="2298">
                  <c:v>1421.5650000000001</c:v>
                </c:pt>
                <c:pt idx="2299">
                  <c:v>1422.828</c:v>
                </c:pt>
                <c:pt idx="2300">
                  <c:v>1423.8610000000001</c:v>
                </c:pt>
                <c:pt idx="2301">
                  <c:v>1423.972</c:v>
                </c:pt>
                <c:pt idx="2302">
                  <c:v>1424.261</c:v>
                </c:pt>
                <c:pt idx="2303">
                  <c:v>1424.866</c:v>
                </c:pt>
                <c:pt idx="2304">
                  <c:v>1425.0709999999999</c:v>
                </c:pt>
                <c:pt idx="2305">
                  <c:v>1426.373</c:v>
                </c:pt>
                <c:pt idx="2306">
                  <c:v>1425.028</c:v>
                </c:pt>
                <c:pt idx="2307">
                  <c:v>1426.74</c:v>
                </c:pt>
                <c:pt idx="2308">
                  <c:v>1426.1210000000001</c:v>
                </c:pt>
                <c:pt idx="2309">
                  <c:v>1427.377</c:v>
                </c:pt>
                <c:pt idx="2310">
                  <c:v>1427.6769999999999</c:v>
                </c:pt>
                <c:pt idx="2311">
                  <c:v>1427.4860000000001</c:v>
                </c:pt>
                <c:pt idx="2312">
                  <c:v>1428.203</c:v>
                </c:pt>
                <c:pt idx="2313">
                  <c:v>1429.36</c:v>
                </c:pt>
                <c:pt idx="2314">
                  <c:v>1428.9929999999999</c:v>
                </c:pt>
                <c:pt idx="2315">
                  <c:v>1429.433</c:v>
                </c:pt>
                <c:pt idx="2316">
                  <c:v>1429.712</c:v>
                </c:pt>
                <c:pt idx="2317">
                  <c:v>1429.4590000000001</c:v>
                </c:pt>
                <c:pt idx="2318">
                  <c:v>1431.0809999999999</c:v>
                </c:pt>
                <c:pt idx="2319">
                  <c:v>1430.866</c:v>
                </c:pt>
                <c:pt idx="2320">
                  <c:v>1431.8150000000001</c:v>
                </c:pt>
                <c:pt idx="2321">
                  <c:v>1432.175</c:v>
                </c:pt>
                <c:pt idx="2322">
                  <c:v>1432.711</c:v>
                </c:pt>
                <c:pt idx="2323">
                  <c:v>1433.6369999999999</c:v>
                </c:pt>
                <c:pt idx="2324">
                  <c:v>1433.4549999999999</c:v>
                </c:pt>
                <c:pt idx="2325">
                  <c:v>1434.192</c:v>
                </c:pt>
                <c:pt idx="2326">
                  <c:v>1434.4259999999999</c:v>
                </c:pt>
                <c:pt idx="2327">
                  <c:v>1434.7809999999999</c:v>
                </c:pt>
                <c:pt idx="2328">
                  <c:v>1435.296</c:v>
                </c:pt>
                <c:pt idx="2329">
                  <c:v>1435.546</c:v>
                </c:pt>
                <c:pt idx="2330">
                  <c:v>1435.0540000000001</c:v>
                </c:pt>
                <c:pt idx="2331">
                  <c:v>1435.7449999999999</c:v>
                </c:pt>
                <c:pt idx="2332">
                  <c:v>1436.046</c:v>
                </c:pt>
                <c:pt idx="2333">
                  <c:v>1436.5029999999999</c:v>
                </c:pt>
                <c:pt idx="2334">
                  <c:v>1436.2349999999999</c:v>
                </c:pt>
                <c:pt idx="2335">
                  <c:v>1437.44</c:v>
                </c:pt>
                <c:pt idx="2336">
                  <c:v>1437.0630000000001</c:v>
                </c:pt>
                <c:pt idx="2337">
                  <c:v>1437.49</c:v>
                </c:pt>
                <c:pt idx="2338">
                  <c:v>1438.981</c:v>
                </c:pt>
                <c:pt idx="2339">
                  <c:v>1438.357</c:v>
                </c:pt>
                <c:pt idx="2340">
                  <c:v>1439.183</c:v>
                </c:pt>
                <c:pt idx="2341">
                  <c:v>1438.8150000000001</c:v>
                </c:pt>
                <c:pt idx="2342">
                  <c:v>1440.144</c:v>
                </c:pt>
                <c:pt idx="2343">
                  <c:v>1440.326</c:v>
                </c:pt>
                <c:pt idx="2344">
                  <c:v>1440.5730000000001</c:v>
                </c:pt>
                <c:pt idx="2345">
                  <c:v>1440.2670000000001</c:v>
                </c:pt>
                <c:pt idx="2346">
                  <c:v>1441.0360000000001</c:v>
                </c:pt>
                <c:pt idx="2347">
                  <c:v>1441.6410000000001</c:v>
                </c:pt>
                <c:pt idx="2348">
                  <c:v>1441.3979999999999</c:v>
                </c:pt>
                <c:pt idx="2349">
                  <c:v>1442.5250000000001</c:v>
                </c:pt>
                <c:pt idx="2350">
                  <c:v>1442.5419999999999</c:v>
                </c:pt>
                <c:pt idx="2351">
                  <c:v>1442.181</c:v>
                </c:pt>
                <c:pt idx="2352">
                  <c:v>1443.904</c:v>
                </c:pt>
                <c:pt idx="2353">
                  <c:v>1443.471</c:v>
                </c:pt>
                <c:pt idx="2354">
                  <c:v>1443.499</c:v>
                </c:pt>
                <c:pt idx="2355">
                  <c:v>1444.6780000000001</c:v>
                </c:pt>
                <c:pt idx="2356">
                  <c:v>1445.874</c:v>
                </c:pt>
                <c:pt idx="2357">
                  <c:v>1446.856</c:v>
                </c:pt>
                <c:pt idx="2358">
                  <c:v>1446.249</c:v>
                </c:pt>
                <c:pt idx="2359">
                  <c:v>1447.7159999999999</c:v>
                </c:pt>
                <c:pt idx="2360">
                  <c:v>1447.3710000000001</c:v>
                </c:pt>
                <c:pt idx="2361">
                  <c:v>1446.691</c:v>
                </c:pt>
                <c:pt idx="2362">
                  <c:v>1448.7550000000001</c:v>
                </c:pt>
                <c:pt idx="2363">
                  <c:v>1449.1279999999999</c:v>
                </c:pt>
                <c:pt idx="2364">
                  <c:v>1449.777</c:v>
                </c:pt>
                <c:pt idx="2365">
                  <c:v>1449.105</c:v>
                </c:pt>
                <c:pt idx="2366">
                  <c:v>1449.992</c:v>
                </c:pt>
                <c:pt idx="2367">
                  <c:v>1449.7360000000001</c:v>
                </c:pt>
                <c:pt idx="2368">
                  <c:v>1449.896</c:v>
                </c:pt>
                <c:pt idx="2369">
                  <c:v>1451.547</c:v>
                </c:pt>
                <c:pt idx="2370">
                  <c:v>1450.874</c:v>
                </c:pt>
                <c:pt idx="2371">
                  <c:v>1451.1859999999999</c:v>
                </c:pt>
                <c:pt idx="2372">
                  <c:v>1451.616</c:v>
                </c:pt>
                <c:pt idx="2373">
                  <c:v>1452.2370000000001</c:v>
                </c:pt>
                <c:pt idx="2374">
                  <c:v>1451.489</c:v>
                </c:pt>
                <c:pt idx="2375">
                  <c:v>1451.549</c:v>
                </c:pt>
                <c:pt idx="2376">
                  <c:v>1453.2360000000001</c:v>
                </c:pt>
                <c:pt idx="2377">
                  <c:v>1451.627</c:v>
                </c:pt>
                <c:pt idx="2378">
                  <c:v>1451.3920000000001</c:v>
                </c:pt>
                <c:pt idx="2379">
                  <c:v>1451.4490000000001</c:v>
                </c:pt>
                <c:pt idx="2380">
                  <c:v>1453.23</c:v>
                </c:pt>
                <c:pt idx="2381">
                  <c:v>1453.135</c:v>
                </c:pt>
                <c:pt idx="2382">
                  <c:v>1453.557</c:v>
                </c:pt>
                <c:pt idx="2383">
                  <c:v>1454.5039999999999</c:v>
                </c:pt>
                <c:pt idx="2384">
                  <c:v>1456.0309999999999</c:v>
                </c:pt>
                <c:pt idx="2385">
                  <c:v>1454.404</c:v>
                </c:pt>
                <c:pt idx="2386">
                  <c:v>1453.903</c:v>
                </c:pt>
                <c:pt idx="2387">
                  <c:v>1455.0730000000001</c:v>
                </c:pt>
                <c:pt idx="2388">
                  <c:v>1455.6320000000001</c:v>
                </c:pt>
                <c:pt idx="2389">
                  <c:v>1456.4770000000001</c:v>
                </c:pt>
                <c:pt idx="2390">
                  <c:v>1456.3869999999999</c:v>
                </c:pt>
                <c:pt idx="2391">
                  <c:v>1456.5</c:v>
                </c:pt>
                <c:pt idx="2392">
                  <c:v>1457.7860000000001</c:v>
                </c:pt>
                <c:pt idx="2393">
                  <c:v>1458.07</c:v>
                </c:pt>
                <c:pt idx="2394">
                  <c:v>1458.028</c:v>
                </c:pt>
                <c:pt idx="2395">
                  <c:v>1458.9179999999999</c:v>
                </c:pt>
                <c:pt idx="2396">
                  <c:v>1458.1410000000001</c:v>
                </c:pt>
                <c:pt idx="2397">
                  <c:v>1459.528</c:v>
                </c:pt>
                <c:pt idx="2398">
                  <c:v>1459.501</c:v>
                </c:pt>
                <c:pt idx="2399">
                  <c:v>1459.232</c:v>
                </c:pt>
                <c:pt idx="2400">
                  <c:v>1460.096</c:v>
                </c:pt>
                <c:pt idx="2401">
                  <c:v>1460.8050000000001</c:v>
                </c:pt>
                <c:pt idx="2402">
                  <c:v>1461.115</c:v>
                </c:pt>
                <c:pt idx="2403">
                  <c:v>1460.8320000000001</c:v>
                </c:pt>
                <c:pt idx="2404">
                  <c:v>1461.89</c:v>
                </c:pt>
                <c:pt idx="2405">
                  <c:v>1461.4829999999999</c:v>
                </c:pt>
                <c:pt idx="2406">
                  <c:v>1461.559</c:v>
                </c:pt>
                <c:pt idx="2407">
                  <c:v>1462.567</c:v>
                </c:pt>
                <c:pt idx="2408">
                  <c:v>1462.7170000000001</c:v>
                </c:pt>
                <c:pt idx="2409">
                  <c:v>1463.8610000000001</c:v>
                </c:pt>
                <c:pt idx="2410">
                  <c:v>1463.7619999999999</c:v>
                </c:pt>
                <c:pt idx="2411">
                  <c:v>1463.7619999999999</c:v>
                </c:pt>
                <c:pt idx="2412">
                  <c:v>1464.2180000000001</c:v>
                </c:pt>
                <c:pt idx="2413">
                  <c:v>1465.2919999999999</c:v>
                </c:pt>
                <c:pt idx="2414">
                  <c:v>1464.5809999999999</c:v>
                </c:pt>
                <c:pt idx="2415">
                  <c:v>1465.8510000000001</c:v>
                </c:pt>
                <c:pt idx="2416">
                  <c:v>1465.4</c:v>
                </c:pt>
                <c:pt idx="2417">
                  <c:v>1465.8679999999999</c:v>
                </c:pt>
                <c:pt idx="2418">
                  <c:v>1466.3879999999999</c:v>
                </c:pt>
                <c:pt idx="2419">
                  <c:v>1466.527</c:v>
                </c:pt>
                <c:pt idx="2420">
                  <c:v>1466.954</c:v>
                </c:pt>
                <c:pt idx="2421">
                  <c:v>1466.85</c:v>
                </c:pt>
                <c:pt idx="2422">
                  <c:v>1467.5650000000001</c:v>
                </c:pt>
                <c:pt idx="2423">
                  <c:v>1467.8520000000001</c:v>
                </c:pt>
                <c:pt idx="2424">
                  <c:v>1467.778</c:v>
                </c:pt>
                <c:pt idx="2425">
                  <c:v>1468.8710000000001</c:v>
                </c:pt>
                <c:pt idx="2426">
                  <c:v>1469.68</c:v>
                </c:pt>
                <c:pt idx="2427">
                  <c:v>1470.3209999999999</c:v>
                </c:pt>
                <c:pt idx="2428">
                  <c:v>1470.703</c:v>
                </c:pt>
                <c:pt idx="2429">
                  <c:v>1470.5409999999999</c:v>
                </c:pt>
                <c:pt idx="2430">
                  <c:v>1472.33</c:v>
                </c:pt>
                <c:pt idx="2431">
                  <c:v>1472.0450000000001</c:v>
                </c:pt>
                <c:pt idx="2432">
                  <c:v>1472.8610000000001</c:v>
                </c:pt>
                <c:pt idx="2433">
                  <c:v>1472.913</c:v>
                </c:pt>
                <c:pt idx="2434">
                  <c:v>1474.133</c:v>
                </c:pt>
                <c:pt idx="2435">
                  <c:v>1473.856</c:v>
                </c:pt>
                <c:pt idx="2436">
                  <c:v>1474.0909999999999</c:v>
                </c:pt>
                <c:pt idx="2437">
                  <c:v>1474.912</c:v>
                </c:pt>
                <c:pt idx="2438">
                  <c:v>1475.4480000000001</c:v>
                </c:pt>
                <c:pt idx="2439">
                  <c:v>1475.89</c:v>
                </c:pt>
                <c:pt idx="2440">
                  <c:v>1476.501</c:v>
                </c:pt>
                <c:pt idx="2441">
                  <c:v>1476.441</c:v>
                </c:pt>
                <c:pt idx="2442">
                  <c:v>1477.1959999999999</c:v>
                </c:pt>
                <c:pt idx="2443">
                  <c:v>1478.204</c:v>
                </c:pt>
                <c:pt idx="2444">
                  <c:v>1477.038</c:v>
                </c:pt>
                <c:pt idx="2445">
                  <c:v>1478.4559999999999</c:v>
                </c:pt>
                <c:pt idx="2446">
                  <c:v>1479.231</c:v>
                </c:pt>
                <c:pt idx="2447">
                  <c:v>1478.4780000000001</c:v>
                </c:pt>
                <c:pt idx="2448">
                  <c:v>1480.1780000000001</c:v>
                </c:pt>
                <c:pt idx="2449">
                  <c:v>1479.817</c:v>
                </c:pt>
                <c:pt idx="2450">
                  <c:v>1479.635</c:v>
                </c:pt>
                <c:pt idx="2451">
                  <c:v>1480.6959999999999</c:v>
                </c:pt>
                <c:pt idx="2452">
                  <c:v>1479.9849999999999</c:v>
                </c:pt>
                <c:pt idx="2453">
                  <c:v>1481.771</c:v>
                </c:pt>
                <c:pt idx="2454">
                  <c:v>1481.473</c:v>
                </c:pt>
                <c:pt idx="2455">
                  <c:v>1482.308</c:v>
                </c:pt>
                <c:pt idx="2456">
                  <c:v>1481.9169999999999</c:v>
                </c:pt>
                <c:pt idx="2457">
                  <c:v>1481.703</c:v>
                </c:pt>
                <c:pt idx="2458">
                  <c:v>1483.761</c:v>
                </c:pt>
                <c:pt idx="2459">
                  <c:v>1483.2629999999999</c:v>
                </c:pt>
                <c:pt idx="2460">
                  <c:v>1483.373</c:v>
                </c:pt>
                <c:pt idx="2461">
                  <c:v>1485.2829999999999</c:v>
                </c:pt>
                <c:pt idx="2462">
                  <c:v>1484.184</c:v>
                </c:pt>
                <c:pt idx="2463">
                  <c:v>1484.837</c:v>
                </c:pt>
                <c:pt idx="2464">
                  <c:v>1485.7429999999999</c:v>
                </c:pt>
                <c:pt idx="2465">
                  <c:v>1485.83</c:v>
                </c:pt>
                <c:pt idx="2466">
                  <c:v>1486.127</c:v>
                </c:pt>
                <c:pt idx="2467">
                  <c:v>1487.374</c:v>
                </c:pt>
                <c:pt idx="2468">
                  <c:v>1487.32</c:v>
                </c:pt>
                <c:pt idx="2469">
                  <c:v>1488.229</c:v>
                </c:pt>
                <c:pt idx="2470">
                  <c:v>1487.136</c:v>
                </c:pt>
                <c:pt idx="2471">
                  <c:v>1488.3710000000001</c:v>
                </c:pt>
                <c:pt idx="2472">
                  <c:v>1488.768</c:v>
                </c:pt>
                <c:pt idx="2473">
                  <c:v>1487.97</c:v>
                </c:pt>
                <c:pt idx="2474">
                  <c:v>1489.5889999999999</c:v>
                </c:pt>
                <c:pt idx="2475">
                  <c:v>1490.7049999999999</c:v>
                </c:pt>
                <c:pt idx="2476">
                  <c:v>1490.115</c:v>
                </c:pt>
                <c:pt idx="2477">
                  <c:v>1491.7090000000001</c:v>
                </c:pt>
                <c:pt idx="2478">
                  <c:v>1491.184</c:v>
                </c:pt>
                <c:pt idx="2479">
                  <c:v>1492.385</c:v>
                </c:pt>
                <c:pt idx="2480">
                  <c:v>1492.645</c:v>
                </c:pt>
                <c:pt idx="2481">
                  <c:v>1492.5719999999999</c:v>
                </c:pt>
                <c:pt idx="2482">
                  <c:v>1493.318</c:v>
                </c:pt>
                <c:pt idx="2483">
                  <c:v>1493.0630000000001</c:v>
                </c:pt>
                <c:pt idx="2484">
                  <c:v>1494.5260000000001</c:v>
                </c:pt>
                <c:pt idx="2485">
                  <c:v>1494.162</c:v>
                </c:pt>
                <c:pt idx="2486">
                  <c:v>1494.0530000000001</c:v>
                </c:pt>
                <c:pt idx="2487">
                  <c:v>1494.258</c:v>
                </c:pt>
                <c:pt idx="2488">
                  <c:v>1495.213</c:v>
                </c:pt>
                <c:pt idx="2489">
                  <c:v>1496.8009999999999</c:v>
                </c:pt>
                <c:pt idx="2490">
                  <c:v>1495.4069999999999</c:v>
                </c:pt>
                <c:pt idx="2491">
                  <c:v>1496.0619999999999</c:v>
                </c:pt>
                <c:pt idx="2492">
                  <c:v>1492.9390000000001</c:v>
                </c:pt>
                <c:pt idx="2493">
                  <c:v>1493.277</c:v>
                </c:pt>
                <c:pt idx="2494">
                  <c:v>1493.808</c:v>
                </c:pt>
                <c:pt idx="2495">
                  <c:v>1494.0029999999999</c:v>
                </c:pt>
                <c:pt idx="2496">
                  <c:v>1494.921</c:v>
                </c:pt>
                <c:pt idx="2497">
                  <c:v>1495.019</c:v>
                </c:pt>
                <c:pt idx="2498">
                  <c:v>1496.0630000000001</c:v>
                </c:pt>
                <c:pt idx="2499">
                  <c:v>1495.9359999999999</c:v>
                </c:pt>
                <c:pt idx="2500">
                  <c:v>1495.4880000000001</c:v>
                </c:pt>
                <c:pt idx="2501">
                  <c:v>1495.6369999999999</c:v>
                </c:pt>
                <c:pt idx="2502">
                  <c:v>1496.9110000000001</c:v>
                </c:pt>
                <c:pt idx="2503">
                  <c:v>1497.0129999999999</c:v>
                </c:pt>
                <c:pt idx="2504">
                  <c:v>1497.375</c:v>
                </c:pt>
                <c:pt idx="2505">
                  <c:v>1497.9780000000001</c:v>
                </c:pt>
                <c:pt idx="2506">
                  <c:v>1498.6880000000001</c:v>
                </c:pt>
                <c:pt idx="2507">
                  <c:v>1498.529</c:v>
                </c:pt>
                <c:pt idx="2508">
                  <c:v>1498.414</c:v>
                </c:pt>
                <c:pt idx="2509">
                  <c:v>1498.8109999999999</c:v>
                </c:pt>
                <c:pt idx="2510">
                  <c:v>1498.9010000000001</c:v>
                </c:pt>
                <c:pt idx="2511">
                  <c:v>1499.26</c:v>
                </c:pt>
                <c:pt idx="2512">
                  <c:v>1499.5550000000001</c:v>
                </c:pt>
                <c:pt idx="2513">
                  <c:v>1499.4849999999999</c:v>
                </c:pt>
                <c:pt idx="2514">
                  <c:v>1500.3219999999999</c:v>
                </c:pt>
                <c:pt idx="2515">
                  <c:v>1500.6030000000001</c:v>
                </c:pt>
                <c:pt idx="2516">
                  <c:v>1501.4849999999999</c:v>
                </c:pt>
                <c:pt idx="2517">
                  <c:v>1501.9549999999999</c:v>
                </c:pt>
                <c:pt idx="2518">
                  <c:v>1502.106</c:v>
                </c:pt>
                <c:pt idx="2519">
                  <c:v>1502.94</c:v>
                </c:pt>
                <c:pt idx="2520">
                  <c:v>1503.0509999999999</c:v>
                </c:pt>
                <c:pt idx="2521">
                  <c:v>1502.819</c:v>
                </c:pt>
                <c:pt idx="2522">
                  <c:v>1503.6479999999999</c:v>
                </c:pt>
                <c:pt idx="2523">
                  <c:v>1504.279</c:v>
                </c:pt>
                <c:pt idx="2524">
                  <c:v>1504.095</c:v>
                </c:pt>
                <c:pt idx="2525">
                  <c:v>1504.9390000000001</c:v>
                </c:pt>
                <c:pt idx="2526">
                  <c:v>1505.53</c:v>
                </c:pt>
                <c:pt idx="2527">
                  <c:v>1505.913</c:v>
                </c:pt>
                <c:pt idx="2528">
                  <c:v>1505.91</c:v>
                </c:pt>
                <c:pt idx="2529">
                  <c:v>1507.3679999999999</c:v>
                </c:pt>
                <c:pt idx="2530">
                  <c:v>1506.7070000000001</c:v>
                </c:pt>
                <c:pt idx="2531">
                  <c:v>1506.92</c:v>
                </c:pt>
                <c:pt idx="2532">
                  <c:v>1506.8340000000001</c:v>
                </c:pt>
                <c:pt idx="2533">
                  <c:v>1508.086</c:v>
                </c:pt>
                <c:pt idx="2534">
                  <c:v>1508.193</c:v>
                </c:pt>
                <c:pt idx="2535">
                  <c:v>1508.894</c:v>
                </c:pt>
                <c:pt idx="2536">
                  <c:v>1509.2329999999999</c:v>
                </c:pt>
                <c:pt idx="2537">
                  <c:v>1508.9010000000001</c:v>
                </c:pt>
                <c:pt idx="2538">
                  <c:v>1509.57</c:v>
                </c:pt>
                <c:pt idx="2539">
                  <c:v>1509.008</c:v>
                </c:pt>
                <c:pt idx="2540">
                  <c:v>1509.4829999999999</c:v>
                </c:pt>
                <c:pt idx="2541">
                  <c:v>1509.95</c:v>
                </c:pt>
                <c:pt idx="2542">
                  <c:v>1511.5530000000001</c:v>
                </c:pt>
                <c:pt idx="2543">
                  <c:v>1511.4829999999999</c:v>
                </c:pt>
                <c:pt idx="2544">
                  <c:v>1511.847</c:v>
                </c:pt>
                <c:pt idx="2545">
                  <c:v>1511.3579999999999</c:v>
                </c:pt>
                <c:pt idx="2546">
                  <c:v>1511.7760000000001</c:v>
                </c:pt>
                <c:pt idx="2547">
                  <c:v>1512.5350000000001</c:v>
                </c:pt>
                <c:pt idx="2548">
                  <c:v>1513.114</c:v>
                </c:pt>
                <c:pt idx="2549">
                  <c:v>1513.1020000000001</c:v>
                </c:pt>
                <c:pt idx="2550">
                  <c:v>1514.2270000000001</c:v>
                </c:pt>
                <c:pt idx="2551">
                  <c:v>1514.7339999999999</c:v>
                </c:pt>
                <c:pt idx="2552">
                  <c:v>1514.479</c:v>
                </c:pt>
                <c:pt idx="2553">
                  <c:v>1514.2190000000001</c:v>
                </c:pt>
                <c:pt idx="2554">
                  <c:v>1514.5440000000001</c:v>
                </c:pt>
                <c:pt idx="2555">
                  <c:v>1515.289</c:v>
                </c:pt>
                <c:pt idx="2556">
                  <c:v>1516.4390000000001</c:v>
                </c:pt>
                <c:pt idx="2557">
                  <c:v>1516.817</c:v>
                </c:pt>
                <c:pt idx="2558">
                  <c:v>1516.857</c:v>
                </c:pt>
                <c:pt idx="2559">
                  <c:v>1517.194</c:v>
                </c:pt>
                <c:pt idx="2560">
                  <c:v>1516.7280000000001</c:v>
                </c:pt>
                <c:pt idx="2561">
                  <c:v>1518.087</c:v>
                </c:pt>
                <c:pt idx="2562">
                  <c:v>1518.078</c:v>
                </c:pt>
                <c:pt idx="2563">
                  <c:v>1519.94</c:v>
                </c:pt>
                <c:pt idx="2564">
                  <c:v>1519.509</c:v>
                </c:pt>
                <c:pt idx="2565">
                  <c:v>1519.93</c:v>
                </c:pt>
                <c:pt idx="2566">
                  <c:v>1520.7070000000001</c:v>
                </c:pt>
                <c:pt idx="2567">
                  <c:v>1519.7629999999999</c:v>
                </c:pt>
                <c:pt idx="2568">
                  <c:v>1519.6690000000001</c:v>
                </c:pt>
                <c:pt idx="2569">
                  <c:v>1520.4090000000001</c:v>
                </c:pt>
                <c:pt idx="2570">
                  <c:v>1521.271</c:v>
                </c:pt>
                <c:pt idx="2571">
                  <c:v>1521.5160000000001</c:v>
                </c:pt>
                <c:pt idx="2572">
                  <c:v>1521.7260000000001</c:v>
                </c:pt>
                <c:pt idx="2573">
                  <c:v>1521.623</c:v>
                </c:pt>
                <c:pt idx="2574">
                  <c:v>1522.4970000000001</c:v>
                </c:pt>
                <c:pt idx="2575">
                  <c:v>1522.662</c:v>
                </c:pt>
                <c:pt idx="2576">
                  <c:v>1522.385</c:v>
                </c:pt>
                <c:pt idx="2577">
                  <c:v>1522.8920000000001</c:v>
                </c:pt>
                <c:pt idx="2578">
                  <c:v>1524.55</c:v>
                </c:pt>
                <c:pt idx="2579">
                  <c:v>1524.0170000000001</c:v>
                </c:pt>
                <c:pt idx="2580">
                  <c:v>1524.569</c:v>
                </c:pt>
                <c:pt idx="2581">
                  <c:v>1524.854</c:v>
                </c:pt>
                <c:pt idx="2582">
                  <c:v>1525.6479999999999</c:v>
                </c:pt>
                <c:pt idx="2583">
                  <c:v>1525.5989999999999</c:v>
                </c:pt>
                <c:pt idx="2584">
                  <c:v>1525.4870000000001</c:v>
                </c:pt>
                <c:pt idx="2585">
                  <c:v>1525.816</c:v>
                </c:pt>
                <c:pt idx="2586">
                  <c:v>1526.566</c:v>
                </c:pt>
                <c:pt idx="2587">
                  <c:v>1526.5309999999999</c:v>
                </c:pt>
                <c:pt idx="2588">
                  <c:v>1527.354</c:v>
                </c:pt>
                <c:pt idx="2589">
                  <c:v>1527.597</c:v>
                </c:pt>
                <c:pt idx="2590">
                  <c:v>1528.2329999999999</c:v>
                </c:pt>
                <c:pt idx="2591">
                  <c:v>1529.2170000000001</c:v>
                </c:pt>
                <c:pt idx="2592">
                  <c:v>1528.7349999999999</c:v>
                </c:pt>
                <c:pt idx="2593">
                  <c:v>1529.0550000000001</c:v>
                </c:pt>
                <c:pt idx="2594">
                  <c:v>1528.8</c:v>
                </c:pt>
                <c:pt idx="2595">
                  <c:v>1530.0350000000001</c:v>
                </c:pt>
                <c:pt idx="2596">
                  <c:v>1528.671</c:v>
                </c:pt>
                <c:pt idx="2597">
                  <c:v>1531.1410000000001</c:v>
                </c:pt>
                <c:pt idx="2598">
                  <c:v>1531.1759999999999</c:v>
                </c:pt>
                <c:pt idx="2599">
                  <c:v>1532.1489999999999</c:v>
                </c:pt>
                <c:pt idx="2600">
                  <c:v>1531.4839999999999</c:v>
                </c:pt>
                <c:pt idx="2601">
                  <c:v>1532.6669999999999</c:v>
                </c:pt>
                <c:pt idx="2602">
                  <c:v>1533.029</c:v>
                </c:pt>
                <c:pt idx="2603">
                  <c:v>1533.4359999999999</c:v>
                </c:pt>
                <c:pt idx="2604">
                  <c:v>1533.22</c:v>
                </c:pt>
                <c:pt idx="2605">
                  <c:v>1533.461</c:v>
                </c:pt>
                <c:pt idx="2606">
                  <c:v>1534.634</c:v>
                </c:pt>
                <c:pt idx="2607">
                  <c:v>1533.8889999999999</c:v>
                </c:pt>
                <c:pt idx="2608">
                  <c:v>1534.1849999999999</c:v>
                </c:pt>
                <c:pt idx="2609">
                  <c:v>1534.5429999999999</c:v>
                </c:pt>
                <c:pt idx="2610">
                  <c:v>1534.982</c:v>
                </c:pt>
                <c:pt idx="2611">
                  <c:v>1535.357</c:v>
                </c:pt>
                <c:pt idx="2612">
                  <c:v>1536.6389999999999</c:v>
                </c:pt>
                <c:pt idx="2613">
                  <c:v>1536.0039999999999</c:v>
                </c:pt>
                <c:pt idx="2614">
                  <c:v>1536.1210000000001</c:v>
                </c:pt>
                <c:pt idx="2615">
                  <c:v>1536.11</c:v>
                </c:pt>
                <c:pt idx="2616">
                  <c:v>1536.58</c:v>
                </c:pt>
                <c:pt idx="2617">
                  <c:v>1537.7329999999999</c:v>
                </c:pt>
                <c:pt idx="2618">
                  <c:v>1537.749</c:v>
                </c:pt>
                <c:pt idx="2619">
                  <c:v>1537.8409999999999</c:v>
                </c:pt>
                <c:pt idx="2620">
                  <c:v>1538.279</c:v>
                </c:pt>
                <c:pt idx="2621">
                  <c:v>1539.3979999999999</c:v>
                </c:pt>
                <c:pt idx="2622">
                  <c:v>1539.0129999999999</c:v>
                </c:pt>
                <c:pt idx="2623">
                  <c:v>1539.2950000000001</c:v>
                </c:pt>
                <c:pt idx="2624">
                  <c:v>1539.922</c:v>
                </c:pt>
                <c:pt idx="2625">
                  <c:v>1540.963</c:v>
                </c:pt>
                <c:pt idx="2626">
                  <c:v>1540.61</c:v>
                </c:pt>
                <c:pt idx="2627">
                  <c:v>1541.7149999999999</c:v>
                </c:pt>
                <c:pt idx="2628">
                  <c:v>1541.136</c:v>
                </c:pt>
                <c:pt idx="2629">
                  <c:v>1541.248</c:v>
                </c:pt>
                <c:pt idx="2630">
                  <c:v>1542.31</c:v>
                </c:pt>
                <c:pt idx="2631">
                  <c:v>1542.8130000000001</c:v>
                </c:pt>
                <c:pt idx="2632">
                  <c:v>1543.287</c:v>
                </c:pt>
                <c:pt idx="2633">
                  <c:v>1542.992</c:v>
                </c:pt>
                <c:pt idx="2634">
                  <c:v>1543.72</c:v>
                </c:pt>
                <c:pt idx="2635">
                  <c:v>1544.6489999999999</c:v>
                </c:pt>
                <c:pt idx="2636">
                  <c:v>1542.8820000000001</c:v>
                </c:pt>
                <c:pt idx="2637">
                  <c:v>1543.856</c:v>
                </c:pt>
                <c:pt idx="2638">
                  <c:v>1543.8230000000001</c:v>
                </c:pt>
                <c:pt idx="2639">
                  <c:v>1544.2750000000001</c:v>
                </c:pt>
                <c:pt idx="2640">
                  <c:v>1544.5350000000001</c:v>
                </c:pt>
                <c:pt idx="2641">
                  <c:v>1545.4690000000001</c:v>
                </c:pt>
                <c:pt idx="2642">
                  <c:v>1545.298</c:v>
                </c:pt>
                <c:pt idx="2643">
                  <c:v>1545.778</c:v>
                </c:pt>
                <c:pt idx="2644">
                  <c:v>1546.4480000000001</c:v>
                </c:pt>
                <c:pt idx="2645">
                  <c:v>1546.675</c:v>
                </c:pt>
                <c:pt idx="2646">
                  <c:v>1547.665</c:v>
                </c:pt>
                <c:pt idx="2647">
                  <c:v>1547.309</c:v>
                </c:pt>
                <c:pt idx="2648">
                  <c:v>1548.0429999999999</c:v>
                </c:pt>
                <c:pt idx="2649">
                  <c:v>1548.221</c:v>
                </c:pt>
                <c:pt idx="2650">
                  <c:v>1547.9639999999999</c:v>
                </c:pt>
                <c:pt idx="2651">
                  <c:v>1549.434</c:v>
                </c:pt>
                <c:pt idx="2652">
                  <c:v>1548.7349999999999</c:v>
                </c:pt>
                <c:pt idx="2653">
                  <c:v>1549.1020000000001</c:v>
                </c:pt>
                <c:pt idx="2654">
                  <c:v>1549.7260000000001</c:v>
                </c:pt>
                <c:pt idx="2655">
                  <c:v>1550.566</c:v>
                </c:pt>
                <c:pt idx="2656">
                  <c:v>1550.521</c:v>
                </c:pt>
                <c:pt idx="2657">
                  <c:v>1551.5719999999999</c:v>
                </c:pt>
                <c:pt idx="2658">
                  <c:v>1551.4960000000001</c:v>
                </c:pt>
                <c:pt idx="2659">
                  <c:v>1551.3389999999999</c:v>
                </c:pt>
                <c:pt idx="2660">
                  <c:v>1552.481</c:v>
                </c:pt>
                <c:pt idx="2661">
                  <c:v>1552.675</c:v>
                </c:pt>
                <c:pt idx="2662">
                  <c:v>1551.8130000000001</c:v>
                </c:pt>
                <c:pt idx="2663">
                  <c:v>1552.3489999999999</c:v>
                </c:pt>
                <c:pt idx="2664">
                  <c:v>1552.548</c:v>
                </c:pt>
                <c:pt idx="2665">
                  <c:v>1552.905</c:v>
                </c:pt>
                <c:pt idx="2666">
                  <c:v>1552.5889999999999</c:v>
                </c:pt>
                <c:pt idx="2667">
                  <c:v>1552.9939999999999</c:v>
                </c:pt>
                <c:pt idx="2668">
                  <c:v>1553.751</c:v>
                </c:pt>
                <c:pt idx="2669">
                  <c:v>1553.365</c:v>
                </c:pt>
                <c:pt idx="2670">
                  <c:v>1553.943</c:v>
                </c:pt>
                <c:pt idx="2671">
                  <c:v>1554.6189999999999</c:v>
                </c:pt>
                <c:pt idx="2672">
                  <c:v>1554.6379999999999</c:v>
                </c:pt>
                <c:pt idx="2673">
                  <c:v>1555.519</c:v>
                </c:pt>
                <c:pt idx="2674">
                  <c:v>1555.7550000000001</c:v>
                </c:pt>
                <c:pt idx="2675">
                  <c:v>1556.606</c:v>
                </c:pt>
                <c:pt idx="2676">
                  <c:v>1556.999</c:v>
                </c:pt>
                <c:pt idx="2677">
                  <c:v>1557.9380000000001</c:v>
                </c:pt>
                <c:pt idx="2678">
                  <c:v>1557.6590000000001</c:v>
                </c:pt>
                <c:pt idx="2679">
                  <c:v>1558.021</c:v>
                </c:pt>
                <c:pt idx="2680">
                  <c:v>1558.511</c:v>
                </c:pt>
                <c:pt idx="2681">
                  <c:v>1559.027</c:v>
                </c:pt>
                <c:pt idx="2682">
                  <c:v>1559.203</c:v>
                </c:pt>
                <c:pt idx="2683">
                  <c:v>1559.7940000000001</c:v>
                </c:pt>
                <c:pt idx="2684">
                  <c:v>1560.345</c:v>
                </c:pt>
                <c:pt idx="2685">
                  <c:v>1560.299</c:v>
                </c:pt>
                <c:pt idx="2686">
                  <c:v>1560.479</c:v>
                </c:pt>
                <c:pt idx="2687">
                  <c:v>1561.6</c:v>
                </c:pt>
                <c:pt idx="2688">
                  <c:v>1562.402</c:v>
                </c:pt>
                <c:pt idx="2689">
                  <c:v>1562.3710000000001</c:v>
                </c:pt>
                <c:pt idx="2690">
                  <c:v>1562.2049999999999</c:v>
                </c:pt>
                <c:pt idx="2691">
                  <c:v>1563.4590000000001</c:v>
                </c:pt>
                <c:pt idx="2692">
                  <c:v>1563.8689999999999</c:v>
                </c:pt>
                <c:pt idx="2693">
                  <c:v>1563.2429999999999</c:v>
                </c:pt>
                <c:pt idx="2694">
                  <c:v>1563.8920000000001</c:v>
                </c:pt>
                <c:pt idx="2695">
                  <c:v>1564.001</c:v>
                </c:pt>
                <c:pt idx="2696">
                  <c:v>1564.069</c:v>
                </c:pt>
                <c:pt idx="2697">
                  <c:v>1565.1679999999999</c:v>
                </c:pt>
                <c:pt idx="2698">
                  <c:v>1565.8969999999999</c:v>
                </c:pt>
                <c:pt idx="2699">
                  <c:v>1566.51</c:v>
                </c:pt>
                <c:pt idx="2700">
                  <c:v>1565.6769999999999</c:v>
                </c:pt>
                <c:pt idx="2701">
                  <c:v>1566.1669999999999</c:v>
                </c:pt>
                <c:pt idx="2702">
                  <c:v>1567.098</c:v>
                </c:pt>
                <c:pt idx="2703">
                  <c:v>1566.4010000000001</c:v>
                </c:pt>
                <c:pt idx="2704">
                  <c:v>1567.433</c:v>
                </c:pt>
                <c:pt idx="2705">
                  <c:v>1567.5050000000001</c:v>
                </c:pt>
                <c:pt idx="2706">
                  <c:v>1568.0409999999999</c:v>
                </c:pt>
                <c:pt idx="2707">
                  <c:v>1568.7529999999999</c:v>
                </c:pt>
                <c:pt idx="2708">
                  <c:v>1568.31</c:v>
                </c:pt>
                <c:pt idx="2709">
                  <c:v>1569.9190000000001</c:v>
                </c:pt>
                <c:pt idx="2710">
                  <c:v>1569.4770000000001</c:v>
                </c:pt>
                <c:pt idx="2711">
                  <c:v>1569.2149999999999</c:v>
                </c:pt>
                <c:pt idx="2712">
                  <c:v>1569.8409999999999</c:v>
                </c:pt>
                <c:pt idx="2713">
                  <c:v>1571.2439999999999</c:v>
                </c:pt>
                <c:pt idx="2714">
                  <c:v>1570.018</c:v>
                </c:pt>
                <c:pt idx="2715">
                  <c:v>1570.829</c:v>
                </c:pt>
                <c:pt idx="2716">
                  <c:v>1570.7149999999999</c:v>
                </c:pt>
                <c:pt idx="2717">
                  <c:v>1572.5309999999999</c:v>
                </c:pt>
                <c:pt idx="2718">
                  <c:v>1572.404</c:v>
                </c:pt>
                <c:pt idx="2719">
                  <c:v>1572.396</c:v>
                </c:pt>
                <c:pt idx="2720">
                  <c:v>1572.653</c:v>
                </c:pt>
                <c:pt idx="2721">
                  <c:v>1572.5129999999999</c:v>
                </c:pt>
                <c:pt idx="2722">
                  <c:v>1573.829</c:v>
                </c:pt>
                <c:pt idx="2723">
                  <c:v>1573.6030000000001</c:v>
                </c:pt>
                <c:pt idx="2724">
                  <c:v>1574.2829999999999</c:v>
                </c:pt>
                <c:pt idx="2725">
                  <c:v>1574.1869999999999</c:v>
                </c:pt>
                <c:pt idx="2726">
                  <c:v>1575.1790000000001</c:v>
                </c:pt>
                <c:pt idx="2727">
                  <c:v>1576.44</c:v>
                </c:pt>
                <c:pt idx="2728">
                  <c:v>1576.23</c:v>
                </c:pt>
                <c:pt idx="2729">
                  <c:v>1576.692</c:v>
                </c:pt>
                <c:pt idx="2730">
                  <c:v>1576.568</c:v>
                </c:pt>
                <c:pt idx="2731">
                  <c:v>1576.923</c:v>
                </c:pt>
                <c:pt idx="2732">
                  <c:v>1577.769</c:v>
                </c:pt>
                <c:pt idx="2733">
                  <c:v>1578.614</c:v>
                </c:pt>
                <c:pt idx="2734">
                  <c:v>1578.7819999999999</c:v>
                </c:pt>
                <c:pt idx="2735">
                  <c:v>1578.3710000000001</c:v>
                </c:pt>
                <c:pt idx="2736">
                  <c:v>1578.518</c:v>
                </c:pt>
                <c:pt idx="2737">
                  <c:v>1578.9659999999999</c:v>
                </c:pt>
                <c:pt idx="2738">
                  <c:v>1579.846</c:v>
                </c:pt>
                <c:pt idx="2739">
                  <c:v>1579.66</c:v>
                </c:pt>
                <c:pt idx="2740">
                  <c:v>1579.827</c:v>
                </c:pt>
                <c:pt idx="2741">
                  <c:v>1580.2139999999999</c:v>
                </c:pt>
                <c:pt idx="2742">
                  <c:v>1580.4459999999999</c:v>
                </c:pt>
                <c:pt idx="2743">
                  <c:v>1581.731</c:v>
                </c:pt>
                <c:pt idx="2744">
                  <c:v>1581.1089999999999</c:v>
                </c:pt>
                <c:pt idx="2745">
                  <c:v>1581.8869999999999</c:v>
                </c:pt>
                <c:pt idx="2746">
                  <c:v>1582.306</c:v>
                </c:pt>
                <c:pt idx="2747">
                  <c:v>1582.3889999999999</c:v>
                </c:pt>
                <c:pt idx="2748">
                  <c:v>1582.93</c:v>
                </c:pt>
                <c:pt idx="2749">
                  <c:v>1584.588</c:v>
                </c:pt>
                <c:pt idx="2750">
                  <c:v>1583.722</c:v>
                </c:pt>
                <c:pt idx="2751">
                  <c:v>1584.55</c:v>
                </c:pt>
                <c:pt idx="2752">
                  <c:v>1584.873</c:v>
                </c:pt>
                <c:pt idx="2753">
                  <c:v>1584.7629999999999</c:v>
                </c:pt>
                <c:pt idx="2754">
                  <c:v>1584.7660000000001</c:v>
                </c:pt>
                <c:pt idx="2755">
                  <c:v>1585.547</c:v>
                </c:pt>
                <c:pt idx="2756">
                  <c:v>1586.373</c:v>
                </c:pt>
                <c:pt idx="2757">
                  <c:v>1586.0260000000001</c:v>
                </c:pt>
                <c:pt idx="2758">
                  <c:v>1586.491</c:v>
                </c:pt>
                <c:pt idx="2759">
                  <c:v>1585.558</c:v>
                </c:pt>
                <c:pt idx="2760">
                  <c:v>1586.607</c:v>
                </c:pt>
                <c:pt idx="2761">
                  <c:v>1587.414</c:v>
                </c:pt>
                <c:pt idx="2762">
                  <c:v>1586.7070000000001</c:v>
                </c:pt>
                <c:pt idx="2763">
                  <c:v>1586.671</c:v>
                </c:pt>
                <c:pt idx="2764">
                  <c:v>1587.2429999999999</c:v>
                </c:pt>
                <c:pt idx="2765">
                  <c:v>1586.741</c:v>
                </c:pt>
                <c:pt idx="2766">
                  <c:v>1586.8230000000001</c:v>
                </c:pt>
                <c:pt idx="2767">
                  <c:v>1587.44</c:v>
                </c:pt>
                <c:pt idx="2768">
                  <c:v>1588.479</c:v>
                </c:pt>
                <c:pt idx="2769">
                  <c:v>1588.366</c:v>
                </c:pt>
                <c:pt idx="2770">
                  <c:v>1588.271</c:v>
                </c:pt>
                <c:pt idx="2771">
                  <c:v>1589.0550000000001</c:v>
                </c:pt>
                <c:pt idx="2772">
                  <c:v>1589.011</c:v>
                </c:pt>
                <c:pt idx="2773">
                  <c:v>1590.2539999999999</c:v>
                </c:pt>
                <c:pt idx="2774">
                  <c:v>1591.1959999999999</c:v>
                </c:pt>
                <c:pt idx="2775">
                  <c:v>1590.9380000000001</c:v>
                </c:pt>
                <c:pt idx="2776">
                  <c:v>1590.058</c:v>
                </c:pt>
                <c:pt idx="2777">
                  <c:v>1590.6030000000001</c:v>
                </c:pt>
                <c:pt idx="2778">
                  <c:v>1591.925</c:v>
                </c:pt>
                <c:pt idx="2779">
                  <c:v>1591.4639999999999</c:v>
                </c:pt>
                <c:pt idx="2780">
                  <c:v>1591.9880000000001</c:v>
                </c:pt>
                <c:pt idx="2781">
                  <c:v>1593.758</c:v>
                </c:pt>
                <c:pt idx="2782">
                  <c:v>1593.2550000000001</c:v>
                </c:pt>
                <c:pt idx="2783">
                  <c:v>1594.9839999999999</c:v>
                </c:pt>
                <c:pt idx="2784">
                  <c:v>1595.4290000000001</c:v>
                </c:pt>
                <c:pt idx="2785">
                  <c:v>1595.1890000000001</c:v>
                </c:pt>
                <c:pt idx="2786">
                  <c:v>1595.6410000000001</c:v>
                </c:pt>
                <c:pt idx="2787">
                  <c:v>1595.894</c:v>
                </c:pt>
                <c:pt idx="2788">
                  <c:v>1596.5909999999999</c:v>
                </c:pt>
                <c:pt idx="2789">
                  <c:v>1595.902</c:v>
                </c:pt>
                <c:pt idx="2790">
                  <c:v>1596.8019999999999</c:v>
                </c:pt>
                <c:pt idx="2791">
                  <c:v>1596.7059999999999</c:v>
                </c:pt>
                <c:pt idx="2792">
                  <c:v>1597.135</c:v>
                </c:pt>
                <c:pt idx="2793">
                  <c:v>1597.8430000000001</c:v>
                </c:pt>
                <c:pt idx="2794">
                  <c:v>1598.3119999999999</c:v>
                </c:pt>
                <c:pt idx="2795">
                  <c:v>1598.182</c:v>
                </c:pt>
                <c:pt idx="2796">
                  <c:v>1598.643</c:v>
                </c:pt>
                <c:pt idx="2797">
                  <c:v>1599.3920000000001</c:v>
                </c:pt>
                <c:pt idx="2798">
                  <c:v>1599.2529999999999</c:v>
                </c:pt>
                <c:pt idx="2799">
                  <c:v>1599.095</c:v>
                </c:pt>
                <c:pt idx="2800">
                  <c:v>1601.0329999999999</c:v>
                </c:pt>
                <c:pt idx="2801">
                  <c:v>1600.442</c:v>
                </c:pt>
                <c:pt idx="2802">
                  <c:v>1601.684</c:v>
                </c:pt>
                <c:pt idx="2803">
                  <c:v>1601.2829999999999</c:v>
                </c:pt>
                <c:pt idx="2804">
                  <c:v>1601.8389999999999</c:v>
                </c:pt>
                <c:pt idx="2805">
                  <c:v>1601.2639999999999</c:v>
                </c:pt>
                <c:pt idx="2806">
                  <c:v>1603.1030000000001</c:v>
                </c:pt>
                <c:pt idx="2807">
                  <c:v>1602.5409999999999</c:v>
                </c:pt>
                <c:pt idx="2808">
                  <c:v>1602.89</c:v>
                </c:pt>
                <c:pt idx="2809">
                  <c:v>1603.873</c:v>
                </c:pt>
                <c:pt idx="2810">
                  <c:v>1603.6030000000001</c:v>
                </c:pt>
                <c:pt idx="2811">
                  <c:v>1603.2239999999999</c:v>
                </c:pt>
                <c:pt idx="2812">
                  <c:v>1604.373</c:v>
                </c:pt>
                <c:pt idx="2813">
                  <c:v>1605.354</c:v>
                </c:pt>
                <c:pt idx="2814">
                  <c:v>1604.578</c:v>
                </c:pt>
                <c:pt idx="2815">
                  <c:v>1604.674</c:v>
                </c:pt>
                <c:pt idx="2816">
                  <c:v>1605.71</c:v>
                </c:pt>
                <c:pt idx="2817">
                  <c:v>1606.1089999999999</c:v>
                </c:pt>
                <c:pt idx="2818">
                  <c:v>1607.0889999999999</c:v>
                </c:pt>
                <c:pt idx="2819">
                  <c:v>1606.79</c:v>
                </c:pt>
                <c:pt idx="2820">
                  <c:v>1606.252</c:v>
                </c:pt>
                <c:pt idx="2821">
                  <c:v>1607.8679999999999</c:v>
                </c:pt>
                <c:pt idx="2822">
                  <c:v>1607.8130000000001</c:v>
                </c:pt>
                <c:pt idx="2823">
                  <c:v>1607.5160000000001</c:v>
                </c:pt>
                <c:pt idx="2824">
                  <c:v>1607.63</c:v>
                </c:pt>
                <c:pt idx="2825">
                  <c:v>1608.375</c:v>
                </c:pt>
                <c:pt idx="2826">
                  <c:v>1608.854</c:v>
                </c:pt>
                <c:pt idx="2827">
                  <c:v>1608.01</c:v>
                </c:pt>
                <c:pt idx="2828">
                  <c:v>1608.52</c:v>
                </c:pt>
                <c:pt idx="2829">
                  <c:v>1608.771</c:v>
                </c:pt>
                <c:pt idx="2830">
                  <c:v>1610.7249999999999</c:v>
                </c:pt>
                <c:pt idx="2831">
                  <c:v>1610.499</c:v>
                </c:pt>
                <c:pt idx="2832">
                  <c:v>1610.2049999999999</c:v>
                </c:pt>
                <c:pt idx="2833">
                  <c:v>1610.973</c:v>
                </c:pt>
                <c:pt idx="2834">
                  <c:v>1611.53</c:v>
                </c:pt>
                <c:pt idx="2835">
                  <c:v>1612.5309999999999</c:v>
                </c:pt>
                <c:pt idx="2836">
                  <c:v>1612.7560000000001</c:v>
                </c:pt>
                <c:pt idx="2837">
                  <c:v>1612.29</c:v>
                </c:pt>
                <c:pt idx="2838">
                  <c:v>1612.874</c:v>
                </c:pt>
                <c:pt idx="2839">
                  <c:v>1613.2</c:v>
                </c:pt>
                <c:pt idx="2840">
                  <c:v>1612.829</c:v>
                </c:pt>
                <c:pt idx="2841">
                  <c:v>1612.4960000000001</c:v>
                </c:pt>
                <c:pt idx="2842">
                  <c:v>1613.037</c:v>
                </c:pt>
                <c:pt idx="2843">
                  <c:v>1613.6279999999999</c:v>
                </c:pt>
                <c:pt idx="2844">
                  <c:v>1613.328</c:v>
                </c:pt>
                <c:pt idx="2845">
                  <c:v>1613.3320000000001</c:v>
                </c:pt>
                <c:pt idx="2846">
                  <c:v>1614.548</c:v>
                </c:pt>
                <c:pt idx="2847">
                  <c:v>1615.0309999999999</c:v>
                </c:pt>
                <c:pt idx="2848">
                  <c:v>1614.769</c:v>
                </c:pt>
                <c:pt idx="2849">
                  <c:v>1615.11</c:v>
                </c:pt>
                <c:pt idx="2850">
                  <c:v>1615.2170000000001</c:v>
                </c:pt>
                <c:pt idx="2851">
                  <c:v>1617.2360000000001</c:v>
                </c:pt>
                <c:pt idx="2852">
                  <c:v>1616.8209999999999</c:v>
                </c:pt>
                <c:pt idx="2853">
                  <c:v>1617.473</c:v>
                </c:pt>
                <c:pt idx="2854">
                  <c:v>1617.3820000000001</c:v>
                </c:pt>
                <c:pt idx="2855">
                  <c:v>1617.588</c:v>
                </c:pt>
                <c:pt idx="2856">
                  <c:v>1617.8610000000001</c:v>
                </c:pt>
                <c:pt idx="2857">
                  <c:v>1618.164</c:v>
                </c:pt>
                <c:pt idx="2858">
                  <c:v>1618.673</c:v>
                </c:pt>
                <c:pt idx="2859">
                  <c:v>1619.4469999999999</c:v>
                </c:pt>
                <c:pt idx="2860">
                  <c:v>1619.1030000000001</c:v>
                </c:pt>
                <c:pt idx="2861">
                  <c:v>1619.492</c:v>
                </c:pt>
                <c:pt idx="2862">
                  <c:v>1619.402</c:v>
                </c:pt>
                <c:pt idx="2863">
                  <c:v>1619.4190000000001</c:v>
                </c:pt>
                <c:pt idx="2864">
                  <c:v>1620.173</c:v>
                </c:pt>
                <c:pt idx="2865">
                  <c:v>1620.759</c:v>
                </c:pt>
                <c:pt idx="2866">
                  <c:v>1620.72</c:v>
                </c:pt>
                <c:pt idx="2867">
                  <c:v>1619.7339999999999</c:v>
                </c:pt>
                <c:pt idx="2868">
                  <c:v>1621.42</c:v>
                </c:pt>
                <c:pt idx="2869">
                  <c:v>1621.252</c:v>
                </c:pt>
                <c:pt idx="2870">
                  <c:v>1621.761</c:v>
                </c:pt>
                <c:pt idx="2871">
                  <c:v>1622.0309999999999</c:v>
                </c:pt>
                <c:pt idx="2872">
                  <c:v>1622.5530000000001</c:v>
                </c:pt>
                <c:pt idx="2873">
                  <c:v>1622.922</c:v>
                </c:pt>
                <c:pt idx="2874">
                  <c:v>1622.9090000000001</c:v>
                </c:pt>
                <c:pt idx="2875">
                  <c:v>1623.951</c:v>
                </c:pt>
                <c:pt idx="2876">
                  <c:v>1624.1079999999999</c:v>
                </c:pt>
                <c:pt idx="2877">
                  <c:v>1623.3869999999999</c:v>
                </c:pt>
                <c:pt idx="2878">
                  <c:v>1624.325</c:v>
                </c:pt>
                <c:pt idx="2879">
                  <c:v>1625.326</c:v>
                </c:pt>
                <c:pt idx="2880">
                  <c:v>1624.4369999999999</c:v>
                </c:pt>
                <c:pt idx="2881">
                  <c:v>1625.3810000000001</c:v>
                </c:pt>
                <c:pt idx="2882">
                  <c:v>1625.5930000000001</c:v>
                </c:pt>
                <c:pt idx="2883">
                  <c:v>1625.56</c:v>
                </c:pt>
                <c:pt idx="2884">
                  <c:v>1625.749</c:v>
                </c:pt>
                <c:pt idx="2885">
                  <c:v>1625.5250000000001</c:v>
                </c:pt>
                <c:pt idx="2886">
                  <c:v>1624.981</c:v>
                </c:pt>
                <c:pt idx="2887">
                  <c:v>1625.4</c:v>
                </c:pt>
                <c:pt idx="2888">
                  <c:v>1626.3320000000001</c:v>
                </c:pt>
                <c:pt idx="2889">
                  <c:v>1626.058</c:v>
                </c:pt>
                <c:pt idx="2890">
                  <c:v>1626.2539999999999</c:v>
                </c:pt>
                <c:pt idx="2891">
                  <c:v>1626.8119999999999</c:v>
                </c:pt>
                <c:pt idx="2892">
                  <c:v>1626.681</c:v>
                </c:pt>
                <c:pt idx="2893">
                  <c:v>1626.8330000000001</c:v>
                </c:pt>
                <c:pt idx="2894">
                  <c:v>1626.3969999999999</c:v>
                </c:pt>
                <c:pt idx="2895">
                  <c:v>1627.9649999999999</c:v>
                </c:pt>
                <c:pt idx="2896">
                  <c:v>1628.8340000000001</c:v>
                </c:pt>
                <c:pt idx="2897">
                  <c:v>1627.836</c:v>
                </c:pt>
                <c:pt idx="2898">
                  <c:v>1628.08</c:v>
                </c:pt>
                <c:pt idx="2899">
                  <c:v>1628.8209999999999</c:v>
                </c:pt>
                <c:pt idx="2900">
                  <c:v>1629.2929999999999</c:v>
                </c:pt>
                <c:pt idx="2901">
                  <c:v>1629.4269999999999</c:v>
                </c:pt>
                <c:pt idx="2902">
                  <c:v>1629.98</c:v>
                </c:pt>
                <c:pt idx="2903">
                  <c:v>1629.9259999999999</c:v>
                </c:pt>
                <c:pt idx="2904">
                  <c:v>1629.59</c:v>
                </c:pt>
                <c:pt idx="2905">
                  <c:v>1629.778</c:v>
                </c:pt>
                <c:pt idx="2906">
                  <c:v>1630.442</c:v>
                </c:pt>
                <c:pt idx="2907">
                  <c:v>1630.394</c:v>
                </c:pt>
                <c:pt idx="2908">
                  <c:v>1630.278</c:v>
                </c:pt>
                <c:pt idx="2909">
                  <c:v>1630.85</c:v>
                </c:pt>
                <c:pt idx="2910">
                  <c:v>1631.5830000000001</c:v>
                </c:pt>
                <c:pt idx="2911">
                  <c:v>1631.239</c:v>
                </c:pt>
                <c:pt idx="2912">
                  <c:v>1632.5309999999999</c:v>
                </c:pt>
                <c:pt idx="2913">
                  <c:v>1633.0250000000001</c:v>
                </c:pt>
                <c:pt idx="2914">
                  <c:v>1633.502</c:v>
                </c:pt>
                <c:pt idx="2915">
                  <c:v>1633.864</c:v>
                </c:pt>
                <c:pt idx="2916">
                  <c:v>1634.2260000000001</c:v>
                </c:pt>
                <c:pt idx="2917">
                  <c:v>1634.155</c:v>
                </c:pt>
                <c:pt idx="2918">
                  <c:v>1633.875</c:v>
                </c:pt>
                <c:pt idx="2919">
                  <c:v>1634.299</c:v>
                </c:pt>
                <c:pt idx="2920">
                  <c:v>1634.7629999999999</c:v>
                </c:pt>
                <c:pt idx="2921">
                  <c:v>1635.049</c:v>
                </c:pt>
                <c:pt idx="2922">
                  <c:v>1635.364</c:v>
                </c:pt>
                <c:pt idx="2923">
                  <c:v>1635.943</c:v>
                </c:pt>
                <c:pt idx="2924">
                  <c:v>1635.7349999999999</c:v>
                </c:pt>
                <c:pt idx="2925">
                  <c:v>1636.6569999999999</c:v>
                </c:pt>
                <c:pt idx="2926">
                  <c:v>1636.6</c:v>
                </c:pt>
                <c:pt idx="2927">
                  <c:v>1637.5550000000001</c:v>
                </c:pt>
                <c:pt idx="2928">
                  <c:v>1637.4269999999999</c:v>
                </c:pt>
                <c:pt idx="2929">
                  <c:v>1637.992</c:v>
                </c:pt>
                <c:pt idx="2930">
                  <c:v>1637.2950000000001</c:v>
                </c:pt>
                <c:pt idx="2931">
                  <c:v>1638.383</c:v>
                </c:pt>
                <c:pt idx="2932">
                  <c:v>1638.078</c:v>
                </c:pt>
                <c:pt idx="2933">
                  <c:v>1638.8869999999999</c:v>
                </c:pt>
                <c:pt idx="2934">
                  <c:v>1638.979</c:v>
                </c:pt>
                <c:pt idx="2935">
                  <c:v>1638.5630000000001</c:v>
                </c:pt>
                <c:pt idx="2936">
                  <c:v>1638.61</c:v>
                </c:pt>
                <c:pt idx="2937">
                  <c:v>1639.425</c:v>
                </c:pt>
                <c:pt idx="2938">
                  <c:v>1639.7380000000001</c:v>
                </c:pt>
                <c:pt idx="2939">
                  <c:v>1640.3320000000001</c:v>
                </c:pt>
                <c:pt idx="2940">
                  <c:v>1639.9169999999999</c:v>
                </c:pt>
                <c:pt idx="2941">
                  <c:v>1640.0229999999999</c:v>
                </c:pt>
                <c:pt idx="2942">
                  <c:v>1640.835</c:v>
                </c:pt>
                <c:pt idx="2943">
                  <c:v>1640.7190000000001</c:v>
                </c:pt>
                <c:pt idx="2944">
                  <c:v>1641.1179999999999</c:v>
                </c:pt>
                <c:pt idx="2945">
                  <c:v>1642.115</c:v>
                </c:pt>
                <c:pt idx="2946">
                  <c:v>1642.13</c:v>
                </c:pt>
                <c:pt idx="2947">
                  <c:v>1642.568</c:v>
                </c:pt>
                <c:pt idx="2948">
                  <c:v>1642.223</c:v>
                </c:pt>
                <c:pt idx="2949">
                  <c:v>1643.3320000000001</c:v>
                </c:pt>
                <c:pt idx="2950">
                  <c:v>1643.0360000000001</c:v>
                </c:pt>
                <c:pt idx="2951">
                  <c:v>1642.9949999999999</c:v>
                </c:pt>
                <c:pt idx="2952">
                  <c:v>1643.809</c:v>
                </c:pt>
                <c:pt idx="2953">
                  <c:v>1644.85</c:v>
                </c:pt>
                <c:pt idx="2954">
                  <c:v>1644.09</c:v>
                </c:pt>
                <c:pt idx="2955">
                  <c:v>1645.8489999999999</c:v>
                </c:pt>
                <c:pt idx="2956">
                  <c:v>1647.5719999999999</c:v>
                </c:pt>
                <c:pt idx="2957">
                  <c:v>1645.8679999999999</c:v>
                </c:pt>
                <c:pt idx="2958">
                  <c:v>1645.973</c:v>
                </c:pt>
                <c:pt idx="2959">
                  <c:v>1646.4459999999999</c:v>
                </c:pt>
                <c:pt idx="2960">
                  <c:v>1647.777</c:v>
                </c:pt>
                <c:pt idx="2961">
                  <c:v>1648.0050000000001</c:v>
                </c:pt>
                <c:pt idx="2962">
                  <c:v>1647.6990000000001</c:v>
                </c:pt>
                <c:pt idx="2963">
                  <c:v>1648.1079999999999</c:v>
                </c:pt>
                <c:pt idx="2964">
                  <c:v>1649.5129999999999</c:v>
                </c:pt>
                <c:pt idx="2965">
                  <c:v>1648.501</c:v>
                </c:pt>
                <c:pt idx="2966">
                  <c:v>1648.8240000000001</c:v>
                </c:pt>
                <c:pt idx="2967">
                  <c:v>1649.2719999999999</c:v>
                </c:pt>
                <c:pt idx="2968">
                  <c:v>1649.6489999999999</c:v>
                </c:pt>
                <c:pt idx="2969">
                  <c:v>1651.297</c:v>
                </c:pt>
                <c:pt idx="2970">
                  <c:v>1650.873</c:v>
                </c:pt>
                <c:pt idx="2971">
                  <c:v>1650.771</c:v>
                </c:pt>
                <c:pt idx="2972">
                  <c:v>1650.87</c:v>
                </c:pt>
                <c:pt idx="2973">
                  <c:v>1653.9349999999999</c:v>
                </c:pt>
                <c:pt idx="2974">
                  <c:v>1652.412</c:v>
                </c:pt>
                <c:pt idx="2975">
                  <c:v>1652.752</c:v>
                </c:pt>
                <c:pt idx="2976">
                  <c:v>1653.479</c:v>
                </c:pt>
                <c:pt idx="2977">
                  <c:v>1652.904</c:v>
                </c:pt>
                <c:pt idx="2978">
                  <c:v>1654.672</c:v>
                </c:pt>
                <c:pt idx="2979">
                  <c:v>1655.1320000000001</c:v>
                </c:pt>
                <c:pt idx="2980">
                  <c:v>1654.6790000000001</c:v>
                </c:pt>
                <c:pt idx="2981">
                  <c:v>1656.39</c:v>
                </c:pt>
                <c:pt idx="2982">
                  <c:v>1656</c:v>
                </c:pt>
                <c:pt idx="2983">
                  <c:v>1654.9749999999999</c:v>
                </c:pt>
                <c:pt idx="2984">
                  <c:v>1655.557</c:v>
                </c:pt>
                <c:pt idx="2985">
                  <c:v>1656.6610000000001</c:v>
                </c:pt>
                <c:pt idx="2986">
                  <c:v>1657.0340000000001</c:v>
                </c:pt>
                <c:pt idx="2987">
                  <c:v>1657.83</c:v>
                </c:pt>
                <c:pt idx="2988">
                  <c:v>1656.9870000000001</c:v>
                </c:pt>
                <c:pt idx="2989">
                  <c:v>1657.9179999999999</c:v>
                </c:pt>
                <c:pt idx="2990">
                  <c:v>1657.9590000000001</c:v>
                </c:pt>
                <c:pt idx="2991">
                  <c:v>1658.309</c:v>
                </c:pt>
                <c:pt idx="2992">
                  <c:v>1658.7639999999999</c:v>
                </c:pt>
                <c:pt idx="2993">
                  <c:v>1660.115</c:v>
                </c:pt>
                <c:pt idx="2994">
                  <c:v>1660.1780000000001</c:v>
                </c:pt>
                <c:pt idx="2995">
                  <c:v>1659.576</c:v>
                </c:pt>
                <c:pt idx="2996">
                  <c:v>1659.6990000000001</c:v>
                </c:pt>
                <c:pt idx="2997">
                  <c:v>1660.2</c:v>
                </c:pt>
                <c:pt idx="2998">
                  <c:v>1660.8589999999999</c:v>
                </c:pt>
                <c:pt idx="2999">
                  <c:v>1660.5150000000001</c:v>
                </c:pt>
                <c:pt idx="3000">
                  <c:v>1661.6469999999999</c:v>
                </c:pt>
                <c:pt idx="3001">
                  <c:v>1662.1790000000001</c:v>
                </c:pt>
                <c:pt idx="3002">
                  <c:v>1662.347</c:v>
                </c:pt>
                <c:pt idx="3003">
                  <c:v>1662.0650000000001</c:v>
                </c:pt>
                <c:pt idx="3004">
                  <c:v>1662.674</c:v>
                </c:pt>
                <c:pt idx="3005">
                  <c:v>1663.182</c:v>
                </c:pt>
                <c:pt idx="3006">
                  <c:v>1663.269</c:v>
                </c:pt>
                <c:pt idx="3007">
                  <c:v>1664.4690000000001</c:v>
                </c:pt>
                <c:pt idx="3008">
                  <c:v>1664.4490000000001</c:v>
                </c:pt>
                <c:pt idx="3009">
                  <c:v>1665.15</c:v>
                </c:pt>
                <c:pt idx="3010">
                  <c:v>1665.6210000000001</c:v>
                </c:pt>
                <c:pt idx="3011">
                  <c:v>1666.2529999999999</c:v>
                </c:pt>
                <c:pt idx="3012">
                  <c:v>1665.3050000000001</c:v>
                </c:pt>
                <c:pt idx="3013">
                  <c:v>1665.999</c:v>
                </c:pt>
                <c:pt idx="3014">
                  <c:v>1667.07</c:v>
                </c:pt>
                <c:pt idx="3015">
                  <c:v>1667.423</c:v>
                </c:pt>
                <c:pt idx="3016">
                  <c:v>1666.8579999999999</c:v>
                </c:pt>
                <c:pt idx="3017">
                  <c:v>1667.9359999999999</c:v>
                </c:pt>
                <c:pt idx="3018">
                  <c:v>1667.4549999999999</c:v>
                </c:pt>
                <c:pt idx="3019">
                  <c:v>1668.866</c:v>
                </c:pt>
                <c:pt idx="3020">
                  <c:v>1668.221</c:v>
                </c:pt>
                <c:pt idx="3021">
                  <c:v>1669.64</c:v>
                </c:pt>
                <c:pt idx="3022">
                  <c:v>1670.0239999999999</c:v>
                </c:pt>
                <c:pt idx="3023">
                  <c:v>1669.5160000000001</c:v>
                </c:pt>
                <c:pt idx="3024">
                  <c:v>1670.7239999999999</c:v>
                </c:pt>
                <c:pt idx="3025">
                  <c:v>1671.0809999999999</c:v>
                </c:pt>
                <c:pt idx="3026">
                  <c:v>1669.8</c:v>
                </c:pt>
                <c:pt idx="3027">
                  <c:v>1671.3030000000001</c:v>
                </c:pt>
                <c:pt idx="3028">
                  <c:v>1671.3920000000001</c:v>
                </c:pt>
                <c:pt idx="3029">
                  <c:v>1670.799</c:v>
                </c:pt>
                <c:pt idx="3030">
                  <c:v>1672.414</c:v>
                </c:pt>
                <c:pt idx="3031">
                  <c:v>1672.402</c:v>
                </c:pt>
                <c:pt idx="3032">
                  <c:v>1672.598</c:v>
                </c:pt>
                <c:pt idx="3033">
                  <c:v>1672.537</c:v>
                </c:pt>
                <c:pt idx="3034">
                  <c:v>1673.1780000000001</c:v>
                </c:pt>
                <c:pt idx="3035">
                  <c:v>1673.4169999999999</c:v>
                </c:pt>
                <c:pt idx="3036">
                  <c:v>1674.1859999999999</c:v>
                </c:pt>
                <c:pt idx="3037">
                  <c:v>1674.6479999999999</c:v>
                </c:pt>
                <c:pt idx="3038">
                  <c:v>1674.874</c:v>
                </c:pt>
                <c:pt idx="3039">
                  <c:v>1675.8920000000001</c:v>
                </c:pt>
                <c:pt idx="3040">
                  <c:v>1675.3720000000001</c:v>
                </c:pt>
                <c:pt idx="3041">
                  <c:v>1676.1220000000001</c:v>
                </c:pt>
                <c:pt idx="3042">
                  <c:v>1675.5530000000001</c:v>
                </c:pt>
                <c:pt idx="3043">
                  <c:v>1677.0039999999999</c:v>
                </c:pt>
                <c:pt idx="3044">
                  <c:v>1677.098</c:v>
                </c:pt>
                <c:pt idx="3045">
                  <c:v>1677.28</c:v>
                </c:pt>
                <c:pt idx="3046">
                  <c:v>1677.4349999999999</c:v>
                </c:pt>
                <c:pt idx="3047">
                  <c:v>1677.42</c:v>
                </c:pt>
                <c:pt idx="3048">
                  <c:v>1677.65</c:v>
                </c:pt>
                <c:pt idx="3049">
                  <c:v>1678.1859999999999</c:v>
                </c:pt>
                <c:pt idx="3050">
                  <c:v>1678.6079999999999</c:v>
                </c:pt>
                <c:pt idx="3051">
                  <c:v>1678.5930000000001</c:v>
                </c:pt>
                <c:pt idx="3052">
                  <c:v>1678.0609999999999</c:v>
                </c:pt>
                <c:pt idx="3053">
                  <c:v>1679.2370000000001</c:v>
                </c:pt>
                <c:pt idx="3054">
                  <c:v>1679.0630000000001</c:v>
                </c:pt>
                <c:pt idx="3055">
                  <c:v>1679.9549999999999</c:v>
                </c:pt>
                <c:pt idx="3056">
                  <c:v>1679.88</c:v>
                </c:pt>
                <c:pt idx="3057">
                  <c:v>1680.114</c:v>
                </c:pt>
                <c:pt idx="3058">
                  <c:v>1679.704</c:v>
                </c:pt>
                <c:pt idx="3059">
                  <c:v>1680.0730000000001</c:v>
                </c:pt>
                <c:pt idx="3060">
                  <c:v>1681.367</c:v>
                </c:pt>
                <c:pt idx="3061">
                  <c:v>1681.0309999999999</c:v>
                </c:pt>
                <c:pt idx="3062">
                  <c:v>1680.62</c:v>
                </c:pt>
                <c:pt idx="3063">
                  <c:v>1681.309</c:v>
                </c:pt>
                <c:pt idx="3064">
                  <c:v>1682.03</c:v>
                </c:pt>
                <c:pt idx="3065">
                  <c:v>1681.8009999999999</c:v>
                </c:pt>
                <c:pt idx="3066">
                  <c:v>1682.4680000000001</c:v>
                </c:pt>
                <c:pt idx="3067">
                  <c:v>1682.4079999999999</c:v>
                </c:pt>
                <c:pt idx="3068">
                  <c:v>1681.9259999999999</c:v>
                </c:pt>
                <c:pt idx="3069">
                  <c:v>1682.9649999999999</c:v>
                </c:pt>
                <c:pt idx="3070">
                  <c:v>1683.5909999999999</c:v>
                </c:pt>
                <c:pt idx="3071">
                  <c:v>1684.049</c:v>
                </c:pt>
                <c:pt idx="3072">
                  <c:v>1684.817</c:v>
                </c:pt>
                <c:pt idx="3073">
                  <c:v>1684.9280000000001</c:v>
                </c:pt>
                <c:pt idx="3074">
                  <c:v>1685.452</c:v>
                </c:pt>
                <c:pt idx="3075">
                  <c:v>1686.559</c:v>
                </c:pt>
                <c:pt idx="3076">
                  <c:v>1685.7570000000001</c:v>
                </c:pt>
                <c:pt idx="3077">
                  <c:v>1686.3050000000001</c:v>
                </c:pt>
                <c:pt idx="3078">
                  <c:v>1687.3389999999999</c:v>
                </c:pt>
                <c:pt idx="3079">
                  <c:v>1686.883</c:v>
                </c:pt>
                <c:pt idx="3080">
                  <c:v>1687.3920000000001</c:v>
                </c:pt>
                <c:pt idx="3081">
                  <c:v>1687.0350000000001</c:v>
                </c:pt>
                <c:pt idx="3082">
                  <c:v>1688.1320000000001</c:v>
                </c:pt>
                <c:pt idx="3083">
                  <c:v>1688.002</c:v>
                </c:pt>
                <c:pt idx="3084">
                  <c:v>1687.777</c:v>
                </c:pt>
                <c:pt idx="3085">
                  <c:v>1688.3209999999999</c:v>
                </c:pt>
                <c:pt idx="3086">
                  <c:v>1689.0920000000001</c:v>
                </c:pt>
                <c:pt idx="3087">
                  <c:v>1689.394</c:v>
                </c:pt>
                <c:pt idx="3088">
                  <c:v>1690.3530000000001</c:v>
                </c:pt>
                <c:pt idx="3089">
                  <c:v>1689.9390000000001</c:v>
                </c:pt>
                <c:pt idx="3090">
                  <c:v>1690.144</c:v>
                </c:pt>
                <c:pt idx="3091">
                  <c:v>1690.3710000000001</c:v>
                </c:pt>
                <c:pt idx="3092">
                  <c:v>1690.347</c:v>
                </c:pt>
                <c:pt idx="3093">
                  <c:v>1691.0519999999999</c:v>
                </c:pt>
                <c:pt idx="3094">
                  <c:v>1690.5840000000001</c:v>
                </c:pt>
                <c:pt idx="3095">
                  <c:v>1692.42</c:v>
                </c:pt>
                <c:pt idx="3096">
                  <c:v>1690.9059999999999</c:v>
                </c:pt>
                <c:pt idx="3097">
                  <c:v>1692.5070000000001</c:v>
                </c:pt>
                <c:pt idx="3098">
                  <c:v>1693.174</c:v>
                </c:pt>
                <c:pt idx="3099">
                  <c:v>1693.472</c:v>
                </c:pt>
                <c:pt idx="3100">
                  <c:v>1693.4780000000001</c:v>
                </c:pt>
                <c:pt idx="3101">
                  <c:v>1693.2539999999999</c:v>
                </c:pt>
                <c:pt idx="3102">
                  <c:v>1694.3150000000001</c:v>
                </c:pt>
                <c:pt idx="3103">
                  <c:v>1694.394</c:v>
                </c:pt>
                <c:pt idx="3104">
                  <c:v>1694.864</c:v>
                </c:pt>
                <c:pt idx="3105">
                  <c:v>1695.6579999999999</c:v>
                </c:pt>
                <c:pt idx="3106">
                  <c:v>1693.923</c:v>
                </c:pt>
                <c:pt idx="3107">
                  <c:v>1695.5350000000001</c:v>
                </c:pt>
                <c:pt idx="3108">
                  <c:v>1694.963</c:v>
                </c:pt>
                <c:pt idx="3109">
                  <c:v>1696.058</c:v>
                </c:pt>
                <c:pt idx="3110">
                  <c:v>1695.875</c:v>
                </c:pt>
                <c:pt idx="3111">
                  <c:v>1696.0940000000001</c:v>
                </c:pt>
                <c:pt idx="3112">
                  <c:v>1696.329</c:v>
                </c:pt>
                <c:pt idx="3113">
                  <c:v>1696.55</c:v>
                </c:pt>
                <c:pt idx="3114">
                  <c:v>1696.6420000000001</c:v>
                </c:pt>
                <c:pt idx="3115">
                  <c:v>1697.192</c:v>
                </c:pt>
                <c:pt idx="3116">
                  <c:v>1697.941</c:v>
                </c:pt>
                <c:pt idx="3117">
                  <c:v>1698.1120000000001</c:v>
                </c:pt>
                <c:pt idx="3118">
                  <c:v>1698.6030000000001</c:v>
                </c:pt>
                <c:pt idx="3119">
                  <c:v>1697.963</c:v>
                </c:pt>
                <c:pt idx="3120">
                  <c:v>1698.0029999999999</c:v>
                </c:pt>
                <c:pt idx="3121">
                  <c:v>1699.598</c:v>
                </c:pt>
                <c:pt idx="3122">
                  <c:v>1699.9880000000001</c:v>
                </c:pt>
                <c:pt idx="3123">
                  <c:v>1700.3589999999999</c:v>
                </c:pt>
                <c:pt idx="3124">
                  <c:v>1700.338</c:v>
                </c:pt>
                <c:pt idx="3125">
                  <c:v>1700.99</c:v>
                </c:pt>
                <c:pt idx="3126">
                  <c:v>1700.7260000000001</c:v>
                </c:pt>
                <c:pt idx="3127">
                  <c:v>1701.9849999999999</c:v>
                </c:pt>
                <c:pt idx="3128">
                  <c:v>1700.9280000000001</c:v>
                </c:pt>
                <c:pt idx="3129">
                  <c:v>1701.8340000000001</c:v>
                </c:pt>
                <c:pt idx="3130">
                  <c:v>1702.0719999999999</c:v>
                </c:pt>
                <c:pt idx="3131">
                  <c:v>1701.645</c:v>
                </c:pt>
                <c:pt idx="3132">
                  <c:v>1702.768</c:v>
                </c:pt>
                <c:pt idx="3133">
                  <c:v>1702.55</c:v>
                </c:pt>
                <c:pt idx="3134">
                  <c:v>1703.239</c:v>
                </c:pt>
                <c:pt idx="3135">
                  <c:v>1703.886</c:v>
                </c:pt>
                <c:pt idx="3136">
                  <c:v>1704.127</c:v>
                </c:pt>
                <c:pt idx="3137">
                  <c:v>1703.1990000000001</c:v>
                </c:pt>
                <c:pt idx="3138">
                  <c:v>1704.8019999999999</c:v>
                </c:pt>
                <c:pt idx="3139">
                  <c:v>1704.1310000000001</c:v>
                </c:pt>
                <c:pt idx="3140">
                  <c:v>1704.5029999999999</c:v>
                </c:pt>
                <c:pt idx="3141">
                  <c:v>1705.154</c:v>
                </c:pt>
                <c:pt idx="3142">
                  <c:v>1705.307</c:v>
                </c:pt>
                <c:pt idx="3143">
                  <c:v>1705.482</c:v>
                </c:pt>
                <c:pt idx="3144">
                  <c:v>1705.694</c:v>
                </c:pt>
                <c:pt idx="3145">
                  <c:v>1705.6089999999999</c:v>
                </c:pt>
                <c:pt idx="3146">
                  <c:v>1706.8789999999999</c:v>
                </c:pt>
                <c:pt idx="3147">
                  <c:v>1706.067</c:v>
                </c:pt>
                <c:pt idx="3148">
                  <c:v>1706.473</c:v>
                </c:pt>
                <c:pt idx="3149">
                  <c:v>1707.2650000000001</c:v>
                </c:pt>
                <c:pt idx="3150">
                  <c:v>1707.0129999999999</c:v>
                </c:pt>
                <c:pt idx="3151">
                  <c:v>1707.827</c:v>
                </c:pt>
                <c:pt idx="3152">
                  <c:v>1708.307</c:v>
                </c:pt>
                <c:pt idx="3153">
                  <c:v>1708.404</c:v>
                </c:pt>
                <c:pt idx="3154">
                  <c:v>1709.192</c:v>
                </c:pt>
                <c:pt idx="3155">
                  <c:v>1709.059</c:v>
                </c:pt>
                <c:pt idx="3156">
                  <c:v>1709.0989999999999</c:v>
                </c:pt>
                <c:pt idx="3157">
                  <c:v>1709.17</c:v>
                </c:pt>
                <c:pt idx="3158">
                  <c:v>1709.6859999999999</c:v>
                </c:pt>
                <c:pt idx="3159">
                  <c:v>1709.876</c:v>
                </c:pt>
                <c:pt idx="3160">
                  <c:v>1709.173</c:v>
                </c:pt>
                <c:pt idx="3161">
                  <c:v>1710.6590000000001</c:v>
                </c:pt>
                <c:pt idx="3162">
                  <c:v>1711.135</c:v>
                </c:pt>
                <c:pt idx="3163">
                  <c:v>1710.1949999999999</c:v>
                </c:pt>
                <c:pt idx="3164">
                  <c:v>1711.7829999999999</c:v>
                </c:pt>
                <c:pt idx="3165">
                  <c:v>1711.664</c:v>
                </c:pt>
                <c:pt idx="3166">
                  <c:v>1711.61</c:v>
                </c:pt>
                <c:pt idx="3167">
                  <c:v>1712.3579999999999</c:v>
                </c:pt>
                <c:pt idx="3168">
                  <c:v>1713.192</c:v>
                </c:pt>
                <c:pt idx="3169">
                  <c:v>1712.7470000000001</c:v>
                </c:pt>
                <c:pt idx="3170">
                  <c:v>1713.355</c:v>
                </c:pt>
                <c:pt idx="3171">
                  <c:v>1713.7829999999999</c:v>
                </c:pt>
                <c:pt idx="3172">
                  <c:v>1713.373</c:v>
                </c:pt>
                <c:pt idx="3173">
                  <c:v>1714.36</c:v>
                </c:pt>
                <c:pt idx="3174">
                  <c:v>1713.4760000000001</c:v>
                </c:pt>
                <c:pt idx="3175">
                  <c:v>1715.0160000000001</c:v>
                </c:pt>
                <c:pt idx="3176">
                  <c:v>1714.3209999999999</c:v>
                </c:pt>
                <c:pt idx="3177">
                  <c:v>1715.703</c:v>
                </c:pt>
                <c:pt idx="3178">
                  <c:v>1715.442</c:v>
                </c:pt>
                <c:pt idx="3179">
                  <c:v>1716.5989999999999</c:v>
                </c:pt>
                <c:pt idx="3180">
                  <c:v>1715.6469999999999</c:v>
                </c:pt>
                <c:pt idx="3181">
                  <c:v>1716.9939999999999</c:v>
                </c:pt>
                <c:pt idx="3182">
                  <c:v>1716.4849999999999</c:v>
                </c:pt>
                <c:pt idx="3183">
                  <c:v>1717.174</c:v>
                </c:pt>
                <c:pt idx="3184">
                  <c:v>1717.884</c:v>
                </c:pt>
                <c:pt idx="3185">
                  <c:v>1718.7159999999999</c:v>
                </c:pt>
                <c:pt idx="3186">
                  <c:v>1718.1469999999999</c:v>
                </c:pt>
                <c:pt idx="3187">
                  <c:v>1718.3409999999999</c:v>
                </c:pt>
                <c:pt idx="3188">
                  <c:v>1718.115</c:v>
                </c:pt>
                <c:pt idx="3189">
                  <c:v>1719.19</c:v>
                </c:pt>
                <c:pt idx="3190">
                  <c:v>1719.27</c:v>
                </c:pt>
                <c:pt idx="3191">
                  <c:v>1720.3820000000001</c:v>
                </c:pt>
                <c:pt idx="3192">
                  <c:v>1720.605</c:v>
                </c:pt>
                <c:pt idx="3193">
                  <c:v>1721.954</c:v>
                </c:pt>
                <c:pt idx="3194">
                  <c:v>1722.2940000000001</c:v>
                </c:pt>
                <c:pt idx="3195">
                  <c:v>1721.749</c:v>
                </c:pt>
                <c:pt idx="3196">
                  <c:v>1720.67</c:v>
                </c:pt>
                <c:pt idx="3197">
                  <c:v>1722.451</c:v>
                </c:pt>
                <c:pt idx="3198">
                  <c:v>1722.7560000000001</c:v>
                </c:pt>
                <c:pt idx="3199">
                  <c:v>1722.1959999999999</c:v>
                </c:pt>
                <c:pt idx="3200">
                  <c:v>1722.203</c:v>
                </c:pt>
                <c:pt idx="3201">
                  <c:v>1723.19</c:v>
                </c:pt>
                <c:pt idx="3202">
                  <c:v>1722.79</c:v>
                </c:pt>
                <c:pt idx="3203">
                  <c:v>1723.98</c:v>
                </c:pt>
                <c:pt idx="3204">
                  <c:v>1723.8119999999999</c:v>
                </c:pt>
                <c:pt idx="3205">
                  <c:v>1724.2059999999999</c:v>
                </c:pt>
                <c:pt idx="3206">
                  <c:v>1725.258</c:v>
                </c:pt>
                <c:pt idx="3207">
                  <c:v>1724.75</c:v>
                </c:pt>
                <c:pt idx="3208">
                  <c:v>1725.1510000000001</c:v>
                </c:pt>
                <c:pt idx="3209">
                  <c:v>1725.905</c:v>
                </c:pt>
                <c:pt idx="3210">
                  <c:v>1726.6110000000001</c:v>
                </c:pt>
                <c:pt idx="3211">
                  <c:v>1726.752</c:v>
                </c:pt>
                <c:pt idx="3212">
                  <c:v>1726.7660000000001</c:v>
                </c:pt>
                <c:pt idx="3213">
                  <c:v>1725.9829999999999</c:v>
                </c:pt>
                <c:pt idx="3214">
                  <c:v>1727.191</c:v>
                </c:pt>
                <c:pt idx="3215">
                  <c:v>1727.325</c:v>
                </c:pt>
                <c:pt idx="3216">
                  <c:v>1726.68</c:v>
                </c:pt>
                <c:pt idx="3217">
                  <c:v>1726.279</c:v>
                </c:pt>
                <c:pt idx="3218">
                  <c:v>1727.855</c:v>
                </c:pt>
                <c:pt idx="3219">
                  <c:v>1728.4929999999999</c:v>
                </c:pt>
                <c:pt idx="3220">
                  <c:v>1728.933</c:v>
                </c:pt>
                <c:pt idx="3221">
                  <c:v>1729.097</c:v>
                </c:pt>
                <c:pt idx="3222">
                  <c:v>1729.8920000000001</c:v>
                </c:pt>
                <c:pt idx="3223">
                  <c:v>1729.0809999999999</c:v>
                </c:pt>
                <c:pt idx="3224">
                  <c:v>1730.1189999999999</c:v>
                </c:pt>
                <c:pt idx="3225">
                  <c:v>1729.492</c:v>
                </c:pt>
                <c:pt idx="3226">
                  <c:v>1730.6289999999999</c:v>
                </c:pt>
                <c:pt idx="3227">
                  <c:v>1730.203</c:v>
                </c:pt>
                <c:pt idx="3228">
                  <c:v>1729.356</c:v>
                </c:pt>
                <c:pt idx="3229">
                  <c:v>1730.509</c:v>
                </c:pt>
                <c:pt idx="3230">
                  <c:v>1730.3810000000001</c:v>
                </c:pt>
                <c:pt idx="3231">
                  <c:v>1731.126</c:v>
                </c:pt>
                <c:pt idx="3232">
                  <c:v>1732.03</c:v>
                </c:pt>
                <c:pt idx="3233">
                  <c:v>1732.097</c:v>
                </c:pt>
                <c:pt idx="3234">
                  <c:v>1731.5619999999999</c:v>
                </c:pt>
                <c:pt idx="3235">
                  <c:v>1732.9010000000001</c:v>
                </c:pt>
                <c:pt idx="3236">
                  <c:v>1729.9570000000001</c:v>
                </c:pt>
                <c:pt idx="3237">
                  <c:v>1731.3510000000001</c:v>
                </c:pt>
                <c:pt idx="3238">
                  <c:v>1731.1220000000001</c:v>
                </c:pt>
                <c:pt idx="3239">
                  <c:v>1732.386</c:v>
                </c:pt>
                <c:pt idx="3240">
                  <c:v>1732.354</c:v>
                </c:pt>
                <c:pt idx="3241">
                  <c:v>1732.45</c:v>
                </c:pt>
                <c:pt idx="3242">
                  <c:v>1733.6189999999999</c:v>
                </c:pt>
                <c:pt idx="3243">
                  <c:v>1733.3779999999999</c:v>
                </c:pt>
                <c:pt idx="3244">
                  <c:v>1733.9110000000001</c:v>
                </c:pt>
                <c:pt idx="3245">
                  <c:v>1734.0139999999999</c:v>
                </c:pt>
                <c:pt idx="3246">
                  <c:v>1733.24</c:v>
                </c:pt>
                <c:pt idx="3247">
                  <c:v>1735.289</c:v>
                </c:pt>
                <c:pt idx="3248">
                  <c:v>1735.3130000000001</c:v>
                </c:pt>
                <c:pt idx="3249">
                  <c:v>1735.3589999999999</c:v>
                </c:pt>
                <c:pt idx="3250">
                  <c:v>1735.693</c:v>
                </c:pt>
                <c:pt idx="3251">
                  <c:v>1734.4770000000001</c:v>
                </c:pt>
                <c:pt idx="3252">
                  <c:v>1735.7460000000001</c:v>
                </c:pt>
                <c:pt idx="3253">
                  <c:v>1736.086</c:v>
                </c:pt>
                <c:pt idx="3254">
                  <c:v>1736.4459999999999</c:v>
                </c:pt>
                <c:pt idx="3255">
                  <c:v>1736.3</c:v>
                </c:pt>
                <c:pt idx="3256">
                  <c:v>1736.885</c:v>
                </c:pt>
                <c:pt idx="3257">
                  <c:v>1737.3979999999999</c:v>
                </c:pt>
                <c:pt idx="3258">
                  <c:v>1737.2439999999999</c:v>
                </c:pt>
                <c:pt idx="3259">
                  <c:v>1737.759</c:v>
                </c:pt>
                <c:pt idx="3260">
                  <c:v>1738.317</c:v>
                </c:pt>
                <c:pt idx="3261">
                  <c:v>1737.8240000000001</c:v>
                </c:pt>
                <c:pt idx="3262">
                  <c:v>1738.175</c:v>
                </c:pt>
                <c:pt idx="3263">
                  <c:v>1738.895</c:v>
                </c:pt>
                <c:pt idx="3264">
                  <c:v>1738.961</c:v>
                </c:pt>
                <c:pt idx="3265">
                  <c:v>1739.2819999999999</c:v>
                </c:pt>
                <c:pt idx="3266">
                  <c:v>1739.9649999999999</c:v>
                </c:pt>
                <c:pt idx="3267">
                  <c:v>1740.24</c:v>
                </c:pt>
                <c:pt idx="3268">
                  <c:v>1740.729</c:v>
                </c:pt>
                <c:pt idx="3269">
                  <c:v>1740.7729999999999</c:v>
                </c:pt>
                <c:pt idx="3270">
                  <c:v>1741.529</c:v>
                </c:pt>
                <c:pt idx="3271">
                  <c:v>1741.3789999999999</c:v>
                </c:pt>
                <c:pt idx="3272">
                  <c:v>1742.0029999999999</c:v>
                </c:pt>
                <c:pt idx="3273">
                  <c:v>1742.5889999999999</c:v>
                </c:pt>
                <c:pt idx="3274">
                  <c:v>1743.691</c:v>
                </c:pt>
                <c:pt idx="3275">
                  <c:v>1744.0219999999999</c:v>
                </c:pt>
                <c:pt idx="3276">
                  <c:v>1743.797</c:v>
                </c:pt>
                <c:pt idx="3277">
                  <c:v>1744.682</c:v>
                </c:pt>
                <c:pt idx="3278">
                  <c:v>1744.4349999999999</c:v>
                </c:pt>
                <c:pt idx="3279">
                  <c:v>1744.1279999999999</c:v>
                </c:pt>
                <c:pt idx="3280">
                  <c:v>1745.36</c:v>
                </c:pt>
                <c:pt idx="3281">
                  <c:v>1746.0730000000001</c:v>
                </c:pt>
                <c:pt idx="3282">
                  <c:v>1746.2670000000001</c:v>
                </c:pt>
                <c:pt idx="3283">
                  <c:v>1746.432</c:v>
                </c:pt>
                <c:pt idx="3284">
                  <c:v>1747.4169999999999</c:v>
                </c:pt>
                <c:pt idx="3285">
                  <c:v>1746.8979999999999</c:v>
                </c:pt>
                <c:pt idx="3286">
                  <c:v>1748.5319999999999</c:v>
                </c:pt>
                <c:pt idx="3287">
                  <c:v>1747.998</c:v>
                </c:pt>
                <c:pt idx="3288">
                  <c:v>1748.0930000000001</c:v>
                </c:pt>
                <c:pt idx="3289">
                  <c:v>1748.646</c:v>
                </c:pt>
                <c:pt idx="3290">
                  <c:v>1748.961</c:v>
                </c:pt>
                <c:pt idx="3291">
                  <c:v>1748.9010000000001</c:v>
                </c:pt>
                <c:pt idx="3292">
                  <c:v>1749.829</c:v>
                </c:pt>
                <c:pt idx="3293">
                  <c:v>1750.162</c:v>
                </c:pt>
                <c:pt idx="3294">
                  <c:v>1750.48</c:v>
                </c:pt>
                <c:pt idx="3295">
                  <c:v>1749.2260000000001</c:v>
                </c:pt>
                <c:pt idx="3296">
                  <c:v>1750.4079999999999</c:v>
                </c:pt>
                <c:pt idx="3297">
                  <c:v>1750.9780000000001</c:v>
                </c:pt>
                <c:pt idx="3298">
                  <c:v>1751.1859999999999</c:v>
                </c:pt>
                <c:pt idx="3299">
                  <c:v>1750.796</c:v>
                </c:pt>
                <c:pt idx="3300">
                  <c:v>1751.0730000000001</c:v>
                </c:pt>
                <c:pt idx="3301">
                  <c:v>1752.2929999999999</c:v>
                </c:pt>
                <c:pt idx="3302">
                  <c:v>1752.856</c:v>
                </c:pt>
                <c:pt idx="3303">
                  <c:v>1751.961</c:v>
                </c:pt>
                <c:pt idx="3304">
                  <c:v>1752.4939999999999</c:v>
                </c:pt>
                <c:pt idx="3305">
                  <c:v>1753.433</c:v>
                </c:pt>
                <c:pt idx="3306">
                  <c:v>1752.9570000000001</c:v>
                </c:pt>
                <c:pt idx="3307">
                  <c:v>1753.479</c:v>
                </c:pt>
                <c:pt idx="3308">
                  <c:v>1753.97</c:v>
                </c:pt>
                <c:pt idx="3309">
                  <c:v>1753.8420000000001</c:v>
                </c:pt>
                <c:pt idx="3310">
                  <c:v>1754.9760000000001</c:v>
                </c:pt>
                <c:pt idx="3311">
                  <c:v>1753.385</c:v>
                </c:pt>
                <c:pt idx="3312">
                  <c:v>1754.086</c:v>
                </c:pt>
                <c:pt idx="3313">
                  <c:v>1754.3610000000001</c:v>
                </c:pt>
                <c:pt idx="3314">
                  <c:v>1754.913</c:v>
                </c:pt>
                <c:pt idx="3315">
                  <c:v>1754.89</c:v>
                </c:pt>
                <c:pt idx="3316">
                  <c:v>1755.7239999999999</c:v>
                </c:pt>
                <c:pt idx="3317">
                  <c:v>1755.4110000000001</c:v>
                </c:pt>
                <c:pt idx="3318">
                  <c:v>1755.8140000000001</c:v>
                </c:pt>
                <c:pt idx="3319">
                  <c:v>1756.8579999999999</c:v>
                </c:pt>
                <c:pt idx="3320">
                  <c:v>1756.242</c:v>
                </c:pt>
                <c:pt idx="3321">
                  <c:v>1756.2539999999999</c:v>
                </c:pt>
                <c:pt idx="3322">
                  <c:v>1756.4880000000001</c:v>
                </c:pt>
                <c:pt idx="3323">
                  <c:v>1757.3630000000001</c:v>
                </c:pt>
                <c:pt idx="3324">
                  <c:v>1757.5329999999999</c:v>
                </c:pt>
                <c:pt idx="3325">
                  <c:v>1757.4549999999999</c:v>
                </c:pt>
                <c:pt idx="3326">
                  <c:v>1757.454</c:v>
                </c:pt>
                <c:pt idx="3327">
                  <c:v>1758.1469999999999</c:v>
                </c:pt>
                <c:pt idx="3328">
                  <c:v>1759.0319999999999</c:v>
                </c:pt>
                <c:pt idx="3329">
                  <c:v>1759.0229999999999</c:v>
                </c:pt>
                <c:pt idx="3330">
                  <c:v>1758.6110000000001</c:v>
                </c:pt>
                <c:pt idx="3331">
                  <c:v>1759.0139999999999</c:v>
                </c:pt>
                <c:pt idx="3332">
                  <c:v>1758.4010000000001</c:v>
                </c:pt>
                <c:pt idx="3333">
                  <c:v>1758.854</c:v>
                </c:pt>
                <c:pt idx="3334">
                  <c:v>1760.299</c:v>
                </c:pt>
                <c:pt idx="3335">
                  <c:v>1760.18</c:v>
                </c:pt>
                <c:pt idx="3336">
                  <c:v>1760.1690000000001</c:v>
                </c:pt>
                <c:pt idx="3337">
                  <c:v>1760.7049999999999</c:v>
                </c:pt>
                <c:pt idx="3338">
                  <c:v>1759.991</c:v>
                </c:pt>
                <c:pt idx="3339">
                  <c:v>1760.528</c:v>
                </c:pt>
                <c:pt idx="3340">
                  <c:v>1760.8209999999999</c:v>
                </c:pt>
                <c:pt idx="3341">
                  <c:v>1762.0129999999999</c:v>
                </c:pt>
                <c:pt idx="3342">
                  <c:v>1762.9359999999999</c:v>
                </c:pt>
                <c:pt idx="3343">
                  <c:v>1762.009</c:v>
                </c:pt>
                <c:pt idx="3344">
                  <c:v>1763.3320000000001</c:v>
                </c:pt>
                <c:pt idx="3345">
                  <c:v>1763.4659999999999</c:v>
                </c:pt>
                <c:pt idx="3346">
                  <c:v>1764.085</c:v>
                </c:pt>
                <c:pt idx="3347">
                  <c:v>1764.8050000000001</c:v>
                </c:pt>
                <c:pt idx="3348">
                  <c:v>1764.73</c:v>
                </c:pt>
                <c:pt idx="3349">
                  <c:v>1765.91</c:v>
                </c:pt>
                <c:pt idx="3350">
                  <c:v>1765.7070000000001</c:v>
                </c:pt>
                <c:pt idx="3351">
                  <c:v>1765.913</c:v>
                </c:pt>
                <c:pt idx="3352">
                  <c:v>1765.7860000000001</c:v>
                </c:pt>
                <c:pt idx="3353">
                  <c:v>1766.15</c:v>
                </c:pt>
                <c:pt idx="3354">
                  <c:v>1767.412</c:v>
                </c:pt>
                <c:pt idx="3355">
                  <c:v>1768.4829999999999</c:v>
                </c:pt>
                <c:pt idx="3356">
                  <c:v>1767.395</c:v>
                </c:pt>
                <c:pt idx="3357">
                  <c:v>1768.3610000000001</c:v>
                </c:pt>
                <c:pt idx="3358">
                  <c:v>1769.5060000000001</c:v>
                </c:pt>
                <c:pt idx="3359">
                  <c:v>1768.346</c:v>
                </c:pt>
                <c:pt idx="3360">
                  <c:v>1769.3710000000001</c:v>
                </c:pt>
                <c:pt idx="3361">
                  <c:v>1769.175</c:v>
                </c:pt>
                <c:pt idx="3362">
                  <c:v>1769.6859999999999</c:v>
                </c:pt>
                <c:pt idx="3363">
                  <c:v>1769.0050000000001</c:v>
                </c:pt>
                <c:pt idx="3364">
                  <c:v>1769.662</c:v>
                </c:pt>
                <c:pt idx="3365">
                  <c:v>1769.9480000000001</c:v>
                </c:pt>
                <c:pt idx="3366">
                  <c:v>1770.6849999999999</c:v>
                </c:pt>
                <c:pt idx="3367">
                  <c:v>1770.0360000000001</c:v>
                </c:pt>
                <c:pt idx="3368">
                  <c:v>1770.55</c:v>
                </c:pt>
                <c:pt idx="3369">
                  <c:v>1771.127</c:v>
                </c:pt>
                <c:pt idx="3370">
                  <c:v>1771.2570000000001</c:v>
                </c:pt>
                <c:pt idx="3371">
                  <c:v>1771.33</c:v>
                </c:pt>
                <c:pt idx="3372">
                  <c:v>1771.8</c:v>
                </c:pt>
                <c:pt idx="3373">
                  <c:v>1771.9580000000001</c:v>
                </c:pt>
                <c:pt idx="3374">
                  <c:v>1771.0740000000001</c:v>
                </c:pt>
                <c:pt idx="3375">
                  <c:v>1771.8879999999999</c:v>
                </c:pt>
                <c:pt idx="3376">
                  <c:v>1772.9110000000001</c:v>
                </c:pt>
                <c:pt idx="3377">
                  <c:v>1772.1579999999999</c:v>
                </c:pt>
                <c:pt idx="3378">
                  <c:v>1773.481</c:v>
                </c:pt>
                <c:pt idx="3379">
                  <c:v>1772.739</c:v>
                </c:pt>
                <c:pt idx="3380">
                  <c:v>1773.4659999999999</c:v>
                </c:pt>
                <c:pt idx="3381">
                  <c:v>1775.26</c:v>
                </c:pt>
                <c:pt idx="3382">
                  <c:v>1774.653</c:v>
                </c:pt>
                <c:pt idx="3383">
                  <c:v>1774.326</c:v>
                </c:pt>
                <c:pt idx="3384">
                  <c:v>1774.7760000000001</c:v>
                </c:pt>
                <c:pt idx="3385">
                  <c:v>1774.6890000000001</c:v>
                </c:pt>
                <c:pt idx="3386">
                  <c:v>1775.404</c:v>
                </c:pt>
                <c:pt idx="3387">
                  <c:v>1774.9739999999999</c:v>
                </c:pt>
                <c:pt idx="3388">
                  <c:v>1776.354</c:v>
                </c:pt>
                <c:pt idx="3389">
                  <c:v>1775.9670000000001</c:v>
                </c:pt>
                <c:pt idx="3390">
                  <c:v>1777.076</c:v>
                </c:pt>
                <c:pt idx="3391">
                  <c:v>1777.55</c:v>
                </c:pt>
                <c:pt idx="3392">
                  <c:v>1777.527</c:v>
                </c:pt>
                <c:pt idx="3393">
                  <c:v>1778.981</c:v>
                </c:pt>
                <c:pt idx="3394">
                  <c:v>1777.7070000000001</c:v>
                </c:pt>
                <c:pt idx="3395">
                  <c:v>1778.902</c:v>
                </c:pt>
                <c:pt idx="3396">
                  <c:v>1779.297</c:v>
                </c:pt>
                <c:pt idx="3397">
                  <c:v>1779.9010000000001</c:v>
                </c:pt>
                <c:pt idx="3398">
                  <c:v>1780.018</c:v>
                </c:pt>
                <c:pt idx="3399">
                  <c:v>1780.2070000000001</c:v>
                </c:pt>
                <c:pt idx="3400">
                  <c:v>1780.1869999999999</c:v>
                </c:pt>
                <c:pt idx="3401">
                  <c:v>1780.6010000000001</c:v>
                </c:pt>
                <c:pt idx="3402">
                  <c:v>1781.34</c:v>
                </c:pt>
                <c:pt idx="3403">
                  <c:v>1780.703</c:v>
                </c:pt>
                <c:pt idx="3404">
                  <c:v>1781.15</c:v>
                </c:pt>
                <c:pt idx="3405">
                  <c:v>1782.653</c:v>
                </c:pt>
                <c:pt idx="3406">
                  <c:v>1781.8489999999999</c:v>
                </c:pt>
                <c:pt idx="3407">
                  <c:v>1782.7909999999999</c:v>
                </c:pt>
                <c:pt idx="3408">
                  <c:v>1782.954</c:v>
                </c:pt>
                <c:pt idx="3409">
                  <c:v>1783.105</c:v>
                </c:pt>
                <c:pt idx="3410">
                  <c:v>1782.973</c:v>
                </c:pt>
                <c:pt idx="3411">
                  <c:v>1783.1389999999999</c:v>
                </c:pt>
                <c:pt idx="3412">
                  <c:v>1782.9059999999999</c:v>
                </c:pt>
                <c:pt idx="3413">
                  <c:v>1782.5550000000001</c:v>
                </c:pt>
                <c:pt idx="3414">
                  <c:v>1783.4960000000001</c:v>
                </c:pt>
                <c:pt idx="3415">
                  <c:v>1784.15</c:v>
                </c:pt>
                <c:pt idx="3416">
                  <c:v>1783.44</c:v>
                </c:pt>
                <c:pt idx="3417">
                  <c:v>1783.925</c:v>
                </c:pt>
                <c:pt idx="3418">
                  <c:v>1783.93</c:v>
                </c:pt>
                <c:pt idx="3419">
                  <c:v>1783.981</c:v>
                </c:pt>
                <c:pt idx="3420">
                  <c:v>1784.3530000000001</c:v>
                </c:pt>
                <c:pt idx="3421">
                  <c:v>1785.2249999999999</c:v>
                </c:pt>
                <c:pt idx="3422">
                  <c:v>1785.617</c:v>
                </c:pt>
                <c:pt idx="3423">
                  <c:v>1785.519</c:v>
                </c:pt>
                <c:pt idx="3424">
                  <c:v>1786.258</c:v>
                </c:pt>
                <c:pt idx="3425">
                  <c:v>1786.2719999999999</c:v>
                </c:pt>
                <c:pt idx="3426">
                  <c:v>1786.44</c:v>
                </c:pt>
                <c:pt idx="3427">
                  <c:v>1786.4770000000001</c:v>
                </c:pt>
                <c:pt idx="3428">
                  <c:v>1786.627</c:v>
                </c:pt>
                <c:pt idx="3429">
                  <c:v>1786.74</c:v>
                </c:pt>
                <c:pt idx="3430">
                  <c:v>1787.56</c:v>
                </c:pt>
                <c:pt idx="3431">
                  <c:v>1787.375</c:v>
                </c:pt>
                <c:pt idx="3432">
                  <c:v>1787.6179999999999</c:v>
                </c:pt>
                <c:pt idx="3433">
                  <c:v>1786.992</c:v>
                </c:pt>
                <c:pt idx="3434">
                  <c:v>1787.451</c:v>
                </c:pt>
                <c:pt idx="3435">
                  <c:v>1788.4079999999999</c:v>
                </c:pt>
                <c:pt idx="3436">
                  <c:v>1788.6189999999999</c:v>
                </c:pt>
                <c:pt idx="3437">
                  <c:v>1788.924</c:v>
                </c:pt>
                <c:pt idx="3438">
                  <c:v>1788.825</c:v>
                </c:pt>
                <c:pt idx="3439">
                  <c:v>1790.569</c:v>
                </c:pt>
                <c:pt idx="3440">
                  <c:v>1789.44</c:v>
                </c:pt>
                <c:pt idx="3441">
                  <c:v>1788.9059999999999</c:v>
                </c:pt>
                <c:pt idx="3442">
                  <c:v>1790.41</c:v>
                </c:pt>
                <c:pt idx="3443">
                  <c:v>1791.22</c:v>
                </c:pt>
                <c:pt idx="3444">
                  <c:v>1790.7719999999999</c:v>
                </c:pt>
                <c:pt idx="3445">
                  <c:v>1791.211</c:v>
                </c:pt>
                <c:pt idx="3446">
                  <c:v>1790.62</c:v>
                </c:pt>
                <c:pt idx="3447">
                  <c:v>1792.077</c:v>
                </c:pt>
                <c:pt idx="3448">
                  <c:v>1791.8430000000001</c:v>
                </c:pt>
                <c:pt idx="3449">
                  <c:v>1791.75</c:v>
                </c:pt>
                <c:pt idx="3450">
                  <c:v>1791.893</c:v>
                </c:pt>
                <c:pt idx="3451">
                  <c:v>1791.9269999999999</c:v>
                </c:pt>
                <c:pt idx="3452">
                  <c:v>1793.6959999999999</c:v>
                </c:pt>
                <c:pt idx="3453">
                  <c:v>1793.588</c:v>
                </c:pt>
                <c:pt idx="3454">
                  <c:v>1793.8409999999999</c:v>
                </c:pt>
                <c:pt idx="3455">
                  <c:v>1793.4280000000001</c:v>
                </c:pt>
                <c:pt idx="3456">
                  <c:v>1794.1120000000001</c:v>
                </c:pt>
                <c:pt idx="3457">
                  <c:v>1794.492</c:v>
                </c:pt>
                <c:pt idx="3458">
                  <c:v>1794.279</c:v>
                </c:pt>
                <c:pt idx="3459">
                  <c:v>1795.789</c:v>
                </c:pt>
                <c:pt idx="3460">
                  <c:v>1796.0419999999999</c:v>
                </c:pt>
                <c:pt idx="3461">
                  <c:v>1795.29</c:v>
                </c:pt>
                <c:pt idx="3462">
                  <c:v>1795.4469999999999</c:v>
                </c:pt>
                <c:pt idx="3463">
                  <c:v>1795.836</c:v>
                </c:pt>
                <c:pt idx="3464">
                  <c:v>1797.049</c:v>
                </c:pt>
                <c:pt idx="3465">
                  <c:v>1795.9490000000001</c:v>
                </c:pt>
                <c:pt idx="3466">
                  <c:v>1797.117</c:v>
                </c:pt>
                <c:pt idx="3467">
                  <c:v>1796.7819999999999</c:v>
                </c:pt>
                <c:pt idx="3468">
                  <c:v>1797.873</c:v>
                </c:pt>
                <c:pt idx="3469">
                  <c:v>1797.586</c:v>
                </c:pt>
                <c:pt idx="3470">
                  <c:v>1798.875</c:v>
                </c:pt>
                <c:pt idx="3471">
                  <c:v>1797.5239999999999</c:v>
                </c:pt>
                <c:pt idx="3472">
                  <c:v>1797.665</c:v>
                </c:pt>
                <c:pt idx="3473">
                  <c:v>1798.1110000000001</c:v>
                </c:pt>
                <c:pt idx="3474">
                  <c:v>1798.7739999999999</c:v>
                </c:pt>
                <c:pt idx="3475">
                  <c:v>1800.3219999999999</c:v>
                </c:pt>
                <c:pt idx="3476">
                  <c:v>1800.854</c:v>
                </c:pt>
                <c:pt idx="3477">
                  <c:v>1800.4960000000001</c:v>
                </c:pt>
                <c:pt idx="3478">
                  <c:v>1800.3520000000001</c:v>
                </c:pt>
                <c:pt idx="3479">
                  <c:v>1801.6489999999999</c:v>
                </c:pt>
                <c:pt idx="3480">
                  <c:v>1801.1969999999999</c:v>
                </c:pt>
                <c:pt idx="3481">
                  <c:v>1801.972</c:v>
                </c:pt>
                <c:pt idx="3482">
                  <c:v>1802.115</c:v>
                </c:pt>
                <c:pt idx="3483">
                  <c:v>1802.403</c:v>
                </c:pt>
                <c:pt idx="3484">
                  <c:v>1803.6</c:v>
                </c:pt>
                <c:pt idx="3485">
                  <c:v>1803.6289999999999</c:v>
                </c:pt>
                <c:pt idx="3486">
                  <c:v>1803.3630000000001</c:v>
                </c:pt>
                <c:pt idx="3487">
                  <c:v>1803.9839999999999</c:v>
                </c:pt>
                <c:pt idx="3488">
                  <c:v>1803.9770000000001</c:v>
                </c:pt>
                <c:pt idx="3489">
                  <c:v>1803.6279999999999</c:v>
                </c:pt>
                <c:pt idx="3490">
                  <c:v>1803.672</c:v>
                </c:pt>
                <c:pt idx="3491">
                  <c:v>1804.4659999999999</c:v>
                </c:pt>
                <c:pt idx="3492">
                  <c:v>1805.165</c:v>
                </c:pt>
                <c:pt idx="3493">
                  <c:v>1805.29</c:v>
                </c:pt>
                <c:pt idx="3494">
                  <c:v>1804.79</c:v>
                </c:pt>
                <c:pt idx="3495">
                  <c:v>1805.1389999999999</c:v>
                </c:pt>
                <c:pt idx="3496">
                  <c:v>1805.43</c:v>
                </c:pt>
                <c:pt idx="3497">
                  <c:v>1805.739</c:v>
                </c:pt>
                <c:pt idx="3498">
                  <c:v>1807.011</c:v>
                </c:pt>
                <c:pt idx="3499">
                  <c:v>1806.5139999999999</c:v>
                </c:pt>
                <c:pt idx="3500">
                  <c:v>1807.34</c:v>
                </c:pt>
                <c:pt idx="3501">
                  <c:v>1806.752</c:v>
                </c:pt>
                <c:pt idx="3502">
                  <c:v>1807.3219999999999</c:v>
                </c:pt>
                <c:pt idx="3503">
                  <c:v>1807.922</c:v>
                </c:pt>
                <c:pt idx="3504">
                  <c:v>1808.357</c:v>
                </c:pt>
                <c:pt idx="3505">
                  <c:v>1808.7619999999999</c:v>
                </c:pt>
                <c:pt idx="3506">
                  <c:v>1809.4280000000001</c:v>
                </c:pt>
                <c:pt idx="3507">
                  <c:v>1810.029</c:v>
                </c:pt>
                <c:pt idx="3508">
                  <c:v>1810</c:v>
                </c:pt>
                <c:pt idx="3509">
                  <c:v>1810.3820000000001</c:v>
                </c:pt>
                <c:pt idx="3510">
                  <c:v>1809.9829999999999</c:v>
                </c:pt>
                <c:pt idx="3511">
                  <c:v>1810.913</c:v>
                </c:pt>
                <c:pt idx="3512">
                  <c:v>1810.89</c:v>
                </c:pt>
                <c:pt idx="3513">
                  <c:v>1812.433</c:v>
                </c:pt>
                <c:pt idx="3514">
                  <c:v>1812.422</c:v>
                </c:pt>
                <c:pt idx="3515">
                  <c:v>1812.146</c:v>
                </c:pt>
                <c:pt idx="3516">
                  <c:v>1811.9280000000001</c:v>
                </c:pt>
                <c:pt idx="3517">
                  <c:v>1813.4949999999999</c:v>
                </c:pt>
                <c:pt idx="3518">
                  <c:v>1813.7629999999999</c:v>
                </c:pt>
                <c:pt idx="3519">
                  <c:v>1812.7370000000001</c:v>
                </c:pt>
                <c:pt idx="3520">
                  <c:v>1813.5329999999999</c:v>
                </c:pt>
                <c:pt idx="3521">
                  <c:v>1814.4259999999999</c:v>
                </c:pt>
                <c:pt idx="3522">
                  <c:v>1813.9010000000001</c:v>
                </c:pt>
                <c:pt idx="3523">
                  <c:v>1813.5160000000001</c:v>
                </c:pt>
                <c:pt idx="3524">
                  <c:v>1814.5170000000001</c:v>
                </c:pt>
                <c:pt idx="3525">
                  <c:v>1815.3219999999999</c:v>
                </c:pt>
                <c:pt idx="3526">
                  <c:v>1815.568</c:v>
                </c:pt>
                <c:pt idx="3527">
                  <c:v>1816.2529999999999</c:v>
                </c:pt>
                <c:pt idx="3528">
                  <c:v>1816.6079999999999</c:v>
                </c:pt>
                <c:pt idx="3529">
                  <c:v>1817.1469999999999</c:v>
                </c:pt>
                <c:pt idx="3530">
                  <c:v>1816.376</c:v>
                </c:pt>
                <c:pt idx="3531">
                  <c:v>1816.1890000000001</c:v>
                </c:pt>
                <c:pt idx="3532">
                  <c:v>1817.011</c:v>
                </c:pt>
                <c:pt idx="3533">
                  <c:v>1817.7260000000001</c:v>
                </c:pt>
                <c:pt idx="3534">
                  <c:v>1817.49</c:v>
                </c:pt>
                <c:pt idx="3535">
                  <c:v>1818.03</c:v>
                </c:pt>
                <c:pt idx="3536">
                  <c:v>1817.4390000000001</c:v>
                </c:pt>
                <c:pt idx="3537">
                  <c:v>1818.3309999999999</c:v>
                </c:pt>
                <c:pt idx="3538">
                  <c:v>1819.0329999999999</c:v>
                </c:pt>
                <c:pt idx="3539">
                  <c:v>1818.078</c:v>
                </c:pt>
                <c:pt idx="3540">
                  <c:v>1819.2260000000001</c:v>
                </c:pt>
                <c:pt idx="3541">
                  <c:v>1818.9849999999999</c:v>
                </c:pt>
                <c:pt idx="3542">
                  <c:v>1819.0060000000001</c:v>
                </c:pt>
                <c:pt idx="3543">
                  <c:v>1819.03</c:v>
                </c:pt>
                <c:pt idx="3544">
                  <c:v>1819.7159999999999</c:v>
                </c:pt>
                <c:pt idx="3545">
                  <c:v>1819.404</c:v>
                </c:pt>
                <c:pt idx="3546">
                  <c:v>1820.36</c:v>
                </c:pt>
                <c:pt idx="3547">
                  <c:v>1820.9570000000001</c:v>
                </c:pt>
                <c:pt idx="3548">
                  <c:v>1821.6569999999999</c:v>
                </c:pt>
                <c:pt idx="3549">
                  <c:v>1821.3230000000001</c:v>
                </c:pt>
                <c:pt idx="3550">
                  <c:v>1821.8050000000001</c:v>
                </c:pt>
                <c:pt idx="3551">
                  <c:v>1823.01</c:v>
                </c:pt>
                <c:pt idx="3552">
                  <c:v>1822.279</c:v>
                </c:pt>
                <c:pt idx="3553">
                  <c:v>1823.605</c:v>
                </c:pt>
                <c:pt idx="3554">
                  <c:v>1823.376</c:v>
                </c:pt>
                <c:pt idx="3555">
                  <c:v>1823.1890000000001</c:v>
                </c:pt>
                <c:pt idx="3556">
                  <c:v>1822.5340000000001</c:v>
                </c:pt>
                <c:pt idx="3557">
                  <c:v>1823.019</c:v>
                </c:pt>
                <c:pt idx="3558">
                  <c:v>1824.5550000000001</c:v>
                </c:pt>
                <c:pt idx="3559">
                  <c:v>1824.231</c:v>
                </c:pt>
                <c:pt idx="3560">
                  <c:v>1824.8109999999999</c:v>
                </c:pt>
                <c:pt idx="3561">
                  <c:v>1824.998</c:v>
                </c:pt>
                <c:pt idx="3562">
                  <c:v>1825.87</c:v>
                </c:pt>
                <c:pt idx="3563">
                  <c:v>1825.8040000000001</c:v>
                </c:pt>
                <c:pt idx="3564">
                  <c:v>1826.3869999999999</c:v>
                </c:pt>
                <c:pt idx="3565">
                  <c:v>1826.1890000000001</c:v>
                </c:pt>
                <c:pt idx="3566">
                  <c:v>1827.8409999999999</c:v>
                </c:pt>
                <c:pt idx="3567">
                  <c:v>1827.7429999999999</c:v>
                </c:pt>
                <c:pt idx="3568">
                  <c:v>1827.893</c:v>
                </c:pt>
                <c:pt idx="3569">
                  <c:v>1828.895</c:v>
                </c:pt>
                <c:pt idx="3570">
                  <c:v>1828.079</c:v>
                </c:pt>
                <c:pt idx="3571">
                  <c:v>1828.8340000000001</c:v>
                </c:pt>
                <c:pt idx="3572">
                  <c:v>1829.1959999999999</c:v>
                </c:pt>
                <c:pt idx="3573">
                  <c:v>1828.252</c:v>
                </c:pt>
                <c:pt idx="3574">
                  <c:v>1829.2660000000001</c:v>
                </c:pt>
                <c:pt idx="3575">
                  <c:v>1829.0540000000001</c:v>
                </c:pt>
                <c:pt idx="3576">
                  <c:v>1829.318</c:v>
                </c:pt>
                <c:pt idx="3577">
                  <c:v>1829.9090000000001</c:v>
                </c:pt>
                <c:pt idx="3578">
                  <c:v>1828.9469999999999</c:v>
                </c:pt>
                <c:pt idx="3579">
                  <c:v>1830.7529999999999</c:v>
                </c:pt>
                <c:pt idx="3580">
                  <c:v>1831.182</c:v>
                </c:pt>
                <c:pt idx="3581">
                  <c:v>1831.0450000000001</c:v>
                </c:pt>
                <c:pt idx="3582">
                  <c:v>1832.021</c:v>
                </c:pt>
                <c:pt idx="3583">
                  <c:v>1831.4290000000001</c:v>
                </c:pt>
                <c:pt idx="3584">
                  <c:v>1832.0809999999999</c:v>
                </c:pt>
                <c:pt idx="3585">
                  <c:v>1831.9469999999999</c:v>
                </c:pt>
                <c:pt idx="3586">
                  <c:v>1832.8109999999999</c:v>
                </c:pt>
                <c:pt idx="3587">
                  <c:v>1832.931</c:v>
                </c:pt>
                <c:pt idx="3588">
                  <c:v>1833.0450000000001</c:v>
                </c:pt>
                <c:pt idx="3589">
                  <c:v>1834.15</c:v>
                </c:pt>
                <c:pt idx="3590">
                  <c:v>1834.473</c:v>
                </c:pt>
                <c:pt idx="3591">
                  <c:v>1834.9770000000001</c:v>
                </c:pt>
                <c:pt idx="3592">
                  <c:v>1834.7260000000001</c:v>
                </c:pt>
                <c:pt idx="3593">
                  <c:v>1834.432</c:v>
                </c:pt>
                <c:pt idx="3594">
                  <c:v>1834.944</c:v>
                </c:pt>
                <c:pt idx="3595">
                  <c:v>1836.0989999999999</c:v>
                </c:pt>
                <c:pt idx="3596">
                  <c:v>1835.7460000000001</c:v>
                </c:pt>
                <c:pt idx="3597">
                  <c:v>1835.693</c:v>
                </c:pt>
                <c:pt idx="3598">
                  <c:v>1835.5150000000001</c:v>
                </c:pt>
                <c:pt idx="3599">
                  <c:v>1837.5909999999999</c:v>
                </c:pt>
                <c:pt idx="3600">
                  <c:v>1836.4670000000001</c:v>
                </c:pt>
                <c:pt idx="3601">
                  <c:v>1837.5909999999999</c:v>
                </c:pt>
                <c:pt idx="3602">
                  <c:v>1836.9349999999999</c:v>
                </c:pt>
                <c:pt idx="3603">
                  <c:v>1837.0039999999999</c:v>
                </c:pt>
                <c:pt idx="3604">
                  <c:v>1837.079</c:v>
                </c:pt>
                <c:pt idx="3605">
                  <c:v>1837.992</c:v>
                </c:pt>
                <c:pt idx="3606">
                  <c:v>1838.4110000000001</c:v>
                </c:pt>
                <c:pt idx="3607">
                  <c:v>1838.0139999999999</c:v>
                </c:pt>
                <c:pt idx="3608">
                  <c:v>1837.895</c:v>
                </c:pt>
                <c:pt idx="3609">
                  <c:v>1838.201</c:v>
                </c:pt>
                <c:pt idx="3610">
                  <c:v>1838.87</c:v>
                </c:pt>
                <c:pt idx="3611">
                  <c:v>1838.8679999999999</c:v>
                </c:pt>
                <c:pt idx="3612">
                  <c:v>1839.769</c:v>
                </c:pt>
                <c:pt idx="3613">
                  <c:v>1839.6610000000001</c:v>
                </c:pt>
                <c:pt idx="3614">
                  <c:v>1839.8510000000001</c:v>
                </c:pt>
                <c:pt idx="3615">
                  <c:v>1839.181</c:v>
                </c:pt>
                <c:pt idx="3616">
                  <c:v>1839.374</c:v>
                </c:pt>
                <c:pt idx="3617">
                  <c:v>1840.6579999999999</c:v>
                </c:pt>
                <c:pt idx="3618">
                  <c:v>1839.8679999999999</c:v>
                </c:pt>
                <c:pt idx="3619">
                  <c:v>1840.0540000000001</c:v>
                </c:pt>
                <c:pt idx="3620">
                  <c:v>1841.7840000000001</c:v>
                </c:pt>
                <c:pt idx="3621">
                  <c:v>1841.2239999999999</c:v>
                </c:pt>
                <c:pt idx="3622">
                  <c:v>1841.52</c:v>
                </c:pt>
                <c:pt idx="3623">
                  <c:v>1841.7180000000001</c:v>
                </c:pt>
                <c:pt idx="3624">
                  <c:v>1843.6690000000001</c:v>
                </c:pt>
                <c:pt idx="3625">
                  <c:v>1843.6410000000001</c:v>
                </c:pt>
                <c:pt idx="3626">
                  <c:v>1842.9459999999999</c:v>
                </c:pt>
                <c:pt idx="3627">
                  <c:v>1843.588</c:v>
                </c:pt>
                <c:pt idx="3628">
                  <c:v>1843.5119999999999</c:v>
                </c:pt>
                <c:pt idx="3629">
                  <c:v>1843.971</c:v>
                </c:pt>
                <c:pt idx="3630">
                  <c:v>1844.6849999999999</c:v>
                </c:pt>
                <c:pt idx="3631">
                  <c:v>1844.829</c:v>
                </c:pt>
                <c:pt idx="3632">
                  <c:v>1845.7739999999999</c:v>
                </c:pt>
                <c:pt idx="3633">
                  <c:v>1844.8040000000001</c:v>
                </c:pt>
                <c:pt idx="3634">
                  <c:v>1845.471</c:v>
                </c:pt>
                <c:pt idx="3635">
                  <c:v>1845.79</c:v>
                </c:pt>
                <c:pt idx="3636">
                  <c:v>1846.3920000000001</c:v>
                </c:pt>
                <c:pt idx="3637">
                  <c:v>1847.0820000000001</c:v>
                </c:pt>
                <c:pt idx="3638">
                  <c:v>1847.164</c:v>
                </c:pt>
                <c:pt idx="3639">
                  <c:v>1848.01</c:v>
                </c:pt>
                <c:pt idx="3640">
                  <c:v>1848.117</c:v>
                </c:pt>
                <c:pt idx="3641">
                  <c:v>1848.086</c:v>
                </c:pt>
                <c:pt idx="3642">
                  <c:v>1848.287</c:v>
                </c:pt>
                <c:pt idx="3643">
                  <c:v>1848.356</c:v>
                </c:pt>
                <c:pt idx="3644">
                  <c:v>1849.249</c:v>
                </c:pt>
                <c:pt idx="3645">
                  <c:v>1848.777</c:v>
                </c:pt>
                <c:pt idx="3646">
                  <c:v>1849.4549999999999</c:v>
                </c:pt>
                <c:pt idx="3647">
                  <c:v>1850.3130000000001</c:v>
                </c:pt>
                <c:pt idx="3648">
                  <c:v>1850.6880000000001</c:v>
                </c:pt>
                <c:pt idx="3649">
                  <c:v>1850.3530000000001</c:v>
                </c:pt>
                <c:pt idx="3650">
                  <c:v>1851.229</c:v>
                </c:pt>
                <c:pt idx="3651">
                  <c:v>1850.789</c:v>
                </c:pt>
                <c:pt idx="3652">
                  <c:v>1851.7370000000001</c:v>
                </c:pt>
                <c:pt idx="3653">
                  <c:v>1851.1990000000001</c:v>
                </c:pt>
                <c:pt idx="3654">
                  <c:v>1852.9159999999999</c:v>
                </c:pt>
                <c:pt idx="3655">
                  <c:v>1852.2860000000001</c:v>
                </c:pt>
                <c:pt idx="3656">
                  <c:v>1853.462</c:v>
                </c:pt>
                <c:pt idx="3657">
                  <c:v>1853.5550000000001</c:v>
                </c:pt>
                <c:pt idx="3658">
                  <c:v>1853.4839999999999</c:v>
                </c:pt>
                <c:pt idx="3659">
                  <c:v>1853.8340000000001</c:v>
                </c:pt>
                <c:pt idx="3660">
                  <c:v>1853.404</c:v>
                </c:pt>
                <c:pt idx="3661">
                  <c:v>1853.7650000000001</c:v>
                </c:pt>
                <c:pt idx="3662">
                  <c:v>1854.2829999999999</c:v>
                </c:pt>
                <c:pt idx="3663">
                  <c:v>1854.655</c:v>
                </c:pt>
                <c:pt idx="3664">
                  <c:v>1854.2670000000001</c:v>
                </c:pt>
                <c:pt idx="3665">
                  <c:v>1854.932</c:v>
                </c:pt>
                <c:pt idx="3666">
                  <c:v>1855.9559999999999</c:v>
                </c:pt>
                <c:pt idx="3667">
                  <c:v>1856.1210000000001</c:v>
                </c:pt>
                <c:pt idx="3668">
                  <c:v>1855.6859999999999</c:v>
                </c:pt>
                <c:pt idx="3669">
                  <c:v>1855.5930000000001</c:v>
                </c:pt>
                <c:pt idx="3670">
                  <c:v>1856.308</c:v>
                </c:pt>
                <c:pt idx="3671">
                  <c:v>1857.037</c:v>
                </c:pt>
                <c:pt idx="3672">
                  <c:v>1856.8109999999999</c:v>
                </c:pt>
                <c:pt idx="3673">
                  <c:v>1857.4929999999999</c:v>
                </c:pt>
                <c:pt idx="3674">
                  <c:v>1856.93</c:v>
                </c:pt>
                <c:pt idx="3675">
                  <c:v>1857.7650000000001</c:v>
                </c:pt>
                <c:pt idx="3676">
                  <c:v>1857.421</c:v>
                </c:pt>
                <c:pt idx="3677">
                  <c:v>1857.4670000000001</c:v>
                </c:pt>
                <c:pt idx="3678">
                  <c:v>1857.9010000000001</c:v>
                </c:pt>
                <c:pt idx="3679">
                  <c:v>1857.34</c:v>
                </c:pt>
                <c:pt idx="3680">
                  <c:v>1858.06</c:v>
                </c:pt>
                <c:pt idx="3681">
                  <c:v>1857.402</c:v>
                </c:pt>
                <c:pt idx="3682">
                  <c:v>1858.0329999999999</c:v>
                </c:pt>
                <c:pt idx="3683">
                  <c:v>1857.5630000000001</c:v>
                </c:pt>
                <c:pt idx="3684">
                  <c:v>1858.0719999999999</c:v>
                </c:pt>
                <c:pt idx="3685">
                  <c:v>1858.162</c:v>
                </c:pt>
                <c:pt idx="3686">
                  <c:v>1859.231</c:v>
                </c:pt>
                <c:pt idx="3687">
                  <c:v>1858.5719999999999</c:v>
                </c:pt>
                <c:pt idx="3688">
                  <c:v>1860.087</c:v>
                </c:pt>
                <c:pt idx="3689">
                  <c:v>1860.7560000000001</c:v>
                </c:pt>
                <c:pt idx="3690">
                  <c:v>1860.008</c:v>
                </c:pt>
                <c:pt idx="3691">
                  <c:v>1859.7239999999999</c:v>
                </c:pt>
                <c:pt idx="3692">
                  <c:v>1859.8689999999999</c:v>
                </c:pt>
                <c:pt idx="3693">
                  <c:v>1860.8989999999999</c:v>
                </c:pt>
                <c:pt idx="3694">
                  <c:v>1860.498</c:v>
                </c:pt>
                <c:pt idx="3695">
                  <c:v>1860.922</c:v>
                </c:pt>
                <c:pt idx="3696">
                  <c:v>1861.576</c:v>
                </c:pt>
                <c:pt idx="3697">
                  <c:v>1861.673</c:v>
                </c:pt>
                <c:pt idx="3698">
                  <c:v>1861.56</c:v>
                </c:pt>
                <c:pt idx="3699">
                  <c:v>1862.1110000000001</c:v>
                </c:pt>
                <c:pt idx="3700">
                  <c:v>1861.7739999999999</c:v>
                </c:pt>
                <c:pt idx="3701">
                  <c:v>1862.5160000000001</c:v>
                </c:pt>
                <c:pt idx="3702">
                  <c:v>1861.912</c:v>
                </c:pt>
                <c:pt idx="3703">
                  <c:v>1862.9739999999999</c:v>
                </c:pt>
                <c:pt idx="3704">
                  <c:v>1863.8030000000001</c:v>
                </c:pt>
                <c:pt idx="3705">
                  <c:v>1863.944</c:v>
                </c:pt>
                <c:pt idx="3706">
                  <c:v>1864.432</c:v>
                </c:pt>
                <c:pt idx="3707">
                  <c:v>1865.1780000000001</c:v>
                </c:pt>
                <c:pt idx="3708">
                  <c:v>1864.6120000000001</c:v>
                </c:pt>
                <c:pt idx="3709">
                  <c:v>1864.4770000000001</c:v>
                </c:pt>
                <c:pt idx="3710">
                  <c:v>1866.021</c:v>
                </c:pt>
                <c:pt idx="3711">
                  <c:v>1865.5340000000001</c:v>
                </c:pt>
                <c:pt idx="3712">
                  <c:v>1865.8820000000001</c:v>
                </c:pt>
                <c:pt idx="3713">
                  <c:v>1866.71</c:v>
                </c:pt>
                <c:pt idx="3714">
                  <c:v>1866.319</c:v>
                </c:pt>
                <c:pt idx="3715">
                  <c:v>1866.2550000000001</c:v>
                </c:pt>
                <c:pt idx="3716">
                  <c:v>1867.386</c:v>
                </c:pt>
                <c:pt idx="3717">
                  <c:v>1867.3119999999999</c:v>
                </c:pt>
                <c:pt idx="3718">
                  <c:v>1867.8979999999999</c:v>
                </c:pt>
                <c:pt idx="3719">
                  <c:v>1868.605</c:v>
                </c:pt>
                <c:pt idx="3720">
                  <c:v>1868.5940000000001</c:v>
                </c:pt>
                <c:pt idx="3721">
                  <c:v>1868.952</c:v>
                </c:pt>
                <c:pt idx="3722">
                  <c:v>1869.2159999999999</c:v>
                </c:pt>
                <c:pt idx="3723">
                  <c:v>1870.0519999999999</c:v>
                </c:pt>
                <c:pt idx="3724">
                  <c:v>1869.9570000000001</c:v>
                </c:pt>
                <c:pt idx="3725">
                  <c:v>1870.8689999999999</c:v>
                </c:pt>
                <c:pt idx="3726">
                  <c:v>1869.7439999999999</c:v>
                </c:pt>
                <c:pt idx="3727">
                  <c:v>1871.1289999999999</c:v>
                </c:pt>
                <c:pt idx="3728">
                  <c:v>1870.82</c:v>
                </c:pt>
                <c:pt idx="3729">
                  <c:v>1871.7929999999999</c:v>
                </c:pt>
                <c:pt idx="3730">
                  <c:v>1871.288</c:v>
                </c:pt>
                <c:pt idx="3731">
                  <c:v>1871.287</c:v>
                </c:pt>
                <c:pt idx="3732">
                  <c:v>1871.605</c:v>
                </c:pt>
                <c:pt idx="3733">
                  <c:v>1872.5519999999999</c:v>
                </c:pt>
                <c:pt idx="3734">
                  <c:v>1871.6579999999999</c:v>
                </c:pt>
                <c:pt idx="3735">
                  <c:v>1872.6469999999999</c:v>
                </c:pt>
                <c:pt idx="3736">
                  <c:v>1873.232</c:v>
                </c:pt>
                <c:pt idx="3737">
                  <c:v>1872.981</c:v>
                </c:pt>
                <c:pt idx="3738">
                  <c:v>1873.4760000000001</c:v>
                </c:pt>
                <c:pt idx="3739">
                  <c:v>1873.374</c:v>
                </c:pt>
                <c:pt idx="3740">
                  <c:v>1872.221</c:v>
                </c:pt>
                <c:pt idx="3741">
                  <c:v>1873.0550000000001</c:v>
                </c:pt>
                <c:pt idx="3742">
                  <c:v>1873.239</c:v>
                </c:pt>
                <c:pt idx="3743">
                  <c:v>1873.3520000000001</c:v>
                </c:pt>
                <c:pt idx="3744">
                  <c:v>1873.9939999999999</c:v>
                </c:pt>
                <c:pt idx="3745">
                  <c:v>1874.01</c:v>
                </c:pt>
                <c:pt idx="3746">
                  <c:v>1875.146</c:v>
                </c:pt>
                <c:pt idx="3747">
                  <c:v>1874.086</c:v>
                </c:pt>
                <c:pt idx="3748">
                  <c:v>1874.8140000000001</c:v>
                </c:pt>
                <c:pt idx="3749">
                  <c:v>1875.3320000000001</c:v>
                </c:pt>
                <c:pt idx="3750">
                  <c:v>1875.952</c:v>
                </c:pt>
                <c:pt idx="3751">
                  <c:v>1876.915</c:v>
                </c:pt>
                <c:pt idx="3752">
                  <c:v>1876.5640000000001</c:v>
                </c:pt>
                <c:pt idx="3753">
                  <c:v>1876.088</c:v>
                </c:pt>
                <c:pt idx="3754">
                  <c:v>1877.0640000000001</c:v>
                </c:pt>
                <c:pt idx="3755">
                  <c:v>1877.423</c:v>
                </c:pt>
                <c:pt idx="3756">
                  <c:v>1877.8530000000001</c:v>
                </c:pt>
                <c:pt idx="3757">
                  <c:v>1878.5419999999999</c:v>
                </c:pt>
                <c:pt idx="3758">
                  <c:v>1878.454</c:v>
                </c:pt>
                <c:pt idx="3759">
                  <c:v>1879.097</c:v>
                </c:pt>
                <c:pt idx="3760">
                  <c:v>1879.4949999999999</c:v>
                </c:pt>
                <c:pt idx="3761">
                  <c:v>1879.9749999999999</c:v>
                </c:pt>
                <c:pt idx="3762">
                  <c:v>1879.6210000000001</c:v>
                </c:pt>
                <c:pt idx="3763">
                  <c:v>1880.3979999999999</c:v>
                </c:pt>
                <c:pt idx="3764">
                  <c:v>1880.2570000000001</c:v>
                </c:pt>
                <c:pt idx="3765">
                  <c:v>1880.67</c:v>
                </c:pt>
                <c:pt idx="3766">
                  <c:v>1881.9490000000001</c:v>
                </c:pt>
                <c:pt idx="3767">
                  <c:v>1881.3610000000001</c:v>
                </c:pt>
                <c:pt idx="3768">
                  <c:v>1881.91</c:v>
                </c:pt>
                <c:pt idx="3769">
                  <c:v>1882.778</c:v>
                </c:pt>
                <c:pt idx="3770">
                  <c:v>1881.8040000000001</c:v>
                </c:pt>
                <c:pt idx="3771">
                  <c:v>1882.182</c:v>
                </c:pt>
                <c:pt idx="3772">
                  <c:v>1882.7529999999999</c:v>
                </c:pt>
                <c:pt idx="3773">
                  <c:v>1882.32</c:v>
                </c:pt>
                <c:pt idx="3774">
                  <c:v>1883.5920000000001</c:v>
                </c:pt>
                <c:pt idx="3775">
                  <c:v>1883.5820000000001</c:v>
                </c:pt>
                <c:pt idx="3776">
                  <c:v>1883.6289999999999</c:v>
                </c:pt>
                <c:pt idx="3777">
                  <c:v>1884.539</c:v>
                </c:pt>
                <c:pt idx="3778">
                  <c:v>1883.961</c:v>
                </c:pt>
                <c:pt idx="3779">
                  <c:v>1884.298</c:v>
                </c:pt>
                <c:pt idx="3780">
                  <c:v>1885.0409999999999</c:v>
                </c:pt>
                <c:pt idx="3781">
                  <c:v>1885.866</c:v>
                </c:pt>
                <c:pt idx="3782">
                  <c:v>1886.443</c:v>
                </c:pt>
                <c:pt idx="3783">
                  <c:v>1885.6559999999999</c:v>
                </c:pt>
                <c:pt idx="3784">
                  <c:v>1886.077</c:v>
                </c:pt>
                <c:pt idx="3785">
                  <c:v>1886.1179999999999</c:v>
                </c:pt>
                <c:pt idx="3786">
                  <c:v>1886.404</c:v>
                </c:pt>
                <c:pt idx="3787">
                  <c:v>1887.952</c:v>
                </c:pt>
                <c:pt idx="3788">
                  <c:v>1886.7819999999999</c:v>
                </c:pt>
                <c:pt idx="3789">
                  <c:v>1887.712</c:v>
                </c:pt>
                <c:pt idx="3790">
                  <c:v>1887.4639999999999</c:v>
                </c:pt>
                <c:pt idx="3791">
                  <c:v>1887.183</c:v>
                </c:pt>
                <c:pt idx="3792">
                  <c:v>1888.0329999999999</c:v>
                </c:pt>
                <c:pt idx="3793">
                  <c:v>1888.7719999999999</c:v>
                </c:pt>
                <c:pt idx="3794">
                  <c:v>1888.4</c:v>
                </c:pt>
                <c:pt idx="3795">
                  <c:v>1888.528</c:v>
                </c:pt>
                <c:pt idx="3796">
                  <c:v>1888.1949999999999</c:v>
                </c:pt>
                <c:pt idx="3797">
                  <c:v>1889.3689999999999</c:v>
                </c:pt>
                <c:pt idx="3798">
                  <c:v>1889.2650000000001</c:v>
                </c:pt>
                <c:pt idx="3799">
                  <c:v>1890.3920000000001</c:v>
                </c:pt>
                <c:pt idx="3800">
                  <c:v>1890.124</c:v>
                </c:pt>
                <c:pt idx="3801">
                  <c:v>1890.703</c:v>
                </c:pt>
                <c:pt idx="3802">
                  <c:v>1891.395</c:v>
                </c:pt>
                <c:pt idx="3803">
                  <c:v>1890.83</c:v>
                </c:pt>
                <c:pt idx="3804">
                  <c:v>1890.8209999999999</c:v>
                </c:pt>
                <c:pt idx="3805">
                  <c:v>1890.886</c:v>
                </c:pt>
                <c:pt idx="3806">
                  <c:v>1891.5229999999999</c:v>
                </c:pt>
                <c:pt idx="3807">
                  <c:v>1891.654</c:v>
                </c:pt>
                <c:pt idx="3808">
                  <c:v>1891.4860000000001</c:v>
                </c:pt>
                <c:pt idx="3809">
                  <c:v>1892.2139999999999</c:v>
                </c:pt>
                <c:pt idx="3810">
                  <c:v>1892.646</c:v>
                </c:pt>
                <c:pt idx="3811">
                  <c:v>1892.856</c:v>
                </c:pt>
                <c:pt idx="3812">
                  <c:v>1892.92</c:v>
                </c:pt>
                <c:pt idx="3813">
                  <c:v>1893.501</c:v>
                </c:pt>
                <c:pt idx="3814">
                  <c:v>1893.9359999999999</c:v>
                </c:pt>
                <c:pt idx="3815">
                  <c:v>1894.097</c:v>
                </c:pt>
                <c:pt idx="3816">
                  <c:v>1895.2739999999999</c:v>
                </c:pt>
                <c:pt idx="3817">
                  <c:v>1894.6379999999999</c:v>
                </c:pt>
                <c:pt idx="3818">
                  <c:v>1895.4010000000001</c:v>
                </c:pt>
                <c:pt idx="3819">
                  <c:v>1895.62</c:v>
                </c:pt>
                <c:pt idx="3820">
                  <c:v>1895.7180000000001</c:v>
                </c:pt>
                <c:pt idx="3821">
                  <c:v>1896.1479999999999</c:v>
                </c:pt>
                <c:pt idx="3822">
                  <c:v>1896.0809999999999</c:v>
                </c:pt>
                <c:pt idx="3823">
                  <c:v>1896.8789999999999</c:v>
                </c:pt>
                <c:pt idx="3824">
                  <c:v>1896.99</c:v>
                </c:pt>
                <c:pt idx="3825">
                  <c:v>1897.2950000000001</c:v>
                </c:pt>
                <c:pt idx="3826">
                  <c:v>1897.546</c:v>
                </c:pt>
                <c:pt idx="3827">
                  <c:v>1897.3510000000001</c:v>
                </c:pt>
                <c:pt idx="3828">
                  <c:v>1897.5419999999999</c:v>
                </c:pt>
                <c:pt idx="3829">
                  <c:v>1897.905</c:v>
                </c:pt>
                <c:pt idx="3830">
                  <c:v>1898.2539999999999</c:v>
                </c:pt>
                <c:pt idx="3831">
                  <c:v>1898.7729999999999</c:v>
                </c:pt>
                <c:pt idx="3832">
                  <c:v>1899.0070000000001</c:v>
                </c:pt>
                <c:pt idx="3833">
                  <c:v>1898.644</c:v>
                </c:pt>
                <c:pt idx="3834">
                  <c:v>1899.4690000000001</c:v>
                </c:pt>
                <c:pt idx="3835">
                  <c:v>1900.162</c:v>
                </c:pt>
                <c:pt idx="3836">
                  <c:v>1900.481</c:v>
                </c:pt>
                <c:pt idx="3837">
                  <c:v>1900.479</c:v>
                </c:pt>
                <c:pt idx="3838">
                  <c:v>1901.453</c:v>
                </c:pt>
                <c:pt idx="3839">
                  <c:v>1900.451</c:v>
                </c:pt>
                <c:pt idx="3840">
                  <c:v>1901.133</c:v>
                </c:pt>
                <c:pt idx="3841">
                  <c:v>1901.5630000000001</c:v>
                </c:pt>
                <c:pt idx="3842">
                  <c:v>1900.623</c:v>
                </c:pt>
                <c:pt idx="3843">
                  <c:v>1901.3030000000001</c:v>
                </c:pt>
                <c:pt idx="3844">
                  <c:v>1901.623</c:v>
                </c:pt>
                <c:pt idx="3845">
                  <c:v>1902.4110000000001</c:v>
                </c:pt>
                <c:pt idx="3846">
                  <c:v>1902.675</c:v>
                </c:pt>
                <c:pt idx="3847">
                  <c:v>1902.3019999999999</c:v>
                </c:pt>
                <c:pt idx="3848">
                  <c:v>1902.817</c:v>
                </c:pt>
                <c:pt idx="3849">
                  <c:v>1902.671</c:v>
                </c:pt>
                <c:pt idx="3850">
                  <c:v>1903.27</c:v>
                </c:pt>
                <c:pt idx="3851">
                  <c:v>1903.1130000000001</c:v>
                </c:pt>
                <c:pt idx="3852">
                  <c:v>1903.0830000000001</c:v>
                </c:pt>
                <c:pt idx="3853">
                  <c:v>1903.251</c:v>
                </c:pt>
                <c:pt idx="3854">
                  <c:v>1903.0429999999999</c:v>
                </c:pt>
                <c:pt idx="3855">
                  <c:v>1903.1980000000001</c:v>
                </c:pt>
                <c:pt idx="3856">
                  <c:v>1904.0229999999999</c:v>
                </c:pt>
                <c:pt idx="3857">
                  <c:v>1904.4490000000001</c:v>
                </c:pt>
                <c:pt idx="3858">
                  <c:v>1904.038</c:v>
                </c:pt>
                <c:pt idx="3859">
                  <c:v>1905.375</c:v>
                </c:pt>
                <c:pt idx="3860">
                  <c:v>1904.9670000000001</c:v>
                </c:pt>
                <c:pt idx="3861">
                  <c:v>1905.6790000000001</c:v>
                </c:pt>
                <c:pt idx="3862">
                  <c:v>1906.643</c:v>
                </c:pt>
                <c:pt idx="3863">
                  <c:v>1906.4190000000001</c:v>
                </c:pt>
                <c:pt idx="3864">
                  <c:v>1906.47</c:v>
                </c:pt>
                <c:pt idx="3865">
                  <c:v>1906.2070000000001</c:v>
                </c:pt>
                <c:pt idx="3866">
                  <c:v>1906.414</c:v>
                </c:pt>
                <c:pt idx="3867">
                  <c:v>1907.375</c:v>
                </c:pt>
                <c:pt idx="3868">
                  <c:v>1907.864</c:v>
                </c:pt>
                <c:pt idx="3869">
                  <c:v>1907.4010000000001</c:v>
                </c:pt>
                <c:pt idx="3870">
                  <c:v>1908.4269999999999</c:v>
                </c:pt>
                <c:pt idx="3871">
                  <c:v>1908.3820000000001</c:v>
                </c:pt>
                <c:pt idx="3872">
                  <c:v>1909.1949999999999</c:v>
                </c:pt>
                <c:pt idx="3873">
                  <c:v>1909.816</c:v>
                </c:pt>
                <c:pt idx="3874">
                  <c:v>1909.117</c:v>
                </c:pt>
                <c:pt idx="3875">
                  <c:v>1909.231</c:v>
                </c:pt>
                <c:pt idx="3876">
                  <c:v>1910.095</c:v>
                </c:pt>
                <c:pt idx="3877">
                  <c:v>1908.9559999999999</c:v>
                </c:pt>
                <c:pt idx="3878">
                  <c:v>1910.057</c:v>
                </c:pt>
                <c:pt idx="3879">
                  <c:v>1910.857</c:v>
                </c:pt>
                <c:pt idx="3880">
                  <c:v>1911.0250000000001</c:v>
                </c:pt>
                <c:pt idx="3881">
                  <c:v>1911.184</c:v>
                </c:pt>
                <c:pt idx="3882">
                  <c:v>1911.873</c:v>
                </c:pt>
                <c:pt idx="3883">
                  <c:v>1911.365</c:v>
                </c:pt>
                <c:pt idx="3884">
                  <c:v>1911.663</c:v>
                </c:pt>
                <c:pt idx="3885">
                  <c:v>1912.088</c:v>
                </c:pt>
                <c:pt idx="3886">
                  <c:v>1912.585</c:v>
                </c:pt>
                <c:pt idx="3887">
                  <c:v>1913.5309999999999</c:v>
                </c:pt>
                <c:pt idx="3888">
                  <c:v>1913.6279999999999</c:v>
                </c:pt>
                <c:pt idx="3889">
                  <c:v>1912.8879999999999</c:v>
                </c:pt>
                <c:pt idx="3890">
                  <c:v>1914.136</c:v>
                </c:pt>
                <c:pt idx="3891">
                  <c:v>1915.6659999999999</c:v>
                </c:pt>
                <c:pt idx="3892">
                  <c:v>1915.5920000000001</c:v>
                </c:pt>
                <c:pt idx="3893">
                  <c:v>1915.2</c:v>
                </c:pt>
                <c:pt idx="3894">
                  <c:v>1916.011</c:v>
                </c:pt>
                <c:pt idx="3895">
                  <c:v>1916.511</c:v>
                </c:pt>
                <c:pt idx="3896">
                  <c:v>1915.848</c:v>
                </c:pt>
                <c:pt idx="3897">
                  <c:v>1916.857</c:v>
                </c:pt>
                <c:pt idx="3898">
                  <c:v>1916.529</c:v>
                </c:pt>
                <c:pt idx="3899">
                  <c:v>1917.787</c:v>
                </c:pt>
                <c:pt idx="3900">
                  <c:v>1917.7370000000001</c:v>
                </c:pt>
                <c:pt idx="3901">
                  <c:v>1917.99</c:v>
                </c:pt>
                <c:pt idx="3902">
                  <c:v>1919.1320000000001</c:v>
                </c:pt>
                <c:pt idx="3903">
                  <c:v>1917.9659999999999</c:v>
                </c:pt>
                <c:pt idx="3904">
                  <c:v>1919.1310000000001</c:v>
                </c:pt>
                <c:pt idx="3905">
                  <c:v>1918.923</c:v>
                </c:pt>
                <c:pt idx="3906">
                  <c:v>1919.126</c:v>
                </c:pt>
                <c:pt idx="3907">
                  <c:v>1920.173</c:v>
                </c:pt>
                <c:pt idx="3908">
                  <c:v>1920.7059999999999</c:v>
                </c:pt>
                <c:pt idx="3909">
                  <c:v>1919.9559999999999</c:v>
                </c:pt>
                <c:pt idx="3910">
                  <c:v>1920.4549999999999</c:v>
                </c:pt>
                <c:pt idx="3911">
                  <c:v>1921.2190000000001</c:v>
                </c:pt>
                <c:pt idx="3912">
                  <c:v>1921.357</c:v>
                </c:pt>
                <c:pt idx="3913">
                  <c:v>1920.866</c:v>
                </c:pt>
                <c:pt idx="3914">
                  <c:v>1921.6389999999999</c:v>
                </c:pt>
                <c:pt idx="3915">
                  <c:v>1921.71</c:v>
                </c:pt>
                <c:pt idx="3916">
                  <c:v>1922.5550000000001</c:v>
                </c:pt>
                <c:pt idx="3917">
                  <c:v>1922.7270000000001</c:v>
                </c:pt>
                <c:pt idx="3918">
                  <c:v>1922.7829999999999</c:v>
                </c:pt>
                <c:pt idx="3919">
                  <c:v>1923.365</c:v>
                </c:pt>
                <c:pt idx="3920">
                  <c:v>1923.0150000000001</c:v>
                </c:pt>
                <c:pt idx="3921">
                  <c:v>1923.3019999999999</c:v>
                </c:pt>
                <c:pt idx="3922">
                  <c:v>1922.788</c:v>
                </c:pt>
                <c:pt idx="3923">
                  <c:v>1924.1410000000001</c:v>
                </c:pt>
                <c:pt idx="3924">
                  <c:v>1924.2380000000001</c:v>
                </c:pt>
                <c:pt idx="3925">
                  <c:v>1924.6959999999999</c:v>
                </c:pt>
                <c:pt idx="3926">
                  <c:v>1924.3150000000001</c:v>
                </c:pt>
                <c:pt idx="3927">
                  <c:v>1924.9690000000001</c:v>
                </c:pt>
                <c:pt idx="3928">
                  <c:v>1926.296</c:v>
                </c:pt>
                <c:pt idx="3929">
                  <c:v>1925.2239999999999</c:v>
                </c:pt>
                <c:pt idx="3930">
                  <c:v>1925.7750000000001</c:v>
                </c:pt>
                <c:pt idx="3931">
                  <c:v>1926.635</c:v>
                </c:pt>
                <c:pt idx="3932">
                  <c:v>1926.923</c:v>
                </c:pt>
                <c:pt idx="3933">
                  <c:v>1927.7059999999999</c:v>
                </c:pt>
                <c:pt idx="3934">
                  <c:v>1927.2860000000001</c:v>
                </c:pt>
                <c:pt idx="3935">
                  <c:v>1927.3710000000001</c:v>
                </c:pt>
                <c:pt idx="3936">
                  <c:v>1927.758</c:v>
                </c:pt>
                <c:pt idx="3937">
                  <c:v>1927.4690000000001</c:v>
                </c:pt>
                <c:pt idx="3938">
                  <c:v>1928.7919999999999</c:v>
                </c:pt>
                <c:pt idx="3939">
                  <c:v>1928.47</c:v>
                </c:pt>
                <c:pt idx="3940">
                  <c:v>1928.5619999999999</c:v>
                </c:pt>
                <c:pt idx="3941">
                  <c:v>1929.271</c:v>
                </c:pt>
                <c:pt idx="3942">
                  <c:v>1928.848</c:v>
                </c:pt>
                <c:pt idx="3943">
                  <c:v>1929.6559999999999</c:v>
                </c:pt>
                <c:pt idx="3944">
                  <c:v>1929.1020000000001</c:v>
                </c:pt>
                <c:pt idx="3945">
                  <c:v>1929.9490000000001</c:v>
                </c:pt>
                <c:pt idx="3946">
                  <c:v>1929.2460000000001</c:v>
                </c:pt>
                <c:pt idx="3947">
                  <c:v>1929.923</c:v>
                </c:pt>
                <c:pt idx="3948">
                  <c:v>1930.7729999999999</c:v>
                </c:pt>
                <c:pt idx="3949">
                  <c:v>1931.5319999999999</c:v>
                </c:pt>
                <c:pt idx="3950">
                  <c:v>1930.729</c:v>
                </c:pt>
                <c:pt idx="3951">
                  <c:v>1931.9190000000001</c:v>
                </c:pt>
                <c:pt idx="3952">
                  <c:v>1931.904</c:v>
                </c:pt>
                <c:pt idx="3953">
                  <c:v>1932.193</c:v>
                </c:pt>
                <c:pt idx="3954">
                  <c:v>1932.0360000000001</c:v>
                </c:pt>
                <c:pt idx="3955">
                  <c:v>1931.8810000000001</c:v>
                </c:pt>
                <c:pt idx="3956">
                  <c:v>1931.211</c:v>
                </c:pt>
                <c:pt idx="3957">
                  <c:v>1931.4929999999999</c:v>
                </c:pt>
                <c:pt idx="3958">
                  <c:v>1932.03</c:v>
                </c:pt>
                <c:pt idx="3959">
                  <c:v>1932.731</c:v>
                </c:pt>
                <c:pt idx="3960">
                  <c:v>1933.239</c:v>
                </c:pt>
                <c:pt idx="3961">
                  <c:v>1932.586</c:v>
                </c:pt>
                <c:pt idx="3962">
                  <c:v>1933.616</c:v>
                </c:pt>
                <c:pt idx="3963">
                  <c:v>1934.1420000000001</c:v>
                </c:pt>
                <c:pt idx="3964">
                  <c:v>1934.6949999999999</c:v>
                </c:pt>
                <c:pt idx="3965">
                  <c:v>1934.133</c:v>
                </c:pt>
                <c:pt idx="3966">
                  <c:v>1934.68</c:v>
                </c:pt>
                <c:pt idx="3967">
                  <c:v>1934.9390000000001</c:v>
                </c:pt>
                <c:pt idx="3968">
                  <c:v>1934.3889999999999</c:v>
                </c:pt>
                <c:pt idx="3969">
                  <c:v>1936.087</c:v>
                </c:pt>
                <c:pt idx="3970">
                  <c:v>1935.43</c:v>
                </c:pt>
                <c:pt idx="3971">
                  <c:v>1935.492</c:v>
                </c:pt>
                <c:pt idx="3972">
                  <c:v>1936.942</c:v>
                </c:pt>
                <c:pt idx="3973">
                  <c:v>1937.2360000000001</c:v>
                </c:pt>
                <c:pt idx="3974">
                  <c:v>1936.8820000000001</c:v>
                </c:pt>
                <c:pt idx="3975">
                  <c:v>1937.2650000000001</c:v>
                </c:pt>
                <c:pt idx="3976">
                  <c:v>1936.9839999999999</c:v>
                </c:pt>
                <c:pt idx="3977">
                  <c:v>1937.2070000000001</c:v>
                </c:pt>
                <c:pt idx="3978">
                  <c:v>1937.1410000000001</c:v>
                </c:pt>
                <c:pt idx="3979">
                  <c:v>1938.6210000000001</c:v>
                </c:pt>
                <c:pt idx="3980">
                  <c:v>1938.2139999999999</c:v>
                </c:pt>
                <c:pt idx="3981">
                  <c:v>1938.5060000000001</c:v>
                </c:pt>
                <c:pt idx="3982">
                  <c:v>1938.7619999999999</c:v>
                </c:pt>
                <c:pt idx="3983">
                  <c:v>1939.15</c:v>
                </c:pt>
                <c:pt idx="3984">
                  <c:v>1939.5039999999999</c:v>
                </c:pt>
                <c:pt idx="3985">
                  <c:v>1938.559</c:v>
                </c:pt>
                <c:pt idx="3986">
                  <c:v>1939.011</c:v>
                </c:pt>
                <c:pt idx="3987">
                  <c:v>1940.325</c:v>
                </c:pt>
                <c:pt idx="3988">
                  <c:v>1940.318</c:v>
                </c:pt>
                <c:pt idx="3989">
                  <c:v>1940.5440000000001</c:v>
                </c:pt>
                <c:pt idx="3990">
                  <c:v>1940.6510000000001</c:v>
                </c:pt>
                <c:pt idx="3991">
                  <c:v>1940.3879999999999</c:v>
                </c:pt>
                <c:pt idx="3992">
                  <c:v>1941.3530000000001</c:v>
                </c:pt>
                <c:pt idx="3993">
                  <c:v>1941.0170000000001</c:v>
                </c:pt>
                <c:pt idx="3994">
                  <c:v>1941.788</c:v>
                </c:pt>
                <c:pt idx="3995">
                  <c:v>1941.6579999999999</c:v>
                </c:pt>
                <c:pt idx="3996">
                  <c:v>1941.4290000000001</c:v>
                </c:pt>
                <c:pt idx="3997">
                  <c:v>1942.28</c:v>
                </c:pt>
                <c:pt idx="3998">
                  <c:v>1943.3910000000001</c:v>
                </c:pt>
                <c:pt idx="3999">
                  <c:v>1943.4380000000001</c:v>
                </c:pt>
                <c:pt idx="4000">
                  <c:v>1943.367</c:v>
                </c:pt>
                <c:pt idx="4001">
                  <c:v>1944.7660000000001</c:v>
                </c:pt>
                <c:pt idx="4002">
                  <c:v>1944.44</c:v>
                </c:pt>
                <c:pt idx="4003">
                  <c:v>1944.498</c:v>
                </c:pt>
                <c:pt idx="4004">
                  <c:v>1945.183</c:v>
                </c:pt>
                <c:pt idx="4005">
                  <c:v>1944.18</c:v>
                </c:pt>
                <c:pt idx="4006">
                  <c:v>1944.59</c:v>
                </c:pt>
                <c:pt idx="4007">
                  <c:v>1945.7139999999999</c:v>
                </c:pt>
                <c:pt idx="4008">
                  <c:v>1947.2329999999999</c:v>
                </c:pt>
                <c:pt idx="4009">
                  <c:v>1946.8720000000001</c:v>
                </c:pt>
                <c:pt idx="4010">
                  <c:v>1947.48</c:v>
                </c:pt>
                <c:pt idx="4011">
                  <c:v>1947.5429999999999</c:v>
                </c:pt>
                <c:pt idx="4012">
                  <c:v>1947.453</c:v>
                </c:pt>
                <c:pt idx="4013">
                  <c:v>1948.5740000000001</c:v>
                </c:pt>
                <c:pt idx="4014">
                  <c:v>1948.819</c:v>
                </c:pt>
                <c:pt idx="4015">
                  <c:v>1948.85</c:v>
                </c:pt>
                <c:pt idx="4016">
                  <c:v>1948.758</c:v>
                </c:pt>
                <c:pt idx="4017">
                  <c:v>1949.472</c:v>
                </c:pt>
                <c:pt idx="4018">
                  <c:v>1950.0740000000001</c:v>
                </c:pt>
                <c:pt idx="4019">
                  <c:v>1950.732</c:v>
                </c:pt>
                <c:pt idx="4020">
                  <c:v>1950.537</c:v>
                </c:pt>
                <c:pt idx="4021">
                  <c:v>1950.47</c:v>
                </c:pt>
                <c:pt idx="4022">
                  <c:v>1950.8989999999999</c:v>
                </c:pt>
                <c:pt idx="4023">
                  <c:v>1951.1759999999999</c:v>
                </c:pt>
                <c:pt idx="4024">
                  <c:v>1949.232</c:v>
                </c:pt>
                <c:pt idx="4025">
                  <c:v>1952.1369999999999</c:v>
                </c:pt>
                <c:pt idx="4026">
                  <c:v>1951.9069999999999</c:v>
                </c:pt>
                <c:pt idx="4027">
                  <c:v>1952.0150000000001</c:v>
                </c:pt>
                <c:pt idx="4028">
                  <c:v>1952.701</c:v>
                </c:pt>
                <c:pt idx="4029">
                  <c:v>1952.6769999999999</c:v>
                </c:pt>
                <c:pt idx="4030">
                  <c:v>1953.0740000000001</c:v>
                </c:pt>
                <c:pt idx="4031">
                  <c:v>1953.8409999999999</c:v>
                </c:pt>
                <c:pt idx="4032">
                  <c:v>1953.423</c:v>
                </c:pt>
                <c:pt idx="4033">
                  <c:v>1954.62</c:v>
                </c:pt>
                <c:pt idx="4034">
                  <c:v>1954.3689999999999</c:v>
                </c:pt>
                <c:pt idx="4035">
                  <c:v>1954.2070000000001</c:v>
                </c:pt>
                <c:pt idx="4036">
                  <c:v>1955.239</c:v>
                </c:pt>
                <c:pt idx="4037">
                  <c:v>1954.6220000000001</c:v>
                </c:pt>
                <c:pt idx="4038">
                  <c:v>1955.0070000000001</c:v>
                </c:pt>
                <c:pt idx="4039">
                  <c:v>1955.462</c:v>
                </c:pt>
                <c:pt idx="4040">
                  <c:v>1956.2370000000001</c:v>
                </c:pt>
                <c:pt idx="4041">
                  <c:v>1956.34</c:v>
                </c:pt>
                <c:pt idx="4042">
                  <c:v>1956.61</c:v>
                </c:pt>
                <c:pt idx="4043">
                  <c:v>1956.4369999999999</c:v>
                </c:pt>
                <c:pt idx="4044">
                  <c:v>1957.2760000000001</c:v>
                </c:pt>
                <c:pt idx="4045">
                  <c:v>1957.345</c:v>
                </c:pt>
                <c:pt idx="4046">
                  <c:v>1957.63</c:v>
                </c:pt>
                <c:pt idx="4047">
                  <c:v>1957.3340000000001</c:v>
                </c:pt>
                <c:pt idx="4048">
                  <c:v>1957.2919999999999</c:v>
                </c:pt>
                <c:pt idx="4049">
                  <c:v>1958.364</c:v>
                </c:pt>
                <c:pt idx="4050">
                  <c:v>1958.65</c:v>
                </c:pt>
                <c:pt idx="4051">
                  <c:v>1959.6610000000001</c:v>
                </c:pt>
                <c:pt idx="4052">
                  <c:v>1958.8689999999999</c:v>
                </c:pt>
                <c:pt idx="4053">
                  <c:v>1958.8420000000001</c:v>
                </c:pt>
                <c:pt idx="4054">
                  <c:v>1959.1780000000001</c:v>
                </c:pt>
                <c:pt idx="4055">
                  <c:v>1959.136</c:v>
                </c:pt>
                <c:pt idx="4056">
                  <c:v>1959.65</c:v>
                </c:pt>
                <c:pt idx="4057">
                  <c:v>1959.8130000000001</c:v>
                </c:pt>
                <c:pt idx="4058">
                  <c:v>1960.5250000000001</c:v>
                </c:pt>
                <c:pt idx="4059">
                  <c:v>1961.306</c:v>
                </c:pt>
                <c:pt idx="4060">
                  <c:v>1961.24</c:v>
                </c:pt>
                <c:pt idx="4061">
                  <c:v>1962.153</c:v>
                </c:pt>
                <c:pt idx="4062">
                  <c:v>1962.37</c:v>
                </c:pt>
                <c:pt idx="4063">
                  <c:v>1963.002</c:v>
                </c:pt>
                <c:pt idx="4064">
                  <c:v>1962.21</c:v>
                </c:pt>
                <c:pt idx="4065">
                  <c:v>1963.1579999999999</c:v>
                </c:pt>
                <c:pt idx="4066">
                  <c:v>1963.38</c:v>
                </c:pt>
                <c:pt idx="4067">
                  <c:v>1962.963</c:v>
                </c:pt>
                <c:pt idx="4068">
                  <c:v>1963.6079999999999</c:v>
                </c:pt>
                <c:pt idx="4069">
                  <c:v>1964.415</c:v>
                </c:pt>
                <c:pt idx="4070">
                  <c:v>1964.491</c:v>
                </c:pt>
                <c:pt idx="4071">
                  <c:v>1964.5239999999999</c:v>
                </c:pt>
                <c:pt idx="4072">
                  <c:v>1964.796</c:v>
                </c:pt>
                <c:pt idx="4073">
                  <c:v>1965.5820000000001</c:v>
                </c:pt>
                <c:pt idx="4074">
                  <c:v>1965.271</c:v>
                </c:pt>
                <c:pt idx="4075">
                  <c:v>1965.856</c:v>
                </c:pt>
                <c:pt idx="4076">
                  <c:v>1966.7280000000001</c:v>
                </c:pt>
                <c:pt idx="4077">
                  <c:v>1966.21</c:v>
                </c:pt>
                <c:pt idx="4078">
                  <c:v>1966.7729999999999</c:v>
                </c:pt>
                <c:pt idx="4079">
                  <c:v>1966.7940000000001</c:v>
                </c:pt>
                <c:pt idx="4080">
                  <c:v>1966.9960000000001</c:v>
                </c:pt>
                <c:pt idx="4081">
                  <c:v>1968.434</c:v>
                </c:pt>
                <c:pt idx="4082">
                  <c:v>1967.232</c:v>
                </c:pt>
                <c:pt idx="4083">
                  <c:v>1968.646</c:v>
                </c:pt>
                <c:pt idx="4084">
                  <c:v>1968.78</c:v>
                </c:pt>
                <c:pt idx="4085">
                  <c:v>1968.693</c:v>
                </c:pt>
                <c:pt idx="4086">
                  <c:v>1969.4780000000001</c:v>
                </c:pt>
                <c:pt idx="4087">
                  <c:v>1969.1310000000001</c:v>
                </c:pt>
                <c:pt idx="4088">
                  <c:v>1968.2239999999999</c:v>
                </c:pt>
                <c:pt idx="4089">
                  <c:v>1968.893</c:v>
                </c:pt>
                <c:pt idx="4090">
                  <c:v>1970.3420000000001</c:v>
                </c:pt>
                <c:pt idx="4091">
                  <c:v>1969.567</c:v>
                </c:pt>
                <c:pt idx="4092">
                  <c:v>1969.5519999999999</c:v>
                </c:pt>
                <c:pt idx="4093">
                  <c:v>1971.192</c:v>
                </c:pt>
                <c:pt idx="4094">
                  <c:v>1970.4860000000001</c:v>
                </c:pt>
                <c:pt idx="4095">
                  <c:v>1971.143</c:v>
                </c:pt>
                <c:pt idx="4096">
                  <c:v>1970.671</c:v>
                </c:pt>
                <c:pt idx="4097">
                  <c:v>1972.085</c:v>
                </c:pt>
                <c:pt idx="4098">
                  <c:v>1971.2950000000001</c:v>
                </c:pt>
                <c:pt idx="4099">
                  <c:v>1972.39</c:v>
                </c:pt>
                <c:pt idx="4100">
                  <c:v>1972.3320000000001</c:v>
                </c:pt>
                <c:pt idx="4101">
                  <c:v>1972.375</c:v>
                </c:pt>
                <c:pt idx="4102">
                  <c:v>1973.182</c:v>
                </c:pt>
                <c:pt idx="4103">
                  <c:v>1972.1489999999999</c:v>
                </c:pt>
                <c:pt idx="4104">
                  <c:v>1974.444</c:v>
                </c:pt>
                <c:pt idx="4105">
                  <c:v>1973.2719999999999</c:v>
                </c:pt>
                <c:pt idx="4106">
                  <c:v>1973.114</c:v>
                </c:pt>
                <c:pt idx="4107">
                  <c:v>1974.3689999999999</c:v>
                </c:pt>
                <c:pt idx="4108">
                  <c:v>1973.4349999999999</c:v>
                </c:pt>
                <c:pt idx="4109">
                  <c:v>1974.078</c:v>
                </c:pt>
                <c:pt idx="4110">
                  <c:v>1975.1579999999999</c:v>
                </c:pt>
                <c:pt idx="4111">
                  <c:v>1974.049</c:v>
                </c:pt>
                <c:pt idx="4112">
                  <c:v>1974.797</c:v>
                </c:pt>
                <c:pt idx="4113">
                  <c:v>1974.104</c:v>
                </c:pt>
                <c:pt idx="4114">
                  <c:v>1974.635</c:v>
                </c:pt>
                <c:pt idx="4115">
                  <c:v>1975.412</c:v>
                </c:pt>
                <c:pt idx="4116">
                  <c:v>1975.885</c:v>
                </c:pt>
                <c:pt idx="4117">
                  <c:v>1975.867</c:v>
                </c:pt>
                <c:pt idx="4118">
                  <c:v>1976.7840000000001</c:v>
                </c:pt>
                <c:pt idx="4119">
                  <c:v>1975.99</c:v>
                </c:pt>
                <c:pt idx="4120">
                  <c:v>1976.374</c:v>
                </c:pt>
                <c:pt idx="4121">
                  <c:v>1976.3589999999999</c:v>
                </c:pt>
                <c:pt idx="4122">
                  <c:v>1977.1479999999999</c:v>
                </c:pt>
                <c:pt idx="4123">
                  <c:v>1977.866</c:v>
                </c:pt>
                <c:pt idx="4124">
                  <c:v>1977.05</c:v>
                </c:pt>
                <c:pt idx="4125">
                  <c:v>1977.5889999999999</c:v>
                </c:pt>
                <c:pt idx="4126">
                  <c:v>1977.807</c:v>
                </c:pt>
                <c:pt idx="4127">
                  <c:v>1978.693</c:v>
                </c:pt>
                <c:pt idx="4128">
                  <c:v>1978.4</c:v>
                </c:pt>
                <c:pt idx="4129">
                  <c:v>1979.0840000000001</c:v>
                </c:pt>
                <c:pt idx="4130">
                  <c:v>1978.8530000000001</c:v>
                </c:pt>
                <c:pt idx="4131">
                  <c:v>1978.25</c:v>
                </c:pt>
                <c:pt idx="4132">
                  <c:v>1979.009</c:v>
                </c:pt>
                <c:pt idx="4133">
                  <c:v>1979.9659999999999</c:v>
                </c:pt>
                <c:pt idx="4134">
                  <c:v>1980.4269999999999</c:v>
                </c:pt>
                <c:pt idx="4135">
                  <c:v>1980.79</c:v>
                </c:pt>
                <c:pt idx="4136">
                  <c:v>1980.845</c:v>
                </c:pt>
                <c:pt idx="4137">
                  <c:v>1980.9549999999999</c:v>
                </c:pt>
                <c:pt idx="4138">
                  <c:v>1981.3119999999999</c:v>
                </c:pt>
                <c:pt idx="4139">
                  <c:v>1982.2349999999999</c:v>
                </c:pt>
                <c:pt idx="4140">
                  <c:v>1981.8579999999999</c:v>
                </c:pt>
                <c:pt idx="4141">
                  <c:v>1982.5239999999999</c:v>
                </c:pt>
                <c:pt idx="4142">
                  <c:v>1983.492</c:v>
                </c:pt>
                <c:pt idx="4143">
                  <c:v>1984.0340000000001</c:v>
                </c:pt>
                <c:pt idx="4144">
                  <c:v>1983.615</c:v>
                </c:pt>
                <c:pt idx="4145">
                  <c:v>1984.2670000000001</c:v>
                </c:pt>
                <c:pt idx="4146">
                  <c:v>1983.8489999999999</c:v>
                </c:pt>
                <c:pt idx="4147">
                  <c:v>1984.6010000000001</c:v>
                </c:pt>
                <c:pt idx="4148">
                  <c:v>1984.2850000000001</c:v>
                </c:pt>
                <c:pt idx="4149">
                  <c:v>1984.471</c:v>
                </c:pt>
                <c:pt idx="4150">
                  <c:v>1985.463</c:v>
                </c:pt>
                <c:pt idx="4151">
                  <c:v>1985.6759999999999</c:v>
                </c:pt>
                <c:pt idx="4152">
                  <c:v>1985.6010000000001</c:v>
                </c:pt>
                <c:pt idx="4153">
                  <c:v>1986.453</c:v>
                </c:pt>
                <c:pt idx="4154">
                  <c:v>1985.9390000000001</c:v>
                </c:pt>
                <c:pt idx="4155">
                  <c:v>1986.1590000000001</c:v>
                </c:pt>
                <c:pt idx="4156">
                  <c:v>1986.5409999999999</c:v>
                </c:pt>
                <c:pt idx="4157">
                  <c:v>1986.6759999999999</c:v>
                </c:pt>
                <c:pt idx="4158">
                  <c:v>1987.152</c:v>
                </c:pt>
                <c:pt idx="4159">
                  <c:v>1987.145</c:v>
                </c:pt>
                <c:pt idx="4160">
                  <c:v>1987.4159999999999</c:v>
                </c:pt>
                <c:pt idx="4161">
                  <c:v>1987.62</c:v>
                </c:pt>
                <c:pt idx="4162">
                  <c:v>1988.0540000000001</c:v>
                </c:pt>
                <c:pt idx="4163">
                  <c:v>1987.682</c:v>
                </c:pt>
                <c:pt idx="4164">
                  <c:v>1989.009</c:v>
                </c:pt>
                <c:pt idx="4165">
                  <c:v>1988.3119999999999</c:v>
                </c:pt>
                <c:pt idx="4166">
                  <c:v>1989.172</c:v>
                </c:pt>
                <c:pt idx="4167">
                  <c:v>1988.473</c:v>
                </c:pt>
                <c:pt idx="4168">
                  <c:v>1989.6189999999999</c:v>
                </c:pt>
                <c:pt idx="4169">
                  <c:v>1990.0630000000001</c:v>
                </c:pt>
                <c:pt idx="4170">
                  <c:v>1989.9110000000001</c:v>
                </c:pt>
                <c:pt idx="4171">
                  <c:v>1990.328</c:v>
                </c:pt>
                <c:pt idx="4172">
                  <c:v>1991.0260000000001</c:v>
                </c:pt>
                <c:pt idx="4173">
                  <c:v>1990.876</c:v>
                </c:pt>
                <c:pt idx="4174">
                  <c:v>1991.5619999999999</c:v>
                </c:pt>
                <c:pt idx="4175">
                  <c:v>1991.3989999999999</c:v>
                </c:pt>
                <c:pt idx="4176">
                  <c:v>1990.9179999999999</c:v>
                </c:pt>
                <c:pt idx="4177">
                  <c:v>1990.9849999999999</c:v>
                </c:pt>
                <c:pt idx="4178">
                  <c:v>1991.5889999999999</c:v>
                </c:pt>
                <c:pt idx="4179">
                  <c:v>1991.3779999999999</c:v>
                </c:pt>
                <c:pt idx="4180">
                  <c:v>1991.9349999999999</c:v>
                </c:pt>
                <c:pt idx="4181">
                  <c:v>1991.5450000000001</c:v>
                </c:pt>
                <c:pt idx="4182">
                  <c:v>1992.5070000000001</c:v>
                </c:pt>
                <c:pt idx="4183">
                  <c:v>1993.5170000000001</c:v>
                </c:pt>
                <c:pt idx="4184">
                  <c:v>1993.4110000000001</c:v>
                </c:pt>
                <c:pt idx="4185">
                  <c:v>1992.9659999999999</c:v>
                </c:pt>
                <c:pt idx="4186">
                  <c:v>1992.8630000000001</c:v>
                </c:pt>
                <c:pt idx="4187">
                  <c:v>1993.212</c:v>
                </c:pt>
                <c:pt idx="4188">
                  <c:v>1993.9190000000001</c:v>
                </c:pt>
                <c:pt idx="4189">
                  <c:v>1993.8820000000001</c:v>
                </c:pt>
                <c:pt idx="4190">
                  <c:v>1995.241</c:v>
                </c:pt>
                <c:pt idx="4191">
                  <c:v>1995.249</c:v>
                </c:pt>
                <c:pt idx="4192">
                  <c:v>1995.0820000000001</c:v>
                </c:pt>
                <c:pt idx="4193">
                  <c:v>1995.079</c:v>
                </c:pt>
                <c:pt idx="4194">
                  <c:v>1996.191</c:v>
                </c:pt>
                <c:pt idx="4195">
                  <c:v>1996.732</c:v>
                </c:pt>
                <c:pt idx="4196">
                  <c:v>1997.04</c:v>
                </c:pt>
                <c:pt idx="4197">
                  <c:v>1997.5409999999999</c:v>
                </c:pt>
                <c:pt idx="4198">
                  <c:v>1997.442</c:v>
                </c:pt>
                <c:pt idx="4199">
                  <c:v>1997.7950000000001</c:v>
                </c:pt>
                <c:pt idx="4200">
                  <c:v>1997.579</c:v>
                </c:pt>
                <c:pt idx="4201">
                  <c:v>1998.9690000000001</c:v>
                </c:pt>
                <c:pt idx="4202">
                  <c:v>1999.518</c:v>
                </c:pt>
                <c:pt idx="4203">
                  <c:v>1999.095</c:v>
                </c:pt>
                <c:pt idx="4204">
                  <c:v>1999.76</c:v>
                </c:pt>
                <c:pt idx="4205">
                  <c:v>2000.27</c:v>
                </c:pt>
                <c:pt idx="4206">
                  <c:v>2000.2439999999999</c:v>
                </c:pt>
                <c:pt idx="4207">
                  <c:v>2001.1890000000001</c:v>
                </c:pt>
                <c:pt idx="4208">
                  <c:v>2000.396</c:v>
                </c:pt>
                <c:pt idx="4209">
                  <c:v>2000.4490000000001</c:v>
                </c:pt>
                <c:pt idx="4210">
                  <c:v>2000.5350000000001</c:v>
                </c:pt>
                <c:pt idx="4211">
                  <c:v>2000.8489999999999</c:v>
                </c:pt>
                <c:pt idx="4212">
                  <c:v>2001.307</c:v>
                </c:pt>
                <c:pt idx="4213">
                  <c:v>2001.9069999999999</c:v>
                </c:pt>
                <c:pt idx="4214">
                  <c:v>2000.8219999999999</c:v>
                </c:pt>
                <c:pt idx="4215">
                  <c:v>2002</c:v>
                </c:pt>
                <c:pt idx="4216">
                  <c:v>2002.799</c:v>
                </c:pt>
                <c:pt idx="4217">
                  <c:v>2002.518</c:v>
                </c:pt>
                <c:pt idx="4218">
                  <c:v>2002.9390000000001</c:v>
                </c:pt>
                <c:pt idx="4219">
                  <c:v>2002.7080000000001</c:v>
                </c:pt>
                <c:pt idx="4220">
                  <c:v>2003.1</c:v>
                </c:pt>
                <c:pt idx="4221">
                  <c:v>2003.1289999999999</c:v>
                </c:pt>
                <c:pt idx="4222">
                  <c:v>2004.2380000000001</c:v>
                </c:pt>
                <c:pt idx="4223">
                  <c:v>2003.567</c:v>
                </c:pt>
                <c:pt idx="4224">
                  <c:v>2003.9559999999999</c:v>
                </c:pt>
                <c:pt idx="4225">
                  <c:v>2003.9880000000001</c:v>
                </c:pt>
                <c:pt idx="4226">
                  <c:v>2004.384</c:v>
                </c:pt>
                <c:pt idx="4227">
                  <c:v>2004.825</c:v>
                </c:pt>
                <c:pt idx="4228">
                  <c:v>2005.2449999999999</c:v>
                </c:pt>
                <c:pt idx="4229">
                  <c:v>2005.048</c:v>
                </c:pt>
                <c:pt idx="4230">
                  <c:v>2005.7650000000001</c:v>
                </c:pt>
                <c:pt idx="4231">
                  <c:v>2005.4059999999999</c:v>
                </c:pt>
                <c:pt idx="4232">
                  <c:v>2005.7270000000001</c:v>
                </c:pt>
                <c:pt idx="4233">
                  <c:v>2006.329</c:v>
                </c:pt>
                <c:pt idx="4234">
                  <c:v>2006.6379999999999</c:v>
                </c:pt>
                <c:pt idx="4235">
                  <c:v>2007.819</c:v>
                </c:pt>
                <c:pt idx="4236">
                  <c:v>2007.0160000000001</c:v>
                </c:pt>
                <c:pt idx="4237">
                  <c:v>2007.846</c:v>
                </c:pt>
                <c:pt idx="4238">
                  <c:v>2008.115</c:v>
                </c:pt>
                <c:pt idx="4239">
                  <c:v>2007.855</c:v>
                </c:pt>
                <c:pt idx="4240">
                  <c:v>2008.2329999999999</c:v>
                </c:pt>
                <c:pt idx="4241">
                  <c:v>2007.961</c:v>
                </c:pt>
                <c:pt idx="4242">
                  <c:v>2008.8969999999999</c:v>
                </c:pt>
                <c:pt idx="4243">
                  <c:v>2009.1110000000001</c:v>
                </c:pt>
                <c:pt idx="4244">
                  <c:v>2009.7739999999999</c:v>
                </c:pt>
                <c:pt idx="4245">
                  <c:v>2008.7940000000001</c:v>
                </c:pt>
                <c:pt idx="4246">
                  <c:v>2010.144</c:v>
                </c:pt>
                <c:pt idx="4247">
                  <c:v>2009.345</c:v>
                </c:pt>
                <c:pt idx="4248">
                  <c:v>2010.394</c:v>
                </c:pt>
                <c:pt idx="4249">
                  <c:v>2009.8320000000001</c:v>
                </c:pt>
                <c:pt idx="4250">
                  <c:v>2010.4960000000001</c:v>
                </c:pt>
                <c:pt idx="4251">
                  <c:v>2010</c:v>
                </c:pt>
                <c:pt idx="4252">
                  <c:v>2010.65</c:v>
                </c:pt>
                <c:pt idx="4253">
                  <c:v>2011.777</c:v>
                </c:pt>
                <c:pt idx="4254">
                  <c:v>2011.472</c:v>
                </c:pt>
                <c:pt idx="4255">
                  <c:v>2012.8440000000001</c:v>
                </c:pt>
                <c:pt idx="4256">
                  <c:v>2011.9680000000001</c:v>
                </c:pt>
                <c:pt idx="4257">
                  <c:v>2012.3510000000001</c:v>
                </c:pt>
                <c:pt idx="4258">
                  <c:v>2012.396</c:v>
                </c:pt>
                <c:pt idx="4259">
                  <c:v>2013.3710000000001</c:v>
                </c:pt>
                <c:pt idx="4260">
                  <c:v>2013.961</c:v>
                </c:pt>
                <c:pt idx="4261">
                  <c:v>2012.7239999999999</c:v>
                </c:pt>
                <c:pt idx="4262">
                  <c:v>2013.74</c:v>
                </c:pt>
                <c:pt idx="4263">
                  <c:v>2014.163</c:v>
                </c:pt>
                <c:pt idx="4264">
                  <c:v>2014.7460000000001</c:v>
                </c:pt>
                <c:pt idx="4265">
                  <c:v>2014.183</c:v>
                </c:pt>
                <c:pt idx="4266">
                  <c:v>2014.627</c:v>
                </c:pt>
                <c:pt idx="4267">
                  <c:v>2013.97</c:v>
                </c:pt>
                <c:pt idx="4268">
                  <c:v>2015.556</c:v>
                </c:pt>
                <c:pt idx="4269">
                  <c:v>2014.6610000000001</c:v>
                </c:pt>
                <c:pt idx="4270">
                  <c:v>2015.731</c:v>
                </c:pt>
                <c:pt idx="4271">
                  <c:v>2015.9359999999999</c:v>
                </c:pt>
                <c:pt idx="4272">
                  <c:v>2016.0709999999999</c:v>
                </c:pt>
                <c:pt idx="4273">
                  <c:v>2016.4929999999999</c:v>
                </c:pt>
                <c:pt idx="4274">
                  <c:v>2016.558</c:v>
                </c:pt>
                <c:pt idx="4275">
                  <c:v>2016.221</c:v>
                </c:pt>
                <c:pt idx="4276">
                  <c:v>2016.799</c:v>
                </c:pt>
                <c:pt idx="4277">
                  <c:v>2016.838</c:v>
                </c:pt>
                <c:pt idx="4278">
                  <c:v>2017.77</c:v>
                </c:pt>
                <c:pt idx="4279">
                  <c:v>2016.933</c:v>
                </c:pt>
                <c:pt idx="4280">
                  <c:v>2017.452</c:v>
                </c:pt>
                <c:pt idx="4281">
                  <c:v>2018.374</c:v>
                </c:pt>
                <c:pt idx="4282">
                  <c:v>2017.806</c:v>
                </c:pt>
                <c:pt idx="4283">
                  <c:v>2017.91</c:v>
                </c:pt>
                <c:pt idx="4284">
                  <c:v>2019.0029999999999</c:v>
                </c:pt>
                <c:pt idx="4285">
                  <c:v>2019.2629999999999</c:v>
                </c:pt>
                <c:pt idx="4286">
                  <c:v>2017.7650000000001</c:v>
                </c:pt>
                <c:pt idx="4287">
                  <c:v>2018.788</c:v>
                </c:pt>
                <c:pt idx="4288">
                  <c:v>2019.607</c:v>
                </c:pt>
                <c:pt idx="4289">
                  <c:v>2019.8309999999999</c:v>
                </c:pt>
                <c:pt idx="4290">
                  <c:v>2019.9280000000001</c:v>
                </c:pt>
                <c:pt idx="4291">
                  <c:v>2020.107</c:v>
                </c:pt>
                <c:pt idx="4292">
                  <c:v>2020.914</c:v>
                </c:pt>
                <c:pt idx="4293">
                  <c:v>2021.0440000000001</c:v>
                </c:pt>
                <c:pt idx="4294">
                  <c:v>2021.8219999999999</c:v>
                </c:pt>
                <c:pt idx="4295">
                  <c:v>2022.115</c:v>
                </c:pt>
                <c:pt idx="4296">
                  <c:v>2022.654</c:v>
                </c:pt>
                <c:pt idx="4297">
                  <c:v>2022.431</c:v>
                </c:pt>
                <c:pt idx="4298">
                  <c:v>2022.817</c:v>
                </c:pt>
                <c:pt idx="4299">
                  <c:v>2022.9659999999999</c:v>
                </c:pt>
                <c:pt idx="4300">
                  <c:v>2023.92</c:v>
                </c:pt>
                <c:pt idx="4301">
                  <c:v>2023.9159999999999</c:v>
                </c:pt>
                <c:pt idx="4302">
                  <c:v>2023.713</c:v>
                </c:pt>
                <c:pt idx="4303">
                  <c:v>2024.961</c:v>
                </c:pt>
                <c:pt idx="4304">
                  <c:v>2024.64</c:v>
                </c:pt>
                <c:pt idx="4305">
                  <c:v>2024.404</c:v>
                </c:pt>
                <c:pt idx="4306">
                  <c:v>2025.297</c:v>
                </c:pt>
                <c:pt idx="4307">
                  <c:v>2025.69</c:v>
                </c:pt>
                <c:pt idx="4308">
                  <c:v>2025.4349999999999</c:v>
                </c:pt>
                <c:pt idx="4309">
                  <c:v>2026.7940000000001</c:v>
                </c:pt>
                <c:pt idx="4310">
                  <c:v>2026.279</c:v>
                </c:pt>
                <c:pt idx="4311">
                  <c:v>2027.1579999999999</c:v>
                </c:pt>
                <c:pt idx="4312">
                  <c:v>2026.258</c:v>
                </c:pt>
                <c:pt idx="4313">
                  <c:v>2027.2670000000001</c:v>
                </c:pt>
                <c:pt idx="4314">
                  <c:v>2027.2619999999999</c:v>
                </c:pt>
                <c:pt idx="4315">
                  <c:v>2028.2529999999999</c:v>
                </c:pt>
                <c:pt idx="4316">
                  <c:v>2027.979</c:v>
                </c:pt>
                <c:pt idx="4317">
                  <c:v>2027.7449999999999</c:v>
                </c:pt>
                <c:pt idx="4318">
                  <c:v>2028.865</c:v>
                </c:pt>
                <c:pt idx="4319">
                  <c:v>2027.807</c:v>
                </c:pt>
                <c:pt idx="4320">
                  <c:v>2029.424</c:v>
                </c:pt>
                <c:pt idx="4321">
                  <c:v>2029.548</c:v>
                </c:pt>
                <c:pt idx="4322">
                  <c:v>2028.652</c:v>
                </c:pt>
                <c:pt idx="4323">
                  <c:v>2029.3989999999999</c:v>
                </c:pt>
                <c:pt idx="4324">
                  <c:v>2029.653</c:v>
                </c:pt>
                <c:pt idx="4325">
                  <c:v>2030.232</c:v>
                </c:pt>
                <c:pt idx="4326">
                  <c:v>2029.771</c:v>
                </c:pt>
                <c:pt idx="4327">
                  <c:v>2029.9159999999999</c:v>
                </c:pt>
                <c:pt idx="4328">
                  <c:v>2030.558</c:v>
                </c:pt>
                <c:pt idx="4329">
                  <c:v>2031.5070000000001</c:v>
                </c:pt>
                <c:pt idx="4330">
                  <c:v>2031.29</c:v>
                </c:pt>
                <c:pt idx="4331">
                  <c:v>2031.972</c:v>
                </c:pt>
                <c:pt idx="4332">
                  <c:v>2031.7249999999999</c:v>
                </c:pt>
                <c:pt idx="4333">
                  <c:v>2032.2360000000001</c:v>
                </c:pt>
                <c:pt idx="4334">
                  <c:v>2031.6869999999999</c:v>
                </c:pt>
                <c:pt idx="4335">
                  <c:v>2032.329</c:v>
                </c:pt>
                <c:pt idx="4336">
                  <c:v>2033.0070000000001</c:v>
                </c:pt>
                <c:pt idx="4337">
                  <c:v>2033.24</c:v>
                </c:pt>
                <c:pt idx="4338">
                  <c:v>2033.4079999999999</c:v>
                </c:pt>
                <c:pt idx="4339">
                  <c:v>2033.761</c:v>
                </c:pt>
                <c:pt idx="4340">
                  <c:v>2035.3520000000001</c:v>
                </c:pt>
                <c:pt idx="4341">
                  <c:v>2033.4770000000001</c:v>
                </c:pt>
                <c:pt idx="4342">
                  <c:v>2034.2270000000001</c:v>
                </c:pt>
                <c:pt idx="4343">
                  <c:v>2034.6030000000001</c:v>
                </c:pt>
                <c:pt idx="4344">
                  <c:v>2034.134</c:v>
                </c:pt>
                <c:pt idx="4345">
                  <c:v>2034.9590000000001</c:v>
                </c:pt>
                <c:pt idx="4346">
                  <c:v>2034.309</c:v>
                </c:pt>
                <c:pt idx="4347">
                  <c:v>2035.915</c:v>
                </c:pt>
                <c:pt idx="4348">
                  <c:v>2036.2080000000001</c:v>
                </c:pt>
                <c:pt idx="4349">
                  <c:v>2036.2249999999999</c:v>
                </c:pt>
                <c:pt idx="4350">
                  <c:v>2036.194</c:v>
                </c:pt>
                <c:pt idx="4351">
                  <c:v>2036.4169999999999</c:v>
                </c:pt>
                <c:pt idx="4352">
                  <c:v>2037.232</c:v>
                </c:pt>
                <c:pt idx="4353">
                  <c:v>2037.58</c:v>
                </c:pt>
                <c:pt idx="4354">
                  <c:v>2036.921</c:v>
                </c:pt>
                <c:pt idx="4355">
                  <c:v>2037.258</c:v>
                </c:pt>
                <c:pt idx="4356">
                  <c:v>2039.337</c:v>
                </c:pt>
                <c:pt idx="4357">
                  <c:v>2038.9069999999999</c:v>
                </c:pt>
                <c:pt idx="4358">
                  <c:v>2039.08</c:v>
                </c:pt>
                <c:pt idx="4359">
                  <c:v>2039.335</c:v>
                </c:pt>
                <c:pt idx="4360">
                  <c:v>2039.443</c:v>
                </c:pt>
                <c:pt idx="4361">
                  <c:v>2040.463</c:v>
                </c:pt>
                <c:pt idx="4362">
                  <c:v>2039.66</c:v>
                </c:pt>
                <c:pt idx="4363">
                  <c:v>2040.2090000000001</c:v>
                </c:pt>
                <c:pt idx="4364">
                  <c:v>2040.431</c:v>
                </c:pt>
                <c:pt idx="4365">
                  <c:v>2040.9259999999999</c:v>
                </c:pt>
                <c:pt idx="4366">
                  <c:v>2040.818</c:v>
                </c:pt>
                <c:pt idx="4367">
                  <c:v>2041.2270000000001</c:v>
                </c:pt>
                <c:pt idx="4368">
                  <c:v>2041.652</c:v>
                </c:pt>
                <c:pt idx="4369">
                  <c:v>2040.8009999999999</c:v>
                </c:pt>
                <c:pt idx="4370">
                  <c:v>2041.713</c:v>
                </c:pt>
                <c:pt idx="4371">
                  <c:v>2042.646</c:v>
                </c:pt>
                <c:pt idx="4372">
                  <c:v>2042.9739999999999</c:v>
                </c:pt>
                <c:pt idx="4373">
                  <c:v>2042.393</c:v>
                </c:pt>
                <c:pt idx="4374">
                  <c:v>2042.585</c:v>
                </c:pt>
                <c:pt idx="4375">
                  <c:v>2042.9680000000001</c:v>
                </c:pt>
                <c:pt idx="4376">
                  <c:v>2044.4010000000001</c:v>
                </c:pt>
                <c:pt idx="4377">
                  <c:v>2043.527</c:v>
                </c:pt>
                <c:pt idx="4378">
                  <c:v>2043.663</c:v>
                </c:pt>
                <c:pt idx="4379">
                  <c:v>2043.8219999999999</c:v>
                </c:pt>
                <c:pt idx="4380">
                  <c:v>2044.318</c:v>
                </c:pt>
                <c:pt idx="4381">
                  <c:v>2045.3720000000001</c:v>
                </c:pt>
                <c:pt idx="4382">
                  <c:v>2044.9259999999999</c:v>
                </c:pt>
                <c:pt idx="4383">
                  <c:v>2044.751</c:v>
                </c:pt>
                <c:pt idx="4384">
                  <c:v>2045.0170000000001</c:v>
                </c:pt>
                <c:pt idx="4385">
                  <c:v>2045.0129999999999</c:v>
                </c:pt>
                <c:pt idx="4386">
                  <c:v>2045.53</c:v>
                </c:pt>
                <c:pt idx="4387">
                  <c:v>2045.7470000000001</c:v>
                </c:pt>
                <c:pt idx="4388">
                  <c:v>2046.7670000000001</c:v>
                </c:pt>
                <c:pt idx="4389">
                  <c:v>2046.384</c:v>
                </c:pt>
                <c:pt idx="4390">
                  <c:v>2047.481</c:v>
                </c:pt>
                <c:pt idx="4391">
                  <c:v>2047.1</c:v>
                </c:pt>
                <c:pt idx="4392">
                  <c:v>2046.9780000000001</c:v>
                </c:pt>
                <c:pt idx="4393">
                  <c:v>2047.6859999999999</c:v>
                </c:pt>
                <c:pt idx="4394">
                  <c:v>2047.819</c:v>
                </c:pt>
                <c:pt idx="4395">
                  <c:v>2048.3440000000001</c:v>
                </c:pt>
                <c:pt idx="4396">
                  <c:v>2048.942</c:v>
                </c:pt>
                <c:pt idx="4397">
                  <c:v>2049.547</c:v>
                </c:pt>
                <c:pt idx="4398">
                  <c:v>2049.837</c:v>
                </c:pt>
                <c:pt idx="4399">
                  <c:v>2049.1289999999999</c:v>
                </c:pt>
                <c:pt idx="4400">
                  <c:v>2050.5039999999999</c:v>
                </c:pt>
                <c:pt idx="4401">
                  <c:v>2050.2379999999998</c:v>
                </c:pt>
                <c:pt idx="4402">
                  <c:v>2050.3620000000001</c:v>
                </c:pt>
                <c:pt idx="4403">
                  <c:v>2050.59</c:v>
                </c:pt>
                <c:pt idx="4404">
                  <c:v>2051.1329999999998</c:v>
                </c:pt>
                <c:pt idx="4405">
                  <c:v>2051.9209999999998</c:v>
                </c:pt>
                <c:pt idx="4406">
                  <c:v>2051.8870000000002</c:v>
                </c:pt>
                <c:pt idx="4407">
                  <c:v>2052.0810000000001</c:v>
                </c:pt>
                <c:pt idx="4408">
                  <c:v>2052.6570000000002</c:v>
                </c:pt>
                <c:pt idx="4409">
                  <c:v>2052.6280000000002</c:v>
                </c:pt>
                <c:pt idx="4410">
                  <c:v>2053.4459999999999</c:v>
                </c:pt>
                <c:pt idx="4411">
                  <c:v>2052.692</c:v>
                </c:pt>
                <c:pt idx="4412">
                  <c:v>2053.2069999999999</c:v>
                </c:pt>
                <c:pt idx="4413">
                  <c:v>2052.8589999999999</c:v>
                </c:pt>
                <c:pt idx="4414">
                  <c:v>2055.125</c:v>
                </c:pt>
                <c:pt idx="4415">
                  <c:v>2052.9639999999999</c:v>
                </c:pt>
                <c:pt idx="4416">
                  <c:v>2054.5419999999999</c:v>
                </c:pt>
                <c:pt idx="4417">
                  <c:v>2054.701</c:v>
                </c:pt>
                <c:pt idx="4418">
                  <c:v>2055.6170000000002</c:v>
                </c:pt>
                <c:pt idx="4419">
                  <c:v>2055.393</c:v>
                </c:pt>
                <c:pt idx="4420">
                  <c:v>2055.8180000000002</c:v>
                </c:pt>
                <c:pt idx="4421">
                  <c:v>2056.7559999999999</c:v>
                </c:pt>
                <c:pt idx="4422">
                  <c:v>2055.5390000000002</c:v>
                </c:pt>
                <c:pt idx="4423">
                  <c:v>2056.2080000000001</c:v>
                </c:pt>
                <c:pt idx="4424">
                  <c:v>2056.6729999999998</c:v>
                </c:pt>
                <c:pt idx="4425">
                  <c:v>2058.0169999999998</c:v>
                </c:pt>
                <c:pt idx="4426">
                  <c:v>2059.627</c:v>
                </c:pt>
                <c:pt idx="4427">
                  <c:v>2059.0819999999999</c:v>
                </c:pt>
                <c:pt idx="4428">
                  <c:v>2059.4349999999999</c:v>
                </c:pt>
                <c:pt idx="4429">
                  <c:v>2059.6840000000002</c:v>
                </c:pt>
                <c:pt idx="4430">
                  <c:v>2059.2860000000001</c:v>
                </c:pt>
                <c:pt idx="4431">
                  <c:v>2060.1419999999998</c:v>
                </c:pt>
                <c:pt idx="4432">
                  <c:v>2061.723</c:v>
                </c:pt>
                <c:pt idx="4433">
                  <c:v>2061.4560000000001</c:v>
                </c:pt>
                <c:pt idx="4434">
                  <c:v>2060.9870000000001</c:v>
                </c:pt>
                <c:pt idx="4435">
                  <c:v>2061.2159999999999</c:v>
                </c:pt>
                <c:pt idx="4436">
                  <c:v>2062.2809999999999</c:v>
                </c:pt>
                <c:pt idx="4437">
                  <c:v>2062.259</c:v>
                </c:pt>
                <c:pt idx="4438">
                  <c:v>2062.8510000000001</c:v>
                </c:pt>
                <c:pt idx="4439">
                  <c:v>2063.8589999999999</c:v>
                </c:pt>
                <c:pt idx="4440">
                  <c:v>2064.4690000000001</c:v>
                </c:pt>
                <c:pt idx="4441">
                  <c:v>2064.866</c:v>
                </c:pt>
                <c:pt idx="4442">
                  <c:v>2064.5149999999999</c:v>
                </c:pt>
                <c:pt idx="4443">
                  <c:v>2065.194</c:v>
                </c:pt>
                <c:pt idx="4444">
                  <c:v>2065.0239999999999</c:v>
                </c:pt>
                <c:pt idx="4445">
                  <c:v>2065.703</c:v>
                </c:pt>
                <c:pt idx="4446">
                  <c:v>2067.6179999999999</c:v>
                </c:pt>
                <c:pt idx="4447">
                  <c:v>2067.4639999999999</c:v>
                </c:pt>
                <c:pt idx="4448">
                  <c:v>2066.2820000000002</c:v>
                </c:pt>
                <c:pt idx="4449">
                  <c:v>2067.1509999999998</c:v>
                </c:pt>
                <c:pt idx="4450">
                  <c:v>2067.5279999999998</c:v>
                </c:pt>
                <c:pt idx="4451">
                  <c:v>2069.1039999999998</c:v>
                </c:pt>
                <c:pt idx="4452">
                  <c:v>2069.0309999999999</c:v>
                </c:pt>
                <c:pt idx="4453">
                  <c:v>2069.2910000000002</c:v>
                </c:pt>
                <c:pt idx="4454">
                  <c:v>2068.4520000000002</c:v>
                </c:pt>
                <c:pt idx="4455">
                  <c:v>2068.7719999999999</c:v>
                </c:pt>
                <c:pt idx="4456">
                  <c:v>2069.924</c:v>
                </c:pt>
                <c:pt idx="4457">
                  <c:v>2068.694</c:v>
                </c:pt>
                <c:pt idx="4458">
                  <c:v>2069.3040000000001</c:v>
                </c:pt>
                <c:pt idx="4459">
                  <c:v>2069.11</c:v>
                </c:pt>
                <c:pt idx="4460">
                  <c:v>2069.7750000000001</c:v>
                </c:pt>
                <c:pt idx="4461">
                  <c:v>2069.962</c:v>
                </c:pt>
                <c:pt idx="4462">
                  <c:v>2070.3910000000001</c:v>
                </c:pt>
                <c:pt idx="4463">
                  <c:v>2069.5050000000001</c:v>
                </c:pt>
                <c:pt idx="4464">
                  <c:v>2069.7040000000002</c:v>
                </c:pt>
                <c:pt idx="4465">
                  <c:v>2070.5749999999998</c:v>
                </c:pt>
                <c:pt idx="4466">
                  <c:v>2071.0360000000001</c:v>
                </c:pt>
                <c:pt idx="4467">
                  <c:v>2070.3310000000001</c:v>
                </c:pt>
                <c:pt idx="4468">
                  <c:v>2069.8240000000001</c:v>
                </c:pt>
                <c:pt idx="4469">
                  <c:v>2070.5079999999998</c:v>
                </c:pt>
                <c:pt idx="4470">
                  <c:v>2070.4830000000002</c:v>
                </c:pt>
                <c:pt idx="4471">
                  <c:v>2070.9479999999999</c:v>
                </c:pt>
                <c:pt idx="4472">
                  <c:v>2071.7539999999999</c:v>
                </c:pt>
                <c:pt idx="4473">
                  <c:v>2071.1570000000002</c:v>
                </c:pt>
                <c:pt idx="4474">
                  <c:v>2072.087</c:v>
                </c:pt>
                <c:pt idx="4475">
                  <c:v>2071.748</c:v>
                </c:pt>
                <c:pt idx="4476">
                  <c:v>2073.4810000000002</c:v>
                </c:pt>
                <c:pt idx="4477">
                  <c:v>2071.9070000000002</c:v>
                </c:pt>
                <c:pt idx="4478">
                  <c:v>2072.0160000000001</c:v>
                </c:pt>
                <c:pt idx="4479">
                  <c:v>2072.4940000000001</c:v>
                </c:pt>
                <c:pt idx="4480">
                  <c:v>2072.239</c:v>
                </c:pt>
                <c:pt idx="4481">
                  <c:v>2072.4319999999998</c:v>
                </c:pt>
                <c:pt idx="4482">
                  <c:v>2072.817</c:v>
                </c:pt>
                <c:pt idx="4483">
                  <c:v>2072.4810000000002</c:v>
                </c:pt>
                <c:pt idx="4484">
                  <c:v>2072.6080000000002</c:v>
                </c:pt>
                <c:pt idx="4485">
                  <c:v>2073.654</c:v>
                </c:pt>
                <c:pt idx="4486">
                  <c:v>2073.1289999999999</c:v>
                </c:pt>
                <c:pt idx="4487">
                  <c:v>2074.3110000000001</c:v>
                </c:pt>
                <c:pt idx="4488">
                  <c:v>2075.348</c:v>
                </c:pt>
                <c:pt idx="4489">
                  <c:v>2075.627</c:v>
                </c:pt>
                <c:pt idx="4490">
                  <c:v>2075.7689999999998</c:v>
                </c:pt>
                <c:pt idx="4491">
                  <c:v>2076.0160000000001</c:v>
                </c:pt>
                <c:pt idx="4492">
                  <c:v>2076.3760000000002</c:v>
                </c:pt>
                <c:pt idx="4493">
                  <c:v>2075.8539999999998</c:v>
                </c:pt>
                <c:pt idx="4494">
                  <c:v>2077.3580000000002</c:v>
                </c:pt>
                <c:pt idx="4495">
                  <c:v>2077.3739999999998</c:v>
                </c:pt>
                <c:pt idx="4496">
                  <c:v>2078.3519999999999</c:v>
                </c:pt>
                <c:pt idx="4497">
                  <c:v>2078.0479999999998</c:v>
                </c:pt>
                <c:pt idx="4498">
                  <c:v>2078.471</c:v>
                </c:pt>
                <c:pt idx="4499">
                  <c:v>2078.4</c:v>
                </c:pt>
                <c:pt idx="4500">
                  <c:v>2079.8409999999999</c:v>
                </c:pt>
                <c:pt idx="4501">
                  <c:v>2079.9119999999998</c:v>
                </c:pt>
                <c:pt idx="4502">
                  <c:v>2080.5859999999998</c:v>
                </c:pt>
                <c:pt idx="4503">
                  <c:v>2080.39</c:v>
                </c:pt>
                <c:pt idx="4504">
                  <c:v>2081.4589999999998</c:v>
                </c:pt>
                <c:pt idx="4505">
                  <c:v>2081.9830000000002</c:v>
                </c:pt>
                <c:pt idx="4506">
                  <c:v>2081.145</c:v>
                </c:pt>
                <c:pt idx="4507">
                  <c:v>2081.482</c:v>
                </c:pt>
                <c:pt idx="4508">
                  <c:v>2082.1689999999999</c:v>
                </c:pt>
                <c:pt idx="4509">
                  <c:v>2082.654</c:v>
                </c:pt>
                <c:pt idx="4510">
                  <c:v>2082.0059999999999</c:v>
                </c:pt>
                <c:pt idx="4511">
                  <c:v>2083.431</c:v>
                </c:pt>
                <c:pt idx="4512">
                  <c:v>2082.451</c:v>
                </c:pt>
                <c:pt idx="4513">
                  <c:v>2083.3609999999999</c:v>
                </c:pt>
                <c:pt idx="4514">
                  <c:v>2082.6469999999999</c:v>
                </c:pt>
                <c:pt idx="4515">
                  <c:v>2083.3809999999999</c:v>
                </c:pt>
                <c:pt idx="4516">
                  <c:v>2083.741</c:v>
                </c:pt>
                <c:pt idx="4517">
                  <c:v>2083.5149999999999</c:v>
                </c:pt>
                <c:pt idx="4518">
                  <c:v>2083.6329999999998</c:v>
                </c:pt>
                <c:pt idx="4519">
                  <c:v>2084.7649999999999</c:v>
                </c:pt>
                <c:pt idx="4520">
                  <c:v>2083.7629999999999</c:v>
                </c:pt>
                <c:pt idx="4521">
                  <c:v>2084.433</c:v>
                </c:pt>
                <c:pt idx="4522">
                  <c:v>2085.5540000000001</c:v>
                </c:pt>
                <c:pt idx="4523">
                  <c:v>2085.5439999999999</c:v>
                </c:pt>
                <c:pt idx="4524">
                  <c:v>2085.873</c:v>
                </c:pt>
                <c:pt idx="4525">
                  <c:v>2085.3090000000002</c:v>
                </c:pt>
                <c:pt idx="4526">
                  <c:v>2085.8409999999999</c:v>
                </c:pt>
                <c:pt idx="4527">
                  <c:v>2086.2939999999999</c:v>
                </c:pt>
                <c:pt idx="4528">
                  <c:v>2087.3159999999998</c:v>
                </c:pt>
                <c:pt idx="4529">
                  <c:v>2086.7739999999999</c:v>
                </c:pt>
                <c:pt idx="4530">
                  <c:v>2086.5569999999998</c:v>
                </c:pt>
                <c:pt idx="4531">
                  <c:v>2087.4450000000002</c:v>
                </c:pt>
                <c:pt idx="4532">
                  <c:v>2087.5079999999998</c:v>
                </c:pt>
                <c:pt idx="4533">
                  <c:v>2087.91</c:v>
                </c:pt>
                <c:pt idx="4534">
                  <c:v>2088.1669999999999</c:v>
                </c:pt>
                <c:pt idx="4535">
                  <c:v>2088.4299999999998</c:v>
                </c:pt>
                <c:pt idx="4536">
                  <c:v>2088.4229999999998</c:v>
                </c:pt>
                <c:pt idx="4537">
                  <c:v>2088.663</c:v>
                </c:pt>
                <c:pt idx="4538">
                  <c:v>2088.665</c:v>
                </c:pt>
                <c:pt idx="4539">
                  <c:v>2089.192</c:v>
                </c:pt>
                <c:pt idx="4540">
                  <c:v>2089.08</c:v>
                </c:pt>
                <c:pt idx="4541">
                  <c:v>2089.6320000000001</c:v>
                </c:pt>
                <c:pt idx="4542">
                  <c:v>2090.4639999999999</c:v>
                </c:pt>
                <c:pt idx="4543">
                  <c:v>2090.7710000000002</c:v>
                </c:pt>
                <c:pt idx="4544">
                  <c:v>2090.4140000000002</c:v>
                </c:pt>
                <c:pt idx="4545">
                  <c:v>2090.7049999999999</c:v>
                </c:pt>
                <c:pt idx="4546">
                  <c:v>2091.2550000000001</c:v>
                </c:pt>
                <c:pt idx="4547">
                  <c:v>2091.4110000000001</c:v>
                </c:pt>
                <c:pt idx="4548">
                  <c:v>2091.9229999999998</c:v>
                </c:pt>
                <c:pt idx="4549">
                  <c:v>2092.3449999999998</c:v>
                </c:pt>
                <c:pt idx="4550">
                  <c:v>2092.5300000000002</c:v>
                </c:pt>
                <c:pt idx="4551">
                  <c:v>2092.5439999999999</c:v>
                </c:pt>
                <c:pt idx="4552">
                  <c:v>2093.6350000000002</c:v>
                </c:pt>
                <c:pt idx="4553">
                  <c:v>2093.0479999999998</c:v>
                </c:pt>
                <c:pt idx="4554">
                  <c:v>2094.2440000000001</c:v>
                </c:pt>
                <c:pt idx="4555">
                  <c:v>2093.6320000000001</c:v>
                </c:pt>
                <c:pt idx="4556">
                  <c:v>2093.9940000000001</c:v>
                </c:pt>
                <c:pt idx="4557">
                  <c:v>2095.1469999999999</c:v>
                </c:pt>
                <c:pt idx="4558">
                  <c:v>2094.989</c:v>
                </c:pt>
                <c:pt idx="4559">
                  <c:v>2096.0300000000002</c:v>
                </c:pt>
                <c:pt idx="4560">
                  <c:v>2095.0970000000002</c:v>
                </c:pt>
                <c:pt idx="4561">
                  <c:v>2095.3409999999999</c:v>
                </c:pt>
                <c:pt idx="4562">
                  <c:v>2095.86</c:v>
                </c:pt>
                <c:pt idx="4563">
                  <c:v>2096.0309999999999</c:v>
                </c:pt>
                <c:pt idx="4564">
                  <c:v>2095.9650000000001</c:v>
                </c:pt>
                <c:pt idx="4565">
                  <c:v>2096.8870000000002</c:v>
                </c:pt>
                <c:pt idx="4566">
                  <c:v>2097.7719999999999</c:v>
                </c:pt>
                <c:pt idx="4567">
                  <c:v>2097.5030000000002</c:v>
                </c:pt>
                <c:pt idx="4568">
                  <c:v>2098.1149999999998</c:v>
                </c:pt>
                <c:pt idx="4569">
                  <c:v>2098.4349999999999</c:v>
                </c:pt>
                <c:pt idx="4570">
                  <c:v>2097.953</c:v>
                </c:pt>
                <c:pt idx="4571">
                  <c:v>2099.59</c:v>
                </c:pt>
                <c:pt idx="4572">
                  <c:v>2098.7220000000002</c:v>
                </c:pt>
                <c:pt idx="4573">
                  <c:v>2099.1030000000001</c:v>
                </c:pt>
                <c:pt idx="4574">
                  <c:v>2099.5949999999998</c:v>
                </c:pt>
                <c:pt idx="4575">
                  <c:v>2100.0450000000001</c:v>
                </c:pt>
                <c:pt idx="4576">
                  <c:v>2100.0680000000002</c:v>
                </c:pt>
                <c:pt idx="4577">
                  <c:v>2100.6179999999999</c:v>
                </c:pt>
                <c:pt idx="4578">
                  <c:v>2100.8580000000002</c:v>
                </c:pt>
                <c:pt idx="4579">
                  <c:v>2100.915</c:v>
                </c:pt>
                <c:pt idx="4580">
                  <c:v>2101.2260000000001</c:v>
                </c:pt>
                <c:pt idx="4581">
                  <c:v>2100.6750000000002</c:v>
                </c:pt>
                <c:pt idx="4582">
                  <c:v>2101.7959999999998</c:v>
                </c:pt>
                <c:pt idx="4583">
                  <c:v>2102.1590000000001</c:v>
                </c:pt>
                <c:pt idx="4584">
                  <c:v>2102.6239999999998</c:v>
                </c:pt>
                <c:pt idx="4585">
                  <c:v>2102.88</c:v>
                </c:pt>
                <c:pt idx="4586">
                  <c:v>2101.6869999999999</c:v>
                </c:pt>
                <c:pt idx="4587">
                  <c:v>2102.944</c:v>
                </c:pt>
                <c:pt idx="4588">
                  <c:v>2102.7420000000002</c:v>
                </c:pt>
                <c:pt idx="4589">
                  <c:v>2103.1559999999999</c:v>
                </c:pt>
                <c:pt idx="4590">
                  <c:v>2102.4810000000002</c:v>
                </c:pt>
                <c:pt idx="4591">
                  <c:v>2103.5659999999998</c:v>
                </c:pt>
                <c:pt idx="4592">
                  <c:v>2103.7800000000002</c:v>
                </c:pt>
                <c:pt idx="4593">
                  <c:v>2103.8589999999999</c:v>
                </c:pt>
                <c:pt idx="4594">
                  <c:v>2103.5329999999999</c:v>
                </c:pt>
                <c:pt idx="4595">
                  <c:v>2104.8290000000002</c:v>
                </c:pt>
                <c:pt idx="4596">
                  <c:v>2104.0129999999999</c:v>
                </c:pt>
                <c:pt idx="4597">
                  <c:v>2104.5749999999998</c:v>
                </c:pt>
                <c:pt idx="4598">
                  <c:v>2104.2910000000002</c:v>
                </c:pt>
                <c:pt idx="4599">
                  <c:v>2104.5500000000002</c:v>
                </c:pt>
                <c:pt idx="4600">
                  <c:v>2104.4430000000002</c:v>
                </c:pt>
                <c:pt idx="4601">
                  <c:v>2104.165</c:v>
                </c:pt>
                <c:pt idx="4602">
                  <c:v>2104.7510000000002</c:v>
                </c:pt>
                <c:pt idx="4603">
                  <c:v>2105.7370000000001</c:v>
                </c:pt>
                <c:pt idx="4604">
                  <c:v>2105.951</c:v>
                </c:pt>
                <c:pt idx="4605">
                  <c:v>2106.1039999999998</c:v>
                </c:pt>
                <c:pt idx="4606">
                  <c:v>2106.12</c:v>
                </c:pt>
                <c:pt idx="4607">
                  <c:v>2106.3330000000001</c:v>
                </c:pt>
                <c:pt idx="4608">
                  <c:v>2106.375</c:v>
                </c:pt>
                <c:pt idx="4609">
                  <c:v>2106.7130000000002</c:v>
                </c:pt>
                <c:pt idx="4610">
                  <c:v>2106.7570000000001</c:v>
                </c:pt>
                <c:pt idx="4611">
                  <c:v>2107.4929999999999</c:v>
                </c:pt>
                <c:pt idx="4612">
                  <c:v>2106.951</c:v>
                </c:pt>
                <c:pt idx="4613">
                  <c:v>2107.4380000000001</c:v>
                </c:pt>
                <c:pt idx="4614">
                  <c:v>2108.5230000000001</c:v>
                </c:pt>
                <c:pt idx="4615">
                  <c:v>2108.627</c:v>
                </c:pt>
                <c:pt idx="4616">
                  <c:v>2109.817</c:v>
                </c:pt>
                <c:pt idx="4617">
                  <c:v>2108.5619999999999</c:v>
                </c:pt>
                <c:pt idx="4618">
                  <c:v>2109.0990000000002</c:v>
                </c:pt>
                <c:pt idx="4619">
                  <c:v>2108.6750000000002</c:v>
                </c:pt>
                <c:pt idx="4620">
                  <c:v>2109.5839999999998</c:v>
                </c:pt>
                <c:pt idx="4621">
                  <c:v>2109.6170000000002</c:v>
                </c:pt>
                <c:pt idx="4622">
                  <c:v>2109.0349999999999</c:v>
                </c:pt>
                <c:pt idx="4623">
                  <c:v>2109.7350000000001</c:v>
                </c:pt>
                <c:pt idx="4624">
                  <c:v>2109.8649999999998</c:v>
                </c:pt>
                <c:pt idx="4625">
                  <c:v>2109.5709999999999</c:v>
                </c:pt>
                <c:pt idx="4626">
                  <c:v>2110.1590000000001</c:v>
                </c:pt>
                <c:pt idx="4627">
                  <c:v>2109.9270000000001</c:v>
                </c:pt>
                <c:pt idx="4628">
                  <c:v>2111.8159999999998</c:v>
                </c:pt>
                <c:pt idx="4629">
                  <c:v>2111.04</c:v>
                </c:pt>
                <c:pt idx="4630">
                  <c:v>2111.1019999999999</c:v>
                </c:pt>
                <c:pt idx="4631">
                  <c:v>2111.4430000000002</c:v>
                </c:pt>
                <c:pt idx="4632">
                  <c:v>2111.8490000000002</c:v>
                </c:pt>
                <c:pt idx="4633">
                  <c:v>2112.5590000000002</c:v>
                </c:pt>
                <c:pt idx="4634">
                  <c:v>2112.4229999999998</c:v>
                </c:pt>
                <c:pt idx="4635">
                  <c:v>2112.9299999999998</c:v>
                </c:pt>
                <c:pt idx="4636">
                  <c:v>2113.0990000000002</c:v>
                </c:pt>
                <c:pt idx="4637">
                  <c:v>2113.4580000000001</c:v>
                </c:pt>
                <c:pt idx="4638">
                  <c:v>2112.9720000000002</c:v>
                </c:pt>
                <c:pt idx="4639">
                  <c:v>2113.5169999999998</c:v>
                </c:pt>
                <c:pt idx="4640">
                  <c:v>2113.9090000000001</c:v>
                </c:pt>
                <c:pt idx="4641">
                  <c:v>2114.114</c:v>
                </c:pt>
                <c:pt idx="4642">
                  <c:v>2114.7159999999999</c:v>
                </c:pt>
                <c:pt idx="4643">
                  <c:v>2115.123</c:v>
                </c:pt>
                <c:pt idx="4644">
                  <c:v>2114.4119999999998</c:v>
                </c:pt>
                <c:pt idx="4645">
                  <c:v>2115.8760000000002</c:v>
                </c:pt>
                <c:pt idx="4646">
                  <c:v>2116.1660000000002</c:v>
                </c:pt>
                <c:pt idx="4647">
                  <c:v>2115.5160000000001</c:v>
                </c:pt>
                <c:pt idx="4648">
                  <c:v>2116.299</c:v>
                </c:pt>
                <c:pt idx="4649">
                  <c:v>2116.8629999999998</c:v>
                </c:pt>
                <c:pt idx="4650">
                  <c:v>2116.8679999999999</c:v>
                </c:pt>
                <c:pt idx="4651">
                  <c:v>2115.7809999999999</c:v>
                </c:pt>
                <c:pt idx="4652">
                  <c:v>2117.23</c:v>
                </c:pt>
                <c:pt idx="4653">
                  <c:v>2117.5909999999999</c:v>
                </c:pt>
                <c:pt idx="4654">
                  <c:v>2117.66</c:v>
                </c:pt>
                <c:pt idx="4655">
                  <c:v>2117.866</c:v>
                </c:pt>
                <c:pt idx="4656">
                  <c:v>2118.4920000000002</c:v>
                </c:pt>
                <c:pt idx="4657">
                  <c:v>2118.7559999999999</c:v>
                </c:pt>
                <c:pt idx="4658">
                  <c:v>2117.9540000000002</c:v>
                </c:pt>
                <c:pt idx="4659">
                  <c:v>2118.056</c:v>
                </c:pt>
                <c:pt idx="4660">
                  <c:v>2118.1379999999999</c:v>
                </c:pt>
                <c:pt idx="4661">
                  <c:v>2118.895</c:v>
                </c:pt>
                <c:pt idx="4662">
                  <c:v>2118.721</c:v>
                </c:pt>
                <c:pt idx="4663">
                  <c:v>2119.4920000000002</c:v>
                </c:pt>
                <c:pt idx="4664">
                  <c:v>2119.308</c:v>
                </c:pt>
                <c:pt idx="4665">
                  <c:v>2120.0819999999999</c:v>
                </c:pt>
                <c:pt idx="4666">
                  <c:v>2119.944</c:v>
                </c:pt>
                <c:pt idx="4667">
                  <c:v>2120.1799999999998</c:v>
                </c:pt>
                <c:pt idx="4668">
                  <c:v>2120.5639999999999</c:v>
                </c:pt>
                <c:pt idx="4669">
                  <c:v>2119.8009999999999</c:v>
                </c:pt>
                <c:pt idx="4670">
                  <c:v>2120.1669999999999</c:v>
                </c:pt>
                <c:pt idx="4671">
                  <c:v>2121.8530000000001</c:v>
                </c:pt>
                <c:pt idx="4672">
                  <c:v>2122.0819999999999</c:v>
                </c:pt>
                <c:pt idx="4673">
                  <c:v>2122.239</c:v>
                </c:pt>
                <c:pt idx="4674">
                  <c:v>2122.3910000000001</c:v>
                </c:pt>
                <c:pt idx="4675">
                  <c:v>2122.8440000000001</c:v>
                </c:pt>
                <c:pt idx="4676">
                  <c:v>2123.7159999999999</c:v>
                </c:pt>
                <c:pt idx="4677">
                  <c:v>2122.5430000000001</c:v>
                </c:pt>
                <c:pt idx="4678">
                  <c:v>2123.64</c:v>
                </c:pt>
                <c:pt idx="4679">
                  <c:v>2124.2730000000001</c:v>
                </c:pt>
                <c:pt idx="4680">
                  <c:v>2123.8870000000002</c:v>
                </c:pt>
                <c:pt idx="4681">
                  <c:v>2124.6149999999998</c:v>
                </c:pt>
                <c:pt idx="4682">
                  <c:v>2124.5659999999998</c:v>
                </c:pt>
                <c:pt idx="4683">
                  <c:v>2124.4029999999998</c:v>
                </c:pt>
                <c:pt idx="4684">
                  <c:v>2125.7600000000002</c:v>
                </c:pt>
                <c:pt idx="4685">
                  <c:v>2125.0909999999999</c:v>
                </c:pt>
                <c:pt idx="4686">
                  <c:v>2125.2809999999999</c:v>
                </c:pt>
                <c:pt idx="4687">
                  <c:v>2124.8879999999999</c:v>
                </c:pt>
                <c:pt idx="4688">
                  <c:v>2125.2719999999999</c:v>
                </c:pt>
                <c:pt idx="4689">
                  <c:v>2125.0889999999999</c:v>
                </c:pt>
                <c:pt idx="4690">
                  <c:v>2125.9870000000001</c:v>
                </c:pt>
                <c:pt idx="4691">
                  <c:v>2126.3989999999999</c:v>
                </c:pt>
                <c:pt idx="4692">
                  <c:v>2126.1190000000001</c:v>
                </c:pt>
                <c:pt idx="4693">
                  <c:v>2125.346</c:v>
                </c:pt>
                <c:pt idx="4694">
                  <c:v>2127.1579999999999</c:v>
                </c:pt>
                <c:pt idx="4695">
                  <c:v>2127.165</c:v>
                </c:pt>
                <c:pt idx="4696">
                  <c:v>2127.893</c:v>
                </c:pt>
                <c:pt idx="4697">
                  <c:v>2128.0160000000001</c:v>
                </c:pt>
                <c:pt idx="4698">
                  <c:v>2127.4609999999998</c:v>
                </c:pt>
                <c:pt idx="4699">
                  <c:v>2128.2719999999999</c:v>
                </c:pt>
                <c:pt idx="4700">
                  <c:v>2128.011</c:v>
                </c:pt>
                <c:pt idx="4701">
                  <c:v>2127.4110000000001</c:v>
                </c:pt>
                <c:pt idx="4702">
                  <c:v>2127.4920000000002</c:v>
                </c:pt>
                <c:pt idx="4703">
                  <c:v>2128.6060000000002</c:v>
                </c:pt>
                <c:pt idx="4704">
                  <c:v>2127.9380000000001</c:v>
                </c:pt>
                <c:pt idx="4705">
                  <c:v>2128.9659999999999</c:v>
                </c:pt>
                <c:pt idx="4706">
                  <c:v>2129.7979999999998</c:v>
                </c:pt>
                <c:pt idx="4707">
                  <c:v>2128.8380000000002</c:v>
                </c:pt>
                <c:pt idx="4708">
                  <c:v>2129.4609999999998</c:v>
                </c:pt>
                <c:pt idx="4709">
                  <c:v>2129.634</c:v>
                </c:pt>
                <c:pt idx="4710">
                  <c:v>2129.643</c:v>
                </c:pt>
                <c:pt idx="4711">
                  <c:v>2130.136</c:v>
                </c:pt>
                <c:pt idx="4712">
                  <c:v>2130.15</c:v>
                </c:pt>
                <c:pt idx="4713">
                  <c:v>2130.3809999999999</c:v>
                </c:pt>
                <c:pt idx="4714">
                  <c:v>2130.5880000000002</c:v>
                </c:pt>
                <c:pt idx="4715">
                  <c:v>2130.154</c:v>
                </c:pt>
                <c:pt idx="4716">
                  <c:v>2130.85</c:v>
                </c:pt>
                <c:pt idx="4717">
                  <c:v>2130.9360000000001</c:v>
                </c:pt>
                <c:pt idx="4718">
                  <c:v>2131.049</c:v>
                </c:pt>
                <c:pt idx="4719">
                  <c:v>2131.681</c:v>
                </c:pt>
                <c:pt idx="4720">
                  <c:v>2131.0709999999999</c:v>
                </c:pt>
                <c:pt idx="4721">
                  <c:v>2130.3670000000002</c:v>
                </c:pt>
                <c:pt idx="4722">
                  <c:v>2131.66</c:v>
                </c:pt>
                <c:pt idx="4723">
                  <c:v>2131.8069999999998</c:v>
                </c:pt>
                <c:pt idx="4724">
                  <c:v>2131.5450000000001</c:v>
                </c:pt>
                <c:pt idx="4725">
                  <c:v>2131.991</c:v>
                </c:pt>
                <c:pt idx="4726">
                  <c:v>2131.9110000000001</c:v>
                </c:pt>
                <c:pt idx="4727">
                  <c:v>2132.6849999999999</c:v>
                </c:pt>
                <c:pt idx="4728">
                  <c:v>2133.567</c:v>
                </c:pt>
                <c:pt idx="4729">
                  <c:v>2132.7330000000002</c:v>
                </c:pt>
                <c:pt idx="4730">
                  <c:v>2133.6060000000002</c:v>
                </c:pt>
                <c:pt idx="4731">
                  <c:v>2134.4279999999999</c:v>
                </c:pt>
                <c:pt idx="4732">
                  <c:v>2133.4740000000002</c:v>
                </c:pt>
                <c:pt idx="4733">
                  <c:v>2134.1509999999998</c:v>
                </c:pt>
                <c:pt idx="4734">
                  <c:v>2134.0349999999999</c:v>
                </c:pt>
                <c:pt idx="4735">
                  <c:v>2134.3180000000002</c:v>
                </c:pt>
                <c:pt idx="4736">
                  <c:v>2133.7620000000002</c:v>
                </c:pt>
                <c:pt idx="4737">
                  <c:v>2135.3969999999999</c:v>
                </c:pt>
                <c:pt idx="4738">
                  <c:v>2134.83</c:v>
                </c:pt>
                <c:pt idx="4739">
                  <c:v>2133.8739999999998</c:v>
                </c:pt>
                <c:pt idx="4740">
                  <c:v>2135.7959999999998</c:v>
                </c:pt>
                <c:pt idx="4741">
                  <c:v>2133.7660000000001</c:v>
                </c:pt>
                <c:pt idx="4742">
                  <c:v>2135.1480000000001</c:v>
                </c:pt>
                <c:pt idx="4743">
                  <c:v>2136.42</c:v>
                </c:pt>
                <c:pt idx="4744">
                  <c:v>2135.58</c:v>
                </c:pt>
                <c:pt idx="4745">
                  <c:v>2136.201</c:v>
                </c:pt>
                <c:pt idx="4746">
                  <c:v>2136.2159999999999</c:v>
                </c:pt>
                <c:pt idx="4747">
                  <c:v>2135.77</c:v>
                </c:pt>
                <c:pt idx="4748">
                  <c:v>2135.9189999999999</c:v>
                </c:pt>
                <c:pt idx="4749">
                  <c:v>2137.0740000000001</c:v>
                </c:pt>
                <c:pt idx="4750">
                  <c:v>2136.502</c:v>
                </c:pt>
                <c:pt idx="4751">
                  <c:v>2137.7510000000002</c:v>
                </c:pt>
                <c:pt idx="4752">
                  <c:v>2137.9659999999999</c:v>
                </c:pt>
                <c:pt idx="4753">
                  <c:v>2137.4569999999999</c:v>
                </c:pt>
                <c:pt idx="4754">
                  <c:v>2138.183</c:v>
                </c:pt>
                <c:pt idx="4755">
                  <c:v>2137.7469999999998</c:v>
                </c:pt>
                <c:pt idx="4756">
                  <c:v>2137.7130000000002</c:v>
                </c:pt>
                <c:pt idx="4757">
                  <c:v>2138.7930000000001</c:v>
                </c:pt>
                <c:pt idx="4758">
                  <c:v>2139.9009999999998</c:v>
                </c:pt>
                <c:pt idx="4759">
                  <c:v>2140.5369999999998</c:v>
                </c:pt>
                <c:pt idx="4760">
                  <c:v>2140.3440000000001</c:v>
                </c:pt>
                <c:pt idx="4761">
                  <c:v>2140.2829999999999</c:v>
                </c:pt>
                <c:pt idx="4762">
                  <c:v>2140.9540000000002</c:v>
                </c:pt>
                <c:pt idx="4763">
                  <c:v>2141.7809999999999</c:v>
                </c:pt>
                <c:pt idx="4764">
                  <c:v>2142.1149999999998</c:v>
                </c:pt>
                <c:pt idx="4765">
                  <c:v>2141.404</c:v>
                </c:pt>
                <c:pt idx="4766">
                  <c:v>2142.2179999999998</c:v>
                </c:pt>
                <c:pt idx="4767">
                  <c:v>2142.2779999999998</c:v>
                </c:pt>
                <c:pt idx="4768">
                  <c:v>2142.5659999999998</c:v>
                </c:pt>
                <c:pt idx="4769">
                  <c:v>2142.837</c:v>
                </c:pt>
                <c:pt idx="4770">
                  <c:v>2142.5360000000001</c:v>
                </c:pt>
                <c:pt idx="4771">
                  <c:v>2144.2689999999998</c:v>
                </c:pt>
                <c:pt idx="4772">
                  <c:v>2143.8989999999999</c:v>
                </c:pt>
                <c:pt idx="4773">
                  <c:v>2143.5369999999998</c:v>
                </c:pt>
                <c:pt idx="4774">
                  <c:v>2144.395</c:v>
                </c:pt>
                <c:pt idx="4775">
                  <c:v>2144.7280000000001</c:v>
                </c:pt>
                <c:pt idx="4776">
                  <c:v>2144.2620000000002</c:v>
                </c:pt>
                <c:pt idx="4777">
                  <c:v>2145.11</c:v>
                </c:pt>
                <c:pt idx="4778">
                  <c:v>2145.06</c:v>
                </c:pt>
                <c:pt idx="4779">
                  <c:v>2144.752</c:v>
                </c:pt>
                <c:pt idx="4780">
                  <c:v>2145.828</c:v>
                </c:pt>
                <c:pt idx="4781">
                  <c:v>2146.1489999999999</c:v>
                </c:pt>
                <c:pt idx="4782">
                  <c:v>2146</c:v>
                </c:pt>
                <c:pt idx="4783">
                  <c:v>2146.607</c:v>
                </c:pt>
                <c:pt idx="4784">
                  <c:v>2146.0680000000002</c:v>
                </c:pt>
                <c:pt idx="4785">
                  <c:v>2146.6309999999999</c:v>
                </c:pt>
                <c:pt idx="4786">
                  <c:v>2147.4110000000001</c:v>
                </c:pt>
                <c:pt idx="4787">
                  <c:v>2146.875</c:v>
                </c:pt>
                <c:pt idx="4788">
                  <c:v>2146.998</c:v>
                </c:pt>
                <c:pt idx="4789">
                  <c:v>2147.5100000000002</c:v>
                </c:pt>
                <c:pt idx="4790">
                  <c:v>2148.194</c:v>
                </c:pt>
                <c:pt idx="4791">
                  <c:v>2147.3319999999999</c:v>
                </c:pt>
                <c:pt idx="4792">
                  <c:v>2148.1709999999998</c:v>
                </c:pt>
                <c:pt idx="4793">
                  <c:v>2147.9479999999999</c:v>
                </c:pt>
                <c:pt idx="4794">
                  <c:v>2148.951</c:v>
                </c:pt>
                <c:pt idx="4795">
                  <c:v>2148.1529999999998</c:v>
                </c:pt>
                <c:pt idx="4796">
                  <c:v>2147.5859999999998</c:v>
                </c:pt>
                <c:pt idx="4797">
                  <c:v>2148.569</c:v>
                </c:pt>
                <c:pt idx="4798">
                  <c:v>2148.92</c:v>
                </c:pt>
                <c:pt idx="4799">
                  <c:v>2149.1149999999998</c:v>
                </c:pt>
                <c:pt idx="4800">
                  <c:v>2148.308</c:v>
                </c:pt>
                <c:pt idx="4801">
                  <c:v>2149.5050000000001</c:v>
                </c:pt>
                <c:pt idx="4802">
                  <c:v>2149.7379999999998</c:v>
                </c:pt>
                <c:pt idx="4803">
                  <c:v>2150.4780000000001</c:v>
                </c:pt>
                <c:pt idx="4804">
                  <c:v>2150.8490000000002</c:v>
                </c:pt>
                <c:pt idx="4805">
                  <c:v>2151.2869999999998</c:v>
                </c:pt>
                <c:pt idx="4806">
                  <c:v>2151.616</c:v>
                </c:pt>
                <c:pt idx="4807">
                  <c:v>2151.4319999999998</c:v>
                </c:pt>
                <c:pt idx="4808">
                  <c:v>2151.357</c:v>
                </c:pt>
                <c:pt idx="4809">
                  <c:v>2152.0160000000001</c:v>
                </c:pt>
                <c:pt idx="4810">
                  <c:v>2152.1579999999999</c:v>
                </c:pt>
                <c:pt idx="4811">
                  <c:v>2152.9659999999999</c:v>
                </c:pt>
                <c:pt idx="4812">
                  <c:v>2152.3000000000002</c:v>
                </c:pt>
                <c:pt idx="4813">
                  <c:v>2154.114</c:v>
                </c:pt>
                <c:pt idx="4814">
                  <c:v>2153.4110000000001</c:v>
                </c:pt>
                <c:pt idx="4815">
                  <c:v>2154.3440000000001</c:v>
                </c:pt>
                <c:pt idx="4816">
                  <c:v>2153.9920000000002</c:v>
                </c:pt>
                <c:pt idx="4817">
                  <c:v>2154.1060000000002</c:v>
                </c:pt>
                <c:pt idx="4818">
                  <c:v>2153.2809999999999</c:v>
                </c:pt>
                <c:pt idx="4819">
                  <c:v>2154.6309999999999</c:v>
                </c:pt>
                <c:pt idx="4820">
                  <c:v>2154.5140000000001</c:v>
                </c:pt>
                <c:pt idx="4821">
                  <c:v>2153.7930000000001</c:v>
                </c:pt>
                <c:pt idx="4822">
                  <c:v>2153.8560000000002</c:v>
                </c:pt>
                <c:pt idx="4823">
                  <c:v>2154.3589999999999</c:v>
                </c:pt>
                <c:pt idx="4824">
                  <c:v>2154.489</c:v>
                </c:pt>
                <c:pt idx="4825">
                  <c:v>2154.5940000000001</c:v>
                </c:pt>
                <c:pt idx="4826">
                  <c:v>2154.66</c:v>
                </c:pt>
                <c:pt idx="4827">
                  <c:v>2154.203</c:v>
                </c:pt>
                <c:pt idx="4828">
                  <c:v>2154.8440000000001</c:v>
                </c:pt>
                <c:pt idx="4829">
                  <c:v>2155.2829999999999</c:v>
                </c:pt>
                <c:pt idx="4830">
                  <c:v>2155.4630000000002</c:v>
                </c:pt>
                <c:pt idx="4831">
                  <c:v>2155.5790000000002</c:v>
                </c:pt>
                <c:pt idx="4832">
                  <c:v>2154.9899999999998</c:v>
                </c:pt>
                <c:pt idx="4833">
                  <c:v>2156.056</c:v>
                </c:pt>
                <c:pt idx="4834">
                  <c:v>2156.71</c:v>
                </c:pt>
                <c:pt idx="4835">
                  <c:v>2156.933</c:v>
                </c:pt>
                <c:pt idx="4836">
                  <c:v>2156.759</c:v>
                </c:pt>
                <c:pt idx="4837">
                  <c:v>2156.625</c:v>
                </c:pt>
                <c:pt idx="4838">
                  <c:v>2157.3679999999999</c:v>
                </c:pt>
                <c:pt idx="4839">
                  <c:v>2157.0619999999999</c:v>
                </c:pt>
                <c:pt idx="4840">
                  <c:v>2158.0059999999999</c:v>
                </c:pt>
                <c:pt idx="4841">
                  <c:v>2158.2550000000001</c:v>
                </c:pt>
                <c:pt idx="4842">
                  <c:v>2157.9169999999999</c:v>
                </c:pt>
                <c:pt idx="4843">
                  <c:v>2157.6979999999999</c:v>
                </c:pt>
                <c:pt idx="4844">
                  <c:v>2158.8850000000002</c:v>
                </c:pt>
                <c:pt idx="4845">
                  <c:v>2160.12</c:v>
                </c:pt>
                <c:pt idx="4846">
                  <c:v>2160.2310000000002</c:v>
                </c:pt>
                <c:pt idx="4847">
                  <c:v>2159.915</c:v>
                </c:pt>
                <c:pt idx="4848">
                  <c:v>2159.9949999999999</c:v>
                </c:pt>
                <c:pt idx="4849">
                  <c:v>2160.1170000000002</c:v>
                </c:pt>
                <c:pt idx="4850">
                  <c:v>2159.4229999999998</c:v>
                </c:pt>
                <c:pt idx="4851">
                  <c:v>2160.7289999999998</c:v>
                </c:pt>
                <c:pt idx="4852">
                  <c:v>2161.0590000000002</c:v>
                </c:pt>
                <c:pt idx="4853">
                  <c:v>2161.3980000000001</c:v>
                </c:pt>
                <c:pt idx="4854">
                  <c:v>2160.7339999999999</c:v>
                </c:pt>
                <c:pt idx="4855">
                  <c:v>2161.732</c:v>
                </c:pt>
                <c:pt idx="4856">
                  <c:v>2161.7040000000002</c:v>
                </c:pt>
                <c:pt idx="4857">
                  <c:v>2162.69</c:v>
                </c:pt>
                <c:pt idx="4858">
                  <c:v>2162.7170000000001</c:v>
                </c:pt>
                <c:pt idx="4859">
                  <c:v>2162.3789999999999</c:v>
                </c:pt>
                <c:pt idx="4860">
                  <c:v>2162.3440000000001</c:v>
                </c:pt>
                <c:pt idx="4861">
                  <c:v>2163.212</c:v>
                </c:pt>
                <c:pt idx="4862">
                  <c:v>2163.0250000000001</c:v>
                </c:pt>
                <c:pt idx="4863">
                  <c:v>2164.3589999999999</c:v>
                </c:pt>
                <c:pt idx="4864">
                  <c:v>2163.335</c:v>
                </c:pt>
                <c:pt idx="4865">
                  <c:v>2163.8989999999999</c:v>
                </c:pt>
                <c:pt idx="4866">
                  <c:v>2164.2809999999999</c:v>
                </c:pt>
                <c:pt idx="4867">
                  <c:v>2164.674</c:v>
                </c:pt>
                <c:pt idx="4868">
                  <c:v>2164.5459999999998</c:v>
                </c:pt>
                <c:pt idx="4869">
                  <c:v>2165.52</c:v>
                </c:pt>
                <c:pt idx="4870">
                  <c:v>2164.94</c:v>
                </c:pt>
                <c:pt idx="4871">
                  <c:v>2165.386</c:v>
                </c:pt>
                <c:pt idx="4872">
                  <c:v>2165.79</c:v>
                </c:pt>
                <c:pt idx="4873">
                  <c:v>2165.1770000000001</c:v>
                </c:pt>
                <c:pt idx="4874">
                  <c:v>2165.752</c:v>
                </c:pt>
                <c:pt idx="4875">
                  <c:v>2165.7939999999999</c:v>
                </c:pt>
                <c:pt idx="4876">
                  <c:v>2165.6390000000001</c:v>
                </c:pt>
                <c:pt idx="4877">
                  <c:v>2166.828</c:v>
                </c:pt>
                <c:pt idx="4878">
                  <c:v>2166.5050000000001</c:v>
                </c:pt>
                <c:pt idx="4879">
                  <c:v>2166.5889999999999</c:v>
                </c:pt>
                <c:pt idx="4880">
                  <c:v>2165.9369999999999</c:v>
                </c:pt>
                <c:pt idx="4881">
                  <c:v>2166.8690000000001</c:v>
                </c:pt>
                <c:pt idx="4882">
                  <c:v>2167.511</c:v>
                </c:pt>
                <c:pt idx="4883">
                  <c:v>2166.8150000000001</c:v>
                </c:pt>
                <c:pt idx="4884">
                  <c:v>2166.4490000000001</c:v>
                </c:pt>
                <c:pt idx="4885">
                  <c:v>2167.8690000000001</c:v>
                </c:pt>
                <c:pt idx="4886">
                  <c:v>2168.7910000000002</c:v>
                </c:pt>
                <c:pt idx="4887">
                  <c:v>2167.857</c:v>
                </c:pt>
                <c:pt idx="4888">
                  <c:v>2168.04</c:v>
                </c:pt>
                <c:pt idx="4889">
                  <c:v>2168.8470000000002</c:v>
                </c:pt>
                <c:pt idx="4890">
                  <c:v>2168.221</c:v>
                </c:pt>
                <c:pt idx="4891">
                  <c:v>2169.348</c:v>
                </c:pt>
                <c:pt idx="4892">
                  <c:v>2170.1570000000002</c:v>
                </c:pt>
                <c:pt idx="4893">
                  <c:v>2169.529</c:v>
                </c:pt>
                <c:pt idx="4894">
                  <c:v>2168.9349999999999</c:v>
                </c:pt>
                <c:pt idx="4895">
                  <c:v>2170.09</c:v>
                </c:pt>
                <c:pt idx="4896">
                  <c:v>2171.4059999999999</c:v>
                </c:pt>
                <c:pt idx="4897">
                  <c:v>2171.096</c:v>
                </c:pt>
                <c:pt idx="4898">
                  <c:v>2170.509</c:v>
                </c:pt>
                <c:pt idx="4899">
                  <c:v>2171.5889999999999</c:v>
                </c:pt>
                <c:pt idx="4900">
                  <c:v>2171.654</c:v>
                </c:pt>
                <c:pt idx="4901">
                  <c:v>2171.962</c:v>
                </c:pt>
                <c:pt idx="4902">
                  <c:v>2173.114</c:v>
                </c:pt>
                <c:pt idx="4903">
                  <c:v>2171.663</c:v>
                </c:pt>
                <c:pt idx="4904">
                  <c:v>2172.2849999999999</c:v>
                </c:pt>
                <c:pt idx="4905">
                  <c:v>2173.73</c:v>
                </c:pt>
                <c:pt idx="4906">
                  <c:v>2173.8760000000002</c:v>
                </c:pt>
                <c:pt idx="4907">
                  <c:v>2172.9540000000002</c:v>
                </c:pt>
                <c:pt idx="4908">
                  <c:v>2173.6509999999998</c:v>
                </c:pt>
                <c:pt idx="4909">
                  <c:v>2174.0100000000002</c:v>
                </c:pt>
                <c:pt idx="4910">
                  <c:v>2174.5859999999998</c:v>
                </c:pt>
                <c:pt idx="4911">
                  <c:v>2175.2469999999998</c:v>
                </c:pt>
                <c:pt idx="4912">
                  <c:v>2174.21</c:v>
                </c:pt>
                <c:pt idx="4913">
                  <c:v>2174.8789999999999</c:v>
                </c:pt>
                <c:pt idx="4914">
                  <c:v>2175.4</c:v>
                </c:pt>
                <c:pt idx="4915">
                  <c:v>2175.8130000000001</c:v>
                </c:pt>
                <c:pt idx="4916">
                  <c:v>2175.8910000000001</c:v>
                </c:pt>
                <c:pt idx="4917">
                  <c:v>2176.2750000000001</c:v>
                </c:pt>
                <c:pt idx="4918">
                  <c:v>2176.0549999999998</c:v>
                </c:pt>
                <c:pt idx="4919">
                  <c:v>2176.1770000000001</c:v>
                </c:pt>
                <c:pt idx="4920">
                  <c:v>2177.0010000000002</c:v>
                </c:pt>
                <c:pt idx="4921">
                  <c:v>2176.759</c:v>
                </c:pt>
                <c:pt idx="4922">
                  <c:v>2178.2289999999998</c:v>
                </c:pt>
                <c:pt idx="4923">
                  <c:v>2177.8989999999999</c:v>
                </c:pt>
                <c:pt idx="4924">
                  <c:v>2177.4769999999999</c:v>
                </c:pt>
                <c:pt idx="4925">
                  <c:v>2179.067</c:v>
                </c:pt>
                <c:pt idx="4926">
                  <c:v>2177.9160000000002</c:v>
                </c:pt>
                <c:pt idx="4927">
                  <c:v>2178.0340000000001</c:v>
                </c:pt>
                <c:pt idx="4928">
                  <c:v>2179.944</c:v>
                </c:pt>
                <c:pt idx="4929">
                  <c:v>2179.4879999999998</c:v>
                </c:pt>
                <c:pt idx="4930">
                  <c:v>2180.2939999999999</c:v>
                </c:pt>
                <c:pt idx="4931">
                  <c:v>2181.0120000000002</c:v>
                </c:pt>
                <c:pt idx="4932">
                  <c:v>2180.5279999999998</c:v>
                </c:pt>
                <c:pt idx="4933">
                  <c:v>2180.375</c:v>
                </c:pt>
                <c:pt idx="4934">
                  <c:v>2180.2800000000002</c:v>
                </c:pt>
                <c:pt idx="4935">
                  <c:v>2181.9899999999998</c:v>
                </c:pt>
                <c:pt idx="4936">
                  <c:v>2180.806</c:v>
                </c:pt>
                <c:pt idx="4937">
                  <c:v>2181.8409999999999</c:v>
                </c:pt>
                <c:pt idx="4938">
                  <c:v>2182.0619999999999</c:v>
                </c:pt>
                <c:pt idx="4939">
                  <c:v>2182.2959999999998</c:v>
                </c:pt>
                <c:pt idx="4940">
                  <c:v>2182.7420000000002</c:v>
                </c:pt>
                <c:pt idx="4941">
                  <c:v>2183.0239999999999</c:v>
                </c:pt>
                <c:pt idx="4942">
                  <c:v>2182.4360000000001</c:v>
                </c:pt>
                <c:pt idx="4943">
                  <c:v>2184.2759999999998</c:v>
                </c:pt>
                <c:pt idx="4944">
                  <c:v>2183.2440000000001</c:v>
                </c:pt>
                <c:pt idx="4945">
                  <c:v>2183.826</c:v>
                </c:pt>
                <c:pt idx="4946">
                  <c:v>2184.04</c:v>
                </c:pt>
                <c:pt idx="4947">
                  <c:v>2184.433</c:v>
                </c:pt>
                <c:pt idx="4948">
                  <c:v>2184.1579999999999</c:v>
                </c:pt>
                <c:pt idx="4949">
                  <c:v>2184.8939999999998</c:v>
                </c:pt>
                <c:pt idx="4950">
                  <c:v>2184.4009999999998</c:v>
                </c:pt>
                <c:pt idx="4951">
                  <c:v>2185.0909999999999</c:v>
                </c:pt>
                <c:pt idx="4952">
                  <c:v>2185.5120000000002</c:v>
                </c:pt>
                <c:pt idx="4953">
                  <c:v>2184.674</c:v>
                </c:pt>
                <c:pt idx="4954">
                  <c:v>2185.0120000000002</c:v>
                </c:pt>
                <c:pt idx="4955">
                  <c:v>2184.8040000000001</c:v>
                </c:pt>
                <c:pt idx="4956">
                  <c:v>2186.049</c:v>
                </c:pt>
                <c:pt idx="4957">
                  <c:v>2186.5340000000001</c:v>
                </c:pt>
                <c:pt idx="4958">
                  <c:v>2185.8719999999998</c:v>
                </c:pt>
                <c:pt idx="4959">
                  <c:v>2186.7510000000002</c:v>
                </c:pt>
                <c:pt idx="4960">
                  <c:v>2187.1669999999999</c:v>
                </c:pt>
                <c:pt idx="4961">
                  <c:v>2186.87</c:v>
                </c:pt>
                <c:pt idx="4962">
                  <c:v>2186.875</c:v>
                </c:pt>
                <c:pt idx="4963">
                  <c:v>2185.5709999999999</c:v>
                </c:pt>
                <c:pt idx="4964">
                  <c:v>2186.5189999999998</c:v>
                </c:pt>
                <c:pt idx="4965">
                  <c:v>2187.0819999999999</c:v>
                </c:pt>
                <c:pt idx="4966">
                  <c:v>2188.3850000000002</c:v>
                </c:pt>
                <c:pt idx="4967">
                  <c:v>2187.808</c:v>
                </c:pt>
                <c:pt idx="4968">
                  <c:v>2187.7869999999998</c:v>
                </c:pt>
                <c:pt idx="4969">
                  <c:v>2187.8910000000001</c:v>
                </c:pt>
                <c:pt idx="4970">
                  <c:v>2188.5349999999999</c:v>
                </c:pt>
                <c:pt idx="4971">
                  <c:v>2186.6819999999998</c:v>
                </c:pt>
                <c:pt idx="4972">
                  <c:v>2188.1190000000001</c:v>
                </c:pt>
                <c:pt idx="4973">
                  <c:v>2188.09</c:v>
                </c:pt>
                <c:pt idx="4974">
                  <c:v>2188.7570000000001</c:v>
                </c:pt>
                <c:pt idx="4975">
                  <c:v>2189.0619999999999</c:v>
                </c:pt>
                <c:pt idx="4976">
                  <c:v>2190.373</c:v>
                </c:pt>
                <c:pt idx="4977">
                  <c:v>2188.61</c:v>
                </c:pt>
                <c:pt idx="4978">
                  <c:v>2189.1640000000002</c:v>
                </c:pt>
                <c:pt idx="4979">
                  <c:v>2189.7420000000002</c:v>
                </c:pt>
                <c:pt idx="4980">
                  <c:v>2190.4079999999999</c:v>
                </c:pt>
                <c:pt idx="4981">
                  <c:v>2190.2130000000002</c:v>
                </c:pt>
                <c:pt idx="4982">
                  <c:v>2191.6579999999999</c:v>
                </c:pt>
                <c:pt idx="4983">
                  <c:v>2190.509</c:v>
                </c:pt>
                <c:pt idx="4984">
                  <c:v>2191.1260000000002</c:v>
                </c:pt>
                <c:pt idx="4985">
                  <c:v>2191.491</c:v>
                </c:pt>
                <c:pt idx="4986">
                  <c:v>2191.3670000000002</c:v>
                </c:pt>
                <c:pt idx="4987">
                  <c:v>2191.2359999999999</c:v>
                </c:pt>
                <c:pt idx="4988">
                  <c:v>2192.221</c:v>
                </c:pt>
                <c:pt idx="4989">
                  <c:v>2191.3119999999999</c:v>
                </c:pt>
                <c:pt idx="4990">
                  <c:v>2192.049</c:v>
                </c:pt>
                <c:pt idx="4991">
                  <c:v>2192.0129999999999</c:v>
                </c:pt>
                <c:pt idx="4992">
                  <c:v>2192.7510000000002</c:v>
                </c:pt>
                <c:pt idx="4993">
                  <c:v>2192.462</c:v>
                </c:pt>
                <c:pt idx="4994">
                  <c:v>2193.1529999999998</c:v>
                </c:pt>
                <c:pt idx="4995">
                  <c:v>2192.8539999999998</c:v>
                </c:pt>
                <c:pt idx="4996">
                  <c:v>2194.473</c:v>
                </c:pt>
                <c:pt idx="4997">
                  <c:v>2193.0729999999999</c:v>
                </c:pt>
                <c:pt idx="4998">
                  <c:v>2193.5149999999999</c:v>
                </c:pt>
                <c:pt idx="4999">
                  <c:v>2193.491</c:v>
                </c:pt>
                <c:pt idx="5000">
                  <c:v>2193.5520000000001</c:v>
                </c:pt>
                <c:pt idx="5001">
                  <c:v>2193.5569999999998</c:v>
                </c:pt>
                <c:pt idx="5002">
                  <c:v>2193.4720000000002</c:v>
                </c:pt>
                <c:pt idx="5003">
                  <c:v>2194.5140000000001</c:v>
                </c:pt>
                <c:pt idx="5004">
                  <c:v>2195.0010000000002</c:v>
                </c:pt>
                <c:pt idx="5005">
                  <c:v>2194.2330000000002</c:v>
                </c:pt>
                <c:pt idx="5006">
                  <c:v>2194.643</c:v>
                </c:pt>
                <c:pt idx="5007">
                  <c:v>2195.6909999999998</c:v>
                </c:pt>
                <c:pt idx="5008">
                  <c:v>2195.645</c:v>
                </c:pt>
                <c:pt idx="5009">
                  <c:v>2195.4</c:v>
                </c:pt>
                <c:pt idx="5010">
                  <c:v>2195.5929999999998</c:v>
                </c:pt>
                <c:pt idx="5011">
                  <c:v>2196.3020000000001</c:v>
                </c:pt>
                <c:pt idx="5012">
                  <c:v>2196.6039999999998</c:v>
                </c:pt>
                <c:pt idx="5013">
                  <c:v>2196.723</c:v>
                </c:pt>
                <c:pt idx="5014">
                  <c:v>2197.7159999999999</c:v>
                </c:pt>
                <c:pt idx="5015">
                  <c:v>2197.4499999999998</c:v>
                </c:pt>
                <c:pt idx="5016">
                  <c:v>2198.6750000000002</c:v>
                </c:pt>
                <c:pt idx="5017">
                  <c:v>2197.9520000000002</c:v>
                </c:pt>
                <c:pt idx="5018">
                  <c:v>2198.694</c:v>
                </c:pt>
                <c:pt idx="5019">
                  <c:v>2198.9029999999998</c:v>
                </c:pt>
                <c:pt idx="5020">
                  <c:v>2198.0309999999999</c:v>
                </c:pt>
                <c:pt idx="5021">
                  <c:v>2198.8139999999999</c:v>
                </c:pt>
                <c:pt idx="5022">
                  <c:v>2199.348</c:v>
                </c:pt>
                <c:pt idx="5023">
                  <c:v>2198.2800000000002</c:v>
                </c:pt>
                <c:pt idx="5024">
                  <c:v>2199.6750000000002</c:v>
                </c:pt>
                <c:pt idx="5025">
                  <c:v>2199.7370000000001</c:v>
                </c:pt>
                <c:pt idx="5026">
                  <c:v>2200.3150000000001</c:v>
                </c:pt>
                <c:pt idx="5027">
                  <c:v>2200.3270000000002</c:v>
                </c:pt>
                <c:pt idx="5028">
                  <c:v>2201.1190000000001</c:v>
                </c:pt>
                <c:pt idx="5029">
                  <c:v>2201.451</c:v>
                </c:pt>
                <c:pt idx="5030">
                  <c:v>2200.4290000000001</c:v>
                </c:pt>
                <c:pt idx="5031">
                  <c:v>2200.7510000000002</c:v>
                </c:pt>
                <c:pt idx="5032">
                  <c:v>2200.931</c:v>
                </c:pt>
                <c:pt idx="5033">
                  <c:v>2200.7939999999999</c:v>
                </c:pt>
                <c:pt idx="5034">
                  <c:v>2202.1480000000001</c:v>
                </c:pt>
                <c:pt idx="5035">
                  <c:v>2201.8200000000002</c:v>
                </c:pt>
                <c:pt idx="5036">
                  <c:v>2201.893</c:v>
                </c:pt>
                <c:pt idx="5037">
                  <c:v>2202.8440000000001</c:v>
                </c:pt>
                <c:pt idx="5038">
                  <c:v>2203.1529999999998</c:v>
                </c:pt>
                <c:pt idx="5039">
                  <c:v>2202.5230000000001</c:v>
                </c:pt>
                <c:pt idx="5040">
                  <c:v>2203.2809999999999</c:v>
                </c:pt>
                <c:pt idx="5041">
                  <c:v>2202.8710000000001</c:v>
                </c:pt>
                <c:pt idx="5042">
                  <c:v>2204.0940000000001</c:v>
                </c:pt>
                <c:pt idx="5043">
                  <c:v>2204.027</c:v>
                </c:pt>
                <c:pt idx="5044">
                  <c:v>2204.6610000000001</c:v>
                </c:pt>
                <c:pt idx="5045">
                  <c:v>2204.364</c:v>
                </c:pt>
                <c:pt idx="5046">
                  <c:v>2204.877</c:v>
                </c:pt>
                <c:pt idx="5047">
                  <c:v>2204.5650000000001</c:v>
                </c:pt>
                <c:pt idx="5048">
                  <c:v>2205.6680000000001</c:v>
                </c:pt>
                <c:pt idx="5049">
                  <c:v>2205.6590000000001</c:v>
                </c:pt>
                <c:pt idx="5050">
                  <c:v>2205.0300000000002</c:v>
                </c:pt>
                <c:pt idx="5051">
                  <c:v>2205.1680000000001</c:v>
                </c:pt>
                <c:pt idx="5052">
                  <c:v>2205.7510000000002</c:v>
                </c:pt>
                <c:pt idx="5053">
                  <c:v>2205.547</c:v>
                </c:pt>
                <c:pt idx="5054">
                  <c:v>2205.6849999999999</c:v>
                </c:pt>
                <c:pt idx="5055">
                  <c:v>2206.2910000000002</c:v>
                </c:pt>
                <c:pt idx="5056">
                  <c:v>2206.377</c:v>
                </c:pt>
                <c:pt idx="5057">
                  <c:v>2207.0839999999998</c:v>
                </c:pt>
                <c:pt idx="5058">
                  <c:v>2206.8110000000001</c:v>
                </c:pt>
                <c:pt idx="5059">
                  <c:v>2207.5410000000002</c:v>
                </c:pt>
                <c:pt idx="5060">
                  <c:v>2207.9270000000001</c:v>
                </c:pt>
                <c:pt idx="5061">
                  <c:v>2208.5479999999998</c:v>
                </c:pt>
                <c:pt idx="5062">
                  <c:v>2208.5120000000002</c:v>
                </c:pt>
                <c:pt idx="5063">
                  <c:v>2208.6489999999999</c:v>
                </c:pt>
                <c:pt idx="5064">
                  <c:v>2208.8609999999999</c:v>
                </c:pt>
                <c:pt idx="5065">
                  <c:v>2209.77</c:v>
                </c:pt>
                <c:pt idx="5066">
                  <c:v>2209.2820000000002</c:v>
                </c:pt>
                <c:pt idx="5067">
                  <c:v>2209.5509999999999</c:v>
                </c:pt>
                <c:pt idx="5068">
                  <c:v>2210.0610000000001</c:v>
                </c:pt>
                <c:pt idx="5069">
                  <c:v>2209.7689999999998</c:v>
                </c:pt>
                <c:pt idx="5070">
                  <c:v>2211.2930000000001</c:v>
                </c:pt>
                <c:pt idx="5071">
                  <c:v>2210.0070000000001</c:v>
                </c:pt>
                <c:pt idx="5072">
                  <c:v>2211.61</c:v>
                </c:pt>
                <c:pt idx="5073">
                  <c:v>2211.5790000000002</c:v>
                </c:pt>
                <c:pt idx="5074">
                  <c:v>2212.0329999999999</c:v>
                </c:pt>
                <c:pt idx="5075">
                  <c:v>2211.7199999999998</c:v>
                </c:pt>
                <c:pt idx="5076">
                  <c:v>2213.4029999999998</c:v>
                </c:pt>
                <c:pt idx="5077">
                  <c:v>2213.4070000000002</c:v>
                </c:pt>
                <c:pt idx="5078">
                  <c:v>2213.223</c:v>
                </c:pt>
                <c:pt idx="5079">
                  <c:v>2213.0320000000002</c:v>
                </c:pt>
                <c:pt idx="5080">
                  <c:v>2212.9479999999999</c:v>
                </c:pt>
                <c:pt idx="5081">
                  <c:v>2213.7440000000001</c:v>
                </c:pt>
                <c:pt idx="5082">
                  <c:v>2213.6239999999998</c:v>
                </c:pt>
                <c:pt idx="5083">
                  <c:v>2215.1480000000001</c:v>
                </c:pt>
                <c:pt idx="5084">
                  <c:v>2213.8130000000001</c:v>
                </c:pt>
                <c:pt idx="5085">
                  <c:v>2214.0970000000002</c:v>
                </c:pt>
                <c:pt idx="5086">
                  <c:v>2213.748</c:v>
                </c:pt>
                <c:pt idx="5087">
                  <c:v>2213.942</c:v>
                </c:pt>
                <c:pt idx="5088">
                  <c:v>2214.183</c:v>
                </c:pt>
                <c:pt idx="5089">
                  <c:v>2214.1190000000001</c:v>
                </c:pt>
                <c:pt idx="5090">
                  <c:v>2214.8130000000001</c:v>
                </c:pt>
                <c:pt idx="5091">
                  <c:v>2215.1030000000001</c:v>
                </c:pt>
                <c:pt idx="5092">
                  <c:v>2215.1660000000002</c:v>
                </c:pt>
                <c:pt idx="5093">
                  <c:v>2215.6660000000002</c:v>
                </c:pt>
                <c:pt idx="5094">
                  <c:v>2215.7979999999998</c:v>
                </c:pt>
                <c:pt idx="5095">
                  <c:v>2216.0360000000001</c:v>
                </c:pt>
                <c:pt idx="5096">
                  <c:v>2217.09</c:v>
                </c:pt>
                <c:pt idx="5097">
                  <c:v>2216.6979999999999</c:v>
                </c:pt>
                <c:pt idx="5098">
                  <c:v>2216.587</c:v>
                </c:pt>
                <c:pt idx="5099">
                  <c:v>2217.3719999999998</c:v>
                </c:pt>
                <c:pt idx="5100">
                  <c:v>2216.4699999999998</c:v>
                </c:pt>
                <c:pt idx="5101">
                  <c:v>2216.701</c:v>
                </c:pt>
                <c:pt idx="5102">
                  <c:v>2216.7240000000002</c:v>
                </c:pt>
                <c:pt idx="5103">
                  <c:v>2217.1390000000001</c:v>
                </c:pt>
                <c:pt idx="5104">
                  <c:v>2217.076</c:v>
                </c:pt>
                <c:pt idx="5105">
                  <c:v>2217.8209999999999</c:v>
                </c:pt>
                <c:pt idx="5106">
                  <c:v>2217.7289999999998</c:v>
                </c:pt>
                <c:pt idx="5107">
                  <c:v>2219.2820000000002</c:v>
                </c:pt>
                <c:pt idx="5108">
                  <c:v>2218.9450000000002</c:v>
                </c:pt>
                <c:pt idx="5109">
                  <c:v>2218.8719999999998</c:v>
                </c:pt>
                <c:pt idx="5110">
                  <c:v>2218.335</c:v>
                </c:pt>
                <c:pt idx="5111">
                  <c:v>2218.8000000000002</c:v>
                </c:pt>
                <c:pt idx="5112">
                  <c:v>2218.7150000000001</c:v>
                </c:pt>
                <c:pt idx="5113">
                  <c:v>2218.049</c:v>
                </c:pt>
                <c:pt idx="5114">
                  <c:v>2218.837</c:v>
                </c:pt>
                <c:pt idx="5115">
                  <c:v>2219.6370000000002</c:v>
                </c:pt>
                <c:pt idx="5116">
                  <c:v>2219.297</c:v>
                </c:pt>
                <c:pt idx="5117">
                  <c:v>2219.2710000000002</c:v>
                </c:pt>
                <c:pt idx="5118">
                  <c:v>2220.8240000000001</c:v>
                </c:pt>
                <c:pt idx="5119">
                  <c:v>2219.8969999999999</c:v>
                </c:pt>
                <c:pt idx="5120">
                  <c:v>2219.973</c:v>
                </c:pt>
                <c:pt idx="5121">
                  <c:v>2221.0880000000002</c:v>
                </c:pt>
                <c:pt idx="5122">
                  <c:v>2220.915</c:v>
                </c:pt>
                <c:pt idx="5123">
                  <c:v>2221.163</c:v>
                </c:pt>
                <c:pt idx="5124">
                  <c:v>2221.5010000000002</c:v>
                </c:pt>
                <c:pt idx="5125">
                  <c:v>2222.5340000000001</c:v>
                </c:pt>
                <c:pt idx="5126">
                  <c:v>2221.6550000000002</c:v>
                </c:pt>
                <c:pt idx="5127">
                  <c:v>2222.3989999999999</c:v>
                </c:pt>
                <c:pt idx="5128">
                  <c:v>2222.0729999999999</c:v>
                </c:pt>
                <c:pt idx="5129">
                  <c:v>2222.192</c:v>
                </c:pt>
                <c:pt idx="5130">
                  <c:v>2223.357</c:v>
                </c:pt>
                <c:pt idx="5131">
                  <c:v>2223.0030000000002</c:v>
                </c:pt>
                <c:pt idx="5132">
                  <c:v>2222.98</c:v>
                </c:pt>
                <c:pt idx="5133">
                  <c:v>2222.86</c:v>
                </c:pt>
                <c:pt idx="5134">
                  <c:v>2223.4650000000001</c:v>
                </c:pt>
                <c:pt idx="5135">
                  <c:v>2224.1590000000001</c:v>
                </c:pt>
                <c:pt idx="5136">
                  <c:v>2223.7049999999999</c:v>
                </c:pt>
                <c:pt idx="5137">
                  <c:v>2224.8139999999999</c:v>
                </c:pt>
                <c:pt idx="5138">
                  <c:v>2223.4659999999999</c:v>
                </c:pt>
                <c:pt idx="5139">
                  <c:v>2224.1860000000001</c:v>
                </c:pt>
                <c:pt idx="5140">
                  <c:v>2225.2399999999998</c:v>
                </c:pt>
                <c:pt idx="5141">
                  <c:v>2224.6149999999998</c:v>
                </c:pt>
                <c:pt idx="5142">
                  <c:v>2225.0329999999999</c:v>
                </c:pt>
                <c:pt idx="5143">
                  <c:v>2224.8409999999999</c:v>
                </c:pt>
                <c:pt idx="5144">
                  <c:v>2225.1779999999999</c:v>
                </c:pt>
                <c:pt idx="5145">
                  <c:v>2226.047</c:v>
                </c:pt>
                <c:pt idx="5146">
                  <c:v>2226.3980000000001</c:v>
                </c:pt>
                <c:pt idx="5147">
                  <c:v>2226.152</c:v>
                </c:pt>
                <c:pt idx="5148">
                  <c:v>2225.9659999999999</c:v>
                </c:pt>
                <c:pt idx="5149">
                  <c:v>2226.6779999999999</c:v>
                </c:pt>
                <c:pt idx="5150">
                  <c:v>2227.2849999999999</c:v>
                </c:pt>
                <c:pt idx="5151">
                  <c:v>2227.357</c:v>
                </c:pt>
                <c:pt idx="5152">
                  <c:v>2227.3139999999999</c:v>
                </c:pt>
                <c:pt idx="5153">
                  <c:v>2227.2979999999998</c:v>
                </c:pt>
                <c:pt idx="5154">
                  <c:v>2225.7069999999999</c:v>
                </c:pt>
                <c:pt idx="5155">
                  <c:v>2226.4490000000001</c:v>
                </c:pt>
                <c:pt idx="5156">
                  <c:v>2227.1289999999999</c:v>
                </c:pt>
                <c:pt idx="5157">
                  <c:v>2227.0369999999998</c:v>
                </c:pt>
                <c:pt idx="5158">
                  <c:v>2226.5859999999998</c:v>
                </c:pt>
                <c:pt idx="5159">
                  <c:v>2227.2860000000001</c:v>
                </c:pt>
                <c:pt idx="5160">
                  <c:v>2226.5990000000002</c:v>
                </c:pt>
                <c:pt idx="5161">
                  <c:v>2226.6729999999998</c:v>
                </c:pt>
                <c:pt idx="5162">
                  <c:v>2226.5259999999998</c:v>
                </c:pt>
                <c:pt idx="5163">
                  <c:v>2225.9369999999999</c:v>
                </c:pt>
                <c:pt idx="5164">
                  <c:v>2226.7020000000002</c:v>
                </c:pt>
                <c:pt idx="5165">
                  <c:v>2226.373</c:v>
                </c:pt>
                <c:pt idx="5166">
                  <c:v>2225.4870000000001</c:v>
                </c:pt>
                <c:pt idx="5167">
                  <c:v>2226.0360000000001</c:v>
                </c:pt>
                <c:pt idx="5168">
                  <c:v>2225.895</c:v>
                </c:pt>
                <c:pt idx="5169">
                  <c:v>2226.864</c:v>
                </c:pt>
                <c:pt idx="5170">
                  <c:v>2225.8240000000001</c:v>
                </c:pt>
                <c:pt idx="5171">
                  <c:v>2225.3470000000002</c:v>
                </c:pt>
                <c:pt idx="5172">
                  <c:v>2224.3580000000002</c:v>
                </c:pt>
                <c:pt idx="5173">
                  <c:v>2224.1990000000001</c:v>
                </c:pt>
                <c:pt idx="5174">
                  <c:v>2224.1559999999999</c:v>
                </c:pt>
                <c:pt idx="5175">
                  <c:v>2224.2399999999998</c:v>
                </c:pt>
                <c:pt idx="5176">
                  <c:v>2224.5880000000002</c:v>
                </c:pt>
                <c:pt idx="5177">
                  <c:v>2224.42</c:v>
                </c:pt>
                <c:pt idx="5178">
                  <c:v>2224.328</c:v>
                </c:pt>
                <c:pt idx="5179">
                  <c:v>2224.0839999999998</c:v>
                </c:pt>
                <c:pt idx="5180">
                  <c:v>2224.279</c:v>
                </c:pt>
                <c:pt idx="5181">
                  <c:v>2224.06</c:v>
                </c:pt>
                <c:pt idx="5182">
                  <c:v>2223.7460000000001</c:v>
                </c:pt>
                <c:pt idx="5183">
                  <c:v>2224.6610000000001</c:v>
                </c:pt>
                <c:pt idx="5184">
                  <c:v>2224.4810000000002</c:v>
                </c:pt>
                <c:pt idx="5185">
                  <c:v>2224.2710000000002</c:v>
                </c:pt>
                <c:pt idx="5186">
                  <c:v>2224.7809999999999</c:v>
                </c:pt>
                <c:pt idx="5187">
                  <c:v>2224.567</c:v>
                </c:pt>
                <c:pt idx="5188">
                  <c:v>2224.5070000000001</c:v>
                </c:pt>
                <c:pt idx="5189">
                  <c:v>2224.174</c:v>
                </c:pt>
                <c:pt idx="5190">
                  <c:v>2224.9659999999999</c:v>
                </c:pt>
                <c:pt idx="5191">
                  <c:v>2225.6909999999998</c:v>
                </c:pt>
                <c:pt idx="5192">
                  <c:v>2225.826</c:v>
                </c:pt>
                <c:pt idx="5193">
                  <c:v>2225.7959999999998</c:v>
                </c:pt>
                <c:pt idx="5194">
                  <c:v>2226.5949999999998</c:v>
                </c:pt>
                <c:pt idx="5195">
                  <c:v>2226.712</c:v>
                </c:pt>
                <c:pt idx="5196">
                  <c:v>2224.5189999999998</c:v>
                </c:pt>
                <c:pt idx="5197">
                  <c:v>2227.326</c:v>
                </c:pt>
                <c:pt idx="5198">
                  <c:v>2227.2629999999999</c:v>
                </c:pt>
                <c:pt idx="5199">
                  <c:v>2227.1030000000001</c:v>
                </c:pt>
                <c:pt idx="5200">
                  <c:v>2226.9380000000001</c:v>
                </c:pt>
                <c:pt idx="5201">
                  <c:v>2227.0410000000002</c:v>
                </c:pt>
                <c:pt idx="5202">
                  <c:v>2227.0529999999999</c:v>
                </c:pt>
                <c:pt idx="5203">
                  <c:v>2226.3319999999999</c:v>
                </c:pt>
                <c:pt idx="5204">
                  <c:v>2228.1060000000002</c:v>
                </c:pt>
                <c:pt idx="5205">
                  <c:v>2228.1129999999998</c:v>
                </c:pt>
                <c:pt idx="5206">
                  <c:v>2228.8829999999998</c:v>
                </c:pt>
                <c:pt idx="5207">
                  <c:v>2228.625</c:v>
                </c:pt>
                <c:pt idx="5208">
                  <c:v>2228.8229999999999</c:v>
                </c:pt>
                <c:pt idx="5209">
                  <c:v>2228.3879999999999</c:v>
                </c:pt>
                <c:pt idx="5210">
                  <c:v>2228.9609999999998</c:v>
                </c:pt>
                <c:pt idx="5211">
                  <c:v>2228.88</c:v>
                </c:pt>
                <c:pt idx="5212">
                  <c:v>2228.61</c:v>
                </c:pt>
                <c:pt idx="5213">
                  <c:v>2229.4059999999999</c:v>
                </c:pt>
                <c:pt idx="5214">
                  <c:v>2229.105</c:v>
                </c:pt>
                <c:pt idx="5215">
                  <c:v>2229.4279999999999</c:v>
                </c:pt>
                <c:pt idx="5216">
                  <c:v>2229.4679999999998</c:v>
                </c:pt>
                <c:pt idx="5217">
                  <c:v>2230.002</c:v>
                </c:pt>
                <c:pt idx="5218">
                  <c:v>2229.5529999999999</c:v>
                </c:pt>
                <c:pt idx="5219">
                  <c:v>2229.0619999999999</c:v>
                </c:pt>
                <c:pt idx="5220">
                  <c:v>2230.2069999999999</c:v>
                </c:pt>
                <c:pt idx="5221">
                  <c:v>2230.98</c:v>
                </c:pt>
                <c:pt idx="5222">
                  <c:v>2230.4679999999998</c:v>
                </c:pt>
                <c:pt idx="5223">
                  <c:v>2230.8710000000001</c:v>
                </c:pt>
                <c:pt idx="5224">
                  <c:v>2231.1089999999999</c:v>
                </c:pt>
                <c:pt idx="5225">
                  <c:v>2230.8780000000002</c:v>
                </c:pt>
                <c:pt idx="5226">
                  <c:v>2230.8029999999999</c:v>
                </c:pt>
                <c:pt idx="5227">
                  <c:v>2230.84</c:v>
                </c:pt>
                <c:pt idx="5228">
                  <c:v>2230.94</c:v>
                </c:pt>
                <c:pt idx="5229">
                  <c:v>2231.6529999999998</c:v>
                </c:pt>
                <c:pt idx="5230">
                  <c:v>2231.8789999999999</c:v>
                </c:pt>
                <c:pt idx="5231">
                  <c:v>2232.2629999999999</c:v>
                </c:pt>
                <c:pt idx="5232">
                  <c:v>2231.9699999999998</c:v>
                </c:pt>
                <c:pt idx="5233">
                  <c:v>2232.154</c:v>
                </c:pt>
                <c:pt idx="5234">
                  <c:v>2233.2860000000001</c:v>
                </c:pt>
                <c:pt idx="5235">
                  <c:v>2233.3850000000002</c:v>
                </c:pt>
                <c:pt idx="5236">
                  <c:v>2234.0250000000001</c:v>
                </c:pt>
                <c:pt idx="5237">
                  <c:v>2233.1689999999999</c:v>
                </c:pt>
                <c:pt idx="5238">
                  <c:v>2233.8069999999998</c:v>
                </c:pt>
                <c:pt idx="5239">
                  <c:v>2233.7930000000001</c:v>
                </c:pt>
                <c:pt idx="5240">
                  <c:v>2233.6880000000001</c:v>
                </c:pt>
                <c:pt idx="5241">
                  <c:v>2234.2640000000001</c:v>
                </c:pt>
                <c:pt idx="5242">
                  <c:v>2234.2739999999999</c:v>
                </c:pt>
                <c:pt idx="5243">
                  <c:v>2234.6489999999999</c:v>
                </c:pt>
                <c:pt idx="5244">
                  <c:v>2235.1889999999999</c:v>
                </c:pt>
                <c:pt idx="5245">
                  <c:v>2235.4229999999998</c:v>
                </c:pt>
                <c:pt idx="5246">
                  <c:v>2234.9279999999999</c:v>
                </c:pt>
                <c:pt idx="5247">
                  <c:v>2235.2089999999998</c:v>
                </c:pt>
                <c:pt idx="5248">
                  <c:v>2235.1219999999998</c:v>
                </c:pt>
                <c:pt idx="5249">
                  <c:v>2236.1489999999999</c:v>
                </c:pt>
                <c:pt idx="5250">
                  <c:v>2236.4470000000001</c:v>
                </c:pt>
                <c:pt idx="5251">
                  <c:v>2236.7890000000002</c:v>
                </c:pt>
                <c:pt idx="5252">
                  <c:v>2236.355</c:v>
                </c:pt>
                <c:pt idx="5253">
                  <c:v>2236.6959999999999</c:v>
                </c:pt>
                <c:pt idx="5254">
                  <c:v>2236.5070000000001</c:v>
                </c:pt>
                <c:pt idx="5255">
                  <c:v>2237.8829999999998</c:v>
                </c:pt>
                <c:pt idx="5256">
                  <c:v>2238</c:v>
                </c:pt>
                <c:pt idx="5257">
                  <c:v>2237.48</c:v>
                </c:pt>
                <c:pt idx="5258">
                  <c:v>2238.585</c:v>
                </c:pt>
                <c:pt idx="5259">
                  <c:v>2237.498</c:v>
                </c:pt>
                <c:pt idx="5260">
                  <c:v>2238.5039999999999</c:v>
                </c:pt>
                <c:pt idx="5261">
                  <c:v>2239.308</c:v>
                </c:pt>
                <c:pt idx="5262">
                  <c:v>2239.1370000000002</c:v>
                </c:pt>
                <c:pt idx="5263">
                  <c:v>2239.848</c:v>
                </c:pt>
                <c:pt idx="5264">
                  <c:v>2239.7339999999999</c:v>
                </c:pt>
                <c:pt idx="5265">
                  <c:v>2239.6489999999999</c:v>
                </c:pt>
                <c:pt idx="5266">
                  <c:v>2240.029</c:v>
                </c:pt>
                <c:pt idx="5267">
                  <c:v>2240.3310000000001</c:v>
                </c:pt>
                <c:pt idx="5268">
                  <c:v>2239.9540000000002</c:v>
                </c:pt>
                <c:pt idx="5269">
                  <c:v>2240.8020000000001</c:v>
                </c:pt>
                <c:pt idx="5270">
                  <c:v>2240.9720000000002</c:v>
                </c:pt>
                <c:pt idx="5271">
                  <c:v>2241.569</c:v>
                </c:pt>
                <c:pt idx="5272">
                  <c:v>2241.797</c:v>
                </c:pt>
                <c:pt idx="5273">
                  <c:v>2240.569</c:v>
                </c:pt>
                <c:pt idx="5274">
                  <c:v>2241.951</c:v>
                </c:pt>
                <c:pt idx="5275">
                  <c:v>2240.5729999999999</c:v>
                </c:pt>
                <c:pt idx="5276">
                  <c:v>2241.047</c:v>
                </c:pt>
                <c:pt idx="5277">
                  <c:v>2239.8200000000002</c:v>
                </c:pt>
                <c:pt idx="5278">
                  <c:v>2239.902</c:v>
                </c:pt>
                <c:pt idx="5279">
                  <c:v>2240.0749999999998</c:v>
                </c:pt>
                <c:pt idx="5280">
                  <c:v>2240.5149999999999</c:v>
                </c:pt>
                <c:pt idx="5281">
                  <c:v>2240.962</c:v>
                </c:pt>
                <c:pt idx="5282">
                  <c:v>2240.703</c:v>
                </c:pt>
                <c:pt idx="5283">
                  <c:v>2240.5340000000001</c:v>
                </c:pt>
                <c:pt idx="5284">
                  <c:v>2241.3069999999998</c:v>
                </c:pt>
                <c:pt idx="5285">
                  <c:v>2241.2919999999999</c:v>
                </c:pt>
                <c:pt idx="5286">
                  <c:v>2240.9929999999999</c:v>
                </c:pt>
                <c:pt idx="5287">
                  <c:v>2241.6840000000002</c:v>
                </c:pt>
                <c:pt idx="5288">
                  <c:v>2241.6039999999998</c:v>
                </c:pt>
                <c:pt idx="5289">
                  <c:v>2240.7739999999999</c:v>
                </c:pt>
                <c:pt idx="5290">
                  <c:v>2242.1030000000001</c:v>
                </c:pt>
                <c:pt idx="5291">
                  <c:v>2242.7179999999998</c:v>
                </c:pt>
                <c:pt idx="5292">
                  <c:v>2243.337</c:v>
                </c:pt>
                <c:pt idx="5293">
                  <c:v>2242.5340000000001</c:v>
                </c:pt>
                <c:pt idx="5294">
                  <c:v>2242.6410000000001</c:v>
                </c:pt>
                <c:pt idx="5295">
                  <c:v>2242.9810000000002</c:v>
                </c:pt>
                <c:pt idx="5296">
                  <c:v>2242.9389999999999</c:v>
                </c:pt>
                <c:pt idx="5297">
                  <c:v>2243.2249999999999</c:v>
                </c:pt>
                <c:pt idx="5298">
                  <c:v>2243.7829999999999</c:v>
                </c:pt>
                <c:pt idx="5299">
                  <c:v>2245.2240000000002</c:v>
                </c:pt>
                <c:pt idx="5300">
                  <c:v>2244.4189999999999</c:v>
                </c:pt>
                <c:pt idx="5301">
                  <c:v>2243.857</c:v>
                </c:pt>
                <c:pt idx="5302">
                  <c:v>2245.3890000000001</c:v>
                </c:pt>
                <c:pt idx="5303">
                  <c:v>2244.7199999999998</c:v>
                </c:pt>
                <c:pt idx="5304">
                  <c:v>2245.607</c:v>
                </c:pt>
                <c:pt idx="5305">
                  <c:v>2244.8620000000001</c:v>
                </c:pt>
                <c:pt idx="5306">
                  <c:v>2246.056</c:v>
                </c:pt>
                <c:pt idx="5307">
                  <c:v>2245.877</c:v>
                </c:pt>
                <c:pt idx="5308">
                  <c:v>2246.3609999999999</c:v>
                </c:pt>
                <c:pt idx="5309">
                  <c:v>2246.5390000000002</c:v>
                </c:pt>
                <c:pt idx="5310">
                  <c:v>2246.2719999999999</c:v>
                </c:pt>
                <c:pt idx="5311">
                  <c:v>2246.9459999999999</c:v>
                </c:pt>
                <c:pt idx="5312">
                  <c:v>2246.335</c:v>
                </c:pt>
                <c:pt idx="5313">
                  <c:v>2247.558</c:v>
                </c:pt>
                <c:pt idx="5314">
                  <c:v>2247.011</c:v>
                </c:pt>
                <c:pt idx="5315">
                  <c:v>2246.518</c:v>
                </c:pt>
                <c:pt idx="5316">
                  <c:v>2248.1129999999998</c:v>
                </c:pt>
                <c:pt idx="5317">
                  <c:v>2247.2539999999999</c:v>
                </c:pt>
                <c:pt idx="5318">
                  <c:v>2246.27</c:v>
                </c:pt>
                <c:pt idx="5319">
                  <c:v>2245.4769999999999</c:v>
                </c:pt>
                <c:pt idx="5320">
                  <c:v>2246.9169999999999</c:v>
                </c:pt>
                <c:pt idx="5321">
                  <c:v>2247.2660000000001</c:v>
                </c:pt>
                <c:pt idx="5322">
                  <c:v>2247.8780000000002</c:v>
                </c:pt>
                <c:pt idx="5323">
                  <c:v>2246.9250000000002</c:v>
                </c:pt>
                <c:pt idx="5324">
                  <c:v>2246.4789999999998</c:v>
                </c:pt>
                <c:pt idx="5325">
                  <c:v>2247.4169999999999</c:v>
                </c:pt>
                <c:pt idx="5326">
                  <c:v>2247.9479999999999</c:v>
                </c:pt>
                <c:pt idx="5327">
                  <c:v>2248.62</c:v>
                </c:pt>
                <c:pt idx="5328">
                  <c:v>2246.6</c:v>
                </c:pt>
                <c:pt idx="5329">
                  <c:v>2247.9299999999998</c:v>
                </c:pt>
                <c:pt idx="5330">
                  <c:v>2247.306</c:v>
                </c:pt>
                <c:pt idx="5331">
                  <c:v>2247.9760000000001</c:v>
                </c:pt>
                <c:pt idx="5332">
                  <c:v>2247.7869999999998</c:v>
                </c:pt>
                <c:pt idx="5333">
                  <c:v>2248.1860000000001</c:v>
                </c:pt>
                <c:pt idx="5334">
                  <c:v>2248.2269999999999</c:v>
                </c:pt>
                <c:pt idx="5335">
                  <c:v>2249.6790000000001</c:v>
                </c:pt>
                <c:pt idx="5336">
                  <c:v>2249.192</c:v>
                </c:pt>
                <c:pt idx="5337">
                  <c:v>2248.7069999999999</c:v>
                </c:pt>
                <c:pt idx="5338">
                  <c:v>2249.0830000000001</c:v>
                </c:pt>
                <c:pt idx="5339">
                  <c:v>2249.2640000000001</c:v>
                </c:pt>
                <c:pt idx="5340">
                  <c:v>2248.9769999999999</c:v>
                </c:pt>
                <c:pt idx="5341">
                  <c:v>2249.5250000000001</c:v>
                </c:pt>
                <c:pt idx="5342">
                  <c:v>2250.0329999999999</c:v>
                </c:pt>
                <c:pt idx="5343">
                  <c:v>2250.2579999999998</c:v>
                </c:pt>
                <c:pt idx="5344">
                  <c:v>2250.02</c:v>
                </c:pt>
                <c:pt idx="5345">
                  <c:v>2249.779</c:v>
                </c:pt>
                <c:pt idx="5346">
                  <c:v>2250.163</c:v>
                </c:pt>
                <c:pt idx="5347">
                  <c:v>2249.8420000000001</c:v>
                </c:pt>
                <c:pt idx="5348">
                  <c:v>2250.922</c:v>
                </c:pt>
                <c:pt idx="5349">
                  <c:v>2251.0720000000001</c:v>
                </c:pt>
                <c:pt idx="5350">
                  <c:v>2250.9279999999999</c:v>
                </c:pt>
                <c:pt idx="5351">
                  <c:v>2250.9409999999998</c:v>
                </c:pt>
                <c:pt idx="5352">
                  <c:v>2251.2930000000001</c:v>
                </c:pt>
                <c:pt idx="5353">
                  <c:v>2251.79</c:v>
                </c:pt>
                <c:pt idx="5354">
                  <c:v>2252.2080000000001</c:v>
                </c:pt>
                <c:pt idx="5355">
                  <c:v>2251.6309999999999</c:v>
                </c:pt>
                <c:pt idx="5356">
                  <c:v>2252.4209999999998</c:v>
                </c:pt>
                <c:pt idx="5357">
                  <c:v>2252.482</c:v>
                </c:pt>
                <c:pt idx="5358">
                  <c:v>2252.8470000000002</c:v>
                </c:pt>
                <c:pt idx="5359">
                  <c:v>2252.3679999999999</c:v>
                </c:pt>
                <c:pt idx="5360">
                  <c:v>2252.616</c:v>
                </c:pt>
                <c:pt idx="5361">
                  <c:v>2252.38</c:v>
                </c:pt>
                <c:pt idx="5362">
                  <c:v>2253.0639999999999</c:v>
                </c:pt>
                <c:pt idx="5363">
                  <c:v>2252.002</c:v>
                </c:pt>
                <c:pt idx="5364">
                  <c:v>2253.123</c:v>
                </c:pt>
                <c:pt idx="5365">
                  <c:v>2253.384</c:v>
                </c:pt>
                <c:pt idx="5366">
                  <c:v>2253.607</c:v>
                </c:pt>
                <c:pt idx="5367">
                  <c:v>2253.6489999999999</c:v>
                </c:pt>
                <c:pt idx="5368">
                  <c:v>2253.6509999999998</c:v>
                </c:pt>
                <c:pt idx="5369">
                  <c:v>2253.886</c:v>
                </c:pt>
                <c:pt idx="5370">
                  <c:v>2253.5639999999999</c:v>
                </c:pt>
                <c:pt idx="5371">
                  <c:v>2254.9870000000001</c:v>
                </c:pt>
                <c:pt idx="5372">
                  <c:v>2253.877</c:v>
                </c:pt>
                <c:pt idx="5373">
                  <c:v>2254.3850000000002</c:v>
                </c:pt>
                <c:pt idx="5374">
                  <c:v>2253.7939999999999</c:v>
                </c:pt>
                <c:pt idx="5375">
                  <c:v>2254.8710000000001</c:v>
                </c:pt>
                <c:pt idx="5376">
                  <c:v>2253.8130000000001</c:v>
                </c:pt>
                <c:pt idx="5377">
                  <c:v>2254.8760000000002</c:v>
                </c:pt>
                <c:pt idx="5378">
                  <c:v>2255.1680000000001</c:v>
                </c:pt>
                <c:pt idx="5379">
                  <c:v>2255.3159999999998</c:v>
                </c:pt>
                <c:pt idx="5380">
                  <c:v>2255.5990000000002</c:v>
                </c:pt>
                <c:pt idx="5381">
                  <c:v>2255.5279999999998</c:v>
                </c:pt>
                <c:pt idx="5382">
                  <c:v>2255.8180000000002</c:v>
                </c:pt>
                <c:pt idx="5383">
                  <c:v>2256.076</c:v>
                </c:pt>
                <c:pt idx="5384">
                  <c:v>2256.1210000000001</c:v>
                </c:pt>
                <c:pt idx="5385">
                  <c:v>2256.384</c:v>
                </c:pt>
                <c:pt idx="5386">
                  <c:v>2256.982</c:v>
                </c:pt>
                <c:pt idx="5387">
                  <c:v>2256.739</c:v>
                </c:pt>
                <c:pt idx="5388">
                  <c:v>2256.989</c:v>
                </c:pt>
                <c:pt idx="5389">
                  <c:v>2257.136</c:v>
                </c:pt>
                <c:pt idx="5390">
                  <c:v>2258.1689999999999</c:v>
                </c:pt>
                <c:pt idx="5391">
                  <c:v>2257.761</c:v>
                </c:pt>
                <c:pt idx="5392">
                  <c:v>2257.7730000000001</c:v>
                </c:pt>
                <c:pt idx="5393">
                  <c:v>2258.6469999999999</c:v>
                </c:pt>
                <c:pt idx="5394">
                  <c:v>2258.6379999999999</c:v>
                </c:pt>
                <c:pt idx="5395">
                  <c:v>2259.1610000000001</c:v>
                </c:pt>
                <c:pt idx="5396">
                  <c:v>2258.21</c:v>
                </c:pt>
                <c:pt idx="5397">
                  <c:v>2259.3939999999998</c:v>
                </c:pt>
                <c:pt idx="5398">
                  <c:v>2259.038</c:v>
                </c:pt>
                <c:pt idx="5399">
                  <c:v>2258.1509999999998</c:v>
                </c:pt>
                <c:pt idx="5400">
                  <c:v>2258.5169999999998</c:v>
                </c:pt>
                <c:pt idx="5401">
                  <c:v>2259.7199999999998</c:v>
                </c:pt>
                <c:pt idx="5402">
                  <c:v>2259.402</c:v>
                </c:pt>
                <c:pt idx="5403">
                  <c:v>2259.61</c:v>
                </c:pt>
                <c:pt idx="5404">
                  <c:v>2260.194</c:v>
                </c:pt>
                <c:pt idx="5405">
                  <c:v>2260.933</c:v>
                </c:pt>
                <c:pt idx="5406">
                  <c:v>2261.1039999999998</c:v>
                </c:pt>
                <c:pt idx="5407">
                  <c:v>2260.413</c:v>
                </c:pt>
                <c:pt idx="5408">
                  <c:v>2260.0189999999998</c:v>
                </c:pt>
                <c:pt idx="5409">
                  <c:v>2260.2379999999998</c:v>
                </c:pt>
                <c:pt idx="5410">
                  <c:v>2260.4859999999999</c:v>
                </c:pt>
                <c:pt idx="5411">
                  <c:v>2260.335</c:v>
                </c:pt>
                <c:pt idx="5412">
                  <c:v>2261.2750000000001</c:v>
                </c:pt>
                <c:pt idx="5413">
                  <c:v>2260.3850000000002</c:v>
                </c:pt>
                <c:pt idx="5414">
                  <c:v>2260.9409999999998</c:v>
                </c:pt>
                <c:pt idx="5415">
                  <c:v>2260.9589999999998</c:v>
                </c:pt>
                <c:pt idx="5416">
                  <c:v>2261.328</c:v>
                </c:pt>
                <c:pt idx="5417">
                  <c:v>2261.0100000000002</c:v>
                </c:pt>
                <c:pt idx="5418">
                  <c:v>2260.34</c:v>
                </c:pt>
                <c:pt idx="5419">
                  <c:v>2261.7179999999998</c:v>
                </c:pt>
                <c:pt idx="5420">
                  <c:v>2260.3760000000002</c:v>
                </c:pt>
                <c:pt idx="5421">
                  <c:v>2259.0279999999998</c:v>
                </c:pt>
                <c:pt idx="5422">
                  <c:v>2260.0160000000001</c:v>
                </c:pt>
                <c:pt idx="5423">
                  <c:v>2259.6260000000002</c:v>
                </c:pt>
                <c:pt idx="5424">
                  <c:v>2259.9250000000002</c:v>
                </c:pt>
                <c:pt idx="5425">
                  <c:v>2260.0479999999998</c:v>
                </c:pt>
                <c:pt idx="5426">
                  <c:v>2258.56</c:v>
                </c:pt>
                <c:pt idx="5427">
                  <c:v>2259.2719999999999</c:v>
                </c:pt>
                <c:pt idx="5428">
                  <c:v>2259.6089999999999</c:v>
                </c:pt>
                <c:pt idx="5429">
                  <c:v>2259.277</c:v>
                </c:pt>
                <c:pt idx="5430">
                  <c:v>2258.933</c:v>
                </c:pt>
                <c:pt idx="5431">
                  <c:v>2259.4659999999999</c:v>
                </c:pt>
                <c:pt idx="5432">
                  <c:v>2260.2559999999999</c:v>
                </c:pt>
                <c:pt idx="5433">
                  <c:v>2260.0659999999998</c:v>
                </c:pt>
                <c:pt idx="5434">
                  <c:v>2259.7539999999999</c:v>
                </c:pt>
                <c:pt idx="5435">
                  <c:v>2260.4450000000002</c:v>
                </c:pt>
                <c:pt idx="5436">
                  <c:v>2260.8429999999998</c:v>
                </c:pt>
                <c:pt idx="5437">
                  <c:v>2260.64</c:v>
                </c:pt>
                <c:pt idx="5438">
                  <c:v>2260.6239999999998</c:v>
                </c:pt>
                <c:pt idx="5439">
                  <c:v>2260.2269999999999</c:v>
                </c:pt>
                <c:pt idx="5440">
                  <c:v>2260.7109999999998</c:v>
                </c:pt>
                <c:pt idx="5441">
                  <c:v>2259.6819999999998</c:v>
                </c:pt>
                <c:pt idx="5442">
                  <c:v>2259.62</c:v>
                </c:pt>
                <c:pt idx="5443">
                  <c:v>2260.5010000000002</c:v>
                </c:pt>
                <c:pt idx="5444">
                  <c:v>2259.5160000000001</c:v>
                </c:pt>
                <c:pt idx="5445">
                  <c:v>2259.71</c:v>
                </c:pt>
                <c:pt idx="5446">
                  <c:v>2254.4520000000002</c:v>
                </c:pt>
                <c:pt idx="5447">
                  <c:v>2255.1379999999999</c:v>
                </c:pt>
                <c:pt idx="5448">
                  <c:v>2254.6129999999998</c:v>
                </c:pt>
                <c:pt idx="5449">
                  <c:v>2255.3760000000002</c:v>
                </c:pt>
                <c:pt idx="5450">
                  <c:v>2255.2289999999998</c:v>
                </c:pt>
                <c:pt idx="5451">
                  <c:v>2254.7339999999999</c:v>
                </c:pt>
                <c:pt idx="5452">
                  <c:v>2255.395</c:v>
                </c:pt>
                <c:pt idx="5453">
                  <c:v>2255.7539999999999</c:v>
                </c:pt>
                <c:pt idx="5454">
                  <c:v>2256.3829999999998</c:v>
                </c:pt>
                <c:pt idx="5455">
                  <c:v>2255.6309999999999</c:v>
                </c:pt>
                <c:pt idx="5456">
                  <c:v>2255.6179999999999</c:v>
                </c:pt>
                <c:pt idx="5457">
                  <c:v>2256.498</c:v>
                </c:pt>
                <c:pt idx="5458">
                  <c:v>2256.3710000000001</c:v>
                </c:pt>
                <c:pt idx="5459">
                  <c:v>2256.683</c:v>
                </c:pt>
                <c:pt idx="5460">
                  <c:v>2256.8530000000001</c:v>
                </c:pt>
                <c:pt idx="5461">
                  <c:v>2256.6210000000001</c:v>
                </c:pt>
                <c:pt idx="5462">
                  <c:v>2257.3850000000002</c:v>
                </c:pt>
                <c:pt idx="5463">
                  <c:v>2257.7719999999999</c:v>
                </c:pt>
                <c:pt idx="5464">
                  <c:v>2257.2869999999998</c:v>
                </c:pt>
                <c:pt idx="5465">
                  <c:v>2257.4650000000001</c:v>
                </c:pt>
                <c:pt idx="5466">
                  <c:v>2257.2849999999999</c:v>
                </c:pt>
                <c:pt idx="5467">
                  <c:v>2258.5</c:v>
                </c:pt>
                <c:pt idx="5468">
                  <c:v>2257.8220000000001</c:v>
                </c:pt>
                <c:pt idx="5469">
                  <c:v>2259.0630000000001</c:v>
                </c:pt>
                <c:pt idx="5470">
                  <c:v>2258.75</c:v>
                </c:pt>
                <c:pt idx="5471">
                  <c:v>2258.9209999999998</c:v>
                </c:pt>
                <c:pt idx="5472">
                  <c:v>2258.174</c:v>
                </c:pt>
                <c:pt idx="5473">
                  <c:v>2257.4430000000002</c:v>
                </c:pt>
                <c:pt idx="5474">
                  <c:v>2259.4989999999998</c:v>
                </c:pt>
                <c:pt idx="5475">
                  <c:v>2258.9250000000002</c:v>
                </c:pt>
                <c:pt idx="5476">
                  <c:v>2258.8119999999999</c:v>
                </c:pt>
                <c:pt idx="5477">
                  <c:v>2259.0419999999999</c:v>
                </c:pt>
                <c:pt idx="5478">
                  <c:v>2259.1370000000002</c:v>
                </c:pt>
                <c:pt idx="5479">
                  <c:v>2259.83</c:v>
                </c:pt>
                <c:pt idx="5480">
                  <c:v>2259.8820000000001</c:v>
                </c:pt>
                <c:pt idx="5481">
                  <c:v>2259.6</c:v>
                </c:pt>
                <c:pt idx="5482">
                  <c:v>2260.3110000000001</c:v>
                </c:pt>
                <c:pt idx="5483">
                  <c:v>2259.2570000000001</c:v>
                </c:pt>
                <c:pt idx="5484">
                  <c:v>2260.2559999999999</c:v>
                </c:pt>
                <c:pt idx="5485">
                  <c:v>2260.17</c:v>
                </c:pt>
                <c:pt idx="5486">
                  <c:v>2260.799</c:v>
                </c:pt>
                <c:pt idx="5487">
                  <c:v>2260.6680000000001</c:v>
                </c:pt>
                <c:pt idx="5488">
                  <c:v>2261.1149999999998</c:v>
                </c:pt>
                <c:pt idx="5489">
                  <c:v>2261.7950000000001</c:v>
                </c:pt>
                <c:pt idx="5490">
                  <c:v>2262.279</c:v>
                </c:pt>
                <c:pt idx="5491">
                  <c:v>2262.2179999999998</c:v>
                </c:pt>
                <c:pt idx="5492">
                  <c:v>2262.0140000000001</c:v>
                </c:pt>
                <c:pt idx="5493">
                  <c:v>2262.846</c:v>
                </c:pt>
                <c:pt idx="5494">
                  <c:v>2262.1869999999999</c:v>
                </c:pt>
                <c:pt idx="5495">
                  <c:v>2263.1779999999999</c:v>
                </c:pt>
                <c:pt idx="5496">
                  <c:v>2263.0880000000002</c:v>
                </c:pt>
                <c:pt idx="5497">
                  <c:v>2263.692</c:v>
                </c:pt>
                <c:pt idx="5498">
                  <c:v>2262.8989999999999</c:v>
                </c:pt>
                <c:pt idx="5499">
                  <c:v>2264.0610000000001</c:v>
                </c:pt>
                <c:pt idx="5500">
                  <c:v>2264.0349999999999</c:v>
                </c:pt>
                <c:pt idx="5501">
                  <c:v>2264.59</c:v>
                </c:pt>
                <c:pt idx="5502">
                  <c:v>2263.3310000000001</c:v>
                </c:pt>
                <c:pt idx="5503">
                  <c:v>2263.5509999999999</c:v>
                </c:pt>
                <c:pt idx="5504">
                  <c:v>2262.817</c:v>
                </c:pt>
                <c:pt idx="5505">
                  <c:v>2262.4259999999999</c:v>
                </c:pt>
                <c:pt idx="5506">
                  <c:v>2262.8420000000001</c:v>
                </c:pt>
                <c:pt idx="5507">
                  <c:v>2262.4009999999998</c:v>
                </c:pt>
                <c:pt idx="5508">
                  <c:v>2263.1410000000001</c:v>
                </c:pt>
                <c:pt idx="5509">
                  <c:v>2263.038</c:v>
                </c:pt>
                <c:pt idx="5510">
                  <c:v>2262.6129999999998</c:v>
                </c:pt>
                <c:pt idx="5511">
                  <c:v>2262.4650000000001</c:v>
                </c:pt>
                <c:pt idx="5512">
                  <c:v>2264.1309999999999</c:v>
                </c:pt>
                <c:pt idx="5513">
                  <c:v>2264.5030000000002</c:v>
                </c:pt>
                <c:pt idx="5514">
                  <c:v>2264.326</c:v>
                </c:pt>
                <c:pt idx="5515">
                  <c:v>2264.4090000000001</c:v>
                </c:pt>
                <c:pt idx="5516">
                  <c:v>2264.7109999999998</c:v>
                </c:pt>
                <c:pt idx="5517">
                  <c:v>2264.855</c:v>
                </c:pt>
                <c:pt idx="5518">
                  <c:v>2264.7280000000001</c:v>
                </c:pt>
                <c:pt idx="5519">
                  <c:v>2266.0940000000001</c:v>
                </c:pt>
                <c:pt idx="5520">
                  <c:v>2265.4870000000001</c:v>
                </c:pt>
                <c:pt idx="5521">
                  <c:v>2264.585</c:v>
                </c:pt>
                <c:pt idx="5522">
                  <c:v>2264.5250000000001</c:v>
                </c:pt>
                <c:pt idx="5523">
                  <c:v>2265.0459999999998</c:v>
                </c:pt>
                <c:pt idx="5524">
                  <c:v>2265.6469999999999</c:v>
                </c:pt>
                <c:pt idx="5525">
                  <c:v>2265.9029999999998</c:v>
                </c:pt>
                <c:pt idx="5526">
                  <c:v>2265.7640000000001</c:v>
                </c:pt>
                <c:pt idx="5527">
                  <c:v>2266.6129999999998</c:v>
                </c:pt>
                <c:pt idx="5528">
                  <c:v>2266.6909999999998</c:v>
                </c:pt>
                <c:pt idx="5529">
                  <c:v>2266.9670000000001</c:v>
                </c:pt>
                <c:pt idx="5530">
                  <c:v>2266.3609999999999</c:v>
                </c:pt>
                <c:pt idx="5531">
                  <c:v>2267.335</c:v>
                </c:pt>
                <c:pt idx="5532">
                  <c:v>2266.4679999999998</c:v>
                </c:pt>
                <c:pt idx="5533">
                  <c:v>2267.674</c:v>
                </c:pt>
                <c:pt idx="5534">
                  <c:v>2267.326</c:v>
                </c:pt>
                <c:pt idx="5535">
                  <c:v>2267.377</c:v>
                </c:pt>
                <c:pt idx="5536">
                  <c:v>2268.9079999999999</c:v>
                </c:pt>
                <c:pt idx="5537">
                  <c:v>2267.5839999999998</c:v>
                </c:pt>
                <c:pt idx="5538">
                  <c:v>2269.2979999999998</c:v>
                </c:pt>
                <c:pt idx="5539">
                  <c:v>2268.7170000000001</c:v>
                </c:pt>
                <c:pt idx="5540">
                  <c:v>2268.739</c:v>
                </c:pt>
                <c:pt idx="5541">
                  <c:v>2269.1289999999999</c:v>
                </c:pt>
                <c:pt idx="5542">
                  <c:v>2269.0889999999999</c:v>
                </c:pt>
                <c:pt idx="5543">
                  <c:v>2269.1109999999999</c:v>
                </c:pt>
                <c:pt idx="5544">
                  <c:v>2269.922</c:v>
                </c:pt>
                <c:pt idx="5545">
                  <c:v>2269.114</c:v>
                </c:pt>
                <c:pt idx="5546">
                  <c:v>2270.451</c:v>
                </c:pt>
                <c:pt idx="5547">
                  <c:v>2269.9389999999999</c:v>
                </c:pt>
                <c:pt idx="5548">
                  <c:v>2270.9229999999998</c:v>
                </c:pt>
                <c:pt idx="5549">
                  <c:v>2270.2620000000002</c:v>
                </c:pt>
                <c:pt idx="5550">
                  <c:v>2271.6260000000002</c:v>
                </c:pt>
                <c:pt idx="5551">
                  <c:v>2266.672</c:v>
                </c:pt>
                <c:pt idx="5552">
                  <c:v>2266.64</c:v>
                </c:pt>
                <c:pt idx="5553">
                  <c:v>2264.712</c:v>
                </c:pt>
                <c:pt idx="5554">
                  <c:v>2263.9180000000001</c:v>
                </c:pt>
                <c:pt idx="5555">
                  <c:v>2263.5520000000001</c:v>
                </c:pt>
                <c:pt idx="5556">
                  <c:v>2264.5479999999998</c:v>
                </c:pt>
                <c:pt idx="5557">
                  <c:v>2264.2089999999998</c:v>
                </c:pt>
                <c:pt idx="5558">
                  <c:v>2264.5729999999999</c:v>
                </c:pt>
                <c:pt idx="5559">
                  <c:v>2264.5630000000001</c:v>
                </c:pt>
                <c:pt idx="5560">
                  <c:v>2264.346</c:v>
                </c:pt>
                <c:pt idx="5561">
                  <c:v>2263.62</c:v>
                </c:pt>
                <c:pt idx="5562">
                  <c:v>2258.2719999999999</c:v>
                </c:pt>
                <c:pt idx="5563">
                  <c:v>2258.5279999999998</c:v>
                </c:pt>
                <c:pt idx="5564">
                  <c:v>2256.569</c:v>
                </c:pt>
                <c:pt idx="5565">
                  <c:v>2256.62</c:v>
                </c:pt>
                <c:pt idx="5566">
                  <c:v>2254.2800000000002</c:v>
                </c:pt>
                <c:pt idx="5567">
                  <c:v>2255.598</c:v>
                </c:pt>
                <c:pt idx="5568">
                  <c:v>2253.136</c:v>
                </c:pt>
                <c:pt idx="5569">
                  <c:v>2255.107</c:v>
                </c:pt>
                <c:pt idx="5570">
                  <c:v>2253.8739999999998</c:v>
                </c:pt>
                <c:pt idx="5571">
                  <c:v>2253.5410000000002</c:v>
                </c:pt>
                <c:pt idx="5572">
                  <c:v>2254.1909999999998</c:v>
                </c:pt>
                <c:pt idx="5573">
                  <c:v>2253.9470000000001</c:v>
                </c:pt>
                <c:pt idx="5574">
                  <c:v>2254.0709999999999</c:v>
                </c:pt>
                <c:pt idx="5575">
                  <c:v>2253.3919999999998</c:v>
                </c:pt>
                <c:pt idx="5576">
                  <c:v>2252.7260000000001</c:v>
                </c:pt>
                <c:pt idx="5577">
                  <c:v>2253.2570000000001</c:v>
                </c:pt>
                <c:pt idx="5578">
                  <c:v>2253.4029999999998</c:v>
                </c:pt>
                <c:pt idx="5579">
                  <c:v>2253.7040000000002</c:v>
                </c:pt>
                <c:pt idx="5580">
                  <c:v>2253.5909999999999</c:v>
                </c:pt>
                <c:pt idx="5581">
                  <c:v>2253.8629999999998</c:v>
                </c:pt>
                <c:pt idx="5582">
                  <c:v>2253.0790000000002</c:v>
                </c:pt>
                <c:pt idx="5583">
                  <c:v>2253.3989999999999</c:v>
                </c:pt>
                <c:pt idx="5584">
                  <c:v>2253.1410000000001</c:v>
                </c:pt>
                <c:pt idx="5585">
                  <c:v>2252.8679999999999</c:v>
                </c:pt>
                <c:pt idx="5586">
                  <c:v>2252.3989999999999</c:v>
                </c:pt>
                <c:pt idx="5587">
                  <c:v>2252.0410000000002</c:v>
                </c:pt>
                <c:pt idx="5588">
                  <c:v>2251.6909999999998</c:v>
                </c:pt>
                <c:pt idx="5589">
                  <c:v>2250.5540000000001</c:v>
                </c:pt>
                <c:pt idx="5590">
                  <c:v>2251.54</c:v>
                </c:pt>
                <c:pt idx="5591">
                  <c:v>2251.3380000000002</c:v>
                </c:pt>
                <c:pt idx="5592">
                  <c:v>2251.9270000000001</c:v>
                </c:pt>
                <c:pt idx="5593">
                  <c:v>2251.663</c:v>
                </c:pt>
                <c:pt idx="5594">
                  <c:v>2250.846</c:v>
                </c:pt>
                <c:pt idx="5595">
                  <c:v>2252.0990000000002</c:v>
                </c:pt>
                <c:pt idx="5596">
                  <c:v>2251.817</c:v>
                </c:pt>
                <c:pt idx="5597">
                  <c:v>2251.212</c:v>
                </c:pt>
                <c:pt idx="5598">
                  <c:v>2252.1509999999998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A53-48A4-87EB-02BED76357B0}"/>
            </c:ext>
          </c:extLst>
        </c:ser>
        <c:ser>
          <c:idx val="2"/>
          <c:order val="2"/>
          <c:tx>
            <c:v>-8-32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'CTE-400-36-4-WEB-PP-32(Failure)'!$E$9:$E$6310</c:f>
              <c:numCache>
                <c:formatCode>General</c:formatCode>
                <c:ptCount val="6302"/>
                <c:pt idx="0">
                  <c:v>4.0000000000000003E-5</c:v>
                </c:pt>
                <c:pt idx="1">
                  <c:v>5.0000000000000002E-5</c:v>
                </c:pt>
                <c:pt idx="2">
                  <c:v>1E-4</c:v>
                </c:pt>
                <c:pt idx="3">
                  <c:v>1.2000000000000002E-4</c:v>
                </c:pt>
                <c:pt idx="4">
                  <c:v>1.4000000000000001E-4</c:v>
                </c:pt>
                <c:pt idx="5">
                  <c:v>1.8999999999999998E-4</c:v>
                </c:pt>
                <c:pt idx="6">
                  <c:v>2.1000000000000001E-4</c:v>
                </c:pt>
                <c:pt idx="7">
                  <c:v>2.5000000000000001E-4</c:v>
                </c:pt>
                <c:pt idx="8">
                  <c:v>2.7E-4</c:v>
                </c:pt>
                <c:pt idx="9">
                  <c:v>3.1999999999999997E-4</c:v>
                </c:pt>
                <c:pt idx="10">
                  <c:v>3.6000000000000002E-4</c:v>
                </c:pt>
                <c:pt idx="11">
                  <c:v>3.8999999999999999E-4</c:v>
                </c:pt>
                <c:pt idx="12">
                  <c:v>4.2999999999999999E-4</c:v>
                </c:pt>
                <c:pt idx="13">
                  <c:v>4.6000000000000001E-4</c:v>
                </c:pt>
                <c:pt idx="14">
                  <c:v>4.6999999999999999E-4</c:v>
                </c:pt>
                <c:pt idx="15">
                  <c:v>5.0000000000000001E-4</c:v>
                </c:pt>
                <c:pt idx="16">
                  <c:v>5.2999999999999998E-4</c:v>
                </c:pt>
                <c:pt idx="17">
                  <c:v>5.8E-4</c:v>
                </c:pt>
                <c:pt idx="18">
                  <c:v>6.3000000000000003E-4</c:v>
                </c:pt>
                <c:pt idx="19">
                  <c:v>6.3000000000000003E-4</c:v>
                </c:pt>
                <c:pt idx="20">
                  <c:v>6.8999999999999997E-4</c:v>
                </c:pt>
                <c:pt idx="21">
                  <c:v>7.5000000000000002E-4</c:v>
                </c:pt>
                <c:pt idx="22">
                  <c:v>8.0000000000000004E-4</c:v>
                </c:pt>
                <c:pt idx="23">
                  <c:v>8.3000000000000001E-4</c:v>
                </c:pt>
                <c:pt idx="24">
                  <c:v>8.4000000000000003E-4</c:v>
                </c:pt>
                <c:pt idx="25">
                  <c:v>8.7000000000000001E-4</c:v>
                </c:pt>
                <c:pt idx="26">
                  <c:v>8.9999999999999998E-4</c:v>
                </c:pt>
                <c:pt idx="27">
                  <c:v>9.3999999999999997E-4</c:v>
                </c:pt>
                <c:pt idx="28">
                  <c:v>9.5E-4</c:v>
                </c:pt>
                <c:pt idx="29">
                  <c:v>1.01E-3</c:v>
                </c:pt>
                <c:pt idx="30">
                  <c:v>1.0300000000000001E-3</c:v>
                </c:pt>
                <c:pt idx="31">
                  <c:v>1.0700000000000002E-3</c:v>
                </c:pt>
                <c:pt idx="32">
                  <c:v>1.09E-3</c:v>
                </c:pt>
                <c:pt idx="33">
                  <c:v>1.1200000000000001E-3</c:v>
                </c:pt>
                <c:pt idx="34">
                  <c:v>1.1800000000000001E-3</c:v>
                </c:pt>
                <c:pt idx="35">
                  <c:v>1.2100000000000001E-3</c:v>
                </c:pt>
                <c:pt idx="36">
                  <c:v>1.2300000000000002E-3</c:v>
                </c:pt>
                <c:pt idx="37">
                  <c:v>1.2800000000000001E-3</c:v>
                </c:pt>
                <c:pt idx="38">
                  <c:v>1.3000000000000002E-3</c:v>
                </c:pt>
                <c:pt idx="39">
                  <c:v>1.34E-3</c:v>
                </c:pt>
                <c:pt idx="40">
                  <c:v>1.3700000000000001E-3</c:v>
                </c:pt>
                <c:pt idx="41">
                  <c:v>1.3800000000000002E-3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1.4700000000000002E-3</c:v>
                </c:pt>
                <c:pt idx="45">
                  <c:v>1.5100000000000001E-3</c:v>
                </c:pt>
                <c:pt idx="46">
                  <c:v>1.5600000000000002E-3</c:v>
                </c:pt>
                <c:pt idx="47">
                  <c:v>1.5900000000000001E-3</c:v>
                </c:pt>
                <c:pt idx="48">
                  <c:v>1.6400000000000002E-3</c:v>
                </c:pt>
                <c:pt idx="49">
                  <c:v>1.67E-3</c:v>
                </c:pt>
                <c:pt idx="50">
                  <c:v>1.7000000000000001E-3</c:v>
                </c:pt>
                <c:pt idx="51">
                  <c:v>1.7300000000000002E-3</c:v>
                </c:pt>
                <c:pt idx="52">
                  <c:v>1.7800000000000001E-3</c:v>
                </c:pt>
                <c:pt idx="53">
                  <c:v>1.8100000000000002E-3</c:v>
                </c:pt>
                <c:pt idx="54">
                  <c:v>1.83E-3</c:v>
                </c:pt>
                <c:pt idx="55">
                  <c:v>1.8900000000000002E-3</c:v>
                </c:pt>
                <c:pt idx="56">
                  <c:v>1.91E-3</c:v>
                </c:pt>
                <c:pt idx="57">
                  <c:v>1.9500000000000001E-3</c:v>
                </c:pt>
                <c:pt idx="58">
                  <c:v>1.9599999999999999E-3</c:v>
                </c:pt>
                <c:pt idx="59">
                  <c:v>2.0200000000000001E-3</c:v>
                </c:pt>
                <c:pt idx="60">
                  <c:v>2.0600000000000002E-3</c:v>
                </c:pt>
                <c:pt idx="61">
                  <c:v>2.0700000000000002E-3</c:v>
                </c:pt>
                <c:pt idx="62">
                  <c:v>2.1099999999999999E-3</c:v>
                </c:pt>
                <c:pt idx="63">
                  <c:v>2.15E-3</c:v>
                </c:pt>
                <c:pt idx="64">
                  <c:v>2.1700000000000001E-3</c:v>
                </c:pt>
                <c:pt idx="65">
                  <c:v>2.2100000000000002E-3</c:v>
                </c:pt>
                <c:pt idx="66">
                  <c:v>2.2400000000000002E-3</c:v>
                </c:pt>
                <c:pt idx="67">
                  <c:v>2.3E-3</c:v>
                </c:pt>
                <c:pt idx="68">
                  <c:v>2.31E-3</c:v>
                </c:pt>
                <c:pt idx="69">
                  <c:v>2.3500000000000001E-3</c:v>
                </c:pt>
                <c:pt idx="70">
                  <c:v>2.4000000000000002E-3</c:v>
                </c:pt>
                <c:pt idx="71">
                  <c:v>2.4599999999999999E-3</c:v>
                </c:pt>
                <c:pt idx="72">
                  <c:v>2.47E-3</c:v>
                </c:pt>
                <c:pt idx="73">
                  <c:v>2.49E-3</c:v>
                </c:pt>
                <c:pt idx="74">
                  <c:v>2.5500000000000002E-3</c:v>
                </c:pt>
                <c:pt idx="75">
                  <c:v>2.5700000000000002E-3</c:v>
                </c:pt>
                <c:pt idx="76">
                  <c:v>2.5900000000000003E-3</c:v>
                </c:pt>
                <c:pt idx="77">
                  <c:v>2.63E-3</c:v>
                </c:pt>
                <c:pt idx="78">
                  <c:v>2.65E-3</c:v>
                </c:pt>
                <c:pt idx="79">
                  <c:v>2.6800000000000001E-3</c:v>
                </c:pt>
                <c:pt idx="80">
                  <c:v>2.7200000000000002E-3</c:v>
                </c:pt>
                <c:pt idx="81">
                  <c:v>2.7600000000000003E-3</c:v>
                </c:pt>
                <c:pt idx="82">
                  <c:v>2.8E-3</c:v>
                </c:pt>
                <c:pt idx="83">
                  <c:v>2.81E-3</c:v>
                </c:pt>
                <c:pt idx="84">
                  <c:v>2.8500000000000001E-3</c:v>
                </c:pt>
                <c:pt idx="85">
                  <c:v>2.8900000000000002E-3</c:v>
                </c:pt>
                <c:pt idx="86">
                  <c:v>2.9000000000000002E-3</c:v>
                </c:pt>
                <c:pt idx="87">
                  <c:v>2.9300000000000003E-3</c:v>
                </c:pt>
                <c:pt idx="88">
                  <c:v>2.97E-3</c:v>
                </c:pt>
                <c:pt idx="89">
                  <c:v>3.0000000000000001E-3</c:v>
                </c:pt>
                <c:pt idx="90">
                  <c:v>3.0600000000000002E-3</c:v>
                </c:pt>
                <c:pt idx="91">
                  <c:v>3.0900000000000003E-3</c:v>
                </c:pt>
                <c:pt idx="92">
                  <c:v>3.1199999999999999E-3</c:v>
                </c:pt>
                <c:pt idx="93">
                  <c:v>3.14E-3</c:v>
                </c:pt>
                <c:pt idx="94">
                  <c:v>3.1800000000000001E-3</c:v>
                </c:pt>
                <c:pt idx="95">
                  <c:v>3.2400000000000003E-3</c:v>
                </c:pt>
                <c:pt idx="96">
                  <c:v>3.2600000000000003E-3</c:v>
                </c:pt>
                <c:pt idx="97">
                  <c:v>3.32E-3</c:v>
                </c:pt>
                <c:pt idx="98">
                  <c:v>3.3300000000000001E-3</c:v>
                </c:pt>
                <c:pt idx="99">
                  <c:v>3.3400000000000001E-3</c:v>
                </c:pt>
                <c:pt idx="100">
                  <c:v>3.3800000000000002E-3</c:v>
                </c:pt>
                <c:pt idx="101">
                  <c:v>3.4100000000000003E-3</c:v>
                </c:pt>
                <c:pt idx="102">
                  <c:v>3.4399999999999999E-3</c:v>
                </c:pt>
                <c:pt idx="103">
                  <c:v>3.47E-3</c:v>
                </c:pt>
                <c:pt idx="104">
                  <c:v>3.49E-3</c:v>
                </c:pt>
                <c:pt idx="105">
                  <c:v>3.5200000000000001E-3</c:v>
                </c:pt>
                <c:pt idx="106">
                  <c:v>3.5600000000000002E-3</c:v>
                </c:pt>
                <c:pt idx="107">
                  <c:v>3.5900000000000003E-3</c:v>
                </c:pt>
                <c:pt idx="108">
                  <c:v>3.65E-3</c:v>
                </c:pt>
                <c:pt idx="109">
                  <c:v>3.6600000000000001E-3</c:v>
                </c:pt>
                <c:pt idx="110">
                  <c:v>3.7100000000000002E-3</c:v>
                </c:pt>
                <c:pt idx="111">
                  <c:v>3.7500000000000003E-3</c:v>
                </c:pt>
                <c:pt idx="112">
                  <c:v>3.82E-3</c:v>
                </c:pt>
                <c:pt idx="113">
                  <c:v>3.8400000000000001E-3</c:v>
                </c:pt>
                <c:pt idx="114">
                  <c:v>3.8800000000000002E-3</c:v>
                </c:pt>
                <c:pt idx="115">
                  <c:v>3.9100000000000003E-3</c:v>
                </c:pt>
                <c:pt idx="116">
                  <c:v>3.9299999999999995E-3</c:v>
                </c:pt>
                <c:pt idx="117">
                  <c:v>3.9900000000000005E-3</c:v>
                </c:pt>
                <c:pt idx="118">
                  <c:v>4.0000000000000001E-3</c:v>
                </c:pt>
                <c:pt idx="119">
                  <c:v>4.0400000000000002E-3</c:v>
                </c:pt>
                <c:pt idx="120">
                  <c:v>4.0699999999999998E-3</c:v>
                </c:pt>
                <c:pt idx="121">
                  <c:v>4.1000000000000003E-3</c:v>
                </c:pt>
                <c:pt idx="122">
                  <c:v>4.1400000000000005E-3</c:v>
                </c:pt>
                <c:pt idx="123">
                  <c:v>4.1900000000000001E-3</c:v>
                </c:pt>
                <c:pt idx="124">
                  <c:v>4.2100000000000002E-3</c:v>
                </c:pt>
                <c:pt idx="125">
                  <c:v>4.2300000000000003E-3</c:v>
                </c:pt>
                <c:pt idx="126">
                  <c:v>4.2700000000000004E-3</c:v>
                </c:pt>
                <c:pt idx="127">
                  <c:v>4.3E-3</c:v>
                </c:pt>
                <c:pt idx="128">
                  <c:v>4.3400000000000001E-3</c:v>
                </c:pt>
                <c:pt idx="129">
                  <c:v>4.3699999999999998E-3</c:v>
                </c:pt>
                <c:pt idx="130">
                  <c:v>4.4200000000000003E-3</c:v>
                </c:pt>
                <c:pt idx="131">
                  <c:v>4.4200000000000003E-3</c:v>
                </c:pt>
                <c:pt idx="132">
                  <c:v>4.4600000000000004E-3</c:v>
                </c:pt>
                <c:pt idx="133">
                  <c:v>4.5000000000000005E-3</c:v>
                </c:pt>
                <c:pt idx="134">
                  <c:v>4.5300000000000002E-3</c:v>
                </c:pt>
                <c:pt idx="135">
                  <c:v>4.5700000000000003E-3</c:v>
                </c:pt>
                <c:pt idx="136">
                  <c:v>4.5999999999999999E-3</c:v>
                </c:pt>
                <c:pt idx="137">
                  <c:v>4.64E-3</c:v>
                </c:pt>
                <c:pt idx="138">
                  <c:v>4.6699999999999997E-3</c:v>
                </c:pt>
                <c:pt idx="139">
                  <c:v>4.7200000000000002E-3</c:v>
                </c:pt>
                <c:pt idx="140">
                  <c:v>4.7200000000000002E-3</c:v>
                </c:pt>
                <c:pt idx="141">
                  <c:v>4.7699999999999999E-3</c:v>
                </c:pt>
                <c:pt idx="142">
                  <c:v>4.79E-3</c:v>
                </c:pt>
                <c:pt idx="143">
                  <c:v>4.8200000000000005E-3</c:v>
                </c:pt>
                <c:pt idx="144">
                  <c:v>4.8599999999999997E-3</c:v>
                </c:pt>
                <c:pt idx="145">
                  <c:v>4.8999999999999998E-3</c:v>
                </c:pt>
                <c:pt idx="146">
                  <c:v>4.9199999999999999E-3</c:v>
                </c:pt>
                <c:pt idx="147">
                  <c:v>4.9500000000000004E-3</c:v>
                </c:pt>
                <c:pt idx="148">
                  <c:v>4.9900000000000005E-3</c:v>
                </c:pt>
                <c:pt idx="149">
                  <c:v>5.0000000000000001E-3</c:v>
                </c:pt>
                <c:pt idx="150">
                  <c:v>5.0499999999999998E-3</c:v>
                </c:pt>
                <c:pt idx="151">
                  <c:v>5.0699999999999999E-3</c:v>
                </c:pt>
                <c:pt idx="152">
                  <c:v>5.1200000000000004E-3</c:v>
                </c:pt>
                <c:pt idx="153">
                  <c:v>5.1500000000000001E-3</c:v>
                </c:pt>
                <c:pt idx="154">
                  <c:v>5.1600000000000005E-3</c:v>
                </c:pt>
                <c:pt idx="155">
                  <c:v>5.1900000000000002E-3</c:v>
                </c:pt>
                <c:pt idx="156">
                  <c:v>5.2399999999999999E-3</c:v>
                </c:pt>
                <c:pt idx="157">
                  <c:v>5.28E-3</c:v>
                </c:pt>
                <c:pt idx="158">
                  <c:v>5.3200000000000001E-3</c:v>
                </c:pt>
                <c:pt idx="159">
                  <c:v>5.3499999999999997E-3</c:v>
                </c:pt>
                <c:pt idx="160">
                  <c:v>5.3699999999999998E-3</c:v>
                </c:pt>
                <c:pt idx="161">
                  <c:v>5.4000000000000003E-3</c:v>
                </c:pt>
                <c:pt idx="162">
                  <c:v>5.45E-3</c:v>
                </c:pt>
                <c:pt idx="163">
                  <c:v>5.47E-3</c:v>
                </c:pt>
                <c:pt idx="164">
                  <c:v>5.4999999999999997E-3</c:v>
                </c:pt>
                <c:pt idx="165">
                  <c:v>5.5399999999999998E-3</c:v>
                </c:pt>
                <c:pt idx="166">
                  <c:v>5.5599999999999998E-3</c:v>
                </c:pt>
                <c:pt idx="167">
                  <c:v>5.6100000000000004E-3</c:v>
                </c:pt>
                <c:pt idx="168">
                  <c:v>5.6300000000000005E-3</c:v>
                </c:pt>
                <c:pt idx="169">
                  <c:v>5.6800000000000002E-3</c:v>
                </c:pt>
                <c:pt idx="170">
                  <c:v>5.7000000000000002E-3</c:v>
                </c:pt>
                <c:pt idx="171">
                  <c:v>5.7299999999999999E-3</c:v>
                </c:pt>
                <c:pt idx="172">
                  <c:v>5.77E-3</c:v>
                </c:pt>
                <c:pt idx="173">
                  <c:v>5.8000000000000005E-3</c:v>
                </c:pt>
                <c:pt idx="174">
                  <c:v>5.8399999999999997E-3</c:v>
                </c:pt>
                <c:pt idx="175">
                  <c:v>5.8500000000000002E-3</c:v>
                </c:pt>
                <c:pt idx="176">
                  <c:v>5.8999999999999999E-3</c:v>
                </c:pt>
                <c:pt idx="177">
                  <c:v>5.94E-3</c:v>
                </c:pt>
                <c:pt idx="178">
                  <c:v>5.9700000000000005E-3</c:v>
                </c:pt>
                <c:pt idx="179">
                  <c:v>6.0099999999999997E-3</c:v>
                </c:pt>
                <c:pt idx="180">
                  <c:v>6.0499999999999998E-3</c:v>
                </c:pt>
                <c:pt idx="181">
                  <c:v>6.0800000000000003E-3</c:v>
                </c:pt>
                <c:pt idx="182">
                  <c:v>6.11E-3</c:v>
                </c:pt>
                <c:pt idx="183">
                  <c:v>6.1400000000000005E-3</c:v>
                </c:pt>
                <c:pt idx="184">
                  <c:v>6.1700000000000001E-3</c:v>
                </c:pt>
                <c:pt idx="185">
                  <c:v>6.2300000000000003E-3</c:v>
                </c:pt>
                <c:pt idx="186">
                  <c:v>6.2399999999999999E-3</c:v>
                </c:pt>
                <c:pt idx="187">
                  <c:v>6.2700000000000004E-3</c:v>
                </c:pt>
                <c:pt idx="188">
                  <c:v>6.3E-3</c:v>
                </c:pt>
                <c:pt idx="189">
                  <c:v>6.3400000000000001E-3</c:v>
                </c:pt>
                <c:pt idx="190">
                  <c:v>6.3699999999999998E-3</c:v>
                </c:pt>
                <c:pt idx="191">
                  <c:v>6.4000000000000003E-3</c:v>
                </c:pt>
                <c:pt idx="192">
                  <c:v>6.45E-3</c:v>
                </c:pt>
                <c:pt idx="193">
                  <c:v>6.4999999999999997E-3</c:v>
                </c:pt>
                <c:pt idx="194">
                  <c:v>6.5300000000000002E-3</c:v>
                </c:pt>
                <c:pt idx="195">
                  <c:v>6.5599999999999999E-3</c:v>
                </c:pt>
                <c:pt idx="196">
                  <c:v>6.5900000000000004E-3</c:v>
                </c:pt>
                <c:pt idx="197">
                  <c:v>6.6400000000000001E-3</c:v>
                </c:pt>
                <c:pt idx="198">
                  <c:v>6.6600000000000001E-3</c:v>
                </c:pt>
                <c:pt idx="199">
                  <c:v>6.7200000000000003E-3</c:v>
                </c:pt>
                <c:pt idx="200">
                  <c:v>6.7299999999999999E-3</c:v>
                </c:pt>
                <c:pt idx="201">
                  <c:v>6.7800000000000004E-3</c:v>
                </c:pt>
                <c:pt idx="202">
                  <c:v>6.8199999999999997E-3</c:v>
                </c:pt>
                <c:pt idx="203">
                  <c:v>6.8500000000000002E-3</c:v>
                </c:pt>
                <c:pt idx="204">
                  <c:v>6.8900000000000003E-3</c:v>
                </c:pt>
                <c:pt idx="205">
                  <c:v>6.9300000000000004E-3</c:v>
                </c:pt>
                <c:pt idx="206">
                  <c:v>6.96E-3</c:v>
                </c:pt>
                <c:pt idx="207">
                  <c:v>6.9899999999999997E-3</c:v>
                </c:pt>
                <c:pt idx="208">
                  <c:v>7.0099999999999997E-3</c:v>
                </c:pt>
                <c:pt idx="209">
                  <c:v>7.0600000000000003E-3</c:v>
                </c:pt>
                <c:pt idx="210">
                  <c:v>7.1000000000000004E-3</c:v>
                </c:pt>
                <c:pt idx="211">
                  <c:v>7.1200000000000005E-3</c:v>
                </c:pt>
                <c:pt idx="212">
                  <c:v>7.1500000000000001E-3</c:v>
                </c:pt>
                <c:pt idx="213">
                  <c:v>7.1999999999999998E-3</c:v>
                </c:pt>
                <c:pt idx="214">
                  <c:v>7.2199999999999999E-3</c:v>
                </c:pt>
                <c:pt idx="215">
                  <c:v>7.2500000000000004E-3</c:v>
                </c:pt>
                <c:pt idx="216">
                  <c:v>7.3100000000000005E-3</c:v>
                </c:pt>
                <c:pt idx="217">
                  <c:v>7.3299999999999997E-3</c:v>
                </c:pt>
                <c:pt idx="218">
                  <c:v>7.3499999999999998E-3</c:v>
                </c:pt>
                <c:pt idx="219">
                  <c:v>7.3899999999999999E-3</c:v>
                </c:pt>
                <c:pt idx="220">
                  <c:v>7.43E-3</c:v>
                </c:pt>
                <c:pt idx="221">
                  <c:v>7.4400000000000004E-3</c:v>
                </c:pt>
                <c:pt idx="222">
                  <c:v>7.4900000000000001E-3</c:v>
                </c:pt>
                <c:pt idx="223">
                  <c:v>7.5300000000000002E-3</c:v>
                </c:pt>
                <c:pt idx="224">
                  <c:v>7.5599999999999999E-3</c:v>
                </c:pt>
                <c:pt idx="225">
                  <c:v>7.5900000000000004E-3</c:v>
                </c:pt>
                <c:pt idx="226">
                  <c:v>7.62E-3</c:v>
                </c:pt>
                <c:pt idx="227">
                  <c:v>7.62E-3</c:v>
                </c:pt>
                <c:pt idx="228">
                  <c:v>7.6600000000000001E-3</c:v>
                </c:pt>
                <c:pt idx="229">
                  <c:v>7.7099999999999998E-3</c:v>
                </c:pt>
                <c:pt idx="230">
                  <c:v>7.77E-3</c:v>
                </c:pt>
                <c:pt idx="231">
                  <c:v>7.7800000000000005E-3</c:v>
                </c:pt>
                <c:pt idx="232">
                  <c:v>7.8199999999999988E-3</c:v>
                </c:pt>
                <c:pt idx="233">
                  <c:v>7.8499999999999993E-3</c:v>
                </c:pt>
                <c:pt idx="234">
                  <c:v>7.9000000000000008E-3</c:v>
                </c:pt>
                <c:pt idx="235">
                  <c:v>7.92E-3</c:v>
                </c:pt>
                <c:pt idx="236">
                  <c:v>7.9500000000000005E-3</c:v>
                </c:pt>
                <c:pt idx="237">
                  <c:v>7.9799999999999992E-3</c:v>
                </c:pt>
                <c:pt idx="238">
                  <c:v>8.0199999999999994E-3</c:v>
                </c:pt>
                <c:pt idx="239">
                  <c:v>8.0400000000000003E-3</c:v>
                </c:pt>
                <c:pt idx="240">
                  <c:v>8.0800000000000004E-3</c:v>
                </c:pt>
                <c:pt idx="241">
                  <c:v>8.1100000000000009E-3</c:v>
                </c:pt>
                <c:pt idx="242">
                  <c:v>8.1499999999999993E-3</c:v>
                </c:pt>
                <c:pt idx="243">
                  <c:v>8.1799999999999998E-3</c:v>
                </c:pt>
                <c:pt idx="244">
                  <c:v>8.2299999999999995E-3</c:v>
                </c:pt>
                <c:pt idx="245">
                  <c:v>8.2500000000000004E-3</c:v>
                </c:pt>
                <c:pt idx="246">
                  <c:v>8.3000000000000001E-3</c:v>
                </c:pt>
                <c:pt idx="247">
                  <c:v>8.3400000000000002E-3</c:v>
                </c:pt>
                <c:pt idx="248">
                  <c:v>8.3599999999999994E-3</c:v>
                </c:pt>
                <c:pt idx="249">
                  <c:v>8.3700000000000007E-3</c:v>
                </c:pt>
                <c:pt idx="250">
                  <c:v>8.3999999999999995E-3</c:v>
                </c:pt>
                <c:pt idx="251">
                  <c:v>8.4500000000000009E-3</c:v>
                </c:pt>
                <c:pt idx="252">
                  <c:v>8.4799999999999997E-3</c:v>
                </c:pt>
                <c:pt idx="253">
                  <c:v>8.5299999999999994E-3</c:v>
                </c:pt>
                <c:pt idx="254">
                  <c:v>8.5800000000000008E-3</c:v>
                </c:pt>
                <c:pt idx="255">
                  <c:v>8.6E-3</c:v>
                </c:pt>
                <c:pt idx="256">
                  <c:v>8.6400000000000001E-3</c:v>
                </c:pt>
                <c:pt idx="257">
                  <c:v>8.6499999999999997E-3</c:v>
                </c:pt>
                <c:pt idx="258">
                  <c:v>8.6800000000000002E-3</c:v>
                </c:pt>
                <c:pt idx="259">
                  <c:v>8.7200000000000003E-3</c:v>
                </c:pt>
                <c:pt idx="260">
                  <c:v>8.7500000000000008E-3</c:v>
                </c:pt>
                <c:pt idx="261">
                  <c:v>8.7799999999999996E-3</c:v>
                </c:pt>
                <c:pt idx="262">
                  <c:v>8.8100000000000001E-3</c:v>
                </c:pt>
                <c:pt idx="263">
                  <c:v>8.8500000000000002E-3</c:v>
                </c:pt>
                <c:pt idx="264">
                  <c:v>8.8800000000000007E-3</c:v>
                </c:pt>
                <c:pt idx="265">
                  <c:v>8.9099999999999995E-3</c:v>
                </c:pt>
                <c:pt idx="266">
                  <c:v>8.9499999999999996E-3</c:v>
                </c:pt>
                <c:pt idx="267">
                  <c:v>8.9899999999999997E-3</c:v>
                </c:pt>
                <c:pt idx="268">
                  <c:v>9.0399999999999994E-3</c:v>
                </c:pt>
                <c:pt idx="269">
                  <c:v>9.0399999999999994E-3</c:v>
                </c:pt>
                <c:pt idx="270">
                  <c:v>9.0799999999999995E-3</c:v>
                </c:pt>
                <c:pt idx="271">
                  <c:v>9.11E-3</c:v>
                </c:pt>
                <c:pt idx="272">
                  <c:v>9.1199999999999996E-3</c:v>
                </c:pt>
                <c:pt idx="273">
                  <c:v>9.1800000000000007E-3</c:v>
                </c:pt>
                <c:pt idx="274">
                  <c:v>9.1900000000000003E-3</c:v>
                </c:pt>
                <c:pt idx="275">
                  <c:v>9.2399999999999999E-3</c:v>
                </c:pt>
                <c:pt idx="276">
                  <c:v>9.2700000000000005E-3</c:v>
                </c:pt>
                <c:pt idx="277">
                  <c:v>9.3200000000000002E-3</c:v>
                </c:pt>
                <c:pt idx="278">
                  <c:v>9.3500000000000007E-3</c:v>
                </c:pt>
                <c:pt idx="279">
                  <c:v>9.3699999999999999E-3</c:v>
                </c:pt>
                <c:pt idx="280">
                  <c:v>9.4300000000000009E-3</c:v>
                </c:pt>
                <c:pt idx="281">
                  <c:v>9.4500000000000001E-3</c:v>
                </c:pt>
                <c:pt idx="282">
                  <c:v>9.4900000000000002E-3</c:v>
                </c:pt>
                <c:pt idx="283">
                  <c:v>9.4999999999999998E-3</c:v>
                </c:pt>
                <c:pt idx="284">
                  <c:v>9.5300000000000003E-3</c:v>
                </c:pt>
                <c:pt idx="285">
                  <c:v>9.5899999999999996E-3</c:v>
                </c:pt>
                <c:pt idx="286">
                  <c:v>9.6299999999999997E-3</c:v>
                </c:pt>
                <c:pt idx="287">
                  <c:v>9.6500000000000006E-3</c:v>
                </c:pt>
                <c:pt idx="288">
                  <c:v>9.6799999999999994E-3</c:v>
                </c:pt>
                <c:pt idx="289">
                  <c:v>9.7099999999999999E-3</c:v>
                </c:pt>
                <c:pt idx="290">
                  <c:v>9.75E-3</c:v>
                </c:pt>
                <c:pt idx="291">
                  <c:v>9.7700000000000009E-3</c:v>
                </c:pt>
                <c:pt idx="292">
                  <c:v>9.7900000000000001E-3</c:v>
                </c:pt>
                <c:pt idx="293">
                  <c:v>9.8300000000000002E-3</c:v>
                </c:pt>
                <c:pt idx="294">
                  <c:v>9.8799999999999999E-3</c:v>
                </c:pt>
                <c:pt idx="295">
                  <c:v>9.92E-3</c:v>
                </c:pt>
                <c:pt idx="296">
                  <c:v>9.9600000000000001E-3</c:v>
                </c:pt>
                <c:pt idx="297">
                  <c:v>9.9699999999999997E-3</c:v>
                </c:pt>
                <c:pt idx="298">
                  <c:v>9.9900000000000006E-3</c:v>
                </c:pt>
                <c:pt idx="299">
                  <c:v>1.0019999999999999E-2</c:v>
                </c:pt>
                <c:pt idx="300">
                  <c:v>1.008E-2</c:v>
                </c:pt>
                <c:pt idx="301">
                  <c:v>1.0120000000000001E-2</c:v>
                </c:pt>
                <c:pt idx="302">
                  <c:v>1.0160000000000001E-2</c:v>
                </c:pt>
                <c:pt idx="303">
                  <c:v>1.0200000000000001E-2</c:v>
                </c:pt>
                <c:pt idx="304">
                  <c:v>1.023E-2</c:v>
                </c:pt>
                <c:pt idx="305">
                  <c:v>1.026E-2</c:v>
                </c:pt>
                <c:pt idx="306">
                  <c:v>1.0280000000000001E-2</c:v>
                </c:pt>
                <c:pt idx="307">
                  <c:v>1.0330000000000001E-2</c:v>
                </c:pt>
                <c:pt idx="308">
                  <c:v>1.0359999999999999E-2</c:v>
                </c:pt>
                <c:pt idx="309">
                  <c:v>1.0410000000000001E-2</c:v>
                </c:pt>
                <c:pt idx="310">
                  <c:v>1.043E-2</c:v>
                </c:pt>
                <c:pt idx="311">
                  <c:v>1.0450000000000001E-2</c:v>
                </c:pt>
                <c:pt idx="312">
                  <c:v>1.0500000000000001E-2</c:v>
                </c:pt>
                <c:pt idx="313">
                  <c:v>1.0540000000000001E-2</c:v>
                </c:pt>
                <c:pt idx="314">
                  <c:v>1.056E-2</c:v>
                </c:pt>
                <c:pt idx="315">
                  <c:v>1.06E-2</c:v>
                </c:pt>
                <c:pt idx="316">
                  <c:v>1.064E-2</c:v>
                </c:pt>
                <c:pt idx="317">
                  <c:v>1.064E-2</c:v>
                </c:pt>
                <c:pt idx="318">
                  <c:v>1.069E-2</c:v>
                </c:pt>
                <c:pt idx="319">
                  <c:v>1.073E-2</c:v>
                </c:pt>
                <c:pt idx="320">
                  <c:v>1.076E-2</c:v>
                </c:pt>
                <c:pt idx="321">
                  <c:v>1.081E-2</c:v>
                </c:pt>
                <c:pt idx="322">
                  <c:v>1.0829999999999999E-2</c:v>
                </c:pt>
                <c:pt idx="323">
                  <c:v>1.0829999999999999E-2</c:v>
                </c:pt>
                <c:pt idx="324">
                  <c:v>1.0869999999999999E-2</c:v>
                </c:pt>
                <c:pt idx="325">
                  <c:v>1.089E-2</c:v>
                </c:pt>
                <c:pt idx="326">
                  <c:v>1.095E-2</c:v>
                </c:pt>
                <c:pt idx="327">
                  <c:v>1.0970000000000001E-2</c:v>
                </c:pt>
                <c:pt idx="328">
                  <c:v>1.1010000000000001E-2</c:v>
                </c:pt>
                <c:pt idx="329">
                  <c:v>1.1050000000000001E-2</c:v>
                </c:pt>
                <c:pt idx="330">
                  <c:v>1.106E-2</c:v>
                </c:pt>
                <c:pt idx="331">
                  <c:v>1.1129999999999999E-2</c:v>
                </c:pt>
                <c:pt idx="332">
                  <c:v>1.116E-2</c:v>
                </c:pt>
                <c:pt idx="333">
                  <c:v>1.12E-2</c:v>
                </c:pt>
                <c:pt idx="334">
                  <c:v>1.125E-2</c:v>
                </c:pt>
                <c:pt idx="335">
                  <c:v>1.1270000000000001E-2</c:v>
                </c:pt>
                <c:pt idx="336">
                  <c:v>1.132E-2</c:v>
                </c:pt>
                <c:pt idx="337">
                  <c:v>1.1339999999999999E-2</c:v>
                </c:pt>
                <c:pt idx="338">
                  <c:v>1.136E-2</c:v>
                </c:pt>
                <c:pt idx="339">
                  <c:v>1.142E-2</c:v>
                </c:pt>
                <c:pt idx="340">
                  <c:v>1.146E-2</c:v>
                </c:pt>
                <c:pt idx="341">
                  <c:v>1.1480000000000001E-2</c:v>
                </c:pt>
                <c:pt idx="342">
                  <c:v>1.149E-2</c:v>
                </c:pt>
                <c:pt idx="343">
                  <c:v>1.154E-2</c:v>
                </c:pt>
                <c:pt idx="344">
                  <c:v>1.1560000000000001E-2</c:v>
                </c:pt>
                <c:pt idx="345">
                  <c:v>1.158E-2</c:v>
                </c:pt>
                <c:pt idx="346">
                  <c:v>1.162E-2</c:v>
                </c:pt>
                <c:pt idx="347">
                  <c:v>1.166E-2</c:v>
                </c:pt>
                <c:pt idx="348">
                  <c:v>1.1690000000000001E-2</c:v>
                </c:pt>
                <c:pt idx="349">
                  <c:v>1.172E-2</c:v>
                </c:pt>
                <c:pt idx="350">
                  <c:v>1.176E-2</c:v>
                </c:pt>
                <c:pt idx="351">
                  <c:v>1.1770000000000001E-2</c:v>
                </c:pt>
                <c:pt idx="352">
                  <c:v>1.1820000000000001E-2</c:v>
                </c:pt>
                <c:pt idx="353">
                  <c:v>1.1849999999999999E-2</c:v>
                </c:pt>
                <c:pt idx="354">
                  <c:v>1.187E-2</c:v>
                </c:pt>
                <c:pt idx="355">
                  <c:v>1.192E-2</c:v>
                </c:pt>
                <c:pt idx="356">
                  <c:v>1.1950000000000001E-2</c:v>
                </c:pt>
                <c:pt idx="357">
                  <c:v>1.2E-2</c:v>
                </c:pt>
                <c:pt idx="358">
                  <c:v>1.201E-2</c:v>
                </c:pt>
                <c:pt idx="359">
                  <c:v>1.206E-2</c:v>
                </c:pt>
                <c:pt idx="360">
                  <c:v>1.2070000000000001E-2</c:v>
                </c:pt>
                <c:pt idx="361">
                  <c:v>1.2110000000000001E-2</c:v>
                </c:pt>
                <c:pt idx="362">
                  <c:v>1.2149999999999999E-2</c:v>
                </c:pt>
                <c:pt idx="363">
                  <c:v>1.2160000000000001E-2</c:v>
                </c:pt>
                <c:pt idx="364">
                  <c:v>1.2200000000000001E-2</c:v>
                </c:pt>
                <c:pt idx="365">
                  <c:v>1.226E-2</c:v>
                </c:pt>
                <c:pt idx="366">
                  <c:v>1.2279999999999999E-2</c:v>
                </c:pt>
                <c:pt idx="367">
                  <c:v>1.23E-2</c:v>
                </c:pt>
                <c:pt idx="368">
                  <c:v>1.231E-2</c:v>
                </c:pt>
                <c:pt idx="369">
                  <c:v>1.238E-2</c:v>
                </c:pt>
                <c:pt idx="370">
                  <c:v>1.243E-2</c:v>
                </c:pt>
                <c:pt idx="371">
                  <c:v>1.248E-2</c:v>
                </c:pt>
                <c:pt idx="372">
                  <c:v>1.2500000000000001E-2</c:v>
                </c:pt>
                <c:pt idx="373">
                  <c:v>1.251E-2</c:v>
                </c:pt>
                <c:pt idx="374">
                  <c:v>1.256E-2</c:v>
                </c:pt>
                <c:pt idx="375">
                  <c:v>1.259E-2</c:v>
                </c:pt>
                <c:pt idx="376">
                  <c:v>1.2619999999999999E-2</c:v>
                </c:pt>
                <c:pt idx="377">
                  <c:v>1.2659999999999999E-2</c:v>
                </c:pt>
                <c:pt idx="378">
                  <c:v>1.2699999999999999E-2</c:v>
                </c:pt>
                <c:pt idx="379">
                  <c:v>1.273E-2</c:v>
                </c:pt>
                <c:pt idx="380">
                  <c:v>1.2750000000000001E-2</c:v>
                </c:pt>
                <c:pt idx="381">
                  <c:v>1.2800000000000001E-2</c:v>
                </c:pt>
                <c:pt idx="382">
                  <c:v>1.282E-2</c:v>
                </c:pt>
                <c:pt idx="383">
                  <c:v>1.286E-2</c:v>
                </c:pt>
                <c:pt idx="384">
                  <c:v>1.291E-2</c:v>
                </c:pt>
                <c:pt idx="385">
                  <c:v>1.294E-2</c:v>
                </c:pt>
                <c:pt idx="386">
                  <c:v>1.2959999999999999E-2</c:v>
                </c:pt>
                <c:pt idx="387">
                  <c:v>1.3010000000000001E-2</c:v>
                </c:pt>
                <c:pt idx="388">
                  <c:v>1.303E-2</c:v>
                </c:pt>
                <c:pt idx="389">
                  <c:v>1.3050000000000001E-2</c:v>
                </c:pt>
                <c:pt idx="390">
                  <c:v>1.308E-2</c:v>
                </c:pt>
                <c:pt idx="391">
                  <c:v>1.311E-2</c:v>
                </c:pt>
                <c:pt idx="392">
                  <c:v>1.3169999999999999E-2</c:v>
                </c:pt>
                <c:pt idx="393">
                  <c:v>1.321E-2</c:v>
                </c:pt>
                <c:pt idx="394">
                  <c:v>1.324E-2</c:v>
                </c:pt>
                <c:pt idx="395">
                  <c:v>1.323E-2</c:v>
                </c:pt>
                <c:pt idx="396">
                  <c:v>1.3299999999999999E-2</c:v>
                </c:pt>
                <c:pt idx="397">
                  <c:v>1.332E-2</c:v>
                </c:pt>
                <c:pt idx="398">
                  <c:v>1.337E-2</c:v>
                </c:pt>
                <c:pt idx="399">
                  <c:v>1.337E-2</c:v>
                </c:pt>
                <c:pt idx="400">
                  <c:v>1.341E-2</c:v>
                </c:pt>
                <c:pt idx="401">
                  <c:v>1.3440000000000001E-2</c:v>
                </c:pt>
                <c:pt idx="402">
                  <c:v>1.3480000000000001E-2</c:v>
                </c:pt>
                <c:pt idx="403">
                  <c:v>1.3520000000000001E-2</c:v>
                </c:pt>
                <c:pt idx="404">
                  <c:v>1.3560000000000001E-2</c:v>
                </c:pt>
                <c:pt idx="405">
                  <c:v>1.357E-2</c:v>
                </c:pt>
                <c:pt idx="406">
                  <c:v>1.363E-2</c:v>
                </c:pt>
                <c:pt idx="407">
                  <c:v>1.363E-2</c:v>
                </c:pt>
                <c:pt idx="408">
                  <c:v>1.3690000000000001E-2</c:v>
                </c:pt>
                <c:pt idx="409">
                  <c:v>1.372E-2</c:v>
                </c:pt>
                <c:pt idx="410">
                  <c:v>1.374E-2</c:v>
                </c:pt>
                <c:pt idx="411">
                  <c:v>1.3769999999999999E-2</c:v>
                </c:pt>
                <c:pt idx="412">
                  <c:v>1.3809999999999999E-2</c:v>
                </c:pt>
                <c:pt idx="413">
                  <c:v>1.3849999999999999E-2</c:v>
                </c:pt>
                <c:pt idx="414">
                  <c:v>1.3900000000000001E-2</c:v>
                </c:pt>
                <c:pt idx="415">
                  <c:v>1.393E-2</c:v>
                </c:pt>
                <c:pt idx="416">
                  <c:v>1.397E-2</c:v>
                </c:pt>
                <c:pt idx="417">
                  <c:v>1.4E-2</c:v>
                </c:pt>
                <c:pt idx="418">
                  <c:v>1.4019999999999999E-2</c:v>
                </c:pt>
                <c:pt idx="419">
                  <c:v>1.4070000000000001E-2</c:v>
                </c:pt>
                <c:pt idx="420">
                  <c:v>1.4080000000000001E-2</c:v>
                </c:pt>
                <c:pt idx="421">
                  <c:v>1.4120000000000001E-2</c:v>
                </c:pt>
                <c:pt idx="422">
                  <c:v>1.4160000000000001E-2</c:v>
                </c:pt>
                <c:pt idx="423">
                  <c:v>1.418E-2</c:v>
                </c:pt>
                <c:pt idx="424">
                  <c:v>1.422E-2</c:v>
                </c:pt>
                <c:pt idx="425">
                  <c:v>1.4240000000000001E-2</c:v>
                </c:pt>
                <c:pt idx="426">
                  <c:v>1.427E-2</c:v>
                </c:pt>
                <c:pt idx="427">
                  <c:v>1.4330000000000001E-2</c:v>
                </c:pt>
                <c:pt idx="428">
                  <c:v>1.4370000000000001E-2</c:v>
                </c:pt>
                <c:pt idx="429">
                  <c:v>1.439E-2</c:v>
                </c:pt>
                <c:pt idx="430">
                  <c:v>1.443E-2</c:v>
                </c:pt>
                <c:pt idx="431">
                  <c:v>1.4449999999999999E-2</c:v>
                </c:pt>
                <c:pt idx="432">
                  <c:v>1.4500000000000001E-2</c:v>
                </c:pt>
                <c:pt idx="433">
                  <c:v>1.453E-2</c:v>
                </c:pt>
                <c:pt idx="434">
                  <c:v>1.455E-2</c:v>
                </c:pt>
                <c:pt idx="435">
                  <c:v>1.457E-2</c:v>
                </c:pt>
                <c:pt idx="436">
                  <c:v>1.46E-2</c:v>
                </c:pt>
                <c:pt idx="437">
                  <c:v>1.4670000000000001E-2</c:v>
                </c:pt>
                <c:pt idx="438">
                  <c:v>1.4670000000000001E-2</c:v>
                </c:pt>
                <c:pt idx="439">
                  <c:v>1.47E-2</c:v>
                </c:pt>
                <c:pt idx="440">
                  <c:v>1.474E-2</c:v>
                </c:pt>
                <c:pt idx="441">
                  <c:v>1.4800000000000001E-2</c:v>
                </c:pt>
                <c:pt idx="442">
                  <c:v>1.481E-2</c:v>
                </c:pt>
                <c:pt idx="443">
                  <c:v>1.485E-2</c:v>
                </c:pt>
                <c:pt idx="444">
                  <c:v>1.487E-2</c:v>
                </c:pt>
                <c:pt idx="445">
                  <c:v>1.4920000000000001E-2</c:v>
                </c:pt>
                <c:pt idx="446">
                  <c:v>1.494E-2</c:v>
                </c:pt>
                <c:pt idx="447">
                  <c:v>1.498E-2</c:v>
                </c:pt>
                <c:pt idx="448">
                  <c:v>1.4999999999999999E-2</c:v>
                </c:pt>
                <c:pt idx="449">
                  <c:v>1.504E-2</c:v>
                </c:pt>
                <c:pt idx="450">
                  <c:v>1.506E-2</c:v>
                </c:pt>
                <c:pt idx="451">
                  <c:v>1.508E-2</c:v>
                </c:pt>
                <c:pt idx="452">
                  <c:v>1.5129999999999999E-2</c:v>
                </c:pt>
                <c:pt idx="453">
                  <c:v>1.515E-2</c:v>
                </c:pt>
                <c:pt idx="454">
                  <c:v>1.5180000000000001E-2</c:v>
                </c:pt>
                <c:pt idx="455">
                  <c:v>1.521E-2</c:v>
                </c:pt>
                <c:pt idx="456">
                  <c:v>1.524E-2</c:v>
                </c:pt>
                <c:pt idx="457">
                  <c:v>1.5310000000000001E-2</c:v>
                </c:pt>
                <c:pt idx="458">
                  <c:v>1.533E-2</c:v>
                </c:pt>
                <c:pt idx="459">
                  <c:v>1.536E-2</c:v>
                </c:pt>
                <c:pt idx="460">
                  <c:v>1.54E-2</c:v>
                </c:pt>
                <c:pt idx="461">
                  <c:v>1.542E-2</c:v>
                </c:pt>
                <c:pt idx="462">
                  <c:v>1.546E-2</c:v>
                </c:pt>
                <c:pt idx="463">
                  <c:v>1.55E-2</c:v>
                </c:pt>
                <c:pt idx="464">
                  <c:v>1.554E-2</c:v>
                </c:pt>
                <c:pt idx="465">
                  <c:v>1.558E-2</c:v>
                </c:pt>
                <c:pt idx="466">
                  <c:v>1.562E-2</c:v>
                </c:pt>
                <c:pt idx="467">
                  <c:v>1.5629999999999998E-2</c:v>
                </c:pt>
                <c:pt idx="468">
                  <c:v>1.567E-2</c:v>
                </c:pt>
                <c:pt idx="469">
                  <c:v>1.5709999999999998E-2</c:v>
                </c:pt>
                <c:pt idx="470">
                  <c:v>1.5739999999999997E-2</c:v>
                </c:pt>
                <c:pt idx="471">
                  <c:v>1.5779999999999999E-2</c:v>
                </c:pt>
                <c:pt idx="472">
                  <c:v>1.5809999999999998E-2</c:v>
                </c:pt>
                <c:pt idx="473">
                  <c:v>1.585E-2</c:v>
                </c:pt>
                <c:pt idx="474">
                  <c:v>1.5879999999999998E-2</c:v>
                </c:pt>
                <c:pt idx="475">
                  <c:v>1.5899999999999997E-2</c:v>
                </c:pt>
                <c:pt idx="476">
                  <c:v>1.5959999999999998E-2</c:v>
                </c:pt>
                <c:pt idx="477">
                  <c:v>1.5959999999999998E-2</c:v>
                </c:pt>
                <c:pt idx="478">
                  <c:v>1.5999999999999997E-2</c:v>
                </c:pt>
                <c:pt idx="479">
                  <c:v>1.6049999999999998E-2</c:v>
                </c:pt>
                <c:pt idx="480">
                  <c:v>1.6059999999999998E-2</c:v>
                </c:pt>
                <c:pt idx="481">
                  <c:v>1.6139999999999998E-2</c:v>
                </c:pt>
                <c:pt idx="482">
                  <c:v>1.6139999999999998E-2</c:v>
                </c:pt>
                <c:pt idx="483">
                  <c:v>1.618E-2</c:v>
                </c:pt>
                <c:pt idx="484">
                  <c:v>1.6219999999999998E-2</c:v>
                </c:pt>
                <c:pt idx="485">
                  <c:v>1.6259999999999997E-2</c:v>
                </c:pt>
                <c:pt idx="486">
                  <c:v>1.6299999999999999E-2</c:v>
                </c:pt>
                <c:pt idx="487">
                  <c:v>1.6329999999999997E-2</c:v>
                </c:pt>
                <c:pt idx="488">
                  <c:v>1.636E-2</c:v>
                </c:pt>
                <c:pt idx="489">
                  <c:v>1.6379999999999999E-2</c:v>
                </c:pt>
                <c:pt idx="490">
                  <c:v>1.6419999999999997E-2</c:v>
                </c:pt>
                <c:pt idx="491">
                  <c:v>1.6449999999999999E-2</c:v>
                </c:pt>
                <c:pt idx="492">
                  <c:v>1.6479999999999998E-2</c:v>
                </c:pt>
                <c:pt idx="493">
                  <c:v>1.653E-2</c:v>
                </c:pt>
                <c:pt idx="494">
                  <c:v>1.6549999999999999E-2</c:v>
                </c:pt>
                <c:pt idx="495">
                  <c:v>1.6569999999999998E-2</c:v>
                </c:pt>
                <c:pt idx="496">
                  <c:v>1.661E-2</c:v>
                </c:pt>
                <c:pt idx="497">
                  <c:v>1.6649999999999998E-2</c:v>
                </c:pt>
                <c:pt idx="498">
                  <c:v>1.6669999999999997E-2</c:v>
                </c:pt>
                <c:pt idx="499">
                  <c:v>1.67E-2</c:v>
                </c:pt>
                <c:pt idx="500">
                  <c:v>1.6749999999999998E-2</c:v>
                </c:pt>
                <c:pt idx="501">
                  <c:v>1.6789999999999999E-2</c:v>
                </c:pt>
                <c:pt idx="502">
                  <c:v>1.6829999999999998E-2</c:v>
                </c:pt>
                <c:pt idx="503">
                  <c:v>1.686E-2</c:v>
                </c:pt>
                <c:pt idx="504">
                  <c:v>1.6899999999999998E-2</c:v>
                </c:pt>
                <c:pt idx="505">
                  <c:v>1.6939999999999997E-2</c:v>
                </c:pt>
                <c:pt idx="506">
                  <c:v>1.695E-2</c:v>
                </c:pt>
                <c:pt idx="507">
                  <c:v>1.6979999999999999E-2</c:v>
                </c:pt>
                <c:pt idx="508">
                  <c:v>1.7019999999999997E-2</c:v>
                </c:pt>
                <c:pt idx="509">
                  <c:v>1.7069999999999998E-2</c:v>
                </c:pt>
                <c:pt idx="510">
                  <c:v>1.7079999999999998E-2</c:v>
                </c:pt>
                <c:pt idx="511">
                  <c:v>1.7129999999999999E-2</c:v>
                </c:pt>
                <c:pt idx="512">
                  <c:v>1.7149999999999999E-2</c:v>
                </c:pt>
                <c:pt idx="513">
                  <c:v>1.7179999999999997E-2</c:v>
                </c:pt>
                <c:pt idx="514">
                  <c:v>1.7229999999999999E-2</c:v>
                </c:pt>
                <c:pt idx="515">
                  <c:v>1.7269999999999997E-2</c:v>
                </c:pt>
                <c:pt idx="516">
                  <c:v>1.7299999999999999E-2</c:v>
                </c:pt>
                <c:pt idx="517">
                  <c:v>1.7329999999999998E-2</c:v>
                </c:pt>
                <c:pt idx="518">
                  <c:v>1.7349999999999997E-2</c:v>
                </c:pt>
                <c:pt idx="519">
                  <c:v>1.7389999999999999E-2</c:v>
                </c:pt>
                <c:pt idx="520">
                  <c:v>1.7409999999999998E-2</c:v>
                </c:pt>
                <c:pt idx="521">
                  <c:v>1.746E-2</c:v>
                </c:pt>
                <c:pt idx="522">
                  <c:v>1.7479999999999999E-2</c:v>
                </c:pt>
                <c:pt idx="523">
                  <c:v>1.7529999999999997E-2</c:v>
                </c:pt>
                <c:pt idx="524">
                  <c:v>1.754E-2</c:v>
                </c:pt>
                <c:pt idx="525">
                  <c:v>1.7609999999999997E-2</c:v>
                </c:pt>
                <c:pt idx="526">
                  <c:v>1.7619999999999997E-2</c:v>
                </c:pt>
                <c:pt idx="527">
                  <c:v>1.763E-2</c:v>
                </c:pt>
                <c:pt idx="528">
                  <c:v>1.7669999999999998E-2</c:v>
                </c:pt>
                <c:pt idx="529">
                  <c:v>1.7699999999999997E-2</c:v>
                </c:pt>
                <c:pt idx="530">
                  <c:v>1.772E-2</c:v>
                </c:pt>
                <c:pt idx="531">
                  <c:v>1.7759999999999998E-2</c:v>
                </c:pt>
                <c:pt idx="532">
                  <c:v>1.7809999999999999E-2</c:v>
                </c:pt>
                <c:pt idx="533">
                  <c:v>1.7849999999999998E-2</c:v>
                </c:pt>
                <c:pt idx="534">
                  <c:v>1.7869999999999997E-2</c:v>
                </c:pt>
                <c:pt idx="535">
                  <c:v>1.7909999999999999E-2</c:v>
                </c:pt>
                <c:pt idx="536">
                  <c:v>1.7929999999999998E-2</c:v>
                </c:pt>
                <c:pt idx="537">
                  <c:v>1.797E-2</c:v>
                </c:pt>
                <c:pt idx="538">
                  <c:v>1.8039999999999997E-2</c:v>
                </c:pt>
                <c:pt idx="539">
                  <c:v>1.806E-2</c:v>
                </c:pt>
                <c:pt idx="540">
                  <c:v>1.8099999999999998E-2</c:v>
                </c:pt>
                <c:pt idx="541">
                  <c:v>1.8119999999999997E-2</c:v>
                </c:pt>
                <c:pt idx="542">
                  <c:v>1.8149999999999999E-2</c:v>
                </c:pt>
                <c:pt idx="543">
                  <c:v>1.8189999999999998E-2</c:v>
                </c:pt>
                <c:pt idx="544">
                  <c:v>1.8239999999999999E-2</c:v>
                </c:pt>
                <c:pt idx="545">
                  <c:v>1.8239999999999999E-2</c:v>
                </c:pt>
                <c:pt idx="546">
                  <c:v>1.8289999999999997E-2</c:v>
                </c:pt>
                <c:pt idx="547">
                  <c:v>1.8299999999999997E-2</c:v>
                </c:pt>
                <c:pt idx="548">
                  <c:v>1.8339999999999999E-2</c:v>
                </c:pt>
                <c:pt idx="549">
                  <c:v>1.8359999999999998E-2</c:v>
                </c:pt>
                <c:pt idx="550">
                  <c:v>1.84E-2</c:v>
                </c:pt>
                <c:pt idx="551">
                  <c:v>1.8449999999999998E-2</c:v>
                </c:pt>
                <c:pt idx="552">
                  <c:v>1.8499999999999999E-2</c:v>
                </c:pt>
                <c:pt idx="553">
                  <c:v>1.8499999999999999E-2</c:v>
                </c:pt>
                <c:pt idx="554">
                  <c:v>1.8549999999999997E-2</c:v>
                </c:pt>
                <c:pt idx="555">
                  <c:v>1.8599999999999998E-2</c:v>
                </c:pt>
                <c:pt idx="556">
                  <c:v>1.8629999999999997E-2</c:v>
                </c:pt>
                <c:pt idx="557">
                  <c:v>1.865E-2</c:v>
                </c:pt>
                <c:pt idx="558">
                  <c:v>1.8689999999999998E-2</c:v>
                </c:pt>
                <c:pt idx="559">
                  <c:v>1.8719999999999997E-2</c:v>
                </c:pt>
                <c:pt idx="560">
                  <c:v>1.8749999999999999E-2</c:v>
                </c:pt>
                <c:pt idx="561">
                  <c:v>1.8799999999999997E-2</c:v>
                </c:pt>
                <c:pt idx="562">
                  <c:v>1.882E-2</c:v>
                </c:pt>
                <c:pt idx="563">
                  <c:v>1.8869999999999998E-2</c:v>
                </c:pt>
                <c:pt idx="564">
                  <c:v>1.8899999999999997E-2</c:v>
                </c:pt>
                <c:pt idx="565">
                  <c:v>1.8919999999999999E-2</c:v>
                </c:pt>
                <c:pt idx="566">
                  <c:v>1.8949999999999998E-2</c:v>
                </c:pt>
                <c:pt idx="567">
                  <c:v>1.899E-2</c:v>
                </c:pt>
                <c:pt idx="568">
                  <c:v>1.9009999999999999E-2</c:v>
                </c:pt>
                <c:pt idx="569">
                  <c:v>1.9039999999999998E-2</c:v>
                </c:pt>
                <c:pt idx="570">
                  <c:v>1.9099999999999999E-2</c:v>
                </c:pt>
                <c:pt idx="571">
                  <c:v>1.9109999999999999E-2</c:v>
                </c:pt>
                <c:pt idx="572">
                  <c:v>1.916E-2</c:v>
                </c:pt>
                <c:pt idx="573">
                  <c:v>1.9179999999999999E-2</c:v>
                </c:pt>
                <c:pt idx="574">
                  <c:v>1.9219999999999998E-2</c:v>
                </c:pt>
                <c:pt idx="575">
                  <c:v>1.9239999999999997E-2</c:v>
                </c:pt>
                <c:pt idx="576">
                  <c:v>1.9289999999999998E-2</c:v>
                </c:pt>
                <c:pt idx="577">
                  <c:v>1.9349999999999999E-2</c:v>
                </c:pt>
                <c:pt idx="578">
                  <c:v>1.9369999999999998E-2</c:v>
                </c:pt>
                <c:pt idx="579">
                  <c:v>1.9409999999999997E-2</c:v>
                </c:pt>
                <c:pt idx="580">
                  <c:v>1.942E-2</c:v>
                </c:pt>
                <c:pt idx="581">
                  <c:v>1.9469999999999998E-2</c:v>
                </c:pt>
                <c:pt idx="582">
                  <c:v>1.9489999999999997E-2</c:v>
                </c:pt>
                <c:pt idx="583">
                  <c:v>1.9529999999999999E-2</c:v>
                </c:pt>
                <c:pt idx="584">
                  <c:v>1.9579999999999997E-2</c:v>
                </c:pt>
                <c:pt idx="585">
                  <c:v>1.9609999999999999E-2</c:v>
                </c:pt>
                <c:pt idx="586">
                  <c:v>1.9619999999999999E-2</c:v>
                </c:pt>
                <c:pt idx="587">
                  <c:v>1.968E-2</c:v>
                </c:pt>
                <c:pt idx="588">
                  <c:v>1.968E-2</c:v>
                </c:pt>
                <c:pt idx="589">
                  <c:v>1.9739999999999997E-2</c:v>
                </c:pt>
                <c:pt idx="590">
                  <c:v>1.976E-2</c:v>
                </c:pt>
                <c:pt idx="591">
                  <c:v>1.9819999999999997E-2</c:v>
                </c:pt>
                <c:pt idx="592">
                  <c:v>1.9829999999999997E-2</c:v>
                </c:pt>
                <c:pt idx="593">
                  <c:v>1.9859999999999999E-2</c:v>
                </c:pt>
                <c:pt idx="594">
                  <c:v>1.9909999999999997E-2</c:v>
                </c:pt>
                <c:pt idx="595">
                  <c:v>1.993E-2</c:v>
                </c:pt>
                <c:pt idx="596">
                  <c:v>1.9939999999999999E-2</c:v>
                </c:pt>
                <c:pt idx="597">
                  <c:v>2.001E-2</c:v>
                </c:pt>
                <c:pt idx="598">
                  <c:v>2.002E-2</c:v>
                </c:pt>
                <c:pt idx="599">
                  <c:v>2.0069999999999998E-2</c:v>
                </c:pt>
                <c:pt idx="600">
                  <c:v>2.0089999999999997E-2</c:v>
                </c:pt>
                <c:pt idx="601">
                  <c:v>2.0109999999999999E-2</c:v>
                </c:pt>
                <c:pt idx="602">
                  <c:v>2.0139999999999998E-2</c:v>
                </c:pt>
                <c:pt idx="603">
                  <c:v>2.019E-2</c:v>
                </c:pt>
                <c:pt idx="604">
                  <c:v>2.0199999999999999E-2</c:v>
                </c:pt>
                <c:pt idx="605">
                  <c:v>2.0229999999999998E-2</c:v>
                </c:pt>
                <c:pt idx="606">
                  <c:v>2.0259999999999997E-2</c:v>
                </c:pt>
                <c:pt idx="607">
                  <c:v>2.0289999999999999E-2</c:v>
                </c:pt>
                <c:pt idx="608">
                  <c:v>2.0339999999999997E-2</c:v>
                </c:pt>
                <c:pt idx="609">
                  <c:v>2.0369999999999999E-2</c:v>
                </c:pt>
                <c:pt idx="610">
                  <c:v>2.0419999999999997E-2</c:v>
                </c:pt>
                <c:pt idx="611">
                  <c:v>2.044E-2</c:v>
                </c:pt>
                <c:pt idx="612">
                  <c:v>2.0459999999999999E-2</c:v>
                </c:pt>
                <c:pt idx="613">
                  <c:v>2.0499999999999997E-2</c:v>
                </c:pt>
                <c:pt idx="614">
                  <c:v>2.0509999999999997E-2</c:v>
                </c:pt>
                <c:pt idx="615">
                  <c:v>2.0559999999999998E-2</c:v>
                </c:pt>
                <c:pt idx="616">
                  <c:v>2.061E-2</c:v>
                </c:pt>
                <c:pt idx="617">
                  <c:v>2.0629999999999999E-2</c:v>
                </c:pt>
                <c:pt idx="618">
                  <c:v>2.0679999999999997E-2</c:v>
                </c:pt>
                <c:pt idx="619">
                  <c:v>2.069E-2</c:v>
                </c:pt>
                <c:pt idx="620">
                  <c:v>2.0739999999999998E-2</c:v>
                </c:pt>
                <c:pt idx="621">
                  <c:v>2.078E-2</c:v>
                </c:pt>
                <c:pt idx="622">
                  <c:v>2.0809999999999999E-2</c:v>
                </c:pt>
                <c:pt idx="623">
                  <c:v>2.0829999999999998E-2</c:v>
                </c:pt>
                <c:pt idx="624">
                  <c:v>2.086E-2</c:v>
                </c:pt>
                <c:pt idx="625">
                  <c:v>2.0899999999999998E-2</c:v>
                </c:pt>
                <c:pt idx="626">
                  <c:v>2.0959999999999999E-2</c:v>
                </c:pt>
                <c:pt idx="627">
                  <c:v>2.0989999999999998E-2</c:v>
                </c:pt>
                <c:pt idx="628">
                  <c:v>2.104E-2</c:v>
                </c:pt>
                <c:pt idx="629">
                  <c:v>2.1069999999999998E-2</c:v>
                </c:pt>
                <c:pt idx="630">
                  <c:v>2.1099999999999997E-2</c:v>
                </c:pt>
                <c:pt idx="631">
                  <c:v>2.112E-2</c:v>
                </c:pt>
                <c:pt idx="632">
                  <c:v>2.1159999999999998E-2</c:v>
                </c:pt>
                <c:pt idx="633">
                  <c:v>2.1189999999999997E-2</c:v>
                </c:pt>
                <c:pt idx="634">
                  <c:v>2.1229999999999999E-2</c:v>
                </c:pt>
                <c:pt idx="635">
                  <c:v>2.1239999999999998E-2</c:v>
                </c:pt>
                <c:pt idx="636">
                  <c:v>2.1279999999999997E-2</c:v>
                </c:pt>
                <c:pt idx="637">
                  <c:v>2.1309999999999999E-2</c:v>
                </c:pt>
                <c:pt idx="638">
                  <c:v>2.1349999999999997E-2</c:v>
                </c:pt>
                <c:pt idx="639">
                  <c:v>2.138E-2</c:v>
                </c:pt>
                <c:pt idx="640">
                  <c:v>2.1439999999999997E-2</c:v>
                </c:pt>
                <c:pt idx="641">
                  <c:v>2.1449999999999997E-2</c:v>
                </c:pt>
                <c:pt idx="642">
                  <c:v>2.1489999999999999E-2</c:v>
                </c:pt>
                <c:pt idx="643">
                  <c:v>2.1499999999999998E-2</c:v>
                </c:pt>
                <c:pt idx="644">
                  <c:v>2.1529999999999997E-2</c:v>
                </c:pt>
                <c:pt idx="645">
                  <c:v>2.1559999999999999E-2</c:v>
                </c:pt>
                <c:pt idx="646">
                  <c:v>2.1589999999999998E-2</c:v>
                </c:pt>
                <c:pt idx="647">
                  <c:v>2.1659999999999999E-2</c:v>
                </c:pt>
                <c:pt idx="648">
                  <c:v>2.1689999999999997E-2</c:v>
                </c:pt>
                <c:pt idx="649">
                  <c:v>2.172E-2</c:v>
                </c:pt>
                <c:pt idx="650">
                  <c:v>2.1749999999999999E-2</c:v>
                </c:pt>
                <c:pt idx="651">
                  <c:v>2.1779999999999997E-2</c:v>
                </c:pt>
                <c:pt idx="652">
                  <c:v>2.1819999999999999E-2</c:v>
                </c:pt>
                <c:pt idx="653">
                  <c:v>2.1849999999999998E-2</c:v>
                </c:pt>
                <c:pt idx="654">
                  <c:v>2.189E-2</c:v>
                </c:pt>
                <c:pt idx="655">
                  <c:v>2.1919999999999999E-2</c:v>
                </c:pt>
                <c:pt idx="656">
                  <c:v>2.197E-2</c:v>
                </c:pt>
                <c:pt idx="657">
                  <c:v>2.1989999999999999E-2</c:v>
                </c:pt>
                <c:pt idx="658">
                  <c:v>2.2019999999999998E-2</c:v>
                </c:pt>
                <c:pt idx="659">
                  <c:v>2.2049999999999997E-2</c:v>
                </c:pt>
                <c:pt idx="660">
                  <c:v>2.2099999999999998E-2</c:v>
                </c:pt>
                <c:pt idx="661">
                  <c:v>2.2109999999999998E-2</c:v>
                </c:pt>
                <c:pt idx="662">
                  <c:v>2.215E-2</c:v>
                </c:pt>
                <c:pt idx="663">
                  <c:v>2.2169999999999999E-2</c:v>
                </c:pt>
                <c:pt idx="664">
                  <c:v>2.2189999999999998E-2</c:v>
                </c:pt>
                <c:pt idx="665">
                  <c:v>2.2239999999999999E-2</c:v>
                </c:pt>
                <c:pt idx="666">
                  <c:v>2.2299999999999997E-2</c:v>
                </c:pt>
                <c:pt idx="667">
                  <c:v>2.232E-2</c:v>
                </c:pt>
                <c:pt idx="668">
                  <c:v>2.2359999999999998E-2</c:v>
                </c:pt>
                <c:pt idx="669">
                  <c:v>2.2379999999999997E-2</c:v>
                </c:pt>
                <c:pt idx="670">
                  <c:v>2.2419999999999999E-2</c:v>
                </c:pt>
                <c:pt idx="671">
                  <c:v>2.2449999999999998E-2</c:v>
                </c:pt>
                <c:pt idx="672">
                  <c:v>2.249E-2</c:v>
                </c:pt>
                <c:pt idx="673">
                  <c:v>2.2499999999999999E-2</c:v>
                </c:pt>
                <c:pt idx="674">
                  <c:v>2.2539999999999998E-2</c:v>
                </c:pt>
                <c:pt idx="675">
                  <c:v>2.257E-2</c:v>
                </c:pt>
                <c:pt idx="676">
                  <c:v>2.2609999999999998E-2</c:v>
                </c:pt>
                <c:pt idx="677">
                  <c:v>2.2629999999999997E-2</c:v>
                </c:pt>
                <c:pt idx="678">
                  <c:v>2.2679999999999999E-2</c:v>
                </c:pt>
                <c:pt idx="679">
                  <c:v>2.2689999999999998E-2</c:v>
                </c:pt>
                <c:pt idx="680">
                  <c:v>2.2749999999999999E-2</c:v>
                </c:pt>
                <c:pt idx="681">
                  <c:v>2.2789999999999998E-2</c:v>
                </c:pt>
                <c:pt idx="682">
                  <c:v>2.2839999999999999E-2</c:v>
                </c:pt>
                <c:pt idx="683">
                  <c:v>2.2849999999999999E-2</c:v>
                </c:pt>
                <c:pt idx="684">
                  <c:v>2.2889999999999997E-2</c:v>
                </c:pt>
                <c:pt idx="685">
                  <c:v>2.2919999999999999E-2</c:v>
                </c:pt>
                <c:pt idx="686">
                  <c:v>2.2949999999999998E-2</c:v>
                </c:pt>
                <c:pt idx="687">
                  <c:v>2.299E-2</c:v>
                </c:pt>
                <c:pt idx="688">
                  <c:v>2.3019999999999999E-2</c:v>
                </c:pt>
                <c:pt idx="689">
                  <c:v>2.3049999999999998E-2</c:v>
                </c:pt>
                <c:pt idx="690">
                  <c:v>2.3089999999999999E-2</c:v>
                </c:pt>
                <c:pt idx="691">
                  <c:v>2.3119999999999998E-2</c:v>
                </c:pt>
                <c:pt idx="692">
                  <c:v>2.316E-2</c:v>
                </c:pt>
                <c:pt idx="693">
                  <c:v>2.3209999999999998E-2</c:v>
                </c:pt>
                <c:pt idx="694">
                  <c:v>2.3209999999999998E-2</c:v>
                </c:pt>
                <c:pt idx="695">
                  <c:v>2.325E-2</c:v>
                </c:pt>
                <c:pt idx="696">
                  <c:v>2.3289999999999998E-2</c:v>
                </c:pt>
                <c:pt idx="697">
                  <c:v>2.3319999999999997E-2</c:v>
                </c:pt>
                <c:pt idx="698">
                  <c:v>2.3349999999999999E-2</c:v>
                </c:pt>
                <c:pt idx="699">
                  <c:v>2.3379999999999998E-2</c:v>
                </c:pt>
                <c:pt idx="700">
                  <c:v>2.3409999999999997E-2</c:v>
                </c:pt>
                <c:pt idx="701">
                  <c:v>2.3459999999999998E-2</c:v>
                </c:pt>
                <c:pt idx="702">
                  <c:v>2.3489999999999997E-2</c:v>
                </c:pt>
                <c:pt idx="703">
                  <c:v>2.3519999999999999E-2</c:v>
                </c:pt>
                <c:pt idx="704">
                  <c:v>2.3569999999999997E-2</c:v>
                </c:pt>
                <c:pt idx="705">
                  <c:v>2.3599999999999999E-2</c:v>
                </c:pt>
                <c:pt idx="706">
                  <c:v>2.3619999999999999E-2</c:v>
                </c:pt>
                <c:pt idx="707">
                  <c:v>2.367E-2</c:v>
                </c:pt>
                <c:pt idx="708">
                  <c:v>2.3699999999999999E-2</c:v>
                </c:pt>
                <c:pt idx="709">
                  <c:v>2.3739999999999997E-2</c:v>
                </c:pt>
                <c:pt idx="710">
                  <c:v>2.3769999999999999E-2</c:v>
                </c:pt>
                <c:pt idx="711">
                  <c:v>2.3809999999999998E-2</c:v>
                </c:pt>
                <c:pt idx="712">
                  <c:v>2.3819999999999997E-2</c:v>
                </c:pt>
                <c:pt idx="713">
                  <c:v>2.3859999999999999E-2</c:v>
                </c:pt>
                <c:pt idx="714">
                  <c:v>2.3869999999999999E-2</c:v>
                </c:pt>
                <c:pt idx="715">
                  <c:v>2.3909999999999997E-2</c:v>
                </c:pt>
                <c:pt idx="716">
                  <c:v>2.3949999999999999E-2</c:v>
                </c:pt>
                <c:pt idx="717">
                  <c:v>2.3979999999999998E-2</c:v>
                </c:pt>
                <c:pt idx="718">
                  <c:v>2.4029999999999999E-2</c:v>
                </c:pt>
                <c:pt idx="719">
                  <c:v>2.4049999999999998E-2</c:v>
                </c:pt>
                <c:pt idx="720">
                  <c:v>2.4079999999999997E-2</c:v>
                </c:pt>
                <c:pt idx="721">
                  <c:v>2.41E-2</c:v>
                </c:pt>
                <c:pt idx="722">
                  <c:v>2.4149999999999998E-2</c:v>
                </c:pt>
                <c:pt idx="723">
                  <c:v>2.418E-2</c:v>
                </c:pt>
                <c:pt idx="724">
                  <c:v>2.4199999999999999E-2</c:v>
                </c:pt>
                <c:pt idx="725">
                  <c:v>2.4249999999999997E-2</c:v>
                </c:pt>
                <c:pt idx="726">
                  <c:v>2.427E-2</c:v>
                </c:pt>
                <c:pt idx="727">
                  <c:v>2.4289999999999999E-2</c:v>
                </c:pt>
                <c:pt idx="728">
                  <c:v>2.4349999999999997E-2</c:v>
                </c:pt>
                <c:pt idx="729">
                  <c:v>2.4379999999999999E-2</c:v>
                </c:pt>
                <c:pt idx="730">
                  <c:v>2.4409999999999998E-2</c:v>
                </c:pt>
                <c:pt idx="731">
                  <c:v>2.445E-2</c:v>
                </c:pt>
                <c:pt idx="732">
                  <c:v>2.4489999999999998E-2</c:v>
                </c:pt>
                <c:pt idx="733">
                  <c:v>2.4519999999999997E-2</c:v>
                </c:pt>
                <c:pt idx="734">
                  <c:v>2.4559999999999998E-2</c:v>
                </c:pt>
                <c:pt idx="735">
                  <c:v>2.4589999999999997E-2</c:v>
                </c:pt>
                <c:pt idx="736">
                  <c:v>2.462E-2</c:v>
                </c:pt>
                <c:pt idx="737">
                  <c:v>2.4659999999999998E-2</c:v>
                </c:pt>
                <c:pt idx="738">
                  <c:v>2.4679999999999997E-2</c:v>
                </c:pt>
                <c:pt idx="739">
                  <c:v>2.4719999999999999E-2</c:v>
                </c:pt>
                <c:pt idx="740">
                  <c:v>2.4759999999999997E-2</c:v>
                </c:pt>
                <c:pt idx="741">
                  <c:v>2.479E-2</c:v>
                </c:pt>
                <c:pt idx="742">
                  <c:v>2.4809999999999999E-2</c:v>
                </c:pt>
                <c:pt idx="743">
                  <c:v>2.4859999999999997E-2</c:v>
                </c:pt>
                <c:pt idx="744">
                  <c:v>2.4889999999999999E-2</c:v>
                </c:pt>
                <c:pt idx="745">
                  <c:v>2.4929999999999997E-2</c:v>
                </c:pt>
                <c:pt idx="746">
                  <c:v>2.496E-2</c:v>
                </c:pt>
                <c:pt idx="747">
                  <c:v>2.4999999999999998E-2</c:v>
                </c:pt>
                <c:pt idx="748">
                  <c:v>2.4999999999999998E-2</c:v>
                </c:pt>
                <c:pt idx="749">
                  <c:v>2.5049999999999999E-2</c:v>
                </c:pt>
                <c:pt idx="750">
                  <c:v>2.5099999999999997E-2</c:v>
                </c:pt>
                <c:pt idx="751">
                  <c:v>2.512E-2</c:v>
                </c:pt>
                <c:pt idx="752">
                  <c:v>2.5159999999999998E-2</c:v>
                </c:pt>
                <c:pt idx="753">
                  <c:v>2.5179999999999998E-2</c:v>
                </c:pt>
                <c:pt idx="754">
                  <c:v>2.5199999999999997E-2</c:v>
                </c:pt>
                <c:pt idx="755">
                  <c:v>2.5259999999999998E-2</c:v>
                </c:pt>
                <c:pt idx="756">
                  <c:v>2.5279999999999997E-2</c:v>
                </c:pt>
                <c:pt idx="757">
                  <c:v>2.5319999999999999E-2</c:v>
                </c:pt>
                <c:pt idx="758">
                  <c:v>2.5349999999999998E-2</c:v>
                </c:pt>
                <c:pt idx="759">
                  <c:v>2.5409999999999999E-2</c:v>
                </c:pt>
                <c:pt idx="760">
                  <c:v>2.5429999999999998E-2</c:v>
                </c:pt>
                <c:pt idx="761">
                  <c:v>2.5449999999999997E-2</c:v>
                </c:pt>
                <c:pt idx="762">
                  <c:v>2.5489999999999999E-2</c:v>
                </c:pt>
                <c:pt idx="763">
                  <c:v>2.5519999999999998E-2</c:v>
                </c:pt>
                <c:pt idx="764">
                  <c:v>2.555E-2</c:v>
                </c:pt>
                <c:pt idx="765">
                  <c:v>2.5589999999999998E-2</c:v>
                </c:pt>
                <c:pt idx="766">
                  <c:v>2.5589999999999998E-2</c:v>
                </c:pt>
                <c:pt idx="767">
                  <c:v>2.5659999999999999E-2</c:v>
                </c:pt>
                <c:pt idx="768">
                  <c:v>2.5679999999999998E-2</c:v>
                </c:pt>
                <c:pt idx="769">
                  <c:v>2.572E-2</c:v>
                </c:pt>
                <c:pt idx="770">
                  <c:v>2.5759999999999998E-2</c:v>
                </c:pt>
                <c:pt idx="771">
                  <c:v>2.581E-2</c:v>
                </c:pt>
                <c:pt idx="772">
                  <c:v>2.5819999999999999E-2</c:v>
                </c:pt>
                <c:pt idx="773">
                  <c:v>2.5849999999999998E-2</c:v>
                </c:pt>
                <c:pt idx="774">
                  <c:v>2.5899999999999999E-2</c:v>
                </c:pt>
                <c:pt idx="775">
                  <c:v>2.5919999999999999E-2</c:v>
                </c:pt>
                <c:pt idx="776">
                  <c:v>2.5949999999999997E-2</c:v>
                </c:pt>
                <c:pt idx="777">
                  <c:v>2.6009999999999998E-2</c:v>
                </c:pt>
                <c:pt idx="778">
                  <c:v>2.6049999999999997E-2</c:v>
                </c:pt>
                <c:pt idx="779">
                  <c:v>2.6069999999999999E-2</c:v>
                </c:pt>
                <c:pt idx="780">
                  <c:v>2.6079999999999999E-2</c:v>
                </c:pt>
                <c:pt idx="781">
                  <c:v>2.6109999999999998E-2</c:v>
                </c:pt>
                <c:pt idx="782">
                  <c:v>2.6119999999999997E-2</c:v>
                </c:pt>
                <c:pt idx="783">
                  <c:v>2.6159999999999999E-2</c:v>
                </c:pt>
                <c:pt idx="784">
                  <c:v>2.6199999999999998E-2</c:v>
                </c:pt>
                <c:pt idx="785">
                  <c:v>2.6259999999999999E-2</c:v>
                </c:pt>
                <c:pt idx="786">
                  <c:v>2.6259999999999999E-2</c:v>
                </c:pt>
                <c:pt idx="787">
                  <c:v>2.632E-2</c:v>
                </c:pt>
                <c:pt idx="788">
                  <c:v>2.6369999999999998E-2</c:v>
                </c:pt>
                <c:pt idx="789">
                  <c:v>2.6369999999999998E-2</c:v>
                </c:pt>
                <c:pt idx="790">
                  <c:v>2.6429999999999999E-2</c:v>
                </c:pt>
                <c:pt idx="791">
                  <c:v>2.6469999999999997E-2</c:v>
                </c:pt>
                <c:pt idx="792">
                  <c:v>2.649E-2</c:v>
                </c:pt>
                <c:pt idx="793">
                  <c:v>2.6509999999999999E-2</c:v>
                </c:pt>
                <c:pt idx="794">
                  <c:v>2.6549999999999997E-2</c:v>
                </c:pt>
                <c:pt idx="795">
                  <c:v>2.6589999999999999E-2</c:v>
                </c:pt>
                <c:pt idx="796">
                  <c:v>2.6639999999999997E-2</c:v>
                </c:pt>
                <c:pt idx="797">
                  <c:v>2.665E-2</c:v>
                </c:pt>
                <c:pt idx="798">
                  <c:v>2.6679999999999999E-2</c:v>
                </c:pt>
                <c:pt idx="799">
                  <c:v>2.6729999999999997E-2</c:v>
                </c:pt>
                <c:pt idx="800">
                  <c:v>2.6769999999999999E-2</c:v>
                </c:pt>
                <c:pt idx="801">
                  <c:v>2.6789999999999998E-2</c:v>
                </c:pt>
                <c:pt idx="802">
                  <c:v>2.6809999999999997E-2</c:v>
                </c:pt>
                <c:pt idx="803">
                  <c:v>2.6849999999999999E-2</c:v>
                </c:pt>
                <c:pt idx="804">
                  <c:v>2.6899999999999997E-2</c:v>
                </c:pt>
                <c:pt idx="805">
                  <c:v>2.6899999999999997E-2</c:v>
                </c:pt>
                <c:pt idx="806">
                  <c:v>2.6939999999999999E-2</c:v>
                </c:pt>
                <c:pt idx="807">
                  <c:v>2.6969999999999997E-2</c:v>
                </c:pt>
                <c:pt idx="808">
                  <c:v>2.7E-2</c:v>
                </c:pt>
                <c:pt idx="809">
                  <c:v>2.7049999999999998E-2</c:v>
                </c:pt>
                <c:pt idx="810">
                  <c:v>2.708E-2</c:v>
                </c:pt>
                <c:pt idx="811">
                  <c:v>2.7109999999999999E-2</c:v>
                </c:pt>
                <c:pt idx="812">
                  <c:v>2.717E-2</c:v>
                </c:pt>
                <c:pt idx="813">
                  <c:v>2.7179999999999999E-2</c:v>
                </c:pt>
                <c:pt idx="814">
                  <c:v>2.7209999999999998E-2</c:v>
                </c:pt>
                <c:pt idx="815">
                  <c:v>2.726E-2</c:v>
                </c:pt>
                <c:pt idx="816">
                  <c:v>2.7309999999999997E-2</c:v>
                </c:pt>
                <c:pt idx="817">
                  <c:v>2.7329999999999997E-2</c:v>
                </c:pt>
                <c:pt idx="818">
                  <c:v>2.7359999999999999E-2</c:v>
                </c:pt>
                <c:pt idx="819">
                  <c:v>2.7369999999999998E-2</c:v>
                </c:pt>
                <c:pt idx="820">
                  <c:v>2.7399999999999997E-2</c:v>
                </c:pt>
                <c:pt idx="821">
                  <c:v>2.7449999999999999E-2</c:v>
                </c:pt>
                <c:pt idx="822">
                  <c:v>2.7469999999999998E-2</c:v>
                </c:pt>
                <c:pt idx="823">
                  <c:v>2.7489999999999997E-2</c:v>
                </c:pt>
                <c:pt idx="824">
                  <c:v>2.7519999999999999E-2</c:v>
                </c:pt>
                <c:pt idx="825">
                  <c:v>2.7579999999999997E-2</c:v>
                </c:pt>
                <c:pt idx="826">
                  <c:v>2.759E-2</c:v>
                </c:pt>
                <c:pt idx="827">
                  <c:v>2.7629999999999998E-2</c:v>
                </c:pt>
                <c:pt idx="828">
                  <c:v>2.7699999999999999E-2</c:v>
                </c:pt>
                <c:pt idx="829">
                  <c:v>2.7699999999999999E-2</c:v>
                </c:pt>
                <c:pt idx="830">
                  <c:v>2.776E-2</c:v>
                </c:pt>
                <c:pt idx="831">
                  <c:v>2.7799999999999998E-2</c:v>
                </c:pt>
                <c:pt idx="832">
                  <c:v>2.7829999999999997E-2</c:v>
                </c:pt>
                <c:pt idx="833">
                  <c:v>2.7839999999999997E-2</c:v>
                </c:pt>
                <c:pt idx="834">
                  <c:v>2.7859999999999999E-2</c:v>
                </c:pt>
                <c:pt idx="835">
                  <c:v>2.7909999999999997E-2</c:v>
                </c:pt>
                <c:pt idx="836">
                  <c:v>2.794E-2</c:v>
                </c:pt>
                <c:pt idx="837">
                  <c:v>2.7999999999999997E-2</c:v>
                </c:pt>
                <c:pt idx="838">
                  <c:v>2.8009999999999997E-2</c:v>
                </c:pt>
                <c:pt idx="839">
                  <c:v>2.8049999999999999E-2</c:v>
                </c:pt>
                <c:pt idx="840">
                  <c:v>2.81E-2</c:v>
                </c:pt>
                <c:pt idx="841">
                  <c:v>2.8139999999999998E-2</c:v>
                </c:pt>
                <c:pt idx="842">
                  <c:v>2.8159999999999998E-2</c:v>
                </c:pt>
                <c:pt idx="843">
                  <c:v>2.8179999999999997E-2</c:v>
                </c:pt>
                <c:pt idx="844">
                  <c:v>2.8219999999999999E-2</c:v>
                </c:pt>
                <c:pt idx="845">
                  <c:v>2.8239999999999998E-2</c:v>
                </c:pt>
                <c:pt idx="846">
                  <c:v>2.827E-2</c:v>
                </c:pt>
                <c:pt idx="847">
                  <c:v>2.8299999999999999E-2</c:v>
                </c:pt>
                <c:pt idx="848">
                  <c:v>2.8349999999999997E-2</c:v>
                </c:pt>
                <c:pt idx="849">
                  <c:v>2.8379999999999999E-2</c:v>
                </c:pt>
                <c:pt idx="850">
                  <c:v>2.8419999999999997E-2</c:v>
                </c:pt>
                <c:pt idx="851">
                  <c:v>2.8459999999999999E-2</c:v>
                </c:pt>
                <c:pt idx="852">
                  <c:v>2.8489999999999998E-2</c:v>
                </c:pt>
                <c:pt idx="853">
                  <c:v>2.8539999999999999E-2</c:v>
                </c:pt>
                <c:pt idx="854">
                  <c:v>2.8539999999999999E-2</c:v>
                </c:pt>
                <c:pt idx="855">
                  <c:v>2.8569999999999998E-2</c:v>
                </c:pt>
                <c:pt idx="856">
                  <c:v>2.8589999999999997E-2</c:v>
                </c:pt>
                <c:pt idx="857">
                  <c:v>2.861E-2</c:v>
                </c:pt>
                <c:pt idx="858">
                  <c:v>2.8659999999999998E-2</c:v>
                </c:pt>
                <c:pt idx="859">
                  <c:v>2.8729999999999999E-2</c:v>
                </c:pt>
                <c:pt idx="860">
                  <c:v>2.8739999999999998E-2</c:v>
                </c:pt>
                <c:pt idx="861">
                  <c:v>2.8799999999999999E-2</c:v>
                </c:pt>
                <c:pt idx="862">
                  <c:v>2.8799999999999999E-2</c:v>
                </c:pt>
                <c:pt idx="863">
                  <c:v>2.8849999999999997E-2</c:v>
                </c:pt>
                <c:pt idx="864">
                  <c:v>2.887E-2</c:v>
                </c:pt>
                <c:pt idx="865">
                  <c:v>2.8899999999999999E-2</c:v>
                </c:pt>
                <c:pt idx="866">
                  <c:v>2.896E-2</c:v>
                </c:pt>
                <c:pt idx="867">
                  <c:v>2.8999999999999998E-2</c:v>
                </c:pt>
                <c:pt idx="868">
                  <c:v>2.9029999999999997E-2</c:v>
                </c:pt>
                <c:pt idx="869">
                  <c:v>2.9069999999999999E-2</c:v>
                </c:pt>
                <c:pt idx="870">
                  <c:v>2.9089999999999998E-2</c:v>
                </c:pt>
                <c:pt idx="871">
                  <c:v>2.9109999999999997E-2</c:v>
                </c:pt>
                <c:pt idx="872">
                  <c:v>2.9159999999999998E-2</c:v>
                </c:pt>
                <c:pt idx="873">
                  <c:v>2.9189999999999997E-2</c:v>
                </c:pt>
                <c:pt idx="874">
                  <c:v>2.921E-2</c:v>
                </c:pt>
                <c:pt idx="875">
                  <c:v>2.9259999999999998E-2</c:v>
                </c:pt>
                <c:pt idx="876">
                  <c:v>2.9279999999999997E-2</c:v>
                </c:pt>
                <c:pt idx="877">
                  <c:v>2.9319999999999999E-2</c:v>
                </c:pt>
                <c:pt idx="878">
                  <c:v>2.9349999999999998E-2</c:v>
                </c:pt>
                <c:pt idx="879">
                  <c:v>2.9389999999999999E-2</c:v>
                </c:pt>
                <c:pt idx="880">
                  <c:v>2.9419999999999998E-2</c:v>
                </c:pt>
                <c:pt idx="881">
                  <c:v>2.9449999999999997E-2</c:v>
                </c:pt>
                <c:pt idx="882">
                  <c:v>2.9489999999999999E-2</c:v>
                </c:pt>
                <c:pt idx="883">
                  <c:v>2.9499999999999998E-2</c:v>
                </c:pt>
                <c:pt idx="884">
                  <c:v>2.9529999999999997E-2</c:v>
                </c:pt>
                <c:pt idx="885">
                  <c:v>2.9569999999999999E-2</c:v>
                </c:pt>
                <c:pt idx="886">
                  <c:v>2.9599999999999998E-2</c:v>
                </c:pt>
                <c:pt idx="887">
                  <c:v>2.9659999999999999E-2</c:v>
                </c:pt>
                <c:pt idx="888">
                  <c:v>2.9699999999999997E-2</c:v>
                </c:pt>
                <c:pt idx="889">
                  <c:v>2.9729999999999999E-2</c:v>
                </c:pt>
                <c:pt idx="890">
                  <c:v>2.9769999999999998E-2</c:v>
                </c:pt>
                <c:pt idx="891">
                  <c:v>2.9789999999999997E-2</c:v>
                </c:pt>
                <c:pt idx="892">
                  <c:v>2.98E-2</c:v>
                </c:pt>
                <c:pt idx="893">
                  <c:v>2.9859999999999998E-2</c:v>
                </c:pt>
                <c:pt idx="894">
                  <c:v>2.989E-2</c:v>
                </c:pt>
                <c:pt idx="895">
                  <c:v>2.9909999999999999E-2</c:v>
                </c:pt>
                <c:pt idx="896">
                  <c:v>2.9959999999999997E-2</c:v>
                </c:pt>
                <c:pt idx="897">
                  <c:v>2.9989999999999999E-2</c:v>
                </c:pt>
                <c:pt idx="898">
                  <c:v>3.0019999999999998E-2</c:v>
                </c:pt>
                <c:pt idx="899">
                  <c:v>3.0049999999999997E-2</c:v>
                </c:pt>
                <c:pt idx="900">
                  <c:v>3.0079999999999999E-2</c:v>
                </c:pt>
                <c:pt idx="901">
                  <c:v>3.0119999999999997E-2</c:v>
                </c:pt>
                <c:pt idx="902">
                  <c:v>3.0129999999999997E-2</c:v>
                </c:pt>
                <c:pt idx="903">
                  <c:v>3.0169999999999999E-2</c:v>
                </c:pt>
                <c:pt idx="904">
                  <c:v>3.0199999999999998E-2</c:v>
                </c:pt>
                <c:pt idx="905">
                  <c:v>3.023E-2</c:v>
                </c:pt>
                <c:pt idx="906">
                  <c:v>3.0259999999999999E-2</c:v>
                </c:pt>
                <c:pt idx="907">
                  <c:v>3.0299999999999997E-2</c:v>
                </c:pt>
                <c:pt idx="908">
                  <c:v>3.0309999999999997E-2</c:v>
                </c:pt>
                <c:pt idx="909">
                  <c:v>3.0349999999999999E-2</c:v>
                </c:pt>
                <c:pt idx="910">
                  <c:v>3.0389999999999997E-2</c:v>
                </c:pt>
                <c:pt idx="911">
                  <c:v>3.0429999999999999E-2</c:v>
                </c:pt>
                <c:pt idx="912">
                  <c:v>3.0459999999999997E-2</c:v>
                </c:pt>
                <c:pt idx="913">
                  <c:v>3.049E-2</c:v>
                </c:pt>
                <c:pt idx="914">
                  <c:v>3.0519999999999999E-2</c:v>
                </c:pt>
                <c:pt idx="915">
                  <c:v>3.0589999999999999E-2</c:v>
                </c:pt>
                <c:pt idx="916">
                  <c:v>3.0629999999999998E-2</c:v>
                </c:pt>
                <c:pt idx="917">
                  <c:v>3.0669999999999999E-2</c:v>
                </c:pt>
                <c:pt idx="918">
                  <c:v>3.0689999999999999E-2</c:v>
                </c:pt>
                <c:pt idx="919">
                  <c:v>3.0719999999999997E-2</c:v>
                </c:pt>
                <c:pt idx="920">
                  <c:v>3.0769999999999999E-2</c:v>
                </c:pt>
                <c:pt idx="921">
                  <c:v>3.0779999999999998E-2</c:v>
                </c:pt>
                <c:pt idx="922">
                  <c:v>3.0809999999999997E-2</c:v>
                </c:pt>
                <c:pt idx="923">
                  <c:v>3.0839999999999999E-2</c:v>
                </c:pt>
                <c:pt idx="924">
                  <c:v>3.0889999999999997E-2</c:v>
                </c:pt>
                <c:pt idx="925">
                  <c:v>3.092E-2</c:v>
                </c:pt>
                <c:pt idx="926">
                  <c:v>3.0939999999999999E-2</c:v>
                </c:pt>
                <c:pt idx="927">
                  <c:v>3.0969999999999998E-2</c:v>
                </c:pt>
                <c:pt idx="928">
                  <c:v>3.1009999999999999E-2</c:v>
                </c:pt>
                <c:pt idx="929">
                  <c:v>3.1019999999999999E-2</c:v>
                </c:pt>
                <c:pt idx="930">
                  <c:v>3.1059999999999997E-2</c:v>
                </c:pt>
                <c:pt idx="931">
                  <c:v>3.1109999999999999E-2</c:v>
                </c:pt>
                <c:pt idx="932">
                  <c:v>3.1149999999999997E-2</c:v>
                </c:pt>
                <c:pt idx="933">
                  <c:v>3.1189999999999999E-2</c:v>
                </c:pt>
                <c:pt idx="934">
                  <c:v>3.1209999999999998E-2</c:v>
                </c:pt>
                <c:pt idx="935">
                  <c:v>3.1260000000000003E-2</c:v>
                </c:pt>
                <c:pt idx="936">
                  <c:v>3.1289999999999998E-2</c:v>
                </c:pt>
                <c:pt idx="937">
                  <c:v>3.1329999999999997E-2</c:v>
                </c:pt>
                <c:pt idx="938">
                  <c:v>3.1359999999999999E-2</c:v>
                </c:pt>
                <c:pt idx="939">
                  <c:v>3.1399999999999997E-2</c:v>
                </c:pt>
                <c:pt idx="940">
                  <c:v>3.141E-2</c:v>
                </c:pt>
                <c:pt idx="941">
                  <c:v>3.1469999999999998E-2</c:v>
                </c:pt>
                <c:pt idx="942">
                  <c:v>3.1489999999999997E-2</c:v>
                </c:pt>
                <c:pt idx="943">
                  <c:v>3.1509999999999996E-2</c:v>
                </c:pt>
                <c:pt idx="944">
                  <c:v>3.1519999999999999E-2</c:v>
                </c:pt>
                <c:pt idx="945">
                  <c:v>3.1559999999999998E-2</c:v>
                </c:pt>
                <c:pt idx="946">
                  <c:v>3.159E-2</c:v>
                </c:pt>
                <c:pt idx="947">
                  <c:v>3.1640000000000001E-2</c:v>
                </c:pt>
                <c:pt idx="948">
                  <c:v>3.1660000000000001E-2</c:v>
                </c:pt>
                <c:pt idx="949">
                  <c:v>3.1719999999999998E-2</c:v>
                </c:pt>
                <c:pt idx="950">
                  <c:v>3.175E-2</c:v>
                </c:pt>
                <c:pt idx="951">
                  <c:v>3.1779999999999996E-2</c:v>
                </c:pt>
                <c:pt idx="952">
                  <c:v>3.1799999999999995E-2</c:v>
                </c:pt>
                <c:pt idx="953">
                  <c:v>3.184E-2</c:v>
                </c:pt>
                <c:pt idx="954">
                  <c:v>3.1910000000000001E-2</c:v>
                </c:pt>
                <c:pt idx="955">
                  <c:v>3.1910000000000001E-2</c:v>
                </c:pt>
                <c:pt idx="956">
                  <c:v>3.1939999999999996E-2</c:v>
                </c:pt>
                <c:pt idx="957">
                  <c:v>3.1959999999999995E-2</c:v>
                </c:pt>
                <c:pt idx="958">
                  <c:v>3.1989999999999998E-2</c:v>
                </c:pt>
                <c:pt idx="959">
                  <c:v>3.2049999999999995E-2</c:v>
                </c:pt>
                <c:pt idx="960">
                  <c:v>3.2079999999999997E-2</c:v>
                </c:pt>
                <c:pt idx="961">
                  <c:v>3.211E-2</c:v>
                </c:pt>
                <c:pt idx="962">
                  <c:v>3.2160000000000001E-2</c:v>
                </c:pt>
                <c:pt idx="963">
                  <c:v>3.218E-2</c:v>
                </c:pt>
                <c:pt idx="964">
                  <c:v>3.2219999999999999E-2</c:v>
                </c:pt>
                <c:pt idx="965">
                  <c:v>3.2259999999999997E-2</c:v>
                </c:pt>
                <c:pt idx="966">
                  <c:v>3.2299999999999995E-2</c:v>
                </c:pt>
                <c:pt idx="967">
                  <c:v>3.2320000000000002E-2</c:v>
                </c:pt>
                <c:pt idx="968">
                  <c:v>3.2349999999999997E-2</c:v>
                </c:pt>
                <c:pt idx="969">
                  <c:v>3.2389999999999995E-2</c:v>
                </c:pt>
                <c:pt idx="970">
                  <c:v>3.2410000000000001E-2</c:v>
                </c:pt>
                <c:pt idx="971">
                  <c:v>3.2419999999999997E-2</c:v>
                </c:pt>
                <c:pt idx="972">
                  <c:v>3.2479999999999995E-2</c:v>
                </c:pt>
                <c:pt idx="973">
                  <c:v>3.2529999999999996E-2</c:v>
                </c:pt>
                <c:pt idx="974">
                  <c:v>3.2559999999999999E-2</c:v>
                </c:pt>
                <c:pt idx="975">
                  <c:v>3.2599999999999997E-2</c:v>
                </c:pt>
                <c:pt idx="976">
                  <c:v>3.2629999999999999E-2</c:v>
                </c:pt>
                <c:pt idx="977">
                  <c:v>3.2660000000000002E-2</c:v>
                </c:pt>
                <c:pt idx="978">
                  <c:v>3.27E-2</c:v>
                </c:pt>
                <c:pt idx="979">
                  <c:v>3.2739999999999998E-2</c:v>
                </c:pt>
                <c:pt idx="980">
                  <c:v>3.2759999999999997E-2</c:v>
                </c:pt>
                <c:pt idx="981">
                  <c:v>3.2809999999999999E-2</c:v>
                </c:pt>
                <c:pt idx="982">
                  <c:v>3.2809999999999999E-2</c:v>
                </c:pt>
                <c:pt idx="983">
                  <c:v>3.2840000000000001E-2</c:v>
                </c:pt>
                <c:pt idx="984">
                  <c:v>3.2869999999999996E-2</c:v>
                </c:pt>
                <c:pt idx="985">
                  <c:v>3.2910000000000002E-2</c:v>
                </c:pt>
                <c:pt idx="986">
                  <c:v>3.2959999999999996E-2</c:v>
                </c:pt>
                <c:pt idx="987">
                  <c:v>3.2989999999999998E-2</c:v>
                </c:pt>
                <c:pt idx="988">
                  <c:v>3.3009999999999998E-2</c:v>
                </c:pt>
                <c:pt idx="989">
                  <c:v>3.3049999999999996E-2</c:v>
                </c:pt>
                <c:pt idx="990">
                  <c:v>3.3090000000000001E-2</c:v>
                </c:pt>
                <c:pt idx="991">
                  <c:v>3.3119999999999997E-2</c:v>
                </c:pt>
                <c:pt idx="992">
                  <c:v>3.3169999999999998E-2</c:v>
                </c:pt>
                <c:pt idx="993">
                  <c:v>3.3180000000000001E-2</c:v>
                </c:pt>
                <c:pt idx="994">
                  <c:v>3.3209999999999996E-2</c:v>
                </c:pt>
                <c:pt idx="995">
                  <c:v>3.3229999999999996E-2</c:v>
                </c:pt>
                <c:pt idx="996">
                  <c:v>3.3279999999999997E-2</c:v>
                </c:pt>
                <c:pt idx="997">
                  <c:v>3.3299999999999996E-2</c:v>
                </c:pt>
                <c:pt idx="998">
                  <c:v>3.3360000000000001E-2</c:v>
                </c:pt>
                <c:pt idx="999">
                  <c:v>3.3389999999999996E-2</c:v>
                </c:pt>
                <c:pt idx="1000">
                  <c:v>3.3419999999999998E-2</c:v>
                </c:pt>
                <c:pt idx="1001">
                  <c:v>3.3459999999999997E-2</c:v>
                </c:pt>
                <c:pt idx="1002">
                  <c:v>3.3489999999999999E-2</c:v>
                </c:pt>
                <c:pt idx="1003">
                  <c:v>3.3529999999999997E-2</c:v>
                </c:pt>
                <c:pt idx="1004">
                  <c:v>3.3549999999999996E-2</c:v>
                </c:pt>
                <c:pt idx="1005">
                  <c:v>3.3579999999999999E-2</c:v>
                </c:pt>
                <c:pt idx="1006">
                  <c:v>3.3590000000000002E-2</c:v>
                </c:pt>
                <c:pt idx="1007">
                  <c:v>3.363E-2</c:v>
                </c:pt>
                <c:pt idx="1008">
                  <c:v>3.3669999999999999E-2</c:v>
                </c:pt>
                <c:pt idx="1009">
                  <c:v>3.3709999999999997E-2</c:v>
                </c:pt>
                <c:pt idx="1010">
                  <c:v>3.3749999999999995E-2</c:v>
                </c:pt>
                <c:pt idx="1011">
                  <c:v>3.3790000000000001E-2</c:v>
                </c:pt>
                <c:pt idx="1012">
                  <c:v>3.3819999999999996E-2</c:v>
                </c:pt>
                <c:pt idx="1013">
                  <c:v>3.3849999999999998E-2</c:v>
                </c:pt>
                <c:pt idx="1014">
                  <c:v>3.388E-2</c:v>
                </c:pt>
                <c:pt idx="1015">
                  <c:v>3.3930000000000002E-2</c:v>
                </c:pt>
                <c:pt idx="1016">
                  <c:v>3.397E-2</c:v>
                </c:pt>
                <c:pt idx="1017">
                  <c:v>3.3999999999999996E-2</c:v>
                </c:pt>
                <c:pt idx="1018">
                  <c:v>3.4040000000000001E-2</c:v>
                </c:pt>
                <c:pt idx="1019">
                  <c:v>3.4069999999999996E-2</c:v>
                </c:pt>
                <c:pt idx="1020">
                  <c:v>3.4099999999999998E-2</c:v>
                </c:pt>
                <c:pt idx="1021">
                  <c:v>3.4130000000000001E-2</c:v>
                </c:pt>
                <c:pt idx="1022">
                  <c:v>3.415E-2</c:v>
                </c:pt>
                <c:pt idx="1023">
                  <c:v>3.4189999999999998E-2</c:v>
                </c:pt>
                <c:pt idx="1024">
                  <c:v>3.424E-2</c:v>
                </c:pt>
                <c:pt idx="1025">
                  <c:v>3.4259999999999999E-2</c:v>
                </c:pt>
                <c:pt idx="1026">
                  <c:v>3.4279999999999998E-2</c:v>
                </c:pt>
                <c:pt idx="1027">
                  <c:v>3.4339999999999996E-2</c:v>
                </c:pt>
                <c:pt idx="1028">
                  <c:v>3.4360000000000002E-2</c:v>
                </c:pt>
                <c:pt idx="1029">
                  <c:v>3.44E-2</c:v>
                </c:pt>
                <c:pt idx="1030">
                  <c:v>3.4439999999999998E-2</c:v>
                </c:pt>
                <c:pt idx="1031">
                  <c:v>3.4470000000000001E-2</c:v>
                </c:pt>
                <c:pt idx="1032">
                  <c:v>3.449E-2</c:v>
                </c:pt>
                <c:pt idx="1033">
                  <c:v>3.4519999999999995E-2</c:v>
                </c:pt>
                <c:pt idx="1034">
                  <c:v>3.456E-2</c:v>
                </c:pt>
                <c:pt idx="1035">
                  <c:v>3.4599999999999999E-2</c:v>
                </c:pt>
                <c:pt idx="1036">
                  <c:v>3.4659999999999996E-2</c:v>
                </c:pt>
                <c:pt idx="1037">
                  <c:v>3.465E-2</c:v>
                </c:pt>
                <c:pt idx="1038">
                  <c:v>3.4700000000000002E-2</c:v>
                </c:pt>
                <c:pt idx="1039">
                  <c:v>3.4729999999999997E-2</c:v>
                </c:pt>
                <c:pt idx="1040">
                  <c:v>3.4749999999999996E-2</c:v>
                </c:pt>
                <c:pt idx="1041">
                  <c:v>3.4790000000000001E-2</c:v>
                </c:pt>
                <c:pt idx="1042">
                  <c:v>3.4839999999999996E-2</c:v>
                </c:pt>
                <c:pt idx="1043">
                  <c:v>3.4880000000000001E-2</c:v>
                </c:pt>
                <c:pt idx="1044">
                  <c:v>3.49E-2</c:v>
                </c:pt>
                <c:pt idx="1045">
                  <c:v>3.492E-2</c:v>
                </c:pt>
                <c:pt idx="1046">
                  <c:v>3.4959999999999998E-2</c:v>
                </c:pt>
                <c:pt idx="1047">
                  <c:v>3.4970000000000001E-2</c:v>
                </c:pt>
                <c:pt idx="1048">
                  <c:v>3.5019999999999996E-2</c:v>
                </c:pt>
                <c:pt idx="1049">
                  <c:v>3.5060000000000001E-2</c:v>
                </c:pt>
                <c:pt idx="1050">
                  <c:v>3.5069999999999997E-2</c:v>
                </c:pt>
                <c:pt idx="1051">
                  <c:v>3.5150000000000001E-2</c:v>
                </c:pt>
                <c:pt idx="1052">
                  <c:v>3.517E-2</c:v>
                </c:pt>
                <c:pt idx="1053">
                  <c:v>3.5179999999999996E-2</c:v>
                </c:pt>
                <c:pt idx="1054">
                  <c:v>3.5220000000000001E-2</c:v>
                </c:pt>
                <c:pt idx="1055">
                  <c:v>3.526E-2</c:v>
                </c:pt>
                <c:pt idx="1056">
                  <c:v>3.526E-2</c:v>
                </c:pt>
                <c:pt idx="1057">
                  <c:v>3.5310000000000001E-2</c:v>
                </c:pt>
                <c:pt idx="1058">
                  <c:v>3.5339999999999996E-2</c:v>
                </c:pt>
                <c:pt idx="1059">
                  <c:v>3.5369999999999999E-2</c:v>
                </c:pt>
                <c:pt idx="1060">
                  <c:v>3.5409999999999997E-2</c:v>
                </c:pt>
                <c:pt idx="1061">
                  <c:v>3.5449999999999995E-2</c:v>
                </c:pt>
                <c:pt idx="1062">
                  <c:v>3.5479999999999998E-2</c:v>
                </c:pt>
                <c:pt idx="1063">
                  <c:v>3.5529999999999999E-2</c:v>
                </c:pt>
                <c:pt idx="1064">
                  <c:v>3.5560000000000001E-2</c:v>
                </c:pt>
                <c:pt idx="1065">
                  <c:v>3.5580000000000001E-2</c:v>
                </c:pt>
                <c:pt idx="1066">
                  <c:v>3.5629999999999995E-2</c:v>
                </c:pt>
                <c:pt idx="1067">
                  <c:v>3.567E-2</c:v>
                </c:pt>
                <c:pt idx="1068">
                  <c:v>3.5679999999999996E-2</c:v>
                </c:pt>
                <c:pt idx="1069">
                  <c:v>3.5699999999999996E-2</c:v>
                </c:pt>
                <c:pt idx="1070">
                  <c:v>3.5769999999999996E-2</c:v>
                </c:pt>
                <c:pt idx="1071">
                  <c:v>3.5779999999999999E-2</c:v>
                </c:pt>
                <c:pt idx="1072">
                  <c:v>3.5819999999999998E-2</c:v>
                </c:pt>
                <c:pt idx="1073">
                  <c:v>3.5859999999999996E-2</c:v>
                </c:pt>
                <c:pt idx="1074">
                  <c:v>3.5869999999999999E-2</c:v>
                </c:pt>
                <c:pt idx="1075">
                  <c:v>3.5909999999999997E-2</c:v>
                </c:pt>
                <c:pt idx="1076">
                  <c:v>3.594E-2</c:v>
                </c:pt>
                <c:pt idx="1077">
                  <c:v>3.5969999999999995E-2</c:v>
                </c:pt>
                <c:pt idx="1078">
                  <c:v>3.5999999999999997E-2</c:v>
                </c:pt>
                <c:pt idx="1079">
                  <c:v>3.6049999999999999E-2</c:v>
                </c:pt>
                <c:pt idx="1080">
                  <c:v>3.6080000000000001E-2</c:v>
                </c:pt>
                <c:pt idx="1081">
                  <c:v>3.6129999999999995E-2</c:v>
                </c:pt>
                <c:pt idx="1082">
                  <c:v>3.6139999999999999E-2</c:v>
                </c:pt>
                <c:pt idx="1083">
                  <c:v>3.6179999999999997E-2</c:v>
                </c:pt>
                <c:pt idx="1084">
                  <c:v>3.6199999999999996E-2</c:v>
                </c:pt>
                <c:pt idx="1085">
                  <c:v>3.6229999999999998E-2</c:v>
                </c:pt>
                <c:pt idx="1086">
                  <c:v>3.6249999999999998E-2</c:v>
                </c:pt>
                <c:pt idx="1087">
                  <c:v>3.6299999999999999E-2</c:v>
                </c:pt>
                <c:pt idx="1088">
                  <c:v>3.6339999999999997E-2</c:v>
                </c:pt>
                <c:pt idx="1089">
                  <c:v>3.6379999999999996E-2</c:v>
                </c:pt>
                <c:pt idx="1090">
                  <c:v>3.6409999999999998E-2</c:v>
                </c:pt>
                <c:pt idx="1091">
                  <c:v>3.6459999999999999E-2</c:v>
                </c:pt>
                <c:pt idx="1092">
                  <c:v>3.6490000000000002E-2</c:v>
                </c:pt>
                <c:pt idx="1093">
                  <c:v>3.6519999999999997E-2</c:v>
                </c:pt>
                <c:pt idx="1094">
                  <c:v>3.6539999999999996E-2</c:v>
                </c:pt>
                <c:pt idx="1095">
                  <c:v>3.6589999999999998E-2</c:v>
                </c:pt>
                <c:pt idx="1096">
                  <c:v>3.662E-2</c:v>
                </c:pt>
                <c:pt idx="1097">
                  <c:v>3.6659999999999998E-2</c:v>
                </c:pt>
                <c:pt idx="1098">
                  <c:v>3.6679999999999997E-2</c:v>
                </c:pt>
                <c:pt idx="1099">
                  <c:v>3.6719999999999996E-2</c:v>
                </c:pt>
                <c:pt idx="1100">
                  <c:v>3.6760000000000001E-2</c:v>
                </c:pt>
                <c:pt idx="1101">
                  <c:v>3.678E-2</c:v>
                </c:pt>
                <c:pt idx="1102">
                  <c:v>3.6819999999999999E-2</c:v>
                </c:pt>
                <c:pt idx="1103">
                  <c:v>3.6850000000000001E-2</c:v>
                </c:pt>
                <c:pt idx="1104">
                  <c:v>3.6899999999999995E-2</c:v>
                </c:pt>
                <c:pt idx="1105">
                  <c:v>3.6920000000000001E-2</c:v>
                </c:pt>
                <c:pt idx="1106">
                  <c:v>3.696E-2</c:v>
                </c:pt>
                <c:pt idx="1107">
                  <c:v>3.6979999999999999E-2</c:v>
                </c:pt>
                <c:pt idx="1108">
                  <c:v>3.703E-2</c:v>
                </c:pt>
                <c:pt idx="1109">
                  <c:v>3.705E-2</c:v>
                </c:pt>
                <c:pt idx="1110">
                  <c:v>3.7079999999999995E-2</c:v>
                </c:pt>
                <c:pt idx="1111">
                  <c:v>3.7129999999999996E-2</c:v>
                </c:pt>
                <c:pt idx="1112">
                  <c:v>3.7149999999999996E-2</c:v>
                </c:pt>
                <c:pt idx="1113">
                  <c:v>3.7199999999999997E-2</c:v>
                </c:pt>
                <c:pt idx="1114">
                  <c:v>3.7229999999999999E-2</c:v>
                </c:pt>
                <c:pt idx="1115">
                  <c:v>3.7260000000000001E-2</c:v>
                </c:pt>
                <c:pt idx="1116">
                  <c:v>3.7280000000000001E-2</c:v>
                </c:pt>
                <c:pt idx="1117">
                  <c:v>3.7309999999999996E-2</c:v>
                </c:pt>
                <c:pt idx="1118">
                  <c:v>3.7350000000000001E-2</c:v>
                </c:pt>
                <c:pt idx="1119">
                  <c:v>3.737E-2</c:v>
                </c:pt>
                <c:pt idx="1120">
                  <c:v>3.7440000000000001E-2</c:v>
                </c:pt>
                <c:pt idx="1121">
                  <c:v>3.746E-2</c:v>
                </c:pt>
                <c:pt idx="1122">
                  <c:v>3.7499999999999999E-2</c:v>
                </c:pt>
                <c:pt idx="1123">
                  <c:v>3.7519999999999998E-2</c:v>
                </c:pt>
                <c:pt idx="1124">
                  <c:v>3.755E-2</c:v>
                </c:pt>
                <c:pt idx="1125">
                  <c:v>3.7609999999999998E-2</c:v>
                </c:pt>
                <c:pt idx="1126">
                  <c:v>3.7620000000000001E-2</c:v>
                </c:pt>
                <c:pt idx="1127">
                  <c:v>3.764E-2</c:v>
                </c:pt>
                <c:pt idx="1128">
                  <c:v>3.7669999999999995E-2</c:v>
                </c:pt>
                <c:pt idx="1129">
                  <c:v>3.7699999999999997E-2</c:v>
                </c:pt>
                <c:pt idx="1130">
                  <c:v>3.773E-2</c:v>
                </c:pt>
                <c:pt idx="1131">
                  <c:v>3.7789999999999997E-2</c:v>
                </c:pt>
                <c:pt idx="1132">
                  <c:v>3.7819999999999999E-2</c:v>
                </c:pt>
                <c:pt idx="1133">
                  <c:v>3.7850000000000002E-2</c:v>
                </c:pt>
                <c:pt idx="1134">
                  <c:v>3.7899999999999996E-2</c:v>
                </c:pt>
                <c:pt idx="1135">
                  <c:v>3.7919999999999995E-2</c:v>
                </c:pt>
                <c:pt idx="1136">
                  <c:v>3.7969999999999997E-2</c:v>
                </c:pt>
                <c:pt idx="1137">
                  <c:v>3.7989999999999996E-2</c:v>
                </c:pt>
                <c:pt idx="1138">
                  <c:v>3.8030000000000001E-2</c:v>
                </c:pt>
                <c:pt idx="1139">
                  <c:v>3.8059999999999997E-2</c:v>
                </c:pt>
                <c:pt idx="1140">
                  <c:v>3.8089999999999999E-2</c:v>
                </c:pt>
                <c:pt idx="1141">
                  <c:v>3.8129999999999997E-2</c:v>
                </c:pt>
                <c:pt idx="1142">
                  <c:v>3.8159999999999999E-2</c:v>
                </c:pt>
                <c:pt idx="1143">
                  <c:v>3.8190000000000002E-2</c:v>
                </c:pt>
                <c:pt idx="1144">
                  <c:v>3.8210000000000001E-2</c:v>
                </c:pt>
                <c:pt idx="1145">
                  <c:v>3.8249999999999999E-2</c:v>
                </c:pt>
                <c:pt idx="1146">
                  <c:v>3.8289999999999998E-2</c:v>
                </c:pt>
                <c:pt idx="1147">
                  <c:v>3.8329999999999996E-2</c:v>
                </c:pt>
                <c:pt idx="1148">
                  <c:v>3.8339999999999999E-2</c:v>
                </c:pt>
                <c:pt idx="1149">
                  <c:v>3.8349999999999995E-2</c:v>
                </c:pt>
                <c:pt idx="1150">
                  <c:v>3.8399999999999997E-2</c:v>
                </c:pt>
                <c:pt idx="1151">
                  <c:v>3.8439999999999995E-2</c:v>
                </c:pt>
                <c:pt idx="1152">
                  <c:v>3.848E-2</c:v>
                </c:pt>
                <c:pt idx="1153">
                  <c:v>3.8530000000000002E-2</c:v>
                </c:pt>
                <c:pt idx="1154">
                  <c:v>3.8550000000000001E-2</c:v>
                </c:pt>
                <c:pt idx="1155">
                  <c:v>3.8589999999999999E-2</c:v>
                </c:pt>
                <c:pt idx="1156">
                  <c:v>3.8609999999999998E-2</c:v>
                </c:pt>
                <c:pt idx="1157">
                  <c:v>3.8649999999999997E-2</c:v>
                </c:pt>
                <c:pt idx="1158">
                  <c:v>3.8669999999999996E-2</c:v>
                </c:pt>
                <c:pt idx="1159">
                  <c:v>3.8730000000000001E-2</c:v>
                </c:pt>
                <c:pt idx="1160">
                  <c:v>3.8739999999999997E-2</c:v>
                </c:pt>
                <c:pt idx="1161">
                  <c:v>3.8789999999999998E-2</c:v>
                </c:pt>
                <c:pt idx="1162">
                  <c:v>3.882E-2</c:v>
                </c:pt>
                <c:pt idx="1163">
                  <c:v>3.884E-2</c:v>
                </c:pt>
                <c:pt idx="1164">
                  <c:v>3.8870000000000002E-2</c:v>
                </c:pt>
                <c:pt idx="1165">
                  <c:v>3.8899999999999997E-2</c:v>
                </c:pt>
                <c:pt idx="1166">
                  <c:v>3.8939999999999995E-2</c:v>
                </c:pt>
                <c:pt idx="1167">
                  <c:v>3.8980000000000001E-2</c:v>
                </c:pt>
                <c:pt idx="1168">
                  <c:v>3.9019999999999999E-2</c:v>
                </c:pt>
                <c:pt idx="1169">
                  <c:v>3.9029999999999995E-2</c:v>
                </c:pt>
                <c:pt idx="1170">
                  <c:v>3.9059999999999997E-2</c:v>
                </c:pt>
                <c:pt idx="1171">
                  <c:v>3.909E-2</c:v>
                </c:pt>
                <c:pt idx="1172">
                  <c:v>3.9119999999999995E-2</c:v>
                </c:pt>
                <c:pt idx="1173">
                  <c:v>3.916E-2</c:v>
                </c:pt>
                <c:pt idx="1174">
                  <c:v>3.9199999999999999E-2</c:v>
                </c:pt>
                <c:pt idx="1175">
                  <c:v>3.9230000000000001E-2</c:v>
                </c:pt>
                <c:pt idx="1176">
                  <c:v>3.9269999999999999E-2</c:v>
                </c:pt>
                <c:pt idx="1177">
                  <c:v>3.9320000000000001E-2</c:v>
                </c:pt>
                <c:pt idx="1178">
                  <c:v>3.9359999999999999E-2</c:v>
                </c:pt>
                <c:pt idx="1179">
                  <c:v>3.9390000000000001E-2</c:v>
                </c:pt>
                <c:pt idx="1180">
                  <c:v>3.943E-2</c:v>
                </c:pt>
                <c:pt idx="1181">
                  <c:v>3.9439999999999996E-2</c:v>
                </c:pt>
                <c:pt idx="1182">
                  <c:v>3.9489999999999997E-2</c:v>
                </c:pt>
                <c:pt idx="1183">
                  <c:v>3.9509999999999997E-2</c:v>
                </c:pt>
                <c:pt idx="1184">
                  <c:v>3.9570000000000001E-2</c:v>
                </c:pt>
                <c:pt idx="1185">
                  <c:v>3.9579999999999997E-2</c:v>
                </c:pt>
                <c:pt idx="1186">
                  <c:v>3.9619999999999995E-2</c:v>
                </c:pt>
                <c:pt idx="1187">
                  <c:v>3.9640000000000002E-2</c:v>
                </c:pt>
                <c:pt idx="1188">
                  <c:v>3.968E-2</c:v>
                </c:pt>
                <c:pt idx="1189">
                  <c:v>3.9719999999999998E-2</c:v>
                </c:pt>
                <c:pt idx="1190">
                  <c:v>3.9739999999999998E-2</c:v>
                </c:pt>
                <c:pt idx="1191">
                  <c:v>3.977E-2</c:v>
                </c:pt>
                <c:pt idx="1192">
                  <c:v>3.9809999999999998E-2</c:v>
                </c:pt>
                <c:pt idx="1193">
                  <c:v>3.9829999999999997E-2</c:v>
                </c:pt>
                <c:pt idx="1194">
                  <c:v>3.9869999999999996E-2</c:v>
                </c:pt>
                <c:pt idx="1195">
                  <c:v>3.9889999999999995E-2</c:v>
                </c:pt>
                <c:pt idx="1196">
                  <c:v>3.9919999999999997E-2</c:v>
                </c:pt>
                <c:pt idx="1197">
                  <c:v>3.9969999999999999E-2</c:v>
                </c:pt>
                <c:pt idx="1198">
                  <c:v>0.04</c:v>
                </c:pt>
                <c:pt idx="1199">
                  <c:v>4.0029999999999996E-2</c:v>
                </c:pt>
                <c:pt idx="1200">
                  <c:v>4.0070000000000001E-2</c:v>
                </c:pt>
                <c:pt idx="1201">
                  <c:v>4.011E-2</c:v>
                </c:pt>
                <c:pt idx="1202">
                  <c:v>4.011E-2</c:v>
                </c:pt>
                <c:pt idx="1203">
                  <c:v>4.0169999999999997E-2</c:v>
                </c:pt>
                <c:pt idx="1204">
                  <c:v>4.0160000000000001E-2</c:v>
                </c:pt>
                <c:pt idx="1205">
                  <c:v>4.0229999999999995E-2</c:v>
                </c:pt>
                <c:pt idx="1206">
                  <c:v>4.027E-2</c:v>
                </c:pt>
                <c:pt idx="1207">
                  <c:v>4.0329999999999998E-2</c:v>
                </c:pt>
                <c:pt idx="1208">
                  <c:v>4.0329999999999998E-2</c:v>
                </c:pt>
                <c:pt idx="1209">
                  <c:v>4.0389999999999995E-2</c:v>
                </c:pt>
                <c:pt idx="1210">
                  <c:v>4.0410000000000001E-2</c:v>
                </c:pt>
                <c:pt idx="1211">
                  <c:v>4.0459999999999996E-2</c:v>
                </c:pt>
                <c:pt idx="1212">
                  <c:v>4.0489999999999998E-2</c:v>
                </c:pt>
                <c:pt idx="1213">
                  <c:v>4.052E-2</c:v>
                </c:pt>
                <c:pt idx="1214">
                  <c:v>4.054E-2</c:v>
                </c:pt>
                <c:pt idx="1215">
                  <c:v>4.0590000000000001E-2</c:v>
                </c:pt>
                <c:pt idx="1216">
                  <c:v>4.0639999999999996E-2</c:v>
                </c:pt>
                <c:pt idx="1217">
                  <c:v>4.0639999999999996E-2</c:v>
                </c:pt>
                <c:pt idx="1218">
                  <c:v>4.0669999999999998E-2</c:v>
                </c:pt>
                <c:pt idx="1219">
                  <c:v>4.0709999999999996E-2</c:v>
                </c:pt>
                <c:pt idx="1220">
                  <c:v>4.0750000000000001E-2</c:v>
                </c:pt>
                <c:pt idx="1221">
                  <c:v>4.0779999999999997E-2</c:v>
                </c:pt>
                <c:pt idx="1222">
                  <c:v>4.0809999999999999E-2</c:v>
                </c:pt>
                <c:pt idx="1223">
                  <c:v>4.0849999999999997E-2</c:v>
                </c:pt>
                <c:pt idx="1224">
                  <c:v>4.0869999999999997E-2</c:v>
                </c:pt>
                <c:pt idx="1225">
                  <c:v>4.0899999999999999E-2</c:v>
                </c:pt>
                <c:pt idx="1226">
                  <c:v>4.0930000000000001E-2</c:v>
                </c:pt>
                <c:pt idx="1227">
                  <c:v>4.095E-2</c:v>
                </c:pt>
                <c:pt idx="1228">
                  <c:v>4.1000000000000002E-2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4.1090000000000002E-2</c:v>
                </c:pt>
                <c:pt idx="1232">
                  <c:v>4.1149999999999999E-2</c:v>
                </c:pt>
                <c:pt idx="1233">
                  <c:v>4.1159999999999995E-2</c:v>
                </c:pt>
                <c:pt idx="1234">
                  <c:v>4.1200000000000001E-2</c:v>
                </c:pt>
                <c:pt idx="1235">
                  <c:v>4.1239999999999999E-2</c:v>
                </c:pt>
                <c:pt idx="1236">
                  <c:v>4.1270000000000001E-2</c:v>
                </c:pt>
                <c:pt idx="1237">
                  <c:v>4.1329999999999999E-2</c:v>
                </c:pt>
                <c:pt idx="1238">
                  <c:v>4.1340000000000002E-2</c:v>
                </c:pt>
                <c:pt idx="1239">
                  <c:v>4.1360000000000001E-2</c:v>
                </c:pt>
                <c:pt idx="1240">
                  <c:v>4.1419999999999998E-2</c:v>
                </c:pt>
                <c:pt idx="1241">
                  <c:v>4.1430000000000002E-2</c:v>
                </c:pt>
                <c:pt idx="1242">
                  <c:v>4.1479999999999996E-2</c:v>
                </c:pt>
                <c:pt idx="1243">
                  <c:v>4.1509999999999998E-2</c:v>
                </c:pt>
                <c:pt idx="1244">
                  <c:v>4.1540000000000001E-2</c:v>
                </c:pt>
                <c:pt idx="1245">
                  <c:v>4.1589999999999995E-2</c:v>
                </c:pt>
                <c:pt idx="1246">
                  <c:v>4.1610000000000001E-2</c:v>
                </c:pt>
                <c:pt idx="1247">
                  <c:v>4.165E-2</c:v>
                </c:pt>
                <c:pt idx="1248">
                  <c:v>4.1680000000000002E-2</c:v>
                </c:pt>
                <c:pt idx="1249">
                  <c:v>4.1700000000000001E-2</c:v>
                </c:pt>
                <c:pt idx="1250">
                  <c:v>4.1739999999999999E-2</c:v>
                </c:pt>
                <c:pt idx="1251">
                  <c:v>4.1790000000000001E-2</c:v>
                </c:pt>
                <c:pt idx="1252">
                  <c:v>4.1819999999999996E-2</c:v>
                </c:pt>
                <c:pt idx="1253">
                  <c:v>4.1839999999999995E-2</c:v>
                </c:pt>
                <c:pt idx="1254">
                  <c:v>4.1869999999999997E-2</c:v>
                </c:pt>
                <c:pt idx="1255">
                  <c:v>4.1909999999999996E-2</c:v>
                </c:pt>
                <c:pt idx="1256">
                  <c:v>4.1939999999999998E-2</c:v>
                </c:pt>
                <c:pt idx="1257">
                  <c:v>4.1959999999999997E-2</c:v>
                </c:pt>
                <c:pt idx="1258">
                  <c:v>4.2020000000000002E-2</c:v>
                </c:pt>
                <c:pt idx="1259">
                  <c:v>4.2049999999999997E-2</c:v>
                </c:pt>
                <c:pt idx="1260">
                  <c:v>4.2089999999999995E-2</c:v>
                </c:pt>
                <c:pt idx="1261">
                  <c:v>4.2119999999999998E-2</c:v>
                </c:pt>
                <c:pt idx="1262">
                  <c:v>4.2159999999999996E-2</c:v>
                </c:pt>
                <c:pt idx="1263">
                  <c:v>4.2189999999999998E-2</c:v>
                </c:pt>
                <c:pt idx="1264">
                  <c:v>4.2209999999999998E-2</c:v>
                </c:pt>
                <c:pt idx="1265">
                  <c:v>4.224E-2</c:v>
                </c:pt>
                <c:pt idx="1266">
                  <c:v>4.2290000000000001E-2</c:v>
                </c:pt>
                <c:pt idx="1267">
                  <c:v>4.231E-2</c:v>
                </c:pt>
                <c:pt idx="1268">
                  <c:v>4.2349999999999999E-2</c:v>
                </c:pt>
                <c:pt idx="1269">
                  <c:v>4.2380000000000001E-2</c:v>
                </c:pt>
                <c:pt idx="1270">
                  <c:v>4.2419999999999999E-2</c:v>
                </c:pt>
                <c:pt idx="1271">
                  <c:v>4.2450000000000002E-2</c:v>
                </c:pt>
                <c:pt idx="1272">
                  <c:v>4.2479999999999997E-2</c:v>
                </c:pt>
                <c:pt idx="1273">
                  <c:v>4.2509999999999999E-2</c:v>
                </c:pt>
                <c:pt idx="1274">
                  <c:v>4.2560000000000001E-2</c:v>
                </c:pt>
                <c:pt idx="1275">
                  <c:v>4.2589999999999996E-2</c:v>
                </c:pt>
                <c:pt idx="1276">
                  <c:v>4.2619999999999998E-2</c:v>
                </c:pt>
                <c:pt idx="1277">
                  <c:v>4.2659999999999997E-2</c:v>
                </c:pt>
                <c:pt idx="1278">
                  <c:v>4.2699999999999995E-2</c:v>
                </c:pt>
                <c:pt idx="1279">
                  <c:v>4.2729999999999997E-2</c:v>
                </c:pt>
                <c:pt idx="1280">
                  <c:v>4.2749999999999996E-2</c:v>
                </c:pt>
                <c:pt idx="1281">
                  <c:v>4.2790000000000002E-2</c:v>
                </c:pt>
                <c:pt idx="1282">
                  <c:v>4.2819999999999997E-2</c:v>
                </c:pt>
                <c:pt idx="1283">
                  <c:v>4.2849999999999999E-2</c:v>
                </c:pt>
                <c:pt idx="1284">
                  <c:v>4.2889999999999998E-2</c:v>
                </c:pt>
                <c:pt idx="1285">
                  <c:v>4.292E-2</c:v>
                </c:pt>
                <c:pt idx="1286">
                  <c:v>4.2949999999999995E-2</c:v>
                </c:pt>
                <c:pt idx="1287">
                  <c:v>4.299E-2</c:v>
                </c:pt>
                <c:pt idx="1288">
                  <c:v>4.3019999999999996E-2</c:v>
                </c:pt>
                <c:pt idx="1289">
                  <c:v>4.3060000000000001E-2</c:v>
                </c:pt>
                <c:pt idx="1290">
                  <c:v>4.3069999999999997E-2</c:v>
                </c:pt>
                <c:pt idx="1291">
                  <c:v>4.3130000000000002E-2</c:v>
                </c:pt>
                <c:pt idx="1292">
                  <c:v>4.317E-2</c:v>
                </c:pt>
                <c:pt idx="1293">
                  <c:v>4.3179999999999996E-2</c:v>
                </c:pt>
                <c:pt idx="1294">
                  <c:v>4.3209999999999998E-2</c:v>
                </c:pt>
                <c:pt idx="1295">
                  <c:v>4.3249999999999997E-2</c:v>
                </c:pt>
                <c:pt idx="1296">
                  <c:v>4.3289999999999995E-2</c:v>
                </c:pt>
                <c:pt idx="1297">
                  <c:v>4.3339999999999997E-2</c:v>
                </c:pt>
                <c:pt idx="1298">
                  <c:v>4.3359999999999996E-2</c:v>
                </c:pt>
                <c:pt idx="1299">
                  <c:v>4.3369999999999999E-2</c:v>
                </c:pt>
                <c:pt idx="1300">
                  <c:v>4.3400000000000001E-2</c:v>
                </c:pt>
                <c:pt idx="1301">
                  <c:v>4.3449999999999996E-2</c:v>
                </c:pt>
                <c:pt idx="1302">
                  <c:v>4.3490000000000001E-2</c:v>
                </c:pt>
                <c:pt idx="1303">
                  <c:v>4.3539999999999995E-2</c:v>
                </c:pt>
                <c:pt idx="1304">
                  <c:v>4.3549999999999998E-2</c:v>
                </c:pt>
                <c:pt idx="1305">
                  <c:v>4.3589999999999997E-2</c:v>
                </c:pt>
                <c:pt idx="1306">
                  <c:v>4.3619999999999999E-2</c:v>
                </c:pt>
                <c:pt idx="1307">
                  <c:v>4.3650000000000001E-2</c:v>
                </c:pt>
                <c:pt idx="1308">
                  <c:v>4.3659999999999997E-2</c:v>
                </c:pt>
                <c:pt idx="1309">
                  <c:v>4.369E-2</c:v>
                </c:pt>
                <c:pt idx="1310">
                  <c:v>4.3749999999999997E-2</c:v>
                </c:pt>
                <c:pt idx="1311">
                  <c:v>4.376E-2</c:v>
                </c:pt>
                <c:pt idx="1312">
                  <c:v>4.3810000000000002E-2</c:v>
                </c:pt>
                <c:pt idx="1313">
                  <c:v>4.385E-2</c:v>
                </c:pt>
                <c:pt idx="1314">
                  <c:v>4.3869999999999999E-2</c:v>
                </c:pt>
                <c:pt idx="1315">
                  <c:v>4.3900000000000002E-2</c:v>
                </c:pt>
                <c:pt idx="1316">
                  <c:v>4.3929999999999997E-2</c:v>
                </c:pt>
                <c:pt idx="1317">
                  <c:v>4.3979999999999998E-2</c:v>
                </c:pt>
                <c:pt idx="1318">
                  <c:v>4.4019999999999997E-2</c:v>
                </c:pt>
                <c:pt idx="1319">
                  <c:v>4.4039999999999996E-2</c:v>
                </c:pt>
                <c:pt idx="1320">
                  <c:v>4.4080000000000001E-2</c:v>
                </c:pt>
                <c:pt idx="1321">
                  <c:v>4.4119999999999999E-2</c:v>
                </c:pt>
                <c:pt idx="1322">
                  <c:v>4.4179999999999997E-2</c:v>
                </c:pt>
                <c:pt idx="1323">
                  <c:v>4.419E-2</c:v>
                </c:pt>
                <c:pt idx="1324">
                  <c:v>4.4219999999999995E-2</c:v>
                </c:pt>
                <c:pt idx="1325">
                  <c:v>4.4260000000000001E-2</c:v>
                </c:pt>
                <c:pt idx="1326">
                  <c:v>4.428E-2</c:v>
                </c:pt>
                <c:pt idx="1327">
                  <c:v>4.4319999999999998E-2</c:v>
                </c:pt>
                <c:pt idx="1328">
                  <c:v>4.437E-2</c:v>
                </c:pt>
                <c:pt idx="1329">
                  <c:v>4.4420000000000001E-2</c:v>
                </c:pt>
                <c:pt idx="1330">
                  <c:v>4.4420000000000001E-2</c:v>
                </c:pt>
                <c:pt idx="1331">
                  <c:v>4.4479999999999999E-2</c:v>
                </c:pt>
                <c:pt idx="1332">
                  <c:v>4.4499999999999998E-2</c:v>
                </c:pt>
                <c:pt idx="1333">
                  <c:v>4.4549999999999999E-2</c:v>
                </c:pt>
                <c:pt idx="1334">
                  <c:v>4.4559999999999995E-2</c:v>
                </c:pt>
                <c:pt idx="1335">
                  <c:v>4.4580000000000002E-2</c:v>
                </c:pt>
                <c:pt idx="1336">
                  <c:v>4.4609999999999997E-2</c:v>
                </c:pt>
                <c:pt idx="1337">
                  <c:v>4.4670000000000001E-2</c:v>
                </c:pt>
                <c:pt idx="1338">
                  <c:v>4.4679999999999997E-2</c:v>
                </c:pt>
                <c:pt idx="1339">
                  <c:v>4.4699999999999997E-2</c:v>
                </c:pt>
                <c:pt idx="1340">
                  <c:v>4.4749999999999998E-2</c:v>
                </c:pt>
                <c:pt idx="1341">
                  <c:v>4.48E-2</c:v>
                </c:pt>
                <c:pt idx="1342">
                  <c:v>4.4830000000000002E-2</c:v>
                </c:pt>
                <c:pt idx="1343">
                  <c:v>4.4850000000000001E-2</c:v>
                </c:pt>
                <c:pt idx="1344">
                  <c:v>4.4879999999999996E-2</c:v>
                </c:pt>
                <c:pt idx="1345">
                  <c:v>4.4909999999999999E-2</c:v>
                </c:pt>
                <c:pt idx="1346">
                  <c:v>4.4940000000000001E-2</c:v>
                </c:pt>
                <c:pt idx="1347">
                  <c:v>4.496E-2</c:v>
                </c:pt>
                <c:pt idx="1348">
                  <c:v>4.4989999999999995E-2</c:v>
                </c:pt>
                <c:pt idx="1349">
                  <c:v>4.5019999999999998E-2</c:v>
                </c:pt>
                <c:pt idx="1350">
                  <c:v>4.5079999999999995E-2</c:v>
                </c:pt>
                <c:pt idx="1351">
                  <c:v>4.5129999999999997E-2</c:v>
                </c:pt>
                <c:pt idx="1352">
                  <c:v>4.514E-2</c:v>
                </c:pt>
                <c:pt idx="1353">
                  <c:v>4.5199999999999997E-2</c:v>
                </c:pt>
                <c:pt idx="1354">
                  <c:v>4.5219999999999996E-2</c:v>
                </c:pt>
                <c:pt idx="1355">
                  <c:v>4.5260000000000002E-2</c:v>
                </c:pt>
                <c:pt idx="1356">
                  <c:v>4.53E-2</c:v>
                </c:pt>
                <c:pt idx="1357">
                  <c:v>4.53E-2</c:v>
                </c:pt>
                <c:pt idx="1358">
                  <c:v>4.5350000000000001E-2</c:v>
                </c:pt>
                <c:pt idx="1359">
                  <c:v>4.5379999999999997E-2</c:v>
                </c:pt>
                <c:pt idx="1360">
                  <c:v>4.5419999999999995E-2</c:v>
                </c:pt>
                <c:pt idx="1361">
                  <c:v>4.5449999999999997E-2</c:v>
                </c:pt>
                <c:pt idx="1362">
                  <c:v>4.548E-2</c:v>
                </c:pt>
                <c:pt idx="1363">
                  <c:v>4.5509999999999995E-2</c:v>
                </c:pt>
                <c:pt idx="1364">
                  <c:v>4.5589999999999999E-2</c:v>
                </c:pt>
                <c:pt idx="1365">
                  <c:v>4.5609999999999998E-2</c:v>
                </c:pt>
                <c:pt idx="1366">
                  <c:v>4.5620000000000001E-2</c:v>
                </c:pt>
                <c:pt idx="1367">
                  <c:v>4.5629999999999997E-2</c:v>
                </c:pt>
                <c:pt idx="1368">
                  <c:v>4.5679999999999998E-2</c:v>
                </c:pt>
                <c:pt idx="1369">
                  <c:v>4.5710000000000001E-2</c:v>
                </c:pt>
                <c:pt idx="1370">
                  <c:v>4.573E-2</c:v>
                </c:pt>
                <c:pt idx="1371">
                  <c:v>4.5769999999999998E-2</c:v>
                </c:pt>
                <c:pt idx="1372">
                  <c:v>4.5829999999999996E-2</c:v>
                </c:pt>
                <c:pt idx="1373">
                  <c:v>4.5859999999999998E-2</c:v>
                </c:pt>
                <c:pt idx="1374">
                  <c:v>4.589E-2</c:v>
                </c:pt>
                <c:pt idx="1375">
                  <c:v>4.5929999999999999E-2</c:v>
                </c:pt>
                <c:pt idx="1376">
                  <c:v>4.5960000000000001E-2</c:v>
                </c:pt>
                <c:pt idx="1377">
                  <c:v>4.6009999999999995E-2</c:v>
                </c:pt>
                <c:pt idx="1378">
                  <c:v>4.6039999999999998E-2</c:v>
                </c:pt>
                <c:pt idx="1379">
                  <c:v>4.6079999999999996E-2</c:v>
                </c:pt>
                <c:pt idx="1380">
                  <c:v>4.6099999999999995E-2</c:v>
                </c:pt>
                <c:pt idx="1381">
                  <c:v>4.614E-2</c:v>
                </c:pt>
                <c:pt idx="1382">
                  <c:v>4.616E-2</c:v>
                </c:pt>
                <c:pt idx="1383">
                  <c:v>4.6189999999999995E-2</c:v>
                </c:pt>
                <c:pt idx="1384">
                  <c:v>4.6219999999999997E-2</c:v>
                </c:pt>
                <c:pt idx="1385">
                  <c:v>4.6259999999999996E-2</c:v>
                </c:pt>
                <c:pt idx="1386">
                  <c:v>4.6280000000000002E-2</c:v>
                </c:pt>
                <c:pt idx="1387">
                  <c:v>4.6329999999999996E-2</c:v>
                </c:pt>
                <c:pt idx="1388">
                  <c:v>4.6359999999999998E-2</c:v>
                </c:pt>
                <c:pt idx="1389">
                  <c:v>4.6399999999999997E-2</c:v>
                </c:pt>
                <c:pt idx="1390">
                  <c:v>4.6429999999999999E-2</c:v>
                </c:pt>
                <c:pt idx="1391">
                  <c:v>4.6460000000000001E-2</c:v>
                </c:pt>
                <c:pt idx="1392">
                  <c:v>4.6489999999999997E-2</c:v>
                </c:pt>
                <c:pt idx="1393">
                  <c:v>4.65E-2</c:v>
                </c:pt>
                <c:pt idx="1394">
                  <c:v>4.6539999999999998E-2</c:v>
                </c:pt>
                <c:pt idx="1395">
                  <c:v>4.6589999999999999E-2</c:v>
                </c:pt>
                <c:pt idx="1396">
                  <c:v>4.6609999999999999E-2</c:v>
                </c:pt>
                <c:pt idx="1397">
                  <c:v>4.6629999999999998E-2</c:v>
                </c:pt>
                <c:pt idx="1398">
                  <c:v>4.666E-2</c:v>
                </c:pt>
                <c:pt idx="1399">
                  <c:v>4.6699999999999998E-2</c:v>
                </c:pt>
                <c:pt idx="1400">
                  <c:v>4.6730000000000001E-2</c:v>
                </c:pt>
                <c:pt idx="1401">
                  <c:v>4.6769999999999999E-2</c:v>
                </c:pt>
                <c:pt idx="1402">
                  <c:v>4.6809999999999997E-2</c:v>
                </c:pt>
                <c:pt idx="1403">
                  <c:v>4.684E-2</c:v>
                </c:pt>
                <c:pt idx="1404">
                  <c:v>4.6869999999999995E-2</c:v>
                </c:pt>
                <c:pt idx="1405">
                  <c:v>4.6899999999999997E-2</c:v>
                </c:pt>
                <c:pt idx="1406">
                  <c:v>4.6960000000000002E-2</c:v>
                </c:pt>
                <c:pt idx="1407">
                  <c:v>4.7E-2</c:v>
                </c:pt>
                <c:pt idx="1408">
                  <c:v>4.7039999999999998E-2</c:v>
                </c:pt>
                <c:pt idx="1409">
                  <c:v>4.7070000000000001E-2</c:v>
                </c:pt>
                <c:pt idx="1410">
                  <c:v>4.7099999999999996E-2</c:v>
                </c:pt>
                <c:pt idx="1411">
                  <c:v>4.7140000000000001E-2</c:v>
                </c:pt>
                <c:pt idx="1412">
                  <c:v>4.7160000000000001E-2</c:v>
                </c:pt>
                <c:pt idx="1413">
                  <c:v>4.7209999999999995E-2</c:v>
                </c:pt>
                <c:pt idx="1414">
                  <c:v>4.7239999999999997E-2</c:v>
                </c:pt>
                <c:pt idx="1415">
                  <c:v>4.7289999999999999E-2</c:v>
                </c:pt>
                <c:pt idx="1416">
                  <c:v>4.7309999999999998E-2</c:v>
                </c:pt>
                <c:pt idx="1417">
                  <c:v>4.734E-2</c:v>
                </c:pt>
                <c:pt idx="1418">
                  <c:v>4.7369999999999995E-2</c:v>
                </c:pt>
                <c:pt idx="1419">
                  <c:v>4.7410000000000001E-2</c:v>
                </c:pt>
                <c:pt idx="1420">
                  <c:v>4.7439999999999996E-2</c:v>
                </c:pt>
                <c:pt idx="1421">
                  <c:v>4.7449999999999999E-2</c:v>
                </c:pt>
                <c:pt idx="1422">
                  <c:v>4.7469999999999998E-2</c:v>
                </c:pt>
                <c:pt idx="1423">
                  <c:v>4.752E-2</c:v>
                </c:pt>
                <c:pt idx="1424">
                  <c:v>4.7539999999999999E-2</c:v>
                </c:pt>
                <c:pt idx="1425">
                  <c:v>4.7570000000000001E-2</c:v>
                </c:pt>
                <c:pt idx="1426">
                  <c:v>4.761E-2</c:v>
                </c:pt>
                <c:pt idx="1427">
                  <c:v>4.7629999999999999E-2</c:v>
                </c:pt>
                <c:pt idx="1428">
                  <c:v>4.7669999999999997E-2</c:v>
                </c:pt>
                <c:pt idx="1429">
                  <c:v>4.7689999999999996E-2</c:v>
                </c:pt>
                <c:pt idx="1430">
                  <c:v>4.7739999999999998E-2</c:v>
                </c:pt>
                <c:pt idx="1431">
                  <c:v>4.777E-2</c:v>
                </c:pt>
                <c:pt idx="1432">
                  <c:v>4.7779999999999996E-2</c:v>
                </c:pt>
                <c:pt idx="1433">
                  <c:v>4.7840000000000001E-2</c:v>
                </c:pt>
                <c:pt idx="1434">
                  <c:v>4.7869999999999996E-2</c:v>
                </c:pt>
                <c:pt idx="1435">
                  <c:v>4.7899999999999998E-2</c:v>
                </c:pt>
                <c:pt idx="1436">
                  <c:v>4.7969999999999999E-2</c:v>
                </c:pt>
                <c:pt idx="1437">
                  <c:v>4.8000000000000001E-2</c:v>
                </c:pt>
                <c:pt idx="1438">
                  <c:v>4.8009999999999997E-2</c:v>
                </c:pt>
                <c:pt idx="1439">
                  <c:v>4.8049999999999995E-2</c:v>
                </c:pt>
                <c:pt idx="1440">
                  <c:v>4.8090000000000001E-2</c:v>
                </c:pt>
                <c:pt idx="1441">
                  <c:v>4.8139999999999995E-2</c:v>
                </c:pt>
                <c:pt idx="1442">
                  <c:v>4.8160000000000001E-2</c:v>
                </c:pt>
                <c:pt idx="1443">
                  <c:v>4.8189999999999997E-2</c:v>
                </c:pt>
                <c:pt idx="1444">
                  <c:v>4.8239999999999998E-2</c:v>
                </c:pt>
                <c:pt idx="1445">
                  <c:v>4.8250000000000001E-2</c:v>
                </c:pt>
                <c:pt idx="1446">
                  <c:v>4.8279999999999997E-2</c:v>
                </c:pt>
                <c:pt idx="1447">
                  <c:v>4.829E-2</c:v>
                </c:pt>
                <c:pt idx="1448">
                  <c:v>4.8349999999999997E-2</c:v>
                </c:pt>
                <c:pt idx="1449">
                  <c:v>4.8349999999999997E-2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4.8469999999999999E-2</c:v>
                </c:pt>
                <c:pt idx="1453">
                  <c:v>4.8489999999999998E-2</c:v>
                </c:pt>
                <c:pt idx="1454">
                  <c:v>4.8549999999999996E-2</c:v>
                </c:pt>
                <c:pt idx="1455">
                  <c:v>4.8559999999999999E-2</c:v>
                </c:pt>
                <c:pt idx="1456">
                  <c:v>4.863E-2</c:v>
                </c:pt>
                <c:pt idx="1457">
                  <c:v>4.8639999999999996E-2</c:v>
                </c:pt>
                <c:pt idx="1458">
                  <c:v>4.8669999999999998E-2</c:v>
                </c:pt>
                <c:pt idx="1459">
                  <c:v>4.8719999999999999E-2</c:v>
                </c:pt>
                <c:pt idx="1460">
                  <c:v>4.8759999999999998E-2</c:v>
                </c:pt>
                <c:pt idx="1461">
                  <c:v>4.8779999999999997E-2</c:v>
                </c:pt>
                <c:pt idx="1462">
                  <c:v>4.8809999999999999E-2</c:v>
                </c:pt>
                <c:pt idx="1463">
                  <c:v>4.8860000000000001E-2</c:v>
                </c:pt>
                <c:pt idx="1464">
                  <c:v>4.8889999999999996E-2</c:v>
                </c:pt>
                <c:pt idx="1465">
                  <c:v>4.8930000000000001E-2</c:v>
                </c:pt>
                <c:pt idx="1466">
                  <c:v>4.897E-2</c:v>
                </c:pt>
                <c:pt idx="1467">
                  <c:v>4.8979999999999996E-2</c:v>
                </c:pt>
                <c:pt idx="1468">
                  <c:v>4.9020000000000001E-2</c:v>
                </c:pt>
                <c:pt idx="1469">
                  <c:v>4.9049999999999996E-2</c:v>
                </c:pt>
                <c:pt idx="1470">
                  <c:v>4.9090000000000002E-2</c:v>
                </c:pt>
                <c:pt idx="1471">
                  <c:v>4.9119999999999997E-2</c:v>
                </c:pt>
                <c:pt idx="1472">
                  <c:v>4.9139999999999996E-2</c:v>
                </c:pt>
                <c:pt idx="1473">
                  <c:v>4.9189999999999998E-2</c:v>
                </c:pt>
                <c:pt idx="1474">
                  <c:v>4.9229999999999996E-2</c:v>
                </c:pt>
                <c:pt idx="1475">
                  <c:v>4.9259999999999998E-2</c:v>
                </c:pt>
                <c:pt idx="1476">
                  <c:v>4.929E-2</c:v>
                </c:pt>
                <c:pt idx="1477">
                  <c:v>4.9319999999999996E-2</c:v>
                </c:pt>
                <c:pt idx="1478">
                  <c:v>4.9349999999999998E-2</c:v>
                </c:pt>
                <c:pt idx="1479">
                  <c:v>4.9369999999999997E-2</c:v>
                </c:pt>
                <c:pt idx="1480">
                  <c:v>4.9409999999999996E-2</c:v>
                </c:pt>
                <c:pt idx="1481">
                  <c:v>4.9450000000000001E-2</c:v>
                </c:pt>
                <c:pt idx="1482">
                  <c:v>4.9479999999999996E-2</c:v>
                </c:pt>
                <c:pt idx="1483">
                  <c:v>4.9520000000000002E-2</c:v>
                </c:pt>
                <c:pt idx="1484">
                  <c:v>4.9549999999999997E-2</c:v>
                </c:pt>
                <c:pt idx="1485">
                  <c:v>4.9589999999999995E-2</c:v>
                </c:pt>
                <c:pt idx="1486">
                  <c:v>4.9619999999999997E-2</c:v>
                </c:pt>
                <c:pt idx="1487">
                  <c:v>4.965E-2</c:v>
                </c:pt>
                <c:pt idx="1488">
                  <c:v>4.9700000000000001E-2</c:v>
                </c:pt>
                <c:pt idx="1489">
                  <c:v>4.9709999999999997E-2</c:v>
                </c:pt>
                <c:pt idx="1490">
                  <c:v>4.9729999999999996E-2</c:v>
                </c:pt>
                <c:pt idx="1491">
                  <c:v>4.9770000000000002E-2</c:v>
                </c:pt>
                <c:pt idx="1492">
                  <c:v>4.9790000000000001E-2</c:v>
                </c:pt>
                <c:pt idx="1493">
                  <c:v>4.9829999999999999E-2</c:v>
                </c:pt>
                <c:pt idx="1494">
                  <c:v>4.9849999999999998E-2</c:v>
                </c:pt>
                <c:pt idx="1495">
                  <c:v>4.99E-2</c:v>
                </c:pt>
                <c:pt idx="1496">
                  <c:v>4.9929999999999995E-2</c:v>
                </c:pt>
                <c:pt idx="1497">
                  <c:v>4.9970000000000001E-2</c:v>
                </c:pt>
                <c:pt idx="1498">
                  <c:v>4.9999999999999996E-2</c:v>
                </c:pt>
                <c:pt idx="1499">
                  <c:v>5.0019999999999995E-2</c:v>
                </c:pt>
                <c:pt idx="1500">
                  <c:v>5.0029999999999998E-2</c:v>
                </c:pt>
                <c:pt idx="1501">
                  <c:v>5.0099999999999999E-2</c:v>
                </c:pt>
                <c:pt idx="1502">
                  <c:v>5.0110000000000002E-2</c:v>
                </c:pt>
                <c:pt idx="1503">
                  <c:v>5.015E-2</c:v>
                </c:pt>
                <c:pt idx="1504">
                  <c:v>5.0189999999999999E-2</c:v>
                </c:pt>
                <c:pt idx="1505">
                  <c:v>5.024E-2</c:v>
                </c:pt>
                <c:pt idx="1506">
                  <c:v>5.0279999999999998E-2</c:v>
                </c:pt>
                <c:pt idx="1507">
                  <c:v>5.0310000000000001E-2</c:v>
                </c:pt>
                <c:pt idx="1508">
                  <c:v>5.0339999999999996E-2</c:v>
                </c:pt>
                <c:pt idx="1509">
                  <c:v>5.0409999999999996E-2</c:v>
                </c:pt>
                <c:pt idx="1510">
                  <c:v>5.0429999999999996E-2</c:v>
                </c:pt>
                <c:pt idx="1511">
                  <c:v>5.0479999999999997E-2</c:v>
                </c:pt>
                <c:pt idx="1512">
                  <c:v>5.0509999999999999E-2</c:v>
                </c:pt>
                <c:pt idx="1513">
                  <c:v>5.0540000000000002E-2</c:v>
                </c:pt>
                <c:pt idx="1514">
                  <c:v>5.0569999999999997E-2</c:v>
                </c:pt>
                <c:pt idx="1515">
                  <c:v>5.0609999999999995E-2</c:v>
                </c:pt>
                <c:pt idx="1516">
                  <c:v>5.067E-2</c:v>
                </c:pt>
                <c:pt idx="1517">
                  <c:v>5.067E-2</c:v>
                </c:pt>
                <c:pt idx="1518">
                  <c:v>5.0709999999999998E-2</c:v>
                </c:pt>
                <c:pt idx="1519">
                  <c:v>5.0720000000000001E-2</c:v>
                </c:pt>
                <c:pt idx="1520">
                  <c:v>5.0769999999999996E-2</c:v>
                </c:pt>
                <c:pt idx="1521">
                  <c:v>5.0799999999999998E-2</c:v>
                </c:pt>
                <c:pt idx="1522">
                  <c:v>5.0839999999999996E-2</c:v>
                </c:pt>
                <c:pt idx="1523">
                  <c:v>5.0869999999999999E-2</c:v>
                </c:pt>
                <c:pt idx="1524">
                  <c:v>5.092E-2</c:v>
                </c:pt>
                <c:pt idx="1525">
                  <c:v>5.0939999999999999E-2</c:v>
                </c:pt>
                <c:pt idx="1526">
                  <c:v>5.0949999999999995E-2</c:v>
                </c:pt>
                <c:pt idx="1527">
                  <c:v>5.0999999999999997E-2</c:v>
                </c:pt>
                <c:pt idx="1528">
                  <c:v>5.1029999999999999E-2</c:v>
                </c:pt>
                <c:pt idx="1529">
                  <c:v>5.1069999999999997E-2</c:v>
                </c:pt>
                <c:pt idx="1530">
                  <c:v>5.11E-2</c:v>
                </c:pt>
                <c:pt idx="1531">
                  <c:v>5.1150000000000001E-2</c:v>
                </c:pt>
                <c:pt idx="1532">
                  <c:v>5.117E-2</c:v>
                </c:pt>
                <c:pt idx="1533">
                  <c:v>5.1209999999999999E-2</c:v>
                </c:pt>
                <c:pt idx="1534">
                  <c:v>5.1220000000000002E-2</c:v>
                </c:pt>
                <c:pt idx="1535">
                  <c:v>5.1269999999999996E-2</c:v>
                </c:pt>
                <c:pt idx="1536">
                  <c:v>5.1269999999999996E-2</c:v>
                </c:pt>
                <c:pt idx="1537">
                  <c:v>5.1339999999999997E-2</c:v>
                </c:pt>
                <c:pt idx="1538">
                  <c:v>5.135E-2</c:v>
                </c:pt>
                <c:pt idx="1539">
                  <c:v>5.1389999999999998E-2</c:v>
                </c:pt>
                <c:pt idx="1540">
                  <c:v>5.144E-2</c:v>
                </c:pt>
                <c:pt idx="1541">
                  <c:v>5.1479999999999998E-2</c:v>
                </c:pt>
                <c:pt idx="1542">
                  <c:v>5.1499999999999997E-2</c:v>
                </c:pt>
                <c:pt idx="1543">
                  <c:v>5.1519999999999996E-2</c:v>
                </c:pt>
                <c:pt idx="1544">
                  <c:v>5.1539999999999996E-2</c:v>
                </c:pt>
                <c:pt idx="1545">
                  <c:v>5.1569999999999998E-2</c:v>
                </c:pt>
                <c:pt idx="1546">
                  <c:v>5.1609999999999996E-2</c:v>
                </c:pt>
                <c:pt idx="1547">
                  <c:v>5.1659999999999998E-2</c:v>
                </c:pt>
                <c:pt idx="1548">
                  <c:v>5.169E-2</c:v>
                </c:pt>
                <c:pt idx="1549">
                  <c:v>5.1740000000000001E-2</c:v>
                </c:pt>
                <c:pt idx="1550">
                  <c:v>5.1740000000000001E-2</c:v>
                </c:pt>
                <c:pt idx="1551">
                  <c:v>5.1789999999999996E-2</c:v>
                </c:pt>
                <c:pt idx="1552">
                  <c:v>5.1789999999999996E-2</c:v>
                </c:pt>
                <c:pt idx="1553">
                  <c:v>5.1839999999999997E-2</c:v>
                </c:pt>
                <c:pt idx="1554">
                  <c:v>5.1869999999999999E-2</c:v>
                </c:pt>
                <c:pt idx="1555">
                  <c:v>5.1929999999999997E-2</c:v>
                </c:pt>
                <c:pt idx="1556">
                  <c:v>5.194E-2</c:v>
                </c:pt>
                <c:pt idx="1557">
                  <c:v>5.1999999999999998E-2</c:v>
                </c:pt>
                <c:pt idx="1558">
                  <c:v>5.203E-2</c:v>
                </c:pt>
                <c:pt idx="1559">
                  <c:v>5.2059999999999995E-2</c:v>
                </c:pt>
                <c:pt idx="1560">
                  <c:v>5.21E-2</c:v>
                </c:pt>
                <c:pt idx="1561">
                  <c:v>5.2109999999999997E-2</c:v>
                </c:pt>
                <c:pt idx="1562">
                  <c:v>5.2149999999999995E-2</c:v>
                </c:pt>
                <c:pt idx="1563">
                  <c:v>5.2179999999999997E-2</c:v>
                </c:pt>
                <c:pt idx="1564">
                  <c:v>5.2229999999999999E-2</c:v>
                </c:pt>
                <c:pt idx="1565">
                  <c:v>5.2260000000000001E-2</c:v>
                </c:pt>
                <c:pt idx="1566">
                  <c:v>5.228E-2</c:v>
                </c:pt>
                <c:pt idx="1567">
                  <c:v>5.2299999999999999E-2</c:v>
                </c:pt>
                <c:pt idx="1568">
                  <c:v>5.2330000000000002E-2</c:v>
                </c:pt>
                <c:pt idx="1569">
                  <c:v>5.2379999999999996E-2</c:v>
                </c:pt>
                <c:pt idx="1570">
                  <c:v>5.2389999999999999E-2</c:v>
                </c:pt>
                <c:pt idx="1571">
                  <c:v>5.2440000000000001E-2</c:v>
                </c:pt>
                <c:pt idx="1572">
                  <c:v>5.2489999999999995E-2</c:v>
                </c:pt>
                <c:pt idx="1573">
                  <c:v>5.253E-2</c:v>
                </c:pt>
                <c:pt idx="1574">
                  <c:v>5.2569999999999999E-2</c:v>
                </c:pt>
                <c:pt idx="1575">
                  <c:v>5.2609999999999997E-2</c:v>
                </c:pt>
                <c:pt idx="1576">
                  <c:v>5.262E-2</c:v>
                </c:pt>
                <c:pt idx="1577">
                  <c:v>5.2670000000000002E-2</c:v>
                </c:pt>
                <c:pt idx="1578">
                  <c:v>5.2719999999999996E-2</c:v>
                </c:pt>
                <c:pt idx="1579">
                  <c:v>5.2739999999999995E-2</c:v>
                </c:pt>
                <c:pt idx="1580">
                  <c:v>5.2769999999999997E-2</c:v>
                </c:pt>
                <c:pt idx="1581">
                  <c:v>5.2789999999999997E-2</c:v>
                </c:pt>
                <c:pt idx="1582">
                  <c:v>5.2829999999999995E-2</c:v>
                </c:pt>
                <c:pt idx="1583">
                  <c:v>5.2859999999999997E-2</c:v>
                </c:pt>
                <c:pt idx="1584">
                  <c:v>5.2920000000000002E-2</c:v>
                </c:pt>
                <c:pt idx="1585">
                  <c:v>5.2929999999999998E-2</c:v>
                </c:pt>
                <c:pt idx="1586">
                  <c:v>5.2989999999999995E-2</c:v>
                </c:pt>
                <c:pt idx="1587">
                  <c:v>5.2989999999999995E-2</c:v>
                </c:pt>
                <c:pt idx="1588">
                  <c:v>5.305E-2</c:v>
                </c:pt>
                <c:pt idx="1589">
                  <c:v>5.3069999999999999E-2</c:v>
                </c:pt>
                <c:pt idx="1590">
                  <c:v>5.3069999999999999E-2</c:v>
                </c:pt>
                <c:pt idx="1591">
                  <c:v>5.3120000000000001E-2</c:v>
                </c:pt>
                <c:pt idx="1592">
                  <c:v>5.314E-2</c:v>
                </c:pt>
                <c:pt idx="1593">
                  <c:v>5.3179999999999998E-2</c:v>
                </c:pt>
                <c:pt idx="1594">
                  <c:v>5.323E-2</c:v>
                </c:pt>
                <c:pt idx="1595">
                  <c:v>5.3239999999999996E-2</c:v>
                </c:pt>
                <c:pt idx="1596">
                  <c:v>5.3289999999999997E-2</c:v>
                </c:pt>
                <c:pt idx="1597">
                  <c:v>5.3319999999999999E-2</c:v>
                </c:pt>
                <c:pt idx="1598">
                  <c:v>5.3359999999999998E-2</c:v>
                </c:pt>
                <c:pt idx="1599">
                  <c:v>5.339E-2</c:v>
                </c:pt>
                <c:pt idx="1600">
                  <c:v>5.3419999999999995E-2</c:v>
                </c:pt>
                <c:pt idx="1601">
                  <c:v>5.3440000000000001E-2</c:v>
                </c:pt>
                <c:pt idx="1602">
                  <c:v>5.3469999999999997E-2</c:v>
                </c:pt>
                <c:pt idx="1603">
                  <c:v>5.3499999999999999E-2</c:v>
                </c:pt>
                <c:pt idx="1604">
                  <c:v>5.3530000000000001E-2</c:v>
                </c:pt>
                <c:pt idx="1605">
                  <c:v>5.3559999999999997E-2</c:v>
                </c:pt>
                <c:pt idx="1606">
                  <c:v>5.3600000000000002E-2</c:v>
                </c:pt>
                <c:pt idx="1607">
                  <c:v>5.3629999999999997E-2</c:v>
                </c:pt>
                <c:pt idx="1608">
                  <c:v>5.3669999999999995E-2</c:v>
                </c:pt>
                <c:pt idx="1609">
                  <c:v>5.3699999999999998E-2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5.3839999999999999E-2</c:v>
                </c:pt>
                <c:pt idx="1614">
                  <c:v>5.3870000000000001E-2</c:v>
                </c:pt>
                <c:pt idx="1615">
                  <c:v>5.3899999999999997E-2</c:v>
                </c:pt>
                <c:pt idx="1616">
                  <c:v>5.3949999999999998E-2</c:v>
                </c:pt>
                <c:pt idx="1617">
                  <c:v>5.3949999999999998E-2</c:v>
                </c:pt>
                <c:pt idx="1618">
                  <c:v>5.4009999999999996E-2</c:v>
                </c:pt>
                <c:pt idx="1619">
                  <c:v>5.4039999999999998E-2</c:v>
                </c:pt>
                <c:pt idx="1620">
                  <c:v>5.4079999999999996E-2</c:v>
                </c:pt>
                <c:pt idx="1621">
                  <c:v>5.4120000000000001E-2</c:v>
                </c:pt>
                <c:pt idx="1622">
                  <c:v>5.416E-2</c:v>
                </c:pt>
                <c:pt idx="1623">
                  <c:v>5.4210000000000001E-2</c:v>
                </c:pt>
                <c:pt idx="1624">
                  <c:v>5.4239999999999997E-2</c:v>
                </c:pt>
                <c:pt idx="1625">
                  <c:v>5.4269999999999999E-2</c:v>
                </c:pt>
                <c:pt idx="1626">
                  <c:v>5.4309999999999997E-2</c:v>
                </c:pt>
                <c:pt idx="1627">
                  <c:v>5.4329999999999996E-2</c:v>
                </c:pt>
                <c:pt idx="1628">
                  <c:v>5.4390000000000001E-2</c:v>
                </c:pt>
                <c:pt idx="1629">
                  <c:v>5.441E-2</c:v>
                </c:pt>
                <c:pt idx="1630">
                  <c:v>5.4460000000000001E-2</c:v>
                </c:pt>
                <c:pt idx="1631">
                  <c:v>5.4480000000000001E-2</c:v>
                </c:pt>
                <c:pt idx="1632">
                  <c:v>5.4519999999999999E-2</c:v>
                </c:pt>
                <c:pt idx="1633">
                  <c:v>5.4539999999999998E-2</c:v>
                </c:pt>
                <c:pt idx="1634">
                  <c:v>5.4559999999999997E-2</c:v>
                </c:pt>
                <c:pt idx="1635">
                  <c:v>5.4599999999999996E-2</c:v>
                </c:pt>
                <c:pt idx="1636">
                  <c:v>5.4649999999999997E-2</c:v>
                </c:pt>
                <c:pt idx="1637">
                  <c:v>5.4669999999999996E-2</c:v>
                </c:pt>
                <c:pt idx="1638">
                  <c:v>5.4689999999999996E-2</c:v>
                </c:pt>
                <c:pt idx="1639">
                  <c:v>5.4719999999999998E-2</c:v>
                </c:pt>
                <c:pt idx="1640">
                  <c:v>5.4739999999999997E-2</c:v>
                </c:pt>
                <c:pt idx="1641">
                  <c:v>5.4769999999999999E-2</c:v>
                </c:pt>
                <c:pt idx="1642">
                  <c:v>5.4800000000000001E-2</c:v>
                </c:pt>
                <c:pt idx="1643">
                  <c:v>5.4849999999999996E-2</c:v>
                </c:pt>
                <c:pt idx="1644">
                  <c:v>5.4890000000000001E-2</c:v>
                </c:pt>
                <c:pt idx="1645">
                  <c:v>5.493E-2</c:v>
                </c:pt>
                <c:pt idx="1646">
                  <c:v>5.4969999999999998E-2</c:v>
                </c:pt>
                <c:pt idx="1647">
                  <c:v>5.4980000000000001E-2</c:v>
                </c:pt>
                <c:pt idx="1648">
                  <c:v>5.5019999999999999E-2</c:v>
                </c:pt>
                <c:pt idx="1649">
                  <c:v>5.5050000000000002E-2</c:v>
                </c:pt>
                <c:pt idx="1650">
                  <c:v>5.5059999999999998E-2</c:v>
                </c:pt>
                <c:pt idx="1651">
                  <c:v>5.5099999999999996E-2</c:v>
                </c:pt>
                <c:pt idx="1652">
                  <c:v>5.5140000000000002E-2</c:v>
                </c:pt>
                <c:pt idx="1653">
                  <c:v>5.5199999999999999E-2</c:v>
                </c:pt>
                <c:pt idx="1654">
                  <c:v>5.5230000000000001E-2</c:v>
                </c:pt>
                <c:pt idx="1655">
                  <c:v>5.527E-2</c:v>
                </c:pt>
                <c:pt idx="1656">
                  <c:v>5.5289999999999999E-2</c:v>
                </c:pt>
                <c:pt idx="1657">
                  <c:v>5.5309999999999998E-2</c:v>
                </c:pt>
                <c:pt idx="1658">
                  <c:v>5.5349999999999996E-2</c:v>
                </c:pt>
                <c:pt idx="1659">
                  <c:v>5.5369999999999996E-2</c:v>
                </c:pt>
                <c:pt idx="1660">
                  <c:v>5.5399999999999998E-2</c:v>
                </c:pt>
                <c:pt idx="1661">
                  <c:v>5.5439999999999996E-2</c:v>
                </c:pt>
                <c:pt idx="1662">
                  <c:v>5.5480000000000002E-2</c:v>
                </c:pt>
                <c:pt idx="1663">
                  <c:v>5.5489999999999998E-2</c:v>
                </c:pt>
                <c:pt idx="1664">
                  <c:v>5.5549999999999995E-2</c:v>
                </c:pt>
                <c:pt idx="1665">
                  <c:v>5.5590000000000001E-2</c:v>
                </c:pt>
                <c:pt idx="1666">
                  <c:v>5.5599999999999997E-2</c:v>
                </c:pt>
                <c:pt idx="1667">
                  <c:v>5.5629999999999999E-2</c:v>
                </c:pt>
                <c:pt idx="1668">
                  <c:v>5.5660000000000001E-2</c:v>
                </c:pt>
                <c:pt idx="1669">
                  <c:v>5.5689999999999996E-2</c:v>
                </c:pt>
                <c:pt idx="1670">
                  <c:v>5.5739999999999998E-2</c:v>
                </c:pt>
                <c:pt idx="1671">
                  <c:v>5.5779999999999996E-2</c:v>
                </c:pt>
                <c:pt idx="1672">
                  <c:v>5.5820000000000002E-2</c:v>
                </c:pt>
                <c:pt idx="1673">
                  <c:v>5.586E-2</c:v>
                </c:pt>
                <c:pt idx="1674">
                  <c:v>5.5910000000000001E-2</c:v>
                </c:pt>
                <c:pt idx="1675">
                  <c:v>5.5919999999999997E-2</c:v>
                </c:pt>
                <c:pt idx="1676">
                  <c:v>5.5969999999999999E-2</c:v>
                </c:pt>
                <c:pt idx="1677">
                  <c:v>5.5989999999999998E-2</c:v>
                </c:pt>
                <c:pt idx="1678">
                  <c:v>5.6029999999999996E-2</c:v>
                </c:pt>
                <c:pt idx="1679">
                  <c:v>5.604E-2</c:v>
                </c:pt>
                <c:pt idx="1680">
                  <c:v>5.611E-2</c:v>
                </c:pt>
                <c:pt idx="1681">
                  <c:v>5.6129999999999999E-2</c:v>
                </c:pt>
                <c:pt idx="1682">
                  <c:v>5.6180000000000001E-2</c:v>
                </c:pt>
                <c:pt idx="1683">
                  <c:v>5.62E-2</c:v>
                </c:pt>
                <c:pt idx="1684">
                  <c:v>5.6229999999999995E-2</c:v>
                </c:pt>
                <c:pt idx="1685">
                  <c:v>5.6270000000000001E-2</c:v>
                </c:pt>
                <c:pt idx="1686">
                  <c:v>5.6299999999999996E-2</c:v>
                </c:pt>
                <c:pt idx="1687">
                  <c:v>5.6349999999999997E-2</c:v>
                </c:pt>
                <c:pt idx="1688">
                  <c:v>5.638E-2</c:v>
                </c:pt>
                <c:pt idx="1689">
                  <c:v>5.6399999999999999E-2</c:v>
                </c:pt>
                <c:pt idx="1690">
                  <c:v>5.6439999999999997E-2</c:v>
                </c:pt>
                <c:pt idx="1691">
                  <c:v>5.6459999999999996E-2</c:v>
                </c:pt>
                <c:pt idx="1692">
                  <c:v>5.6479999999999995E-2</c:v>
                </c:pt>
                <c:pt idx="1693">
                  <c:v>5.6520000000000001E-2</c:v>
                </c:pt>
                <c:pt idx="1694">
                  <c:v>5.6549999999999996E-2</c:v>
                </c:pt>
                <c:pt idx="1695">
                  <c:v>5.6569999999999995E-2</c:v>
                </c:pt>
                <c:pt idx="1696">
                  <c:v>5.6610000000000001E-2</c:v>
                </c:pt>
                <c:pt idx="1697">
                  <c:v>5.6619999999999997E-2</c:v>
                </c:pt>
                <c:pt idx="1698">
                  <c:v>5.6680000000000001E-2</c:v>
                </c:pt>
                <c:pt idx="1699">
                  <c:v>5.6680000000000001E-2</c:v>
                </c:pt>
                <c:pt idx="1700">
                  <c:v>5.6729999999999996E-2</c:v>
                </c:pt>
                <c:pt idx="1701">
                  <c:v>5.6770000000000001E-2</c:v>
                </c:pt>
                <c:pt idx="1702">
                  <c:v>5.6819999999999996E-2</c:v>
                </c:pt>
                <c:pt idx="1703">
                  <c:v>5.6840000000000002E-2</c:v>
                </c:pt>
                <c:pt idx="1704">
                  <c:v>5.6919999999999998E-2</c:v>
                </c:pt>
                <c:pt idx="1705">
                  <c:v>5.6919999999999998E-2</c:v>
                </c:pt>
                <c:pt idx="1706">
                  <c:v>5.697E-2</c:v>
                </c:pt>
                <c:pt idx="1707">
                  <c:v>5.6999999999999995E-2</c:v>
                </c:pt>
                <c:pt idx="1708">
                  <c:v>5.704E-2</c:v>
                </c:pt>
                <c:pt idx="1709">
                  <c:v>5.7069999999999996E-2</c:v>
                </c:pt>
                <c:pt idx="1710">
                  <c:v>5.7089999999999995E-2</c:v>
                </c:pt>
                <c:pt idx="1711">
                  <c:v>5.7139999999999996E-2</c:v>
                </c:pt>
                <c:pt idx="1712">
                  <c:v>5.7149999999999999E-2</c:v>
                </c:pt>
                <c:pt idx="1713">
                  <c:v>5.7189999999999998E-2</c:v>
                </c:pt>
                <c:pt idx="1714">
                  <c:v>5.7200000000000001E-2</c:v>
                </c:pt>
                <c:pt idx="1715">
                  <c:v>5.7259999999999998E-2</c:v>
                </c:pt>
                <c:pt idx="1716">
                  <c:v>5.7279999999999998E-2</c:v>
                </c:pt>
                <c:pt idx="1717">
                  <c:v>5.7329999999999999E-2</c:v>
                </c:pt>
                <c:pt idx="1718">
                  <c:v>5.7360000000000001E-2</c:v>
                </c:pt>
                <c:pt idx="1719">
                  <c:v>5.7389999999999997E-2</c:v>
                </c:pt>
                <c:pt idx="1720">
                  <c:v>5.7419999999999999E-2</c:v>
                </c:pt>
                <c:pt idx="1721">
                  <c:v>5.7450000000000001E-2</c:v>
                </c:pt>
                <c:pt idx="1722">
                  <c:v>5.7489999999999999E-2</c:v>
                </c:pt>
                <c:pt idx="1723">
                  <c:v>5.7509999999999999E-2</c:v>
                </c:pt>
                <c:pt idx="1724">
                  <c:v>5.7509999999999999E-2</c:v>
                </c:pt>
                <c:pt idx="1725">
                  <c:v>5.7549999999999997E-2</c:v>
                </c:pt>
                <c:pt idx="1726">
                  <c:v>5.7589999999999995E-2</c:v>
                </c:pt>
                <c:pt idx="1727">
                  <c:v>5.7619999999999998E-2</c:v>
                </c:pt>
                <c:pt idx="1728">
                  <c:v>5.7679999999999995E-2</c:v>
                </c:pt>
                <c:pt idx="1729">
                  <c:v>5.774E-2</c:v>
                </c:pt>
                <c:pt idx="1730">
                  <c:v>5.7759999999999999E-2</c:v>
                </c:pt>
                <c:pt idx="1731">
                  <c:v>5.7799999999999997E-2</c:v>
                </c:pt>
                <c:pt idx="1732">
                  <c:v>5.7839999999999996E-2</c:v>
                </c:pt>
                <c:pt idx="1733">
                  <c:v>5.7860000000000002E-2</c:v>
                </c:pt>
                <c:pt idx="1734">
                  <c:v>5.7889999999999997E-2</c:v>
                </c:pt>
                <c:pt idx="1735">
                  <c:v>5.7919999999999999E-2</c:v>
                </c:pt>
                <c:pt idx="1736">
                  <c:v>5.7929999999999995E-2</c:v>
                </c:pt>
                <c:pt idx="1737">
                  <c:v>5.7970000000000001E-2</c:v>
                </c:pt>
                <c:pt idx="1738">
                  <c:v>5.8019999999999995E-2</c:v>
                </c:pt>
                <c:pt idx="1739">
                  <c:v>5.806E-2</c:v>
                </c:pt>
                <c:pt idx="1740">
                  <c:v>5.8089999999999996E-2</c:v>
                </c:pt>
                <c:pt idx="1741">
                  <c:v>5.8119999999999998E-2</c:v>
                </c:pt>
                <c:pt idx="1742">
                  <c:v>5.815E-2</c:v>
                </c:pt>
                <c:pt idx="1743">
                  <c:v>5.8189999999999999E-2</c:v>
                </c:pt>
                <c:pt idx="1744">
                  <c:v>5.8229999999999997E-2</c:v>
                </c:pt>
                <c:pt idx="1745">
                  <c:v>5.8249999999999996E-2</c:v>
                </c:pt>
                <c:pt idx="1746">
                  <c:v>5.8290000000000002E-2</c:v>
                </c:pt>
                <c:pt idx="1747">
                  <c:v>5.8339999999999996E-2</c:v>
                </c:pt>
                <c:pt idx="1748">
                  <c:v>5.8369999999999998E-2</c:v>
                </c:pt>
                <c:pt idx="1749">
                  <c:v>5.842E-2</c:v>
                </c:pt>
                <c:pt idx="1750">
                  <c:v>5.8449999999999995E-2</c:v>
                </c:pt>
                <c:pt idx="1751">
                  <c:v>5.8459999999999998E-2</c:v>
                </c:pt>
                <c:pt idx="1752">
                  <c:v>5.8499999999999996E-2</c:v>
                </c:pt>
                <c:pt idx="1753">
                  <c:v>5.851E-2</c:v>
                </c:pt>
                <c:pt idx="1754">
                  <c:v>5.8549999999999998E-2</c:v>
                </c:pt>
                <c:pt idx="1755">
                  <c:v>5.8569999999999997E-2</c:v>
                </c:pt>
                <c:pt idx="1756">
                  <c:v>5.8599999999999999E-2</c:v>
                </c:pt>
                <c:pt idx="1757">
                  <c:v>5.8639999999999998E-2</c:v>
                </c:pt>
                <c:pt idx="1758">
                  <c:v>5.8679999999999996E-2</c:v>
                </c:pt>
                <c:pt idx="1759">
                  <c:v>5.8699999999999995E-2</c:v>
                </c:pt>
                <c:pt idx="1760">
                  <c:v>5.8769999999999996E-2</c:v>
                </c:pt>
                <c:pt idx="1761">
                  <c:v>5.8779999999999999E-2</c:v>
                </c:pt>
                <c:pt idx="1762">
                  <c:v>5.8839999999999996E-2</c:v>
                </c:pt>
                <c:pt idx="1763">
                  <c:v>5.885E-2</c:v>
                </c:pt>
                <c:pt idx="1764">
                  <c:v>5.8889999999999998E-2</c:v>
                </c:pt>
                <c:pt idx="1765">
                  <c:v>5.8939999999999999E-2</c:v>
                </c:pt>
                <c:pt idx="1766">
                  <c:v>5.8959999999999999E-2</c:v>
                </c:pt>
                <c:pt idx="1767">
                  <c:v>5.901E-2</c:v>
                </c:pt>
                <c:pt idx="1768">
                  <c:v>5.9029999999999999E-2</c:v>
                </c:pt>
                <c:pt idx="1769">
                  <c:v>5.9080000000000001E-2</c:v>
                </c:pt>
                <c:pt idx="1770">
                  <c:v>5.9089999999999997E-2</c:v>
                </c:pt>
                <c:pt idx="1771">
                  <c:v>5.9119999999999999E-2</c:v>
                </c:pt>
                <c:pt idx="1772">
                  <c:v>5.9139999999999998E-2</c:v>
                </c:pt>
                <c:pt idx="1773">
                  <c:v>5.917E-2</c:v>
                </c:pt>
                <c:pt idx="1774">
                  <c:v>5.9209999999999999E-2</c:v>
                </c:pt>
                <c:pt idx="1775">
                  <c:v>5.9240000000000001E-2</c:v>
                </c:pt>
                <c:pt idx="1776">
                  <c:v>5.926E-2</c:v>
                </c:pt>
                <c:pt idx="1777">
                  <c:v>5.9299999999999999E-2</c:v>
                </c:pt>
                <c:pt idx="1778">
                  <c:v>5.9339999999999997E-2</c:v>
                </c:pt>
                <c:pt idx="1779">
                  <c:v>5.9369999999999999E-2</c:v>
                </c:pt>
                <c:pt idx="1780">
                  <c:v>5.9409999999999998E-2</c:v>
                </c:pt>
                <c:pt idx="1781">
                  <c:v>5.9449999999999996E-2</c:v>
                </c:pt>
                <c:pt idx="1782">
                  <c:v>5.9449999999999996E-2</c:v>
                </c:pt>
                <c:pt idx="1783">
                  <c:v>5.9499999999999997E-2</c:v>
                </c:pt>
                <c:pt idx="1784">
                  <c:v>5.953E-2</c:v>
                </c:pt>
                <c:pt idx="1785">
                  <c:v>5.9569999999999998E-2</c:v>
                </c:pt>
                <c:pt idx="1786">
                  <c:v>5.96E-2</c:v>
                </c:pt>
                <c:pt idx="1787">
                  <c:v>5.9650000000000002E-2</c:v>
                </c:pt>
                <c:pt idx="1788">
                  <c:v>5.969E-2</c:v>
                </c:pt>
                <c:pt idx="1789">
                  <c:v>5.9709999999999999E-2</c:v>
                </c:pt>
                <c:pt idx="1790">
                  <c:v>5.9740000000000001E-2</c:v>
                </c:pt>
                <c:pt idx="1791">
                  <c:v>5.9769999999999997E-2</c:v>
                </c:pt>
                <c:pt idx="1792">
                  <c:v>5.9809999999999995E-2</c:v>
                </c:pt>
                <c:pt idx="1793">
                  <c:v>5.985E-2</c:v>
                </c:pt>
                <c:pt idx="1794">
                  <c:v>5.9879999999999996E-2</c:v>
                </c:pt>
                <c:pt idx="1795">
                  <c:v>5.9929999999999997E-2</c:v>
                </c:pt>
                <c:pt idx="1796">
                  <c:v>5.9959999999999999E-2</c:v>
                </c:pt>
                <c:pt idx="1797">
                  <c:v>6.0019999999999997E-2</c:v>
                </c:pt>
                <c:pt idx="1798">
                  <c:v>6.0039999999999996E-2</c:v>
                </c:pt>
                <c:pt idx="1799">
                  <c:v>6.0080000000000001E-2</c:v>
                </c:pt>
                <c:pt idx="1800">
                  <c:v>6.012E-2</c:v>
                </c:pt>
                <c:pt idx="1801">
                  <c:v>6.0159999999999998E-2</c:v>
                </c:pt>
                <c:pt idx="1802">
                  <c:v>6.0199999999999997E-2</c:v>
                </c:pt>
                <c:pt idx="1803">
                  <c:v>6.0249999999999998E-2</c:v>
                </c:pt>
                <c:pt idx="1804">
                  <c:v>6.0260000000000001E-2</c:v>
                </c:pt>
                <c:pt idx="1805">
                  <c:v>6.0299999999999999E-2</c:v>
                </c:pt>
                <c:pt idx="1806">
                  <c:v>6.0309999999999996E-2</c:v>
                </c:pt>
                <c:pt idx="1807">
                  <c:v>6.0350000000000001E-2</c:v>
                </c:pt>
                <c:pt idx="1808">
                  <c:v>6.037E-2</c:v>
                </c:pt>
                <c:pt idx="1809">
                  <c:v>6.0379999999999996E-2</c:v>
                </c:pt>
                <c:pt idx="1810">
                  <c:v>6.0420000000000001E-2</c:v>
                </c:pt>
                <c:pt idx="1811">
                  <c:v>6.0440000000000001E-2</c:v>
                </c:pt>
                <c:pt idx="1812">
                  <c:v>6.0479999999999999E-2</c:v>
                </c:pt>
                <c:pt idx="1813">
                  <c:v>6.0510000000000001E-2</c:v>
                </c:pt>
                <c:pt idx="1814">
                  <c:v>6.0559999999999996E-2</c:v>
                </c:pt>
                <c:pt idx="1815">
                  <c:v>6.0600000000000001E-2</c:v>
                </c:pt>
                <c:pt idx="1816">
                  <c:v>6.0629999999999996E-2</c:v>
                </c:pt>
                <c:pt idx="1817">
                  <c:v>6.0659999999999999E-2</c:v>
                </c:pt>
                <c:pt idx="1818">
                  <c:v>6.0690000000000001E-2</c:v>
                </c:pt>
                <c:pt idx="1819">
                  <c:v>6.0699999999999997E-2</c:v>
                </c:pt>
                <c:pt idx="1820">
                  <c:v>6.0760000000000002E-2</c:v>
                </c:pt>
                <c:pt idx="1821">
                  <c:v>6.0809999999999996E-2</c:v>
                </c:pt>
                <c:pt idx="1822">
                  <c:v>6.0819999999999999E-2</c:v>
                </c:pt>
                <c:pt idx="1823">
                  <c:v>6.0859999999999997E-2</c:v>
                </c:pt>
                <c:pt idx="1824">
                  <c:v>6.089E-2</c:v>
                </c:pt>
                <c:pt idx="1825">
                  <c:v>6.0929999999999998E-2</c:v>
                </c:pt>
                <c:pt idx="1826">
                  <c:v>6.0969999999999996E-2</c:v>
                </c:pt>
                <c:pt idx="1827">
                  <c:v>6.0989999999999996E-2</c:v>
                </c:pt>
                <c:pt idx="1828">
                  <c:v>6.1030000000000001E-2</c:v>
                </c:pt>
                <c:pt idx="1829">
                  <c:v>6.1059999999999996E-2</c:v>
                </c:pt>
                <c:pt idx="1830">
                  <c:v>6.1089999999999998E-2</c:v>
                </c:pt>
                <c:pt idx="1831">
                  <c:v>6.1120000000000001E-2</c:v>
                </c:pt>
                <c:pt idx="1832">
                  <c:v>6.114E-2</c:v>
                </c:pt>
                <c:pt idx="1833">
                  <c:v>6.1169999999999995E-2</c:v>
                </c:pt>
                <c:pt idx="1834">
                  <c:v>6.1190000000000001E-2</c:v>
                </c:pt>
                <c:pt idx="1835">
                  <c:v>6.1249999999999999E-2</c:v>
                </c:pt>
                <c:pt idx="1836">
                  <c:v>6.1269999999999998E-2</c:v>
                </c:pt>
                <c:pt idx="1837">
                  <c:v>6.1309999999999996E-2</c:v>
                </c:pt>
                <c:pt idx="1838">
                  <c:v>6.1359999999999998E-2</c:v>
                </c:pt>
                <c:pt idx="1839">
                  <c:v>6.139E-2</c:v>
                </c:pt>
                <c:pt idx="1840">
                  <c:v>6.1429999999999998E-2</c:v>
                </c:pt>
                <c:pt idx="1841">
                  <c:v>6.1469999999999997E-2</c:v>
                </c:pt>
                <c:pt idx="1842">
                  <c:v>6.148E-2</c:v>
                </c:pt>
                <c:pt idx="1843">
                  <c:v>6.1509999999999995E-2</c:v>
                </c:pt>
                <c:pt idx="1844">
                  <c:v>6.1550000000000001E-2</c:v>
                </c:pt>
                <c:pt idx="1845">
                  <c:v>6.1589999999999999E-2</c:v>
                </c:pt>
                <c:pt idx="1846">
                  <c:v>6.1599999999999995E-2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6.1809999999999997E-2</c:v>
                </c:pt>
                <c:pt idx="1852">
                  <c:v>6.182E-2</c:v>
                </c:pt>
                <c:pt idx="1853">
                  <c:v>6.1859999999999998E-2</c:v>
                </c:pt>
                <c:pt idx="1854">
                  <c:v>6.1890000000000001E-2</c:v>
                </c:pt>
                <c:pt idx="1855">
                  <c:v>6.191E-2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6.2009999999999996E-2</c:v>
                </c:pt>
                <c:pt idx="1859">
                  <c:v>6.2039999999999998E-2</c:v>
                </c:pt>
                <c:pt idx="1860">
                  <c:v>6.207E-2</c:v>
                </c:pt>
                <c:pt idx="1861">
                  <c:v>6.2079999999999996E-2</c:v>
                </c:pt>
                <c:pt idx="1862">
                  <c:v>6.2129999999999998E-2</c:v>
                </c:pt>
                <c:pt idx="1863">
                  <c:v>6.216E-2</c:v>
                </c:pt>
                <c:pt idx="1864">
                  <c:v>6.2199999999999998E-2</c:v>
                </c:pt>
                <c:pt idx="1865">
                  <c:v>6.2259999999999996E-2</c:v>
                </c:pt>
                <c:pt idx="1866">
                  <c:v>6.2289999999999998E-2</c:v>
                </c:pt>
                <c:pt idx="1867">
                  <c:v>6.232E-2</c:v>
                </c:pt>
                <c:pt idx="1868">
                  <c:v>6.2349999999999996E-2</c:v>
                </c:pt>
                <c:pt idx="1869">
                  <c:v>6.2399999999999997E-2</c:v>
                </c:pt>
                <c:pt idx="1870">
                  <c:v>6.2429999999999999E-2</c:v>
                </c:pt>
                <c:pt idx="1871">
                  <c:v>6.2469999999999998E-2</c:v>
                </c:pt>
                <c:pt idx="1872">
                  <c:v>6.2489999999999997E-2</c:v>
                </c:pt>
                <c:pt idx="1873">
                  <c:v>6.2509999999999996E-2</c:v>
                </c:pt>
                <c:pt idx="1874">
                  <c:v>6.2539999999999998E-2</c:v>
                </c:pt>
                <c:pt idx="1875">
                  <c:v>6.2570000000000001E-2</c:v>
                </c:pt>
                <c:pt idx="1876">
                  <c:v>6.2579999999999997E-2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6.2740000000000004E-2</c:v>
                </c:pt>
                <c:pt idx="1881">
                  <c:v>6.2789999999999999E-2</c:v>
                </c:pt>
                <c:pt idx="1882">
                  <c:v>6.2789999999999999E-2</c:v>
                </c:pt>
                <c:pt idx="1883">
                  <c:v>6.2839999999999993E-2</c:v>
                </c:pt>
                <c:pt idx="1884">
                  <c:v>6.2869999999999995E-2</c:v>
                </c:pt>
                <c:pt idx="1885">
                  <c:v>6.2879999999999991E-2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6.3009999999999997E-2</c:v>
                </c:pt>
                <c:pt idx="1889">
                  <c:v>6.3039999999999999E-2</c:v>
                </c:pt>
                <c:pt idx="1890">
                  <c:v>6.3089999999999993E-2</c:v>
                </c:pt>
                <c:pt idx="1891">
                  <c:v>6.3100000000000003E-2</c:v>
                </c:pt>
                <c:pt idx="1892">
                  <c:v>6.3140000000000002E-2</c:v>
                </c:pt>
                <c:pt idx="1893">
                  <c:v>6.3170000000000004E-2</c:v>
                </c:pt>
                <c:pt idx="1894">
                  <c:v>6.3199999999999992E-2</c:v>
                </c:pt>
                <c:pt idx="1895">
                  <c:v>6.3240000000000005E-2</c:v>
                </c:pt>
                <c:pt idx="1896">
                  <c:v>6.3269999999999993E-2</c:v>
                </c:pt>
                <c:pt idx="1897">
                  <c:v>6.3299999999999995E-2</c:v>
                </c:pt>
                <c:pt idx="1898">
                  <c:v>6.336E-2</c:v>
                </c:pt>
                <c:pt idx="1899">
                  <c:v>6.3390000000000002E-2</c:v>
                </c:pt>
                <c:pt idx="1900">
                  <c:v>6.3420000000000004E-2</c:v>
                </c:pt>
                <c:pt idx="1901">
                  <c:v>6.3479999999999995E-2</c:v>
                </c:pt>
                <c:pt idx="1902">
                  <c:v>6.3490000000000005E-2</c:v>
                </c:pt>
                <c:pt idx="1903">
                  <c:v>6.3539999999999999E-2</c:v>
                </c:pt>
                <c:pt idx="1904">
                  <c:v>6.3559999999999992E-2</c:v>
                </c:pt>
                <c:pt idx="1905">
                  <c:v>6.3600000000000004E-2</c:v>
                </c:pt>
                <c:pt idx="1906">
                  <c:v>6.3640000000000002E-2</c:v>
                </c:pt>
                <c:pt idx="1907">
                  <c:v>6.368E-2</c:v>
                </c:pt>
                <c:pt idx="1908">
                  <c:v>6.3699999999999993E-2</c:v>
                </c:pt>
                <c:pt idx="1909">
                  <c:v>6.3729999999999995E-2</c:v>
                </c:pt>
                <c:pt idx="1910">
                  <c:v>6.3769999999999993E-2</c:v>
                </c:pt>
                <c:pt idx="1911">
                  <c:v>6.3789999999999999E-2</c:v>
                </c:pt>
                <c:pt idx="1912">
                  <c:v>6.3799999999999996E-2</c:v>
                </c:pt>
                <c:pt idx="1913">
                  <c:v>6.3850000000000004E-2</c:v>
                </c:pt>
                <c:pt idx="1914">
                  <c:v>6.3879999999999992E-2</c:v>
                </c:pt>
                <c:pt idx="1915">
                  <c:v>6.3949999999999993E-2</c:v>
                </c:pt>
                <c:pt idx="1916">
                  <c:v>6.3960000000000003E-2</c:v>
                </c:pt>
                <c:pt idx="1917">
                  <c:v>6.4009999999999997E-2</c:v>
                </c:pt>
                <c:pt idx="1918">
                  <c:v>6.4049999999999996E-2</c:v>
                </c:pt>
                <c:pt idx="1919">
                  <c:v>6.404E-2</c:v>
                </c:pt>
                <c:pt idx="1920">
                  <c:v>6.4079999999999998E-2</c:v>
                </c:pt>
                <c:pt idx="1921">
                  <c:v>6.4129999999999993E-2</c:v>
                </c:pt>
                <c:pt idx="1922">
                  <c:v>6.4180000000000001E-2</c:v>
                </c:pt>
                <c:pt idx="1923">
                  <c:v>6.4189999999999997E-2</c:v>
                </c:pt>
                <c:pt idx="1924">
                  <c:v>6.4219999999999999E-2</c:v>
                </c:pt>
                <c:pt idx="1925">
                  <c:v>6.4269999999999994E-2</c:v>
                </c:pt>
                <c:pt idx="1926">
                  <c:v>6.4309999999999992E-2</c:v>
                </c:pt>
                <c:pt idx="1927">
                  <c:v>6.4329999999999998E-2</c:v>
                </c:pt>
                <c:pt idx="1928">
                  <c:v>6.4350000000000004E-2</c:v>
                </c:pt>
                <c:pt idx="1929">
                  <c:v>6.4409999999999995E-2</c:v>
                </c:pt>
                <c:pt idx="1930">
                  <c:v>6.4430000000000001E-2</c:v>
                </c:pt>
                <c:pt idx="1931">
                  <c:v>6.447E-2</c:v>
                </c:pt>
                <c:pt idx="1932">
                  <c:v>6.4500000000000002E-2</c:v>
                </c:pt>
                <c:pt idx="1933">
                  <c:v>6.4530000000000004E-2</c:v>
                </c:pt>
                <c:pt idx="1934">
                  <c:v>6.4559999999999992E-2</c:v>
                </c:pt>
                <c:pt idx="1935">
                  <c:v>6.4600000000000005E-2</c:v>
                </c:pt>
                <c:pt idx="1936">
                  <c:v>6.4640000000000003E-2</c:v>
                </c:pt>
                <c:pt idx="1937">
                  <c:v>6.4680000000000001E-2</c:v>
                </c:pt>
                <c:pt idx="1938">
                  <c:v>6.4699999999999994E-2</c:v>
                </c:pt>
                <c:pt idx="1939">
                  <c:v>6.4739999999999992E-2</c:v>
                </c:pt>
                <c:pt idx="1940">
                  <c:v>6.4769999999999994E-2</c:v>
                </c:pt>
                <c:pt idx="1941">
                  <c:v>6.4799999999999996E-2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6.4869999999999997E-2</c:v>
                </c:pt>
                <c:pt idx="1945">
                  <c:v>6.4919999999999992E-2</c:v>
                </c:pt>
                <c:pt idx="1946">
                  <c:v>6.4930000000000002E-2</c:v>
                </c:pt>
                <c:pt idx="1947">
                  <c:v>6.4949999999999994E-2</c:v>
                </c:pt>
                <c:pt idx="1948">
                  <c:v>6.4979999999999996E-2</c:v>
                </c:pt>
                <c:pt idx="1949">
                  <c:v>6.5030000000000004E-2</c:v>
                </c:pt>
                <c:pt idx="1950">
                  <c:v>6.5070000000000003E-2</c:v>
                </c:pt>
                <c:pt idx="1951">
                  <c:v>6.5110000000000001E-2</c:v>
                </c:pt>
                <c:pt idx="1952">
                  <c:v>6.515E-2</c:v>
                </c:pt>
                <c:pt idx="1953">
                  <c:v>6.5199999999999994E-2</c:v>
                </c:pt>
                <c:pt idx="1954">
                  <c:v>6.522E-2</c:v>
                </c:pt>
                <c:pt idx="1955">
                  <c:v>6.5250000000000002E-2</c:v>
                </c:pt>
                <c:pt idx="1956">
                  <c:v>6.5280000000000005E-2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6.5339999999999995E-2</c:v>
                </c:pt>
                <c:pt idx="1960">
                  <c:v>6.5390000000000004E-2</c:v>
                </c:pt>
                <c:pt idx="1961">
                  <c:v>6.5430000000000002E-2</c:v>
                </c:pt>
                <c:pt idx="1962">
                  <c:v>6.547E-2</c:v>
                </c:pt>
                <c:pt idx="1963">
                  <c:v>6.5500000000000003E-2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6.5640000000000004E-2</c:v>
                </c:pt>
                <c:pt idx="1967">
                  <c:v>6.5680000000000002E-2</c:v>
                </c:pt>
                <c:pt idx="1968">
                  <c:v>6.5710000000000005E-2</c:v>
                </c:pt>
                <c:pt idx="1969">
                  <c:v>6.5739999999999993E-2</c:v>
                </c:pt>
                <c:pt idx="1970">
                  <c:v>6.5780000000000005E-2</c:v>
                </c:pt>
                <c:pt idx="1971">
                  <c:v>6.5780000000000005E-2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6.5919999999999992E-2</c:v>
                </c:pt>
                <c:pt idx="1975">
                  <c:v>6.5949999999999995E-2</c:v>
                </c:pt>
                <c:pt idx="1976">
                  <c:v>6.5970000000000001E-2</c:v>
                </c:pt>
                <c:pt idx="1977">
                  <c:v>6.6009999999999999E-2</c:v>
                </c:pt>
                <c:pt idx="1978">
                  <c:v>6.6049999999999998E-2</c:v>
                </c:pt>
                <c:pt idx="1979">
                  <c:v>6.6089999999999996E-2</c:v>
                </c:pt>
                <c:pt idx="1980">
                  <c:v>6.6099999999999992E-2</c:v>
                </c:pt>
                <c:pt idx="1981">
                  <c:v>6.6129999999999994E-2</c:v>
                </c:pt>
                <c:pt idx="1982">
                  <c:v>6.615E-2</c:v>
                </c:pt>
                <c:pt idx="1983">
                  <c:v>6.6220000000000001E-2</c:v>
                </c:pt>
                <c:pt idx="1984">
                  <c:v>6.6220000000000001E-2</c:v>
                </c:pt>
                <c:pt idx="1985">
                  <c:v>6.6269999999999996E-2</c:v>
                </c:pt>
                <c:pt idx="1986">
                  <c:v>6.6309999999999994E-2</c:v>
                </c:pt>
                <c:pt idx="1987">
                  <c:v>6.6339999999999996E-2</c:v>
                </c:pt>
                <c:pt idx="1988">
                  <c:v>6.6379999999999995E-2</c:v>
                </c:pt>
                <c:pt idx="1989">
                  <c:v>6.6379999999999995E-2</c:v>
                </c:pt>
                <c:pt idx="1990">
                  <c:v>6.6430000000000003E-2</c:v>
                </c:pt>
                <c:pt idx="1991">
                  <c:v>6.6460000000000005E-2</c:v>
                </c:pt>
                <c:pt idx="1992">
                  <c:v>6.6479999999999997E-2</c:v>
                </c:pt>
                <c:pt idx="1993">
                  <c:v>6.6519999999999996E-2</c:v>
                </c:pt>
                <c:pt idx="1994">
                  <c:v>6.6549999999999998E-2</c:v>
                </c:pt>
                <c:pt idx="1995">
                  <c:v>6.6599999999999993E-2</c:v>
                </c:pt>
                <c:pt idx="1996">
                  <c:v>6.6629999999999995E-2</c:v>
                </c:pt>
                <c:pt idx="1997">
                  <c:v>6.6629999999999995E-2</c:v>
                </c:pt>
                <c:pt idx="1998">
                  <c:v>6.6669999999999993E-2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6.6790000000000002E-2</c:v>
                </c:pt>
                <c:pt idx="2002">
                  <c:v>6.6809999999999994E-2</c:v>
                </c:pt>
                <c:pt idx="2003">
                  <c:v>6.6849999999999993E-2</c:v>
                </c:pt>
                <c:pt idx="2004">
                  <c:v>6.6879999999999995E-2</c:v>
                </c:pt>
                <c:pt idx="2005">
                  <c:v>6.6930000000000003E-2</c:v>
                </c:pt>
                <c:pt idx="2006">
                  <c:v>6.6949999999999996E-2</c:v>
                </c:pt>
                <c:pt idx="2007">
                  <c:v>6.6989999999999994E-2</c:v>
                </c:pt>
                <c:pt idx="2008">
                  <c:v>6.7019999999999996E-2</c:v>
                </c:pt>
                <c:pt idx="2009">
                  <c:v>6.7040000000000002E-2</c:v>
                </c:pt>
                <c:pt idx="2010">
                  <c:v>6.7070000000000005E-2</c:v>
                </c:pt>
                <c:pt idx="2011">
                  <c:v>6.7099999999999993E-2</c:v>
                </c:pt>
                <c:pt idx="2012">
                  <c:v>6.7140000000000005E-2</c:v>
                </c:pt>
                <c:pt idx="2013">
                  <c:v>6.7150000000000001E-2</c:v>
                </c:pt>
                <c:pt idx="2014">
                  <c:v>6.719E-2</c:v>
                </c:pt>
                <c:pt idx="2015">
                  <c:v>6.7229999999999998E-2</c:v>
                </c:pt>
                <c:pt idx="2016">
                  <c:v>6.7279999999999993E-2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6.7349999999999993E-2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6.7699999999999996E-2</c:v>
                </c:pt>
                <c:pt idx="2030">
                  <c:v>6.7739999999999995E-2</c:v>
                </c:pt>
                <c:pt idx="2031">
                  <c:v>6.7790000000000003E-2</c:v>
                </c:pt>
                <c:pt idx="2032">
                  <c:v>6.7820000000000005E-2</c:v>
                </c:pt>
                <c:pt idx="2033">
                  <c:v>6.7839999999999998E-2</c:v>
                </c:pt>
                <c:pt idx="2034">
                  <c:v>6.7879999999999996E-2</c:v>
                </c:pt>
                <c:pt idx="2035">
                  <c:v>6.7930000000000004E-2</c:v>
                </c:pt>
                <c:pt idx="2036">
                  <c:v>6.7970000000000003E-2</c:v>
                </c:pt>
                <c:pt idx="2037">
                  <c:v>6.8000000000000005E-2</c:v>
                </c:pt>
                <c:pt idx="2038">
                  <c:v>6.8029999999999993E-2</c:v>
                </c:pt>
                <c:pt idx="2039">
                  <c:v>6.8080000000000002E-2</c:v>
                </c:pt>
                <c:pt idx="2040">
                  <c:v>6.8089999999999998E-2</c:v>
                </c:pt>
                <c:pt idx="2041">
                  <c:v>6.8139999999999992E-2</c:v>
                </c:pt>
                <c:pt idx="2042">
                  <c:v>6.8150000000000002E-2</c:v>
                </c:pt>
                <c:pt idx="2043">
                  <c:v>6.8199999999999997E-2</c:v>
                </c:pt>
                <c:pt idx="2044">
                  <c:v>6.8239999999999995E-2</c:v>
                </c:pt>
                <c:pt idx="2045">
                  <c:v>6.8269999999999997E-2</c:v>
                </c:pt>
                <c:pt idx="2046">
                  <c:v>6.8290000000000003E-2</c:v>
                </c:pt>
                <c:pt idx="2047">
                  <c:v>6.8319999999999992E-2</c:v>
                </c:pt>
                <c:pt idx="2048">
                  <c:v>6.8319999999999992E-2</c:v>
                </c:pt>
                <c:pt idx="2049">
                  <c:v>6.8349999999999994E-2</c:v>
                </c:pt>
                <c:pt idx="2050">
                  <c:v>6.8379999999999996E-2</c:v>
                </c:pt>
                <c:pt idx="2051">
                  <c:v>6.8440000000000001E-2</c:v>
                </c:pt>
                <c:pt idx="2052">
                  <c:v>6.8459999999999993E-2</c:v>
                </c:pt>
                <c:pt idx="2053">
                  <c:v>6.8519999999999998E-2</c:v>
                </c:pt>
                <c:pt idx="2054">
                  <c:v>6.855E-2</c:v>
                </c:pt>
                <c:pt idx="2055">
                  <c:v>6.8589999999999998E-2</c:v>
                </c:pt>
                <c:pt idx="2056">
                  <c:v>6.8610000000000004E-2</c:v>
                </c:pt>
                <c:pt idx="2057">
                  <c:v>6.8659999999999999E-2</c:v>
                </c:pt>
                <c:pt idx="2058">
                  <c:v>6.8699999999999997E-2</c:v>
                </c:pt>
                <c:pt idx="2059">
                  <c:v>6.8739999999999996E-2</c:v>
                </c:pt>
                <c:pt idx="2060">
                  <c:v>6.8769999999999998E-2</c:v>
                </c:pt>
                <c:pt idx="2061">
                  <c:v>6.8790000000000004E-2</c:v>
                </c:pt>
                <c:pt idx="2062">
                  <c:v>6.8819999999999992E-2</c:v>
                </c:pt>
                <c:pt idx="2063">
                  <c:v>6.8879999999999997E-2</c:v>
                </c:pt>
                <c:pt idx="2064">
                  <c:v>6.8900000000000003E-2</c:v>
                </c:pt>
                <c:pt idx="2065">
                  <c:v>6.8940000000000001E-2</c:v>
                </c:pt>
                <c:pt idx="2066">
                  <c:v>6.8959999999999994E-2</c:v>
                </c:pt>
                <c:pt idx="2067">
                  <c:v>6.8999999999999992E-2</c:v>
                </c:pt>
                <c:pt idx="2068">
                  <c:v>6.9029999999999994E-2</c:v>
                </c:pt>
                <c:pt idx="2069">
                  <c:v>6.9069999999999993E-2</c:v>
                </c:pt>
                <c:pt idx="2070">
                  <c:v>6.9099999999999995E-2</c:v>
                </c:pt>
                <c:pt idx="2071">
                  <c:v>6.9120000000000001E-2</c:v>
                </c:pt>
                <c:pt idx="2072">
                  <c:v>6.9120000000000001E-2</c:v>
                </c:pt>
                <c:pt idx="2073">
                  <c:v>6.9169999999999995E-2</c:v>
                </c:pt>
                <c:pt idx="2074">
                  <c:v>6.9220000000000004E-2</c:v>
                </c:pt>
                <c:pt idx="2075">
                  <c:v>6.9269999999999998E-2</c:v>
                </c:pt>
                <c:pt idx="2076">
                  <c:v>6.9279999999999994E-2</c:v>
                </c:pt>
                <c:pt idx="2077">
                  <c:v>6.9290000000000004E-2</c:v>
                </c:pt>
                <c:pt idx="2078">
                  <c:v>6.9319999999999993E-2</c:v>
                </c:pt>
                <c:pt idx="2079">
                  <c:v>6.9370000000000001E-2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6.9459999999999994E-2</c:v>
                </c:pt>
                <c:pt idx="2083">
                  <c:v>6.9489999999999996E-2</c:v>
                </c:pt>
                <c:pt idx="2084">
                  <c:v>6.9550000000000001E-2</c:v>
                </c:pt>
                <c:pt idx="2085">
                  <c:v>6.9580000000000003E-2</c:v>
                </c:pt>
                <c:pt idx="2086">
                  <c:v>6.9639999999999994E-2</c:v>
                </c:pt>
                <c:pt idx="2087">
                  <c:v>6.966E-2</c:v>
                </c:pt>
                <c:pt idx="2088">
                  <c:v>6.9699999999999998E-2</c:v>
                </c:pt>
                <c:pt idx="2089">
                  <c:v>6.9739999999999996E-2</c:v>
                </c:pt>
                <c:pt idx="2090">
                  <c:v>6.9779999999999995E-2</c:v>
                </c:pt>
                <c:pt idx="2091">
                  <c:v>6.9809999999999997E-2</c:v>
                </c:pt>
                <c:pt idx="2092">
                  <c:v>6.9800000000000001E-2</c:v>
                </c:pt>
                <c:pt idx="2093">
                  <c:v>6.9839999999999999E-2</c:v>
                </c:pt>
                <c:pt idx="2094">
                  <c:v>6.9859999999999992E-2</c:v>
                </c:pt>
                <c:pt idx="2095">
                  <c:v>6.9929999999999992E-2</c:v>
                </c:pt>
                <c:pt idx="2096">
                  <c:v>6.9959999999999994E-2</c:v>
                </c:pt>
                <c:pt idx="2097">
                  <c:v>6.9970000000000004E-2</c:v>
                </c:pt>
                <c:pt idx="2098">
                  <c:v>6.9980000000000001E-2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7.0109999999999992E-2</c:v>
                </c:pt>
                <c:pt idx="2102">
                  <c:v>7.0120000000000002E-2</c:v>
                </c:pt>
                <c:pt idx="2103">
                  <c:v>7.016E-2</c:v>
                </c:pt>
                <c:pt idx="2104">
                  <c:v>7.0230000000000001E-2</c:v>
                </c:pt>
                <c:pt idx="2105">
                  <c:v>7.0239999999999997E-2</c:v>
                </c:pt>
                <c:pt idx="2106">
                  <c:v>7.0309999999999997E-2</c:v>
                </c:pt>
                <c:pt idx="2107">
                  <c:v>7.0319999999999994E-2</c:v>
                </c:pt>
                <c:pt idx="2108">
                  <c:v>7.0379999999999998E-2</c:v>
                </c:pt>
                <c:pt idx="2109">
                  <c:v>7.0389999999999994E-2</c:v>
                </c:pt>
                <c:pt idx="2110">
                  <c:v>7.0419999999999996E-2</c:v>
                </c:pt>
                <c:pt idx="2111">
                  <c:v>7.0480000000000001E-2</c:v>
                </c:pt>
                <c:pt idx="2112">
                  <c:v>7.0489999999999997E-2</c:v>
                </c:pt>
                <c:pt idx="2113">
                  <c:v>7.0519999999999999E-2</c:v>
                </c:pt>
                <c:pt idx="2114">
                  <c:v>7.0539999999999992E-2</c:v>
                </c:pt>
                <c:pt idx="2115">
                  <c:v>7.0569999999999994E-2</c:v>
                </c:pt>
                <c:pt idx="2116">
                  <c:v>7.0599999999999996E-2</c:v>
                </c:pt>
                <c:pt idx="2117">
                  <c:v>7.0639999999999994E-2</c:v>
                </c:pt>
                <c:pt idx="2118">
                  <c:v>7.0679999999999993E-2</c:v>
                </c:pt>
                <c:pt idx="2119">
                  <c:v>7.0709999999999995E-2</c:v>
                </c:pt>
                <c:pt idx="2120">
                  <c:v>7.0739999999999997E-2</c:v>
                </c:pt>
                <c:pt idx="2121">
                  <c:v>7.0779999999999996E-2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7.0870000000000002E-2</c:v>
                </c:pt>
                <c:pt idx="2125">
                  <c:v>7.0919999999999997E-2</c:v>
                </c:pt>
                <c:pt idx="2126">
                  <c:v>7.0980000000000001E-2</c:v>
                </c:pt>
                <c:pt idx="2127">
                  <c:v>7.0989999999999998E-2</c:v>
                </c:pt>
                <c:pt idx="2128">
                  <c:v>7.0999999999999994E-2</c:v>
                </c:pt>
                <c:pt idx="2129">
                  <c:v>7.1039999999999992E-2</c:v>
                </c:pt>
                <c:pt idx="2130">
                  <c:v>7.1069999999999994E-2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7.1190000000000003E-2</c:v>
                </c:pt>
                <c:pt idx="2135">
                  <c:v>7.1230000000000002E-2</c:v>
                </c:pt>
                <c:pt idx="2136">
                  <c:v>7.1260000000000004E-2</c:v>
                </c:pt>
                <c:pt idx="2137">
                  <c:v>7.1300000000000002E-2</c:v>
                </c:pt>
                <c:pt idx="2138">
                  <c:v>7.1340000000000001E-2</c:v>
                </c:pt>
                <c:pt idx="2139">
                  <c:v>7.1400000000000005E-2</c:v>
                </c:pt>
                <c:pt idx="2140">
                  <c:v>7.1429999999999993E-2</c:v>
                </c:pt>
                <c:pt idx="2141">
                  <c:v>7.145E-2</c:v>
                </c:pt>
                <c:pt idx="2142">
                  <c:v>7.1489999999999998E-2</c:v>
                </c:pt>
                <c:pt idx="2143">
                  <c:v>7.1510000000000004E-2</c:v>
                </c:pt>
                <c:pt idx="2144">
                  <c:v>7.1529999999999996E-2</c:v>
                </c:pt>
                <c:pt idx="2145">
                  <c:v>7.1599999999999997E-2</c:v>
                </c:pt>
                <c:pt idx="2146">
                  <c:v>7.1599999999999997E-2</c:v>
                </c:pt>
                <c:pt idx="2147">
                  <c:v>7.1639999999999995E-2</c:v>
                </c:pt>
                <c:pt idx="2148">
                  <c:v>7.1669999999999998E-2</c:v>
                </c:pt>
                <c:pt idx="2149">
                  <c:v>7.1719999999999992E-2</c:v>
                </c:pt>
                <c:pt idx="2150">
                  <c:v>7.1739999999999998E-2</c:v>
                </c:pt>
                <c:pt idx="2151">
                  <c:v>7.1779999999999997E-2</c:v>
                </c:pt>
                <c:pt idx="2152">
                  <c:v>7.1800000000000003E-2</c:v>
                </c:pt>
                <c:pt idx="2153">
                  <c:v>7.1840000000000001E-2</c:v>
                </c:pt>
                <c:pt idx="2154">
                  <c:v>7.1889999999999996E-2</c:v>
                </c:pt>
                <c:pt idx="2155">
                  <c:v>7.1910000000000002E-2</c:v>
                </c:pt>
                <c:pt idx="2156">
                  <c:v>7.1959999999999996E-2</c:v>
                </c:pt>
                <c:pt idx="2157">
                  <c:v>7.1969999999999992E-2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7.2069999999999995E-2</c:v>
                </c:pt>
                <c:pt idx="2161">
                  <c:v>7.2109999999999994E-2</c:v>
                </c:pt>
                <c:pt idx="2162">
                  <c:v>7.2149999999999992E-2</c:v>
                </c:pt>
                <c:pt idx="2163">
                  <c:v>7.2160000000000002E-2</c:v>
                </c:pt>
                <c:pt idx="2164">
                  <c:v>7.2230000000000003E-2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7.2329999999999992E-2</c:v>
                </c:pt>
                <c:pt idx="2168">
                  <c:v>7.2349999999999998E-2</c:v>
                </c:pt>
                <c:pt idx="2169">
                  <c:v>7.2399999999999992E-2</c:v>
                </c:pt>
                <c:pt idx="2170">
                  <c:v>7.2429999999999994E-2</c:v>
                </c:pt>
                <c:pt idx="2171">
                  <c:v>7.2440000000000004E-2</c:v>
                </c:pt>
                <c:pt idx="2172">
                  <c:v>7.2480000000000003E-2</c:v>
                </c:pt>
                <c:pt idx="2173">
                  <c:v>7.2520000000000001E-2</c:v>
                </c:pt>
                <c:pt idx="2174">
                  <c:v>7.2559999999999999E-2</c:v>
                </c:pt>
                <c:pt idx="2175">
                  <c:v>7.2609999999999994E-2</c:v>
                </c:pt>
                <c:pt idx="2176">
                  <c:v>7.2620000000000004E-2</c:v>
                </c:pt>
                <c:pt idx="2177">
                  <c:v>7.2679999999999995E-2</c:v>
                </c:pt>
                <c:pt idx="2178">
                  <c:v>7.2709999999999997E-2</c:v>
                </c:pt>
                <c:pt idx="2179">
                  <c:v>7.2709999999999997E-2</c:v>
                </c:pt>
                <c:pt idx="2180">
                  <c:v>7.2770000000000001E-2</c:v>
                </c:pt>
                <c:pt idx="2181">
                  <c:v>7.2789999999999994E-2</c:v>
                </c:pt>
                <c:pt idx="2182">
                  <c:v>7.2819999999999996E-2</c:v>
                </c:pt>
                <c:pt idx="2183">
                  <c:v>7.2840000000000002E-2</c:v>
                </c:pt>
                <c:pt idx="2184">
                  <c:v>7.2910000000000003E-2</c:v>
                </c:pt>
                <c:pt idx="2185">
                  <c:v>7.2940000000000005E-2</c:v>
                </c:pt>
                <c:pt idx="2186">
                  <c:v>7.2969999999999993E-2</c:v>
                </c:pt>
                <c:pt idx="2187">
                  <c:v>7.2980000000000003E-2</c:v>
                </c:pt>
                <c:pt idx="2188">
                  <c:v>7.3009999999999992E-2</c:v>
                </c:pt>
                <c:pt idx="2189">
                  <c:v>7.306E-2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7.3160000000000003E-2</c:v>
                </c:pt>
                <c:pt idx="2193">
                  <c:v>7.3179999999999995E-2</c:v>
                </c:pt>
                <c:pt idx="2194">
                  <c:v>7.3200000000000001E-2</c:v>
                </c:pt>
                <c:pt idx="2195">
                  <c:v>7.324E-2</c:v>
                </c:pt>
                <c:pt idx="2196">
                  <c:v>7.3249999999999996E-2</c:v>
                </c:pt>
                <c:pt idx="2197">
                  <c:v>7.3289999999999994E-2</c:v>
                </c:pt>
                <c:pt idx="2198">
                  <c:v>7.3329999999999992E-2</c:v>
                </c:pt>
                <c:pt idx="2199">
                  <c:v>7.3359999999999995E-2</c:v>
                </c:pt>
                <c:pt idx="2200">
                  <c:v>7.3429999999999995E-2</c:v>
                </c:pt>
                <c:pt idx="2201">
                  <c:v>7.3459999999999998E-2</c:v>
                </c:pt>
                <c:pt idx="2202">
                  <c:v>7.3509999999999992E-2</c:v>
                </c:pt>
                <c:pt idx="2203">
                  <c:v>7.3529999999999998E-2</c:v>
                </c:pt>
                <c:pt idx="2204">
                  <c:v>7.3569999999999997E-2</c:v>
                </c:pt>
                <c:pt idx="2205">
                  <c:v>7.3599999999999999E-2</c:v>
                </c:pt>
                <c:pt idx="2206">
                  <c:v>7.3630000000000001E-2</c:v>
                </c:pt>
                <c:pt idx="2207">
                  <c:v>7.3669999999999999E-2</c:v>
                </c:pt>
                <c:pt idx="2208">
                  <c:v>7.3679999999999995E-2</c:v>
                </c:pt>
                <c:pt idx="2209">
                  <c:v>7.3700000000000002E-2</c:v>
                </c:pt>
                <c:pt idx="2210">
                  <c:v>7.374E-2</c:v>
                </c:pt>
                <c:pt idx="2211">
                  <c:v>7.3779999999999998E-2</c:v>
                </c:pt>
                <c:pt idx="2212">
                  <c:v>7.3789999999999994E-2</c:v>
                </c:pt>
                <c:pt idx="2213">
                  <c:v>7.3829999999999993E-2</c:v>
                </c:pt>
                <c:pt idx="2214">
                  <c:v>7.3859999999999995E-2</c:v>
                </c:pt>
                <c:pt idx="2215">
                  <c:v>7.3929999999999996E-2</c:v>
                </c:pt>
                <c:pt idx="2216">
                  <c:v>7.3939999999999992E-2</c:v>
                </c:pt>
                <c:pt idx="2217">
                  <c:v>7.3959999999999998E-2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7.4060000000000001E-2</c:v>
                </c:pt>
                <c:pt idx="2221">
                  <c:v>7.4090000000000003E-2</c:v>
                </c:pt>
                <c:pt idx="2222">
                  <c:v>7.4139999999999998E-2</c:v>
                </c:pt>
                <c:pt idx="2223">
                  <c:v>7.4149999999999994E-2</c:v>
                </c:pt>
                <c:pt idx="2224">
                  <c:v>7.4200000000000002E-2</c:v>
                </c:pt>
                <c:pt idx="2225">
                  <c:v>7.4219999999999994E-2</c:v>
                </c:pt>
                <c:pt idx="2226">
                  <c:v>7.4270000000000003E-2</c:v>
                </c:pt>
                <c:pt idx="2227">
                  <c:v>7.4310000000000001E-2</c:v>
                </c:pt>
                <c:pt idx="2228">
                  <c:v>7.4329999999999993E-2</c:v>
                </c:pt>
                <c:pt idx="2229">
                  <c:v>7.4369999999999992E-2</c:v>
                </c:pt>
                <c:pt idx="2230">
                  <c:v>7.4399999999999994E-2</c:v>
                </c:pt>
                <c:pt idx="2231">
                  <c:v>7.4450000000000002E-2</c:v>
                </c:pt>
                <c:pt idx="2232">
                  <c:v>7.4469999999999995E-2</c:v>
                </c:pt>
                <c:pt idx="2233">
                  <c:v>7.4499999999999997E-2</c:v>
                </c:pt>
                <c:pt idx="2234">
                  <c:v>7.4560000000000001E-2</c:v>
                </c:pt>
                <c:pt idx="2235">
                  <c:v>7.4569999999999997E-2</c:v>
                </c:pt>
                <c:pt idx="2236">
                  <c:v>7.4619999999999992E-2</c:v>
                </c:pt>
                <c:pt idx="2237">
                  <c:v>7.467E-2</c:v>
                </c:pt>
                <c:pt idx="2238">
                  <c:v>7.4709999999999999E-2</c:v>
                </c:pt>
                <c:pt idx="2239">
                  <c:v>7.4719999999999995E-2</c:v>
                </c:pt>
                <c:pt idx="2240">
                  <c:v>7.4759999999999993E-2</c:v>
                </c:pt>
                <c:pt idx="2241">
                  <c:v>7.4789999999999995E-2</c:v>
                </c:pt>
                <c:pt idx="2242">
                  <c:v>7.4799999999999991E-2</c:v>
                </c:pt>
                <c:pt idx="2243">
                  <c:v>7.4840000000000004E-2</c:v>
                </c:pt>
                <c:pt idx="2244">
                  <c:v>7.4859999999999996E-2</c:v>
                </c:pt>
                <c:pt idx="2245">
                  <c:v>7.492E-2</c:v>
                </c:pt>
                <c:pt idx="2246">
                  <c:v>7.4959999999999999E-2</c:v>
                </c:pt>
                <c:pt idx="2247">
                  <c:v>7.4939999999999993E-2</c:v>
                </c:pt>
                <c:pt idx="2248">
                  <c:v>7.4999999999999997E-2</c:v>
                </c:pt>
                <c:pt idx="2249">
                  <c:v>7.5029999999999999E-2</c:v>
                </c:pt>
                <c:pt idx="2250">
                  <c:v>7.5079999999999994E-2</c:v>
                </c:pt>
                <c:pt idx="2251">
                  <c:v>7.5139999999999998E-2</c:v>
                </c:pt>
                <c:pt idx="2252">
                  <c:v>7.5179999999999997E-2</c:v>
                </c:pt>
                <c:pt idx="2253">
                  <c:v>7.5200000000000003E-2</c:v>
                </c:pt>
                <c:pt idx="2254">
                  <c:v>7.5200000000000003E-2</c:v>
                </c:pt>
                <c:pt idx="2255">
                  <c:v>7.5230000000000005E-2</c:v>
                </c:pt>
                <c:pt idx="2256">
                  <c:v>7.528E-2</c:v>
                </c:pt>
                <c:pt idx="2257">
                  <c:v>7.528E-2</c:v>
                </c:pt>
                <c:pt idx="2258">
                  <c:v>7.5329999999999994E-2</c:v>
                </c:pt>
                <c:pt idx="2259">
                  <c:v>7.535E-2</c:v>
                </c:pt>
                <c:pt idx="2260">
                  <c:v>7.5399999999999995E-2</c:v>
                </c:pt>
                <c:pt idx="2261">
                  <c:v>7.5450000000000003E-2</c:v>
                </c:pt>
                <c:pt idx="2262">
                  <c:v>7.5490000000000002E-2</c:v>
                </c:pt>
                <c:pt idx="2263">
                  <c:v>7.5539999999999996E-2</c:v>
                </c:pt>
                <c:pt idx="2264">
                  <c:v>7.5579999999999994E-2</c:v>
                </c:pt>
                <c:pt idx="2265">
                  <c:v>7.5619999999999993E-2</c:v>
                </c:pt>
                <c:pt idx="2266">
                  <c:v>7.5630000000000003E-2</c:v>
                </c:pt>
                <c:pt idx="2267">
                  <c:v>7.5679999999999997E-2</c:v>
                </c:pt>
                <c:pt idx="2268">
                  <c:v>7.5679999999999997E-2</c:v>
                </c:pt>
                <c:pt idx="2269">
                  <c:v>7.571E-2</c:v>
                </c:pt>
                <c:pt idx="2270">
                  <c:v>7.5740000000000002E-2</c:v>
                </c:pt>
                <c:pt idx="2271">
                  <c:v>7.578E-2</c:v>
                </c:pt>
                <c:pt idx="2272">
                  <c:v>7.5799999999999992E-2</c:v>
                </c:pt>
                <c:pt idx="2273">
                  <c:v>7.5859999999999997E-2</c:v>
                </c:pt>
                <c:pt idx="2274">
                  <c:v>7.5880000000000003E-2</c:v>
                </c:pt>
                <c:pt idx="2275">
                  <c:v>7.5910000000000005E-2</c:v>
                </c:pt>
                <c:pt idx="2276">
                  <c:v>7.5950000000000004E-2</c:v>
                </c:pt>
                <c:pt idx="2277">
                  <c:v>7.6009999999999994E-2</c:v>
                </c:pt>
                <c:pt idx="2278">
                  <c:v>7.6060000000000003E-2</c:v>
                </c:pt>
                <c:pt idx="2279">
                  <c:v>7.6060000000000003E-2</c:v>
                </c:pt>
                <c:pt idx="2280">
                  <c:v>7.6079999999999995E-2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7.6189999999999994E-2</c:v>
                </c:pt>
                <c:pt idx="2284">
                  <c:v>7.6229999999999992E-2</c:v>
                </c:pt>
                <c:pt idx="2285">
                  <c:v>7.6259999999999994E-2</c:v>
                </c:pt>
                <c:pt idx="2286">
                  <c:v>7.6280000000000001E-2</c:v>
                </c:pt>
                <c:pt idx="2287">
                  <c:v>7.6299999999999993E-2</c:v>
                </c:pt>
                <c:pt idx="2288">
                  <c:v>7.6359999999999997E-2</c:v>
                </c:pt>
                <c:pt idx="2289">
                  <c:v>7.6380000000000003E-2</c:v>
                </c:pt>
                <c:pt idx="2290">
                  <c:v>7.6409999999999992E-2</c:v>
                </c:pt>
                <c:pt idx="2291">
                  <c:v>7.6450000000000004E-2</c:v>
                </c:pt>
                <c:pt idx="2292">
                  <c:v>7.6499999999999999E-2</c:v>
                </c:pt>
                <c:pt idx="2293">
                  <c:v>7.6530000000000001E-2</c:v>
                </c:pt>
                <c:pt idx="2294">
                  <c:v>7.6590000000000005E-2</c:v>
                </c:pt>
                <c:pt idx="2295">
                  <c:v>7.6590000000000005E-2</c:v>
                </c:pt>
                <c:pt idx="2296">
                  <c:v>7.6619999999999994E-2</c:v>
                </c:pt>
                <c:pt idx="2297">
                  <c:v>7.6659999999999992E-2</c:v>
                </c:pt>
                <c:pt idx="2298">
                  <c:v>7.6670000000000002E-2</c:v>
                </c:pt>
                <c:pt idx="2299">
                  <c:v>7.671E-2</c:v>
                </c:pt>
                <c:pt idx="2300">
                  <c:v>7.6759999999999995E-2</c:v>
                </c:pt>
                <c:pt idx="2301">
                  <c:v>7.6780000000000001E-2</c:v>
                </c:pt>
                <c:pt idx="2302">
                  <c:v>7.6810000000000003E-2</c:v>
                </c:pt>
                <c:pt idx="2303">
                  <c:v>7.6839999999999992E-2</c:v>
                </c:pt>
                <c:pt idx="2304">
                  <c:v>7.6880000000000004E-2</c:v>
                </c:pt>
                <c:pt idx="2305">
                  <c:v>7.6899999999999996E-2</c:v>
                </c:pt>
                <c:pt idx="2306">
                  <c:v>7.6950000000000005E-2</c:v>
                </c:pt>
                <c:pt idx="2307">
                  <c:v>7.6969999999999997E-2</c:v>
                </c:pt>
                <c:pt idx="2308">
                  <c:v>7.7009999999999995E-2</c:v>
                </c:pt>
                <c:pt idx="2309">
                  <c:v>7.7020000000000005E-2</c:v>
                </c:pt>
                <c:pt idx="2310">
                  <c:v>7.707E-2</c:v>
                </c:pt>
                <c:pt idx="2311">
                  <c:v>7.7100000000000002E-2</c:v>
                </c:pt>
                <c:pt idx="2312">
                  <c:v>7.7149999999999996E-2</c:v>
                </c:pt>
                <c:pt idx="2313">
                  <c:v>7.7210000000000001E-2</c:v>
                </c:pt>
                <c:pt idx="2314">
                  <c:v>7.7200000000000005E-2</c:v>
                </c:pt>
                <c:pt idx="2315">
                  <c:v>7.7269999999999991E-2</c:v>
                </c:pt>
                <c:pt idx="2316">
                  <c:v>7.7310000000000004E-2</c:v>
                </c:pt>
                <c:pt idx="2317">
                  <c:v>7.7329999999999996E-2</c:v>
                </c:pt>
                <c:pt idx="2318">
                  <c:v>7.7380000000000004E-2</c:v>
                </c:pt>
                <c:pt idx="2319">
                  <c:v>7.7399999999999997E-2</c:v>
                </c:pt>
                <c:pt idx="2320">
                  <c:v>7.7439999999999995E-2</c:v>
                </c:pt>
                <c:pt idx="2321">
                  <c:v>7.7460000000000001E-2</c:v>
                </c:pt>
                <c:pt idx="2322">
                  <c:v>7.7490000000000003E-2</c:v>
                </c:pt>
                <c:pt idx="2323">
                  <c:v>7.7519999999999992E-2</c:v>
                </c:pt>
                <c:pt idx="2324">
                  <c:v>7.7560000000000004E-2</c:v>
                </c:pt>
                <c:pt idx="2325">
                  <c:v>7.7589999999999992E-2</c:v>
                </c:pt>
                <c:pt idx="2326">
                  <c:v>7.7609999999999998E-2</c:v>
                </c:pt>
                <c:pt idx="2327">
                  <c:v>7.7659999999999993E-2</c:v>
                </c:pt>
                <c:pt idx="2328">
                  <c:v>7.7679999999999999E-2</c:v>
                </c:pt>
                <c:pt idx="2329">
                  <c:v>7.7710000000000001E-2</c:v>
                </c:pt>
                <c:pt idx="2330">
                  <c:v>7.7759999999999996E-2</c:v>
                </c:pt>
                <c:pt idx="2331">
                  <c:v>7.7789999999999998E-2</c:v>
                </c:pt>
                <c:pt idx="2332">
                  <c:v>7.7839999999999993E-2</c:v>
                </c:pt>
                <c:pt idx="2333">
                  <c:v>7.7859999999999999E-2</c:v>
                </c:pt>
                <c:pt idx="2334">
                  <c:v>7.7909999999999993E-2</c:v>
                </c:pt>
                <c:pt idx="2335">
                  <c:v>7.7939999999999995E-2</c:v>
                </c:pt>
                <c:pt idx="2336">
                  <c:v>7.7960000000000002E-2</c:v>
                </c:pt>
                <c:pt idx="2337">
                  <c:v>7.7990000000000004E-2</c:v>
                </c:pt>
                <c:pt idx="2338">
                  <c:v>7.8009999999999996E-2</c:v>
                </c:pt>
                <c:pt idx="2339">
                  <c:v>7.8049999999999994E-2</c:v>
                </c:pt>
                <c:pt idx="2340">
                  <c:v>7.8070000000000001E-2</c:v>
                </c:pt>
                <c:pt idx="2341">
                  <c:v>7.8130000000000005E-2</c:v>
                </c:pt>
                <c:pt idx="2342">
                  <c:v>7.8159999999999993E-2</c:v>
                </c:pt>
                <c:pt idx="2343">
                  <c:v>7.8189999999999996E-2</c:v>
                </c:pt>
                <c:pt idx="2344">
                  <c:v>7.8219999999999998E-2</c:v>
                </c:pt>
                <c:pt idx="2345">
                  <c:v>7.8269999999999992E-2</c:v>
                </c:pt>
                <c:pt idx="2346">
                  <c:v>7.8299999999999995E-2</c:v>
                </c:pt>
                <c:pt idx="2347">
                  <c:v>7.8329999999999997E-2</c:v>
                </c:pt>
                <c:pt idx="2348">
                  <c:v>7.8369999999999995E-2</c:v>
                </c:pt>
                <c:pt idx="2349">
                  <c:v>7.8399999999999997E-2</c:v>
                </c:pt>
                <c:pt idx="2350">
                  <c:v>7.8439999999999996E-2</c:v>
                </c:pt>
                <c:pt idx="2351">
                  <c:v>7.8479999999999994E-2</c:v>
                </c:pt>
                <c:pt idx="2352">
                  <c:v>7.8509999999999996E-2</c:v>
                </c:pt>
                <c:pt idx="2353">
                  <c:v>7.8530000000000003E-2</c:v>
                </c:pt>
                <c:pt idx="2354">
                  <c:v>7.8539999999999999E-2</c:v>
                </c:pt>
                <c:pt idx="2355">
                  <c:v>7.8589999999999993E-2</c:v>
                </c:pt>
                <c:pt idx="2356">
                  <c:v>7.8609999999999999E-2</c:v>
                </c:pt>
                <c:pt idx="2357">
                  <c:v>7.8659999999999994E-2</c:v>
                </c:pt>
                <c:pt idx="2358">
                  <c:v>7.8710000000000002E-2</c:v>
                </c:pt>
                <c:pt idx="2359">
                  <c:v>7.8729999999999994E-2</c:v>
                </c:pt>
                <c:pt idx="2360">
                  <c:v>7.8729999999999994E-2</c:v>
                </c:pt>
                <c:pt idx="2361">
                  <c:v>7.8780000000000003E-2</c:v>
                </c:pt>
                <c:pt idx="2362">
                  <c:v>7.8829999999999997E-2</c:v>
                </c:pt>
                <c:pt idx="2363">
                  <c:v>7.8869999999999996E-2</c:v>
                </c:pt>
                <c:pt idx="2364">
                  <c:v>7.8909999999999994E-2</c:v>
                </c:pt>
                <c:pt idx="2365">
                  <c:v>7.893E-2</c:v>
                </c:pt>
                <c:pt idx="2366">
                  <c:v>7.8979999999999995E-2</c:v>
                </c:pt>
                <c:pt idx="2367">
                  <c:v>7.9019999999999993E-2</c:v>
                </c:pt>
                <c:pt idx="2368">
                  <c:v>7.9039999999999999E-2</c:v>
                </c:pt>
                <c:pt idx="2369">
                  <c:v>7.9039999999999999E-2</c:v>
                </c:pt>
                <c:pt idx="2370">
                  <c:v>7.9079999999999998E-2</c:v>
                </c:pt>
                <c:pt idx="2371">
                  <c:v>7.911E-2</c:v>
                </c:pt>
                <c:pt idx="2372">
                  <c:v>7.9159999999999994E-2</c:v>
                </c:pt>
                <c:pt idx="2373">
                  <c:v>7.9189999999999997E-2</c:v>
                </c:pt>
                <c:pt idx="2374">
                  <c:v>7.9250000000000001E-2</c:v>
                </c:pt>
                <c:pt idx="2375">
                  <c:v>7.9250000000000001E-2</c:v>
                </c:pt>
                <c:pt idx="2376">
                  <c:v>7.9280000000000003E-2</c:v>
                </c:pt>
                <c:pt idx="2377">
                  <c:v>7.9299999999999995E-2</c:v>
                </c:pt>
                <c:pt idx="2378">
                  <c:v>7.9339999999999994E-2</c:v>
                </c:pt>
                <c:pt idx="2379">
                  <c:v>7.936E-2</c:v>
                </c:pt>
                <c:pt idx="2380">
                  <c:v>7.9399999999999998E-2</c:v>
                </c:pt>
                <c:pt idx="2381">
                  <c:v>7.9439999999999997E-2</c:v>
                </c:pt>
                <c:pt idx="2382">
                  <c:v>7.9460000000000003E-2</c:v>
                </c:pt>
                <c:pt idx="2383">
                  <c:v>7.9490000000000005E-2</c:v>
                </c:pt>
                <c:pt idx="2384">
                  <c:v>7.954E-2</c:v>
                </c:pt>
                <c:pt idx="2385">
                  <c:v>7.9579999999999998E-2</c:v>
                </c:pt>
                <c:pt idx="2386">
                  <c:v>7.961E-2</c:v>
                </c:pt>
                <c:pt idx="2387">
                  <c:v>7.9640000000000002E-2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7.9729999999999995E-2</c:v>
                </c:pt>
                <c:pt idx="2391">
                  <c:v>7.9759999999999998E-2</c:v>
                </c:pt>
                <c:pt idx="2392">
                  <c:v>7.9780000000000004E-2</c:v>
                </c:pt>
                <c:pt idx="2393">
                  <c:v>7.9829999999999998E-2</c:v>
                </c:pt>
                <c:pt idx="2394">
                  <c:v>7.9850000000000004E-2</c:v>
                </c:pt>
                <c:pt idx="2395">
                  <c:v>7.9899999999999999E-2</c:v>
                </c:pt>
                <c:pt idx="2396">
                  <c:v>7.9939999999999997E-2</c:v>
                </c:pt>
                <c:pt idx="2397">
                  <c:v>7.9969999999999999E-2</c:v>
                </c:pt>
                <c:pt idx="2398">
                  <c:v>8.0009999999999998E-2</c:v>
                </c:pt>
                <c:pt idx="2399">
                  <c:v>8.004E-2</c:v>
                </c:pt>
                <c:pt idx="2400">
                  <c:v>8.0070000000000002E-2</c:v>
                </c:pt>
                <c:pt idx="2401">
                  <c:v>8.0100000000000005E-2</c:v>
                </c:pt>
                <c:pt idx="2402">
                  <c:v>8.0140000000000003E-2</c:v>
                </c:pt>
                <c:pt idx="2403">
                  <c:v>8.0199999999999994E-2</c:v>
                </c:pt>
                <c:pt idx="2404">
                  <c:v>8.022E-2</c:v>
                </c:pt>
                <c:pt idx="2405">
                  <c:v>8.0259999999999998E-2</c:v>
                </c:pt>
                <c:pt idx="2406">
                  <c:v>8.0280000000000004E-2</c:v>
                </c:pt>
                <c:pt idx="2407">
                  <c:v>8.0320000000000003E-2</c:v>
                </c:pt>
                <c:pt idx="2408">
                  <c:v>8.0360000000000001E-2</c:v>
                </c:pt>
                <c:pt idx="2409">
                  <c:v>8.0390000000000003E-2</c:v>
                </c:pt>
                <c:pt idx="2410">
                  <c:v>8.0430000000000001E-2</c:v>
                </c:pt>
                <c:pt idx="2411">
                  <c:v>8.0500000000000002E-2</c:v>
                </c:pt>
                <c:pt idx="2412">
                  <c:v>8.0500000000000002E-2</c:v>
                </c:pt>
                <c:pt idx="2413">
                  <c:v>8.054E-2</c:v>
                </c:pt>
                <c:pt idx="2414">
                  <c:v>8.0559999999999993E-2</c:v>
                </c:pt>
                <c:pt idx="2415">
                  <c:v>8.0600000000000005E-2</c:v>
                </c:pt>
                <c:pt idx="2416">
                  <c:v>8.0640000000000003E-2</c:v>
                </c:pt>
                <c:pt idx="2417">
                  <c:v>8.0659999999999996E-2</c:v>
                </c:pt>
                <c:pt idx="2418">
                  <c:v>8.0680000000000002E-2</c:v>
                </c:pt>
                <c:pt idx="2419">
                  <c:v>8.0710000000000004E-2</c:v>
                </c:pt>
                <c:pt idx="2420">
                  <c:v>8.0750000000000002E-2</c:v>
                </c:pt>
                <c:pt idx="2421">
                  <c:v>8.0790000000000001E-2</c:v>
                </c:pt>
                <c:pt idx="2422">
                  <c:v>8.0799999999999997E-2</c:v>
                </c:pt>
                <c:pt idx="2423">
                  <c:v>8.0839999999999995E-2</c:v>
                </c:pt>
                <c:pt idx="2424">
                  <c:v>8.0909999999999996E-2</c:v>
                </c:pt>
                <c:pt idx="2425">
                  <c:v>8.0949999999999994E-2</c:v>
                </c:pt>
                <c:pt idx="2426">
                  <c:v>8.0979999999999996E-2</c:v>
                </c:pt>
                <c:pt idx="2427">
                  <c:v>8.1000000000000003E-2</c:v>
                </c:pt>
                <c:pt idx="2428">
                  <c:v>8.1040000000000001E-2</c:v>
                </c:pt>
                <c:pt idx="2429">
                  <c:v>8.1049999999999997E-2</c:v>
                </c:pt>
                <c:pt idx="2430">
                  <c:v>8.1079999999999999E-2</c:v>
                </c:pt>
                <c:pt idx="2431">
                  <c:v>8.1110000000000002E-2</c:v>
                </c:pt>
                <c:pt idx="2432">
                  <c:v>8.1140000000000004E-2</c:v>
                </c:pt>
                <c:pt idx="2433">
                  <c:v>8.1169999999999992E-2</c:v>
                </c:pt>
                <c:pt idx="2434">
                  <c:v>8.1229999999999997E-2</c:v>
                </c:pt>
                <c:pt idx="2435">
                  <c:v>8.1250000000000003E-2</c:v>
                </c:pt>
                <c:pt idx="2436">
                  <c:v>8.1290000000000001E-2</c:v>
                </c:pt>
                <c:pt idx="2437">
                  <c:v>8.1320000000000003E-2</c:v>
                </c:pt>
                <c:pt idx="2438">
                  <c:v>8.133E-2</c:v>
                </c:pt>
                <c:pt idx="2439">
                  <c:v>8.1360000000000002E-2</c:v>
                </c:pt>
                <c:pt idx="2440">
                  <c:v>8.14E-2</c:v>
                </c:pt>
                <c:pt idx="2441">
                  <c:v>8.1419999999999992E-2</c:v>
                </c:pt>
                <c:pt idx="2442">
                  <c:v>8.1489999999999993E-2</c:v>
                </c:pt>
                <c:pt idx="2443">
                  <c:v>8.1509999999999999E-2</c:v>
                </c:pt>
                <c:pt idx="2444">
                  <c:v>8.1540000000000001E-2</c:v>
                </c:pt>
                <c:pt idx="2445">
                  <c:v>8.1589999999999996E-2</c:v>
                </c:pt>
                <c:pt idx="2446">
                  <c:v>8.1640000000000004E-2</c:v>
                </c:pt>
                <c:pt idx="2447">
                  <c:v>8.1659999999999996E-2</c:v>
                </c:pt>
                <c:pt idx="2448">
                  <c:v>8.1689999999999999E-2</c:v>
                </c:pt>
                <c:pt idx="2449">
                  <c:v>8.1739999999999993E-2</c:v>
                </c:pt>
                <c:pt idx="2450">
                  <c:v>8.1769999999999995E-2</c:v>
                </c:pt>
                <c:pt idx="2451">
                  <c:v>8.1799999999999998E-2</c:v>
                </c:pt>
                <c:pt idx="2452">
                  <c:v>8.1849999999999992E-2</c:v>
                </c:pt>
                <c:pt idx="2453">
                  <c:v>8.1860000000000002E-2</c:v>
                </c:pt>
                <c:pt idx="2454">
                  <c:v>8.1890000000000004E-2</c:v>
                </c:pt>
                <c:pt idx="2455">
                  <c:v>8.1900000000000001E-2</c:v>
                </c:pt>
                <c:pt idx="2456">
                  <c:v>8.1960000000000005E-2</c:v>
                </c:pt>
                <c:pt idx="2457">
                  <c:v>8.1989999999999993E-2</c:v>
                </c:pt>
                <c:pt idx="2458">
                  <c:v>8.2019999999999996E-2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8.2119999999999999E-2</c:v>
                </c:pt>
                <c:pt idx="2462">
                  <c:v>8.2129999999999995E-2</c:v>
                </c:pt>
                <c:pt idx="2463">
                  <c:v>8.2159999999999997E-2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8.2279999999999992E-2</c:v>
                </c:pt>
                <c:pt idx="2467">
                  <c:v>8.2309999999999994E-2</c:v>
                </c:pt>
                <c:pt idx="2468">
                  <c:v>8.233E-2</c:v>
                </c:pt>
                <c:pt idx="2469">
                  <c:v>8.2349999999999993E-2</c:v>
                </c:pt>
                <c:pt idx="2470">
                  <c:v>8.2400000000000001E-2</c:v>
                </c:pt>
                <c:pt idx="2471">
                  <c:v>8.2470000000000002E-2</c:v>
                </c:pt>
                <c:pt idx="2472">
                  <c:v>8.2500000000000004E-2</c:v>
                </c:pt>
                <c:pt idx="2473">
                  <c:v>8.251E-2</c:v>
                </c:pt>
                <c:pt idx="2474">
                  <c:v>8.2540000000000002E-2</c:v>
                </c:pt>
                <c:pt idx="2475">
                  <c:v>8.2589999999999997E-2</c:v>
                </c:pt>
                <c:pt idx="2476">
                  <c:v>8.2610000000000003E-2</c:v>
                </c:pt>
                <c:pt idx="2477">
                  <c:v>8.269E-2</c:v>
                </c:pt>
                <c:pt idx="2478">
                  <c:v>8.2699999999999996E-2</c:v>
                </c:pt>
                <c:pt idx="2479">
                  <c:v>8.2729999999999998E-2</c:v>
                </c:pt>
                <c:pt idx="2480">
                  <c:v>8.276E-2</c:v>
                </c:pt>
                <c:pt idx="2481">
                  <c:v>8.2779999999999992E-2</c:v>
                </c:pt>
                <c:pt idx="2482">
                  <c:v>8.2820000000000005E-2</c:v>
                </c:pt>
                <c:pt idx="2483">
                  <c:v>8.2839999999999997E-2</c:v>
                </c:pt>
                <c:pt idx="2484">
                  <c:v>8.2879999999999995E-2</c:v>
                </c:pt>
                <c:pt idx="2485">
                  <c:v>8.2909999999999998E-2</c:v>
                </c:pt>
                <c:pt idx="2486">
                  <c:v>8.2959999999999992E-2</c:v>
                </c:pt>
                <c:pt idx="2487">
                  <c:v>8.2989999999999994E-2</c:v>
                </c:pt>
                <c:pt idx="2488">
                  <c:v>8.3029999999999993E-2</c:v>
                </c:pt>
                <c:pt idx="2489">
                  <c:v>8.3029999999999993E-2</c:v>
                </c:pt>
                <c:pt idx="2490">
                  <c:v>8.3070000000000005E-2</c:v>
                </c:pt>
                <c:pt idx="2491">
                  <c:v>8.3099999999999993E-2</c:v>
                </c:pt>
                <c:pt idx="2492">
                  <c:v>8.3129999999999996E-2</c:v>
                </c:pt>
                <c:pt idx="2493">
                  <c:v>8.3199999999999996E-2</c:v>
                </c:pt>
                <c:pt idx="2494">
                  <c:v>8.3220000000000002E-2</c:v>
                </c:pt>
                <c:pt idx="2495">
                  <c:v>8.3260000000000001E-2</c:v>
                </c:pt>
                <c:pt idx="2496">
                  <c:v>8.3299999999999999E-2</c:v>
                </c:pt>
                <c:pt idx="2497">
                  <c:v>8.3320000000000005E-2</c:v>
                </c:pt>
                <c:pt idx="2498">
                  <c:v>8.3360000000000004E-2</c:v>
                </c:pt>
                <c:pt idx="2499">
                  <c:v>8.3379999999999996E-2</c:v>
                </c:pt>
                <c:pt idx="2500">
                  <c:v>8.3400000000000002E-2</c:v>
                </c:pt>
                <c:pt idx="2501">
                  <c:v>8.3449999999999996E-2</c:v>
                </c:pt>
                <c:pt idx="2502">
                  <c:v>8.3479999999999999E-2</c:v>
                </c:pt>
                <c:pt idx="2503">
                  <c:v>8.3529999999999993E-2</c:v>
                </c:pt>
                <c:pt idx="2504">
                  <c:v>8.3549999999999999E-2</c:v>
                </c:pt>
                <c:pt idx="2505">
                  <c:v>8.3580000000000002E-2</c:v>
                </c:pt>
                <c:pt idx="2506">
                  <c:v>8.3589999999999998E-2</c:v>
                </c:pt>
                <c:pt idx="2507">
                  <c:v>8.362E-2</c:v>
                </c:pt>
                <c:pt idx="2508">
                  <c:v>8.3669999999999994E-2</c:v>
                </c:pt>
                <c:pt idx="2509">
                  <c:v>8.3699999999999997E-2</c:v>
                </c:pt>
                <c:pt idx="2510">
                  <c:v>8.3739999999999995E-2</c:v>
                </c:pt>
                <c:pt idx="2511">
                  <c:v>8.3779999999999993E-2</c:v>
                </c:pt>
                <c:pt idx="2512">
                  <c:v>8.3819999999999992E-2</c:v>
                </c:pt>
                <c:pt idx="2513">
                  <c:v>8.3860000000000004E-2</c:v>
                </c:pt>
                <c:pt idx="2514">
                  <c:v>8.387E-2</c:v>
                </c:pt>
                <c:pt idx="2515">
                  <c:v>8.3909999999999998E-2</c:v>
                </c:pt>
                <c:pt idx="2516">
                  <c:v>8.3930000000000005E-2</c:v>
                </c:pt>
                <c:pt idx="2517">
                  <c:v>8.3970000000000003E-2</c:v>
                </c:pt>
                <c:pt idx="2518">
                  <c:v>8.4000000000000005E-2</c:v>
                </c:pt>
                <c:pt idx="2519">
                  <c:v>8.4059999999999996E-2</c:v>
                </c:pt>
                <c:pt idx="2520">
                  <c:v>8.4089999999999998E-2</c:v>
                </c:pt>
                <c:pt idx="2521">
                  <c:v>8.412E-2</c:v>
                </c:pt>
                <c:pt idx="2522">
                  <c:v>8.4150000000000003E-2</c:v>
                </c:pt>
                <c:pt idx="2523">
                  <c:v>8.4190000000000001E-2</c:v>
                </c:pt>
                <c:pt idx="2524">
                  <c:v>8.4209999999999993E-2</c:v>
                </c:pt>
                <c:pt idx="2525">
                  <c:v>8.4260000000000002E-2</c:v>
                </c:pt>
                <c:pt idx="2526">
                  <c:v>8.43E-2</c:v>
                </c:pt>
                <c:pt idx="2527">
                  <c:v>8.4319999999999992E-2</c:v>
                </c:pt>
                <c:pt idx="2528">
                  <c:v>8.4370000000000001E-2</c:v>
                </c:pt>
                <c:pt idx="2529">
                  <c:v>8.4389999999999993E-2</c:v>
                </c:pt>
                <c:pt idx="2530">
                  <c:v>8.4419999999999995E-2</c:v>
                </c:pt>
                <c:pt idx="2531">
                  <c:v>8.4459999999999993E-2</c:v>
                </c:pt>
                <c:pt idx="2532">
                  <c:v>8.4499999999999992E-2</c:v>
                </c:pt>
                <c:pt idx="2533">
                  <c:v>8.4529999999999994E-2</c:v>
                </c:pt>
                <c:pt idx="2534">
                  <c:v>8.4580000000000002E-2</c:v>
                </c:pt>
                <c:pt idx="2535">
                  <c:v>8.4580000000000002E-2</c:v>
                </c:pt>
                <c:pt idx="2536">
                  <c:v>8.4639999999999993E-2</c:v>
                </c:pt>
                <c:pt idx="2537">
                  <c:v>8.4659999999999999E-2</c:v>
                </c:pt>
                <c:pt idx="2538">
                  <c:v>8.4709999999999994E-2</c:v>
                </c:pt>
                <c:pt idx="2539">
                  <c:v>8.4720000000000004E-2</c:v>
                </c:pt>
                <c:pt idx="2540">
                  <c:v>8.4760000000000002E-2</c:v>
                </c:pt>
                <c:pt idx="2541">
                  <c:v>8.4779999999999994E-2</c:v>
                </c:pt>
                <c:pt idx="2542">
                  <c:v>8.48E-2</c:v>
                </c:pt>
                <c:pt idx="2543">
                  <c:v>8.4860000000000005E-2</c:v>
                </c:pt>
                <c:pt idx="2544">
                  <c:v>8.4870000000000001E-2</c:v>
                </c:pt>
                <c:pt idx="2545">
                  <c:v>8.4919999999999995E-2</c:v>
                </c:pt>
                <c:pt idx="2546">
                  <c:v>8.4949999999999998E-2</c:v>
                </c:pt>
                <c:pt idx="2547">
                  <c:v>8.4999999999999992E-2</c:v>
                </c:pt>
                <c:pt idx="2548">
                  <c:v>8.5029999999999994E-2</c:v>
                </c:pt>
                <c:pt idx="2549">
                  <c:v>8.5059999999999997E-2</c:v>
                </c:pt>
                <c:pt idx="2550">
                  <c:v>8.5110000000000005E-2</c:v>
                </c:pt>
                <c:pt idx="2551">
                  <c:v>8.5120000000000001E-2</c:v>
                </c:pt>
                <c:pt idx="2552">
                  <c:v>8.516E-2</c:v>
                </c:pt>
                <c:pt idx="2553">
                  <c:v>8.5199999999999998E-2</c:v>
                </c:pt>
                <c:pt idx="2554">
                  <c:v>8.523E-2</c:v>
                </c:pt>
                <c:pt idx="2555">
                  <c:v>8.5239999999999996E-2</c:v>
                </c:pt>
                <c:pt idx="2556">
                  <c:v>8.5300000000000001E-2</c:v>
                </c:pt>
                <c:pt idx="2557">
                  <c:v>8.5330000000000003E-2</c:v>
                </c:pt>
                <c:pt idx="2558">
                  <c:v>8.5370000000000001E-2</c:v>
                </c:pt>
                <c:pt idx="2559">
                  <c:v>8.5389999999999994E-2</c:v>
                </c:pt>
                <c:pt idx="2560">
                  <c:v>8.5440000000000002E-2</c:v>
                </c:pt>
                <c:pt idx="2561">
                  <c:v>8.5470000000000004E-2</c:v>
                </c:pt>
                <c:pt idx="2562">
                  <c:v>8.5499999999999993E-2</c:v>
                </c:pt>
                <c:pt idx="2563">
                  <c:v>8.5519999999999999E-2</c:v>
                </c:pt>
                <c:pt idx="2564">
                  <c:v>8.5559999999999997E-2</c:v>
                </c:pt>
                <c:pt idx="2565">
                  <c:v>8.5580000000000003E-2</c:v>
                </c:pt>
                <c:pt idx="2566">
                  <c:v>8.5629999999999998E-2</c:v>
                </c:pt>
                <c:pt idx="2567">
                  <c:v>8.5650000000000004E-2</c:v>
                </c:pt>
                <c:pt idx="2568">
                  <c:v>8.5699999999999998E-2</c:v>
                </c:pt>
                <c:pt idx="2569">
                  <c:v>8.5739999999999997E-2</c:v>
                </c:pt>
                <c:pt idx="2570">
                  <c:v>8.5769999999999999E-2</c:v>
                </c:pt>
                <c:pt idx="2571">
                  <c:v>8.5800000000000001E-2</c:v>
                </c:pt>
                <c:pt idx="2572">
                  <c:v>8.5790000000000005E-2</c:v>
                </c:pt>
                <c:pt idx="2573">
                  <c:v>8.5849999999999996E-2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8.5929999999999992E-2</c:v>
                </c:pt>
                <c:pt idx="2577">
                  <c:v>8.5970000000000005E-2</c:v>
                </c:pt>
                <c:pt idx="2578">
                  <c:v>8.6019999999999999E-2</c:v>
                </c:pt>
                <c:pt idx="2579">
                  <c:v>8.6050000000000001E-2</c:v>
                </c:pt>
                <c:pt idx="2580">
                  <c:v>8.609E-2</c:v>
                </c:pt>
                <c:pt idx="2581">
                  <c:v>8.6109999999999992E-2</c:v>
                </c:pt>
                <c:pt idx="2582">
                  <c:v>8.6150000000000004E-2</c:v>
                </c:pt>
                <c:pt idx="2583">
                  <c:v>8.6169999999999997E-2</c:v>
                </c:pt>
                <c:pt idx="2584">
                  <c:v>8.6209999999999995E-2</c:v>
                </c:pt>
                <c:pt idx="2585">
                  <c:v>8.6249999999999993E-2</c:v>
                </c:pt>
                <c:pt idx="2586">
                  <c:v>8.6269999999999999E-2</c:v>
                </c:pt>
                <c:pt idx="2587">
                  <c:v>8.6300000000000002E-2</c:v>
                </c:pt>
                <c:pt idx="2588">
                  <c:v>8.6349999999999996E-2</c:v>
                </c:pt>
                <c:pt idx="2589">
                  <c:v>8.6370000000000002E-2</c:v>
                </c:pt>
                <c:pt idx="2590">
                  <c:v>8.6400000000000005E-2</c:v>
                </c:pt>
                <c:pt idx="2591">
                  <c:v>8.6440000000000003E-2</c:v>
                </c:pt>
                <c:pt idx="2592">
                  <c:v>8.6470000000000005E-2</c:v>
                </c:pt>
                <c:pt idx="2593">
                  <c:v>8.6489999999999997E-2</c:v>
                </c:pt>
                <c:pt idx="2594">
                  <c:v>8.6529999999999996E-2</c:v>
                </c:pt>
                <c:pt idx="2595">
                  <c:v>8.6580000000000004E-2</c:v>
                </c:pt>
                <c:pt idx="2596">
                  <c:v>8.6599999999999996E-2</c:v>
                </c:pt>
                <c:pt idx="2597">
                  <c:v>8.6660000000000001E-2</c:v>
                </c:pt>
                <c:pt idx="2598">
                  <c:v>8.6679999999999993E-2</c:v>
                </c:pt>
                <c:pt idx="2599">
                  <c:v>8.6699999999999999E-2</c:v>
                </c:pt>
                <c:pt idx="2600">
                  <c:v>8.6749999999999994E-2</c:v>
                </c:pt>
                <c:pt idx="2601">
                  <c:v>8.6779999999999996E-2</c:v>
                </c:pt>
                <c:pt idx="2602">
                  <c:v>8.6809999999999998E-2</c:v>
                </c:pt>
                <c:pt idx="2603">
                  <c:v>8.6859999999999993E-2</c:v>
                </c:pt>
                <c:pt idx="2604">
                  <c:v>8.6889999999999995E-2</c:v>
                </c:pt>
                <c:pt idx="2605">
                  <c:v>8.6919999999999997E-2</c:v>
                </c:pt>
                <c:pt idx="2606">
                  <c:v>8.6959999999999996E-2</c:v>
                </c:pt>
                <c:pt idx="2607">
                  <c:v>8.6980000000000002E-2</c:v>
                </c:pt>
                <c:pt idx="2608">
                  <c:v>8.6999999999999994E-2</c:v>
                </c:pt>
                <c:pt idx="2609">
                  <c:v>8.7050000000000002E-2</c:v>
                </c:pt>
                <c:pt idx="2610">
                  <c:v>8.7090000000000001E-2</c:v>
                </c:pt>
                <c:pt idx="2611">
                  <c:v>8.7129999999999999E-2</c:v>
                </c:pt>
                <c:pt idx="2612">
                  <c:v>8.7139999999999995E-2</c:v>
                </c:pt>
                <c:pt idx="2613">
                  <c:v>8.72E-2</c:v>
                </c:pt>
                <c:pt idx="2614">
                  <c:v>8.7230000000000002E-2</c:v>
                </c:pt>
                <c:pt idx="2615">
                  <c:v>8.727E-2</c:v>
                </c:pt>
                <c:pt idx="2616">
                  <c:v>8.7289999999999993E-2</c:v>
                </c:pt>
                <c:pt idx="2617">
                  <c:v>8.7319999999999995E-2</c:v>
                </c:pt>
                <c:pt idx="2618">
                  <c:v>8.7349999999999997E-2</c:v>
                </c:pt>
                <c:pt idx="2619">
                  <c:v>8.7379999999999999E-2</c:v>
                </c:pt>
                <c:pt idx="2620">
                  <c:v>8.7410000000000002E-2</c:v>
                </c:pt>
                <c:pt idx="2621">
                  <c:v>8.7419999999999998E-2</c:v>
                </c:pt>
                <c:pt idx="2622">
                  <c:v>8.7469999999999992E-2</c:v>
                </c:pt>
                <c:pt idx="2623">
                  <c:v>8.7489999999999998E-2</c:v>
                </c:pt>
                <c:pt idx="2624">
                  <c:v>8.7510000000000004E-2</c:v>
                </c:pt>
                <c:pt idx="2625">
                  <c:v>8.7550000000000003E-2</c:v>
                </c:pt>
                <c:pt idx="2626">
                  <c:v>8.7599999999999997E-2</c:v>
                </c:pt>
                <c:pt idx="2627">
                  <c:v>8.7639999999999996E-2</c:v>
                </c:pt>
                <c:pt idx="2628">
                  <c:v>8.7660000000000002E-2</c:v>
                </c:pt>
                <c:pt idx="2629">
                  <c:v>8.7730000000000002E-2</c:v>
                </c:pt>
                <c:pt idx="2630">
                  <c:v>8.7730000000000002E-2</c:v>
                </c:pt>
                <c:pt idx="2631">
                  <c:v>8.7789999999999993E-2</c:v>
                </c:pt>
                <c:pt idx="2632">
                  <c:v>8.7809999999999999E-2</c:v>
                </c:pt>
                <c:pt idx="2633">
                  <c:v>8.7849999999999998E-2</c:v>
                </c:pt>
                <c:pt idx="2634">
                  <c:v>8.788E-2</c:v>
                </c:pt>
                <c:pt idx="2635">
                  <c:v>8.7899999999999992E-2</c:v>
                </c:pt>
                <c:pt idx="2636">
                  <c:v>8.7919999999999998E-2</c:v>
                </c:pt>
                <c:pt idx="2637">
                  <c:v>8.7969999999999993E-2</c:v>
                </c:pt>
                <c:pt idx="2638">
                  <c:v>8.7969999999999993E-2</c:v>
                </c:pt>
                <c:pt idx="2639">
                  <c:v>8.8039999999999993E-2</c:v>
                </c:pt>
                <c:pt idx="2640">
                  <c:v>8.8050000000000003E-2</c:v>
                </c:pt>
                <c:pt idx="2641">
                  <c:v>8.8079999999999992E-2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8.8200000000000001E-2</c:v>
                </c:pt>
                <c:pt idx="2645">
                  <c:v>8.8200000000000001E-2</c:v>
                </c:pt>
                <c:pt idx="2646">
                  <c:v>8.8260000000000005E-2</c:v>
                </c:pt>
                <c:pt idx="2647">
                  <c:v>8.8300000000000003E-2</c:v>
                </c:pt>
                <c:pt idx="2648">
                  <c:v>8.8349999999999998E-2</c:v>
                </c:pt>
                <c:pt idx="2649">
                  <c:v>8.8370000000000004E-2</c:v>
                </c:pt>
                <c:pt idx="2650">
                  <c:v>8.8399999999999992E-2</c:v>
                </c:pt>
                <c:pt idx="2651">
                  <c:v>8.8450000000000001E-2</c:v>
                </c:pt>
                <c:pt idx="2652">
                  <c:v>8.8489999999999999E-2</c:v>
                </c:pt>
                <c:pt idx="2653">
                  <c:v>8.8539999999999994E-2</c:v>
                </c:pt>
                <c:pt idx="2654">
                  <c:v>8.8569999999999996E-2</c:v>
                </c:pt>
                <c:pt idx="2655">
                  <c:v>8.8590000000000002E-2</c:v>
                </c:pt>
                <c:pt idx="2656">
                  <c:v>8.8620000000000004E-2</c:v>
                </c:pt>
                <c:pt idx="2657">
                  <c:v>8.8669999999999999E-2</c:v>
                </c:pt>
                <c:pt idx="2658">
                  <c:v>8.8690000000000005E-2</c:v>
                </c:pt>
                <c:pt idx="2659">
                  <c:v>8.8739999999999999E-2</c:v>
                </c:pt>
                <c:pt idx="2660">
                  <c:v>8.8749999999999996E-2</c:v>
                </c:pt>
                <c:pt idx="2661">
                  <c:v>8.8800000000000004E-2</c:v>
                </c:pt>
                <c:pt idx="2662">
                  <c:v>8.8819999999999996E-2</c:v>
                </c:pt>
                <c:pt idx="2663">
                  <c:v>8.8849999999999998E-2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8.8940000000000005E-2</c:v>
                </c:pt>
                <c:pt idx="2667">
                  <c:v>8.8999999999999996E-2</c:v>
                </c:pt>
                <c:pt idx="2668">
                  <c:v>8.8999999999999996E-2</c:v>
                </c:pt>
                <c:pt idx="2669">
                  <c:v>8.9039999999999994E-2</c:v>
                </c:pt>
                <c:pt idx="2670">
                  <c:v>8.9090000000000003E-2</c:v>
                </c:pt>
                <c:pt idx="2671">
                  <c:v>8.9120000000000005E-2</c:v>
                </c:pt>
                <c:pt idx="2672">
                  <c:v>8.9139999999999997E-2</c:v>
                </c:pt>
                <c:pt idx="2673">
                  <c:v>8.9200000000000002E-2</c:v>
                </c:pt>
                <c:pt idx="2674">
                  <c:v>8.9209999999999998E-2</c:v>
                </c:pt>
                <c:pt idx="2675">
                  <c:v>8.9249999999999996E-2</c:v>
                </c:pt>
                <c:pt idx="2676">
                  <c:v>8.9279999999999998E-2</c:v>
                </c:pt>
                <c:pt idx="2677">
                  <c:v>8.9319999999999997E-2</c:v>
                </c:pt>
                <c:pt idx="2678">
                  <c:v>8.9329999999999993E-2</c:v>
                </c:pt>
                <c:pt idx="2679">
                  <c:v>8.9370000000000005E-2</c:v>
                </c:pt>
                <c:pt idx="2680">
                  <c:v>8.9429999999999996E-2</c:v>
                </c:pt>
                <c:pt idx="2681">
                  <c:v>8.9439999999999992E-2</c:v>
                </c:pt>
                <c:pt idx="2682">
                  <c:v>8.9480000000000004E-2</c:v>
                </c:pt>
                <c:pt idx="2683">
                  <c:v>8.9520000000000002E-2</c:v>
                </c:pt>
                <c:pt idx="2684">
                  <c:v>8.9520000000000002E-2</c:v>
                </c:pt>
                <c:pt idx="2685">
                  <c:v>8.9569999999999997E-2</c:v>
                </c:pt>
                <c:pt idx="2686">
                  <c:v>8.9599999999999999E-2</c:v>
                </c:pt>
                <c:pt idx="2687">
                  <c:v>8.9630000000000001E-2</c:v>
                </c:pt>
                <c:pt idx="2688">
                  <c:v>8.9660000000000004E-2</c:v>
                </c:pt>
                <c:pt idx="2689">
                  <c:v>8.9700000000000002E-2</c:v>
                </c:pt>
                <c:pt idx="2690">
                  <c:v>8.974E-2</c:v>
                </c:pt>
                <c:pt idx="2691">
                  <c:v>8.9789999999999995E-2</c:v>
                </c:pt>
                <c:pt idx="2692">
                  <c:v>8.9819999999999997E-2</c:v>
                </c:pt>
                <c:pt idx="2693">
                  <c:v>8.9859999999999995E-2</c:v>
                </c:pt>
                <c:pt idx="2694">
                  <c:v>8.9899999999999994E-2</c:v>
                </c:pt>
                <c:pt idx="2695">
                  <c:v>8.992E-2</c:v>
                </c:pt>
                <c:pt idx="2696">
                  <c:v>8.9959999999999998E-2</c:v>
                </c:pt>
                <c:pt idx="2697">
                  <c:v>8.9990000000000001E-2</c:v>
                </c:pt>
                <c:pt idx="2698">
                  <c:v>9.0009999999999993E-2</c:v>
                </c:pt>
                <c:pt idx="2699">
                  <c:v>9.0029999999999999E-2</c:v>
                </c:pt>
                <c:pt idx="2700">
                  <c:v>9.0069999999999997E-2</c:v>
                </c:pt>
                <c:pt idx="2701">
                  <c:v>9.0090000000000003E-2</c:v>
                </c:pt>
                <c:pt idx="2702">
                  <c:v>9.0130000000000002E-2</c:v>
                </c:pt>
                <c:pt idx="2703">
                  <c:v>9.0189999999999992E-2</c:v>
                </c:pt>
                <c:pt idx="2704">
                  <c:v>9.0219999999999995E-2</c:v>
                </c:pt>
                <c:pt idx="2705">
                  <c:v>9.0279999999999999E-2</c:v>
                </c:pt>
                <c:pt idx="2706">
                  <c:v>9.0289999999999995E-2</c:v>
                </c:pt>
                <c:pt idx="2707">
                  <c:v>9.0329999999999994E-2</c:v>
                </c:pt>
                <c:pt idx="2708">
                  <c:v>9.0329999999999994E-2</c:v>
                </c:pt>
                <c:pt idx="2709">
                  <c:v>9.0369999999999992E-2</c:v>
                </c:pt>
                <c:pt idx="2710">
                  <c:v>9.0410000000000004E-2</c:v>
                </c:pt>
                <c:pt idx="2711">
                  <c:v>9.042E-2</c:v>
                </c:pt>
                <c:pt idx="2712">
                  <c:v>9.0490000000000001E-2</c:v>
                </c:pt>
                <c:pt idx="2713">
                  <c:v>9.0520000000000003E-2</c:v>
                </c:pt>
                <c:pt idx="2714">
                  <c:v>9.0579999999999994E-2</c:v>
                </c:pt>
                <c:pt idx="2715">
                  <c:v>9.0590000000000004E-2</c:v>
                </c:pt>
                <c:pt idx="2716">
                  <c:v>9.0639999999999998E-2</c:v>
                </c:pt>
                <c:pt idx="2717">
                  <c:v>9.0639999999999998E-2</c:v>
                </c:pt>
                <c:pt idx="2718">
                  <c:v>9.0679999999999997E-2</c:v>
                </c:pt>
                <c:pt idx="2719">
                  <c:v>9.0730000000000005E-2</c:v>
                </c:pt>
                <c:pt idx="2720">
                  <c:v>9.0740000000000001E-2</c:v>
                </c:pt>
                <c:pt idx="2721">
                  <c:v>9.0789999999999996E-2</c:v>
                </c:pt>
                <c:pt idx="2722">
                  <c:v>9.0829999999999994E-2</c:v>
                </c:pt>
                <c:pt idx="2723">
                  <c:v>9.0859999999999996E-2</c:v>
                </c:pt>
                <c:pt idx="2724">
                  <c:v>9.0889999999999999E-2</c:v>
                </c:pt>
                <c:pt idx="2725">
                  <c:v>9.0950000000000003E-2</c:v>
                </c:pt>
                <c:pt idx="2726">
                  <c:v>9.0979999999999991E-2</c:v>
                </c:pt>
                <c:pt idx="2727">
                  <c:v>9.1009999999999994E-2</c:v>
                </c:pt>
                <c:pt idx="2728">
                  <c:v>9.1060000000000002E-2</c:v>
                </c:pt>
                <c:pt idx="2729">
                  <c:v>9.1069999999999998E-2</c:v>
                </c:pt>
                <c:pt idx="2730">
                  <c:v>9.1109999999999997E-2</c:v>
                </c:pt>
                <c:pt idx="2731">
                  <c:v>9.1149999999999995E-2</c:v>
                </c:pt>
                <c:pt idx="2732">
                  <c:v>9.1160000000000005E-2</c:v>
                </c:pt>
                <c:pt idx="2733">
                  <c:v>9.1209999999999999E-2</c:v>
                </c:pt>
                <c:pt idx="2734">
                  <c:v>9.1249999999999998E-2</c:v>
                </c:pt>
                <c:pt idx="2735">
                  <c:v>9.128E-2</c:v>
                </c:pt>
                <c:pt idx="2736">
                  <c:v>9.1299999999999992E-2</c:v>
                </c:pt>
                <c:pt idx="2737">
                  <c:v>9.1329999999999995E-2</c:v>
                </c:pt>
                <c:pt idx="2738">
                  <c:v>9.1340000000000005E-2</c:v>
                </c:pt>
                <c:pt idx="2739">
                  <c:v>9.1380000000000003E-2</c:v>
                </c:pt>
                <c:pt idx="2740">
                  <c:v>9.1399999999999995E-2</c:v>
                </c:pt>
                <c:pt idx="2741">
                  <c:v>9.1450000000000004E-2</c:v>
                </c:pt>
                <c:pt idx="2742">
                  <c:v>9.1490000000000002E-2</c:v>
                </c:pt>
                <c:pt idx="2743">
                  <c:v>9.1499999999999998E-2</c:v>
                </c:pt>
                <c:pt idx="2744">
                  <c:v>9.1560000000000002E-2</c:v>
                </c:pt>
                <c:pt idx="2745">
                  <c:v>9.1569999999999999E-2</c:v>
                </c:pt>
                <c:pt idx="2746">
                  <c:v>9.1609999999999997E-2</c:v>
                </c:pt>
                <c:pt idx="2747">
                  <c:v>9.1630000000000003E-2</c:v>
                </c:pt>
                <c:pt idx="2748">
                  <c:v>9.1679999999999998E-2</c:v>
                </c:pt>
                <c:pt idx="2749">
                  <c:v>9.1700000000000004E-2</c:v>
                </c:pt>
                <c:pt idx="2750">
                  <c:v>9.1740000000000002E-2</c:v>
                </c:pt>
                <c:pt idx="2751">
                  <c:v>9.1770000000000004E-2</c:v>
                </c:pt>
                <c:pt idx="2752">
                  <c:v>9.1799999999999993E-2</c:v>
                </c:pt>
                <c:pt idx="2753">
                  <c:v>9.1819999999999999E-2</c:v>
                </c:pt>
                <c:pt idx="2754">
                  <c:v>9.1840000000000005E-2</c:v>
                </c:pt>
                <c:pt idx="2755">
                  <c:v>9.1899999999999996E-2</c:v>
                </c:pt>
                <c:pt idx="2756">
                  <c:v>9.1939999999999994E-2</c:v>
                </c:pt>
                <c:pt idx="2757">
                  <c:v>9.1979999999999992E-2</c:v>
                </c:pt>
                <c:pt idx="2758">
                  <c:v>9.2009999999999995E-2</c:v>
                </c:pt>
                <c:pt idx="2759">
                  <c:v>9.2049999999999993E-2</c:v>
                </c:pt>
                <c:pt idx="2760">
                  <c:v>9.2069999999999999E-2</c:v>
                </c:pt>
                <c:pt idx="2761">
                  <c:v>9.2109999999999997E-2</c:v>
                </c:pt>
                <c:pt idx="2762">
                  <c:v>9.2179999999999998E-2</c:v>
                </c:pt>
                <c:pt idx="2763">
                  <c:v>9.2219999999999996E-2</c:v>
                </c:pt>
                <c:pt idx="2764">
                  <c:v>9.2219999999999996E-2</c:v>
                </c:pt>
                <c:pt idx="2765">
                  <c:v>9.2249999999999999E-2</c:v>
                </c:pt>
                <c:pt idx="2766">
                  <c:v>9.2280000000000001E-2</c:v>
                </c:pt>
                <c:pt idx="2767">
                  <c:v>9.2299999999999993E-2</c:v>
                </c:pt>
                <c:pt idx="2768">
                  <c:v>9.2350000000000002E-2</c:v>
                </c:pt>
                <c:pt idx="2769">
                  <c:v>9.2359999999999998E-2</c:v>
                </c:pt>
                <c:pt idx="2770">
                  <c:v>9.2409999999999992E-2</c:v>
                </c:pt>
                <c:pt idx="2771">
                  <c:v>9.2439999999999994E-2</c:v>
                </c:pt>
                <c:pt idx="2772">
                  <c:v>9.2460000000000001E-2</c:v>
                </c:pt>
                <c:pt idx="2773">
                  <c:v>9.2499999999999999E-2</c:v>
                </c:pt>
                <c:pt idx="2774">
                  <c:v>9.2539999999999997E-2</c:v>
                </c:pt>
                <c:pt idx="2775">
                  <c:v>9.2589999999999992E-2</c:v>
                </c:pt>
                <c:pt idx="2776">
                  <c:v>9.2630000000000004E-2</c:v>
                </c:pt>
                <c:pt idx="2777">
                  <c:v>9.2670000000000002E-2</c:v>
                </c:pt>
                <c:pt idx="2778">
                  <c:v>9.2700000000000005E-2</c:v>
                </c:pt>
                <c:pt idx="2779">
                  <c:v>9.2759999999999995E-2</c:v>
                </c:pt>
                <c:pt idx="2780">
                  <c:v>9.2780000000000001E-2</c:v>
                </c:pt>
                <c:pt idx="2781">
                  <c:v>9.2799999999999994E-2</c:v>
                </c:pt>
                <c:pt idx="2782">
                  <c:v>9.2839999999999992E-2</c:v>
                </c:pt>
                <c:pt idx="2783">
                  <c:v>9.2880000000000004E-2</c:v>
                </c:pt>
                <c:pt idx="2784">
                  <c:v>9.2909999999999993E-2</c:v>
                </c:pt>
                <c:pt idx="2785">
                  <c:v>9.2909999999999993E-2</c:v>
                </c:pt>
                <c:pt idx="2786">
                  <c:v>9.2950000000000005E-2</c:v>
                </c:pt>
                <c:pt idx="2787">
                  <c:v>9.2999999999999999E-2</c:v>
                </c:pt>
                <c:pt idx="2788">
                  <c:v>9.3009999999999995E-2</c:v>
                </c:pt>
                <c:pt idx="2789">
                  <c:v>9.3030000000000002E-2</c:v>
                </c:pt>
                <c:pt idx="2790">
                  <c:v>9.307E-2</c:v>
                </c:pt>
                <c:pt idx="2791">
                  <c:v>9.3119999999999994E-2</c:v>
                </c:pt>
                <c:pt idx="2792">
                  <c:v>9.3149999999999997E-2</c:v>
                </c:pt>
                <c:pt idx="2793">
                  <c:v>9.3189999999999995E-2</c:v>
                </c:pt>
                <c:pt idx="2794">
                  <c:v>9.325E-2</c:v>
                </c:pt>
                <c:pt idx="2795">
                  <c:v>9.3280000000000002E-2</c:v>
                </c:pt>
                <c:pt idx="2796">
                  <c:v>9.3299999999999994E-2</c:v>
                </c:pt>
                <c:pt idx="2797">
                  <c:v>9.3329999999999996E-2</c:v>
                </c:pt>
                <c:pt idx="2798">
                  <c:v>9.3380000000000005E-2</c:v>
                </c:pt>
                <c:pt idx="2799">
                  <c:v>9.3420000000000003E-2</c:v>
                </c:pt>
                <c:pt idx="2800">
                  <c:v>9.3439999999999995E-2</c:v>
                </c:pt>
                <c:pt idx="2801">
                  <c:v>9.3479999999999994E-2</c:v>
                </c:pt>
                <c:pt idx="2802">
                  <c:v>9.3490000000000004E-2</c:v>
                </c:pt>
                <c:pt idx="2803">
                  <c:v>9.3519999999999992E-2</c:v>
                </c:pt>
                <c:pt idx="2804">
                  <c:v>9.3589999999999993E-2</c:v>
                </c:pt>
                <c:pt idx="2805">
                  <c:v>9.3579999999999997E-2</c:v>
                </c:pt>
                <c:pt idx="2806">
                  <c:v>9.3609999999999999E-2</c:v>
                </c:pt>
                <c:pt idx="2807">
                  <c:v>9.3670000000000003E-2</c:v>
                </c:pt>
                <c:pt idx="2808">
                  <c:v>9.3699999999999992E-2</c:v>
                </c:pt>
                <c:pt idx="2809">
                  <c:v>9.3729999999999994E-2</c:v>
                </c:pt>
                <c:pt idx="2810">
                  <c:v>9.3780000000000002E-2</c:v>
                </c:pt>
                <c:pt idx="2811">
                  <c:v>9.3780000000000002E-2</c:v>
                </c:pt>
                <c:pt idx="2812">
                  <c:v>9.3850000000000003E-2</c:v>
                </c:pt>
                <c:pt idx="2813">
                  <c:v>9.3859999999999999E-2</c:v>
                </c:pt>
                <c:pt idx="2814">
                  <c:v>9.393E-2</c:v>
                </c:pt>
                <c:pt idx="2815">
                  <c:v>9.3939999999999996E-2</c:v>
                </c:pt>
                <c:pt idx="2816">
                  <c:v>9.3960000000000002E-2</c:v>
                </c:pt>
                <c:pt idx="2817">
                  <c:v>9.3979999999999994E-2</c:v>
                </c:pt>
                <c:pt idx="2818">
                  <c:v>9.4E-2</c:v>
                </c:pt>
                <c:pt idx="2819">
                  <c:v>9.4030000000000002E-2</c:v>
                </c:pt>
                <c:pt idx="2820">
                  <c:v>9.4089999999999993E-2</c:v>
                </c:pt>
                <c:pt idx="2821">
                  <c:v>9.4129999999999991E-2</c:v>
                </c:pt>
                <c:pt idx="2822">
                  <c:v>9.4149999999999998E-2</c:v>
                </c:pt>
                <c:pt idx="2823">
                  <c:v>9.4199999999999992E-2</c:v>
                </c:pt>
                <c:pt idx="2824">
                  <c:v>9.4210000000000002E-2</c:v>
                </c:pt>
                <c:pt idx="2825">
                  <c:v>9.4259999999999997E-2</c:v>
                </c:pt>
                <c:pt idx="2826">
                  <c:v>9.4280000000000003E-2</c:v>
                </c:pt>
                <c:pt idx="2827">
                  <c:v>9.4299999999999995E-2</c:v>
                </c:pt>
                <c:pt idx="2828">
                  <c:v>9.4320000000000001E-2</c:v>
                </c:pt>
                <c:pt idx="2829">
                  <c:v>9.4369999999999996E-2</c:v>
                </c:pt>
                <c:pt idx="2830">
                  <c:v>9.4399999999999998E-2</c:v>
                </c:pt>
                <c:pt idx="2831">
                  <c:v>9.4439999999999996E-2</c:v>
                </c:pt>
                <c:pt idx="2832">
                  <c:v>9.4469999999999998E-2</c:v>
                </c:pt>
                <c:pt idx="2833">
                  <c:v>9.4509999999999997E-2</c:v>
                </c:pt>
                <c:pt idx="2834">
                  <c:v>9.4530000000000003E-2</c:v>
                </c:pt>
                <c:pt idx="2835">
                  <c:v>9.4570000000000001E-2</c:v>
                </c:pt>
                <c:pt idx="2836">
                  <c:v>9.461E-2</c:v>
                </c:pt>
                <c:pt idx="2837">
                  <c:v>9.4640000000000002E-2</c:v>
                </c:pt>
                <c:pt idx="2838">
                  <c:v>9.4670000000000004E-2</c:v>
                </c:pt>
                <c:pt idx="2839">
                  <c:v>9.4719999999999999E-2</c:v>
                </c:pt>
                <c:pt idx="2840">
                  <c:v>9.4750000000000001E-2</c:v>
                </c:pt>
                <c:pt idx="2841">
                  <c:v>9.4759999999999997E-2</c:v>
                </c:pt>
                <c:pt idx="2842">
                  <c:v>9.4809999999999992E-2</c:v>
                </c:pt>
                <c:pt idx="2843">
                  <c:v>9.486E-2</c:v>
                </c:pt>
                <c:pt idx="2844">
                  <c:v>9.4890000000000002E-2</c:v>
                </c:pt>
                <c:pt idx="2845">
                  <c:v>9.493E-2</c:v>
                </c:pt>
                <c:pt idx="2846">
                  <c:v>9.4960000000000003E-2</c:v>
                </c:pt>
                <c:pt idx="2847">
                  <c:v>9.5009999999999997E-2</c:v>
                </c:pt>
                <c:pt idx="2848">
                  <c:v>9.5019999999999993E-2</c:v>
                </c:pt>
                <c:pt idx="2849">
                  <c:v>9.5039999999999999E-2</c:v>
                </c:pt>
                <c:pt idx="2850">
                  <c:v>9.5089999999999994E-2</c:v>
                </c:pt>
                <c:pt idx="2851">
                  <c:v>9.5119999999999996E-2</c:v>
                </c:pt>
                <c:pt idx="2852">
                  <c:v>9.5149999999999998E-2</c:v>
                </c:pt>
                <c:pt idx="2853">
                  <c:v>9.5159999999999995E-2</c:v>
                </c:pt>
                <c:pt idx="2854">
                  <c:v>9.5210000000000003E-2</c:v>
                </c:pt>
                <c:pt idx="2855">
                  <c:v>9.5240000000000005E-2</c:v>
                </c:pt>
                <c:pt idx="2856">
                  <c:v>9.5259999999999997E-2</c:v>
                </c:pt>
                <c:pt idx="2857">
                  <c:v>9.5309999999999992E-2</c:v>
                </c:pt>
                <c:pt idx="2858">
                  <c:v>9.5320000000000002E-2</c:v>
                </c:pt>
                <c:pt idx="2859">
                  <c:v>9.536E-2</c:v>
                </c:pt>
                <c:pt idx="2860">
                  <c:v>9.5399999999999999E-2</c:v>
                </c:pt>
                <c:pt idx="2861">
                  <c:v>9.5449999999999993E-2</c:v>
                </c:pt>
                <c:pt idx="2862">
                  <c:v>9.5479999999999995E-2</c:v>
                </c:pt>
                <c:pt idx="2863">
                  <c:v>9.5500000000000002E-2</c:v>
                </c:pt>
                <c:pt idx="2864">
                  <c:v>9.5530000000000004E-2</c:v>
                </c:pt>
                <c:pt idx="2865">
                  <c:v>9.5579999999999998E-2</c:v>
                </c:pt>
                <c:pt idx="2866">
                  <c:v>9.5619999999999997E-2</c:v>
                </c:pt>
                <c:pt idx="2867">
                  <c:v>9.5649999999999999E-2</c:v>
                </c:pt>
                <c:pt idx="2868">
                  <c:v>9.5680000000000001E-2</c:v>
                </c:pt>
                <c:pt idx="2869">
                  <c:v>9.572E-2</c:v>
                </c:pt>
                <c:pt idx="2870">
                  <c:v>9.5750000000000002E-2</c:v>
                </c:pt>
                <c:pt idx="2871">
                  <c:v>9.5799999999999996E-2</c:v>
                </c:pt>
                <c:pt idx="2872">
                  <c:v>9.5799999999999996E-2</c:v>
                </c:pt>
                <c:pt idx="2873">
                  <c:v>9.5839999999999995E-2</c:v>
                </c:pt>
                <c:pt idx="2874">
                  <c:v>9.5860000000000001E-2</c:v>
                </c:pt>
                <c:pt idx="2875">
                  <c:v>9.5890000000000003E-2</c:v>
                </c:pt>
                <c:pt idx="2876">
                  <c:v>9.5930000000000001E-2</c:v>
                </c:pt>
                <c:pt idx="2877">
                  <c:v>9.597E-2</c:v>
                </c:pt>
                <c:pt idx="2878">
                  <c:v>9.5979999999999996E-2</c:v>
                </c:pt>
                <c:pt idx="2879">
                  <c:v>9.6019999999999994E-2</c:v>
                </c:pt>
                <c:pt idx="2880">
                  <c:v>9.6070000000000003E-2</c:v>
                </c:pt>
                <c:pt idx="2881">
                  <c:v>9.6100000000000005E-2</c:v>
                </c:pt>
                <c:pt idx="2882">
                  <c:v>9.6140000000000003E-2</c:v>
                </c:pt>
                <c:pt idx="2883">
                  <c:v>9.6159999999999995E-2</c:v>
                </c:pt>
                <c:pt idx="2884">
                  <c:v>9.6199999999999994E-2</c:v>
                </c:pt>
                <c:pt idx="2885">
                  <c:v>9.622E-2</c:v>
                </c:pt>
                <c:pt idx="2886">
                  <c:v>9.6269999999999994E-2</c:v>
                </c:pt>
                <c:pt idx="2887">
                  <c:v>9.6280000000000004E-2</c:v>
                </c:pt>
                <c:pt idx="2888">
                  <c:v>9.6339999999999995E-2</c:v>
                </c:pt>
                <c:pt idx="2889">
                  <c:v>9.6369999999999997E-2</c:v>
                </c:pt>
                <c:pt idx="2890">
                  <c:v>9.6419999999999992E-2</c:v>
                </c:pt>
                <c:pt idx="2891">
                  <c:v>9.6449999999999994E-2</c:v>
                </c:pt>
                <c:pt idx="2892">
                  <c:v>9.6460000000000004E-2</c:v>
                </c:pt>
                <c:pt idx="2893">
                  <c:v>9.6509999999999999E-2</c:v>
                </c:pt>
                <c:pt idx="2894">
                  <c:v>9.6540000000000001E-2</c:v>
                </c:pt>
                <c:pt idx="2895">
                  <c:v>9.6549999999999997E-2</c:v>
                </c:pt>
                <c:pt idx="2896">
                  <c:v>9.6589999999999995E-2</c:v>
                </c:pt>
                <c:pt idx="2897">
                  <c:v>9.665E-2</c:v>
                </c:pt>
                <c:pt idx="2898">
                  <c:v>9.665E-2</c:v>
                </c:pt>
                <c:pt idx="2899">
                  <c:v>9.6710000000000004E-2</c:v>
                </c:pt>
                <c:pt idx="2900">
                  <c:v>9.6750000000000003E-2</c:v>
                </c:pt>
                <c:pt idx="2901">
                  <c:v>9.6759999999999999E-2</c:v>
                </c:pt>
                <c:pt idx="2902">
                  <c:v>9.6809999999999993E-2</c:v>
                </c:pt>
                <c:pt idx="2903">
                  <c:v>9.6839999999999996E-2</c:v>
                </c:pt>
                <c:pt idx="2904">
                  <c:v>9.6890000000000004E-2</c:v>
                </c:pt>
                <c:pt idx="2905">
                  <c:v>9.6909999999999996E-2</c:v>
                </c:pt>
                <c:pt idx="2906">
                  <c:v>9.6939999999999998E-2</c:v>
                </c:pt>
                <c:pt idx="2907">
                  <c:v>9.6949999999999995E-2</c:v>
                </c:pt>
                <c:pt idx="2908">
                  <c:v>9.7009999999999999E-2</c:v>
                </c:pt>
                <c:pt idx="2909">
                  <c:v>9.7040000000000001E-2</c:v>
                </c:pt>
                <c:pt idx="2910">
                  <c:v>9.7099999999999992E-2</c:v>
                </c:pt>
                <c:pt idx="2911">
                  <c:v>9.7129999999999994E-2</c:v>
                </c:pt>
                <c:pt idx="2912">
                  <c:v>9.7169999999999992E-2</c:v>
                </c:pt>
                <c:pt idx="2913">
                  <c:v>9.7210000000000005E-2</c:v>
                </c:pt>
                <c:pt idx="2914">
                  <c:v>9.7220000000000001E-2</c:v>
                </c:pt>
                <c:pt idx="2915">
                  <c:v>9.7269999999999995E-2</c:v>
                </c:pt>
                <c:pt idx="2916">
                  <c:v>9.7309999999999994E-2</c:v>
                </c:pt>
                <c:pt idx="2917">
                  <c:v>9.7320000000000004E-2</c:v>
                </c:pt>
                <c:pt idx="2918">
                  <c:v>9.7360000000000002E-2</c:v>
                </c:pt>
                <c:pt idx="2919">
                  <c:v>9.74E-2</c:v>
                </c:pt>
                <c:pt idx="2920">
                  <c:v>9.7430000000000003E-2</c:v>
                </c:pt>
                <c:pt idx="2921">
                  <c:v>9.7460000000000005E-2</c:v>
                </c:pt>
                <c:pt idx="2922">
                  <c:v>9.7489999999999993E-2</c:v>
                </c:pt>
                <c:pt idx="2923">
                  <c:v>9.7529999999999992E-2</c:v>
                </c:pt>
                <c:pt idx="2924">
                  <c:v>9.758E-2</c:v>
                </c:pt>
                <c:pt idx="2925">
                  <c:v>9.7610000000000002E-2</c:v>
                </c:pt>
                <c:pt idx="2926">
                  <c:v>9.7629999999999995E-2</c:v>
                </c:pt>
                <c:pt idx="2927">
                  <c:v>9.7659999999999997E-2</c:v>
                </c:pt>
                <c:pt idx="2928">
                  <c:v>9.7689999999999999E-2</c:v>
                </c:pt>
                <c:pt idx="2929">
                  <c:v>9.7720000000000001E-2</c:v>
                </c:pt>
                <c:pt idx="2930">
                  <c:v>9.7739999999999994E-2</c:v>
                </c:pt>
                <c:pt idx="2931">
                  <c:v>9.7750000000000004E-2</c:v>
                </c:pt>
                <c:pt idx="2932">
                  <c:v>9.7820000000000004E-2</c:v>
                </c:pt>
                <c:pt idx="2933">
                  <c:v>9.7839999999999996E-2</c:v>
                </c:pt>
                <c:pt idx="2934">
                  <c:v>9.7860000000000003E-2</c:v>
                </c:pt>
                <c:pt idx="2935">
                  <c:v>9.7890000000000005E-2</c:v>
                </c:pt>
                <c:pt idx="2936">
                  <c:v>9.7939999999999999E-2</c:v>
                </c:pt>
                <c:pt idx="2937">
                  <c:v>9.7959999999999992E-2</c:v>
                </c:pt>
                <c:pt idx="2938">
                  <c:v>9.8000000000000004E-2</c:v>
                </c:pt>
                <c:pt idx="2939">
                  <c:v>9.8019999999999996E-2</c:v>
                </c:pt>
                <c:pt idx="2940">
                  <c:v>9.8049999999999998E-2</c:v>
                </c:pt>
                <c:pt idx="2941">
                  <c:v>9.8089999999999997E-2</c:v>
                </c:pt>
                <c:pt idx="2942">
                  <c:v>9.8140000000000005E-2</c:v>
                </c:pt>
                <c:pt idx="2943">
                  <c:v>9.8169999999999993E-2</c:v>
                </c:pt>
                <c:pt idx="2944">
                  <c:v>9.8220000000000002E-2</c:v>
                </c:pt>
                <c:pt idx="2945">
                  <c:v>9.826E-2</c:v>
                </c:pt>
                <c:pt idx="2946">
                  <c:v>9.8290000000000002E-2</c:v>
                </c:pt>
                <c:pt idx="2947">
                  <c:v>9.8339999999999997E-2</c:v>
                </c:pt>
                <c:pt idx="2948">
                  <c:v>9.8360000000000003E-2</c:v>
                </c:pt>
                <c:pt idx="2949">
                  <c:v>9.8390000000000005E-2</c:v>
                </c:pt>
                <c:pt idx="2950">
                  <c:v>9.8400000000000001E-2</c:v>
                </c:pt>
                <c:pt idx="2951">
                  <c:v>9.8430000000000004E-2</c:v>
                </c:pt>
                <c:pt idx="2952">
                  <c:v>9.8470000000000002E-2</c:v>
                </c:pt>
                <c:pt idx="2953">
                  <c:v>9.8489999999999994E-2</c:v>
                </c:pt>
                <c:pt idx="2954">
                  <c:v>9.8540000000000003E-2</c:v>
                </c:pt>
                <c:pt idx="2955">
                  <c:v>9.8570000000000005E-2</c:v>
                </c:pt>
                <c:pt idx="2956">
                  <c:v>9.8599999999999993E-2</c:v>
                </c:pt>
                <c:pt idx="2957">
                  <c:v>9.8669999999999994E-2</c:v>
                </c:pt>
                <c:pt idx="2958">
                  <c:v>9.8699999999999996E-2</c:v>
                </c:pt>
                <c:pt idx="2959">
                  <c:v>9.8739999999999994E-2</c:v>
                </c:pt>
                <c:pt idx="2960">
                  <c:v>9.8769999999999997E-2</c:v>
                </c:pt>
                <c:pt idx="2961">
                  <c:v>9.8799999999999999E-2</c:v>
                </c:pt>
                <c:pt idx="2962">
                  <c:v>9.8839999999999997E-2</c:v>
                </c:pt>
                <c:pt idx="2963">
                  <c:v>9.8839999999999997E-2</c:v>
                </c:pt>
                <c:pt idx="2964">
                  <c:v>9.8909999999999998E-2</c:v>
                </c:pt>
                <c:pt idx="2965">
                  <c:v>9.894E-2</c:v>
                </c:pt>
                <c:pt idx="2966">
                  <c:v>9.8970000000000002E-2</c:v>
                </c:pt>
                <c:pt idx="2967">
                  <c:v>9.8989999999999995E-2</c:v>
                </c:pt>
                <c:pt idx="2968">
                  <c:v>9.9029999999999993E-2</c:v>
                </c:pt>
                <c:pt idx="2969">
                  <c:v>9.9029999999999993E-2</c:v>
                </c:pt>
                <c:pt idx="2970">
                  <c:v>9.9080000000000001E-2</c:v>
                </c:pt>
                <c:pt idx="2971">
                  <c:v>9.9099999999999994E-2</c:v>
                </c:pt>
                <c:pt idx="2972">
                  <c:v>9.9139999999999992E-2</c:v>
                </c:pt>
                <c:pt idx="2973">
                  <c:v>9.9199999999999997E-2</c:v>
                </c:pt>
                <c:pt idx="2974">
                  <c:v>9.9239999999999995E-2</c:v>
                </c:pt>
                <c:pt idx="2975">
                  <c:v>9.9279999999999993E-2</c:v>
                </c:pt>
                <c:pt idx="2976">
                  <c:v>9.9260000000000001E-2</c:v>
                </c:pt>
                <c:pt idx="2977">
                  <c:v>9.9309999999999996E-2</c:v>
                </c:pt>
                <c:pt idx="2978">
                  <c:v>9.9330000000000002E-2</c:v>
                </c:pt>
                <c:pt idx="2979">
                  <c:v>9.9360000000000004E-2</c:v>
                </c:pt>
                <c:pt idx="2980">
                  <c:v>9.9409999999999998E-2</c:v>
                </c:pt>
                <c:pt idx="2981">
                  <c:v>9.9449999999999997E-2</c:v>
                </c:pt>
                <c:pt idx="2982">
                  <c:v>9.9459999999999993E-2</c:v>
                </c:pt>
                <c:pt idx="2983">
                  <c:v>9.9519999999999997E-2</c:v>
                </c:pt>
                <c:pt idx="2984">
                  <c:v>9.9569999999999992E-2</c:v>
                </c:pt>
                <c:pt idx="2985">
                  <c:v>9.9589999999999998E-2</c:v>
                </c:pt>
                <c:pt idx="2986">
                  <c:v>9.9639999999999992E-2</c:v>
                </c:pt>
                <c:pt idx="2987">
                  <c:v>9.9659999999999999E-2</c:v>
                </c:pt>
                <c:pt idx="2988">
                  <c:v>9.9729999999999999E-2</c:v>
                </c:pt>
                <c:pt idx="2989">
                  <c:v>9.9729999999999999E-2</c:v>
                </c:pt>
                <c:pt idx="2990">
                  <c:v>9.9769999999999998E-2</c:v>
                </c:pt>
                <c:pt idx="2991">
                  <c:v>9.9790000000000004E-2</c:v>
                </c:pt>
                <c:pt idx="2992">
                  <c:v>9.98E-2</c:v>
                </c:pt>
                <c:pt idx="2993">
                  <c:v>9.9839999999999998E-2</c:v>
                </c:pt>
                <c:pt idx="2994">
                  <c:v>9.9879999999999997E-2</c:v>
                </c:pt>
                <c:pt idx="2995">
                  <c:v>9.9900000000000003E-2</c:v>
                </c:pt>
                <c:pt idx="2996">
                  <c:v>9.9949999999999997E-2</c:v>
                </c:pt>
                <c:pt idx="2997">
                  <c:v>9.9959999999999993E-2</c:v>
                </c:pt>
                <c:pt idx="2998">
                  <c:v>9.9989999999999996E-2</c:v>
                </c:pt>
                <c:pt idx="2999">
                  <c:v>0.10001</c:v>
                </c:pt>
                <c:pt idx="3000">
                  <c:v>0.10008</c:v>
                </c:pt>
                <c:pt idx="3001">
                  <c:v>0.10009999999999999</c:v>
                </c:pt>
                <c:pt idx="3002">
                  <c:v>0.10013999999999999</c:v>
                </c:pt>
                <c:pt idx="3003">
                  <c:v>0.10013999999999999</c:v>
                </c:pt>
                <c:pt idx="3004">
                  <c:v>0.10018000000000001</c:v>
                </c:pt>
                <c:pt idx="3005">
                  <c:v>0.10023</c:v>
                </c:pt>
                <c:pt idx="3006">
                  <c:v>0.10026</c:v>
                </c:pt>
                <c:pt idx="3007">
                  <c:v>0.10031</c:v>
                </c:pt>
                <c:pt idx="3008">
                  <c:v>0.10034</c:v>
                </c:pt>
                <c:pt idx="3009">
                  <c:v>0.10038</c:v>
                </c:pt>
                <c:pt idx="3010">
                  <c:v>0.10038999999999999</c:v>
                </c:pt>
                <c:pt idx="3011">
                  <c:v>0.10044</c:v>
                </c:pt>
                <c:pt idx="3012">
                  <c:v>0.10047</c:v>
                </c:pt>
                <c:pt idx="3013">
                  <c:v>0.10052</c:v>
                </c:pt>
                <c:pt idx="3014">
                  <c:v>0.10055</c:v>
                </c:pt>
                <c:pt idx="3015">
                  <c:v>0.10056999999999999</c:v>
                </c:pt>
                <c:pt idx="3016">
                  <c:v>0.10063</c:v>
                </c:pt>
                <c:pt idx="3017">
                  <c:v>0.10067</c:v>
                </c:pt>
                <c:pt idx="3018">
                  <c:v>0.1007</c:v>
                </c:pt>
                <c:pt idx="3019">
                  <c:v>0.10074</c:v>
                </c:pt>
                <c:pt idx="3020">
                  <c:v>0.10077999999999999</c:v>
                </c:pt>
                <c:pt idx="3021">
                  <c:v>0.10081</c:v>
                </c:pt>
                <c:pt idx="3022">
                  <c:v>0.10083</c:v>
                </c:pt>
                <c:pt idx="3023">
                  <c:v>0.10086000000000001</c:v>
                </c:pt>
                <c:pt idx="3024">
                  <c:v>0.10092</c:v>
                </c:pt>
                <c:pt idx="3025">
                  <c:v>0.10095</c:v>
                </c:pt>
                <c:pt idx="3026">
                  <c:v>0.10098</c:v>
                </c:pt>
                <c:pt idx="3027">
                  <c:v>0.10101</c:v>
                </c:pt>
                <c:pt idx="3028">
                  <c:v>0.10101</c:v>
                </c:pt>
                <c:pt idx="3029">
                  <c:v>0.10105</c:v>
                </c:pt>
                <c:pt idx="3030">
                  <c:v>0.1011</c:v>
                </c:pt>
                <c:pt idx="3031">
                  <c:v>0.10116</c:v>
                </c:pt>
                <c:pt idx="3032">
                  <c:v>0.10116</c:v>
                </c:pt>
                <c:pt idx="3033">
                  <c:v>0.10119</c:v>
                </c:pt>
                <c:pt idx="3034">
                  <c:v>0.10120999999999999</c:v>
                </c:pt>
                <c:pt idx="3035">
                  <c:v>0.10124</c:v>
                </c:pt>
                <c:pt idx="3036">
                  <c:v>0.10126</c:v>
                </c:pt>
                <c:pt idx="3037">
                  <c:v>0.10131</c:v>
                </c:pt>
                <c:pt idx="3038">
                  <c:v>0.10135999999999999</c:v>
                </c:pt>
                <c:pt idx="3039">
                  <c:v>0.10138</c:v>
                </c:pt>
                <c:pt idx="3040">
                  <c:v>0.10141</c:v>
                </c:pt>
                <c:pt idx="3041">
                  <c:v>0.10147</c:v>
                </c:pt>
                <c:pt idx="3042">
                  <c:v>0.10149999999999999</c:v>
                </c:pt>
                <c:pt idx="3043">
                  <c:v>0.10152</c:v>
                </c:pt>
                <c:pt idx="3044">
                  <c:v>0.10156999999999999</c:v>
                </c:pt>
                <c:pt idx="3045">
                  <c:v>0.1016</c:v>
                </c:pt>
                <c:pt idx="3046">
                  <c:v>0.10162</c:v>
                </c:pt>
                <c:pt idx="3047">
                  <c:v>0.10169</c:v>
                </c:pt>
                <c:pt idx="3048">
                  <c:v>0.1017</c:v>
                </c:pt>
                <c:pt idx="3049">
                  <c:v>0.10170999999999999</c:v>
                </c:pt>
                <c:pt idx="3050">
                  <c:v>0.10177</c:v>
                </c:pt>
                <c:pt idx="3051">
                  <c:v>0.10178</c:v>
                </c:pt>
                <c:pt idx="3052">
                  <c:v>0.1018</c:v>
                </c:pt>
                <c:pt idx="3053">
                  <c:v>0.10184</c:v>
                </c:pt>
                <c:pt idx="3054">
                  <c:v>0.10185999999999999</c:v>
                </c:pt>
                <c:pt idx="3055">
                  <c:v>0.10192</c:v>
                </c:pt>
                <c:pt idx="3056">
                  <c:v>0.10192999999999999</c:v>
                </c:pt>
                <c:pt idx="3057">
                  <c:v>0.10196</c:v>
                </c:pt>
                <c:pt idx="3058">
                  <c:v>0.10201</c:v>
                </c:pt>
                <c:pt idx="3059">
                  <c:v>0.10203999999999999</c:v>
                </c:pt>
                <c:pt idx="3060">
                  <c:v>0.10206999999999999</c:v>
                </c:pt>
                <c:pt idx="3061">
                  <c:v>0.10210999999999999</c:v>
                </c:pt>
                <c:pt idx="3062">
                  <c:v>0.10216</c:v>
                </c:pt>
                <c:pt idx="3063">
                  <c:v>0.1022</c:v>
                </c:pt>
                <c:pt idx="3064">
                  <c:v>0.10221</c:v>
                </c:pt>
                <c:pt idx="3065">
                  <c:v>0.10224999999999999</c:v>
                </c:pt>
                <c:pt idx="3066">
                  <c:v>0.10227</c:v>
                </c:pt>
                <c:pt idx="3067">
                  <c:v>0.10228999999999999</c:v>
                </c:pt>
                <c:pt idx="3068">
                  <c:v>0.10234</c:v>
                </c:pt>
                <c:pt idx="3069">
                  <c:v>0.10235999999999999</c:v>
                </c:pt>
                <c:pt idx="3070">
                  <c:v>0.10238999999999999</c:v>
                </c:pt>
                <c:pt idx="3071">
                  <c:v>0.10244</c:v>
                </c:pt>
                <c:pt idx="3072">
                  <c:v>0.10246999999999999</c:v>
                </c:pt>
                <c:pt idx="3073">
                  <c:v>0.10249999999999999</c:v>
                </c:pt>
                <c:pt idx="3074">
                  <c:v>0.10253</c:v>
                </c:pt>
                <c:pt idx="3075">
                  <c:v>0.10258</c:v>
                </c:pt>
                <c:pt idx="3076">
                  <c:v>0.1026</c:v>
                </c:pt>
                <c:pt idx="3077">
                  <c:v>0.10263</c:v>
                </c:pt>
                <c:pt idx="3078">
                  <c:v>0.10267</c:v>
                </c:pt>
                <c:pt idx="3079">
                  <c:v>0.10274</c:v>
                </c:pt>
                <c:pt idx="3080">
                  <c:v>0.10277</c:v>
                </c:pt>
                <c:pt idx="3081">
                  <c:v>0.10281</c:v>
                </c:pt>
                <c:pt idx="3082">
                  <c:v>0.10283</c:v>
                </c:pt>
                <c:pt idx="3083">
                  <c:v>0.10285999999999999</c:v>
                </c:pt>
                <c:pt idx="3084">
                  <c:v>0.10289999999999999</c:v>
                </c:pt>
                <c:pt idx="3085">
                  <c:v>0.10292999999999999</c:v>
                </c:pt>
                <c:pt idx="3086">
                  <c:v>0.10298</c:v>
                </c:pt>
                <c:pt idx="3087">
                  <c:v>0.10299999999999999</c:v>
                </c:pt>
                <c:pt idx="3088">
                  <c:v>0.10303</c:v>
                </c:pt>
                <c:pt idx="3089">
                  <c:v>0.10305</c:v>
                </c:pt>
                <c:pt idx="3090">
                  <c:v>0.10308</c:v>
                </c:pt>
                <c:pt idx="3091">
                  <c:v>0.10310999999999999</c:v>
                </c:pt>
                <c:pt idx="3092">
                  <c:v>0.10314999999999999</c:v>
                </c:pt>
                <c:pt idx="3093">
                  <c:v>0.10317</c:v>
                </c:pt>
                <c:pt idx="3094">
                  <c:v>0.1032</c:v>
                </c:pt>
                <c:pt idx="3095">
                  <c:v>0.10324999999999999</c:v>
                </c:pt>
                <c:pt idx="3096">
                  <c:v>0.1033</c:v>
                </c:pt>
                <c:pt idx="3097">
                  <c:v>0.10333000000000001</c:v>
                </c:pt>
                <c:pt idx="3098">
                  <c:v>0.10335999999999999</c:v>
                </c:pt>
                <c:pt idx="3099">
                  <c:v>0.10339</c:v>
                </c:pt>
                <c:pt idx="3100">
                  <c:v>0.10344</c:v>
                </c:pt>
                <c:pt idx="3101">
                  <c:v>0.10348</c:v>
                </c:pt>
                <c:pt idx="3102">
                  <c:v>0.10349</c:v>
                </c:pt>
                <c:pt idx="3103">
                  <c:v>0.10352</c:v>
                </c:pt>
                <c:pt idx="3104">
                  <c:v>0.10353999999999999</c:v>
                </c:pt>
                <c:pt idx="3105">
                  <c:v>0.10359</c:v>
                </c:pt>
                <c:pt idx="3106">
                  <c:v>0.10360999999999999</c:v>
                </c:pt>
                <c:pt idx="3107">
                  <c:v>0.10363</c:v>
                </c:pt>
                <c:pt idx="3108">
                  <c:v>0.10367999999999999</c:v>
                </c:pt>
                <c:pt idx="3109">
                  <c:v>0.10371999999999999</c:v>
                </c:pt>
                <c:pt idx="3110">
                  <c:v>0.10376000000000001</c:v>
                </c:pt>
                <c:pt idx="3111">
                  <c:v>0.10378</c:v>
                </c:pt>
                <c:pt idx="3112">
                  <c:v>0.10382</c:v>
                </c:pt>
                <c:pt idx="3113">
                  <c:v>0.10384</c:v>
                </c:pt>
                <c:pt idx="3114">
                  <c:v>0.10387</c:v>
                </c:pt>
                <c:pt idx="3115">
                  <c:v>0.10391</c:v>
                </c:pt>
                <c:pt idx="3116">
                  <c:v>0.10395</c:v>
                </c:pt>
                <c:pt idx="3117">
                  <c:v>0.10396</c:v>
                </c:pt>
                <c:pt idx="3118">
                  <c:v>0.10401000000000001</c:v>
                </c:pt>
                <c:pt idx="3119">
                  <c:v>0.10407</c:v>
                </c:pt>
                <c:pt idx="3120">
                  <c:v>0.1041</c:v>
                </c:pt>
                <c:pt idx="3121">
                  <c:v>0.10412</c:v>
                </c:pt>
                <c:pt idx="3122">
                  <c:v>0.10414999999999999</c:v>
                </c:pt>
                <c:pt idx="3123">
                  <c:v>0.1042</c:v>
                </c:pt>
                <c:pt idx="3124">
                  <c:v>0.10424</c:v>
                </c:pt>
                <c:pt idx="3125">
                  <c:v>0.10427</c:v>
                </c:pt>
                <c:pt idx="3126">
                  <c:v>0.10428</c:v>
                </c:pt>
                <c:pt idx="3127">
                  <c:v>0.10432</c:v>
                </c:pt>
                <c:pt idx="3128">
                  <c:v>0.10435999999999999</c:v>
                </c:pt>
                <c:pt idx="3129">
                  <c:v>0.10441</c:v>
                </c:pt>
                <c:pt idx="3130">
                  <c:v>0.10442</c:v>
                </c:pt>
                <c:pt idx="3131">
                  <c:v>0.10446999999999999</c:v>
                </c:pt>
                <c:pt idx="3132">
                  <c:v>0.10449</c:v>
                </c:pt>
                <c:pt idx="3133">
                  <c:v>0.10452</c:v>
                </c:pt>
                <c:pt idx="3134">
                  <c:v>0.10456</c:v>
                </c:pt>
                <c:pt idx="3135">
                  <c:v>0.10457999999999999</c:v>
                </c:pt>
                <c:pt idx="3136">
                  <c:v>0.10463</c:v>
                </c:pt>
                <c:pt idx="3137">
                  <c:v>0.10468</c:v>
                </c:pt>
                <c:pt idx="3138">
                  <c:v>0.10471</c:v>
                </c:pt>
                <c:pt idx="3139">
                  <c:v>0.10471</c:v>
                </c:pt>
                <c:pt idx="3140">
                  <c:v>0.10475</c:v>
                </c:pt>
                <c:pt idx="3141">
                  <c:v>0.10477</c:v>
                </c:pt>
                <c:pt idx="3142">
                  <c:v>0.1048</c:v>
                </c:pt>
                <c:pt idx="3143">
                  <c:v>0.10485</c:v>
                </c:pt>
                <c:pt idx="3144">
                  <c:v>0.10485999999999999</c:v>
                </c:pt>
                <c:pt idx="3145">
                  <c:v>0.10488</c:v>
                </c:pt>
                <c:pt idx="3146">
                  <c:v>0.10493999999999999</c:v>
                </c:pt>
                <c:pt idx="3147">
                  <c:v>0.10496999999999999</c:v>
                </c:pt>
                <c:pt idx="3148">
                  <c:v>0.105</c:v>
                </c:pt>
                <c:pt idx="3149">
                  <c:v>0.10505</c:v>
                </c:pt>
                <c:pt idx="3150">
                  <c:v>0.10507</c:v>
                </c:pt>
                <c:pt idx="3151">
                  <c:v>0.10507999999999999</c:v>
                </c:pt>
                <c:pt idx="3152">
                  <c:v>0.10514999999999999</c:v>
                </c:pt>
                <c:pt idx="3153">
                  <c:v>0.10521</c:v>
                </c:pt>
                <c:pt idx="3154">
                  <c:v>0.10524</c:v>
                </c:pt>
                <c:pt idx="3155">
                  <c:v>0.10523</c:v>
                </c:pt>
                <c:pt idx="3156">
                  <c:v>0.10528</c:v>
                </c:pt>
                <c:pt idx="3157">
                  <c:v>0.1053</c:v>
                </c:pt>
                <c:pt idx="3158">
                  <c:v>0.10532999999999999</c:v>
                </c:pt>
                <c:pt idx="3159">
                  <c:v>0.10539</c:v>
                </c:pt>
                <c:pt idx="3160">
                  <c:v>0.10539999999999999</c:v>
                </c:pt>
                <c:pt idx="3161">
                  <c:v>0.10546</c:v>
                </c:pt>
                <c:pt idx="3162">
                  <c:v>0.1055</c:v>
                </c:pt>
                <c:pt idx="3163">
                  <c:v>0.10552</c:v>
                </c:pt>
                <c:pt idx="3164">
                  <c:v>0.10557</c:v>
                </c:pt>
                <c:pt idx="3165">
                  <c:v>0.10557999999999999</c:v>
                </c:pt>
                <c:pt idx="3166">
                  <c:v>0.10561</c:v>
                </c:pt>
                <c:pt idx="3167">
                  <c:v>0.10564</c:v>
                </c:pt>
                <c:pt idx="3168">
                  <c:v>0.10567</c:v>
                </c:pt>
                <c:pt idx="3169">
                  <c:v>0.10571</c:v>
                </c:pt>
                <c:pt idx="3170">
                  <c:v>0.10573</c:v>
                </c:pt>
                <c:pt idx="3171">
                  <c:v>0.10579</c:v>
                </c:pt>
                <c:pt idx="3172">
                  <c:v>0.10582</c:v>
                </c:pt>
                <c:pt idx="3173">
                  <c:v>0.10586999999999999</c:v>
                </c:pt>
                <c:pt idx="3174">
                  <c:v>0.10586999999999999</c:v>
                </c:pt>
                <c:pt idx="3175">
                  <c:v>0.10592</c:v>
                </c:pt>
                <c:pt idx="3176">
                  <c:v>0.10599</c:v>
                </c:pt>
                <c:pt idx="3177">
                  <c:v>0.10602</c:v>
                </c:pt>
                <c:pt idx="3178">
                  <c:v>0.10603</c:v>
                </c:pt>
                <c:pt idx="3179">
                  <c:v>0.10606</c:v>
                </c:pt>
                <c:pt idx="3180">
                  <c:v>0.1061</c:v>
                </c:pt>
                <c:pt idx="3181">
                  <c:v>0.10613</c:v>
                </c:pt>
                <c:pt idx="3182">
                  <c:v>0.10616</c:v>
                </c:pt>
                <c:pt idx="3183">
                  <c:v>0.10621</c:v>
                </c:pt>
                <c:pt idx="3184">
                  <c:v>0.10625</c:v>
                </c:pt>
                <c:pt idx="3185">
                  <c:v>0.10625999999999999</c:v>
                </c:pt>
                <c:pt idx="3186">
                  <c:v>0.10631</c:v>
                </c:pt>
                <c:pt idx="3187">
                  <c:v>0.10635</c:v>
                </c:pt>
                <c:pt idx="3188">
                  <c:v>0.10638</c:v>
                </c:pt>
                <c:pt idx="3189">
                  <c:v>0.10639999999999999</c:v>
                </c:pt>
                <c:pt idx="3190">
                  <c:v>0.10641</c:v>
                </c:pt>
                <c:pt idx="3191">
                  <c:v>0.10646</c:v>
                </c:pt>
                <c:pt idx="3192">
                  <c:v>0.10650999999999999</c:v>
                </c:pt>
                <c:pt idx="3193">
                  <c:v>0.10652</c:v>
                </c:pt>
                <c:pt idx="3194">
                  <c:v>0.10654999999999999</c:v>
                </c:pt>
                <c:pt idx="3195">
                  <c:v>0.10657999999999999</c:v>
                </c:pt>
                <c:pt idx="3196">
                  <c:v>0.10659</c:v>
                </c:pt>
                <c:pt idx="3197">
                  <c:v>0.10664999999999999</c:v>
                </c:pt>
                <c:pt idx="3198">
                  <c:v>0.10668</c:v>
                </c:pt>
                <c:pt idx="3199">
                  <c:v>0.1067</c:v>
                </c:pt>
                <c:pt idx="3200">
                  <c:v>0.10675999999999999</c:v>
                </c:pt>
                <c:pt idx="3201">
                  <c:v>0.10678</c:v>
                </c:pt>
                <c:pt idx="3202">
                  <c:v>0.10679999999999999</c:v>
                </c:pt>
                <c:pt idx="3203">
                  <c:v>0.10686</c:v>
                </c:pt>
                <c:pt idx="3204">
                  <c:v>0.10686</c:v>
                </c:pt>
                <c:pt idx="3205">
                  <c:v>0.1069</c:v>
                </c:pt>
                <c:pt idx="3206">
                  <c:v>0.10693</c:v>
                </c:pt>
                <c:pt idx="3207">
                  <c:v>0.10696</c:v>
                </c:pt>
                <c:pt idx="3208">
                  <c:v>0.10697999999999999</c:v>
                </c:pt>
                <c:pt idx="3209">
                  <c:v>0.10704</c:v>
                </c:pt>
                <c:pt idx="3210">
                  <c:v>0.10706</c:v>
                </c:pt>
                <c:pt idx="3211">
                  <c:v>0.10711</c:v>
                </c:pt>
                <c:pt idx="3212">
                  <c:v>0.10713</c:v>
                </c:pt>
                <c:pt idx="3213">
                  <c:v>0.10716000000000001</c:v>
                </c:pt>
                <c:pt idx="3214">
                  <c:v>0.10721</c:v>
                </c:pt>
                <c:pt idx="3215">
                  <c:v>0.10722999999999999</c:v>
                </c:pt>
                <c:pt idx="3216">
                  <c:v>0.10727</c:v>
                </c:pt>
                <c:pt idx="3217">
                  <c:v>0.10729</c:v>
                </c:pt>
                <c:pt idx="3218">
                  <c:v>0.10732999999999999</c:v>
                </c:pt>
                <c:pt idx="3219">
                  <c:v>0.10736999999999999</c:v>
                </c:pt>
                <c:pt idx="3220">
                  <c:v>0.10739</c:v>
                </c:pt>
                <c:pt idx="3221">
                  <c:v>0.10743</c:v>
                </c:pt>
                <c:pt idx="3222">
                  <c:v>0.10747</c:v>
                </c:pt>
                <c:pt idx="3223">
                  <c:v>0.1075</c:v>
                </c:pt>
                <c:pt idx="3224">
                  <c:v>0.10754</c:v>
                </c:pt>
                <c:pt idx="3225">
                  <c:v>0.10758</c:v>
                </c:pt>
                <c:pt idx="3226">
                  <c:v>0.10759000000000001</c:v>
                </c:pt>
                <c:pt idx="3227">
                  <c:v>0.10763</c:v>
                </c:pt>
                <c:pt idx="3228">
                  <c:v>0.10765</c:v>
                </c:pt>
                <c:pt idx="3229">
                  <c:v>0.10771</c:v>
                </c:pt>
                <c:pt idx="3230">
                  <c:v>0.10778</c:v>
                </c:pt>
                <c:pt idx="3231">
                  <c:v>0.10781</c:v>
                </c:pt>
                <c:pt idx="3232">
                  <c:v>0.10784000000000001</c:v>
                </c:pt>
                <c:pt idx="3233">
                  <c:v>0.10786999999999999</c:v>
                </c:pt>
                <c:pt idx="3234">
                  <c:v>0.10789</c:v>
                </c:pt>
                <c:pt idx="3235">
                  <c:v>0.10793</c:v>
                </c:pt>
                <c:pt idx="3236">
                  <c:v>0.10797</c:v>
                </c:pt>
                <c:pt idx="3237">
                  <c:v>0.108</c:v>
                </c:pt>
                <c:pt idx="3238">
                  <c:v>0.10802</c:v>
                </c:pt>
                <c:pt idx="3239">
                  <c:v>0.10806</c:v>
                </c:pt>
                <c:pt idx="3240">
                  <c:v>0.10808999999999999</c:v>
                </c:pt>
                <c:pt idx="3241">
                  <c:v>0.10814</c:v>
                </c:pt>
                <c:pt idx="3242">
                  <c:v>0.10817</c:v>
                </c:pt>
                <c:pt idx="3243">
                  <c:v>0.10821</c:v>
                </c:pt>
                <c:pt idx="3244">
                  <c:v>0.10825</c:v>
                </c:pt>
                <c:pt idx="3245">
                  <c:v>0.10828</c:v>
                </c:pt>
                <c:pt idx="3246">
                  <c:v>0.10827000000000001</c:v>
                </c:pt>
                <c:pt idx="3247">
                  <c:v>0.10832</c:v>
                </c:pt>
                <c:pt idx="3248">
                  <c:v>0.10835</c:v>
                </c:pt>
                <c:pt idx="3249">
                  <c:v>0.10838</c:v>
                </c:pt>
                <c:pt idx="3250">
                  <c:v>0.10843999999999999</c:v>
                </c:pt>
                <c:pt idx="3251">
                  <c:v>0.10846</c:v>
                </c:pt>
                <c:pt idx="3252">
                  <c:v>0.1085</c:v>
                </c:pt>
                <c:pt idx="3253">
                  <c:v>0.10851999999999999</c:v>
                </c:pt>
                <c:pt idx="3254">
                  <c:v>0.10854</c:v>
                </c:pt>
                <c:pt idx="3255">
                  <c:v>0.10857</c:v>
                </c:pt>
                <c:pt idx="3256">
                  <c:v>0.10865</c:v>
                </c:pt>
                <c:pt idx="3257">
                  <c:v>0.10867</c:v>
                </c:pt>
                <c:pt idx="3258">
                  <c:v>0.10871</c:v>
                </c:pt>
                <c:pt idx="3259">
                  <c:v>0.10871</c:v>
                </c:pt>
                <c:pt idx="3260">
                  <c:v>0.10874</c:v>
                </c:pt>
                <c:pt idx="3261">
                  <c:v>0.10879999999999999</c:v>
                </c:pt>
                <c:pt idx="3262">
                  <c:v>0.10881</c:v>
                </c:pt>
                <c:pt idx="3263">
                  <c:v>0.10888</c:v>
                </c:pt>
                <c:pt idx="3264">
                  <c:v>0.1089</c:v>
                </c:pt>
                <c:pt idx="3265">
                  <c:v>0.10893</c:v>
                </c:pt>
                <c:pt idx="3266">
                  <c:v>0.10893</c:v>
                </c:pt>
                <c:pt idx="3267">
                  <c:v>0.10899</c:v>
                </c:pt>
                <c:pt idx="3268">
                  <c:v>0.10901999999999999</c:v>
                </c:pt>
                <c:pt idx="3269">
                  <c:v>0.10904</c:v>
                </c:pt>
                <c:pt idx="3270">
                  <c:v>0.1091</c:v>
                </c:pt>
                <c:pt idx="3271">
                  <c:v>0.10915</c:v>
                </c:pt>
                <c:pt idx="3272">
                  <c:v>0.10917</c:v>
                </c:pt>
                <c:pt idx="3273">
                  <c:v>0.10919</c:v>
                </c:pt>
                <c:pt idx="3274">
                  <c:v>0.10924</c:v>
                </c:pt>
                <c:pt idx="3275">
                  <c:v>0.10928</c:v>
                </c:pt>
                <c:pt idx="3276">
                  <c:v>0.10929999999999999</c:v>
                </c:pt>
                <c:pt idx="3277">
                  <c:v>0.10932</c:v>
                </c:pt>
                <c:pt idx="3278">
                  <c:v>0.10935</c:v>
                </c:pt>
                <c:pt idx="3279">
                  <c:v>0.10938000000000001</c:v>
                </c:pt>
                <c:pt idx="3280">
                  <c:v>0.10942</c:v>
                </c:pt>
                <c:pt idx="3281">
                  <c:v>0.10944</c:v>
                </c:pt>
                <c:pt idx="3282">
                  <c:v>0.10946</c:v>
                </c:pt>
                <c:pt idx="3283">
                  <c:v>0.10949</c:v>
                </c:pt>
                <c:pt idx="3284">
                  <c:v>0.10954</c:v>
                </c:pt>
                <c:pt idx="3285">
                  <c:v>0.10958</c:v>
                </c:pt>
                <c:pt idx="3286">
                  <c:v>0.10962</c:v>
                </c:pt>
                <c:pt idx="3287">
                  <c:v>0.10965</c:v>
                </c:pt>
                <c:pt idx="3288">
                  <c:v>0.10969999999999999</c:v>
                </c:pt>
                <c:pt idx="3289">
                  <c:v>0.10971</c:v>
                </c:pt>
                <c:pt idx="3290">
                  <c:v>0.10975</c:v>
                </c:pt>
                <c:pt idx="3291">
                  <c:v>0.10979</c:v>
                </c:pt>
                <c:pt idx="3292">
                  <c:v>0.10983</c:v>
                </c:pt>
                <c:pt idx="3293">
                  <c:v>0.10987</c:v>
                </c:pt>
                <c:pt idx="3294">
                  <c:v>0.10990999999999999</c:v>
                </c:pt>
                <c:pt idx="3295">
                  <c:v>0.10993</c:v>
                </c:pt>
                <c:pt idx="3296">
                  <c:v>0.10994999999999999</c:v>
                </c:pt>
                <c:pt idx="3297">
                  <c:v>0.11</c:v>
                </c:pt>
                <c:pt idx="3298">
                  <c:v>0.11003</c:v>
                </c:pt>
                <c:pt idx="3299">
                  <c:v>0.11007</c:v>
                </c:pt>
                <c:pt idx="3300">
                  <c:v>0.1101</c:v>
                </c:pt>
                <c:pt idx="3301">
                  <c:v>0.11012</c:v>
                </c:pt>
                <c:pt idx="3302">
                  <c:v>0.11018</c:v>
                </c:pt>
                <c:pt idx="3303">
                  <c:v>0.11019999999999999</c:v>
                </c:pt>
                <c:pt idx="3304">
                  <c:v>0.11021</c:v>
                </c:pt>
                <c:pt idx="3305">
                  <c:v>0.11028</c:v>
                </c:pt>
                <c:pt idx="3306">
                  <c:v>0.1103</c:v>
                </c:pt>
                <c:pt idx="3307">
                  <c:v>0.11031000000000001</c:v>
                </c:pt>
                <c:pt idx="3308">
                  <c:v>0.11033</c:v>
                </c:pt>
                <c:pt idx="3309">
                  <c:v>0.11036</c:v>
                </c:pt>
                <c:pt idx="3310">
                  <c:v>0.11039</c:v>
                </c:pt>
                <c:pt idx="3311">
                  <c:v>0.11044</c:v>
                </c:pt>
                <c:pt idx="3312">
                  <c:v>0.11044999999999999</c:v>
                </c:pt>
                <c:pt idx="3313">
                  <c:v>0.11047999999999999</c:v>
                </c:pt>
                <c:pt idx="3314">
                  <c:v>0.11055</c:v>
                </c:pt>
                <c:pt idx="3315">
                  <c:v>0.11055</c:v>
                </c:pt>
                <c:pt idx="3316">
                  <c:v>0.1106</c:v>
                </c:pt>
                <c:pt idx="3317">
                  <c:v>0.11065999999999999</c:v>
                </c:pt>
                <c:pt idx="3318">
                  <c:v>0.11068</c:v>
                </c:pt>
                <c:pt idx="3319">
                  <c:v>0.11072</c:v>
                </c:pt>
                <c:pt idx="3320">
                  <c:v>0.11074000000000001</c:v>
                </c:pt>
                <c:pt idx="3321">
                  <c:v>0.1108</c:v>
                </c:pt>
                <c:pt idx="3322">
                  <c:v>0.11078</c:v>
                </c:pt>
                <c:pt idx="3323">
                  <c:v>0.11085</c:v>
                </c:pt>
                <c:pt idx="3324">
                  <c:v>0.11087</c:v>
                </c:pt>
                <c:pt idx="3325">
                  <c:v>0.11093</c:v>
                </c:pt>
                <c:pt idx="3326">
                  <c:v>0.11097</c:v>
                </c:pt>
                <c:pt idx="3327">
                  <c:v>0.111</c:v>
                </c:pt>
                <c:pt idx="3328">
                  <c:v>0.11101999999999999</c:v>
                </c:pt>
                <c:pt idx="3329">
                  <c:v>0.11107</c:v>
                </c:pt>
                <c:pt idx="3330">
                  <c:v>0.11111</c:v>
                </c:pt>
                <c:pt idx="3331">
                  <c:v>0.11114</c:v>
                </c:pt>
                <c:pt idx="3332">
                  <c:v>0.11118</c:v>
                </c:pt>
                <c:pt idx="3333">
                  <c:v>0.11121</c:v>
                </c:pt>
                <c:pt idx="3334">
                  <c:v>0.11123999999999999</c:v>
                </c:pt>
                <c:pt idx="3335">
                  <c:v>0.11126</c:v>
                </c:pt>
                <c:pt idx="3336">
                  <c:v>0.11129</c:v>
                </c:pt>
                <c:pt idx="3337">
                  <c:v>0.11132</c:v>
                </c:pt>
                <c:pt idx="3338">
                  <c:v>0.11136</c:v>
                </c:pt>
                <c:pt idx="3339">
                  <c:v>0.11139</c:v>
                </c:pt>
                <c:pt idx="3340">
                  <c:v>0.11142000000000001</c:v>
                </c:pt>
                <c:pt idx="3341">
                  <c:v>0.11148999999999999</c:v>
                </c:pt>
                <c:pt idx="3342">
                  <c:v>0.11151</c:v>
                </c:pt>
                <c:pt idx="3343">
                  <c:v>0.11151999999999999</c:v>
                </c:pt>
                <c:pt idx="3344">
                  <c:v>0.11155999999999999</c:v>
                </c:pt>
                <c:pt idx="3345">
                  <c:v>0.1116</c:v>
                </c:pt>
                <c:pt idx="3346">
                  <c:v>0.11162999999999999</c:v>
                </c:pt>
                <c:pt idx="3347">
                  <c:v>0.11165</c:v>
                </c:pt>
                <c:pt idx="3348">
                  <c:v>0.11169</c:v>
                </c:pt>
                <c:pt idx="3349">
                  <c:v>0.11172</c:v>
                </c:pt>
                <c:pt idx="3350">
                  <c:v>0.11176</c:v>
                </c:pt>
                <c:pt idx="3351">
                  <c:v>0.11176999999999999</c:v>
                </c:pt>
                <c:pt idx="3352">
                  <c:v>0.11183</c:v>
                </c:pt>
                <c:pt idx="3353">
                  <c:v>0.11187</c:v>
                </c:pt>
                <c:pt idx="3354">
                  <c:v>0.11187999999999999</c:v>
                </c:pt>
                <c:pt idx="3355">
                  <c:v>0.11191</c:v>
                </c:pt>
                <c:pt idx="3356">
                  <c:v>0.11194</c:v>
                </c:pt>
                <c:pt idx="3357">
                  <c:v>0.11196</c:v>
                </c:pt>
                <c:pt idx="3358">
                  <c:v>0.11201</c:v>
                </c:pt>
                <c:pt idx="3359">
                  <c:v>0.11204</c:v>
                </c:pt>
                <c:pt idx="3360">
                  <c:v>0.11205999999999999</c:v>
                </c:pt>
                <c:pt idx="3361">
                  <c:v>0.11209</c:v>
                </c:pt>
                <c:pt idx="3362">
                  <c:v>0.11212</c:v>
                </c:pt>
                <c:pt idx="3363">
                  <c:v>0.11219</c:v>
                </c:pt>
                <c:pt idx="3364">
                  <c:v>0.11221</c:v>
                </c:pt>
                <c:pt idx="3365">
                  <c:v>0.11226</c:v>
                </c:pt>
                <c:pt idx="3366">
                  <c:v>0.11230999999999999</c:v>
                </c:pt>
                <c:pt idx="3367">
                  <c:v>0.11232</c:v>
                </c:pt>
                <c:pt idx="3368">
                  <c:v>0.11236</c:v>
                </c:pt>
                <c:pt idx="3369">
                  <c:v>0.11239</c:v>
                </c:pt>
                <c:pt idx="3370">
                  <c:v>0.11241999999999999</c:v>
                </c:pt>
                <c:pt idx="3371">
                  <c:v>0.11243</c:v>
                </c:pt>
                <c:pt idx="3372">
                  <c:v>0.11248</c:v>
                </c:pt>
                <c:pt idx="3373">
                  <c:v>0.11251</c:v>
                </c:pt>
                <c:pt idx="3374">
                  <c:v>0.11252</c:v>
                </c:pt>
                <c:pt idx="3375">
                  <c:v>0.11259</c:v>
                </c:pt>
                <c:pt idx="3376">
                  <c:v>0.11261</c:v>
                </c:pt>
                <c:pt idx="3377">
                  <c:v>0.11265</c:v>
                </c:pt>
                <c:pt idx="3378">
                  <c:v>0.11266999999999999</c:v>
                </c:pt>
                <c:pt idx="3379">
                  <c:v>0.11268</c:v>
                </c:pt>
                <c:pt idx="3380">
                  <c:v>0.11272</c:v>
                </c:pt>
                <c:pt idx="3381">
                  <c:v>0.11276</c:v>
                </c:pt>
                <c:pt idx="3382">
                  <c:v>0.1128</c:v>
                </c:pt>
                <c:pt idx="3383">
                  <c:v>0.11284</c:v>
                </c:pt>
                <c:pt idx="3384">
                  <c:v>0.11287</c:v>
                </c:pt>
                <c:pt idx="3385">
                  <c:v>0.11291</c:v>
                </c:pt>
                <c:pt idx="3386">
                  <c:v>0.11293</c:v>
                </c:pt>
                <c:pt idx="3387">
                  <c:v>0.11297</c:v>
                </c:pt>
                <c:pt idx="3388">
                  <c:v>0.11298999999999999</c:v>
                </c:pt>
                <c:pt idx="3389">
                  <c:v>0.11302999999999999</c:v>
                </c:pt>
                <c:pt idx="3390">
                  <c:v>0.11307</c:v>
                </c:pt>
                <c:pt idx="3391">
                  <c:v>0.11312</c:v>
                </c:pt>
                <c:pt idx="3392">
                  <c:v>0.11316</c:v>
                </c:pt>
                <c:pt idx="3393">
                  <c:v>0.1132</c:v>
                </c:pt>
                <c:pt idx="3394">
                  <c:v>0.1132</c:v>
                </c:pt>
                <c:pt idx="3395">
                  <c:v>0.11323999999999999</c:v>
                </c:pt>
                <c:pt idx="3396">
                  <c:v>0.11327</c:v>
                </c:pt>
                <c:pt idx="3397">
                  <c:v>0.11329</c:v>
                </c:pt>
                <c:pt idx="3398">
                  <c:v>0.11332</c:v>
                </c:pt>
                <c:pt idx="3399">
                  <c:v>0.11337999999999999</c:v>
                </c:pt>
                <c:pt idx="3400">
                  <c:v>0.11341</c:v>
                </c:pt>
                <c:pt idx="3401">
                  <c:v>0.11344</c:v>
                </c:pt>
                <c:pt idx="3402">
                  <c:v>0.11348</c:v>
                </c:pt>
                <c:pt idx="3403">
                  <c:v>0.11351</c:v>
                </c:pt>
                <c:pt idx="3404">
                  <c:v>0.11354</c:v>
                </c:pt>
                <c:pt idx="3405">
                  <c:v>0.11355999999999999</c:v>
                </c:pt>
                <c:pt idx="3406">
                  <c:v>0.11359999999999999</c:v>
                </c:pt>
                <c:pt idx="3407">
                  <c:v>0.11362999999999999</c:v>
                </c:pt>
                <c:pt idx="3408">
                  <c:v>0.11366999999999999</c:v>
                </c:pt>
                <c:pt idx="3409">
                  <c:v>0.11372</c:v>
                </c:pt>
                <c:pt idx="3410">
                  <c:v>0.11372</c:v>
                </c:pt>
                <c:pt idx="3411">
                  <c:v>0.11377999999999999</c:v>
                </c:pt>
                <c:pt idx="3412">
                  <c:v>0.11380999999999999</c:v>
                </c:pt>
                <c:pt idx="3413">
                  <c:v>0.11384999999999999</c:v>
                </c:pt>
                <c:pt idx="3414">
                  <c:v>0.11387</c:v>
                </c:pt>
                <c:pt idx="3415">
                  <c:v>0.11391999999999999</c:v>
                </c:pt>
                <c:pt idx="3416">
                  <c:v>0.11394</c:v>
                </c:pt>
                <c:pt idx="3417">
                  <c:v>0.11397</c:v>
                </c:pt>
                <c:pt idx="3418">
                  <c:v>0.11401</c:v>
                </c:pt>
                <c:pt idx="3419">
                  <c:v>0.11402999999999999</c:v>
                </c:pt>
                <c:pt idx="3420">
                  <c:v>0.11405999999999999</c:v>
                </c:pt>
                <c:pt idx="3421">
                  <c:v>0.11409</c:v>
                </c:pt>
                <c:pt idx="3422">
                  <c:v>0.11415</c:v>
                </c:pt>
                <c:pt idx="3423">
                  <c:v>0.11416</c:v>
                </c:pt>
                <c:pt idx="3424">
                  <c:v>0.1142</c:v>
                </c:pt>
                <c:pt idx="3425">
                  <c:v>0.11423999999999999</c:v>
                </c:pt>
                <c:pt idx="3426">
                  <c:v>0.11427999999999999</c:v>
                </c:pt>
                <c:pt idx="3427">
                  <c:v>0.11432</c:v>
                </c:pt>
                <c:pt idx="3428">
                  <c:v>0.11434</c:v>
                </c:pt>
                <c:pt idx="3429">
                  <c:v>0.11438999999999999</c:v>
                </c:pt>
                <c:pt idx="3430">
                  <c:v>0.11441</c:v>
                </c:pt>
                <c:pt idx="3431">
                  <c:v>0.11444</c:v>
                </c:pt>
                <c:pt idx="3432">
                  <c:v>0.11447</c:v>
                </c:pt>
                <c:pt idx="3433">
                  <c:v>0.11454</c:v>
                </c:pt>
                <c:pt idx="3434">
                  <c:v>0.11456</c:v>
                </c:pt>
                <c:pt idx="3435">
                  <c:v>0.11459999999999999</c:v>
                </c:pt>
                <c:pt idx="3436">
                  <c:v>0.11462</c:v>
                </c:pt>
                <c:pt idx="3437">
                  <c:v>0.11466</c:v>
                </c:pt>
                <c:pt idx="3438">
                  <c:v>0.11466</c:v>
                </c:pt>
                <c:pt idx="3439">
                  <c:v>0.11470999999999999</c:v>
                </c:pt>
                <c:pt idx="3440">
                  <c:v>0.11475</c:v>
                </c:pt>
                <c:pt idx="3441">
                  <c:v>0.11477</c:v>
                </c:pt>
                <c:pt idx="3442">
                  <c:v>0.11479</c:v>
                </c:pt>
                <c:pt idx="3443">
                  <c:v>0.11484999999999999</c:v>
                </c:pt>
                <c:pt idx="3444">
                  <c:v>0.11488</c:v>
                </c:pt>
                <c:pt idx="3445">
                  <c:v>0.11491</c:v>
                </c:pt>
                <c:pt idx="3446">
                  <c:v>0.11494</c:v>
                </c:pt>
                <c:pt idx="3447">
                  <c:v>0.11498</c:v>
                </c:pt>
                <c:pt idx="3448">
                  <c:v>0.11505</c:v>
                </c:pt>
                <c:pt idx="3449">
                  <c:v>0.11506</c:v>
                </c:pt>
                <c:pt idx="3450">
                  <c:v>0.11508</c:v>
                </c:pt>
                <c:pt idx="3451">
                  <c:v>0.11511</c:v>
                </c:pt>
                <c:pt idx="3452">
                  <c:v>0.11515</c:v>
                </c:pt>
                <c:pt idx="3453">
                  <c:v>0.11518</c:v>
                </c:pt>
                <c:pt idx="3454">
                  <c:v>0.11520999999999999</c:v>
                </c:pt>
                <c:pt idx="3455">
                  <c:v>0.11525000000000001</c:v>
                </c:pt>
                <c:pt idx="3456">
                  <c:v>0.11531</c:v>
                </c:pt>
                <c:pt idx="3457">
                  <c:v>0.11533</c:v>
                </c:pt>
                <c:pt idx="3458">
                  <c:v>0.11537</c:v>
                </c:pt>
                <c:pt idx="3459">
                  <c:v>0.1154</c:v>
                </c:pt>
                <c:pt idx="3460">
                  <c:v>0.11541999999999999</c:v>
                </c:pt>
                <c:pt idx="3461">
                  <c:v>0.11545999999999999</c:v>
                </c:pt>
                <c:pt idx="3462">
                  <c:v>0.11549999999999999</c:v>
                </c:pt>
                <c:pt idx="3463">
                  <c:v>0.11555</c:v>
                </c:pt>
                <c:pt idx="3464">
                  <c:v>0.11556</c:v>
                </c:pt>
                <c:pt idx="3465">
                  <c:v>0.11559999999999999</c:v>
                </c:pt>
                <c:pt idx="3466">
                  <c:v>0.11563</c:v>
                </c:pt>
                <c:pt idx="3467">
                  <c:v>0.11563999999999999</c:v>
                </c:pt>
                <c:pt idx="3468">
                  <c:v>0.11567</c:v>
                </c:pt>
                <c:pt idx="3469">
                  <c:v>0.11572</c:v>
                </c:pt>
                <c:pt idx="3470">
                  <c:v>0.11574</c:v>
                </c:pt>
                <c:pt idx="3471">
                  <c:v>0.11577999999999999</c:v>
                </c:pt>
                <c:pt idx="3472">
                  <c:v>0.11581999999999999</c:v>
                </c:pt>
                <c:pt idx="3473">
                  <c:v>0.11584</c:v>
                </c:pt>
                <c:pt idx="3474">
                  <c:v>0.11587</c:v>
                </c:pt>
                <c:pt idx="3475">
                  <c:v>0.11591</c:v>
                </c:pt>
                <c:pt idx="3476">
                  <c:v>0.11595999999999999</c:v>
                </c:pt>
                <c:pt idx="3477">
                  <c:v>0.11599999999999999</c:v>
                </c:pt>
                <c:pt idx="3478">
                  <c:v>0.11602999999999999</c:v>
                </c:pt>
                <c:pt idx="3479">
                  <c:v>0.11602999999999999</c:v>
                </c:pt>
                <c:pt idx="3480">
                  <c:v>0.11609999999999999</c:v>
                </c:pt>
                <c:pt idx="3481">
                  <c:v>0.11613</c:v>
                </c:pt>
                <c:pt idx="3482">
                  <c:v>0.11616</c:v>
                </c:pt>
                <c:pt idx="3483">
                  <c:v>0.11619</c:v>
                </c:pt>
                <c:pt idx="3484">
                  <c:v>0.11620999999999999</c:v>
                </c:pt>
                <c:pt idx="3485">
                  <c:v>0.11627</c:v>
                </c:pt>
                <c:pt idx="3486">
                  <c:v>0.11631999999999999</c:v>
                </c:pt>
                <c:pt idx="3487">
                  <c:v>0.11636000000000001</c:v>
                </c:pt>
                <c:pt idx="3488">
                  <c:v>0.11636000000000001</c:v>
                </c:pt>
                <c:pt idx="3489">
                  <c:v>0.1164</c:v>
                </c:pt>
                <c:pt idx="3490">
                  <c:v>0.11642999999999999</c:v>
                </c:pt>
                <c:pt idx="3491">
                  <c:v>0.11647</c:v>
                </c:pt>
                <c:pt idx="3492">
                  <c:v>0.11649999999999999</c:v>
                </c:pt>
                <c:pt idx="3493">
                  <c:v>0.11652</c:v>
                </c:pt>
                <c:pt idx="3494">
                  <c:v>0.11655</c:v>
                </c:pt>
                <c:pt idx="3495">
                  <c:v>0.11659</c:v>
                </c:pt>
                <c:pt idx="3496">
                  <c:v>0.11660999999999999</c:v>
                </c:pt>
                <c:pt idx="3497">
                  <c:v>0.11666</c:v>
                </c:pt>
                <c:pt idx="3498">
                  <c:v>0.11667999999999999</c:v>
                </c:pt>
                <c:pt idx="3499">
                  <c:v>0.11673</c:v>
                </c:pt>
                <c:pt idx="3500">
                  <c:v>0.11676</c:v>
                </c:pt>
                <c:pt idx="3501">
                  <c:v>0.11676</c:v>
                </c:pt>
                <c:pt idx="3502">
                  <c:v>0.1168</c:v>
                </c:pt>
                <c:pt idx="3503">
                  <c:v>0.11685</c:v>
                </c:pt>
                <c:pt idx="3504">
                  <c:v>0.11685999999999999</c:v>
                </c:pt>
                <c:pt idx="3505">
                  <c:v>0.11688999999999999</c:v>
                </c:pt>
                <c:pt idx="3506">
                  <c:v>0.11694</c:v>
                </c:pt>
                <c:pt idx="3507">
                  <c:v>0.11695</c:v>
                </c:pt>
                <c:pt idx="3508">
                  <c:v>0.11701</c:v>
                </c:pt>
                <c:pt idx="3509">
                  <c:v>0.11703</c:v>
                </c:pt>
                <c:pt idx="3510">
                  <c:v>0.11706</c:v>
                </c:pt>
                <c:pt idx="3511">
                  <c:v>0.1171</c:v>
                </c:pt>
                <c:pt idx="3512">
                  <c:v>0.11713999999999999</c:v>
                </c:pt>
                <c:pt idx="3513">
                  <c:v>0.11719</c:v>
                </c:pt>
                <c:pt idx="3514">
                  <c:v>0.11723</c:v>
                </c:pt>
                <c:pt idx="3515">
                  <c:v>0.11723</c:v>
                </c:pt>
                <c:pt idx="3516">
                  <c:v>0.11726</c:v>
                </c:pt>
                <c:pt idx="3517">
                  <c:v>0.11728999999999999</c:v>
                </c:pt>
                <c:pt idx="3518">
                  <c:v>0.11733</c:v>
                </c:pt>
                <c:pt idx="3519">
                  <c:v>0.11737</c:v>
                </c:pt>
                <c:pt idx="3520">
                  <c:v>0.11738999999999999</c:v>
                </c:pt>
                <c:pt idx="3521">
                  <c:v>0.11745</c:v>
                </c:pt>
                <c:pt idx="3522">
                  <c:v>0.11747</c:v>
                </c:pt>
                <c:pt idx="3523">
                  <c:v>0.11749999999999999</c:v>
                </c:pt>
                <c:pt idx="3524">
                  <c:v>0.11753999999999999</c:v>
                </c:pt>
                <c:pt idx="3525">
                  <c:v>0.11758</c:v>
                </c:pt>
                <c:pt idx="3526">
                  <c:v>0.11760999999999999</c:v>
                </c:pt>
                <c:pt idx="3527">
                  <c:v>0.11765</c:v>
                </c:pt>
                <c:pt idx="3528">
                  <c:v>0.11767999999999999</c:v>
                </c:pt>
                <c:pt idx="3529">
                  <c:v>0.11772000000000001</c:v>
                </c:pt>
                <c:pt idx="3530">
                  <c:v>0.11776</c:v>
                </c:pt>
                <c:pt idx="3531">
                  <c:v>0.11778999999999999</c:v>
                </c:pt>
                <c:pt idx="3532">
                  <c:v>0.11781999999999999</c:v>
                </c:pt>
                <c:pt idx="3533">
                  <c:v>0.11785</c:v>
                </c:pt>
                <c:pt idx="3534">
                  <c:v>0.11787</c:v>
                </c:pt>
                <c:pt idx="3535">
                  <c:v>0.11792999999999999</c:v>
                </c:pt>
                <c:pt idx="3536">
                  <c:v>0.11794</c:v>
                </c:pt>
                <c:pt idx="3537">
                  <c:v>0.11799</c:v>
                </c:pt>
                <c:pt idx="3538">
                  <c:v>0.11803</c:v>
                </c:pt>
                <c:pt idx="3539">
                  <c:v>0.11803999999999999</c:v>
                </c:pt>
                <c:pt idx="3540">
                  <c:v>0.11806999999999999</c:v>
                </c:pt>
                <c:pt idx="3541">
                  <c:v>0.1181</c:v>
                </c:pt>
                <c:pt idx="3542">
                  <c:v>0.11815000000000001</c:v>
                </c:pt>
                <c:pt idx="3543">
                  <c:v>0.11817</c:v>
                </c:pt>
                <c:pt idx="3544">
                  <c:v>0.1182</c:v>
                </c:pt>
                <c:pt idx="3545">
                  <c:v>0.11824999999999999</c:v>
                </c:pt>
                <c:pt idx="3546">
                  <c:v>0.11828</c:v>
                </c:pt>
                <c:pt idx="3547">
                  <c:v>0.11831999999999999</c:v>
                </c:pt>
                <c:pt idx="3548">
                  <c:v>0.11835</c:v>
                </c:pt>
                <c:pt idx="3549">
                  <c:v>0.11838</c:v>
                </c:pt>
                <c:pt idx="3550">
                  <c:v>0.11841</c:v>
                </c:pt>
                <c:pt idx="3551">
                  <c:v>0.11845</c:v>
                </c:pt>
                <c:pt idx="3552">
                  <c:v>0.11849</c:v>
                </c:pt>
                <c:pt idx="3553">
                  <c:v>0.11849999999999999</c:v>
                </c:pt>
                <c:pt idx="3554">
                  <c:v>0.11853999999999999</c:v>
                </c:pt>
                <c:pt idx="3555">
                  <c:v>0.11856999999999999</c:v>
                </c:pt>
                <c:pt idx="3556">
                  <c:v>0.11862</c:v>
                </c:pt>
                <c:pt idx="3557">
                  <c:v>0.11864999999999999</c:v>
                </c:pt>
                <c:pt idx="3558">
                  <c:v>0.11871</c:v>
                </c:pt>
                <c:pt idx="3559">
                  <c:v>0.11873</c:v>
                </c:pt>
                <c:pt idx="3560">
                  <c:v>0.11877</c:v>
                </c:pt>
                <c:pt idx="3561">
                  <c:v>0.11882</c:v>
                </c:pt>
                <c:pt idx="3562">
                  <c:v>0.11883000000000001</c:v>
                </c:pt>
                <c:pt idx="3563">
                  <c:v>0.11885999999999999</c:v>
                </c:pt>
                <c:pt idx="3564">
                  <c:v>0.11889999999999999</c:v>
                </c:pt>
                <c:pt idx="3565">
                  <c:v>0.11894</c:v>
                </c:pt>
                <c:pt idx="3566">
                  <c:v>0.11896999999999999</c:v>
                </c:pt>
                <c:pt idx="3567">
                  <c:v>0.11899</c:v>
                </c:pt>
                <c:pt idx="3568">
                  <c:v>0.11902</c:v>
                </c:pt>
                <c:pt idx="3569">
                  <c:v>0.11903999999999999</c:v>
                </c:pt>
                <c:pt idx="3570">
                  <c:v>0.1191</c:v>
                </c:pt>
                <c:pt idx="3571">
                  <c:v>0.11913</c:v>
                </c:pt>
                <c:pt idx="3572">
                  <c:v>0.11916</c:v>
                </c:pt>
                <c:pt idx="3573">
                  <c:v>0.1192</c:v>
                </c:pt>
                <c:pt idx="3574">
                  <c:v>0.1192</c:v>
                </c:pt>
                <c:pt idx="3575">
                  <c:v>0.11924999999999999</c:v>
                </c:pt>
                <c:pt idx="3576">
                  <c:v>0.11928</c:v>
                </c:pt>
                <c:pt idx="3577">
                  <c:v>0.1193</c:v>
                </c:pt>
                <c:pt idx="3578">
                  <c:v>0.11934</c:v>
                </c:pt>
                <c:pt idx="3579">
                  <c:v>0.11937</c:v>
                </c:pt>
                <c:pt idx="3580">
                  <c:v>0.11942999999999999</c:v>
                </c:pt>
                <c:pt idx="3581">
                  <c:v>0.11946999999999999</c:v>
                </c:pt>
                <c:pt idx="3582">
                  <c:v>0.11949</c:v>
                </c:pt>
                <c:pt idx="3583">
                  <c:v>0.11953</c:v>
                </c:pt>
                <c:pt idx="3584">
                  <c:v>0.11957</c:v>
                </c:pt>
                <c:pt idx="3585">
                  <c:v>0.11960999999999999</c:v>
                </c:pt>
                <c:pt idx="3586">
                  <c:v>0.11963</c:v>
                </c:pt>
                <c:pt idx="3587">
                  <c:v>0.11967</c:v>
                </c:pt>
                <c:pt idx="3588">
                  <c:v>0.11967</c:v>
                </c:pt>
                <c:pt idx="3589">
                  <c:v>0.1197</c:v>
                </c:pt>
                <c:pt idx="3590">
                  <c:v>0.11973</c:v>
                </c:pt>
                <c:pt idx="3591">
                  <c:v>0.11975999999999999</c:v>
                </c:pt>
                <c:pt idx="3592">
                  <c:v>0.11978999999999999</c:v>
                </c:pt>
                <c:pt idx="3593">
                  <c:v>0.11984</c:v>
                </c:pt>
                <c:pt idx="3594">
                  <c:v>0.11987</c:v>
                </c:pt>
                <c:pt idx="3595">
                  <c:v>0.11991</c:v>
                </c:pt>
                <c:pt idx="3596">
                  <c:v>0.11992999999999999</c:v>
                </c:pt>
                <c:pt idx="3597">
                  <c:v>0.11999</c:v>
                </c:pt>
                <c:pt idx="3598">
                  <c:v>0.12002</c:v>
                </c:pt>
                <c:pt idx="3599">
                  <c:v>0.12003999999999999</c:v>
                </c:pt>
                <c:pt idx="3600">
                  <c:v>0.1201</c:v>
                </c:pt>
                <c:pt idx="3601">
                  <c:v>0.12014</c:v>
                </c:pt>
                <c:pt idx="3602">
                  <c:v>0.12017</c:v>
                </c:pt>
                <c:pt idx="3603">
                  <c:v>0.12021</c:v>
                </c:pt>
                <c:pt idx="3604">
                  <c:v>0.12024</c:v>
                </c:pt>
                <c:pt idx="3605">
                  <c:v>0.12025999999999999</c:v>
                </c:pt>
                <c:pt idx="3606">
                  <c:v>0.12032</c:v>
                </c:pt>
                <c:pt idx="3607">
                  <c:v>0.12035</c:v>
                </c:pt>
                <c:pt idx="3608">
                  <c:v>0.12035999999999999</c:v>
                </c:pt>
                <c:pt idx="3609">
                  <c:v>0.12042</c:v>
                </c:pt>
                <c:pt idx="3610">
                  <c:v>0.12046</c:v>
                </c:pt>
                <c:pt idx="3611">
                  <c:v>0.12049</c:v>
                </c:pt>
                <c:pt idx="3612">
                  <c:v>0.12050999999999999</c:v>
                </c:pt>
                <c:pt idx="3613">
                  <c:v>0.12053999999999999</c:v>
                </c:pt>
                <c:pt idx="3614">
                  <c:v>0.12055</c:v>
                </c:pt>
                <c:pt idx="3615">
                  <c:v>0.12060999999999999</c:v>
                </c:pt>
                <c:pt idx="3616">
                  <c:v>0.12064</c:v>
                </c:pt>
                <c:pt idx="3617">
                  <c:v>0.12066</c:v>
                </c:pt>
                <c:pt idx="3618">
                  <c:v>0.12068999999999999</c:v>
                </c:pt>
                <c:pt idx="3619">
                  <c:v>0.12073</c:v>
                </c:pt>
                <c:pt idx="3620">
                  <c:v>0.12074</c:v>
                </c:pt>
                <c:pt idx="3621">
                  <c:v>0.12078</c:v>
                </c:pt>
                <c:pt idx="3622">
                  <c:v>0.1208</c:v>
                </c:pt>
                <c:pt idx="3623">
                  <c:v>0.12081</c:v>
                </c:pt>
                <c:pt idx="3624">
                  <c:v>0.12086</c:v>
                </c:pt>
                <c:pt idx="3625">
                  <c:v>0.12089</c:v>
                </c:pt>
                <c:pt idx="3626">
                  <c:v>0.12092</c:v>
                </c:pt>
                <c:pt idx="3627">
                  <c:v>0.12098</c:v>
                </c:pt>
                <c:pt idx="3628">
                  <c:v>0.12100999999999999</c:v>
                </c:pt>
                <c:pt idx="3629">
                  <c:v>0.12103999999999999</c:v>
                </c:pt>
                <c:pt idx="3630">
                  <c:v>0.12106</c:v>
                </c:pt>
                <c:pt idx="3631">
                  <c:v>0.12109</c:v>
                </c:pt>
                <c:pt idx="3632">
                  <c:v>0.12116</c:v>
                </c:pt>
                <c:pt idx="3633">
                  <c:v>0.12118999999999999</c:v>
                </c:pt>
                <c:pt idx="3634">
                  <c:v>0.12124</c:v>
                </c:pt>
                <c:pt idx="3635">
                  <c:v>0.12127</c:v>
                </c:pt>
                <c:pt idx="3636">
                  <c:v>0.12130000000000001</c:v>
                </c:pt>
                <c:pt idx="3637">
                  <c:v>0.12132999999999999</c:v>
                </c:pt>
                <c:pt idx="3638">
                  <c:v>0.12139</c:v>
                </c:pt>
                <c:pt idx="3639">
                  <c:v>0.12141</c:v>
                </c:pt>
                <c:pt idx="3640">
                  <c:v>0.12143</c:v>
                </c:pt>
                <c:pt idx="3641">
                  <c:v>0.12146</c:v>
                </c:pt>
                <c:pt idx="3642">
                  <c:v>0.12145</c:v>
                </c:pt>
                <c:pt idx="3643">
                  <c:v>0.12152</c:v>
                </c:pt>
                <c:pt idx="3644">
                  <c:v>0.12155000000000001</c:v>
                </c:pt>
                <c:pt idx="3645">
                  <c:v>0.12156</c:v>
                </c:pt>
                <c:pt idx="3646">
                  <c:v>0.1216</c:v>
                </c:pt>
                <c:pt idx="3647">
                  <c:v>0.12166</c:v>
                </c:pt>
                <c:pt idx="3648">
                  <c:v>0.12168999999999999</c:v>
                </c:pt>
                <c:pt idx="3649">
                  <c:v>0.12171</c:v>
                </c:pt>
                <c:pt idx="3650">
                  <c:v>0.12173</c:v>
                </c:pt>
                <c:pt idx="3651">
                  <c:v>0.12177</c:v>
                </c:pt>
                <c:pt idx="3652">
                  <c:v>0.12178</c:v>
                </c:pt>
                <c:pt idx="3653">
                  <c:v>0.12185</c:v>
                </c:pt>
                <c:pt idx="3654">
                  <c:v>0.12189999999999999</c:v>
                </c:pt>
                <c:pt idx="3655">
                  <c:v>0.12191</c:v>
                </c:pt>
                <c:pt idx="3656">
                  <c:v>0.12195</c:v>
                </c:pt>
                <c:pt idx="3657">
                  <c:v>0.12199</c:v>
                </c:pt>
                <c:pt idx="3658">
                  <c:v>0.12207</c:v>
                </c:pt>
                <c:pt idx="3659">
                  <c:v>0.12207999999999999</c:v>
                </c:pt>
                <c:pt idx="3660">
                  <c:v>0.1221</c:v>
                </c:pt>
                <c:pt idx="3661">
                  <c:v>0.12216</c:v>
                </c:pt>
                <c:pt idx="3662">
                  <c:v>0.12218</c:v>
                </c:pt>
                <c:pt idx="3663">
                  <c:v>0.12221</c:v>
                </c:pt>
                <c:pt idx="3664">
                  <c:v>0.12224</c:v>
                </c:pt>
                <c:pt idx="3665">
                  <c:v>0.12225999999999999</c:v>
                </c:pt>
                <c:pt idx="3666">
                  <c:v>0.12228</c:v>
                </c:pt>
                <c:pt idx="3667">
                  <c:v>0.12231</c:v>
                </c:pt>
                <c:pt idx="3668">
                  <c:v>0.12235</c:v>
                </c:pt>
                <c:pt idx="3669">
                  <c:v>0.12238</c:v>
                </c:pt>
                <c:pt idx="3670">
                  <c:v>0.12241</c:v>
                </c:pt>
                <c:pt idx="3671">
                  <c:v>0.12243999999999999</c:v>
                </c:pt>
                <c:pt idx="3672">
                  <c:v>0.12247999999999999</c:v>
                </c:pt>
                <c:pt idx="3673">
                  <c:v>0.12253</c:v>
                </c:pt>
                <c:pt idx="3674">
                  <c:v>0.12254999999999999</c:v>
                </c:pt>
                <c:pt idx="3675">
                  <c:v>0.12257999999999999</c:v>
                </c:pt>
                <c:pt idx="3676">
                  <c:v>0.12261</c:v>
                </c:pt>
                <c:pt idx="3677">
                  <c:v>0.12265</c:v>
                </c:pt>
                <c:pt idx="3678">
                  <c:v>0.12268999999999999</c:v>
                </c:pt>
                <c:pt idx="3679">
                  <c:v>0.12272999999999999</c:v>
                </c:pt>
                <c:pt idx="3680">
                  <c:v>0.12274</c:v>
                </c:pt>
                <c:pt idx="3681">
                  <c:v>0.12278</c:v>
                </c:pt>
                <c:pt idx="3682">
                  <c:v>0.12279999999999999</c:v>
                </c:pt>
                <c:pt idx="3683">
                  <c:v>0.12282999999999999</c:v>
                </c:pt>
                <c:pt idx="3684">
                  <c:v>0.12286</c:v>
                </c:pt>
                <c:pt idx="3685">
                  <c:v>0.12293</c:v>
                </c:pt>
                <c:pt idx="3686">
                  <c:v>0.12295</c:v>
                </c:pt>
                <c:pt idx="3687">
                  <c:v>0.12297999999999999</c:v>
                </c:pt>
                <c:pt idx="3688">
                  <c:v>0.123</c:v>
                </c:pt>
                <c:pt idx="3689">
                  <c:v>0.12303</c:v>
                </c:pt>
                <c:pt idx="3690">
                  <c:v>0.12307</c:v>
                </c:pt>
                <c:pt idx="3691">
                  <c:v>0.12311999999999999</c:v>
                </c:pt>
                <c:pt idx="3692">
                  <c:v>0.12313</c:v>
                </c:pt>
                <c:pt idx="3693">
                  <c:v>0.12317</c:v>
                </c:pt>
                <c:pt idx="3694">
                  <c:v>0.12321</c:v>
                </c:pt>
                <c:pt idx="3695">
                  <c:v>0.12322999999999999</c:v>
                </c:pt>
                <c:pt idx="3696">
                  <c:v>0.12327</c:v>
                </c:pt>
                <c:pt idx="3697">
                  <c:v>0.12334000000000001</c:v>
                </c:pt>
                <c:pt idx="3698">
                  <c:v>0.12335</c:v>
                </c:pt>
                <c:pt idx="3699">
                  <c:v>0.12339</c:v>
                </c:pt>
                <c:pt idx="3700">
                  <c:v>0.12345</c:v>
                </c:pt>
                <c:pt idx="3701">
                  <c:v>0.12349</c:v>
                </c:pt>
                <c:pt idx="3702">
                  <c:v>0.12347999999999999</c:v>
                </c:pt>
                <c:pt idx="3703">
                  <c:v>0.12350999999999999</c:v>
                </c:pt>
                <c:pt idx="3704">
                  <c:v>0.12354999999999999</c:v>
                </c:pt>
                <c:pt idx="3705">
                  <c:v>0.12358999999999999</c:v>
                </c:pt>
                <c:pt idx="3706">
                  <c:v>0.12363</c:v>
                </c:pt>
                <c:pt idx="3707">
                  <c:v>0.12365999999999999</c:v>
                </c:pt>
                <c:pt idx="3708">
                  <c:v>0.1237</c:v>
                </c:pt>
                <c:pt idx="3709">
                  <c:v>0.12375</c:v>
                </c:pt>
                <c:pt idx="3710">
                  <c:v>0.12377000000000001</c:v>
                </c:pt>
                <c:pt idx="3711">
                  <c:v>0.12379999999999999</c:v>
                </c:pt>
                <c:pt idx="3712">
                  <c:v>0.12383</c:v>
                </c:pt>
                <c:pt idx="3713">
                  <c:v>0.12385</c:v>
                </c:pt>
                <c:pt idx="3714">
                  <c:v>0.12389</c:v>
                </c:pt>
                <c:pt idx="3715">
                  <c:v>0.1239</c:v>
                </c:pt>
                <c:pt idx="3716">
                  <c:v>0.12395</c:v>
                </c:pt>
                <c:pt idx="3717">
                  <c:v>0.12397999999999999</c:v>
                </c:pt>
                <c:pt idx="3718">
                  <c:v>0.12401</c:v>
                </c:pt>
                <c:pt idx="3719">
                  <c:v>0.12404</c:v>
                </c:pt>
                <c:pt idx="3720">
                  <c:v>0.12408</c:v>
                </c:pt>
                <c:pt idx="3721">
                  <c:v>0.1241</c:v>
                </c:pt>
                <c:pt idx="3722">
                  <c:v>0.12414</c:v>
                </c:pt>
                <c:pt idx="3723">
                  <c:v>0.12417</c:v>
                </c:pt>
                <c:pt idx="3724">
                  <c:v>0.12421</c:v>
                </c:pt>
                <c:pt idx="3725">
                  <c:v>0.12424</c:v>
                </c:pt>
                <c:pt idx="3726">
                  <c:v>0.12429</c:v>
                </c:pt>
                <c:pt idx="3727">
                  <c:v>0.12431</c:v>
                </c:pt>
                <c:pt idx="3728">
                  <c:v>0.12435</c:v>
                </c:pt>
                <c:pt idx="3729">
                  <c:v>0.12438</c:v>
                </c:pt>
                <c:pt idx="3730">
                  <c:v>0.12442</c:v>
                </c:pt>
                <c:pt idx="3731">
                  <c:v>0.12447999999999999</c:v>
                </c:pt>
                <c:pt idx="3732">
                  <c:v>0.12451</c:v>
                </c:pt>
                <c:pt idx="3733">
                  <c:v>0.12453</c:v>
                </c:pt>
                <c:pt idx="3734">
                  <c:v>0.12458</c:v>
                </c:pt>
                <c:pt idx="3735">
                  <c:v>0.12461</c:v>
                </c:pt>
                <c:pt idx="3736">
                  <c:v>0.12465</c:v>
                </c:pt>
                <c:pt idx="3737">
                  <c:v>0.12468</c:v>
                </c:pt>
                <c:pt idx="3738">
                  <c:v>0.12470000000000001</c:v>
                </c:pt>
                <c:pt idx="3739">
                  <c:v>0.12476</c:v>
                </c:pt>
                <c:pt idx="3740">
                  <c:v>0.12476999999999999</c:v>
                </c:pt>
                <c:pt idx="3741">
                  <c:v>0.12479</c:v>
                </c:pt>
                <c:pt idx="3742">
                  <c:v>0.12482</c:v>
                </c:pt>
                <c:pt idx="3743">
                  <c:v>0.12486</c:v>
                </c:pt>
                <c:pt idx="3744">
                  <c:v>0.12490999999999999</c:v>
                </c:pt>
                <c:pt idx="3745">
                  <c:v>0.12494</c:v>
                </c:pt>
                <c:pt idx="3746">
                  <c:v>0.12497</c:v>
                </c:pt>
                <c:pt idx="3747">
                  <c:v>0.125</c:v>
                </c:pt>
                <c:pt idx="3748">
                  <c:v>0.12501999999999999</c:v>
                </c:pt>
                <c:pt idx="3749">
                  <c:v>0.12506</c:v>
                </c:pt>
                <c:pt idx="3750">
                  <c:v>0.12507000000000001</c:v>
                </c:pt>
                <c:pt idx="3751">
                  <c:v>0.12511</c:v>
                </c:pt>
                <c:pt idx="3752">
                  <c:v>0.12513000000000002</c:v>
                </c:pt>
                <c:pt idx="3753">
                  <c:v>0.12518000000000001</c:v>
                </c:pt>
                <c:pt idx="3754">
                  <c:v>0.12521000000000002</c:v>
                </c:pt>
                <c:pt idx="3755">
                  <c:v>0.12525</c:v>
                </c:pt>
                <c:pt idx="3756">
                  <c:v>0.12530000000000002</c:v>
                </c:pt>
                <c:pt idx="3757">
                  <c:v>0.12531</c:v>
                </c:pt>
                <c:pt idx="3758">
                  <c:v>0.12536</c:v>
                </c:pt>
                <c:pt idx="3759">
                  <c:v>0.12540000000000001</c:v>
                </c:pt>
                <c:pt idx="3760">
                  <c:v>0.12544000000000002</c:v>
                </c:pt>
                <c:pt idx="3761">
                  <c:v>0.12547000000000003</c:v>
                </c:pt>
                <c:pt idx="3762">
                  <c:v>0.12549000000000002</c:v>
                </c:pt>
                <c:pt idx="3763">
                  <c:v>0.12551000000000001</c:v>
                </c:pt>
                <c:pt idx="3764">
                  <c:v>0.12553</c:v>
                </c:pt>
                <c:pt idx="3765">
                  <c:v>0.12557000000000001</c:v>
                </c:pt>
                <c:pt idx="3766">
                  <c:v>0.12563000000000002</c:v>
                </c:pt>
                <c:pt idx="3767">
                  <c:v>0.12566000000000002</c:v>
                </c:pt>
                <c:pt idx="3768">
                  <c:v>0.12568000000000001</c:v>
                </c:pt>
                <c:pt idx="3769">
                  <c:v>0.12572</c:v>
                </c:pt>
                <c:pt idx="3770">
                  <c:v>0.12575</c:v>
                </c:pt>
                <c:pt idx="3771">
                  <c:v>0.12577000000000002</c:v>
                </c:pt>
                <c:pt idx="3772">
                  <c:v>0.12581000000000001</c:v>
                </c:pt>
                <c:pt idx="3773">
                  <c:v>0.12584000000000001</c:v>
                </c:pt>
                <c:pt idx="3774">
                  <c:v>0.12587000000000001</c:v>
                </c:pt>
                <c:pt idx="3775">
                  <c:v>0.12590000000000001</c:v>
                </c:pt>
                <c:pt idx="3776">
                  <c:v>0.12592</c:v>
                </c:pt>
                <c:pt idx="3777">
                  <c:v>0.12598000000000001</c:v>
                </c:pt>
                <c:pt idx="3778">
                  <c:v>0.12599000000000002</c:v>
                </c:pt>
                <c:pt idx="3779">
                  <c:v>0.12604000000000001</c:v>
                </c:pt>
                <c:pt idx="3780">
                  <c:v>0.12607000000000002</c:v>
                </c:pt>
                <c:pt idx="3781">
                  <c:v>0.12612000000000001</c:v>
                </c:pt>
                <c:pt idx="3782">
                  <c:v>0.12615000000000001</c:v>
                </c:pt>
                <c:pt idx="3783">
                  <c:v>0.12618000000000001</c:v>
                </c:pt>
                <c:pt idx="3784">
                  <c:v>0.12621000000000002</c:v>
                </c:pt>
                <c:pt idx="3785">
                  <c:v>0.12622</c:v>
                </c:pt>
                <c:pt idx="3786">
                  <c:v>0.12627000000000002</c:v>
                </c:pt>
                <c:pt idx="3787">
                  <c:v>0.12631000000000001</c:v>
                </c:pt>
                <c:pt idx="3788">
                  <c:v>0.12635000000000002</c:v>
                </c:pt>
                <c:pt idx="3789">
                  <c:v>0.12639</c:v>
                </c:pt>
                <c:pt idx="3790">
                  <c:v>0.12638000000000002</c:v>
                </c:pt>
                <c:pt idx="3791">
                  <c:v>0.12644000000000002</c:v>
                </c:pt>
                <c:pt idx="3792">
                  <c:v>0.12645000000000001</c:v>
                </c:pt>
                <c:pt idx="3793">
                  <c:v>0.1265</c:v>
                </c:pt>
                <c:pt idx="3794">
                  <c:v>0.12654000000000001</c:v>
                </c:pt>
                <c:pt idx="3795">
                  <c:v>0.12657000000000002</c:v>
                </c:pt>
                <c:pt idx="3796">
                  <c:v>0.12660000000000002</c:v>
                </c:pt>
                <c:pt idx="3797">
                  <c:v>0.12665000000000001</c:v>
                </c:pt>
                <c:pt idx="3798">
                  <c:v>0.12667</c:v>
                </c:pt>
                <c:pt idx="3799">
                  <c:v>0.12670000000000001</c:v>
                </c:pt>
                <c:pt idx="3800">
                  <c:v>0.12675</c:v>
                </c:pt>
                <c:pt idx="3801">
                  <c:v>0.12677000000000002</c:v>
                </c:pt>
                <c:pt idx="3802">
                  <c:v>0.12683000000000003</c:v>
                </c:pt>
                <c:pt idx="3803">
                  <c:v>0.12685000000000002</c:v>
                </c:pt>
                <c:pt idx="3804">
                  <c:v>0.12690000000000001</c:v>
                </c:pt>
                <c:pt idx="3805">
                  <c:v>0.12691000000000002</c:v>
                </c:pt>
                <c:pt idx="3806">
                  <c:v>0.12694000000000003</c:v>
                </c:pt>
                <c:pt idx="3807">
                  <c:v>0.12698000000000001</c:v>
                </c:pt>
                <c:pt idx="3808">
                  <c:v>0.127</c:v>
                </c:pt>
                <c:pt idx="3809">
                  <c:v>0.12703</c:v>
                </c:pt>
                <c:pt idx="3810">
                  <c:v>0.12706000000000001</c:v>
                </c:pt>
                <c:pt idx="3811">
                  <c:v>0.12710000000000002</c:v>
                </c:pt>
                <c:pt idx="3812">
                  <c:v>0.12714</c:v>
                </c:pt>
                <c:pt idx="3813">
                  <c:v>0.12717000000000001</c:v>
                </c:pt>
                <c:pt idx="3814">
                  <c:v>0.12721000000000002</c:v>
                </c:pt>
                <c:pt idx="3815">
                  <c:v>0.12723000000000001</c:v>
                </c:pt>
                <c:pt idx="3816">
                  <c:v>0.12726000000000001</c:v>
                </c:pt>
                <c:pt idx="3817">
                  <c:v>0.12729000000000001</c:v>
                </c:pt>
                <c:pt idx="3818">
                  <c:v>0.12733</c:v>
                </c:pt>
                <c:pt idx="3819">
                  <c:v>0.12740000000000001</c:v>
                </c:pt>
                <c:pt idx="3820">
                  <c:v>0.12741000000000002</c:v>
                </c:pt>
                <c:pt idx="3821">
                  <c:v>0.12744000000000003</c:v>
                </c:pt>
                <c:pt idx="3822">
                  <c:v>0.12748000000000001</c:v>
                </c:pt>
                <c:pt idx="3823">
                  <c:v>0.1275</c:v>
                </c:pt>
                <c:pt idx="3824">
                  <c:v>0.12755000000000002</c:v>
                </c:pt>
                <c:pt idx="3825">
                  <c:v>0.12758</c:v>
                </c:pt>
                <c:pt idx="3826">
                  <c:v>0.12762000000000001</c:v>
                </c:pt>
                <c:pt idx="3827">
                  <c:v>0.12765000000000001</c:v>
                </c:pt>
                <c:pt idx="3828">
                  <c:v>0.12768000000000002</c:v>
                </c:pt>
                <c:pt idx="3829">
                  <c:v>0.12770000000000001</c:v>
                </c:pt>
                <c:pt idx="3830">
                  <c:v>0.12773000000000001</c:v>
                </c:pt>
                <c:pt idx="3831">
                  <c:v>0.12779000000000001</c:v>
                </c:pt>
                <c:pt idx="3832">
                  <c:v>0.12780000000000002</c:v>
                </c:pt>
                <c:pt idx="3833">
                  <c:v>0.12785000000000002</c:v>
                </c:pt>
                <c:pt idx="3834">
                  <c:v>0.12788000000000002</c:v>
                </c:pt>
                <c:pt idx="3835">
                  <c:v>0.12790000000000001</c:v>
                </c:pt>
                <c:pt idx="3836">
                  <c:v>0.12793000000000002</c:v>
                </c:pt>
                <c:pt idx="3837">
                  <c:v>0.12798000000000001</c:v>
                </c:pt>
                <c:pt idx="3838">
                  <c:v>0.12802000000000002</c:v>
                </c:pt>
                <c:pt idx="3839">
                  <c:v>0.12804000000000001</c:v>
                </c:pt>
                <c:pt idx="3840">
                  <c:v>0.12806000000000001</c:v>
                </c:pt>
                <c:pt idx="3841">
                  <c:v>0.12813000000000002</c:v>
                </c:pt>
                <c:pt idx="3842">
                  <c:v>0.12814</c:v>
                </c:pt>
                <c:pt idx="3843">
                  <c:v>0.12817000000000001</c:v>
                </c:pt>
                <c:pt idx="3844">
                  <c:v>0.12821000000000002</c:v>
                </c:pt>
                <c:pt idx="3845">
                  <c:v>0.12824000000000002</c:v>
                </c:pt>
                <c:pt idx="3846">
                  <c:v>0.12828000000000001</c:v>
                </c:pt>
                <c:pt idx="3847">
                  <c:v>0.12830000000000003</c:v>
                </c:pt>
                <c:pt idx="3848">
                  <c:v>0.12834000000000001</c:v>
                </c:pt>
                <c:pt idx="3849">
                  <c:v>0.12838000000000002</c:v>
                </c:pt>
                <c:pt idx="3850">
                  <c:v>0.12841000000000002</c:v>
                </c:pt>
                <c:pt idx="3851">
                  <c:v>0.12845000000000001</c:v>
                </c:pt>
                <c:pt idx="3852">
                  <c:v>0.12849000000000002</c:v>
                </c:pt>
                <c:pt idx="3853">
                  <c:v>0.12851000000000001</c:v>
                </c:pt>
                <c:pt idx="3854">
                  <c:v>0.12853000000000001</c:v>
                </c:pt>
                <c:pt idx="3855">
                  <c:v>0.12857000000000002</c:v>
                </c:pt>
                <c:pt idx="3856">
                  <c:v>0.12860000000000002</c:v>
                </c:pt>
                <c:pt idx="3857">
                  <c:v>0.12864</c:v>
                </c:pt>
                <c:pt idx="3858">
                  <c:v>0.12867000000000001</c:v>
                </c:pt>
                <c:pt idx="3859">
                  <c:v>0.12869</c:v>
                </c:pt>
                <c:pt idx="3860">
                  <c:v>0.12873000000000001</c:v>
                </c:pt>
                <c:pt idx="3861">
                  <c:v>0.12878000000000001</c:v>
                </c:pt>
                <c:pt idx="3862">
                  <c:v>0.12882000000000002</c:v>
                </c:pt>
                <c:pt idx="3863">
                  <c:v>0.12886</c:v>
                </c:pt>
                <c:pt idx="3864">
                  <c:v>0.12889</c:v>
                </c:pt>
                <c:pt idx="3865">
                  <c:v>0.12891000000000002</c:v>
                </c:pt>
                <c:pt idx="3866">
                  <c:v>0.12894</c:v>
                </c:pt>
                <c:pt idx="3867">
                  <c:v>0.12898000000000001</c:v>
                </c:pt>
                <c:pt idx="3868">
                  <c:v>0.12901000000000001</c:v>
                </c:pt>
                <c:pt idx="3869">
                  <c:v>0.12904000000000002</c:v>
                </c:pt>
                <c:pt idx="3870">
                  <c:v>0.12908</c:v>
                </c:pt>
                <c:pt idx="3871">
                  <c:v>0.12911</c:v>
                </c:pt>
                <c:pt idx="3872">
                  <c:v>0.12915000000000001</c:v>
                </c:pt>
                <c:pt idx="3873">
                  <c:v>0.12916000000000002</c:v>
                </c:pt>
                <c:pt idx="3874">
                  <c:v>0.12922</c:v>
                </c:pt>
                <c:pt idx="3875">
                  <c:v>0.12925</c:v>
                </c:pt>
                <c:pt idx="3876">
                  <c:v>0.12927000000000002</c:v>
                </c:pt>
                <c:pt idx="3877">
                  <c:v>0.12931000000000001</c:v>
                </c:pt>
                <c:pt idx="3878">
                  <c:v>0.12934000000000001</c:v>
                </c:pt>
                <c:pt idx="3879">
                  <c:v>0.12939000000000001</c:v>
                </c:pt>
                <c:pt idx="3880">
                  <c:v>0.12940000000000002</c:v>
                </c:pt>
                <c:pt idx="3881">
                  <c:v>0.12947</c:v>
                </c:pt>
                <c:pt idx="3882">
                  <c:v>0.12949000000000002</c:v>
                </c:pt>
                <c:pt idx="3883">
                  <c:v>0.12952000000000002</c:v>
                </c:pt>
                <c:pt idx="3884">
                  <c:v>0.12955</c:v>
                </c:pt>
                <c:pt idx="3885">
                  <c:v>0.12957000000000002</c:v>
                </c:pt>
                <c:pt idx="3886">
                  <c:v>0.12961</c:v>
                </c:pt>
                <c:pt idx="3887">
                  <c:v>0.12964000000000001</c:v>
                </c:pt>
                <c:pt idx="3888">
                  <c:v>0.12969</c:v>
                </c:pt>
                <c:pt idx="3889">
                  <c:v>0.12972</c:v>
                </c:pt>
                <c:pt idx="3890">
                  <c:v>0.12973000000000001</c:v>
                </c:pt>
                <c:pt idx="3891">
                  <c:v>0.12977000000000002</c:v>
                </c:pt>
                <c:pt idx="3892">
                  <c:v>0.12981000000000001</c:v>
                </c:pt>
                <c:pt idx="3893">
                  <c:v>0.12988000000000002</c:v>
                </c:pt>
                <c:pt idx="3894">
                  <c:v>0.12989000000000001</c:v>
                </c:pt>
                <c:pt idx="3895">
                  <c:v>0.12993000000000002</c:v>
                </c:pt>
                <c:pt idx="3896">
                  <c:v>0.12997</c:v>
                </c:pt>
                <c:pt idx="3897">
                  <c:v>0.13001000000000001</c:v>
                </c:pt>
                <c:pt idx="3898">
                  <c:v>0.13003000000000001</c:v>
                </c:pt>
                <c:pt idx="3899">
                  <c:v>0.13006000000000001</c:v>
                </c:pt>
                <c:pt idx="3900">
                  <c:v>0.13009000000000001</c:v>
                </c:pt>
                <c:pt idx="3901">
                  <c:v>0.13011</c:v>
                </c:pt>
                <c:pt idx="3902">
                  <c:v>0.13015000000000002</c:v>
                </c:pt>
                <c:pt idx="3903">
                  <c:v>0.13017000000000001</c:v>
                </c:pt>
                <c:pt idx="3904">
                  <c:v>0.13022</c:v>
                </c:pt>
                <c:pt idx="3905">
                  <c:v>0.13027000000000002</c:v>
                </c:pt>
                <c:pt idx="3906">
                  <c:v>0.13027000000000002</c:v>
                </c:pt>
                <c:pt idx="3907">
                  <c:v>0.1303</c:v>
                </c:pt>
                <c:pt idx="3908">
                  <c:v>0.13035000000000002</c:v>
                </c:pt>
                <c:pt idx="3909">
                  <c:v>0.13039000000000001</c:v>
                </c:pt>
                <c:pt idx="3910">
                  <c:v>0.13043000000000002</c:v>
                </c:pt>
                <c:pt idx="3911">
                  <c:v>0.13047</c:v>
                </c:pt>
                <c:pt idx="3912">
                  <c:v>0.13049000000000002</c:v>
                </c:pt>
                <c:pt idx="3913">
                  <c:v>0.13051000000000001</c:v>
                </c:pt>
                <c:pt idx="3914">
                  <c:v>0.13055</c:v>
                </c:pt>
                <c:pt idx="3915">
                  <c:v>0.13058</c:v>
                </c:pt>
                <c:pt idx="3916">
                  <c:v>0.13061</c:v>
                </c:pt>
                <c:pt idx="3917">
                  <c:v>0.13067000000000001</c:v>
                </c:pt>
                <c:pt idx="3918">
                  <c:v>0.13070000000000001</c:v>
                </c:pt>
                <c:pt idx="3919">
                  <c:v>0.13073000000000001</c:v>
                </c:pt>
                <c:pt idx="3920">
                  <c:v>0.13077000000000003</c:v>
                </c:pt>
                <c:pt idx="3921">
                  <c:v>0.13081000000000001</c:v>
                </c:pt>
                <c:pt idx="3922">
                  <c:v>0.13085000000000002</c:v>
                </c:pt>
                <c:pt idx="3923">
                  <c:v>0.13087000000000001</c:v>
                </c:pt>
                <c:pt idx="3924">
                  <c:v>0.13090000000000002</c:v>
                </c:pt>
                <c:pt idx="3925">
                  <c:v>0.13092000000000001</c:v>
                </c:pt>
                <c:pt idx="3926">
                  <c:v>0.13093000000000002</c:v>
                </c:pt>
                <c:pt idx="3927">
                  <c:v>0.13097</c:v>
                </c:pt>
                <c:pt idx="3928">
                  <c:v>0.13102000000000003</c:v>
                </c:pt>
                <c:pt idx="3929">
                  <c:v>0.13103000000000001</c:v>
                </c:pt>
                <c:pt idx="3930">
                  <c:v>0.13108</c:v>
                </c:pt>
                <c:pt idx="3931">
                  <c:v>0.13112000000000001</c:v>
                </c:pt>
                <c:pt idx="3932">
                  <c:v>0.13114000000000001</c:v>
                </c:pt>
                <c:pt idx="3933">
                  <c:v>0.13117000000000001</c:v>
                </c:pt>
                <c:pt idx="3934">
                  <c:v>0.13122</c:v>
                </c:pt>
                <c:pt idx="3935">
                  <c:v>0.13127000000000003</c:v>
                </c:pt>
                <c:pt idx="3936">
                  <c:v>0.1313</c:v>
                </c:pt>
                <c:pt idx="3937">
                  <c:v>0.13134000000000001</c:v>
                </c:pt>
                <c:pt idx="3938">
                  <c:v>0.13136</c:v>
                </c:pt>
                <c:pt idx="3939">
                  <c:v>0.13139000000000001</c:v>
                </c:pt>
                <c:pt idx="3940">
                  <c:v>0.13145000000000001</c:v>
                </c:pt>
                <c:pt idx="3941">
                  <c:v>0.13147</c:v>
                </c:pt>
                <c:pt idx="3942">
                  <c:v>0.13153000000000001</c:v>
                </c:pt>
                <c:pt idx="3943">
                  <c:v>0.13155</c:v>
                </c:pt>
                <c:pt idx="3944">
                  <c:v>0.13157000000000002</c:v>
                </c:pt>
                <c:pt idx="3945">
                  <c:v>0.13161</c:v>
                </c:pt>
                <c:pt idx="3946">
                  <c:v>0.13164000000000001</c:v>
                </c:pt>
                <c:pt idx="3947">
                  <c:v>0.13167000000000001</c:v>
                </c:pt>
                <c:pt idx="3948">
                  <c:v>0.13172</c:v>
                </c:pt>
                <c:pt idx="3949">
                  <c:v>0.13175000000000001</c:v>
                </c:pt>
                <c:pt idx="3950">
                  <c:v>0.13177000000000003</c:v>
                </c:pt>
                <c:pt idx="3951">
                  <c:v>0.1318</c:v>
                </c:pt>
                <c:pt idx="3952">
                  <c:v>0.13182000000000002</c:v>
                </c:pt>
                <c:pt idx="3953">
                  <c:v>0.13189000000000001</c:v>
                </c:pt>
                <c:pt idx="3954">
                  <c:v>0.13191</c:v>
                </c:pt>
                <c:pt idx="3955">
                  <c:v>0.13194</c:v>
                </c:pt>
                <c:pt idx="3956">
                  <c:v>0.13197</c:v>
                </c:pt>
                <c:pt idx="3957">
                  <c:v>0.13199000000000002</c:v>
                </c:pt>
                <c:pt idx="3958">
                  <c:v>0.13203000000000001</c:v>
                </c:pt>
                <c:pt idx="3959">
                  <c:v>0.13208</c:v>
                </c:pt>
                <c:pt idx="3960">
                  <c:v>0.13212000000000002</c:v>
                </c:pt>
                <c:pt idx="3961">
                  <c:v>0.13214000000000001</c:v>
                </c:pt>
                <c:pt idx="3962">
                  <c:v>0.13217000000000001</c:v>
                </c:pt>
                <c:pt idx="3963">
                  <c:v>0.13220000000000001</c:v>
                </c:pt>
                <c:pt idx="3964">
                  <c:v>0.13223000000000001</c:v>
                </c:pt>
                <c:pt idx="3965">
                  <c:v>0.13224000000000002</c:v>
                </c:pt>
                <c:pt idx="3966">
                  <c:v>0.13228000000000001</c:v>
                </c:pt>
                <c:pt idx="3967">
                  <c:v>0.13232000000000002</c:v>
                </c:pt>
                <c:pt idx="3968">
                  <c:v>0.13233</c:v>
                </c:pt>
                <c:pt idx="3969">
                  <c:v>0.13239000000000001</c:v>
                </c:pt>
                <c:pt idx="3970">
                  <c:v>0.13242000000000001</c:v>
                </c:pt>
                <c:pt idx="3971">
                  <c:v>0.13248000000000001</c:v>
                </c:pt>
                <c:pt idx="3972">
                  <c:v>0.13250000000000001</c:v>
                </c:pt>
                <c:pt idx="3973">
                  <c:v>0.13253000000000001</c:v>
                </c:pt>
                <c:pt idx="3974">
                  <c:v>0.13258</c:v>
                </c:pt>
                <c:pt idx="3975">
                  <c:v>0.13261000000000001</c:v>
                </c:pt>
                <c:pt idx="3976">
                  <c:v>0.13264000000000001</c:v>
                </c:pt>
                <c:pt idx="3977">
                  <c:v>0.13266</c:v>
                </c:pt>
                <c:pt idx="3978">
                  <c:v>0.13272</c:v>
                </c:pt>
                <c:pt idx="3979">
                  <c:v>0.13273000000000001</c:v>
                </c:pt>
                <c:pt idx="3980">
                  <c:v>0.13278000000000001</c:v>
                </c:pt>
                <c:pt idx="3981">
                  <c:v>0.13278000000000001</c:v>
                </c:pt>
                <c:pt idx="3982">
                  <c:v>0.13283</c:v>
                </c:pt>
                <c:pt idx="3983">
                  <c:v>0.13286000000000001</c:v>
                </c:pt>
                <c:pt idx="3984">
                  <c:v>0.13289000000000001</c:v>
                </c:pt>
                <c:pt idx="3985">
                  <c:v>0.13294</c:v>
                </c:pt>
                <c:pt idx="3986">
                  <c:v>0.13296000000000002</c:v>
                </c:pt>
                <c:pt idx="3987">
                  <c:v>0.13300000000000001</c:v>
                </c:pt>
                <c:pt idx="3988">
                  <c:v>0.13305</c:v>
                </c:pt>
                <c:pt idx="3989">
                  <c:v>0.13308</c:v>
                </c:pt>
                <c:pt idx="3990">
                  <c:v>0.13313000000000003</c:v>
                </c:pt>
                <c:pt idx="3991">
                  <c:v>0.13313000000000003</c:v>
                </c:pt>
                <c:pt idx="3992">
                  <c:v>0.13318000000000002</c:v>
                </c:pt>
                <c:pt idx="3993">
                  <c:v>0.13319</c:v>
                </c:pt>
                <c:pt idx="3994">
                  <c:v>0.13324000000000003</c:v>
                </c:pt>
                <c:pt idx="3995">
                  <c:v>0.13326000000000002</c:v>
                </c:pt>
                <c:pt idx="3996">
                  <c:v>0.13331000000000001</c:v>
                </c:pt>
                <c:pt idx="3997">
                  <c:v>0.13331000000000001</c:v>
                </c:pt>
                <c:pt idx="3998">
                  <c:v>0.13336000000000001</c:v>
                </c:pt>
                <c:pt idx="3999">
                  <c:v>0.13339000000000001</c:v>
                </c:pt>
                <c:pt idx="4000">
                  <c:v>0.13341</c:v>
                </c:pt>
                <c:pt idx="4001">
                  <c:v>0.13348000000000002</c:v>
                </c:pt>
                <c:pt idx="4002">
                  <c:v>0.13350000000000001</c:v>
                </c:pt>
                <c:pt idx="4003">
                  <c:v>0.13352</c:v>
                </c:pt>
                <c:pt idx="4004">
                  <c:v>0.13356000000000001</c:v>
                </c:pt>
                <c:pt idx="4005">
                  <c:v>0.13360000000000002</c:v>
                </c:pt>
                <c:pt idx="4006">
                  <c:v>0.13362000000000002</c:v>
                </c:pt>
                <c:pt idx="4007">
                  <c:v>0.13366</c:v>
                </c:pt>
                <c:pt idx="4008">
                  <c:v>0.13368000000000002</c:v>
                </c:pt>
                <c:pt idx="4009">
                  <c:v>0.13372000000000001</c:v>
                </c:pt>
                <c:pt idx="4010">
                  <c:v>0.13376000000000002</c:v>
                </c:pt>
                <c:pt idx="4011">
                  <c:v>0.1338</c:v>
                </c:pt>
                <c:pt idx="4012">
                  <c:v>0.13382000000000002</c:v>
                </c:pt>
                <c:pt idx="4013">
                  <c:v>0.13385000000000002</c:v>
                </c:pt>
                <c:pt idx="4014">
                  <c:v>0.13386000000000001</c:v>
                </c:pt>
                <c:pt idx="4015">
                  <c:v>0.13390000000000002</c:v>
                </c:pt>
                <c:pt idx="4016">
                  <c:v>0.13393000000000002</c:v>
                </c:pt>
                <c:pt idx="4017">
                  <c:v>0.13397000000000001</c:v>
                </c:pt>
                <c:pt idx="4018">
                  <c:v>0.13398000000000002</c:v>
                </c:pt>
                <c:pt idx="4019">
                  <c:v>0.13404000000000002</c:v>
                </c:pt>
                <c:pt idx="4020">
                  <c:v>0.13407000000000002</c:v>
                </c:pt>
                <c:pt idx="4021">
                  <c:v>0.13410000000000002</c:v>
                </c:pt>
                <c:pt idx="4022">
                  <c:v>0.13417000000000001</c:v>
                </c:pt>
                <c:pt idx="4023">
                  <c:v>0.13420000000000001</c:v>
                </c:pt>
                <c:pt idx="4024">
                  <c:v>0.13423000000000002</c:v>
                </c:pt>
                <c:pt idx="4025">
                  <c:v>0.13427</c:v>
                </c:pt>
                <c:pt idx="4026">
                  <c:v>0.13432000000000002</c:v>
                </c:pt>
                <c:pt idx="4027">
                  <c:v>0.13432000000000002</c:v>
                </c:pt>
                <c:pt idx="4028">
                  <c:v>0.13437000000000002</c:v>
                </c:pt>
                <c:pt idx="4029">
                  <c:v>0.13437000000000002</c:v>
                </c:pt>
                <c:pt idx="4030">
                  <c:v>0.13440000000000002</c:v>
                </c:pt>
                <c:pt idx="4031">
                  <c:v>0.13444</c:v>
                </c:pt>
                <c:pt idx="4032">
                  <c:v>0.13448000000000002</c:v>
                </c:pt>
                <c:pt idx="4033">
                  <c:v>0.13451000000000002</c:v>
                </c:pt>
                <c:pt idx="4034">
                  <c:v>0.13453000000000001</c:v>
                </c:pt>
                <c:pt idx="4035">
                  <c:v>0.13455</c:v>
                </c:pt>
                <c:pt idx="4036">
                  <c:v>0.13457000000000002</c:v>
                </c:pt>
                <c:pt idx="4037">
                  <c:v>0.13462000000000002</c:v>
                </c:pt>
                <c:pt idx="4038">
                  <c:v>0.13465000000000002</c:v>
                </c:pt>
                <c:pt idx="4039">
                  <c:v>0.13473000000000002</c:v>
                </c:pt>
                <c:pt idx="4040">
                  <c:v>0.13472000000000001</c:v>
                </c:pt>
                <c:pt idx="4041">
                  <c:v>0.13475000000000001</c:v>
                </c:pt>
                <c:pt idx="4042">
                  <c:v>0.13478000000000001</c:v>
                </c:pt>
                <c:pt idx="4043">
                  <c:v>0.13483000000000001</c:v>
                </c:pt>
                <c:pt idx="4044">
                  <c:v>0.13486000000000001</c:v>
                </c:pt>
                <c:pt idx="4045">
                  <c:v>0.13489000000000001</c:v>
                </c:pt>
                <c:pt idx="4046">
                  <c:v>0.13494</c:v>
                </c:pt>
                <c:pt idx="4047">
                  <c:v>0.13497000000000001</c:v>
                </c:pt>
                <c:pt idx="4048">
                  <c:v>0.13500000000000001</c:v>
                </c:pt>
                <c:pt idx="4049">
                  <c:v>0.13505</c:v>
                </c:pt>
                <c:pt idx="4050">
                  <c:v>0.13509000000000002</c:v>
                </c:pt>
                <c:pt idx="4051">
                  <c:v>0.13512000000000002</c:v>
                </c:pt>
                <c:pt idx="4052">
                  <c:v>0.13515000000000002</c:v>
                </c:pt>
                <c:pt idx="4053">
                  <c:v>0.13519</c:v>
                </c:pt>
                <c:pt idx="4054">
                  <c:v>0.13524</c:v>
                </c:pt>
                <c:pt idx="4055">
                  <c:v>0.13527</c:v>
                </c:pt>
                <c:pt idx="4056">
                  <c:v>0.13529000000000002</c:v>
                </c:pt>
                <c:pt idx="4057">
                  <c:v>0.13532000000000002</c:v>
                </c:pt>
                <c:pt idx="4058">
                  <c:v>0.13536000000000001</c:v>
                </c:pt>
                <c:pt idx="4059">
                  <c:v>0.13539000000000001</c:v>
                </c:pt>
                <c:pt idx="4060">
                  <c:v>0.13541</c:v>
                </c:pt>
                <c:pt idx="4061">
                  <c:v>0.13547000000000001</c:v>
                </c:pt>
                <c:pt idx="4062">
                  <c:v>0.13551000000000002</c:v>
                </c:pt>
                <c:pt idx="4063">
                  <c:v>0.13551000000000002</c:v>
                </c:pt>
                <c:pt idx="4064">
                  <c:v>0.13554000000000002</c:v>
                </c:pt>
                <c:pt idx="4065">
                  <c:v>0.13558000000000001</c:v>
                </c:pt>
                <c:pt idx="4066">
                  <c:v>0.13562000000000002</c:v>
                </c:pt>
                <c:pt idx="4067">
                  <c:v>0.13566</c:v>
                </c:pt>
                <c:pt idx="4068">
                  <c:v>0.13570000000000002</c:v>
                </c:pt>
                <c:pt idx="4069">
                  <c:v>0.13572000000000001</c:v>
                </c:pt>
                <c:pt idx="4070">
                  <c:v>0.13574</c:v>
                </c:pt>
                <c:pt idx="4071">
                  <c:v>0.13578000000000001</c:v>
                </c:pt>
                <c:pt idx="4072">
                  <c:v>0.13584000000000002</c:v>
                </c:pt>
                <c:pt idx="4073">
                  <c:v>0.13585</c:v>
                </c:pt>
                <c:pt idx="4074">
                  <c:v>0.13588</c:v>
                </c:pt>
                <c:pt idx="4075">
                  <c:v>0.13594000000000001</c:v>
                </c:pt>
                <c:pt idx="4076">
                  <c:v>0.13597000000000001</c:v>
                </c:pt>
                <c:pt idx="4077">
                  <c:v>0.13600000000000001</c:v>
                </c:pt>
                <c:pt idx="4078">
                  <c:v>0.13602</c:v>
                </c:pt>
                <c:pt idx="4079">
                  <c:v>0.13606000000000001</c:v>
                </c:pt>
                <c:pt idx="4080">
                  <c:v>0.13608000000000001</c:v>
                </c:pt>
                <c:pt idx="4081">
                  <c:v>0.1361</c:v>
                </c:pt>
                <c:pt idx="4082">
                  <c:v>0.13616</c:v>
                </c:pt>
                <c:pt idx="4083">
                  <c:v>0.13620000000000002</c:v>
                </c:pt>
                <c:pt idx="4084">
                  <c:v>0.13624</c:v>
                </c:pt>
                <c:pt idx="4085">
                  <c:v>0.13626000000000002</c:v>
                </c:pt>
                <c:pt idx="4086">
                  <c:v>0.13629000000000002</c:v>
                </c:pt>
                <c:pt idx="4087">
                  <c:v>0.13633000000000001</c:v>
                </c:pt>
                <c:pt idx="4088">
                  <c:v>0.13637000000000002</c:v>
                </c:pt>
                <c:pt idx="4089">
                  <c:v>0.13640000000000002</c:v>
                </c:pt>
                <c:pt idx="4090">
                  <c:v>0.13644000000000001</c:v>
                </c:pt>
                <c:pt idx="4091">
                  <c:v>0.13647000000000001</c:v>
                </c:pt>
                <c:pt idx="4092">
                  <c:v>0.13650000000000001</c:v>
                </c:pt>
                <c:pt idx="4093">
                  <c:v>0.13651000000000002</c:v>
                </c:pt>
                <c:pt idx="4094">
                  <c:v>0.13653000000000001</c:v>
                </c:pt>
                <c:pt idx="4095">
                  <c:v>0.13656000000000001</c:v>
                </c:pt>
                <c:pt idx="4096">
                  <c:v>0.13662000000000002</c:v>
                </c:pt>
                <c:pt idx="4097">
                  <c:v>0.13667000000000001</c:v>
                </c:pt>
                <c:pt idx="4098">
                  <c:v>0.13670000000000002</c:v>
                </c:pt>
                <c:pt idx="4099">
                  <c:v>0.13676000000000002</c:v>
                </c:pt>
                <c:pt idx="4100">
                  <c:v>0.13678000000000001</c:v>
                </c:pt>
                <c:pt idx="4101">
                  <c:v>0.13681000000000001</c:v>
                </c:pt>
                <c:pt idx="4102">
                  <c:v>0.13683000000000001</c:v>
                </c:pt>
                <c:pt idx="4103">
                  <c:v>0.13687000000000002</c:v>
                </c:pt>
                <c:pt idx="4104">
                  <c:v>0.13690000000000002</c:v>
                </c:pt>
                <c:pt idx="4105">
                  <c:v>0.13693000000000002</c:v>
                </c:pt>
                <c:pt idx="4106">
                  <c:v>0.13695000000000002</c:v>
                </c:pt>
                <c:pt idx="4107">
                  <c:v>0.13697000000000001</c:v>
                </c:pt>
                <c:pt idx="4108">
                  <c:v>0.13700000000000001</c:v>
                </c:pt>
                <c:pt idx="4109">
                  <c:v>0.13705000000000001</c:v>
                </c:pt>
                <c:pt idx="4110">
                  <c:v>0.13709000000000002</c:v>
                </c:pt>
                <c:pt idx="4111">
                  <c:v>0.13711000000000001</c:v>
                </c:pt>
                <c:pt idx="4112">
                  <c:v>0.13715000000000002</c:v>
                </c:pt>
                <c:pt idx="4113">
                  <c:v>0.13717000000000001</c:v>
                </c:pt>
                <c:pt idx="4114">
                  <c:v>0.13721</c:v>
                </c:pt>
                <c:pt idx="4115">
                  <c:v>0.13725000000000001</c:v>
                </c:pt>
                <c:pt idx="4116">
                  <c:v>0.13728000000000001</c:v>
                </c:pt>
                <c:pt idx="4117">
                  <c:v>0.13731000000000002</c:v>
                </c:pt>
                <c:pt idx="4118">
                  <c:v>0.13733000000000001</c:v>
                </c:pt>
                <c:pt idx="4119">
                  <c:v>0.13737000000000002</c:v>
                </c:pt>
                <c:pt idx="4120">
                  <c:v>0.13740000000000002</c:v>
                </c:pt>
                <c:pt idx="4121">
                  <c:v>0.13744000000000001</c:v>
                </c:pt>
                <c:pt idx="4122">
                  <c:v>0.13747000000000001</c:v>
                </c:pt>
                <c:pt idx="4123">
                  <c:v>0.13751000000000002</c:v>
                </c:pt>
                <c:pt idx="4124">
                  <c:v>0.13754000000000002</c:v>
                </c:pt>
                <c:pt idx="4125">
                  <c:v>0.13757000000000003</c:v>
                </c:pt>
                <c:pt idx="4126">
                  <c:v>0.13763</c:v>
                </c:pt>
                <c:pt idx="4127">
                  <c:v>0.13765000000000002</c:v>
                </c:pt>
                <c:pt idx="4128">
                  <c:v>0.13770000000000002</c:v>
                </c:pt>
                <c:pt idx="4129">
                  <c:v>0.13773000000000002</c:v>
                </c:pt>
                <c:pt idx="4130">
                  <c:v>0.13777</c:v>
                </c:pt>
                <c:pt idx="4131">
                  <c:v>0.13779000000000002</c:v>
                </c:pt>
                <c:pt idx="4132">
                  <c:v>0.13782000000000003</c:v>
                </c:pt>
                <c:pt idx="4133">
                  <c:v>0.13785</c:v>
                </c:pt>
                <c:pt idx="4134">
                  <c:v>0.13788</c:v>
                </c:pt>
                <c:pt idx="4135">
                  <c:v>0.13792000000000001</c:v>
                </c:pt>
                <c:pt idx="4136">
                  <c:v>0.13794000000000001</c:v>
                </c:pt>
                <c:pt idx="4137">
                  <c:v>0.13798000000000002</c:v>
                </c:pt>
                <c:pt idx="4138">
                  <c:v>0.13798000000000002</c:v>
                </c:pt>
                <c:pt idx="4139">
                  <c:v>0.13802</c:v>
                </c:pt>
                <c:pt idx="4140">
                  <c:v>0.13806000000000002</c:v>
                </c:pt>
                <c:pt idx="4141">
                  <c:v>0.1381</c:v>
                </c:pt>
                <c:pt idx="4142">
                  <c:v>0.13814000000000001</c:v>
                </c:pt>
                <c:pt idx="4143">
                  <c:v>0.13816000000000001</c:v>
                </c:pt>
                <c:pt idx="4144">
                  <c:v>0.13822000000000001</c:v>
                </c:pt>
                <c:pt idx="4145">
                  <c:v>0.13823000000000002</c:v>
                </c:pt>
                <c:pt idx="4146">
                  <c:v>0.13828000000000001</c:v>
                </c:pt>
                <c:pt idx="4147">
                  <c:v>0.13832</c:v>
                </c:pt>
                <c:pt idx="4148">
                  <c:v>0.13836000000000001</c:v>
                </c:pt>
                <c:pt idx="4149">
                  <c:v>0.13840000000000002</c:v>
                </c:pt>
                <c:pt idx="4150">
                  <c:v>0.13843000000000003</c:v>
                </c:pt>
                <c:pt idx="4151">
                  <c:v>0.13847000000000001</c:v>
                </c:pt>
                <c:pt idx="4152">
                  <c:v>0.13849</c:v>
                </c:pt>
                <c:pt idx="4153">
                  <c:v>0.13852</c:v>
                </c:pt>
                <c:pt idx="4154">
                  <c:v>0.13855000000000001</c:v>
                </c:pt>
                <c:pt idx="4155">
                  <c:v>0.13858000000000001</c:v>
                </c:pt>
                <c:pt idx="4156">
                  <c:v>0.13865000000000002</c:v>
                </c:pt>
                <c:pt idx="4157">
                  <c:v>0.13867000000000002</c:v>
                </c:pt>
                <c:pt idx="4158">
                  <c:v>0.13870000000000002</c:v>
                </c:pt>
                <c:pt idx="4159">
                  <c:v>0.13872000000000001</c:v>
                </c:pt>
                <c:pt idx="4160">
                  <c:v>0.13877</c:v>
                </c:pt>
                <c:pt idx="4161">
                  <c:v>0.13880000000000001</c:v>
                </c:pt>
                <c:pt idx="4162">
                  <c:v>0.13882</c:v>
                </c:pt>
                <c:pt idx="4163">
                  <c:v>0.13885</c:v>
                </c:pt>
                <c:pt idx="4164">
                  <c:v>0.13888</c:v>
                </c:pt>
                <c:pt idx="4165">
                  <c:v>0.13893000000000003</c:v>
                </c:pt>
                <c:pt idx="4166">
                  <c:v>0.13896</c:v>
                </c:pt>
                <c:pt idx="4167">
                  <c:v>0.13899</c:v>
                </c:pt>
                <c:pt idx="4168">
                  <c:v>0.13902</c:v>
                </c:pt>
                <c:pt idx="4169">
                  <c:v>0.13906000000000002</c:v>
                </c:pt>
                <c:pt idx="4170">
                  <c:v>0.13906000000000002</c:v>
                </c:pt>
                <c:pt idx="4171">
                  <c:v>0.1391</c:v>
                </c:pt>
                <c:pt idx="4172">
                  <c:v>0.13916000000000001</c:v>
                </c:pt>
                <c:pt idx="4173">
                  <c:v>0.13915000000000002</c:v>
                </c:pt>
                <c:pt idx="4174">
                  <c:v>0.13920000000000002</c:v>
                </c:pt>
                <c:pt idx="4175">
                  <c:v>0.13923000000000002</c:v>
                </c:pt>
                <c:pt idx="4176">
                  <c:v>0.13927</c:v>
                </c:pt>
                <c:pt idx="4177">
                  <c:v>0.13927</c:v>
                </c:pt>
                <c:pt idx="4178">
                  <c:v>0.13934000000000002</c:v>
                </c:pt>
                <c:pt idx="4179">
                  <c:v>0.13937000000000002</c:v>
                </c:pt>
                <c:pt idx="4180">
                  <c:v>0.13939000000000001</c:v>
                </c:pt>
                <c:pt idx="4181">
                  <c:v>0.13944000000000001</c:v>
                </c:pt>
                <c:pt idx="4182">
                  <c:v>0.13949</c:v>
                </c:pt>
                <c:pt idx="4183">
                  <c:v>0.13955000000000001</c:v>
                </c:pt>
                <c:pt idx="4184">
                  <c:v>0.13958000000000001</c:v>
                </c:pt>
                <c:pt idx="4185">
                  <c:v>0.13961000000000001</c:v>
                </c:pt>
                <c:pt idx="4186">
                  <c:v>0.13964000000000001</c:v>
                </c:pt>
                <c:pt idx="4187">
                  <c:v>0.13968</c:v>
                </c:pt>
                <c:pt idx="4188">
                  <c:v>0.13970000000000002</c:v>
                </c:pt>
                <c:pt idx="4189">
                  <c:v>0.13975000000000001</c:v>
                </c:pt>
                <c:pt idx="4190">
                  <c:v>0.13977000000000001</c:v>
                </c:pt>
                <c:pt idx="4191">
                  <c:v>0.13979000000000003</c:v>
                </c:pt>
                <c:pt idx="4192">
                  <c:v>0.13981000000000002</c:v>
                </c:pt>
                <c:pt idx="4193">
                  <c:v>0.13986000000000001</c:v>
                </c:pt>
                <c:pt idx="4194">
                  <c:v>0.13987000000000002</c:v>
                </c:pt>
                <c:pt idx="4195">
                  <c:v>0.13992000000000002</c:v>
                </c:pt>
                <c:pt idx="4196">
                  <c:v>0.13995000000000002</c:v>
                </c:pt>
                <c:pt idx="4197">
                  <c:v>0.13999</c:v>
                </c:pt>
                <c:pt idx="4198">
                  <c:v>0.14000000000000001</c:v>
                </c:pt>
                <c:pt idx="4199">
                  <c:v>0.14006000000000002</c:v>
                </c:pt>
                <c:pt idx="4200">
                  <c:v>0.14009000000000002</c:v>
                </c:pt>
                <c:pt idx="4201">
                  <c:v>0.14009000000000002</c:v>
                </c:pt>
                <c:pt idx="4202">
                  <c:v>0.14013</c:v>
                </c:pt>
                <c:pt idx="4203">
                  <c:v>0.14016000000000001</c:v>
                </c:pt>
                <c:pt idx="4204">
                  <c:v>0.14020000000000002</c:v>
                </c:pt>
                <c:pt idx="4205">
                  <c:v>0.14023000000000002</c:v>
                </c:pt>
                <c:pt idx="4206">
                  <c:v>0.14027000000000001</c:v>
                </c:pt>
                <c:pt idx="4207">
                  <c:v>0.14030000000000001</c:v>
                </c:pt>
                <c:pt idx="4208">
                  <c:v>0.14033000000000001</c:v>
                </c:pt>
                <c:pt idx="4209">
                  <c:v>0.14035</c:v>
                </c:pt>
                <c:pt idx="4210">
                  <c:v>0.14039000000000001</c:v>
                </c:pt>
                <c:pt idx="4211">
                  <c:v>0.14042000000000002</c:v>
                </c:pt>
                <c:pt idx="4212">
                  <c:v>0.14049</c:v>
                </c:pt>
                <c:pt idx="4213">
                  <c:v>0.14052000000000001</c:v>
                </c:pt>
                <c:pt idx="4214">
                  <c:v>0.14056000000000002</c:v>
                </c:pt>
                <c:pt idx="4215">
                  <c:v>0.1406</c:v>
                </c:pt>
                <c:pt idx="4216">
                  <c:v>0.14061000000000001</c:v>
                </c:pt>
                <c:pt idx="4217">
                  <c:v>0.14065000000000003</c:v>
                </c:pt>
                <c:pt idx="4218">
                  <c:v>0.14070000000000002</c:v>
                </c:pt>
                <c:pt idx="4219">
                  <c:v>0.14073000000000002</c:v>
                </c:pt>
                <c:pt idx="4220">
                  <c:v>0.14076000000000002</c:v>
                </c:pt>
                <c:pt idx="4221">
                  <c:v>0.14079</c:v>
                </c:pt>
                <c:pt idx="4222">
                  <c:v>0.14082</c:v>
                </c:pt>
                <c:pt idx="4223">
                  <c:v>0.14086000000000001</c:v>
                </c:pt>
                <c:pt idx="4224">
                  <c:v>0.14088000000000001</c:v>
                </c:pt>
                <c:pt idx="4225">
                  <c:v>0.14092000000000002</c:v>
                </c:pt>
                <c:pt idx="4226">
                  <c:v>0.14096</c:v>
                </c:pt>
                <c:pt idx="4227">
                  <c:v>0.14099</c:v>
                </c:pt>
                <c:pt idx="4228">
                  <c:v>0.14102000000000001</c:v>
                </c:pt>
                <c:pt idx="4229">
                  <c:v>0.14105000000000001</c:v>
                </c:pt>
                <c:pt idx="4230">
                  <c:v>0.14108000000000001</c:v>
                </c:pt>
                <c:pt idx="4231">
                  <c:v>0.14111000000000001</c:v>
                </c:pt>
                <c:pt idx="4232">
                  <c:v>0.14114000000000002</c:v>
                </c:pt>
                <c:pt idx="4233">
                  <c:v>0.14117000000000002</c:v>
                </c:pt>
                <c:pt idx="4234">
                  <c:v>0.14121</c:v>
                </c:pt>
                <c:pt idx="4235">
                  <c:v>0.14125000000000001</c:v>
                </c:pt>
                <c:pt idx="4236">
                  <c:v>0.14129</c:v>
                </c:pt>
                <c:pt idx="4237">
                  <c:v>0.14132</c:v>
                </c:pt>
                <c:pt idx="4238">
                  <c:v>0.14137000000000002</c:v>
                </c:pt>
                <c:pt idx="4239">
                  <c:v>0.14139000000000002</c:v>
                </c:pt>
                <c:pt idx="4240">
                  <c:v>0.14142000000000002</c:v>
                </c:pt>
                <c:pt idx="4241">
                  <c:v>0.14147000000000001</c:v>
                </c:pt>
                <c:pt idx="4242">
                  <c:v>0.14148000000000002</c:v>
                </c:pt>
                <c:pt idx="4243">
                  <c:v>0.14151000000000002</c:v>
                </c:pt>
                <c:pt idx="4244">
                  <c:v>0.14154</c:v>
                </c:pt>
                <c:pt idx="4245">
                  <c:v>0.1416</c:v>
                </c:pt>
                <c:pt idx="4246">
                  <c:v>0.1416</c:v>
                </c:pt>
                <c:pt idx="4247">
                  <c:v>0.14165000000000003</c:v>
                </c:pt>
                <c:pt idx="4248">
                  <c:v>0.14169000000000001</c:v>
                </c:pt>
                <c:pt idx="4249">
                  <c:v>0.14173000000000002</c:v>
                </c:pt>
                <c:pt idx="4250">
                  <c:v>0.14175000000000001</c:v>
                </c:pt>
                <c:pt idx="4251">
                  <c:v>0.14179</c:v>
                </c:pt>
                <c:pt idx="4252">
                  <c:v>0.14183000000000001</c:v>
                </c:pt>
                <c:pt idx="4253">
                  <c:v>0.14186000000000001</c:v>
                </c:pt>
                <c:pt idx="4254">
                  <c:v>0.14189000000000002</c:v>
                </c:pt>
                <c:pt idx="4255">
                  <c:v>0.14191000000000001</c:v>
                </c:pt>
                <c:pt idx="4256">
                  <c:v>0.14194000000000001</c:v>
                </c:pt>
                <c:pt idx="4257">
                  <c:v>0.14196</c:v>
                </c:pt>
                <c:pt idx="4258">
                  <c:v>0.14201000000000003</c:v>
                </c:pt>
                <c:pt idx="4259">
                  <c:v>0.14203000000000002</c:v>
                </c:pt>
                <c:pt idx="4260">
                  <c:v>0.14207</c:v>
                </c:pt>
                <c:pt idx="4261">
                  <c:v>0.14209000000000002</c:v>
                </c:pt>
                <c:pt idx="4262">
                  <c:v>0.14214000000000002</c:v>
                </c:pt>
                <c:pt idx="4263">
                  <c:v>0.14216000000000001</c:v>
                </c:pt>
                <c:pt idx="4264">
                  <c:v>0.14219000000000001</c:v>
                </c:pt>
                <c:pt idx="4265">
                  <c:v>0.14223000000000002</c:v>
                </c:pt>
                <c:pt idx="4266">
                  <c:v>0.14228000000000002</c:v>
                </c:pt>
                <c:pt idx="4267">
                  <c:v>0.14231000000000002</c:v>
                </c:pt>
                <c:pt idx="4268">
                  <c:v>0.14237000000000002</c:v>
                </c:pt>
                <c:pt idx="4269">
                  <c:v>0.14239000000000002</c:v>
                </c:pt>
                <c:pt idx="4270">
                  <c:v>0.14243</c:v>
                </c:pt>
                <c:pt idx="4271">
                  <c:v>0.14245000000000002</c:v>
                </c:pt>
                <c:pt idx="4272">
                  <c:v>0.14250000000000002</c:v>
                </c:pt>
                <c:pt idx="4273">
                  <c:v>0.14251000000000003</c:v>
                </c:pt>
                <c:pt idx="4274">
                  <c:v>0.14253000000000002</c:v>
                </c:pt>
                <c:pt idx="4275">
                  <c:v>0.14257</c:v>
                </c:pt>
                <c:pt idx="4276">
                  <c:v>0.14259000000000002</c:v>
                </c:pt>
                <c:pt idx="4277">
                  <c:v>0.14264000000000002</c:v>
                </c:pt>
                <c:pt idx="4278">
                  <c:v>0.14267000000000002</c:v>
                </c:pt>
                <c:pt idx="4279">
                  <c:v>0.14269000000000001</c:v>
                </c:pt>
                <c:pt idx="4280">
                  <c:v>0.14273000000000002</c:v>
                </c:pt>
                <c:pt idx="4281">
                  <c:v>0.14277000000000001</c:v>
                </c:pt>
                <c:pt idx="4282">
                  <c:v>0.14280000000000001</c:v>
                </c:pt>
                <c:pt idx="4283">
                  <c:v>0.14282</c:v>
                </c:pt>
                <c:pt idx="4284">
                  <c:v>0.14289000000000002</c:v>
                </c:pt>
                <c:pt idx="4285">
                  <c:v>0.14291000000000001</c:v>
                </c:pt>
                <c:pt idx="4286">
                  <c:v>0.14296</c:v>
                </c:pt>
                <c:pt idx="4287">
                  <c:v>0.14298000000000002</c:v>
                </c:pt>
                <c:pt idx="4288">
                  <c:v>0.14301000000000003</c:v>
                </c:pt>
                <c:pt idx="4289">
                  <c:v>0.14302000000000001</c:v>
                </c:pt>
                <c:pt idx="4290">
                  <c:v>0.14308000000000001</c:v>
                </c:pt>
                <c:pt idx="4291">
                  <c:v>0.14311000000000001</c:v>
                </c:pt>
                <c:pt idx="4292">
                  <c:v>0.14314000000000002</c:v>
                </c:pt>
                <c:pt idx="4293">
                  <c:v>0.14318</c:v>
                </c:pt>
                <c:pt idx="4294">
                  <c:v>0.14321</c:v>
                </c:pt>
                <c:pt idx="4295">
                  <c:v>0.14324000000000001</c:v>
                </c:pt>
                <c:pt idx="4296">
                  <c:v>0.14327000000000001</c:v>
                </c:pt>
                <c:pt idx="4297">
                  <c:v>0.14329</c:v>
                </c:pt>
                <c:pt idx="4298">
                  <c:v>0.14334000000000002</c:v>
                </c:pt>
                <c:pt idx="4299">
                  <c:v>0.14336000000000002</c:v>
                </c:pt>
                <c:pt idx="4300">
                  <c:v>0.1434</c:v>
                </c:pt>
                <c:pt idx="4301">
                  <c:v>0.14345000000000002</c:v>
                </c:pt>
                <c:pt idx="4302">
                  <c:v>0.14347000000000001</c:v>
                </c:pt>
                <c:pt idx="4303">
                  <c:v>0.14349000000000001</c:v>
                </c:pt>
                <c:pt idx="4304">
                  <c:v>0.14354</c:v>
                </c:pt>
                <c:pt idx="4305">
                  <c:v>0.14356000000000002</c:v>
                </c:pt>
                <c:pt idx="4306">
                  <c:v>0.14360000000000001</c:v>
                </c:pt>
                <c:pt idx="4307">
                  <c:v>0.14366000000000001</c:v>
                </c:pt>
                <c:pt idx="4308">
                  <c:v>0.14367000000000002</c:v>
                </c:pt>
                <c:pt idx="4309">
                  <c:v>0.14371</c:v>
                </c:pt>
                <c:pt idx="4310">
                  <c:v>0.14376</c:v>
                </c:pt>
                <c:pt idx="4311">
                  <c:v>0.14379</c:v>
                </c:pt>
                <c:pt idx="4312">
                  <c:v>0.14383000000000001</c:v>
                </c:pt>
                <c:pt idx="4313">
                  <c:v>0.14386000000000002</c:v>
                </c:pt>
                <c:pt idx="4314">
                  <c:v>0.14391000000000001</c:v>
                </c:pt>
                <c:pt idx="4315">
                  <c:v>0.14392000000000002</c:v>
                </c:pt>
                <c:pt idx="4316">
                  <c:v>0.14393</c:v>
                </c:pt>
                <c:pt idx="4317">
                  <c:v>0.14398000000000002</c:v>
                </c:pt>
                <c:pt idx="4318">
                  <c:v>0.14400000000000002</c:v>
                </c:pt>
                <c:pt idx="4319">
                  <c:v>0.14403000000000002</c:v>
                </c:pt>
                <c:pt idx="4320">
                  <c:v>0.14406000000000002</c:v>
                </c:pt>
                <c:pt idx="4321">
                  <c:v>0.14411000000000002</c:v>
                </c:pt>
                <c:pt idx="4322">
                  <c:v>0.14416000000000001</c:v>
                </c:pt>
                <c:pt idx="4323">
                  <c:v>0.14417000000000002</c:v>
                </c:pt>
                <c:pt idx="4324">
                  <c:v>0.14422000000000001</c:v>
                </c:pt>
                <c:pt idx="4325">
                  <c:v>0.14427000000000001</c:v>
                </c:pt>
                <c:pt idx="4326">
                  <c:v>0.14430000000000001</c:v>
                </c:pt>
                <c:pt idx="4327">
                  <c:v>0.14431000000000002</c:v>
                </c:pt>
                <c:pt idx="4328">
                  <c:v>0.14437000000000003</c:v>
                </c:pt>
                <c:pt idx="4329">
                  <c:v>0.14441000000000001</c:v>
                </c:pt>
                <c:pt idx="4330">
                  <c:v>0.14443</c:v>
                </c:pt>
                <c:pt idx="4331">
                  <c:v>0.14445000000000002</c:v>
                </c:pt>
                <c:pt idx="4332">
                  <c:v>0.14449000000000001</c:v>
                </c:pt>
                <c:pt idx="4333">
                  <c:v>0.14452000000000001</c:v>
                </c:pt>
                <c:pt idx="4334">
                  <c:v>0.14456000000000002</c:v>
                </c:pt>
                <c:pt idx="4335">
                  <c:v>0.14459000000000002</c:v>
                </c:pt>
                <c:pt idx="4336">
                  <c:v>0.14461000000000002</c:v>
                </c:pt>
                <c:pt idx="4337">
                  <c:v>0.14467000000000002</c:v>
                </c:pt>
                <c:pt idx="4338">
                  <c:v>0.14470000000000002</c:v>
                </c:pt>
                <c:pt idx="4339">
                  <c:v>0.14471000000000001</c:v>
                </c:pt>
                <c:pt idx="4340">
                  <c:v>0.14473000000000003</c:v>
                </c:pt>
                <c:pt idx="4341">
                  <c:v>0.14477000000000001</c:v>
                </c:pt>
                <c:pt idx="4342">
                  <c:v>0.14481000000000002</c:v>
                </c:pt>
                <c:pt idx="4343">
                  <c:v>0.14485000000000001</c:v>
                </c:pt>
                <c:pt idx="4344">
                  <c:v>0.14487</c:v>
                </c:pt>
                <c:pt idx="4345">
                  <c:v>0.14494000000000001</c:v>
                </c:pt>
                <c:pt idx="4346">
                  <c:v>0.14495000000000002</c:v>
                </c:pt>
                <c:pt idx="4347">
                  <c:v>0.14500000000000002</c:v>
                </c:pt>
                <c:pt idx="4348">
                  <c:v>0.14503000000000002</c:v>
                </c:pt>
                <c:pt idx="4349">
                  <c:v>0.14505000000000001</c:v>
                </c:pt>
                <c:pt idx="4350">
                  <c:v>0.14510000000000001</c:v>
                </c:pt>
                <c:pt idx="4351">
                  <c:v>0.14511000000000002</c:v>
                </c:pt>
                <c:pt idx="4352">
                  <c:v>0.14514000000000002</c:v>
                </c:pt>
                <c:pt idx="4353">
                  <c:v>0.14517000000000002</c:v>
                </c:pt>
                <c:pt idx="4354">
                  <c:v>0.14521000000000001</c:v>
                </c:pt>
                <c:pt idx="4355">
                  <c:v>0.14523000000000003</c:v>
                </c:pt>
                <c:pt idx="4356">
                  <c:v>0.14526</c:v>
                </c:pt>
                <c:pt idx="4357">
                  <c:v>0.14531000000000002</c:v>
                </c:pt>
                <c:pt idx="4358">
                  <c:v>0.14535000000000001</c:v>
                </c:pt>
                <c:pt idx="4359">
                  <c:v>0.1454</c:v>
                </c:pt>
                <c:pt idx="4360">
                  <c:v>0.14543</c:v>
                </c:pt>
                <c:pt idx="4361">
                  <c:v>0.14545000000000002</c:v>
                </c:pt>
                <c:pt idx="4362">
                  <c:v>0.14551</c:v>
                </c:pt>
                <c:pt idx="4363">
                  <c:v>0.14555000000000001</c:v>
                </c:pt>
                <c:pt idx="4364">
                  <c:v>0.14557</c:v>
                </c:pt>
                <c:pt idx="4365">
                  <c:v>0.14559000000000002</c:v>
                </c:pt>
                <c:pt idx="4366">
                  <c:v>0.14562</c:v>
                </c:pt>
                <c:pt idx="4367">
                  <c:v>0.14565</c:v>
                </c:pt>
                <c:pt idx="4368">
                  <c:v>0.14566000000000001</c:v>
                </c:pt>
                <c:pt idx="4369">
                  <c:v>0.14572000000000002</c:v>
                </c:pt>
                <c:pt idx="4370">
                  <c:v>0.14572000000000002</c:v>
                </c:pt>
                <c:pt idx="4371">
                  <c:v>0.14578000000000002</c:v>
                </c:pt>
                <c:pt idx="4372">
                  <c:v>0.14579</c:v>
                </c:pt>
                <c:pt idx="4373">
                  <c:v>0.14584000000000003</c:v>
                </c:pt>
                <c:pt idx="4374">
                  <c:v>0.14585000000000001</c:v>
                </c:pt>
                <c:pt idx="4375">
                  <c:v>0.1459</c:v>
                </c:pt>
                <c:pt idx="4376">
                  <c:v>0.14593</c:v>
                </c:pt>
                <c:pt idx="4377">
                  <c:v>0.14598</c:v>
                </c:pt>
                <c:pt idx="4378">
                  <c:v>0.14601</c:v>
                </c:pt>
                <c:pt idx="4379">
                  <c:v>0.14603000000000002</c:v>
                </c:pt>
                <c:pt idx="4380">
                  <c:v>0.14607000000000001</c:v>
                </c:pt>
                <c:pt idx="4381">
                  <c:v>0.14611000000000002</c:v>
                </c:pt>
                <c:pt idx="4382">
                  <c:v>0.14617000000000002</c:v>
                </c:pt>
                <c:pt idx="4383">
                  <c:v>0.14620000000000002</c:v>
                </c:pt>
                <c:pt idx="4384">
                  <c:v>0.14625000000000002</c:v>
                </c:pt>
                <c:pt idx="4385">
                  <c:v>0.14629</c:v>
                </c:pt>
                <c:pt idx="4386">
                  <c:v>0.14630000000000001</c:v>
                </c:pt>
                <c:pt idx="4387">
                  <c:v>0.14632000000000001</c:v>
                </c:pt>
                <c:pt idx="4388">
                  <c:v>0.14635000000000001</c:v>
                </c:pt>
                <c:pt idx="4389">
                  <c:v>0.14639000000000002</c:v>
                </c:pt>
                <c:pt idx="4390">
                  <c:v>0.14642000000000002</c:v>
                </c:pt>
                <c:pt idx="4391">
                  <c:v>0.14647000000000002</c:v>
                </c:pt>
                <c:pt idx="4392">
                  <c:v>0.14651</c:v>
                </c:pt>
                <c:pt idx="4393">
                  <c:v>0.14654</c:v>
                </c:pt>
                <c:pt idx="4394">
                  <c:v>0.14657000000000001</c:v>
                </c:pt>
                <c:pt idx="4395">
                  <c:v>0.14660000000000001</c:v>
                </c:pt>
                <c:pt idx="4396">
                  <c:v>0.14664000000000002</c:v>
                </c:pt>
                <c:pt idx="4397">
                  <c:v>0.14668</c:v>
                </c:pt>
                <c:pt idx="4398">
                  <c:v>0.14672000000000002</c:v>
                </c:pt>
                <c:pt idx="4399">
                  <c:v>0.14674000000000001</c:v>
                </c:pt>
                <c:pt idx="4400">
                  <c:v>0.14676</c:v>
                </c:pt>
                <c:pt idx="4401">
                  <c:v>0.14680000000000001</c:v>
                </c:pt>
                <c:pt idx="4402">
                  <c:v>0.14680000000000001</c:v>
                </c:pt>
                <c:pt idx="4403">
                  <c:v>0.14683000000000002</c:v>
                </c:pt>
                <c:pt idx="4404">
                  <c:v>0.14685000000000001</c:v>
                </c:pt>
                <c:pt idx="4405">
                  <c:v>0.14689000000000002</c:v>
                </c:pt>
                <c:pt idx="4406">
                  <c:v>0.14693000000000001</c:v>
                </c:pt>
                <c:pt idx="4407">
                  <c:v>0.14697000000000002</c:v>
                </c:pt>
                <c:pt idx="4408">
                  <c:v>0.14701</c:v>
                </c:pt>
                <c:pt idx="4409">
                  <c:v>0.14704</c:v>
                </c:pt>
                <c:pt idx="4410">
                  <c:v>0.14708000000000002</c:v>
                </c:pt>
                <c:pt idx="4411">
                  <c:v>0.14712</c:v>
                </c:pt>
                <c:pt idx="4412">
                  <c:v>0.14713000000000001</c:v>
                </c:pt>
                <c:pt idx="4413">
                  <c:v>0.14718000000000001</c:v>
                </c:pt>
                <c:pt idx="4414">
                  <c:v>0.14723</c:v>
                </c:pt>
                <c:pt idx="4415">
                  <c:v>0.14726</c:v>
                </c:pt>
                <c:pt idx="4416">
                  <c:v>0.14728000000000002</c:v>
                </c:pt>
                <c:pt idx="4417">
                  <c:v>0.14731000000000002</c:v>
                </c:pt>
                <c:pt idx="4418">
                  <c:v>0.14735000000000001</c:v>
                </c:pt>
                <c:pt idx="4419">
                  <c:v>0.14739000000000002</c:v>
                </c:pt>
                <c:pt idx="4420">
                  <c:v>0.14743000000000001</c:v>
                </c:pt>
                <c:pt idx="4421">
                  <c:v>0.14745000000000003</c:v>
                </c:pt>
                <c:pt idx="4422">
                  <c:v>0.14751</c:v>
                </c:pt>
                <c:pt idx="4423">
                  <c:v>0.14752000000000001</c:v>
                </c:pt>
                <c:pt idx="4424">
                  <c:v>0.14756000000000002</c:v>
                </c:pt>
                <c:pt idx="4425">
                  <c:v>0.14760000000000001</c:v>
                </c:pt>
                <c:pt idx="4426">
                  <c:v>0.14763000000000001</c:v>
                </c:pt>
                <c:pt idx="4427">
                  <c:v>0.14766000000000001</c:v>
                </c:pt>
                <c:pt idx="4428">
                  <c:v>0.14771000000000001</c:v>
                </c:pt>
                <c:pt idx="4429">
                  <c:v>0.14773</c:v>
                </c:pt>
                <c:pt idx="4430">
                  <c:v>0.14778000000000002</c:v>
                </c:pt>
                <c:pt idx="4431">
                  <c:v>0.14780000000000001</c:v>
                </c:pt>
                <c:pt idx="4432">
                  <c:v>0.14784</c:v>
                </c:pt>
                <c:pt idx="4433">
                  <c:v>0.14786000000000002</c:v>
                </c:pt>
                <c:pt idx="4434">
                  <c:v>0.14791000000000001</c:v>
                </c:pt>
                <c:pt idx="4435">
                  <c:v>0.14792000000000002</c:v>
                </c:pt>
                <c:pt idx="4436">
                  <c:v>0.14795000000000003</c:v>
                </c:pt>
                <c:pt idx="4437">
                  <c:v>0.14798</c:v>
                </c:pt>
                <c:pt idx="4438">
                  <c:v>0.14802000000000001</c:v>
                </c:pt>
                <c:pt idx="4439">
                  <c:v>0.14803000000000002</c:v>
                </c:pt>
                <c:pt idx="4440">
                  <c:v>0.14806000000000002</c:v>
                </c:pt>
                <c:pt idx="4441">
                  <c:v>0.14810000000000001</c:v>
                </c:pt>
                <c:pt idx="4442">
                  <c:v>0.14815</c:v>
                </c:pt>
                <c:pt idx="4443">
                  <c:v>0.14819000000000002</c:v>
                </c:pt>
                <c:pt idx="4444">
                  <c:v>0.14822000000000002</c:v>
                </c:pt>
                <c:pt idx="4445">
                  <c:v>0.14826</c:v>
                </c:pt>
                <c:pt idx="4446">
                  <c:v>0.14829000000000001</c:v>
                </c:pt>
                <c:pt idx="4447">
                  <c:v>0.14831000000000003</c:v>
                </c:pt>
                <c:pt idx="4448">
                  <c:v>0.14834</c:v>
                </c:pt>
                <c:pt idx="4449">
                  <c:v>0.14839000000000002</c:v>
                </c:pt>
                <c:pt idx="4450">
                  <c:v>0.14843000000000001</c:v>
                </c:pt>
                <c:pt idx="4451">
                  <c:v>0.14845</c:v>
                </c:pt>
                <c:pt idx="4452">
                  <c:v>0.14847000000000002</c:v>
                </c:pt>
                <c:pt idx="4453">
                  <c:v>0.14853000000000002</c:v>
                </c:pt>
                <c:pt idx="4454">
                  <c:v>0.14854000000000001</c:v>
                </c:pt>
                <c:pt idx="4455">
                  <c:v>0.14858000000000002</c:v>
                </c:pt>
                <c:pt idx="4456">
                  <c:v>0.14861000000000002</c:v>
                </c:pt>
                <c:pt idx="4457">
                  <c:v>0.14864000000000002</c:v>
                </c:pt>
                <c:pt idx="4458">
                  <c:v>0.14869000000000002</c:v>
                </c:pt>
                <c:pt idx="4459">
                  <c:v>0.14871000000000001</c:v>
                </c:pt>
                <c:pt idx="4460">
                  <c:v>0.14873</c:v>
                </c:pt>
                <c:pt idx="4461">
                  <c:v>0.14876</c:v>
                </c:pt>
                <c:pt idx="4462">
                  <c:v>0.14882000000000001</c:v>
                </c:pt>
                <c:pt idx="4463">
                  <c:v>0.14886000000000002</c:v>
                </c:pt>
                <c:pt idx="4464">
                  <c:v>0.14889000000000002</c:v>
                </c:pt>
                <c:pt idx="4465">
                  <c:v>0.14893000000000001</c:v>
                </c:pt>
                <c:pt idx="4466">
                  <c:v>0.14896000000000001</c:v>
                </c:pt>
                <c:pt idx="4467">
                  <c:v>0.14899000000000001</c:v>
                </c:pt>
                <c:pt idx="4468">
                  <c:v>0.14903000000000002</c:v>
                </c:pt>
                <c:pt idx="4469">
                  <c:v>0.14906000000000003</c:v>
                </c:pt>
                <c:pt idx="4470">
                  <c:v>0.14908000000000002</c:v>
                </c:pt>
                <c:pt idx="4471">
                  <c:v>0.14912</c:v>
                </c:pt>
                <c:pt idx="4472">
                  <c:v>0.14915</c:v>
                </c:pt>
                <c:pt idx="4473">
                  <c:v>0.14917000000000002</c:v>
                </c:pt>
                <c:pt idx="4474">
                  <c:v>0.14923</c:v>
                </c:pt>
                <c:pt idx="4475">
                  <c:v>0.14924000000000001</c:v>
                </c:pt>
                <c:pt idx="4476">
                  <c:v>0.14929000000000001</c:v>
                </c:pt>
                <c:pt idx="4477">
                  <c:v>0.14931000000000003</c:v>
                </c:pt>
                <c:pt idx="4478">
                  <c:v>0.14934</c:v>
                </c:pt>
                <c:pt idx="4479">
                  <c:v>0.14935000000000001</c:v>
                </c:pt>
                <c:pt idx="4480">
                  <c:v>0.14939000000000002</c:v>
                </c:pt>
                <c:pt idx="4481">
                  <c:v>0.14945</c:v>
                </c:pt>
                <c:pt idx="4482">
                  <c:v>0.14949000000000001</c:v>
                </c:pt>
                <c:pt idx="4483">
                  <c:v>0.14953000000000002</c:v>
                </c:pt>
                <c:pt idx="4484">
                  <c:v>0.14956</c:v>
                </c:pt>
                <c:pt idx="4485">
                  <c:v>0.14962</c:v>
                </c:pt>
                <c:pt idx="4486">
                  <c:v>0.14963000000000001</c:v>
                </c:pt>
                <c:pt idx="4487">
                  <c:v>0.14966000000000002</c:v>
                </c:pt>
                <c:pt idx="4488">
                  <c:v>0.14969000000000002</c:v>
                </c:pt>
                <c:pt idx="4489">
                  <c:v>0.14973</c:v>
                </c:pt>
                <c:pt idx="4490">
                  <c:v>0.14976</c:v>
                </c:pt>
                <c:pt idx="4491">
                  <c:v>0.14979000000000001</c:v>
                </c:pt>
                <c:pt idx="4492">
                  <c:v>0.14982000000000001</c:v>
                </c:pt>
                <c:pt idx="4493">
                  <c:v>0.14985000000000001</c:v>
                </c:pt>
                <c:pt idx="4494">
                  <c:v>0.14990000000000001</c:v>
                </c:pt>
                <c:pt idx="4495">
                  <c:v>0.14992000000000003</c:v>
                </c:pt>
                <c:pt idx="4496">
                  <c:v>0.14995</c:v>
                </c:pt>
                <c:pt idx="4497">
                  <c:v>0.14999000000000001</c:v>
                </c:pt>
                <c:pt idx="4498">
                  <c:v>0.15003000000000002</c:v>
                </c:pt>
                <c:pt idx="4499">
                  <c:v>0.15006</c:v>
                </c:pt>
                <c:pt idx="4500">
                  <c:v>0.15010000000000001</c:v>
                </c:pt>
                <c:pt idx="4501">
                  <c:v>0.15011000000000002</c:v>
                </c:pt>
                <c:pt idx="4502">
                  <c:v>0.15015000000000001</c:v>
                </c:pt>
                <c:pt idx="4503">
                  <c:v>0.15017000000000003</c:v>
                </c:pt>
                <c:pt idx="4504">
                  <c:v>0.15019000000000002</c:v>
                </c:pt>
                <c:pt idx="4505">
                  <c:v>0.15024000000000001</c:v>
                </c:pt>
                <c:pt idx="4506">
                  <c:v>0.15027000000000001</c:v>
                </c:pt>
                <c:pt idx="4507">
                  <c:v>0.15031</c:v>
                </c:pt>
                <c:pt idx="4508">
                  <c:v>0.15034</c:v>
                </c:pt>
                <c:pt idx="4509">
                  <c:v>0.15039000000000002</c:v>
                </c:pt>
                <c:pt idx="4510">
                  <c:v>0.15043000000000001</c:v>
                </c:pt>
                <c:pt idx="4511">
                  <c:v>0.15045</c:v>
                </c:pt>
                <c:pt idx="4512">
                  <c:v>0.15051</c:v>
                </c:pt>
                <c:pt idx="4513">
                  <c:v>0.15053000000000002</c:v>
                </c:pt>
                <c:pt idx="4514">
                  <c:v>0.15056</c:v>
                </c:pt>
                <c:pt idx="4515">
                  <c:v>0.15059</c:v>
                </c:pt>
                <c:pt idx="4516">
                  <c:v>0.15061000000000002</c:v>
                </c:pt>
                <c:pt idx="4517">
                  <c:v>0.15063000000000001</c:v>
                </c:pt>
                <c:pt idx="4518">
                  <c:v>0.15069000000000002</c:v>
                </c:pt>
                <c:pt idx="4519">
                  <c:v>0.1507</c:v>
                </c:pt>
                <c:pt idx="4520">
                  <c:v>0.15075000000000002</c:v>
                </c:pt>
                <c:pt idx="4521">
                  <c:v>0.15078000000000003</c:v>
                </c:pt>
                <c:pt idx="4522">
                  <c:v>0.15083000000000002</c:v>
                </c:pt>
                <c:pt idx="4523">
                  <c:v>0.15082000000000001</c:v>
                </c:pt>
                <c:pt idx="4524">
                  <c:v>0.15089000000000002</c:v>
                </c:pt>
                <c:pt idx="4525">
                  <c:v>0.15091000000000002</c:v>
                </c:pt>
                <c:pt idx="4526">
                  <c:v>0.15094000000000002</c:v>
                </c:pt>
                <c:pt idx="4527">
                  <c:v>0.15098</c:v>
                </c:pt>
                <c:pt idx="4528">
                  <c:v>0.15100000000000002</c:v>
                </c:pt>
                <c:pt idx="4529">
                  <c:v>0.15103000000000003</c:v>
                </c:pt>
                <c:pt idx="4530">
                  <c:v>0.15109</c:v>
                </c:pt>
                <c:pt idx="4531">
                  <c:v>0.15111000000000002</c:v>
                </c:pt>
                <c:pt idx="4532">
                  <c:v>0.15115000000000001</c:v>
                </c:pt>
                <c:pt idx="4533">
                  <c:v>0.15118000000000001</c:v>
                </c:pt>
                <c:pt idx="4534">
                  <c:v>0.15123</c:v>
                </c:pt>
                <c:pt idx="4535">
                  <c:v>0.15124000000000001</c:v>
                </c:pt>
                <c:pt idx="4536">
                  <c:v>0.15129000000000001</c:v>
                </c:pt>
                <c:pt idx="4537">
                  <c:v>0.15131</c:v>
                </c:pt>
                <c:pt idx="4538">
                  <c:v>0.15133000000000002</c:v>
                </c:pt>
                <c:pt idx="4539">
                  <c:v>0.15136000000000002</c:v>
                </c:pt>
                <c:pt idx="4540">
                  <c:v>0.15140000000000001</c:v>
                </c:pt>
                <c:pt idx="4541">
                  <c:v>0.15143000000000001</c:v>
                </c:pt>
                <c:pt idx="4542">
                  <c:v>0.15146000000000001</c:v>
                </c:pt>
                <c:pt idx="4543">
                  <c:v>0.15151000000000001</c:v>
                </c:pt>
                <c:pt idx="4544">
                  <c:v>0.15153000000000003</c:v>
                </c:pt>
                <c:pt idx="4545">
                  <c:v>0.15158000000000002</c:v>
                </c:pt>
                <c:pt idx="4546">
                  <c:v>0.15163000000000001</c:v>
                </c:pt>
                <c:pt idx="4547">
                  <c:v>0.15165000000000001</c:v>
                </c:pt>
                <c:pt idx="4548">
                  <c:v>0.15168000000000001</c:v>
                </c:pt>
                <c:pt idx="4549">
                  <c:v>0.15173</c:v>
                </c:pt>
                <c:pt idx="4550">
                  <c:v>0.15177000000000002</c:v>
                </c:pt>
                <c:pt idx="4551">
                  <c:v>0.15178000000000003</c:v>
                </c:pt>
                <c:pt idx="4552">
                  <c:v>0.15182000000000001</c:v>
                </c:pt>
                <c:pt idx="4553">
                  <c:v>0.15185000000000001</c:v>
                </c:pt>
                <c:pt idx="4554">
                  <c:v>0.15189000000000002</c:v>
                </c:pt>
                <c:pt idx="4555">
                  <c:v>0.15193000000000001</c:v>
                </c:pt>
                <c:pt idx="4556">
                  <c:v>0.15197000000000002</c:v>
                </c:pt>
                <c:pt idx="4557">
                  <c:v>0.15203</c:v>
                </c:pt>
                <c:pt idx="4558">
                  <c:v>0.15204000000000001</c:v>
                </c:pt>
                <c:pt idx="4559">
                  <c:v>0.15205000000000002</c:v>
                </c:pt>
                <c:pt idx="4560">
                  <c:v>0.15210000000000001</c:v>
                </c:pt>
                <c:pt idx="4561">
                  <c:v>0.15212000000000001</c:v>
                </c:pt>
                <c:pt idx="4562">
                  <c:v>0.15215000000000001</c:v>
                </c:pt>
                <c:pt idx="4563">
                  <c:v>0.15217</c:v>
                </c:pt>
                <c:pt idx="4564">
                  <c:v>0.1522</c:v>
                </c:pt>
                <c:pt idx="4565">
                  <c:v>0.15223</c:v>
                </c:pt>
                <c:pt idx="4566">
                  <c:v>0.15228</c:v>
                </c:pt>
                <c:pt idx="4567">
                  <c:v>0.15230000000000002</c:v>
                </c:pt>
                <c:pt idx="4568">
                  <c:v>0.15234</c:v>
                </c:pt>
                <c:pt idx="4569">
                  <c:v>0.15238000000000002</c:v>
                </c:pt>
                <c:pt idx="4570">
                  <c:v>0.15239000000000003</c:v>
                </c:pt>
                <c:pt idx="4571">
                  <c:v>0.15243000000000001</c:v>
                </c:pt>
                <c:pt idx="4572">
                  <c:v>0.15247000000000002</c:v>
                </c:pt>
                <c:pt idx="4573">
                  <c:v>0.15250000000000002</c:v>
                </c:pt>
                <c:pt idx="4574">
                  <c:v>0.15254000000000001</c:v>
                </c:pt>
                <c:pt idx="4575">
                  <c:v>0.15258000000000002</c:v>
                </c:pt>
                <c:pt idx="4576">
                  <c:v>0.15264000000000003</c:v>
                </c:pt>
                <c:pt idx="4577">
                  <c:v>0.15266000000000002</c:v>
                </c:pt>
                <c:pt idx="4578">
                  <c:v>0.15268000000000001</c:v>
                </c:pt>
                <c:pt idx="4579">
                  <c:v>0.1527</c:v>
                </c:pt>
                <c:pt idx="4580">
                  <c:v>0.15274000000000001</c:v>
                </c:pt>
                <c:pt idx="4581">
                  <c:v>0.15277000000000002</c:v>
                </c:pt>
                <c:pt idx="4582">
                  <c:v>0.15283000000000002</c:v>
                </c:pt>
                <c:pt idx="4583">
                  <c:v>0.15287000000000001</c:v>
                </c:pt>
                <c:pt idx="4584">
                  <c:v>0.15289000000000003</c:v>
                </c:pt>
                <c:pt idx="4585">
                  <c:v>0.15291000000000002</c:v>
                </c:pt>
                <c:pt idx="4586">
                  <c:v>0.15295</c:v>
                </c:pt>
                <c:pt idx="4587">
                  <c:v>0.15301000000000001</c:v>
                </c:pt>
                <c:pt idx="4588">
                  <c:v>0.15304000000000001</c:v>
                </c:pt>
                <c:pt idx="4589">
                  <c:v>0.15306</c:v>
                </c:pt>
                <c:pt idx="4590">
                  <c:v>0.15310000000000001</c:v>
                </c:pt>
                <c:pt idx="4591">
                  <c:v>0.15313000000000002</c:v>
                </c:pt>
                <c:pt idx="4592">
                  <c:v>0.15316000000000002</c:v>
                </c:pt>
                <c:pt idx="4593">
                  <c:v>0.15318000000000001</c:v>
                </c:pt>
                <c:pt idx="4594">
                  <c:v>0.15325000000000003</c:v>
                </c:pt>
                <c:pt idx="4595">
                  <c:v>0.15328</c:v>
                </c:pt>
                <c:pt idx="4596">
                  <c:v>0.15329000000000001</c:v>
                </c:pt>
                <c:pt idx="4597">
                  <c:v>0.15332000000000001</c:v>
                </c:pt>
                <c:pt idx="4598">
                  <c:v>0.15333000000000002</c:v>
                </c:pt>
                <c:pt idx="4599">
                  <c:v>0.15337000000000001</c:v>
                </c:pt>
                <c:pt idx="4600">
                  <c:v>0.15340000000000001</c:v>
                </c:pt>
                <c:pt idx="4601">
                  <c:v>0.15344000000000002</c:v>
                </c:pt>
                <c:pt idx="4602">
                  <c:v>0.15347000000000002</c:v>
                </c:pt>
                <c:pt idx="4603">
                  <c:v>0.15351000000000001</c:v>
                </c:pt>
                <c:pt idx="4604">
                  <c:v>0.15357000000000001</c:v>
                </c:pt>
                <c:pt idx="4605">
                  <c:v>0.15359</c:v>
                </c:pt>
                <c:pt idx="4606">
                  <c:v>0.15362000000000001</c:v>
                </c:pt>
                <c:pt idx="4607">
                  <c:v>0.15368000000000001</c:v>
                </c:pt>
                <c:pt idx="4608">
                  <c:v>0.15369000000000002</c:v>
                </c:pt>
                <c:pt idx="4609">
                  <c:v>0.15374000000000002</c:v>
                </c:pt>
                <c:pt idx="4610">
                  <c:v>0.15376000000000001</c:v>
                </c:pt>
                <c:pt idx="4611">
                  <c:v>0.15378</c:v>
                </c:pt>
                <c:pt idx="4612">
                  <c:v>0.15382000000000001</c:v>
                </c:pt>
                <c:pt idx="4613">
                  <c:v>0.15386000000000002</c:v>
                </c:pt>
                <c:pt idx="4614">
                  <c:v>0.15387000000000001</c:v>
                </c:pt>
                <c:pt idx="4615">
                  <c:v>0.15390000000000001</c:v>
                </c:pt>
                <c:pt idx="4616">
                  <c:v>0.15395</c:v>
                </c:pt>
                <c:pt idx="4617">
                  <c:v>0.15399000000000002</c:v>
                </c:pt>
                <c:pt idx="4618">
                  <c:v>0.15402000000000002</c:v>
                </c:pt>
                <c:pt idx="4619">
                  <c:v>0.15406</c:v>
                </c:pt>
                <c:pt idx="4620">
                  <c:v>0.15410000000000001</c:v>
                </c:pt>
                <c:pt idx="4621">
                  <c:v>0.15412000000000001</c:v>
                </c:pt>
                <c:pt idx="4622">
                  <c:v>0.15416000000000002</c:v>
                </c:pt>
                <c:pt idx="4623">
                  <c:v>0.15418000000000001</c:v>
                </c:pt>
                <c:pt idx="4624">
                  <c:v>0.15422000000000002</c:v>
                </c:pt>
                <c:pt idx="4625">
                  <c:v>0.15426000000000001</c:v>
                </c:pt>
                <c:pt idx="4626">
                  <c:v>0.15431</c:v>
                </c:pt>
                <c:pt idx="4627">
                  <c:v>0.15433000000000002</c:v>
                </c:pt>
                <c:pt idx="4628">
                  <c:v>0.15436000000000002</c:v>
                </c:pt>
                <c:pt idx="4629">
                  <c:v>0.15437000000000001</c:v>
                </c:pt>
                <c:pt idx="4630">
                  <c:v>0.15440000000000001</c:v>
                </c:pt>
                <c:pt idx="4631">
                  <c:v>0.15444000000000002</c:v>
                </c:pt>
                <c:pt idx="4632">
                  <c:v>0.15448000000000001</c:v>
                </c:pt>
                <c:pt idx="4633">
                  <c:v>0.15453</c:v>
                </c:pt>
                <c:pt idx="4634">
                  <c:v>0.15456</c:v>
                </c:pt>
                <c:pt idx="4635">
                  <c:v>0.15459000000000001</c:v>
                </c:pt>
                <c:pt idx="4636">
                  <c:v>0.15463000000000002</c:v>
                </c:pt>
                <c:pt idx="4637">
                  <c:v>0.15466000000000002</c:v>
                </c:pt>
                <c:pt idx="4638">
                  <c:v>0.15471000000000001</c:v>
                </c:pt>
                <c:pt idx="4639">
                  <c:v>0.15473000000000001</c:v>
                </c:pt>
                <c:pt idx="4640">
                  <c:v>0.15472000000000002</c:v>
                </c:pt>
                <c:pt idx="4641">
                  <c:v>0.15477000000000002</c:v>
                </c:pt>
                <c:pt idx="4642">
                  <c:v>0.15484000000000001</c:v>
                </c:pt>
                <c:pt idx="4643">
                  <c:v>0.15486000000000003</c:v>
                </c:pt>
                <c:pt idx="4644">
                  <c:v>0.15490000000000001</c:v>
                </c:pt>
                <c:pt idx="4645">
                  <c:v>0.15493000000000001</c:v>
                </c:pt>
                <c:pt idx="4646">
                  <c:v>0.15496000000000001</c:v>
                </c:pt>
                <c:pt idx="4647">
                  <c:v>0.15498000000000001</c:v>
                </c:pt>
                <c:pt idx="4648">
                  <c:v>0.15502000000000002</c:v>
                </c:pt>
                <c:pt idx="4649">
                  <c:v>0.15504000000000001</c:v>
                </c:pt>
                <c:pt idx="4650">
                  <c:v>0.15506</c:v>
                </c:pt>
                <c:pt idx="4651">
                  <c:v>0.15511000000000003</c:v>
                </c:pt>
                <c:pt idx="4652">
                  <c:v>0.15512000000000001</c:v>
                </c:pt>
                <c:pt idx="4653">
                  <c:v>0.15517</c:v>
                </c:pt>
                <c:pt idx="4654">
                  <c:v>0.15521000000000001</c:v>
                </c:pt>
                <c:pt idx="4655">
                  <c:v>0.15528</c:v>
                </c:pt>
                <c:pt idx="4656">
                  <c:v>0.15531</c:v>
                </c:pt>
                <c:pt idx="4657">
                  <c:v>0.15533000000000002</c:v>
                </c:pt>
                <c:pt idx="4658">
                  <c:v>0.15534000000000001</c:v>
                </c:pt>
                <c:pt idx="4659">
                  <c:v>0.15538000000000002</c:v>
                </c:pt>
                <c:pt idx="4660">
                  <c:v>0.15542</c:v>
                </c:pt>
                <c:pt idx="4661">
                  <c:v>0.15542</c:v>
                </c:pt>
                <c:pt idx="4662">
                  <c:v>0.15549000000000002</c:v>
                </c:pt>
                <c:pt idx="4663">
                  <c:v>0.1555</c:v>
                </c:pt>
                <c:pt idx="4664">
                  <c:v>0.15554000000000001</c:v>
                </c:pt>
                <c:pt idx="4665">
                  <c:v>0.15556</c:v>
                </c:pt>
                <c:pt idx="4666">
                  <c:v>0.15560000000000002</c:v>
                </c:pt>
                <c:pt idx="4667">
                  <c:v>0.15563000000000002</c:v>
                </c:pt>
                <c:pt idx="4668">
                  <c:v>0.15566000000000002</c:v>
                </c:pt>
                <c:pt idx="4669">
                  <c:v>0.15571000000000002</c:v>
                </c:pt>
                <c:pt idx="4670">
                  <c:v>0.15575</c:v>
                </c:pt>
                <c:pt idx="4671">
                  <c:v>0.15580000000000002</c:v>
                </c:pt>
                <c:pt idx="4672">
                  <c:v>0.15585000000000002</c:v>
                </c:pt>
                <c:pt idx="4673">
                  <c:v>0.15587000000000001</c:v>
                </c:pt>
                <c:pt idx="4674">
                  <c:v>0.15589</c:v>
                </c:pt>
                <c:pt idx="4675">
                  <c:v>0.15594000000000002</c:v>
                </c:pt>
                <c:pt idx="4676">
                  <c:v>0.15597000000000003</c:v>
                </c:pt>
                <c:pt idx="4677">
                  <c:v>0.156</c:v>
                </c:pt>
                <c:pt idx="4678">
                  <c:v>0.15603</c:v>
                </c:pt>
                <c:pt idx="4679">
                  <c:v>0.15603</c:v>
                </c:pt>
                <c:pt idx="4680">
                  <c:v>0.15608000000000002</c:v>
                </c:pt>
                <c:pt idx="4681">
                  <c:v>0.15609000000000001</c:v>
                </c:pt>
                <c:pt idx="4682">
                  <c:v>0.15614</c:v>
                </c:pt>
                <c:pt idx="4683">
                  <c:v>0.15617</c:v>
                </c:pt>
                <c:pt idx="4684">
                  <c:v>0.15621000000000002</c:v>
                </c:pt>
                <c:pt idx="4685">
                  <c:v>0.15624000000000002</c:v>
                </c:pt>
                <c:pt idx="4686">
                  <c:v>0.15626000000000001</c:v>
                </c:pt>
                <c:pt idx="4687">
                  <c:v>0.15629000000000001</c:v>
                </c:pt>
                <c:pt idx="4688">
                  <c:v>0.15633000000000002</c:v>
                </c:pt>
                <c:pt idx="4689">
                  <c:v>0.15636</c:v>
                </c:pt>
                <c:pt idx="4690">
                  <c:v>0.15639</c:v>
                </c:pt>
                <c:pt idx="4691">
                  <c:v>0.15643000000000001</c:v>
                </c:pt>
                <c:pt idx="4692">
                  <c:v>0.15646000000000002</c:v>
                </c:pt>
                <c:pt idx="4693">
                  <c:v>0.15649000000000002</c:v>
                </c:pt>
                <c:pt idx="4694">
                  <c:v>0.15654000000000001</c:v>
                </c:pt>
                <c:pt idx="4695">
                  <c:v>0.15659000000000001</c:v>
                </c:pt>
                <c:pt idx="4696">
                  <c:v>0.15664</c:v>
                </c:pt>
                <c:pt idx="4697">
                  <c:v>0.15667</c:v>
                </c:pt>
                <c:pt idx="4698">
                  <c:v>0.15668000000000001</c:v>
                </c:pt>
                <c:pt idx="4699">
                  <c:v>0.15671000000000002</c:v>
                </c:pt>
                <c:pt idx="4700">
                  <c:v>0.15675</c:v>
                </c:pt>
                <c:pt idx="4701">
                  <c:v>0.15678</c:v>
                </c:pt>
                <c:pt idx="4702">
                  <c:v>0.15682000000000001</c:v>
                </c:pt>
                <c:pt idx="4703">
                  <c:v>0.15686</c:v>
                </c:pt>
                <c:pt idx="4704">
                  <c:v>0.15690000000000001</c:v>
                </c:pt>
                <c:pt idx="4705">
                  <c:v>0.15691000000000002</c:v>
                </c:pt>
                <c:pt idx="4706">
                  <c:v>0.15695000000000001</c:v>
                </c:pt>
                <c:pt idx="4707">
                  <c:v>0.15698000000000001</c:v>
                </c:pt>
                <c:pt idx="4708">
                  <c:v>0.15703</c:v>
                </c:pt>
                <c:pt idx="4709">
                  <c:v>0.15706000000000001</c:v>
                </c:pt>
                <c:pt idx="4710">
                  <c:v>0.15710000000000002</c:v>
                </c:pt>
                <c:pt idx="4711">
                  <c:v>0.15713000000000002</c:v>
                </c:pt>
                <c:pt idx="4712">
                  <c:v>0.15717</c:v>
                </c:pt>
                <c:pt idx="4713">
                  <c:v>0.15720000000000001</c:v>
                </c:pt>
                <c:pt idx="4714">
                  <c:v>0.15723000000000001</c:v>
                </c:pt>
                <c:pt idx="4715">
                  <c:v>0.15726000000000001</c:v>
                </c:pt>
                <c:pt idx="4716">
                  <c:v>0.15730000000000002</c:v>
                </c:pt>
                <c:pt idx="4717">
                  <c:v>0.15734000000000001</c:v>
                </c:pt>
                <c:pt idx="4718">
                  <c:v>0.15738000000000002</c:v>
                </c:pt>
                <c:pt idx="4719">
                  <c:v>0.15741000000000002</c:v>
                </c:pt>
                <c:pt idx="4720">
                  <c:v>0.15744000000000002</c:v>
                </c:pt>
                <c:pt idx="4721">
                  <c:v>0.15745000000000001</c:v>
                </c:pt>
                <c:pt idx="4722">
                  <c:v>0.15748000000000001</c:v>
                </c:pt>
                <c:pt idx="4723">
                  <c:v>0.15754000000000001</c:v>
                </c:pt>
                <c:pt idx="4724">
                  <c:v>0.15755000000000002</c:v>
                </c:pt>
                <c:pt idx="4725">
                  <c:v>0.15762000000000001</c:v>
                </c:pt>
                <c:pt idx="4726">
                  <c:v>0.15763000000000002</c:v>
                </c:pt>
                <c:pt idx="4727">
                  <c:v>0.15767</c:v>
                </c:pt>
                <c:pt idx="4728">
                  <c:v>0.15769000000000002</c:v>
                </c:pt>
                <c:pt idx="4729">
                  <c:v>0.15772</c:v>
                </c:pt>
                <c:pt idx="4730">
                  <c:v>0.15775</c:v>
                </c:pt>
                <c:pt idx="4731">
                  <c:v>0.15779000000000001</c:v>
                </c:pt>
                <c:pt idx="4732">
                  <c:v>0.15783000000000003</c:v>
                </c:pt>
                <c:pt idx="4733">
                  <c:v>0.15785000000000002</c:v>
                </c:pt>
                <c:pt idx="4734">
                  <c:v>0.15788000000000002</c:v>
                </c:pt>
                <c:pt idx="4735">
                  <c:v>0.15793000000000001</c:v>
                </c:pt>
                <c:pt idx="4736">
                  <c:v>0.15797</c:v>
                </c:pt>
                <c:pt idx="4737">
                  <c:v>0.15801000000000001</c:v>
                </c:pt>
                <c:pt idx="4738">
                  <c:v>0.15804000000000001</c:v>
                </c:pt>
                <c:pt idx="4739">
                  <c:v>0.15805000000000002</c:v>
                </c:pt>
                <c:pt idx="4740">
                  <c:v>0.15809000000000001</c:v>
                </c:pt>
                <c:pt idx="4741">
                  <c:v>0.15811</c:v>
                </c:pt>
                <c:pt idx="4742">
                  <c:v>0.15816000000000002</c:v>
                </c:pt>
                <c:pt idx="4743">
                  <c:v>0.15819000000000003</c:v>
                </c:pt>
                <c:pt idx="4744">
                  <c:v>0.15821000000000002</c:v>
                </c:pt>
                <c:pt idx="4745">
                  <c:v>0.15824000000000002</c:v>
                </c:pt>
                <c:pt idx="4746">
                  <c:v>0.15827000000000002</c:v>
                </c:pt>
                <c:pt idx="4747">
                  <c:v>0.15831000000000001</c:v>
                </c:pt>
                <c:pt idx="4748">
                  <c:v>0.15834000000000001</c:v>
                </c:pt>
                <c:pt idx="4749">
                  <c:v>0.15837000000000001</c:v>
                </c:pt>
                <c:pt idx="4750">
                  <c:v>0.15839</c:v>
                </c:pt>
                <c:pt idx="4751">
                  <c:v>0.15844000000000003</c:v>
                </c:pt>
                <c:pt idx="4752">
                  <c:v>0.15848000000000001</c:v>
                </c:pt>
                <c:pt idx="4753">
                  <c:v>0.1585</c:v>
                </c:pt>
                <c:pt idx="4754">
                  <c:v>0.15851000000000001</c:v>
                </c:pt>
                <c:pt idx="4755">
                  <c:v>0.15856000000000001</c:v>
                </c:pt>
                <c:pt idx="4756">
                  <c:v>0.15859000000000001</c:v>
                </c:pt>
                <c:pt idx="4757">
                  <c:v>0.15862000000000001</c:v>
                </c:pt>
                <c:pt idx="4758">
                  <c:v>0.15866000000000002</c:v>
                </c:pt>
                <c:pt idx="4759">
                  <c:v>0.15870000000000001</c:v>
                </c:pt>
                <c:pt idx="4760">
                  <c:v>0.15877000000000002</c:v>
                </c:pt>
                <c:pt idx="4761">
                  <c:v>0.15880000000000002</c:v>
                </c:pt>
                <c:pt idx="4762">
                  <c:v>0.15885000000000002</c:v>
                </c:pt>
                <c:pt idx="4763">
                  <c:v>0.15887000000000001</c:v>
                </c:pt>
                <c:pt idx="4764">
                  <c:v>0.15889</c:v>
                </c:pt>
                <c:pt idx="4765">
                  <c:v>0.15892000000000001</c:v>
                </c:pt>
                <c:pt idx="4766">
                  <c:v>0.15896000000000002</c:v>
                </c:pt>
                <c:pt idx="4767">
                  <c:v>0.15898000000000001</c:v>
                </c:pt>
                <c:pt idx="4768">
                  <c:v>0.15901000000000001</c:v>
                </c:pt>
                <c:pt idx="4769">
                  <c:v>0.15904000000000001</c:v>
                </c:pt>
                <c:pt idx="4770">
                  <c:v>0.15909000000000001</c:v>
                </c:pt>
                <c:pt idx="4771">
                  <c:v>0.15913000000000002</c:v>
                </c:pt>
                <c:pt idx="4772">
                  <c:v>0.15918000000000002</c:v>
                </c:pt>
                <c:pt idx="4773">
                  <c:v>0.15921000000000002</c:v>
                </c:pt>
                <c:pt idx="4774">
                  <c:v>0.15924000000000002</c:v>
                </c:pt>
                <c:pt idx="4775">
                  <c:v>0.15928</c:v>
                </c:pt>
                <c:pt idx="4776">
                  <c:v>0.15928</c:v>
                </c:pt>
                <c:pt idx="4777">
                  <c:v>0.15930000000000002</c:v>
                </c:pt>
                <c:pt idx="4778">
                  <c:v>0.15934000000000001</c:v>
                </c:pt>
                <c:pt idx="4779">
                  <c:v>0.15937000000000001</c:v>
                </c:pt>
                <c:pt idx="4780">
                  <c:v>0.15943000000000002</c:v>
                </c:pt>
                <c:pt idx="4781">
                  <c:v>0.15946000000000002</c:v>
                </c:pt>
                <c:pt idx="4782">
                  <c:v>0.15947</c:v>
                </c:pt>
                <c:pt idx="4783">
                  <c:v>0.15954000000000002</c:v>
                </c:pt>
                <c:pt idx="4784">
                  <c:v>0.15955000000000003</c:v>
                </c:pt>
                <c:pt idx="4785">
                  <c:v>0.15958</c:v>
                </c:pt>
                <c:pt idx="4786">
                  <c:v>0.15960000000000002</c:v>
                </c:pt>
                <c:pt idx="4787">
                  <c:v>0.15963000000000002</c:v>
                </c:pt>
                <c:pt idx="4788">
                  <c:v>0.15968000000000002</c:v>
                </c:pt>
                <c:pt idx="4789">
                  <c:v>0.15970000000000001</c:v>
                </c:pt>
                <c:pt idx="4790">
                  <c:v>0.15973000000000001</c:v>
                </c:pt>
                <c:pt idx="4791">
                  <c:v>0.15977000000000002</c:v>
                </c:pt>
                <c:pt idx="4792">
                  <c:v>0.15981000000000001</c:v>
                </c:pt>
                <c:pt idx="4793">
                  <c:v>0.15986</c:v>
                </c:pt>
                <c:pt idx="4794">
                  <c:v>0.15991000000000002</c:v>
                </c:pt>
                <c:pt idx="4795">
                  <c:v>0.15993000000000002</c:v>
                </c:pt>
                <c:pt idx="4796">
                  <c:v>0.15996000000000002</c:v>
                </c:pt>
                <c:pt idx="4797">
                  <c:v>0.16002000000000002</c:v>
                </c:pt>
                <c:pt idx="4798">
                  <c:v>0.16005000000000003</c:v>
                </c:pt>
                <c:pt idx="4799">
                  <c:v>0.16008</c:v>
                </c:pt>
                <c:pt idx="4800">
                  <c:v>0.16013000000000002</c:v>
                </c:pt>
                <c:pt idx="4801">
                  <c:v>0.16013000000000002</c:v>
                </c:pt>
                <c:pt idx="4802">
                  <c:v>0.16016000000000002</c:v>
                </c:pt>
                <c:pt idx="4803">
                  <c:v>0.16021000000000002</c:v>
                </c:pt>
                <c:pt idx="4804">
                  <c:v>0.16021000000000002</c:v>
                </c:pt>
                <c:pt idx="4805">
                  <c:v>0.16025</c:v>
                </c:pt>
                <c:pt idx="4806">
                  <c:v>0.16029000000000002</c:v>
                </c:pt>
                <c:pt idx="4807">
                  <c:v>0.16032000000000002</c:v>
                </c:pt>
                <c:pt idx="4808">
                  <c:v>0.16033</c:v>
                </c:pt>
                <c:pt idx="4809">
                  <c:v>0.16036</c:v>
                </c:pt>
                <c:pt idx="4810">
                  <c:v>0.16040000000000001</c:v>
                </c:pt>
                <c:pt idx="4811">
                  <c:v>0.16045000000000001</c:v>
                </c:pt>
                <c:pt idx="4812">
                  <c:v>0.16049000000000002</c:v>
                </c:pt>
                <c:pt idx="4813">
                  <c:v>0.16052000000000002</c:v>
                </c:pt>
                <c:pt idx="4814">
                  <c:v>0.16054000000000002</c:v>
                </c:pt>
                <c:pt idx="4815">
                  <c:v>0.16059000000000001</c:v>
                </c:pt>
                <c:pt idx="4816">
                  <c:v>0.16062000000000001</c:v>
                </c:pt>
                <c:pt idx="4817">
                  <c:v>0.16065000000000002</c:v>
                </c:pt>
                <c:pt idx="4818">
                  <c:v>0.16068000000000002</c:v>
                </c:pt>
                <c:pt idx="4819">
                  <c:v>0.16070000000000001</c:v>
                </c:pt>
                <c:pt idx="4820">
                  <c:v>0.16072</c:v>
                </c:pt>
                <c:pt idx="4821">
                  <c:v>0.16077000000000002</c:v>
                </c:pt>
                <c:pt idx="4822">
                  <c:v>0.16083</c:v>
                </c:pt>
                <c:pt idx="4823">
                  <c:v>0.16088000000000002</c:v>
                </c:pt>
                <c:pt idx="4824">
                  <c:v>0.16090000000000002</c:v>
                </c:pt>
                <c:pt idx="4825">
                  <c:v>0.16093000000000002</c:v>
                </c:pt>
                <c:pt idx="4826">
                  <c:v>0.16098000000000001</c:v>
                </c:pt>
                <c:pt idx="4827">
                  <c:v>0.16099000000000002</c:v>
                </c:pt>
                <c:pt idx="4828">
                  <c:v>0.16103000000000001</c:v>
                </c:pt>
                <c:pt idx="4829">
                  <c:v>0.16109000000000001</c:v>
                </c:pt>
                <c:pt idx="4830">
                  <c:v>0.16111</c:v>
                </c:pt>
                <c:pt idx="4831">
                  <c:v>0.16112000000000001</c:v>
                </c:pt>
                <c:pt idx="4832">
                  <c:v>0.16113000000000002</c:v>
                </c:pt>
                <c:pt idx="4833">
                  <c:v>0.16118000000000002</c:v>
                </c:pt>
                <c:pt idx="4834">
                  <c:v>0.16122</c:v>
                </c:pt>
                <c:pt idx="4835">
                  <c:v>0.16124000000000002</c:v>
                </c:pt>
                <c:pt idx="4836">
                  <c:v>0.1613</c:v>
                </c:pt>
                <c:pt idx="4837">
                  <c:v>0.16132000000000002</c:v>
                </c:pt>
                <c:pt idx="4838">
                  <c:v>0.16137000000000001</c:v>
                </c:pt>
                <c:pt idx="4839">
                  <c:v>0.16138000000000002</c:v>
                </c:pt>
                <c:pt idx="4840">
                  <c:v>0.16143000000000002</c:v>
                </c:pt>
                <c:pt idx="4841">
                  <c:v>0.16145000000000001</c:v>
                </c:pt>
                <c:pt idx="4842">
                  <c:v>0.16149000000000002</c:v>
                </c:pt>
                <c:pt idx="4843">
                  <c:v>0.16153000000000001</c:v>
                </c:pt>
                <c:pt idx="4844">
                  <c:v>0.16154000000000002</c:v>
                </c:pt>
                <c:pt idx="4845">
                  <c:v>0.16157000000000002</c:v>
                </c:pt>
                <c:pt idx="4846">
                  <c:v>0.16162000000000001</c:v>
                </c:pt>
                <c:pt idx="4847">
                  <c:v>0.16167000000000001</c:v>
                </c:pt>
                <c:pt idx="4848">
                  <c:v>0.16169</c:v>
                </c:pt>
                <c:pt idx="4849">
                  <c:v>0.16171000000000002</c:v>
                </c:pt>
                <c:pt idx="4850">
                  <c:v>0.16174000000000002</c:v>
                </c:pt>
                <c:pt idx="4851">
                  <c:v>0.16177000000000002</c:v>
                </c:pt>
                <c:pt idx="4852">
                  <c:v>0.16181000000000001</c:v>
                </c:pt>
                <c:pt idx="4853">
                  <c:v>0.16184000000000001</c:v>
                </c:pt>
                <c:pt idx="4854">
                  <c:v>0.16190000000000002</c:v>
                </c:pt>
                <c:pt idx="4855">
                  <c:v>0.16193000000000002</c:v>
                </c:pt>
                <c:pt idx="4856">
                  <c:v>0.16196000000000002</c:v>
                </c:pt>
                <c:pt idx="4857">
                  <c:v>0.16200000000000001</c:v>
                </c:pt>
                <c:pt idx="4858">
                  <c:v>0.16202000000000003</c:v>
                </c:pt>
                <c:pt idx="4859">
                  <c:v>0.16204000000000002</c:v>
                </c:pt>
                <c:pt idx="4860">
                  <c:v>0.16209000000000001</c:v>
                </c:pt>
                <c:pt idx="4861">
                  <c:v>0.16214000000000001</c:v>
                </c:pt>
                <c:pt idx="4862">
                  <c:v>0.16213000000000002</c:v>
                </c:pt>
                <c:pt idx="4863">
                  <c:v>0.16217000000000001</c:v>
                </c:pt>
                <c:pt idx="4864">
                  <c:v>0.16221000000000002</c:v>
                </c:pt>
                <c:pt idx="4865">
                  <c:v>0.16223000000000001</c:v>
                </c:pt>
                <c:pt idx="4866">
                  <c:v>0.16228000000000001</c:v>
                </c:pt>
                <c:pt idx="4867">
                  <c:v>0.16233</c:v>
                </c:pt>
                <c:pt idx="4868">
                  <c:v>0.16235000000000002</c:v>
                </c:pt>
                <c:pt idx="4869">
                  <c:v>0.16237000000000001</c:v>
                </c:pt>
                <c:pt idx="4870">
                  <c:v>0.16240000000000002</c:v>
                </c:pt>
                <c:pt idx="4871">
                  <c:v>0.16243000000000002</c:v>
                </c:pt>
                <c:pt idx="4872">
                  <c:v>0.16248000000000001</c:v>
                </c:pt>
                <c:pt idx="4873">
                  <c:v>0.16250000000000001</c:v>
                </c:pt>
                <c:pt idx="4874">
                  <c:v>0.16253000000000001</c:v>
                </c:pt>
                <c:pt idx="4875">
                  <c:v>0.16257000000000002</c:v>
                </c:pt>
                <c:pt idx="4876">
                  <c:v>0.16262000000000001</c:v>
                </c:pt>
                <c:pt idx="4877">
                  <c:v>0.16267000000000001</c:v>
                </c:pt>
                <c:pt idx="4878">
                  <c:v>0.16269</c:v>
                </c:pt>
                <c:pt idx="4879">
                  <c:v>0.16271000000000002</c:v>
                </c:pt>
                <c:pt idx="4880">
                  <c:v>0.16274000000000002</c:v>
                </c:pt>
                <c:pt idx="4881">
                  <c:v>0.16275000000000001</c:v>
                </c:pt>
                <c:pt idx="4882">
                  <c:v>0.16281000000000001</c:v>
                </c:pt>
                <c:pt idx="4883">
                  <c:v>0.16285000000000002</c:v>
                </c:pt>
                <c:pt idx="4884">
                  <c:v>0.16289000000000001</c:v>
                </c:pt>
                <c:pt idx="4885">
                  <c:v>0.16294</c:v>
                </c:pt>
                <c:pt idx="4886">
                  <c:v>0.16296000000000002</c:v>
                </c:pt>
                <c:pt idx="4887">
                  <c:v>0.16298000000000001</c:v>
                </c:pt>
                <c:pt idx="4888">
                  <c:v>0.16303000000000001</c:v>
                </c:pt>
                <c:pt idx="4889">
                  <c:v>0.16306000000000001</c:v>
                </c:pt>
                <c:pt idx="4890">
                  <c:v>0.16308</c:v>
                </c:pt>
                <c:pt idx="4891">
                  <c:v>0.16312000000000001</c:v>
                </c:pt>
                <c:pt idx="4892">
                  <c:v>0.16313000000000002</c:v>
                </c:pt>
                <c:pt idx="4893">
                  <c:v>0.16317000000000001</c:v>
                </c:pt>
                <c:pt idx="4894">
                  <c:v>0.16321000000000002</c:v>
                </c:pt>
                <c:pt idx="4895">
                  <c:v>0.16323000000000001</c:v>
                </c:pt>
                <c:pt idx="4896">
                  <c:v>0.16326000000000002</c:v>
                </c:pt>
                <c:pt idx="4897">
                  <c:v>0.16331000000000001</c:v>
                </c:pt>
                <c:pt idx="4898">
                  <c:v>0.16333</c:v>
                </c:pt>
                <c:pt idx="4899">
                  <c:v>0.16338000000000003</c:v>
                </c:pt>
                <c:pt idx="4900">
                  <c:v>0.16340000000000002</c:v>
                </c:pt>
                <c:pt idx="4901">
                  <c:v>0.16345000000000001</c:v>
                </c:pt>
                <c:pt idx="4902">
                  <c:v>0.16349000000000002</c:v>
                </c:pt>
                <c:pt idx="4903">
                  <c:v>0.16353000000000001</c:v>
                </c:pt>
                <c:pt idx="4904">
                  <c:v>0.16357000000000002</c:v>
                </c:pt>
                <c:pt idx="4905">
                  <c:v>0.16360000000000002</c:v>
                </c:pt>
                <c:pt idx="4906">
                  <c:v>0.16365000000000002</c:v>
                </c:pt>
                <c:pt idx="4907">
                  <c:v>0.16367000000000001</c:v>
                </c:pt>
                <c:pt idx="4908">
                  <c:v>0.16373000000000001</c:v>
                </c:pt>
                <c:pt idx="4909">
                  <c:v>0.16375000000000001</c:v>
                </c:pt>
                <c:pt idx="4910">
                  <c:v>0.16378000000000001</c:v>
                </c:pt>
                <c:pt idx="4911">
                  <c:v>0.1638</c:v>
                </c:pt>
                <c:pt idx="4912">
                  <c:v>0.16383</c:v>
                </c:pt>
                <c:pt idx="4913">
                  <c:v>0.16385000000000002</c:v>
                </c:pt>
                <c:pt idx="4914">
                  <c:v>0.16388000000000003</c:v>
                </c:pt>
                <c:pt idx="4915">
                  <c:v>0.16391</c:v>
                </c:pt>
                <c:pt idx="4916">
                  <c:v>0.16393000000000002</c:v>
                </c:pt>
                <c:pt idx="4917">
                  <c:v>0.16399000000000002</c:v>
                </c:pt>
                <c:pt idx="4918">
                  <c:v>0.16402</c:v>
                </c:pt>
                <c:pt idx="4919">
                  <c:v>0.16405</c:v>
                </c:pt>
                <c:pt idx="4920">
                  <c:v>0.16409000000000001</c:v>
                </c:pt>
                <c:pt idx="4921">
                  <c:v>0.16411000000000001</c:v>
                </c:pt>
                <c:pt idx="4922">
                  <c:v>0.16414000000000001</c:v>
                </c:pt>
                <c:pt idx="4923">
                  <c:v>0.16418000000000002</c:v>
                </c:pt>
                <c:pt idx="4924">
                  <c:v>0.16422</c:v>
                </c:pt>
                <c:pt idx="4925">
                  <c:v>0.16425000000000001</c:v>
                </c:pt>
                <c:pt idx="4926">
                  <c:v>0.16429000000000002</c:v>
                </c:pt>
                <c:pt idx="4927">
                  <c:v>0.16431000000000001</c:v>
                </c:pt>
                <c:pt idx="4928">
                  <c:v>0.16437000000000002</c:v>
                </c:pt>
                <c:pt idx="4929">
                  <c:v>0.16442000000000001</c:v>
                </c:pt>
                <c:pt idx="4930">
                  <c:v>0.16441</c:v>
                </c:pt>
                <c:pt idx="4931">
                  <c:v>0.16445000000000001</c:v>
                </c:pt>
                <c:pt idx="4932">
                  <c:v>0.16449000000000003</c:v>
                </c:pt>
                <c:pt idx="4933">
                  <c:v>0.16452</c:v>
                </c:pt>
                <c:pt idx="4934">
                  <c:v>0.16454000000000002</c:v>
                </c:pt>
                <c:pt idx="4935">
                  <c:v>0.16457000000000002</c:v>
                </c:pt>
                <c:pt idx="4936">
                  <c:v>0.16458</c:v>
                </c:pt>
                <c:pt idx="4937">
                  <c:v>0.16465000000000002</c:v>
                </c:pt>
                <c:pt idx="4938">
                  <c:v>0.16468000000000002</c:v>
                </c:pt>
                <c:pt idx="4939">
                  <c:v>0.16473000000000002</c:v>
                </c:pt>
                <c:pt idx="4940">
                  <c:v>0.16476000000000002</c:v>
                </c:pt>
                <c:pt idx="4941">
                  <c:v>0.16479000000000002</c:v>
                </c:pt>
                <c:pt idx="4942">
                  <c:v>0.16485000000000002</c:v>
                </c:pt>
                <c:pt idx="4943">
                  <c:v>0.16489000000000001</c:v>
                </c:pt>
                <c:pt idx="4944">
                  <c:v>0.16489000000000001</c:v>
                </c:pt>
                <c:pt idx="4945">
                  <c:v>0.16493000000000002</c:v>
                </c:pt>
                <c:pt idx="4946">
                  <c:v>0.16496000000000002</c:v>
                </c:pt>
                <c:pt idx="4947">
                  <c:v>0.16500000000000001</c:v>
                </c:pt>
                <c:pt idx="4948">
                  <c:v>0.16504000000000002</c:v>
                </c:pt>
                <c:pt idx="4949">
                  <c:v>0.16507000000000002</c:v>
                </c:pt>
                <c:pt idx="4950">
                  <c:v>0.16510000000000002</c:v>
                </c:pt>
                <c:pt idx="4951">
                  <c:v>0.16513</c:v>
                </c:pt>
                <c:pt idx="4952">
                  <c:v>0.16518000000000002</c:v>
                </c:pt>
                <c:pt idx="4953">
                  <c:v>0.16521000000000002</c:v>
                </c:pt>
                <c:pt idx="4954">
                  <c:v>0.16523000000000002</c:v>
                </c:pt>
                <c:pt idx="4955">
                  <c:v>0.16526000000000002</c:v>
                </c:pt>
                <c:pt idx="4956">
                  <c:v>0.16528000000000001</c:v>
                </c:pt>
                <c:pt idx="4957">
                  <c:v>0.16534000000000001</c:v>
                </c:pt>
                <c:pt idx="4958">
                  <c:v>0.16536000000000001</c:v>
                </c:pt>
                <c:pt idx="4959">
                  <c:v>0.16540000000000002</c:v>
                </c:pt>
                <c:pt idx="4960">
                  <c:v>0.16544</c:v>
                </c:pt>
                <c:pt idx="4961">
                  <c:v>0.16545000000000001</c:v>
                </c:pt>
                <c:pt idx="4962">
                  <c:v>0.16548000000000002</c:v>
                </c:pt>
                <c:pt idx="4963">
                  <c:v>0.16551000000000002</c:v>
                </c:pt>
                <c:pt idx="4964">
                  <c:v>0.16555</c:v>
                </c:pt>
                <c:pt idx="4965">
                  <c:v>0.16558</c:v>
                </c:pt>
                <c:pt idx="4966">
                  <c:v>0.16562000000000002</c:v>
                </c:pt>
                <c:pt idx="4967">
                  <c:v>0.16565000000000002</c:v>
                </c:pt>
                <c:pt idx="4968">
                  <c:v>0.16570000000000001</c:v>
                </c:pt>
                <c:pt idx="4969">
                  <c:v>0.16573000000000002</c:v>
                </c:pt>
                <c:pt idx="4970">
                  <c:v>0.16575000000000001</c:v>
                </c:pt>
                <c:pt idx="4971">
                  <c:v>0.1658</c:v>
                </c:pt>
                <c:pt idx="4972">
                  <c:v>0.16582000000000002</c:v>
                </c:pt>
                <c:pt idx="4973">
                  <c:v>0.16586000000000001</c:v>
                </c:pt>
                <c:pt idx="4974">
                  <c:v>0.16591</c:v>
                </c:pt>
                <c:pt idx="4975">
                  <c:v>0.16591</c:v>
                </c:pt>
                <c:pt idx="4976">
                  <c:v>0.16594</c:v>
                </c:pt>
                <c:pt idx="4977">
                  <c:v>0.16599</c:v>
                </c:pt>
                <c:pt idx="4978">
                  <c:v>0.16602</c:v>
                </c:pt>
                <c:pt idx="4979">
                  <c:v>0.16605</c:v>
                </c:pt>
                <c:pt idx="4980">
                  <c:v>0.16609000000000002</c:v>
                </c:pt>
                <c:pt idx="4981">
                  <c:v>0.16612000000000002</c:v>
                </c:pt>
                <c:pt idx="4982">
                  <c:v>0.16616</c:v>
                </c:pt>
                <c:pt idx="4983">
                  <c:v>0.16620000000000001</c:v>
                </c:pt>
                <c:pt idx="4984">
                  <c:v>0.16620000000000001</c:v>
                </c:pt>
                <c:pt idx="4985">
                  <c:v>0.16626000000000002</c:v>
                </c:pt>
                <c:pt idx="4986">
                  <c:v>0.16627</c:v>
                </c:pt>
                <c:pt idx="4987">
                  <c:v>0.16631000000000001</c:v>
                </c:pt>
                <c:pt idx="4988">
                  <c:v>0.16635000000000003</c:v>
                </c:pt>
                <c:pt idx="4989">
                  <c:v>0.16637000000000002</c:v>
                </c:pt>
                <c:pt idx="4990">
                  <c:v>0.16642000000000001</c:v>
                </c:pt>
                <c:pt idx="4991">
                  <c:v>0.16644</c:v>
                </c:pt>
                <c:pt idx="4992">
                  <c:v>0.16645000000000001</c:v>
                </c:pt>
                <c:pt idx="4993">
                  <c:v>0.16651000000000002</c:v>
                </c:pt>
                <c:pt idx="4994">
                  <c:v>0.16653000000000001</c:v>
                </c:pt>
                <c:pt idx="4995">
                  <c:v>0.16657000000000002</c:v>
                </c:pt>
                <c:pt idx="4996">
                  <c:v>0.16658000000000001</c:v>
                </c:pt>
                <c:pt idx="4997">
                  <c:v>0.16661000000000001</c:v>
                </c:pt>
                <c:pt idx="4998">
                  <c:v>0.16666</c:v>
                </c:pt>
                <c:pt idx="4999">
                  <c:v>0.16669</c:v>
                </c:pt>
                <c:pt idx="5000">
                  <c:v>0.16675000000000001</c:v>
                </c:pt>
                <c:pt idx="5001">
                  <c:v>0.16677</c:v>
                </c:pt>
                <c:pt idx="5002">
                  <c:v>0.16679000000000002</c:v>
                </c:pt>
                <c:pt idx="5003">
                  <c:v>0.16683000000000001</c:v>
                </c:pt>
                <c:pt idx="5004">
                  <c:v>0.16686000000000001</c:v>
                </c:pt>
                <c:pt idx="5005">
                  <c:v>0.16691</c:v>
                </c:pt>
                <c:pt idx="5006">
                  <c:v>0.16692000000000001</c:v>
                </c:pt>
                <c:pt idx="5007">
                  <c:v>0.16697000000000001</c:v>
                </c:pt>
                <c:pt idx="5008">
                  <c:v>0.16702</c:v>
                </c:pt>
                <c:pt idx="5009">
                  <c:v>0.16703000000000001</c:v>
                </c:pt>
                <c:pt idx="5010">
                  <c:v>0.16707000000000002</c:v>
                </c:pt>
                <c:pt idx="5011">
                  <c:v>0.1671</c:v>
                </c:pt>
                <c:pt idx="5012">
                  <c:v>0.16715000000000002</c:v>
                </c:pt>
                <c:pt idx="5013">
                  <c:v>0.16718000000000002</c:v>
                </c:pt>
                <c:pt idx="5014">
                  <c:v>0.16722000000000001</c:v>
                </c:pt>
                <c:pt idx="5015">
                  <c:v>0.16726000000000002</c:v>
                </c:pt>
                <c:pt idx="5016">
                  <c:v>0.1673</c:v>
                </c:pt>
                <c:pt idx="5017">
                  <c:v>0.16734000000000002</c:v>
                </c:pt>
                <c:pt idx="5018">
                  <c:v>0.16737000000000002</c:v>
                </c:pt>
                <c:pt idx="5019">
                  <c:v>0.16741</c:v>
                </c:pt>
                <c:pt idx="5020">
                  <c:v>0.16743000000000002</c:v>
                </c:pt>
                <c:pt idx="5021">
                  <c:v>0.16746000000000003</c:v>
                </c:pt>
                <c:pt idx="5022">
                  <c:v>0.16748000000000002</c:v>
                </c:pt>
                <c:pt idx="5023">
                  <c:v>0.16753000000000001</c:v>
                </c:pt>
                <c:pt idx="5024">
                  <c:v>0.16756000000000001</c:v>
                </c:pt>
                <c:pt idx="5025">
                  <c:v>0.1676</c:v>
                </c:pt>
                <c:pt idx="5026">
                  <c:v>0.16763</c:v>
                </c:pt>
                <c:pt idx="5027">
                  <c:v>0.16767000000000001</c:v>
                </c:pt>
                <c:pt idx="5028">
                  <c:v>0.16768000000000002</c:v>
                </c:pt>
                <c:pt idx="5029">
                  <c:v>0.16775000000000001</c:v>
                </c:pt>
                <c:pt idx="5030">
                  <c:v>0.16778000000000001</c:v>
                </c:pt>
                <c:pt idx="5031">
                  <c:v>0.16781000000000001</c:v>
                </c:pt>
                <c:pt idx="5032">
                  <c:v>0.16784000000000002</c:v>
                </c:pt>
                <c:pt idx="5033">
                  <c:v>0.16786000000000001</c:v>
                </c:pt>
                <c:pt idx="5034">
                  <c:v>0.16790000000000002</c:v>
                </c:pt>
                <c:pt idx="5035">
                  <c:v>0.16794000000000001</c:v>
                </c:pt>
                <c:pt idx="5036">
                  <c:v>0.16798000000000002</c:v>
                </c:pt>
                <c:pt idx="5037">
                  <c:v>0.16800000000000001</c:v>
                </c:pt>
                <c:pt idx="5038">
                  <c:v>0.16805</c:v>
                </c:pt>
                <c:pt idx="5039">
                  <c:v>0.16807000000000002</c:v>
                </c:pt>
                <c:pt idx="5040">
                  <c:v>0.1681</c:v>
                </c:pt>
                <c:pt idx="5041">
                  <c:v>0.16813</c:v>
                </c:pt>
                <c:pt idx="5042">
                  <c:v>0.16816</c:v>
                </c:pt>
                <c:pt idx="5043">
                  <c:v>0.16819000000000001</c:v>
                </c:pt>
                <c:pt idx="5044">
                  <c:v>0.16822000000000001</c:v>
                </c:pt>
                <c:pt idx="5045">
                  <c:v>0.16825000000000001</c:v>
                </c:pt>
                <c:pt idx="5046">
                  <c:v>0.16826000000000002</c:v>
                </c:pt>
                <c:pt idx="5047">
                  <c:v>0.16831000000000002</c:v>
                </c:pt>
                <c:pt idx="5048">
                  <c:v>0.16834000000000002</c:v>
                </c:pt>
                <c:pt idx="5049">
                  <c:v>0.16838</c:v>
                </c:pt>
                <c:pt idx="5050">
                  <c:v>0.16842000000000001</c:v>
                </c:pt>
                <c:pt idx="5051">
                  <c:v>0.16843000000000002</c:v>
                </c:pt>
                <c:pt idx="5052">
                  <c:v>0.16848000000000002</c:v>
                </c:pt>
                <c:pt idx="5053">
                  <c:v>0.16853000000000001</c:v>
                </c:pt>
                <c:pt idx="5054">
                  <c:v>0.16856000000000002</c:v>
                </c:pt>
                <c:pt idx="5055">
                  <c:v>0.1686</c:v>
                </c:pt>
                <c:pt idx="5056">
                  <c:v>0.16864000000000001</c:v>
                </c:pt>
                <c:pt idx="5057">
                  <c:v>0.16864000000000001</c:v>
                </c:pt>
                <c:pt idx="5058">
                  <c:v>0.16870000000000002</c:v>
                </c:pt>
                <c:pt idx="5059">
                  <c:v>0.16872000000000001</c:v>
                </c:pt>
                <c:pt idx="5060">
                  <c:v>0.16876000000000002</c:v>
                </c:pt>
                <c:pt idx="5061">
                  <c:v>0.16878000000000001</c:v>
                </c:pt>
                <c:pt idx="5062">
                  <c:v>0.16881000000000002</c:v>
                </c:pt>
                <c:pt idx="5063">
                  <c:v>0.16886000000000001</c:v>
                </c:pt>
                <c:pt idx="5064">
                  <c:v>0.16890000000000002</c:v>
                </c:pt>
                <c:pt idx="5065">
                  <c:v>0.16892000000000001</c:v>
                </c:pt>
                <c:pt idx="5066">
                  <c:v>0.16894000000000001</c:v>
                </c:pt>
                <c:pt idx="5067">
                  <c:v>0.16898000000000002</c:v>
                </c:pt>
                <c:pt idx="5068">
                  <c:v>0.16901000000000002</c:v>
                </c:pt>
                <c:pt idx="5069">
                  <c:v>0.16904000000000002</c:v>
                </c:pt>
                <c:pt idx="5070">
                  <c:v>0.16908000000000001</c:v>
                </c:pt>
                <c:pt idx="5071">
                  <c:v>0.1691</c:v>
                </c:pt>
                <c:pt idx="5072">
                  <c:v>0.16914000000000001</c:v>
                </c:pt>
                <c:pt idx="5073">
                  <c:v>0.16915000000000002</c:v>
                </c:pt>
                <c:pt idx="5074">
                  <c:v>0.16919000000000001</c:v>
                </c:pt>
                <c:pt idx="5075">
                  <c:v>0.16926000000000002</c:v>
                </c:pt>
                <c:pt idx="5076">
                  <c:v>0.16928000000000001</c:v>
                </c:pt>
                <c:pt idx="5077">
                  <c:v>0.16931000000000002</c:v>
                </c:pt>
                <c:pt idx="5078">
                  <c:v>0.16934000000000002</c:v>
                </c:pt>
                <c:pt idx="5079">
                  <c:v>0.16937000000000002</c:v>
                </c:pt>
                <c:pt idx="5080">
                  <c:v>0.16941000000000001</c:v>
                </c:pt>
                <c:pt idx="5081">
                  <c:v>0.16945000000000002</c:v>
                </c:pt>
                <c:pt idx="5082">
                  <c:v>0.16948000000000002</c:v>
                </c:pt>
                <c:pt idx="5083">
                  <c:v>0.16953000000000001</c:v>
                </c:pt>
                <c:pt idx="5084">
                  <c:v>0.16957</c:v>
                </c:pt>
                <c:pt idx="5085">
                  <c:v>0.16959000000000002</c:v>
                </c:pt>
                <c:pt idx="5086">
                  <c:v>0.16962000000000002</c:v>
                </c:pt>
                <c:pt idx="5087">
                  <c:v>0.16965000000000002</c:v>
                </c:pt>
                <c:pt idx="5088">
                  <c:v>0.16967000000000002</c:v>
                </c:pt>
                <c:pt idx="5089">
                  <c:v>0.16972000000000001</c:v>
                </c:pt>
                <c:pt idx="5090">
                  <c:v>0.16974</c:v>
                </c:pt>
                <c:pt idx="5091">
                  <c:v>0.16976000000000002</c:v>
                </c:pt>
                <c:pt idx="5092">
                  <c:v>0.16978000000000001</c:v>
                </c:pt>
                <c:pt idx="5093">
                  <c:v>0.16982</c:v>
                </c:pt>
                <c:pt idx="5094">
                  <c:v>0.16986000000000001</c:v>
                </c:pt>
                <c:pt idx="5095">
                  <c:v>0.16989000000000001</c:v>
                </c:pt>
                <c:pt idx="5096">
                  <c:v>0.16992000000000002</c:v>
                </c:pt>
                <c:pt idx="5097">
                  <c:v>0.16996</c:v>
                </c:pt>
                <c:pt idx="5098">
                  <c:v>0.16998000000000002</c:v>
                </c:pt>
                <c:pt idx="5099">
                  <c:v>0.17004000000000002</c:v>
                </c:pt>
                <c:pt idx="5100">
                  <c:v>0.17008000000000001</c:v>
                </c:pt>
                <c:pt idx="5101">
                  <c:v>0.17011000000000001</c:v>
                </c:pt>
                <c:pt idx="5102">
                  <c:v>0.17014000000000001</c:v>
                </c:pt>
                <c:pt idx="5103">
                  <c:v>0.17018000000000003</c:v>
                </c:pt>
                <c:pt idx="5104">
                  <c:v>0.17022000000000001</c:v>
                </c:pt>
                <c:pt idx="5105">
                  <c:v>0.17027</c:v>
                </c:pt>
                <c:pt idx="5106">
                  <c:v>0.17028000000000001</c:v>
                </c:pt>
                <c:pt idx="5107">
                  <c:v>0.17031000000000002</c:v>
                </c:pt>
                <c:pt idx="5108">
                  <c:v>0.17036000000000001</c:v>
                </c:pt>
                <c:pt idx="5109">
                  <c:v>0.17040000000000002</c:v>
                </c:pt>
                <c:pt idx="5110">
                  <c:v>0.17042000000000002</c:v>
                </c:pt>
                <c:pt idx="5111">
                  <c:v>0.17044000000000001</c:v>
                </c:pt>
                <c:pt idx="5112">
                  <c:v>0.17049</c:v>
                </c:pt>
                <c:pt idx="5113">
                  <c:v>0.17053000000000001</c:v>
                </c:pt>
                <c:pt idx="5114">
                  <c:v>0.17053000000000001</c:v>
                </c:pt>
                <c:pt idx="5115">
                  <c:v>0.17057</c:v>
                </c:pt>
                <c:pt idx="5116">
                  <c:v>0.17059000000000002</c:v>
                </c:pt>
                <c:pt idx="5117">
                  <c:v>0.17063</c:v>
                </c:pt>
                <c:pt idx="5118">
                  <c:v>0.17065000000000002</c:v>
                </c:pt>
                <c:pt idx="5119">
                  <c:v>0.17068</c:v>
                </c:pt>
                <c:pt idx="5120">
                  <c:v>0.17072000000000001</c:v>
                </c:pt>
                <c:pt idx="5121">
                  <c:v>0.17075000000000001</c:v>
                </c:pt>
                <c:pt idx="5122">
                  <c:v>0.17079000000000003</c:v>
                </c:pt>
                <c:pt idx="5123">
                  <c:v>0.17084000000000002</c:v>
                </c:pt>
                <c:pt idx="5124">
                  <c:v>0.17086000000000001</c:v>
                </c:pt>
                <c:pt idx="5125">
                  <c:v>0.17089000000000001</c:v>
                </c:pt>
                <c:pt idx="5126">
                  <c:v>0.17092000000000002</c:v>
                </c:pt>
                <c:pt idx="5127">
                  <c:v>0.17098000000000002</c:v>
                </c:pt>
                <c:pt idx="5128">
                  <c:v>0.17099</c:v>
                </c:pt>
                <c:pt idx="5129">
                  <c:v>0.17104000000000003</c:v>
                </c:pt>
                <c:pt idx="5130">
                  <c:v>0.17107</c:v>
                </c:pt>
                <c:pt idx="5131">
                  <c:v>0.17109000000000002</c:v>
                </c:pt>
                <c:pt idx="5132">
                  <c:v>0.17113</c:v>
                </c:pt>
                <c:pt idx="5133">
                  <c:v>0.17118</c:v>
                </c:pt>
                <c:pt idx="5134">
                  <c:v>0.17121</c:v>
                </c:pt>
                <c:pt idx="5135">
                  <c:v>0.17126000000000002</c:v>
                </c:pt>
                <c:pt idx="5136">
                  <c:v>0.17128000000000002</c:v>
                </c:pt>
                <c:pt idx="5137">
                  <c:v>0.17131000000000002</c:v>
                </c:pt>
                <c:pt idx="5138">
                  <c:v>0.17136000000000001</c:v>
                </c:pt>
                <c:pt idx="5139">
                  <c:v>0.17141000000000001</c:v>
                </c:pt>
                <c:pt idx="5140">
                  <c:v>0.17143</c:v>
                </c:pt>
                <c:pt idx="5141">
                  <c:v>0.17143</c:v>
                </c:pt>
                <c:pt idx="5142">
                  <c:v>0.17147000000000001</c:v>
                </c:pt>
                <c:pt idx="5143">
                  <c:v>0.17151000000000002</c:v>
                </c:pt>
                <c:pt idx="5144">
                  <c:v>0.17152000000000001</c:v>
                </c:pt>
                <c:pt idx="5145">
                  <c:v>0.17157</c:v>
                </c:pt>
                <c:pt idx="5146">
                  <c:v>0.17161000000000001</c:v>
                </c:pt>
                <c:pt idx="5147">
                  <c:v>0.17163</c:v>
                </c:pt>
                <c:pt idx="5148">
                  <c:v>0.17165000000000002</c:v>
                </c:pt>
                <c:pt idx="5149">
                  <c:v>0.17170000000000002</c:v>
                </c:pt>
                <c:pt idx="5150">
                  <c:v>0.17173000000000002</c:v>
                </c:pt>
                <c:pt idx="5151">
                  <c:v>0.17174</c:v>
                </c:pt>
                <c:pt idx="5152">
                  <c:v>0.17180000000000001</c:v>
                </c:pt>
                <c:pt idx="5153">
                  <c:v>0.17183000000000001</c:v>
                </c:pt>
                <c:pt idx="5154">
                  <c:v>0.17187000000000002</c:v>
                </c:pt>
                <c:pt idx="5155">
                  <c:v>0.17189000000000002</c:v>
                </c:pt>
                <c:pt idx="5156">
                  <c:v>0.17193</c:v>
                </c:pt>
                <c:pt idx="5157">
                  <c:v>0.17198000000000002</c:v>
                </c:pt>
                <c:pt idx="5158">
                  <c:v>0.17199</c:v>
                </c:pt>
                <c:pt idx="5159">
                  <c:v>0.17206000000000002</c:v>
                </c:pt>
                <c:pt idx="5160">
                  <c:v>0.17208000000000001</c:v>
                </c:pt>
                <c:pt idx="5161">
                  <c:v>0.1721</c:v>
                </c:pt>
                <c:pt idx="5162">
                  <c:v>0.17214000000000002</c:v>
                </c:pt>
                <c:pt idx="5163">
                  <c:v>0.17215000000000003</c:v>
                </c:pt>
                <c:pt idx="5164">
                  <c:v>0.17218</c:v>
                </c:pt>
                <c:pt idx="5165">
                  <c:v>0.17227000000000001</c:v>
                </c:pt>
                <c:pt idx="5166">
                  <c:v>0.17229</c:v>
                </c:pt>
                <c:pt idx="5167">
                  <c:v>0.17232</c:v>
                </c:pt>
                <c:pt idx="5168">
                  <c:v>0.17235</c:v>
                </c:pt>
                <c:pt idx="5169">
                  <c:v>0.17240000000000003</c:v>
                </c:pt>
                <c:pt idx="5170">
                  <c:v>0.17243</c:v>
                </c:pt>
                <c:pt idx="5171">
                  <c:v>0.17247000000000001</c:v>
                </c:pt>
                <c:pt idx="5172">
                  <c:v>0.17248000000000002</c:v>
                </c:pt>
                <c:pt idx="5173">
                  <c:v>0.17252000000000001</c:v>
                </c:pt>
                <c:pt idx="5174">
                  <c:v>0.17254</c:v>
                </c:pt>
                <c:pt idx="5175">
                  <c:v>0.17256000000000002</c:v>
                </c:pt>
                <c:pt idx="5176">
                  <c:v>0.1726</c:v>
                </c:pt>
                <c:pt idx="5177">
                  <c:v>0.17263000000000001</c:v>
                </c:pt>
                <c:pt idx="5178">
                  <c:v>0.17267000000000002</c:v>
                </c:pt>
                <c:pt idx="5179">
                  <c:v>0.17269000000000001</c:v>
                </c:pt>
                <c:pt idx="5180">
                  <c:v>0.17273000000000002</c:v>
                </c:pt>
                <c:pt idx="5181">
                  <c:v>0.17278000000000002</c:v>
                </c:pt>
                <c:pt idx="5182">
                  <c:v>0.17280000000000001</c:v>
                </c:pt>
                <c:pt idx="5183">
                  <c:v>0.17285</c:v>
                </c:pt>
                <c:pt idx="5184">
                  <c:v>0.17283000000000001</c:v>
                </c:pt>
                <c:pt idx="5185">
                  <c:v>0.17291000000000001</c:v>
                </c:pt>
                <c:pt idx="5186">
                  <c:v>0.17293</c:v>
                </c:pt>
                <c:pt idx="5187">
                  <c:v>0.17297000000000001</c:v>
                </c:pt>
                <c:pt idx="5188">
                  <c:v>0.17300000000000001</c:v>
                </c:pt>
                <c:pt idx="5189">
                  <c:v>0.17305000000000001</c:v>
                </c:pt>
                <c:pt idx="5190">
                  <c:v>0.17307</c:v>
                </c:pt>
                <c:pt idx="5191">
                  <c:v>0.17313000000000001</c:v>
                </c:pt>
                <c:pt idx="5192">
                  <c:v>0.17318</c:v>
                </c:pt>
                <c:pt idx="5193">
                  <c:v>0.17318</c:v>
                </c:pt>
                <c:pt idx="5194">
                  <c:v>0.17324000000000001</c:v>
                </c:pt>
                <c:pt idx="5195">
                  <c:v>0.17324000000000001</c:v>
                </c:pt>
                <c:pt idx="5196">
                  <c:v>0.17329</c:v>
                </c:pt>
                <c:pt idx="5197">
                  <c:v>0.17331000000000002</c:v>
                </c:pt>
                <c:pt idx="5198">
                  <c:v>0.17336000000000001</c:v>
                </c:pt>
                <c:pt idx="5199">
                  <c:v>0.17339000000000002</c:v>
                </c:pt>
                <c:pt idx="5200">
                  <c:v>0.17343</c:v>
                </c:pt>
                <c:pt idx="5201">
                  <c:v>0.17348000000000002</c:v>
                </c:pt>
                <c:pt idx="5202">
                  <c:v>0.17350000000000002</c:v>
                </c:pt>
                <c:pt idx="5203">
                  <c:v>0.17351000000000003</c:v>
                </c:pt>
                <c:pt idx="5204">
                  <c:v>0.17356000000000002</c:v>
                </c:pt>
                <c:pt idx="5205">
                  <c:v>0.17362000000000002</c:v>
                </c:pt>
                <c:pt idx="5206">
                  <c:v>0.17362000000000002</c:v>
                </c:pt>
                <c:pt idx="5207">
                  <c:v>0.17366000000000001</c:v>
                </c:pt>
                <c:pt idx="5208">
                  <c:v>0.17371</c:v>
                </c:pt>
                <c:pt idx="5209">
                  <c:v>0.17375000000000002</c:v>
                </c:pt>
                <c:pt idx="5210">
                  <c:v>0.17376000000000003</c:v>
                </c:pt>
                <c:pt idx="5211">
                  <c:v>0.17380000000000001</c:v>
                </c:pt>
                <c:pt idx="5212">
                  <c:v>0.17385</c:v>
                </c:pt>
                <c:pt idx="5213">
                  <c:v>0.17386000000000001</c:v>
                </c:pt>
                <c:pt idx="5214">
                  <c:v>0.1739</c:v>
                </c:pt>
                <c:pt idx="5215">
                  <c:v>0.17394000000000001</c:v>
                </c:pt>
                <c:pt idx="5216">
                  <c:v>0.17395000000000002</c:v>
                </c:pt>
                <c:pt idx="5217">
                  <c:v>0.17396</c:v>
                </c:pt>
                <c:pt idx="5218">
                  <c:v>0.17402000000000001</c:v>
                </c:pt>
                <c:pt idx="5219">
                  <c:v>0.17405000000000001</c:v>
                </c:pt>
                <c:pt idx="5220">
                  <c:v>0.17409000000000002</c:v>
                </c:pt>
                <c:pt idx="5221">
                  <c:v>0.17413000000000001</c:v>
                </c:pt>
                <c:pt idx="5222">
                  <c:v>0.17416000000000001</c:v>
                </c:pt>
                <c:pt idx="5223">
                  <c:v>0.17418</c:v>
                </c:pt>
                <c:pt idx="5224">
                  <c:v>0.17422000000000001</c:v>
                </c:pt>
                <c:pt idx="5225">
                  <c:v>0.17425000000000002</c:v>
                </c:pt>
                <c:pt idx="5226">
                  <c:v>0.17429</c:v>
                </c:pt>
                <c:pt idx="5227">
                  <c:v>0.17431000000000002</c:v>
                </c:pt>
                <c:pt idx="5228">
                  <c:v>0.17434000000000002</c:v>
                </c:pt>
                <c:pt idx="5229">
                  <c:v>0.17436000000000001</c:v>
                </c:pt>
                <c:pt idx="5230">
                  <c:v>0.17442000000000002</c:v>
                </c:pt>
                <c:pt idx="5231">
                  <c:v>0.17445000000000002</c:v>
                </c:pt>
                <c:pt idx="5232">
                  <c:v>0.17448000000000002</c:v>
                </c:pt>
                <c:pt idx="5233">
                  <c:v>0.17452000000000001</c:v>
                </c:pt>
                <c:pt idx="5234">
                  <c:v>0.17454</c:v>
                </c:pt>
                <c:pt idx="5235">
                  <c:v>0.17458000000000001</c:v>
                </c:pt>
                <c:pt idx="5236">
                  <c:v>0.17462000000000003</c:v>
                </c:pt>
                <c:pt idx="5237">
                  <c:v>0.17465</c:v>
                </c:pt>
                <c:pt idx="5238">
                  <c:v>0.17469000000000001</c:v>
                </c:pt>
                <c:pt idx="5239">
                  <c:v>0.17471</c:v>
                </c:pt>
                <c:pt idx="5240">
                  <c:v>0.17476</c:v>
                </c:pt>
                <c:pt idx="5241">
                  <c:v>0.17481000000000002</c:v>
                </c:pt>
                <c:pt idx="5242">
                  <c:v>0.17478000000000002</c:v>
                </c:pt>
                <c:pt idx="5243">
                  <c:v>0.17485000000000001</c:v>
                </c:pt>
                <c:pt idx="5244">
                  <c:v>0.17488000000000001</c:v>
                </c:pt>
                <c:pt idx="5245">
                  <c:v>0.17492000000000002</c:v>
                </c:pt>
                <c:pt idx="5246">
                  <c:v>0.17495000000000002</c:v>
                </c:pt>
                <c:pt idx="5247">
                  <c:v>0.17498000000000002</c:v>
                </c:pt>
                <c:pt idx="5248">
                  <c:v>0.17502000000000001</c:v>
                </c:pt>
                <c:pt idx="5249">
                  <c:v>0.17506000000000002</c:v>
                </c:pt>
                <c:pt idx="5250">
                  <c:v>0.17511000000000002</c:v>
                </c:pt>
                <c:pt idx="5251">
                  <c:v>0.17513000000000001</c:v>
                </c:pt>
                <c:pt idx="5252">
                  <c:v>0.17516000000000001</c:v>
                </c:pt>
                <c:pt idx="5253">
                  <c:v>0.17519000000000001</c:v>
                </c:pt>
                <c:pt idx="5254">
                  <c:v>0.17523000000000002</c:v>
                </c:pt>
                <c:pt idx="5255">
                  <c:v>0.17526</c:v>
                </c:pt>
                <c:pt idx="5256">
                  <c:v>0.17529</c:v>
                </c:pt>
                <c:pt idx="5257">
                  <c:v>0.17531000000000002</c:v>
                </c:pt>
                <c:pt idx="5258">
                  <c:v>0.17535000000000001</c:v>
                </c:pt>
                <c:pt idx="5259">
                  <c:v>0.17538000000000001</c:v>
                </c:pt>
                <c:pt idx="5260">
                  <c:v>0.17543</c:v>
                </c:pt>
                <c:pt idx="5261">
                  <c:v>0.17545000000000002</c:v>
                </c:pt>
                <c:pt idx="5262">
                  <c:v>0.17549000000000001</c:v>
                </c:pt>
                <c:pt idx="5263">
                  <c:v>0.17550000000000002</c:v>
                </c:pt>
                <c:pt idx="5264">
                  <c:v>0.17557</c:v>
                </c:pt>
                <c:pt idx="5265">
                  <c:v>0.17558000000000001</c:v>
                </c:pt>
                <c:pt idx="5266">
                  <c:v>0.17562000000000003</c:v>
                </c:pt>
                <c:pt idx="5267">
                  <c:v>0.17564000000000002</c:v>
                </c:pt>
                <c:pt idx="5268">
                  <c:v>0.17569000000000001</c:v>
                </c:pt>
                <c:pt idx="5269">
                  <c:v>0.17570000000000002</c:v>
                </c:pt>
                <c:pt idx="5270">
                  <c:v>0.17574000000000001</c:v>
                </c:pt>
                <c:pt idx="5271">
                  <c:v>0.17579</c:v>
                </c:pt>
                <c:pt idx="5272">
                  <c:v>0.17581000000000002</c:v>
                </c:pt>
                <c:pt idx="5273">
                  <c:v>0.17583000000000001</c:v>
                </c:pt>
                <c:pt idx="5274">
                  <c:v>0.17588000000000001</c:v>
                </c:pt>
                <c:pt idx="5275">
                  <c:v>0.17591000000000001</c:v>
                </c:pt>
                <c:pt idx="5276">
                  <c:v>0.17594000000000001</c:v>
                </c:pt>
                <c:pt idx="5277">
                  <c:v>0.17599000000000001</c:v>
                </c:pt>
                <c:pt idx="5278">
                  <c:v>0.17601</c:v>
                </c:pt>
                <c:pt idx="5279">
                  <c:v>0.17605000000000001</c:v>
                </c:pt>
                <c:pt idx="5280">
                  <c:v>0.17609000000000002</c:v>
                </c:pt>
                <c:pt idx="5281">
                  <c:v>0.17613000000000001</c:v>
                </c:pt>
                <c:pt idx="5282">
                  <c:v>0.17616000000000001</c:v>
                </c:pt>
                <c:pt idx="5283">
                  <c:v>0.17620000000000002</c:v>
                </c:pt>
                <c:pt idx="5284">
                  <c:v>0.17622000000000002</c:v>
                </c:pt>
                <c:pt idx="5285">
                  <c:v>0.17627000000000001</c:v>
                </c:pt>
                <c:pt idx="5286">
                  <c:v>0.17631000000000002</c:v>
                </c:pt>
                <c:pt idx="5287">
                  <c:v>0.17632</c:v>
                </c:pt>
                <c:pt idx="5288">
                  <c:v>0.17637</c:v>
                </c:pt>
                <c:pt idx="5289">
                  <c:v>0.17642000000000002</c:v>
                </c:pt>
                <c:pt idx="5290">
                  <c:v>0.17642000000000002</c:v>
                </c:pt>
                <c:pt idx="5291">
                  <c:v>0.17646000000000001</c:v>
                </c:pt>
                <c:pt idx="5292">
                  <c:v>0.17649000000000001</c:v>
                </c:pt>
                <c:pt idx="5293">
                  <c:v>0.17650000000000002</c:v>
                </c:pt>
                <c:pt idx="5294">
                  <c:v>0.17655000000000001</c:v>
                </c:pt>
                <c:pt idx="5295">
                  <c:v>0.17657</c:v>
                </c:pt>
                <c:pt idx="5296">
                  <c:v>0.17663000000000001</c:v>
                </c:pt>
                <c:pt idx="5297">
                  <c:v>0.17666000000000001</c:v>
                </c:pt>
                <c:pt idx="5298">
                  <c:v>0.17669000000000001</c:v>
                </c:pt>
                <c:pt idx="5299">
                  <c:v>0.17670000000000002</c:v>
                </c:pt>
                <c:pt idx="5300">
                  <c:v>0.17675000000000002</c:v>
                </c:pt>
                <c:pt idx="5301">
                  <c:v>0.17678000000000002</c:v>
                </c:pt>
                <c:pt idx="5302">
                  <c:v>0.17683000000000001</c:v>
                </c:pt>
                <c:pt idx="5303">
                  <c:v>0.17685000000000001</c:v>
                </c:pt>
                <c:pt idx="5304">
                  <c:v>0.17688000000000001</c:v>
                </c:pt>
                <c:pt idx="5305">
                  <c:v>0.17691000000000001</c:v>
                </c:pt>
                <c:pt idx="5306">
                  <c:v>0.17698</c:v>
                </c:pt>
                <c:pt idx="5307">
                  <c:v>0.17700000000000002</c:v>
                </c:pt>
                <c:pt idx="5308">
                  <c:v>0.17705000000000001</c:v>
                </c:pt>
                <c:pt idx="5309">
                  <c:v>0.17709000000000003</c:v>
                </c:pt>
                <c:pt idx="5310">
                  <c:v>0.17712</c:v>
                </c:pt>
                <c:pt idx="5311">
                  <c:v>0.17714000000000002</c:v>
                </c:pt>
                <c:pt idx="5312">
                  <c:v>0.17719000000000001</c:v>
                </c:pt>
                <c:pt idx="5313">
                  <c:v>0.17721000000000001</c:v>
                </c:pt>
                <c:pt idx="5314">
                  <c:v>0.17724000000000001</c:v>
                </c:pt>
                <c:pt idx="5315">
                  <c:v>0.17728000000000002</c:v>
                </c:pt>
                <c:pt idx="5316">
                  <c:v>0.17730000000000001</c:v>
                </c:pt>
                <c:pt idx="5317">
                  <c:v>0.17732000000000001</c:v>
                </c:pt>
                <c:pt idx="5318">
                  <c:v>0.17734000000000003</c:v>
                </c:pt>
                <c:pt idx="5319">
                  <c:v>0.17738000000000001</c:v>
                </c:pt>
                <c:pt idx="5320">
                  <c:v>0.17742000000000002</c:v>
                </c:pt>
                <c:pt idx="5321">
                  <c:v>0.17744000000000001</c:v>
                </c:pt>
                <c:pt idx="5322">
                  <c:v>0.17749000000000001</c:v>
                </c:pt>
                <c:pt idx="5323">
                  <c:v>0.17751</c:v>
                </c:pt>
                <c:pt idx="5324">
                  <c:v>0.17753000000000002</c:v>
                </c:pt>
                <c:pt idx="5325">
                  <c:v>0.17756000000000002</c:v>
                </c:pt>
                <c:pt idx="5326">
                  <c:v>0.17760000000000001</c:v>
                </c:pt>
                <c:pt idx="5327">
                  <c:v>0.17762</c:v>
                </c:pt>
                <c:pt idx="5328">
                  <c:v>0.17767000000000002</c:v>
                </c:pt>
                <c:pt idx="5329">
                  <c:v>0.17772000000000002</c:v>
                </c:pt>
                <c:pt idx="5330">
                  <c:v>0.17774000000000001</c:v>
                </c:pt>
                <c:pt idx="5331">
                  <c:v>0.17779</c:v>
                </c:pt>
                <c:pt idx="5332">
                  <c:v>0.17781000000000002</c:v>
                </c:pt>
                <c:pt idx="5333">
                  <c:v>0.17784000000000003</c:v>
                </c:pt>
                <c:pt idx="5334">
                  <c:v>0.1779</c:v>
                </c:pt>
                <c:pt idx="5335">
                  <c:v>0.1779</c:v>
                </c:pt>
                <c:pt idx="5336">
                  <c:v>0.17794000000000001</c:v>
                </c:pt>
                <c:pt idx="5337">
                  <c:v>0.17797000000000002</c:v>
                </c:pt>
                <c:pt idx="5338">
                  <c:v>0.17799000000000001</c:v>
                </c:pt>
                <c:pt idx="5339">
                  <c:v>0.17805000000000001</c:v>
                </c:pt>
                <c:pt idx="5340">
                  <c:v>0.17807000000000001</c:v>
                </c:pt>
                <c:pt idx="5341">
                  <c:v>0.17813000000000001</c:v>
                </c:pt>
                <c:pt idx="5342">
                  <c:v>0.17818000000000001</c:v>
                </c:pt>
                <c:pt idx="5343">
                  <c:v>0.17821000000000001</c:v>
                </c:pt>
                <c:pt idx="5344">
                  <c:v>0.17827000000000001</c:v>
                </c:pt>
                <c:pt idx="5345">
                  <c:v>0.17829</c:v>
                </c:pt>
                <c:pt idx="5346">
                  <c:v>0.17831000000000002</c:v>
                </c:pt>
                <c:pt idx="5347">
                  <c:v>0.17835000000000001</c:v>
                </c:pt>
                <c:pt idx="5348">
                  <c:v>0.17838000000000001</c:v>
                </c:pt>
                <c:pt idx="5349">
                  <c:v>0.17842000000000002</c:v>
                </c:pt>
                <c:pt idx="5350">
                  <c:v>0.17845000000000003</c:v>
                </c:pt>
                <c:pt idx="5351">
                  <c:v>0.17849000000000001</c:v>
                </c:pt>
                <c:pt idx="5352">
                  <c:v>0.17849000000000001</c:v>
                </c:pt>
                <c:pt idx="5353">
                  <c:v>0.17856000000000002</c:v>
                </c:pt>
                <c:pt idx="5354">
                  <c:v>0.17858000000000002</c:v>
                </c:pt>
                <c:pt idx="5355">
                  <c:v>0.17863000000000001</c:v>
                </c:pt>
                <c:pt idx="5356">
                  <c:v>0.17864000000000002</c:v>
                </c:pt>
                <c:pt idx="5357">
                  <c:v>0.17869000000000002</c:v>
                </c:pt>
                <c:pt idx="5358">
                  <c:v>0.17872000000000002</c:v>
                </c:pt>
                <c:pt idx="5359">
                  <c:v>0.17874000000000001</c:v>
                </c:pt>
                <c:pt idx="5360">
                  <c:v>0.17875000000000002</c:v>
                </c:pt>
                <c:pt idx="5361">
                  <c:v>0.17881000000000002</c:v>
                </c:pt>
                <c:pt idx="5362">
                  <c:v>0.17884</c:v>
                </c:pt>
                <c:pt idx="5363">
                  <c:v>0.17887</c:v>
                </c:pt>
                <c:pt idx="5364">
                  <c:v>0.1789</c:v>
                </c:pt>
                <c:pt idx="5365">
                  <c:v>0.17892000000000002</c:v>
                </c:pt>
                <c:pt idx="5366">
                  <c:v>0.17897000000000002</c:v>
                </c:pt>
                <c:pt idx="5367">
                  <c:v>0.17900000000000002</c:v>
                </c:pt>
                <c:pt idx="5368">
                  <c:v>0.17902000000000001</c:v>
                </c:pt>
                <c:pt idx="5369">
                  <c:v>0.17903000000000002</c:v>
                </c:pt>
                <c:pt idx="5370">
                  <c:v>0.17907000000000001</c:v>
                </c:pt>
                <c:pt idx="5371">
                  <c:v>0.17910000000000001</c:v>
                </c:pt>
                <c:pt idx="5372">
                  <c:v>0.17914000000000002</c:v>
                </c:pt>
                <c:pt idx="5373">
                  <c:v>0.17918000000000001</c:v>
                </c:pt>
                <c:pt idx="5374">
                  <c:v>0.17922000000000002</c:v>
                </c:pt>
                <c:pt idx="5375">
                  <c:v>0.17922000000000002</c:v>
                </c:pt>
                <c:pt idx="5376">
                  <c:v>0.17925000000000002</c:v>
                </c:pt>
                <c:pt idx="5377">
                  <c:v>0.17928000000000002</c:v>
                </c:pt>
                <c:pt idx="5378">
                  <c:v>0.17931000000000002</c:v>
                </c:pt>
                <c:pt idx="5379">
                  <c:v>0.17935000000000001</c:v>
                </c:pt>
                <c:pt idx="5380">
                  <c:v>0.17939000000000002</c:v>
                </c:pt>
                <c:pt idx="5381">
                  <c:v>0.17943000000000001</c:v>
                </c:pt>
                <c:pt idx="5382">
                  <c:v>0.17945</c:v>
                </c:pt>
                <c:pt idx="5383">
                  <c:v>0.17951</c:v>
                </c:pt>
                <c:pt idx="5384">
                  <c:v>0.17952000000000001</c:v>
                </c:pt>
                <c:pt idx="5385">
                  <c:v>0.17954000000000001</c:v>
                </c:pt>
                <c:pt idx="5386">
                  <c:v>0.17960000000000001</c:v>
                </c:pt>
                <c:pt idx="5387">
                  <c:v>0.17964000000000002</c:v>
                </c:pt>
                <c:pt idx="5388">
                  <c:v>0.1797</c:v>
                </c:pt>
                <c:pt idx="5389">
                  <c:v>0.17971000000000001</c:v>
                </c:pt>
                <c:pt idx="5390">
                  <c:v>0.17976</c:v>
                </c:pt>
                <c:pt idx="5391">
                  <c:v>0.17979000000000001</c:v>
                </c:pt>
                <c:pt idx="5392">
                  <c:v>0.17981000000000003</c:v>
                </c:pt>
                <c:pt idx="5393">
                  <c:v>0.17985000000000001</c:v>
                </c:pt>
                <c:pt idx="5394">
                  <c:v>0.17987</c:v>
                </c:pt>
                <c:pt idx="5395">
                  <c:v>0.17996000000000001</c:v>
                </c:pt>
                <c:pt idx="5396">
                  <c:v>0.17998</c:v>
                </c:pt>
                <c:pt idx="5397">
                  <c:v>0.18001</c:v>
                </c:pt>
                <c:pt idx="5398">
                  <c:v>0.18006000000000003</c:v>
                </c:pt>
                <c:pt idx="5399">
                  <c:v>0.18009</c:v>
                </c:pt>
                <c:pt idx="5400">
                  <c:v>0.18012</c:v>
                </c:pt>
                <c:pt idx="5401">
                  <c:v>0.18016000000000001</c:v>
                </c:pt>
                <c:pt idx="5402">
                  <c:v>0.18019000000000002</c:v>
                </c:pt>
                <c:pt idx="5403">
                  <c:v>0.18022000000000002</c:v>
                </c:pt>
                <c:pt idx="5404">
                  <c:v>0.18026</c:v>
                </c:pt>
                <c:pt idx="5405">
                  <c:v>0.18030000000000002</c:v>
                </c:pt>
                <c:pt idx="5406">
                  <c:v>0.18032000000000001</c:v>
                </c:pt>
                <c:pt idx="5407">
                  <c:v>0.18035000000000001</c:v>
                </c:pt>
                <c:pt idx="5408">
                  <c:v>0.18034</c:v>
                </c:pt>
                <c:pt idx="5409">
                  <c:v>0.1804</c:v>
                </c:pt>
                <c:pt idx="5410">
                  <c:v>0.18042000000000002</c:v>
                </c:pt>
                <c:pt idx="5411">
                  <c:v>0.18043000000000001</c:v>
                </c:pt>
                <c:pt idx="5412">
                  <c:v>0.18048</c:v>
                </c:pt>
                <c:pt idx="5413">
                  <c:v>0.18051</c:v>
                </c:pt>
                <c:pt idx="5414">
                  <c:v>0.18054000000000001</c:v>
                </c:pt>
                <c:pt idx="5415">
                  <c:v>0.18058000000000002</c:v>
                </c:pt>
                <c:pt idx="5416">
                  <c:v>0.18061000000000002</c:v>
                </c:pt>
                <c:pt idx="5417">
                  <c:v>0.18065000000000001</c:v>
                </c:pt>
                <c:pt idx="5418">
                  <c:v>0.1807</c:v>
                </c:pt>
                <c:pt idx="5419">
                  <c:v>0.18072000000000002</c:v>
                </c:pt>
                <c:pt idx="5420">
                  <c:v>0.18077000000000001</c:v>
                </c:pt>
                <c:pt idx="5421">
                  <c:v>0.18080000000000002</c:v>
                </c:pt>
                <c:pt idx="5422">
                  <c:v>0.18081</c:v>
                </c:pt>
                <c:pt idx="5423">
                  <c:v>0.18087</c:v>
                </c:pt>
                <c:pt idx="5424">
                  <c:v>0.18090000000000001</c:v>
                </c:pt>
                <c:pt idx="5425">
                  <c:v>0.18092000000000003</c:v>
                </c:pt>
                <c:pt idx="5426">
                  <c:v>0.18096000000000001</c:v>
                </c:pt>
                <c:pt idx="5427">
                  <c:v>0.18099000000000001</c:v>
                </c:pt>
                <c:pt idx="5428">
                  <c:v>0.18102000000000001</c:v>
                </c:pt>
                <c:pt idx="5429">
                  <c:v>0.18104000000000001</c:v>
                </c:pt>
                <c:pt idx="5430">
                  <c:v>0.18111000000000002</c:v>
                </c:pt>
                <c:pt idx="5431">
                  <c:v>0.18112</c:v>
                </c:pt>
                <c:pt idx="5432">
                  <c:v>0.18117000000000003</c:v>
                </c:pt>
                <c:pt idx="5433">
                  <c:v>0.18119000000000002</c:v>
                </c:pt>
                <c:pt idx="5434">
                  <c:v>0.18122000000000002</c:v>
                </c:pt>
                <c:pt idx="5435">
                  <c:v>0.18124000000000001</c:v>
                </c:pt>
                <c:pt idx="5436">
                  <c:v>0.18130000000000002</c:v>
                </c:pt>
                <c:pt idx="5437">
                  <c:v>0.18132000000000001</c:v>
                </c:pt>
                <c:pt idx="5438">
                  <c:v>0.18137</c:v>
                </c:pt>
                <c:pt idx="5439">
                  <c:v>0.18141000000000002</c:v>
                </c:pt>
                <c:pt idx="5440">
                  <c:v>0.18143000000000001</c:v>
                </c:pt>
                <c:pt idx="5441">
                  <c:v>0.18147000000000002</c:v>
                </c:pt>
                <c:pt idx="5442">
                  <c:v>0.18151</c:v>
                </c:pt>
                <c:pt idx="5443">
                  <c:v>0.18153000000000002</c:v>
                </c:pt>
                <c:pt idx="5444">
                  <c:v>0.18156</c:v>
                </c:pt>
                <c:pt idx="5445">
                  <c:v>0.18161000000000002</c:v>
                </c:pt>
                <c:pt idx="5446">
                  <c:v>0.18165000000000001</c:v>
                </c:pt>
                <c:pt idx="5447">
                  <c:v>0.18166000000000002</c:v>
                </c:pt>
                <c:pt idx="5448">
                  <c:v>0.1817</c:v>
                </c:pt>
                <c:pt idx="5449">
                  <c:v>0.18172000000000002</c:v>
                </c:pt>
                <c:pt idx="5450">
                  <c:v>0.18176</c:v>
                </c:pt>
                <c:pt idx="5451">
                  <c:v>0.18180000000000002</c:v>
                </c:pt>
                <c:pt idx="5452">
                  <c:v>0.18182000000000001</c:v>
                </c:pt>
                <c:pt idx="5453">
                  <c:v>0.18184</c:v>
                </c:pt>
                <c:pt idx="5454">
                  <c:v>0.18187</c:v>
                </c:pt>
                <c:pt idx="5455">
                  <c:v>0.18191000000000002</c:v>
                </c:pt>
                <c:pt idx="5456">
                  <c:v>0.18194000000000002</c:v>
                </c:pt>
                <c:pt idx="5457">
                  <c:v>0.18198</c:v>
                </c:pt>
                <c:pt idx="5458">
                  <c:v>0.18199000000000001</c:v>
                </c:pt>
                <c:pt idx="5459">
                  <c:v>0.18205000000000002</c:v>
                </c:pt>
                <c:pt idx="5460">
                  <c:v>0.18205000000000002</c:v>
                </c:pt>
                <c:pt idx="5461">
                  <c:v>0.18210000000000001</c:v>
                </c:pt>
                <c:pt idx="5462">
                  <c:v>0.18212</c:v>
                </c:pt>
                <c:pt idx="5463">
                  <c:v>0.18213000000000001</c:v>
                </c:pt>
                <c:pt idx="5464">
                  <c:v>0.18219000000000002</c:v>
                </c:pt>
                <c:pt idx="5465">
                  <c:v>0.18224000000000001</c:v>
                </c:pt>
                <c:pt idx="5466">
                  <c:v>0.18225000000000002</c:v>
                </c:pt>
                <c:pt idx="5467">
                  <c:v>0.18226000000000001</c:v>
                </c:pt>
                <c:pt idx="5468">
                  <c:v>0.18232000000000001</c:v>
                </c:pt>
                <c:pt idx="5469">
                  <c:v>0.18236000000000002</c:v>
                </c:pt>
                <c:pt idx="5470">
                  <c:v>0.18240000000000001</c:v>
                </c:pt>
                <c:pt idx="5471">
                  <c:v>0.18243000000000001</c:v>
                </c:pt>
                <c:pt idx="5472">
                  <c:v>0.18247000000000002</c:v>
                </c:pt>
                <c:pt idx="5473">
                  <c:v>0.18251000000000001</c:v>
                </c:pt>
                <c:pt idx="5474">
                  <c:v>0.18255000000000002</c:v>
                </c:pt>
                <c:pt idx="5475">
                  <c:v>0.18258000000000002</c:v>
                </c:pt>
                <c:pt idx="5476">
                  <c:v>0.18258000000000002</c:v>
                </c:pt>
                <c:pt idx="5477">
                  <c:v>0.18264000000000002</c:v>
                </c:pt>
                <c:pt idx="5478">
                  <c:v>0.18268000000000001</c:v>
                </c:pt>
                <c:pt idx="5479">
                  <c:v>0.18269000000000002</c:v>
                </c:pt>
                <c:pt idx="5480">
                  <c:v>0.18273</c:v>
                </c:pt>
                <c:pt idx="5481">
                  <c:v>0.18278000000000003</c:v>
                </c:pt>
                <c:pt idx="5482">
                  <c:v>0.18281</c:v>
                </c:pt>
                <c:pt idx="5483">
                  <c:v>0.18283000000000002</c:v>
                </c:pt>
                <c:pt idx="5484">
                  <c:v>0.18289000000000002</c:v>
                </c:pt>
                <c:pt idx="5485">
                  <c:v>0.18293000000000001</c:v>
                </c:pt>
                <c:pt idx="5486">
                  <c:v>0.18296000000000001</c:v>
                </c:pt>
                <c:pt idx="5487">
                  <c:v>0.18297000000000002</c:v>
                </c:pt>
                <c:pt idx="5488">
                  <c:v>0.18299000000000001</c:v>
                </c:pt>
                <c:pt idx="5489">
                  <c:v>0.18305000000000002</c:v>
                </c:pt>
                <c:pt idx="5490">
                  <c:v>0.18307000000000001</c:v>
                </c:pt>
                <c:pt idx="5491">
                  <c:v>0.18309</c:v>
                </c:pt>
                <c:pt idx="5492">
                  <c:v>0.18315000000000001</c:v>
                </c:pt>
                <c:pt idx="5493">
                  <c:v>0.18317</c:v>
                </c:pt>
                <c:pt idx="5494">
                  <c:v>0.18319000000000002</c:v>
                </c:pt>
                <c:pt idx="5495">
                  <c:v>0.18327000000000002</c:v>
                </c:pt>
                <c:pt idx="5496">
                  <c:v>0.18329000000000001</c:v>
                </c:pt>
                <c:pt idx="5497">
                  <c:v>0.18334</c:v>
                </c:pt>
                <c:pt idx="5498">
                  <c:v>0.18337000000000001</c:v>
                </c:pt>
                <c:pt idx="5499">
                  <c:v>0.18339000000000003</c:v>
                </c:pt>
                <c:pt idx="5500">
                  <c:v>0.18342</c:v>
                </c:pt>
                <c:pt idx="5501">
                  <c:v>0.18344000000000002</c:v>
                </c:pt>
                <c:pt idx="5502">
                  <c:v>0.18346000000000001</c:v>
                </c:pt>
                <c:pt idx="5503">
                  <c:v>0.18351000000000001</c:v>
                </c:pt>
                <c:pt idx="5504">
                  <c:v>0.18353</c:v>
                </c:pt>
                <c:pt idx="5505">
                  <c:v>0.18357000000000001</c:v>
                </c:pt>
                <c:pt idx="5506">
                  <c:v>0.18358000000000002</c:v>
                </c:pt>
                <c:pt idx="5507">
                  <c:v>0.18362000000000001</c:v>
                </c:pt>
                <c:pt idx="5508">
                  <c:v>0.1837</c:v>
                </c:pt>
                <c:pt idx="5509">
                  <c:v>0.18371000000000001</c:v>
                </c:pt>
                <c:pt idx="5510">
                  <c:v>0.18374000000000001</c:v>
                </c:pt>
                <c:pt idx="5511">
                  <c:v>0.18376000000000001</c:v>
                </c:pt>
                <c:pt idx="5512">
                  <c:v>0.18381</c:v>
                </c:pt>
                <c:pt idx="5513">
                  <c:v>0.18384</c:v>
                </c:pt>
                <c:pt idx="5514">
                  <c:v>0.18389000000000003</c:v>
                </c:pt>
                <c:pt idx="5515">
                  <c:v>0.18394000000000002</c:v>
                </c:pt>
                <c:pt idx="5516">
                  <c:v>0.18395</c:v>
                </c:pt>
                <c:pt idx="5517">
                  <c:v>0.18399000000000001</c:v>
                </c:pt>
                <c:pt idx="5518">
                  <c:v>0.18403</c:v>
                </c:pt>
                <c:pt idx="5519">
                  <c:v>0.18406</c:v>
                </c:pt>
                <c:pt idx="5520">
                  <c:v>0.18409</c:v>
                </c:pt>
                <c:pt idx="5521">
                  <c:v>0.18413000000000002</c:v>
                </c:pt>
                <c:pt idx="5522">
                  <c:v>0.18417</c:v>
                </c:pt>
                <c:pt idx="5523">
                  <c:v>0.18423</c:v>
                </c:pt>
                <c:pt idx="5524">
                  <c:v>0.18425000000000002</c:v>
                </c:pt>
                <c:pt idx="5525">
                  <c:v>0.18427000000000002</c:v>
                </c:pt>
                <c:pt idx="5526">
                  <c:v>0.18431</c:v>
                </c:pt>
                <c:pt idx="5527">
                  <c:v>0.18435000000000001</c:v>
                </c:pt>
                <c:pt idx="5528">
                  <c:v>0.18439000000000003</c:v>
                </c:pt>
                <c:pt idx="5529">
                  <c:v>0.18442</c:v>
                </c:pt>
                <c:pt idx="5530">
                  <c:v>0.18443000000000001</c:v>
                </c:pt>
                <c:pt idx="5531">
                  <c:v>0.18448000000000001</c:v>
                </c:pt>
                <c:pt idx="5532">
                  <c:v>0.18450000000000003</c:v>
                </c:pt>
                <c:pt idx="5533">
                  <c:v>0.18453</c:v>
                </c:pt>
                <c:pt idx="5534">
                  <c:v>0.18456</c:v>
                </c:pt>
                <c:pt idx="5535">
                  <c:v>0.18459</c:v>
                </c:pt>
                <c:pt idx="5536">
                  <c:v>0.18463000000000002</c:v>
                </c:pt>
                <c:pt idx="5537">
                  <c:v>0.18466000000000002</c:v>
                </c:pt>
                <c:pt idx="5538">
                  <c:v>0.1847</c:v>
                </c:pt>
                <c:pt idx="5539">
                  <c:v>0.18473000000000001</c:v>
                </c:pt>
                <c:pt idx="5540">
                  <c:v>0.18476000000000001</c:v>
                </c:pt>
                <c:pt idx="5541">
                  <c:v>0.18479000000000001</c:v>
                </c:pt>
                <c:pt idx="5542">
                  <c:v>0.18483000000000002</c:v>
                </c:pt>
                <c:pt idx="5543">
                  <c:v>0.18486000000000002</c:v>
                </c:pt>
                <c:pt idx="5544">
                  <c:v>0.18491000000000002</c:v>
                </c:pt>
                <c:pt idx="5545">
                  <c:v>0.18493000000000001</c:v>
                </c:pt>
                <c:pt idx="5546">
                  <c:v>0.18496000000000001</c:v>
                </c:pt>
                <c:pt idx="5547">
                  <c:v>0.18499000000000002</c:v>
                </c:pt>
                <c:pt idx="5548">
                  <c:v>0.18503</c:v>
                </c:pt>
                <c:pt idx="5549">
                  <c:v>0.18505000000000002</c:v>
                </c:pt>
                <c:pt idx="5550">
                  <c:v>0.18511000000000002</c:v>
                </c:pt>
                <c:pt idx="5551">
                  <c:v>0.18514</c:v>
                </c:pt>
                <c:pt idx="5552">
                  <c:v>0.18515000000000001</c:v>
                </c:pt>
                <c:pt idx="5553">
                  <c:v>0.1852</c:v>
                </c:pt>
                <c:pt idx="5554">
                  <c:v>0.18521000000000001</c:v>
                </c:pt>
                <c:pt idx="5555">
                  <c:v>0.18526000000000001</c:v>
                </c:pt>
                <c:pt idx="5556">
                  <c:v>0.18529000000000001</c:v>
                </c:pt>
                <c:pt idx="5557">
                  <c:v>0.18532000000000001</c:v>
                </c:pt>
                <c:pt idx="5558">
                  <c:v>0.18536000000000002</c:v>
                </c:pt>
                <c:pt idx="5559">
                  <c:v>0.18539</c:v>
                </c:pt>
                <c:pt idx="5560">
                  <c:v>0.18544000000000002</c:v>
                </c:pt>
                <c:pt idx="5561">
                  <c:v>0.18546000000000001</c:v>
                </c:pt>
                <c:pt idx="5562">
                  <c:v>0.18549000000000002</c:v>
                </c:pt>
                <c:pt idx="5563">
                  <c:v>0.18552000000000002</c:v>
                </c:pt>
                <c:pt idx="5564">
                  <c:v>0.18554000000000001</c:v>
                </c:pt>
                <c:pt idx="5565">
                  <c:v>0.18557000000000001</c:v>
                </c:pt>
                <c:pt idx="5566">
                  <c:v>0.18561000000000002</c:v>
                </c:pt>
                <c:pt idx="5567">
                  <c:v>0.18566000000000002</c:v>
                </c:pt>
                <c:pt idx="5568">
                  <c:v>0.1857</c:v>
                </c:pt>
                <c:pt idx="5569">
                  <c:v>0.18572000000000002</c:v>
                </c:pt>
                <c:pt idx="5570">
                  <c:v>0.18576000000000001</c:v>
                </c:pt>
                <c:pt idx="5571">
                  <c:v>0.18580000000000002</c:v>
                </c:pt>
                <c:pt idx="5572">
                  <c:v>0.18581</c:v>
                </c:pt>
                <c:pt idx="5573">
                  <c:v>0.18585000000000002</c:v>
                </c:pt>
                <c:pt idx="5574">
                  <c:v>0.18589</c:v>
                </c:pt>
                <c:pt idx="5575">
                  <c:v>0.18590000000000001</c:v>
                </c:pt>
                <c:pt idx="5576">
                  <c:v>0.18593000000000001</c:v>
                </c:pt>
                <c:pt idx="5577">
                  <c:v>0.18596000000000001</c:v>
                </c:pt>
                <c:pt idx="5578">
                  <c:v>0.18598000000000001</c:v>
                </c:pt>
                <c:pt idx="5579">
                  <c:v>0.18603</c:v>
                </c:pt>
                <c:pt idx="5580">
                  <c:v>0.18608000000000002</c:v>
                </c:pt>
                <c:pt idx="5581">
                  <c:v>0.18610000000000002</c:v>
                </c:pt>
                <c:pt idx="5582">
                  <c:v>0.18613000000000002</c:v>
                </c:pt>
                <c:pt idx="5583">
                  <c:v>0.18618000000000001</c:v>
                </c:pt>
                <c:pt idx="5584">
                  <c:v>0.18621000000000001</c:v>
                </c:pt>
                <c:pt idx="5585">
                  <c:v>0.18624000000000002</c:v>
                </c:pt>
                <c:pt idx="5586">
                  <c:v>0.18626000000000001</c:v>
                </c:pt>
                <c:pt idx="5587">
                  <c:v>0.18631</c:v>
                </c:pt>
                <c:pt idx="5588">
                  <c:v>0.18633000000000002</c:v>
                </c:pt>
                <c:pt idx="5589">
                  <c:v>0.18636000000000003</c:v>
                </c:pt>
                <c:pt idx="5590">
                  <c:v>0.18640000000000001</c:v>
                </c:pt>
                <c:pt idx="5591">
                  <c:v>0.18646000000000001</c:v>
                </c:pt>
                <c:pt idx="5592">
                  <c:v>0.18649000000000002</c:v>
                </c:pt>
                <c:pt idx="5593">
                  <c:v>0.18652000000000002</c:v>
                </c:pt>
                <c:pt idx="5594">
                  <c:v>0.18654000000000001</c:v>
                </c:pt>
                <c:pt idx="5595">
                  <c:v>0.18659000000000001</c:v>
                </c:pt>
                <c:pt idx="5596">
                  <c:v>0.18662000000000001</c:v>
                </c:pt>
                <c:pt idx="5597">
                  <c:v>0.18666000000000002</c:v>
                </c:pt>
                <c:pt idx="5598">
                  <c:v>0.18669000000000002</c:v>
                </c:pt>
                <c:pt idx="5599">
                  <c:v>0.18672000000000002</c:v>
                </c:pt>
                <c:pt idx="5600">
                  <c:v>0.18676000000000001</c:v>
                </c:pt>
                <c:pt idx="5601">
                  <c:v>0.18680000000000002</c:v>
                </c:pt>
                <c:pt idx="5602">
                  <c:v>0.18682000000000001</c:v>
                </c:pt>
                <c:pt idx="5603">
                  <c:v>0.18686000000000003</c:v>
                </c:pt>
                <c:pt idx="5604">
                  <c:v>0.18689</c:v>
                </c:pt>
                <c:pt idx="5605">
                  <c:v>0.18694000000000002</c:v>
                </c:pt>
                <c:pt idx="5606">
                  <c:v>0.18696000000000002</c:v>
                </c:pt>
                <c:pt idx="5607">
                  <c:v>0.187</c:v>
                </c:pt>
                <c:pt idx="5608">
                  <c:v>0.18703</c:v>
                </c:pt>
                <c:pt idx="5609">
                  <c:v>0.18707000000000001</c:v>
                </c:pt>
                <c:pt idx="5610">
                  <c:v>0.18712000000000001</c:v>
                </c:pt>
                <c:pt idx="5611">
                  <c:v>0.18713000000000002</c:v>
                </c:pt>
                <c:pt idx="5612">
                  <c:v>0.18718000000000001</c:v>
                </c:pt>
                <c:pt idx="5613">
                  <c:v>0.18720000000000001</c:v>
                </c:pt>
                <c:pt idx="5614">
                  <c:v>0.18722000000000003</c:v>
                </c:pt>
                <c:pt idx="5615">
                  <c:v>0.18727000000000002</c:v>
                </c:pt>
                <c:pt idx="5616">
                  <c:v>0.18729000000000001</c:v>
                </c:pt>
                <c:pt idx="5617">
                  <c:v>0.18734000000000001</c:v>
                </c:pt>
                <c:pt idx="5618">
                  <c:v>0.18737000000000001</c:v>
                </c:pt>
                <c:pt idx="5619">
                  <c:v>0.18740000000000001</c:v>
                </c:pt>
                <c:pt idx="5620">
                  <c:v>0.18743000000000001</c:v>
                </c:pt>
                <c:pt idx="5621">
                  <c:v>0.18745000000000001</c:v>
                </c:pt>
                <c:pt idx="5622">
                  <c:v>0.18747000000000003</c:v>
                </c:pt>
                <c:pt idx="5623">
                  <c:v>0.1875</c:v>
                </c:pt>
                <c:pt idx="5624">
                  <c:v>0.18757000000000001</c:v>
                </c:pt>
                <c:pt idx="5625">
                  <c:v>0.18757000000000001</c:v>
                </c:pt>
                <c:pt idx="5626">
                  <c:v>0.18758000000000002</c:v>
                </c:pt>
                <c:pt idx="5627">
                  <c:v>0.18764</c:v>
                </c:pt>
                <c:pt idx="5628">
                  <c:v>0.18766000000000002</c:v>
                </c:pt>
                <c:pt idx="5629">
                  <c:v>0.18770000000000001</c:v>
                </c:pt>
                <c:pt idx="5630">
                  <c:v>0.18774000000000002</c:v>
                </c:pt>
                <c:pt idx="5631">
                  <c:v>0.18780000000000002</c:v>
                </c:pt>
                <c:pt idx="5632">
                  <c:v>0.18783000000000002</c:v>
                </c:pt>
                <c:pt idx="5633">
                  <c:v>0.18785000000000002</c:v>
                </c:pt>
                <c:pt idx="5634">
                  <c:v>0.18788000000000002</c:v>
                </c:pt>
                <c:pt idx="5635">
                  <c:v>0.18792</c:v>
                </c:pt>
                <c:pt idx="5636">
                  <c:v>0.18794000000000002</c:v>
                </c:pt>
                <c:pt idx="5637">
                  <c:v>0.18798000000000001</c:v>
                </c:pt>
                <c:pt idx="5638">
                  <c:v>0.18802000000000002</c:v>
                </c:pt>
                <c:pt idx="5639">
                  <c:v>0.18804000000000001</c:v>
                </c:pt>
                <c:pt idx="5640">
                  <c:v>0.18806</c:v>
                </c:pt>
                <c:pt idx="5641">
                  <c:v>0.18812000000000001</c:v>
                </c:pt>
                <c:pt idx="5642">
                  <c:v>0.18816000000000002</c:v>
                </c:pt>
                <c:pt idx="5643">
                  <c:v>0.18816000000000002</c:v>
                </c:pt>
                <c:pt idx="5644">
                  <c:v>0.18821000000000002</c:v>
                </c:pt>
                <c:pt idx="5645">
                  <c:v>0.18823000000000001</c:v>
                </c:pt>
                <c:pt idx="5646">
                  <c:v>0.18828</c:v>
                </c:pt>
                <c:pt idx="5647">
                  <c:v>0.18832000000000002</c:v>
                </c:pt>
                <c:pt idx="5648">
                  <c:v>0.18835000000000002</c:v>
                </c:pt>
                <c:pt idx="5649">
                  <c:v>0.18839</c:v>
                </c:pt>
                <c:pt idx="5650">
                  <c:v>0.18843000000000001</c:v>
                </c:pt>
                <c:pt idx="5651">
                  <c:v>0.18844000000000002</c:v>
                </c:pt>
                <c:pt idx="5652">
                  <c:v>0.18848000000000001</c:v>
                </c:pt>
                <c:pt idx="5653">
                  <c:v>0.18854000000000001</c:v>
                </c:pt>
                <c:pt idx="5654">
                  <c:v>0.18856000000000001</c:v>
                </c:pt>
                <c:pt idx="5655">
                  <c:v>0.18858000000000003</c:v>
                </c:pt>
                <c:pt idx="5656">
                  <c:v>0.18864</c:v>
                </c:pt>
                <c:pt idx="5657">
                  <c:v>0.18869000000000002</c:v>
                </c:pt>
                <c:pt idx="5658">
                  <c:v>0.18870000000000001</c:v>
                </c:pt>
                <c:pt idx="5659">
                  <c:v>0.18873000000000001</c:v>
                </c:pt>
                <c:pt idx="5660">
                  <c:v>0.18877000000000002</c:v>
                </c:pt>
                <c:pt idx="5661">
                  <c:v>0.18882000000000002</c:v>
                </c:pt>
                <c:pt idx="5662">
                  <c:v>0.18883000000000003</c:v>
                </c:pt>
                <c:pt idx="5663">
                  <c:v>0.18884000000000001</c:v>
                </c:pt>
                <c:pt idx="5664">
                  <c:v>0.18890000000000001</c:v>
                </c:pt>
                <c:pt idx="5665">
                  <c:v>0.18893000000000001</c:v>
                </c:pt>
                <c:pt idx="5666">
                  <c:v>0.18898000000000001</c:v>
                </c:pt>
                <c:pt idx="5667">
                  <c:v>0.189</c:v>
                </c:pt>
                <c:pt idx="5668">
                  <c:v>0.18904000000000001</c:v>
                </c:pt>
                <c:pt idx="5669">
                  <c:v>0.18907000000000002</c:v>
                </c:pt>
                <c:pt idx="5670">
                  <c:v>0.18907000000000002</c:v>
                </c:pt>
                <c:pt idx="5671">
                  <c:v>0.18911</c:v>
                </c:pt>
                <c:pt idx="5672">
                  <c:v>0.18913000000000002</c:v>
                </c:pt>
                <c:pt idx="5673">
                  <c:v>0.18918000000000001</c:v>
                </c:pt>
                <c:pt idx="5674">
                  <c:v>0.18920000000000001</c:v>
                </c:pt>
                <c:pt idx="5675">
                  <c:v>0.18926000000000001</c:v>
                </c:pt>
                <c:pt idx="5676">
                  <c:v>0.18928</c:v>
                </c:pt>
                <c:pt idx="5677">
                  <c:v>0.18929000000000001</c:v>
                </c:pt>
                <c:pt idx="5678">
                  <c:v>0.18933000000000003</c:v>
                </c:pt>
                <c:pt idx="5679">
                  <c:v>0.18934000000000001</c:v>
                </c:pt>
                <c:pt idx="5680">
                  <c:v>0.18938000000000002</c:v>
                </c:pt>
                <c:pt idx="5681">
                  <c:v>0.18943000000000002</c:v>
                </c:pt>
                <c:pt idx="5682">
                  <c:v>0.18947</c:v>
                </c:pt>
                <c:pt idx="5683">
                  <c:v>0.18949000000000002</c:v>
                </c:pt>
                <c:pt idx="5684">
                  <c:v>0.18953</c:v>
                </c:pt>
                <c:pt idx="5685">
                  <c:v>0.18955000000000002</c:v>
                </c:pt>
                <c:pt idx="5686">
                  <c:v>0.18958</c:v>
                </c:pt>
                <c:pt idx="5687">
                  <c:v>0.18963000000000002</c:v>
                </c:pt>
                <c:pt idx="5688">
                  <c:v>0.18967000000000001</c:v>
                </c:pt>
                <c:pt idx="5689">
                  <c:v>0.18968000000000002</c:v>
                </c:pt>
                <c:pt idx="5690">
                  <c:v>0.18974000000000002</c:v>
                </c:pt>
                <c:pt idx="5691">
                  <c:v>0.18976000000000001</c:v>
                </c:pt>
                <c:pt idx="5692">
                  <c:v>0.18980000000000002</c:v>
                </c:pt>
                <c:pt idx="5693">
                  <c:v>0.18982000000000002</c:v>
                </c:pt>
                <c:pt idx="5694">
                  <c:v>0.18987000000000001</c:v>
                </c:pt>
                <c:pt idx="5695">
                  <c:v>0.18992000000000001</c:v>
                </c:pt>
                <c:pt idx="5696">
                  <c:v>0.18995000000000001</c:v>
                </c:pt>
                <c:pt idx="5697">
                  <c:v>0.18999000000000002</c:v>
                </c:pt>
                <c:pt idx="5698">
                  <c:v>0.19002000000000002</c:v>
                </c:pt>
                <c:pt idx="5699">
                  <c:v>0.19006000000000001</c:v>
                </c:pt>
                <c:pt idx="5700">
                  <c:v>0.19010000000000002</c:v>
                </c:pt>
                <c:pt idx="5701">
                  <c:v>0.19012000000000001</c:v>
                </c:pt>
                <c:pt idx="5702">
                  <c:v>0.19016000000000002</c:v>
                </c:pt>
                <c:pt idx="5703">
                  <c:v>0.19020000000000001</c:v>
                </c:pt>
                <c:pt idx="5704">
                  <c:v>0.19025</c:v>
                </c:pt>
                <c:pt idx="5705">
                  <c:v>0.19029000000000001</c:v>
                </c:pt>
                <c:pt idx="5706">
                  <c:v>0.19032000000000002</c:v>
                </c:pt>
                <c:pt idx="5707">
                  <c:v>0.19037000000000001</c:v>
                </c:pt>
                <c:pt idx="5708">
                  <c:v>0.19039</c:v>
                </c:pt>
                <c:pt idx="5709">
                  <c:v>0.19043000000000002</c:v>
                </c:pt>
                <c:pt idx="5710">
                  <c:v>0.19045000000000001</c:v>
                </c:pt>
                <c:pt idx="5711">
                  <c:v>0.19048000000000001</c:v>
                </c:pt>
                <c:pt idx="5712">
                  <c:v>0.1905</c:v>
                </c:pt>
                <c:pt idx="5713">
                  <c:v>0.19053</c:v>
                </c:pt>
                <c:pt idx="5714">
                  <c:v>0.19055000000000002</c:v>
                </c:pt>
                <c:pt idx="5715">
                  <c:v>0.19057000000000002</c:v>
                </c:pt>
                <c:pt idx="5716">
                  <c:v>0.19061</c:v>
                </c:pt>
                <c:pt idx="5717">
                  <c:v>0.19065000000000001</c:v>
                </c:pt>
                <c:pt idx="5718">
                  <c:v>0.19068000000000002</c:v>
                </c:pt>
                <c:pt idx="5719">
                  <c:v>0.19071000000000002</c:v>
                </c:pt>
                <c:pt idx="5720">
                  <c:v>0.19075</c:v>
                </c:pt>
                <c:pt idx="5721">
                  <c:v>0.19077000000000002</c:v>
                </c:pt>
                <c:pt idx="5722">
                  <c:v>0.19081000000000001</c:v>
                </c:pt>
                <c:pt idx="5723">
                  <c:v>0.19084000000000001</c:v>
                </c:pt>
                <c:pt idx="5724">
                  <c:v>0.19088000000000002</c:v>
                </c:pt>
                <c:pt idx="5725">
                  <c:v>0.19089</c:v>
                </c:pt>
                <c:pt idx="5726">
                  <c:v>0.19091000000000002</c:v>
                </c:pt>
                <c:pt idx="5727">
                  <c:v>0.19099000000000002</c:v>
                </c:pt>
                <c:pt idx="5728">
                  <c:v>0.19099000000000002</c:v>
                </c:pt>
                <c:pt idx="5729">
                  <c:v>0.19105000000000003</c:v>
                </c:pt>
                <c:pt idx="5730">
                  <c:v>0.19107000000000002</c:v>
                </c:pt>
                <c:pt idx="5731">
                  <c:v>0.19111</c:v>
                </c:pt>
                <c:pt idx="5732">
                  <c:v>0.19112000000000001</c:v>
                </c:pt>
                <c:pt idx="5733">
                  <c:v>0.19119</c:v>
                </c:pt>
                <c:pt idx="5734">
                  <c:v>0.19122</c:v>
                </c:pt>
                <c:pt idx="5735">
                  <c:v>0.19125</c:v>
                </c:pt>
                <c:pt idx="5736">
                  <c:v>0.19126000000000001</c:v>
                </c:pt>
                <c:pt idx="5737">
                  <c:v>0.19131000000000001</c:v>
                </c:pt>
                <c:pt idx="5738">
                  <c:v>0.19132000000000002</c:v>
                </c:pt>
                <c:pt idx="5739">
                  <c:v>0.19139</c:v>
                </c:pt>
                <c:pt idx="5740">
                  <c:v>0.19142000000000001</c:v>
                </c:pt>
                <c:pt idx="5741">
                  <c:v>0.19146000000000002</c:v>
                </c:pt>
                <c:pt idx="5742">
                  <c:v>0.19148000000000001</c:v>
                </c:pt>
                <c:pt idx="5743">
                  <c:v>0.19153000000000001</c:v>
                </c:pt>
                <c:pt idx="5744">
                  <c:v>0.19157000000000002</c:v>
                </c:pt>
                <c:pt idx="5745">
                  <c:v>0.19159000000000001</c:v>
                </c:pt>
                <c:pt idx="5746">
                  <c:v>0.19163000000000002</c:v>
                </c:pt>
                <c:pt idx="5747">
                  <c:v>0.19165000000000001</c:v>
                </c:pt>
                <c:pt idx="5748">
                  <c:v>0.19168000000000002</c:v>
                </c:pt>
                <c:pt idx="5749">
                  <c:v>0.19173000000000001</c:v>
                </c:pt>
                <c:pt idx="5750">
                  <c:v>0.19178000000000001</c:v>
                </c:pt>
                <c:pt idx="5751">
                  <c:v>0.19181000000000001</c:v>
                </c:pt>
                <c:pt idx="5752">
                  <c:v>0.19188000000000002</c:v>
                </c:pt>
                <c:pt idx="5753">
                  <c:v>0.19189000000000001</c:v>
                </c:pt>
                <c:pt idx="5754">
                  <c:v>0.19192000000000001</c:v>
                </c:pt>
                <c:pt idx="5755">
                  <c:v>0.19196000000000002</c:v>
                </c:pt>
                <c:pt idx="5756">
                  <c:v>0.192</c:v>
                </c:pt>
                <c:pt idx="5757">
                  <c:v>0.19201000000000001</c:v>
                </c:pt>
                <c:pt idx="5758">
                  <c:v>0.19207000000000002</c:v>
                </c:pt>
                <c:pt idx="5759">
                  <c:v>0.19208</c:v>
                </c:pt>
                <c:pt idx="5760">
                  <c:v>0.19211</c:v>
                </c:pt>
                <c:pt idx="5761">
                  <c:v>0.19212000000000001</c:v>
                </c:pt>
                <c:pt idx="5762">
                  <c:v>0.19221000000000002</c:v>
                </c:pt>
                <c:pt idx="5763">
                  <c:v>0.19222</c:v>
                </c:pt>
                <c:pt idx="5764">
                  <c:v>0.19224000000000002</c:v>
                </c:pt>
                <c:pt idx="5765">
                  <c:v>0.19229000000000002</c:v>
                </c:pt>
                <c:pt idx="5766">
                  <c:v>0.19231000000000001</c:v>
                </c:pt>
                <c:pt idx="5767">
                  <c:v>0.19233</c:v>
                </c:pt>
                <c:pt idx="5768">
                  <c:v>0.19236</c:v>
                </c:pt>
                <c:pt idx="5769">
                  <c:v>0.19237000000000001</c:v>
                </c:pt>
                <c:pt idx="5770">
                  <c:v>0.19244</c:v>
                </c:pt>
                <c:pt idx="5771">
                  <c:v>0.19246000000000002</c:v>
                </c:pt>
                <c:pt idx="5772">
                  <c:v>0.19249000000000002</c:v>
                </c:pt>
                <c:pt idx="5773">
                  <c:v>0.19252000000000002</c:v>
                </c:pt>
                <c:pt idx="5774">
                  <c:v>0.19257000000000002</c:v>
                </c:pt>
                <c:pt idx="5775">
                  <c:v>0.19255</c:v>
                </c:pt>
                <c:pt idx="5776">
                  <c:v>0.19259000000000001</c:v>
                </c:pt>
                <c:pt idx="5777">
                  <c:v>0.19262000000000001</c:v>
                </c:pt>
                <c:pt idx="5778">
                  <c:v>0.19267000000000001</c:v>
                </c:pt>
                <c:pt idx="5779">
                  <c:v>0.19269</c:v>
                </c:pt>
                <c:pt idx="5780">
                  <c:v>0.19272</c:v>
                </c:pt>
                <c:pt idx="5781">
                  <c:v>0.19276000000000001</c:v>
                </c:pt>
                <c:pt idx="5782">
                  <c:v>0.1928</c:v>
                </c:pt>
                <c:pt idx="5783">
                  <c:v>0.19283</c:v>
                </c:pt>
                <c:pt idx="5784">
                  <c:v>0.19288000000000002</c:v>
                </c:pt>
                <c:pt idx="5785">
                  <c:v>0.19294</c:v>
                </c:pt>
                <c:pt idx="5786">
                  <c:v>0.19295000000000001</c:v>
                </c:pt>
                <c:pt idx="5787">
                  <c:v>0.19298000000000001</c:v>
                </c:pt>
                <c:pt idx="5788">
                  <c:v>0.19302000000000002</c:v>
                </c:pt>
                <c:pt idx="5789">
                  <c:v>0.19302000000000002</c:v>
                </c:pt>
                <c:pt idx="5790">
                  <c:v>0.19308</c:v>
                </c:pt>
                <c:pt idx="5791">
                  <c:v>0.19310000000000002</c:v>
                </c:pt>
                <c:pt idx="5792">
                  <c:v>0.19315000000000002</c:v>
                </c:pt>
                <c:pt idx="5793">
                  <c:v>0.19319</c:v>
                </c:pt>
                <c:pt idx="5794">
                  <c:v>0.19321000000000002</c:v>
                </c:pt>
                <c:pt idx="5795">
                  <c:v>0.19326000000000002</c:v>
                </c:pt>
                <c:pt idx="5796">
                  <c:v>0.19328000000000001</c:v>
                </c:pt>
                <c:pt idx="5797">
                  <c:v>0.19331000000000001</c:v>
                </c:pt>
                <c:pt idx="5798">
                  <c:v>0.19334000000000001</c:v>
                </c:pt>
                <c:pt idx="5799">
                  <c:v>0.19337000000000001</c:v>
                </c:pt>
                <c:pt idx="5800">
                  <c:v>0.19342000000000001</c:v>
                </c:pt>
                <c:pt idx="5801">
                  <c:v>0.19346000000000002</c:v>
                </c:pt>
                <c:pt idx="5802">
                  <c:v>0.19347</c:v>
                </c:pt>
                <c:pt idx="5803">
                  <c:v>0.19352000000000003</c:v>
                </c:pt>
                <c:pt idx="5804">
                  <c:v>0.19356000000000001</c:v>
                </c:pt>
                <c:pt idx="5805">
                  <c:v>0.19357000000000002</c:v>
                </c:pt>
                <c:pt idx="5806">
                  <c:v>0.19360000000000002</c:v>
                </c:pt>
                <c:pt idx="5807">
                  <c:v>0.19363000000000002</c:v>
                </c:pt>
                <c:pt idx="5808">
                  <c:v>0.19368000000000002</c:v>
                </c:pt>
                <c:pt idx="5809">
                  <c:v>0.19369</c:v>
                </c:pt>
                <c:pt idx="5810">
                  <c:v>0.19373000000000001</c:v>
                </c:pt>
                <c:pt idx="5811">
                  <c:v>0.19377000000000003</c:v>
                </c:pt>
                <c:pt idx="5812">
                  <c:v>0.19378000000000001</c:v>
                </c:pt>
                <c:pt idx="5813">
                  <c:v>0.19383</c:v>
                </c:pt>
                <c:pt idx="5814">
                  <c:v>0.19385000000000002</c:v>
                </c:pt>
                <c:pt idx="5815">
                  <c:v>0.19387000000000001</c:v>
                </c:pt>
                <c:pt idx="5816">
                  <c:v>0.19392000000000001</c:v>
                </c:pt>
                <c:pt idx="5817">
                  <c:v>0.19396000000000002</c:v>
                </c:pt>
                <c:pt idx="5818">
                  <c:v>0.19398000000000001</c:v>
                </c:pt>
                <c:pt idx="5819">
                  <c:v>0.19403000000000001</c:v>
                </c:pt>
                <c:pt idx="5820">
                  <c:v>0.19406000000000001</c:v>
                </c:pt>
                <c:pt idx="5821">
                  <c:v>0.19407000000000002</c:v>
                </c:pt>
                <c:pt idx="5822">
                  <c:v>0.19414000000000001</c:v>
                </c:pt>
                <c:pt idx="5823">
                  <c:v>0.19416</c:v>
                </c:pt>
                <c:pt idx="5824">
                  <c:v>0.19419</c:v>
                </c:pt>
                <c:pt idx="5825">
                  <c:v>0.19424000000000002</c:v>
                </c:pt>
                <c:pt idx="5826">
                  <c:v>0.19428000000000001</c:v>
                </c:pt>
                <c:pt idx="5827">
                  <c:v>0.19431000000000001</c:v>
                </c:pt>
                <c:pt idx="5828">
                  <c:v>0.19433</c:v>
                </c:pt>
                <c:pt idx="5829">
                  <c:v>0.19438000000000002</c:v>
                </c:pt>
                <c:pt idx="5830">
                  <c:v>0.19440000000000002</c:v>
                </c:pt>
                <c:pt idx="5831">
                  <c:v>0.19445000000000001</c:v>
                </c:pt>
                <c:pt idx="5832">
                  <c:v>0.19450000000000001</c:v>
                </c:pt>
                <c:pt idx="5833">
                  <c:v>0.19452</c:v>
                </c:pt>
                <c:pt idx="5834">
                  <c:v>0.19456000000000001</c:v>
                </c:pt>
                <c:pt idx="5835">
                  <c:v>0.19460000000000002</c:v>
                </c:pt>
                <c:pt idx="5836">
                  <c:v>0.19463000000000003</c:v>
                </c:pt>
                <c:pt idx="5837">
                  <c:v>0.19466</c:v>
                </c:pt>
                <c:pt idx="5838">
                  <c:v>0.19470000000000001</c:v>
                </c:pt>
                <c:pt idx="5839">
                  <c:v>0.19473000000000001</c:v>
                </c:pt>
                <c:pt idx="5840">
                  <c:v>0.19474000000000002</c:v>
                </c:pt>
                <c:pt idx="5841">
                  <c:v>0.1948</c:v>
                </c:pt>
                <c:pt idx="5842">
                  <c:v>0.19482000000000002</c:v>
                </c:pt>
                <c:pt idx="5843">
                  <c:v>0.19484000000000001</c:v>
                </c:pt>
                <c:pt idx="5844">
                  <c:v>0.19489000000000001</c:v>
                </c:pt>
                <c:pt idx="5845">
                  <c:v>0.19492000000000001</c:v>
                </c:pt>
                <c:pt idx="5846">
                  <c:v>0.19496000000000002</c:v>
                </c:pt>
                <c:pt idx="5847">
                  <c:v>0.19498000000000001</c:v>
                </c:pt>
                <c:pt idx="5848">
                  <c:v>0.19501000000000002</c:v>
                </c:pt>
                <c:pt idx="5849">
                  <c:v>0.19504000000000002</c:v>
                </c:pt>
                <c:pt idx="5850">
                  <c:v>0.19506000000000001</c:v>
                </c:pt>
                <c:pt idx="5851">
                  <c:v>0.19510000000000002</c:v>
                </c:pt>
                <c:pt idx="5852">
                  <c:v>0.19515000000000002</c:v>
                </c:pt>
                <c:pt idx="5853">
                  <c:v>0.19519</c:v>
                </c:pt>
                <c:pt idx="5854">
                  <c:v>0.19521000000000002</c:v>
                </c:pt>
                <c:pt idx="5855">
                  <c:v>0.19526000000000002</c:v>
                </c:pt>
                <c:pt idx="5856">
                  <c:v>0.1953</c:v>
                </c:pt>
                <c:pt idx="5857">
                  <c:v>0.19533</c:v>
                </c:pt>
                <c:pt idx="5858">
                  <c:v>0.19535000000000002</c:v>
                </c:pt>
                <c:pt idx="5859">
                  <c:v>0.19538000000000003</c:v>
                </c:pt>
                <c:pt idx="5860">
                  <c:v>0.19540000000000002</c:v>
                </c:pt>
                <c:pt idx="5861">
                  <c:v>0.19543000000000002</c:v>
                </c:pt>
                <c:pt idx="5862">
                  <c:v>0.19547</c:v>
                </c:pt>
                <c:pt idx="5863">
                  <c:v>0.19550000000000001</c:v>
                </c:pt>
                <c:pt idx="5864">
                  <c:v>0.19554000000000002</c:v>
                </c:pt>
                <c:pt idx="5865">
                  <c:v>0.19557000000000002</c:v>
                </c:pt>
                <c:pt idx="5866">
                  <c:v>0.19561000000000001</c:v>
                </c:pt>
                <c:pt idx="5867">
                  <c:v>0.19563000000000003</c:v>
                </c:pt>
                <c:pt idx="5868">
                  <c:v>0.19566</c:v>
                </c:pt>
                <c:pt idx="5869">
                  <c:v>0.19571000000000002</c:v>
                </c:pt>
                <c:pt idx="5870">
                  <c:v>0.19573000000000002</c:v>
                </c:pt>
                <c:pt idx="5871">
                  <c:v>0.19579000000000002</c:v>
                </c:pt>
                <c:pt idx="5872">
                  <c:v>0.19583</c:v>
                </c:pt>
                <c:pt idx="5873">
                  <c:v>0.19589000000000001</c:v>
                </c:pt>
                <c:pt idx="5874">
                  <c:v>0.19590000000000002</c:v>
                </c:pt>
                <c:pt idx="5875">
                  <c:v>0.19593000000000002</c:v>
                </c:pt>
                <c:pt idx="5876">
                  <c:v>0.19598000000000002</c:v>
                </c:pt>
                <c:pt idx="5877">
                  <c:v>0.19600000000000001</c:v>
                </c:pt>
                <c:pt idx="5878">
                  <c:v>0.19603000000000001</c:v>
                </c:pt>
                <c:pt idx="5879">
                  <c:v>0.19605</c:v>
                </c:pt>
                <c:pt idx="5880">
                  <c:v>0.19610000000000002</c:v>
                </c:pt>
                <c:pt idx="5881">
                  <c:v>0.19613</c:v>
                </c:pt>
                <c:pt idx="5882">
                  <c:v>0.19618000000000002</c:v>
                </c:pt>
                <c:pt idx="5883">
                  <c:v>0.19620000000000001</c:v>
                </c:pt>
                <c:pt idx="5884">
                  <c:v>0.19622000000000001</c:v>
                </c:pt>
                <c:pt idx="5885">
                  <c:v>0.19626000000000002</c:v>
                </c:pt>
                <c:pt idx="5886">
                  <c:v>0.19627</c:v>
                </c:pt>
                <c:pt idx="5887">
                  <c:v>0.19632000000000002</c:v>
                </c:pt>
                <c:pt idx="5888">
                  <c:v>0.19635000000000002</c:v>
                </c:pt>
                <c:pt idx="5889">
                  <c:v>0.19640000000000002</c:v>
                </c:pt>
                <c:pt idx="5890">
                  <c:v>0.19642000000000001</c:v>
                </c:pt>
                <c:pt idx="5891">
                  <c:v>0.19648000000000002</c:v>
                </c:pt>
                <c:pt idx="5892">
                  <c:v>0.19651000000000002</c:v>
                </c:pt>
                <c:pt idx="5893">
                  <c:v>0.19655</c:v>
                </c:pt>
                <c:pt idx="5894">
                  <c:v>0.19657000000000002</c:v>
                </c:pt>
                <c:pt idx="5895">
                  <c:v>0.19661000000000001</c:v>
                </c:pt>
                <c:pt idx="5896">
                  <c:v>0.19666</c:v>
                </c:pt>
                <c:pt idx="5897">
                  <c:v>0.19667000000000001</c:v>
                </c:pt>
                <c:pt idx="5898">
                  <c:v>0.19671000000000002</c:v>
                </c:pt>
                <c:pt idx="5899">
                  <c:v>0.19674000000000003</c:v>
                </c:pt>
                <c:pt idx="5900">
                  <c:v>0.19677</c:v>
                </c:pt>
                <c:pt idx="5901">
                  <c:v>0.19679000000000002</c:v>
                </c:pt>
                <c:pt idx="5902">
                  <c:v>0.19686000000000001</c:v>
                </c:pt>
                <c:pt idx="5903">
                  <c:v>0.19685000000000002</c:v>
                </c:pt>
                <c:pt idx="5904">
                  <c:v>0.19690000000000002</c:v>
                </c:pt>
                <c:pt idx="5905">
                  <c:v>0.19695000000000001</c:v>
                </c:pt>
                <c:pt idx="5906">
                  <c:v>0.19697000000000001</c:v>
                </c:pt>
                <c:pt idx="5907">
                  <c:v>0.19701000000000002</c:v>
                </c:pt>
                <c:pt idx="5908">
                  <c:v>0.19703000000000001</c:v>
                </c:pt>
                <c:pt idx="5909">
                  <c:v>0.19707000000000002</c:v>
                </c:pt>
                <c:pt idx="5910">
                  <c:v>0.19709000000000002</c:v>
                </c:pt>
                <c:pt idx="5911">
                  <c:v>0.19714000000000001</c:v>
                </c:pt>
                <c:pt idx="5912">
                  <c:v>0.19717000000000001</c:v>
                </c:pt>
                <c:pt idx="5913">
                  <c:v>0.19720000000000001</c:v>
                </c:pt>
                <c:pt idx="5914">
                  <c:v>0.19724</c:v>
                </c:pt>
                <c:pt idx="5915">
                  <c:v>0.19727</c:v>
                </c:pt>
                <c:pt idx="5916">
                  <c:v>0.19731000000000001</c:v>
                </c:pt>
                <c:pt idx="5917">
                  <c:v>0.19731000000000001</c:v>
                </c:pt>
                <c:pt idx="5918">
                  <c:v>0.19735000000000003</c:v>
                </c:pt>
                <c:pt idx="5919">
                  <c:v>0.19737000000000002</c:v>
                </c:pt>
                <c:pt idx="5920">
                  <c:v>0.19741</c:v>
                </c:pt>
                <c:pt idx="5921">
                  <c:v>0.19742000000000001</c:v>
                </c:pt>
                <c:pt idx="5922">
                  <c:v>0.19748000000000002</c:v>
                </c:pt>
                <c:pt idx="5923">
                  <c:v>0.19750000000000001</c:v>
                </c:pt>
                <c:pt idx="5924">
                  <c:v>0.19754000000000002</c:v>
                </c:pt>
                <c:pt idx="5925">
                  <c:v>0.19758000000000001</c:v>
                </c:pt>
                <c:pt idx="5926">
                  <c:v>0.19760000000000003</c:v>
                </c:pt>
                <c:pt idx="5927">
                  <c:v>0.19764000000000001</c:v>
                </c:pt>
                <c:pt idx="5928">
                  <c:v>0.19768000000000002</c:v>
                </c:pt>
                <c:pt idx="5929">
                  <c:v>0.19770000000000001</c:v>
                </c:pt>
                <c:pt idx="5930">
                  <c:v>0.19777</c:v>
                </c:pt>
                <c:pt idx="5931">
                  <c:v>0.19778000000000001</c:v>
                </c:pt>
                <c:pt idx="5932">
                  <c:v>0.19781000000000001</c:v>
                </c:pt>
                <c:pt idx="5933">
                  <c:v>0.19785000000000003</c:v>
                </c:pt>
                <c:pt idx="5934">
                  <c:v>0.19790000000000002</c:v>
                </c:pt>
                <c:pt idx="5935">
                  <c:v>0.19792000000000001</c:v>
                </c:pt>
                <c:pt idx="5936">
                  <c:v>0.19795000000000001</c:v>
                </c:pt>
                <c:pt idx="5937">
                  <c:v>0.19800000000000001</c:v>
                </c:pt>
                <c:pt idx="5938">
                  <c:v>0.19804000000000002</c:v>
                </c:pt>
                <c:pt idx="5939">
                  <c:v>0.19806000000000001</c:v>
                </c:pt>
                <c:pt idx="5940">
                  <c:v>0.19809000000000002</c:v>
                </c:pt>
                <c:pt idx="5941">
                  <c:v>0.19813</c:v>
                </c:pt>
                <c:pt idx="5942">
                  <c:v>0.19815000000000002</c:v>
                </c:pt>
                <c:pt idx="5943">
                  <c:v>0.19820000000000002</c:v>
                </c:pt>
                <c:pt idx="5944">
                  <c:v>0.19822000000000001</c:v>
                </c:pt>
                <c:pt idx="5945">
                  <c:v>0.19826000000000002</c:v>
                </c:pt>
                <c:pt idx="5946">
                  <c:v>0.19828000000000001</c:v>
                </c:pt>
                <c:pt idx="5947">
                  <c:v>0.19833000000000001</c:v>
                </c:pt>
                <c:pt idx="5948">
                  <c:v>0.19835</c:v>
                </c:pt>
                <c:pt idx="5949">
                  <c:v>0.19837000000000002</c:v>
                </c:pt>
                <c:pt idx="5950">
                  <c:v>0.19839000000000001</c:v>
                </c:pt>
                <c:pt idx="5951">
                  <c:v>0.19843000000000002</c:v>
                </c:pt>
                <c:pt idx="5952">
                  <c:v>0.19848000000000002</c:v>
                </c:pt>
                <c:pt idx="5953">
                  <c:v>0.19852</c:v>
                </c:pt>
                <c:pt idx="5954">
                  <c:v>0.19856000000000001</c:v>
                </c:pt>
                <c:pt idx="5955">
                  <c:v>0.19859000000000002</c:v>
                </c:pt>
                <c:pt idx="5956">
                  <c:v>0.19864000000000001</c:v>
                </c:pt>
                <c:pt idx="5957">
                  <c:v>0.19867000000000001</c:v>
                </c:pt>
                <c:pt idx="5958">
                  <c:v>0.19871000000000003</c:v>
                </c:pt>
                <c:pt idx="5959">
                  <c:v>0.19872000000000001</c:v>
                </c:pt>
                <c:pt idx="5960">
                  <c:v>0.19876000000000002</c:v>
                </c:pt>
                <c:pt idx="5961">
                  <c:v>0.19881000000000001</c:v>
                </c:pt>
                <c:pt idx="5962">
                  <c:v>0.19883000000000001</c:v>
                </c:pt>
                <c:pt idx="5963">
                  <c:v>0.19885</c:v>
                </c:pt>
                <c:pt idx="5964">
                  <c:v>0.19890000000000002</c:v>
                </c:pt>
                <c:pt idx="5965">
                  <c:v>0.19893000000000002</c:v>
                </c:pt>
                <c:pt idx="5966">
                  <c:v>0.19896000000000003</c:v>
                </c:pt>
                <c:pt idx="5967">
                  <c:v>0.19899</c:v>
                </c:pt>
                <c:pt idx="5968">
                  <c:v>0.19901000000000002</c:v>
                </c:pt>
                <c:pt idx="5969">
                  <c:v>0.19906000000000001</c:v>
                </c:pt>
                <c:pt idx="5970">
                  <c:v>0.19911000000000001</c:v>
                </c:pt>
                <c:pt idx="5971">
                  <c:v>0.19913</c:v>
                </c:pt>
                <c:pt idx="5972">
                  <c:v>0.19917000000000001</c:v>
                </c:pt>
                <c:pt idx="5973">
                  <c:v>0.19919000000000001</c:v>
                </c:pt>
                <c:pt idx="5974">
                  <c:v>0.19922000000000001</c:v>
                </c:pt>
                <c:pt idx="5975">
                  <c:v>0.19926000000000002</c:v>
                </c:pt>
                <c:pt idx="5976">
                  <c:v>0.19929000000000002</c:v>
                </c:pt>
                <c:pt idx="5977">
                  <c:v>0.19931000000000001</c:v>
                </c:pt>
                <c:pt idx="5978">
                  <c:v>0.19935</c:v>
                </c:pt>
                <c:pt idx="5979">
                  <c:v>0.19936000000000001</c:v>
                </c:pt>
                <c:pt idx="5980">
                  <c:v>0.19939000000000001</c:v>
                </c:pt>
                <c:pt idx="5981">
                  <c:v>0.19945000000000002</c:v>
                </c:pt>
                <c:pt idx="5982">
                  <c:v>0.19946</c:v>
                </c:pt>
                <c:pt idx="5983">
                  <c:v>0.19949</c:v>
                </c:pt>
                <c:pt idx="5984">
                  <c:v>0.19953000000000001</c:v>
                </c:pt>
                <c:pt idx="5985">
                  <c:v>0.19958000000000001</c:v>
                </c:pt>
                <c:pt idx="5986">
                  <c:v>0.19958000000000001</c:v>
                </c:pt>
                <c:pt idx="5987">
                  <c:v>0.19963</c:v>
                </c:pt>
                <c:pt idx="5988">
                  <c:v>0.19966</c:v>
                </c:pt>
                <c:pt idx="5989">
                  <c:v>0.19968000000000002</c:v>
                </c:pt>
                <c:pt idx="5990">
                  <c:v>0.19974</c:v>
                </c:pt>
                <c:pt idx="5991">
                  <c:v>0.19979000000000002</c:v>
                </c:pt>
                <c:pt idx="5992">
                  <c:v>0.19982000000000003</c:v>
                </c:pt>
                <c:pt idx="5993">
                  <c:v>0.19985</c:v>
                </c:pt>
                <c:pt idx="5994">
                  <c:v>0.19990000000000002</c:v>
                </c:pt>
                <c:pt idx="5995">
                  <c:v>0.19994000000000001</c:v>
                </c:pt>
                <c:pt idx="5996">
                  <c:v>0.19997000000000001</c:v>
                </c:pt>
                <c:pt idx="5997">
                  <c:v>0.20001000000000002</c:v>
                </c:pt>
                <c:pt idx="5998">
                  <c:v>0.20004000000000002</c:v>
                </c:pt>
                <c:pt idx="5999">
                  <c:v>0.20007000000000003</c:v>
                </c:pt>
                <c:pt idx="6000">
                  <c:v>0.20009000000000002</c:v>
                </c:pt>
                <c:pt idx="6001">
                  <c:v>0.20014000000000001</c:v>
                </c:pt>
                <c:pt idx="6002">
                  <c:v>0.20017000000000001</c:v>
                </c:pt>
                <c:pt idx="6003">
                  <c:v>0.20020000000000002</c:v>
                </c:pt>
                <c:pt idx="6004">
                  <c:v>0.20023000000000002</c:v>
                </c:pt>
                <c:pt idx="6005">
                  <c:v>0.20025000000000001</c:v>
                </c:pt>
                <c:pt idx="6006">
                  <c:v>0.20028000000000001</c:v>
                </c:pt>
                <c:pt idx="6007">
                  <c:v>0.20031000000000002</c:v>
                </c:pt>
                <c:pt idx="6008">
                  <c:v>0.20037000000000002</c:v>
                </c:pt>
                <c:pt idx="6009">
                  <c:v>0.20040000000000002</c:v>
                </c:pt>
                <c:pt idx="6010">
                  <c:v>0.20042000000000001</c:v>
                </c:pt>
                <c:pt idx="6011">
                  <c:v>0.20043000000000002</c:v>
                </c:pt>
                <c:pt idx="6012">
                  <c:v>0.20048000000000002</c:v>
                </c:pt>
                <c:pt idx="6013">
                  <c:v>0.20049</c:v>
                </c:pt>
                <c:pt idx="6014">
                  <c:v>0.20056000000000002</c:v>
                </c:pt>
                <c:pt idx="6015">
                  <c:v>0.20058000000000001</c:v>
                </c:pt>
                <c:pt idx="6016">
                  <c:v>0.20061000000000001</c:v>
                </c:pt>
                <c:pt idx="6017">
                  <c:v>0.20064000000000001</c:v>
                </c:pt>
                <c:pt idx="6018">
                  <c:v>0.20069000000000001</c:v>
                </c:pt>
                <c:pt idx="6019">
                  <c:v>0.20073000000000002</c:v>
                </c:pt>
                <c:pt idx="6020">
                  <c:v>0.20074</c:v>
                </c:pt>
                <c:pt idx="6021">
                  <c:v>0.20079000000000002</c:v>
                </c:pt>
                <c:pt idx="6022">
                  <c:v>0.20080000000000001</c:v>
                </c:pt>
                <c:pt idx="6023">
                  <c:v>0.20085</c:v>
                </c:pt>
                <c:pt idx="6024">
                  <c:v>0.20087000000000002</c:v>
                </c:pt>
                <c:pt idx="6025">
                  <c:v>0.20091000000000001</c:v>
                </c:pt>
                <c:pt idx="6026">
                  <c:v>0.20092000000000002</c:v>
                </c:pt>
                <c:pt idx="6027">
                  <c:v>0.20098000000000002</c:v>
                </c:pt>
                <c:pt idx="6028">
                  <c:v>0.20101000000000002</c:v>
                </c:pt>
                <c:pt idx="6029">
                  <c:v>0.20104000000000002</c:v>
                </c:pt>
                <c:pt idx="6030">
                  <c:v>0.20105000000000001</c:v>
                </c:pt>
                <c:pt idx="6031">
                  <c:v>0.20108000000000001</c:v>
                </c:pt>
                <c:pt idx="6032">
                  <c:v>0.20112000000000002</c:v>
                </c:pt>
                <c:pt idx="6033">
                  <c:v>0.20114000000000001</c:v>
                </c:pt>
                <c:pt idx="6034">
                  <c:v>0.20119000000000001</c:v>
                </c:pt>
                <c:pt idx="6035">
                  <c:v>0.20121</c:v>
                </c:pt>
                <c:pt idx="6036">
                  <c:v>0.20124</c:v>
                </c:pt>
                <c:pt idx="6037">
                  <c:v>0.20127</c:v>
                </c:pt>
                <c:pt idx="6038">
                  <c:v>0.20130000000000001</c:v>
                </c:pt>
                <c:pt idx="6039">
                  <c:v>0.20136000000000001</c:v>
                </c:pt>
                <c:pt idx="6040">
                  <c:v>0.20139000000000001</c:v>
                </c:pt>
                <c:pt idx="6041">
                  <c:v>0.20144000000000001</c:v>
                </c:pt>
                <c:pt idx="6042">
                  <c:v>0.20147000000000001</c:v>
                </c:pt>
                <c:pt idx="6043">
                  <c:v>0.20151000000000002</c:v>
                </c:pt>
                <c:pt idx="6044">
                  <c:v>0.20153000000000001</c:v>
                </c:pt>
                <c:pt idx="6045">
                  <c:v>0.20158000000000001</c:v>
                </c:pt>
                <c:pt idx="6046">
                  <c:v>0.20161000000000001</c:v>
                </c:pt>
                <c:pt idx="6047">
                  <c:v>0.20164000000000001</c:v>
                </c:pt>
                <c:pt idx="6048">
                  <c:v>0.20167000000000002</c:v>
                </c:pt>
                <c:pt idx="6049">
                  <c:v>0.20173000000000002</c:v>
                </c:pt>
                <c:pt idx="6050">
                  <c:v>0.20175000000000001</c:v>
                </c:pt>
                <c:pt idx="6051">
                  <c:v>0.20182</c:v>
                </c:pt>
                <c:pt idx="6052">
                  <c:v>0.20183000000000001</c:v>
                </c:pt>
                <c:pt idx="6053">
                  <c:v>0.20185</c:v>
                </c:pt>
                <c:pt idx="6054">
                  <c:v>0.20189000000000001</c:v>
                </c:pt>
                <c:pt idx="6055">
                  <c:v>0.20194000000000001</c:v>
                </c:pt>
                <c:pt idx="6056">
                  <c:v>0.20199</c:v>
                </c:pt>
                <c:pt idx="6057">
                  <c:v>0.20202000000000001</c:v>
                </c:pt>
                <c:pt idx="6058">
                  <c:v>0.20205000000000001</c:v>
                </c:pt>
                <c:pt idx="6059">
                  <c:v>0.20209000000000002</c:v>
                </c:pt>
                <c:pt idx="6060">
                  <c:v>0.20211000000000001</c:v>
                </c:pt>
                <c:pt idx="6061">
                  <c:v>0.20213</c:v>
                </c:pt>
                <c:pt idx="6062">
                  <c:v>0.20215000000000002</c:v>
                </c:pt>
                <c:pt idx="6063">
                  <c:v>0.20220000000000002</c:v>
                </c:pt>
                <c:pt idx="6064">
                  <c:v>0.20223000000000002</c:v>
                </c:pt>
                <c:pt idx="6065">
                  <c:v>0.20225000000000001</c:v>
                </c:pt>
                <c:pt idx="6066">
                  <c:v>0.20231000000000002</c:v>
                </c:pt>
                <c:pt idx="6067">
                  <c:v>0.20231000000000002</c:v>
                </c:pt>
                <c:pt idx="6068">
                  <c:v>0.20233000000000001</c:v>
                </c:pt>
                <c:pt idx="6069">
                  <c:v>0.20241000000000001</c:v>
                </c:pt>
                <c:pt idx="6070">
                  <c:v>0.20243</c:v>
                </c:pt>
                <c:pt idx="6071">
                  <c:v>0.20247000000000001</c:v>
                </c:pt>
                <c:pt idx="6072">
                  <c:v>0.20250000000000001</c:v>
                </c:pt>
                <c:pt idx="6073">
                  <c:v>0.20252000000000001</c:v>
                </c:pt>
                <c:pt idx="6074">
                  <c:v>0.20255000000000001</c:v>
                </c:pt>
                <c:pt idx="6075">
                  <c:v>0.20257</c:v>
                </c:pt>
                <c:pt idx="6076">
                  <c:v>0.20261000000000001</c:v>
                </c:pt>
                <c:pt idx="6077">
                  <c:v>0.20264000000000001</c:v>
                </c:pt>
                <c:pt idx="6078">
                  <c:v>0.20267000000000002</c:v>
                </c:pt>
                <c:pt idx="6079">
                  <c:v>0.20271</c:v>
                </c:pt>
                <c:pt idx="6080">
                  <c:v>0.20276000000000002</c:v>
                </c:pt>
                <c:pt idx="6081">
                  <c:v>0.20277000000000001</c:v>
                </c:pt>
                <c:pt idx="6082">
                  <c:v>0.20283000000000001</c:v>
                </c:pt>
                <c:pt idx="6083">
                  <c:v>0.20284000000000002</c:v>
                </c:pt>
                <c:pt idx="6084">
                  <c:v>0.20288</c:v>
                </c:pt>
                <c:pt idx="6085">
                  <c:v>0.20290000000000002</c:v>
                </c:pt>
                <c:pt idx="6086">
                  <c:v>0.20292000000000002</c:v>
                </c:pt>
                <c:pt idx="6087">
                  <c:v>0.20297000000000001</c:v>
                </c:pt>
                <c:pt idx="6088">
                  <c:v>0.20302000000000001</c:v>
                </c:pt>
                <c:pt idx="6089">
                  <c:v>0.20303000000000002</c:v>
                </c:pt>
                <c:pt idx="6090">
                  <c:v>0.20307</c:v>
                </c:pt>
                <c:pt idx="6091">
                  <c:v>0.20311000000000001</c:v>
                </c:pt>
                <c:pt idx="6092">
                  <c:v>0.20316000000000001</c:v>
                </c:pt>
                <c:pt idx="6093">
                  <c:v>0.20317000000000002</c:v>
                </c:pt>
                <c:pt idx="6094">
                  <c:v>0.20321</c:v>
                </c:pt>
                <c:pt idx="6095">
                  <c:v>0.20324</c:v>
                </c:pt>
                <c:pt idx="6096">
                  <c:v>0.20329</c:v>
                </c:pt>
                <c:pt idx="6097">
                  <c:v>0.20333000000000001</c:v>
                </c:pt>
                <c:pt idx="6098">
                  <c:v>0.20333000000000001</c:v>
                </c:pt>
                <c:pt idx="6099">
                  <c:v>0.20340000000000003</c:v>
                </c:pt>
                <c:pt idx="6100">
                  <c:v>0.20342000000000002</c:v>
                </c:pt>
                <c:pt idx="6101">
                  <c:v>0.20346</c:v>
                </c:pt>
                <c:pt idx="6102">
                  <c:v>0.20352000000000001</c:v>
                </c:pt>
                <c:pt idx="6103">
                  <c:v>0.20353000000000002</c:v>
                </c:pt>
                <c:pt idx="6104">
                  <c:v>0.20358000000000001</c:v>
                </c:pt>
                <c:pt idx="6105">
                  <c:v>0.20361000000000001</c:v>
                </c:pt>
                <c:pt idx="6106">
                  <c:v>0.20366000000000001</c:v>
                </c:pt>
                <c:pt idx="6107">
                  <c:v>0.20368</c:v>
                </c:pt>
                <c:pt idx="6108">
                  <c:v>0.20371</c:v>
                </c:pt>
                <c:pt idx="6109">
                  <c:v>0.20375000000000001</c:v>
                </c:pt>
                <c:pt idx="6110">
                  <c:v>0.20376000000000002</c:v>
                </c:pt>
                <c:pt idx="6111">
                  <c:v>0.20380000000000001</c:v>
                </c:pt>
                <c:pt idx="6112">
                  <c:v>0.20383000000000001</c:v>
                </c:pt>
                <c:pt idx="6113">
                  <c:v>0.20387000000000002</c:v>
                </c:pt>
                <c:pt idx="6114">
                  <c:v>0.20389000000000002</c:v>
                </c:pt>
                <c:pt idx="6115">
                  <c:v>0.20392000000000002</c:v>
                </c:pt>
                <c:pt idx="6116">
                  <c:v>0.20394000000000001</c:v>
                </c:pt>
                <c:pt idx="6117">
                  <c:v>0.20398000000000002</c:v>
                </c:pt>
                <c:pt idx="6118">
                  <c:v>0.20399</c:v>
                </c:pt>
                <c:pt idx="6119">
                  <c:v>0.20405000000000001</c:v>
                </c:pt>
                <c:pt idx="6120">
                  <c:v>0.20406000000000002</c:v>
                </c:pt>
                <c:pt idx="6121">
                  <c:v>0.20408000000000001</c:v>
                </c:pt>
                <c:pt idx="6122">
                  <c:v>0.20412000000000002</c:v>
                </c:pt>
                <c:pt idx="6123">
                  <c:v>0.20419000000000001</c:v>
                </c:pt>
                <c:pt idx="6124">
                  <c:v>0.20422000000000001</c:v>
                </c:pt>
                <c:pt idx="6125">
                  <c:v>0.20425000000000001</c:v>
                </c:pt>
                <c:pt idx="6126">
                  <c:v>0.20429</c:v>
                </c:pt>
                <c:pt idx="6127">
                  <c:v>0.20433000000000001</c:v>
                </c:pt>
                <c:pt idx="6128">
                  <c:v>0.20437000000000002</c:v>
                </c:pt>
                <c:pt idx="6129">
                  <c:v>0.20442000000000002</c:v>
                </c:pt>
                <c:pt idx="6130">
                  <c:v>0.20443</c:v>
                </c:pt>
                <c:pt idx="6131">
                  <c:v>0.20446</c:v>
                </c:pt>
                <c:pt idx="6132">
                  <c:v>0.20447000000000001</c:v>
                </c:pt>
                <c:pt idx="6133">
                  <c:v>0.20453000000000002</c:v>
                </c:pt>
                <c:pt idx="6134">
                  <c:v>0.20454</c:v>
                </c:pt>
                <c:pt idx="6135">
                  <c:v>0.20457</c:v>
                </c:pt>
                <c:pt idx="6136">
                  <c:v>0.20461000000000001</c:v>
                </c:pt>
                <c:pt idx="6137">
                  <c:v>0.20465</c:v>
                </c:pt>
                <c:pt idx="6138">
                  <c:v>0.20470000000000002</c:v>
                </c:pt>
                <c:pt idx="6139">
                  <c:v>0.20473000000000002</c:v>
                </c:pt>
                <c:pt idx="6140">
                  <c:v>0.20476000000000003</c:v>
                </c:pt>
                <c:pt idx="6141">
                  <c:v>0.20478000000000002</c:v>
                </c:pt>
                <c:pt idx="6142">
                  <c:v>0.20480000000000001</c:v>
                </c:pt>
                <c:pt idx="6143">
                  <c:v>0.20485</c:v>
                </c:pt>
                <c:pt idx="6144">
                  <c:v>0.20488000000000001</c:v>
                </c:pt>
                <c:pt idx="6145">
                  <c:v>0.20493</c:v>
                </c:pt>
                <c:pt idx="6146">
                  <c:v>0.20495000000000002</c:v>
                </c:pt>
                <c:pt idx="6147">
                  <c:v>0.20499000000000001</c:v>
                </c:pt>
                <c:pt idx="6148">
                  <c:v>0.20502000000000001</c:v>
                </c:pt>
                <c:pt idx="6149">
                  <c:v>0.20506000000000002</c:v>
                </c:pt>
                <c:pt idx="6150">
                  <c:v>0.2051</c:v>
                </c:pt>
                <c:pt idx="6151">
                  <c:v>0.20514000000000002</c:v>
                </c:pt>
                <c:pt idx="6152">
                  <c:v>0.20517000000000002</c:v>
                </c:pt>
                <c:pt idx="6153">
                  <c:v>0.20520000000000002</c:v>
                </c:pt>
                <c:pt idx="6154">
                  <c:v>0.20521</c:v>
                </c:pt>
                <c:pt idx="6155">
                  <c:v>0.20526000000000003</c:v>
                </c:pt>
                <c:pt idx="6156">
                  <c:v>0.20531000000000002</c:v>
                </c:pt>
                <c:pt idx="6157">
                  <c:v>0.20534000000000002</c:v>
                </c:pt>
                <c:pt idx="6158">
                  <c:v>0.20536000000000001</c:v>
                </c:pt>
                <c:pt idx="6159">
                  <c:v>0.20541000000000001</c:v>
                </c:pt>
                <c:pt idx="6160">
                  <c:v>0.20543</c:v>
                </c:pt>
                <c:pt idx="6161">
                  <c:v>0.20545000000000002</c:v>
                </c:pt>
                <c:pt idx="6162">
                  <c:v>0.20548000000000002</c:v>
                </c:pt>
                <c:pt idx="6163">
                  <c:v>0.20552000000000001</c:v>
                </c:pt>
                <c:pt idx="6164">
                  <c:v>0.20552000000000001</c:v>
                </c:pt>
                <c:pt idx="6165">
                  <c:v>0.20558000000000001</c:v>
                </c:pt>
                <c:pt idx="6166">
                  <c:v>0.20559000000000002</c:v>
                </c:pt>
                <c:pt idx="6167">
                  <c:v>0.20565</c:v>
                </c:pt>
                <c:pt idx="6168">
                  <c:v>0.20568</c:v>
                </c:pt>
                <c:pt idx="6169">
                  <c:v>0.20571</c:v>
                </c:pt>
                <c:pt idx="6170">
                  <c:v>0.20573000000000002</c:v>
                </c:pt>
                <c:pt idx="6171">
                  <c:v>0.20577000000000001</c:v>
                </c:pt>
                <c:pt idx="6172">
                  <c:v>0.20580000000000001</c:v>
                </c:pt>
                <c:pt idx="6173">
                  <c:v>0.20585000000000001</c:v>
                </c:pt>
                <c:pt idx="6174">
                  <c:v>0.20587000000000003</c:v>
                </c:pt>
                <c:pt idx="6175">
                  <c:v>0.20592000000000002</c:v>
                </c:pt>
                <c:pt idx="6176">
                  <c:v>0.20598000000000002</c:v>
                </c:pt>
                <c:pt idx="6177">
                  <c:v>0.20600000000000002</c:v>
                </c:pt>
                <c:pt idx="6178">
                  <c:v>0.20601</c:v>
                </c:pt>
                <c:pt idx="6179">
                  <c:v>0.20606000000000002</c:v>
                </c:pt>
                <c:pt idx="6180">
                  <c:v>0.20608000000000001</c:v>
                </c:pt>
                <c:pt idx="6181">
                  <c:v>0.20612000000000003</c:v>
                </c:pt>
                <c:pt idx="6182">
                  <c:v>0.20615</c:v>
                </c:pt>
                <c:pt idx="6183">
                  <c:v>0.20620000000000002</c:v>
                </c:pt>
                <c:pt idx="6184">
                  <c:v>0.20624000000000001</c:v>
                </c:pt>
                <c:pt idx="6185">
                  <c:v>0.20627000000000001</c:v>
                </c:pt>
                <c:pt idx="6186">
                  <c:v>0.20629</c:v>
                </c:pt>
                <c:pt idx="6187">
                  <c:v>0.20634000000000002</c:v>
                </c:pt>
                <c:pt idx="6188">
                  <c:v>0.20635000000000001</c:v>
                </c:pt>
                <c:pt idx="6189">
                  <c:v>0.20639000000000002</c:v>
                </c:pt>
                <c:pt idx="6190">
                  <c:v>0.20644000000000001</c:v>
                </c:pt>
                <c:pt idx="6191">
                  <c:v>0.20646</c:v>
                </c:pt>
                <c:pt idx="6192">
                  <c:v>0.20651</c:v>
                </c:pt>
                <c:pt idx="6193">
                  <c:v>0.20654</c:v>
                </c:pt>
                <c:pt idx="6194">
                  <c:v>0.20654</c:v>
                </c:pt>
                <c:pt idx="6195">
                  <c:v>0.20660000000000001</c:v>
                </c:pt>
                <c:pt idx="6196">
                  <c:v>0.20662000000000003</c:v>
                </c:pt>
                <c:pt idx="6197">
                  <c:v>0.20666000000000001</c:v>
                </c:pt>
                <c:pt idx="6198">
                  <c:v>0.20669000000000001</c:v>
                </c:pt>
                <c:pt idx="6199">
                  <c:v>0.20673000000000002</c:v>
                </c:pt>
                <c:pt idx="6200">
                  <c:v>0.20677000000000001</c:v>
                </c:pt>
                <c:pt idx="6201">
                  <c:v>0.20678000000000002</c:v>
                </c:pt>
                <c:pt idx="6202">
                  <c:v>0.20682</c:v>
                </c:pt>
                <c:pt idx="6203">
                  <c:v>0.20685000000000001</c:v>
                </c:pt>
                <c:pt idx="6204">
                  <c:v>0.20688000000000001</c:v>
                </c:pt>
                <c:pt idx="6205">
                  <c:v>0.20691000000000001</c:v>
                </c:pt>
                <c:pt idx="6206">
                  <c:v>0.20694000000000001</c:v>
                </c:pt>
                <c:pt idx="6207">
                  <c:v>0.20698000000000003</c:v>
                </c:pt>
                <c:pt idx="6208">
                  <c:v>0.20704</c:v>
                </c:pt>
                <c:pt idx="6209">
                  <c:v>0.20705000000000001</c:v>
                </c:pt>
                <c:pt idx="6210">
                  <c:v>0.20709000000000002</c:v>
                </c:pt>
                <c:pt idx="6211">
                  <c:v>0.20713000000000001</c:v>
                </c:pt>
                <c:pt idx="6212">
                  <c:v>0.20716000000000001</c:v>
                </c:pt>
                <c:pt idx="6213">
                  <c:v>0.20718</c:v>
                </c:pt>
                <c:pt idx="6214">
                  <c:v>0.20723000000000003</c:v>
                </c:pt>
                <c:pt idx="6215">
                  <c:v>0.20726</c:v>
                </c:pt>
                <c:pt idx="6216">
                  <c:v>0.20731000000000002</c:v>
                </c:pt>
                <c:pt idx="6217">
                  <c:v>0.20731000000000002</c:v>
                </c:pt>
                <c:pt idx="6218">
                  <c:v>0.20735000000000001</c:v>
                </c:pt>
                <c:pt idx="6219">
                  <c:v>0.2074</c:v>
                </c:pt>
                <c:pt idx="6220">
                  <c:v>0.20742000000000002</c:v>
                </c:pt>
                <c:pt idx="6221">
                  <c:v>0.20748000000000003</c:v>
                </c:pt>
                <c:pt idx="6222">
                  <c:v>0.20750000000000002</c:v>
                </c:pt>
                <c:pt idx="6223">
                  <c:v>0.20752000000000001</c:v>
                </c:pt>
                <c:pt idx="6224">
                  <c:v>0.20757</c:v>
                </c:pt>
                <c:pt idx="6225">
                  <c:v>0.20760000000000001</c:v>
                </c:pt>
                <c:pt idx="6226">
                  <c:v>0.20761000000000002</c:v>
                </c:pt>
                <c:pt idx="6227">
                  <c:v>0.20765</c:v>
                </c:pt>
                <c:pt idx="6228">
                  <c:v>0.20770000000000002</c:v>
                </c:pt>
                <c:pt idx="6229">
                  <c:v>0.20774000000000001</c:v>
                </c:pt>
                <c:pt idx="6230">
                  <c:v>0.20777000000000001</c:v>
                </c:pt>
                <c:pt idx="6231">
                  <c:v>0.20781000000000002</c:v>
                </c:pt>
                <c:pt idx="6232">
                  <c:v>0.20782</c:v>
                </c:pt>
                <c:pt idx="6233">
                  <c:v>0.20786000000000002</c:v>
                </c:pt>
                <c:pt idx="6234">
                  <c:v>0.20788000000000001</c:v>
                </c:pt>
                <c:pt idx="6235">
                  <c:v>0.20792000000000002</c:v>
                </c:pt>
                <c:pt idx="6236">
                  <c:v>0.20793</c:v>
                </c:pt>
                <c:pt idx="6237">
                  <c:v>0.20797000000000002</c:v>
                </c:pt>
                <c:pt idx="6238">
                  <c:v>0.20804</c:v>
                </c:pt>
                <c:pt idx="6239">
                  <c:v>0.20806000000000002</c:v>
                </c:pt>
                <c:pt idx="6240">
                  <c:v>0.20808000000000001</c:v>
                </c:pt>
                <c:pt idx="6241">
                  <c:v>0.20813000000000001</c:v>
                </c:pt>
                <c:pt idx="6242">
                  <c:v>0.20817000000000002</c:v>
                </c:pt>
                <c:pt idx="6243">
                  <c:v>0.20818</c:v>
                </c:pt>
                <c:pt idx="6244">
                  <c:v>0.20822000000000002</c:v>
                </c:pt>
                <c:pt idx="6245">
                  <c:v>0.20823</c:v>
                </c:pt>
                <c:pt idx="6246">
                  <c:v>0.20828000000000002</c:v>
                </c:pt>
                <c:pt idx="6247">
                  <c:v>0.20831000000000002</c:v>
                </c:pt>
                <c:pt idx="6248">
                  <c:v>0.20833000000000002</c:v>
                </c:pt>
                <c:pt idx="6249">
                  <c:v>0.20837</c:v>
                </c:pt>
                <c:pt idx="6250">
                  <c:v>0.2084</c:v>
                </c:pt>
                <c:pt idx="6251">
                  <c:v>0.20844000000000001</c:v>
                </c:pt>
                <c:pt idx="6252">
                  <c:v>0.20845000000000002</c:v>
                </c:pt>
                <c:pt idx="6253">
                  <c:v>0.20851</c:v>
                </c:pt>
                <c:pt idx="6254">
                  <c:v>0.20854</c:v>
                </c:pt>
                <c:pt idx="6255">
                  <c:v>0.20856000000000002</c:v>
                </c:pt>
                <c:pt idx="6256">
                  <c:v>0.20860000000000001</c:v>
                </c:pt>
                <c:pt idx="6257">
                  <c:v>0.20863000000000001</c:v>
                </c:pt>
                <c:pt idx="6258">
                  <c:v>0.20866000000000001</c:v>
                </c:pt>
                <c:pt idx="6259">
                  <c:v>0.20870000000000002</c:v>
                </c:pt>
                <c:pt idx="6260">
                  <c:v>0.20873</c:v>
                </c:pt>
                <c:pt idx="6261">
                  <c:v>0.20878000000000002</c:v>
                </c:pt>
                <c:pt idx="6262">
                  <c:v>0.20882000000000001</c:v>
                </c:pt>
                <c:pt idx="6263">
                  <c:v>0.20886000000000002</c:v>
                </c:pt>
                <c:pt idx="6264">
                  <c:v>0.20888000000000001</c:v>
                </c:pt>
                <c:pt idx="6265">
                  <c:v>0.20892000000000002</c:v>
                </c:pt>
                <c:pt idx="6266">
                  <c:v>0.20898</c:v>
                </c:pt>
                <c:pt idx="6267">
                  <c:v>0.20900000000000002</c:v>
                </c:pt>
                <c:pt idx="6268">
                  <c:v>0.20902000000000001</c:v>
                </c:pt>
                <c:pt idx="6269">
                  <c:v>0.20906000000000002</c:v>
                </c:pt>
                <c:pt idx="6270">
                  <c:v>0.20909000000000003</c:v>
                </c:pt>
                <c:pt idx="6271">
                  <c:v>0.20913000000000001</c:v>
                </c:pt>
                <c:pt idx="6272">
                  <c:v>0.20918</c:v>
                </c:pt>
                <c:pt idx="6273">
                  <c:v>0.20917000000000002</c:v>
                </c:pt>
                <c:pt idx="6274">
                  <c:v>0.20924000000000001</c:v>
                </c:pt>
                <c:pt idx="6275">
                  <c:v>0.20925000000000002</c:v>
                </c:pt>
                <c:pt idx="6276">
                  <c:v>0.20927000000000001</c:v>
                </c:pt>
                <c:pt idx="6277">
                  <c:v>0.20932000000000001</c:v>
                </c:pt>
                <c:pt idx="6278">
                  <c:v>0.20936000000000002</c:v>
                </c:pt>
                <c:pt idx="6279">
                  <c:v>0.20938000000000001</c:v>
                </c:pt>
                <c:pt idx="6280">
                  <c:v>0.20941000000000001</c:v>
                </c:pt>
                <c:pt idx="6281">
                  <c:v>0.20944000000000002</c:v>
                </c:pt>
                <c:pt idx="6282">
                  <c:v>0.20947000000000002</c:v>
                </c:pt>
                <c:pt idx="6283">
                  <c:v>0.20952000000000001</c:v>
                </c:pt>
                <c:pt idx="6284">
                  <c:v>0.20955000000000001</c:v>
                </c:pt>
                <c:pt idx="6285">
                  <c:v>0.20959</c:v>
                </c:pt>
                <c:pt idx="6286">
                  <c:v>0.20960000000000001</c:v>
                </c:pt>
                <c:pt idx="6287">
                  <c:v>0.20965</c:v>
                </c:pt>
                <c:pt idx="6288">
                  <c:v>0.20969000000000002</c:v>
                </c:pt>
                <c:pt idx="6289">
                  <c:v>0.20973</c:v>
                </c:pt>
                <c:pt idx="6290">
                  <c:v>0.20977000000000001</c:v>
                </c:pt>
                <c:pt idx="6291">
                  <c:v>0.20977000000000001</c:v>
                </c:pt>
                <c:pt idx="6292">
                  <c:v>0.20980000000000001</c:v>
                </c:pt>
                <c:pt idx="6293">
                  <c:v>0.20985000000000001</c:v>
                </c:pt>
                <c:pt idx="6294">
                  <c:v>0.20986000000000002</c:v>
                </c:pt>
                <c:pt idx="6295">
                  <c:v>0.20991000000000001</c:v>
                </c:pt>
                <c:pt idx="6296">
                  <c:v>0.20994000000000002</c:v>
                </c:pt>
                <c:pt idx="6297">
                  <c:v>0.20997000000000002</c:v>
                </c:pt>
                <c:pt idx="6298">
                  <c:v>0.21002000000000001</c:v>
                </c:pt>
                <c:pt idx="6299">
                  <c:v>0.21005000000000001</c:v>
                </c:pt>
                <c:pt idx="6300">
                  <c:v>0.21008000000000002</c:v>
                </c:pt>
                <c:pt idx="6301">
                  <c:v>0.21011000000000002</c:v>
                </c:pt>
              </c:numCache>
            </c:numRef>
          </c:cat>
          <c:val>
            <c:numRef>
              <c:f>'CTE-400-36-8-WEB-PP-32(Failure)'!$F$8:$F$5610</c:f>
              <c:numCache>
                <c:formatCode>General</c:formatCode>
                <c:ptCount val="5603"/>
                <c:pt idx="0">
                  <c:v>0.67100000000000004</c:v>
                </c:pt>
                <c:pt idx="1">
                  <c:v>5.0119999999999996</c:v>
                </c:pt>
                <c:pt idx="2">
                  <c:v>10.459</c:v>
                </c:pt>
                <c:pt idx="3">
                  <c:v>16.074999999999999</c:v>
                </c:pt>
                <c:pt idx="4">
                  <c:v>20.035</c:v>
                </c:pt>
                <c:pt idx="5">
                  <c:v>26.18</c:v>
                </c:pt>
                <c:pt idx="6">
                  <c:v>29.995000000000001</c:v>
                </c:pt>
                <c:pt idx="7">
                  <c:v>34.795999999999999</c:v>
                </c:pt>
                <c:pt idx="8">
                  <c:v>39.335999999999999</c:v>
                </c:pt>
                <c:pt idx="9">
                  <c:v>42.031999999999996</c:v>
                </c:pt>
                <c:pt idx="10">
                  <c:v>46.421999999999997</c:v>
                </c:pt>
                <c:pt idx="11">
                  <c:v>49.466999999999999</c:v>
                </c:pt>
                <c:pt idx="12">
                  <c:v>52.637</c:v>
                </c:pt>
                <c:pt idx="13">
                  <c:v>53.871000000000002</c:v>
                </c:pt>
                <c:pt idx="14">
                  <c:v>56.567999999999998</c:v>
                </c:pt>
                <c:pt idx="15">
                  <c:v>57.395000000000003</c:v>
                </c:pt>
                <c:pt idx="16">
                  <c:v>58.170999999999999</c:v>
                </c:pt>
                <c:pt idx="17">
                  <c:v>60.097000000000001</c:v>
                </c:pt>
                <c:pt idx="18">
                  <c:v>62.555999999999997</c:v>
                </c:pt>
                <c:pt idx="19">
                  <c:v>63.152999999999999</c:v>
                </c:pt>
                <c:pt idx="20">
                  <c:v>65.451999999999998</c:v>
                </c:pt>
                <c:pt idx="21">
                  <c:v>66.174999999999997</c:v>
                </c:pt>
                <c:pt idx="22">
                  <c:v>68.174999999999997</c:v>
                </c:pt>
                <c:pt idx="23">
                  <c:v>68.665000000000006</c:v>
                </c:pt>
                <c:pt idx="24">
                  <c:v>70.521000000000001</c:v>
                </c:pt>
                <c:pt idx="25">
                  <c:v>71.488</c:v>
                </c:pt>
                <c:pt idx="26">
                  <c:v>74.304000000000002</c:v>
                </c:pt>
                <c:pt idx="27">
                  <c:v>75.213999999999999</c:v>
                </c:pt>
                <c:pt idx="28">
                  <c:v>75.980999999999995</c:v>
                </c:pt>
                <c:pt idx="29">
                  <c:v>76.771000000000001</c:v>
                </c:pt>
                <c:pt idx="30">
                  <c:v>77.866</c:v>
                </c:pt>
                <c:pt idx="31">
                  <c:v>79.438000000000002</c:v>
                </c:pt>
                <c:pt idx="32">
                  <c:v>80.861000000000004</c:v>
                </c:pt>
                <c:pt idx="33">
                  <c:v>82.218000000000004</c:v>
                </c:pt>
                <c:pt idx="34">
                  <c:v>83.62</c:v>
                </c:pt>
                <c:pt idx="35">
                  <c:v>85.700999999999993</c:v>
                </c:pt>
                <c:pt idx="36">
                  <c:v>86.007999999999996</c:v>
                </c:pt>
                <c:pt idx="37">
                  <c:v>87.576999999999998</c:v>
                </c:pt>
                <c:pt idx="38">
                  <c:v>88.953999999999994</c:v>
                </c:pt>
                <c:pt idx="39">
                  <c:v>89.531000000000006</c:v>
                </c:pt>
                <c:pt idx="40">
                  <c:v>92.177000000000007</c:v>
                </c:pt>
                <c:pt idx="41">
                  <c:v>92.316000000000003</c:v>
                </c:pt>
                <c:pt idx="42">
                  <c:v>93.653999999999996</c:v>
                </c:pt>
                <c:pt idx="43">
                  <c:v>94.26</c:v>
                </c:pt>
                <c:pt idx="44">
                  <c:v>95.552999999999997</c:v>
                </c:pt>
                <c:pt idx="45">
                  <c:v>97.165999999999997</c:v>
                </c:pt>
                <c:pt idx="46">
                  <c:v>98.03</c:v>
                </c:pt>
                <c:pt idx="47">
                  <c:v>98.802000000000007</c:v>
                </c:pt>
                <c:pt idx="48">
                  <c:v>101.358</c:v>
                </c:pt>
                <c:pt idx="49">
                  <c:v>101.886</c:v>
                </c:pt>
                <c:pt idx="50">
                  <c:v>103.16200000000001</c:v>
                </c:pt>
                <c:pt idx="51">
                  <c:v>105.52800000000001</c:v>
                </c:pt>
                <c:pt idx="52">
                  <c:v>106.559</c:v>
                </c:pt>
                <c:pt idx="53">
                  <c:v>108.072</c:v>
                </c:pt>
                <c:pt idx="54">
                  <c:v>108.373</c:v>
                </c:pt>
                <c:pt idx="55">
                  <c:v>110.19199999999999</c:v>
                </c:pt>
                <c:pt idx="56">
                  <c:v>111.306</c:v>
                </c:pt>
                <c:pt idx="57">
                  <c:v>112.46</c:v>
                </c:pt>
                <c:pt idx="58">
                  <c:v>113.36</c:v>
                </c:pt>
                <c:pt idx="59">
                  <c:v>114.506</c:v>
                </c:pt>
                <c:pt idx="60">
                  <c:v>116.952</c:v>
                </c:pt>
                <c:pt idx="61">
                  <c:v>116.923</c:v>
                </c:pt>
                <c:pt idx="62">
                  <c:v>118.563</c:v>
                </c:pt>
                <c:pt idx="63">
                  <c:v>118.352</c:v>
                </c:pt>
                <c:pt idx="64">
                  <c:v>119.084</c:v>
                </c:pt>
                <c:pt idx="65">
                  <c:v>120.214</c:v>
                </c:pt>
                <c:pt idx="66">
                  <c:v>121.396</c:v>
                </c:pt>
                <c:pt idx="67">
                  <c:v>123.129</c:v>
                </c:pt>
                <c:pt idx="68">
                  <c:v>123.435</c:v>
                </c:pt>
                <c:pt idx="69">
                  <c:v>125.364</c:v>
                </c:pt>
                <c:pt idx="70">
                  <c:v>126.122</c:v>
                </c:pt>
                <c:pt idx="71">
                  <c:v>127.367</c:v>
                </c:pt>
                <c:pt idx="72">
                  <c:v>128.251</c:v>
                </c:pt>
                <c:pt idx="73">
                  <c:v>128.833</c:v>
                </c:pt>
                <c:pt idx="74">
                  <c:v>130.27799999999999</c:v>
                </c:pt>
                <c:pt idx="75">
                  <c:v>131.09200000000001</c:v>
                </c:pt>
                <c:pt idx="76">
                  <c:v>131.899</c:v>
                </c:pt>
                <c:pt idx="77">
                  <c:v>134.05799999999999</c:v>
                </c:pt>
                <c:pt idx="78">
                  <c:v>134.96</c:v>
                </c:pt>
                <c:pt idx="79">
                  <c:v>136.149</c:v>
                </c:pt>
                <c:pt idx="80">
                  <c:v>136.38</c:v>
                </c:pt>
                <c:pt idx="81">
                  <c:v>138.036</c:v>
                </c:pt>
                <c:pt idx="82">
                  <c:v>139.41300000000001</c:v>
                </c:pt>
                <c:pt idx="83">
                  <c:v>140.184</c:v>
                </c:pt>
                <c:pt idx="84">
                  <c:v>142.202</c:v>
                </c:pt>
                <c:pt idx="85">
                  <c:v>143.38499999999999</c:v>
                </c:pt>
                <c:pt idx="86">
                  <c:v>142.77199999999999</c:v>
                </c:pt>
                <c:pt idx="87">
                  <c:v>144.34700000000001</c:v>
                </c:pt>
                <c:pt idx="88">
                  <c:v>145.99100000000001</c:v>
                </c:pt>
                <c:pt idx="89">
                  <c:v>147.09200000000001</c:v>
                </c:pt>
                <c:pt idx="90">
                  <c:v>147.90299999999999</c:v>
                </c:pt>
                <c:pt idx="91">
                  <c:v>148.357</c:v>
                </c:pt>
                <c:pt idx="92">
                  <c:v>149.38900000000001</c:v>
                </c:pt>
                <c:pt idx="93">
                  <c:v>150.33799999999999</c:v>
                </c:pt>
                <c:pt idx="94">
                  <c:v>151.744</c:v>
                </c:pt>
                <c:pt idx="95">
                  <c:v>152.72300000000001</c:v>
                </c:pt>
                <c:pt idx="96">
                  <c:v>154.05799999999999</c:v>
                </c:pt>
                <c:pt idx="97">
                  <c:v>154.46700000000001</c:v>
                </c:pt>
                <c:pt idx="98">
                  <c:v>156.97900000000001</c:v>
                </c:pt>
                <c:pt idx="99">
                  <c:v>156.453</c:v>
                </c:pt>
                <c:pt idx="100">
                  <c:v>157.53899999999999</c:v>
                </c:pt>
                <c:pt idx="101">
                  <c:v>158.76599999999999</c:v>
                </c:pt>
                <c:pt idx="102">
                  <c:v>159.89400000000001</c:v>
                </c:pt>
                <c:pt idx="103">
                  <c:v>161.36199999999999</c:v>
                </c:pt>
                <c:pt idx="104">
                  <c:v>161.98500000000001</c:v>
                </c:pt>
                <c:pt idx="105">
                  <c:v>164.41200000000001</c:v>
                </c:pt>
                <c:pt idx="106">
                  <c:v>164.82599999999999</c:v>
                </c:pt>
                <c:pt idx="107">
                  <c:v>165.67599999999999</c:v>
                </c:pt>
                <c:pt idx="108">
                  <c:v>167.61199999999999</c:v>
                </c:pt>
                <c:pt idx="109">
                  <c:v>167.94200000000001</c:v>
                </c:pt>
                <c:pt idx="110">
                  <c:v>169.81700000000001</c:v>
                </c:pt>
                <c:pt idx="111">
                  <c:v>170.696</c:v>
                </c:pt>
                <c:pt idx="112">
                  <c:v>171.26300000000001</c:v>
                </c:pt>
                <c:pt idx="113">
                  <c:v>173.15299999999999</c:v>
                </c:pt>
                <c:pt idx="114">
                  <c:v>173.62100000000001</c:v>
                </c:pt>
                <c:pt idx="115">
                  <c:v>174.458</c:v>
                </c:pt>
                <c:pt idx="116">
                  <c:v>175.68600000000001</c:v>
                </c:pt>
                <c:pt idx="117">
                  <c:v>176.964</c:v>
                </c:pt>
                <c:pt idx="118">
                  <c:v>177.70400000000001</c:v>
                </c:pt>
                <c:pt idx="119">
                  <c:v>179.029</c:v>
                </c:pt>
                <c:pt idx="120">
                  <c:v>180.30600000000001</c:v>
                </c:pt>
                <c:pt idx="121">
                  <c:v>180.87899999999999</c:v>
                </c:pt>
                <c:pt idx="122">
                  <c:v>181.69900000000001</c:v>
                </c:pt>
                <c:pt idx="123">
                  <c:v>183.608</c:v>
                </c:pt>
                <c:pt idx="124">
                  <c:v>183.89099999999999</c:v>
                </c:pt>
                <c:pt idx="125">
                  <c:v>185.71799999999999</c:v>
                </c:pt>
                <c:pt idx="126">
                  <c:v>185.852</c:v>
                </c:pt>
                <c:pt idx="127">
                  <c:v>186.93600000000001</c:v>
                </c:pt>
                <c:pt idx="128">
                  <c:v>189.30699999999999</c:v>
                </c:pt>
                <c:pt idx="129">
                  <c:v>189.797</c:v>
                </c:pt>
                <c:pt idx="130">
                  <c:v>191.6</c:v>
                </c:pt>
                <c:pt idx="131">
                  <c:v>191.93899999999999</c:v>
                </c:pt>
                <c:pt idx="132">
                  <c:v>192.48699999999999</c:v>
                </c:pt>
                <c:pt idx="133">
                  <c:v>193.54599999999999</c:v>
                </c:pt>
                <c:pt idx="134">
                  <c:v>195.066</c:v>
                </c:pt>
                <c:pt idx="135">
                  <c:v>195.64099999999999</c:v>
                </c:pt>
                <c:pt idx="136">
                  <c:v>196.964</c:v>
                </c:pt>
                <c:pt idx="137">
                  <c:v>198.10400000000001</c:v>
                </c:pt>
                <c:pt idx="138">
                  <c:v>198.68600000000001</c:v>
                </c:pt>
                <c:pt idx="139">
                  <c:v>199.679</c:v>
                </c:pt>
                <c:pt idx="140">
                  <c:v>201.107</c:v>
                </c:pt>
                <c:pt idx="141">
                  <c:v>201.43600000000001</c:v>
                </c:pt>
                <c:pt idx="142">
                  <c:v>202.322</c:v>
                </c:pt>
                <c:pt idx="143">
                  <c:v>203.166</c:v>
                </c:pt>
                <c:pt idx="144">
                  <c:v>204.09700000000001</c:v>
                </c:pt>
                <c:pt idx="145">
                  <c:v>205.221</c:v>
                </c:pt>
                <c:pt idx="146">
                  <c:v>206.17099999999999</c:v>
                </c:pt>
                <c:pt idx="147">
                  <c:v>207.07900000000001</c:v>
                </c:pt>
                <c:pt idx="148">
                  <c:v>207.93600000000001</c:v>
                </c:pt>
                <c:pt idx="149">
                  <c:v>209.00700000000001</c:v>
                </c:pt>
                <c:pt idx="150">
                  <c:v>209.57499999999999</c:v>
                </c:pt>
                <c:pt idx="151">
                  <c:v>211.893</c:v>
                </c:pt>
                <c:pt idx="152">
                  <c:v>212.46700000000001</c:v>
                </c:pt>
                <c:pt idx="153">
                  <c:v>212.46700000000001</c:v>
                </c:pt>
                <c:pt idx="154">
                  <c:v>213.90299999999999</c:v>
                </c:pt>
                <c:pt idx="155">
                  <c:v>215.61799999999999</c:v>
                </c:pt>
                <c:pt idx="156">
                  <c:v>215.571</c:v>
                </c:pt>
                <c:pt idx="157">
                  <c:v>216.75399999999999</c:v>
                </c:pt>
                <c:pt idx="158">
                  <c:v>217.93299999999999</c:v>
                </c:pt>
                <c:pt idx="159">
                  <c:v>219.01599999999999</c:v>
                </c:pt>
                <c:pt idx="160">
                  <c:v>221.11500000000001</c:v>
                </c:pt>
                <c:pt idx="161">
                  <c:v>221.47800000000001</c:v>
                </c:pt>
                <c:pt idx="162">
                  <c:v>222.95099999999999</c:v>
                </c:pt>
                <c:pt idx="163">
                  <c:v>222.809</c:v>
                </c:pt>
                <c:pt idx="164">
                  <c:v>223.93899999999999</c:v>
                </c:pt>
                <c:pt idx="165">
                  <c:v>225.666</c:v>
                </c:pt>
                <c:pt idx="166">
                  <c:v>226.804</c:v>
                </c:pt>
                <c:pt idx="167">
                  <c:v>227.892</c:v>
                </c:pt>
                <c:pt idx="168">
                  <c:v>228.81700000000001</c:v>
                </c:pt>
                <c:pt idx="169">
                  <c:v>230.119</c:v>
                </c:pt>
                <c:pt idx="170">
                  <c:v>231.65</c:v>
                </c:pt>
                <c:pt idx="171">
                  <c:v>231.316</c:v>
                </c:pt>
                <c:pt idx="172">
                  <c:v>233.166</c:v>
                </c:pt>
                <c:pt idx="173">
                  <c:v>234.61799999999999</c:v>
                </c:pt>
                <c:pt idx="174">
                  <c:v>234.86</c:v>
                </c:pt>
                <c:pt idx="175">
                  <c:v>235.78800000000001</c:v>
                </c:pt>
                <c:pt idx="176">
                  <c:v>237.029</c:v>
                </c:pt>
                <c:pt idx="177">
                  <c:v>238.39500000000001</c:v>
                </c:pt>
                <c:pt idx="178">
                  <c:v>238.624</c:v>
                </c:pt>
                <c:pt idx="179">
                  <c:v>239.78200000000001</c:v>
                </c:pt>
                <c:pt idx="180">
                  <c:v>241.27799999999999</c:v>
                </c:pt>
                <c:pt idx="181">
                  <c:v>241.52099999999999</c:v>
                </c:pt>
                <c:pt idx="182">
                  <c:v>242.77600000000001</c:v>
                </c:pt>
                <c:pt idx="183">
                  <c:v>243.291</c:v>
                </c:pt>
                <c:pt idx="184">
                  <c:v>244.05199999999999</c:v>
                </c:pt>
                <c:pt idx="185">
                  <c:v>246.107</c:v>
                </c:pt>
                <c:pt idx="186">
                  <c:v>247.077</c:v>
                </c:pt>
                <c:pt idx="187">
                  <c:v>248.19399999999999</c:v>
                </c:pt>
                <c:pt idx="188">
                  <c:v>249.173</c:v>
                </c:pt>
                <c:pt idx="189">
                  <c:v>249.34</c:v>
                </c:pt>
                <c:pt idx="190">
                  <c:v>251.04</c:v>
                </c:pt>
                <c:pt idx="191">
                  <c:v>252.63200000000001</c:v>
                </c:pt>
                <c:pt idx="192">
                  <c:v>253.273</c:v>
                </c:pt>
                <c:pt idx="193">
                  <c:v>254.185</c:v>
                </c:pt>
                <c:pt idx="194">
                  <c:v>255.929</c:v>
                </c:pt>
                <c:pt idx="195">
                  <c:v>256.27699999999999</c:v>
                </c:pt>
                <c:pt idx="196">
                  <c:v>256.75599999999997</c:v>
                </c:pt>
                <c:pt idx="197">
                  <c:v>258.11399999999998</c:v>
                </c:pt>
                <c:pt idx="198">
                  <c:v>257.798</c:v>
                </c:pt>
                <c:pt idx="199">
                  <c:v>259.24799999999999</c:v>
                </c:pt>
                <c:pt idx="200">
                  <c:v>260.81</c:v>
                </c:pt>
                <c:pt idx="201">
                  <c:v>261.738</c:v>
                </c:pt>
                <c:pt idx="202">
                  <c:v>262.41399999999999</c:v>
                </c:pt>
                <c:pt idx="203">
                  <c:v>262.85300000000001</c:v>
                </c:pt>
                <c:pt idx="204">
                  <c:v>264.14400000000001</c:v>
                </c:pt>
                <c:pt idx="205">
                  <c:v>265.43400000000003</c:v>
                </c:pt>
                <c:pt idx="206">
                  <c:v>265.22300000000001</c:v>
                </c:pt>
                <c:pt idx="207">
                  <c:v>266.291</c:v>
                </c:pt>
                <c:pt idx="208">
                  <c:v>267.29199999999997</c:v>
                </c:pt>
                <c:pt idx="209">
                  <c:v>267.637</c:v>
                </c:pt>
                <c:pt idx="210">
                  <c:v>268.85500000000002</c:v>
                </c:pt>
                <c:pt idx="211">
                  <c:v>270.149</c:v>
                </c:pt>
                <c:pt idx="212">
                  <c:v>270.99599999999998</c:v>
                </c:pt>
                <c:pt idx="213">
                  <c:v>271.82900000000001</c:v>
                </c:pt>
                <c:pt idx="214">
                  <c:v>272.88900000000001</c:v>
                </c:pt>
                <c:pt idx="215">
                  <c:v>273.67399999999998</c:v>
                </c:pt>
                <c:pt idx="216">
                  <c:v>274.35300000000001</c:v>
                </c:pt>
                <c:pt idx="217">
                  <c:v>275.00700000000001</c:v>
                </c:pt>
                <c:pt idx="218">
                  <c:v>276.274</c:v>
                </c:pt>
                <c:pt idx="219">
                  <c:v>277.00599999999997</c:v>
                </c:pt>
                <c:pt idx="220">
                  <c:v>277.86</c:v>
                </c:pt>
                <c:pt idx="221">
                  <c:v>278.68299999999999</c:v>
                </c:pt>
                <c:pt idx="222">
                  <c:v>279.11</c:v>
                </c:pt>
                <c:pt idx="223">
                  <c:v>279.62900000000002</c:v>
                </c:pt>
                <c:pt idx="224">
                  <c:v>281.46300000000002</c:v>
                </c:pt>
                <c:pt idx="225">
                  <c:v>282.45999999999998</c:v>
                </c:pt>
                <c:pt idx="226">
                  <c:v>283.71800000000002</c:v>
                </c:pt>
                <c:pt idx="227">
                  <c:v>283.18700000000001</c:v>
                </c:pt>
                <c:pt idx="228">
                  <c:v>285.755</c:v>
                </c:pt>
                <c:pt idx="229">
                  <c:v>285.26900000000001</c:v>
                </c:pt>
                <c:pt idx="230">
                  <c:v>286.40699999999998</c:v>
                </c:pt>
                <c:pt idx="231">
                  <c:v>286.5</c:v>
                </c:pt>
                <c:pt idx="232">
                  <c:v>288.01100000000002</c:v>
                </c:pt>
                <c:pt idx="233">
                  <c:v>288.82</c:v>
                </c:pt>
                <c:pt idx="234">
                  <c:v>289.762</c:v>
                </c:pt>
                <c:pt idx="235">
                  <c:v>290.178</c:v>
                </c:pt>
                <c:pt idx="236">
                  <c:v>291.19499999999999</c:v>
                </c:pt>
                <c:pt idx="237">
                  <c:v>292.41500000000002</c:v>
                </c:pt>
                <c:pt idx="238">
                  <c:v>292.673</c:v>
                </c:pt>
                <c:pt idx="239">
                  <c:v>292.42500000000001</c:v>
                </c:pt>
                <c:pt idx="240">
                  <c:v>295.13900000000001</c:v>
                </c:pt>
                <c:pt idx="241">
                  <c:v>295.57799999999997</c:v>
                </c:pt>
                <c:pt idx="242">
                  <c:v>295.93900000000002</c:v>
                </c:pt>
                <c:pt idx="243">
                  <c:v>297.33199999999999</c:v>
                </c:pt>
                <c:pt idx="244">
                  <c:v>298.81599999999997</c:v>
                </c:pt>
                <c:pt idx="245">
                  <c:v>299.63499999999999</c:v>
                </c:pt>
                <c:pt idx="246">
                  <c:v>299.73200000000003</c:v>
                </c:pt>
                <c:pt idx="247">
                  <c:v>300.24400000000003</c:v>
                </c:pt>
                <c:pt idx="248">
                  <c:v>301.89999999999998</c:v>
                </c:pt>
                <c:pt idx="249">
                  <c:v>302.65199999999999</c:v>
                </c:pt>
                <c:pt idx="250">
                  <c:v>303.44</c:v>
                </c:pt>
                <c:pt idx="251">
                  <c:v>303.16199999999998</c:v>
                </c:pt>
                <c:pt idx="252">
                  <c:v>304.79199999999997</c:v>
                </c:pt>
                <c:pt idx="253">
                  <c:v>306.68599999999998</c:v>
                </c:pt>
                <c:pt idx="254">
                  <c:v>307.82600000000002</c:v>
                </c:pt>
                <c:pt idx="255">
                  <c:v>308.226</c:v>
                </c:pt>
                <c:pt idx="256">
                  <c:v>308.88099999999997</c:v>
                </c:pt>
                <c:pt idx="257">
                  <c:v>309.58800000000002</c:v>
                </c:pt>
                <c:pt idx="258">
                  <c:v>310.97300000000001</c:v>
                </c:pt>
                <c:pt idx="259">
                  <c:v>312.07400000000001</c:v>
                </c:pt>
                <c:pt idx="260">
                  <c:v>313.74099999999999</c:v>
                </c:pt>
                <c:pt idx="261">
                  <c:v>313.19200000000001</c:v>
                </c:pt>
                <c:pt idx="262">
                  <c:v>314.61799999999999</c:v>
                </c:pt>
                <c:pt idx="263">
                  <c:v>315.24799999999999</c:v>
                </c:pt>
                <c:pt idx="264">
                  <c:v>315.25400000000002</c:v>
                </c:pt>
                <c:pt idx="265">
                  <c:v>316.44600000000003</c:v>
                </c:pt>
                <c:pt idx="266">
                  <c:v>316.77800000000002</c:v>
                </c:pt>
                <c:pt idx="267">
                  <c:v>318.16800000000001</c:v>
                </c:pt>
                <c:pt idx="268">
                  <c:v>319.12599999999998</c:v>
                </c:pt>
                <c:pt idx="269">
                  <c:v>319.77999999999997</c:v>
                </c:pt>
                <c:pt idx="270">
                  <c:v>321.43799999999999</c:v>
                </c:pt>
                <c:pt idx="271">
                  <c:v>321.339</c:v>
                </c:pt>
                <c:pt idx="272">
                  <c:v>322.66300000000001</c:v>
                </c:pt>
                <c:pt idx="273">
                  <c:v>323.2</c:v>
                </c:pt>
                <c:pt idx="274">
                  <c:v>323.27999999999997</c:v>
                </c:pt>
                <c:pt idx="275">
                  <c:v>324.86200000000002</c:v>
                </c:pt>
                <c:pt idx="276">
                  <c:v>325.84100000000001</c:v>
                </c:pt>
                <c:pt idx="277">
                  <c:v>325.99400000000003</c:v>
                </c:pt>
                <c:pt idx="278">
                  <c:v>327.59199999999998</c:v>
                </c:pt>
                <c:pt idx="279">
                  <c:v>326.47699999999998</c:v>
                </c:pt>
                <c:pt idx="280">
                  <c:v>327.45800000000003</c:v>
                </c:pt>
                <c:pt idx="281">
                  <c:v>328.65600000000001</c:v>
                </c:pt>
                <c:pt idx="282">
                  <c:v>329.35899999999998</c:v>
                </c:pt>
                <c:pt idx="283">
                  <c:v>330.76499999999999</c:v>
                </c:pt>
                <c:pt idx="284">
                  <c:v>330.53800000000001</c:v>
                </c:pt>
                <c:pt idx="285">
                  <c:v>332.90300000000002</c:v>
                </c:pt>
                <c:pt idx="286">
                  <c:v>331.48899999999998</c:v>
                </c:pt>
                <c:pt idx="287">
                  <c:v>332.04700000000003</c:v>
                </c:pt>
                <c:pt idx="288">
                  <c:v>332.49599999999998</c:v>
                </c:pt>
                <c:pt idx="289">
                  <c:v>334.7</c:v>
                </c:pt>
                <c:pt idx="290">
                  <c:v>335.37599999999998</c:v>
                </c:pt>
                <c:pt idx="291">
                  <c:v>335.964</c:v>
                </c:pt>
                <c:pt idx="292">
                  <c:v>336.85599999999999</c:v>
                </c:pt>
                <c:pt idx="293">
                  <c:v>337.30200000000002</c:v>
                </c:pt>
                <c:pt idx="294">
                  <c:v>338.36399999999998</c:v>
                </c:pt>
                <c:pt idx="295">
                  <c:v>339.36799999999999</c:v>
                </c:pt>
                <c:pt idx="296">
                  <c:v>340.07600000000002</c:v>
                </c:pt>
                <c:pt idx="297">
                  <c:v>340.07499999999999</c:v>
                </c:pt>
                <c:pt idx="298">
                  <c:v>340.7</c:v>
                </c:pt>
                <c:pt idx="299">
                  <c:v>342.59199999999998</c:v>
                </c:pt>
                <c:pt idx="300">
                  <c:v>343.33699999999999</c:v>
                </c:pt>
                <c:pt idx="301">
                  <c:v>344</c:v>
                </c:pt>
                <c:pt idx="302">
                  <c:v>344.99400000000003</c:v>
                </c:pt>
                <c:pt idx="303">
                  <c:v>345.65600000000001</c:v>
                </c:pt>
                <c:pt idx="304">
                  <c:v>347.11500000000001</c:v>
                </c:pt>
                <c:pt idx="305">
                  <c:v>347.54199999999997</c:v>
                </c:pt>
                <c:pt idx="306">
                  <c:v>348.44799999999998</c:v>
                </c:pt>
                <c:pt idx="307">
                  <c:v>349.42700000000002</c:v>
                </c:pt>
                <c:pt idx="308">
                  <c:v>348.29300000000001</c:v>
                </c:pt>
                <c:pt idx="309">
                  <c:v>350.53300000000002</c:v>
                </c:pt>
                <c:pt idx="310">
                  <c:v>351.21</c:v>
                </c:pt>
                <c:pt idx="311">
                  <c:v>352.68200000000002</c:v>
                </c:pt>
                <c:pt idx="312">
                  <c:v>351.37700000000001</c:v>
                </c:pt>
                <c:pt idx="313">
                  <c:v>353.68799999999999</c:v>
                </c:pt>
                <c:pt idx="314">
                  <c:v>354.51600000000002</c:v>
                </c:pt>
                <c:pt idx="315">
                  <c:v>354.23</c:v>
                </c:pt>
                <c:pt idx="316">
                  <c:v>355.70499999999998</c:v>
                </c:pt>
                <c:pt idx="317">
                  <c:v>356.65100000000001</c:v>
                </c:pt>
                <c:pt idx="318">
                  <c:v>357.67099999999999</c:v>
                </c:pt>
                <c:pt idx="319">
                  <c:v>359.19799999999998</c:v>
                </c:pt>
                <c:pt idx="320">
                  <c:v>359.83699999999999</c:v>
                </c:pt>
                <c:pt idx="321">
                  <c:v>361.4</c:v>
                </c:pt>
                <c:pt idx="322">
                  <c:v>361.69499999999999</c:v>
                </c:pt>
                <c:pt idx="323">
                  <c:v>361.98700000000002</c:v>
                </c:pt>
                <c:pt idx="324">
                  <c:v>362.53100000000001</c:v>
                </c:pt>
                <c:pt idx="325">
                  <c:v>363.73899999999998</c:v>
                </c:pt>
                <c:pt idx="326">
                  <c:v>365.024</c:v>
                </c:pt>
                <c:pt idx="327">
                  <c:v>365.11700000000002</c:v>
                </c:pt>
                <c:pt idx="328">
                  <c:v>365.42200000000003</c:v>
                </c:pt>
                <c:pt idx="329">
                  <c:v>366.762</c:v>
                </c:pt>
                <c:pt idx="330">
                  <c:v>367.19799999999998</c:v>
                </c:pt>
                <c:pt idx="331">
                  <c:v>367.18900000000002</c:v>
                </c:pt>
                <c:pt idx="332">
                  <c:v>367.70299999999997</c:v>
                </c:pt>
                <c:pt idx="333">
                  <c:v>369.71899999999999</c:v>
                </c:pt>
                <c:pt idx="334">
                  <c:v>369.83800000000002</c:v>
                </c:pt>
                <c:pt idx="335">
                  <c:v>370.94</c:v>
                </c:pt>
                <c:pt idx="336">
                  <c:v>370.65300000000002</c:v>
                </c:pt>
                <c:pt idx="337">
                  <c:v>372.65499999999997</c:v>
                </c:pt>
                <c:pt idx="338">
                  <c:v>373.69900000000001</c:v>
                </c:pt>
                <c:pt idx="339">
                  <c:v>373.971</c:v>
                </c:pt>
                <c:pt idx="340">
                  <c:v>374.44400000000002</c:v>
                </c:pt>
                <c:pt idx="341">
                  <c:v>375.34800000000001</c:v>
                </c:pt>
                <c:pt idx="342">
                  <c:v>375.233</c:v>
                </c:pt>
                <c:pt idx="343">
                  <c:v>377.13799999999998</c:v>
                </c:pt>
                <c:pt idx="344">
                  <c:v>377.298</c:v>
                </c:pt>
                <c:pt idx="345">
                  <c:v>378.12700000000001</c:v>
                </c:pt>
                <c:pt idx="346">
                  <c:v>378.13400000000001</c:v>
                </c:pt>
                <c:pt idx="347">
                  <c:v>380.339</c:v>
                </c:pt>
                <c:pt idx="348">
                  <c:v>380.60300000000001</c:v>
                </c:pt>
                <c:pt idx="349">
                  <c:v>379.21600000000001</c:v>
                </c:pt>
                <c:pt idx="350">
                  <c:v>379.94799999999998</c:v>
                </c:pt>
                <c:pt idx="351">
                  <c:v>380.94</c:v>
                </c:pt>
                <c:pt idx="352">
                  <c:v>381.29500000000002</c:v>
                </c:pt>
                <c:pt idx="353">
                  <c:v>382.33800000000002</c:v>
                </c:pt>
                <c:pt idx="354">
                  <c:v>382.44499999999999</c:v>
                </c:pt>
                <c:pt idx="355">
                  <c:v>383.37599999999998</c:v>
                </c:pt>
                <c:pt idx="356">
                  <c:v>383.59100000000001</c:v>
                </c:pt>
                <c:pt idx="357">
                  <c:v>384.791</c:v>
                </c:pt>
                <c:pt idx="358">
                  <c:v>385.60500000000002</c:v>
                </c:pt>
                <c:pt idx="359">
                  <c:v>386.26499999999999</c:v>
                </c:pt>
                <c:pt idx="360">
                  <c:v>386.68299999999999</c:v>
                </c:pt>
                <c:pt idx="361">
                  <c:v>387.351</c:v>
                </c:pt>
                <c:pt idx="362">
                  <c:v>388.68799999999999</c:v>
                </c:pt>
                <c:pt idx="363">
                  <c:v>389.03199999999998</c:v>
                </c:pt>
                <c:pt idx="364">
                  <c:v>389.90499999999997</c:v>
                </c:pt>
                <c:pt idx="365">
                  <c:v>391.173</c:v>
                </c:pt>
                <c:pt idx="366">
                  <c:v>391.19200000000001</c:v>
                </c:pt>
                <c:pt idx="367">
                  <c:v>392.76</c:v>
                </c:pt>
                <c:pt idx="368">
                  <c:v>392.96199999999999</c:v>
                </c:pt>
                <c:pt idx="369">
                  <c:v>394.33800000000002</c:v>
                </c:pt>
                <c:pt idx="370">
                  <c:v>394.334</c:v>
                </c:pt>
                <c:pt idx="371">
                  <c:v>396.10199999999998</c:v>
                </c:pt>
                <c:pt idx="372">
                  <c:v>396.43900000000002</c:v>
                </c:pt>
                <c:pt idx="373">
                  <c:v>396.60199999999998</c:v>
                </c:pt>
                <c:pt idx="374">
                  <c:v>396.79399999999998</c:v>
                </c:pt>
                <c:pt idx="375">
                  <c:v>398.16199999999998</c:v>
                </c:pt>
                <c:pt idx="376">
                  <c:v>399.15</c:v>
                </c:pt>
                <c:pt idx="377">
                  <c:v>400.80500000000001</c:v>
                </c:pt>
                <c:pt idx="378">
                  <c:v>400.23</c:v>
                </c:pt>
                <c:pt idx="379">
                  <c:v>401.608</c:v>
                </c:pt>
                <c:pt idx="380">
                  <c:v>402.221</c:v>
                </c:pt>
                <c:pt idx="381">
                  <c:v>402.78800000000001</c:v>
                </c:pt>
                <c:pt idx="382">
                  <c:v>404.20100000000002</c:v>
                </c:pt>
                <c:pt idx="383">
                  <c:v>404.65600000000001</c:v>
                </c:pt>
                <c:pt idx="384">
                  <c:v>405.30700000000002</c:v>
                </c:pt>
                <c:pt idx="385">
                  <c:v>405.96199999999999</c:v>
                </c:pt>
                <c:pt idx="386">
                  <c:v>406.20800000000003</c:v>
                </c:pt>
                <c:pt idx="387">
                  <c:v>407.036</c:v>
                </c:pt>
                <c:pt idx="388">
                  <c:v>409.255</c:v>
                </c:pt>
                <c:pt idx="389">
                  <c:v>409.89699999999999</c:v>
                </c:pt>
                <c:pt idx="390">
                  <c:v>410.08499999999998</c:v>
                </c:pt>
                <c:pt idx="391">
                  <c:v>411.47500000000002</c:v>
                </c:pt>
                <c:pt idx="392">
                  <c:v>413.73200000000003</c:v>
                </c:pt>
                <c:pt idx="393">
                  <c:v>413.42899999999997</c:v>
                </c:pt>
                <c:pt idx="394">
                  <c:v>415.88299999999998</c:v>
                </c:pt>
                <c:pt idx="395">
                  <c:v>415.48200000000003</c:v>
                </c:pt>
                <c:pt idx="396">
                  <c:v>414.43799999999999</c:v>
                </c:pt>
                <c:pt idx="397">
                  <c:v>414.41199999999998</c:v>
                </c:pt>
                <c:pt idx="398">
                  <c:v>416.55200000000002</c:v>
                </c:pt>
                <c:pt idx="399">
                  <c:v>416.65199999999999</c:v>
                </c:pt>
                <c:pt idx="400">
                  <c:v>417.99799999999999</c:v>
                </c:pt>
                <c:pt idx="401">
                  <c:v>419.05</c:v>
                </c:pt>
                <c:pt idx="402">
                  <c:v>418.73399999999998</c:v>
                </c:pt>
                <c:pt idx="403">
                  <c:v>420.76600000000002</c:v>
                </c:pt>
                <c:pt idx="404">
                  <c:v>420.7</c:v>
                </c:pt>
                <c:pt idx="405">
                  <c:v>420.25200000000001</c:v>
                </c:pt>
                <c:pt idx="406">
                  <c:v>421.76600000000002</c:v>
                </c:pt>
                <c:pt idx="407">
                  <c:v>422.31099999999998</c:v>
                </c:pt>
                <c:pt idx="408">
                  <c:v>423.08300000000003</c:v>
                </c:pt>
                <c:pt idx="409">
                  <c:v>424.37400000000002</c:v>
                </c:pt>
                <c:pt idx="410">
                  <c:v>425.16300000000001</c:v>
                </c:pt>
                <c:pt idx="411">
                  <c:v>425.83</c:v>
                </c:pt>
                <c:pt idx="412">
                  <c:v>427.39499999999998</c:v>
                </c:pt>
                <c:pt idx="413">
                  <c:v>427.53500000000003</c:v>
                </c:pt>
                <c:pt idx="414">
                  <c:v>426.83800000000002</c:v>
                </c:pt>
                <c:pt idx="415">
                  <c:v>428.9</c:v>
                </c:pt>
                <c:pt idx="416">
                  <c:v>428.35399999999998</c:v>
                </c:pt>
                <c:pt idx="417">
                  <c:v>429.92</c:v>
                </c:pt>
                <c:pt idx="418">
                  <c:v>429.65800000000002</c:v>
                </c:pt>
                <c:pt idx="419">
                  <c:v>430.29199999999997</c:v>
                </c:pt>
                <c:pt idx="420">
                  <c:v>432.738</c:v>
                </c:pt>
                <c:pt idx="421">
                  <c:v>432.69200000000001</c:v>
                </c:pt>
                <c:pt idx="422">
                  <c:v>433.47699999999998</c:v>
                </c:pt>
                <c:pt idx="423">
                  <c:v>433.49799999999999</c:v>
                </c:pt>
                <c:pt idx="424">
                  <c:v>433.71100000000001</c:v>
                </c:pt>
                <c:pt idx="425">
                  <c:v>434.20299999999997</c:v>
                </c:pt>
                <c:pt idx="426">
                  <c:v>435.911</c:v>
                </c:pt>
                <c:pt idx="427">
                  <c:v>437.19299999999998</c:v>
                </c:pt>
                <c:pt idx="428">
                  <c:v>437.577</c:v>
                </c:pt>
                <c:pt idx="429">
                  <c:v>438.48200000000003</c:v>
                </c:pt>
                <c:pt idx="430">
                  <c:v>438.53500000000003</c:v>
                </c:pt>
                <c:pt idx="431">
                  <c:v>439.714</c:v>
                </c:pt>
                <c:pt idx="432">
                  <c:v>441.71499999999997</c:v>
                </c:pt>
                <c:pt idx="433">
                  <c:v>441.25700000000001</c:v>
                </c:pt>
                <c:pt idx="434">
                  <c:v>442.82799999999997</c:v>
                </c:pt>
                <c:pt idx="435">
                  <c:v>442.74299999999999</c:v>
                </c:pt>
                <c:pt idx="436">
                  <c:v>443.53199999999998</c:v>
                </c:pt>
                <c:pt idx="437">
                  <c:v>445.31700000000001</c:v>
                </c:pt>
                <c:pt idx="438">
                  <c:v>445.36599999999999</c:v>
                </c:pt>
                <c:pt idx="439">
                  <c:v>445.30700000000002</c:v>
                </c:pt>
                <c:pt idx="440">
                  <c:v>448.18700000000001</c:v>
                </c:pt>
                <c:pt idx="441">
                  <c:v>448.18799999999999</c:v>
                </c:pt>
                <c:pt idx="442">
                  <c:v>449.233</c:v>
                </c:pt>
                <c:pt idx="443">
                  <c:v>450.02100000000002</c:v>
                </c:pt>
                <c:pt idx="444">
                  <c:v>449.471</c:v>
                </c:pt>
                <c:pt idx="445">
                  <c:v>450.56099999999998</c:v>
                </c:pt>
                <c:pt idx="446">
                  <c:v>450.19299999999998</c:v>
                </c:pt>
                <c:pt idx="447">
                  <c:v>451.12400000000002</c:v>
                </c:pt>
                <c:pt idx="448">
                  <c:v>452.91300000000001</c:v>
                </c:pt>
                <c:pt idx="449">
                  <c:v>453.03</c:v>
                </c:pt>
                <c:pt idx="450">
                  <c:v>454.11799999999999</c:v>
                </c:pt>
                <c:pt idx="451">
                  <c:v>454.08800000000002</c:v>
                </c:pt>
                <c:pt idx="452">
                  <c:v>455.83800000000002</c:v>
                </c:pt>
                <c:pt idx="453">
                  <c:v>456.666</c:v>
                </c:pt>
                <c:pt idx="454">
                  <c:v>458.125</c:v>
                </c:pt>
                <c:pt idx="455">
                  <c:v>457.44200000000001</c:v>
                </c:pt>
                <c:pt idx="456">
                  <c:v>459.40699999999998</c:v>
                </c:pt>
                <c:pt idx="457">
                  <c:v>460.25599999999997</c:v>
                </c:pt>
                <c:pt idx="458">
                  <c:v>460.20800000000003</c:v>
                </c:pt>
                <c:pt idx="459">
                  <c:v>461.80500000000001</c:v>
                </c:pt>
                <c:pt idx="460">
                  <c:v>461.858</c:v>
                </c:pt>
                <c:pt idx="461">
                  <c:v>462.92399999999998</c:v>
                </c:pt>
                <c:pt idx="462">
                  <c:v>463.67500000000001</c:v>
                </c:pt>
                <c:pt idx="463">
                  <c:v>464.36599999999999</c:v>
                </c:pt>
                <c:pt idx="464">
                  <c:v>464.67399999999998</c:v>
                </c:pt>
                <c:pt idx="465">
                  <c:v>465.31200000000001</c:v>
                </c:pt>
                <c:pt idx="466">
                  <c:v>465.72199999999998</c:v>
                </c:pt>
                <c:pt idx="467">
                  <c:v>468.09800000000001</c:v>
                </c:pt>
                <c:pt idx="468">
                  <c:v>468.41899999999998</c:v>
                </c:pt>
                <c:pt idx="469">
                  <c:v>467.834</c:v>
                </c:pt>
                <c:pt idx="470">
                  <c:v>467.887</c:v>
                </c:pt>
                <c:pt idx="471">
                  <c:v>468.70100000000002</c:v>
                </c:pt>
                <c:pt idx="472">
                  <c:v>469.45299999999997</c:v>
                </c:pt>
                <c:pt idx="473">
                  <c:v>470.84800000000001</c:v>
                </c:pt>
                <c:pt idx="474">
                  <c:v>471.32600000000002</c:v>
                </c:pt>
                <c:pt idx="475">
                  <c:v>472.09699999999998</c:v>
                </c:pt>
                <c:pt idx="476">
                  <c:v>471.68700000000001</c:v>
                </c:pt>
                <c:pt idx="477">
                  <c:v>472.79199999999997</c:v>
                </c:pt>
                <c:pt idx="478">
                  <c:v>473.75400000000002</c:v>
                </c:pt>
                <c:pt idx="479">
                  <c:v>474.47199999999998</c:v>
                </c:pt>
                <c:pt idx="480">
                  <c:v>475.98200000000003</c:v>
                </c:pt>
                <c:pt idx="481">
                  <c:v>475.75799999999998</c:v>
                </c:pt>
                <c:pt idx="482">
                  <c:v>477.04300000000001</c:v>
                </c:pt>
                <c:pt idx="483">
                  <c:v>477.82299999999998</c:v>
                </c:pt>
                <c:pt idx="484">
                  <c:v>478.53699999999998</c:v>
                </c:pt>
                <c:pt idx="485">
                  <c:v>478.65199999999999</c:v>
                </c:pt>
                <c:pt idx="486">
                  <c:v>480.54500000000002</c:v>
                </c:pt>
                <c:pt idx="487">
                  <c:v>481.29599999999999</c:v>
                </c:pt>
                <c:pt idx="488">
                  <c:v>481.64699999999999</c:v>
                </c:pt>
                <c:pt idx="489">
                  <c:v>482.77</c:v>
                </c:pt>
                <c:pt idx="490">
                  <c:v>483.14699999999999</c:v>
                </c:pt>
                <c:pt idx="491">
                  <c:v>483.89</c:v>
                </c:pt>
                <c:pt idx="492">
                  <c:v>484.49799999999999</c:v>
                </c:pt>
                <c:pt idx="493">
                  <c:v>484.42599999999999</c:v>
                </c:pt>
                <c:pt idx="494">
                  <c:v>484.471</c:v>
                </c:pt>
                <c:pt idx="495">
                  <c:v>486.52300000000002</c:v>
                </c:pt>
                <c:pt idx="496">
                  <c:v>486.33699999999999</c:v>
                </c:pt>
                <c:pt idx="497">
                  <c:v>486.803</c:v>
                </c:pt>
                <c:pt idx="498">
                  <c:v>487.46300000000002</c:v>
                </c:pt>
                <c:pt idx="499">
                  <c:v>486.346</c:v>
                </c:pt>
                <c:pt idx="500">
                  <c:v>486.71699999999998</c:v>
                </c:pt>
                <c:pt idx="501">
                  <c:v>487.43200000000002</c:v>
                </c:pt>
                <c:pt idx="502">
                  <c:v>489.26600000000002</c:v>
                </c:pt>
                <c:pt idx="503">
                  <c:v>488.971</c:v>
                </c:pt>
                <c:pt idx="504">
                  <c:v>490.339</c:v>
                </c:pt>
                <c:pt idx="505">
                  <c:v>490.25099999999998</c:v>
                </c:pt>
                <c:pt idx="506">
                  <c:v>489.24200000000002</c:v>
                </c:pt>
                <c:pt idx="507">
                  <c:v>491.17399999999998</c:v>
                </c:pt>
                <c:pt idx="508">
                  <c:v>491.61799999999999</c:v>
                </c:pt>
                <c:pt idx="509">
                  <c:v>492.11</c:v>
                </c:pt>
                <c:pt idx="510">
                  <c:v>493.267</c:v>
                </c:pt>
                <c:pt idx="511">
                  <c:v>494.18599999999998</c:v>
                </c:pt>
                <c:pt idx="512">
                  <c:v>494.42200000000003</c:v>
                </c:pt>
                <c:pt idx="513">
                  <c:v>495.601</c:v>
                </c:pt>
                <c:pt idx="514">
                  <c:v>496.71899999999999</c:v>
                </c:pt>
                <c:pt idx="515">
                  <c:v>496.762</c:v>
                </c:pt>
                <c:pt idx="516">
                  <c:v>497.77</c:v>
                </c:pt>
                <c:pt idx="517">
                  <c:v>497.928</c:v>
                </c:pt>
                <c:pt idx="518">
                  <c:v>498.09500000000003</c:v>
                </c:pt>
                <c:pt idx="519">
                  <c:v>499.41699999999997</c:v>
                </c:pt>
                <c:pt idx="520">
                  <c:v>499.57799999999997</c:v>
                </c:pt>
                <c:pt idx="521">
                  <c:v>498.94299999999998</c:v>
                </c:pt>
                <c:pt idx="522">
                  <c:v>499.38499999999999</c:v>
                </c:pt>
                <c:pt idx="523">
                  <c:v>501.25900000000001</c:v>
                </c:pt>
                <c:pt idx="524">
                  <c:v>500.86099999999999</c:v>
                </c:pt>
                <c:pt idx="525">
                  <c:v>502.649</c:v>
                </c:pt>
                <c:pt idx="526">
                  <c:v>503.40100000000001</c:v>
                </c:pt>
                <c:pt idx="527">
                  <c:v>503.61399999999998</c:v>
                </c:pt>
                <c:pt idx="528">
                  <c:v>504.39499999999998</c:v>
                </c:pt>
                <c:pt idx="529">
                  <c:v>505.09100000000001</c:v>
                </c:pt>
                <c:pt idx="530">
                  <c:v>505.71300000000002</c:v>
                </c:pt>
                <c:pt idx="531">
                  <c:v>505.48700000000002</c:v>
                </c:pt>
                <c:pt idx="532">
                  <c:v>506.61500000000001</c:v>
                </c:pt>
                <c:pt idx="533">
                  <c:v>508.17599999999999</c:v>
                </c:pt>
                <c:pt idx="534">
                  <c:v>509.40300000000002</c:v>
                </c:pt>
                <c:pt idx="535">
                  <c:v>509.57900000000001</c:v>
                </c:pt>
                <c:pt idx="536">
                  <c:v>510.01400000000001</c:v>
                </c:pt>
                <c:pt idx="537">
                  <c:v>510.82299999999998</c:v>
                </c:pt>
                <c:pt idx="538">
                  <c:v>512.61599999999999</c:v>
                </c:pt>
                <c:pt idx="539">
                  <c:v>512.57600000000002</c:v>
                </c:pt>
                <c:pt idx="540">
                  <c:v>513.34</c:v>
                </c:pt>
                <c:pt idx="541">
                  <c:v>514.14700000000005</c:v>
                </c:pt>
                <c:pt idx="542">
                  <c:v>514.197</c:v>
                </c:pt>
                <c:pt idx="543">
                  <c:v>514.24099999999999</c:v>
                </c:pt>
                <c:pt idx="544">
                  <c:v>514.91099999999994</c:v>
                </c:pt>
                <c:pt idx="545">
                  <c:v>515.60299999999995</c:v>
                </c:pt>
                <c:pt idx="546">
                  <c:v>516.274</c:v>
                </c:pt>
                <c:pt idx="547">
                  <c:v>517.11</c:v>
                </c:pt>
                <c:pt idx="548">
                  <c:v>517.89200000000005</c:v>
                </c:pt>
                <c:pt idx="549">
                  <c:v>517.39700000000005</c:v>
                </c:pt>
                <c:pt idx="550">
                  <c:v>518.50300000000004</c:v>
                </c:pt>
                <c:pt idx="551">
                  <c:v>520.54600000000005</c:v>
                </c:pt>
                <c:pt idx="552">
                  <c:v>520.15099999999995</c:v>
                </c:pt>
                <c:pt idx="553">
                  <c:v>520.048</c:v>
                </c:pt>
                <c:pt idx="554">
                  <c:v>520.79700000000003</c:v>
                </c:pt>
                <c:pt idx="555">
                  <c:v>521.58100000000002</c:v>
                </c:pt>
                <c:pt idx="556">
                  <c:v>521.93399999999997</c:v>
                </c:pt>
                <c:pt idx="557">
                  <c:v>523.64800000000002</c:v>
                </c:pt>
                <c:pt idx="558">
                  <c:v>522.83699999999999</c:v>
                </c:pt>
                <c:pt idx="559">
                  <c:v>524.58399999999995</c:v>
                </c:pt>
                <c:pt idx="560">
                  <c:v>524.98500000000001</c:v>
                </c:pt>
                <c:pt idx="561">
                  <c:v>524.80200000000002</c:v>
                </c:pt>
                <c:pt idx="562">
                  <c:v>525.96900000000005</c:v>
                </c:pt>
                <c:pt idx="563">
                  <c:v>527.00300000000004</c:v>
                </c:pt>
                <c:pt idx="564">
                  <c:v>526.90099999999995</c:v>
                </c:pt>
                <c:pt idx="565">
                  <c:v>527.63900000000001</c:v>
                </c:pt>
                <c:pt idx="566">
                  <c:v>529.07100000000003</c:v>
                </c:pt>
                <c:pt idx="567">
                  <c:v>529.57799999999997</c:v>
                </c:pt>
                <c:pt idx="568">
                  <c:v>530.53399999999999</c:v>
                </c:pt>
                <c:pt idx="569">
                  <c:v>530.92499999999995</c:v>
                </c:pt>
                <c:pt idx="570">
                  <c:v>531.30700000000002</c:v>
                </c:pt>
                <c:pt idx="571">
                  <c:v>532.37900000000002</c:v>
                </c:pt>
                <c:pt idx="572">
                  <c:v>533.82399999999996</c:v>
                </c:pt>
                <c:pt idx="573">
                  <c:v>533.58199999999999</c:v>
                </c:pt>
                <c:pt idx="574">
                  <c:v>533.779</c:v>
                </c:pt>
                <c:pt idx="575">
                  <c:v>534.48299999999995</c:v>
                </c:pt>
                <c:pt idx="576">
                  <c:v>534.89200000000005</c:v>
                </c:pt>
                <c:pt idx="577">
                  <c:v>535.78200000000004</c:v>
                </c:pt>
                <c:pt idx="578">
                  <c:v>536.92899999999997</c:v>
                </c:pt>
                <c:pt idx="579">
                  <c:v>537.82399999999996</c:v>
                </c:pt>
                <c:pt idx="580">
                  <c:v>538.71100000000001</c:v>
                </c:pt>
                <c:pt idx="581">
                  <c:v>537.84900000000005</c:v>
                </c:pt>
                <c:pt idx="582">
                  <c:v>539.16200000000003</c:v>
                </c:pt>
                <c:pt idx="583">
                  <c:v>539.24599999999998</c:v>
                </c:pt>
                <c:pt idx="584">
                  <c:v>539.74300000000005</c:v>
                </c:pt>
                <c:pt idx="585">
                  <c:v>541.58699999999999</c:v>
                </c:pt>
                <c:pt idx="586">
                  <c:v>541.69100000000003</c:v>
                </c:pt>
                <c:pt idx="587">
                  <c:v>542.65200000000004</c:v>
                </c:pt>
                <c:pt idx="588">
                  <c:v>543.42200000000003</c:v>
                </c:pt>
                <c:pt idx="589">
                  <c:v>544.63300000000004</c:v>
                </c:pt>
                <c:pt idx="590">
                  <c:v>546.17100000000005</c:v>
                </c:pt>
                <c:pt idx="591">
                  <c:v>544.94600000000003</c:v>
                </c:pt>
                <c:pt idx="592">
                  <c:v>546.202</c:v>
                </c:pt>
                <c:pt idx="593">
                  <c:v>547.59400000000005</c:v>
                </c:pt>
                <c:pt idx="594">
                  <c:v>547.40099999999995</c:v>
                </c:pt>
                <c:pt idx="595">
                  <c:v>548.57600000000002</c:v>
                </c:pt>
                <c:pt idx="596">
                  <c:v>548.20000000000005</c:v>
                </c:pt>
                <c:pt idx="597">
                  <c:v>548.79399999999998</c:v>
                </c:pt>
                <c:pt idx="598">
                  <c:v>550.34900000000005</c:v>
                </c:pt>
                <c:pt idx="599">
                  <c:v>551.26900000000001</c:v>
                </c:pt>
                <c:pt idx="600">
                  <c:v>551.99300000000005</c:v>
                </c:pt>
                <c:pt idx="601">
                  <c:v>551.61500000000001</c:v>
                </c:pt>
                <c:pt idx="602">
                  <c:v>552.66</c:v>
                </c:pt>
                <c:pt idx="603">
                  <c:v>554.49699999999996</c:v>
                </c:pt>
                <c:pt idx="604">
                  <c:v>554.75099999999998</c:v>
                </c:pt>
                <c:pt idx="605">
                  <c:v>555.45699999999999</c:v>
                </c:pt>
                <c:pt idx="606">
                  <c:v>556.56500000000005</c:v>
                </c:pt>
                <c:pt idx="607">
                  <c:v>556.44600000000003</c:v>
                </c:pt>
                <c:pt idx="608">
                  <c:v>557.72</c:v>
                </c:pt>
                <c:pt idx="609">
                  <c:v>558.63499999999999</c:v>
                </c:pt>
                <c:pt idx="610">
                  <c:v>558.58699999999999</c:v>
                </c:pt>
                <c:pt idx="611">
                  <c:v>560.702</c:v>
                </c:pt>
                <c:pt idx="612">
                  <c:v>560.42999999999995</c:v>
                </c:pt>
                <c:pt idx="613">
                  <c:v>561.57100000000003</c:v>
                </c:pt>
                <c:pt idx="614">
                  <c:v>562.09400000000005</c:v>
                </c:pt>
                <c:pt idx="615">
                  <c:v>562.31600000000003</c:v>
                </c:pt>
                <c:pt idx="616">
                  <c:v>563.93299999999999</c:v>
                </c:pt>
                <c:pt idx="617">
                  <c:v>563.51199999999994</c:v>
                </c:pt>
                <c:pt idx="618">
                  <c:v>565.43399999999997</c:v>
                </c:pt>
                <c:pt idx="619">
                  <c:v>565.18799999999999</c:v>
                </c:pt>
                <c:pt idx="620">
                  <c:v>565.52099999999996</c:v>
                </c:pt>
                <c:pt idx="621">
                  <c:v>566.65700000000004</c:v>
                </c:pt>
                <c:pt idx="622">
                  <c:v>566.55200000000002</c:v>
                </c:pt>
                <c:pt idx="623">
                  <c:v>568.71100000000001</c:v>
                </c:pt>
                <c:pt idx="624">
                  <c:v>568.77700000000004</c:v>
                </c:pt>
                <c:pt idx="625">
                  <c:v>570.67399999999998</c:v>
                </c:pt>
                <c:pt idx="626">
                  <c:v>571.26599999999996</c:v>
                </c:pt>
                <c:pt idx="627">
                  <c:v>571.74900000000002</c:v>
                </c:pt>
                <c:pt idx="628">
                  <c:v>571.46900000000005</c:v>
                </c:pt>
                <c:pt idx="629">
                  <c:v>572.61300000000006</c:v>
                </c:pt>
                <c:pt idx="630">
                  <c:v>573.74900000000002</c:v>
                </c:pt>
                <c:pt idx="631">
                  <c:v>573.85699999999997</c:v>
                </c:pt>
                <c:pt idx="632">
                  <c:v>574.89800000000002</c:v>
                </c:pt>
                <c:pt idx="633">
                  <c:v>575.98099999999999</c:v>
                </c:pt>
                <c:pt idx="634">
                  <c:v>577.60900000000004</c:v>
                </c:pt>
                <c:pt idx="635">
                  <c:v>577.57399999999996</c:v>
                </c:pt>
                <c:pt idx="636">
                  <c:v>577.55799999999999</c:v>
                </c:pt>
                <c:pt idx="637">
                  <c:v>578.68399999999997</c:v>
                </c:pt>
                <c:pt idx="638">
                  <c:v>579.53899999999999</c:v>
                </c:pt>
                <c:pt idx="639">
                  <c:v>580.654</c:v>
                </c:pt>
                <c:pt idx="640">
                  <c:v>580.33000000000004</c:v>
                </c:pt>
                <c:pt idx="641">
                  <c:v>580.70699999999999</c:v>
                </c:pt>
                <c:pt idx="642">
                  <c:v>582.16600000000005</c:v>
                </c:pt>
                <c:pt idx="643">
                  <c:v>581.70500000000004</c:v>
                </c:pt>
                <c:pt idx="644">
                  <c:v>582.54499999999996</c:v>
                </c:pt>
                <c:pt idx="645">
                  <c:v>583.30399999999997</c:v>
                </c:pt>
                <c:pt idx="646">
                  <c:v>584.86</c:v>
                </c:pt>
                <c:pt idx="647">
                  <c:v>585.19399999999996</c:v>
                </c:pt>
                <c:pt idx="648">
                  <c:v>586.43100000000004</c:v>
                </c:pt>
                <c:pt idx="649">
                  <c:v>587.34199999999998</c:v>
                </c:pt>
                <c:pt idx="650">
                  <c:v>586.79999999999995</c:v>
                </c:pt>
                <c:pt idx="651">
                  <c:v>588.71100000000001</c:v>
                </c:pt>
                <c:pt idx="652">
                  <c:v>589.38900000000001</c:v>
                </c:pt>
                <c:pt idx="653">
                  <c:v>589.24099999999999</c:v>
                </c:pt>
                <c:pt idx="654">
                  <c:v>590.96299999999997</c:v>
                </c:pt>
                <c:pt idx="655">
                  <c:v>591.149</c:v>
                </c:pt>
                <c:pt idx="656">
                  <c:v>591.55999999999995</c:v>
                </c:pt>
                <c:pt idx="657">
                  <c:v>591.95500000000004</c:v>
                </c:pt>
                <c:pt idx="658">
                  <c:v>593.27700000000004</c:v>
                </c:pt>
                <c:pt idx="659">
                  <c:v>594.096</c:v>
                </c:pt>
                <c:pt idx="660">
                  <c:v>594.39400000000001</c:v>
                </c:pt>
                <c:pt idx="661">
                  <c:v>596.05200000000002</c:v>
                </c:pt>
                <c:pt idx="662">
                  <c:v>596.88699999999994</c:v>
                </c:pt>
                <c:pt idx="663">
                  <c:v>597.69299999999998</c:v>
                </c:pt>
                <c:pt idx="664">
                  <c:v>597.74900000000002</c:v>
                </c:pt>
                <c:pt idx="665">
                  <c:v>597.84699999999998</c:v>
                </c:pt>
                <c:pt idx="666">
                  <c:v>598.69899999999996</c:v>
                </c:pt>
                <c:pt idx="667">
                  <c:v>599.33699999999999</c:v>
                </c:pt>
                <c:pt idx="668">
                  <c:v>598.63800000000003</c:v>
                </c:pt>
                <c:pt idx="669">
                  <c:v>600.81600000000003</c:v>
                </c:pt>
                <c:pt idx="670">
                  <c:v>601.79300000000001</c:v>
                </c:pt>
                <c:pt idx="671">
                  <c:v>602.25800000000004</c:v>
                </c:pt>
                <c:pt idx="672">
                  <c:v>602.53200000000004</c:v>
                </c:pt>
                <c:pt idx="673">
                  <c:v>604.20000000000005</c:v>
                </c:pt>
                <c:pt idx="674">
                  <c:v>604.01499999999999</c:v>
                </c:pt>
                <c:pt idx="675">
                  <c:v>604.72199999999998</c:v>
                </c:pt>
                <c:pt idx="676">
                  <c:v>605.20699999999999</c:v>
                </c:pt>
                <c:pt idx="677">
                  <c:v>606.03200000000004</c:v>
                </c:pt>
                <c:pt idx="678">
                  <c:v>608.37099999999998</c:v>
                </c:pt>
                <c:pt idx="679">
                  <c:v>607.84799999999996</c:v>
                </c:pt>
                <c:pt idx="680">
                  <c:v>609.86199999999997</c:v>
                </c:pt>
                <c:pt idx="681">
                  <c:v>609.09500000000003</c:v>
                </c:pt>
                <c:pt idx="682">
                  <c:v>609.98099999999999</c:v>
                </c:pt>
                <c:pt idx="683">
                  <c:v>611.49099999999999</c:v>
                </c:pt>
                <c:pt idx="684">
                  <c:v>610.44799999999998</c:v>
                </c:pt>
                <c:pt idx="685">
                  <c:v>612.11</c:v>
                </c:pt>
                <c:pt idx="686">
                  <c:v>612.54300000000001</c:v>
                </c:pt>
                <c:pt idx="687">
                  <c:v>612.67499999999995</c:v>
                </c:pt>
                <c:pt idx="688">
                  <c:v>613.69500000000005</c:v>
                </c:pt>
                <c:pt idx="689">
                  <c:v>613.61099999999999</c:v>
                </c:pt>
                <c:pt idx="690">
                  <c:v>614.76900000000001</c:v>
                </c:pt>
                <c:pt idx="691">
                  <c:v>615.09699999999998</c:v>
                </c:pt>
                <c:pt idx="692">
                  <c:v>615.15700000000004</c:v>
                </c:pt>
                <c:pt idx="693">
                  <c:v>616.30499999999995</c:v>
                </c:pt>
                <c:pt idx="694">
                  <c:v>616.87800000000004</c:v>
                </c:pt>
                <c:pt idx="695">
                  <c:v>617.16499999999996</c:v>
                </c:pt>
                <c:pt idx="696">
                  <c:v>618.27499999999998</c:v>
                </c:pt>
                <c:pt idx="697">
                  <c:v>619.46199999999999</c:v>
                </c:pt>
                <c:pt idx="698">
                  <c:v>619.81399999999996</c:v>
                </c:pt>
                <c:pt idx="699">
                  <c:v>620.55799999999999</c:v>
                </c:pt>
                <c:pt idx="700">
                  <c:v>621.45699999999999</c:v>
                </c:pt>
                <c:pt idx="701">
                  <c:v>620.02099999999996</c:v>
                </c:pt>
                <c:pt idx="702">
                  <c:v>621.33500000000004</c:v>
                </c:pt>
                <c:pt idx="703">
                  <c:v>622.91</c:v>
                </c:pt>
                <c:pt idx="704">
                  <c:v>623.13300000000004</c:v>
                </c:pt>
                <c:pt idx="705">
                  <c:v>623.89800000000002</c:v>
                </c:pt>
                <c:pt idx="706">
                  <c:v>624.74800000000005</c:v>
                </c:pt>
                <c:pt idx="707">
                  <c:v>625.51700000000005</c:v>
                </c:pt>
                <c:pt idx="708">
                  <c:v>625.79100000000005</c:v>
                </c:pt>
                <c:pt idx="709">
                  <c:v>626.31399999999996</c:v>
                </c:pt>
                <c:pt idx="710">
                  <c:v>626.875</c:v>
                </c:pt>
                <c:pt idx="711">
                  <c:v>627.56600000000003</c:v>
                </c:pt>
                <c:pt idx="712">
                  <c:v>628.24699999999996</c:v>
                </c:pt>
                <c:pt idx="713">
                  <c:v>628.93899999999996</c:v>
                </c:pt>
                <c:pt idx="714">
                  <c:v>629.49699999999996</c:v>
                </c:pt>
                <c:pt idx="715">
                  <c:v>629.54100000000005</c:v>
                </c:pt>
                <c:pt idx="716">
                  <c:v>629.68299999999999</c:v>
                </c:pt>
                <c:pt idx="717">
                  <c:v>629.92399999999998</c:v>
                </c:pt>
                <c:pt idx="718">
                  <c:v>631.5</c:v>
                </c:pt>
                <c:pt idx="719">
                  <c:v>631.61900000000003</c:v>
                </c:pt>
                <c:pt idx="720">
                  <c:v>632.62599999999998</c:v>
                </c:pt>
                <c:pt idx="721">
                  <c:v>633.62</c:v>
                </c:pt>
                <c:pt idx="722">
                  <c:v>633.96400000000006</c:v>
                </c:pt>
                <c:pt idx="723">
                  <c:v>635.43200000000002</c:v>
                </c:pt>
                <c:pt idx="724">
                  <c:v>634.97199999999998</c:v>
                </c:pt>
                <c:pt idx="725">
                  <c:v>635.71699999999998</c:v>
                </c:pt>
                <c:pt idx="726">
                  <c:v>636.67100000000005</c:v>
                </c:pt>
                <c:pt idx="727">
                  <c:v>637.226</c:v>
                </c:pt>
                <c:pt idx="728">
                  <c:v>637.61099999999999</c:v>
                </c:pt>
                <c:pt idx="729">
                  <c:v>638.67899999999997</c:v>
                </c:pt>
                <c:pt idx="730">
                  <c:v>640.16999999999996</c:v>
                </c:pt>
                <c:pt idx="731">
                  <c:v>640.553</c:v>
                </c:pt>
                <c:pt idx="732">
                  <c:v>640.91700000000003</c:v>
                </c:pt>
                <c:pt idx="733">
                  <c:v>641.74</c:v>
                </c:pt>
                <c:pt idx="734">
                  <c:v>642.73</c:v>
                </c:pt>
                <c:pt idx="735">
                  <c:v>643.91999999999996</c:v>
                </c:pt>
                <c:pt idx="736">
                  <c:v>644.42100000000005</c:v>
                </c:pt>
                <c:pt idx="737">
                  <c:v>644.92899999999997</c:v>
                </c:pt>
                <c:pt idx="738">
                  <c:v>645.22400000000005</c:v>
                </c:pt>
                <c:pt idx="739">
                  <c:v>646.14</c:v>
                </c:pt>
                <c:pt idx="740">
                  <c:v>645.26700000000005</c:v>
                </c:pt>
                <c:pt idx="741">
                  <c:v>647.72299999999996</c:v>
                </c:pt>
                <c:pt idx="742">
                  <c:v>648.59199999999998</c:v>
                </c:pt>
                <c:pt idx="743">
                  <c:v>648.40700000000004</c:v>
                </c:pt>
                <c:pt idx="744">
                  <c:v>649.01</c:v>
                </c:pt>
                <c:pt idx="745">
                  <c:v>650.08799999999997</c:v>
                </c:pt>
                <c:pt idx="746">
                  <c:v>649.69000000000005</c:v>
                </c:pt>
                <c:pt idx="747">
                  <c:v>651.07899999999995</c:v>
                </c:pt>
                <c:pt idx="748">
                  <c:v>651.60799999999995</c:v>
                </c:pt>
                <c:pt idx="749">
                  <c:v>652.63400000000001</c:v>
                </c:pt>
                <c:pt idx="750">
                  <c:v>654.35799999999995</c:v>
                </c:pt>
                <c:pt idx="751">
                  <c:v>653.72199999999998</c:v>
                </c:pt>
                <c:pt idx="752">
                  <c:v>654.55899999999997</c:v>
                </c:pt>
                <c:pt idx="753">
                  <c:v>654.60199999999998</c:v>
                </c:pt>
                <c:pt idx="754">
                  <c:v>655.54600000000005</c:v>
                </c:pt>
                <c:pt idx="755">
                  <c:v>656.81299999999999</c:v>
                </c:pt>
                <c:pt idx="756">
                  <c:v>656.94500000000005</c:v>
                </c:pt>
                <c:pt idx="757">
                  <c:v>657.40700000000004</c:v>
                </c:pt>
                <c:pt idx="758">
                  <c:v>657.69600000000003</c:v>
                </c:pt>
                <c:pt idx="759">
                  <c:v>658.49099999999999</c:v>
                </c:pt>
                <c:pt idx="760">
                  <c:v>659.7</c:v>
                </c:pt>
                <c:pt idx="761">
                  <c:v>659.57100000000003</c:v>
                </c:pt>
                <c:pt idx="762">
                  <c:v>661.78499999999997</c:v>
                </c:pt>
                <c:pt idx="763">
                  <c:v>662.04100000000005</c:v>
                </c:pt>
                <c:pt idx="764">
                  <c:v>661.52</c:v>
                </c:pt>
                <c:pt idx="765">
                  <c:v>663.45799999999997</c:v>
                </c:pt>
                <c:pt idx="766">
                  <c:v>663.07799999999997</c:v>
                </c:pt>
                <c:pt idx="767">
                  <c:v>663.91399999999999</c:v>
                </c:pt>
                <c:pt idx="768">
                  <c:v>664.404</c:v>
                </c:pt>
                <c:pt idx="769">
                  <c:v>665.351</c:v>
                </c:pt>
                <c:pt idx="770">
                  <c:v>666.18</c:v>
                </c:pt>
                <c:pt idx="771">
                  <c:v>666.58299999999997</c:v>
                </c:pt>
                <c:pt idx="772">
                  <c:v>668.81399999999996</c:v>
                </c:pt>
                <c:pt idx="773">
                  <c:v>668.06399999999996</c:v>
                </c:pt>
                <c:pt idx="774">
                  <c:v>668.92899999999997</c:v>
                </c:pt>
                <c:pt idx="775">
                  <c:v>669.75800000000004</c:v>
                </c:pt>
                <c:pt idx="776">
                  <c:v>669.81600000000003</c:v>
                </c:pt>
                <c:pt idx="777">
                  <c:v>670.94399999999996</c:v>
                </c:pt>
                <c:pt idx="778">
                  <c:v>672.37300000000005</c:v>
                </c:pt>
                <c:pt idx="779">
                  <c:v>672.66499999999996</c:v>
                </c:pt>
                <c:pt idx="780">
                  <c:v>673.15300000000002</c:v>
                </c:pt>
                <c:pt idx="781">
                  <c:v>674.03</c:v>
                </c:pt>
                <c:pt idx="782">
                  <c:v>674.48500000000001</c:v>
                </c:pt>
                <c:pt idx="783">
                  <c:v>675.05600000000004</c:v>
                </c:pt>
                <c:pt idx="784">
                  <c:v>676.09799999999996</c:v>
                </c:pt>
                <c:pt idx="785">
                  <c:v>676.59100000000001</c:v>
                </c:pt>
                <c:pt idx="786">
                  <c:v>678.38800000000003</c:v>
                </c:pt>
                <c:pt idx="787">
                  <c:v>677.64599999999996</c:v>
                </c:pt>
                <c:pt idx="788">
                  <c:v>679.18899999999996</c:v>
                </c:pt>
                <c:pt idx="789">
                  <c:v>679.69799999999998</c:v>
                </c:pt>
                <c:pt idx="790">
                  <c:v>680.50900000000001</c:v>
                </c:pt>
                <c:pt idx="791">
                  <c:v>680.23900000000003</c:v>
                </c:pt>
                <c:pt idx="792">
                  <c:v>681.51599999999996</c:v>
                </c:pt>
                <c:pt idx="793">
                  <c:v>682.23400000000004</c:v>
                </c:pt>
                <c:pt idx="794">
                  <c:v>683.45699999999999</c:v>
                </c:pt>
                <c:pt idx="795">
                  <c:v>683.96500000000003</c:v>
                </c:pt>
                <c:pt idx="796">
                  <c:v>685.55899999999997</c:v>
                </c:pt>
                <c:pt idx="797">
                  <c:v>686.13900000000001</c:v>
                </c:pt>
                <c:pt idx="798">
                  <c:v>686.26900000000001</c:v>
                </c:pt>
                <c:pt idx="799">
                  <c:v>686.96400000000006</c:v>
                </c:pt>
                <c:pt idx="800">
                  <c:v>686.85</c:v>
                </c:pt>
                <c:pt idx="801">
                  <c:v>687.3</c:v>
                </c:pt>
                <c:pt idx="802">
                  <c:v>688.53</c:v>
                </c:pt>
                <c:pt idx="803">
                  <c:v>689.13</c:v>
                </c:pt>
                <c:pt idx="804">
                  <c:v>689.22699999999998</c:v>
                </c:pt>
                <c:pt idx="805">
                  <c:v>689.70799999999997</c:v>
                </c:pt>
                <c:pt idx="806">
                  <c:v>690.62599999999998</c:v>
                </c:pt>
                <c:pt idx="807">
                  <c:v>690.94100000000003</c:v>
                </c:pt>
                <c:pt idx="808">
                  <c:v>692.59699999999998</c:v>
                </c:pt>
                <c:pt idx="809">
                  <c:v>692.98</c:v>
                </c:pt>
                <c:pt idx="810">
                  <c:v>692.83100000000002</c:v>
                </c:pt>
                <c:pt idx="811">
                  <c:v>693.74</c:v>
                </c:pt>
                <c:pt idx="812">
                  <c:v>694.79</c:v>
                </c:pt>
                <c:pt idx="813">
                  <c:v>695.15300000000002</c:v>
                </c:pt>
                <c:pt idx="814">
                  <c:v>695.63900000000001</c:v>
                </c:pt>
                <c:pt idx="815">
                  <c:v>695.98299999999995</c:v>
                </c:pt>
                <c:pt idx="816">
                  <c:v>696.73299999999995</c:v>
                </c:pt>
                <c:pt idx="817">
                  <c:v>697.726</c:v>
                </c:pt>
                <c:pt idx="818">
                  <c:v>698.80399999999997</c:v>
                </c:pt>
                <c:pt idx="819">
                  <c:v>698.94799999999998</c:v>
                </c:pt>
                <c:pt idx="820">
                  <c:v>700.92</c:v>
                </c:pt>
                <c:pt idx="821">
                  <c:v>697.98400000000004</c:v>
                </c:pt>
                <c:pt idx="822">
                  <c:v>698.42600000000004</c:v>
                </c:pt>
                <c:pt idx="823">
                  <c:v>699.13699999999994</c:v>
                </c:pt>
                <c:pt idx="824">
                  <c:v>699.67600000000004</c:v>
                </c:pt>
                <c:pt idx="825">
                  <c:v>700.32</c:v>
                </c:pt>
                <c:pt idx="826">
                  <c:v>700.18799999999999</c:v>
                </c:pt>
                <c:pt idx="827">
                  <c:v>701.86500000000001</c:v>
                </c:pt>
                <c:pt idx="828">
                  <c:v>702.42700000000002</c:v>
                </c:pt>
                <c:pt idx="829">
                  <c:v>702.85</c:v>
                </c:pt>
                <c:pt idx="830">
                  <c:v>702.62</c:v>
                </c:pt>
                <c:pt idx="831">
                  <c:v>702.99199999999996</c:v>
                </c:pt>
                <c:pt idx="832">
                  <c:v>705.21799999999996</c:v>
                </c:pt>
                <c:pt idx="833">
                  <c:v>705.29300000000001</c:v>
                </c:pt>
                <c:pt idx="834">
                  <c:v>706.11500000000001</c:v>
                </c:pt>
                <c:pt idx="835">
                  <c:v>705.88300000000004</c:v>
                </c:pt>
                <c:pt idx="836">
                  <c:v>707.33100000000002</c:v>
                </c:pt>
                <c:pt idx="837">
                  <c:v>708.048</c:v>
                </c:pt>
                <c:pt idx="838">
                  <c:v>707.78399999999999</c:v>
                </c:pt>
                <c:pt idx="839">
                  <c:v>709.08500000000004</c:v>
                </c:pt>
                <c:pt idx="840">
                  <c:v>708.62400000000002</c:v>
                </c:pt>
                <c:pt idx="841">
                  <c:v>710.88900000000001</c:v>
                </c:pt>
                <c:pt idx="842">
                  <c:v>711.40300000000002</c:v>
                </c:pt>
                <c:pt idx="843">
                  <c:v>711.02800000000002</c:v>
                </c:pt>
                <c:pt idx="844">
                  <c:v>710.83399999999995</c:v>
                </c:pt>
                <c:pt idx="845">
                  <c:v>712.50599999999997</c:v>
                </c:pt>
                <c:pt idx="846">
                  <c:v>713.053</c:v>
                </c:pt>
                <c:pt idx="847">
                  <c:v>714.26300000000003</c:v>
                </c:pt>
                <c:pt idx="848">
                  <c:v>714.13199999999995</c:v>
                </c:pt>
                <c:pt idx="849">
                  <c:v>714.923</c:v>
                </c:pt>
                <c:pt idx="850">
                  <c:v>715.76</c:v>
                </c:pt>
                <c:pt idx="851">
                  <c:v>716.68</c:v>
                </c:pt>
                <c:pt idx="852">
                  <c:v>717.59500000000003</c:v>
                </c:pt>
                <c:pt idx="853">
                  <c:v>718.08299999999997</c:v>
                </c:pt>
                <c:pt idx="854">
                  <c:v>718.33</c:v>
                </c:pt>
                <c:pt idx="855">
                  <c:v>719.44600000000003</c:v>
                </c:pt>
                <c:pt idx="856">
                  <c:v>719.73500000000001</c:v>
                </c:pt>
                <c:pt idx="857">
                  <c:v>720.23699999999997</c:v>
                </c:pt>
                <c:pt idx="858">
                  <c:v>721.89200000000005</c:v>
                </c:pt>
                <c:pt idx="859">
                  <c:v>721.596</c:v>
                </c:pt>
                <c:pt idx="860">
                  <c:v>722.62599999999998</c:v>
                </c:pt>
                <c:pt idx="861">
                  <c:v>723.78700000000003</c:v>
                </c:pt>
                <c:pt idx="862">
                  <c:v>723.14400000000001</c:v>
                </c:pt>
                <c:pt idx="863">
                  <c:v>724.70899999999995</c:v>
                </c:pt>
                <c:pt idx="864">
                  <c:v>725.28099999999995</c:v>
                </c:pt>
                <c:pt idx="865">
                  <c:v>725.55399999999997</c:v>
                </c:pt>
                <c:pt idx="866">
                  <c:v>726.52800000000002</c:v>
                </c:pt>
                <c:pt idx="867">
                  <c:v>727.85599999999999</c:v>
                </c:pt>
                <c:pt idx="868">
                  <c:v>727.87199999999996</c:v>
                </c:pt>
                <c:pt idx="869">
                  <c:v>728.50199999999995</c:v>
                </c:pt>
                <c:pt idx="870">
                  <c:v>729.91800000000001</c:v>
                </c:pt>
                <c:pt idx="871">
                  <c:v>729.30899999999997</c:v>
                </c:pt>
                <c:pt idx="872">
                  <c:v>730.3</c:v>
                </c:pt>
                <c:pt idx="873">
                  <c:v>730.73099999999999</c:v>
                </c:pt>
                <c:pt idx="874">
                  <c:v>731.90099999999995</c:v>
                </c:pt>
                <c:pt idx="875">
                  <c:v>732.81700000000001</c:v>
                </c:pt>
                <c:pt idx="876">
                  <c:v>733.19</c:v>
                </c:pt>
                <c:pt idx="877">
                  <c:v>733.81700000000001</c:v>
                </c:pt>
                <c:pt idx="878">
                  <c:v>734.96799999999996</c:v>
                </c:pt>
                <c:pt idx="879">
                  <c:v>735.52</c:v>
                </c:pt>
                <c:pt idx="880">
                  <c:v>736.197</c:v>
                </c:pt>
                <c:pt idx="881">
                  <c:v>736.45399999999995</c:v>
                </c:pt>
                <c:pt idx="882">
                  <c:v>737.11400000000003</c:v>
                </c:pt>
                <c:pt idx="883">
                  <c:v>738.029</c:v>
                </c:pt>
                <c:pt idx="884">
                  <c:v>738.79600000000005</c:v>
                </c:pt>
                <c:pt idx="885">
                  <c:v>739.15800000000002</c:v>
                </c:pt>
                <c:pt idx="886">
                  <c:v>739.51400000000001</c:v>
                </c:pt>
                <c:pt idx="887">
                  <c:v>740.92700000000002</c:v>
                </c:pt>
                <c:pt idx="888">
                  <c:v>741.673</c:v>
                </c:pt>
                <c:pt idx="889">
                  <c:v>742.15700000000004</c:v>
                </c:pt>
                <c:pt idx="890">
                  <c:v>742.45100000000002</c:v>
                </c:pt>
                <c:pt idx="891">
                  <c:v>742.82</c:v>
                </c:pt>
                <c:pt idx="892">
                  <c:v>743.62099999999998</c:v>
                </c:pt>
                <c:pt idx="893">
                  <c:v>743.93700000000001</c:v>
                </c:pt>
                <c:pt idx="894">
                  <c:v>745.64700000000005</c:v>
                </c:pt>
                <c:pt idx="895">
                  <c:v>746.30399999999997</c:v>
                </c:pt>
                <c:pt idx="896">
                  <c:v>745.93</c:v>
                </c:pt>
                <c:pt idx="897">
                  <c:v>747.25099999999998</c:v>
                </c:pt>
                <c:pt idx="898">
                  <c:v>747.98099999999999</c:v>
                </c:pt>
                <c:pt idx="899">
                  <c:v>749.19399999999996</c:v>
                </c:pt>
                <c:pt idx="900">
                  <c:v>748.56799999999998</c:v>
                </c:pt>
                <c:pt idx="901">
                  <c:v>750.31600000000003</c:v>
                </c:pt>
                <c:pt idx="902">
                  <c:v>749.83600000000001</c:v>
                </c:pt>
                <c:pt idx="903">
                  <c:v>750.77099999999996</c:v>
                </c:pt>
                <c:pt idx="904">
                  <c:v>752.03899999999999</c:v>
                </c:pt>
                <c:pt idx="905">
                  <c:v>752.45</c:v>
                </c:pt>
                <c:pt idx="906">
                  <c:v>753.29</c:v>
                </c:pt>
                <c:pt idx="907">
                  <c:v>753.82500000000005</c:v>
                </c:pt>
                <c:pt idx="908">
                  <c:v>754.37900000000002</c:v>
                </c:pt>
                <c:pt idx="909">
                  <c:v>754.03700000000003</c:v>
                </c:pt>
                <c:pt idx="910">
                  <c:v>755.65300000000002</c:v>
                </c:pt>
                <c:pt idx="911">
                  <c:v>756.43200000000002</c:v>
                </c:pt>
                <c:pt idx="912">
                  <c:v>756.93899999999996</c:v>
                </c:pt>
                <c:pt idx="913">
                  <c:v>757.03899999999999</c:v>
                </c:pt>
                <c:pt idx="914">
                  <c:v>757.12099999999998</c:v>
                </c:pt>
                <c:pt idx="915">
                  <c:v>758.81399999999996</c:v>
                </c:pt>
                <c:pt idx="916">
                  <c:v>758.80100000000004</c:v>
                </c:pt>
                <c:pt idx="917">
                  <c:v>758.38</c:v>
                </c:pt>
                <c:pt idx="918">
                  <c:v>760.00300000000004</c:v>
                </c:pt>
                <c:pt idx="919">
                  <c:v>760.76599999999996</c:v>
                </c:pt>
                <c:pt idx="920">
                  <c:v>761.21600000000001</c:v>
                </c:pt>
                <c:pt idx="921">
                  <c:v>762.46100000000001</c:v>
                </c:pt>
                <c:pt idx="922">
                  <c:v>762.99199999999996</c:v>
                </c:pt>
                <c:pt idx="923">
                  <c:v>763.05200000000002</c:v>
                </c:pt>
                <c:pt idx="924">
                  <c:v>764.04700000000003</c:v>
                </c:pt>
                <c:pt idx="925">
                  <c:v>765.83299999999997</c:v>
                </c:pt>
                <c:pt idx="926">
                  <c:v>766.00300000000004</c:v>
                </c:pt>
                <c:pt idx="927">
                  <c:v>765.72500000000002</c:v>
                </c:pt>
                <c:pt idx="928">
                  <c:v>766.95100000000002</c:v>
                </c:pt>
                <c:pt idx="929">
                  <c:v>767.13400000000001</c:v>
                </c:pt>
                <c:pt idx="930">
                  <c:v>767.005</c:v>
                </c:pt>
                <c:pt idx="931">
                  <c:v>768.56600000000003</c:v>
                </c:pt>
                <c:pt idx="932">
                  <c:v>768.43799999999999</c:v>
                </c:pt>
                <c:pt idx="933">
                  <c:v>769.11699999999996</c:v>
                </c:pt>
                <c:pt idx="934">
                  <c:v>770.00199999999995</c:v>
                </c:pt>
                <c:pt idx="935">
                  <c:v>770.51199999999994</c:v>
                </c:pt>
                <c:pt idx="936">
                  <c:v>772.221</c:v>
                </c:pt>
                <c:pt idx="937">
                  <c:v>771.928</c:v>
                </c:pt>
                <c:pt idx="938">
                  <c:v>773.23199999999997</c:v>
                </c:pt>
                <c:pt idx="939">
                  <c:v>773.125</c:v>
                </c:pt>
                <c:pt idx="940">
                  <c:v>773.71500000000003</c:v>
                </c:pt>
                <c:pt idx="941">
                  <c:v>774.36800000000005</c:v>
                </c:pt>
                <c:pt idx="942">
                  <c:v>774.78300000000002</c:v>
                </c:pt>
                <c:pt idx="943">
                  <c:v>776.048</c:v>
                </c:pt>
                <c:pt idx="944">
                  <c:v>776.69500000000005</c:v>
                </c:pt>
                <c:pt idx="945">
                  <c:v>777.09400000000005</c:v>
                </c:pt>
                <c:pt idx="946">
                  <c:v>777.05899999999997</c:v>
                </c:pt>
                <c:pt idx="947">
                  <c:v>777.74300000000005</c:v>
                </c:pt>
                <c:pt idx="948">
                  <c:v>778.85500000000002</c:v>
                </c:pt>
                <c:pt idx="949">
                  <c:v>778.28599999999994</c:v>
                </c:pt>
                <c:pt idx="950">
                  <c:v>779.64599999999996</c:v>
                </c:pt>
                <c:pt idx="951">
                  <c:v>780.43100000000004</c:v>
                </c:pt>
                <c:pt idx="952">
                  <c:v>780.24699999999996</c:v>
                </c:pt>
                <c:pt idx="953">
                  <c:v>782.07799999999997</c:v>
                </c:pt>
                <c:pt idx="954">
                  <c:v>782.46199999999999</c:v>
                </c:pt>
                <c:pt idx="955">
                  <c:v>781.98900000000003</c:v>
                </c:pt>
                <c:pt idx="956">
                  <c:v>781.67600000000004</c:v>
                </c:pt>
                <c:pt idx="957">
                  <c:v>783.41399999999999</c:v>
                </c:pt>
                <c:pt idx="958">
                  <c:v>784.94600000000003</c:v>
                </c:pt>
                <c:pt idx="959">
                  <c:v>784.7</c:v>
                </c:pt>
                <c:pt idx="960">
                  <c:v>784.34500000000003</c:v>
                </c:pt>
                <c:pt idx="961">
                  <c:v>786.17</c:v>
                </c:pt>
                <c:pt idx="962">
                  <c:v>786.03399999999999</c:v>
                </c:pt>
                <c:pt idx="963">
                  <c:v>787.41800000000001</c:v>
                </c:pt>
                <c:pt idx="964">
                  <c:v>788.16300000000001</c:v>
                </c:pt>
                <c:pt idx="965">
                  <c:v>789.25300000000004</c:v>
                </c:pt>
                <c:pt idx="966">
                  <c:v>788.19899999999996</c:v>
                </c:pt>
                <c:pt idx="967">
                  <c:v>789.38699999999994</c:v>
                </c:pt>
                <c:pt idx="968">
                  <c:v>790.77</c:v>
                </c:pt>
                <c:pt idx="969">
                  <c:v>790.59299999999996</c:v>
                </c:pt>
                <c:pt idx="970">
                  <c:v>791.33500000000004</c:v>
                </c:pt>
                <c:pt idx="971">
                  <c:v>793.53899999999999</c:v>
                </c:pt>
                <c:pt idx="972">
                  <c:v>793.27499999999998</c:v>
                </c:pt>
                <c:pt idx="973">
                  <c:v>794.35199999999998</c:v>
                </c:pt>
                <c:pt idx="974">
                  <c:v>795.28099999999995</c:v>
                </c:pt>
                <c:pt idx="975">
                  <c:v>796.33100000000002</c:v>
                </c:pt>
                <c:pt idx="976">
                  <c:v>796.78700000000003</c:v>
                </c:pt>
                <c:pt idx="977">
                  <c:v>796.78899999999999</c:v>
                </c:pt>
                <c:pt idx="978">
                  <c:v>797.08199999999999</c:v>
                </c:pt>
                <c:pt idx="979">
                  <c:v>798.12</c:v>
                </c:pt>
                <c:pt idx="980">
                  <c:v>799.27599999999995</c:v>
                </c:pt>
                <c:pt idx="981">
                  <c:v>799.98699999999997</c:v>
                </c:pt>
                <c:pt idx="982">
                  <c:v>798.98400000000004</c:v>
                </c:pt>
                <c:pt idx="983">
                  <c:v>801.20299999999997</c:v>
                </c:pt>
                <c:pt idx="984">
                  <c:v>800.79700000000003</c:v>
                </c:pt>
                <c:pt idx="985">
                  <c:v>801.50900000000001</c:v>
                </c:pt>
                <c:pt idx="986">
                  <c:v>802.47900000000004</c:v>
                </c:pt>
                <c:pt idx="987">
                  <c:v>802.90800000000002</c:v>
                </c:pt>
                <c:pt idx="988">
                  <c:v>803.05600000000004</c:v>
                </c:pt>
                <c:pt idx="989">
                  <c:v>804.01900000000001</c:v>
                </c:pt>
                <c:pt idx="990">
                  <c:v>805.21900000000005</c:v>
                </c:pt>
                <c:pt idx="991">
                  <c:v>805.49400000000003</c:v>
                </c:pt>
                <c:pt idx="992">
                  <c:v>806.71400000000006</c:v>
                </c:pt>
                <c:pt idx="993">
                  <c:v>806.61900000000003</c:v>
                </c:pt>
                <c:pt idx="994">
                  <c:v>807.50900000000001</c:v>
                </c:pt>
                <c:pt idx="995">
                  <c:v>807.94200000000001</c:v>
                </c:pt>
                <c:pt idx="996">
                  <c:v>807.71699999999998</c:v>
                </c:pt>
                <c:pt idx="997">
                  <c:v>809.52700000000004</c:v>
                </c:pt>
                <c:pt idx="998">
                  <c:v>809.654</c:v>
                </c:pt>
                <c:pt idx="999">
                  <c:v>810.56399999999996</c:v>
                </c:pt>
                <c:pt idx="1000">
                  <c:v>811.39300000000003</c:v>
                </c:pt>
                <c:pt idx="1001">
                  <c:v>812.15200000000004</c:v>
                </c:pt>
                <c:pt idx="1002">
                  <c:v>812.16800000000001</c:v>
                </c:pt>
                <c:pt idx="1003">
                  <c:v>813.21299999999997</c:v>
                </c:pt>
                <c:pt idx="1004">
                  <c:v>813.67600000000004</c:v>
                </c:pt>
                <c:pt idx="1005">
                  <c:v>814.40499999999997</c:v>
                </c:pt>
                <c:pt idx="1006">
                  <c:v>815.47500000000002</c:v>
                </c:pt>
                <c:pt idx="1007">
                  <c:v>815.1</c:v>
                </c:pt>
                <c:pt idx="1008">
                  <c:v>816.17200000000003</c:v>
                </c:pt>
                <c:pt idx="1009">
                  <c:v>818.00199999999995</c:v>
                </c:pt>
                <c:pt idx="1010">
                  <c:v>819.48599999999999</c:v>
                </c:pt>
                <c:pt idx="1011">
                  <c:v>819.32399999999996</c:v>
                </c:pt>
                <c:pt idx="1012">
                  <c:v>820.33699999999999</c:v>
                </c:pt>
                <c:pt idx="1013">
                  <c:v>821.154</c:v>
                </c:pt>
                <c:pt idx="1014">
                  <c:v>821.70100000000002</c:v>
                </c:pt>
                <c:pt idx="1015">
                  <c:v>822.08</c:v>
                </c:pt>
                <c:pt idx="1016">
                  <c:v>823.45699999999999</c:v>
                </c:pt>
                <c:pt idx="1017">
                  <c:v>824.28200000000004</c:v>
                </c:pt>
                <c:pt idx="1018">
                  <c:v>824.976</c:v>
                </c:pt>
                <c:pt idx="1019">
                  <c:v>826.12099999999998</c:v>
                </c:pt>
                <c:pt idx="1020">
                  <c:v>826.048</c:v>
                </c:pt>
                <c:pt idx="1021">
                  <c:v>827.67600000000004</c:v>
                </c:pt>
                <c:pt idx="1022">
                  <c:v>827.779</c:v>
                </c:pt>
                <c:pt idx="1023">
                  <c:v>828.93399999999997</c:v>
                </c:pt>
                <c:pt idx="1024">
                  <c:v>830.048</c:v>
                </c:pt>
                <c:pt idx="1025">
                  <c:v>829.90200000000004</c:v>
                </c:pt>
                <c:pt idx="1026">
                  <c:v>831.42200000000003</c:v>
                </c:pt>
                <c:pt idx="1027">
                  <c:v>832.18100000000004</c:v>
                </c:pt>
                <c:pt idx="1028">
                  <c:v>832.50300000000004</c:v>
                </c:pt>
                <c:pt idx="1029">
                  <c:v>833.77300000000002</c:v>
                </c:pt>
                <c:pt idx="1030">
                  <c:v>834.66300000000001</c:v>
                </c:pt>
                <c:pt idx="1031">
                  <c:v>834.23299999999995</c:v>
                </c:pt>
                <c:pt idx="1032">
                  <c:v>836.05399999999997</c:v>
                </c:pt>
                <c:pt idx="1033">
                  <c:v>836.072</c:v>
                </c:pt>
                <c:pt idx="1034">
                  <c:v>837.23400000000004</c:v>
                </c:pt>
                <c:pt idx="1035">
                  <c:v>838.09</c:v>
                </c:pt>
                <c:pt idx="1036">
                  <c:v>838.51800000000003</c:v>
                </c:pt>
                <c:pt idx="1037">
                  <c:v>838.06</c:v>
                </c:pt>
                <c:pt idx="1038">
                  <c:v>840.03499999999997</c:v>
                </c:pt>
                <c:pt idx="1039">
                  <c:v>840.48400000000004</c:v>
                </c:pt>
                <c:pt idx="1040">
                  <c:v>840.79399999999998</c:v>
                </c:pt>
                <c:pt idx="1041">
                  <c:v>840.85299999999995</c:v>
                </c:pt>
                <c:pt idx="1042">
                  <c:v>841.16499999999996</c:v>
                </c:pt>
                <c:pt idx="1043">
                  <c:v>841.50400000000002</c:v>
                </c:pt>
                <c:pt idx="1044">
                  <c:v>842.03</c:v>
                </c:pt>
                <c:pt idx="1045">
                  <c:v>843.08600000000001</c:v>
                </c:pt>
                <c:pt idx="1046">
                  <c:v>843.25099999999998</c:v>
                </c:pt>
                <c:pt idx="1047">
                  <c:v>844.55499999999995</c:v>
                </c:pt>
                <c:pt idx="1048">
                  <c:v>845.76499999999999</c:v>
                </c:pt>
                <c:pt idx="1049">
                  <c:v>845.86199999999997</c:v>
                </c:pt>
                <c:pt idx="1050">
                  <c:v>846.46199999999999</c:v>
                </c:pt>
                <c:pt idx="1051">
                  <c:v>846.58199999999999</c:v>
                </c:pt>
                <c:pt idx="1052">
                  <c:v>847.53800000000001</c:v>
                </c:pt>
                <c:pt idx="1053">
                  <c:v>849.27499999999998</c:v>
                </c:pt>
                <c:pt idx="1054">
                  <c:v>849.19299999999998</c:v>
                </c:pt>
                <c:pt idx="1055">
                  <c:v>849.06100000000004</c:v>
                </c:pt>
                <c:pt idx="1056">
                  <c:v>850.40099999999995</c:v>
                </c:pt>
                <c:pt idx="1057">
                  <c:v>850.96100000000001</c:v>
                </c:pt>
                <c:pt idx="1058">
                  <c:v>851.73199999999997</c:v>
                </c:pt>
                <c:pt idx="1059">
                  <c:v>852.76800000000003</c:v>
                </c:pt>
                <c:pt idx="1060">
                  <c:v>852.69200000000001</c:v>
                </c:pt>
                <c:pt idx="1061">
                  <c:v>853.76499999999999</c:v>
                </c:pt>
                <c:pt idx="1062">
                  <c:v>854.02300000000002</c:v>
                </c:pt>
                <c:pt idx="1063">
                  <c:v>854.85900000000004</c:v>
                </c:pt>
                <c:pt idx="1064">
                  <c:v>854.88</c:v>
                </c:pt>
                <c:pt idx="1065">
                  <c:v>855.94299999999998</c:v>
                </c:pt>
                <c:pt idx="1066">
                  <c:v>856.05899999999997</c:v>
                </c:pt>
                <c:pt idx="1067">
                  <c:v>856.46199999999999</c:v>
                </c:pt>
                <c:pt idx="1068">
                  <c:v>857.50099999999998</c:v>
                </c:pt>
                <c:pt idx="1069">
                  <c:v>857.03800000000001</c:v>
                </c:pt>
                <c:pt idx="1070">
                  <c:v>858.45899999999995</c:v>
                </c:pt>
                <c:pt idx="1071">
                  <c:v>859.63900000000001</c:v>
                </c:pt>
                <c:pt idx="1072">
                  <c:v>860.04399999999998</c:v>
                </c:pt>
                <c:pt idx="1073">
                  <c:v>860.59799999999996</c:v>
                </c:pt>
                <c:pt idx="1074">
                  <c:v>861.31899999999996</c:v>
                </c:pt>
                <c:pt idx="1075">
                  <c:v>860.50199999999995</c:v>
                </c:pt>
                <c:pt idx="1076">
                  <c:v>862.39599999999996</c:v>
                </c:pt>
                <c:pt idx="1077">
                  <c:v>863.37800000000004</c:v>
                </c:pt>
                <c:pt idx="1078">
                  <c:v>863.13800000000003</c:v>
                </c:pt>
                <c:pt idx="1079">
                  <c:v>864.34400000000005</c:v>
                </c:pt>
                <c:pt idx="1080">
                  <c:v>865.53599999999994</c:v>
                </c:pt>
                <c:pt idx="1081">
                  <c:v>865.255</c:v>
                </c:pt>
                <c:pt idx="1082">
                  <c:v>865.80899999999997</c:v>
                </c:pt>
                <c:pt idx="1083">
                  <c:v>866.79899999999998</c:v>
                </c:pt>
                <c:pt idx="1084">
                  <c:v>867.024</c:v>
                </c:pt>
                <c:pt idx="1085">
                  <c:v>868.03200000000004</c:v>
                </c:pt>
                <c:pt idx="1086">
                  <c:v>868.11099999999999</c:v>
                </c:pt>
                <c:pt idx="1087">
                  <c:v>869.29600000000005</c:v>
                </c:pt>
                <c:pt idx="1088">
                  <c:v>869.18</c:v>
                </c:pt>
                <c:pt idx="1089">
                  <c:v>870.27800000000002</c:v>
                </c:pt>
                <c:pt idx="1090">
                  <c:v>870.31100000000004</c:v>
                </c:pt>
                <c:pt idx="1091">
                  <c:v>871.39099999999996</c:v>
                </c:pt>
                <c:pt idx="1092">
                  <c:v>872.26300000000003</c:v>
                </c:pt>
                <c:pt idx="1093">
                  <c:v>872.35900000000004</c:v>
                </c:pt>
                <c:pt idx="1094">
                  <c:v>872.33299999999997</c:v>
                </c:pt>
                <c:pt idx="1095">
                  <c:v>872.80100000000004</c:v>
                </c:pt>
                <c:pt idx="1096">
                  <c:v>874.43399999999997</c:v>
                </c:pt>
                <c:pt idx="1097">
                  <c:v>874.822</c:v>
                </c:pt>
                <c:pt idx="1098">
                  <c:v>875.37</c:v>
                </c:pt>
                <c:pt idx="1099">
                  <c:v>876.28499999999997</c:v>
                </c:pt>
                <c:pt idx="1100">
                  <c:v>877.33799999999997</c:v>
                </c:pt>
                <c:pt idx="1101">
                  <c:v>877.19600000000003</c:v>
                </c:pt>
                <c:pt idx="1102">
                  <c:v>877.44200000000001</c:v>
                </c:pt>
                <c:pt idx="1103">
                  <c:v>878.54399999999998</c:v>
                </c:pt>
                <c:pt idx="1104">
                  <c:v>879.34500000000003</c:v>
                </c:pt>
                <c:pt idx="1105">
                  <c:v>878.90099999999995</c:v>
                </c:pt>
                <c:pt idx="1106">
                  <c:v>880.26800000000003</c:v>
                </c:pt>
                <c:pt idx="1107">
                  <c:v>880.5</c:v>
                </c:pt>
                <c:pt idx="1108">
                  <c:v>880.63800000000003</c:v>
                </c:pt>
                <c:pt idx="1109">
                  <c:v>881.70799999999997</c:v>
                </c:pt>
                <c:pt idx="1110">
                  <c:v>883.08500000000004</c:v>
                </c:pt>
                <c:pt idx="1111">
                  <c:v>883.25</c:v>
                </c:pt>
                <c:pt idx="1112">
                  <c:v>884.34</c:v>
                </c:pt>
                <c:pt idx="1113">
                  <c:v>884.81500000000005</c:v>
                </c:pt>
                <c:pt idx="1114">
                  <c:v>884.53800000000001</c:v>
                </c:pt>
                <c:pt idx="1115">
                  <c:v>885.81</c:v>
                </c:pt>
                <c:pt idx="1116">
                  <c:v>887.05399999999997</c:v>
                </c:pt>
                <c:pt idx="1117">
                  <c:v>886.88300000000004</c:v>
                </c:pt>
                <c:pt idx="1118">
                  <c:v>888.15800000000002</c:v>
                </c:pt>
                <c:pt idx="1119">
                  <c:v>885.69299999999998</c:v>
                </c:pt>
                <c:pt idx="1120">
                  <c:v>885.85400000000004</c:v>
                </c:pt>
                <c:pt idx="1121">
                  <c:v>886.46500000000003</c:v>
                </c:pt>
                <c:pt idx="1122">
                  <c:v>887.42499999999995</c:v>
                </c:pt>
                <c:pt idx="1123">
                  <c:v>887.327</c:v>
                </c:pt>
                <c:pt idx="1124">
                  <c:v>888.06200000000001</c:v>
                </c:pt>
                <c:pt idx="1125">
                  <c:v>888.75099999999998</c:v>
                </c:pt>
                <c:pt idx="1126">
                  <c:v>889.14200000000005</c:v>
                </c:pt>
                <c:pt idx="1127">
                  <c:v>889.83600000000001</c:v>
                </c:pt>
                <c:pt idx="1128">
                  <c:v>890.15</c:v>
                </c:pt>
                <c:pt idx="1129">
                  <c:v>890.47</c:v>
                </c:pt>
                <c:pt idx="1130">
                  <c:v>892.02700000000004</c:v>
                </c:pt>
                <c:pt idx="1131">
                  <c:v>892.54</c:v>
                </c:pt>
                <c:pt idx="1132">
                  <c:v>892.84299999999996</c:v>
                </c:pt>
                <c:pt idx="1133">
                  <c:v>894.12400000000002</c:v>
                </c:pt>
                <c:pt idx="1134">
                  <c:v>894.98400000000004</c:v>
                </c:pt>
                <c:pt idx="1135">
                  <c:v>894.572</c:v>
                </c:pt>
                <c:pt idx="1136">
                  <c:v>895.79200000000003</c:v>
                </c:pt>
                <c:pt idx="1137">
                  <c:v>896.37300000000005</c:v>
                </c:pt>
                <c:pt idx="1138">
                  <c:v>898.36199999999997</c:v>
                </c:pt>
                <c:pt idx="1139">
                  <c:v>897.79200000000003</c:v>
                </c:pt>
                <c:pt idx="1140">
                  <c:v>899.95699999999999</c:v>
                </c:pt>
                <c:pt idx="1141">
                  <c:v>899.14099999999996</c:v>
                </c:pt>
                <c:pt idx="1142">
                  <c:v>899.19399999999996</c:v>
                </c:pt>
                <c:pt idx="1143">
                  <c:v>900.63499999999999</c:v>
                </c:pt>
                <c:pt idx="1144">
                  <c:v>900.55499999999995</c:v>
                </c:pt>
                <c:pt idx="1145">
                  <c:v>901.875</c:v>
                </c:pt>
                <c:pt idx="1146">
                  <c:v>901.90499999999997</c:v>
                </c:pt>
                <c:pt idx="1147">
                  <c:v>903.346</c:v>
                </c:pt>
                <c:pt idx="1148">
                  <c:v>903.178</c:v>
                </c:pt>
                <c:pt idx="1149">
                  <c:v>904.17899999999997</c:v>
                </c:pt>
                <c:pt idx="1150">
                  <c:v>903.92899999999997</c:v>
                </c:pt>
                <c:pt idx="1151">
                  <c:v>905.86099999999999</c:v>
                </c:pt>
                <c:pt idx="1152">
                  <c:v>905.78300000000002</c:v>
                </c:pt>
                <c:pt idx="1153">
                  <c:v>907.423</c:v>
                </c:pt>
                <c:pt idx="1154">
                  <c:v>907.21199999999999</c:v>
                </c:pt>
                <c:pt idx="1155">
                  <c:v>907.52300000000002</c:v>
                </c:pt>
                <c:pt idx="1156">
                  <c:v>908.90899999999999</c:v>
                </c:pt>
                <c:pt idx="1157">
                  <c:v>909.10400000000004</c:v>
                </c:pt>
                <c:pt idx="1158">
                  <c:v>909.89200000000005</c:v>
                </c:pt>
                <c:pt idx="1159">
                  <c:v>910.62199999999996</c:v>
                </c:pt>
                <c:pt idx="1160">
                  <c:v>912.76900000000001</c:v>
                </c:pt>
                <c:pt idx="1161">
                  <c:v>912.67200000000003</c:v>
                </c:pt>
                <c:pt idx="1162">
                  <c:v>912.31299999999999</c:v>
                </c:pt>
                <c:pt idx="1163">
                  <c:v>913.18299999999999</c:v>
                </c:pt>
                <c:pt idx="1164">
                  <c:v>913.13199999999995</c:v>
                </c:pt>
                <c:pt idx="1165">
                  <c:v>914.03200000000004</c:v>
                </c:pt>
                <c:pt idx="1166">
                  <c:v>914.17100000000005</c:v>
                </c:pt>
                <c:pt idx="1167">
                  <c:v>914.46799999999996</c:v>
                </c:pt>
                <c:pt idx="1168">
                  <c:v>916.48099999999999</c:v>
                </c:pt>
                <c:pt idx="1169">
                  <c:v>916.49199999999996</c:v>
                </c:pt>
                <c:pt idx="1170">
                  <c:v>917.38699999999994</c:v>
                </c:pt>
                <c:pt idx="1171">
                  <c:v>917.66899999999998</c:v>
                </c:pt>
                <c:pt idx="1172">
                  <c:v>918.67499999999995</c:v>
                </c:pt>
                <c:pt idx="1173">
                  <c:v>918.01700000000005</c:v>
                </c:pt>
                <c:pt idx="1174">
                  <c:v>919.63499999999999</c:v>
                </c:pt>
                <c:pt idx="1175">
                  <c:v>919.85</c:v>
                </c:pt>
                <c:pt idx="1176">
                  <c:v>921.40099999999995</c:v>
                </c:pt>
                <c:pt idx="1177">
                  <c:v>921.7</c:v>
                </c:pt>
                <c:pt idx="1178">
                  <c:v>922.01599999999996</c:v>
                </c:pt>
                <c:pt idx="1179">
                  <c:v>922.59699999999998</c:v>
                </c:pt>
                <c:pt idx="1180">
                  <c:v>922.39099999999996</c:v>
                </c:pt>
                <c:pt idx="1181">
                  <c:v>923.74800000000005</c:v>
                </c:pt>
                <c:pt idx="1182">
                  <c:v>925.02700000000004</c:v>
                </c:pt>
                <c:pt idx="1183">
                  <c:v>924.69399999999996</c:v>
                </c:pt>
                <c:pt idx="1184">
                  <c:v>925.76800000000003</c:v>
                </c:pt>
                <c:pt idx="1185">
                  <c:v>926.221</c:v>
                </c:pt>
                <c:pt idx="1186">
                  <c:v>926.84299999999996</c:v>
                </c:pt>
                <c:pt idx="1187">
                  <c:v>927.17200000000003</c:v>
                </c:pt>
                <c:pt idx="1188">
                  <c:v>927.39700000000005</c:v>
                </c:pt>
                <c:pt idx="1189">
                  <c:v>928.14300000000003</c:v>
                </c:pt>
                <c:pt idx="1190">
                  <c:v>929.64200000000005</c:v>
                </c:pt>
                <c:pt idx="1191">
                  <c:v>929.803</c:v>
                </c:pt>
                <c:pt idx="1192">
                  <c:v>929.79700000000003</c:v>
                </c:pt>
                <c:pt idx="1193">
                  <c:v>931.05899999999997</c:v>
                </c:pt>
                <c:pt idx="1194">
                  <c:v>931.23199999999997</c:v>
                </c:pt>
                <c:pt idx="1195">
                  <c:v>931.41600000000005</c:v>
                </c:pt>
                <c:pt idx="1196">
                  <c:v>932.48900000000003</c:v>
                </c:pt>
                <c:pt idx="1197">
                  <c:v>932.71299999999997</c:v>
                </c:pt>
                <c:pt idx="1198">
                  <c:v>933.20899999999995</c:v>
                </c:pt>
                <c:pt idx="1199">
                  <c:v>933.92899999999997</c:v>
                </c:pt>
                <c:pt idx="1200">
                  <c:v>935.11599999999999</c:v>
                </c:pt>
                <c:pt idx="1201">
                  <c:v>936.06200000000001</c:v>
                </c:pt>
                <c:pt idx="1202">
                  <c:v>935.82799999999997</c:v>
                </c:pt>
                <c:pt idx="1203">
                  <c:v>936.62</c:v>
                </c:pt>
                <c:pt idx="1204">
                  <c:v>937.07</c:v>
                </c:pt>
                <c:pt idx="1205">
                  <c:v>938.12800000000004</c:v>
                </c:pt>
                <c:pt idx="1206">
                  <c:v>938.92</c:v>
                </c:pt>
                <c:pt idx="1207">
                  <c:v>939.971</c:v>
                </c:pt>
                <c:pt idx="1208">
                  <c:v>941.30399999999997</c:v>
                </c:pt>
                <c:pt idx="1209">
                  <c:v>941.06299999999999</c:v>
                </c:pt>
                <c:pt idx="1210">
                  <c:v>941.64</c:v>
                </c:pt>
                <c:pt idx="1211">
                  <c:v>942.06299999999999</c:v>
                </c:pt>
                <c:pt idx="1212">
                  <c:v>942.32100000000003</c:v>
                </c:pt>
                <c:pt idx="1213">
                  <c:v>943.03499999999997</c:v>
                </c:pt>
                <c:pt idx="1214">
                  <c:v>943.03800000000001</c:v>
                </c:pt>
                <c:pt idx="1215">
                  <c:v>944.20899999999995</c:v>
                </c:pt>
                <c:pt idx="1216">
                  <c:v>945.26700000000005</c:v>
                </c:pt>
                <c:pt idx="1217">
                  <c:v>945.06899999999996</c:v>
                </c:pt>
                <c:pt idx="1218">
                  <c:v>945.75300000000004</c:v>
                </c:pt>
                <c:pt idx="1219">
                  <c:v>946.16099999999994</c:v>
                </c:pt>
                <c:pt idx="1220">
                  <c:v>947.25400000000002</c:v>
                </c:pt>
                <c:pt idx="1221">
                  <c:v>947.86500000000001</c:v>
                </c:pt>
                <c:pt idx="1222">
                  <c:v>948.2</c:v>
                </c:pt>
                <c:pt idx="1223">
                  <c:v>948.55499999999995</c:v>
                </c:pt>
                <c:pt idx="1224">
                  <c:v>949.19899999999996</c:v>
                </c:pt>
                <c:pt idx="1225">
                  <c:v>950.22799999999995</c:v>
                </c:pt>
                <c:pt idx="1226">
                  <c:v>950.32399999999996</c:v>
                </c:pt>
                <c:pt idx="1227">
                  <c:v>950.28399999999999</c:v>
                </c:pt>
                <c:pt idx="1228">
                  <c:v>951.20899999999995</c:v>
                </c:pt>
                <c:pt idx="1229">
                  <c:v>952.51099999999997</c:v>
                </c:pt>
                <c:pt idx="1230">
                  <c:v>952.51599999999996</c:v>
                </c:pt>
                <c:pt idx="1231">
                  <c:v>953.85400000000004</c:v>
                </c:pt>
                <c:pt idx="1232">
                  <c:v>953.72500000000002</c:v>
                </c:pt>
                <c:pt idx="1233">
                  <c:v>953.65300000000002</c:v>
                </c:pt>
                <c:pt idx="1234">
                  <c:v>953.68200000000002</c:v>
                </c:pt>
                <c:pt idx="1235">
                  <c:v>955.05</c:v>
                </c:pt>
                <c:pt idx="1236">
                  <c:v>956.09400000000005</c:v>
                </c:pt>
                <c:pt idx="1237">
                  <c:v>955.9</c:v>
                </c:pt>
                <c:pt idx="1238">
                  <c:v>956.56399999999996</c:v>
                </c:pt>
                <c:pt idx="1239">
                  <c:v>957.14099999999996</c:v>
                </c:pt>
                <c:pt idx="1240">
                  <c:v>957.36900000000003</c:v>
                </c:pt>
                <c:pt idx="1241">
                  <c:v>958.88699999999994</c:v>
                </c:pt>
                <c:pt idx="1242">
                  <c:v>959.23400000000004</c:v>
                </c:pt>
                <c:pt idx="1243">
                  <c:v>959.36099999999999</c:v>
                </c:pt>
                <c:pt idx="1244">
                  <c:v>960.42600000000004</c:v>
                </c:pt>
                <c:pt idx="1245">
                  <c:v>961.34799999999996</c:v>
                </c:pt>
                <c:pt idx="1246">
                  <c:v>961.20100000000002</c:v>
                </c:pt>
                <c:pt idx="1247">
                  <c:v>962.15499999999997</c:v>
                </c:pt>
                <c:pt idx="1248">
                  <c:v>963.97299999999996</c:v>
                </c:pt>
                <c:pt idx="1249">
                  <c:v>963.09500000000003</c:v>
                </c:pt>
                <c:pt idx="1250">
                  <c:v>965.13599999999997</c:v>
                </c:pt>
                <c:pt idx="1251">
                  <c:v>964.827</c:v>
                </c:pt>
                <c:pt idx="1252">
                  <c:v>965.91499999999996</c:v>
                </c:pt>
                <c:pt idx="1253">
                  <c:v>965.93200000000002</c:v>
                </c:pt>
                <c:pt idx="1254">
                  <c:v>966.16499999999996</c:v>
                </c:pt>
                <c:pt idx="1255">
                  <c:v>966.226</c:v>
                </c:pt>
                <c:pt idx="1256">
                  <c:v>968.04200000000003</c:v>
                </c:pt>
                <c:pt idx="1257">
                  <c:v>967.78700000000003</c:v>
                </c:pt>
                <c:pt idx="1258">
                  <c:v>969.30899999999997</c:v>
                </c:pt>
                <c:pt idx="1259">
                  <c:v>969.14</c:v>
                </c:pt>
                <c:pt idx="1260">
                  <c:v>971.08</c:v>
                </c:pt>
                <c:pt idx="1261">
                  <c:v>970.93799999999999</c:v>
                </c:pt>
                <c:pt idx="1262">
                  <c:v>970.91899999999998</c:v>
                </c:pt>
                <c:pt idx="1263">
                  <c:v>972.35699999999997</c:v>
                </c:pt>
                <c:pt idx="1264">
                  <c:v>972.322</c:v>
                </c:pt>
                <c:pt idx="1265">
                  <c:v>973.68200000000002</c:v>
                </c:pt>
                <c:pt idx="1266">
                  <c:v>974.18100000000004</c:v>
                </c:pt>
                <c:pt idx="1267">
                  <c:v>974.84199999999998</c:v>
                </c:pt>
                <c:pt idx="1268">
                  <c:v>975.07399999999996</c:v>
                </c:pt>
                <c:pt idx="1269">
                  <c:v>975.23400000000004</c:v>
                </c:pt>
                <c:pt idx="1270">
                  <c:v>975.38</c:v>
                </c:pt>
                <c:pt idx="1271">
                  <c:v>976.70799999999997</c:v>
                </c:pt>
                <c:pt idx="1272">
                  <c:v>976.54499999999996</c:v>
                </c:pt>
                <c:pt idx="1273">
                  <c:v>977.83799999999997</c:v>
                </c:pt>
                <c:pt idx="1274">
                  <c:v>978.78</c:v>
                </c:pt>
                <c:pt idx="1275">
                  <c:v>979.13</c:v>
                </c:pt>
                <c:pt idx="1276">
                  <c:v>980.19600000000003</c:v>
                </c:pt>
                <c:pt idx="1277">
                  <c:v>979.06700000000001</c:v>
                </c:pt>
                <c:pt idx="1278">
                  <c:v>980.24199999999996</c:v>
                </c:pt>
                <c:pt idx="1279">
                  <c:v>981.04100000000005</c:v>
                </c:pt>
                <c:pt idx="1280">
                  <c:v>982.35500000000002</c:v>
                </c:pt>
                <c:pt idx="1281">
                  <c:v>983.32100000000003</c:v>
                </c:pt>
                <c:pt idx="1282">
                  <c:v>983.44899999999996</c:v>
                </c:pt>
                <c:pt idx="1283">
                  <c:v>984.72</c:v>
                </c:pt>
                <c:pt idx="1284">
                  <c:v>985.51400000000001</c:v>
                </c:pt>
                <c:pt idx="1285">
                  <c:v>985.47799999999995</c:v>
                </c:pt>
                <c:pt idx="1286">
                  <c:v>986.07799999999997</c:v>
                </c:pt>
                <c:pt idx="1287">
                  <c:v>986.66700000000003</c:v>
                </c:pt>
                <c:pt idx="1288">
                  <c:v>987.06</c:v>
                </c:pt>
                <c:pt idx="1289">
                  <c:v>988.48699999999997</c:v>
                </c:pt>
                <c:pt idx="1290">
                  <c:v>989.12699999999995</c:v>
                </c:pt>
                <c:pt idx="1291">
                  <c:v>988.84699999999998</c:v>
                </c:pt>
                <c:pt idx="1292">
                  <c:v>989.94899999999996</c:v>
                </c:pt>
                <c:pt idx="1293">
                  <c:v>991.24199999999996</c:v>
                </c:pt>
                <c:pt idx="1294">
                  <c:v>991.86800000000005</c:v>
                </c:pt>
                <c:pt idx="1295">
                  <c:v>992.30700000000002</c:v>
                </c:pt>
                <c:pt idx="1296">
                  <c:v>992.07100000000003</c:v>
                </c:pt>
                <c:pt idx="1297">
                  <c:v>992.76400000000001</c:v>
                </c:pt>
                <c:pt idx="1298">
                  <c:v>993.26</c:v>
                </c:pt>
                <c:pt idx="1299">
                  <c:v>994.34500000000003</c:v>
                </c:pt>
                <c:pt idx="1300">
                  <c:v>993.82399999999996</c:v>
                </c:pt>
                <c:pt idx="1301">
                  <c:v>994.41800000000001</c:v>
                </c:pt>
                <c:pt idx="1302">
                  <c:v>995.90800000000002</c:v>
                </c:pt>
                <c:pt idx="1303">
                  <c:v>996.80499999999995</c:v>
                </c:pt>
                <c:pt idx="1304">
                  <c:v>996.346</c:v>
                </c:pt>
                <c:pt idx="1305">
                  <c:v>996.45100000000002</c:v>
                </c:pt>
                <c:pt idx="1306">
                  <c:v>997.60500000000002</c:v>
                </c:pt>
                <c:pt idx="1307">
                  <c:v>998.98099999999999</c:v>
                </c:pt>
                <c:pt idx="1308">
                  <c:v>998.02099999999996</c:v>
                </c:pt>
                <c:pt idx="1309">
                  <c:v>999.90300000000002</c:v>
                </c:pt>
                <c:pt idx="1310">
                  <c:v>1000.268</c:v>
                </c:pt>
                <c:pt idx="1311">
                  <c:v>1000.71</c:v>
                </c:pt>
                <c:pt idx="1312">
                  <c:v>1001.453</c:v>
                </c:pt>
                <c:pt idx="1313">
                  <c:v>1002.279</c:v>
                </c:pt>
                <c:pt idx="1314">
                  <c:v>1003.082</c:v>
                </c:pt>
                <c:pt idx="1315">
                  <c:v>1004.306</c:v>
                </c:pt>
                <c:pt idx="1316">
                  <c:v>1004.23</c:v>
                </c:pt>
                <c:pt idx="1317">
                  <c:v>1004.277</c:v>
                </c:pt>
                <c:pt idx="1318">
                  <c:v>1004.754</c:v>
                </c:pt>
                <c:pt idx="1319">
                  <c:v>1005.516</c:v>
                </c:pt>
                <c:pt idx="1320">
                  <c:v>1006.307</c:v>
                </c:pt>
                <c:pt idx="1321">
                  <c:v>1007.3390000000001</c:v>
                </c:pt>
                <c:pt idx="1322">
                  <c:v>1007.92</c:v>
                </c:pt>
                <c:pt idx="1323">
                  <c:v>1008.518</c:v>
                </c:pt>
                <c:pt idx="1324">
                  <c:v>1009.1420000000001</c:v>
                </c:pt>
                <c:pt idx="1325">
                  <c:v>1009.48</c:v>
                </c:pt>
                <c:pt idx="1326">
                  <c:v>1009.521</c:v>
                </c:pt>
                <c:pt idx="1327">
                  <c:v>1010.309</c:v>
                </c:pt>
                <c:pt idx="1328">
                  <c:v>1011.29</c:v>
                </c:pt>
                <c:pt idx="1329">
                  <c:v>1010.181</c:v>
                </c:pt>
                <c:pt idx="1330">
                  <c:v>1010.8819999999999</c:v>
                </c:pt>
                <c:pt idx="1331">
                  <c:v>1011.462</c:v>
                </c:pt>
                <c:pt idx="1332">
                  <c:v>1012.764</c:v>
                </c:pt>
                <c:pt idx="1333">
                  <c:v>1013.221</c:v>
                </c:pt>
                <c:pt idx="1334">
                  <c:v>1012.725</c:v>
                </c:pt>
                <c:pt idx="1335">
                  <c:v>1014.186</c:v>
                </c:pt>
                <c:pt idx="1336">
                  <c:v>1015.217</c:v>
                </c:pt>
                <c:pt idx="1337">
                  <c:v>1016.561</c:v>
                </c:pt>
                <c:pt idx="1338">
                  <c:v>1016.513</c:v>
                </c:pt>
                <c:pt idx="1339">
                  <c:v>1017.102</c:v>
                </c:pt>
                <c:pt idx="1340">
                  <c:v>1019.21</c:v>
                </c:pt>
                <c:pt idx="1341">
                  <c:v>1018.27</c:v>
                </c:pt>
                <c:pt idx="1342">
                  <c:v>1018.985</c:v>
                </c:pt>
                <c:pt idx="1343">
                  <c:v>1019.234</c:v>
                </c:pt>
                <c:pt idx="1344">
                  <c:v>1019.298</c:v>
                </c:pt>
                <c:pt idx="1345">
                  <c:v>1019.701</c:v>
                </c:pt>
                <c:pt idx="1346">
                  <c:v>1019.76</c:v>
                </c:pt>
                <c:pt idx="1347">
                  <c:v>1019.89</c:v>
                </c:pt>
                <c:pt idx="1348">
                  <c:v>1020.591</c:v>
                </c:pt>
                <c:pt idx="1349">
                  <c:v>1020.823</c:v>
                </c:pt>
                <c:pt idx="1350">
                  <c:v>1021.408</c:v>
                </c:pt>
                <c:pt idx="1351">
                  <c:v>1022.778</c:v>
                </c:pt>
                <c:pt idx="1352">
                  <c:v>1023.038</c:v>
                </c:pt>
                <c:pt idx="1353">
                  <c:v>1022.823</c:v>
                </c:pt>
                <c:pt idx="1354">
                  <c:v>1023.587</c:v>
                </c:pt>
                <c:pt idx="1355">
                  <c:v>1023.223</c:v>
                </c:pt>
                <c:pt idx="1356">
                  <c:v>1024.4459999999999</c:v>
                </c:pt>
                <c:pt idx="1357">
                  <c:v>1025.171</c:v>
                </c:pt>
                <c:pt idx="1358">
                  <c:v>1026.405</c:v>
                </c:pt>
                <c:pt idx="1359">
                  <c:v>1027.518</c:v>
                </c:pt>
                <c:pt idx="1360">
                  <c:v>1027.636</c:v>
                </c:pt>
                <c:pt idx="1361">
                  <c:v>1027.9639999999999</c:v>
                </c:pt>
                <c:pt idx="1362">
                  <c:v>1028.548</c:v>
                </c:pt>
                <c:pt idx="1363">
                  <c:v>1029.0450000000001</c:v>
                </c:pt>
                <c:pt idx="1364">
                  <c:v>1029.3610000000001</c:v>
                </c:pt>
                <c:pt idx="1365">
                  <c:v>1029.5429999999999</c:v>
                </c:pt>
                <c:pt idx="1366">
                  <c:v>1030.326</c:v>
                </c:pt>
                <c:pt idx="1367">
                  <c:v>1031.7909999999999</c:v>
                </c:pt>
                <c:pt idx="1368">
                  <c:v>1032.3689999999999</c:v>
                </c:pt>
                <c:pt idx="1369">
                  <c:v>1032.7139999999999</c:v>
                </c:pt>
                <c:pt idx="1370">
                  <c:v>1034.375</c:v>
                </c:pt>
                <c:pt idx="1371">
                  <c:v>1034.808</c:v>
                </c:pt>
                <c:pt idx="1372">
                  <c:v>1035.5129999999999</c:v>
                </c:pt>
                <c:pt idx="1373">
                  <c:v>1035.511</c:v>
                </c:pt>
                <c:pt idx="1374">
                  <c:v>1036.586</c:v>
                </c:pt>
                <c:pt idx="1375">
                  <c:v>1036.617</c:v>
                </c:pt>
                <c:pt idx="1376">
                  <c:v>1037.252</c:v>
                </c:pt>
                <c:pt idx="1377">
                  <c:v>1037.646</c:v>
                </c:pt>
                <c:pt idx="1378">
                  <c:v>1038.07</c:v>
                </c:pt>
                <c:pt idx="1379">
                  <c:v>1039.056</c:v>
                </c:pt>
                <c:pt idx="1380">
                  <c:v>1039.3679999999999</c:v>
                </c:pt>
                <c:pt idx="1381">
                  <c:v>1039.691</c:v>
                </c:pt>
                <c:pt idx="1382">
                  <c:v>1041.117</c:v>
                </c:pt>
                <c:pt idx="1383">
                  <c:v>1041.3789999999999</c:v>
                </c:pt>
                <c:pt idx="1384">
                  <c:v>1042.335</c:v>
                </c:pt>
                <c:pt idx="1385">
                  <c:v>1042.9559999999999</c:v>
                </c:pt>
                <c:pt idx="1386">
                  <c:v>1042.7439999999999</c:v>
                </c:pt>
                <c:pt idx="1387">
                  <c:v>1044.0519999999999</c:v>
                </c:pt>
                <c:pt idx="1388">
                  <c:v>1045.4739999999999</c:v>
                </c:pt>
                <c:pt idx="1389">
                  <c:v>1044.8679999999999</c:v>
                </c:pt>
                <c:pt idx="1390">
                  <c:v>1045.7380000000001</c:v>
                </c:pt>
                <c:pt idx="1391">
                  <c:v>1045.894</c:v>
                </c:pt>
                <c:pt idx="1392">
                  <c:v>1046.5139999999999</c:v>
                </c:pt>
                <c:pt idx="1393">
                  <c:v>1046.5440000000001</c:v>
                </c:pt>
                <c:pt idx="1394">
                  <c:v>1047.7329999999999</c:v>
                </c:pt>
                <c:pt idx="1395">
                  <c:v>1049.6120000000001</c:v>
                </c:pt>
                <c:pt idx="1396">
                  <c:v>1049.452</c:v>
                </c:pt>
                <c:pt idx="1397">
                  <c:v>1050.53</c:v>
                </c:pt>
                <c:pt idx="1398">
                  <c:v>1050.54</c:v>
                </c:pt>
                <c:pt idx="1399">
                  <c:v>1050.413</c:v>
                </c:pt>
                <c:pt idx="1400">
                  <c:v>1051.808</c:v>
                </c:pt>
                <c:pt idx="1401">
                  <c:v>1053.2919999999999</c:v>
                </c:pt>
                <c:pt idx="1402">
                  <c:v>1053.633</c:v>
                </c:pt>
                <c:pt idx="1403">
                  <c:v>1053.479</c:v>
                </c:pt>
                <c:pt idx="1404">
                  <c:v>1054.4369999999999</c:v>
                </c:pt>
                <c:pt idx="1405">
                  <c:v>1054.4839999999999</c:v>
                </c:pt>
                <c:pt idx="1406">
                  <c:v>1055.2529999999999</c:v>
                </c:pt>
                <c:pt idx="1407">
                  <c:v>1055.5229999999999</c:v>
                </c:pt>
                <c:pt idx="1408">
                  <c:v>1056.7260000000001</c:v>
                </c:pt>
                <c:pt idx="1409">
                  <c:v>1057.6780000000001</c:v>
                </c:pt>
                <c:pt idx="1410">
                  <c:v>1057.575</c:v>
                </c:pt>
                <c:pt idx="1411">
                  <c:v>1058.0409999999999</c:v>
                </c:pt>
                <c:pt idx="1412">
                  <c:v>1058.6610000000001</c:v>
                </c:pt>
                <c:pt idx="1413">
                  <c:v>1058.6179999999999</c:v>
                </c:pt>
                <c:pt idx="1414">
                  <c:v>1060.662</c:v>
                </c:pt>
                <c:pt idx="1415">
                  <c:v>1060.0150000000001</c:v>
                </c:pt>
                <c:pt idx="1416">
                  <c:v>1061.0540000000001</c:v>
                </c:pt>
                <c:pt idx="1417">
                  <c:v>1061.373</c:v>
                </c:pt>
                <c:pt idx="1418">
                  <c:v>1062.9649999999999</c:v>
                </c:pt>
                <c:pt idx="1419">
                  <c:v>1063.068</c:v>
                </c:pt>
                <c:pt idx="1420">
                  <c:v>1064.117</c:v>
                </c:pt>
                <c:pt idx="1421">
                  <c:v>1064.6880000000001</c:v>
                </c:pt>
                <c:pt idx="1422">
                  <c:v>1065.731</c:v>
                </c:pt>
                <c:pt idx="1423">
                  <c:v>1065.95</c:v>
                </c:pt>
                <c:pt idx="1424">
                  <c:v>1065.902</c:v>
                </c:pt>
                <c:pt idx="1425">
                  <c:v>1066.336</c:v>
                </c:pt>
                <c:pt idx="1426">
                  <c:v>1067.346</c:v>
                </c:pt>
                <c:pt idx="1427">
                  <c:v>1068.2059999999999</c:v>
                </c:pt>
                <c:pt idx="1428">
                  <c:v>1068.7080000000001</c:v>
                </c:pt>
                <c:pt idx="1429">
                  <c:v>1069.0989999999999</c:v>
                </c:pt>
                <c:pt idx="1430">
                  <c:v>1069.7670000000001</c:v>
                </c:pt>
                <c:pt idx="1431">
                  <c:v>1070.5899999999999</c:v>
                </c:pt>
                <c:pt idx="1432">
                  <c:v>1070.444</c:v>
                </c:pt>
                <c:pt idx="1433">
                  <c:v>1070.9960000000001</c:v>
                </c:pt>
                <c:pt idx="1434">
                  <c:v>1072.2180000000001</c:v>
                </c:pt>
                <c:pt idx="1435">
                  <c:v>1072.04</c:v>
                </c:pt>
                <c:pt idx="1436">
                  <c:v>1072.6990000000001</c:v>
                </c:pt>
                <c:pt idx="1437">
                  <c:v>1072.818</c:v>
                </c:pt>
                <c:pt idx="1438">
                  <c:v>1073.79</c:v>
                </c:pt>
                <c:pt idx="1439">
                  <c:v>1075.231</c:v>
                </c:pt>
                <c:pt idx="1440">
                  <c:v>1075.9190000000001</c:v>
                </c:pt>
                <c:pt idx="1441">
                  <c:v>1074.9179999999999</c:v>
                </c:pt>
                <c:pt idx="1442">
                  <c:v>1075.607</c:v>
                </c:pt>
                <c:pt idx="1443">
                  <c:v>1075.886</c:v>
                </c:pt>
                <c:pt idx="1444">
                  <c:v>1077.048</c:v>
                </c:pt>
                <c:pt idx="1445">
                  <c:v>1076.29</c:v>
                </c:pt>
                <c:pt idx="1446">
                  <c:v>1077.973</c:v>
                </c:pt>
                <c:pt idx="1447">
                  <c:v>1078.3499999999999</c:v>
                </c:pt>
                <c:pt idx="1448">
                  <c:v>1078.008</c:v>
                </c:pt>
                <c:pt idx="1449">
                  <c:v>1079.1030000000001</c:v>
                </c:pt>
                <c:pt idx="1450">
                  <c:v>1079.5219999999999</c:v>
                </c:pt>
                <c:pt idx="1451">
                  <c:v>1080.498</c:v>
                </c:pt>
                <c:pt idx="1452">
                  <c:v>1079.9849999999999</c:v>
                </c:pt>
                <c:pt idx="1453">
                  <c:v>1081.1210000000001</c:v>
                </c:pt>
                <c:pt idx="1454">
                  <c:v>1081.9079999999999</c:v>
                </c:pt>
                <c:pt idx="1455">
                  <c:v>1082.5609999999999</c:v>
                </c:pt>
                <c:pt idx="1456">
                  <c:v>1083.607</c:v>
                </c:pt>
                <c:pt idx="1457">
                  <c:v>1084.152</c:v>
                </c:pt>
                <c:pt idx="1458">
                  <c:v>1083.6780000000001</c:v>
                </c:pt>
                <c:pt idx="1459">
                  <c:v>1084.941</c:v>
                </c:pt>
                <c:pt idx="1460">
                  <c:v>1084.8779999999999</c:v>
                </c:pt>
                <c:pt idx="1461">
                  <c:v>1086.412</c:v>
                </c:pt>
                <c:pt idx="1462">
                  <c:v>1086.3499999999999</c:v>
                </c:pt>
                <c:pt idx="1463">
                  <c:v>1087.2270000000001</c:v>
                </c:pt>
                <c:pt idx="1464">
                  <c:v>1087.2739999999999</c:v>
                </c:pt>
                <c:pt idx="1465">
                  <c:v>1088.088</c:v>
                </c:pt>
                <c:pt idx="1466">
                  <c:v>1087.5329999999999</c:v>
                </c:pt>
                <c:pt idx="1467">
                  <c:v>1088.259</c:v>
                </c:pt>
                <c:pt idx="1468">
                  <c:v>1088.3440000000001</c:v>
                </c:pt>
                <c:pt idx="1469">
                  <c:v>1089.3209999999999</c:v>
                </c:pt>
                <c:pt idx="1470">
                  <c:v>1089.837</c:v>
                </c:pt>
                <c:pt idx="1471">
                  <c:v>1090.92</c:v>
                </c:pt>
                <c:pt idx="1472">
                  <c:v>1091.231</c:v>
                </c:pt>
                <c:pt idx="1473">
                  <c:v>1091.8230000000001</c:v>
                </c:pt>
                <c:pt idx="1474">
                  <c:v>1092.837</c:v>
                </c:pt>
                <c:pt idx="1475">
                  <c:v>1094.0509999999999</c:v>
                </c:pt>
                <c:pt idx="1476">
                  <c:v>1094.623</c:v>
                </c:pt>
                <c:pt idx="1477">
                  <c:v>1094.3579999999999</c:v>
                </c:pt>
                <c:pt idx="1478">
                  <c:v>1094.5509999999999</c:v>
                </c:pt>
                <c:pt idx="1479">
                  <c:v>1095.2049999999999</c:v>
                </c:pt>
                <c:pt idx="1480">
                  <c:v>1095.9349999999999</c:v>
                </c:pt>
                <c:pt idx="1481">
                  <c:v>1096.0899999999999</c:v>
                </c:pt>
                <c:pt idx="1482">
                  <c:v>1096.33</c:v>
                </c:pt>
                <c:pt idx="1483">
                  <c:v>1096.71</c:v>
                </c:pt>
                <c:pt idx="1484">
                  <c:v>1097.7070000000001</c:v>
                </c:pt>
                <c:pt idx="1485">
                  <c:v>1098.973</c:v>
                </c:pt>
                <c:pt idx="1486">
                  <c:v>1099.3789999999999</c:v>
                </c:pt>
                <c:pt idx="1487">
                  <c:v>1099.691</c:v>
                </c:pt>
                <c:pt idx="1488">
                  <c:v>1101.569</c:v>
                </c:pt>
                <c:pt idx="1489">
                  <c:v>1101.57</c:v>
                </c:pt>
                <c:pt idx="1490">
                  <c:v>1101.6300000000001</c:v>
                </c:pt>
                <c:pt idx="1491">
                  <c:v>1102.4110000000001</c:v>
                </c:pt>
                <c:pt idx="1492">
                  <c:v>1102.8119999999999</c:v>
                </c:pt>
                <c:pt idx="1493">
                  <c:v>1103.1690000000001</c:v>
                </c:pt>
                <c:pt idx="1494">
                  <c:v>1103.96</c:v>
                </c:pt>
                <c:pt idx="1495">
                  <c:v>1104.7429999999999</c:v>
                </c:pt>
                <c:pt idx="1496">
                  <c:v>1104.1389999999999</c:v>
                </c:pt>
                <c:pt idx="1497">
                  <c:v>1106.0519999999999</c:v>
                </c:pt>
                <c:pt idx="1498">
                  <c:v>1106.0840000000001</c:v>
                </c:pt>
                <c:pt idx="1499">
                  <c:v>1106.972</c:v>
                </c:pt>
                <c:pt idx="1500">
                  <c:v>1107.7260000000001</c:v>
                </c:pt>
                <c:pt idx="1501">
                  <c:v>1107.9449999999999</c:v>
                </c:pt>
                <c:pt idx="1502">
                  <c:v>1109.191</c:v>
                </c:pt>
                <c:pt idx="1503">
                  <c:v>1110.115</c:v>
                </c:pt>
                <c:pt idx="1504">
                  <c:v>1109.7080000000001</c:v>
                </c:pt>
                <c:pt idx="1505">
                  <c:v>1111.5150000000001</c:v>
                </c:pt>
                <c:pt idx="1506">
                  <c:v>1111.8910000000001</c:v>
                </c:pt>
                <c:pt idx="1507">
                  <c:v>1112.3499999999999</c:v>
                </c:pt>
                <c:pt idx="1508">
                  <c:v>1111.067</c:v>
                </c:pt>
                <c:pt idx="1509">
                  <c:v>1112.7249999999999</c:v>
                </c:pt>
                <c:pt idx="1510">
                  <c:v>1112.5119999999999</c:v>
                </c:pt>
                <c:pt idx="1511">
                  <c:v>1113.7349999999999</c:v>
                </c:pt>
                <c:pt idx="1512">
                  <c:v>1115.414</c:v>
                </c:pt>
                <c:pt idx="1513">
                  <c:v>1115.0640000000001</c:v>
                </c:pt>
                <c:pt idx="1514">
                  <c:v>1115.9469999999999</c:v>
                </c:pt>
                <c:pt idx="1515">
                  <c:v>1117.5319999999999</c:v>
                </c:pt>
                <c:pt idx="1516">
                  <c:v>1117.123</c:v>
                </c:pt>
                <c:pt idx="1517">
                  <c:v>1117.7950000000001</c:v>
                </c:pt>
                <c:pt idx="1518">
                  <c:v>1118.5170000000001</c:v>
                </c:pt>
                <c:pt idx="1519">
                  <c:v>1119.2339999999999</c:v>
                </c:pt>
                <c:pt idx="1520">
                  <c:v>1120.8019999999999</c:v>
                </c:pt>
                <c:pt idx="1521">
                  <c:v>1119.9929999999999</c:v>
                </c:pt>
                <c:pt idx="1522">
                  <c:v>1120.6869999999999</c:v>
                </c:pt>
                <c:pt idx="1523">
                  <c:v>1122.5450000000001</c:v>
                </c:pt>
                <c:pt idx="1524">
                  <c:v>1122.0260000000001</c:v>
                </c:pt>
                <c:pt idx="1525">
                  <c:v>1122.748</c:v>
                </c:pt>
                <c:pt idx="1526">
                  <c:v>1123.3810000000001</c:v>
                </c:pt>
                <c:pt idx="1527">
                  <c:v>1124.17</c:v>
                </c:pt>
                <c:pt idx="1528">
                  <c:v>1124.434</c:v>
                </c:pt>
                <c:pt idx="1529">
                  <c:v>1125.963</c:v>
                </c:pt>
                <c:pt idx="1530">
                  <c:v>1125.4190000000001</c:v>
                </c:pt>
                <c:pt idx="1531">
                  <c:v>1124.5940000000001</c:v>
                </c:pt>
                <c:pt idx="1532">
                  <c:v>1127.0930000000001</c:v>
                </c:pt>
                <c:pt idx="1533">
                  <c:v>1127.44</c:v>
                </c:pt>
                <c:pt idx="1534">
                  <c:v>1128.0920000000001</c:v>
                </c:pt>
                <c:pt idx="1535">
                  <c:v>1128.0650000000001</c:v>
                </c:pt>
                <c:pt idx="1536">
                  <c:v>1129.6759999999999</c:v>
                </c:pt>
                <c:pt idx="1537">
                  <c:v>1129.308</c:v>
                </c:pt>
                <c:pt idx="1538">
                  <c:v>1130.1469999999999</c:v>
                </c:pt>
                <c:pt idx="1539">
                  <c:v>1130.664</c:v>
                </c:pt>
                <c:pt idx="1540">
                  <c:v>1131.396</c:v>
                </c:pt>
                <c:pt idx="1541">
                  <c:v>1131.4100000000001</c:v>
                </c:pt>
                <c:pt idx="1542">
                  <c:v>1132.6379999999999</c:v>
                </c:pt>
                <c:pt idx="1543">
                  <c:v>1132.5840000000001</c:v>
                </c:pt>
                <c:pt idx="1544">
                  <c:v>1132.8040000000001</c:v>
                </c:pt>
                <c:pt idx="1545">
                  <c:v>1133.4449999999999</c:v>
                </c:pt>
                <c:pt idx="1546">
                  <c:v>1134.4079999999999</c:v>
                </c:pt>
                <c:pt idx="1547">
                  <c:v>1134.7940000000001</c:v>
                </c:pt>
                <c:pt idx="1548">
                  <c:v>1135.5350000000001</c:v>
                </c:pt>
                <c:pt idx="1549">
                  <c:v>1137.2429999999999</c:v>
                </c:pt>
                <c:pt idx="1550">
                  <c:v>1135.827</c:v>
                </c:pt>
                <c:pt idx="1551">
                  <c:v>1137.4659999999999</c:v>
                </c:pt>
                <c:pt idx="1552">
                  <c:v>1137.789</c:v>
                </c:pt>
                <c:pt idx="1553">
                  <c:v>1137.904</c:v>
                </c:pt>
                <c:pt idx="1554">
                  <c:v>1138.586</c:v>
                </c:pt>
                <c:pt idx="1555">
                  <c:v>1139.5909999999999</c:v>
                </c:pt>
                <c:pt idx="1556">
                  <c:v>1139.7560000000001</c:v>
                </c:pt>
                <c:pt idx="1557">
                  <c:v>1139.4749999999999</c:v>
                </c:pt>
                <c:pt idx="1558">
                  <c:v>1140.6030000000001</c:v>
                </c:pt>
                <c:pt idx="1559">
                  <c:v>1140.729</c:v>
                </c:pt>
                <c:pt idx="1560">
                  <c:v>1139.9449999999999</c:v>
                </c:pt>
                <c:pt idx="1561">
                  <c:v>1140.748</c:v>
                </c:pt>
                <c:pt idx="1562">
                  <c:v>1141.191</c:v>
                </c:pt>
                <c:pt idx="1563">
                  <c:v>1142.086</c:v>
                </c:pt>
                <c:pt idx="1564">
                  <c:v>1141.7049999999999</c:v>
                </c:pt>
                <c:pt idx="1565">
                  <c:v>1141.604</c:v>
                </c:pt>
                <c:pt idx="1566">
                  <c:v>1143.037</c:v>
                </c:pt>
                <c:pt idx="1567">
                  <c:v>1142.5340000000001</c:v>
                </c:pt>
                <c:pt idx="1568">
                  <c:v>1143.9090000000001</c:v>
                </c:pt>
                <c:pt idx="1569">
                  <c:v>1143.4280000000001</c:v>
                </c:pt>
                <c:pt idx="1570">
                  <c:v>1145.6400000000001</c:v>
                </c:pt>
                <c:pt idx="1571">
                  <c:v>1145.5519999999999</c:v>
                </c:pt>
                <c:pt idx="1572">
                  <c:v>1146.325</c:v>
                </c:pt>
                <c:pt idx="1573">
                  <c:v>1146.653</c:v>
                </c:pt>
                <c:pt idx="1574">
                  <c:v>1147.884</c:v>
                </c:pt>
                <c:pt idx="1575">
                  <c:v>1148.7360000000001</c:v>
                </c:pt>
                <c:pt idx="1576">
                  <c:v>1147.7329999999999</c:v>
                </c:pt>
                <c:pt idx="1577">
                  <c:v>1148.2760000000001</c:v>
                </c:pt>
                <c:pt idx="1578">
                  <c:v>1149.4110000000001</c:v>
                </c:pt>
                <c:pt idx="1579">
                  <c:v>1150.335</c:v>
                </c:pt>
                <c:pt idx="1580">
                  <c:v>1150.1959999999999</c:v>
                </c:pt>
                <c:pt idx="1581">
                  <c:v>1151.078</c:v>
                </c:pt>
                <c:pt idx="1582">
                  <c:v>1152.374</c:v>
                </c:pt>
                <c:pt idx="1583">
                  <c:v>1152.5329999999999</c:v>
                </c:pt>
                <c:pt idx="1584">
                  <c:v>1152.9659999999999</c:v>
                </c:pt>
                <c:pt idx="1585">
                  <c:v>1153.7940000000001</c:v>
                </c:pt>
                <c:pt idx="1586">
                  <c:v>1154.9449999999999</c:v>
                </c:pt>
                <c:pt idx="1587">
                  <c:v>1154.556</c:v>
                </c:pt>
                <c:pt idx="1588">
                  <c:v>1156.3710000000001</c:v>
                </c:pt>
                <c:pt idx="1589">
                  <c:v>1156.2909999999999</c:v>
                </c:pt>
                <c:pt idx="1590">
                  <c:v>1156.404</c:v>
                </c:pt>
                <c:pt idx="1591">
                  <c:v>1157.566</c:v>
                </c:pt>
                <c:pt idx="1592">
                  <c:v>1157.69</c:v>
                </c:pt>
                <c:pt idx="1593">
                  <c:v>1158.3599999999999</c:v>
                </c:pt>
                <c:pt idx="1594">
                  <c:v>1157.5719999999999</c:v>
                </c:pt>
                <c:pt idx="1595">
                  <c:v>1159.174</c:v>
                </c:pt>
                <c:pt idx="1596">
                  <c:v>1160.393</c:v>
                </c:pt>
                <c:pt idx="1597">
                  <c:v>1161.0260000000001</c:v>
                </c:pt>
                <c:pt idx="1598">
                  <c:v>1160.8699999999999</c:v>
                </c:pt>
                <c:pt idx="1599">
                  <c:v>1161.27</c:v>
                </c:pt>
                <c:pt idx="1600">
                  <c:v>1161.7149999999999</c:v>
                </c:pt>
                <c:pt idx="1601">
                  <c:v>1163.18</c:v>
                </c:pt>
                <c:pt idx="1602">
                  <c:v>1163.96</c:v>
                </c:pt>
                <c:pt idx="1603">
                  <c:v>1163.1010000000001</c:v>
                </c:pt>
                <c:pt idx="1604">
                  <c:v>1164.364</c:v>
                </c:pt>
                <c:pt idx="1605">
                  <c:v>1165.6410000000001</c:v>
                </c:pt>
                <c:pt idx="1606">
                  <c:v>1164.799</c:v>
                </c:pt>
                <c:pt idx="1607">
                  <c:v>1166.1590000000001</c:v>
                </c:pt>
                <c:pt idx="1608">
                  <c:v>1166.644</c:v>
                </c:pt>
                <c:pt idx="1609">
                  <c:v>1167.2380000000001</c:v>
                </c:pt>
                <c:pt idx="1610">
                  <c:v>1166.319</c:v>
                </c:pt>
                <c:pt idx="1611">
                  <c:v>1167.0219999999999</c:v>
                </c:pt>
                <c:pt idx="1612">
                  <c:v>1167.7729999999999</c:v>
                </c:pt>
                <c:pt idx="1613">
                  <c:v>1168.1790000000001</c:v>
                </c:pt>
                <c:pt idx="1614">
                  <c:v>1168.7149999999999</c:v>
                </c:pt>
                <c:pt idx="1615">
                  <c:v>1169.4639999999999</c:v>
                </c:pt>
                <c:pt idx="1616">
                  <c:v>1169.347</c:v>
                </c:pt>
                <c:pt idx="1617">
                  <c:v>1169.9349999999999</c:v>
                </c:pt>
                <c:pt idx="1618">
                  <c:v>1170.9459999999999</c:v>
                </c:pt>
                <c:pt idx="1619">
                  <c:v>1172.53</c:v>
                </c:pt>
                <c:pt idx="1620">
                  <c:v>1172.0740000000001</c:v>
                </c:pt>
                <c:pt idx="1621">
                  <c:v>1172.9680000000001</c:v>
                </c:pt>
                <c:pt idx="1622">
                  <c:v>1174.1210000000001</c:v>
                </c:pt>
                <c:pt idx="1623">
                  <c:v>1173.6420000000001</c:v>
                </c:pt>
                <c:pt idx="1624">
                  <c:v>1175.03</c:v>
                </c:pt>
                <c:pt idx="1625">
                  <c:v>1175.3219999999999</c:v>
                </c:pt>
                <c:pt idx="1626">
                  <c:v>1175.3320000000001</c:v>
                </c:pt>
                <c:pt idx="1627">
                  <c:v>1174.5119999999999</c:v>
                </c:pt>
                <c:pt idx="1628">
                  <c:v>1175.425</c:v>
                </c:pt>
                <c:pt idx="1629">
                  <c:v>1175.713</c:v>
                </c:pt>
                <c:pt idx="1630">
                  <c:v>1177.3889999999999</c:v>
                </c:pt>
                <c:pt idx="1631">
                  <c:v>1177.0029999999999</c:v>
                </c:pt>
                <c:pt idx="1632">
                  <c:v>1177.383</c:v>
                </c:pt>
                <c:pt idx="1633">
                  <c:v>1178.3710000000001</c:v>
                </c:pt>
                <c:pt idx="1634">
                  <c:v>1178.3910000000001</c:v>
                </c:pt>
                <c:pt idx="1635">
                  <c:v>1179.124</c:v>
                </c:pt>
                <c:pt idx="1636">
                  <c:v>1179.317</c:v>
                </c:pt>
                <c:pt idx="1637">
                  <c:v>1179.4010000000001</c:v>
                </c:pt>
                <c:pt idx="1638">
                  <c:v>1179.8440000000001</c:v>
                </c:pt>
                <c:pt idx="1639">
                  <c:v>1179.7539999999999</c:v>
                </c:pt>
                <c:pt idx="1640">
                  <c:v>1179.6780000000001</c:v>
                </c:pt>
                <c:pt idx="1641">
                  <c:v>1179.56</c:v>
                </c:pt>
                <c:pt idx="1642">
                  <c:v>1180.664</c:v>
                </c:pt>
                <c:pt idx="1643">
                  <c:v>1181.5719999999999</c:v>
                </c:pt>
                <c:pt idx="1644">
                  <c:v>1181.3599999999999</c:v>
                </c:pt>
                <c:pt idx="1645">
                  <c:v>1182.7929999999999</c:v>
                </c:pt>
                <c:pt idx="1646">
                  <c:v>1183.0940000000001</c:v>
                </c:pt>
                <c:pt idx="1647">
                  <c:v>1183.2049999999999</c:v>
                </c:pt>
                <c:pt idx="1648">
                  <c:v>1183.886</c:v>
                </c:pt>
                <c:pt idx="1649">
                  <c:v>1184.03</c:v>
                </c:pt>
                <c:pt idx="1650">
                  <c:v>1183.7550000000001</c:v>
                </c:pt>
                <c:pt idx="1651">
                  <c:v>1185.0530000000001</c:v>
                </c:pt>
                <c:pt idx="1652">
                  <c:v>1186.3219999999999</c:v>
                </c:pt>
                <c:pt idx="1653">
                  <c:v>1186.2180000000001</c:v>
                </c:pt>
                <c:pt idx="1654">
                  <c:v>1187.317</c:v>
                </c:pt>
                <c:pt idx="1655">
                  <c:v>1187.5229999999999</c:v>
                </c:pt>
                <c:pt idx="1656">
                  <c:v>1188.1479999999999</c:v>
                </c:pt>
                <c:pt idx="1657">
                  <c:v>1189.104</c:v>
                </c:pt>
                <c:pt idx="1658">
                  <c:v>1189.2940000000001</c:v>
                </c:pt>
                <c:pt idx="1659">
                  <c:v>1188.6089999999999</c:v>
                </c:pt>
                <c:pt idx="1660">
                  <c:v>1189.2249999999999</c:v>
                </c:pt>
                <c:pt idx="1661">
                  <c:v>1190.606</c:v>
                </c:pt>
                <c:pt idx="1662">
                  <c:v>1190.682</c:v>
                </c:pt>
                <c:pt idx="1663">
                  <c:v>1190.5820000000001</c:v>
                </c:pt>
                <c:pt idx="1664">
                  <c:v>1190.989</c:v>
                </c:pt>
                <c:pt idx="1665">
                  <c:v>1192.0540000000001</c:v>
                </c:pt>
                <c:pt idx="1666">
                  <c:v>1192.7439999999999</c:v>
                </c:pt>
                <c:pt idx="1667">
                  <c:v>1193.595</c:v>
                </c:pt>
                <c:pt idx="1668">
                  <c:v>1193.876</c:v>
                </c:pt>
                <c:pt idx="1669">
                  <c:v>1194.4549999999999</c:v>
                </c:pt>
                <c:pt idx="1670">
                  <c:v>1194.694</c:v>
                </c:pt>
                <c:pt idx="1671">
                  <c:v>1195.7139999999999</c:v>
                </c:pt>
                <c:pt idx="1672">
                  <c:v>1194.8620000000001</c:v>
                </c:pt>
                <c:pt idx="1673">
                  <c:v>1195.3109999999999</c:v>
                </c:pt>
                <c:pt idx="1674">
                  <c:v>1195.8340000000001</c:v>
                </c:pt>
                <c:pt idx="1675">
                  <c:v>1197.105</c:v>
                </c:pt>
                <c:pt idx="1676">
                  <c:v>1197.655</c:v>
                </c:pt>
                <c:pt idx="1677">
                  <c:v>1197.5150000000001</c:v>
                </c:pt>
                <c:pt idx="1678">
                  <c:v>1198.3779999999999</c:v>
                </c:pt>
                <c:pt idx="1679">
                  <c:v>1198.7260000000001</c:v>
                </c:pt>
                <c:pt idx="1680">
                  <c:v>1199.096</c:v>
                </c:pt>
                <c:pt idx="1681">
                  <c:v>1199.127</c:v>
                </c:pt>
                <c:pt idx="1682">
                  <c:v>1201.0740000000001</c:v>
                </c:pt>
                <c:pt idx="1683">
                  <c:v>1201.27</c:v>
                </c:pt>
                <c:pt idx="1684">
                  <c:v>1201.3979999999999</c:v>
                </c:pt>
                <c:pt idx="1685">
                  <c:v>1203.096</c:v>
                </c:pt>
                <c:pt idx="1686">
                  <c:v>1203.7249999999999</c:v>
                </c:pt>
                <c:pt idx="1687">
                  <c:v>1203.4760000000001</c:v>
                </c:pt>
                <c:pt idx="1688">
                  <c:v>1205.1310000000001</c:v>
                </c:pt>
                <c:pt idx="1689">
                  <c:v>1204.8920000000001</c:v>
                </c:pt>
                <c:pt idx="1690">
                  <c:v>1204.5309999999999</c:v>
                </c:pt>
                <c:pt idx="1691">
                  <c:v>1205.7719999999999</c:v>
                </c:pt>
                <c:pt idx="1692">
                  <c:v>1205.99</c:v>
                </c:pt>
                <c:pt idx="1693">
                  <c:v>1206.586</c:v>
                </c:pt>
                <c:pt idx="1694">
                  <c:v>1206.9059999999999</c:v>
                </c:pt>
                <c:pt idx="1695">
                  <c:v>1207.943</c:v>
                </c:pt>
                <c:pt idx="1696">
                  <c:v>1207.0160000000001</c:v>
                </c:pt>
                <c:pt idx="1697">
                  <c:v>1207.8699999999999</c:v>
                </c:pt>
                <c:pt idx="1698">
                  <c:v>1208.2090000000001</c:v>
                </c:pt>
                <c:pt idx="1699">
                  <c:v>1207.6690000000001</c:v>
                </c:pt>
                <c:pt idx="1700">
                  <c:v>1209.528</c:v>
                </c:pt>
                <c:pt idx="1701">
                  <c:v>1209.971</c:v>
                </c:pt>
                <c:pt idx="1702">
                  <c:v>1210.0309999999999</c:v>
                </c:pt>
                <c:pt idx="1703">
                  <c:v>1210.5309999999999</c:v>
                </c:pt>
                <c:pt idx="1704">
                  <c:v>1210.595</c:v>
                </c:pt>
                <c:pt idx="1705">
                  <c:v>1211.4639999999999</c:v>
                </c:pt>
                <c:pt idx="1706">
                  <c:v>1212.2850000000001</c:v>
                </c:pt>
                <c:pt idx="1707">
                  <c:v>1211.903</c:v>
                </c:pt>
                <c:pt idx="1708">
                  <c:v>1212.771</c:v>
                </c:pt>
                <c:pt idx="1709">
                  <c:v>1213.5170000000001</c:v>
                </c:pt>
                <c:pt idx="1710">
                  <c:v>1213.81</c:v>
                </c:pt>
                <c:pt idx="1711">
                  <c:v>1214.2349999999999</c:v>
                </c:pt>
                <c:pt idx="1712">
                  <c:v>1215.1099999999999</c:v>
                </c:pt>
                <c:pt idx="1713">
                  <c:v>1215.5039999999999</c:v>
                </c:pt>
                <c:pt idx="1714">
                  <c:v>1214.913</c:v>
                </c:pt>
                <c:pt idx="1715">
                  <c:v>1215.2439999999999</c:v>
                </c:pt>
                <c:pt idx="1716">
                  <c:v>1217.1120000000001</c:v>
                </c:pt>
                <c:pt idx="1717">
                  <c:v>1217.2449999999999</c:v>
                </c:pt>
                <c:pt idx="1718">
                  <c:v>1217.415</c:v>
                </c:pt>
                <c:pt idx="1719">
                  <c:v>1217.9670000000001</c:v>
                </c:pt>
                <c:pt idx="1720">
                  <c:v>1219.0440000000001</c:v>
                </c:pt>
                <c:pt idx="1721">
                  <c:v>1220.001</c:v>
                </c:pt>
                <c:pt idx="1722">
                  <c:v>1220.1300000000001</c:v>
                </c:pt>
                <c:pt idx="1723">
                  <c:v>1220.367</c:v>
                </c:pt>
                <c:pt idx="1724">
                  <c:v>1221.412</c:v>
                </c:pt>
                <c:pt idx="1725">
                  <c:v>1221.7170000000001</c:v>
                </c:pt>
                <c:pt idx="1726">
                  <c:v>1220.9490000000001</c:v>
                </c:pt>
                <c:pt idx="1727">
                  <c:v>1222.3699999999999</c:v>
                </c:pt>
                <c:pt idx="1728">
                  <c:v>1223.422</c:v>
                </c:pt>
                <c:pt idx="1729">
                  <c:v>1223.8420000000001</c:v>
                </c:pt>
                <c:pt idx="1730">
                  <c:v>1223.9690000000001</c:v>
                </c:pt>
                <c:pt idx="1731">
                  <c:v>1225.1659999999999</c:v>
                </c:pt>
                <c:pt idx="1732">
                  <c:v>1225.0830000000001</c:v>
                </c:pt>
                <c:pt idx="1733">
                  <c:v>1226.53</c:v>
                </c:pt>
                <c:pt idx="1734">
                  <c:v>1226.7260000000001</c:v>
                </c:pt>
                <c:pt idx="1735">
                  <c:v>1226.9290000000001</c:v>
                </c:pt>
                <c:pt idx="1736">
                  <c:v>1227.4449999999999</c:v>
                </c:pt>
                <c:pt idx="1737">
                  <c:v>1228.4680000000001</c:v>
                </c:pt>
                <c:pt idx="1738">
                  <c:v>1228.7049999999999</c:v>
                </c:pt>
                <c:pt idx="1739">
                  <c:v>1229.444</c:v>
                </c:pt>
                <c:pt idx="1740">
                  <c:v>1230.0820000000001</c:v>
                </c:pt>
                <c:pt idx="1741">
                  <c:v>1229.79</c:v>
                </c:pt>
                <c:pt idx="1742">
                  <c:v>1231.1020000000001</c:v>
                </c:pt>
                <c:pt idx="1743">
                  <c:v>1231.5070000000001</c:v>
                </c:pt>
                <c:pt idx="1744">
                  <c:v>1232.6579999999999</c:v>
                </c:pt>
                <c:pt idx="1745">
                  <c:v>1233.269</c:v>
                </c:pt>
                <c:pt idx="1746">
                  <c:v>1233.3820000000001</c:v>
                </c:pt>
                <c:pt idx="1747">
                  <c:v>1235.9549999999999</c:v>
                </c:pt>
                <c:pt idx="1748">
                  <c:v>1235.5940000000001</c:v>
                </c:pt>
                <c:pt idx="1749">
                  <c:v>1234.9079999999999</c:v>
                </c:pt>
                <c:pt idx="1750">
                  <c:v>1235.135</c:v>
                </c:pt>
                <c:pt idx="1751">
                  <c:v>1236.317</c:v>
                </c:pt>
                <c:pt idx="1752">
                  <c:v>1235.8630000000001</c:v>
                </c:pt>
                <c:pt idx="1753">
                  <c:v>1237.5160000000001</c:v>
                </c:pt>
                <c:pt idx="1754">
                  <c:v>1238.6199999999999</c:v>
                </c:pt>
                <c:pt idx="1755">
                  <c:v>1239.9280000000001</c:v>
                </c:pt>
                <c:pt idx="1756">
                  <c:v>1240.499</c:v>
                </c:pt>
                <c:pt idx="1757">
                  <c:v>1241.2159999999999</c:v>
                </c:pt>
                <c:pt idx="1758">
                  <c:v>1241.336</c:v>
                </c:pt>
                <c:pt idx="1759">
                  <c:v>1243.115</c:v>
                </c:pt>
                <c:pt idx="1760">
                  <c:v>1243.8420000000001</c:v>
                </c:pt>
                <c:pt idx="1761">
                  <c:v>1243.546</c:v>
                </c:pt>
                <c:pt idx="1762">
                  <c:v>1244.345</c:v>
                </c:pt>
                <c:pt idx="1763">
                  <c:v>1244.501</c:v>
                </c:pt>
                <c:pt idx="1764">
                  <c:v>1244.192</c:v>
                </c:pt>
                <c:pt idx="1765">
                  <c:v>1245.7239999999999</c:v>
                </c:pt>
                <c:pt idx="1766">
                  <c:v>1245.8599999999999</c:v>
                </c:pt>
                <c:pt idx="1767">
                  <c:v>1246.511</c:v>
                </c:pt>
                <c:pt idx="1768">
                  <c:v>1247.9369999999999</c:v>
                </c:pt>
                <c:pt idx="1769">
                  <c:v>1247.934</c:v>
                </c:pt>
                <c:pt idx="1770">
                  <c:v>1248.7059999999999</c:v>
                </c:pt>
                <c:pt idx="1771">
                  <c:v>1249.7919999999999</c:v>
                </c:pt>
                <c:pt idx="1772">
                  <c:v>1249.5229999999999</c:v>
                </c:pt>
                <c:pt idx="1773">
                  <c:v>1250.2370000000001</c:v>
                </c:pt>
                <c:pt idx="1774">
                  <c:v>1250.92</c:v>
                </c:pt>
                <c:pt idx="1775">
                  <c:v>1251.6500000000001</c:v>
                </c:pt>
                <c:pt idx="1776">
                  <c:v>1252.117</c:v>
                </c:pt>
                <c:pt idx="1777">
                  <c:v>1253.5519999999999</c:v>
                </c:pt>
                <c:pt idx="1778">
                  <c:v>1254.1790000000001</c:v>
                </c:pt>
                <c:pt idx="1779">
                  <c:v>1254.0429999999999</c:v>
                </c:pt>
                <c:pt idx="1780">
                  <c:v>1254.5830000000001</c:v>
                </c:pt>
                <c:pt idx="1781">
                  <c:v>1255.066</c:v>
                </c:pt>
                <c:pt idx="1782">
                  <c:v>1255.914</c:v>
                </c:pt>
                <c:pt idx="1783">
                  <c:v>1256.713</c:v>
                </c:pt>
                <c:pt idx="1784">
                  <c:v>1256.9770000000001</c:v>
                </c:pt>
                <c:pt idx="1785">
                  <c:v>1257.2570000000001</c:v>
                </c:pt>
                <c:pt idx="1786">
                  <c:v>1257.3440000000001</c:v>
                </c:pt>
                <c:pt idx="1787">
                  <c:v>1258.27</c:v>
                </c:pt>
                <c:pt idx="1788">
                  <c:v>1259.8009999999999</c:v>
                </c:pt>
                <c:pt idx="1789">
                  <c:v>1260.2170000000001</c:v>
                </c:pt>
                <c:pt idx="1790">
                  <c:v>1259.105</c:v>
                </c:pt>
                <c:pt idx="1791">
                  <c:v>1258.9269999999999</c:v>
                </c:pt>
                <c:pt idx="1792">
                  <c:v>1261.1410000000001</c:v>
                </c:pt>
                <c:pt idx="1793">
                  <c:v>1261.3900000000001</c:v>
                </c:pt>
                <c:pt idx="1794">
                  <c:v>1262.105</c:v>
                </c:pt>
                <c:pt idx="1795">
                  <c:v>1261.8320000000001</c:v>
                </c:pt>
                <c:pt idx="1796">
                  <c:v>1263.2660000000001</c:v>
                </c:pt>
                <c:pt idx="1797">
                  <c:v>1264.239</c:v>
                </c:pt>
                <c:pt idx="1798">
                  <c:v>1264.1279999999999</c:v>
                </c:pt>
                <c:pt idx="1799">
                  <c:v>1264.191</c:v>
                </c:pt>
                <c:pt idx="1800">
                  <c:v>1264.202</c:v>
                </c:pt>
                <c:pt idx="1801">
                  <c:v>1264.559</c:v>
                </c:pt>
                <c:pt idx="1802">
                  <c:v>1265.2670000000001</c:v>
                </c:pt>
                <c:pt idx="1803">
                  <c:v>1266.0730000000001</c:v>
                </c:pt>
                <c:pt idx="1804">
                  <c:v>1266.8789999999999</c:v>
                </c:pt>
                <c:pt idx="1805">
                  <c:v>1267.48</c:v>
                </c:pt>
                <c:pt idx="1806">
                  <c:v>1267.9000000000001</c:v>
                </c:pt>
                <c:pt idx="1807">
                  <c:v>1268.442</c:v>
                </c:pt>
                <c:pt idx="1808">
                  <c:v>1268.7190000000001</c:v>
                </c:pt>
                <c:pt idx="1809">
                  <c:v>1268.7439999999999</c:v>
                </c:pt>
                <c:pt idx="1810">
                  <c:v>1269.6320000000001</c:v>
                </c:pt>
                <c:pt idx="1811">
                  <c:v>1269.663</c:v>
                </c:pt>
                <c:pt idx="1812">
                  <c:v>1271.2439999999999</c:v>
                </c:pt>
                <c:pt idx="1813">
                  <c:v>1270.998</c:v>
                </c:pt>
                <c:pt idx="1814">
                  <c:v>1271.433</c:v>
                </c:pt>
                <c:pt idx="1815">
                  <c:v>1272.3230000000001</c:v>
                </c:pt>
                <c:pt idx="1816">
                  <c:v>1272.7439999999999</c:v>
                </c:pt>
                <c:pt idx="1817">
                  <c:v>1274.21</c:v>
                </c:pt>
                <c:pt idx="1818">
                  <c:v>1273.9770000000001</c:v>
                </c:pt>
                <c:pt idx="1819">
                  <c:v>1275.2750000000001</c:v>
                </c:pt>
                <c:pt idx="1820">
                  <c:v>1274.355</c:v>
                </c:pt>
                <c:pt idx="1821">
                  <c:v>1276.0329999999999</c:v>
                </c:pt>
                <c:pt idx="1822">
                  <c:v>1276.9269999999999</c:v>
                </c:pt>
                <c:pt idx="1823">
                  <c:v>1276.9880000000001</c:v>
                </c:pt>
                <c:pt idx="1824">
                  <c:v>1277.9570000000001</c:v>
                </c:pt>
                <c:pt idx="1825">
                  <c:v>1278.806</c:v>
                </c:pt>
                <c:pt idx="1826">
                  <c:v>1279.395</c:v>
                </c:pt>
                <c:pt idx="1827">
                  <c:v>1278.9580000000001</c:v>
                </c:pt>
                <c:pt idx="1828">
                  <c:v>1280.105</c:v>
                </c:pt>
                <c:pt idx="1829">
                  <c:v>1279.6880000000001</c:v>
                </c:pt>
                <c:pt idx="1830">
                  <c:v>1281.55</c:v>
                </c:pt>
                <c:pt idx="1831">
                  <c:v>1280.867</c:v>
                </c:pt>
                <c:pt idx="1832">
                  <c:v>1281.923</c:v>
                </c:pt>
                <c:pt idx="1833">
                  <c:v>1282.039</c:v>
                </c:pt>
                <c:pt idx="1834">
                  <c:v>1281.922</c:v>
                </c:pt>
                <c:pt idx="1835">
                  <c:v>1283.0050000000001</c:v>
                </c:pt>
                <c:pt idx="1836">
                  <c:v>1282.972</c:v>
                </c:pt>
                <c:pt idx="1837">
                  <c:v>1283.472</c:v>
                </c:pt>
                <c:pt idx="1838">
                  <c:v>1284.308</c:v>
                </c:pt>
                <c:pt idx="1839">
                  <c:v>1284.104</c:v>
                </c:pt>
                <c:pt idx="1840">
                  <c:v>1285.2080000000001</c:v>
                </c:pt>
                <c:pt idx="1841">
                  <c:v>1285.471</c:v>
                </c:pt>
                <c:pt idx="1842">
                  <c:v>1286.348</c:v>
                </c:pt>
                <c:pt idx="1843">
                  <c:v>1286.856</c:v>
                </c:pt>
                <c:pt idx="1844">
                  <c:v>1287.3240000000001</c:v>
                </c:pt>
                <c:pt idx="1845">
                  <c:v>1287.5630000000001</c:v>
                </c:pt>
                <c:pt idx="1846">
                  <c:v>1287.529</c:v>
                </c:pt>
                <c:pt idx="1847">
                  <c:v>1288.1310000000001</c:v>
                </c:pt>
                <c:pt idx="1848">
                  <c:v>1289.587</c:v>
                </c:pt>
                <c:pt idx="1849">
                  <c:v>1289.788</c:v>
                </c:pt>
                <c:pt idx="1850">
                  <c:v>1291.133</c:v>
                </c:pt>
                <c:pt idx="1851">
                  <c:v>1290.396</c:v>
                </c:pt>
                <c:pt idx="1852">
                  <c:v>1290.6890000000001</c:v>
                </c:pt>
                <c:pt idx="1853">
                  <c:v>1292.4670000000001</c:v>
                </c:pt>
                <c:pt idx="1854">
                  <c:v>1291.2280000000001</c:v>
                </c:pt>
                <c:pt idx="1855">
                  <c:v>1292.569</c:v>
                </c:pt>
                <c:pt idx="1856">
                  <c:v>1292.646</c:v>
                </c:pt>
                <c:pt idx="1857">
                  <c:v>1293.2159999999999</c:v>
                </c:pt>
                <c:pt idx="1858">
                  <c:v>1293.1210000000001</c:v>
                </c:pt>
                <c:pt idx="1859">
                  <c:v>1293.886</c:v>
                </c:pt>
                <c:pt idx="1860">
                  <c:v>1294.5730000000001</c:v>
                </c:pt>
                <c:pt idx="1861">
                  <c:v>1294.06</c:v>
                </c:pt>
                <c:pt idx="1862">
                  <c:v>1295.17</c:v>
                </c:pt>
                <c:pt idx="1863">
                  <c:v>1295.7260000000001</c:v>
                </c:pt>
                <c:pt idx="1864">
                  <c:v>1295.42</c:v>
                </c:pt>
                <c:pt idx="1865">
                  <c:v>1296.296</c:v>
                </c:pt>
                <c:pt idx="1866">
                  <c:v>1297.451</c:v>
                </c:pt>
                <c:pt idx="1867">
                  <c:v>1296.4970000000001</c:v>
                </c:pt>
                <c:pt idx="1868">
                  <c:v>1297.519</c:v>
                </c:pt>
                <c:pt idx="1869">
                  <c:v>1297.597</c:v>
                </c:pt>
                <c:pt idx="1870">
                  <c:v>1298.3869999999999</c:v>
                </c:pt>
                <c:pt idx="1871">
                  <c:v>1298.086</c:v>
                </c:pt>
                <c:pt idx="1872">
                  <c:v>1299.0260000000001</c:v>
                </c:pt>
                <c:pt idx="1873">
                  <c:v>1299.0340000000001</c:v>
                </c:pt>
                <c:pt idx="1874">
                  <c:v>1300.347</c:v>
                </c:pt>
                <c:pt idx="1875">
                  <c:v>1299.5809999999999</c:v>
                </c:pt>
                <c:pt idx="1876">
                  <c:v>1300.633</c:v>
                </c:pt>
                <c:pt idx="1877">
                  <c:v>1301.2940000000001</c:v>
                </c:pt>
                <c:pt idx="1878">
                  <c:v>1302.6559999999999</c:v>
                </c:pt>
                <c:pt idx="1879">
                  <c:v>1302.355</c:v>
                </c:pt>
                <c:pt idx="1880">
                  <c:v>1302.2059999999999</c:v>
                </c:pt>
                <c:pt idx="1881">
                  <c:v>1303.5609999999999</c:v>
                </c:pt>
                <c:pt idx="1882">
                  <c:v>1304.298</c:v>
                </c:pt>
                <c:pt idx="1883">
                  <c:v>1304.865</c:v>
                </c:pt>
                <c:pt idx="1884">
                  <c:v>1305.1420000000001</c:v>
                </c:pt>
                <c:pt idx="1885">
                  <c:v>1304.415</c:v>
                </c:pt>
                <c:pt idx="1886">
                  <c:v>1304.5840000000001</c:v>
                </c:pt>
                <c:pt idx="1887">
                  <c:v>1305.9960000000001</c:v>
                </c:pt>
                <c:pt idx="1888">
                  <c:v>1306.6379999999999</c:v>
                </c:pt>
                <c:pt idx="1889">
                  <c:v>1306.829</c:v>
                </c:pt>
                <c:pt idx="1890">
                  <c:v>1306.1990000000001</c:v>
                </c:pt>
                <c:pt idx="1891">
                  <c:v>1307.5360000000001</c:v>
                </c:pt>
                <c:pt idx="1892">
                  <c:v>1306.6300000000001</c:v>
                </c:pt>
                <c:pt idx="1893">
                  <c:v>1309.0070000000001</c:v>
                </c:pt>
                <c:pt idx="1894">
                  <c:v>1308.154</c:v>
                </c:pt>
                <c:pt idx="1895">
                  <c:v>1309.8430000000001</c:v>
                </c:pt>
                <c:pt idx="1896">
                  <c:v>1309.443</c:v>
                </c:pt>
                <c:pt idx="1897">
                  <c:v>1310.07</c:v>
                </c:pt>
                <c:pt idx="1898">
                  <c:v>1310.4590000000001</c:v>
                </c:pt>
                <c:pt idx="1899">
                  <c:v>1310.7370000000001</c:v>
                </c:pt>
                <c:pt idx="1900">
                  <c:v>1312.002</c:v>
                </c:pt>
                <c:pt idx="1901">
                  <c:v>1312.23</c:v>
                </c:pt>
                <c:pt idx="1902">
                  <c:v>1313.4390000000001</c:v>
                </c:pt>
                <c:pt idx="1903">
                  <c:v>1312.424</c:v>
                </c:pt>
                <c:pt idx="1904">
                  <c:v>1313.6189999999999</c:v>
                </c:pt>
                <c:pt idx="1905">
                  <c:v>1314.0219999999999</c:v>
                </c:pt>
                <c:pt idx="1906">
                  <c:v>1313.4359999999999</c:v>
                </c:pt>
                <c:pt idx="1907">
                  <c:v>1314.2809999999999</c:v>
                </c:pt>
                <c:pt idx="1908">
                  <c:v>1313.598</c:v>
                </c:pt>
                <c:pt idx="1909">
                  <c:v>1315.008</c:v>
                </c:pt>
                <c:pt idx="1910">
                  <c:v>1314.5650000000001</c:v>
                </c:pt>
                <c:pt idx="1911">
                  <c:v>1315.124</c:v>
                </c:pt>
                <c:pt idx="1912">
                  <c:v>1315.998</c:v>
                </c:pt>
                <c:pt idx="1913">
                  <c:v>1316.1880000000001</c:v>
                </c:pt>
                <c:pt idx="1914">
                  <c:v>1317.1969999999999</c:v>
                </c:pt>
                <c:pt idx="1915">
                  <c:v>1317.4079999999999</c:v>
                </c:pt>
                <c:pt idx="1916">
                  <c:v>1317.7629999999999</c:v>
                </c:pt>
                <c:pt idx="1917">
                  <c:v>1318.6020000000001</c:v>
                </c:pt>
                <c:pt idx="1918">
                  <c:v>1318.742</c:v>
                </c:pt>
                <c:pt idx="1919">
                  <c:v>1320.14</c:v>
                </c:pt>
                <c:pt idx="1920">
                  <c:v>1318.6679999999999</c:v>
                </c:pt>
                <c:pt idx="1921">
                  <c:v>1320.356</c:v>
                </c:pt>
                <c:pt idx="1922">
                  <c:v>1320.3589999999999</c:v>
                </c:pt>
                <c:pt idx="1923">
                  <c:v>1320.4159999999999</c:v>
                </c:pt>
                <c:pt idx="1924">
                  <c:v>1321.047</c:v>
                </c:pt>
                <c:pt idx="1925">
                  <c:v>1321.1869999999999</c:v>
                </c:pt>
                <c:pt idx="1926">
                  <c:v>1321.8240000000001</c:v>
                </c:pt>
                <c:pt idx="1927">
                  <c:v>1321.7049999999999</c:v>
                </c:pt>
                <c:pt idx="1928">
                  <c:v>1323.0160000000001</c:v>
                </c:pt>
                <c:pt idx="1929">
                  <c:v>1321.6590000000001</c:v>
                </c:pt>
                <c:pt idx="1930">
                  <c:v>1322.9190000000001</c:v>
                </c:pt>
                <c:pt idx="1931">
                  <c:v>1323.4839999999999</c:v>
                </c:pt>
                <c:pt idx="1932">
                  <c:v>1323.7560000000001</c:v>
                </c:pt>
                <c:pt idx="1933">
                  <c:v>1324.89</c:v>
                </c:pt>
                <c:pt idx="1934">
                  <c:v>1324.99</c:v>
                </c:pt>
                <c:pt idx="1935">
                  <c:v>1325.53</c:v>
                </c:pt>
                <c:pt idx="1936">
                  <c:v>1325.5930000000001</c:v>
                </c:pt>
                <c:pt idx="1937">
                  <c:v>1326.521</c:v>
                </c:pt>
                <c:pt idx="1938">
                  <c:v>1326.36</c:v>
                </c:pt>
                <c:pt idx="1939">
                  <c:v>1327.4159999999999</c:v>
                </c:pt>
                <c:pt idx="1940">
                  <c:v>1327.155</c:v>
                </c:pt>
                <c:pt idx="1941">
                  <c:v>1327.758</c:v>
                </c:pt>
                <c:pt idx="1942">
                  <c:v>1327.279</c:v>
                </c:pt>
                <c:pt idx="1943">
                  <c:v>1328.9349999999999</c:v>
                </c:pt>
                <c:pt idx="1944">
                  <c:v>1328.9749999999999</c:v>
                </c:pt>
                <c:pt idx="1945">
                  <c:v>1329.441</c:v>
                </c:pt>
                <c:pt idx="1946">
                  <c:v>1329.5319999999999</c:v>
                </c:pt>
                <c:pt idx="1947">
                  <c:v>1330.9870000000001</c:v>
                </c:pt>
                <c:pt idx="1948">
                  <c:v>1330.86</c:v>
                </c:pt>
                <c:pt idx="1949">
                  <c:v>1331.5719999999999</c:v>
                </c:pt>
                <c:pt idx="1950">
                  <c:v>1331.836</c:v>
                </c:pt>
                <c:pt idx="1951">
                  <c:v>1331.8620000000001</c:v>
                </c:pt>
                <c:pt idx="1952">
                  <c:v>1331.9480000000001</c:v>
                </c:pt>
                <c:pt idx="1953">
                  <c:v>1332.39</c:v>
                </c:pt>
                <c:pt idx="1954">
                  <c:v>1332.6880000000001</c:v>
                </c:pt>
                <c:pt idx="1955">
                  <c:v>1333.1790000000001</c:v>
                </c:pt>
                <c:pt idx="1956">
                  <c:v>1334.1120000000001</c:v>
                </c:pt>
                <c:pt idx="1957">
                  <c:v>1333.8030000000001</c:v>
                </c:pt>
                <c:pt idx="1958">
                  <c:v>1334.682</c:v>
                </c:pt>
                <c:pt idx="1959">
                  <c:v>1335.133</c:v>
                </c:pt>
                <c:pt idx="1960">
                  <c:v>1336.201</c:v>
                </c:pt>
                <c:pt idx="1961">
                  <c:v>1336.9970000000001</c:v>
                </c:pt>
                <c:pt idx="1962">
                  <c:v>1337.539</c:v>
                </c:pt>
                <c:pt idx="1963">
                  <c:v>1337.2429999999999</c:v>
                </c:pt>
                <c:pt idx="1964">
                  <c:v>1337.826</c:v>
                </c:pt>
                <c:pt idx="1965">
                  <c:v>1338.4939999999999</c:v>
                </c:pt>
                <c:pt idx="1966">
                  <c:v>1338.5540000000001</c:v>
                </c:pt>
                <c:pt idx="1967">
                  <c:v>1340.0229999999999</c:v>
                </c:pt>
                <c:pt idx="1968">
                  <c:v>1341.097</c:v>
                </c:pt>
                <c:pt idx="1969">
                  <c:v>1340.3689999999999</c:v>
                </c:pt>
                <c:pt idx="1970">
                  <c:v>1340.7570000000001</c:v>
                </c:pt>
                <c:pt idx="1971">
                  <c:v>1341.3710000000001</c:v>
                </c:pt>
                <c:pt idx="1972">
                  <c:v>1341.4860000000001</c:v>
                </c:pt>
                <c:pt idx="1973">
                  <c:v>1341.5889999999999</c:v>
                </c:pt>
                <c:pt idx="1974">
                  <c:v>1342.701</c:v>
                </c:pt>
                <c:pt idx="1975">
                  <c:v>1343.912</c:v>
                </c:pt>
                <c:pt idx="1976">
                  <c:v>1343.55</c:v>
                </c:pt>
                <c:pt idx="1977">
                  <c:v>1343.296</c:v>
                </c:pt>
                <c:pt idx="1978">
                  <c:v>1343.99</c:v>
                </c:pt>
                <c:pt idx="1979">
                  <c:v>1345.03</c:v>
                </c:pt>
                <c:pt idx="1980">
                  <c:v>1345.7719999999999</c:v>
                </c:pt>
                <c:pt idx="1981">
                  <c:v>1346.6389999999999</c:v>
                </c:pt>
                <c:pt idx="1982">
                  <c:v>1345.8610000000001</c:v>
                </c:pt>
                <c:pt idx="1983">
                  <c:v>1346.8140000000001</c:v>
                </c:pt>
                <c:pt idx="1984">
                  <c:v>1347.557</c:v>
                </c:pt>
                <c:pt idx="1985">
                  <c:v>1347.1790000000001</c:v>
                </c:pt>
                <c:pt idx="1986">
                  <c:v>1347.6110000000001</c:v>
                </c:pt>
                <c:pt idx="1987">
                  <c:v>1348.9069999999999</c:v>
                </c:pt>
                <c:pt idx="1988">
                  <c:v>1349.231</c:v>
                </c:pt>
                <c:pt idx="1989">
                  <c:v>1349.0940000000001</c:v>
                </c:pt>
                <c:pt idx="1990">
                  <c:v>1350.624</c:v>
                </c:pt>
                <c:pt idx="1991">
                  <c:v>1349.9649999999999</c:v>
                </c:pt>
                <c:pt idx="1992">
                  <c:v>1350.74</c:v>
                </c:pt>
                <c:pt idx="1993">
                  <c:v>1351.174</c:v>
                </c:pt>
                <c:pt idx="1994">
                  <c:v>1352.6610000000001</c:v>
                </c:pt>
                <c:pt idx="1995">
                  <c:v>1351.95</c:v>
                </c:pt>
                <c:pt idx="1996">
                  <c:v>1352.3</c:v>
                </c:pt>
                <c:pt idx="1997">
                  <c:v>1352.3710000000001</c:v>
                </c:pt>
                <c:pt idx="1998">
                  <c:v>1352.742</c:v>
                </c:pt>
                <c:pt idx="1999">
                  <c:v>1353.8040000000001</c:v>
                </c:pt>
                <c:pt idx="2000">
                  <c:v>1353.893</c:v>
                </c:pt>
                <c:pt idx="2001">
                  <c:v>1354.2329999999999</c:v>
                </c:pt>
                <c:pt idx="2002">
                  <c:v>1354.271</c:v>
                </c:pt>
                <c:pt idx="2003">
                  <c:v>1355.384</c:v>
                </c:pt>
                <c:pt idx="2004">
                  <c:v>1355.212</c:v>
                </c:pt>
                <c:pt idx="2005">
                  <c:v>1356.694</c:v>
                </c:pt>
                <c:pt idx="2006">
                  <c:v>1356.1659999999999</c:v>
                </c:pt>
                <c:pt idx="2007">
                  <c:v>1357.1220000000001</c:v>
                </c:pt>
                <c:pt idx="2008">
                  <c:v>1357.2639999999999</c:v>
                </c:pt>
                <c:pt idx="2009">
                  <c:v>1358.1790000000001</c:v>
                </c:pt>
                <c:pt idx="2010">
                  <c:v>1357.682</c:v>
                </c:pt>
                <c:pt idx="2011">
                  <c:v>1357.7190000000001</c:v>
                </c:pt>
                <c:pt idx="2012">
                  <c:v>1359.277</c:v>
                </c:pt>
                <c:pt idx="2013">
                  <c:v>1359.6679999999999</c:v>
                </c:pt>
                <c:pt idx="2014">
                  <c:v>1359.8630000000001</c:v>
                </c:pt>
                <c:pt idx="2015">
                  <c:v>1360.259</c:v>
                </c:pt>
                <c:pt idx="2016">
                  <c:v>1360.9059999999999</c:v>
                </c:pt>
                <c:pt idx="2017">
                  <c:v>1361.923</c:v>
                </c:pt>
                <c:pt idx="2018">
                  <c:v>1362.0509999999999</c:v>
                </c:pt>
                <c:pt idx="2019">
                  <c:v>1362.1859999999999</c:v>
                </c:pt>
                <c:pt idx="2020">
                  <c:v>1362.999</c:v>
                </c:pt>
                <c:pt idx="2021">
                  <c:v>1362.58</c:v>
                </c:pt>
                <c:pt idx="2022">
                  <c:v>1363.28</c:v>
                </c:pt>
                <c:pt idx="2023">
                  <c:v>1363.2560000000001</c:v>
                </c:pt>
                <c:pt idx="2024">
                  <c:v>1364.5889999999999</c:v>
                </c:pt>
                <c:pt idx="2025">
                  <c:v>1365.2909999999999</c:v>
                </c:pt>
                <c:pt idx="2026">
                  <c:v>1366.174</c:v>
                </c:pt>
                <c:pt idx="2027">
                  <c:v>1366.492</c:v>
                </c:pt>
                <c:pt idx="2028">
                  <c:v>1366.4760000000001</c:v>
                </c:pt>
                <c:pt idx="2029">
                  <c:v>1368.722</c:v>
                </c:pt>
                <c:pt idx="2030">
                  <c:v>1367.212</c:v>
                </c:pt>
                <c:pt idx="2031">
                  <c:v>1367.856</c:v>
                </c:pt>
                <c:pt idx="2032">
                  <c:v>1368.9949999999999</c:v>
                </c:pt>
                <c:pt idx="2033">
                  <c:v>1369.5129999999999</c:v>
                </c:pt>
                <c:pt idx="2034">
                  <c:v>1369.57</c:v>
                </c:pt>
                <c:pt idx="2035">
                  <c:v>1370.4659999999999</c:v>
                </c:pt>
                <c:pt idx="2036">
                  <c:v>1370.492</c:v>
                </c:pt>
                <c:pt idx="2037">
                  <c:v>1371.222</c:v>
                </c:pt>
                <c:pt idx="2038">
                  <c:v>1372.2080000000001</c:v>
                </c:pt>
                <c:pt idx="2039">
                  <c:v>1373.7180000000001</c:v>
                </c:pt>
                <c:pt idx="2040">
                  <c:v>1374.0509999999999</c:v>
                </c:pt>
                <c:pt idx="2041">
                  <c:v>1373.482</c:v>
                </c:pt>
                <c:pt idx="2042">
                  <c:v>1374.0930000000001</c:v>
                </c:pt>
                <c:pt idx="2043">
                  <c:v>1374.5619999999999</c:v>
                </c:pt>
                <c:pt idx="2044">
                  <c:v>1374.9280000000001</c:v>
                </c:pt>
                <c:pt idx="2045">
                  <c:v>1375.404</c:v>
                </c:pt>
                <c:pt idx="2046">
                  <c:v>1375.6669999999999</c:v>
                </c:pt>
                <c:pt idx="2047">
                  <c:v>1375.85</c:v>
                </c:pt>
                <c:pt idx="2048">
                  <c:v>1376.9179999999999</c:v>
                </c:pt>
                <c:pt idx="2049">
                  <c:v>1376.702</c:v>
                </c:pt>
                <c:pt idx="2050">
                  <c:v>1376.9659999999999</c:v>
                </c:pt>
                <c:pt idx="2051">
                  <c:v>1377.806</c:v>
                </c:pt>
                <c:pt idx="2052">
                  <c:v>1378.4690000000001</c:v>
                </c:pt>
                <c:pt idx="2053">
                  <c:v>1379.828</c:v>
                </c:pt>
                <c:pt idx="2054">
                  <c:v>1380.2180000000001</c:v>
                </c:pt>
                <c:pt idx="2055">
                  <c:v>1379.7809999999999</c:v>
                </c:pt>
                <c:pt idx="2056">
                  <c:v>1381.046</c:v>
                </c:pt>
                <c:pt idx="2057">
                  <c:v>1380.9380000000001</c:v>
                </c:pt>
                <c:pt idx="2058">
                  <c:v>1381.731</c:v>
                </c:pt>
                <c:pt idx="2059">
                  <c:v>1381.807</c:v>
                </c:pt>
                <c:pt idx="2060">
                  <c:v>1384.0360000000001</c:v>
                </c:pt>
                <c:pt idx="2061">
                  <c:v>1383.4010000000001</c:v>
                </c:pt>
                <c:pt idx="2062">
                  <c:v>1384.019</c:v>
                </c:pt>
                <c:pt idx="2063">
                  <c:v>1384.65</c:v>
                </c:pt>
                <c:pt idx="2064">
                  <c:v>1384.9749999999999</c:v>
                </c:pt>
                <c:pt idx="2065">
                  <c:v>1386.01</c:v>
                </c:pt>
                <c:pt idx="2066">
                  <c:v>1385.604</c:v>
                </c:pt>
                <c:pt idx="2067">
                  <c:v>1386.6990000000001</c:v>
                </c:pt>
                <c:pt idx="2068">
                  <c:v>1385.9639999999999</c:v>
                </c:pt>
                <c:pt idx="2069">
                  <c:v>1386.48</c:v>
                </c:pt>
                <c:pt idx="2070">
                  <c:v>1386.346</c:v>
                </c:pt>
                <c:pt idx="2071">
                  <c:v>1387.9870000000001</c:v>
                </c:pt>
                <c:pt idx="2072">
                  <c:v>1388.7529999999999</c:v>
                </c:pt>
                <c:pt idx="2073">
                  <c:v>1389.6980000000001</c:v>
                </c:pt>
                <c:pt idx="2074">
                  <c:v>1390.3489999999999</c:v>
                </c:pt>
                <c:pt idx="2075">
                  <c:v>1389.807</c:v>
                </c:pt>
                <c:pt idx="2076">
                  <c:v>1390.874</c:v>
                </c:pt>
                <c:pt idx="2077">
                  <c:v>1391.1469999999999</c:v>
                </c:pt>
                <c:pt idx="2078">
                  <c:v>1390.731</c:v>
                </c:pt>
                <c:pt idx="2079">
                  <c:v>1392.1559999999999</c:v>
                </c:pt>
                <c:pt idx="2080">
                  <c:v>1392.4179999999999</c:v>
                </c:pt>
                <c:pt idx="2081">
                  <c:v>1392.2249999999999</c:v>
                </c:pt>
                <c:pt idx="2082">
                  <c:v>1392.595</c:v>
                </c:pt>
                <c:pt idx="2083">
                  <c:v>1394.135</c:v>
                </c:pt>
                <c:pt idx="2084">
                  <c:v>1394.2059999999999</c:v>
                </c:pt>
                <c:pt idx="2085">
                  <c:v>1395.251</c:v>
                </c:pt>
                <c:pt idx="2086">
                  <c:v>1395.6679999999999</c:v>
                </c:pt>
                <c:pt idx="2087">
                  <c:v>1396.1089999999999</c:v>
                </c:pt>
                <c:pt idx="2088">
                  <c:v>1396.607</c:v>
                </c:pt>
                <c:pt idx="2089">
                  <c:v>1396.202</c:v>
                </c:pt>
                <c:pt idx="2090">
                  <c:v>1397.6379999999999</c:v>
                </c:pt>
                <c:pt idx="2091">
                  <c:v>1397.1310000000001</c:v>
                </c:pt>
                <c:pt idx="2092">
                  <c:v>1398.52</c:v>
                </c:pt>
                <c:pt idx="2093">
                  <c:v>1398.558</c:v>
                </c:pt>
                <c:pt idx="2094">
                  <c:v>1399.1769999999999</c:v>
                </c:pt>
                <c:pt idx="2095">
                  <c:v>1399.4369999999999</c:v>
                </c:pt>
                <c:pt idx="2096">
                  <c:v>1401.24</c:v>
                </c:pt>
                <c:pt idx="2097">
                  <c:v>1400.675</c:v>
                </c:pt>
                <c:pt idx="2098">
                  <c:v>1401.7829999999999</c:v>
                </c:pt>
                <c:pt idx="2099">
                  <c:v>1402.56</c:v>
                </c:pt>
                <c:pt idx="2100">
                  <c:v>1402.479</c:v>
                </c:pt>
                <c:pt idx="2101">
                  <c:v>1402.943</c:v>
                </c:pt>
                <c:pt idx="2102">
                  <c:v>1403.2170000000001</c:v>
                </c:pt>
                <c:pt idx="2103">
                  <c:v>1403.848</c:v>
                </c:pt>
                <c:pt idx="2104">
                  <c:v>1404.52</c:v>
                </c:pt>
                <c:pt idx="2105">
                  <c:v>1404.441</c:v>
                </c:pt>
                <c:pt idx="2106">
                  <c:v>1404.87</c:v>
                </c:pt>
                <c:pt idx="2107">
                  <c:v>1405.3710000000001</c:v>
                </c:pt>
                <c:pt idx="2108">
                  <c:v>1406.135</c:v>
                </c:pt>
                <c:pt idx="2109">
                  <c:v>1406.27</c:v>
                </c:pt>
                <c:pt idx="2110">
                  <c:v>1406.9939999999999</c:v>
                </c:pt>
                <c:pt idx="2111">
                  <c:v>1407.356</c:v>
                </c:pt>
                <c:pt idx="2112">
                  <c:v>1407.6010000000001</c:v>
                </c:pt>
                <c:pt idx="2113">
                  <c:v>1408.5429999999999</c:v>
                </c:pt>
                <c:pt idx="2114">
                  <c:v>1408.06</c:v>
                </c:pt>
                <c:pt idx="2115">
                  <c:v>1409.0530000000001</c:v>
                </c:pt>
                <c:pt idx="2116">
                  <c:v>1409.7090000000001</c:v>
                </c:pt>
                <c:pt idx="2117">
                  <c:v>1410.403</c:v>
                </c:pt>
                <c:pt idx="2118">
                  <c:v>1410.1389999999999</c:v>
                </c:pt>
                <c:pt idx="2119">
                  <c:v>1410.3240000000001</c:v>
                </c:pt>
                <c:pt idx="2120">
                  <c:v>1411.5239999999999</c:v>
                </c:pt>
                <c:pt idx="2121">
                  <c:v>1412.5440000000001</c:v>
                </c:pt>
                <c:pt idx="2122">
                  <c:v>1411.5830000000001</c:v>
                </c:pt>
                <c:pt idx="2123">
                  <c:v>1412.59</c:v>
                </c:pt>
                <c:pt idx="2124">
                  <c:v>1412.93</c:v>
                </c:pt>
                <c:pt idx="2125">
                  <c:v>1413.521</c:v>
                </c:pt>
                <c:pt idx="2126">
                  <c:v>1414.1</c:v>
                </c:pt>
                <c:pt idx="2127">
                  <c:v>1414.3889999999999</c:v>
                </c:pt>
                <c:pt idx="2128">
                  <c:v>1414.2570000000001</c:v>
                </c:pt>
                <c:pt idx="2129">
                  <c:v>1415.702</c:v>
                </c:pt>
                <c:pt idx="2130">
                  <c:v>1415.739</c:v>
                </c:pt>
                <c:pt idx="2131">
                  <c:v>1415.424</c:v>
                </c:pt>
                <c:pt idx="2132">
                  <c:v>1416.8869999999999</c:v>
                </c:pt>
                <c:pt idx="2133">
                  <c:v>1417.847</c:v>
                </c:pt>
                <c:pt idx="2134">
                  <c:v>1418.115</c:v>
                </c:pt>
                <c:pt idx="2135">
                  <c:v>1419.124</c:v>
                </c:pt>
                <c:pt idx="2136">
                  <c:v>1419.396</c:v>
                </c:pt>
                <c:pt idx="2137">
                  <c:v>1419.645</c:v>
                </c:pt>
                <c:pt idx="2138">
                  <c:v>1420.51</c:v>
                </c:pt>
                <c:pt idx="2139">
                  <c:v>1420.383</c:v>
                </c:pt>
                <c:pt idx="2140">
                  <c:v>1419.2719999999999</c:v>
                </c:pt>
                <c:pt idx="2141">
                  <c:v>1420.4949999999999</c:v>
                </c:pt>
                <c:pt idx="2142">
                  <c:v>1420.25</c:v>
                </c:pt>
                <c:pt idx="2143">
                  <c:v>1420.4659999999999</c:v>
                </c:pt>
                <c:pt idx="2144">
                  <c:v>1420.44</c:v>
                </c:pt>
                <c:pt idx="2145">
                  <c:v>1421.508</c:v>
                </c:pt>
                <c:pt idx="2146">
                  <c:v>1422.797</c:v>
                </c:pt>
                <c:pt idx="2147">
                  <c:v>1422.2439999999999</c:v>
                </c:pt>
                <c:pt idx="2148">
                  <c:v>1423.511</c:v>
                </c:pt>
                <c:pt idx="2149">
                  <c:v>1423.789</c:v>
                </c:pt>
                <c:pt idx="2150">
                  <c:v>1424.16</c:v>
                </c:pt>
                <c:pt idx="2151">
                  <c:v>1424.489</c:v>
                </c:pt>
                <c:pt idx="2152">
                  <c:v>1423.1949999999999</c:v>
                </c:pt>
                <c:pt idx="2153">
                  <c:v>1425.194</c:v>
                </c:pt>
                <c:pt idx="2154">
                  <c:v>1424.992</c:v>
                </c:pt>
                <c:pt idx="2155">
                  <c:v>1425.1410000000001</c:v>
                </c:pt>
                <c:pt idx="2156">
                  <c:v>1426.44</c:v>
                </c:pt>
                <c:pt idx="2157">
                  <c:v>1426.3420000000001</c:v>
                </c:pt>
                <c:pt idx="2158">
                  <c:v>1427.12</c:v>
                </c:pt>
                <c:pt idx="2159">
                  <c:v>1427.61</c:v>
                </c:pt>
                <c:pt idx="2160">
                  <c:v>1427.702</c:v>
                </c:pt>
                <c:pt idx="2161">
                  <c:v>1428.144</c:v>
                </c:pt>
                <c:pt idx="2162">
                  <c:v>1427.761</c:v>
                </c:pt>
                <c:pt idx="2163">
                  <c:v>1428.68</c:v>
                </c:pt>
                <c:pt idx="2164">
                  <c:v>1429.008</c:v>
                </c:pt>
                <c:pt idx="2165">
                  <c:v>1430.134</c:v>
                </c:pt>
                <c:pt idx="2166">
                  <c:v>1429.886</c:v>
                </c:pt>
                <c:pt idx="2167">
                  <c:v>1430.1110000000001</c:v>
                </c:pt>
                <c:pt idx="2168">
                  <c:v>1430.23</c:v>
                </c:pt>
                <c:pt idx="2169">
                  <c:v>1431.8009999999999</c:v>
                </c:pt>
                <c:pt idx="2170">
                  <c:v>1431.7049999999999</c:v>
                </c:pt>
                <c:pt idx="2171">
                  <c:v>1432.2470000000001</c:v>
                </c:pt>
                <c:pt idx="2172">
                  <c:v>1432.84</c:v>
                </c:pt>
                <c:pt idx="2173">
                  <c:v>1432.8679999999999</c:v>
                </c:pt>
                <c:pt idx="2174">
                  <c:v>1433.847</c:v>
                </c:pt>
                <c:pt idx="2175">
                  <c:v>1432.7729999999999</c:v>
                </c:pt>
                <c:pt idx="2176">
                  <c:v>1434.605</c:v>
                </c:pt>
                <c:pt idx="2177">
                  <c:v>1434.299</c:v>
                </c:pt>
                <c:pt idx="2178">
                  <c:v>1434.1010000000001</c:v>
                </c:pt>
                <c:pt idx="2179">
                  <c:v>1436.117</c:v>
                </c:pt>
                <c:pt idx="2180">
                  <c:v>1436.066</c:v>
                </c:pt>
                <c:pt idx="2181">
                  <c:v>1436.9849999999999</c:v>
                </c:pt>
                <c:pt idx="2182">
                  <c:v>1437.355</c:v>
                </c:pt>
                <c:pt idx="2183">
                  <c:v>1436.261</c:v>
                </c:pt>
                <c:pt idx="2184">
                  <c:v>1437.2719999999999</c:v>
                </c:pt>
                <c:pt idx="2185">
                  <c:v>1437.164</c:v>
                </c:pt>
                <c:pt idx="2186">
                  <c:v>1438.127</c:v>
                </c:pt>
                <c:pt idx="2187">
                  <c:v>1438.501</c:v>
                </c:pt>
                <c:pt idx="2188">
                  <c:v>1439.114</c:v>
                </c:pt>
                <c:pt idx="2189">
                  <c:v>1438.7249999999999</c:v>
                </c:pt>
                <c:pt idx="2190">
                  <c:v>1439.376</c:v>
                </c:pt>
                <c:pt idx="2191">
                  <c:v>1440.0740000000001</c:v>
                </c:pt>
                <c:pt idx="2192">
                  <c:v>1440.393</c:v>
                </c:pt>
                <c:pt idx="2193">
                  <c:v>1440.3309999999999</c:v>
                </c:pt>
                <c:pt idx="2194">
                  <c:v>1441.114</c:v>
                </c:pt>
                <c:pt idx="2195">
                  <c:v>1440.86</c:v>
                </c:pt>
                <c:pt idx="2196">
                  <c:v>1442.4690000000001</c:v>
                </c:pt>
                <c:pt idx="2197">
                  <c:v>1443.502</c:v>
                </c:pt>
                <c:pt idx="2198">
                  <c:v>1443.857</c:v>
                </c:pt>
                <c:pt idx="2199">
                  <c:v>1444.1020000000001</c:v>
                </c:pt>
                <c:pt idx="2200">
                  <c:v>1443.2349999999999</c:v>
                </c:pt>
                <c:pt idx="2201">
                  <c:v>1443.7560000000001</c:v>
                </c:pt>
                <c:pt idx="2202">
                  <c:v>1443.452</c:v>
                </c:pt>
                <c:pt idx="2203">
                  <c:v>1443.3040000000001</c:v>
                </c:pt>
                <c:pt idx="2204">
                  <c:v>1443.7570000000001</c:v>
                </c:pt>
                <c:pt idx="2205">
                  <c:v>1443.6990000000001</c:v>
                </c:pt>
                <c:pt idx="2206">
                  <c:v>1444.4179999999999</c:v>
                </c:pt>
                <c:pt idx="2207">
                  <c:v>1445.0989999999999</c:v>
                </c:pt>
                <c:pt idx="2208">
                  <c:v>1444.6410000000001</c:v>
                </c:pt>
                <c:pt idx="2209">
                  <c:v>1445.4069999999999</c:v>
                </c:pt>
                <c:pt idx="2210">
                  <c:v>1446.3789999999999</c:v>
                </c:pt>
                <c:pt idx="2211">
                  <c:v>1446.5920000000001</c:v>
                </c:pt>
                <c:pt idx="2212">
                  <c:v>1446.875</c:v>
                </c:pt>
                <c:pt idx="2213">
                  <c:v>1447.3050000000001</c:v>
                </c:pt>
                <c:pt idx="2214">
                  <c:v>1448.0619999999999</c:v>
                </c:pt>
                <c:pt idx="2215">
                  <c:v>1448.4369999999999</c:v>
                </c:pt>
                <c:pt idx="2216">
                  <c:v>1449.0630000000001</c:v>
                </c:pt>
                <c:pt idx="2217">
                  <c:v>1448.2929999999999</c:v>
                </c:pt>
                <c:pt idx="2218">
                  <c:v>1450.059</c:v>
                </c:pt>
                <c:pt idx="2219">
                  <c:v>1450.2660000000001</c:v>
                </c:pt>
                <c:pt idx="2220">
                  <c:v>1450.7729999999999</c:v>
                </c:pt>
                <c:pt idx="2221">
                  <c:v>1450.405</c:v>
                </c:pt>
                <c:pt idx="2222">
                  <c:v>1451.97</c:v>
                </c:pt>
                <c:pt idx="2223">
                  <c:v>1453.2460000000001</c:v>
                </c:pt>
                <c:pt idx="2224">
                  <c:v>1452.1990000000001</c:v>
                </c:pt>
                <c:pt idx="2225">
                  <c:v>1453.355</c:v>
                </c:pt>
                <c:pt idx="2226">
                  <c:v>1453.1120000000001</c:v>
                </c:pt>
                <c:pt idx="2227">
                  <c:v>1453.3150000000001</c:v>
                </c:pt>
                <c:pt idx="2228">
                  <c:v>1454.1079999999999</c:v>
                </c:pt>
                <c:pt idx="2229">
                  <c:v>1453.9590000000001</c:v>
                </c:pt>
                <c:pt idx="2230">
                  <c:v>1455.2750000000001</c:v>
                </c:pt>
                <c:pt idx="2231">
                  <c:v>1455.798</c:v>
                </c:pt>
                <c:pt idx="2232">
                  <c:v>1456.011</c:v>
                </c:pt>
                <c:pt idx="2233">
                  <c:v>1457.4059999999999</c:v>
                </c:pt>
                <c:pt idx="2234">
                  <c:v>1457.261</c:v>
                </c:pt>
                <c:pt idx="2235">
                  <c:v>1457.2909999999999</c:v>
                </c:pt>
                <c:pt idx="2236">
                  <c:v>1457.875</c:v>
                </c:pt>
                <c:pt idx="2237">
                  <c:v>1459.0709999999999</c:v>
                </c:pt>
                <c:pt idx="2238">
                  <c:v>1458.4690000000001</c:v>
                </c:pt>
                <c:pt idx="2239">
                  <c:v>1459.3810000000001</c:v>
                </c:pt>
                <c:pt idx="2240">
                  <c:v>1460.08</c:v>
                </c:pt>
                <c:pt idx="2241">
                  <c:v>1460.8140000000001</c:v>
                </c:pt>
                <c:pt idx="2242">
                  <c:v>1460.2940000000001</c:v>
                </c:pt>
                <c:pt idx="2243">
                  <c:v>1461.05</c:v>
                </c:pt>
                <c:pt idx="2244">
                  <c:v>1460.88</c:v>
                </c:pt>
                <c:pt idx="2245">
                  <c:v>1460.751</c:v>
                </c:pt>
                <c:pt idx="2246">
                  <c:v>1460.8430000000001</c:v>
                </c:pt>
                <c:pt idx="2247">
                  <c:v>1461.71</c:v>
                </c:pt>
                <c:pt idx="2248">
                  <c:v>1462.5139999999999</c:v>
                </c:pt>
                <c:pt idx="2249">
                  <c:v>1464.259</c:v>
                </c:pt>
                <c:pt idx="2250">
                  <c:v>1464.606</c:v>
                </c:pt>
                <c:pt idx="2251">
                  <c:v>1464.5329999999999</c:v>
                </c:pt>
                <c:pt idx="2252">
                  <c:v>1465.915</c:v>
                </c:pt>
                <c:pt idx="2253">
                  <c:v>1465.5989999999999</c:v>
                </c:pt>
                <c:pt idx="2254">
                  <c:v>1466.4490000000001</c:v>
                </c:pt>
                <c:pt idx="2255">
                  <c:v>1466.2619999999999</c:v>
                </c:pt>
                <c:pt idx="2256">
                  <c:v>1468.095</c:v>
                </c:pt>
                <c:pt idx="2257">
                  <c:v>1467.165</c:v>
                </c:pt>
                <c:pt idx="2258">
                  <c:v>1467.136</c:v>
                </c:pt>
                <c:pt idx="2259">
                  <c:v>1469.0329999999999</c:v>
                </c:pt>
                <c:pt idx="2260">
                  <c:v>1469.05</c:v>
                </c:pt>
                <c:pt idx="2261">
                  <c:v>1469.537</c:v>
                </c:pt>
                <c:pt idx="2262">
                  <c:v>1469.1859999999999</c:v>
                </c:pt>
                <c:pt idx="2263">
                  <c:v>1470.7380000000001</c:v>
                </c:pt>
                <c:pt idx="2264">
                  <c:v>1470.056</c:v>
                </c:pt>
                <c:pt idx="2265">
                  <c:v>1469.251</c:v>
                </c:pt>
                <c:pt idx="2266">
                  <c:v>1470.6679999999999</c:v>
                </c:pt>
                <c:pt idx="2267">
                  <c:v>1471.731</c:v>
                </c:pt>
                <c:pt idx="2268">
                  <c:v>1472.1569999999999</c:v>
                </c:pt>
                <c:pt idx="2269">
                  <c:v>1471.827</c:v>
                </c:pt>
                <c:pt idx="2270">
                  <c:v>1472.6869999999999</c:v>
                </c:pt>
                <c:pt idx="2271">
                  <c:v>1472.855</c:v>
                </c:pt>
                <c:pt idx="2272">
                  <c:v>1473.2429999999999</c:v>
                </c:pt>
                <c:pt idx="2273">
                  <c:v>1474.3019999999999</c:v>
                </c:pt>
                <c:pt idx="2274">
                  <c:v>1474.4269999999999</c:v>
                </c:pt>
                <c:pt idx="2275">
                  <c:v>1474.4870000000001</c:v>
                </c:pt>
                <c:pt idx="2276">
                  <c:v>1475.5260000000001</c:v>
                </c:pt>
                <c:pt idx="2277">
                  <c:v>1475.3389999999999</c:v>
                </c:pt>
                <c:pt idx="2278">
                  <c:v>1475.0070000000001</c:v>
                </c:pt>
                <c:pt idx="2279">
                  <c:v>1476.0540000000001</c:v>
                </c:pt>
                <c:pt idx="2280">
                  <c:v>1476.22</c:v>
                </c:pt>
                <c:pt idx="2281">
                  <c:v>1477.029</c:v>
                </c:pt>
                <c:pt idx="2282">
                  <c:v>1477.271</c:v>
                </c:pt>
                <c:pt idx="2283">
                  <c:v>1477.722</c:v>
                </c:pt>
                <c:pt idx="2284">
                  <c:v>1478.905</c:v>
                </c:pt>
                <c:pt idx="2285">
                  <c:v>1479.354</c:v>
                </c:pt>
                <c:pt idx="2286">
                  <c:v>1479.3420000000001</c:v>
                </c:pt>
                <c:pt idx="2287">
                  <c:v>1480.152</c:v>
                </c:pt>
                <c:pt idx="2288">
                  <c:v>1480.356</c:v>
                </c:pt>
                <c:pt idx="2289">
                  <c:v>1479.825</c:v>
                </c:pt>
                <c:pt idx="2290">
                  <c:v>1481.116</c:v>
                </c:pt>
                <c:pt idx="2291">
                  <c:v>1481.05</c:v>
                </c:pt>
                <c:pt idx="2292">
                  <c:v>1482.0419999999999</c:v>
                </c:pt>
                <c:pt idx="2293">
                  <c:v>1481.2760000000001</c:v>
                </c:pt>
                <c:pt idx="2294">
                  <c:v>1483.374</c:v>
                </c:pt>
                <c:pt idx="2295">
                  <c:v>1482.9090000000001</c:v>
                </c:pt>
                <c:pt idx="2296">
                  <c:v>1483.876</c:v>
                </c:pt>
                <c:pt idx="2297">
                  <c:v>1484.9380000000001</c:v>
                </c:pt>
                <c:pt idx="2298">
                  <c:v>1485.809</c:v>
                </c:pt>
                <c:pt idx="2299">
                  <c:v>1486.3520000000001</c:v>
                </c:pt>
                <c:pt idx="2300">
                  <c:v>1485.6020000000001</c:v>
                </c:pt>
                <c:pt idx="2301">
                  <c:v>1486.7</c:v>
                </c:pt>
                <c:pt idx="2302">
                  <c:v>1486.761</c:v>
                </c:pt>
                <c:pt idx="2303">
                  <c:v>1486.81</c:v>
                </c:pt>
                <c:pt idx="2304">
                  <c:v>1487.615</c:v>
                </c:pt>
                <c:pt idx="2305">
                  <c:v>1487.5239999999999</c:v>
                </c:pt>
                <c:pt idx="2306">
                  <c:v>1488.2470000000001</c:v>
                </c:pt>
                <c:pt idx="2307">
                  <c:v>1489.3119999999999</c:v>
                </c:pt>
                <c:pt idx="2308">
                  <c:v>1489.144</c:v>
                </c:pt>
                <c:pt idx="2309">
                  <c:v>1490.6659999999999</c:v>
                </c:pt>
                <c:pt idx="2310">
                  <c:v>1490.73</c:v>
                </c:pt>
                <c:pt idx="2311">
                  <c:v>1490.721</c:v>
                </c:pt>
                <c:pt idx="2312">
                  <c:v>1490.93</c:v>
                </c:pt>
                <c:pt idx="2313">
                  <c:v>1491.5229999999999</c:v>
                </c:pt>
                <c:pt idx="2314">
                  <c:v>1492.787</c:v>
                </c:pt>
                <c:pt idx="2315">
                  <c:v>1492.5229999999999</c:v>
                </c:pt>
                <c:pt idx="2316">
                  <c:v>1493.1389999999999</c:v>
                </c:pt>
                <c:pt idx="2317">
                  <c:v>1493.288</c:v>
                </c:pt>
                <c:pt idx="2318">
                  <c:v>1493.337</c:v>
                </c:pt>
                <c:pt idx="2319">
                  <c:v>1494.405</c:v>
                </c:pt>
                <c:pt idx="2320">
                  <c:v>1494.4110000000001</c:v>
                </c:pt>
                <c:pt idx="2321">
                  <c:v>1495.2460000000001</c:v>
                </c:pt>
                <c:pt idx="2322">
                  <c:v>1496.498</c:v>
                </c:pt>
                <c:pt idx="2323">
                  <c:v>1495.326</c:v>
                </c:pt>
                <c:pt idx="2324">
                  <c:v>1496.6310000000001</c:v>
                </c:pt>
                <c:pt idx="2325">
                  <c:v>1496.6510000000001</c:v>
                </c:pt>
                <c:pt idx="2326">
                  <c:v>1497.5260000000001</c:v>
                </c:pt>
                <c:pt idx="2327">
                  <c:v>1497.242</c:v>
                </c:pt>
                <c:pt idx="2328">
                  <c:v>1498.15</c:v>
                </c:pt>
                <c:pt idx="2329">
                  <c:v>1498.8579999999999</c:v>
                </c:pt>
                <c:pt idx="2330">
                  <c:v>1499.4269999999999</c:v>
                </c:pt>
                <c:pt idx="2331">
                  <c:v>1499.337</c:v>
                </c:pt>
                <c:pt idx="2332">
                  <c:v>1500.31</c:v>
                </c:pt>
                <c:pt idx="2333">
                  <c:v>1499.5329999999999</c:v>
                </c:pt>
                <c:pt idx="2334">
                  <c:v>1499.953</c:v>
                </c:pt>
                <c:pt idx="2335">
                  <c:v>1501.193</c:v>
                </c:pt>
                <c:pt idx="2336">
                  <c:v>1501.6420000000001</c:v>
                </c:pt>
                <c:pt idx="2337">
                  <c:v>1501.183</c:v>
                </c:pt>
                <c:pt idx="2338">
                  <c:v>1502.492</c:v>
                </c:pt>
                <c:pt idx="2339">
                  <c:v>1501.8879999999999</c:v>
                </c:pt>
                <c:pt idx="2340">
                  <c:v>1502.5630000000001</c:v>
                </c:pt>
                <c:pt idx="2341">
                  <c:v>1503.039</c:v>
                </c:pt>
                <c:pt idx="2342">
                  <c:v>1502.97</c:v>
                </c:pt>
                <c:pt idx="2343">
                  <c:v>1504.425</c:v>
                </c:pt>
                <c:pt idx="2344">
                  <c:v>1504.97</c:v>
                </c:pt>
                <c:pt idx="2345">
                  <c:v>1504.7819999999999</c:v>
                </c:pt>
                <c:pt idx="2346">
                  <c:v>1506.3219999999999</c:v>
                </c:pt>
                <c:pt idx="2347">
                  <c:v>1504.9390000000001</c:v>
                </c:pt>
                <c:pt idx="2348">
                  <c:v>1505.6849999999999</c:v>
                </c:pt>
                <c:pt idx="2349">
                  <c:v>1506.182</c:v>
                </c:pt>
                <c:pt idx="2350">
                  <c:v>1507.2170000000001</c:v>
                </c:pt>
                <c:pt idx="2351">
                  <c:v>1506.59</c:v>
                </c:pt>
                <c:pt idx="2352">
                  <c:v>1506.8679999999999</c:v>
                </c:pt>
                <c:pt idx="2353">
                  <c:v>1508.2940000000001</c:v>
                </c:pt>
                <c:pt idx="2354">
                  <c:v>1507.799</c:v>
                </c:pt>
                <c:pt idx="2355">
                  <c:v>1508.7049999999999</c:v>
                </c:pt>
                <c:pt idx="2356">
                  <c:v>1508.97</c:v>
                </c:pt>
                <c:pt idx="2357">
                  <c:v>1509.9939999999999</c:v>
                </c:pt>
                <c:pt idx="2358">
                  <c:v>1510.1310000000001</c:v>
                </c:pt>
                <c:pt idx="2359">
                  <c:v>1510.1790000000001</c:v>
                </c:pt>
                <c:pt idx="2360">
                  <c:v>1509.73</c:v>
                </c:pt>
                <c:pt idx="2361">
                  <c:v>1510.5050000000001</c:v>
                </c:pt>
                <c:pt idx="2362">
                  <c:v>1511.453</c:v>
                </c:pt>
                <c:pt idx="2363">
                  <c:v>1512.181</c:v>
                </c:pt>
                <c:pt idx="2364">
                  <c:v>1511.402</c:v>
                </c:pt>
                <c:pt idx="2365">
                  <c:v>1512.5260000000001</c:v>
                </c:pt>
                <c:pt idx="2366">
                  <c:v>1512.88</c:v>
                </c:pt>
                <c:pt idx="2367">
                  <c:v>1512.7909999999999</c:v>
                </c:pt>
                <c:pt idx="2368">
                  <c:v>1513.43</c:v>
                </c:pt>
                <c:pt idx="2369">
                  <c:v>1514.1669999999999</c:v>
                </c:pt>
                <c:pt idx="2370">
                  <c:v>1514.5319999999999</c:v>
                </c:pt>
                <c:pt idx="2371">
                  <c:v>1514.6489999999999</c:v>
                </c:pt>
                <c:pt idx="2372">
                  <c:v>1515.115</c:v>
                </c:pt>
                <c:pt idx="2373">
                  <c:v>1515.3969999999999</c:v>
                </c:pt>
                <c:pt idx="2374">
                  <c:v>1516.1659999999999</c:v>
                </c:pt>
                <c:pt idx="2375">
                  <c:v>1516.2339999999999</c:v>
                </c:pt>
                <c:pt idx="2376">
                  <c:v>1516.7850000000001</c:v>
                </c:pt>
                <c:pt idx="2377">
                  <c:v>1516.8589999999999</c:v>
                </c:pt>
                <c:pt idx="2378">
                  <c:v>1518.364</c:v>
                </c:pt>
                <c:pt idx="2379">
                  <c:v>1517.6610000000001</c:v>
                </c:pt>
                <c:pt idx="2380">
                  <c:v>1517.59</c:v>
                </c:pt>
                <c:pt idx="2381">
                  <c:v>1519.6790000000001</c:v>
                </c:pt>
                <c:pt idx="2382">
                  <c:v>1518.787</c:v>
                </c:pt>
                <c:pt idx="2383">
                  <c:v>1520.124</c:v>
                </c:pt>
                <c:pt idx="2384">
                  <c:v>1520.63</c:v>
                </c:pt>
                <c:pt idx="2385">
                  <c:v>1521.0840000000001</c:v>
                </c:pt>
                <c:pt idx="2386">
                  <c:v>1520.96</c:v>
                </c:pt>
                <c:pt idx="2387">
                  <c:v>1521.588</c:v>
                </c:pt>
                <c:pt idx="2388">
                  <c:v>1522.0050000000001</c:v>
                </c:pt>
                <c:pt idx="2389">
                  <c:v>1522.0930000000001</c:v>
                </c:pt>
                <c:pt idx="2390">
                  <c:v>1523.634</c:v>
                </c:pt>
                <c:pt idx="2391">
                  <c:v>1523.713</c:v>
                </c:pt>
                <c:pt idx="2392">
                  <c:v>1523.2629999999999</c:v>
                </c:pt>
                <c:pt idx="2393">
                  <c:v>1523.528</c:v>
                </c:pt>
                <c:pt idx="2394">
                  <c:v>1524.4169999999999</c:v>
                </c:pt>
                <c:pt idx="2395">
                  <c:v>1524.8219999999999</c:v>
                </c:pt>
                <c:pt idx="2396">
                  <c:v>1524.559</c:v>
                </c:pt>
                <c:pt idx="2397">
                  <c:v>1524.8219999999999</c:v>
                </c:pt>
                <c:pt idx="2398">
                  <c:v>1525.19</c:v>
                </c:pt>
                <c:pt idx="2399">
                  <c:v>1525.6559999999999</c:v>
                </c:pt>
                <c:pt idx="2400">
                  <c:v>1526.6690000000001</c:v>
                </c:pt>
                <c:pt idx="2401">
                  <c:v>1527.3340000000001</c:v>
                </c:pt>
                <c:pt idx="2402">
                  <c:v>1526.779</c:v>
                </c:pt>
                <c:pt idx="2403">
                  <c:v>1527.6379999999999</c:v>
                </c:pt>
                <c:pt idx="2404">
                  <c:v>1528.347</c:v>
                </c:pt>
                <c:pt idx="2405">
                  <c:v>1528.405</c:v>
                </c:pt>
                <c:pt idx="2406">
                  <c:v>1529.1949999999999</c:v>
                </c:pt>
                <c:pt idx="2407">
                  <c:v>1528.8520000000001</c:v>
                </c:pt>
                <c:pt idx="2408">
                  <c:v>1530.354</c:v>
                </c:pt>
                <c:pt idx="2409">
                  <c:v>1531.5340000000001</c:v>
                </c:pt>
                <c:pt idx="2410">
                  <c:v>1531.12</c:v>
                </c:pt>
                <c:pt idx="2411">
                  <c:v>1530.5840000000001</c:v>
                </c:pt>
                <c:pt idx="2412">
                  <c:v>1531.8</c:v>
                </c:pt>
                <c:pt idx="2413">
                  <c:v>1532.9559999999999</c:v>
                </c:pt>
                <c:pt idx="2414">
                  <c:v>1532.1969999999999</c:v>
                </c:pt>
                <c:pt idx="2415">
                  <c:v>1531.289</c:v>
                </c:pt>
                <c:pt idx="2416">
                  <c:v>1532.2180000000001</c:v>
                </c:pt>
                <c:pt idx="2417">
                  <c:v>1532.105</c:v>
                </c:pt>
                <c:pt idx="2418">
                  <c:v>1532.537</c:v>
                </c:pt>
                <c:pt idx="2419">
                  <c:v>1533.0050000000001</c:v>
                </c:pt>
                <c:pt idx="2420">
                  <c:v>1532.57</c:v>
                </c:pt>
                <c:pt idx="2421">
                  <c:v>1532.646</c:v>
                </c:pt>
                <c:pt idx="2422">
                  <c:v>1533.365</c:v>
                </c:pt>
                <c:pt idx="2423">
                  <c:v>1534.672</c:v>
                </c:pt>
                <c:pt idx="2424">
                  <c:v>1534.6659999999999</c:v>
                </c:pt>
                <c:pt idx="2425">
                  <c:v>1535.4559999999999</c:v>
                </c:pt>
                <c:pt idx="2426">
                  <c:v>1535.443</c:v>
                </c:pt>
                <c:pt idx="2427">
                  <c:v>1535.3689999999999</c:v>
                </c:pt>
                <c:pt idx="2428">
                  <c:v>1535.1110000000001</c:v>
                </c:pt>
                <c:pt idx="2429">
                  <c:v>1536.4590000000001</c:v>
                </c:pt>
                <c:pt idx="2430">
                  <c:v>1536.501</c:v>
                </c:pt>
                <c:pt idx="2431">
                  <c:v>1537.807</c:v>
                </c:pt>
                <c:pt idx="2432">
                  <c:v>1536.6210000000001</c:v>
                </c:pt>
                <c:pt idx="2433">
                  <c:v>1537.78</c:v>
                </c:pt>
                <c:pt idx="2434">
                  <c:v>1538.664</c:v>
                </c:pt>
                <c:pt idx="2435">
                  <c:v>1538.3330000000001</c:v>
                </c:pt>
                <c:pt idx="2436">
                  <c:v>1539.279</c:v>
                </c:pt>
                <c:pt idx="2437">
                  <c:v>1539.17</c:v>
                </c:pt>
                <c:pt idx="2438">
                  <c:v>1540.153</c:v>
                </c:pt>
                <c:pt idx="2439">
                  <c:v>1540.223</c:v>
                </c:pt>
                <c:pt idx="2440">
                  <c:v>1541.377</c:v>
                </c:pt>
                <c:pt idx="2441">
                  <c:v>1541.3979999999999</c:v>
                </c:pt>
                <c:pt idx="2442">
                  <c:v>1542.9169999999999</c:v>
                </c:pt>
                <c:pt idx="2443">
                  <c:v>1541.962</c:v>
                </c:pt>
                <c:pt idx="2444">
                  <c:v>1542.4580000000001</c:v>
                </c:pt>
                <c:pt idx="2445">
                  <c:v>1543.86</c:v>
                </c:pt>
                <c:pt idx="2446">
                  <c:v>1543.847</c:v>
                </c:pt>
                <c:pt idx="2447">
                  <c:v>1543.999</c:v>
                </c:pt>
                <c:pt idx="2448">
                  <c:v>1544.855</c:v>
                </c:pt>
                <c:pt idx="2449">
                  <c:v>1544.6510000000001</c:v>
                </c:pt>
                <c:pt idx="2450">
                  <c:v>1545.1369999999999</c:v>
                </c:pt>
                <c:pt idx="2451">
                  <c:v>1544.7809999999999</c:v>
                </c:pt>
                <c:pt idx="2452">
                  <c:v>1545.627</c:v>
                </c:pt>
                <c:pt idx="2453">
                  <c:v>1546.076</c:v>
                </c:pt>
                <c:pt idx="2454">
                  <c:v>1546.5550000000001</c:v>
                </c:pt>
                <c:pt idx="2455">
                  <c:v>1547.2809999999999</c:v>
                </c:pt>
                <c:pt idx="2456">
                  <c:v>1547.3910000000001</c:v>
                </c:pt>
                <c:pt idx="2457">
                  <c:v>1547.4549999999999</c:v>
                </c:pt>
                <c:pt idx="2458">
                  <c:v>1548.116</c:v>
                </c:pt>
                <c:pt idx="2459">
                  <c:v>1548.6569999999999</c:v>
                </c:pt>
                <c:pt idx="2460">
                  <c:v>1548.922</c:v>
                </c:pt>
                <c:pt idx="2461">
                  <c:v>1549.047</c:v>
                </c:pt>
                <c:pt idx="2462">
                  <c:v>1550.549</c:v>
                </c:pt>
                <c:pt idx="2463">
                  <c:v>1551.117</c:v>
                </c:pt>
                <c:pt idx="2464">
                  <c:v>1549.9590000000001</c:v>
                </c:pt>
                <c:pt idx="2465">
                  <c:v>1550.0360000000001</c:v>
                </c:pt>
                <c:pt idx="2466">
                  <c:v>1551.854</c:v>
                </c:pt>
                <c:pt idx="2467">
                  <c:v>1552.0540000000001</c:v>
                </c:pt>
                <c:pt idx="2468">
                  <c:v>1552.491</c:v>
                </c:pt>
                <c:pt idx="2469">
                  <c:v>1552.09</c:v>
                </c:pt>
                <c:pt idx="2470">
                  <c:v>1553.079</c:v>
                </c:pt>
                <c:pt idx="2471">
                  <c:v>1552.992</c:v>
                </c:pt>
                <c:pt idx="2472">
                  <c:v>1554.3820000000001</c:v>
                </c:pt>
                <c:pt idx="2473">
                  <c:v>1554.6959999999999</c:v>
                </c:pt>
                <c:pt idx="2474">
                  <c:v>1554.212</c:v>
                </c:pt>
                <c:pt idx="2475">
                  <c:v>1555.12</c:v>
                </c:pt>
                <c:pt idx="2476">
                  <c:v>1555.0260000000001</c:v>
                </c:pt>
                <c:pt idx="2477">
                  <c:v>1555.463</c:v>
                </c:pt>
                <c:pt idx="2478">
                  <c:v>1556.0809999999999</c:v>
                </c:pt>
                <c:pt idx="2479">
                  <c:v>1555.463</c:v>
                </c:pt>
                <c:pt idx="2480">
                  <c:v>1556.59</c:v>
                </c:pt>
                <c:pt idx="2481">
                  <c:v>1557.4159999999999</c:v>
                </c:pt>
                <c:pt idx="2482">
                  <c:v>1557.0409999999999</c:v>
                </c:pt>
                <c:pt idx="2483">
                  <c:v>1557.6559999999999</c:v>
                </c:pt>
                <c:pt idx="2484">
                  <c:v>1559.2</c:v>
                </c:pt>
                <c:pt idx="2485">
                  <c:v>1558.87</c:v>
                </c:pt>
                <c:pt idx="2486">
                  <c:v>1558.1089999999999</c:v>
                </c:pt>
                <c:pt idx="2487">
                  <c:v>1559.4159999999999</c:v>
                </c:pt>
                <c:pt idx="2488">
                  <c:v>1559.2909999999999</c:v>
                </c:pt>
                <c:pt idx="2489">
                  <c:v>1560.1780000000001</c:v>
                </c:pt>
                <c:pt idx="2490">
                  <c:v>1560.0889999999999</c:v>
                </c:pt>
                <c:pt idx="2491">
                  <c:v>1560.26</c:v>
                </c:pt>
                <c:pt idx="2492">
                  <c:v>1560.8019999999999</c:v>
                </c:pt>
                <c:pt idx="2493">
                  <c:v>1559.8530000000001</c:v>
                </c:pt>
                <c:pt idx="2494">
                  <c:v>1560.8920000000001</c:v>
                </c:pt>
                <c:pt idx="2495">
                  <c:v>1561.885</c:v>
                </c:pt>
                <c:pt idx="2496">
                  <c:v>1562.597</c:v>
                </c:pt>
                <c:pt idx="2497">
                  <c:v>1561.5840000000001</c:v>
                </c:pt>
                <c:pt idx="2498">
                  <c:v>1562.268</c:v>
                </c:pt>
                <c:pt idx="2499">
                  <c:v>1562.5509999999999</c:v>
                </c:pt>
                <c:pt idx="2500">
                  <c:v>1563.3710000000001</c:v>
                </c:pt>
                <c:pt idx="2501">
                  <c:v>1563.5360000000001</c:v>
                </c:pt>
                <c:pt idx="2502">
                  <c:v>1564.0519999999999</c:v>
                </c:pt>
                <c:pt idx="2503">
                  <c:v>1564.8630000000001</c:v>
                </c:pt>
                <c:pt idx="2504">
                  <c:v>1565.067</c:v>
                </c:pt>
                <c:pt idx="2505">
                  <c:v>1565.528</c:v>
                </c:pt>
                <c:pt idx="2506">
                  <c:v>1566.4780000000001</c:v>
                </c:pt>
                <c:pt idx="2507">
                  <c:v>1566.5909999999999</c:v>
                </c:pt>
                <c:pt idx="2508">
                  <c:v>1566.91</c:v>
                </c:pt>
                <c:pt idx="2509">
                  <c:v>1567.181</c:v>
                </c:pt>
                <c:pt idx="2510">
                  <c:v>1565.7860000000001</c:v>
                </c:pt>
                <c:pt idx="2511">
                  <c:v>1567.0039999999999</c:v>
                </c:pt>
                <c:pt idx="2512">
                  <c:v>1566.556</c:v>
                </c:pt>
                <c:pt idx="2513">
                  <c:v>1567.662</c:v>
                </c:pt>
                <c:pt idx="2514">
                  <c:v>1567.703</c:v>
                </c:pt>
                <c:pt idx="2515">
                  <c:v>1567.729</c:v>
                </c:pt>
                <c:pt idx="2516">
                  <c:v>1568.2739999999999</c:v>
                </c:pt>
                <c:pt idx="2517">
                  <c:v>1568.1780000000001</c:v>
                </c:pt>
                <c:pt idx="2518">
                  <c:v>1569.2570000000001</c:v>
                </c:pt>
                <c:pt idx="2519">
                  <c:v>1568.9829999999999</c:v>
                </c:pt>
                <c:pt idx="2520">
                  <c:v>1570.134</c:v>
                </c:pt>
                <c:pt idx="2521">
                  <c:v>1570.7</c:v>
                </c:pt>
                <c:pt idx="2522">
                  <c:v>1571.873</c:v>
                </c:pt>
                <c:pt idx="2523">
                  <c:v>1572.261</c:v>
                </c:pt>
                <c:pt idx="2524">
                  <c:v>1572.0340000000001</c:v>
                </c:pt>
                <c:pt idx="2525">
                  <c:v>1572.7850000000001</c:v>
                </c:pt>
                <c:pt idx="2526">
                  <c:v>1572.3630000000001</c:v>
                </c:pt>
                <c:pt idx="2527">
                  <c:v>1573.0129999999999</c:v>
                </c:pt>
                <c:pt idx="2528">
                  <c:v>1573.35</c:v>
                </c:pt>
                <c:pt idx="2529">
                  <c:v>1574.27</c:v>
                </c:pt>
                <c:pt idx="2530">
                  <c:v>1575.902</c:v>
                </c:pt>
                <c:pt idx="2531">
                  <c:v>1575.056</c:v>
                </c:pt>
                <c:pt idx="2532">
                  <c:v>1575.643</c:v>
                </c:pt>
                <c:pt idx="2533">
                  <c:v>1575.3119999999999</c:v>
                </c:pt>
                <c:pt idx="2534">
                  <c:v>1577.337</c:v>
                </c:pt>
                <c:pt idx="2535">
                  <c:v>1577.154</c:v>
                </c:pt>
                <c:pt idx="2536">
                  <c:v>1576.66</c:v>
                </c:pt>
                <c:pt idx="2537">
                  <c:v>1576.7950000000001</c:v>
                </c:pt>
                <c:pt idx="2538">
                  <c:v>1576.663</c:v>
                </c:pt>
                <c:pt idx="2539">
                  <c:v>1578.4649999999999</c:v>
                </c:pt>
                <c:pt idx="2540">
                  <c:v>1578.848</c:v>
                </c:pt>
                <c:pt idx="2541">
                  <c:v>1578.5740000000001</c:v>
                </c:pt>
                <c:pt idx="2542">
                  <c:v>1579.0940000000001</c:v>
                </c:pt>
                <c:pt idx="2543">
                  <c:v>1579.463</c:v>
                </c:pt>
                <c:pt idx="2544">
                  <c:v>1579.327</c:v>
                </c:pt>
                <c:pt idx="2545">
                  <c:v>1578.652</c:v>
                </c:pt>
                <c:pt idx="2546">
                  <c:v>1579.433</c:v>
                </c:pt>
                <c:pt idx="2547">
                  <c:v>1580.701</c:v>
                </c:pt>
                <c:pt idx="2548">
                  <c:v>1579.8030000000001</c:v>
                </c:pt>
                <c:pt idx="2549">
                  <c:v>1580.8440000000001</c:v>
                </c:pt>
                <c:pt idx="2550">
                  <c:v>1581.106</c:v>
                </c:pt>
                <c:pt idx="2551">
                  <c:v>1581.6479999999999</c:v>
                </c:pt>
                <c:pt idx="2552">
                  <c:v>1581.8340000000001</c:v>
                </c:pt>
                <c:pt idx="2553">
                  <c:v>1582.598</c:v>
                </c:pt>
                <c:pt idx="2554">
                  <c:v>1582.472</c:v>
                </c:pt>
                <c:pt idx="2555">
                  <c:v>1583.7370000000001</c:v>
                </c:pt>
                <c:pt idx="2556">
                  <c:v>1583.9649999999999</c:v>
                </c:pt>
                <c:pt idx="2557">
                  <c:v>1584.06</c:v>
                </c:pt>
                <c:pt idx="2558">
                  <c:v>1583.855</c:v>
                </c:pt>
                <c:pt idx="2559">
                  <c:v>1584.854</c:v>
                </c:pt>
                <c:pt idx="2560">
                  <c:v>1585.9749999999999</c:v>
                </c:pt>
                <c:pt idx="2561">
                  <c:v>1586.2819999999999</c:v>
                </c:pt>
                <c:pt idx="2562">
                  <c:v>1585.92</c:v>
                </c:pt>
                <c:pt idx="2563">
                  <c:v>1586.278</c:v>
                </c:pt>
                <c:pt idx="2564">
                  <c:v>1585.6659999999999</c:v>
                </c:pt>
                <c:pt idx="2565">
                  <c:v>1586.1289999999999</c:v>
                </c:pt>
                <c:pt idx="2566">
                  <c:v>1586.4690000000001</c:v>
                </c:pt>
                <c:pt idx="2567">
                  <c:v>1587.731</c:v>
                </c:pt>
                <c:pt idx="2568">
                  <c:v>1587.7529999999999</c:v>
                </c:pt>
                <c:pt idx="2569">
                  <c:v>1588.5730000000001</c:v>
                </c:pt>
                <c:pt idx="2570">
                  <c:v>1588.2750000000001</c:v>
                </c:pt>
                <c:pt idx="2571">
                  <c:v>1588.3869999999999</c:v>
                </c:pt>
                <c:pt idx="2572">
                  <c:v>1589.3630000000001</c:v>
                </c:pt>
                <c:pt idx="2573">
                  <c:v>1590.135</c:v>
                </c:pt>
                <c:pt idx="2574">
                  <c:v>1590.42</c:v>
                </c:pt>
                <c:pt idx="2575">
                  <c:v>1590.105</c:v>
                </c:pt>
                <c:pt idx="2576">
                  <c:v>1590.7460000000001</c:v>
                </c:pt>
                <c:pt idx="2577">
                  <c:v>1591.0319999999999</c:v>
                </c:pt>
                <c:pt idx="2578">
                  <c:v>1591.5029999999999</c:v>
                </c:pt>
                <c:pt idx="2579">
                  <c:v>1591.521</c:v>
                </c:pt>
                <c:pt idx="2580">
                  <c:v>1592.0730000000001</c:v>
                </c:pt>
                <c:pt idx="2581">
                  <c:v>1591.268</c:v>
                </c:pt>
                <c:pt idx="2582">
                  <c:v>1593.0550000000001</c:v>
                </c:pt>
                <c:pt idx="2583">
                  <c:v>1592.9380000000001</c:v>
                </c:pt>
                <c:pt idx="2584">
                  <c:v>1593.277</c:v>
                </c:pt>
                <c:pt idx="2585">
                  <c:v>1594.799</c:v>
                </c:pt>
                <c:pt idx="2586">
                  <c:v>1595.1679999999999</c:v>
                </c:pt>
                <c:pt idx="2587">
                  <c:v>1595.654</c:v>
                </c:pt>
                <c:pt idx="2588">
                  <c:v>1595.153</c:v>
                </c:pt>
                <c:pt idx="2589">
                  <c:v>1595.548</c:v>
                </c:pt>
                <c:pt idx="2590">
                  <c:v>1596.164</c:v>
                </c:pt>
                <c:pt idx="2591">
                  <c:v>1596.0930000000001</c:v>
                </c:pt>
                <c:pt idx="2592">
                  <c:v>1596.778</c:v>
                </c:pt>
                <c:pt idx="2593">
                  <c:v>1597.1120000000001</c:v>
                </c:pt>
                <c:pt idx="2594">
                  <c:v>1597.845</c:v>
                </c:pt>
                <c:pt idx="2595">
                  <c:v>1597.165</c:v>
                </c:pt>
                <c:pt idx="2596">
                  <c:v>1598.5050000000001</c:v>
                </c:pt>
                <c:pt idx="2597">
                  <c:v>1598.6389999999999</c:v>
                </c:pt>
                <c:pt idx="2598">
                  <c:v>1599.4829999999999</c:v>
                </c:pt>
                <c:pt idx="2599">
                  <c:v>1599.171</c:v>
                </c:pt>
                <c:pt idx="2600">
                  <c:v>1599.7570000000001</c:v>
                </c:pt>
                <c:pt idx="2601">
                  <c:v>1599.829</c:v>
                </c:pt>
                <c:pt idx="2602">
                  <c:v>1600.4739999999999</c:v>
                </c:pt>
                <c:pt idx="2603">
                  <c:v>1600.9929999999999</c:v>
                </c:pt>
                <c:pt idx="2604">
                  <c:v>1602.087</c:v>
                </c:pt>
                <c:pt idx="2605">
                  <c:v>1602.6959999999999</c:v>
                </c:pt>
                <c:pt idx="2606">
                  <c:v>1601.3689999999999</c:v>
                </c:pt>
                <c:pt idx="2607">
                  <c:v>1602.77</c:v>
                </c:pt>
                <c:pt idx="2608">
                  <c:v>1603.28</c:v>
                </c:pt>
                <c:pt idx="2609">
                  <c:v>1603.8869999999999</c:v>
                </c:pt>
                <c:pt idx="2610">
                  <c:v>1603.056</c:v>
                </c:pt>
                <c:pt idx="2611">
                  <c:v>1603.836</c:v>
                </c:pt>
                <c:pt idx="2612">
                  <c:v>1604.4839999999999</c:v>
                </c:pt>
                <c:pt idx="2613">
                  <c:v>1604.9639999999999</c:v>
                </c:pt>
                <c:pt idx="2614">
                  <c:v>1605.672</c:v>
                </c:pt>
                <c:pt idx="2615">
                  <c:v>1606.7080000000001</c:v>
                </c:pt>
                <c:pt idx="2616">
                  <c:v>1606.9390000000001</c:v>
                </c:pt>
                <c:pt idx="2617">
                  <c:v>1605.8579999999999</c:v>
                </c:pt>
                <c:pt idx="2618">
                  <c:v>1606.9</c:v>
                </c:pt>
                <c:pt idx="2619">
                  <c:v>1607.674</c:v>
                </c:pt>
                <c:pt idx="2620">
                  <c:v>1607.4949999999999</c:v>
                </c:pt>
                <c:pt idx="2621">
                  <c:v>1609.2470000000001</c:v>
                </c:pt>
                <c:pt idx="2622">
                  <c:v>1609.287</c:v>
                </c:pt>
                <c:pt idx="2623">
                  <c:v>1608.972</c:v>
                </c:pt>
                <c:pt idx="2624">
                  <c:v>1609.876</c:v>
                </c:pt>
                <c:pt idx="2625">
                  <c:v>1609.732</c:v>
                </c:pt>
                <c:pt idx="2626">
                  <c:v>1610.942</c:v>
                </c:pt>
                <c:pt idx="2627">
                  <c:v>1610.3620000000001</c:v>
                </c:pt>
                <c:pt idx="2628">
                  <c:v>1610.595</c:v>
                </c:pt>
                <c:pt idx="2629">
                  <c:v>1612.492</c:v>
                </c:pt>
                <c:pt idx="2630">
                  <c:v>1611.828</c:v>
                </c:pt>
                <c:pt idx="2631">
                  <c:v>1611.924</c:v>
                </c:pt>
                <c:pt idx="2632">
                  <c:v>1611.9929999999999</c:v>
                </c:pt>
                <c:pt idx="2633">
                  <c:v>1612.3130000000001</c:v>
                </c:pt>
                <c:pt idx="2634">
                  <c:v>1613.51</c:v>
                </c:pt>
                <c:pt idx="2635">
                  <c:v>1613.4739999999999</c:v>
                </c:pt>
                <c:pt idx="2636">
                  <c:v>1613.577</c:v>
                </c:pt>
                <c:pt idx="2637">
                  <c:v>1614.04</c:v>
                </c:pt>
                <c:pt idx="2638">
                  <c:v>1613.796</c:v>
                </c:pt>
                <c:pt idx="2639">
                  <c:v>1614.778</c:v>
                </c:pt>
                <c:pt idx="2640">
                  <c:v>1614.172</c:v>
                </c:pt>
                <c:pt idx="2641">
                  <c:v>1615.0889999999999</c:v>
                </c:pt>
                <c:pt idx="2642">
                  <c:v>1614.9960000000001</c:v>
                </c:pt>
                <c:pt idx="2643">
                  <c:v>1615.1510000000001</c:v>
                </c:pt>
                <c:pt idx="2644">
                  <c:v>1616.6990000000001</c:v>
                </c:pt>
                <c:pt idx="2645">
                  <c:v>1616.5840000000001</c:v>
                </c:pt>
                <c:pt idx="2646">
                  <c:v>1616.864</c:v>
                </c:pt>
                <c:pt idx="2647">
                  <c:v>1617.5709999999999</c:v>
                </c:pt>
                <c:pt idx="2648">
                  <c:v>1617.2370000000001</c:v>
                </c:pt>
                <c:pt idx="2649">
                  <c:v>1617.7919999999999</c:v>
                </c:pt>
                <c:pt idx="2650">
                  <c:v>1618.61</c:v>
                </c:pt>
                <c:pt idx="2651">
                  <c:v>1619.1030000000001</c:v>
                </c:pt>
                <c:pt idx="2652">
                  <c:v>1620.2</c:v>
                </c:pt>
                <c:pt idx="2653">
                  <c:v>1619.4</c:v>
                </c:pt>
                <c:pt idx="2654">
                  <c:v>1619.307</c:v>
                </c:pt>
                <c:pt idx="2655">
                  <c:v>1620.481</c:v>
                </c:pt>
                <c:pt idx="2656">
                  <c:v>1620.0840000000001</c:v>
                </c:pt>
                <c:pt idx="2657">
                  <c:v>1621.1110000000001</c:v>
                </c:pt>
                <c:pt idx="2658">
                  <c:v>1621.018</c:v>
                </c:pt>
                <c:pt idx="2659">
                  <c:v>1621.4369999999999</c:v>
                </c:pt>
                <c:pt idx="2660">
                  <c:v>1621.5709999999999</c:v>
                </c:pt>
                <c:pt idx="2661">
                  <c:v>1621.9649999999999</c:v>
                </c:pt>
                <c:pt idx="2662">
                  <c:v>1622.9680000000001</c:v>
                </c:pt>
                <c:pt idx="2663">
                  <c:v>1623.05</c:v>
                </c:pt>
                <c:pt idx="2664">
                  <c:v>1623.03</c:v>
                </c:pt>
                <c:pt idx="2665">
                  <c:v>1622.645</c:v>
                </c:pt>
                <c:pt idx="2666">
                  <c:v>1624.057</c:v>
                </c:pt>
                <c:pt idx="2667">
                  <c:v>1622.941</c:v>
                </c:pt>
                <c:pt idx="2668">
                  <c:v>1623.6769999999999</c:v>
                </c:pt>
                <c:pt idx="2669">
                  <c:v>1624.088</c:v>
                </c:pt>
                <c:pt idx="2670">
                  <c:v>1625.35</c:v>
                </c:pt>
                <c:pt idx="2671">
                  <c:v>1626.0509999999999</c:v>
                </c:pt>
                <c:pt idx="2672">
                  <c:v>1625.8810000000001</c:v>
                </c:pt>
                <c:pt idx="2673">
                  <c:v>1625.904</c:v>
                </c:pt>
                <c:pt idx="2674">
                  <c:v>1626.4469999999999</c:v>
                </c:pt>
                <c:pt idx="2675">
                  <c:v>1626.9739999999999</c:v>
                </c:pt>
                <c:pt idx="2676">
                  <c:v>1627.354</c:v>
                </c:pt>
                <c:pt idx="2677">
                  <c:v>1627.7239999999999</c:v>
                </c:pt>
                <c:pt idx="2678">
                  <c:v>1628.278</c:v>
                </c:pt>
                <c:pt idx="2679">
                  <c:v>1627.6769999999999</c:v>
                </c:pt>
                <c:pt idx="2680">
                  <c:v>1629.204</c:v>
                </c:pt>
                <c:pt idx="2681">
                  <c:v>1628.509</c:v>
                </c:pt>
                <c:pt idx="2682">
                  <c:v>1628.912</c:v>
                </c:pt>
                <c:pt idx="2683">
                  <c:v>1629.5989999999999</c:v>
                </c:pt>
                <c:pt idx="2684">
                  <c:v>1630.145</c:v>
                </c:pt>
                <c:pt idx="2685">
                  <c:v>1630.0650000000001</c:v>
                </c:pt>
                <c:pt idx="2686">
                  <c:v>1630.576</c:v>
                </c:pt>
                <c:pt idx="2687">
                  <c:v>1632.229</c:v>
                </c:pt>
                <c:pt idx="2688">
                  <c:v>1632.0619999999999</c:v>
                </c:pt>
                <c:pt idx="2689">
                  <c:v>1631.729</c:v>
                </c:pt>
                <c:pt idx="2690">
                  <c:v>1632.296</c:v>
                </c:pt>
                <c:pt idx="2691">
                  <c:v>1632.769</c:v>
                </c:pt>
                <c:pt idx="2692">
                  <c:v>1632.345</c:v>
                </c:pt>
                <c:pt idx="2693">
                  <c:v>1632.9870000000001</c:v>
                </c:pt>
                <c:pt idx="2694">
                  <c:v>1633.2249999999999</c:v>
                </c:pt>
                <c:pt idx="2695">
                  <c:v>1634.364</c:v>
                </c:pt>
                <c:pt idx="2696">
                  <c:v>1633.329</c:v>
                </c:pt>
                <c:pt idx="2697">
                  <c:v>1634.144</c:v>
                </c:pt>
                <c:pt idx="2698">
                  <c:v>1635.104</c:v>
                </c:pt>
                <c:pt idx="2699">
                  <c:v>1635.739</c:v>
                </c:pt>
                <c:pt idx="2700">
                  <c:v>1636.4380000000001</c:v>
                </c:pt>
                <c:pt idx="2701">
                  <c:v>1636.6980000000001</c:v>
                </c:pt>
                <c:pt idx="2702">
                  <c:v>1636.277</c:v>
                </c:pt>
                <c:pt idx="2703">
                  <c:v>1637.308</c:v>
                </c:pt>
                <c:pt idx="2704">
                  <c:v>1637.5709999999999</c:v>
                </c:pt>
                <c:pt idx="2705">
                  <c:v>1638.482</c:v>
                </c:pt>
                <c:pt idx="2706">
                  <c:v>1637.567</c:v>
                </c:pt>
                <c:pt idx="2707">
                  <c:v>1637.5989999999999</c:v>
                </c:pt>
                <c:pt idx="2708">
                  <c:v>1638.16</c:v>
                </c:pt>
                <c:pt idx="2709">
                  <c:v>1638.5889999999999</c:v>
                </c:pt>
                <c:pt idx="2710">
                  <c:v>1640.355</c:v>
                </c:pt>
                <c:pt idx="2711">
                  <c:v>1639.9860000000001</c:v>
                </c:pt>
                <c:pt idx="2712">
                  <c:v>1640.0820000000001</c:v>
                </c:pt>
                <c:pt idx="2713">
                  <c:v>1641.1769999999999</c:v>
                </c:pt>
                <c:pt idx="2714">
                  <c:v>1639.9690000000001</c:v>
                </c:pt>
                <c:pt idx="2715">
                  <c:v>1641.098</c:v>
                </c:pt>
                <c:pt idx="2716">
                  <c:v>1641.6389999999999</c:v>
                </c:pt>
                <c:pt idx="2717">
                  <c:v>1640.9010000000001</c:v>
                </c:pt>
                <c:pt idx="2718">
                  <c:v>1641.202</c:v>
                </c:pt>
                <c:pt idx="2719">
                  <c:v>1642.4169999999999</c:v>
                </c:pt>
                <c:pt idx="2720">
                  <c:v>1642.2329999999999</c:v>
                </c:pt>
                <c:pt idx="2721">
                  <c:v>1642.347</c:v>
                </c:pt>
                <c:pt idx="2722">
                  <c:v>1643.239</c:v>
                </c:pt>
                <c:pt idx="2723">
                  <c:v>1643.288</c:v>
                </c:pt>
                <c:pt idx="2724">
                  <c:v>1643.8130000000001</c:v>
                </c:pt>
                <c:pt idx="2725">
                  <c:v>1644.18</c:v>
                </c:pt>
                <c:pt idx="2726">
                  <c:v>1645.279</c:v>
                </c:pt>
                <c:pt idx="2727">
                  <c:v>1644.7739999999999</c:v>
                </c:pt>
                <c:pt idx="2728">
                  <c:v>1644.7270000000001</c:v>
                </c:pt>
                <c:pt idx="2729">
                  <c:v>1645.212</c:v>
                </c:pt>
                <c:pt idx="2730">
                  <c:v>1645.9169999999999</c:v>
                </c:pt>
                <c:pt idx="2731">
                  <c:v>1647.213</c:v>
                </c:pt>
                <c:pt idx="2732">
                  <c:v>1647.579</c:v>
                </c:pt>
                <c:pt idx="2733">
                  <c:v>1647.4259999999999</c:v>
                </c:pt>
                <c:pt idx="2734">
                  <c:v>1648.73</c:v>
                </c:pt>
                <c:pt idx="2735">
                  <c:v>1649.961</c:v>
                </c:pt>
                <c:pt idx="2736">
                  <c:v>1648.4949999999999</c:v>
                </c:pt>
                <c:pt idx="2737">
                  <c:v>1649.5530000000001</c:v>
                </c:pt>
                <c:pt idx="2738">
                  <c:v>1651.088</c:v>
                </c:pt>
                <c:pt idx="2739">
                  <c:v>1650.0940000000001</c:v>
                </c:pt>
                <c:pt idx="2740">
                  <c:v>1649.45</c:v>
                </c:pt>
                <c:pt idx="2741">
                  <c:v>1651.01</c:v>
                </c:pt>
                <c:pt idx="2742">
                  <c:v>1650.413</c:v>
                </c:pt>
                <c:pt idx="2743">
                  <c:v>1650.508</c:v>
                </c:pt>
                <c:pt idx="2744">
                  <c:v>1651.499</c:v>
                </c:pt>
                <c:pt idx="2745">
                  <c:v>1652.1020000000001</c:v>
                </c:pt>
                <c:pt idx="2746">
                  <c:v>1652.405</c:v>
                </c:pt>
                <c:pt idx="2747">
                  <c:v>1653.3240000000001</c:v>
                </c:pt>
                <c:pt idx="2748">
                  <c:v>1653.6120000000001</c:v>
                </c:pt>
                <c:pt idx="2749">
                  <c:v>1653.4570000000001</c:v>
                </c:pt>
                <c:pt idx="2750">
                  <c:v>1654.2329999999999</c:v>
                </c:pt>
                <c:pt idx="2751">
                  <c:v>1654.596</c:v>
                </c:pt>
                <c:pt idx="2752">
                  <c:v>1654.527</c:v>
                </c:pt>
                <c:pt idx="2753">
                  <c:v>1654.4870000000001</c:v>
                </c:pt>
                <c:pt idx="2754">
                  <c:v>1654.9639999999999</c:v>
                </c:pt>
                <c:pt idx="2755">
                  <c:v>1655.768</c:v>
                </c:pt>
                <c:pt idx="2756">
                  <c:v>1655.289</c:v>
                </c:pt>
                <c:pt idx="2757">
                  <c:v>1656.7370000000001</c:v>
                </c:pt>
                <c:pt idx="2758">
                  <c:v>1657.1110000000001</c:v>
                </c:pt>
                <c:pt idx="2759">
                  <c:v>1657.874</c:v>
                </c:pt>
                <c:pt idx="2760">
                  <c:v>1657.5060000000001</c:v>
                </c:pt>
                <c:pt idx="2761">
                  <c:v>1658.3610000000001</c:v>
                </c:pt>
                <c:pt idx="2762">
                  <c:v>1658.896</c:v>
                </c:pt>
                <c:pt idx="2763">
                  <c:v>1659.1949999999999</c:v>
                </c:pt>
                <c:pt idx="2764">
                  <c:v>1659.52</c:v>
                </c:pt>
                <c:pt idx="2765">
                  <c:v>1659.0540000000001</c:v>
                </c:pt>
                <c:pt idx="2766">
                  <c:v>1660.6610000000001</c:v>
                </c:pt>
                <c:pt idx="2767">
                  <c:v>1661.0540000000001</c:v>
                </c:pt>
                <c:pt idx="2768">
                  <c:v>1661.866</c:v>
                </c:pt>
                <c:pt idx="2769">
                  <c:v>1662.394</c:v>
                </c:pt>
                <c:pt idx="2770">
                  <c:v>1663.068</c:v>
                </c:pt>
                <c:pt idx="2771">
                  <c:v>1661.547</c:v>
                </c:pt>
                <c:pt idx="2772">
                  <c:v>1662.1759999999999</c:v>
                </c:pt>
                <c:pt idx="2773">
                  <c:v>1662.559</c:v>
                </c:pt>
                <c:pt idx="2774">
                  <c:v>1663.633</c:v>
                </c:pt>
                <c:pt idx="2775">
                  <c:v>1663.1010000000001</c:v>
                </c:pt>
                <c:pt idx="2776">
                  <c:v>1664.3820000000001</c:v>
                </c:pt>
                <c:pt idx="2777">
                  <c:v>1664.0360000000001</c:v>
                </c:pt>
                <c:pt idx="2778">
                  <c:v>1664.4459999999999</c:v>
                </c:pt>
                <c:pt idx="2779">
                  <c:v>1664.828</c:v>
                </c:pt>
                <c:pt idx="2780">
                  <c:v>1665.5920000000001</c:v>
                </c:pt>
                <c:pt idx="2781">
                  <c:v>1665.4780000000001</c:v>
                </c:pt>
                <c:pt idx="2782">
                  <c:v>1665.3230000000001</c:v>
                </c:pt>
                <c:pt idx="2783">
                  <c:v>1665.6130000000001</c:v>
                </c:pt>
                <c:pt idx="2784">
                  <c:v>1666.2049999999999</c:v>
                </c:pt>
                <c:pt idx="2785">
                  <c:v>1667.415</c:v>
                </c:pt>
                <c:pt idx="2786">
                  <c:v>1666.37</c:v>
                </c:pt>
                <c:pt idx="2787">
                  <c:v>1665.9590000000001</c:v>
                </c:pt>
                <c:pt idx="2788">
                  <c:v>1667.213</c:v>
                </c:pt>
                <c:pt idx="2789">
                  <c:v>1668.0119999999999</c:v>
                </c:pt>
                <c:pt idx="2790">
                  <c:v>1667.3869999999999</c:v>
                </c:pt>
                <c:pt idx="2791">
                  <c:v>1668.002</c:v>
                </c:pt>
                <c:pt idx="2792">
                  <c:v>1668.6590000000001</c:v>
                </c:pt>
                <c:pt idx="2793">
                  <c:v>1668.8589999999999</c:v>
                </c:pt>
                <c:pt idx="2794">
                  <c:v>1669.164</c:v>
                </c:pt>
                <c:pt idx="2795">
                  <c:v>1670.2180000000001</c:v>
                </c:pt>
                <c:pt idx="2796">
                  <c:v>1670.99</c:v>
                </c:pt>
                <c:pt idx="2797">
                  <c:v>1670.854</c:v>
                </c:pt>
                <c:pt idx="2798">
                  <c:v>1671.704</c:v>
                </c:pt>
                <c:pt idx="2799">
                  <c:v>1671.229</c:v>
                </c:pt>
                <c:pt idx="2800">
                  <c:v>1671.413</c:v>
                </c:pt>
                <c:pt idx="2801">
                  <c:v>1671.6369999999999</c:v>
                </c:pt>
                <c:pt idx="2802">
                  <c:v>1673.723</c:v>
                </c:pt>
                <c:pt idx="2803">
                  <c:v>1672.2909999999999</c:v>
                </c:pt>
                <c:pt idx="2804">
                  <c:v>1672.8430000000001</c:v>
                </c:pt>
                <c:pt idx="2805">
                  <c:v>1672.934</c:v>
                </c:pt>
                <c:pt idx="2806">
                  <c:v>1673.5740000000001</c:v>
                </c:pt>
                <c:pt idx="2807">
                  <c:v>1674.97</c:v>
                </c:pt>
                <c:pt idx="2808">
                  <c:v>1674.2070000000001</c:v>
                </c:pt>
                <c:pt idx="2809">
                  <c:v>1674.809</c:v>
                </c:pt>
                <c:pt idx="2810">
                  <c:v>1675.2059999999999</c:v>
                </c:pt>
                <c:pt idx="2811">
                  <c:v>1674.9839999999999</c:v>
                </c:pt>
                <c:pt idx="2812">
                  <c:v>1676.16</c:v>
                </c:pt>
                <c:pt idx="2813">
                  <c:v>1676.308</c:v>
                </c:pt>
                <c:pt idx="2814">
                  <c:v>1676.213</c:v>
                </c:pt>
                <c:pt idx="2815">
                  <c:v>1676.31</c:v>
                </c:pt>
                <c:pt idx="2816">
                  <c:v>1676.2529999999999</c:v>
                </c:pt>
                <c:pt idx="2817">
                  <c:v>1677.874</c:v>
                </c:pt>
                <c:pt idx="2818">
                  <c:v>1678.2249999999999</c:v>
                </c:pt>
                <c:pt idx="2819">
                  <c:v>1678.325</c:v>
                </c:pt>
                <c:pt idx="2820">
                  <c:v>1677.904</c:v>
                </c:pt>
                <c:pt idx="2821">
                  <c:v>1678.88</c:v>
                </c:pt>
                <c:pt idx="2822">
                  <c:v>1679.5709999999999</c:v>
                </c:pt>
                <c:pt idx="2823">
                  <c:v>1679.644</c:v>
                </c:pt>
                <c:pt idx="2824">
                  <c:v>1680.4490000000001</c:v>
                </c:pt>
                <c:pt idx="2825">
                  <c:v>1681.114</c:v>
                </c:pt>
                <c:pt idx="2826">
                  <c:v>1681.1010000000001</c:v>
                </c:pt>
                <c:pt idx="2827">
                  <c:v>1681.309</c:v>
                </c:pt>
                <c:pt idx="2828">
                  <c:v>1682.2570000000001</c:v>
                </c:pt>
                <c:pt idx="2829">
                  <c:v>1682.04</c:v>
                </c:pt>
                <c:pt idx="2830">
                  <c:v>1682.3630000000001</c:v>
                </c:pt>
                <c:pt idx="2831">
                  <c:v>1683.24</c:v>
                </c:pt>
                <c:pt idx="2832">
                  <c:v>1682.903</c:v>
                </c:pt>
                <c:pt idx="2833">
                  <c:v>1683.18</c:v>
                </c:pt>
                <c:pt idx="2834">
                  <c:v>1680.94</c:v>
                </c:pt>
                <c:pt idx="2835">
                  <c:v>1680.3589999999999</c:v>
                </c:pt>
                <c:pt idx="2836">
                  <c:v>1679.99</c:v>
                </c:pt>
                <c:pt idx="2837">
                  <c:v>1680.675</c:v>
                </c:pt>
                <c:pt idx="2838">
                  <c:v>1680.652</c:v>
                </c:pt>
                <c:pt idx="2839">
                  <c:v>1681.5160000000001</c:v>
                </c:pt>
                <c:pt idx="2840">
                  <c:v>1681.932</c:v>
                </c:pt>
                <c:pt idx="2841">
                  <c:v>1681.9359999999999</c:v>
                </c:pt>
                <c:pt idx="2842">
                  <c:v>1682.8130000000001</c:v>
                </c:pt>
                <c:pt idx="2843">
                  <c:v>1683.0419999999999</c:v>
                </c:pt>
                <c:pt idx="2844">
                  <c:v>1682.835</c:v>
                </c:pt>
                <c:pt idx="2845">
                  <c:v>1683.0920000000001</c:v>
                </c:pt>
                <c:pt idx="2846">
                  <c:v>1683.4749999999999</c:v>
                </c:pt>
                <c:pt idx="2847">
                  <c:v>1684.164</c:v>
                </c:pt>
                <c:pt idx="2848">
                  <c:v>1684.2529999999999</c:v>
                </c:pt>
                <c:pt idx="2849">
                  <c:v>1685.124</c:v>
                </c:pt>
                <c:pt idx="2850">
                  <c:v>1684.8209999999999</c:v>
                </c:pt>
                <c:pt idx="2851">
                  <c:v>1685.1990000000001</c:v>
                </c:pt>
                <c:pt idx="2852">
                  <c:v>1684.999</c:v>
                </c:pt>
                <c:pt idx="2853">
                  <c:v>1685.5419999999999</c:v>
                </c:pt>
                <c:pt idx="2854">
                  <c:v>1685.3040000000001</c:v>
                </c:pt>
                <c:pt idx="2855">
                  <c:v>1686.1220000000001</c:v>
                </c:pt>
                <c:pt idx="2856">
                  <c:v>1686.1389999999999</c:v>
                </c:pt>
                <c:pt idx="2857">
                  <c:v>1685.8119999999999</c:v>
                </c:pt>
                <c:pt idx="2858">
                  <c:v>1686.2760000000001</c:v>
                </c:pt>
                <c:pt idx="2859">
                  <c:v>1686.8779999999999</c:v>
                </c:pt>
                <c:pt idx="2860">
                  <c:v>1687.2829999999999</c:v>
                </c:pt>
                <c:pt idx="2861">
                  <c:v>1687.3779999999999</c:v>
                </c:pt>
                <c:pt idx="2862">
                  <c:v>1687.7339999999999</c:v>
                </c:pt>
                <c:pt idx="2863">
                  <c:v>1686.623</c:v>
                </c:pt>
                <c:pt idx="2864">
                  <c:v>1687.963</c:v>
                </c:pt>
                <c:pt idx="2865">
                  <c:v>1687.79</c:v>
                </c:pt>
                <c:pt idx="2866">
                  <c:v>1688.6569999999999</c:v>
                </c:pt>
                <c:pt idx="2867">
                  <c:v>1687.866</c:v>
                </c:pt>
                <c:pt idx="2868">
                  <c:v>1689.3030000000001</c:v>
                </c:pt>
                <c:pt idx="2869">
                  <c:v>1688.9839999999999</c:v>
                </c:pt>
                <c:pt idx="2870">
                  <c:v>1688.9559999999999</c:v>
                </c:pt>
                <c:pt idx="2871">
                  <c:v>1689.4</c:v>
                </c:pt>
                <c:pt idx="2872">
                  <c:v>1689.8779999999999</c:v>
                </c:pt>
                <c:pt idx="2873">
                  <c:v>1690.018</c:v>
                </c:pt>
                <c:pt idx="2874">
                  <c:v>1690.569</c:v>
                </c:pt>
                <c:pt idx="2875">
                  <c:v>1690.46</c:v>
                </c:pt>
                <c:pt idx="2876">
                  <c:v>1691.586</c:v>
                </c:pt>
                <c:pt idx="2877">
                  <c:v>1691.066</c:v>
                </c:pt>
                <c:pt idx="2878">
                  <c:v>1691.018</c:v>
                </c:pt>
                <c:pt idx="2879">
                  <c:v>1691.45</c:v>
                </c:pt>
                <c:pt idx="2880">
                  <c:v>1691.644</c:v>
                </c:pt>
                <c:pt idx="2881">
                  <c:v>1692.367</c:v>
                </c:pt>
                <c:pt idx="2882">
                  <c:v>1692.7560000000001</c:v>
                </c:pt>
                <c:pt idx="2883">
                  <c:v>1692.4780000000001</c:v>
                </c:pt>
                <c:pt idx="2884">
                  <c:v>1693.588</c:v>
                </c:pt>
                <c:pt idx="2885">
                  <c:v>1693.9880000000001</c:v>
                </c:pt>
                <c:pt idx="2886">
                  <c:v>1693.3240000000001</c:v>
                </c:pt>
                <c:pt idx="2887">
                  <c:v>1693.751</c:v>
                </c:pt>
                <c:pt idx="2888">
                  <c:v>1694.087</c:v>
                </c:pt>
                <c:pt idx="2889">
                  <c:v>1694.335</c:v>
                </c:pt>
                <c:pt idx="2890">
                  <c:v>1695.107</c:v>
                </c:pt>
                <c:pt idx="2891">
                  <c:v>1695.5989999999999</c:v>
                </c:pt>
                <c:pt idx="2892">
                  <c:v>1695.7139999999999</c:v>
                </c:pt>
                <c:pt idx="2893">
                  <c:v>1695.8130000000001</c:v>
                </c:pt>
                <c:pt idx="2894">
                  <c:v>1695.3040000000001</c:v>
                </c:pt>
                <c:pt idx="2895">
                  <c:v>1696.6</c:v>
                </c:pt>
                <c:pt idx="2896">
                  <c:v>1696.9739999999999</c:v>
                </c:pt>
                <c:pt idx="2897">
                  <c:v>1697.6859999999999</c:v>
                </c:pt>
                <c:pt idx="2898">
                  <c:v>1697.087</c:v>
                </c:pt>
                <c:pt idx="2899">
                  <c:v>1697.499</c:v>
                </c:pt>
                <c:pt idx="2900">
                  <c:v>1697.8630000000001</c:v>
                </c:pt>
                <c:pt idx="2901">
                  <c:v>1697.5260000000001</c:v>
                </c:pt>
                <c:pt idx="2902">
                  <c:v>1698.675</c:v>
                </c:pt>
                <c:pt idx="2903">
                  <c:v>1698.624</c:v>
                </c:pt>
                <c:pt idx="2904">
                  <c:v>1699.088</c:v>
                </c:pt>
                <c:pt idx="2905">
                  <c:v>1699.9390000000001</c:v>
                </c:pt>
                <c:pt idx="2906">
                  <c:v>1699.2059999999999</c:v>
                </c:pt>
                <c:pt idx="2907">
                  <c:v>1700.7819999999999</c:v>
                </c:pt>
                <c:pt idx="2908">
                  <c:v>1700.4680000000001</c:v>
                </c:pt>
                <c:pt idx="2909">
                  <c:v>1701.373</c:v>
                </c:pt>
                <c:pt idx="2910">
                  <c:v>1701.78</c:v>
                </c:pt>
                <c:pt idx="2911">
                  <c:v>1701.191</c:v>
                </c:pt>
                <c:pt idx="2912">
                  <c:v>1701.5219999999999</c:v>
                </c:pt>
                <c:pt idx="2913">
                  <c:v>1701.8389999999999</c:v>
                </c:pt>
                <c:pt idx="2914">
                  <c:v>1701.9290000000001</c:v>
                </c:pt>
                <c:pt idx="2915">
                  <c:v>1702.4090000000001</c:v>
                </c:pt>
                <c:pt idx="2916">
                  <c:v>1702.6769999999999</c:v>
                </c:pt>
                <c:pt idx="2917">
                  <c:v>1703.192</c:v>
                </c:pt>
                <c:pt idx="2918">
                  <c:v>1704.2280000000001</c:v>
                </c:pt>
                <c:pt idx="2919">
                  <c:v>1704.473</c:v>
                </c:pt>
                <c:pt idx="2920">
                  <c:v>1704.6569999999999</c:v>
                </c:pt>
                <c:pt idx="2921">
                  <c:v>1705.529</c:v>
                </c:pt>
                <c:pt idx="2922">
                  <c:v>1705.433</c:v>
                </c:pt>
                <c:pt idx="2923">
                  <c:v>1705.068</c:v>
                </c:pt>
                <c:pt idx="2924">
                  <c:v>1705.5119999999999</c:v>
                </c:pt>
                <c:pt idx="2925">
                  <c:v>1706.22</c:v>
                </c:pt>
                <c:pt idx="2926">
                  <c:v>1706.2650000000001</c:v>
                </c:pt>
                <c:pt idx="2927">
                  <c:v>1706.105</c:v>
                </c:pt>
                <c:pt idx="2928">
                  <c:v>1707.44</c:v>
                </c:pt>
                <c:pt idx="2929">
                  <c:v>1706.4349999999999</c:v>
                </c:pt>
                <c:pt idx="2930">
                  <c:v>1705.9059999999999</c:v>
                </c:pt>
                <c:pt idx="2931">
                  <c:v>1707.355</c:v>
                </c:pt>
                <c:pt idx="2932">
                  <c:v>1707.9459999999999</c:v>
                </c:pt>
                <c:pt idx="2933">
                  <c:v>1708.702</c:v>
                </c:pt>
                <c:pt idx="2934">
                  <c:v>1708.414</c:v>
                </c:pt>
                <c:pt idx="2935">
                  <c:v>1709.4449999999999</c:v>
                </c:pt>
                <c:pt idx="2936">
                  <c:v>1709.04</c:v>
                </c:pt>
                <c:pt idx="2937">
                  <c:v>1709.0740000000001</c:v>
                </c:pt>
                <c:pt idx="2938">
                  <c:v>1709.4960000000001</c:v>
                </c:pt>
                <c:pt idx="2939">
                  <c:v>1709.8050000000001</c:v>
                </c:pt>
                <c:pt idx="2940">
                  <c:v>1710.6959999999999</c:v>
                </c:pt>
                <c:pt idx="2941">
                  <c:v>1710.5519999999999</c:v>
                </c:pt>
                <c:pt idx="2942">
                  <c:v>1711.326</c:v>
                </c:pt>
                <c:pt idx="2943">
                  <c:v>1711.075</c:v>
                </c:pt>
                <c:pt idx="2944">
                  <c:v>1711.616</c:v>
                </c:pt>
                <c:pt idx="2945">
                  <c:v>1712.3710000000001</c:v>
                </c:pt>
                <c:pt idx="2946">
                  <c:v>1712.0519999999999</c:v>
                </c:pt>
                <c:pt idx="2947">
                  <c:v>1713.0930000000001</c:v>
                </c:pt>
                <c:pt idx="2948">
                  <c:v>1713.953</c:v>
                </c:pt>
                <c:pt idx="2949">
                  <c:v>1713.586</c:v>
                </c:pt>
                <c:pt idx="2950">
                  <c:v>1713.2850000000001</c:v>
                </c:pt>
                <c:pt idx="2951">
                  <c:v>1713.635</c:v>
                </c:pt>
                <c:pt idx="2952">
                  <c:v>1713.7929999999999</c:v>
                </c:pt>
                <c:pt idx="2953">
                  <c:v>1715.163</c:v>
                </c:pt>
                <c:pt idx="2954">
                  <c:v>1713.989</c:v>
                </c:pt>
                <c:pt idx="2955">
                  <c:v>1714.7249999999999</c:v>
                </c:pt>
                <c:pt idx="2956">
                  <c:v>1715.675</c:v>
                </c:pt>
                <c:pt idx="2957">
                  <c:v>1714.607</c:v>
                </c:pt>
                <c:pt idx="2958">
                  <c:v>1717.527</c:v>
                </c:pt>
                <c:pt idx="2959">
                  <c:v>1715.3119999999999</c:v>
                </c:pt>
                <c:pt idx="2960">
                  <c:v>1716.704</c:v>
                </c:pt>
                <c:pt idx="2961">
                  <c:v>1717.085</c:v>
                </c:pt>
                <c:pt idx="2962">
                  <c:v>1716.8009999999999</c:v>
                </c:pt>
                <c:pt idx="2963">
                  <c:v>1718.662</c:v>
                </c:pt>
                <c:pt idx="2964">
                  <c:v>1718.165</c:v>
                </c:pt>
                <c:pt idx="2965">
                  <c:v>1719.6120000000001</c:v>
                </c:pt>
                <c:pt idx="2966">
                  <c:v>1718.9929999999999</c:v>
                </c:pt>
                <c:pt idx="2967">
                  <c:v>1719.702</c:v>
                </c:pt>
                <c:pt idx="2968">
                  <c:v>1719.6759999999999</c:v>
                </c:pt>
                <c:pt idx="2969">
                  <c:v>1720.134</c:v>
                </c:pt>
                <c:pt idx="2970">
                  <c:v>1720.076</c:v>
                </c:pt>
                <c:pt idx="2971">
                  <c:v>1721.5719999999999</c:v>
                </c:pt>
                <c:pt idx="2972">
                  <c:v>1721.9280000000001</c:v>
                </c:pt>
                <c:pt idx="2973">
                  <c:v>1721.0640000000001</c:v>
                </c:pt>
                <c:pt idx="2974">
                  <c:v>1721.518</c:v>
                </c:pt>
                <c:pt idx="2975">
                  <c:v>1721.8630000000001</c:v>
                </c:pt>
                <c:pt idx="2976">
                  <c:v>1722.318</c:v>
                </c:pt>
                <c:pt idx="2977">
                  <c:v>1723.0250000000001</c:v>
                </c:pt>
                <c:pt idx="2978">
                  <c:v>1722.9290000000001</c:v>
                </c:pt>
                <c:pt idx="2979">
                  <c:v>1724.3630000000001</c:v>
                </c:pt>
                <c:pt idx="2980">
                  <c:v>1722.7560000000001</c:v>
                </c:pt>
                <c:pt idx="2981">
                  <c:v>1723.2909999999999</c:v>
                </c:pt>
                <c:pt idx="2982">
                  <c:v>1724.5219999999999</c:v>
                </c:pt>
                <c:pt idx="2983">
                  <c:v>1724.453</c:v>
                </c:pt>
                <c:pt idx="2984">
                  <c:v>1724.903</c:v>
                </c:pt>
                <c:pt idx="2985">
                  <c:v>1725.096</c:v>
                </c:pt>
                <c:pt idx="2986">
                  <c:v>1724.75</c:v>
                </c:pt>
                <c:pt idx="2987">
                  <c:v>1724.8309999999999</c:v>
                </c:pt>
                <c:pt idx="2988">
                  <c:v>1725.46</c:v>
                </c:pt>
                <c:pt idx="2989">
                  <c:v>1725.7059999999999</c:v>
                </c:pt>
                <c:pt idx="2990">
                  <c:v>1726.039</c:v>
                </c:pt>
                <c:pt idx="2991">
                  <c:v>1726.4670000000001</c:v>
                </c:pt>
                <c:pt idx="2992">
                  <c:v>1725.856</c:v>
                </c:pt>
                <c:pt idx="2993">
                  <c:v>1727.261</c:v>
                </c:pt>
                <c:pt idx="2994">
                  <c:v>1728.23</c:v>
                </c:pt>
                <c:pt idx="2995">
                  <c:v>1728.5809999999999</c:v>
                </c:pt>
                <c:pt idx="2996">
                  <c:v>1727.934</c:v>
                </c:pt>
                <c:pt idx="2997">
                  <c:v>1728.7860000000001</c:v>
                </c:pt>
                <c:pt idx="2998">
                  <c:v>1728.953</c:v>
                </c:pt>
                <c:pt idx="2999">
                  <c:v>1729.1289999999999</c:v>
                </c:pt>
                <c:pt idx="3000">
                  <c:v>1729.2729999999999</c:v>
                </c:pt>
                <c:pt idx="3001">
                  <c:v>1729.9380000000001</c:v>
                </c:pt>
                <c:pt idx="3002">
                  <c:v>1731.45</c:v>
                </c:pt>
                <c:pt idx="3003">
                  <c:v>1731.508</c:v>
                </c:pt>
                <c:pt idx="3004">
                  <c:v>1730.796</c:v>
                </c:pt>
                <c:pt idx="3005">
                  <c:v>1731.252</c:v>
                </c:pt>
                <c:pt idx="3006">
                  <c:v>1731.5260000000001</c:v>
                </c:pt>
                <c:pt idx="3007">
                  <c:v>1731.787</c:v>
                </c:pt>
                <c:pt idx="3008">
                  <c:v>1732.172</c:v>
                </c:pt>
                <c:pt idx="3009">
                  <c:v>1732.932</c:v>
                </c:pt>
                <c:pt idx="3010">
                  <c:v>1732.5029999999999</c:v>
                </c:pt>
                <c:pt idx="3011">
                  <c:v>1733.3589999999999</c:v>
                </c:pt>
                <c:pt idx="3012">
                  <c:v>1733.5250000000001</c:v>
                </c:pt>
                <c:pt idx="3013">
                  <c:v>1733.085</c:v>
                </c:pt>
                <c:pt idx="3014">
                  <c:v>1733.1410000000001</c:v>
                </c:pt>
                <c:pt idx="3015">
                  <c:v>1732.3889999999999</c:v>
                </c:pt>
                <c:pt idx="3016">
                  <c:v>1734.212</c:v>
                </c:pt>
                <c:pt idx="3017">
                  <c:v>1733.2270000000001</c:v>
                </c:pt>
                <c:pt idx="3018">
                  <c:v>1734.51</c:v>
                </c:pt>
                <c:pt idx="3019">
                  <c:v>1733.6369999999999</c:v>
                </c:pt>
                <c:pt idx="3020">
                  <c:v>1734.17</c:v>
                </c:pt>
                <c:pt idx="3021">
                  <c:v>1734.759</c:v>
                </c:pt>
                <c:pt idx="3022">
                  <c:v>1734.83</c:v>
                </c:pt>
                <c:pt idx="3023">
                  <c:v>1735.3320000000001</c:v>
                </c:pt>
                <c:pt idx="3024">
                  <c:v>1735.4059999999999</c:v>
                </c:pt>
                <c:pt idx="3025">
                  <c:v>1736.7249999999999</c:v>
                </c:pt>
                <c:pt idx="3026">
                  <c:v>1736.674</c:v>
                </c:pt>
                <c:pt idx="3027">
                  <c:v>1737.3030000000001</c:v>
                </c:pt>
                <c:pt idx="3028">
                  <c:v>1737.3620000000001</c:v>
                </c:pt>
                <c:pt idx="3029">
                  <c:v>1738.079</c:v>
                </c:pt>
                <c:pt idx="3030">
                  <c:v>1737.97</c:v>
                </c:pt>
                <c:pt idx="3031">
                  <c:v>1738.4559999999999</c:v>
                </c:pt>
                <c:pt idx="3032">
                  <c:v>1738.08</c:v>
                </c:pt>
                <c:pt idx="3033">
                  <c:v>1739.058</c:v>
                </c:pt>
                <c:pt idx="3034">
                  <c:v>1738.758</c:v>
                </c:pt>
                <c:pt idx="3035">
                  <c:v>1739.2159999999999</c:v>
                </c:pt>
                <c:pt idx="3036">
                  <c:v>1739.931</c:v>
                </c:pt>
                <c:pt idx="3037">
                  <c:v>1739.309</c:v>
                </c:pt>
                <c:pt idx="3038">
                  <c:v>1739.4169999999999</c:v>
                </c:pt>
                <c:pt idx="3039">
                  <c:v>1740.3879999999999</c:v>
                </c:pt>
                <c:pt idx="3040">
                  <c:v>1740.0429999999999</c:v>
                </c:pt>
                <c:pt idx="3041">
                  <c:v>1740.258</c:v>
                </c:pt>
                <c:pt idx="3042">
                  <c:v>1740.9179999999999</c:v>
                </c:pt>
                <c:pt idx="3043">
                  <c:v>1741.395</c:v>
                </c:pt>
                <c:pt idx="3044">
                  <c:v>1741.492</c:v>
                </c:pt>
                <c:pt idx="3045">
                  <c:v>1741.462</c:v>
                </c:pt>
                <c:pt idx="3046">
                  <c:v>1743.26</c:v>
                </c:pt>
                <c:pt idx="3047">
                  <c:v>1742.8320000000001</c:v>
                </c:pt>
                <c:pt idx="3048">
                  <c:v>1743.3989999999999</c:v>
                </c:pt>
                <c:pt idx="3049">
                  <c:v>1743.7280000000001</c:v>
                </c:pt>
                <c:pt idx="3050">
                  <c:v>1744.098</c:v>
                </c:pt>
                <c:pt idx="3051">
                  <c:v>1744.0309999999999</c:v>
                </c:pt>
                <c:pt idx="3052">
                  <c:v>1744.193</c:v>
                </c:pt>
                <c:pt idx="3053">
                  <c:v>1744.809</c:v>
                </c:pt>
                <c:pt idx="3054">
                  <c:v>1743.903</c:v>
                </c:pt>
                <c:pt idx="3055">
                  <c:v>1746.046</c:v>
                </c:pt>
                <c:pt idx="3056">
                  <c:v>1745.999</c:v>
                </c:pt>
                <c:pt idx="3057">
                  <c:v>1747.222</c:v>
                </c:pt>
                <c:pt idx="3058">
                  <c:v>1746.4739999999999</c:v>
                </c:pt>
                <c:pt idx="3059">
                  <c:v>1746.779</c:v>
                </c:pt>
                <c:pt idx="3060">
                  <c:v>1747.665</c:v>
                </c:pt>
                <c:pt idx="3061">
                  <c:v>1747.5609999999999</c:v>
                </c:pt>
                <c:pt idx="3062">
                  <c:v>1747.3219999999999</c:v>
                </c:pt>
                <c:pt idx="3063">
                  <c:v>1747.942</c:v>
                </c:pt>
                <c:pt idx="3064">
                  <c:v>1747.9749999999999</c:v>
                </c:pt>
                <c:pt idx="3065">
                  <c:v>1747.377</c:v>
                </c:pt>
                <c:pt idx="3066">
                  <c:v>1748.6849999999999</c:v>
                </c:pt>
                <c:pt idx="3067">
                  <c:v>1748.7080000000001</c:v>
                </c:pt>
                <c:pt idx="3068">
                  <c:v>1750.356</c:v>
                </c:pt>
                <c:pt idx="3069">
                  <c:v>1750.5360000000001</c:v>
                </c:pt>
                <c:pt idx="3070">
                  <c:v>1749.711</c:v>
                </c:pt>
                <c:pt idx="3071">
                  <c:v>1750.7719999999999</c:v>
                </c:pt>
                <c:pt idx="3072">
                  <c:v>1751</c:v>
                </c:pt>
                <c:pt idx="3073">
                  <c:v>1752.029</c:v>
                </c:pt>
                <c:pt idx="3074">
                  <c:v>1752.711</c:v>
                </c:pt>
                <c:pt idx="3075">
                  <c:v>1752.01</c:v>
                </c:pt>
                <c:pt idx="3076">
                  <c:v>1753.838</c:v>
                </c:pt>
                <c:pt idx="3077">
                  <c:v>1753.8050000000001</c:v>
                </c:pt>
                <c:pt idx="3078">
                  <c:v>1753.3430000000001</c:v>
                </c:pt>
                <c:pt idx="3079">
                  <c:v>1754.183</c:v>
                </c:pt>
                <c:pt idx="3080">
                  <c:v>1754.77</c:v>
                </c:pt>
                <c:pt idx="3081">
                  <c:v>1754.654</c:v>
                </c:pt>
                <c:pt idx="3082">
                  <c:v>1756.0709999999999</c:v>
                </c:pt>
                <c:pt idx="3083">
                  <c:v>1756.0170000000001</c:v>
                </c:pt>
                <c:pt idx="3084">
                  <c:v>1755.8209999999999</c:v>
                </c:pt>
                <c:pt idx="3085">
                  <c:v>1756.692</c:v>
                </c:pt>
                <c:pt idx="3086">
                  <c:v>1756.96</c:v>
                </c:pt>
                <c:pt idx="3087">
                  <c:v>1758.181</c:v>
                </c:pt>
                <c:pt idx="3088">
                  <c:v>1757.3019999999999</c:v>
                </c:pt>
                <c:pt idx="3089">
                  <c:v>1757.854</c:v>
                </c:pt>
                <c:pt idx="3090">
                  <c:v>1758.8579999999999</c:v>
                </c:pt>
                <c:pt idx="3091">
                  <c:v>1758.01</c:v>
                </c:pt>
                <c:pt idx="3092">
                  <c:v>1758.73</c:v>
                </c:pt>
                <c:pt idx="3093">
                  <c:v>1759.059</c:v>
                </c:pt>
                <c:pt idx="3094">
                  <c:v>1760.2159999999999</c:v>
                </c:pt>
                <c:pt idx="3095">
                  <c:v>1759.9659999999999</c:v>
                </c:pt>
                <c:pt idx="3096">
                  <c:v>1760.296</c:v>
                </c:pt>
                <c:pt idx="3097">
                  <c:v>1761.13</c:v>
                </c:pt>
                <c:pt idx="3098">
                  <c:v>1760.575</c:v>
                </c:pt>
                <c:pt idx="3099">
                  <c:v>1760.778</c:v>
                </c:pt>
                <c:pt idx="3100">
                  <c:v>1760.395</c:v>
                </c:pt>
                <c:pt idx="3101">
                  <c:v>1761.318</c:v>
                </c:pt>
                <c:pt idx="3102">
                  <c:v>1761.875</c:v>
                </c:pt>
                <c:pt idx="3103">
                  <c:v>1761.7929999999999</c:v>
                </c:pt>
                <c:pt idx="3104">
                  <c:v>1762</c:v>
                </c:pt>
                <c:pt idx="3105">
                  <c:v>1762.598</c:v>
                </c:pt>
                <c:pt idx="3106">
                  <c:v>1763.1590000000001</c:v>
                </c:pt>
                <c:pt idx="3107">
                  <c:v>1764.1489999999999</c:v>
                </c:pt>
                <c:pt idx="3108">
                  <c:v>1764.335</c:v>
                </c:pt>
                <c:pt idx="3109">
                  <c:v>1764.1179999999999</c:v>
                </c:pt>
                <c:pt idx="3110">
                  <c:v>1764.26</c:v>
                </c:pt>
                <c:pt idx="3111">
                  <c:v>1765.5360000000001</c:v>
                </c:pt>
                <c:pt idx="3112">
                  <c:v>1765.7070000000001</c:v>
                </c:pt>
                <c:pt idx="3113">
                  <c:v>1765.2650000000001</c:v>
                </c:pt>
                <c:pt idx="3114">
                  <c:v>1764.9829999999999</c:v>
                </c:pt>
                <c:pt idx="3115">
                  <c:v>1765.845</c:v>
                </c:pt>
                <c:pt idx="3116">
                  <c:v>1765.796</c:v>
                </c:pt>
                <c:pt idx="3117">
                  <c:v>1766.201</c:v>
                </c:pt>
                <c:pt idx="3118">
                  <c:v>1767.414</c:v>
                </c:pt>
                <c:pt idx="3119">
                  <c:v>1768.2850000000001</c:v>
                </c:pt>
                <c:pt idx="3120">
                  <c:v>1768.287</c:v>
                </c:pt>
                <c:pt idx="3121">
                  <c:v>1767.895</c:v>
                </c:pt>
                <c:pt idx="3122">
                  <c:v>1767.973</c:v>
                </c:pt>
                <c:pt idx="3123">
                  <c:v>1768.374</c:v>
                </c:pt>
                <c:pt idx="3124">
                  <c:v>1769.1959999999999</c:v>
                </c:pt>
                <c:pt idx="3125">
                  <c:v>1768.808</c:v>
                </c:pt>
                <c:pt idx="3126">
                  <c:v>1769.547</c:v>
                </c:pt>
                <c:pt idx="3127">
                  <c:v>1770.115</c:v>
                </c:pt>
                <c:pt idx="3128">
                  <c:v>1769.5229999999999</c:v>
                </c:pt>
                <c:pt idx="3129">
                  <c:v>1770.355</c:v>
                </c:pt>
                <c:pt idx="3130">
                  <c:v>1771.672</c:v>
                </c:pt>
                <c:pt idx="3131">
                  <c:v>1771.146</c:v>
                </c:pt>
                <c:pt idx="3132">
                  <c:v>1771.1659999999999</c:v>
                </c:pt>
                <c:pt idx="3133">
                  <c:v>1772.1120000000001</c:v>
                </c:pt>
                <c:pt idx="3134">
                  <c:v>1771.3340000000001</c:v>
                </c:pt>
                <c:pt idx="3135">
                  <c:v>1772.3520000000001</c:v>
                </c:pt>
                <c:pt idx="3136">
                  <c:v>1772.866</c:v>
                </c:pt>
                <c:pt idx="3137">
                  <c:v>1772.691</c:v>
                </c:pt>
                <c:pt idx="3138">
                  <c:v>1773.819</c:v>
                </c:pt>
                <c:pt idx="3139">
                  <c:v>1773.34</c:v>
                </c:pt>
                <c:pt idx="3140">
                  <c:v>1773.5</c:v>
                </c:pt>
                <c:pt idx="3141">
                  <c:v>1774.2529999999999</c:v>
                </c:pt>
                <c:pt idx="3142">
                  <c:v>1775.248</c:v>
                </c:pt>
                <c:pt idx="3143">
                  <c:v>1775.123</c:v>
                </c:pt>
                <c:pt idx="3144">
                  <c:v>1774.86</c:v>
                </c:pt>
                <c:pt idx="3145">
                  <c:v>1775.934</c:v>
                </c:pt>
                <c:pt idx="3146">
                  <c:v>1775.5250000000001</c:v>
                </c:pt>
                <c:pt idx="3147">
                  <c:v>1776.231</c:v>
                </c:pt>
                <c:pt idx="3148">
                  <c:v>1776.491</c:v>
                </c:pt>
                <c:pt idx="3149">
                  <c:v>1777.114</c:v>
                </c:pt>
                <c:pt idx="3150">
                  <c:v>1776.1469999999999</c:v>
                </c:pt>
                <c:pt idx="3151">
                  <c:v>1775.9449999999999</c:v>
                </c:pt>
                <c:pt idx="3152">
                  <c:v>1777.453</c:v>
                </c:pt>
                <c:pt idx="3153">
                  <c:v>1777.6790000000001</c:v>
                </c:pt>
                <c:pt idx="3154">
                  <c:v>1779.579</c:v>
                </c:pt>
                <c:pt idx="3155">
                  <c:v>1778.4960000000001</c:v>
                </c:pt>
                <c:pt idx="3156">
                  <c:v>1778.46</c:v>
                </c:pt>
                <c:pt idx="3157">
                  <c:v>1779.212</c:v>
                </c:pt>
                <c:pt idx="3158">
                  <c:v>1779.4490000000001</c:v>
                </c:pt>
                <c:pt idx="3159">
                  <c:v>1779.502</c:v>
                </c:pt>
                <c:pt idx="3160">
                  <c:v>1779.2909999999999</c:v>
                </c:pt>
                <c:pt idx="3161">
                  <c:v>1779.7729999999999</c:v>
                </c:pt>
                <c:pt idx="3162">
                  <c:v>1779.9580000000001</c:v>
                </c:pt>
                <c:pt idx="3163">
                  <c:v>1779.7619999999999</c:v>
                </c:pt>
                <c:pt idx="3164">
                  <c:v>1780.537</c:v>
                </c:pt>
                <c:pt idx="3165">
                  <c:v>1780.5119999999999</c:v>
                </c:pt>
                <c:pt idx="3166">
                  <c:v>1781.4290000000001</c:v>
                </c:pt>
                <c:pt idx="3167">
                  <c:v>1781.6510000000001</c:v>
                </c:pt>
                <c:pt idx="3168">
                  <c:v>1781.5619999999999</c:v>
                </c:pt>
                <c:pt idx="3169">
                  <c:v>1781.3910000000001</c:v>
                </c:pt>
                <c:pt idx="3170">
                  <c:v>1781.954</c:v>
                </c:pt>
                <c:pt idx="3171">
                  <c:v>1782.8869999999999</c:v>
                </c:pt>
                <c:pt idx="3172">
                  <c:v>1783.337</c:v>
                </c:pt>
                <c:pt idx="3173">
                  <c:v>1782.7090000000001</c:v>
                </c:pt>
                <c:pt idx="3174">
                  <c:v>1783.1679999999999</c:v>
                </c:pt>
                <c:pt idx="3175">
                  <c:v>1784.1</c:v>
                </c:pt>
                <c:pt idx="3176">
                  <c:v>1784.374</c:v>
                </c:pt>
                <c:pt idx="3177">
                  <c:v>1784.751</c:v>
                </c:pt>
                <c:pt idx="3178">
                  <c:v>1784.7139999999999</c:v>
                </c:pt>
                <c:pt idx="3179">
                  <c:v>1785.133</c:v>
                </c:pt>
                <c:pt idx="3180">
                  <c:v>1785.6880000000001</c:v>
                </c:pt>
                <c:pt idx="3181">
                  <c:v>1786.1279999999999</c:v>
                </c:pt>
                <c:pt idx="3182">
                  <c:v>1784.655</c:v>
                </c:pt>
                <c:pt idx="3183">
                  <c:v>1785.8309999999999</c:v>
                </c:pt>
                <c:pt idx="3184">
                  <c:v>1786.915</c:v>
                </c:pt>
                <c:pt idx="3185">
                  <c:v>1786.299</c:v>
                </c:pt>
                <c:pt idx="3186">
                  <c:v>1787.6469999999999</c:v>
                </c:pt>
                <c:pt idx="3187">
                  <c:v>1787.29</c:v>
                </c:pt>
                <c:pt idx="3188">
                  <c:v>1787.5060000000001</c:v>
                </c:pt>
                <c:pt idx="3189">
                  <c:v>1787.1980000000001</c:v>
                </c:pt>
                <c:pt idx="3190">
                  <c:v>1787.5740000000001</c:v>
                </c:pt>
                <c:pt idx="3191">
                  <c:v>1787.654</c:v>
                </c:pt>
                <c:pt idx="3192">
                  <c:v>1788.432</c:v>
                </c:pt>
                <c:pt idx="3193">
                  <c:v>1787.855</c:v>
                </c:pt>
                <c:pt idx="3194">
                  <c:v>1789.172</c:v>
                </c:pt>
                <c:pt idx="3195">
                  <c:v>1788.7760000000001</c:v>
                </c:pt>
                <c:pt idx="3196">
                  <c:v>1789.568</c:v>
                </c:pt>
                <c:pt idx="3197">
                  <c:v>1790.0989999999999</c:v>
                </c:pt>
                <c:pt idx="3198">
                  <c:v>1789.837</c:v>
                </c:pt>
                <c:pt idx="3199">
                  <c:v>1790.3389999999999</c:v>
                </c:pt>
                <c:pt idx="3200">
                  <c:v>1790.644</c:v>
                </c:pt>
                <c:pt idx="3201">
                  <c:v>1791.068</c:v>
                </c:pt>
                <c:pt idx="3202">
                  <c:v>1792.365</c:v>
                </c:pt>
                <c:pt idx="3203">
                  <c:v>1792.412</c:v>
                </c:pt>
                <c:pt idx="3204">
                  <c:v>1792.0840000000001</c:v>
                </c:pt>
                <c:pt idx="3205">
                  <c:v>1792.28</c:v>
                </c:pt>
                <c:pt idx="3206">
                  <c:v>1792.4480000000001</c:v>
                </c:pt>
                <c:pt idx="3207">
                  <c:v>1793.68</c:v>
                </c:pt>
                <c:pt idx="3208">
                  <c:v>1793.4970000000001</c:v>
                </c:pt>
                <c:pt idx="3209">
                  <c:v>1793.6890000000001</c:v>
                </c:pt>
                <c:pt idx="3210">
                  <c:v>1794.8209999999999</c:v>
                </c:pt>
                <c:pt idx="3211">
                  <c:v>1794.4090000000001</c:v>
                </c:pt>
                <c:pt idx="3212">
                  <c:v>1795.0740000000001</c:v>
                </c:pt>
                <c:pt idx="3213">
                  <c:v>1794.9770000000001</c:v>
                </c:pt>
                <c:pt idx="3214">
                  <c:v>1796.232</c:v>
                </c:pt>
                <c:pt idx="3215">
                  <c:v>1794.9849999999999</c:v>
                </c:pt>
                <c:pt idx="3216">
                  <c:v>1796.3219999999999</c:v>
                </c:pt>
                <c:pt idx="3217">
                  <c:v>1796.107</c:v>
                </c:pt>
                <c:pt idx="3218">
                  <c:v>1796.3820000000001</c:v>
                </c:pt>
                <c:pt idx="3219">
                  <c:v>1797.711</c:v>
                </c:pt>
                <c:pt idx="3220">
                  <c:v>1798.123</c:v>
                </c:pt>
                <c:pt idx="3221">
                  <c:v>1797.704</c:v>
                </c:pt>
                <c:pt idx="3222">
                  <c:v>1798.19</c:v>
                </c:pt>
                <c:pt idx="3223">
                  <c:v>1798.723</c:v>
                </c:pt>
                <c:pt idx="3224">
                  <c:v>1797.9269999999999</c:v>
                </c:pt>
                <c:pt idx="3225">
                  <c:v>1798.0740000000001</c:v>
                </c:pt>
                <c:pt idx="3226">
                  <c:v>1798.8510000000001</c:v>
                </c:pt>
                <c:pt idx="3227">
                  <c:v>1799.1489999999999</c:v>
                </c:pt>
                <c:pt idx="3228">
                  <c:v>1799.6690000000001</c:v>
                </c:pt>
                <c:pt idx="3229">
                  <c:v>1800.0360000000001</c:v>
                </c:pt>
                <c:pt idx="3230">
                  <c:v>1800.587</c:v>
                </c:pt>
                <c:pt idx="3231">
                  <c:v>1801.116</c:v>
                </c:pt>
                <c:pt idx="3232">
                  <c:v>1801.104</c:v>
                </c:pt>
                <c:pt idx="3233">
                  <c:v>1801.518</c:v>
                </c:pt>
                <c:pt idx="3234">
                  <c:v>1803.0550000000001</c:v>
                </c:pt>
                <c:pt idx="3235">
                  <c:v>1802.5119999999999</c:v>
                </c:pt>
                <c:pt idx="3236">
                  <c:v>1803.396</c:v>
                </c:pt>
                <c:pt idx="3237">
                  <c:v>1802.3579999999999</c:v>
                </c:pt>
                <c:pt idx="3238">
                  <c:v>1803.5650000000001</c:v>
                </c:pt>
                <c:pt idx="3239">
                  <c:v>1803.6590000000001</c:v>
                </c:pt>
                <c:pt idx="3240">
                  <c:v>1803.385</c:v>
                </c:pt>
                <c:pt idx="3241">
                  <c:v>1803.7080000000001</c:v>
                </c:pt>
                <c:pt idx="3242">
                  <c:v>1804.6179999999999</c:v>
                </c:pt>
                <c:pt idx="3243">
                  <c:v>1804.9449999999999</c:v>
                </c:pt>
                <c:pt idx="3244">
                  <c:v>1805.019</c:v>
                </c:pt>
                <c:pt idx="3245">
                  <c:v>1805.9939999999999</c:v>
                </c:pt>
                <c:pt idx="3246">
                  <c:v>1805.326</c:v>
                </c:pt>
                <c:pt idx="3247">
                  <c:v>1806.373</c:v>
                </c:pt>
                <c:pt idx="3248">
                  <c:v>1806.521</c:v>
                </c:pt>
                <c:pt idx="3249">
                  <c:v>1806.894</c:v>
                </c:pt>
                <c:pt idx="3250">
                  <c:v>1807.992</c:v>
                </c:pt>
                <c:pt idx="3251">
                  <c:v>1806.6420000000001</c:v>
                </c:pt>
                <c:pt idx="3252">
                  <c:v>1808.71</c:v>
                </c:pt>
                <c:pt idx="3253">
                  <c:v>1808.741</c:v>
                </c:pt>
                <c:pt idx="3254">
                  <c:v>1808.6559999999999</c:v>
                </c:pt>
                <c:pt idx="3255">
                  <c:v>1810.2950000000001</c:v>
                </c:pt>
                <c:pt idx="3256">
                  <c:v>1809.232</c:v>
                </c:pt>
                <c:pt idx="3257">
                  <c:v>1809.539</c:v>
                </c:pt>
                <c:pt idx="3258">
                  <c:v>1810.0309999999999</c:v>
                </c:pt>
                <c:pt idx="3259">
                  <c:v>1810.586</c:v>
                </c:pt>
                <c:pt idx="3260">
                  <c:v>1810.2550000000001</c:v>
                </c:pt>
                <c:pt idx="3261">
                  <c:v>1811.1120000000001</c:v>
                </c:pt>
                <c:pt idx="3262">
                  <c:v>1811.04</c:v>
                </c:pt>
                <c:pt idx="3263">
                  <c:v>1811.107</c:v>
                </c:pt>
                <c:pt idx="3264">
                  <c:v>1811.557</c:v>
                </c:pt>
                <c:pt idx="3265">
                  <c:v>1812.2149999999999</c:v>
                </c:pt>
                <c:pt idx="3266">
                  <c:v>1811.894</c:v>
                </c:pt>
                <c:pt idx="3267">
                  <c:v>1812.164</c:v>
                </c:pt>
                <c:pt idx="3268">
                  <c:v>1812.7560000000001</c:v>
                </c:pt>
                <c:pt idx="3269">
                  <c:v>1812.383</c:v>
                </c:pt>
                <c:pt idx="3270">
                  <c:v>1812.2280000000001</c:v>
                </c:pt>
                <c:pt idx="3271">
                  <c:v>1813.3589999999999</c:v>
                </c:pt>
                <c:pt idx="3272">
                  <c:v>1813.6310000000001</c:v>
                </c:pt>
                <c:pt idx="3273">
                  <c:v>1813.5409999999999</c:v>
                </c:pt>
                <c:pt idx="3274">
                  <c:v>1814.0550000000001</c:v>
                </c:pt>
                <c:pt idx="3275">
                  <c:v>1814.6510000000001</c:v>
                </c:pt>
                <c:pt idx="3276">
                  <c:v>1814.278</c:v>
                </c:pt>
                <c:pt idx="3277">
                  <c:v>1813.96</c:v>
                </c:pt>
                <c:pt idx="3278">
                  <c:v>1814.0619999999999</c:v>
                </c:pt>
                <c:pt idx="3279">
                  <c:v>1814.471</c:v>
                </c:pt>
                <c:pt idx="3280">
                  <c:v>1815.3150000000001</c:v>
                </c:pt>
                <c:pt idx="3281">
                  <c:v>1815.95</c:v>
                </c:pt>
                <c:pt idx="3282">
                  <c:v>1815.154</c:v>
                </c:pt>
                <c:pt idx="3283">
                  <c:v>1816.04</c:v>
                </c:pt>
                <c:pt idx="3284">
                  <c:v>1816.126</c:v>
                </c:pt>
                <c:pt idx="3285">
                  <c:v>1816.163</c:v>
                </c:pt>
                <c:pt idx="3286">
                  <c:v>1816.6969999999999</c:v>
                </c:pt>
                <c:pt idx="3287">
                  <c:v>1817.146</c:v>
                </c:pt>
                <c:pt idx="3288">
                  <c:v>1817.4960000000001</c:v>
                </c:pt>
                <c:pt idx="3289">
                  <c:v>1818.0640000000001</c:v>
                </c:pt>
                <c:pt idx="3290">
                  <c:v>1817.9860000000001</c:v>
                </c:pt>
                <c:pt idx="3291">
                  <c:v>1818.377</c:v>
                </c:pt>
                <c:pt idx="3292">
                  <c:v>1819.009</c:v>
                </c:pt>
                <c:pt idx="3293">
                  <c:v>1818.4069999999999</c:v>
                </c:pt>
                <c:pt idx="3294">
                  <c:v>1819.451</c:v>
                </c:pt>
                <c:pt idx="3295">
                  <c:v>1820.3219999999999</c:v>
                </c:pt>
                <c:pt idx="3296">
                  <c:v>1821.0070000000001</c:v>
                </c:pt>
                <c:pt idx="3297">
                  <c:v>1820.97</c:v>
                </c:pt>
                <c:pt idx="3298">
                  <c:v>1821.3779999999999</c:v>
                </c:pt>
                <c:pt idx="3299">
                  <c:v>1821.098</c:v>
                </c:pt>
                <c:pt idx="3300">
                  <c:v>1822.463</c:v>
                </c:pt>
                <c:pt idx="3301">
                  <c:v>1822.521</c:v>
                </c:pt>
                <c:pt idx="3302">
                  <c:v>1822.99</c:v>
                </c:pt>
                <c:pt idx="3303">
                  <c:v>1822.836</c:v>
                </c:pt>
                <c:pt idx="3304">
                  <c:v>1824.3440000000001</c:v>
                </c:pt>
                <c:pt idx="3305">
                  <c:v>1823.557</c:v>
                </c:pt>
                <c:pt idx="3306">
                  <c:v>1823.4670000000001</c:v>
                </c:pt>
                <c:pt idx="3307">
                  <c:v>1824.202</c:v>
                </c:pt>
                <c:pt idx="3308">
                  <c:v>1824.8030000000001</c:v>
                </c:pt>
                <c:pt idx="3309">
                  <c:v>1824.722</c:v>
                </c:pt>
                <c:pt idx="3310">
                  <c:v>1824.85</c:v>
                </c:pt>
                <c:pt idx="3311">
                  <c:v>1825.143</c:v>
                </c:pt>
                <c:pt idx="3312">
                  <c:v>1826.306</c:v>
                </c:pt>
                <c:pt idx="3313">
                  <c:v>1827.0519999999999</c:v>
                </c:pt>
                <c:pt idx="3314">
                  <c:v>1826.172</c:v>
                </c:pt>
                <c:pt idx="3315">
                  <c:v>1826.789</c:v>
                </c:pt>
                <c:pt idx="3316">
                  <c:v>1827.8810000000001</c:v>
                </c:pt>
                <c:pt idx="3317">
                  <c:v>1828.3040000000001</c:v>
                </c:pt>
                <c:pt idx="3318">
                  <c:v>1828.702</c:v>
                </c:pt>
                <c:pt idx="3319">
                  <c:v>1828.59</c:v>
                </c:pt>
                <c:pt idx="3320">
                  <c:v>1829.095</c:v>
                </c:pt>
                <c:pt idx="3321">
                  <c:v>1828.778</c:v>
                </c:pt>
                <c:pt idx="3322">
                  <c:v>1829.7560000000001</c:v>
                </c:pt>
                <c:pt idx="3323">
                  <c:v>1828.8710000000001</c:v>
                </c:pt>
                <c:pt idx="3324">
                  <c:v>1830.261</c:v>
                </c:pt>
                <c:pt idx="3325">
                  <c:v>1829.912</c:v>
                </c:pt>
                <c:pt idx="3326">
                  <c:v>1830.15</c:v>
                </c:pt>
                <c:pt idx="3327">
                  <c:v>1830.2139999999999</c:v>
                </c:pt>
                <c:pt idx="3328">
                  <c:v>1830.4159999999999</c:v>
                </c:pt>
                <c:pt idx="3329">
                  <c:v>1831.268</c:v>
                </c:pt>
                <c:pt idx="3330">
                  <c:v>1831.7729999999999</c:v>
                </c:pt>
                <c:pt idx="3331">
                  <c:v>1831.5619999999999</c:v>
                </c:pt>
                <c:pt idx="3332">
                  <c:v>1832.048</c:v>
                </c:pt>
                <c:pt idx="3333">
                  <c:v>1832.875</c:v>
                </c:pt>
                <c:pt idx="3334">
                  <c:v>1832.771</c:v>
                </c:pt>
                <c:pt idx="3335">
                  <c:v>1833.7650000000001</c:v>
                </c:pt>
                <c:pt idx="3336">
                  <c:v>1833.557</c:v>
                </c:pt>
                <c:pt idx="3337">
                  <c:v>1833.567</c:v>
                </c:pt>
                <c:pt idx="3338">
                  <c:v>1834.5329999999999</c:v>
                </c:pt>
                <c:pt idx="3339">
                  <c:v>1833.9780000000001</c:v>
                </c:pt>
                <c:pt idx="3340">
                  <c:v>1833.2750000000001</c:v>
                </c:pt>
                <c:pt idx="3341">
                  <c:v>1833.155</c:v>
                </c:pt>
                <c:pt idx="3342">
                  <c:v>1834.5419999999999</c:v>
                </c:pt>
                <c:pt idx="3343">
                  <c:v>1835.13</c:v>
                </c:pt>
                <c:pt idx="3344">
                  <c:v>1836.066</c:v>
                </c:pt>
                <c:pt idx="3345">
                  <c:v>1836.1679999999999</c:v>
                </c:pt>
                <c:pt idx="3346">
                  <c:v>1835.3340000000001</c:v>
                </c:pt>
                <c:pt idx="3347">
                  <c:v>1836.529</c:v>
                </c:pt>
                <c:pt idx="3348">
                  <c:v>1836.345</c:v>
                </c:pt>
                <c:pt idx="3349">
                  <c:v>1837.0450000000001</c:v>
                </c:pt>
                <c:pt idx="3350">
                  <c:v>1837.163</c:v>
                </c:pt>
                <c:pt idx="3351">
                  <c:v>1837.2850000000001</c:v>
                </c:pt>
                <c:pt idx="3352">
                  <c:v>1837.1030000000001</c:v>
                </c:pt>
                <c:pt idx="3353">
                  <c:v>1837.924</c:v>
                </c:pt>
                <c:pt idx="3354">
                  <c:v>1836.8889999999999</c:v>
                </c:pt>
                <c:pt idx="3355">
                  <c:v>1838.4349999999999</c:v>
                </c:pt>
                <c:pt idx="3356">
                  <c:v>1838.615</c:v>
                </c:pt>
                <c:pt idx="3357">
                  <c:v>1838.41</c:v>
                </c:pt>
                <c:pt idx="3358">
                  <c:v>1838.2560000000001</c:v>
                </c:pt>
                <c:pt idx="3359">
                  <c:v>1839.3240000000001</c:v>
                </c:pt>
                <c:pt idx="3360">
                  <c:v>1839.633</c:v>
                </c:pt>
                <c:pt idx="3361">
                  <c:v>1839.97</c:v>
                </c:pt>
                <c:pt idx="3362">
                  <c:v>1840.7470000000001</c:v>
                </c:pt>
                <c:pt idx="3363">
                  <c:v>1841.473</c:v>
                </c:pt>
                <c:pt idx="3364">
                  <c:v>1840.7059999999999</c:v>
                </c:pt>
                <c:pt idx="3365">
                  <c:v>1841.5060000000001</c:v>
                </c:pt>
                <c:pt idx="3366">
                  <c:v>1841.0519999999999</c:v>
                </c:pt>
                <c:pt idx="3367">
                  <c:v>1842</c:v>
                </c:pt>
                <c:pt idx="3368">
                  <c:v>1842.4349999999999</c:v>
                </c:pt>
                <c:pt idx="3369">
                  <c:v>1842.4390000000001</c:v>
                </c:pt>
                <c:pt idx="3370">
                  <c:v>1842.3140000000001</c:v>
                </c:pt>
                <c:pt idx="3371">
                  <c:v>1843.7929999999999</c:v>
                </c:pt>
                <c:pt idx="3372">
                  <c:v>1842.856</c:v>
                </c:pt>
                <c:pt idx="3373">
                  <c:v>1843.742</c:v>
                </c:pt>
                <c:pt idx="3374">
                  <c:v>1844.42</c:v>
                </c:pt>
                <c:pt idx="3375">
                  <c:v>1844.741</c:v>
                </c:pt>
                <c:pt idx="3376">
                  <c:v>1844.713</c:v>
                </c:pt>
                <c:pt idx="3377">
                  <c:v>1844.558</c:v>
                </c:pt>
                <c:pt idx="3378">
                  <c:v>1845.7329999999999</c:v>
                </c:pt>
                <c:pt idx="3379">
                  <c:v>1845.377</c:v>
                </c:pt>
                <c:pt idx="3380">
                  <c:v>1846.3779999999999</c:v>
                </c:pt>
                <c:pt idx="3381">
                  <c:v>1846.3389999999999</c:v>
                </c:pt>
                <c:pt idx="3382">
                  <c:v>1846.931</c:v>
                </c:pt>
                <c:pt idx="3383">
                  <c:v>1847.115</c:v>
                </c:pt>
                <c:pt idx="3384">
                  <c:v>1847.1559999999999</c:v>
                </c:pt>
                <c:pt idx="3385">
                  <c:v>1847.9570000000001</c:v>
                </c:pt>
                <c:pt idx="3386">
                  <c:v>1847.665</c:v>
                </c:pt>
                <c:pt idx="3387">
                  <c:v>1848.6379999999999</c:v>
                </c:pt>
                <c:pt idx="3388">
                  <c:v>1849.3209999999999</c:v>
                </c:pt>
                <c:pt idx="3389">
                  <c:v>1848.5619999999999</c:v>
                </c:pt>
                <c:pt idx="3390">
                  <c:v>1849.6379999999999</c:v>
                </c:pt>
                <c:pt idx="3391">
                  <c:v>1849.0530000000001</c:v>
                </c:pt>
                <c:pt idx="3392">
                  <c:v>1850.0409999999999</c:v>
                </c:pt>
                <c:pt idx="3393">
                  <c:v>1849.912</c:v>
                </c:pt>
                <c:pt idx="3394">
                  <c:v>1850.769</c:v>
                </c:pt>
                <c:pt idx="3395">
                  <c:v>1851.434</c:v>
                </c:pt>
                <c:pt idx="3396">
                  <c:v>1851.944</c:v>
                </c:pt>
                <c:pt idx="3397">
                  <c:v>1851.509</c:v>
                </c:pt>
                <c:pt idx="3398">
                  <c:v>1851.075</c:v>
                </c:pt>
                <c:pt idx="3399">
                  <c:v>1851.9</c:v>
                </c:pt>
                <c:pt idx="3400">
                  <c:v>1852.7429999999999</c:v>
                </c:pt>
                <c:pt idx="3401">
                  <c:v>1852.4190000000001</c:v>
                </c:pt>
                <c:pt idx="3402">
                  <c:v>1853.3820000000001</c:v>
                </c:pt>
                <c:pt idx="3403">
                  <c:v>1853.05</c:v>
                </c:pt>
                <c:pt idx="3404">
                  <c:v>1853.547</c:v>
                </c:pt>
                <c:pt idx="3405">
                  <c:v>1853.41</c:v>
                </c:pt>
                <c:pt idx="3406">
                  <c:v>1853.92</c:v>
                </c:pt>
                <c:pt idx="3407">
                  <c:v>1854.8240000000001</c:v>
                </c:pt>
                <c:pt idx="3408">
                  <c:v>1856.212</c:v>
                </c:pt>
                <c:pt idx="3409">
                  <c:v>1854.7539999999999</c:v>
                </c:pt>
                <c:pt idx="3410">
                  <c:v>1855.107</c:v>
                </c:pt>
                <c:pt idx="3411">
                  <c:v>1855.83</c:v>
                </c:pt>
                <c:pt idx="3412">
                  <c:v>1856.2529999999999</c:v>
                </c:pt>
                <c:pt idx="3413">
                  <c:v>1856.105</c:v>
                </c:pt>
                <c:pt idx="3414">
                  <c:v>1856.537</c:v>
                </c:pt>
                <c:pt idx="3415">
                  <c:v>1855.9269999999999</c:v>
                </c:pt>
                <c:pt idx="3416">
                  <c:v>1857.3050000000001</c:v>
                </c:pt>
                <c:pt idx="3417">
                  <c:v>1857.633</c:v>
                </c:pt>
                <c:pt idx="3418">
                  <c:v>1857.163</c:v>
                </c:pt>
                <c:pt idx="3419">
                  <c:v>1858.299</c:v>
                </c:pt>
                <c:pt idx="3420">
                  <c:v>1858.8889999999999</c:v>
                </c:pt>
                <c:pt idx="3421">
                  <c:v>1858.68</c:v>
                </c:pt>
                <c:pt idx="3422">
                  <c:v>1858.2639999999999</c:v>
                </c:pt>
                <c:pt idx="3423">
                  <c:v>1859.5260000000001</c:v>
                </c:pt>
                <c:pt idx="3424">
                  <c:v>1859.78</c:v>
                </c:pt>
                <c:pt idx="3425">
                  <c:v>1860.702</c:v>
                </c:pt>
                <c:pt idx="3426">
                  <c:v>1861.0319999999999</c:v>
                </c:pt>
                <c:pt idx="3427">
                  <c:v>1860.7840000000001</c:v>
                </c:pt>
                <c:pt idx="3428">
                  <c:v>1860.345</c:v>
                </c:pt>
                <c:pt idx="3429">
                  <c:v>1861.07</c:v>
                </c:pt>
                <c:pt idx="3430">
                  <c:v>1860.3810000000001</c:v>
                </c:pt>
                <c:pt idx="3431">
                  <c:v>1861.47</c:v>
                </c:pt>
                <c:pt idx="3432">
                  <c:v>1861.306</c:v>
                </c:pt>
                <c:pt idx="3433">
                  <c:v>1862.3050000000001</c:v>
                </c:pt>
                <c:pt idx="3434">
                  <c:v>1861.7950000000001</c:v>
                </c:pt>
                <c:pt idx="3435">
                  <c:v>1862.479</c:v>
                </c:pt>
                <c:pt idx="3436">
                  <c:v>1862.59</c:v>
                </c:pt>
                <c:pt idx="3437">
                  <c:v>1863.0350000000001</c:v>
                </c:pt>
                <c:pt idx="3438">
                  <c:v>1863.1420000000001</c:v>
                </c:pt>
                <c:pt idx="3439">
                  <c:v>1864.288</c:v>
                </c:pt>
                <c:pt idx="3440">
                  <c:v>1862.9459999999999</c:v>
                </c:pt>
                <c:pt idx="3441">
                  <c:v>1864.15</c:v>
                </c:pt>
                <c:pt idx="3442">
                  <c:v>1864.8979999999999</c:v>
                </c:pt>
                <c:pt idx="3443">
                  <c:v>1864.693</c:v>
                </c:pt>
                <c:pt idx="3444">
                  <c:v>1865.0630000000001</c:v>
                </c:pt>
                <c:pt idx="3445">
                  <c:v>1865.643</c:v>
                </c:pt>
                <c:pt idx="3446">
                  <c:v>1865.681</c:v>
                </c:pt>
                <c:pt idx="3447">
                  <c:v>1865.8879999999999</c:v>
                </c:pt>
                <c:pt idx="3448">
                  <c:v>1866.367</c:v>
                </c:pt>
                <c:pt idx="3449">
                  <c:v>1866.604</c:v>
                </c:pt>
                <c:pt idx="3450">
                  <c:v>1867.4079999999999</c:v>
                </c:pt>
                <c:pt idx="3451">
                  <c:v>1867.577</c:v>
                </c:pt>
                <c:pt idx="3452">
                  <c:v>1867.2819999999999</c:v>
                </c:pt>
                <c:pt idx="3453">
                  <c:v>1868.0129999999999</c:v>
                </c:pt>
                <c:pt idx="3454">
                  <c:v>1868.883</c:v>
                </c:pt>
                <c:pt idx="3455">
                  <c:v>1869.595</c:v>
                </c:pt>
                <c:pt idx="3456">
                  <c:v>1869.143</c:v>
                </c:pt>
                <c:pt idx="3457">
                  <c:v>1869.61</c:v>
                </c:pt>
                <c:pt idx="3458">
                  <c:v>1869.1220000000001</c:v>
                </c:pt>
                <c:pt idx="3459">
                  <c:v>1870.2429999999999</c:v>
                </c:pt>
                <c:pt idx="3460">
                  <c:v>1871.29</c:v>
                </c:pt>
                <c:pt idx="3461">
                  <c:v>1870.989</c:v>
                </c:pt>
                <c:pt idx="3462">
                  <c:v>1870.8579999999999</c:v>
                </c:pt>
                <c:pt idx="3463">
                  <c:v>1871.3589999999999</c:v>
                </c:pt>
                <c:pt idx="3464">
                  <c:v>1871.587</c:v>
                </c:pt>
                <c:pt idx="3465">
                  <c:v>1872.32</c:v>
                </c:pt>
                <c:pt idx="3466">
                  <c:v>1871.374</c:v>
                </c:pt>
                <c:pt idx="3467">
                  <c:v>1872.1510000000001</c:v>
                </c:pt>
                <c:pt idx="3468">
                  <c:v>1873.0260000000001</c:v>
                </c:pt>
                <c:pt idx="3469">
                  <c:v>1873.0419999999999</c:v>
                </c:pt>
                <c:pt idx="3470">
                  <c:v>1873.336</c:v>
                </c:pt>
                <c:pt idx="3471">
                  <c:v>1873.4580000000001</c:v>
                </c:pt>
                <c:pt idx="3472">
                  <c:v>1874.1679999999999</c:v>
                </c:pt>
                <c:pt idx="3473">
                  <c:v>1874.027</c:v>
                </c:pt>
                <c:pt idx="3474">
                  <c:v>1874.0719999999999</c:v>
                </c:pt>
                <c:pt idx="3475">
                  <c:v>1875.287</c:v>
                </c:pt>
                <c:pt idx="3476">
                  <c:v>1874.8420000000001</c:v>
                </c:pt>
                <c:pt idx="3477">
                  <c:v>1875.425</c:v>
                </c:pt>
                <c:pt idx="3478">
                  <c:v>1876.6030000000001</c:v>
                </c:pt>
                <c:pt idx="3479">
                  <c:v>1875.5450000000001</c:v>
                </c:pt>
                <c:pt idx="3480">
                  <c:v>1875.394</c:v>
                </c:pt>
                <c:pt idx="3481">
                  <c:v>1876.18</c:v>
                </c:pt>
                <c:pt idx="3482">
                  <c:v>1876.2809999999999</c:v>
                </c:pt>
                <c:pt idx="3483">
                  <c:v>1877.8620000000001</c:v>
                </c:pt>
                <c:pt idx="3484">
                  <c:v>1878.4670000000001</c:v>
                </c:pt>
                <c:pt idx="3485">
                  <c:v>1877.481</c:v>
                </c:pt>
                <c:pt idx="3486">
                  <c:v>1877.8330000000001</c:v>
                </c:pt>
                <c:pt idx="3487">
                  <c:v>1878.5429999999999</c:v>
                </c:pt>
                <c:pt idx="3488">
                  <c:v>1878.097</c:v>
                </c:pt>
                <c:pt idx="3489">
                  <c:v>1879.3489999999999</c:v>
                </c:pt>
                <c:pt idx="3490">
                  <c:v>1878.557</c:v>
                </c:pt>
                <c:pt idx="3491">
                  <c:v>1880.1369999999999</c:v>
                </c:pt>
                <c:pt idx="3492">
                  <c:v>1879.7719999999999</c:v>
                </c:pt>
                <c:pt idx="3493">
                  <c:v>1880.1479999999999</c:v>
                </c:pt>
                <c:pt idx="3494">
                  <c:v>1879.51</c:v>
                </c:pt>
                <c:pt idx="3495">
                  <c:v>1880.077</c:v>
                </c:pt>
                <c:pt idx="3496">
                  <c:v>1881.789</c:v>
                </c:pt>
                <c:pt idx="3497">
                  <c:v>1881.6410000000001</c:v>
                </c:pt>
                <c:pt idx="3498">
                  <c:v>1882.5260000000001</c:v>
                </c:pt>
                <c:pt idx="3499">
                  <c:v>1881.829</c:v>
                </c:pt>
                <c:pt idx="3500">
                  <c:v>1882.4469999999999</c:v>
                </c:pt>
                <c:pt idx="3501">
                  <c:v>1882.4380000000001</c:v>
                </c:pt>
                <c:pt idx="3502">
                  <c:v>1882.7819999999999</c:v>
                </c:pt>
                <c:pt idx="3503">
                  <c:v>1882.548</c:v>
                </c:pt>
                <c:pt idx="3504">
                  <c:v>1882.9680000000001</c:v>
                </c:pt>
                <c:pt idx="3505">
                  <c:v>1883.1389999999999</c:v>
                </c:pt>
                <c:pt idx="3506">
                  <c:v>1884.6369999999999</c:v>
                </c:pt>
                <c:pt idx="3507">
                  <c:v>1884.6</c:v>
                </c:pt>
                <c:pt idx="3508">
                  <c:v>1885.1089999999999</c:v>
                </c:pt>
                <c:pt idx="3509">
                  <c:v>1884.7750000000001</c:v>
                </c:pt>
                <c:pt idx="3510">
                  <c:v>1884.769</c:v>
                </c:pt>
                <c:pt idx="3511">
                  <c:v>1885.27</c:v>
                </c:pt>
                <c:pt idx="3512">
                  <c:v>1885.8150000000001</c:v>
                </c:pt>
                <c:pt idx="3513">
                  <c:v>1885.501</c:v>
                </c:pt>
                <c:pt idx="3514">
                  <c:v>1885.87</c:v>
                </c:pt>
                <c:pt idx="3515">
                  <c:v>1886.0050000000001</c:v>
                </c:pt>
                <c:pt idx="3516">
                  <c:v>1886.6489999999999</c:v>
                </c:pt>
                <c:pt idx="3517">
                  <c:v>1885.9190000000001</c:v>
                </c:pt>
                <c:pt idx="3518">
                  <c:v>1886.393</c:v>
                </c:pt>
                <c:pt idx="3519">
                  <c:v>1886.8610000000001</c:v>
                </c:pt>
                <c:pt idx="3520">
                  <c:v>1886.7439999999999</c:v>
                </c:pt>
                <c:pt idx="3521">
                  <c:v>1887.155</c:v>
                </c:pt>
                <c:pt idx="3522">
                  <c:v>1887.0889999999999</c:v>
                </c:pt>
                <c:pt idx="3523">
                  <c:v>1887.067</c:v>
                </c:pt>
                <c:pt idx="3524">
                  <c:v>1887.7360000000001</c:v>
                </c:pt>
                <c:pt idx="3525">
                  <c:v>1887.4090000000001</c:v>
                </c:pt>
                <c:pt idx="3526">
                  <c:v>1888.4179999999999</c:v>
                </c:pt>
                <c:pt idx="3527">
                  <c:v>1888.4169999999999</c:v>
                </c:pt>
                <c:pt idx="3528">
                  <c:v>1888.588</c:v>
                </c:pt>
                <c:pt idx="3529">
                  <c:v>1888.5070000000001</c:v>
                </c:pt>
                <c:pt idx="3530">
                  <c:v>1888.894</c:v>
                </c:pt>
                <c:pt idx="3531">
                  <c:v>1888.7629999999999</c:v>
                </c:pt>
                <c:pt idx="3532">
                  <c:v>1888.2239999999999</c:v>
                </c:pt>
                <c:pt idx="3533">
                  <c:v>1888.72</c:v>
                </c:pt>
                <c:pt idx="3534">
                  <c:v>1889.3130000000001</c:v>
                </c:pt>
                <c:pt idx="3535">
                  <c:v>1889.193</c:v>
                </c:pt>
                <c:pt idx="3536">
                  <c:v>1889.63</c:v>
                </c:pt>
                <c:pt idx="3537">
                  <c:v>1889.1379999999999</c:v>
                </c:pt>
                <c:pt idx="3538">
                  <c:v>1889.579</c:v>
                </c:pt>
                <c:pt idx="3539">
                  <c:v>1889.672</c:v>
                </c:pt>
                <c:pt idx="3540">
                  <c:v>1889.788</c:v>
                </c:pt>
                <c:pt idx="3541">
                  <c:v>1889.817</c:v>
                </c:pt>
                <c:pt idx="3542">
                  <c:v>1890.546</c:v>
                </c:pt>
                <c:pt idx="3543">
                  <c:v>1889.1769999999999</c:v>
                </c:pt>
                <c:pt idx="3544">
                  <c:v>1890.193</c:v>
                </c:pt>
                <c:pt idx="3545">
                  <c:v>1890.481</c:v>
                </c:pt>
                <c:pt idx="3546">
                  <c:v>1890.646</c:v>
                </c:pt>
                <c:pt idx="3547">
                  <c:v>1890.7190000000001</c:v>
                </c:pt>
                <c:pt idx="3548">
                  <c:v>1890.3720000000001</c:v>
                </c:pt>
                <c:pt idx="3549">
                  <c:v>1890.8140000000001</c:v>
                </c:pt>
                <c:pt idx="3550">
                  <c:v>1891.711</c:v>
                </c:pt>
                <c:pt idx="3551">
                  <c:v>1892.3409999999999</c:v>
                </c:pt>
                <c:pt idx="3552">
                  <c:v>1891.5419999999999</c:v>
                </c:pt>
                <c:pt idx="3553">
                  <c:v>1891.787</c:v>
                </c:pt>
                <c:pt idx="3554">
                  <c:v>1892.6210000000001</c:v>
                </c:pt>
                <c:pt idx="3555">
                  <c:v>1894.1389999999999</c:v>
                </c:pt>
                <c:pt idx="3556">
                  <c:v>1893.989</c:v>
                </c:pt>
                <c:pt idx="3557">
                  <c:v>1893.463</c:v>
                </c:pt>
                <c:pt idx="3558">
                  <c:v>1893.1289999999999</c:v>
                </c:pt>
                <c:pt idx="3559">
                  <c:v>1893.3320000000001</c:v>
                </c:pt>
                <c:pt idx="3560">
                  <c:v>1894.5440000000001</c:v>
                </c:pt>
                <c:pt idx="3561">
                  <c:v>1893.454</c:v>
                </c:pt>
                <c:pt idx="3562">
                  <c:v>1893.894</c:v>
                </c:pt>
                <c:pt idx="3563">
                  <c:v>1894.96</c:v>
                </c:pt>
                <c:pt idx="3564">
                  <c:v>1895.201</c:v>
                </c:pt>
                <c:pt idx="3565">
                  <c:v>1894.2909999999999</c:v>
                </c:pt>
                <c:pt idx="3566">
                  <c:v>1895.174</c:v>
                </c:pt>
                <c:pt idx="3567">
                  <c:v>1896.3630000000001</c:v>
                </c:pt>
                <c:pt idx="3568">
                  <c:v>1895.106</c:v>
                </c:pt>
                <c:pt idx="3569">
                  <c:v>1895.365</c:v>
                </c:pt>
                <c:pt idx="3570">
                  <c:v>1896.643</c:v>
                </c:pt>
                <c:pt idx="3571">
                  <c:v>1896.9659999999999</c:v>
                </c:pt>
                <c:pt idx="3572">
                  <c:v>1896.9280000000001</c:v>
                </c:pt>
                <c:pt idx="3573">
                  <c:v>1897.154</c:v>
                </c:pt>
                <c:pt idx="3574">
                  <c:v>1897.5139999999999</c:v>
                </c:pt>
                <c:pt idx="3575">
                  <c:v>1898.2619999999999</c:v>
                </c:pt>
                <c:pt idx="3576">
                  <c:v>1897.6679999999999</c:v>
                </c:pt>
                <c:pt idx="3577">
                  <c:v>1899.2349999999999</c:v>
                </c:pt>
                <c:pt idx="3578">
                  <c:v>1898.8309999999999</c:v>
                </c:pt>
                <c:pt idx="3579">
                  <c:v>1898.25</c:v>
                </c:pt>
                <c:pt idx="3580">
                  <c:v>1899.432</c:v>
                </c:pt>
                <c:pt idx="3581">
                  <c:v>1899.7260000000001</c:v>
                </c:pt>
                <c:pt idx="3582">
                  <c:v>1899.741</c:v>
                </c:pt>
                <c:pt idx="3583">
                  <c:v>1900.127</c:v>
                </c:pt>
                <c:pt idx="3584">
                  <c:v>1900.2070000000001</c:v>
                </c:pt>
                <c:pt idx="3585">
                  <c:v>1900.6769999999999</c:v>
                </c:pt>
                <c:pt idx="3586">
                  <c:v>1901.296</c:v>
                </c:pt>
                <c:pt idx="3587">
                  <c:v>1901.1690000000001</c:v>
                </c:pt>
                <c:pt idx="3588">
                  <c:v>1901.818</c:v>
                </c:pt>
                <c:pt idx="3589">
                  <c:v>1902.1579999999999</c:v>
                </c:pt>
                <c:pt idx="3590">
                  <c:v>1902.271</c:v>
                </c:pt>
                <c:pt idx="3591">
                  <c:v>1901.9860000000001</c:v>
                </c:pt>
                <c:pt idx="3592">
                  <c:v>1902.5540000000001</c:v>
                </c:pt>
                <c:pt idx="3593">
                  <c:v>1901.9559999999999</c:v>
                </c:pt>
                <c:pt idx="3594">
                  <c:v>1903.915</c:v>
                </c:pt>
                <c:pt idx="3595">
                  <c:v>1903.279</c:v>
                </c:pt>
                <c:pt idx="3596">
                  <c:v>1903.3679999999999</c:v>
                </c:pt>
                <c:pt idx="3597">
                  <c:v>1903.902</c:v>
                </c:pt>
                <c:pt idx="3598">
                  <c:v>1904.806</c:v>
                </c:pt>
                <c:pt idx="3599">
                  <c:v>1904.856</c:v>
                </c:pt>
                <c:pt idx="3600">
                  <c:v>1905.0619999999999</c:v>
                </c:pt>
                <c:pt idx="3601">
                  <c:v>1906.7929999999999</c:v>
                </c:pt>
                <c:pt idx="3602">
                  <c:v>1905.3779999999999</c:v>
                </c:pt>
                <c:pt idx="3603">
                  <c:v>1905.9690000000001</c:v>
                </c:pt>
                <c:pt idx="3604">
                  <c:v>1905.875</c:v>
                </c:pt>
                <c:pt idx="3605">
                  <c:v>1906.8520000000001</c:v>
                </c:pt>
                <c:pt idx="3606">
                  <c:v>1907.3140000000001</c:v>
                </c:pt>
                <c:pt idx="3607">
                  <c:v>1906.559</c:v>
                </c:pt>
                <c:pt idx="3608">
                  <c:v>1908.1669999999999</c:v>
                </c:pt>
                <c:pt idx="3609">
                  <c:v>1907.7139999999999</c:v>
                </c:pt>
                <c:pt idx="3610">
                  <c:v>1908.796</c:v>
                </c:pt>
                <c:pt idx="3611">
                  <c:v>1908.662</c:v>
                </c:pt>
                <c:pt idx="3612">
                  <c:v>1909.317</c:v>
                </c:pt>
                <c:pt idx="3613">
                  <c:v>1909.1890000000001</c:v>
                </c:pt>
                <c:pt idx="3614">
                  <c:v>1908.808</c:v>
                </c:pt>
                <c:pt idx="3615">
                  <c:v>1909.1880000000001</c:v>
                </c:pt>
                <c:pt idx="3616">
                  <c:v>1910.7380000000001</c:v>
                </c:pt>
                <c:pt idx="3617">
                  <c:v>1910.4970000000001</c:v>
                </c:pt>
                <c:pt idx="3618">
                  <c:v>1910.6389999999999</c:v>
                </c:pt>
                <c:pt idx="3619">
                  <c:v>1911.0830000000001</c:v>
                </c:pt>
                <c:pt idx="3620">
                  <c:v>1911.51</c:v>
                </c:pt>
                <c:pt idx="3621">
                  <c:v>1911.6579999999999</c:v>
                </c:pt>
                <c:pt idx="3622">
                  <c:v>1912.3910000000001</c:v>
                </c:pt>
                <c:pt idx="3623">
                  <c:v>1912.51</c:v>
                </c:pt>
                <c:pt idx="3624">
                  <c:v>1912.0440000000001</c:v>
                </c:pt>
                <c:pt idx="3625">
                  <c:v>1912.9390000000001</c:v>
                </c:pt>
                <c:pt idx="3626">
                  <c:v>1912.9269999999999</c:v>
                </c:pt>
                <c:pt idx="3627">
                  <c:v>1913.3510000000001</c:v>
                </c:pt>
                <c:pt idx="3628">
                  <c:v>1914.087</c:v>
                </c:pt>
                <c:pt idx="3629">
                  <c:v>1913.2170000000001</c:v>
                </c:pt>
                <c:pt idx="3630">
                  <c:v>1913.7860000000001</c:v>
                </c:pt>
                <c:pt idx="3631">
                  <c:v>1914.288</c:v>
                </c:pt>
                <c:pt idx="3632">
                  <c:v>1914.5830000000001</c:v>
                </c:pt>
                <c:pt idx="3633">
                  <c:v>1915.1320000000001</c:v>
                </c:pt>
                <c:pt idx="3634">
                  <c:v>1916.434</c:v>
                </c:pt>
                <c:pt idx="3635">
                  <c:v>1915.5450000000001</c:v>
                </c:pt>
                <c:pt idx="3636">
                  <c:v>1915.259</c:v>
                </c:pt>
                <c:pt idx="3637">
                  <c:v>1916.241</c:v>
                </c:pt>
                <c:pt idx="3638">
                  <c:v>1916.6289999999999</c:v>
                </c:pt>
                <c:pt idx="3639">
                  <c:v>1916.3320000000001</c:v>
                </c:pt>
                <c:pt idx="3640">
                  <c:v>1917.019</c:v>
                </c:pt>
                <c:pt idx="3641">
                  <c:v>1916.2460000000001</c:v>
                </c:pt>
                <c:pt idx="3642">
                  <c:v>1917.2380000000001</c:v>
                </c:pt>
                <c:pt idx="3643">
                  <c:v>1917.4169999999999</c:v>
                </c:pt>
                <c:pt idx="3644">
                  <c:v>1917.2439999999999</c:v>
                </c:pt>
                <c:pt idx="3645">
                  <c:v>1918.3510000000001</c:v>
                </c:pt>
                <c:pt idx="3646">
                  <c:v>1918.011</c:v>
                </c:pt>
                <c:pt idx="3647">
                  <c:v>1919.2180000000001</c:v>
                </c:pt>
                <c:pt idx="3648">
                  <c:v>1919.8340000000001</c:v>
                </c:pt>
                <c:pt idx="3649">
                  <c:v>1919.807</c:v>
                </c:pt>
                <c:pt idx="3650">
                  <c:v>1919.527</c:v>
                </c:pt>
                <c:pt idx="3651">
                  <c:v>1919.3889999999999</c:v>
                </c:pt>
                <c:pt idx="3652">
                  <c:v>1921.6110000000001</c:v>
                </c:pt>
                <c:pt idx="3653">
                  <c:v>1920.8679999999999</c:v>
                </c:pt>
                <c:pt idx="3654">
                  <c:v>1921.6790000000001</c:v>
                </c:pt>
                <c:pt idx="3655">
                  <c:v>1921.646</c:v>
                </c:pt>
                <c:pt idx="3656">
                  <c:v>1920.979</c:v>
                </c:pt>
                <c:pt idx="3657">
                  <c:v>1921.3689999999999</c:v>
                </c:pt>
                <c:pt idx="3658">
                  <c:v>1921.721</c:v>
                </c:pt>
                <c:pt idx="3659">
                  <c:v>1921.88</c:v>
                </c:pt>
                <c:pt idx="3660">
                  <c:v>1922.3610000000001</c:v>
                </c:pt>
                <c:pt idx="3661">
                  <c:v>1922.2460000000001</c:v>
                </c:pt>
                <c:pt idx="3662">
                  <c:v>1922.2840000000001</c:v>
                </c:pt>
                <c:pt idx="3663">
                  <c:v>1922.982</c:v>
                </c:pt>
                <c:pt idx="3664">
                  <c:v>1923.42</c:v>
                </c:pt>
                <c:pt idx="3665">
                  <c:v>1923.9380000000001</c:v>
                </c:pt>
                <c:pt idx="3666">
                  <c:v>1924.3219999999999</c:v>
                </c:pt>
                <c:pt idx="3667">
                  <c:v>1923.655</c:v>
                </c:pt>
                <c:pt idx="3668">
                  <c:v>1924.452</c:v>
                </c:pt>
                <c:pt idx="3669">
                  <c:v>1924.8910000000001</c:v>
                </c:pt>
                <c:pt idx="3670">
                  <c:v>1924.751</c:v>
                </c:pt>
                <c:pt idx="3671">
                  <c:v>1925.5809999999999</c:v>
                </c:pt>
                <c:pt idx="3672">
                  <c:v>1926.4880000000001</c:v>
                </c:pt>
                <c:pt idx="3673">
                  <c:v>1925.665</c:v>
                </c:pt>
                <c:pt idx="3674">
                  <c:v>1926.4280000000001</c:v>
                </c:pt>
                <c:pt idx="3675">
                  <c:v>1925.538</c:v>
                </c:pt>
                <c:pt idx="3676">
                  <c:v>1926.4559999999999</c:v>
                </c:pt>
                <c:pt idx="3677">
                  <c:v>1926.4639999999999</c:v>
                </c:pt>
                <c:pt idx="3678">
                  <c:v>1926.3979999999999</c:v>
                </c:pt>
                <c:pt idx="3679">
                  <c:v>1926.9680000000001</c:v>
                </c:pt>
                <c:pt idx="3680">
                  <c:v>1926.9469999999999</c:v>
                </c:pt>
                <c:pt idx="3681">
                  <c:v>1927.2370000000001</c:v>
                </c:pt>
                <c:pt idx="3682">
                  <c:v>1928.46</c:v>
                </c:pt>
                <c:pt idx="3683">
                  <c:v>1928.3320000000001</c:v>
                </c:pt>
                <c:pt idx="3684">
                  <c:v>1928.6020000000001</c:v>
                </c:pt>
                <c:pt idx="3685">
                  <c:v>1929.0450000000001</c:v>
                </c:pt>
                <c:pt idx="3686">
                  <c:v>1929.1189999999999</c:v>
                </c:pt>
                <c:pt idx="3687">
                  <c:v>1929.6489999999999</c:v>
                </c:pt>
                <c:pt idx="3688">
                  <c:v>1929.6120000000001</c:v>
                </c:pt>
                <c:pt idx="3689">
                  <c:v>1930.0830000000001</c:v>
                </c:pt>
                <c:pt idx="3690">
                  <c:v>1929.8720000000001</c:v>
                </c:pt>
                <c:pt idx="3691">
                  <c:v>1931.0160000000001</c:v>
                </c:pt>
                <c:pt idx="3692">
                  <c:v>1931.1020000000001</c:v>
                </c:pt>
                <c:pt idx="3693">
                  <c:v>1930.5119999999999</c:v>
                </c:pt>
                <c:pt idx="3694">
                  <c:v>1931.0840000000001</c:v>
                </c:pt>
                <c:pt idx="3695">
                  <c:v>1931.086</c:v>
                </c:pt>
                <c:pt idx="3696">
                  <c:v>1930.654</c:v>
                </c:pt>
                <c:pt idx="3697">
                  <c:v>1931.9829999999999</c:v>
                </c:pt>
                <c:pt idx="3698">
                  <c:v>1932.296</c:v>
                </c:pt>
                <c:pt idx="3699">
                  <c:v>1933.002</c:v>
                </c:pt>
                <c:pt idx="3700">
                  <c:v>1932.691</c:v>
                </c:pt>
                <c:pt idx="3701">
                  <c:v>1932.9110000000001</c:v>
                </c:pt>
                <c:pt idx="3702">
                  <c:v>1933.481</c:v>
                </c:pt>
                <c:pt idx="3703">
                  <c:v>1934.7370000000001</c:v>
                </c:pt>
                <c:pt idx="3704">
                  <c:v>1934.904</c:v>
                </c:pt>
                <c:pt idx="3705">
                  <c:v>1935.528</c:v>
                </c:pt>
                <c:pt idx="3706">
                  <c:v>1934.921</c:v>
                </c:pt>
                <c:pt idx="3707">
                  <c:v>1935.8630000000001</c:v>
                </c:pt>
                <c:pt idx="3708">
                  <c:v>1936.1880000000001</c:v>
                </c:pt>
                <c:pt idx="3709">
                  <c:v>1936.1949999999999</c:v>
                </c:pt>
                <c:pt idx="3710">
                  <c:v>1936.92</c:v>
                </c:pt>
                <c:pt idx="3711">
                  <c:v>1936.6590000000001</c:v>
                </c:pt>
                <c:pt idx="3712">
                  <c:v>1936.9269999999999</c:v>
                </c:pt>
                <c:pt idx="3713">
                  <c:v>1936.1179999999999</c:v>
                </c:pt>
                <c:pt idx="3714">
                  <c:v>1937.8330000000001</c:v>
                </c:pt>
                <c:pt idx="3715">
                  <c:v>1938.1089999999999</c:v>
                </c:pt>
                <c:pt idx="3716">
                  <c:v>1938.287</c:v>
                </c:pt>
                <c:pt idx="3717">
                  <c:v>1937.549</c:v>
                </c:pt>
                <c:pt idx="3718">
                  <c:v>1937.914</c:v>
                </c:pt>
                <c:pt idx="3719">
                  <c:v>1938.011</c:v>
                </c:pt>
                <c:pt idx="3720">
                  <c:v>1937.961</c:v>
                </c:pt>
                <c:pt idx="3721">
                  <c:v>1938.6369999999999</c:v>
                </c:pt>
                <c:pt idx="3722">
                  <c:v>1938.1279999999999</c:v>
                </c:pt>
                <c:pt idx="3723">
                  <c:v>1939.39</c:v>
                </c:pt>
                <c:pt idx="3724">
                  <c:v>1939.73</c:v>
                </c:pt>
                <c:pt idx="3725">
                  <c:v>1939.5640000000001</c:v>
                </c:pt>
                <c:pt idx="3726">
                  <c:v>1939.65</c:v>
                </c:pt>
                <c:pt idx="3727">
                  <c:v>1940.5909999999999</c:v>
                </c:pt>
                <c:pt idx="3728">
                  <c:v>1941.0260000000001</c:v>
                </c:pt>
                <c:pt idx="3729">
                  <c:v>1941.771</c:v>
                </c:pt>
                <c:pt idx="3730">
                  <c:v>1941.3530000000001</c:v>
                </c:pt>
                <c:pt idx="3731">
                  <c:v>1941.9549999999999</c:v>
                </c:pt>
                <c:pt idx="3732">
                  <c:v>1942.2919999999999</c:v>
                </c:pt>
                <c:pt idx="3733">
                  <c:v>1942.808</c:v>
                </c:pt>
                <c:pt idx="3734">
                  <c:v>1943.018</c:v>
                </c:pt>
                <c:pt idx="3735">
                  <c:v>1942.5450000000001</c:v>
                </c:pt>
                <c:pt idx="3736">
                  <c:v>1943.229</c:v>
                </c:pt>
                <c:pt idx="3737">
                  <c:v>1943.7449999999999</c:v>
                </c:pt>
                <c:pt idx="3738">
                  <c:v>1943.4690000000001</c:v>
                </c:pt>
                <c:pt idx="3739">
                  <c:v>1943.3789999999999</c:v>
                </c:pt>
                <c:pt idx="3740">
                  <c:v>1943.9780000000001</c:v>
                </c:pt>
                <c:pt idx="3741">
                  <c:v>1944.3889999999999</c:v>
                </c:pt>
                <c:pt idx="3742">
                  <c:v>1944.338</c:v>
                </c:pt>
                <c:pt idx="3743">
                  <c:v>1945.1369999999999</c:v>
                </c:pt>
                <c:pt idx="3744">
                  <c:v>1945.694</c:v>
                </c:pt>
                <c:pt idx="3745">
                  <c:v>1946.7660000000001</c:v>
                </c:pt>
                <c:pt idx="3746">
                  <c:v>1945.6559999999999</c:v>
                </c:pt>
                <c:pt idx="3747">
                  <c:v>1947.396</c:v>
                </c:pt>
                <c:pt idx="3748">
                  <c:v>1946.038</c:v>
                </c:pt>
                <c:pt idx="3749">
                  <c:v>1947.0039999999999</c:v>
                </c:pt>
                <c:pt idx="3750">
                  <c:v>1947.1780000000001</c:v>
                </c:pt>
                <c:pt idx="3751">
                  <c:v>1946.1120000000001</c:v>
                </c:pt>
                <c:pt idx="3752">
                  <c:v>1947.3630000000001</c:v>
                </c:pt>
                <c:pt idx="3753">
                  <c:v>1946.771</c:v>
                </c:pt>
                <c:pt idx="3754">
                  <c:v>1947.674</c:v>
                </c:pt>
                <c:pt idx="3755">
                  <c:v>1947.86</c:v>
                </c:pt>
                <c:pt idx="3756">
                  <c:v>1948.9359999999999</c:v>
                </c:pt>
                <c:pt idx="3757">
                  <c:v>1949.326</c:v>
                </c:pt>
                <c:pt idx="3758">
                  <c:v>1948.7190000000001</c:v>
                </c:pt>
                <c:pt idx="3759">
                  <c:v>1949.68</c:v>
                </c:pt>
                <c:pt idx="3760">
                  <c:v>1948.807</c:v>
                </c:pt>
                <c:pt idx="3761">
                  <c:v>1949.47</c:v>
                </c:pt>
                <c:pt idx="3762">
                  <c:v>1949.787</c:v>
                </c:pt>
                <c:pt idx="3763">
                  <c:v>1950.153</c:v>
                </c:pt>
                <c:pt idx="3764">
                  <c:v>1950.425</c:v>
                </c:pt>
                <c:pt idx="3765">
                  <c:v>1950.0820000000001</c:v>
                </c:pt>
                <c:pt idx="3766">
                  <c:v>1951.1959999999999</c:v>
                </c:pt>
                <c:pt idx="3767">
                  <c:v>1950.605</c:v>
                </c:pt>
                <c:pt idx="3768">
                  <c:v>1951.7080000000001</c:v>
                </c:pt>
                <c:pt idx="3769">
                  <c:v>1951.71</c:v>
                </c:pt>
                <c:pt idx="3770">
                  <c:v>1951.8420000000001</c:v>
                </c:pt>
                <c:pt idx="3771">
                  <c:v>1952.7059999999999</c:v>
                </c:pt>
                <c:pt idx="3772">
                  <c:v>1953.4870000000001</c:v>
                </c:pt>
                <c:pt idx="3773">
                  <c:v>1953.9490000000001</c:v>
                </c:pt>
                <c:pt idx="3774">
                  <c:v>1953.5519999999999</c:v>
                </c:pt>
                <c:pt idx="3775">
                  <c:v>1954.107</c:v>
                </c:pt>
                <c:pt idx="3776">
                  <c:v>1954.607</c:v>
                </c:pt>
                <c:pt idx="3777">
                  <c:v>1954.8109999999999</c:v>
                </c:pt>
                <c:pt idx="3778">
                  <c:v>1955.1389999999999</c:v>
                </c:pt>
                <c:pt idx="3779">
                  <c:v>1955.229</c:v>
                </c:pt>
                <c:pt idx="3780">
                  <c:v>1954.2809999999999</c:v>
                </c:pt>
                <c:pt idx="3781">
                  <c:v>1955.4380000000001</c:v>
                </c:pt>
                <c:pt idx="3782">
                  <c:v>1955.4880000000001</c:v>
                </c:pt>
                <c:pt idx="3783">
                  <c:v>1956.123</c:v>
                </c:pt>
                <c:pt idx="3784">
                  <c:v>1956.403</c:v>
                </c:pt>
                <c:pt idx="3785">
                  <c:v>1955.701</c:v>
                </c:pt>
                <c:pt idx="3786">
                  <c:v>1956.271</c:v>
                </c:pt>
                <c:pt idx="3787">
                  <c:v>1956.617</c:v>
                </c:pt>
                <c:pt idx="3788">
                  <c:v>1957.26</c:v>
                </c:pt>
                <c:pt idx="3789">
                  <c:v>1957.722</c:v>
                </c:pt>
                <c:pt idx="3790">
                  <c:v>1957.41</c:v>
                </c:pt>
                <c:pt idx="3791">
                  <c:v>1957.8389999999999</c:v>
                </c:pt>
                <c:pt idx="3792">
                  <c:v>1957.9259999999999</c:v>
                </c:pt>
                <c:pt idx="3793">
                  <c:v>1959.008</c:v>
                </c:pt>
                <c:pt idx="3794">
                  <c:v>1959.0619999999999</c:v>
                </c:pt>
                <c:pt idx="3795">
                  <c:v>1959.2670000000001</c:v>
                </c:pt>
                <c:pt idx="3796">
                  <c:v>1959.518</c:v>
                </c:pt>
                <c:pt idx="3797">
                  <c:v>1959.712</c:v>
                </c:pt>
                <c:pt idx="3798">
                  <c:v>1960.568</c:v>
                </c:pt>
                <c:pt idx="3799">
                  <c:v>1960.5940000000001</c:v>
                </c:pt>
                <c:pt idx="3800">
                  <c:v>1961.252</c:v>
                </c:pt>
                <c:pt idx="3801">
                  <c:v>1961.3109999999999</c:v>
                </c:pt>
                <c:pt idx="3802">
                  <c:v>1960.953</c:v>
                </c:pt>
                <c:pt idx="3803">
                  <c:v>1961.8340000000001</c:v>
                </c:pt>
                <c:pt idx="3804">
                  <c:v>1961.6890000000001</c:v>
                </c:pt>
                <c:pt idx="3805">
                  <c:v>1961.758</c:v>
                </c:pt>
                <c:pt idx="3806">
                  <c:v>1961.962</c:v>
                </c:pt>
                <c:pt idx="3807">
                  <c:v>1961.586</c:v>
                </c:pt>
                <c:pt idx="3808">
                  <c:v>1961.973</c:v>
                </c:pt>
                <c:pt idx="3809">
                  <c:v>1962.0940000000001</c:v>
                </c:pt>
                <c:pt idx="3810">
                  <c:v>1963.183</c:v>
                </c:pt>
                <c:pt idx="3811">
                  <c:v>1962.37</c:v>
                </c:pt>
                <c:pt idx="3812">
                  <c:v>1962.787</c:v>
                </c:pt>
                <c:pt idx="3813">
                  <c:v>1961.817</c:v>
                </c:pt>
                <c:pt idx="3814">
                  <c:v>1963.2929999999999</c:v>
                </c:pt>
                <c:pt idx="3815">
                  <c:v>1963.7360000000001</c:v>
                </c:pt>
                <c:pt idx="3816">
                  <c:v>1963.9649999999999</c:v>
                </c:pt>
                <c:pt idx="3817">
                  <c:v>1963.8710000000001</c:v>
                </c:pt>
                <c:pt idx="3818">
                  <c:v>1962.8430000000001</c:v>
                </c:pt>
                <c:pt idx="3819">
                  <c:v>1963.509</c:v>
                </c:pt>
                <c:pt idx="3820">
                  <c:v>1964.7329999999999</c:v>
                </c:pt>
                <c:pt idx="3821">
                  <c:v>1964.87</c:v>
                </c:pt>
                <c:pt idx="3822">
                  <c:v>1966.222</c:v>
                </c:pt>
                <c:pt idx="3823">
                  <c:v>1965.5550000000001</c:v>
                </c:pt>
                <c:pt idx="3824">
                  <c:v>1965.855</c:v>
                </c:pt>
                <c:pt idx="3825">
                  <c:v>1966.2449999999999</c:v>
                </c:pt>
                <c:pt idx="3826">
                  <c:v>1965.9059999999999</c:v>
                </c:pt>
                <c:pt idx="3827">
                  <c:v>1967.011</c:v>
                </c:pt>
                <c:pt idx="3828">
                  <c:v>1967.2080000000001</c:v>
                </c:pt>
                <c:pt idx="3829">
                  <c:v>1966.692</c:v>
                </c:pt>
                <c:pt idx="3830">
                  <c:v>1966.4670000000001</c:v>
                </c:pt>
                <c:pt idx="3831">
                  <c:v>1968.018</c:v>
                </c:pt>
                <c:pt idx="3832">
                  <c:v>1968.289</c:v>
                </c:pt>
                <c:pt idx="3833">
                  <c:v>1968.6780000000001</c:v>
                </c:pt>
                <c:pt idx="3834">
                  <c:v>1968.6079999999999</c:v>
                </c:pt>
                <c:pt idx="3835">
                  <c:v>1968.6289999999999</c:v>
                </c:pt>
                <c:pt idx="3836">
                  <c:v>1969.0989999999999</c:v>
                </c:pt>
                <c:pt idx="3837">
                  <c:v>1969.6690000000001</c:v>
                </c:pt>
                <c:pt idx="3838">
                  <c:v>1970.338</c:v>
                </c:pt>
                <c:pt idx="3839">
                  <c:v>1970.5219999999999</c:v>
                </c:pt>
                <c:pt idx="3840">
                  <c:v>1970.1949999999999</c:v>
                </c:pt>
                <c:pt idx="3841">
                  <c:v>1970.7090000000001</c:v>
                </c:pt>
                <c:pt idx="3842">
                  <c:v>1971.6469999999999</c:v>
                </c:pt>
                <c:pt idx="3843">
                  <c:v>1970.915</c:v>
                </c:pt>
                <c:pt idx="3844">
                  <c:v>1970.8620000000001</c:v>
                </c:pt>
                <c:pt idx="3845">
                  <c:v>1971.376</c:v>
                </c:pt>
                <c:pt idx="3846">
                  <c:v>1972.001</c:v>
                </c:pt>
                <c:pt idx="3847">
                  <c:v>1972.6369999999999</c:v>
                </c:pt>
                <c:pt idx="3848">
                  <c:v>1972.36</c:v>
                </c:pt>
                <c:pt idx="3849">
                  <c:v>1972.5840000000001</c:v>
                </c:pt>
                <c:pt idx="3850">
                  <c:v>1973</c:v>
                </c:pt>
                <c:pt idx="3851">
                  <c:v>1973.1120000000001</c:v>
                </c:pt>
                <c:pt idx="3852">
                  <c:v>1973.7739999999999</c:v>
                </c:pt>
                <c:pt idx="3853">
                  <c:v>1975.0450000000001</c:v>
                </c:pt>
                <c:pt idx="3854">
                  <c:v>1973.26</c:v>
                </c:pt>
                <c:pt idx="3855">
                  <c:v>1973.865</c:v>
                </c:pt>
                <c:pt idx="3856">
                  <c:v>1974.7739999999999</c:v>
                </c:pt>
                <c:pt idx="3857">
                  <c:v>1974.912</c:v>
                </c:pt>
                <c:pt idx="3858">
                  <c:v>1975.2059999999999</c:v>
                </c:pt>
                <c:pt idx="3859">
                  <c:v>1975.299</c:v>
                </c:pt>
                <c:pt idx="3860">
                  <c:v>1974.6410000000001</c:v>
                </c:pt>
                <c:pt idx="3861">
                  <c:v>1976.3720000000001</c:v>
                </c:pt>
                <c:pt idx="3862">
                  <c:v>1975.835</c:v>
                </c:pt>
                <c:pt idx="3863">
                  <c:v>1977.038</c:v>
                </c:pt>
                <c:pt idx="3864">
                  <c:v>1976.635</c:v>
                </c:pt>
                <c:pt idx="3865">
                  <c:v>1976.6559999999999</c:v>
                </c:pt>
                <c:pt idx="3866">
                  <c:v>1977.454</c:v>
                </c:pt>
                <c:pt idx="3867">
                  <c:v>1978.116</c:v>
                </c:pt>
                <c:pt idx="3868">
                  <c:v>1977.6320000000001</c:v>
                </c:pt>
                <c:pt idx="3869">
                  <c:v>1978.38</c:v>
                </c:pt>
                <c:pt idx="3870">
                  <c:v>1978.942</c:v>
                </c:pt>
                <c:pt idx="3871">
                  <c:v>1979.0260000000001</c:v>
                </c:pt>
                <c:pt idx="3872">
                  <c:v>1978.4090000000001</c:v>
                </c:pt>
                <c:pt idx="3873">
                  <c:v>1979.3710000000001</c:v>
                </c:pt>
                <c:pt idx="3874">
                  <c:v>1979.644</c:v>
                </c:pt>
                <c:pt idx="3875">
                  <c:v>1979.9590000000001</c:v>
                </c:pt>
                <c:pt idx="3876">
                  <c:v>1980.34</c:v>
                </c:pt>
                <c:pt idx="3877">
                  <c:v>1980.4960000000001</c:v>
                </c:pt>
                <c:pt idx="3878">
                  <c:v>1980.2919999999999</c:v>
                </c:pt>
                <c:pt idx="3879">
                  <c:v>1980.9670000000001</c:v>
                </c:pt>
                <c:pt idx="3880">
                  <c:v>1981.5029999999999</c:v>
                </c:pt>
                <c:pt idx="3881">
                  <c:v>1981.492</c:v>
                </c:pt>
                <c:pt idx="3882">
                  <c:v>1982.778</c:v>
                </c:pt>
                <c:pt idx="3883">
                  <c:v>1982.249</c:v>
                </c:pt>
                <c:pt idx="3884">
                  <c:v>1982.6559999999999</c:v>
                </c:pt>
                <c:pt idx="3885">
                  <c:v>1982.7670000000001</c:v>
                </c:pt>
                <c:pt idx="3886">
                  <c:v>1983.077</c:v>
                </c:pt>
                <c:pt idx="3887">
                  <c:v>1983.1610000000001</c:v>
                </c:pt>
                <c:pt idx="3888">
                  <c:v>1982.952</c:v>
                </c:pt>
                <c:pt idx="3889">
                  <c:v>1983.441</c:v>
                </c:pt>
                <c:pt idx="3890">
                  <c:v>1983.788</c:v>
                </c:pt>
                <c:pt idx="3891">
                  <c:v>1983.69</c:v>
                </c:pt>
                <c:pt idx="3892">
                  <c:v>1984.4059999999999</c:v>
                </c:pt>
                <c:pt idx="3893">
                  <c:v>1984.9079999999999</c:v>
                </c:pt>
                <c:pt idx="3894">
                  <c:v>1985.46</c:v>
                </c:pt>
                <c:pt idx="3895">
                  <c:v>1985.4749999999999</c:v>
                </c:pt>
                <c:pt idx="3896">
                  <c:v>1986.056</c:v>
                </c:pt>
                <c:pt idx="3897">
                  <c:v>1986.328</c:v>
                </c:pt>
                <c:pt idx="3898">
                  <c:v>1986.5419999999999</c:v>
                </c:pt>
                <c:pt idx="3899">
                  <c:v>1986.4090000000001</c:v>
                </c:pt>
                <c:pt idx="3900">
                  <c:v>1986.529</c:v>
                </c:pt>
                <c:pt idx="3901">
                  <c:v>1987.038</c:v>
                </c:pt>
                <c:pt idx="3902">
                  <c:v>1986.924</c:v>
                </c:pt>
                <c:pt idx="3903">
                  <c:v>1987.4580000000001</c:v>
                </c:pt>
                <c:pt idx="3904">
                  <c:v>1987.6690000000001</c:v>
                </c:pt>
                <c:pt idx="3905">
                  <c:v>1987.001</c:v>
                </c:pt>
                <c:pt idx="3906">
                  <c:v>1987.326</c:v>
                </c:pt>
                <c:pt idx="3907">
                  <c:v>1988.1869999999999</c:v>
                </c:pt>
                <c:pt idx="3908">
                  <c:v>1988.7629999999999</c:v>
                </c:pt>
                <c:pt idx="3909">
                  <c:v>1988.299</c:v>
                </c:pt>
                <c:pt idx="3910">
                  <c:v>1988.7270000000001</c:v>
                </c:pt>
                <c:pt idx="3911">
                  <c:v>1989.94</c:v>
                </c:pt>
                <c:pt idx="3912">
                  <c:v>1990.6980000000001</c:v>
                </c:pt>
                <c:pt idx="3913">
                  <c:v>1990.8150000000001</c:v>
                </c:pt>
                <c:pt idx="3914">
                  <c:v>1990.424</c:v>
                </c:pt>
                <c:pt idx="3915">
                  <c:v>1990.943</c:v>
                </c:pt>
                <c:pt idx="3916">
                  <c:v>1991.1310000000001</c:v>
                </c:pt>
                <c:pt idx="3917">
                  <c:v>1992.1310000000001</c:v>
                </c:pt>
                <c:pt idx="3918">
                  <c:v>1992.365</c:v>
                </c:pt>
                <c:pt idx="3919">
                  <c:v>1992.81</c:v>
                </c:pt>
                <c:pt idx="3920">
                  <c:v>1991.7360000000001</c:v>
                </c:pt>
                <c:pt idx="3921">
                  <c:v>1992.28</c:v>
                </c:pt>
                <c:pt idx="3922">
                  <c:v>1993.059</c:v>
                </c:pt>
                <c:pt idx="3923">
                  <c:v>1992.9570000000001</c:v>
                </c:pt>
                <c:pt idx="3924">
                  <c:v>1992.857</c:v>
                </c:pt>
                <c:pt idx="3925">
                  <c:v>1994.0360000000001</c:v>
                </c:pt>
                <c:pt idx="3926">
                  <c:v>1993.9469999999999</c:v>
                </c:pt>
                <c:pt idx="3927">
                  <c:v>1994.875</c:v>
                </c:pt>
                <c:pt idx="3928">
                  <c:v>1994.944</c:v>
                </c:pt>
                <c:pt idx="3929">
                  <c:v>1995.288</c:v>
                </c:pt>
                <c:pt idx="3930">
                  <c:v>1995.0809999999999</c:v>
                </c:pt>
                <c:pt idx="3931">
                  <c:v>1994.7159999999999</c:v>
                </c:pt>
                <c:pt idx="3932">
                  <c:v>1995.71</c:v>
                </c:pt>
                <c:pt idx="3933">
                  <c:v>1996.1410000000001</c:v>
                </c:pt>
                <c:pt idx="3934">
                  <c:v>1996.25</c:v>
                </c:pt>
                <c:pt idx="3935">
                  <c:v>1995.7940000000001</c:v>
                </c:pt>
                <c:pt idx="3936">
                  <c:v>1996.367</c:v>
                </c:pt>
                <c:pt idx="3937">
                  <c:v>1997.0319999999999</c:v>
                </c:pt>
                <c:pt idx="3938">
                  <c:v>1996.683</c:v>
                </c:pt>
                <c:pt idx="3939">
                  <c:v>1996.9079999999999</c:v>
                </c:pt>
                <c:pt idx="3940">
                  <c:v>1997.2080000000001</c:v>
                </c:pt>
                <c:pt idx="3941">
                  <c:v>1997.7919999999999</c:v>
                </c:pt>
                <c:pt idx="3942">
                  <c:v>1997.241</c:v>
                </c:pt>
                <c:pt idx="3943">
                  <c:v>1998.617</c:v>
                </c:pt>
                <c:pt idx="3944">
                  <c:v>1997.336</c:v>
                </c:pt>
                <c:pt idx="3945">
                  <c:v>1998.8889999999999</c:v>
                </c:pt>
                <c:pt idx="3946">
                  <c:v>1998.4110000000001</c:v>
                </c:pt>
                <c:pt idx="3947">
                  <c:v>1998.6590000000001</c:v>
                </c:pt>
                <c:pt idx="3948">
                  <c:v>1998.78</c:v>
                </c:pt>
                <c:pt idx="3949">
                  <c:v>1998.799</c:v>
                </c:pt>
                <c:pt idx="3950">
                  <c:v>1999.566</c:v>
                </c:pt>
                <c:pt idx="3951">
                  <c:v>1998.72</c:v>
                </c:pt>
                <c:pt idx="3952">
                  <c:v>1999.3409999999999</c:v>
                </c:pt>
                <c:pt idx="3953">
                  <c:v>2000.096</c:v>
                </c:pt>
                <c:pt idx="3954">
                  <c:v>2000.01</c:v>
                </c:pt>
                <c:pt idx="3955">
                  <c:v>2001.1210000000001</c:v>
                </c:pt>
                <c:pt idx="3956">
                  <c:v>2000.5350000000001</c:v>
                </c:pt>
                <c:pt idx="3957">
                  <c:v>2001.3040000000001</c:v>
                </c:pt>
                <c:pt idx="3958">
                  <c:v>2001.5429999999999</c:v>
                </c:pt>
                <c:pt idx="3959">
                  <c:v>2001.85</c:v>
                </c:pt>
                <c:pt idx="3960">
                  <c:v>2002.2860000000001</c:v>
                </c:pt>
                <c:pt idx="3961">
                  <c:v>2001.9</c:v>
                </c:pt>
                <c:pt idx="3962">
                  <c:v>2001.0889999999999</c:v>
                </c:pt>
                <c:pt idx="3963">
                  <c:v>2003.509</c:v>
                </c:pt>
                <c:pt idx="3964">
                  <c:v>2003.0809999999999</c:v>
                </c:pt>
                <c:pt idx="3965">
                  <c:v>2003.5070000000001</c:v>
                </c:pt>
                <c:pt idx="3966">
                  <c:v>2003.431</c:v>
                </c:pt>
                <c:pt idx="3967">
                  <c:v>2003.1389999999999</c:v>
                </c:pt>
                <c:pt idx="3968">
                  <c:v>2002.4929999999999</c:v>
                </c:pt>
                <c:pt idx="3969">
                  <c:v>2004.2550000000001</c:v>
                </c:pt>
                <c:pt idx="3970">
                  <c:v>2004.7909999999999</c:v>
                </c:pt>
                <c:pt idx="3971">
                  <c:v>2004.606</c:v>
                </c:pt>
                <c:pt idx="3972">
                  <c:v>2004.5830000000001</c:v>
                </c:pt>
                <c:pt idx="3973">
                  <c:v>2005.4280000000001</c:v>
                </c:pt>
                <c:pt idx="3974">
                  <c:v>2005.3869999999999</c:v>
                </c:pt>
                <c:pt idx="3975">
                  <c:v>2005.3779999999999</c:v>
                </c:pt>
                <c:pt idx="3976">
                  <c:v>2004.682</c:v>
                </c:pt>
                <c:pt idx="3977">
                  <c:v>2005.6279999999999</c:v>
                </c:pt>
                <c:pt idx="3978">
                  <c:v>2006.086</c:v>
                </c:pt>
                <c:pt idx="3979">
                  <c:v>2007.0930000000001</c:v>
                </c:pt>
                <c:pt idx="3980">
                  <c:v>2006.8109999999999</c:v>
                </c:pt>
                <c:pt idx="3981">
                  <c:v>2007.098</c:v>
                </c:pt>
                <c:pt idx="3982">
                  <c:v>2007.383</c:v>
                </c:pt>
                <c:pt idx="3983">
                  <c:v>2007.7059999999999</c:v>
                </c:pt>
                <c:pt idx="3984">
                  <c:v>2008.306</c:v>
                </c:pt>
                <c:pt idx="3985">
                  <c:v>2009.15</c:v>
                </c:pt>
                <c:pt idx="3986">
                  <c:v>2007.684</c:v>
                </c:pt>
                <c:pt idx="3987">
                  <c:v>2008.6880000000001</c:v>
                </c:pt>
                <c:pt idx="3988">
                  <c:v>2008.8150000000001</c:v>
                </c:pt>
                <c:pt idx="3989">
                  <c:v>2009.1089999999999</c:v>
                </c:pt>
                <c:pt idx="3990">
                  <c:v>2009.277</c:v>
                </c:pt>
                <c:pt idx="3991">
                  <c:v>2009.548</c:v>
                </c:pt>
                <c:pt idx="3992">
                  <c:v>2009.7829999999999</c:v>
                </c:pt>
                <c:pt idx="3993">
                  <c:v>2009.4639999999999</c:v>
                </c:pt>
                <c:pt idx="3994">
                  <c:v>2010.8019999999999</c:v>
                </c:pt>
                <c:pt idx="3995">
                  <c:v>2010.184</c:v>
                </c:pt>
                <c:pt idx="3996">
                  <c:v>2011.078</c:v>
                </c:pt>
                <c:pt idx="3997">
                  <c:v>2011.7619999999999</c:v>
                </c:pt>
                <c:pt idx="3998">
                  <c:v>2012.6869999999999</c:v>
                </c:pt>
                <c:pt idx="3999">
                  <c:v>2012.4649999999999</c:v>
                </c:pt>
                <c:pt idx="4000">
                  <c:v>2011.39</c:v>
                </c:pt>
                <c:pt idx="4001">
                  <c:v>2012.2570000000001</c:v>
                </c:pt>
                <c:pt idx="4002">
                  <c:v>2011.7650000000001</c:v>
                </c:pt>
                <c:pt idx="4003">
                  <c:v>2013.2</c:v>
                </c:pt>
                <c:pt idx="4004">
                  <c:v>2013.5</c:v>
                </c:pt>
                <c:pt idx="4005">
                  <c:v>2012.9179999999999</c:v>
                </c:pt>
                <c:pt idx="4006">
                  <c:v>2013.1590000000001</c:v>
                </c:pt>
                <c:pt idx="4007">
                  <c:v>2013.6489999999999</c:v>
                </c:pt>
                <c:pt idx="4008">
                  <c:v>2013.4559999999999</c:v>
                </c:pt>
                <c:pt idx="4009">
                  <c:v>2013.729</c:v>
                </c:pt>
                <c:pt idx="4010">
                  <c:v>2013.473</c:v>
                </c:pt>
                <c:pt idx="4011">
                  <c:v>2013.4949999999999</c:v>
                </c:pt>
                <c:pt idx="4012">
                  <c:v>2014.92</c:v>
                </c:pt>
                <c:pt idx="4013">
                  <c:v>2014.5530000000001</c:v>
                </c:pt>
                <c:pt idx="4014">
                  <c:v>2015.4010000000001</c:v>
                </c:pt>
                <c:pt idx="4015">
                  <c:v>2015.184</c:v>
                </c:pt>
                <c:pt idx="4016">
                  <c:v>2014.827</c:v>
                </c:pt>
                <c:pt idx="4017">
                  <c:v>2015.48</c:v>
                </c:pt>
                <c:pt idx="4018">
                  <c:v>2015.325</c:v>
                </c:pt>
                <c:pt idx="4019">
                  <c:v>2015.6120000000001</c:v>
                </c:pt>
                <c:pt idx="4020">
                  <c:v>2016.0119999999999</c:v>
                </c:pt>
                <c:pt idx="4021">
                  <c:v>2017.1379999999999</c:v>
                </c:pt>
                <c:pt idx="4022">
                  <c:v>2016.9680000000001</c:v>
                </c:pt>
                <c:pt idx="4023">
                  <c:v>2015.943</c:v>
                </c:pt>
                <c:pt idx="4024">
                  <c:v>2017.692</c:v>
                </c:pt>
                <c:pt idx="4025">
                  <c:v>2017.78</c:v>
                </c:pt>
                <c:pt idx="4026">
                  <c:v>2018.3320000000001</c:v>
                </c:pt>
                <c:pt idx="4027">
                  <c:v>2017.7639999999999</c:v>
                </c:pt>
                <c:pt idx="4028">
                  <c:v>2018.018</c:v>
                </c:pt>
                <c:pt idx="4029">
                  <c:v>2018.778</c:v>
                </c:pt>
                <c:pt idx="4030">
                  <c:v>2018.76</c:v>
                </c:pt>
                <c:pt idx="4031">
                  <c:v>2019.7429999999999</c:v>
                </c:pt>
                <c:pt idx="4032">
                  <c:v>2020.703</c:v>
                </c:pt>
                <c:pt idx="4033">
                  <c:v>2021.23</c:v>
                </c:pt>
                <c:pt idx="4034">
                  <c:v>2020.614</c:v>
                </c:pt>
                <c:pt idx="4035">
                  <c:v>2021.489</c:v>
                </c:pt>
                <c:pt idx="4036">
                  <c:v>2019.982</c:v>
                </c:pt>
                <c:pt idx="4037">
                  <c:v>2020.7550000000001</c:v>
                </c:pt>
                <c:pt idx="4038">
                  <c:v>2022.3030000000001</c:v>
                </c:pt>
                <c:pt idx="4039">
                  <c:v>2021.4780000000001</c:v>
                </c:pt>
                <c:pt idx="4040">
                  <c:v>2022.346</c:v>
                </c:pt>
                <c:pt idx="4041">
                  <c:v>2022.117</c:v>
                </c:pt>
                <c:pt idx="4042">
                  <c:v>2022.587</c:v>
                </c:pt>
                <c:pt idx="4043">
                  <c:v>2022.731</c:v>
                </c:pt>
                <c:pt idx="4044">
                  <c:v>2024.2919999999999</c:v>
                </c:pt>
                <c:pt idx="4045">
                  <c:v>2022.75</c:v>
                </c:pt>
                <c:pt idx="4046">
                  <c:v>2024.6659999999999</c:v>
                </c:pt>
                <c:pt idx="4047">
                  <c:v>2024.902</c:v>
                </c:pt>
                <c:pt idx="4048">
                  <c:v>2025.329</c:v>
                </c:pt>
                <c:pt idx="4049">
                  <c:v>2025.202</c:v>
                </c:pt>
                <c:pt idx="4050">
                  <c:v>2025.5920000000001</c:v>
                </c:pt>
                <c:pt idx="4051">
                  <c:v>2025.491</c:v>
                </c:pt>
                <c:pt idx="4052">
                  <c:v>2025.454</c:v>
                </c:pt>
                <c:pt idx="4053">
                  <c:v>2025.816</c:v>
                </c:pt>
                <c:pt idx="4054">
                  <c:v>2026.5070000000001</c:v>
                </c:pt>
                <c:pt idx="4055">
                  <c:v>2027.3409999999999</c:v>
                </c:pt>
                <c:pt idx="4056">
                  <c:v>2026.778</c:v>
                </c:pt>
                <c:pt idx="4057">
                  <c:v>2027.5250000000001</c:v>
                </c:pt>
                <c:pt idx="4058">
                  <c:v>2027.0039999999999</c:v>
                </c:pt>
                <c:pt idx="4059">
                  <c:v>2027.4179999999999</c:v>
                </c:pt>
                <c:pt idx="4060">
                  <c:v>2027.075</c:v>
                </c:pt>
                <c:pt idx="4061">
                  <c:v>2026.452</c:v>
                </c:pt>
                <c:pt idx="4062">
                  <c:v>2026.671</c:v>
                </c:pt>
                <c:pt idx="4063">
                  <c:v>2026.2570000000001</c:v>
                </c:pt>
                <c:pt idx="4064">
                  <c:v>2027.105</c:v>
                </c:pt>
                <c:pt idx="4065">
                  <c:v>2026.289</c:v>
                </c:pt>
                <c:pt idx="4066">
                  <c:v>2027.4590000000001</c:v>
                </c:pt>
                <c:pt idx="4067">
                  <c:v>2028.2449999999999</c:v>
                </c:pt>
                <c:pt idx="4068">
                  <c:v>2027.9110000000001</c:v>
                </c:pt>
                <c:pt idx="4069">
                  <c:v>2028.444</c:v>
                </c:pt>
                <c:pt idx="4070">
                  <c:v>2029.634</c:v>
                </c:pt>
                <c:pt idx="4071">
                  <c:v>2028.65</c:v>
                </c:pt>
                <c:pt idx="4072">
                  <c:v>2029.117</c:v>
                </c:pt>
                <c:pt idx="4073">
                  <c:v>2030.2070000000001</c:v>
                </c:pt>
                <c:pt idx="4074">
                  <c:v>2029.6079999999999</c:v>
                </c:pt>
                <c:pt idx="4075">
                  <c:v>2029.942</c:v>
                </c:pt>
                <c:pt idx="4076">
                  <c:v>2029.385</c:v>
                </c:pt>
                <c:pt idx="4077">
                  <c:v>2030.6759999999999</c:v>
                </c:pt>
                <c:pt idx="4078">
                  <c:v>2030.2760000000001</c:v>
                </c:pt>
                <c:pt idx="4079">
                  <c:v>2029.617</c:v>
                </c:pt>
                <c:pt idx="4080">
                  <c:v>2029.9680000000001</c:v>
                </c:pt>
                <c:pt idx="4081">
                  <c:v>2031.048</c:v>
                </c:pt>
                <c:pt idx="4082">
                  <c:v>2031.171</c:v>
                </c:pt>
                <c:pt idx="4083">
                  <c:v>2031.6289999999999</c:v>
                </c:pt>
                <c:pt idx="4084">
                  <c:v>2031.0820000000001</c:v>
                </c:pt>
                <c:pt idx="4085">
                  <c:v>2031.87</c:v>
                </c:pt>
                <c:pt idx="4086">
                  <c:v>2032.3440000000001</c:v>
                </c:pt>
                <c:pt idx="4087">
                  <c:v>2031.6610000000001</c:v>
                </c:pt>
                <c:pt idx="4088">
                  <c:v>2032.9590000000001</c:v>
                </c:pt>
                <c:pt idx="4089">
                  <c:v>2033.038</c:v>
                </c:pt>
                <c:pt idx="4090">
                  <c:v>2033.126</c:v>
                </c:pt>
                <c:pt idx="4091">
                  <c:v>2033.8389999999999</c:v>
                </c:pt>
                <c:pt idx="4092">
                  <c:v>2033.4880000000001</c:v>
                </c:pt>
                <c:pt idx="4093">
                  <c:v>2034.5309999999999</c:v>
                </c:pt>
                <c:pt idx="4094">
                  <c:v>2034.89</c:v>
                </c:pt>
                <c:pt idx="4095">
                  <c:v>2034.912</c:v>
                </c:pt>
                <c:pt idx="4096">
                  <c:v>2035</c:v>
                </c:pt>
                <c:pt idx="4097">
                  <c:v>2035.8119999999999</c:v>
                </c:pt>
                <c:pt idx="4098">
                  <c:v>2035.999</c:v>
                </c:pt>
                <c:pt idx="4099">
                  <c:v>2036.817</c:v>
                </c:pt>
                <c:pt idx="4100">
                  <c:v>2036.83</c:v>
                </c:pt>
                <c:pt idx="4101">
                  <c:v>2036.35</c:v>
                </c:pt>
                <c:pt idx="4102">
                  <c:v>2036.9480000000001</c:v>
                </c:pt>
                <c:pt idx="4103">
                  <c:v>2037.153</c:v>
                </c:pt>
                <c:pt idx="4104">
                  <c:v>2037.472</c:v>
                </c:pt>
                <c:pt idx="4105">
                  <c:v>2037.2370000000001</c:v>
                </c:pt>
                <c:pt idx="4106">
                  <c:v>2037.818</c:v>
                </c:pt>
                <c:pt idx="4107">
                  <c:v>2037.92</c:v>
                </c:pt>
                <c:pt idx="4108">
                  <c:v>2039.2270000000001</c:v>
                </c:pt>
                <c:pt idx="4109">
                  <c:v>2039.095</c:v>
                </c:pt>
                <c:pt idx="4110">
                  <c:v>2039.1980000000001</c:v>
                </c:pt>
                <c:pt idx="4111">
                  <c:v>2039.396</c:v>
                </c:pt>
                <c:pt idx="4112">
                  <c:v>2039.954</c:v>
                </c:pt>
                <c:pt idx="4113">
                  <c:v>2039.7670000000001</c:v>
                </c:pt>
                <c:pt idx="4114">
                  <c:v>2039.893</c:v>
                </c:pt>
                <c:pt idx="4115">
                  <c:v>2040.8630000000001</c:v>
                </c:pt>
                <c:pt idx="4116">
                  <c:v>2039.9059999999999</c:v>
                </c:pt>
                <c:pt idx="4117">
                  <c:v>2041.567</c:v>
                </c:pt>
                <c:pt idx="4118">
                  <c:v>2041.4010000000001</c:v>
                </c:pt>
                <c:pt idx="4119">
                  <c:v>2041.095</c:v>
                </c:pt>
                <c:pt idx="4120">
                  <c:v>2042.616</c:v>
                </c:pt>
                <c:pt idx="4121">
                  <c:v>2042.5360000000001</c:v>
                </c:pt>
                <c:pt idx="4122">
                  <c:v>2042.694</c:v>
                </c:pt>
                <c:pt idx="4123">
                  <c:v>2042.723</c:v>
                </c:pt>
                <c:pt idx="4124">
                  <c:v>2042.018</c:v>
                </c:pt>
                <c:pt idx="4125">
                  <c:v>2042.106</c:v>
                </c:pt>
                <c:pt idx="4126">
                  <c:v>2042.3889999999999</c:v>
                </c:pt>
                <c:pt idx="4127">
                  <c:v>2044.537</c:v>
                </c:pt>
                <c:pt idx="4128">
                  <c:v>2044.088</c:v>
                </c:pt>
                <c:pt idx="4129">
                  <c:v>2043.57</c:v>
                </c:pt>
                <c:pt idx="4130">
                  <c:v>2044.134</c:v>
                </c:pt>
                <c:pt idx="4131">
                  <c:v>2045.2550000000001</c:v>
                </c:pt>
                <c:pt idx="4132">
                  <c:v>2045.08</c:v>
                </c:pt>
                <c:pt idx="4133">
                  <c:v>2045.4490000000001</c:v>
                </c:pt>
                <c:pt idx="4134">
                  <c:v>2045.807</c:v>
                </c:pt>
                <c:pt idx="4135">
                  <c:v>2046.0519999999999</c:v>
                </c:pt>
                <c:pt idx="4136">
                  <c:v>2046.491</c:v>
                </c:pt>
                <c:pt idx="4137">
                  <c:v>2046.2249999999999</c:v>
                </c:pt>
                <c:pt idx="4138">
                  <c:v>2045.6759999999999</c:v>
                </c:pt>
                <c:pt idx="4139">
                  <c:v>2046.62</c:v>
                </c:pt>
                <c:pt idx="4140">
                  <c:v>2046.5360000000001</c:v>
                </c:pt>
                <c:pt idx="4141">
                  <c:v>2047.4010000000001</c:v>
                </c:pt>
                <c:pt idx="4142">
                  <c:v>2048.02</c:v>
                </c:pt>
                <c:pt idx="4143">
                  <c:v>2047.5170000000001</c:v>
                </c:pt>
                <c:pt idx="4144">
                  <c:v>2049.5010000000002</c:v>
                </c:pt>
                <c:pt idx="4145">
                  <c:v>2047.3920000000001</c:v>
                </c:pt>
                <c:pt idx="4146">
                  <c:v>2048.8409999999999</c:v>
                </c:pt>
                <c:pt idx="4147">
                  <c:v>2047.989</c:v>
                </c:pt>
                <c:pt idx="4148">
                  <c:v>2049.2069999999999</c:v>
                </c:pt>
                <c:pt idx="4149">
                  <c:v>2049.2660000000001</c:v>
                </c:pt>
                <c:pt idx="4150">
                  <c:v>2049.442</c:v>
                </c:pt>
                <c:pt idx="4151">
                  <c:v>2050.4459999999999</c:v>
                </c:pt>
                <c:pt idx="4152">
                  <c:v>2049.8319999999999</c:v>
                </c:pt>
                <c:pt idx="4153">
                  <c:v>2050.547</c:v>
                </c:pt>
                <c:pt idx="4154">
                  <c:v>2051.6030000000001</c:v>
                </c:pt>
                <c:pt idx="4155">
                  <c:v>2051</c:v>
                </c:pt>
                <c:pt idx="4156">
                  <c:v>2051.1039999999998</c:v>
                </c:pt>
                <c:pt idx="4157">
                  <c:v>2052.2130000000002</c:v>
                </c:pt>
                <c:pt idx="4158">
                  <c:v>2052.634</c:v>
                </c:pt>
                <c:pt idx="4159">
                  <c:v>2053.5929999999998</c:v>
                </c:pt>
                <c:pt idx="4160">
                  <c:v>2052.7350000000001</c:v>
                </c:pt>
                <c:pt idx="4161">
                  <c:v>2053.1880000000001</c:v>
                </c:pt>
                <c:pt idx="4162">
                  <c:v>2053.13</c:v>
                </c:pt>
                <c:pt idx="4163">
                  <c:v>2052.9679999999998</c:v>
                </c:pt>
                <c:pt idx="4164">
                  <c:v>2054.355</c:v>
                </c:pt>
                <c:pt idx="4165">
                  <c:v>2053.7179999999998</c:v>
                </c:pt>
                <c:pt idx="4166">
                  <c:v>2054.6930000000002</c:v>
                </c:pt>
                <c:pt idx="4167">
                  <c:v>2055.3879999999999</c:v>
                </c:pt>
                <c:pt idx="4168">
                  <c:v>2054.7359999999999</c:v>
                </c:pt>
                <c:pt idx="4169">
                  <c:v>2054.5309999999999</c:v>
                </c:pt>
                <c:pt idx="4170">
                  <c:v>2055.2020000000002</c:v>
                </c:pt>
                <c:pt idx="4171">
                  <c:v>2055.4540000000002</c:v>
                </c:pt>
                <c:pt idx="4172">
                  <c:v>2054.6489999999999</c:v>
                </c:pt>
                <c:pt idx="4173">
                  <c:v>2057.0189999999998</c:v>
                </c:pt>
                <c:pt idx="4174">
                  <c:v>2056.5259999999998</c:v>
                </c:pt>
                <c:pt idx="4175">
                  <c:v>2057.7089999999998</c:v>
                </c:pt>
                <c:pt idx="4176">
                  <c:v>2056.5709999999999</c:v>
                </c:pt>
                <c:pt idx="4177">
                  <c:v>2056.433</c:v>
                </c:pt>
                <c:pt idx="4178">
                  <c:v>2057.5920000000001</c:v>
                </c:pt>
                <c:pt idx="4179">
                  <c:v>2058.1790000000001</c:v>
                </c:pt>
                <c:pt idx="4180">
                  <c:v>2057.7260000000001</c:v>
                </c:pt>
                <c:pt idx="4181">
                  <c:v>2058.5340000000001</c:v>
                </c:pt>
                <c:pt idx="4182">
                  <c:v>2059.06</c:v>
                </c:pt>
                <c:pt idx="4183">
                  <c:v>2058.6080000000002</c:v>
                </c:pt>
                <c:pt idx="4184">
                  <c:v>2059.77</c:v>
                </c:pt>
                <c:pt idx="4185">
                  <c:v>2059.6089999999999</c:v>
                </c:pt>
                <c:pt idx="4186">
                  <c:v>2059.8690000000001</c:v>
                </c:pt>
                <c:pt idx="4187">
                  <c:v>2060.0149999999999</c:v>
                </c:pt>
                <c:pt idx="4188">
                  <c:v>2061.6550000000002</c:v>
                </c:pt>
                <c:pt idx="4189">
                  <c:v>2063.1289999999999</c:v>
                </c:pt>
                <c:pt idx="4190">
                  <c:v>2061.7800000000002</c:v>
                </c:pt>
                <c:pt idx="4191">
                  <c:v>2063.348</c:v>
                </c:pt>
                <c:pt idx="4192">
                  <c:v>2062.6370000000002</c:v>
                </c:pt>
                <c:pt idx="4193">
                  <c:v>2063.431</c:v>
                </c:pt>
                <c:pt idx="4194">
                  <c:v>2063.2750000000001</c:v>
                </c:pt>
                <c:pt idx="4195">
                  <c:v>2064.0039999999999</c:v>
                </c:pt>
                <c:pt idx="4196">
                  <c:v>2064.8910000000001</c:v>
                </c:pt>
                <c:pt idx="4197">
                  <c:v>2064.8429999999998</c:v>
                </c:pt>
                <c:pt idx="4198">
                  <c:v>2065.4769999999999</c:v>
                </c:pt>
                <c:pt idx="4199">
                  <c:v>2065.0309999999999</c:v>
                </c:pt>
                <c:pt idx="4200">
                  <c:v>2064.4940000000001</c:v>
                </c:pt>
                <c:pt idx="4201">
                  <c:v>2064.433</c:v>
                </c:pt>
                <c:pt idx="4202">
                  <c:v>2065.6329999999998</c:v>
                </c:pt>
                <c:pt idx="4203">
                  <c:v>2067.0940000000001</c:v>
                </c:pt>
                <c:pt idx="4204">
                  <c:v>2066.5329999999999</c:v>
                </c:pt>
                <c:pt idx="4205">
                  <c:v>2068.0300000000002</c:v>
                </c:pt>
                <c:pt idx="4206">
                  <c:v>2067.9319999999998</c:v>
                </c:pt>
                <c:pt idx="4207">
                  <c:v>2068.1550000000002</c:v>
                </c:pt>
                <c:pt idx="4208">
                  <c:v>2067.788</c:v>
                </c:pt>
                <c:pt idx="4209">
                  <c:v>2069.261</c:v>
                </c:pt>
                <c:pt idx="4210">
                  <c:v>2068.502</c:v>
                </c:pt>
                <c:pt idx="4211">
                  <c:v>2069.7559999999999</c:v>
                </c:pt>
                <c:pt idx="4212">
                  <c:v>2070.5250000000001</c:v>
                </c:pt>
                <c:pt idx="4213">
                  <c:v>2069.8380000000002</c:v>
                </c:pt>
                <c:pt idx="4214">
                  <c:v>2070.748</c:v>
                </c:pt>
                <c:pt idx="4215">
                  <c:v>2070.09</c:v>
                </c:pt>
                <c:pt idx="4216">
                  <c:v>2070.857</c:v>
                </c:pt>
                <c:pt idx="4217">
                  <c:v>2071.2849999999999</c:v>
                </c:pt>
                <c:pt idx="4218">
                  <c:v>2072.4949999999999</c:v>
                </c:pt>
                <c:pt idx="4219">
                  <c:v>2073.2310000000002</c:v>
                </c:pt>
                <c:pt idx="4220">
                  <c:v>2072.567</c:v>
                </c:pt>
                <c:pt idx="4221">
                  <c:v>2072.7600000000002</c:v>
                </c:pt>
                <c:pt idx="4222">
                  <c:v>2073.721</c:v>
                </c:pt>
                <c:pt idx="4223">
                  <c:v>2074.6640000000002</c:v>
                </c:pt>
                <c:pt idx="4224">
                  <c:v>2073.556</c:v>
                </c:pt>
                <c:pt idx="4225">
                  <c:v>2074.7939999999999</c:v>
                </c:pt>
                <c:pt idx="4226">
                  <c:v>2075.0790000000002</c:v>
                </c:pt>
                <c:pt idx="4227">
                  <c:v>2075.6289999999999</c:v>
                </c:pt>
                <c:pt idx="4228">
                  <c:v>2073.6709999999998</c:v>
                </c:pt>
                <c:pt idx="4229">
                  <c:v>2075.0569999999998</c:v>
                </c:pt>
                <c:pt idx="4230">
                  <c:v>2076.4879999999998</c:v>
                </c:pt>
                <c:pt idx="4231">
                  <c:v>2076.0880000000002</c:v>
                </c:pt>
                <c:pt idx="4232">
                  <c:v>2076.5129999999999</c:v>
                </c:pt>
                <c:pt idx="4233">
                  <c:v>2076.6729999999998</c:v>
                </c:pt>
                <c:pt idx="4234">
                  <c:v>2077.4899999999998</c:v>
                </c:pt>
                <c:pt idx="4235">
                  <c:v>2076.5639999999999</c:v>
                </c:pt>
                <c:pt idx="4236">
                  <c:v>2076.9290000000001</c:v>
                </c:pt>
                <c:pt idx="4237">
                  <c:v>2076.6959999999999</c:v>
                </c:pt>
                <c:pt idx="4238">
                  <c:v>2077.527</c:v>
                </c:pt>
                <c:pt idx="4239">
                  <c:v>2078.029</c:v>
                </c:pt>
                <c:pt idx="4240">
                  <c:v>2077.768</c:v>
                </c:pt>
                <c:pt idx="4241">
                  <c:v>2078.2559999999999</c:v>
                </c:pt>
                <c:pt idx="4242">
                  <c:v>2078.777</c:v>
                </c:pt>
                <c:pt idx="4243">
                  <c:v>2078.232</c:v>
                </c:pt>
                <c:pt idx="4244">
                  <c:v>2079.3629999999998</c:v>
                </c:pt>
                <c:pt idx="4245">
                  <c:v>2079.9520000000002</c:v>
                </c:pt>
                <c:pt idx="4246">
                  <c:v>2079.453</c:v>
                </c:pt>
                <c:pt idx="4247">
                  <c:v>2080.259</c:v>
                </c:pt>
                <c:pt idx="4248">
                  <c:v>2080.944</c:v>
                </c:pt>
                <c:pt idx="4249">
                  <c:v>2080.73</c:v>
                </c:pt>
                <c:pt idx="4250">
                  <c:v>2080.6260000000002</c:v>
                </c:pt>
                <c:pt idx="4251">
                  <c:v>2081.3510000000001</c:v>
                </c:pt>
                <c:pt idx="4252">
                  <c:v>2081.5360000000001</c:v>
                </c:pt>
                <c:pt idx="4253">
                  <c:v>2081.3240000000001</c:v>
                </c:pt>
                <c:pt idx="4254">
                  <c:v>2081.6930000000002</c:v>
                </c:pt>
                <c:pt idx="4255">
                  <c:v>2082.5169999999998</c:v>
                </c:pt>
                <c:pt idx="4256">
                  <c:v>2083.538</c:v>
                </c:pt>
                <c:pt idx="4257">
                  <c:v>2083.0169999999998</c:v>
                </c:pt>
                <c:pt idx="4258">
                  <c:v>2082.3490000000002</c:v>
                </c:pt>
                <c:pt idx="4259">
                  <c:v>2083.5210000000002</c:v>
                </c:pt>
                <c:pt idx="4260">
                  <c:v>2083.7750000000001</c:v>
                </c:pt>
                <c:pt idx="4261">
                  <c:v>2084.5990000000002</c:v>
                </c:pt>
                <c:pt idx="4262">
                  <c:v>2084.4789999999998</c:v>
                </c:pt>
                <c:pt idx="4263">
                  <c:v>2084.0390000000002</c:v>
                </c:pt>
                <c:pt idx="4264">
                  <c:v>2084.6869999999999</c:v>
                </c:pt>
                <c:pt idx="4265">
                  <c:v>2085.6970000000001</c:v>
                </c:pt>
                <c:pt idx="4266">
                  <c:v>2085.5790000000002</c:v>
                </c:pt>
                <c:pt idx="4267">
                  <c:v>2085.6480000000001</c:v>
                </c:pt>
                <c:pt idx="4268">
                  <c:v>2086.1819999999998</c:v>
                </c:pt>
                <c:pt idx="4269">
                  <c:v>2086.442</c:v>
                </c:pt>
                <c:pt idx="4270">
                  <c:v>2086.6849999999999</c:v>
                </c:pt>
                <c:pt idx="4271">
                  <c:v>2086.3490000000002</c:v>
                </c:pt>
                <c:pt idx="4272">
                  <c:v>2087.018</c:v>
                </c:pt>
                <c:pt idx="4273">
                  <c:v>2087.0680000000002</c:v>
                </c:pt>
                <c:pt idx="4274">
                  <c:v>2087.4839999999999</c:v>
                </c:pt>
                <c:pt idx="4275">
                  <c:v>2088.71</c:v>
                </c:pt>
                <c:pt idx="4276">
                  <c:v>2088.9569999999999</c:v>
                </c:pt>
                <c:pt idx="4277">
                  <c:v>2087.8850000000002</c:v>
                </c:pt>
                <c:pt idx="4278">
                  <c:v>2088.366</c:v>
                </c:pt>
                <c:pt idx="4279">
                  <c:v>2088.9749999999999</c:v>
                </c:pt>
                <c:pt idx="4280">
                  <c:v>2088.9589999999998</c:v>
                </c:pt>
                <c:pt idx="4281">
                  <c:v>2089.922</c:v>
                </c:pt>
                <c:pt idx="4282">
                  <c:v>2091.12</c:v>
                </c:pt>
                <c:pt idx="4283">
                  <c:v>2090.48</c:v>
                </c:pt>
                <c:pt idx="4284">
                  <c:v>2090.114</c:v>
                </c:pt>
                <c:pt idx="4285">
                  <c:v>2090.87</c:v>
                </c:pt>
                <c:pt idx="4286">
                  <c:v>2090.0430000000001</c:v>
                </c:pt>
                <c:pt idx="4287">
                  <c:v>2092.3510000000001</c:v>
                </c:pt>
                <c:pt idx="4288">
                  <c:v>2091.4450000000002</c:v>
                </c:pt>
                <c:pt idx="4289">
                  <c:v>2091.6849999999999</c:v>
                </c:pt>
                <c:pt idx="4290">
                  <c:v>2092.0070000000001</c:v>
                </c:pt>
                <c:pt idx="4291">
                  <c:v>2091.2359999999999</c:v>
                </c:pt>
                <c:pt idx="4292">
                  <c:v>2092.4070000000002</c:v>
                </c:pt>
                <c:pt idx="4293">
                  <c:v>2092.0100000000002</c:v>
                </c:pt>
                <c:pt idx="4294">
                  <c:v>2092.8809999999999</c:v>
                </c:pt>
                <c:pt idx="4295">
                  <c:v>2092.846</c:v>
                </c:pt>
                <c:pt idx="4296">
                  <c:v>2093.5990000000002</c:v>
                </c:pt>
                <c:pt idx="4297">
                  <c:v>2093.9250000000002</c:v>
                </c:pt>
                <c:pt idx="4298">
                  <c:v>2093.3240000000001</c:v>
                </c:pt>
                <c:pt idx="4299">
                  <c:v>2094.3429999999998</c:v>
                </c:pt>
                <c:pt idx="4300">
                  <c:v>2094.3560000000002</c:v>
                </c:pt>
                <c:pt idx="4301">
                  <c:v>2095.2330000000002</c:v>
                </c:pt>
                <c:pt idx="4302">
                  <c:v>2094.654</c:v>
                </c:pt>
                <c:pt idx="4303">
                  <c:v>2095.2530000000002</c:v>
                </c:pt>
                <c:pt idx="4304">
                  <c:v>2095.7240000000002</c:v>
                </c:pt>
                <c:pt idx="4305">
                  <c:v>2095.8739999999998</c:v>
                </c:pt>
                <c:pt idx="4306">
                  <c:v>2097.0039999999999</c:v>
                </c:pt>
                <c:pt idx="4307">
                  <c:v>2096.0360000000001</c:v>
                </c:pt>
                <c:pt idx="4308">
                  <c:v>2096.6350000000002</c:v>
                </c:pt>
                <c:pt idx="4309">
                  <c:v>2096.6219999999998</c:v>
                </c:pt>
                <c:pt idx="4310">
                  <c:v>2096.8359999999998</c:v>
                </c:pt>
                <c:pt idx="4311">
                  <c:v>2098.4569999999999</c:v>
                </c:pt>
                <c:pt idx="4312">
                  <c:v>2097.4499999999998</c:v>
                </c:pt>
                <c:pt idx="4313">
                  <c:v>2097.4430000000002</c:v>
                </c:pt>
                <c:pt idx="4314">
                  <c:v>2098.41</c:v>
                </c:pt>
                <c:pt idx="4315">
                  <c:v>2098.1869999999999</c:v>
                </c:pt>
                <c:pt idx="4316">
                  <c:v>2098.047</c:v>
                </c:pt>
                <c:pt idx="4317">
                  <c:v>2099.4160000000002</c:v>
                </c:pt>
                <c:pt idx="4318">
                  <c:v>2098.971</c:v>
                </c:pt>
                <c:pt idx="4319">
                  <c:v>2099.62</c:v>
                </c:pt>
                <c:pt idx="4320">
                  <c:v>2100.4059999999999</c:v>
                </c:pt>
                <c:pt idx="4321">
                  <c:v>2099.9679999999998</c:v>
                </c:pt>
                <c:pt idx="4322">
                  <c:v>2100.58</c:v>
                </c:pt>
                <c:pt idx="4323">
                  <c:v>2101.0129999999999</c:v>
                </c:pt>
                <c:pt idx="4324">
                  <c:v>2101.5529999999999</c:v>
                </c:pt>
                <c:pt idx="4325">
                  <c:v>2100.96</c:v>
                </c:pt>
                <c:pt idx="4326">
                  <c:v>2101.1320000000001</c:v>
                </c:pt>
                <c:pt idx="4327">
                  <c:v>2102.9380000000001</c:v>
                </c:pt>
                <c:pt idx="4328">
                  <c:v>2102.134</c:v>
                </c:pt>
                <c:pt idx="4329">
                  <c:v>2103.1390000000001</c:v>
                </c:pt>
                <c:pt idx="4330">
                  <c:v>2103.23</c:v>
                </c:pt>
                <c:pt idx="4331">
                  <c:v>2103.0509999999999</c:v>
                </c:pt>
                <c:pt idx="4332">
                  <c:v>2103.7429999999999</c:v>
                </c:pt>
                <c:pt idx="4333">
                  <c:v>2103.509</c:v>
                </c:pt>
                <c:pt idx="4334">
                  <c:v>2104.0880000000002</c:v>
                </c:pt>
                <c:pt idx="4335">
                  <c:v>2104.1219999999998</c:v>
                </c:pt>
                <c:pt idx="4336">
                  <c:v>2103.904</c:v>
                </c:pt>
                <c:pt idx="4337">
                  <c:v>2104.23</c:v>
                </c:pt>
                <c:pt idx="4338">
                  <c:v>2105.0039999999999</c:v>
                </c:pt>
                <c:pt idx="4339">
                  <c:v>2105.3270000000002</c:v>
                </c:pt>
                <c:pt idx="4340">
                  <c:v>2106.1060000000002</c:v>
                </c:pt>
                <c:pt idx="4341">
                  <c:v>2106.547</c:v>
                </c:pt>
                <c:pt idx="4342">
                  <c:v>2106.529</c:v>
                </c:pt>
                <c:pt idx="4343">
                  <c:v>2106.7939999999999</c:v>
                </c:pt>
                <c:pt idx="4344">
                  <c:v>2107.0610000000001</c:v>
                </c:pt>
                <c:pt idx="4345">
                  <c:v>2107.0929999999998</c:v>
                </c:pt>
                <c:pt idx="4346">
                  <c:v>2107.2939999999999</c:v>
                </c:pt>
                <c:pt idx="4347">
                  <c:v>2107.451</c:v>
                </c:pt>
                <c:pt idx="4348">
                  <c:v>2108.0189999999998</c:v>
                </c:pt>
                <c:pt idx="4349">
                  <c:v>2107.7910000000002</c:v>
                </c:pt>
                <c:pt idx="4350">
                  <c:v>2107.1030000000001</c:v>
                </c:pt>
                <c:pt idx="4351">
                  <c:v>2108.1959999999999</c:v>
                </c:pt>
                <c:pt idx="4352">
                  <c:v>2109.1559999999999</c:v>
                </c:pt>
                <c:pt idx="4353">
                  <c:v>2109.0439999999999</c:v>
                </c:pt>
                <c:pt idx="4354">
                  <c:v>2109.3090000000002</c:v>
                </c:pt>
                <c:pt idx="4355">
                  <c:v>2108.145</c:v>
                </c:pt>
                <c:pt idx="4356">
                  <c:v>2109.6170000000002</c:v>
                </c:pt>
                <c:pt idx="4357">
                  <c:v>2109.627</c:v>
                </c:pt>
                <c:pt idx="4358">
                  <c:v>2108.6210000000001</c:v>
                </c:pt>
                <c:pt idx="4359">
                  <c:v>2109.2379999999998</c:v>
                </c:pt>
                <c:pt idx="4360">
                  <c:v>2110.4090000000001</c:v>
                </c:pt>
                <c:pt idx="4361">
                  <c:v>2109.4720000000002</c:v>
                </c:pt>
                <c:pt idx="4362">
                  <c:v>2110.2440000000001</c:v>
                </c:pt>
                <c:pt idx="4363">
                  <c:v>2110.8420000000001</c:v>
                </c:pt>
                <c:pt idx="4364">
                  <c:v>2111.6120000000001</c:v>
                </c:pt>
                <c:pt idx="4365">
                  <c:v>2112.0360000000001</c:v>
                </c:pt>
                <c:pt idx="4366">
                  <c:v>2111.5239999999999</c:v>
                </c:pt>
                <c:pt idx="4367">
                  <c:v>2112.598</c:v>
                </c:pt>
                <c:pt idx="4368">
                  <c:v>2111.5329999999999</c:v>
                </c:pt>
                <c:pt idx="4369">
                  <c:v>2111.8539999999998</c:v>
                </c:pt>
                <c:pt idx="4370">
                  <c:v>2113.0830000000001</c:v>
                </c:pt>
                <c:pt idx="4371">
                  <c:v>2113.62</c:v>
                </c:pt>
                <c:pt idx="4372">
                  <c:v>2113.1790000000001</c:v>
                </c:pt>
                <c:pt idx="4373">
                  <c:v>2113.346</c:v>
                </c:pt>
                <c:pt idx="4374">
                  <c:v>2113.4560000000001</c:v>
                </c:pt>
                <c:pt idx="4375">
                  <c:v>2113.5770000000002</c:v>
                </c:pt>
                <c:pt idx="4376">
                  <c:v>2113.9630000000002</c:v>
                </c:pt>
                <c:pt idx="4377">
                  <c:v>2114.9369999999999</c:v>
                </c:pt>
                <c:pt idx="4378">
                  <c:v>2114.5039999999999</c:v>
                </c:pt>
                <c:pt idx="4379">
                  <c:v>2115.366</c:v>
                </c:pt>
                <c:pt idx="4380">
                  <c:v>2114.9749999999999</c:v>
                </c:pt>
                <c:pt idx="4381">
                  <c:v>2115.5349999999999</c:v>
                </c:pt>
                <c:pt idx="4382">
                  <c:v>2116.6930000000002</c:v>
                </c:pt>
                <c:pt idx="4383">
                  <c:v>2116.2489999999998</c:v>
                </c:pt>
                <c:pt idx="4384">
                  <c:v>2116.02</c:v>
                </c:pt>
                <c:pt idx="4385">
                  <c:v>2117.1759999999999</c:v>
                </c:pt>
                <c:pt idx="4386">
                  <c:v>2116.6010000000001</c:v>
                </c:pt>
                <c:pt idx="4387">
                  <c:v>2117.52</c:v>
                </c:pt>
                <c:pt idx="4388">
                  <c:v>2117.5219999999999</c:v>
                </c:pt>
                <c:pt idx="4389">
                  <c:v>2117.7440000000001</c:v>
                </c:pt>
                <c:pt idx="4390">
                  <c:v>2117.4859999999999</c:v>
                </c:pt>
                <c:pt idx="4391">
                  <c:v>2117.7069999999999</c:v>
                </c:pt>
                <c:pt idx="4392">
                  <c:v>2118.4580000000001</c:v>
                </c:pt>
                <c:pt idx="4393">
                  <c:v>2118.4180000000001</c:v>
                </c:pt>
                <c:pt idx="4394">
                  <c:v>2119.3739999999998</c:v>
                </c:pt>
                <c:pt idx="4395">
                  <c:v>2119.4340000000002</c:v>
                </c:pt>
                <c:pt idx="4396">
                  <c:v>2119.134</c:v>
                </c:pt>
                <c:pt idx="4397">
                  <c:v>2118.712</c:v>
                </c:pt>
                <c:pt idx="4398">
                  <c:v>2119.6460000000002</c:v>
                </c:pt>
                <c:pt idx="4399">
                  <c:v>2119.4009999999998</c:v>
                </c:pt>
                <c:pt idx="4400">
                  <c:v>2119.0569999999998</c:v>
                </c:pt>
                <c:pt idx="4401">
                  <c:v>2120.1770000000001</c:v>
                </c:pt>
                <c:pt idx="4402">
                  <c:v>2119.3530000000001</c:v>
                </c:pt>
                <c:pt idx="4403">
                  <c:v>2119.44</c:v>
                </c:pt>
                <c:pt idx="4404">
                  <c:v>2120.0030000000002</c:v>
                </c:pt>
                <c:pt idx="4405">
                  <c:v>2119.9119999999998</c:v>
                </c:pt>
                <c:pt idx="4406">
                  <c:v>2120.9059999999999</c:v>
                </c:pt>
                <c:pt idx="4407">
                  <c:v>2120.4659999999999</c:v>
                </c:pt>
                <c:pt idx="4408">
                  <c:v>2121.3710000000001</c:v>
                </c:pt>
                <c:pt idx="4409">
                  <c:v>2120.4499999999998</c:v>
                </c:pt>
                <c:pt idx="4410">
                  <c:v>2121.48</c:v>
                </c:pt>
                <c:pt idx="4411">
                  <c:v>2120.895</c:v>
                </c:pt>
                <c:pt idx="4412">
                  <c:v>2121.701</c:v>
                </c:pt>
                <c:pt idx="4413">
                  <c:v>2122.6129999999998</c:v>
                </c:pt>
                <c:pt idx="4414">
                  <c:v>2122.5419999999999</c:v>
                </c:pt>
                <c:pt idx="4415">
                  <c:v>2122.1179999999999</c:v>
                </c:pt>
                <c:pt idx="4416">
                  <c:v>2123.1109999999999</c:v>
                </c:pt>
                <c:pt idx="4417">
                  <c:v>2123.5259999999998</c:v>
                </c:pt>
                <c:pt idx="4418">
                  <c:v>2123.2220000000002</c:v>
                </c:pt>
                <c:pt idx="4419">
                  <c:v>2123.9090000000001</c:v>
                </c:pt>
                <c:pt idx="4420">
                  <c:v>2124.9180000000001</c:v>
                </c:pt>
                <c:pt idx="4421">
                  <c:v>2124.7750000000001</c:v>
                </c:pt>
                <c:pt idx="4422">
                  <c:v>2124.8049999999998</c:v>
                </c:pt>
                <c:pt idx="4423">
                  <c:v>2125.277</c:v>
                </c:pt>
                <c:pt idx="4424">
                  <c:v>2125.0189999999998</c:v>
                </c:pt>
                <c:pt idx="4425">
                  <c:v>2126.02</c:v>
                </c:pt>
                <c:pt idx="4426">
                  <c:v>2125.5749999999998</c:v>
                </c:pt>
                <c:pt idx="4427">
                  <c:v>2125.848</c:v>
                </c:pt>
                <c:pt idx="4428">
                  <c:v>2124.953</c:v>
                </c:pt>
                <c:pt idx="4429">
                  <c:v>2125.6689999999999</c:v>
                </c:pt>
                <c:pt idx="4430">
                  <c:v>2126.6010000000001</c:v>
                </c:pt>
                <c:pt idx="4431">
                  <c:v>2126.8530000000001</c:v>
                </c:pt>
                <c:pt idx="4432">
                  <c:v>2126.395</c:v>
                </c:pt>
                <c:pt idx="4433">
                  <c:v>2126.7910000000002</c:v>
                </c:pt>
                <c:pt idx="4434">
                  <c:v>2126.4879999999998</c:v>
                </c:pt>
                <c:pt idx="4435">
                  <c:v>2127.4290000000001</c:v>
                </c:pt>
                <c:pt idx="4436">
                  <c:v>2127.3240000000001</c:v>
                </c:pt>
                <c:pt idx="4437">
                  <c:v>2127.069</c:v>
                </c:pt>
                <c:pt idx="4438">
                  <c:v>2127.835</c:v>
                </c:pt>
                <c:pt idx="4439">
                  <c:v>2128.1819999999998</c:v>
                </c:pt>
                <c:pt idx="4440">
                  <c:v>2128.4209999999998</c:v>
                </c:pt>
                <c:pt idx="4441">
                  <c:v>2129.107</c:v>
                </c:pt>
                <c:pt idx="4442">
                  <c:v>2129.0390000000002</c:v>
                </c:pt>
                <c:pt idx="4443">
                  <c:v>2129.3110000000001</c:v>
                </c:pt>
                <c:pt idx="4444">
                  <c:v>2130.4699999999998</c:v>
                </c:pt>
                <c:pt idx="4445">
                  <c:v>2129.6559999999999</c:v>
                </c:pt>
                <c:pt idx="4446">
                  <c:v>2129.5630000000001</c:v>
                </c:pt>
                <c:pt idx="4447">
                  <c:v>2129.8530000000001</c:v>
                </c:pt>
                <c:pt idx="4448">
                  <c:v>2130.3609999999999</c:v>
                </c:pt>
                <c:pt idx="4449">
                  <c:v>2130.355</c:v>
                </c:pt>
                <c:pt idx="4450">
                  <c:v>2129.2829999999999</c:v>
                </c:pt>
                <c:pt idx="4451">
                  <c:v>2130.5830000000001</c:v>
                </c:pt>
                <c:pt idx="4452">
                  <c:v>2130.8389999999999</c:v>
                </c:pt>
                <c:pt idx="4453">
                  <c:v>2131.0889999999999</c:v>
                </c:pt>
                <c:pt idx="4454">
                  <c:v>2131.6909999999998</c:v>
                </c:pt>
                <c:pt idx="4455">
                  <c:v>2131.0219999999999</c:v>
                </c:pt>
                <c:pt idx="4456">
                  <c:v>2132.02</c:v>
                </c:pt>
                <c:pt idx="4457">
                  <c:v>2132.4740000000002</c:v>
                </c:pt>
                <c:pt idx="4458">
                  <c:v>2132.518</c:v>
                </c:pt>
                <c:pt idx="4459">
                  <c:v>2131.663</c:v>
                </c:pt>
                <c:pt idx="4460">
                  <c:v>2132.136</c:v>
                </c:pt>
                <c:pt idx="4461">
                  <c:v>2132.8710000000001</c:v>
                </c:pt>
                <c:pt idx="4462">
                  <c:v>2132.9499999999998</c:v>
                </c:pt>
                <c:pt idx="4463">
                  <c:v>2132.6619999999998</c:v>
                </c:pt>
                <c:pt idx="4464">
                  <c:v>2133.0100000000002</c:v>
                </c:pt>
                <c:pt idx="4465">
                  <c:v>2132.73</c:v>
                </c:pt>
                <c:pt idx="4466">
                  <c:v>2134.1930000000002</c:v>
                </c:pt>
                <c:pt idx="4467">
                  <c:v>2133.739</c:v>
                </c:pt>
                <c:pt idx="4468">
                  <c:v>2133.721</c:v>
                </c:pt>
                <c:pt idx="4469">
                  <c:v>2134.674</c:v>
                </c:pt>
                <c:pt idx="4470">
                  <c:v>2133.9839999999999</c:v>
                </c:pt>
                <c:pt idx="4471">
                  <c:v>2134.4</c:v>
                </c:pt>
                <c:pt idx="4472">
                  <c:v>2134.3629999999998</c:v>
                </c:pt>
                <c:pt idx="4473">
                  <c:v>2135.0859999999998</c:v>
                </c:pt>
                <c:pt idx="4474">
                  <c:v>2136.5149999999999</c:v>
                </c:pt>
                <c:pt idx="4475">
                  <c:v>2136.0810000000001</c:v>
                </c:pt>
                <c:pt idx="4476">
                  <c:v>2136.2829999999999</c:v>
                </c:pt>
                <c:pt idx="4477">
                  <c:v>2136.2440000000001</c:v>
                </c:pt>
                <c:pt idx="4478">
                  <c:v>2137.3359999999998</c:v>
                </c:pt>
                <c:pt idx="4479">
                  <c:v>2137.08</c:v>
                </c:pt>
                <c:pt idx="4480">
                  <c:v>2136.4720000000002</c:v>
                </c:pt>
                <c:pt idx="4481">
                  <c:v>2137.9160000000002</c:v>
                </c:pt>
                <c:pt idx="4482">
                  <c:v>2137.384</c:v>
                </c:pt>
                <c:pt idx="4483">
                  <c:v>2138.0790000000002</c:v>
                </c:pt>
                <c:pt idx="4484">
                  <c:v>2138.3440000000001</c:v>
                </c:pt>
                <c:pt idx="4485">
                  <c:v>2138.326</c:v>
                </c:pt>
                <c:pt idx="4486">
                  <c:v>2138.3159999999998</c:v>
                </c:pt>
                <c:pt idx="4487">
                  <c:v>2138.3339999999998</c:v>
                </c:pt>
                <c:pt idx="4488">
                  <c:v>2138.4110000000001</c:v>
                </c:pt>
                <c:pt idx="4489">
                  <c:v>2137.85</c:v>
                </c:pt>
                <c:pt idx="4490">
                  <c:v>2138.69</c:v>
                </c:pt>
                <c:pt idx="4491">
                  <c:v>2139.0749999999998</c:v>
                </c:pt>
                <c:pt idx="4492">
                  <c:v>2137.8229999999999</c:v>
                </c:pt>
                <c:pt idx="4493">
                  <c:v>2138.88</c:v>
                </c:pt>
                <c:pt idx="4494">
                  <c:v>2138.4</c:v>
                </c:pt>
                <c:pt idx="4495">
                  <c:v>2138.3240000000001</c:v>
                </c:pt>
                <c:pt idx="4496">
                  <c:v>2138.9229999999998</c:v>
                </c:pt>
                <c:pt idx="4497">
                  <c:v>2139.0889999999999</c:v>
                </c:pt>
                <c:pt idx="4498">
                  <c:v>2139.415</c:v>
                </c:pt>
                <c:pt idx="4499">
                  <c:v>2140.3200000000002</c:v>
                </c:pt>
                <c:pt idx="4500">
                  <c:v>2140.6590000000001</c:v>
                </c:pt>
                <c:pt idx="4501">
                  <c:v>2140.3069999999998</c:v>
                </c:pt>
                <c:pt idx="4502">
                  <c:v>2140.4499999999998</c:v>
                </c:pt>
                <c:pt idx="4503">
                  <c:v>2140.9780000000001</c:v>
                </c:pt>
                <c:pt idx="4504">
                  <c:v>2141.3090000000002</c:v>
                </c:pt>
                <c:pt idx="4505">
                  <c:v>2142.096</c:v>
                </c:pt>
                <c:pt idx="4506">
                  <c:v>2141.4090000000001</c:v>
                </c:pt>
                <c:pt idx="4507">
                  <c:v>2141.0619999999999</c:v>
                </c:pt>
                <c:pt idx="4508">
                  <c:v>2141.48</c:v>
                </c:pt>
                <c:pt idx="4509">
                  <c:v>2142.08</c:v>
                </c:pt>
                <c:pt idx="4510">
                  <c:v>2142.5990000000002</c:v>
                </c:pt>
                <c:pt idx="4511">
                  <c:v>2142.3760000000002</c:v>
                </c:pt>
                <c:pt idx="4512">
                  <c:v>2142.6320000000001</c:v>
                </c:pt>
                <c:pt idx="4513">
                  <c:v>2143.0889999999999</c:v>
                </c:pt>
                <c:pt idx="4514">
                  <c:v>2143.2170000000001</c:v>
                </c:pt>
                <c:pt idx="4515">
                  <c:v>2143.4270000000001</c:v>
                </c:pt>
                <c:pt idx="4516">
                  <c:v>2143.297</c:v>
                </c:pt>
                <c:pt idx="4517">
                  <c:v>2144.855</c:v>
                </c:pt>
                <c:pt idx="4518">
                  <c:v>2144.5450000000001</c:v>
                </c:pt>
                <c:pt idx="4519">
                  <c:v>2144.8110000000001</c:v>
                </c:pt>
                <c:pt idx="4520">
                  <c:v>2145.7550000000001</c:v>
                </c:pt>
                <c:pt idx="4521">
                  <c:v>2144.2860000000001</c:v>
                </c:pt>
                <c:pt idx="4522">
                  <c:v>2145.0010000000002</c:v>
                </c:pt>
                <c:pt idx="4523">
                  <c:v>2145.0360000000001</c:v>
                </c:pt>
                <c:pt idx="4524">
                  <c:v>2145.9720000000002</c:v>
                </c:pt>
                <c:pt idx="4525">
                  <c:v>2145.8879999999999</c:v>
                </c:pt>
                <c:pt idx="4526">
                  <c:v>2146.2629999999999</c:v>
                </c:pt>
                <c:pt idx="4527">
                  <c:v>2145.6469999999999</c:v>
                </c:pt>
                <c:pt idx="4528">
                  <c:v>2145.12</c:v>
                </c:pt>
                <c:pt idx="4529">
                  <c:v>2146.223</c:v>
                </c:pt>
                <c:pt idx="4530">
                  <c:v>2146.828</c:v>
                </c:pt>
                <c:pt idx="4531">
                  <c:v>2146.2890000000002</c:v>
                </c:pt>
                <c:pt idx="4532">
                  <c:v>2147.2240000000002</c:v>
                </c:pt>
                <c:pt idx="4533">
                  <c:v>2147.7829999999999</c:v>
                </c:pt>
                <c:pt idx="4534">
                  <c:v>2147.886</c:v>
                </c:pt>
                <c:pt idx="4535">
                  <c:v>2147.81</c:v>
                </c:pt>
                <c:pt idx="4536">
                  <c:v>2146.9589999999998</c:v>
                </c:pt>
                <c:pt idx="4537">
                  <c:v>2148.6610000000001</c:v>
                </c:pt>
                <c:pt idx="4538">
                  <c:v>2148.2860000000001</c:v>
                </c:pt>
                <c:pt idx="4539">
                  <c:v>2147.652</c:v>
                </c:pt>
                <c:pt idx="4540">
                  <c:v>2148.2150000000001</c:v>
                </c:pt>
                <c:pt idx="4541">
                  <c:v>2148.8530000000001</c:v>
                </c:pt>
                <c:pt idx="4542">
                  <c:v>2148.5500000000002</c:v>
                </c:pt>
                <c:pt idx="4543">
                  <c:v>2149.596</c:v>
                </c:pt>
                <c:pt idx="4544">
                  <c:v>2148.5079999999998</c:v>
                </c:pt>
                <c:pt idx="4545">
                  <c:v>2149.39</c:v>
                </c:pt>
                <c:pt idx="4546">
                  <c:v>2149.3969999999999</c:v>
                </c:pt>
                <c:pt idx="4547">
                  <c:v>2149.5120000000002</c:v>
                </c:pt>
                <c:pt idx="4548">
                  <c:v>2149.922</c:v>
                </c:pt>
                <c:pt idx="4549">
                  <c:v>2149.9160000000002</c:v>
                </c:pt>
                <c:pt idx="4550">
                  <c:v>2149.6320000000001</c:v>
                </c:pt>
                <c:pt idx="4551">
                  <c:v>2150.3670000000002</c:v>
                </c:pt>
                <c:pt idx="4552">
                  <c:v>2151.114</c:v>
                </c:pt>
                <c:pt idx="4553">
                  <c:v>2150.0500000000002</c:v>
                </c:pt>
                <c:pt idx="4554">
                  <c:v>2150.7959999999998</c:v>
                </c:pt>
                <c:pt idx="4555">
                  <c:v>2151.5929999999998</c:v>
                </c:pt>
                <c:pt idx="4556">
                  <c:v>2151.8380000000002</c:v>
                </c:pt>
                <c:pt idx="4557">
                  <c:v>2151.2080000000001</c:v>
                </c:pt>
                <c:pt idx="4558">
                  <c:v>2151.3589999999999</c:v>
                </c:pt>
                <c:pt idx="4559">
                  <c:v>2152.2040000000002</c:v>
                </c:pt>
                <c:pt idx="4560">
                  <c:v>2152.375</c:v>
                </c:pt>
                <c:pt idx="4561">
                  <c:v>2152.2469999999998</c:v>
                </c:pt>
                <c:pt idx="4562">
                  <c:v>2152.0320000000002</c:v>
                </c:pt>
                <c:pt idx="4563">
                  <c:v>2152.0990000000002</c:v>
                </c:pt>
                <c:pt idx="4564">
                  <c:v>2152.8110000000001</c:v>
                </c:pt>
                <c:pt idx="4565">
                  <c:v>2154</c:v>
                </c:pt>
                <c:pt idx="4566">
                  <c:v>2152.902</c:v>
                </c:pt>
                <c:pt idx="4567">
                  <c:v>2153.431</c:v>
                </c:pt>
                <c:pt idx="4568">
                  <c:v>2154.2379999999998</c:v>
                </c:pt>
                <c:pt idx="4569">
                  <c:v>2154.9859999999999</c:v>
                </c:pt>
                <c:pt idx="4570">
                  <c:v>2154.5070000000001</c:v>
                </c:pt>
                <c:pt idx="4571">
                  <c:v>2155.2890000000002</c:v>
                </c:pt>
                <c:pt idx="4572">
                  <c:v>2156.3270000000002</c:v>
                </c:pt>
                <c:pt idx="4573">
                  <c:v>2156.1120000000001</c:v>
                </c:pt>
                <c:pt idx="4574">
                  <c:v>2156.0729999999999</c:v>
                </c:pt>
                <c:pt idx="4575">
                  <c:v>2155.9340000000002</c:v>
                </c:pt>
                <c:pt idx="4576">
                  <c:v>2155.991</c:v>
                </c:pt>
                <c:pt idx="4577">
                  <c:v>2156.6590000000001</c:v>
                </c:pt>
                <c:pt idx="4578">
                  <c:v>2157.337</c:v>
                </c:pt>
                <c:pt idx="4579">
                  <c:v>2157.1680000000001</c:v>
                </c:pt>
                <c:pt idx="4580">
                  <c:v>2157.9209999999998</c:v>
                </c:pt>
                <c:pt idx="4581">
                  <c:v>2158.1799999999998</c:v>
                </c:pt>
                <c:pt idx="4582">
                  <c:v>2158.3029999999999</c:v>
                </c:pt>
                <c:pt idx="4583">
                  <c:v>2157.652</c:v>
                </c:pt>
                <c:pt idx="4584">
                  <c:v>2158.2159999999999</c:v>
                </c:pt>
                <c:pt idx="4585">
                  <c:v>2158.1590000000001</c:v>
                </c:pt>
                <c:pt idx="4586">
                  <c:v>2157.7539999999999</c:v>
                </c:pt>
                <c:pt idx="4587">
                  <c:v>2157.7939999999999</c:v>
                </c:pt>
                <c:pt idx="4588">
                  <c:v>2158.2260000000001</c:v>
                </c:pt>
                <c:pt idx="4589">
                  <c:v>2158.549</c:v>
                </c:pt>
                <c:pt idx="4590">
                  <c:v>2159.0390000000002</c:v>
                </c:pt>
                <c:pt idx="4591">
                  <c:v>2158.9409999999998</c:v>
                </c:pt>
                <c:pt idx="4592">
                  <c:v>2159.5659999999998</c:v>
                </c:pt>
                <c:pt idx="4593">
                  <c:v>2159.2170000000001</c:v>
                </c:pt>
                <c:pt idx="4594">
                  <c:v>2160.346</c:v>
                </c:pt>
                <c:pt idx="4595">
                  <c:v>2159.672</c:v>
                </c:pt>
                <c:pt idx="4596">
                  <c:v>2159.9450000000002</c:v>
                </c:pt>
                <c:pt idx="4597">
                  <c:v>2159.3119999999999</c:v>
                </c:pt>
                <c:pt idx="4598">
                  <c:v>2160.02</c:v>
                </c:pt>
                <c:pt idx="4599">
                  <c:v>2160.5720000000001</c:v>
                </c:pt>
                <c:pt idx="4600">
                  <c:v>2161.1759999999999</c:v>
                </c:pt>
                <c:pt idx="4601">
                  <c:v>2160.4630000000002</c:v>
                </c:pt>
                <c:pt idx="4602">
                  <c:v>2160.5169999999998</c:v>
                </c:pt>
                <c:pt idx="4603">
                  <c:v>2160.9299999999998</c:v>
                </c:pt>
                <c:pt idx="4604">
                  <c:v>2160.9450000000002</c:v>
                </c:pt>
                <c:pt idx="4605">
                  <c:v>2160.5450000000001</c:v>
                </c:pt>
                <c:pt idx="4606">
                  <c:v>2161.0349999999999</c:v>
                </c:pt>
                <c:pt idx="4607">
                  <c:v>2161.5770000000002</c:v>
                </c:pt>
                <c:pt idx="4608">
                  <c:v>2162.54</c:v>
                </c:pt>
                <c:pt idx="4609">
                  <c:v>2162.364</c:v>
                </c:pt>
                <c:pt idx="4610">
                  <c:v>2162.3739999999998</c:v>
                </c:pt>
                <c:pt idx="4611">
                  <c:v>2161.6579999999999</c:v>
                </c:pt>
                <c:pt idx="4612">
                  <c:v>2162.7809999999999</c:v>
                </c:pt>
                <c:pt idx="4613">
                  <c:v>2162.4520000000002</c:v>
                </c:pt>
                <c:pt idx="4614">
                  <c:v>2162.0650000000001</c:v>
                </c:pt>
                <c:pt idx="4615">
                  <c:v>2162.3220000000001</c:v>
                </c:pt>
                <c:pt idx="4616">
                  <c:v>2162.8130000000001</c:v>
                </c:pt>
                <c:pt idx="4617">
                  <c:v>2163.3470000000002</c:v>
                </c:pt>
                <c:pt idx="4618">
                  <c:v>2162.364</c:v>
                </c:pt>
                <c:pt idx="4619">
                  <c:v>2162.857</c:v>
                </c:pt>
                <c:pt idx="4620">
                  <c:v>2163.605</c:v>
                </c:pt>
                <c:pt idx="4621">
                  <c:v>2163.3890000000001</c:v>
                </c:pt>
                <c:pt idx="4622">
                  <c:v>2163.7399999999998</c:v>
                </c:pt>
                <c:pt idx="4623">
                  <c:v>2163.83</c:v>
                </c:pt>
                <c:pt idx="4624">
                  <c:v>2164.63</c:v>
                </c:pt>
                <c:pt idx="4625">
                  <c:v>2164.6799999999998</c:v>
                </c:pt>
                <c:pt idx="4626">
                  <c:v>2164.5790000000002</c:v>
                </c:pt>
                <c:pt idx="4627">
                  <c:v>2164.9470000000001</c:v>
                </c:pt>
                <c:pt idx="4628">
                  <c:v>2165.3339999999998</c:v>
                </c:pt>
                <c:pt idx="4629">
                  <c:v>2165.3069999999998</c:v>
                </c:pt>
                <c:pt idx="4630">
                  <c:v>2165.5070000000001</c:v>
                </c:pt>
                <c:pt idx="4631">
                  <c:v>2166.922</c:v>
                </c:pt>
                <c:pt idx="4632">
                  <c:v>2166.1379999999999</c:v>
                </c:pt>
                <c:pt idx="4633">
                  <c:v>2167.3510000000001</c:v>
                </c:pt>
                <c:pt idx="4634">
                  <c:v>2166.5610000000001</c:v>
                </c:pt>
                <c:pt idx="4635">
                  <c:v>2166.5650000000001</c:v>
                </c:pt>
                <c:pt idx="4636">
                  <c:v>2167.203</c:v>
                </c:pt>
                <c:pt idx="4637">
                  <c:v>2166.5100000000002</c:v>
                </c:pt>
                <c:pt idx="4638">
                  <c:v>2168.1149999999998</c:v>
                </c:pt>
                <c:pt idx="4639">
                  <c:v>2167.4490000000001</c:v>
                </c:pt>
                <c:pt idx="4640">
                  <c:v>2167.62</c:v>
                </c:pt>
                <c:pt idx="4641">
                  <c:v>2168.2559999999999</c:v>
                </c:pt>
                <c:pt idx="4642">
                  <c:v>2168.3409999999999</c:v>
                </c:pt>
                <c:pt idx="4643">
                  <c:v>2167.8690000000001</c:v>
                </c:pt>
                <c:pt idx="4644">
                  <c:v>2168.2779999999998</c:v>
                </c:pt>
                <c:pt idx="4645">
                  <c:v>2168.6990000000001</c:v>
                </c:pt>
                <c:pt idx="4646">
                  <c:v>2168.9369999999999</c:v>
                </c:pt>
                <c:pt idx="4647">
                  <c:v>2170.0390000000002</c:v>
                </c:pt>
                <c:pt idx="4648">
                  <c:v>2169.971</c:v>
                </c:pt>
                <c:pt idx="4649">
                  <c:v>2170.7600000000002</c:v>
                </c:pt>
                <c:pt idx="4650">
                  <c:v>2170.4290000000001</c:v>
                </c:pt>
                <c:pt idx="4651">
                  <c:v>2170.9070000000002</c:v>
                </c:pt>
                <c:pt idx="4652">
                  <c:v>2170.877</c:v>
                </c:pt>
                <c:pt idx="4653">
                  <c:v>2171.855</c:v>
                </c:pt>
                <c:pt idx="4654">
                  <c:v>2171.386</c:v>
                </c:pt>
                <c:pt idx="4655">
                  <c:v>2172.2669999999998</c:v>
                </c:pt>
                <c:pt idx="4656">
                  <c:v>2172.913</c:v>
                </c:pt>
                <c:pt idx="4657">
                  <c:v>2172.7289999999998</c:v>
                </c:pt>
                <c:pt idx="4658">
                  <c:v>2173.3850000000002</c:v>
                </c:pt>
                <c:pt idx="4659">
                  <c:v>2172.9989999999998</c:v>
                </c:pt>
                <c:pt idx="4660">
                  <c:v>2173.5349999999999</c:v>
                </c:pt>
                <c:pt idx="4661">
                  <c:v>2173.7109999999998</c:v>
                </c:pt>
                <c:pt idx="4662">
                  <c:v>2173.7539999999999</c:v>
                </c:pt>
                <c:pt idx="4663">
                  <c:v>2173.2370000000001</c:v>
                </c:pt>
                <c:pt idx="4664">
                  <c:v>2174.2660000000001</c:v>
                </c:pt>
                <c:pt idx="4665">
                  <c:v>2174.6840000000002</c:v>
                </c:pt>
                <c:pt idx="4666">
                  <c:v>2174.4639999999999</c:v>
                </c:pt>
                <c:pt idx="4667">
                  <c:v>2174.2220000000002</c:v>
                </c:pt>
                <c:pt idx="4668">
                  <c:v>2175.0329999999999</c:v>
                </c:pt>
                <c:pt idx="4669">
                  <c:v>2175.2150000000001</c:v>
                </c:pt>
                <c:pt idx="4670">
                  <c:v>2174.7249999999999</c:v>
                </c:pt>
                <c:pt idx="4671">
                  <c:v>2175.9110000000001</c:v>
                </c:pt>
                <c:pt idx="4672">
                  <c:v>2175.9279999999999</c:v>
                </c:pt>
                <c:pt idx="4673">
                  <c:v>2175.7689999999998</c:v>
                </c:pt>
                <c:pt idx="4674">
                  <c:v>2176.5700000000002</c:v>
                </c:pt>
                <c:pt idx="4675">
                  <c:v>2176.5810000000001</c:v>
                </c:pt>
                <c:pt idx="4676">
                  <c:v>2175.9949999999999</c:v>
                </c:pt>
                <c:pt idx="4677">
                  <c:v>2176.6179999999999</c:v>
                </c:pt>
                <c:pt idx="4678">
                  <c:v>2177.8809999999999</c:v>
                </c:pt>
                <c:pt idx="4679">
                  <c:v>2176.7069999999999</c:v>
                </c:pt>
                <c:pt idx="4680">
                  <c:v>2177.4569999999999</c:v>
                </c:pt>
                <c:pt idx="4681">
                  <c:v>2177.4740000000002</c:v>
                </c:pt>
                <c:pt idx="4682">
                  <c:v>2177.0540000000001</c:v>
                </c:pt>
                <c:pt idx="4683">
                  <c:v>2177.951</c:v>
                </c:pt>
                <c:pt idx="4684">
                  <c:v>2178.8200000000002</c:v>
                </c:pt>
                <c:pt idx="4685">
                  <c:v>2179.4659999999999</c:v>
                </c:pt>
                <c:pt idx="4686">
                  <c:v>2179.038</c:v>
                </c:pt>
                <c:pt idx="4687">
                  <c:v>2179.277</c:v>
                </c:pt>
                <c:pt idx="4688">
                  <c:v>2178.6770000000001</c:v>
                </c:pt>
                <c:pt idx="4689">
                  <c:v>2179.578</c:v>
                </c:pt>
                <c:pt idx="4690">
                  <c:v>2180.0439999999999</c:v>
                </c:pt>
                <c:pt idx="4691">
                  <c:v>2179.473</c:v>
                </c:pt>
                <c:pt idx="4692">
                  <c:v>2179.8780000000002</c:v>
                </c:pt>
                <c:pt idx="4693">
                  <c:v>2180.2280000000001</c:v>
                </c:pt>
                <c:pt idx="4694">
                  <c:v>2179.5540000000001</c:v>
                </c:pt>
                <c:pt idx="4695">
                  <c:v>2180.877</c:v>
                </c:pt>
                <c:pt idx="4696">
                  <c:v>2180.3339999999998</c:v>
                </c:pt>
                <c:pt idx="4697">
                  <c:v>2181.634</c:v>
                </c:pt>
                <c:pt idx="4698">
                  <c:v>2180.5430000000001</c:v>
                </c:pt>
                <c:pt idx="4699">
                  <c:v>2180.9</c:v>
                </c:pt>
                <c:pt idx="4700">
                  <c:v>2181.192</c:v>
                </c:pt>
                <c:pt idx="4701">
                  <c:v>2181.4780000000001</c:v>
                </c:pt>
                <c:pt idx="4702">
                  <c:v>2181.3110000000001</c:v>
                </c:pt>
                <c:pt idx="4703">
                  <c:v>2181.7579999999998</c:v>
                </c:pt>
                <c:pt idx="4704">
                  <c:v>2182.3969999999999</c:v>
                </c:pt>
                <c:pt idx="4705">
                  <c:v>2182.4050000000002</c:v>
                </c:pt>
                <c:pt idx="4706">
                  <c:v>2182.0360000000001</c:v>
                </c:pt>
                <c:pt idx="4707">
                  <c:v>2183.654</c:v>
                </c:pt>
                <c:pt idx="4708">
                  <c:v>2183.556</c:v>
                </c:pt>
                <c:pt idx="4709">
                  <c:v>2183.5790000000002</c:v>
                </c:pt>
                <c:pt idx="4710">
                  <c:v>2183.1840000000002</c:v>
                </c:pt>
                <c:pt idx="4711">
                  <c:v>2183.0059999999999</c:v>
                </c:pt>
                <c:pt idx="4712">
                  <c:v>2183.6109999999999</c:v>
                </c:pt>
                <c:pt idx="4713">
                  <c:v>2183.3879999999999</c:v>
                </c:pt>
                <c:pt idx="4714">
                  <c:v>2184.4259999999999</c:v>
                </c:pt>
                <c:pt idx="4715">
                  <c:v>2184.7269999999999</c:v>
                </c:pt>
                <c:pt idx="4716">
                  <c:v>2184.951</c:v>
                </c:pt>
                <c:pt idx="4717">
                  <c:v>2184.8989999999999</c:v>
                </c:pt>
                <c:pt idx="4718">
                  <c:v>2185.2280000000001</c:v>
                </c:pt>
                <c:pt idx="4719">
                  <c:v>2186.0169999999998</c:v>
                </c:pt>
                <c:pt idx="4720">
                  <c:v>2186.2359999999999</c:v>
                </c:pt>
                <c:pt idx="4721">
                  <c:v>2186.1149999999998</c:v>
                </c:pt>
                <c:pt idx="4722">
                  <c:v>2185.8310000000001</c:v>
                </c:pt>
                <c:pt idx="4723">
                  <c:v>2183.9540000000002</c:v>
                </c:pt>
                <c:pt idx="4724">
                  <c:v>2185.8389999999999</c:v>
                </c:pt>
                <c:pt idx="4725">
                  <c:v>2186.4520000000002</c:v>
                </c:pt>
                <c:pt idx="4726">
                  <c:v>2186.0039999999999</c:v>
                </c:pt>
                <c:pt idx="4727">
                  <c:v>2186.913</c:v>
                </c:pt>
                <c:pt idx="4728">
                  <c:v>2186.3510000000001</c:v>
                </c:pt>
                <c:pt idx="4729">
                  <c:v>2187.0859999999998</c:v>
                </c:pt>
                <c:pt idx="4730">
                  <c:v>2187.1489999999999</c:v>
                </c:pt>
                <c:pt idx="4731">
                  <c:v>2187.3449999999998</c:v>
                </c:pt>
                <c:pt idx="4732">
                  <c:v>2187.558</c:v>
                </c:pt>
                <c:pt idx="4733">
                  <c:v>2187.386</c:v>
                </c:pt>
                <c:pt idx="4734">
                  <c:v>2188.0610000000001</c:v>
                </c:pt>
                <c:pt idx="4735">
                  <c:v>2188.002</c:v>
                </c:pt>
                <c:pt idx="4736">
                  <c:v>2188.2220000000002</c:v>
                </c:pt>
                <c:pt idx="4737">
                  <c:v>2187.7620000000002</c:v>
                </c:pt>
                <c:pt idx="4738">
                  <c:v>2187.7280000000001</c:v>
                </c:pt>
                <c:pt idx="4739">
                  <c:v>2187.4929999999999</c:v>
                </c:pt>
                <c:pt idx="4740">
                  <c:v>2188.0830000000001</c:v>
                </c:pt>
                <c:pt idx="4741">
                  <c:v>2187.2959999999998</c:v>
                </c:pt>
                <c:pt idx="4742">
                  <c:v>2188.09</c:v>
                </c:pt>
                <c:pt idx="4743">
                  <c:v>2188.9499999999998</c:v>
                </c:pt>
                <c:pt idx="4744">
                  <c:v>2187.3449999999998</c:v>
                </c:pt>
                <c:pt idx="4745">
                  <c:v>2188.41</c:v>
                </c:pt>
                <c:pt idx="4746">
                  <c:v>2188.1410000000001</c:v>
                </c:pt>
                <c:pt idx="4747">
                  <c:v>2188.5050000000001</c:v>
                </c:pt>
                <c:pt idx="4748">
                  <c:v>2188.0549999999998</c:v>
                </c:pt>
                <c:pt idx="4749">
                  <c:v>2188.3180000000002</c:v>
                </c:pt>
                <c:pt idx="4750">
                  <c:v>2188.8139999999999</c:v>
                </c:pt>
                <c:pt idx="4751">
                  <c:v>2188.422</c:v>
                </c:pt>
                <c:pt idx="4752">
                  <c:v>2189.2130000000002</c:v>
                </c:pt>
                <c:pt idx="4753">
                  <c:v>2189.4270000000001</c:v>
                </c:pt>
                <c:pt idx="4754">
                  <c:v>2188.877</c:v>
                </c:pt>
                <c:pt idx="4755">
                  <c:v>2190.1469999999999</c:v>
                </c:pt>
                <c:pt idx="4756">
                  <c:v>2189.4920000000002</c:v>
                </c:pt>
                <c:pt idx="4757">
                  <c:v>2189.9169999999999</c:v>
                </c:pt>
                <c:pt idx="4758">
                  <c:v>2190.047</c:v>
                </c:pt>
                <c:pt idx="4759">
                  <c:v>2190.7550000000001</c:v>
                </c:pt>
                <c:pt idx="4760">
                  <c:v>2190.9690000000001</c:v>
                </c:pt>
                <c:pt idx="4761">
                  <c:v>2190.864</c:v>
                </c:pt>
                <c:pt idx="4762">
                  <c:v>2190.0309999999999</c:v>
                </c:pt>
                <c:pt idx="4763">
                  <c:v>2190.9490000000001</c:v>
                </c:pt>
                <c:pt idx="4764">
                  <c:v>2191.0680000000002</c:v>
                </c:pt>
                <c:pt idx="4765">
                  <c:v>2191.0880000000002</c:v>
                </c:pt>
                <c:pt idx="4766">
                  <c:v>2191.069</c:v>
                </c:pt>
                <c:pt idx="4767">
                  <c:v>2190.5790000000002</c:v>
                </c:pt>
                <c:pt idx="4768">
                  <c:v>2192.8939999999998</c:v>
                </c:pt>
                <c:pt idx="4769">
                  <c:v>2192.1689999999999</c:v>
                </c:pt>
                <c:pt idx="4770">
                  <c:v>2192.4639999999999</c:v>
                </c:pt>
                <c:pt idx="4771">
                  <c:v>2192.2429999999999</c:v>
                </c:pt>
                <c:pt idx="4772">
                  <c:v>2193.0189999999998</c:v>
                </c:pt>
                <c:pt idx="4773">
                  <c:v>2192.819</c:v>
                </c:pt>
                <c:pt idx="4774">
                  <c:v>2193.3609999999999</c:v>
                </c:pt>
                <c:pt idx="4775">
                  <c:v>2192.8220000000001</c:v>
                </c:pt>
                <c:pt idx="4776">
                  <c:v>2193.2820000000002</c:v>
                </c:pt>
                <c:pt idx="4777">
                  <c:v>2193.15</c:v>
                </c:pt>
                <c:pt idx="4778">
                  <c:v>2193.433</c:v>
                </c:pt>
                <c:pt idx="4779">
                  <c:v>2194.0189999999998</c:v>
                </c:pt>
                <c:pt idx="4780">
                  <c:v>2194.6</c:v>
                </c:pt>
                <c:pt idx="4781">
                  <c:v>2194.3020000000001</c:v>
                </c:pt>
                <c:pt idx="4782">
                  <c:v>2195.3319999999999</c:v>
                </c:pt>
                <c:pt idx="4783">
                  <c:v>2194.9949999999999</c:v>
                </c:pt>
                <c:pt idx="4784">
                  <c:v>2195.107</c:v>
                </c:pt>
                <c:pt idx="4785">
                  <c:v>2195.8249999999998</c:v>
                </c:pt>
                <c:pt idx="4786">
                  <c:v>2195.4369999999999</c:v>
                </c:pt>
                <c:pt idx="4787">
                  <c:v>2196.4389999999999</c:v>
                </c:pt>
                <c:pt idx="4788">
                  <c:v>2195.616</c:v>
                </c:pt>
                <c:pt idx="4789">
                  <c:v>2195.6849999999999</c:v>
                </c:pt>
                <c:pt idx="4790">
                  <c:v>2195.924</c:v>
                </c:pt>
                <c:pt idx="4791">
                  <c:v>2196.4369999999999</c:v>
                </c:pt>
                <c:pt idx="4792">
                  <c:v>2196.317</c:v>
                </c:pt>
                <c:pt idx="4793">
                  <c:v>2197.0720000000001</c:v>
                </c:pt>
                <c:pt idx="4794">
                  <c:v>2196.6990000000001</c:v>
                </c:pt>
                <c:pt idx="4795">
                  <c:v>2196.64</c:v>
                </c:pt>
                <c:pt idx="4796">
                  <c:v>2197.1410000000001</c:v>
                </c:pt>
                <c:pt idx="4797">
                  <c:v>2198.3180000000002</c:v>
                </c:pt>
                <c:pt idx="4798">
                  <c:v>2197.5030000000002</c:v>
                </c:pt>
                <c:pt idx="4799">
                  <c:v>2198.1329999999998</c:v>
                </c:pt>
                <c:pt idx="4800">
                  <c:v>2199.2730000000001</c:v>
                </c:pt>
                <c:pt idx="4801">
                  <c:v>2198.2020000000002</c:v>
                </c:pt>
                <c:pt idx="4802">
                  <c:v>2198.491</c:v>
                </c:pt>
                <c:pt idx="4803">
                  <c:v>2198.962</c:v>
                </c:pt>
                <c:pt idx="4804">
                  <c:v>2199.2379999999998</c:v>
                </c:pt>
                <c:pt idx="4805">
                  <c:v>2199.221</c:v>
                </c:pt>
                <c:pt idx="4806">
                  <c:v>2199.0619999999999</c:v>
                </c:pt>
                <c:pt idx="4807">
                  <c:v>2198.7240000000002</c:v>
                </c:pt>
                <c:pt idx="4808">
                  <c:v>2198.8429999999998</c:v>
                </c:pt>
                <c:pt idx="4809">
                  <c:v>2198.837</c:v>
                </c:pt>
                <c:pt idx="4810">
                  <c:v>2200.491</c:v>
                </c:pt>
                <c:pt idx="4811">
                  <c:v>2200.4229999999998</c:v>
                </c:pt>
                <c:pt idx="4812">
                  <c:v>2200.6080000000002</c:v>
                </c:pt>
                <c:pt idx="4813">
                  <c:v>2200.5940000000001</c:v>
                </c:pt>
                <c:pt idx="4814">
                  <c:v>2201.6819999999998</c:v>
                </c:pt>
                <c:pt idx="4815">
                  <c:v>2202.0830000000001</c:v>
                </c:pt>
                <c:pt idx="4816">
                  <c:v>2201.13</c:v>
                </c:pt>
                <c:pt idx="4817">
                  <c:v>2201.864</c:v>
                </c:pt>
                <c:pt idx="4818">
                  <c:v>2202.0859999999998</c:v>
                </c:pt>
                <c:pt idx="4819">
                  <c:v>2202.4290000000001</c:v>
                </c:pt>
                <c:pt idx="4820">
                  <c:v>2203.1689999999999</c:v>
                </c:pt>
                <c:pt idx="4821">
                  <c:v>2203.1779999999999</c:v>
                </c:pt>
                <c:pt idx="4822">
                  <c:v>2202.6109999999999</c:v>
                </c:pt>
                <c:pt idx="4823">
                  <c:v>2202.9699999999998</c:v>
                </c:pt>
                <c:pt idx="4824">
                  <c:v>2202.3180000000002</c:v>
                </c:pt>
                <c:pt idx="4825">
                  <c:v>2203.0920000000001</c:v>
                </c:pt>
                <c:pt idx="4826">
                  <c:v>2203.7579999999998</c:v>
                </c:pt>
                <c:pt idx="4827">
                  <c:v>2203.3440000000001</c:v>
                </c:pt>
                <c:pt idx="4828">
                  <c:v>2203.703</c:v>
                </c:pt>
                <c:pt idx="4829">
                  <c:v>2204.087</c:v>
                </c:pt>
                <c:pt idx="4830">
                  <c:v>2205.0230000000001</c:v>
                </c:pt>
                <c:pt idx="4831">
                  <c:v>2204.4360000000001</c:v>
                </c:pt>
                <c:pt idx="4832">
                  <c:v>2205.1469999999999</c:v>
                </c:pt>
                <c:pt idx="4833">
                  <c:v>2204.203</c:v>
                </c:pt>
                <c:pt idx="4834">
                  <c:v>2205.2429999999999</c:v>
                </c:pt>
                <c:pt idx="4835">
                  <c:v>2204.7449999999999</c:v>
                </c:pt>
                <c:pt idx="4836">
                  <c:v>2205.3119999999999</c:v>
                </c:pt>
                <c:pt idx="4837">
                  <c:v>2205.4549999999999</c:v>
                </c:pt>
                <c:pt idx="4838">
                  <c:v>2205.326</c:v>
                </c:pt>
                <c:pt idx="4839">
                  <c:v>2206.3049999999998</c:v>
                </c:pt>
                <c:pt idx="4840">
                  <c:v>2205.7069999999999</c:v>
                </c:pt>
                <c:pt idx="4841">
                  <c:v>2206.1669999999999</c:v>
                </c:pt>
                <c:pt idx="4842">
                  <c:v>2206.2710000000002</c:v>
                </c:pt>
                <c:pt idx="4843">
                  <c:v>2206.2959999999998</c:v>
                </c:pt>
                <c:pt idx="4844">
                  <c:v>2206.67</c:v>
                </c:pt>
                <c:pt idx="4845">
                  <c:v>2207.9679999999998</c:v>
                </c:pt>
                <c:pt idx="4846">
                  <c:v>2207.989</c:v>
                </c:pt>
                <c:pt idx="4847">
                  <c:v>2207.6469999999999</c:v>
                </c:pt>
                <c:pt idx="4848">
                  <c:v>2208.2339999999999</c:v>
                </c:pt>
                <c:pt idx="4849">
                  <c:v>2207.9079999999999</c:v>
                </c:pt>
                <c:pt idx="4850">
                  <c:v>2208.5100000000002</c:v>
                </c:pt>
                <c:pt idx="4851">
                  <c:v>2209.123</c:v>
                </c:pt>
                <c:pt idx="4852">
                  <c:v>2208.576</c:v>
                </c:pt>
                <c:pt idx="4853">
                  <c:v>2208.9389999999999</c:v>
                </c:pt>
                <c:pt idx="4854">
                  <c:v>2208.5540000000001</c:v>
                </c:pt>
                <c:pt idx="4855">
                  <c:v>2209.5740000000001</c:v>
                </c:pt>
                <c:pt idx="4856">
                  <c:v>2209.6979999999999</c:v>
                </c:pt>
                <c:pt idx="4857">
                  <c:v>2210.4279999999999</c:v>
                </c:pt>
                <c:pt idx="4858">
                  <c:v>2210.0810000000001</c:v>
                </c:pt>
                <c:pt idx="4859">
                  <c:v>2210.9</c:v>
                </c:pt>
                <c:pt idx="4860">
                  <c:v>2210.9589999999998</c:v>
                </c:pt>
                <c:pt idx="4861">
                  <c:v>2210.277</c:v>
                </c:pt>
                <c:pt idx="4862">
                  <c:v>2210.8249999999998</c:v>
                </c:pt>
                <c:pt idx="4863">
                  <c:v>2211.5450000000001</c:v>
                </c:pt>
                <c:pt idx="4864">
                  <c:v>2211.011</c:v>
                </c:pt>
                <c:pt idx="4865">
                  <c:v>2210.491</c:v>
                </c:pt>
                <c:pt idx="4866">
                  <c:v>2211.7020000000002</c:v>
                </c:pt>
                <c:pt idx="4867">
                  <c:v>2211.52</c:v>
                </c:pt>
                <c:pt idx="4868">
                  <c:v>2211.9409999999998</c:v>
                </c:pt>
                <c:pt idx="4869">
                  <c:v>2212.3420000000001</c:v>
                </c:pt>
                <c:pt idx="4870">
                  <c:v>2211.7260000000001</c:v>
                </c:pt>
                <c:pt idx="4871">
                  <c:v>2211.3789999999999</c:v>
                </c:pt>
                <c:pt idx="4872">
                  <c:v>2212.6210000000001</c:v>
                </c:pt>
                <c:pt idx="4873">
                  <c:v>2212.3989999999999</c:v>
                </c:pt>
                <c:pt idx="4874">
                  <c:v>2212.5459999999998</c:v>
                </c:pt>
                <c:pt idx="4875">
                  <c:v>2212.277</c:v>
                </c:pt>
                <c:pt idx="4876">
                  <c:v>2211.8389999999999</c:v>
                </c:pt>
                <c:pt idx="4877">
                  <c:v>2213.2080000000001</c:v>
                </c:pt>
                <c:pt idx="4878">
                  <c:v>2212.7869999999998</c:v>
                </c:pt>
                <c:pt idx="4879">
                  <c:v>2212.9780000000001</c:v>
                </c:pt>
                <c:pt idx="4880">
                  <c:v>2212.4009999999998</c:v>
                </c:pt>
                <c:pt idx="4881">
                  <c:v>2213.0680000000002</c:v>
                </c:pt>
                <c:pt idx="4882">
                  <c:v>2212.9070000000002</c:v>
                </c:pt>
                <c:pt idx="4883">
                  <c:v>2213.7350000000001</c:v>
                </c:pt>
                <c:pt idx="4884">
                  <c:v>2213.3609999999999</c:v>
                </c:pt>
                <c:pt idx="4885">
                  <c:v>2213.4920000000002</c:v>
                </c:pt>
                <c:pt idx="4886">
                  <c:v>2214.1930000000002</c:v>
                </c:pt>
                <c:pt idx="4887">
                  <c:v>2214.1799999999998</c:v>
                </c:pt>
                <c:pt idx="4888">
                  <c:v>2214.0340000000001</c:v>
                </c:pt>
                <c:pt idx="4889">
                  <c:v>2214.5740000000001</c:v>
                </c:pt>
                <c:pt idx="4890">
                  <c:v>2214.819</c:v>
                </c:pt>
                <c:pt idx="4891">
                  <c:v>2215.5569999999998</c:v>
                </c:pt>
                <c:pt idx="4892">
                  <c:v>2215.5439999999999</c:v>
                </c:pt>
                <c:pt idx="4893">
                  <c:v>2214.902</c:v>
                </c:pt>
                <c:pt idx="4894">
                  <c:v>2215.4059999999999</c:v>
                </c:pt>
                <c:pt idx="4895">
                  <c:v>2216.1619999999998</c:v>
                </c:pt>
                <c:pt idx="4896">
                  <c:v>2214.9670000000001</c:v>
                </c:pt>
                <c:pt idx="4897">
                  <c:v>2216.172</c:v>
                </c:pt>
                <c:pt idx="4898">
                  <c:v>2216.38</c:v>
                </c:pt>
                <c:pt idx="4899">
                  <c:v>2216.0140000000001</c:v>
                </c:pt>
                <c:pt idx="4900">
                  <c:v>2215.8119999999999</c:v>
                </c:pt>
                <c:pt idx="4901">
                  <c:v>2215.9409999999998</c:v>
                </c:pt>
                <c:pt idx="4902">
                  <c:v>2217.143</c:v>
                </c:pt>
                <c:pt idx="4903">
                  <c:v>2216.65</c:v>
                </c:pt>
                <c:pt idx="4904">
                  <c:v>2216.5680000000002</c:v>
                </c:pt>
                <c:pt idx="4905">
                  <c:v>2216.761</c:v>
                </c:pt>
                <c:pt idx="4906">
                  <c:v>2217.8290000000002</c:v>
                </c:pt>
                <c:pt idx="4907">
                  <c:v>2217.3159999999998</c:v>
                </c:pt>
                <c:pt idx="4908">
                  <c:v>2217.3649999999998</c:v>
                </c:pt>
                <c:pt idx="4909">
                  <c:v>2218.0590000000002</c:v>
                </c:pt>
                <c:pt idx="4910">
                  <c:v>2218.1370000000002</c:v>
                </c:pt>
                <c:pt idx="4911">
                  <c:v>2217.4140000000002</c:v>
                </c:pt>
                <c:pt idx="4912">
                  <c:v>2217.52</c:v>
                </c:pt>
                <c:pt idx="4913">
                  <c:v>2217.8339999999998</c:v>
                </c:pt>
                <c:pt idx="4914">
                  <c:v>2217.1759999999999</c:v>
                </c:pt>
                <c:pt idx="4915">
                  <c:v>2218.2649999999999</c:v>
                </c:pt>
                <c:pt idx="4916">
                  <c:v>2219.2809999999999</c:v>
                </c:pt>
                <c:pt idx="4917">
                  <c:v>2218.5239999999999</c:v>
                </c:pt>
                <c:pt idx="4918">
                  <c:v>2218.9830000000002</c:v>
                </c:pt>
                <c:pt idx="4919">
                  <c:v>2219.837</c:v>
                </c:pt>
                <c:pt idx="4920">
                  <c:v>2219.6930000000002</c:v>
                </c:pt>
                <c:pt idx="4921">
                  <c:v>2219.0909999999999</c:v>
                </c:pt>
                <c:pt idx="4922">
                  <c:v>2218.9540000000002</c:v>
                </c:pt>
                <c:pt idx="4923">
                  <c:v>2218.8220000000001</c:v>
                </c:pt>
                <c:pt idx="4924">
                  <c:v>2219.7950000000001</c:v>
                </c:pt>
                <c:pt idx="4925">
                  <c:v>2219.9630000000002</c:v>
                </c:pt>
                <c:pt idx="4926">
                  <c:v>2219.9229999999998</c:v>
                </c:pt>
                <c:pt idx="4927">
                  <c:v>2221.1610000000001</c:v>
                </c:pt>
                <c:pt idx="4928">
                  <c:v>2219.9780000000001</c:v>
                </c:pt>
                <c:pt idx="4929">
                  <c:v>2219.8069999999998</c:v>
                </c:pt>
                <c:pt idx="4930">
                  <c:v>2220.3470000000002</c:v>
                </c:pt>
                <c:pt idx="4931">
                  <c:v>2221.3240000000001</c:v>
                </c:pt>
                <c:pt idx="4932">
                  <c:v>2221.299</c:v>
                </c:pt>
                <c:pt idx="4933">
                  <c:v>2220.7159999999999</c:v>
                </c:pt>
                <c:pt idx="4934">
                  <c:v>2221.058</c:v>
                </c:pt>
                <c:pt idx="4935">
                  <c:v>2221.3359999999998</c:v>
                </c:pt>
                <c:pt idx="4936">
                  <c:v>2221.7089999999998</c:v>
                </c:pt>
                <c:pt idx="4937">
                  <c:v>2221.6190000000001</c:v>
                </c:pt>
                <c:pt idx="4938">
                  <c:v>2221.14</c:v>
                </c:pt>
                <c:pt idx="4939">
                  <c:v>2220.9490000000001</c:v>
                </c:pt>
                <c:pt idx="4940">
                  <c:v>2220.2249999999999</c:v>
                </c:pt>
                <c:pt idx="4941">
                  <c:v>2221.5100000000002</c:v>
                </c:pt>
                <c:pt idx="4942">
                  <c:v>2221.2049999999999</c:v>
                </c:pt>
                <c:pt idx="4943">
                  <c:v>2221.7730000000001</c:v>
                </c:pt>
                <c:pt idx="4944">
                  <c:v>2221.819</c:v>
                </c:pt>
                <c:pt idx="4945">
                  <c:v>2221.5390000000002</c:v>
                </c:pt>
                <c:pt idx="4946">
                  <c:v>2222.328</c:v>
                </c:pt>
                <c:pt idx="4947">
                  <c:v>2222.2109999999998</c:v>
                </c:pt>
                <c:pt idx="4948">
                  <c:v>2222.8679999999999</c:v>
                </c:pt>
                <c:pt idx="4949">
                  <c:v>2222.2040000000002</c:v>
                </c:pt>
                <c:pt idx="4950">
                  <c:v>2222.2040000000002</c:v>
                </c:pt>
                <c:pt idx="4951">
                  <c:v>2222.7570000000001</c:v>
                </c:pt>
                <c:pt idx="4952">
                  <c:v>2224.0479999999998</c:v>
                </c:pt>
                <c:pt idx="4953">
                  <c:v>2222.902</c:v>
                </c:pt>
                <c:pt idx="4954">
                  <c:v>2223.7399999999998</c:v>
                </c:pt>
                <c:pt idx="4955">
                  <c:v>2224.29</c:v>
                </c:pt>
                <c:pt idx="4956">
                  <c:v>2223.701</c:v>
                </c:pt>
                <c:pt idx="4957">
                  <c:v>2224.3739999999998</c:v>
                </c:pt>
                <c:pt idx="4958">
                  <c:v>2224.0129999999999</c:v>
                </c:pt>
                <c:pt idx="4959">
                  <c:v>2223.7649999999999</c:v>
                </c:pt>
                <c:pt idx="4960">
                  <c:v>2225.6570000000002</c:v>
                </c:pt>
                <c:pt idx="4961">
                  <c:v>2223.971</c:v>
                </c:pt>
                <c:pt idx="4962">
                  <c:v>2225.386</c:v>
                </c:pt>
                <c:pt idx="4963">
                  <c:v>2225.114</c:v>
                </c:pt>
                <c:pt idx="4964">
                  <c:v>2224.9009999999998</c:v>
                </c:pt>
                <c:pt idx="4965">
                  <c:v>2224.3670000000002</c:v>
                </c:pt>
                <c:pt idx="4966">
                  <c:v>2225.415</c:v>
                </c:pt>
                <c:pt idx="4967">
                  <c:v>2225.181</c:v>
                </c:pt>
                <c:pt idx="4968">
                  <c:v>2225.1480000000001</c:v>
                </c:pt>
                <c:pt idx="4969">
                  <c:v>2226.1469999999999</c:v>
                </c:pt>
                <c:pt idx="4970">
                  <c:v>2225.3049999999998</c:v>
                </c:pt>
                <c:pt idx="4971">
                  <c:v>2226.0050000000001</c:v>
                </c:pt>
                <c:pt idx="4972">
                  <c:v>2226.2719999999999</c:v>
                </c:pt>
                <c:pt idx="4973">
                  <c:v>2226.8620000000001</c:v>
                </c:pt>
                <c:pt idx="4974">
                  <c:v>2226.4059999999999</c:v>
                </c:pt>
                <c:pt idx="4975">
                  <c:v>2226.4540000000002</c:v>
                </c:pt>
                <c:pt idx="4976">
                  <c:v>2226.877</c:v>
                </c:pt>
                <c:pt idx="4977">
                  <c:v>2226.9960000000001</c:v>
                </c:pt>
                <c:pt idx="4978">
                  <c:v>2227.337</c:v>
                </c:pt>
                <c:pt idx="4979">
                  <c:v>2227.4090000000001</c:v>
                </c:pt>
                <c:pt idx="4980">
                  <c:v>2227.9670000000001</c:v>
                </c:pt>
                <c:pt idx="4981">
                  <c:v>2227.4780000000001</c:v>
                </c:pt>
                <c:pt idx="4982">
                  <c:v>2227.8290000000002</c:v>
                </c:pt>
                <c:pt idx="4983">
                  <c:v>2228.1039999999998</c:v>
                </c:pt>
                <c:pt idx="4984">
                  <c:v>2227.9189999999999</c:v>
                </c:pt>
                <c:pt idx="4985">
                  <c:v>2226.9490000000001</c:v>
                </c:pt>
                <c:pt idx="4986">
                  <c:v>2227.9340000000002</c:v>
                </c:pt>
                <c:pt idx="4987">
                  <c:v>2227.875</c:v>
                </c:pt>
                <c:pt idx="4988">
                  <c:v>2228.4470000000001</c:v>
                </c:pt>
                <c:pt idx="4989">
                  <c:v>2228.1880000000001</c:v>
                </c:pt>
                <c:pt idx="4990">
                  <c:v>2228.424</c:v>
                </c:pt>
                <c:pt idx="4991">
                  <c:v>2227.0720000000001</c:v>
                </c:pt>
                <c:pt idx="4992">
                  <c:v>2228.1860000000001</c:v>
                </c:pt>
                <c:pt idx="4993">
                  <c:v>2226.893</c:v>
                </c:pt>
                <c:pt idx="4994">
                  <c:v>2227.029</c:v>
                </c:pt>
                <c:pt idx="4995">
                  <c:v>2227.643</c:v>
                </c:pt>
                <c:pt idx="4996">
                  <c:v>2228.3380000000002</c:v>
                </c:pt>
                <c:pt idx="4997">
                  <c:v>2227.3359999999998</c:v>
                </c:pt>
                <c:pt idx="4998">
                  <c:v>2227.37</c:v>
                </c:pt>
                <c:pt idx="4999">
                  <c:v>2227.8879999999999</c:v>
                </c:pt>
                <c:pt idx="5000">
                  <c:v>2227.6570000000002</c:v>
                </c:pt>
                <c:pt idx="5001">
                  <c:v>2228.6210000000001</c:v>
                </c:pt>
                <c:pt idx="5002">
                  <c:v>2228.3319999999999</c:v>
                </c:pt>
                <c:pt idx="5003">
                  <c:v>2228.1559999999999</c:v>
                </c:pt>
                <c:pt idx="5004">
                  <c:v>2228.0410000000002</c:v>
                </c:pt>
                <c:pt idx="5005">
                  <c:v>2228.37</c:v>
                </c:pt>
                <c:pt idx="5006">
                  <c:v>2228.3009999999999</c:v>
                </c:pt>
                <c:pt idx="5007">
                  <c:v>2227.7240000000002</c:v>
                </c:pt>
                <c:pt idx="5008">
                  <c:v>2229.2750000000001</c:v>
                </c:pt>
                <c:pt idx="5009">
                  <c:v>2229.2600000000002</c:v>
                </c:pt>
                <c:pt idx="5010">
                  <c:v>2230.3119999999999</c:v>
                </c:pt>
                <c:pt idx="5011">
                  <c:v>2229.2370000000001</c:v>
                </c:pt>
                <c:pt idx="5012">
                  <c:v>2229.3339999999998</c:v>
                </c:pt>
                <c:pt idx="5013">
                  <c:v>2230.3539999999998</c:v>
                </c:pt>
                <c:pt idx="5014">
                  <c:v>2229.8960000000002</c:v>
                </c:pt>
                <c:pt idx="5015">
                  <c:v>2229.2910000000002</c:v>
                </c:pt>
                <c:pt idx="5016">
                  <c:v>2230.4540000000002</c:v>
                </c:pt>
                <c:pt idx="5017">
                  <c:v>2230.7710000000002</c:v>
                </c:pt>
                <c:pt idx="5018">
                  <c:v>2230.6889999999999</c:v>
                </c:pt>
                <c:pt idx="5019">
                  <c:v>2230.5619999999999</c:v>
                </c:pt>
                <c:pt idx="5020">
                  <c:v>2230.8150000000001</c:v>
                </c:pt>
                <c:pt idx="5021">
                  <c:v>2231.0639999999999</c:v>
                </c:pt>
                <c:pt idx="5022">
                  <c:v>2229.9690000000001</c:v>
                </c:pt>
                <c:pt idx="5023">
                  <c:v>2230.319</c:v>
                </c:pt>
                <c:pt idx="5024">
                  <c:v>2230.5529999999999</c:v>
                </c:pt>
                <c:pt idx="5025">
                  <c:v>2230.1570000000002</c:v>
                </c:pt>
                <c:pt idx="5026">
                  <c:v>2231.078</c:v>
                </c:pt>
                <c:pt idx="5027">
                  <c:v>2231.6590000000001</c:v>
                </c:pt>
                <c:pt idx="5028">
                  <c:v>2231.4450000000002</c:v>
                </c:pt>
                <c:pt idx="5029">
                  <c:v>2231.2689999999998</c:v>
                </c:pt>
                <c:pt idx="5030">
                  <c:v>2230.7779999999998</c:v>
                </c:pt>
                <c:pt idx="5031">
                  <c:v>2232.6990000000001</c:v>
                </c:pt>
                <c:pt idx="5032">
                  <c:v>2232.5740000000001</c:v>
                </c:pt>
                <c:pt idx="5033">
                  <c:v>2232.366</c:v>
                </c:pt>
                <c:pt idx="5034">
                  <c:v>2232.2979999999998</c:v>
                </c:pt>
                <c:pt idx="5035">
                  <c:v>2232.451</c:v>
                </c:pt>
                <c:pt idx="5036">
                  <c:v>2233.25</c:v>
                </c:pt>
                <c:pt idx="5037">
                  <c:v>2233.413</c:v>
                </c:pt>
                <c:pt idx="5038">
                  <c:v>2232.8150000000001</c:v>
                </c:pt>
                <c:pt idx="5039">
                  <c:v>2234.098</c:v>
                </c:pt>
                <c:pt idx="5040">
                  <c:v>2232.0369999999998</c:v>
                </c:pt>
                <c:pt idx="5041">
                  <c:v>2233.7579999999998</c:v>
                </c:pt>
                <c:pt idx="5042">
                  <c:v>2234.4630000000002</c:v>
                </c:pt>
                <c:pt idx="5043">
                  <c:v>2233.7060000000001</c:v>
                </c:pt>
                <c:pt idx="5044">
                  <c:v>2234.0279999999998</c:v>
                </c:pt>
                <c:pt idx="5045">
                  <c:v>2234.3989999999999</c:v>
                </c:pt>
                <c:pt idx="5046">
                  <c:v>2233.7510000000002</c:v>
                </c:pt>
                <c:pt idx="5047">
                  <c:v>2233.2640000000001</c:v>
                </c:pt>
                <c:pt idx="5048">
                  <c:v>2234.623</c:v>
                </c:pt>
                <c:pt idx="5049">
                  <c:v>2234.7919999999999</c:v>
                </c:pt>
                <c:pt idx="5050">
                  <c:v>2234.2420000000002</c:v>
                </c:pt>
                <c:pt idx="5051">
                  <c:v>2233.9859999999999</c:v>
                </c:pt>
                <c:pt idx="5052">
                  <c:v>2235.723</c:v>
                </c:pt>
                <c:pt idx="5053">
                  <c:v>2235.451</c:v>
                </c:pt>
                <c:pt idx="5054">
                  <c:v>2235.047</c:v>
                </c:pt>
                <c:pt idx="5055">
                  <c:v>2235.9229999999998</c:v>
                </c:pt>
                <c:pt idx="5056">
                  <c:v>2236.2420000000002</c:v>
                </c:pt>
                <c:pt idx="5057">
                  <c:v>2236.73</c:v>
                </c:pt>
                <c:pt idx="5058">
                  <c:v>2236.6660000000002</c:v>
                </c:pt>
                <c:pt idx="5059">
                  <c:v>2237.0509999999999</c:v>
                </c:pt>
                <c:pt idx="5060">
                  <c:v>2236.9859999999999</c:v>
                </c:pt>
                <c:pt idx="5061">
                  <c:v>2236.2040000000002</c:v>
                </c:pt>
                <c:pt idx="5062">
                  <c:v>2236.7139999999999</c:v>
                </c:pt>
                <c:pt idx="5063">
                  <c:v>2236.1179999999999</c:v>
                </c:pt>
                <c:pt idx="5064">
                  <c:v>2236.8969999999999</c:v>
                </c:pt>
                <c:pt idx="5065">
                  <c:v>2236.489</c:v>
                </c:pt>
                <c:pt idx="5066">
                  <c:v>2238.652</c:v>
                </c:pt>
                <c:pt idx="5067">
                  <c:v>2238.2049999999999</c:v>
                </c:pt>
                <c:pt idx="5068">
                  <c:v>2237.9899999999998</c:v>
                </c:pt>
                <c:pt idx="5069">
                  <c:v>2237.75</c:v>
                </c:pt>
                <c:pt idx="5070">
                  <c:v>2238.192</c:v>
                </c:pt>
                <c:pt idx="5071">
                  <c:v>2239.0120000000002</c:v>
                </c:pt>
                <c:pt idx="5072">
                  <c:v>2239.2170000000001</c:v>
                </c:pt>
                <c:pt idx="5073">
                  <c:v>2238.3119999999999</c:v>
                </c:pt>
                <c:pt idx="5074">
                  <c:v>2239.8719999999998</c:v>
                </c:pt>
                <c:pt idx="5075">
                  <c:v>2239.192</c:v>
                </c:pt>
                <c:pt idx="5076">
                  <c:v>2240.37</c:v>
                </c:pt>
                <c:pt idx="5077">
                  <c:v>2239.5859999999998</c:v>
                </c:pt>
                <c:pt idx="5078">
                  <c:v>2240.0479999999998</c:v>
                </c:pt>
                <c:pt idx="5079">
                  <c:v>2240.4110000000001</c:v>
                </c:pt>
                <c:pt idx="5080">
                  <c:v>2239.6840000000002</c:v>
                </c:pt>
                <c:pt idx="5081">
                  <c:v>2240.9580000000001</c:v>
                </c:pt>
                <c:pt idx="5082">
                  <c:v>2240.0500000000002</c:v>
                </c:pt>
                <c:pt idx="5083">
                  <c:v>2241.5340000000001</c:v>
                </c:pt>
                <c:pt idx="5084">
                  <c:v>2241.0259999999998</c:v>
                </c:pt>
                <c:pt idx="5085">
                  <c:v>2240.8530000000001</c:v>
                </c:pt>
                <c:pt idx="5086">
                  <c:v>2241.3510000000001</c:v>
                </c:pt>
                <c:pt idx="5087">
                  <c:v>2240.8589999999999</c:v>
                </c:pt>
                <c:pt idx="5088">
                  <c:v>2241.1640000000002</c:v>
                </c:pt>
                <c:pt idx="5089">
                  <c:v>2240.3589999999999</c:v>
                </c:pt>
                <c:pt idx="5090">
                  <c:v>2241.5949999999998</c:v>
                </c:pt>
                <c:pt idx="5091">
                  <c:v>2241.2959999999998</c:v>
                </c:pt>
                <c:pt idx="5092">
                  <c:v>2242.1390000000001</c:v>
                </c:pt>
                <c:pt idx="5093">
                  <c:v>2243.2919999999999</c:v>
                </c:pt>
                <c:pt idx="5094">
                  <c:v>2243.1129999999998</c:v>
                </c:pt>
                <c:pt idx="5095">
                  <c:v>2242.83</c:v>
                </c:pt>
                <c:pt idx="5096">
                  <c:v>2242.7559999999999</c:v>
                </c:pt>
                <c:pt idx="5097">
                  <c:v>2242.7330000000002</c:v>
                </c:pt>
                <c:pt idx="5098">
                  <c:v>2244.84</c:v>
                </c:pt>
                <c:pt idx="5099">
                  <c:v>2243.6010000000001</c:v>
                </c:pt>
                <c:pt idx="5100">
                  <c:v>2243.1880000000001</c:v>
                </c:pt>
                <c:pt idx="5101">
                  <c:v>2243.73</c:v>
                </c:pt>
                <c:pt idx="5102">
                  <c:v>2244.2979999999998</c:v>
                </c:pt>
                <c:pt idx="5103">
                  <c:v>2244.7779999999998</c:v>
                </c:pt>
                <c:pt idx="5104">
                  <c:v>2244.346</c:v>
                </c:pt>
                <c:pt idx="5105">
                  <c:v>2244.848</c:v>
                </c:pt>
                <c:pt idx="5106">
                  <c:v>2245.1149999999998</c:v>
                </c:pt>
                <c:pt idx="5107">
                  <c:v>2245.364</c:v>
                </c:pt>
                <c:pt idx="5108">
                  <c:v>2244.395</c:v>
                </c:pt>
                <c:pt idx="5109">
                  <c:v>2244.77</c:v>
                </c:pt>
                <c:pt idx="5110">
                  <c:v>2244.056</c:v>
                </c:pt>
                <c:pt idx="5111">
                  <c:v>2244.3359999999998</c:v>
                </c:pt>
                <c:pt idx="5112">
                  <c:v>2245.2359999999999</c:v>
                </c:pt>
                <c:pt idx="5113">
                  <c:v>2244.5419999999999</c:v>
                </c:pt>
                <c:pt idx="5114">
                  <c:v>2245.1129999999998</c:v>
                </c:pt>
                <c:pt idx="5115">
                  <c:v>2244.7310000000002</c:v>
                </c:pt>
                <c:pt idx="5116">
                  <c:v>2245.5239999999999</c:v>
                </c:pt>
                <c:pt idx="5117">
                  <c:v>2245.723</c:v>
                </c:pt>
                <c:pt idx="5118">
                  <c:v>2246.6640000000002</c:v>
                </c:pt>
                <c:pt idx="5119">
                  <c:v>2246.0369999999998</c:v>
                </c:pt>
                <c:pt idx="5120">
                  <c:v>2246</c:v>
                </c:pt>
                <c:pt idx="5121">
                  <c:v>2247.0070000000001</c:v>
                </c:pt>
                <c:pt idx="5122">
                  <c:v>2246.1129999999998</c:v>
                </c:pt>
                <c:pt idx="5123">
                  <c:v>2246.694</c:v>
                </c:pt>
                <c:pt idx="5124">
                  <c:v>2246.2350000000001</c:v>
                </c:pt>
                <c:pt idx="5125">
                  <c:v>2247.5079999999998</c:v>
                </c:pt>
                <c:pt idx="5126">
                  <c:v>2246.4569999999999</c:v>
                </c:pt>
                <c:pt idx="5127">
                  <c:v>2246.9169999999999</c:v>
                </c:pt>
                <c:pt idx="5128">
                  <c:v>2246.962</c:v>
                </c:pt>
                <c:pt idx="5129">
                  <c:v>2245.9380000000001</c:v>
                </c:pt>
                <c:pt idx="5130">
                  <c:v>2246.0059999999999</c:v>
                </c:pt>
                <c:pt idx="5131">
                  <c:v>2247.0500000000002</c:v>
                </c:pt>
                <c:pt idx="5132">
                  <c:v>2248.241</c:v>
                </c:pt>
                <c:pt idx="5133">
                  <c:v>2247.9050000000002</c:v>
                </c:pt>
                <c:pt idx="5134">
                  <c:v>2247.64</c:v>
                </c:pt>
                <c:pt idx="5135">
                  <c:v>2247.192</c:v>
                </c:pt>
                <c:pt idx="5136">
                  <c:v>2246.79</c:v>
                </c:pt>
                <c:pt idx="5137">
                  <c:v>2247.2930000000001</c:v>
                </c:pt>
                <c:pt idx="5138">
                  <c:v>2248.0369999999998</c:v>
                </c:pt>
                <c:pt idx="5139">
                  <c:v>2247.6860000000001</c:v>
                </c:pt>
                <c:pt idx="5140">
                  <c:v>2248.462</c:v>
                </c:pt>
                <c:pt idx="5141">
                  <c:v>2248.096</c:v>
                </c:pt>
                <c:pt idx="5142">
                  <c:v>2248.9270000000001</c:v>
                </c:pt>
                <c:pt idx="5143">
                  <c:v>2248.395</c:v>
                </c:pt>
                <c:pt idx="5144">
                  <c:v>2248.0619999999999</c:v>
                </c:pt>
                <c:pt idx="5145">
                  <c:v>2248.3319999999999</c:v>
                </c:pt>
                <c:pt idx="5146">
                  <c:v>2248.4760000000001</c:v>
                </c:pt>
                <c:pt idx="5147">
                  <c:v>2248.902</c:v>
                </c:pt>
                <c:pt idx="5148">
                  <c:v>2248.9479999999999</c:v>
                </c:pt>
                <c:pt idx="5149">
                  <c:v>2248.703</c:v>
                </c:pt>
                <c:pt idx="5150">
                  <c:v>2249.3820000000001</c:v>
                </c:pt>
                <c:pt idx="5151">
                  <c:v>2249.06</c:v>
                </c:pt>
                <c:pt idx="5152">
                  <c:v>2248.6860000000001</c:v>
                </c:pt>
                <c:pt idx="5153">
                  <c:v>2249.2370000000001</c:v>
                </c:pt>
                <c:pt idx="5154">
                  <c:v>2248.125</c:v>
                </c:pt>
                <c:pt idx="5155">
                  <c:v>2249.7049999999999</c:v>
                </c:pt>
                <c:pt idx="5156">
                  <c:v>2249.6750000000002</c:v>
                </c:pt>
                <c:pt idx="5157">
                  <c:v>2248.9810000000002</c:v>
                </c:pt>
                <c:pt idx="5158">
                  <c:v>2249.2539999999999</c:v>
                </c:pt>
                <c:pt idx="5159">
                  <c:v>2250.0790000000002</c:v>
                </c:pt>
                <c:pt idx="5160">
                  <c:v>2250.3270000000002</c:v>
                </c:pt>
                <c:pt idx="5161">
                  <c:v>2249.6709999999998</c:v>
                </c:pt>
                <c:pt idx="5162">
                  <c:v>2250.4670000000001</c:v>
                </c:pt>
                <c:pt idx="5163">
                  <c:v>2250.1680000000001</c:v>
                </c:pt>
                <c:pt idx="5164">
                  <c:v>2250.357</c:v>
                </c:pt>
                <c:pt idx="5165">
                  <c:v>2250.48</c:v>
                </c:pt>
                <c:pt idx="5166">
                  <c:v>2251.1819999999998</c:v>
                </c:pt>
                <c:pt idx="5167">
                  <c:v>2250.5160000000001</c:v>
                </c:pt>
                <c:pt idx="5168">
                  <c:v>2251.3890000000001</c:v>
                </c:pt>
                <c:pt idx="5169">
                  <c:v>2250.864</c:v>
                </c:pt>
                <c:pt idx="5170">
                  <c:v>2251.59</c:v>
                </c:pt>
                <c:pt idx="5171">
                  <c:v>2251.3290000000002</c:v>
                </c:pt>
                <c:pt idx="5172">
                  <c:v>2251.2260000000001</c:v>
                </c:pt>
                <c:pt idx="5173">
                  <c:v>2252.0650000000001</c:v>
                </c:pt>
                <c:pt idx="5174">
                  <c:v>2251.6840000000002</c:v>
                </c:pt>
                <c:pt idx="5175">
                  <c:v>2251.5439999999999</c:v>
                </c:pt>
                <c:pt idx="5176">
                  <c:v>2251.7730000000001</c:v>
                </c:pt>
                <c:pt idx="5177">
                  <c:v>2252.02</c:v>
                </c:pt>
                <c:pt idx="5178">
                  <c:v>2252.69</c:v>
                </c:pt>
                <c:pt idx="5179">
                  <c:v>2252.123</c:v>
                </c:pt>
                <c:pt idx="5180">
                  <c:v>2252.5120000000002</c:v>
                </c:pt>
                <c:pt idx="5181">
                  <c:v>2253.386</c:v>
                </c:pt>
                <c:pt idx="5182">
                  <c:v>2252.83</c:v>
                </c:pt>
                <c:pt idx="5183">
                  <c:v>2253.6019999999999</c:v>
                </c:pt>
                <c:pt idx="5184">
                  <c:v>2253.806</c:v>
                </c:pt>
                <c:pt idx="5185">
                  <c:v>2254.5279999999998</c:v>
                </c:pt>
                <c:pt idx="5186">
                  <c:v>2253.5239999999999</c:v>
                </c:pt>
                <c:pt idx="5187">
                  <c:v>2253.9920000000002</c:v>
                </c:pt>
                <c:pt idx="5188">
                  <c:v>2253.9560000000001</c:v>
                </c:pt>
                <c:pt idx="5189">
                  <c:v>2253.8020000000001</c:v>
                </c:pt>
                <c:pt idx="5190">
                  <c:v>2254.6170000000002</c:v>
                </c:pt>
                <c:pt idx="5191">
                  <c:v>2253.9430000000002</c:v>
                </c:pt>
                <c:pt idx="5192">
                  <c:v>2254.741</c:v>
                </c:pt>
                <c:pt idx="5193">
                  <c:v>2254.3609999999999</c:v>
                </c:pt>
                <c:pt idx="5194">
                  <c:v>2253.92</c:v>
                </c:pt>
                <c:pt idx="5195">
                  <c:v>2254.884</c:v>
                </c:pt>
                <c:pt idx="5196">
                  <c:v>2253.6410000000001</c:v>
                </c:pt>
                <c:pt idx="5197">
                  <c:v>2255.471</c:v>
                </c:pt>
                <c:pt idx="5198">
                  <c:v>2254.9839999999999</c:v>
                </c:pt>
                <c:pt idx="5199">
                  <c:v>2254.4830000000002</c:v>
                </c:pt>
                <c:pt idx="5200">
                  <c:v>2254.567</c:v>
                </c:pt>
                <c:pt idx="5201">
                  <c:v>2254.4569999999999</c:v>
                </c:pt>
                <c:pt idx="5202">
                  <c:v>2255.7660000000001</c:v>
                </c:pt>
                <c:pt idx="5203">
                  <c:v>2255.4290000000001</c:v>
                </c:pt>
                <c:pt idx="5204">
                  <c:v>2255.989</c:v>
                </c:pt>
                <c:pt idx="5205">
                  <c:v>2255.1779999999999</c:v>
                </c:pt>
                <c:pt idx="5206">
                  <c:v>2255.7040000000002</c:v>
                </c:pt>
                <c:pt idx="5207">
                  <c:v>2256.7550000000001</c:v>
                </c:pt>
                <c:pt idx="5208">
                  <c:v>2256.4110000000001</c:v>
                </c:pt>
                <c:pt idx="5209">
                  <c:v>2256.4810000000002</c:v>
                </c:pt>
                <c:pt idx="5210">
                  <c:v>2256.6930000000002</c:v>
                </c:pt>
                <c:pt idx="5211">
                  <c:v>2256.2150000000001</c:v>
                </c:pt>
                <c:pt idx="5212">
                  <c:v>2256.5650000000001</c:v>
                </c:pt>
                <c:pt idx="5213">
                  <c:v>2257.0079999999998</c:v>
                </c:pt>
                <c:pt idx="5214">
                  <c:v>2257.23</c:v>
                </c:pt>
                <c:pt idx="5215">
                  <c:v>2258.056</c:v>
                </c:pt>
                <c:pt idx="5216">
                  <c:v>2257.8220000000001</c:v>
                </c:pt>
                <c:pt idx="5217">
                  <c:v>2257.2199999999998</c:v>
                </c:pt>
                <c:pt idx="5218">
                  <c:v>2257.7429999999999</c:v>
                </c:pt>
                <c:pt idx="5219">
                  <c:v>2258.4070000000002</c:v>
                </c:pt>
                <c:pt idx="5220">
                  <c:v>2257.8719999999998</c:v>
                </c:pt>
                <c:pt idx="5221">
                  <c:v>2258.63</c:v>
                </c:pt>
                <c:pt idx="5222">
                  <c:v>2258.7190000000001</c:v>
                </c:pt>
                <c:pt idx="5223">
                  <c:v>2258.4670000000001</c:v>
                </c:pt>
                <c:pt idx="5224">
                  <c:v>2258.4830000000002</c:v>
                </c:pt>
                <c:pt idx="5225">
                  <c:v>2258.4090000000001</c:v>
                </c:pt>
                <c:pt idx="5226">
                  <c:v>2258.8560000000002</c:v>
                </c:pt>
                <c:pt idx="5227">
                  <c:v>2259.308</c:v>
                </c:pt>
                <c:pt idx="5228">
                  <c:v>2259.8539999999998</c:v>
                </c:pt>
                <c:pt idx="5229">
                  <c:v>2259.7260000000001</c:v>
                </c:pt>
                <c:pt idx="5230">
                  <c:v>2259.7359999999999</c:v>
                </c:pt>
                <c:pt idx="5231">
                  <c:v>2260.364</c:v>
                </c:pt>
                <c:pt idx="5232">
                  <c:v>2261.4169999999999</c:v>
                </c:pt>
                <c:pt idx="5233">
                  <c:v>2260.2220000000002</c:v>
                </c:pt>
                <c:pt idx="5234">
                  <c:v>2260.569</c:v>
                </c:pt>
                <c:pt idx="5235">
                  <c:v>2260.248</c:v>
                </c:pt>
                <c:pt idx="5236">
                  <c:v>2260.4070000000002</c:v>
                </c:pt>
                <c:pt idx="5237">
                  <c:v>2260.8130000000001</c:v>
                </c:pt>
                <c:pt idx="5238">
                  <c:v>2261.4380000000001</c:v>
                </c:pt>
                <c:pt idx="5239">
                  <c:v>2260.6370000000002</c:v>
                </c:pt>
                <c:pt idx="5240">
                  <c:v>2261.0390000000002</c:v>
                </c:pt>
                <c:pt idx="5241">
                  <c:v>2261.471</c:v>
                </c:pt>
                <c:pt idx="5242">
                  <c:v>2261.3649999999998</c:v>
                </c:pt>
                <c:pt idx="5243">
                  <c:v>2260.1930000000002</c:v>
                </c:pt>
                <c:pt idx="5244">
                  <c:v>2260.9789999999998</c:v>
                </c:pt>
                <c:pt idx="5245">
                  <c:v>2261.681</c:v>
                </c:pt>
                <c:pt idx="5246">
                  <c:v>2261.2060000000001</c:v>
                </c:pt>
                <c:pt idx="5247">
                  <c:v>2260.8429999999998</c:v>
                </c:pt>
                <c:pt idx="5248">
                  <c:v>2261.4349999999999</c:v>
                </c:pt>
                <c:pt idx="5249">
                  <c:v>2261.6030000000001</c:v>
                </c:pt>
                <c:pt idx="5250">
                  <c:v>2261.0540000000001</c:v>
                </c:pt>
                <c:pt idx="5251">
                  <c:v>2261.1819999999998</c:v>
                </c:pt>
                <c:pt idx="5252">
                  <c:v>2261.8580000000002</c:v>
                </c:pt>
                <c:pt idx="5253">
                  <c:v>2261.4830000000002</c:v>
                </c:pt>
                <c:pt idx="5254">
                  <c:v>2261.038</c:v>
                </c:pt>
                <c:pt idx="5255">
                  <c:v>2260.1010000000001</c:v>
                </c:pt>
                <c:pt idx="5256">
                  <c:v>2260.4639999999999</c:v>
                </c:pt>
                <c:pt idx="5257">
                  <c:v>2260.7710000000002</c:v>
                </c:pt>
                <c:pt idx="5258">
                  <c:v>2260.8910000000001</c:v>
                </c:pt>
                <c:pt idx="5259">
                  <c:v>2261.357</c:v>
                </c:pt>
                <c:pt idx="5260">
                  <c:v>2260.41</c:v>
                </c:pt>
                <c:pt idx="5261">
                  <c:v>2260.4899999999998</c:v>
                </c:pt>
                <c:pt idx="5262">
                  <c:v>2259.953</c:v>
                </c:pt>
                <c:pt idx="5263">
                  <c:v>2260.6909999999998</c:v>
                </c:pt>
                <c:pt idx="5264">
                  <c:v>2259.4059999999999</c:v>
                </c:pt>
                <c:pt idx="5265">
                  <c:v>2259.86</c:v>
                </c:pt>
                <c:pt idx="5266">
                  <c:v>2261.5529999999999</c:v>
                </c:pt>
                <c:pt idx="5267">
                  <c:v>2261.84</c:v>
                </c:pt>
                <c:pt idx="5268">
                  <c:v>2260.5920000000001</c:v>
                </c:pt>
                <c:pt idx="5269">
                  <c:v>2261.2559999999999</c:v>
                </c:pt>
                <c:pt idx="5270">
                  <c:v>2261.0230000000001</c:v>
                </c:pt>
                <c:pt idx="5271">
                  <c:v>2261.194</c:v>
                </c:pt>
                <c:pt idx="5272">
                  <c:v>2261.7109999999998</c:v>
                </c:pt>
                <c:pt idx="5273">
                  <c:v>2261.9470000000001</c:v>
                </c:pt>
                <c:pt idx="5274">
                  <c:v>2261.3110000000001</c:v>
                </c:pt>
                <c:pt idx="5275">
                  <c:v>2260.8200000000002</c:v>
                </c:pt>
                <c:pt idx="5276">
                  <c:v>2260.819</c:v>
                </c:pt>
                <c:pt idx="5277">
                  <c:v>2259.998</c:v>
                </c:pt>
                <c:pt idx="5278">
                  <c:v>2259.3620000000001</c:v>
                </c:pt>
                <c:pt idx="5279">
                  <c:v>2258.1239999999998</c:v>
                </c:pt>
                <c:pt idx="5280">
                  <c:v>2257.9499999999998</c:v>
                </c:pt>
                <c:pt idx="5281">
                  <c:v>2258.5410000000002</c:v>
                </c:pt>
                <c:pt idx="5282">
                  <c:v>2258.1579999999999</c:v>
                </c:pt>
                <c:pt idx="5283">
                  <c:v>2256.6089999999999</c:v>
                </c:pt>
                <c:pt idx="5284">
                  <c:v>2255.5920000000001</c:v>
                </c:pt>
                <c:pt idx="5285">
                  <c:v>2256.16</c:v>
                </c:pt>
                <c:pt idx="5286">
                  <c:v>2255.4580000000001</c:v>
                </c:pt>
                <c:pt idx="5287">
                  <c:v>2255.5239999999999</c:v>
                </c:pt>
                <c:pt idx="5288">
                  <c:v>2254.799</c:v>
                </c:pt>
                <c:pt idx="5289">
                  <c:v>2254.299</c:v>
                </c:pt>
                <c:pt idx="5290">
                  <c:v>2255.1379999999999</c:v>
                </c:pt>
                <c:pt idx="5291">
                  <c:v>2254.15</c:v>
                </c:pt>
                <c:pt idx="5292">
                  <c:v>2254.2629999999999</c:v>
                </c:pt>
                <c:pt idx="5293">
                  <c:v>2254.6179999999999</c:v>
                </c:pt>
                <c:pt idx="5294">
                  <c:v>2254.6889999999999</c:v>
                </c:pt>
                <c:pt idx="5295">
                  <c:v>2253.527</c:v>
                </c:pt>
                <c:pt idx="5296">
                  <c:v>2253.8290000000002</c:v>
                </c:pt>
                <c:pt idx="5297">
                  <c:v>2253.2190000000001</c:v>
                </c:pt>
                <c:pt idx="5298">
                  <c:v>2254.5839999999998</c:v>
                </c:pt>
                <c:pt idx="5299">
                  <c:v>2255.3240000000001</c:v>
                </c:pt>
                <c:pt idx="5300">
                  <c:v>2254.6729999999998</c:v>
                </c:pt>
                <c:pt idx="5301">
                  <c:v>2253.4789999999998</c:v>
                </c:pt>
                <c:pt idx="5302">
                  <c:v>2254.672</c:v>
                </c:pt>
                <c:pt idx="5303">
                  <c:v>2253.6509999999998</c:v>
                </c:pt>
                <c:pt idx="5304">
                  <c:v>2254.864</c:v>
                </c:pt>
                <c:pt idx="5305">
                  <c:v>2255.413</c:v>
                </c:pt>
                <c:pt idx="5306">
                  <c:v>2254.261</c:v>
                </c:pt>
                <c:pt idx="5307">
                  <c:v>2255.4540000000002</c:v>
                </c:pt>
                <c:pt idx="5308">
                  <c:v>2255.7489999999998</c:v>
                </c:pt>
                <c:pt idx="5309">
                  <c:v>2255.886</c:v>
                </c:pt>
                <c:pt idx="5310">
                  <c:v>2254.902</c:v>
                </c:pt>
                <c:pt idx="5311">
                  <c:v>2255.623</c:v>
                </c:pt>
                <c:pt idx="5312">
                  <c:v>2255.5279999999998</c:v>
                </c:pt>
                <c:pt idx="5313">
                  <c:v>2256.6379999999999</c:v>
                </c:pt>
                <c:pt idx="5314">
                  <c:v>2256.1779999999999</c:v>
                </c:pt>
                <c:pt idx="5315">
                  <c:v>2256.23</c:v>
                </c:pt>
                <c:pt idx="5316">
                  <c:v>2255.1979999999999</c:v>
                </c:pt>
                <c:pt idx="5317">
                  <c:v>2257.0149999999999</c:v>
                </c:pt>
                <c:pt idx="5318">
                  <c:v>2256.0639999999999</c:v>
                </c:pt>
                <c:pt idx="5319">
                  <c:v>2257.15</c:v>
                </c:pt>
                <c:pt idx="5320">
                  <c:v>2256.0569999999998</c:v>
                </c:pt>
                <c:pt idx="5321">
                  <c:v>2256.2669999999998</c:v>
                </c:pt>
                <c:pt idx="5322">
                  <c:v>2256.268</c:v>
                </c:pt>
                <c:pt idx="5323">
                  <c:v>2256.81</c:v>
                </c:pt>
                <c:pt idx="5324">
                  <c:v>2256.7710000000002</c:v>
                </c:pt>
                <c:pt idx="5325">
                  <c:v>2256.9110000000001</c:v>
                </c:pt>
                <c:pt idx="5326">
                  <c:v>2257.6579999999999</c:v>
                </c:pt>
                <c:pt idx="5327">
                  <c:v>2257.4079999999999</c:v>
                </c:pt>
                <c:pt idx="5328">
                  <c:v>2258.2370000000001</c:v>
                </c:pt>
                <c:pt idx="5329">
                  <c:v>2257.3420000000001</c:v>
                </c:pt>
                <c:pt idx="5330">
                  <c:v>2258.864</c:v>
                </c:pt>
                <c:pt idx="5331">
                  <c:v>2258.3530000000001</c:v>
                </c:pt>
                <c:pt idx="5332">
                  <c:v>2258.027</c:v>
                </c:pt>
                <c:pt idx="5333">
                  <c:v>2258.808</c:v>
                </c:pt>
                <c:pt idx="5334">
                  <c:v>2258.8789999999999</c:v>
                </c:pt>
                <c:pt idx="5335">
                  <c:v>2258.8470000000002</c:v>
                </c:pt>
                <c:pt idx="5336">
                  <c:v>2258.7849999999999</c:v>
                </c:pt>
                <c:pt idx="5337">
                  <c:v>2258.3560000000002</c:v>
                </c:pt>
                <c:pt idx="5338">
                  <c:v>2259.4459999999999</c:v>
                </c:pt>
                <c:pt idx="5339">
                  <c:v>2258.9940000000001</c:v>
                </c:pt>
                <c:pt idx="5340">
                  <c:v>2259.5859999999998</c:v>
                </c:pt>
                <c:pt idx="5341">
                  <c:v>2259.2939999999999</c:v>
                </c:pt>
                <c:pt idx="5342">
                  <c:v>2259.0810000000001</c:v>
                </c:pt>
                <c:pt idx="5343">
                  <c:v>2259.2629999999999</c:v>
                </c:pt>
                <c:pt idx="5344">
                  <c:v>2258.9850000000001</c:v>
                </c:pt>
                <c:pt idx="5345">
                  <c:v>2259.2869999999998</c:v>
                </c:pt>
                <c:pt idx="5346">
                  <c:v>2259.3780000000002</c:v>
                </c:pt>
                <c:pt idx="5347">
                  <c:v>2259.623</c:v>
                </c:pt>
                <c:pt idx="5348">
                  <c:v>2260.4140000000002</c:v>
                </c:pt>
                <c:pt idx="5349">
                  <c:v>2260.136</c:v>
                </c:pt>
                <c:pt idx="5350">
                  <c:v>2258.9009999999998</c:v>
                </c:pt>
                <c:pt idx="5351">
                  <c:v>2260.221</c:v>
                </c:pt>
                <c:pt idx="5352">
                  <c:v>2260.7649999999999</c:v>
                </c:pt>
                <c:pt idx="5353">
                  <c:v>2259.3719999999998</c:v>
                </c:pt>
                <c:pt idx="5354">
                  <c:v>2260.2449999999999</c:v>
                </c:pt>
                <c:pt idx="5355">
                  <c:v>2260.2040000000002</c:v>
                </c:pt>
                <c:pt idx="5356">
                  <c:v>2260.8620000000001</c:v>
                </c:pt>
                <c:pt idx="5357">
                  <c:v>2260.4659999999999</c:v>
                </c:pt>
                <c:pt idx="5358">
                  <c:v>2260.402</c:v>
                </c:pt>
                <c:pt idx="5359">
                  <c:v>2260.2269999999999</c:v>
                </c:pt>
                <c:pt idx="5360">
                  <c:v>2260.2440000000001</c:v>
                </c:pt>
                <c:pt idx="5361">
                  <c:v>2260.9169999999999</c:v>
                </c:pt>
                <c:pt idx="5362">
                  <c:v>2260.14</c:v>
                </c:pt>
                <c:pt idx="5363">
                  <c:v>2260.6990000000001</c:v>
                </c:pt>
                <c:pt idx="5364">
                  <c:v>2260.4229999999998</c:v>
                </c:pt>
                <c:pt idx="5365">
                  <c:v>2260.4340000000002</c:v>
                </c:pt>
                <c:pt idx="5366">
                  <c:v>2260.3910000000001</c:v>
                </c:pt>
                <c:pt idx="5367">
                  <c:v>2261.5549999999998</c:v>
                </c:pt>
                <c:pt idx="5368">
                  <c:v>2260.9409999999998</c:v>
                </c:pt>
                <c:pt idx="5369">
                  <c:v>2260.7730000000001</c:v>
                </c:pt>
                <c:pt idx="5370">
                  <c:v>2261.31</c:v>
                </c:pt>
                <c:pt idx="5371">
                  <c:v>2261.8000000000002</c:v>
                </c:pt>
                <c:pt idx="5372">
                  <c:v>2260.6</c:v>
                </c:pt>
                <c:pt idx="5373">
                  <c:v>2261.1109999999999</c:v>
                </c:pt>
                <c:pt idx="5374">
                  <c:v>2260.8150000000001</c:v>
                </c:pt>
                <c:pt idx="5375">
                  <c:v>2261.3000000000002</c:v>
                </c:pt>
                <c:pt idx="5376">
                  <c:v>2260.3449999999998</c:v>
                </c:pt>
                <c:pt idx="5377">
                  <c:v>2260.346</c:v>
                </c:pt>
                <c:pt idx="5378">
                  <c:v>2260.806</c:v>
                </c:pt>
                <c:pt idx="5379">
                  <c:v>2261.3110000000001</c:v>
                </c:pt>
                <c:pt idx="5380">
                  <c:v>2261.54</c:v>
                </c:pt>
                <c:pt idx="5381">
                  <c:v>2261.8960000000002</c:v>
                </c:pt>
                <c:pt idx="5382">
                  <c:v>2261.2550000000001</c:v>
                </c:pt>
                <c:pt idx="5383">
                  <c:v>2261.3359999999998</c:v>
                </c:pt>
                <c:pt idx="5384">
                  <c:v>2262.37</c:v>
                </c:pt>
                <c:pt idx="5385">
                  <c:v>2260.6529999999998</c:v>
                </c:pt>
                <c:pt idx="5386">
                  <c:v>2260.8560000000002</c:v>
                </c:pt>
                <c:pt idx="5387">
                  <c:v>2262.0439999999999</c:v>
                </c:pt>
                <c:pt idx="5388">
                  <c:v>2261.0050000000001</c:v>
                </c:pt>
                <c:pt idx="5389">
                  <c:v>2261.0100000000002</c:v>
                </c:pt>
                <c:pt idx="5390">
                  <c:v>2260.9349999999999</c:v>
                </c:pt>
                <c:pt idx="5391">
                  <c:v>2261.8290000000002</c:v>
                </c:pt>
                <c:pt idx="5392">
                  <c:v>2261.6469999999999</c:v>
                </c:pt>
                <c:pt idx="5393">
                  <c:v>2260.837</c:v>
                </c:pt>
                <c:pt idx="5394">
                  <c:v>2260.0619999999999</c:v>
                </c:pt>
                <c:pt idx="5395">
                  <c:v>2260.9110000000001</c:v>
                </c:pt>
                <c:pt idx="5396">
                  <c:v>2260.096</c:v>
                </c:pt>
                <c:pt idx="5397">
                  <c:v>2260.4250000000002</c:v>
                </c:pt>
                <c:pt idx="5398">
                  <c:v>2260.509</c:v>
                </c:pt>
                <c:pt idx="5399">
                  <c:v>2260.9760000000001</c:v>
                </c:pt>
                <c:pt idx="5400">
                  <c:v>2260.107</c:v>
                </c:pt>
                <c:pt idx="5401">
                  <c:v>2260.0819999999999</c:v>
                </c:pt>
                <c:pt idx="5402">
                  <c:v>2260.7130000000002</c:v>
                </c:pt>
                <c:pt idx="5403">
                  <c:v>2261.6880000000001</c:v>
                </c:pt>
                <c:pt idx="5404">
                  <c:v>2260.9070000000002</c:v>
                </c:pt>
                <c:pt idx="5405">
                  <c:v>2260.9899999999998</c:v>
                </c:pt>
                <c:pt idx="5406">
                  <c:v>2261.7849999999999</c:v>
                </c:pt>
                <c:pt idx="5407">
                  <c:v>2260.9679999999998</c:v>
                </c:pt>
                <c:pt idx="5408">
                  <c:v>2261.5430000000001</c:v>
                </c:pt>
                <c:pt idx="5409">
                  <c:v>2261.1010000000001</c:v>
                </c:pt>
                <c:pt idx="5410">
                  <c:v>2260.1930000000002</c:v>
                </c:pt>
                <c:pt idx="5411">
                  <c:v>2261.8009999999999</c:v>
                </c:pt>
                <c:pt idx="5412">
                  <c:v>2261.3560000000002</c:v>
                </c:pt>
                <c:pt idx="5413">
                  <c:v>2260.8249999999998</c:v>
                </c:pt>
                <c:pt idx="5414">
                  <c:v>2261.348</c:v>
                </c:pt>
                <c:pt idx="5415">
                  <c:v>2261.3560000000002</c:v>
                </c:pt>
                <c:pt idx="5416">
                  <c:v>2261.5010000000002</c:v>
                </c:pt>
                <c:pt idx="5417">
                  <c:v>2262.38</c:v>
                </c:pt>
                <c:pt idx="5418">
                  <c:v>2262.627</c:v>
                </c:pt>
                <c:pt idx="5419">
                  <c:v>2262.6480000000001</c:v>
                </c:pt>
                <c:pt idx="5420">
                  <c:v>2261.4</c:v>
                </c:pt>
                <c:pt idx="5421">
                  <c:v>2261.942</c:v>
                </c:pt>
                <c:pt idx="5422">
                  <c:v>2262.576</c:v>
                </c:pt>
                <c:pt idx="5423">
                  <c:v>2262.5450000000001</c:v>
                </c:pt>
                <c:pt idx="5424">
                  <c:v>2263.0729999999999</c:v>
                </c:pt>
                <c:pt idx="5425">
                  <c:v>2262.8870000000002</c:v>
                </c:pt>
                <c:pt idx="5426">
                  <c:v>2262.4769999999999</c:v>
                </c:pt>
                <c:pt idx="5427">
                  <c:v>2262.2779999999998</c:v>
                </c:pt>
                <c:pt idx="5428">
                  <c:v>2262.2049999999999</c:v>
                </c:pt>
                <c:pt idx="5429">
                  <c:v>2261.9839999999999</c:v>
                </c:pt>
                <c:pt idx="5430">
                  <c:v>2263.009</c:v>
                </c:pt>
                <c:pt idx="5431">
                  <c:v>2261.96</c:v>
                </c:pt>
                <c:pt idx="5432">
                  <c:v>2262.835</c:v>
                </c:pt>
                <c:pt idx="5433">
                  <c:v>2262.3560000000002</c:v>
                </c:pt>
                <c:pt idx="5434">
                  <c:v>2261.6689999999999</c:v>
                </c:pt>
                <c:pt idx="5435">
                  <c:v>2261.0459999999998</c:v>
                </c:pt>
                <c:pt idx="5436">
                  <c:v>2262.5219999999999</c:v>
                </c:pt>
                <c:pt idx="5437">
                  <c:v>2262.1660000000002</c:v>
                </c:pt>
                <c:pt idx="5438">
                  <c:v>2263.9290000000001</c:v>
                </c:pt>
                <c:pt idx="5439">
                  <c:v>2263.252</c:v>
                </c:pt>
                <c:pt idx="5440">
                  <c:v>2262.922</c:v>
                </c:pt>
                <c:pt idx="5441">
                  <c:v>2262.94</c:v>
                </c:pt>
                <c:pt idx="5442">
                  <c:v>2263.6860000000001</c:v>
                </c:pt>
                <c:pt idx="5443">
                  <c:v>2263.7260000000001</c:v>
                </c:pt>
                <c:pt idx="5444">
                  <c:v>2265.0770000000002</c:v>
                </c:pt>
                <c:pt idx="5445">
                  <c:v>2264.25</c:v>
                </c:pt>
                <c:pt idx="5446">
                  <c:v>2264.6379999999999</c:v>
                </c:pt>
                <c:pt idx="5447">
                  <c:v>2264.0340000000001</c:v>
                </c:pt>
                <c:pt idx="5448">
                  <c:v>2264.5149999999999</c:v>
                </c:pt>
                <c:pt idx="5449">
                  <c:v>2265.0070000000001</c:v>
                </c:pt>
                <c:pt idx="5450">
                  <c:v>2264.1260000000002</c:v>
                </c:pt>
                <c:pt idx="5451">
                  <c:v>2264.8150000000001</c:v>
                </c:pt>
                <c:pt idx="5452">
                  <c:v>2265.6849999999999</c:v>
                </c:pt>
                <c:pt idx="5453">
                  <c:v>2264.0509999999999</c:v>
                </c:pt>
                <c:pt idx="5454">
                  <c:v>2265.4079999999999</c:v>
                </c:pt>
                <c:pt idx="5455">
                  <c:v>2265.087</c:v>
                </c:pt>
                <c:pt idx="5456">
                  <c:v>2264.9969999999998</c:v>
                </c:pt>
                <c:pt idx="5457">
                  <c:v>2264.252</c:v>
                </c:pt>
                <c:pt idx="5458">
                  <c:v>2264.0459999999998</c:v>
                </c:pt>
                <c:pt idx="5459">
                  <c:v>2263.364</c:v>
                </c:pt>
                <c:pt idx="5460">
                  <c:v>2264.6669999999999</c:v>
                </c:pt>
                <c:pt idx="5461">
                  <c:v>2264.0169999999998</c:v>
                </c:pt>
                <c:pt idx="5462">
                  <c:v>2263.5659999999998</c:v>
                </c:pt>
                <c:pt idx="5463">
                  <c:v>2263.8359999999998</c:v>
                </c:pt>
                <c:pt idx="5464">
                  <c:v>2263.6309999999999</c:v>
                </c:pt>
                <c:pt idx="5465">
                  <c:v>2262.866</c:v>
                </c:pt>
                <c:pt idx="5466">
                  <c:v>2263.4940000000001</c:v>
                </c:pt>
                <c:pt idx="5467">
                  <c:v>2263.5439999999999</c:v>
                </c:pt>
                <c:pt idx="5468">
                  <c:v>2263.3760000000002</c:v>
                </c:pt>
                <c:pt idx="5469">
                  <c:v>2263.2420000000002</c:v>
                </c:pt>
                <c:pt idx="5470">
                  <c:v>2261.7860000000001</c:v>
                </c:pt>
                <c:pt idx="5471">
                  <c:v>2262.4749999999999</c:v>
                </c:pt>
                <c:pt idx="5472">
                  <c:v>2262.0810000000001</c:v>
                </c:pt>
                <c:pt idx="5473">
                  <c:v>2262.44</c:v>
                </c:pt>
                <c:pt idx="5474">
                  <c:v>2261.8809999999999</c:v>
                </c:pt>
                <c:pt idx="5475">
                  <c:v>2261.7930000000001</c:v>
                </c:pt>
                <c:pt idx="5476">
                  <c:v>2262.3960000000002</c:v>
                </c:pt>
                <c:pt idx="5477">
                  <c:v>2262.511</c:v>
                </c:pt>
                <c:pt idx="5478">
                  <c:v>2262.1779999999999</c:v>
                </c:pt>
                <c:pt idx="5479">
                  <c:v>2263.0239999999999</c:v>
                </c:pt>
                <c:pt idx="5480">
                  <c:v>2262.4929999999999</c:v>
                </c:pt>
                <c:pt idx="5481">
                  <c:v>2262.6799999999998</c:v>
                </c:pt>
                <c:pt idx="5482">
                  <c:v>2261.982</c:v>
                </c:pt>
                <c:pt idx="5483">
                  <c:v>2262.538</c:v>
                </c:pt>
                <c:pt idx="5484">
                  <c:v>2262.12</c:v>
                </c:pt>
                <c:pt idx="5485">
                  <c:v>2263.0859999999998</c:v>
                </c:pt>
                <c:pt idx="5486">
                  <c:v>2262.2550000000001</c:v>
                </c:pt>
                <c:pt idx="5487">
                  <c:v>2263.0920000000001</c:v>
                </c:pt>
                <c:pt idx="5488">
                  <c:v>2261.4119999999998</c:v>
                </c:pt>
                <c:pt idx="5489">
                  <c:v>2260.3760000000002</c:v>
                </c:pt>
                <c:pt idx="5490">
                  <c:v>2260.6869999999999</c:v>
                </c:pt>
                <c:pt idx="5491">
                  <c:v>2260.8290000000002</c:v>
                </c:pt>
                <c:pt idx="5492">
                  <c:v>2259.9989999999998</c:v>
                </c:pt>
                <c:pt idx="5493">
                  <c:v>2260.4270000000001</c:v>
                </c:pt>
                <c:pt idx="5494">
                  <c:v>2260.1950000000002</c:v>
                </c:pt>
                <c:pt idx="5495">
                  <c:v>2260.3240000000001</c:v>
                </c:pt>
                <c:pt idx="5496">
                  <c:v>2259.9169999999999</c:v>
                </c:pt>
                <c:pt idx="5497">
                  <c:v>2259.4279999999999</c:v>
                </c:pt>
                <c:pt idx="5498">
                  <c:v>2260.3980000000001</c:v>
                </c:pt>
                <c:pt idx="5499">
                  <c:v>2258.9920000000002</c:v>
                </c:pt>
                <c:pt idx="5500">
                  <c:v>2259.527</c:v>
                </c:pt>
                <c:pt idx="5501">
                  <c:v>2260.3249999999998</c:v>
                </c:pt>
                <c:pt idx="5502">
                  <c:v>2259.2330000000002</c:v>
                </c:pt>
                <c:pt idx="5503">
                  <c:v>2259.6239999999998</c:v>
                </c:pt>
                <c:pt idx="5504">
                  <c:v>2259.3829999999998</c:v>
                </c:pt>
                <c:pt idx="5505">
                  <c:v>2259.319</c:v>
                </c:pt>
                <c:pt idx="5506">
                  <c:v>2257.9580000000001</c:v>
                </c:pt>
                <c:pt idx="5507">
                  <c:v>2258.2759999999998</c:v>
                </c:pt>
                <c:pt idx="5508">
                  <c:v>2258.0940000000001</c:v>
                </c:pt>
                <c:pt idx="5509">
                  <c:v>2259.12</c:v>
                </c:pt>
                <c:pt idx="5510">
                  <c:v>2257.8150000000001</c:v>
                </c:pt>
                <c:pt idx="5511">
                  <c:v>2257.83</c:v>
                </c:pt>
                <c:pt idx="5512">
                  <c:v>2258.0410000000002</c:v>
                </c:pt>
                <c:pt idx="5513">
                  <c:v>2257.4929999999999</c:v>
                </c:pt>
                <c:pt idx="5514">
                  <c:v>2257.259</c:v>
                </c:pt>
                <c:pt idx="5515">
                  <c:v>2258.2049999999999</c:v>
                </c:pt>
                <c:pt idx="5516">
                  <c:v>2257.3130000000001</c:v>
                </c:pt>
                <c:pt idx="5517">
                  <c:v>2256.6370000000002</c:v>
                </c:pt>
                <c:pt idx="5518">
                  <c:v>2255.6909999999998</c:v>
                </c:pt>
                <c:pt idx="5519">
                  <c:v>2255.0859999999998</c:v>
                </c:pt>
                <c:pt idx="5520">
                  <c:v>2255.386</c:v>
                </c:pt>
                <c:pt idx="5521">
                  <c:v>2254.9369999999999</c:v>
                </c:pt>
                <c:pt idx="5522">
                  <c:v>2254.7800000000002</c:v>
                </c:pt>
                <c:pt idx="5523">
                  <c:v>2254.8040000000001</c:v>
                </c:pt>
                <c:pt idx="5524">
                  <c:v>2255.326</c:v>
                </c:pt>
                <c:pt idx="5525">
                  <c:v>2254.2049999999999</c:v>
                </c:pt>
                <c:pt idx="5526">
                  <c:v>2254.9470000000001</c:v>
                </c:pt>
                <c:pt idx="5527">
                  <c:v>2254.5909999999999</c:v>
                </c:pt>
                <c:pt idx="5528">
                  <c:v>2254.5079999999998</c:v>
                </c:pt>
                <c:pt idx="5529">
                  <c:v>2254.8620000000001</c:v>
                </c:pt>
                <c:pt idx="5530">
                  <c:v>2254.5279999999998</c:v>
                </c:pt>
                <c:pt idx="5531">
                  <c:v>2253.7750000000001</c:v>
                </c:pt>
                <c:pt idx="5532">
                  <c:v>2254.7199999999998</c:v>
                </c:pt>
                <c:pt idx="5533">
                  <c:v>2254.6799999999998</c:v>
                </c:pt>
                <c:pt idx="5534">
                  <c:v>2253.8960000000002</c:v>
                </c:pt>
                <c:pt idx="5535">
                  <c:v>2253.8829999999998</c:v>
                </c:pt>
                <c:pt idx="5536">
                  <c:v>2253.6190000000001</c:v>
                </c:pt>
                <c:pt idx="5537">
                  <c:v>2254.0479999999998</c:v>
                </c:pt>
                <c:pt idx="5538">
                  <c:v>2253.8490000000002</c:v>
                </c:pt>
                <c:pt idx="5539">
                  <c:v>2253.4929999999999</c:v>
                </c:pt>
                <c:pt idx="5540">
                  <c:v>2253.77</c:v>
                </c:pt>
                <c:pt idx="5541">
                  <c:v>2253.1889999999999</c:v>
                </c:pt>
                <c:pt idx="5542">
                  <c:v>2253.6959999999999</c:v>
                </c:pt>
                <c:pt idx="5543">
                  <c:v>2253.0929999999998</c:v>
                </c:pt>
                <c:pt idx="5544">
                  <c:v>2253.2310000000002</c:v>
                </c:pt>
                <c:pt idx="5545">
                  <c:v>2252.3440000000001</c:v>
                </c:pt>
                <c:pt idx="5546">
                  <c:v>2253.1120000000001</c:v>
                </c:pt>
                <c:pt idx="5547">
                  <c:v>2253.4940000000001</c:v>
                </c:pt>
                <c:pt idx="5548">
                  <c:v>2253.5300000000002</c:v>
                </c:pt>
                <c:pt idx="5549">
                  <c:v>2253.1350000000002</c:v>
                </c:pt>
                <c:pt idx="5550">
                  <c:v>2253.0680000000002</c:v>
                </c:pt>
                <c:pt idx="5551">
                  <c:v>2252.748</c:v>
                </c:pt>
                <c:pt idx="5552">
                  <c:v>2252.7089999999998</c:v>
                </c:pt>
                <c:pt idx="5553">
                  <c:v>2252.2440000000001</c:v>
                </c:pt>
                <c:pt idx="5554">
                  <c:v>2251.491</c:v>
                </c:pt>
                <c:pt idx="5555">
                  <c:v>2251.3380000000002</c:v>
                </c:pt>
                <c:pt idx="5556">
                  <c:v>2250.3710000000001</c:v>
                </c:pt>
                <c:pt idx="5557">
                  <c:v>2250.116</c:v>
                </c:pt>
                <c:pt idx="5558">
                  <c:v>2247.3609999999999</c:v>
                </c:pt>
                <c:pt idx="5559">
                  <c:v>2246.4940000000001</c:v>
                </c:pt>
                <c:pt idx="5560">
                  <c:v>2245.8389999999999</c:v>
                </c:pt>
                <c:pt idx="5561">
                  <c:v>2244.8850000000002</c:v>
                </c:pt>
                <c:pt idx="5562">
                  <c:v>2245.1320000000001</c:v>
                </c:pt>
                <c:pt idx="5563">
                  <c:v>2244.1970000000001</c:v>
                </c:pt>
                <c:pt idx="5564">
                  <c:v>2243.9690000000001</c:v>
                </c:pt>
                <c:pt idx="5565">
                  <c:v>2244.3539999999998</c:v>
                </c:pt>
                <c:pt idx="5566">
                  <c:v>2243.105</c:v>
                </c:pt>
                <c:pt idx="5567">
                  <c:v>2242.0810000000001</c:v>
                </c:pt>
                <c:pt idx="5568">
                  <c:v>2243.0540000000001</c:v>
                </c:pt>
                <c:pt idx="5569">
                  <c:v>2243.029</c:v>
                </c:pt>
                <c:pt idx="5570">
                  <c:v>2242.5050000000001</c:v>
                </c:pt>
                <c:pt idx="5571">
                  <c:v>2241.6039999999998</c:v>
                </c:pt>
                <c:pt idx="5572">
                  <c:v>2240.739</c:v>
                </c:pt>
                <c:pt idx="5573">
                  <c:v>2241.5360000000001</c:v>
                </c:pt>
                <c:pt idx="5574">
                  <c:v>2238.4380000000001</c:v>
                </c:pt>
                <c:pt idx="5575">
                  <c:v>2238.7640000000001</c:v>
                </c:pt>
                <c:pt idx="5576">
                  <c:v>2237.9409999999998</c:v>
                </c:pt>
                <c:pt idx="5577">
                  <c:v>2237.3069999999998</c:v>
                </c:pt>
                <c:pt idx="5578">
                  <c:v>2238.4259999999999</c:v>
                </c:pt>
                <c:pt idx="5579">
                  <c:v>2237.0920000000001</c:v>
                </c:pt>
                <c:pt idx="5580">
                  <c:v>2237.6509999999998</c:v>
                </c:pt>
                <c:pt idx="5581">
                  <c:v>2236.8000000000002</c:v>
                </c:pt>
                <c:pt idx="5582">
                  <c:v>2235.6790000000001</c:v>
                </c:pt>
                <c:pt idx="5583">
                  <c:v>2235.4940000000001</c:v>
                </c:pt>
                <c:pt idx="5584">
                  <c:v>2235.7350000000001</c:v>
                </c:pt>
                <c:pt idx="5585">
                  <c:v>2234.69</c:v>
                </c:pt>
                <c:pt idx="5586">
                  <c:v>2234.58</c:v>
                </c:pt>
                <c:pt idx="5587">
                  <c:v>2235.029</c:v>
                </c:pt>
                <c:pt idx="5588">
                  <c:v>2234.13</c:v>
                </c:pt>
                <c:pt idx="5589">
                  <c:v>2233.261</c:v>
                </c:pt>
                <c:pt idx="5590">
                  <c:v>2233.3029999999999</c:v>
                </c:pt>
                <c:pt idx="5591">
                  <c:v>2231.9960000000001</c:v>
                </c:pt>
                <c:pt idx="5592">
                  <c:v>2232.2959999999998</c:v>
                </c:pt>
                <c:pt idx="5593">
                  <c:v>2231.9699999999998</c:v>
                </c:pt>
                <c:pt idx="5594">
                  <c:v>2231.143</c:v>
                </c:pt>
                <c:pt idx="5595">
                  <c:v>2231.335</c:v>
                </c:pt>
                <c:pt idx="5596">
                  <c:v>2230.9630000000002</c:v>
                </c:pt>
                <c:pt idx="5597">
                  <c:v>2230.6289999999999</c:v>
                </c:pt>
                <c:pt idx="5598">
                  <c:v>2230.9740000000002</c:v>
                </c:pt>
                <c:pt idx="5599">
                  <c:v>2229.9520000000002</c:v>
                </c:pt>
                <c:pt idx="5600">
                  <c:v>2231.0349999999999</c:v>
                </c:pt>
                <c:pt idx="5601">
                  <c:v>2229.4029999999998</c:v>
                </c:pt>
                <c:pt idx="5602">
                  <c:v>2228.9360000000001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A53-48A4-87EB-02BED76357B0}"/>
            </c:ext>
          </c:extLst>
        </c:ser>
        <c:ser>
          <c:idx val="3"/>
          <c:order val="3"/>
          <c:tx>
            <c:v>-4-30</c:v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'CTE-400-36-4-WEB-PP-32(Failure)'!$E$9:$E$6310</c:f>
              <c:numCache>
                <c:formatCode>General</c:formatCode>
                <c:ptCount val="6302"/>
                <c:pt idx="0">
                  <c:v>4.0000000000000003E-5</c:v>
                </c:pt>
                <c:pt idx="1">
                  <c:v>5.0000000000000002E-5</c:v>
                </c:pt>
                <c:pt idx="2">
                  <c:v>1E-4</c:v>
                </c:pt>
                <c:pt idx="3">
                  <c:v>1.2000000000000002E-4</c:v>
                </c:pt>
                <c:pt idx="4">
                  <c:v>1.4000000000000001E-4</c:v>
                </c:pt>
                <c:pt idx="5">
                  <c:v>1.8999999999999998E-4</c:v>
                </c:pt>
                <c:pt idx="6">
                  <c:v>2.1000000000000001E-4</c:v>
                </c:pt>
                <c:pt idx="7">
                  <c:v>2.5000000000000001E-4</c:v>
                </c:pt>
                <c:pt idx="8">
                  <c:v>2.7E-4</c:v>
                </c:pt>
                <c:pt idx="9">
                  <c:v>3.1999999999999997E-4</c:v>
                </c:pt>
                <c:pt idx="10">
                  <c:v>3.6000000000000002E-4</c:v>
                </c:pt>
                <c:pt idx="11">
                  <c:v>3.8999999999999999E-4</c:v>
                </c:pt>
                <c:pt idx="12">
                  <c:v>4.2999999999999999E-4</c:v>
                </c:pt>
                <c:pt idx="13">
                  <c:v>4.6000000000000001E-4</c:v>
                </c:pt>
                <c:pt idx="14">
                  <c:v>4.6999999999999999E-4</c:v>
                </c:pt>
                <c:pt idx="15">
                  <c:v>5.0000000000000001E-4</c:v>
                </c:pt>
                <c:pt idx="16">
                  <c:v>5.2999999999999998E-4</c:v>
                </c:pt>
                <c:pt idx="17">
                  <c:v>5.8E-4</c:v>
                </c:pt>
                <c:pt idx="18">
                  <c:v>6.3000000000000003E-4</c:v>
                </c:pt>
                <c:pt idx="19">
                  <c:v>6.3000000000000003E-4</c:v>
                </c:pt>
                <c:pt idx="20">
                  <c:v>6.8999999999999997E-4</c:v>
                </c:pt>
                <c:pt idx="21">
                  <c:v>7.5000000000000002E-4</c:v>
                </c:pt>
                <c:pt idx="22">
                  <c:v>8.0000000000000004E-4</c:v>
                </c:pt>
                <c:pt idx="23">
                  <c:v>8.3000000000000001E-4</c:v>
                </c:pt>
                <c:pt idx="24">
                  <c:v>8.4000000000000003E-4</c:v>
                </c:pt>
                <c:pt idx="25">
                  <c:v>8.7000000000000001E-4</c:v>
                </c:pt>
                <c:pt idx="26">
                  <c:v>8.9999999999999998E-4</c:v>
                </c:pt>
                <c:pt idx="27">
                  <c:v>9.3999999999999997E-4</c:v>
                </c:pt>
                <c:pt idx="28">
                  <c:v>9.5E-4</c:v>
                </c:pt>
                <c:pt idx="29">
                  <c:v>1.01E-3</c:v>
                </c:pt>
                <c:pt idx="30">
                  <c:v>1.0300000000000001E-3</c:v>
                </c:pt>
                <c:pt idx="31">
                  <c:v>1.0700000000000002E-3</c:v>
                </c:pt>
                <c:pt idx="32">
                  <c:v>1.09E-3</c:v>
                </c:pt>
                <c:pt idx="33">
                  <c:v>1.1200000000000001E-3</c:v>
                </c:pt>
                <c:pt idx="34">
                  <c:v>1.1800000000000001E-3</c:v>
                </c:pt>
                <c:pt idx="35">
                  <c:v>1.2100000000000001E-3</c:v>
                </c:pt>
                <c:pt idx="36">
                  <c:v>1.2300000000000002E-3</c:v>
                </c:pt>
                <c:pt idx="37">
                  <c:v>1.2800000000000001E-3</c:v>
                </c:pt>
                <c:pt idx="38">
                  <c:v>1.3000000000000002E-3</c:v>
                </c:pt>
                <c:pt idx="39">
                  <c:v>1.34E-3</c:v>
                </c:pt>
                <c:pt idx="40">
                  <c:v>1.3700000000000001E-3</c:v>
                </c:pt>
                <c:pt idx="41">
                  <c:v>1.3800000000000002E-3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1.4700000000000002E-3</c:v>
                </c:pt>
                <c:pt idx="45">
                  <c:v>1.5100000000000001E-3</c:v>
                </c:pt>
                <c:pt idx="46">
                  <c:v>1.5600000000000002E-3</c:v>
                </c:pt>
                <c:pt idx="47">
                  <c:v>1.5900000000000001E-3</c:v>
                </c:pt>
                <c:pt idx="48">
                  <c:v>1.6400000000000002E-3</c:v>
                </c:pt>
                <c:pt idx="49">
                  <c:v>1.67E-3</c:v>
                </c:pt>
                <c:pt idx="50">
                  <c:v>1.7000000000000001E-3</c:v>
                </c:pt>
                <c:pt idx="51">
                  <c:v>1.7300000000000002E-3</c:v>
                </c:pt>
                <c:pt idx="52">
                  <c:v>1.7800000000000001E-3</c:v>
                </c:pt>
                <c:pt idx="53">
                  <c:v>1.8100000000000002E-3</c:v>
                </c:pt>
                <c:pt idx="54">
                  <c:v>1.83E-3</c:v>
                </c:pt>
                <c:pt idx="55">
                  <c:v>1.8900000000000002E-3</c:v>
                </c:pt>
                <c:pt idx="56">
                  <c:v>1.91E-3</c:v>
                </c:pt>
                <c:pt idx="57">
                  <c:v>1.9500000000000001E-3</c:v>
                </c:pt>
                <c:pt idx="58">
                  <c:v>1.9599999999999999E-3</c:v>
                </c:pt>
                <c:pt idx="59">
                  <c:v>2.0200000000000001E-3</c:v>
                </c:pt>
                <c:pt idx="60">
                  <c:v>2.0600000000000002E-3</c:v>
                </c:pt>
                <c:pt idx="61">
                  <c:v>2.0700000000000002E-3</c:v>
                </c:pt>
                <c:pt idx="62">
                  <c:v>2.1099999999999999E-3</c:v>
                </c:pt>
                <c:pt idx="63">
                  <c:v>2.15E-3</c:v>
                </c:pt>
                <c:pt idx="64">
                  <c:v>2.1700000000000001E-3</c:v>
                </c:pt>
                <c:pt idx="65">
                  <c:v>2.2100000000000002E-3</c:v>
                </c:pt>
                <c:pt idx="66">
                  <c:v>2.2400000000000002E-3</c:v>
                </c:pt>
                <c:pt idx="67">
                  <c:v>2.3E-3</c:v>
                </c:pt>
                <c:pt idx="68">
                  <c:v>2.31E-3</c:v>
                </c:pt>
                <c:pt idx="69">
                  <c:v>2.3500000000000001E-3</c:v>
                </c:pt>
                <c:pt idx="70">
                  <c:v>2.4000000000000002E-3</c:v>
                </c:pt>
                <c:pt idx="71">
                  <c:v>2.4599999999999999E-3</c:v>
                </c:pt>
                <c:pt idx="72">
                  <c:v>2.47E-3</c:v>
                </c:pt>
                <c:pt idx="73">
                  <c:v>2.49E-3</c:v>
                </c:pt>
                <c:pt idx="74">
                  <c:v>2.5500000000000002E-3</c:v>
                </c:pt>
                <c:pt idx="75">
                  <c:v>2.5700000000000002E-3</c:v>
                </c:pt>
                <c:pt idx="76">
                  <c:v>2.5900000000000003E-3</c:v>
                </c:pt>
                <c:pt idx="77">
                  <c:v>2.63E-3</c:v>
                </c:pt>
                <c:pt idx="78">
                  <c:v>2.65E-3</c:v>
                </c:pt>
                <c:pt idx="79">
                  <c:v>2.6800000000000001E-3</c:v>
                </c:pt>
                <c:pt idx="80">
                  <c:v>2.7200000000000002E-3</c:v>
                </c:pt>
                <c:pt idx="81">
                  <c:v>2.7600000000000003E-3</c:v>
                </c:pt>
                <c:pt idx="82">
                  <c:v>2.8E-3</c:v>
                </c:pt>
                <c:pt idx="83">
                  <c:v>2.81E-3</c:v>
                </c:pt>
                <c:pt idx="84">
                  <c:v>2.8500000000000001E-3</c:v>
                </c:pt>
                <c:pt idx="85">
                  <c:v>2.8900000000000002E-3</c:v>
                </c:pt>
                <c:pt idx="86">
                  <c:v>2.9000000000000002E-3</c:v>
                </c:pt>
                <c:pt idx="87">
                  <c:v>2.9300000000000003E-3</c:v>
                </c:pt>
                <c:pt idx="88">
                  <c:v>2.97E-3</c:v>
                </c:pt>
                <c:pt idx="89">
                  <c:v>3.0000000000000001E-3</c:v>
                </c:pt>
                <c:pt idx="90">
                  <c:v>3.0600000000000002E-3</c:v>
                </c:pt>
                <c:pt idx="91">
                  <c:v>3.0900000000000003E-3</c:v>
                </c:pt>
                <c:pt idx="92">
                  <c:v>3.1199999999999999E-3</c:v>
                </c:pt>
                <c:pt idx="93">
                  <c:v>3.14E-3</c:v>
                </c:pt>
                <c:pt idx="94">
                  <c:v>3.1800000000000001E-3</c:v>
                </c:pt>
                <c:pt idx="95">
                  <c:v>3.2400000000000003E-3</c:v>
                </c:pt>
                <c:pt idx="96">
                  <c:v>3.2600000000000003E-3</c:v>
                </c:pt>
                <c:pt idx="97">
                  <c:v>3.32E-3</c:v>
                </c:pt>
                <c:pt idx="98">
                  <c:v>3.3300000000000001E-3</c:v>
                </c:pt>
                <c:pt idx="99">
                  <c:v>3.3400000000000001E-3</c:v>
                </c:pt>
                <c:pt idx="100">
                  <c:v>3.3800000000000002E-3</c:v>
                </c:pt>
                <c:pt idx="101">
                  <c:v>3.4100000000000003E-3</c:v>
                </c:pt>
                <c:pt idx="102">
                  <c:v>3.4399999999999999E-3</c:v>
                </c:pt>
                <c:pt idx="103">
                  <c:v>3.47E-3</c:v>
                </c:pt>
                <c:pt idx="104">
                  <c:v>3.49E-3</c:v>
                </c:pt>
                <c:pt idx="105">
                  <c:v>3.5200000000000001E-3</c:v>
                </c:pt>
                <c:pt idx="106">
                  <c:v>3.5600000000000002E-3</c:v>
                </c:pt>
                <c:pt idx="107">
                  <c:v>3.5900000000000003E-3</c:v>
                </c:pt>
                <c:pt idx="108">
                  <c:v>3.65E-3</c:v>
                </c:pt>
                <c:pt idx="109">
                  <c:v>3.6600000000000001E-3</c:v>
                </c:pt>
                <c:pt idx="110">
                  <c:v>3.7100000000000002E-3</c:v>
                </c:pt>
                <c:pt idx="111">
                  <c:v>3.7500000000000003E-3</c:v>
                </c:pt>
                <c:pt idx="112">
                  <c:v>3.82E-3</c:v>
                </c:pt>
                <c:pt idx="113">
                  <c:v>3.8400000000000001E-3</c:v>
                </c:pt>
                <c:pt idx="114">
                  <c:v>3.8800000000000002E-3</c:v>
                </c:pt>
                <c:pt idx="115">
                  <c:v>3.9100000000000003E-3</c:v>
                </c:pt>
                <c:pt idx="116">
                  <c:v>3.9299999999999995E-3</c:v>
                </c:pt>
                <c:pt idx="117">
                  <c:v>3.9900000000000005E-3</c:v>
                </c:pt>
                <c:pt idx="118">
                  <c:v>4.0000000000000001E-3</c:v>
                </c:pt>
                <c:pt idx="119">
                  <c:v>4.0400000000000002E-3</c:v>
                </c:pt>
                <c:pt idx="120">
                  <c:v>4.0699999999999998E-3</c:v>
                </c:pt>
                <c:pt idx="121">
                  <c:v>4.1000000000000003E-3</c:v>
                </c:pt>
                <c:pt idx="122">
                  <c:v>4.1400000000000005E-3</c:v>
                </c:pt>
                <c:pt idx="123">
                  <c:v>4.1900000000000001E-3</c:v>
                </c:pt>
                <c:pt idx="124">
                  <c:v>4.2100000000000002E-3</c:v>
                </c:pt>
                <c:pt idx="125">
                  <c:v>4.2300000000000003E-3</c:v>
                </c:pt>
                <c:pt idx="126">
                  <c:v>4.2700000000000004E-3</c:v>
                </c:pt>
                <c:pt idx="127">
                  <c:v>4.3E-3</c:v>
                </c:pt>
                <c:pt idx="128">
                  <c:v>4.3400000000000001E-3</c:v>
                </c:pt>
                <c:pt idx="129">
                  <c:v>4.3699999999999998E-3</c:v>
                </c:pt>
                <c:pt idx="130">
                  <c:v>4.4200000000000003E-3</c:v>
                </c:pt>
                <c:pt idx="131">
                  <c:v>4.4200000000000003E-3</c:v>
                </c:pt>
                <c:pt idx="132">
                  <c:v>4.4600000000000004E-3</c:v>
                </c:pt>
                <c:pt idx="133">
                  <c:v>4.5000000000000005E-3</c:v>
                </c:pt>
                <c:pt idx="134">
                  <c:v>4.5300000000000002E-3</c:v>
                </c:pt>
                <c:pt idx="135">
                  <c:v>4.5700000000000003E-3</c:v>
                </c:pt>
                <c:pt idx="136">
                  <c:v>4.5999999999999999E-3</c:v>
                </c:pt>
                <c:pt idx="137">
                  <c:v>4.64E-3</c:v>
                </c:pt>
                <c:pt idx="138">
                  <c:v>4.6699999999999997E-3</c:v>
                </c:pt>
                <c:pt idx="139">
                  <c:v>4.7200000000000002E-3</c:v>
                </c:pt>
                <c:pt idx="140">
                  <c:v>4.7200000000000002E-3</c:v>
                </c:pt>
                <c:pt idx="141">
                  <c:v>4.7699999999999999E-3</c:v>
                </c:pt>
                <c:pt idx="142">
                  <c:v>4.79E-3</c:v>
                </c:pt>
                <c:pt idx="143">
                  <c:v>4.8200000000000005E-3</c:v>
                </c:pt>
                <c:pt idx="144">
                  <c:v>4.8599999999999997E-3</c:v>
                </c:pt>
                <c:pt idx="145">
                  <c:v>4.8999999999999998E-3</c:v>
                </c:pt>
                <c:pt idx="146">
                  <c:v>4.9199999999999999E-3</c:v>
                </c:pt>
                <c:pt idx="147">
                  <c:v>4.9500000000000004E-3</c:v>
                </c:pt>
                <c:pt idx="148">
                  <c:v>4.9900000000000005E-3</c:v>
                </c:pt>
                <c:pt idx="149">
                  <c:v>5.0000000000000001E-3</c:v>
                </c:pt>
                <c:pt idx="150">
                  <c:v>5.0499999999999998E-3</c:v>
                </c:pt>
                <c:pt idx="151">
                  <c:v>5.0699999999999999E-3</c:v>
                </c:pt>
                <c:pt idx="152">
                  <c:v>5.1200000000000004E-3</c:v>
                </c:pt>
                <c:pt idx="153">
                  <c:v>5.1500000000000001E-3</c:v>
                </c:pt>
                <c:pt idx="154">
                  <c:v>5.1600000000000005E-3</c:v>
                </c:pt>
                <c:pt idx="155">
                  <c:v>5.1900000000000002E-3</c:v>
                </c:pt>
                <c:pt idx="156">
                  <c:v>5.2399999999999999E-3</c:v>
                </c:pt>
                <c:pt idx="157">
                  <c:v>5.28E-3</c:v>
                </c:pt>
                <c:pt idx="158">
                  <c:v>5.3200000000000001E-3</c:v>
                </c:pt>
                <c:pt idx="159">
                  <c:v>5.3499999999999997E-3</c:v>
                </c:pt>
                <c:pt idx="160">
                  <c:v>5.3699999999999998E-3</c:v>
                </c:pt>
                <c:pt idx="161">
                  <c:v>5.4000000000000003E-3</c:v>
                </c:pt>
                <c:pt idx="162">
                  <c:v>5.45E-3</c:v>
                </c:pt>
                <c:pt idx="163">
                  <c:v>5.47E-3</c:v>
                </c:pt>
                <c:pt idx="164">
                  <c:v>5.4999999999999997E-3</c:v>
                </c:pt>
                <c:pt idx="165">
                  <c:v>5.5399999999999998E-3</c:v>
                </c:pt>
                <c:pt idx="166">
                  <c:v>5.5599999999999998E-3</c:v>
                </c:pt>
                <c:pt idx="167">
                  <c:v>5.6100000000000004E-3</c:v>
                </c:pt>
                <c:pt idx="168">
                  <c:v>5.6300000000000005E-3</c:v>
                </c:pt>
                <c:pt idx="169">
                  <c:v>5.6800000000000002E-3</c:v>
                </c:pt>
                <c:pt idx="170">
                  <c:v>5.7000000000000002E-3</c:v>
                </c:pt>
                <c:pt idx="171">
                  <c:v>5.7299999999999999E-3</c:v>
                </c:pt>
                <c:pt idx="172">
                  <c:v>5.77E-3</c:v>
                </c:pt>
                <c:pt idx="173">
                  <c:v>5.8000000000000005E-3</c:v>
                </c:pt>
                <c:pt idx="174">
                  <c:v>5.8399999999999997E-3</c:v>
                </c:pt>
                <c:pt idx="175">
                  <c:v>5.8500000000000002E-3</c:v>
                </c:pt>
                <c:pt idx="176">
                  <c:v>5.8999999999999999E-3</c:v>
                </c:pt>
                <c:pt idx="177">
                  <c:v>5.94E-3</c:v>
                </c:pt>
                <c:pt idx="178">
                  <c:v>5.9700000000000005E-3</c:v>
                </c:pt>
                <c:pt idx="179">
                  <c:v>6.0099999999999997E-3</c:v>
                </c:pt>
                <c:pt idx="180">
                  <c:v>6.0499999999999998E-3</c:v>
                </c:pt>
                <c:pt idx="181">
                  <c:v>6.0800000000000003E-3</c:v>
                </c:pt>
                <c:pt idx="182">
                  <c:v>6.11E-3</c:v>
                </c:pt>
                <c:pt idx="183">
                  <c:v>6.1400000000000005E-3</c:v>
                </c:pt>
                <c:pt idx="184">
                  <c:v>6.1700000000000001E-3</c:v>
                </c:pt>
                <c:pt idx="185">
                  <c:v>6.2300000000000003E-3</c:v>
                </c:pt>
                <c:pt idx="186">
                  <c:v>6.2399999999999999E-3</c:v>
                </c:pt>
                <c:pt idx="187">
                  <c:v>6.2700000000000004E-3</c:v>
                </c:pt>
                <c:pt idx="188">
                  <c:v>6.3E-3</c:v>
                </c:pt>
                <c:pt idx="189">
                  <c:v>6.3400000000000001E-3</c:v>
                </c:pt>
                <c:pt idx="190">
                  <c:v>6.3699999999999998E-3</c:v>
                </c:pt>
                <c:pt idx="191">
                  <c:v>6.4000000000000003E-3</c:v>
                </c:pt>
                <c:pt idx="192">
                  <c:v>6.45E-3</c:v>
                </c:pt>
                <c:pt idx="193">
                  <c:v>6.4999999999999997E-3</c:v>
                </c:pt>
                <c:pt idx="194">
                  <c:v>6.5300000000000002E-3</c:v>
                </c:pt>
                <c:pt idx="195">
                  <c:v>6.5599999999999999E-3</c:v>
                </c:pt>
                <c:pt idx="196">
                  <c:v>6.5900000000000004E-3</c:v>
                </c:pt>
                <c:pt idx="197">
                  <c:v>6.6400000000000001E-3</c:v>
                </c:pt>
                <c:pt idx="198">
                  <c:v>6.6600000000000001E-3</c:v>
                </c:pt>
                <c:pt idx="199">
                  <c:v>6.7200000000000003E-3</c:v>
                </c:pt>
                <c:pt idx="200">
                  <c:v>6.7299999999999999E-3</c:v>
                </c:pt>
                <c:pt idx="201">
                  <c:v>6.7800000000000004E-3</c:v>
                </c:pt>
                <c:pt idx="202">
                  <c:v>6.8199999999999997E-3</c:v>
                </c:pt>
                <c:pt idx="203">
                  <c:v>6.8500000000000002E-3</c:v>
                </c:pt>
                <c:pt idx="204">
                  <c:v>6.8900000000000003E-3</c:v>
                </c:pt>
                <c:pt idx="205">
                  <c:v>6.9300000000000004E-3</c:v>
                </c:pt>
                <c:pt idx="206">
                  <c:v>6.96E-3</c:v>
                </c:pt>
                <c:pt idx="207">
                  <c:v>6.9899999999999997E-3</c:v>
                </c:pt>
                <c:pt idx="208">
                  <c:v>7.0099999999999997E-3</c:v>
                </c:pt>
                <c:pt idx="209">
                  <c:v>7.0600000000000003E-3</c:v>
                </c:pt>
                <c:pt idx="210">
                  <c:v>7.1000000000000004E-3</c:v>
                </c:pt>
                <c:pt idx="211">
                  <c:v>7.1200000000000005E-3</c:v>
                </c:pt>
                <c:pt idx="212">
                  <c:v>7.1500000000000001E-3</c:v>
                </c:pt>
                <c:pt idx="213">
                  <c:v>7.1999999999999998E-3</c:v>
                </c:pt>
                <c:pt idx="214">
                  <c:v>7.2199999999999999E-3</c:v>
                </c:pt>
                <c:pt idx="215">
                  <c:v>7.2500000000000004E-3</c:v>
                </c:pt>
                <c:pt idx="216">
                  <c:v>7.3100000000000005E-3</c:v>
                </c:pt>
                <c:pt idx="217">
                  <c:v>7.3299999999999997E-3</c:v>
                </c:pt>
                <c:pt idx="218">
                  <c:v>7.3499999999999998E-3</c:v>
                </c:pt>
                <c:pt idx="219">
                  <c:v>7.3899999999999999E-3</c:v>
                </c:pt>
                <c:pt idx="220">
                  <c:v>7.43E-3</c:v>
                </c:pt>
                <c:pt idx="221">
                  <c:v>7.4400000000000004E-3</c:v>
                </c:pt>
                <c:pt idx="222">
                  <c:v>7.4900000000000001E-3</c:v>
                </c:pt>
                <c:pt idx="223">
                  <c:v>7.5300000000000002E-3</c:v>
                </c:pt>
                <c:pt idx="224">
                  <c:v>7.5599999999999999E-3</c:v>
                </c:pt>
                <c:pt idx="225">
                  <c:v>7.5900000000000004E-3</c:v>
                </c:pt>
                <c:pt idx="226">
                  <c:v>7.62E-3</c:v>
                </c:pt>
                <c:pt idx="227">
                  <c:v>7.62E-3</c:v>
                </c:pt>
                <c:pt idx="228">
                  <c:v>7.6600000000000001E-3</c:v>
                </c:pt>
                <c:pt idx="229">
                  <c:v>7.7099999999999998E-3</c:v>
                </c:pt>
                <c:pt idx="230">
                  <c:v>7.77E-3</c:v>
                </c:pt>
                <c:pt idx="231">
                  <c:v>7.7800000000000005E-3</c:v>
                </c:pt>
                <c:pt idx="232">
                  <c:v>7.8199999999999988E-3</c:v>
                </c:pt>
                <c:pt idx="233">
                  <c:v>7.8499999999999993E-3</c:v>
                </c:pt>
                <c:pt idx="234">
                  <c:v>7.9000000000000008E-3</c:v>
                </c:pt>
                <c:pt idx="235">
                  <c:v>7.92E-3</c:v>
                </c:pt>
                <c:pt idx="236">
                  <c:v>7.9500000000000005E-3</c:v>
                </c:pt>
                <c:pt idx="237">
                  <c:v>7.9799999999999992E-3</c:v>
                </c:pt>
                <c:pt idx="238">
                  <c:v>8.0199999999999994E-3</c:v>
                </c:pt>
                <c:pt idx="239">
                  <c:v>8.0400000000000003E-3</c:v>
                </c:pt>
                <c:pt idx="240">
                  <c:v>8.0800000000000004E-3</c:v>
                </c:pt>
                <c:pt idx="241">
                  <c:v>8.1100000000000009E-3</c:v>
                </c:pt>
                <c:pt idx="242">
                  <c:v>8.1499999999999993E-3</c:v>
                </c:pt>
                <c:pt idx="243">
                  <c:v>8.1799999999999998E-3</c:v>
                </c:pt>
                <c:pt idx="244">
                  <c:v>8.2299999999999995E-3</c:v>
                </c:pt>
                <c:pt idx="245">
                  <c:v>8.2500000000000004E-3</c:v>
                </c:pt>
                <c:pt idx="246">
                  <c:v>8.3000000000000001E-3</c:v>
                </c:pt>
                <c:pt idx="247">
                  <c:v>8.3400000000000002E-3</c:v>
                </c:pt>
                <c:pt idx="248">
                  <c:v>8.3599999999999994E-3</c:v>
                </c:pt>
                <c:pt idx="249">
                  <c:v>8.3700000000000007E-3</c:v>
                </c:pt>
                <c:pt idx="250">
                  <c:v>8.3999999999999995E-3</c:v>
                </c:pt>
                <c:pt idx="251">
                  <c:v>8.4500000000000009E-3</c:v>
                </c:pt>
                <c:pt idx="252">
                  <c:v>8.4799999999999997E-3</c:v>
                </c:pt>
                <c:pt idx="253">
                  <c:v>8.5299999999999994E-3</c:v>
                </c:pt>
                <c:pt idx="254">
                  <c:v>8.5800000000000008E-3</c:v>
                </c:pt>
                <c:pt idx="255">
                  <c:v>8.6E-3</c:v>
                </c:pt>
                <c:pt idx="256">
                  <c:v>8.6400000000000001E-3</c:v>
                </c:pt>
                <c:pt idx="257">
                  <c:v>8.6499999999999997E-3</c:v>
                </c:pt>
                <c:pt idx="258">
                  <c:v>8.6800000000000002E-3</c:v>
                </c:pt>
                <c:pt idx="259">
                  <c:v>8.7200000000000003E-3</c:v>
                </c:pt>
                <c:pt idx="260">
                  <c:v>8.7500000000000008E-3</c:v>
                </c:pt>
                <c:pt idx="261">
                  <c:v>8.7799999999999996E-3</c:v>
                </c:pt>
                <c:pt idx="262">
                  <c:v>8.8100000000000001E-3</c:v>
                </c:pt>
                <c:pt idx="263">
                  <c:v>8.8500000000000002E-3</c:v>
                </c:pt>
                <c:pt idx="264">
                  <c:v>8.8800000000000007E-3</c:v>
                </c:pt>
                <c:pt idx="265">
                  <c:v>8.9099999999999995E-3</c:v>
                </c:pt>
                <c:pt idx="266">
                  <c:v>8.9499999999999996E-3</c:v>
                </c:pt>
                <c:pt idx="267">
                  <c:v>8.9899999999999997E-3</c:v>
                </c:pt>
                <c:pt idx="268">
                  <c:v>9.0399999999999994E-3</c:v>
                </c:pt>
                <c:pt idx="269">
                  <c:v>9.0399999999999994E-3</c:v>
                </c:pt>
                <c:pt idx="270">
                  <c:v>9.0799999999999995E-3</c:v>
                </c:pt>
                <c:pt idx="271">
                  <c:v>9.11E-3</c:v>
                </c:pt>
                <c:pt idx="272">
                  <c:v>9.1199999999999996E-3</c:v>
                </c:pt>
                <c:pt idx="273">
                  <c:v>9.1800000000000007E-3</c:v>
                </c:pt>
                <c:pt idx="274">
                  <c:v>9.1900000000000003E-3</c:v>
                </c:pt>
                <c:pt idx="275">
                  <c:v>9.2399999999999999E-3</c:v>
                </c:pt>
                <c:pt idx="276">
                  <c:v>9.2700000000000005E-3</c:v>
                </c:pt>
                <c:pt idx="277">
                  <c:v>9.3200000000000002E-3</c:v>
                </c:pt>
                <c:pt idx="278">
                  <c:v>9.3500000000000007E-3</c:v>
                </c:pt>
                <c:pt idx="279">
                  <c:v>9.3699999999999999E-3</c:v>
                </c:pt>
                <c:pt idx="280">
                  <c:v>9.4300000000000009E-3</c:v>
                </c:pt>
                <c:pt idx="281">
                  <c:v>9.4500000000000001E-3</c:v>
                </c:pt>
                <c:pt idx="282">
                  <c:v>9.4900000000000002E-3</c:v>
                </c:pt>
                <c:pt idx="283">
                  <c:v>9.4999999999999998E-3</c:v>
                </c:pt>
                <c:pt idx="284">
                  <c:v>9.5300000000000003E-3</c:v>
                </c:pt>
                <c:pt idx="285">
                  <c:v>9.5899999999999996E-3</c:v>
                </c:pt>
                <c:pt idx="286">
                  <c:v>9.6299999999999997E-3</c:v>
                </c:pt>
                <c:pt idx="287">
                  <c:v>9.6500000000000006E-3</c:v>
                </c:pt>
                <c:pt idx="288">
                  <c:v>9.6799999999999994E-3</c:v>
                </c:pt>
                <c:pt idx="289">
                  <c:v>9.7099999999999999E-3</c:v>
                </c:pt>
                <c:pt idx="290">
                  <c:v>9.75E-3</c:v>
                </c:pt>
                <c:pt idx="291">
                  <c:v>9.7700000000000009E-3</c:v>
                </c:pt>
                <c:pt idx="292">
                  <c:v>9.7900000000000001E-3</c:v>
                </c:pt>
                <c:pt idx="293">
                  <c:v>9.8300000000000002E-3</c:v>
                </c:pt>
                <c:pt idx="294">
                  <c:v>9.8799999999999999E-3</c:v>
                </c:pt>
                <c:pt idx="295">
                  <c:v>9.92E-3</c:v>
                </c:pt>
                <c:pt idx="296">
                  <c:v>9.9600000000000001E-3</c:v>
                </c:pt>
                <c:pt idx="297">
                  <c:v>9.9699999999999997E-3</c:v>
                </c:pt>
                <c:pt idx="298">
                  <c:v>9.9900000000000006E-3</c:v>
                </c:pt>
                <c:pt idx="299">
                  <c:v>1.0019999999999999E-2</c:v>
                </c:pt>
                <c:pt idx="300">
                  <c:v>1.008E-2</c:v>
                </c:pt>
                <c:pt idx="301">
                  <c:v>1.0120000000000001E-2</c:v>
                </c:pt>
                <c:pt idx="302">
                  <c:v>1.0160000000000001E-2</c:v>
                </c:pt>
                <c:pt idx="303">
                  <c:v>1.0200000000000001E-2</c:v>
                </c:pt>
                <c:pt idx="304">
                  <c:v>1.023E-2</c:v>
                </c:pt>
                <c:pt idx="305">
                  <c:v>1.026E-2</c:v>
                </c:pt>
                <c:pt idx="306">
                  <c:v>1.0280000000000001E-2</c:v>
                </c:pt>
                <c:pt idx="307">
                  <c:v>1.0330000000000001E-2</c:v>
                </c:pt>
                <c:pt idx="308">
                  <c:v>1.0359999999999999E-2</c:v>
                </c:pt>
                <c:pt idx="309">
                  <c:v>1.0410000000000001E-2</c:v>
                </c:pt>
                <c:pt idx="310">
                  <c:v>1.043E-2</c:v>
                </c:pt>
                <c:pt idx="311">
                  <c:v>1.0450000000000001E-2</c:v>
                </c:pt>
                <c:pt idx="312">
                  <c:v>1.0500000000000001E-2</c:v>
                </c:pt>
                <c:pt idx="313">
                  <c:v>1.0540000000000001E-2</c:v>
                </c:pt>
                <c:pt idx="314">
                  <c:v>1.056E-2</c:v>
                </c:pt>
                <c:pt idx="315">
                  <c:v>1.06E-2</c:v>
                </c:pt>
                <c:pt idx="316">
                  <c:v>1.064E-2</c:v>
                </c:pt>
                <c:pt idx="317">
                  <c:v>1.064E-2</c:v>
                </c:pt>
                <c:pt idx="318">
                  <c:v>1.069E-2</c:v>
                </c:pt>
                <c:pt idx="319">
                  <c:v>1.073E-2</c:v>
                </c:pt>
                <c:pt idx="320">
                  <c:v>1.076E-2</c:v>
                </c:pt>
                <c:pt idx="321">
                  <c:v>1.081E-2</c:v>
                </c:pt>
                <c:pt idx="322">
                  <c:v>1.0829999999999999E-2</c:v>
                </c:pt>
                <c:pt idx="323">
                  <c:v>1.0829999999999999E-2</c:v>
                </c:pt>
                <c:pt idx="324">
                  <c:v>1.0869999999999999E-2</c:v>
                </c:pt>
                <c:pt idx="325">
                  <c:v>1.089E-2</c:v>
                </c:pt>
                <c:pt idx="326">
                  <c:v>1.095E-2</c:v>
                </c:pt>
                <c:pt idx="327">
                  <c:v>1.0970000000000001E-2</c:v>
                </c:pt>
                <c:pt idx="328">
                  <c:v>1.1010000000000001E-2</c:v>
                </c:pt>
                <c:pt idx="329">
                  <c:v>1.1050000000000001E-2</c:v>
                </c:pt>
                <c:pt idx="330">
                  <c:v>1.106E-2</c:v>
                </c:pt>
                <c:pt idx="331">
                  <c:v>1.1129999999999999E-2</c:v>
                </c:pt>
                <c:pt idx="332">
                  <c:v>1.116E-2</c:v>
                </c:pt>
                <c:pt idx="333">
                  <c:v>1.12E-2</c:v>
                </c:pt>
                <c:pt idx="334">
                  <c:v>1.125E-2</c:v>
                </c:pt>
                <c:pt idx="335">
                  <c:v>1.1270000000000001E-2</c:v>
                </c:pt>
                <c:pt idx="336">
                  <c:v>1.132E-2</c:v>
                </c:pt>
                <c:pt idx="337">
                  <c:v>1.1339999999999999E-2</c:v>
                </c:pt>
                <c:pt idx="338">
                  <c:v>1.136E-2</c:v>
                </c:pt>
                <c:pt idx="339">
                  <c:v>1.142E-2</c:v>
                </c:pt>
                <c:pt idx="340">
                  <c:v>1.146E-2</c:v>
                </c:pt>
                <c:pt idx="341">
                  <c:v>1.1480000000000001E-2</c:v>
                </c:pt>
                <c:pt idx="342">
                  <c:v>1.149E-2</c:v>
                </c:pt>
                <c:pt idx="343">
                  <c:v>1.154E-2</c:v>
                </c:pt>
                <c:pt idx="344">
                  <c:v>1.1560000000000001E-2</c:v>
                </c:pt>
                <c:pt idx="345">
                  <c:v>1.158E-2</c:v>
                </c:pt>
                <c:pt idx="346">
                  <c:v>1.162E-2</c:v>
                </c:pt>
                <c:pt idx="347">
                  <c:v>1.166E-2</c:v>
                </c:pt>
                <c:pt idx="348">
                  <c:v>1.1690000000000001E-2</c:v>
                </c:pt>
                <c:pt idx="349">
                  <c:v>1.172E-2</c:v>
                </c:pt>
                <c:pt idx="350">
                  <c:v>1.176E-2</c:v>
                </c:pt>
                <c:pt idx="351">
                  <c:v>1.1770000000000001E-2</c:v>
                </c:pt>
                <c:pt idx="352">
                  <c:v>1.1820000000000001E-2</c:v>
                </c:pt>
                <c:pt idx="353">
                  <c:v>1.1849999999999999E-2</c:v>
                </c:pt>
                <c:pt idx="354">
                  <c:v>1.187E-2</c:v>
                </c:pt>
                <c:pt idx="355">
                  <c:v>1.192E-2</c:v>
                </c:pt>
                <c:pt idx="356">
                  <c:v>1.1950000000000001E-2</c:v>
                </c:pt>
                <c:pt idx="357">
                  <c:v>1.2E-2</c:v>
                </c:pt>
                <c:pt idx="358">
                  <c:v>1.201E-2</c:v>
                </c:pt>
                <c:pt idx="359">
                  <c:v>1.206E-2</c:v>
                </c:pt>
                <c:pt idx="360">
                  <c:v>1.2070000000000001E-2</c:v>
                </c:pt>
                <c:pt idx="361">
                  <c:v>1.2110000000000001E-2</c:v>
                </c:pt>
                <c:pt idx="362">
                  <c:v>1.2149999999999999E-2</c:v>
                </c:pt>
                <c:pt idx="363">
                  <c:v>1.2160000000000001E-2</c:v>
                </c:pt>
                <c:pt idx="364">
                  <c:v>1.2200000000000001E-2</c:v>
                </c:pt>
                <c:pt idx="365">
                  <c:v>1.226E-2</c:v>
                </c:pt>
                <c:pt idx="366">
                  <c:v>1.2279999999999999E-2</c:v>
                </c:pt>
                <c:pt idx="367">
                  <c:v>1.23E-2</c:v>
                </c:pt>
                <c:pt idx="368">
                  <c:v>1.231E-2</c:v>
                </c:pt>
                <c:pt idx="369">
                  <c:v>1.238E-2</c:v>
                </c:pt>
                <c:pt idx="370">
                  <c:v>1.243E-2</c:v>
                </c:pt>
                <c:pt idx="371">
                  <c:v>1.248E-2</c:v>
                </c:pt>
                <c:pt idx="372">
                  <c:v>1.2500000000000001E-2</c:v>
                </c:pt>
                <c:pt idx="373">
                  <c:v>1.251E-2</c:v>
                </c:pt>
                <c:pt idx="374">
                  <c:v>1.256E-2</c:v>
                </c:pt>
                <c:pt idx="375">
                  <c:v>1.259E-2</c:v>
                </c:pt>
                <c:pt idx="376">
                  <c:v>1.2619999999999999E-2</c:v>
                </c:pt>
                <c:pt idx="377">
                  <c:v>1.2659999999999999E-2</c:v>
                </c:pt>
                <c:pt idx="378">
                  <c:v>1.2699999999999999E-2</c:v>
                </c:pt>
                <c:pt idx="379">
                  <c:v>1.273E-2</c:v>
                </c:pt>
                <c:pt idx="380">
                  <c:v>1.2750000000000001E-2</c:v>
                </c:pt>
                <c:pt idx="381">
                  <c:v>1.2800000000000001E-2</c:v>
                </c:pt>
                <c:pt idx="382">
                  <c:v>1.282E-2</c:v>
                </c:pt>
                <c:pt idx="383">
                  <c:v>1.286E-2</c:v>
                </c:pt>
                <c:pt idx="384">
                  <c:v>1.291E-2</c:v>
                </c:pt>
                <c:pt idx="385">
                  <c:v>1.294E-2</c:v>
                </c:pt>
                <c:pt idx="386">
                  <c:v>1.2959999999999999E-2</c:v>
                </c:pt>
                <c:pt idx="387">
                  <c:v>1.3010000000000001E-2</c:v>
                </c:pt>
                <c:pt idx="388">
                  <c:v>1.303E-2</c:v>
                </c:pt>
                <c:pt idx="389">
                  <c:v>1.3050000000000001E-2</c:v>
                </c:pt>
                <c:pt idx="390">
                  <c:v>1.308E-2</c:v>
                </c:pt>
                <c:pt idx="391">
                  <c:v>1.311E-2</c:v>
                </c:pt>
                <c:pt idx="392">
                  <c:v>1.3169999999999999E-2</c:v>
                </c:pt>
                <c:pt idx="393">
                  <c:v>1.321E-2</c:v>
                </c:pt>
                <c:pt idx="394">
                  <c:v>1.324E-2</c:v>
                </c:pt>
                <c:pt idx="395">
                  <c:v>1.323E-2</c:v>
                </c:pt>
                <c:pt idx="396">
                  <c:v>1.3299999999999999E-2</c:v>
                </c:pt>
                <c:pt idx="397">
                  <c:v>1.332E-2</c:v>
                </c:pt>
                <c:pt idx="398">
                  <c:v>1.337E-2</c:v>
                </c:pt>
                <c:pt idx="399">
                  <c:v>1.337E-2</c:v>
                </c:pt>
                <c:pt idx="400">
                  <c:v>1.341E-2</c:v>
                </c:pt>
                <c:pt idx="401">
                  <c:v>1.3440000000000001E-2</c:v>
                </c:pt>
                <c:pt idx="402">
                  <c:v>1.3480000000000001E-2</c:v>
                </c:pt>
                <c:pt idx="403">
                  <c:v>1.3520000000000001E-2</c:v>
                </c:pt>
                <c:pt idx="404">
                  <c:v>1.3560000000000001E-2</c:v>
                </c:pt>
                <c:pt idx="405">
                  <c:v>1.357E-2</c:v>
                </c:pt>
                <c:pt idx="406">
                  <c:v>1.363E-2</c:v>
                </c:pt>
                <c:pt idx="407">
                  <c:v>1.363E-2</c:v>
                </c:pt>
                <c:pt idx="408">
                  <c:v>1.3690000000000001E-2</c:v>
                </c:pt>
                <c:pt idx="409">
                  <c:v>1.372E-2</c:v>
                </c:pt>
                <c:pt idx="410">
                  <c:v>1.374E-2</c:v>
                </c:pt>
                <c:pt idx="411">
                  <c:v>1.3769999999999999E-2</c:v>
                </c:pt>
                <c:pt idx="412">
                  <c:v>1.3809999999999999E-2</c:v>
                </c:pt>
                <c:pt idx="413">
                  <c:v>1.3849999999999999E-2</c:v>
                </c:pt>
                <c:pt idx="414">
                  <c:v>1.3900000000000001E-2</c:v>
                </c:pt>
                <c:pt idx="415">
                  <c:v>1.393E-2</c:v>
                </c:pt>
                <c:pt idx="416">
                  <c:v>1.397E-2</c:v>
                </c:pt>
                <c:pt idx="417">
                  <c:v>1.4E-2</c:v>
                </c:pt>
                <c:pt idx="418">
                  <c:v>1.4019999999999999E-2</c:v>
                </c:pt>
                <c:pt idx="419">
                  <c:v>1.4070000000000001E-2</c:v>
                </c:pt>
                <c:pt idx="420">
                  <c:v>1.4080000000000001E-2</c:v>
                </c:pt>
                <c:pt idx="421">
                  <c:v>1.4120000000000001E-2</c:v>
                </c:pt>
                <c:pt idx="422">
                  <c:v>1.4160000000000001E-2</c:v>
                </c:pt>
                <c:pt idx="423">
                  <c:v>1.418E-2</c:v>
                </c:pt>
                <c:pt idx="424">
                  <c:v>1.422E-2</c:v>
                </c:pt>
                <c:pt idx="425">
                  <c:v>1.4240000000000001E-2</c:v>
                </c:pt>
                <c:pt idx="426">
                  <c:v>1.427E-2</c:v>
                </c:pt>
                <c:pt idx="427">
                  <c:v>1.4330000000000001E-2</c:v>
                </c:pt>
                <c:pt idx="428">
                  <c:v>1.4370000000000001E-2</c:v>
                </c:pt>
                <c:pt idx="429">
                  <c:v>1.439E-2</c:v>
                </c:pt>
                <c:pt idx="430">
                  <c:v>1.443E-2</c:v>
                </c:pt>
                <c:pt idx="431">
                  <c:v>1.4449999999999999E-2</c:v>
                </c:pt>
                <c:pt idx="432">
                  <c:v>1.4500000000000001E-2</c:v>
                </c:pt>
                <c:pt idx="433">
                  <c:v>1.453E-2</c:v>
                </c:pt>
                <c:pt idx="434">
                  <c:v>1.455E-2</c:v>
                </c:pt>
                <c:pt idx="435">
                  <c:v>1.457E-2</c:v>
                </c:pt>
                <c:pt idx="436">
                  <c:v>1.46E-2</c:v>
                </c:pt>
                <c:pt idx="437">
                  <c:v>1.4670000000000001E-2</c:v>
                </c:pt>
                <c:pt idx="438">
                  <c:v>1.4670000000000001E-2</c:v>
                </c:pt>
                <c:pt idx="439">
                  <c:v>1.47E-2</c:v>
                </c:pt>
                <c:pt idx="440">
                  <c:v>1.474E-2</c:v>
                </c:pt>
                <c:pt idx="441">
                  <c:v>1.4800000000000001E-2</c:v>
                </c:pt>
                <c:pt idx="442">
                  <c:v>1.481E-2</c:v>
                </c:pt>
                <c:pt idx="443">
                  <c:v>1.485E-2</c:v>
                </c:pt>
                <c:pt idx="444">
                  <c:v>1.487E-2</c:v>
                </c:pt>
                <c:pt idx="445">
                  <c:v>1.4920000000000001E-2</c:v>
                </c:pt>
                <c:pt idx="446">
                  <c:v>1.494E-2</c:v>
                </c:pt>
                <c:pt idx="447">
                  <c:v>1.498E-2</c:v>
                </c:pt>
                <c:pt idx="448">
                  <c:v>1.4999999999999999E-2</c:v>
                </c:pt>
                <c:pt idx="449">
                  <c:v>1.504E-2</c:v>
                </c:pt>
                <c:pt idx="450">
                  <c:v>1.506E-2</c:v>
                </c:pt>
                <c:pt idx="451">
                  <c:v>1.508E-2</c:v>
                </c:pt>
                <c:pt idx="452">
                  <c:v>1.5129999999999999E-2</c:v>
                </c:pt>
                <c:pt idx="453">
                  <c:v>1.515E-2</c:v>
                </c:pt>
                <c:pt idx="454">
                  <c:v>1.5180000000000001E-2</c:v>
                </c:pt>
                <c:pt idx="455">
                  <c:v>1.521E-2</c:v>
                </c:pt>
                <c:pt idx="456">
                  <c:v>1.524E-2</c:v>
                </c:pt>
                <c:pt idx="457">
                  <c:v>1.5310000000000001E-2</c:v>
                </c:pt>
                <c:pt idx="458">
                  <c:v>1.533E-2</c:v>
                </c:pt>
                <c:pt idx="459">
                  <c:v>1.536E-2</c:v>
                </c:pt>
                <c:pt idx="460">
                  <c:v>1.54E-2</c:v>
                </c:pt>
                <c:pt idx="461">
                  <c:v>1.542E-2</c:v>
                </c:pt>
                <c:pt idx="462">
                  <c:v>1.546E-2</c:v>
                </c:pt>
                <c:pt idx="463">
                  <c:v>1.55E-2</c:v>
                </c:pt>
                <c:pt idx="464">
                  <c:v>1.554E-2</c:v>
                </c:pt>
                <c:pt idx="465">
                  <c:v>1.558E-2</c:v>
                </c:pt>
                <c:pt idx="466">
                  <c:v>1.562E-2</c:v>
                </c:pt>
                <c:pt idx="467">
                  <c:v>1.5629999999999998E-2</c:v>
                </c:pt>
                <c:pt idx="468">
                  <c:v>1.567E-2</c:v>
                </c:pt>
                <c:pt idx="469">
                  <c:v>1.5709999999999998E-2</c:v>
                </c:pt>
                <c:pt idx="470">
                  <c:v>1.5739999999999997E-2</c:v>
                </c:pt>
                <c:pt idx="471">
                  <c:v>1.5779999999999999E-2</c:v>
                </c:pt>
                <c:pt idx="472">
                  <c:v>1.5809999999999998E-2</c:v>
                </c:pt>
                <c:pt idx="473">
                  <c:v>1.585E-2</c:v>
                </c:pt>
                <c:pt idx="474">
                  <c:v>1.5879999999999998E-2</c:v>
                </c:pt>
                <c:pt idx="475">
                  <c:v>1.5899999999999997E-2</c:v>
                </c:pt>
                <c:pt idx="476">
                  <c:v>1.5959999999999998E-2</c:v>
                </c:pt>
                <c:pt idx="477">
                  <c:v>1.5959999999999998E-2</c:v>
                </c:pt>
                <c:pt idx="478">
                  <c:v>1.5999999999999997E-2</c:v>
                </c:pt>
                <c:pt idx="479">
                  <c:v>1.6049999999999998E-2</c:v>
                </c:pt>
                <c:pt idx="480">
                  <c:v>1.6059999999999998E-2</c:v>
                </c:pt>
                <c:pt idx="481">
                  <c:v>1.6139999999999998E-2</c:v>
                </c:pt>
                <c:pt idx="482">
                  <c:v>1.6139999999999998E-2</c:v>
                </c:pt>
                <c:pt idx="483">
                  <c:v>1.618E-2</c:v>
                </c:pt>
                <c:pt idx="484">
                  <c:v>1.6219999999999998E-2</c:v>
                </c:pt>
                <c:pt idx="485">
                  <c:v>1.6259999999999997E-2</c:v>
                </c:pt>
                <c:pt idx="486">
                  <c:v>1.6299999999999999E-2</c:v>
                </c:pt>
                <c:pt idx="487">
                  <c:v>1.6329999999999997E-2</c:v>
                </c:pt>
                <c:pt idx="488">
                  <c:v>1.636E-2</c:v>
                </c:pt>
                <c:pt idx="489">
                  <c:v>1.6379999999999999E-2</c:v>
                </c:pt>
                <c:pt idx="490">
                  <c:v>1.6419999999999997E-2</c:v>
                </c:pt>
                <c:pt idx="491">
                  <c:v>1.6449999999999999E-2</c:v>
                </c:pt>
                <c:pt idx="492">
                  <c:v>1.6479999999999998E-2</c:v>
                </c:pt>
                <c:pt idx="493">
                  <c:v>1.653E-2</c:v>
                </c:pt>
                <c:pt idx="494">
                  <c:v>1.6549999999999999E-2</c:v>
                </c:pt>
                <c:pt idx="495">
                  <c:v>1.6569999999999998E-2</c:v>
                </c:pt>
                <c:pt idx="496">
                  <c:v>1.661E-2</c:v>
                </c:pt>
                <c:pt idx="497">
                  <c:v>1.6649999999999998E-2</c:v>
                </c:pt>
                <c:pt idx="498">
                  <c:v>1.6669999999999997E-2</c:v>
                </c:pt>
                <c:pt idx="499">
                  <c:v>1.67E-2</c:v>
                </c:pt>
                <c:pt idx="500">
                  <c:v>1.6749999999999998E-2</c:v>
                </c:pt>
                <c:pt idx="501">
                  <c:v>1.6789999999999999E-2</c:v>
                </c:pt>
                <c:pt idx="502">
                  <c:v>1.6829999999999998E-2</c:v>
                </c:pt>
                <c:pt idx="503">
                  <c:v>1.686E-2</c:v>
                </c:pt>
                <c:pt idx="504">
                  <c:v>1.6899999999999998E-2</c:v>
                </c:pt>
                <c:pt idx="505">
                  <c:v>1.6939999999999997E-2</c:v>
                </c:pt>
                <c:pt idx="506">
                  <c:v>1.695E-2</c:v>
                </c:pt>
                <c:pt idx="507">
                  <c:v>1.6979999999999999E-2</c:v>
                </c:pt>
                <c:pt idx="508">
                  <c:v>1.7019999999999997E-2</c:v>
                </c:pt>
                <c:pt idx="509">
                  <c:v>1.7069999999999998E-2</c:v>
                </c:pt>
                <c:pt idx="510">
                  <c:v>1.7079999999999998E-2</c:v>
                </c:pt>
                <c:pt idx="511">
                  <c:v>1.7129999999999999E-2</c:v>
                </c:pt>
                <c:pt idx="512">
                  <c:v>1.7149999999999999E-2</c:v>
                </c:pt>
                <c:pt idx="513">
                  <c:v>1.7179999999999997E-2</c:v>
                </c:pt>
                <c:pt idx="514">
                  <c:v>1.7229999999999999E-2</c:v>
                </c:pt>
                <c:pt idx="515">
                  <c:v>1.7269999999999997E-2</c:v>
                </c:pt>
                <c:pt idx="516">
                  <c:v>1.7299999999999999E-2</c:v>
                </c:pt>
                <c:pt idx="517">
                  <c:v>1.7329999999999998E-2</c:v>
                </c:pt>
                <c:pt idx="518">
                  <c:v>1.7349999999999997E-2</c:v>
                </c:pt>
                <c:pt idx="519">
                  <c:v>1.7389999999999999E-2</c:v>
                </c:pt>
                <c:pt idx="520">
                  <c:v>1.7409999999999998E-2</c:v>
                </c:pt>
                <c:pt idx="521">
                  <c:v>1.746E-2</c:v>
                </c:pt>
                <c:pt idx="522">
                  <c:v>1.7479999999999999E-2</c:v>
                </c:pt>
                <c:pt idx="523">
                  <c:v>1.7529999999999997E-2</c:v>
                </c:pt>
                <c:pt idx="524">
                  <c:v>1.754E-2</c:v>
                </c:pt>
                <c:pt idx="525">
                  <c:v>1.7609999999999997E-2</c:v>
                </c:pt>
                <c:pt idx="526">
                  <c:v>1.7619999999999997E-2</c:v>
                </c:pt>
                <c:pt idx="527">
                  <c:v>1.763E-2</c:v>
                </c:pt>
                <c:pt idx="528">
                  <c:v>1.7669999999999998E-2</c:v>
                </c:pt>
                <c:pt idx="529">
                  <c:v>1.7699999999999997E-2</c:v>
                </c:pt>
                <c:pt idx="530">
                  <c:v>1.772E-2</c:v>
                </c:pt>
                <c:pt idx="531">
                  <c:v>1.7759999999999998E-2</c:v>
                </c:pt>
                <c:pt idx="532">
                  <c:v>1.7809999999999999E-2</c:v>
                </c:pt>
                <c:pt idx="533">
                  <c:v>1.7849999999999998E-2</c:v>
                </c:pt>
                <c:pt idx="534">
                  <c:v>1.7869999999999997E-2</c:v>
                </c:pt>
                <c:pt idx="535">
                  <c:v>1.7909999999999999E-2</c:v>
                </c:pt>
                <c:pt idx="536">
                  <c:v>1.7929999999999998E-2</c:v>
                </c:pt>
                <c:pt idx="537">
                  <c:v>1.797E-2</c:v>
                </c:pt>
                <c:pt idx="538">
                  <c:v>1.8039999999999997E-2</c:v>
                </c:pt>
                <c:pt idx="539">
                  <c:v>1.806E-2</c:v>
                </c:pt>
                <c:pt idx="540">
                  <c:v>1.8099999999999998E-2</c:v>
                </c:pt>
                <c:pt idx="541">
                  <c:v>1.8119999999999997E-2</c:v>
                </c:pt>
                <c:pt idx="542">
                  <c:v>1.8149999999999999E-2</c:v>
                </c:pt>
                <c:pt idx="543">
                  <c:v>1.8189999999999998E-2</c:v>
                </c:pt>
                <c:pt idx="544">
                  <c:v>1.8239999999999999E-2</c:v>
                </c:pt>
                <c:pt idx="545">
                  <c:v>1.8239999999999999E-2</c:v>
                </c:pt>
                <c:pt idx="546">
                  <c:v>1.8289999999999997E-2</c:v>
                </c:pt>
                <c:pt idx="547">
                  <c:v>1.8299999999999997E-2</c:v>
                </c:pt>
                <c:pt idx="548">
                  <c:v>1.8339999999999999E-2</c:v>
                </c:pt>
                <c:pt idx="549">
                  <c:v>1.8359999999999998E-2</c:v>
                </c:pt>
                <c:pt idx="550">
                  <c:v>1.84E-2</c:v>
                </c:pt>
                <c:pt idx="551">
                  <c:v>1.8449999999999998E-2</c:v>
                </c:pt>
                <c:pt idx="552">
                  <c:v>1.8499999999999999E-2</c:v>
                </c:pt>
                <c:pt idx="553">
                  <c:v>1.8499999999999999E-2</c:v>
                </c:pt>
                <c:pt idx="554">
                  <c:v>1.8549999999999997E-2</c:v>
                </c:pt>
                <c:pt idx="555">
                  <c:v>1.8599999999999998E-2</c:v>
                </c:pt>
                <c:pt idx="556">
                  <c:v>1.8629999999999997E-2</c:v>
                </c:pt>
                <c:pt idx="557">
                  <c:v>1.865E-2</c:v>
                </c:pt>
                <c:pt idx="558">
                  <c:v>1.8689999999999998E-2</c:v>
                </c:pt>
                <c:pt idx="559">
                  <c:v>1.8719999999999997E-2</c:v>
                </c:pt>
                <c:pt idx="560">
                  <c:v>1.8749999999999999E-2</c:v>
                </c:pt>
                <c:pt idx="561">
                  <c:v>1.8799999999999997E-2</c:v>
                </c:pt>
                <c:pt idx="562">
                  <c:v>1.882E-2</c:v>
                </c:pt>
                <c:pt idx="563">
                  <c:v>1.8869999999999998E-2</c:v>
                </c:pt>
                <c:pt idx="564">
                  <c:v>1.8899999999999997E-2</c:v>
                </c:pt>
                <c:pt idx="565">
                  <c:v>1.8919999999999999E-2</c:v>
                </c:pt>
                <c:pt idx="566">
                  <c:v>1.8949999999999998E-2</c:v>
                </c:pt>
                <c:pt idx="567">
                  <c:v>1.899E-2</c:v>
                </c:pt>
                <c:pt idx="568">
                  <c:v>1.9009999999999999E-2</c:v>
                </c:pt>
                <c:pt idx="569">
                  <c:v>1.9039999999999998E-2</c:v>
                </c:pt>
                <c:pt idx="570">
                  <c:v>1.9099999999999999E-2</c:v>
                </c:pt>
                <c:pt idx="571">
                  <c:v>1.9109999999999999E-2</c:v>
                </c:pt>
                <c:pt idx="572">
                  <c:v>1.916E-2</c:v>
                </c:pt>
                <c:pt idx="573">
                  <c:v>1.9179999999999999E-2</c:v>
                </c:pt>
                <c:pt idx="574">
                  <c:v>1.9219999999999998E-2</c:v>
                </c:pt>
                <c:pt idx="575">
                  <c:v>1.9239999999999997E-2</c:v>
                </c:pt>
                <c:pt idx="576">
                  <c:v>1.9289999999999998E-2</c:v>
                </c:pt>
                <c:pt idx="577">
                  <c:v>1.9349999999999999E-2</c:v>
                </c:pt>
                <c:pt idx="578">
                  <c:v>1.9369999999999998E-2</c:v>
                </c:pt>
                <c:pt idx="579">
                  <c:v>1.9409999999999997E-2</c:v>
                </c:pt>
                <c:pt idx="580">
                  <c:v>1.942E-2</c:v>
                </c:pt>
                <c:pt idx="581">
                  <c:v>1.9469999999999998E-2</c:v>
                </c:pt>
                <c:pt idx="582">
                  <c:v>1.9489999999999997E-2</c:v>
                </c:pt>
                <c:pt idx="583">
                  <c:v>1.9529999999999999E-2</c:v>
                </c:pt>
                <c:pt idx="584">
                  <c:v>1.9579999999999997E-2</c:v>
                </c:pt>
                <c:pt idx="585">
                  <c:v>1.9609999999999999E-2</c:v>
                </c:pt>
                <c:pt idx="586">
                  <c:v>1.9619999999999999E-2</c:v>
                </c:pt>
                <c:pt idx="587">
                  <c:v>1.968E-2</c:v>
                </c:pt>
                <c:pt idx="588">
                  <c:v>1.968E-2</c:v>
                </c:pt>
                <c:pt idx="589">
                  <c:v>1.9739999999999997E-2</c:v>
                </c:pt>
                <c:pt idx="590">
                  <c:v>1.976E-2</c:v>
                </c:pt>
                <c:pt idx="591">
                  <c:v>1.9819999999999997E-2</c:v>
                </c:pt>
                <c:pt idx="592">
                  <c:v>1.9829999999999997E-2</c:v>
                </c:pt>
                <c:pt idx="593">
                  <c:v>1.9859999999999999E-2</c:v>
                </c:pt>
                <c:pt idx="594">
                  <c:v>1.9909999999999997E-2</c:v>
                </c:pt>
                <c:pt idx="595">
                  <c:v>1.993E-2</c:v>
                </c:pt>
                <c:pt idx="596">
                  <c:v>1.9939999999999999E-2</c:v>
                </c:pt>
                <c:pt idx="597">
                  <c:v>2.001E-2</c:v>
                </c:pt>
                <c:pt idx="598">
                  <c:v>2.002E-2</c:v>
                </c:pt>
                <c:pt idx="599">
                  <c:v>2.0069999999999998E-2</c:v>
                </c:pt>
                <c:pt idx="600">
                  <c:v>2.0089999999999997E-2</c:v>
                </c:pt>
                <c:pt idx="601">
                  <c:v>2.0109999999999999E-2</c:v>
                </c:pt>
                <c:pt idx="602">
                  <c:v>2.0139999999999998E-2</c:v>
                </c:pt>
                <c:pt idx="603">
                  <c:v>2.019E-2</c:v>
                </c:pt>
                <c:pt idx="604">
                  <c:v>2.0199999999999999E-2</c:v>
                </c:pt>
                <c:pt idx="605">
                  <c:v>2.0229999999999998E-2</c:v>
                </c:pt>
                <c:pt idx="606">
                  <c:v>2.0259999999999997E-2</c:v>
                </c:pt>
                <c:pt idx="607">
                  <c:v>2.0289999999999999E-2</c:v>
                </c:pt>
                <c:pt idx="608">
                  <c:v>2.0339999999999997E-2</c:v>
                </c:pt>
                <c:pt idx="609">
                  <c:v>2.0369999999999999E-2</c:v>
                </c:pt>
                <c:pt idx="610">
                  <c:v>2.0419999999999997E-2</c:v>
                </c:pt>
                <c:pt idx="611">
                  <c:v>2.044E-2</c:v>
                </c:pt>
                <c:pt idx="612">
                  <c:v>2.0459999999999999E-2</c:v>
                </c:pt>
                <c:pt idx="613">
                  <c:v>2.0499999999999997E-2</c:v>
                </c:pt>
                <c:pt idx="614">
                  <c:v>2.0509999999999997E-2</c:v>
                </c:pt>
                <c:pt idx="615">
                  <c:v>2.0559999999999998E-2</c:v>
                </c:pt>
                <c:pt idx="616">
                  <c:v>2.061E-2</c:v>
                </c:pt>
                <c:pt idx="617">
                  <c:v>2.0629999999999999E-2</c:v>
                </c:pt>
                <c:pt idx="618">
                  <c:v>2.0679999999999997E-2</c:v>
                </c:pt>
                <c:pt idx="619">
                  <c:v>2.069E-2</c:v>
                </c:pt>
                <c:pt idx="620">
                  <c:v>2.0739999999999998E-2</c:v>
                </c:pt>
                <c:pt idx="621">
                  <c:v>2.078E-2</c:v>
                </c:pt>
                <c:pt idx="622">
                  <c:v>2.0809999999999999E-2</c:v>
                </c:pt>
                <c:pt idx="623">
                  <c:v>2.0829999999999998E-2</c:v>
                </c:pt>
                <c:pt idx="624">
                  <c:v>2.086E-2</c:v>
                </c:pt>
                <c:pt idx="625">
                  <c:v>2.0899999999999998E-2</c:v>
                </c:pt>
                <c:pt idx="626">
                  <c:v>2.0959999999999999E-2</c:v>
                </c:pt>
                <c:pt idx="627">
                  <c:v>2.0989999999999998E-2</c:v>
                </c:pt>
                <c:pt idx="628">
                  <c:v>2.104E-2</c:v>
                </c:pt>
                <c:pt idx="629">
                  <c:v>2.1069999999999998E-2</c:v>
                </c:pt>
                <c:pt idx="630">
                  <c:v>2.1099999999999997E-2</c:v>
                </c:pt>
                <c:pt idx="631">
                  <c:v>2.112E-2</c:v>
                </c:pt>
                <c:pt idx="632">
                  <c:v>2.1159999999999998E-2</c:v>
                </c:pt>
                <c:pt idx="633">
                  <c:v>2.1189999999999997E-2</c:v>
                </c:pt>
                <c:pt idx="634">
                  <c:v>2.1229999999999999E-2</c:v>
                </c:pt>
                <c:pt idx="635">
                  <c:v>2.1239999999999998E-2</c:v>
                </c:pt>
                <c:pt idx="636">
                  <c:v>2.1279999999999997E-2</c:v>
                </c:pt>
                <c:pt idx="637">
                  <c:v>2.1309999999999999E-2</c:v>
                </c:pt>
                <c:pt idx="638">
                  <c:v>2.1349999999999997E-2</c:v>
                </c:pt>
                <c:pt idx="639">
                  <c:v>2.138E-2</c:v>
                </c:pt>
                <c:pt idx="640">
                  <c:v>2.1439999999999997E-2</c:v>
                </c:pt>
                <c:pt idx="641">
                  <c:v>2.1449999999999997E-2</c:v>
                </c:pt>
                <c:pt idx="642">
                  <c:v>2.1489999999999999E-2</c:v>
                </c:pt>
                <c:pt idx="643">
                  <c:v>2.1499999999999998E-2</c:v>
                </c:pt>
                <c:pt idx="644">
                  <c:v>2.1529999999999997E-2</c:v>
                </c:pt>
                <c:pt idx="645">
                  <c:v>2.1559999999999999E-2</c:v>
                </c:pt>
                <c:pt idx="646">
                  <c:v>2.1589999999999998E-2</c:v>
                </c:pt>
                <c:pt idx="647">
                  <c:v>2.1659999999999999E-2</c:v>
                </c:pt>
                <c:pt idx="648">
                  <c:v>2.1689999999999997E-2</c:v>
                </c:pt>
                <c:pt idx="649">
                  <c:v>2.172E-2</c:v>
                </c:pt>
                <c:pt idx="650">
                  <c:v>2.1749999999999999E-2</c:v>
                </c:pt>
                <c:pt idx="651">
                  <c:v>2.1779999999999997E-2</c:v>
                </c:pt>
                <c:pt idx="652">
                  <c:v>2.1819999999999999E-2</c:v>
                </c:pt>
                <c:pt idx="653">
                  <c:v>2.1849999999999998E-2</c:v>
                </c:pt>
                <c:pt idx="654">
                  <c:v>2.189E-2</c:v>
                </c:pt>
                <c:pt idx="655">
                  <c:v>2.1919999999999999E-2</c:v>
                </c:pt>
                <c:pt idx="656">
                  <c:v>2.197E-2</c:v>
                </c:pt>
                <c:pt idx="657">
                  <c:v>2.1989999999999999E-2</c:v>
                </c:pt>
                <c:pt idx="658">
                  <c:v>2.2019999999999998E-2</c:v>
                </c:pt>
                <c:pt idx="659">
                  <c:v>2.2049999999999997E-2</c:v>
                </c:pt>
                <c:pt idx="660">
                  <c:v>2.2099999999999998E-2</c:v>
                </c:pt>
                <c:pt idx="661">
                  <c:v>2.2109999999999998E-2</c:v>
                </c:pt>
                <c:pt idx="662">
                  <c:v>2.215E-2</c:v>
                </c:pt>
                <c:pt idx="663">
                  <c:v>2.2169999999999999E-2</c:v>
                </c:pt>
                <c:pt idx="664">
                  <c:v>2.2189999999999998E-2</c:v>
                </c:pt>
                <c:pt idx="665">
                  <c:v>2.2239999999999999E-2</c:v>
                </c:pt>
                <c:pt idx="666">
                  <c:v>2.2299999999999997E-2</c:v>
                </c:pt>
                <c:pt idx="667">
                  <c:v>2.232E-2</c:v>
                </c:pt>
                <c:pt idx="668">
                  <c:v>2.2359999999999998E-2</c:v>
                </c:pt>
                <c:pt idx="669">
                  <c:v>2.2379999999999997E-2</c:v>
                </c:pt>
                <c:pt idx="670">
                  <c:v>2.2419999999999999E-2</c:v>
                </c:pt>
                <c:pt idx="671">
                  <c:v>2.2449999999999998E-2</c:v>
                </c:pt>
                <c:pt idx="672">
                  <c:v>2.249E-2</c:v>
                </c:pt>
                <c:pt idx="673">
                  <c:v>2.2499999999999999E-2</c:v>
                </c:pt>
                <c:pt idx="674">
                  <c:v>2.2539999999999998E-2</c:v>
                </c:pt>
                <c:pt idx="675">
                  <c:v>2.257E-2</c:v>
                </c:pt>
                <c:pt idx="676">
                  <c:v>2.2609999999999998E-2</c:v>
                </c:pt>
                <c:pt idx="677">
                  <c:v>2.2629999999999997E-2</c:v>
                </c:pt>
                <c:pt idx="678">
                  <c:v>2.2679999999999999E-2</c:v>
                </c:pt>
                <c:pt idx="679">
                  <c:v>2.2689999999999998E-2</c:v>
                </c:pt>
                <c:pt idx="680">
                  <c:v>2.2749999999999999E-2</c:v>
                </c:pt>
                <c:pt idx="681">
                  <c:v>2.2789999999999998E-2</c:v>
                </c:pt>
                <c:pt idx="682">
                  <c:v>2.2839999999999999E-2</c:v>
                </c:pt>
                <c:pt idx="683">
                  <c:v>2.2849999999999999E-2</c:v>
                </c:pt>
                <c:pt idx="684">
                  <c:v>2.2889999999999997E-2</c:v>
                </c:pt>
                <c:pt idx="685">
                  <c:v>2.2919999999999999E-2</c:v>
                </c:pt>
                <c:pt idx="686">
                  <c:v>2.2949999999999998E-2</c:v>
                </c:pt>
                <c:pt idx="687">
                  <c:v>2.299E-2</c:v>
                </c:pt>
                <c:pt idx="688">
                  <c:v>2.3019999999999999E-2</c:v>
                </c:pt>
                <c:pt idx="689">
                  <c:v>2.3049999999999998E-2</c:v>
                </c:pt>
                <c:pt idx="690">
                  <c:v>2.3089999999999999E-2</c:v>
                </c:pt>
                <c:pt idx="691">
                  <c:v>2.3119999999999998E-2</c:v>
                </c:pt>
                <c:pt idx="692">
                  <c:v>2.316E-2</c:v>
                </c:pt>
                <c:pt idx="693">
                  <c:v>2.3209999999999998E-2</c:v>
                </c:pt>
                <c:pt idx="694">
                  <c:v>2.3209999999999998E-2</c:v>
                </c:pt>
                <c:pt idx="695">
                  <c:v>2.325E-2</c:v>
                </c:pt>
                <c:pt idx="696">
                  <c:v>2.3289999999999998E-2</c:v>
                </c:pt>
                <c:pt idx="697">
                  <c:v>2.3319999999999997E-2</c:v>
                </c:pt>
                <c:pt idx="698">
                  <c:v>2.3349999999999999E-2</c:v>
                </c:pt>
                <c:pt idx="699">
                  <c:v>2.3379999999999998E-2</c:v>
                </c:pt>
                <c:pt idx="700">
                  <c:v>2.3409999999999997E-2</c:v>
                </c:pt>
                <c:pt idx="701">
                  <c:v>2.3459999999999998E-2</c:v>
                </c:pt>
                <c:pt idx="702">
                  <c:v>2.3489999999999997E-2</c:v>
                </c:pt>
                <c:pt idx="703">
                  <c:v>2.3519999999999999E-2</c:v>
                </c:pt>
                <c:pt idx="704">
                  <c:v>2.3569999999999997E-2</c:v>
                </c:pt>
                <c:pt idx="705">
                  <c:v>2.3599999999999999E-2</c:v>
                </c:pt>
                <c:pt idx="706">
                  <c:v>2.3619999999999999E-2</c:v>
                </c:pt>
                <c:pt idx="707">
                  <c:v>2.367E-2</c:v>
                </c:pt>
                <c:pt idx="708">
                  <c:v>2.3699999999999999E-2</c:v>
                </c:pt>
                <c:pt idx="709">
                  <c:v>2.3739999999999997E-2</c:v>
                </c:pt>
                <c:pt idx="710">
                  <c:v>2.3769999999999999E-2</c:v>
                </c:pt>
                <c:pt idx="711">
                  <c:v>2.3809999999999998E-2</c:v>
                </c:pt>
                <c:pt idx="712">
                  <c:v>2.3819999999999997E-2</c:v>
                </c:pt>
                <c:pt idx="713">
                  <c:v>2.3859999999999999E-2</c:v>
                </c:pt>
                <c:pt idx="714">
                  <c:v>2.3869999999999999E-2</c:v>
                </c:pt>
                <c:pt idx="715">
                  <c:v>2.3909999999999997E-2</c:v>
                </c:pt>
                <c:pt idx="716">
                  <c:v>2.3949999999999999E-2</c:v>
                </c:pt>
                <c:pt idx="717">
                  <c:v>2.3979999999999998E-2</c:v>
                </c:pt>
                <c:pt idx="718">
                  <c:v>2.4029999999999999E-2</c:v>
                </c:pt>
                <c:pt idx="719">
                  <c:v>2.4049999999999998E-2</c:v>
                </c:pt>
                <c:pt idx="720">
                  <c:v>2.4079999999999997E-2</c:v>
                </c:pt>
                <c:pt idx="721">
                  <c:v>2.41E-2</c:v>
                </c:pt>
                <c:pt idx="722">
                  <c:v>2.4149999999999998E-2</c:v>
                </c:pt>
                <c:pt idx="723">
                  <c:v>2.418E-2</c:v>
                </c:pt>
                <c:pt idx="724">
                  <c:v>2.4199999999999999E-2</c:v>
                </c:pt>
                <c:pt idx="725">
                  <c:v>2.4249999999999997E-2</c:v>
                </c:pt>
                <c:pt idx="726">
                  <c:v>2.427E-2</c:v>
                </c:pt>
                <c:pt idx="727">
                  <c:v>2.4289999999999999E-2</c:v>
                </c:pt>
                <c:pt idx="728">
                  <c:v>2.4349999999999997E-2</c:v>
                </c:pt>
                <c:pt idx="729">
                  <c:v>2.4379999999999999E-2</c:v>
                </c:pt>
                <c:pt idx="730">
                  <c:v>2.4409999999999998E-2</c:v>
                </c:pt>
                <c:pt idx="731">
                  <c:v>2.445E-2</c:v>
                </c:pt>
                <c:pt idx="732">
                  <c:v>2.4489999999999998E-2</c:v>
                </c:pt>
                <c:pt idx="733">
                  <c:v>2.4519999999999997E-2</c:v>
                </c:pt>
                <c:pt idx="734">
                  <c:v>2.4559999999999998E-2</c:v>
                </c:pt>
                <c:pt idx="735">
                  <c:v>2.4589999999999997E-2</c:v>
                </c:pt>
                <c:pt idx="736">
                  <c:v>2.462E-2</c:v>
                </c:pt>
                <c:pt idx="737">
                  <c:v>2.4659999999999998E-2</c:v>
                </c:pt>
                <c:pt idx="738">
                  <c:v>2.4679999999999997E-2</c:v>
                </c:pt>
                <c:pt idx="739">
                  <c:v>2.4719999999999999E-2</c:v>
                </c:pt>
                <c:pt idx="740">
                  <c:v>2.4759999999999997E-2</c:v>
                </c:pt>
                <c:pt idx="741">
                  <c:v>2.479E-2</c:v>
                </c:pt>
                <c:pt idx="742">
                  <c:v>2.4809999999999999E-2</c:v>
                </c:pt>
                <c:pt idx="743">
                  <c:v>2.4859999999999997E-2</c:v>
                </c:pt>
                <c:pt idx="744">
                  <c:v>2.4889999999999999E-2</c:v>
                </c:pt>
                <c:pt idx="745">
                  <c:v>2.4929999999999997E-2</c:v>
                </c:pt>
                <c:pt idx="746">
                  <c:v>2.496E-2</c:v>
                </c:pt>
                <c:pt idx="747">
                  <c:v>2.4999999999999998E-2</c:v>
                </c:pt>
                <c:pt idx="748">
                  <c:v>2.4999999999999998E-2</c:v>
                </c:pt>
                <c:pt idx="749">
                  <c:v>2.5049999999999999E-2</c:v>
                </c:pt>
                <c:pt idx="750">
                  <c:v>2.5099999999999997E-2</c:v>
                </c:pt>
                <c:pt idx="751">
                  <c:v>2.512E-2</c:v>
                </c:pt>
                <c:pt idx="752">
                  <c:v>2.5159999999999998E-2</c:v>
                </c:pt>
                <c:pt idx="753">
                  <c:v>2.5179999999999998E-2</c:v>
                </c:pt>
                <c:pt idx="754">
                  <c:v>2.5199999999999997E-2</c:v>
                </c:pt>
                <c:pt idx="755">
                  <c:v>2.5259999999999998E-2</c:v>
                </c:pt>
                <c:pt idx="756">
                  <c:v>2.5279999999999997E-2</c:v>
                </c:pt>
                <c:pt idx="757">
                  <c:v>2.5319999999999999E-2</c:v>
                </c:pt>
                <c:pt idx="758">
                  <c:v>2.5349999999999998E-2</c:v>
                </c:pt>
                <c:pt idx="759">
                  <c:v>2.5409999999999999E-2</c:v>
                </c:pt>
                <c:pt idx="760">
                  <c:v>2.5429999999999998E-2</c:v>
                </c:pt>
                <c:pt idx="761">
                  <c:v>2.5449999999999997E-2</c:v>
                </c:pt>
                <c:pt idx="762">
                  <c:v>2.5489999999999999E-2</c:v>
                </c:pt>
                <c:pt idx="763">
                  <c:v>2.5519999999999998E-2</c:v>
                </c:pt>
                <c:pt idx="764">
                  <c:v>2.555E-2</c:v>
                </c:pt>
                <c:pt idx="765">
                  <c:v>2.5589999999999998E-2</c:v>
                </c:pt>
                <c:pt idx="766">
                  <c:v>2.5589999999999998E-2</c:v>
                </c:pt>
                <c:pt idx="767">
                  <c:v>2.5659999999999999E-2</c:v>
                </c:pt>
                <c:pt idx="768">
                  <c:v>2.5679999999999998E-2</c:v>
                </c:pt>
                <c:pt idx="769">
                  <c:v>2.572E-2</c:v>
                </c:pt>
                <c:pt idx="770">
                  <c:v>2.5759999999999998E-2</c:v>
                </c:pt>
                <c:pt idx="771">
                  <c:v>2.581E-2</c:v>
                </c:pt>
                <c:pt idx="772">
                  <c:v>2.5819999999999999E-2</c:v>
                </c:pt>
                <c:pt idx="773">
                  <c:v>2.5849999999999998E-2</c:v>
                </c:pt>
                <c:pt idx="774">
                  <c:v>2.5899999999999999E-2</c:v>
                </c:pt>
                <c:pt idx="775">
                  <c:v>2.5919999999999999E-2</c:v>
                </c:pt>
                <c:pt idx="776">
                  <c:v>2.5949999999999997E-2</c:v>
                </c:pt>
                <c:pt idx="777">
                  <c:v>2.6009999999999998E-2</c:v>
                </c:pt>
                <c:pt idx="778">
                  <c:v>2.6049999999999997E-2</c:v>
                </c:pt>
                <c:pt idx="779">
                  <c:v>2.6069999999999999E-2</c:v>
                </c:pt>
                <c:pt idx="780">
                  <c:v>2.6079999999999999E-2</c:v>
                </c:pt>
                <c:pt idx="781">
                  <c:v>2.6109999999999998E-2</c:v>
                </c:pt>
                <c:pt idx="782">
                  <c:v>2.6119999999999997E-2</c:v>
                </c:pt>
                <c:pt idx="783">
                  <c:v>2.6159999999999999E-2</c:v>
                </c:pt>
                <c:pt idx="784">
                  <c:v>2.6199999999999998E-2</c:v>
                </c:pt>
                <c:pt idx="785">
                  <c:v>2.6259999999999999E-2</c:v>
                </c:pt>
                <c:pt idx="786">
                  <c:v>2.6259999999999999E-2</c:v>
                </c:pt>
                <c:pt idx="787">
                  <c:v>2.632E-2</c:v>
                </c:pt>
                <c:pt idx="788">
                  <c:v>2.6369999999999998E-2</c:v>
                </c:pt>
                <c:pt idx="789">
                  <c:v>2.6369999999999998E-2</c:v>
                </c:pt>
                <c:pt idx="790">
                  <c:v>2.6429999999999999E-2</c:v>
                </c:pt>
                <c:pt idx="791">
                  <c:v>2.6469999999999997E-2</c:v>
                </c:pt>
                <c:pt idx="792">
                  <c:v>2.649E-2</c:v>
                </c:pt>
                <c:pt idx="793">
                  <c:v>2.6509999999999999E-2</c:v>
                </c:pt>
                <c:pt idx="794">
                  <c:v>2.6549999999999997E-2</c:v>
                </c:pt>
                <c:pt idx="795">
                  <c:v>2.6589999999999999E-2</c:v>
                </c:pt>
                <c:pt idx="796">
                  <c:v>2.6639999999999997E-2</c:v>
                </c:pt>
                <c:pt idx="797">
                  <c:v>2.665E-2</c:v>
                </c:pt>
                <c:pt idx="798">
                  <c:v>2.6679999999999999E-2</c:v>
                </c:pt>
                <c:pt idx="799">
                  <c:v>2.6729999999999997E-2</c:v>
                </c:pt>
                <c:pt idx="800">
                  <c:v>2.6769999999999999E-2</c:v>
                </c:pt>
                <c:pt idx="801">
                  <c:v>2.6789999999999998E-2</c:v>
                </c:pt>
                <c:pt idx="802">
                  <c:v>2.6809999999999997E-2</c:v>
                </c:pt>
                <c:pt idx="803">
                  <c:v>2.6849999999999999E-2</c:v>
                </c:pt>
                <c:pt idx="804">
                  <c:v>2.6899999999999997E-2</c:v>
                </c:pt>
                <c:pt idx="805">
                  <c:v>2.6899999999999997E-2</c:v>
                </c:pt>
                <c:pt idx="806">
                  <c:v>2.6939999999999999E-2</c:v>
                </c:pt>
                <c:pt idx="807">
                  <c:v>2.6969999999999997E-2</c:v>
                </c:pt>
                <c:pt idx="808">
                  <c:v>2.7E-2</c:v>
                </c:pt>
                <c:pt idx="809">
                  <c:v>2.7049999999999998E-2</c:v>
                </c:pt>
                <c:pt idx="810">
                  <c:v>2.708E-2</c:v>
                </c:pt>
                <c:pt idx="811">
                  <c:v>2.7109999999999999E-2</c:v>
                </c:pt>
                <c:pt idx="812">
                  <c:v>2.717E-2</c:v>
                </c:pt>
                <c:pt idx="813">
                  <c:v>2.7179999999999999E-2</c:v>
                </c:pt>
                <c:pt idx="814">
                  <c:v>2.7209999999999998E-2</c:v>
                </c:pt>
                <c:pt idx="815">
                  <c:v>2.726E-2</c:v>
                </c:pt>
                <c:pt idx="816">
                  <c:v>2.7309999999999997E-2</c:v>
                </c:pt>
                <c:pt idx="817">
                  <c:v>2.7329999999999997E-2</c:v>
                </c:pt>
                <c:pt idx="818">
                  <c:v>2.7359999999999999E-2</c:v>
                </c:pt>
                <c:pt idx="819">
                  <c:v>2.7369999999999998E-2</c:v>
                </c:pt>
                <c:pt idx="820">
                  <c:v>2.7399999999999997E-2</c:v>
                </c:pt>
                <c:pt idx="821">
                  <c:v>2.7449999999999999E-2</c:v>
                </c:pt>
                <c:pt idx="822">
                  <c:v>2.7469999999999998E-2</c:v>
                </c:pt>
                <c:pt idx="823">
                  <c:v>2.7489999999999997E-2</c:v>
                </c:pt>
                <c:pt idx="824">
                  <c:v>2.7519999999999999E-2</c:v>
                </c:pt>
                <c:pt idx="825">
                  <c:v>2.7579999999999997E-2</c:v>
                </c:pt>
                <c:pt idx="826">
                  <c:v>2.759E-2</c:v>
                </c:pt>
                <c:pt idx="827">
                  <c:v>2.7629999999999998E-2</c:v>
                </c:pt>
                <c:pt idx="828">
                  <c:v>2.7699999999999999E-2</c:v>
                </c:pt>
                <c:pt idx="829">
                  <c:v>2.7699999999999999E-2</c:v>
                </c:pt>
                <c:pt idx="830">
                  <c:v>2.776E-2</c:v>
                </c:pt>
                <c:pt idx="831">
                  <c:v>2.7799999999999998E-2</c:v>
                </c:pt>
                <c:pt idx="832">
                  <c:v>2.7829999999999997E-2</c:v>
                </c:pt>
                <c:pt idx="833">
                  <c:v>2.7839999999999997E-2</c:v>
                </c:pt>
                <c:pt idx="834">
                  <c:v>2.7859999999999999E-2</c:v>
                </c:pt>
                <c:pt idx="835">
                  <c:v>2.7909999999999997E-2</c:v>
                </c:pt>
                <c:pt idx="836">
                  <c:v>2.794E-2</c:v>
                </c:pt>
                <c:pt idx="837">
                  <c:v>2.7999999999999997E-2</c:v>
                </c:pt>
                <c:pt idx="838">
                  <c:v>2.8009999999999997E-2</c:v>
                </c:pt>
                <c:pt idx="839">
                  <c:v>2.8049999999999999E-2</c:v>
                </c:pt>
                <c:pt idx="840">
                  <c:v>2.81E-2</c:v>
                </c:pt>
                <c:pt idx="841">
                  <c:v>2.8139999999999998E-2</c:v>
                </c:pt>
                <c:pt idx="842">
                  <c:v>2.8159999999999998E-2</c:v>
                </c:pt>
                <c:pt idx="843">
                  <c:v>2.8179999999999997E-2</c:v>
                </c:pt>
                <c:pt idx="844">
                  <c:v>2.8219999999999999E-2</c:v>
                </c:pt>
                <c:pt idx="845">
                  <c:v>2.8239999999999998E-2</c:v>
                </c:pt>
                <c:pt idx="846">
                  <c:v>2.827E-2</c:v>
                </c:pt>
                <c:pt idx="847">
                  <c:v>2.8299999999999999E-2</c:v>
                </c:pt>
                <c:pt idx="848">
                  <c:v>2.8349999999999997E-2</c:v>
                </c:pt>
                <c:pt idx="849">
                  <c:v>2.8379999999999999E-2</c:v>
                </c:pt>
                <c:pt idx="850">
                  <c:v>2.8419999999999997E-2</c:v>
                </c:pt>
                <c:pt idx="851">
                  <c:v>2.8459999999999999E-2</c:v>
                </c:pt>
                <c:pt idx="852">
                  <c:v>2.8489999999999998E-2</c:v>
                </c:pt>
                <c:pt idx="853">
                  <c:v>2.8539999999999999E-2</c:v>
                </c:pt>
                <c:pt idx="854">
                  <c:v>2.8539999999999999E-2</c:v>
                </c:pt>
                <c:pt idx="855">
                  <c:v>2.8569999999999998E-2</c:v>
                </c:pt>
                <c:pt idx="856">
                  <c:v>2.8589999999999997E-2</c:v>
                </c:pt>
                <c:pt idx="857">
                  <c:v>2.861E-2</c:v>
                </c:pt>
                <c:pt idx="858">
                  <c:v>2.8659999999999998E-2</c:v>
                </c:pt>
                <c:pt idx="859">
                  <c:v>2.8729999999999999E-2</c:v>
                </c:pt>
                <c:pt idx="860">
                  <c:v>2.8739999999999998E-2</c:v>
                </c:pt>
                <c:pt idx="861">
                  <c:v>2.8799999999999999E-2</c:v>
                </c:pt>
                <c:pt idx="862">
                  <c:v>2.8799999999999999E-2</c:v>
                </c:pt>
                <c:pt idx="863">
                  <c:v>2.8849999999999997E-2</c:v>
                </c:pt>
                <c:pt idx="864">
                  <c:v>2.887E-2</c:v>
                </c:pt>
                <c:pt idx="865">
                  <c:v>2.8899999999999999E-2</c:v>
                </c:pt>
                <c:pt idx="866">
                  <c:v>2.896E-2</c:v>
                </c:pt>
                <c:pt idx="867">
                  <c:v>2.8999999999999998E-2</c:v>
                </c:pt>
                <c:pt idx="868">
                  <c:v>2.9029999999999997E-2</c:v>
                </c:pt>
                <c:pt idx="869">
                  <c:v>2.9069999999999999E-2</c:v>
                </c:pt>
                <c:pt idx="870">
                  <c:v>2.9089999999999998E-2</c:v>
                </c:pt>
                <c:pt idx="871">
                  <c:v>2.9109999999999997E-2</c:v>
                </c:pt>
                <c:pt idx="872">
                  <c:v>2.9159999999999998E-2</c:v>
                </c:pt>
                <c:pt idx="873">
                  <c:v>2.9189999999999997E-2</c:v>
                </c:pt>
                <c:pt idx="874">
                  <c:v>2.921E-2</c:v>
                </c:pt>
                <c:pt idx="875">
                  <c:v>2.9259999999999998E-2</c:v>
                </c:pt>
                <c:pt idx="876">
                  <c:v>2.9279999999999997E-2</c:v>
                </c:pt>
                <c:pt idx="877">
                  <c:v>2.9319999999999999E-2</c:v>
                </c:pt>
                <c:pt idx="878">
                  <c:v>2.9349999999999998E-2</c:v>
                </c:pt>
                <c:pt idx="879">
                  <c:v>2.9389999999999999E-2</c:v>
                </c:pt>
                <c:pt idx="880">
                  <c:v>2.9419999999999998E-2</c:v>
                </c:pt>
                <c:pt idx="881">
                  <c:v>2.9449999999999997E-2</c:v>
                </c:pt>
                <c:pt idx="882">
                  <c:v>2.9489999999999999E-2</c:v>
                </c:pt>
                <c:pt idx="883">
                  <c:v>2.9499999999999998E-2</c:v>
                </c:pt>
                <c:pt idx="884">
                  <c:v>2.9529999999999997E-2</c:v>
                </c:pt>
                <c:pt idx="885">
                  <c:v>2.9569999999999999E-2</c:v>
                </c:pt>
                <c:pt idx="886">
                  <c:v>2.9599999999999998E-2</c:v>
                </c:pt>
                <c:pt idx="887">
                  <c:v>2.9659999999999999E-2</c:v>
                </c:pt>
                <c:pt idx="888">
                  <c:v>2.9699999999999997E-2</c:v>
                </c:pt>
                <c:pt idx="889">
                  <c:v>2.9729999999999999E-2</c:v>
                </c:pt>
                <c:pt idx="890">
                  <c:v>2.9769999999999998E-2</c:v>
                </c:pt>
                <c:pt idx="891">
                  <c:v>2.9789999999999997E-2</c:v>
                </c:pt>
                <c:pt idx="892">
                  <c:v>2.98E-2</c:v>
                </c:pt>
                <c:pt idx="893">
                  <c:v>2.9859999999999998E-2</c:v>
                </c:pt>
                <c:pt idx="894">
                  <c:v>2.989E-2</c:v>
                </c:pt>
                <c:pt idx="895">
                  <c:v>2.9909999999999999E-2</c:v>
                </c:pt>
                <c:pt idx="896">
                  <c:v>2.9959999999999997E-2</c:v>
                </c:pt>
                <c:pt idx="897">
                  <c:v>2.9989999999999999E-2</c:v>
                </c:pt>
                <c:pt idx="898">
                  <c:v>3.0019999999999998E-2</c:v>
                </c:pt>
                <c:pt idx="899">
                  <c:v>3.0049999999999997E-2</c:v>
                </c:pt>
                <c:pt idx="900">
                  <c:v>3.0079999999999999E-2</c:v>
                </c:pt>
                <c:pt idx="901">
                  <c:v>3.0119999999999997E-2</c:v>
                </c:pt>
                <c:pt idx="902">
                  <c:v>3.0129999999999997E-2</c:v>
                </c:pt>
                <c:pt idx="903">
                  <c:v>3.0169999999999999E-2</c:v>
                </c:pt>
                <c:pt idx="904">
                  <c:v>3.0199999999999998E-2</c:v>
                </c:pt>
                <c:pt idx="905">
                  <c:v>3.023E-2</c:v>
                </c:pt>
                <c:pt idx="906">
                  <c:v>3.0259999999999999E-2</c:v>
                </c:pt>
                <c:pt idx="907">
                  <c:v>3.0299999999999997E-2</c:v>
                </c:pt>
                <c:pt idx="908">
                  <c:v>3.0309999999999997E-2</c:v>
                </c:pt>
                <c:pt idx="909">
                  <c:v>3.0349999999999999E-2</c:v>
                </c:pt>
                <c:pt idx="910">
                  <c:v>3.0389999999999997E-2</c:v>
                </c:pt>
                <c:pt idx="911">
                  <c:v>3.0429999999999999E-2</c:v>
                </c:pt>
                <c:pt idx="912">
                  <c:v>3.0459999999999997E-2</c:v>
                </c:pt>
                <c:pt idx="913">
                  <c:v>3.049E-2</c:v>
                </c:pt>
                <c:pt idx="914">
                  <c:v>3.0519999999999999E-2</c:v>
                </c:pt>
                <c:pt idx="915">
                  <c:v>3.0589999999999999E-2</c:v>
                </c:pt>
                <c:pt idx="916">
                  <c:v>3.0629999999999998E-2</c:v>
                </c:pt>
                <c:pt idx="917">
                  <c:v>3.0669999999999999E-2</c:v>
                </c:pt>
                <c:pt idx="918">
                  <c:v>3.0689999999999999E-2</c:v>
                </c:pt>
                <c:pt idx="919">
                  <c:v>3.0719999999999997E-2</c:v>
                </c:pt>
                <c:pt idx="920">
                  <c:v>3.0769999999999999E-2</c:v>
                </c:pt>
                <c:pt idx="921">
                  <c:v>3.0779999999999998E-2</c:v>
                </c:pt>
                <c:pt idx="922">
                  <c:v>3.0809999999999997E-2</c:v>
                </c:pt>
                <c:pt idx="923">
                  <c:v>3.0839999999999999E-2</c:v>
                </c:pt>
                <c:pt idx="924">
                  <c:v>3.0889999999999997E-2</c:v>
                </c:pt>
                <c:pt idx="925">
                  <c:v>3.092E-2</c:v>
                </c:pt>
                <c:pt idx="926">
                  <c:v>3.0939999999999999E-2</c:v>
                </c:pt>
                <c:pt idx="927">
                  <c:v>3.0969999999999998E-2</c:v>
                </c:pt>
                <c:pt idx="928">
                  <c:v>3.1009999999999999E-2</c:v>
                </c:pt>
                <c:pt idx="929">
                  <c:v>3.1019999999999999E-2</c:v>
                </c:pt>
                <c:pt idx="930">
                  <c:v>3.1059999999999997E-2</c:v>
                </c:pt>
                <c:pt idx="931">
                  <c:v>3.1109999999999999E-2</c:v>
                </c:pt>
                <c:pt idx="932">
                  <c:v>3.1149999999999997E-2</c:v>
                </c:pt>
                <c:pt idx="933">
                  <c:v>3.1189999999999999E-2</c:v>
                </c:pt>
                <c:pt idx="934">
                  <c:v>3.1209999999999998E-2</c:v>
                </c:pt>
                <c:pt idx="935">
                  <c:v>3.1260000000000003E-2</c:v>
                </c:pt>
                <c:pt idx="936">
                  <c:v>3.1289999999999998E-2</c:v>
                </c:pt>
                <c:pt idx="937">
                  <c:v>3.1329999999999997E-2</c:v>
                </c:pt>
                <c:pt idx="938">
                  <c:v>3.1359999999999999E-2</c:v>
                </c:pt>
                <c:pt idx="939">
                  <c:v>3.1399999999999997E-2</c:v>
                </c:pt>
                <c:pt idx="940">
                  <c:v>3.141E-2</c:v>
                </c:pt>
                <c:pt idx="941">
                  <c:v>3.1469999999999998E-2</c:v>
                </c:pt>
                <c:pt idx="942">
                  <c:v>3.1489999999999997E-2</c:v>
                </c:pt>
                <c:pt idx="943">
                  <c:v>3.1509999999999996E-2</c:v>
                </c:pt>
                <c:pt idx="944">
                  <c:v>3.1519999999999999E-2</c:v>
                </c:pt>
                <c:pt idx="945">
                  <c:v>3.1559999999999998E-2</c:v>
                </c:pt>
                <c:pt idx="946">
                  <c:v>3.159E-2</c:v>
                </c:pt>
                <c:pt idx="947">
                  <c:v>3.1640000000000001E-2</c:v>
                </c:pt>
                <c:pt idx="948">
                  <c:v>3.1660000000000001E-2</c:v>
                </c:pt>
                <c:pt idx="949">
                  <c:v>3.1719999999999998E-2</c:v>
                </c:pt>
                <c:pt idx="950">
                  <c:v>3.175E-2</c:v>
                </c:pt>
                <c:pt idx="951">
                  <c:v>3.1779999999999996E-2</c:v>
                </c:pt>
                <c:pt idx="952">
                  <c:v>3.1799999999999995E-2</c:v>
                </c:pt>
                <c:pt idx="953">
                  <c:v>3.184E-2</c:v>
                </c:pt>
                <c:pt idx="954">
                  <c:v>3.1910000000000001E-2</c:v>
                </c:pt>
                <c:pt idx="955">
                  <c:v>3.1910000000000001E-2</c:v>
                </c:pt>
                <c:pt idx="956">
                  <c:v>3.1939999999999996E-2</c:v>
                </c:pt>
                <c:pt idx="957">
                  <c:v>3.1959999999999995E-2</c:v>
                </c:pt>
                <c:pt idx="958">
                  <c:v>3.1989999999999998E-2</c:v>
                </c:pt>
                <c:pt idx="959">
                  <c:v>3.2049999999999995E-2</c:v>
                </c:pt>
                <c:pt idx="960">
                  <c:v>3.2079999999999997E-2</c:v>
                </c:pt>
                <c:pt idx="961">
                  <c:v>3.211E-2</c:v>
                </c:pt>
                <c:pt idx="962">
                  <c:v>3.2160000000000001E-2</c:v>
                </c:pt>
                <c:pt idx="963">
                  <c:v>3.218E-2</c:v>
                </c:pt>
                <c:pt idx="964">
                  <c:v>3.2219999999999999E-2</c:v>
                </c:pt>
                <c:pt idx="965">
                  <c:v>3.2259999999999997E-2</c:v>
                </c:pt>
                <c:pt idx="966">
                  <c:v>3.2299999999999995E-2</c:v>
                </c:pt>
                <c:pt idx="967">
                  <c:v>3.2320000000000002E-2</c:v>
                </c:pt>
                <c:pt idx="968">
                  <c:v>3.2349999999999997E-2</c:v>
                </c:pt>
                <c:pt idx="969">
                  <c:v>3.2389999999999995E-2</c:v>
                </c:pt>
                <c:pt idx="970">
                  <c:v>3.2410000000000001E-2</c:v>
                </c:pt>
                <c:pt idx="971">
                  <c:v>3.2419999999999997E-2</c:v>
                </c:pt>
                <c:pt idx="972">
                  <c:v>3.2479999999999995E-2</c:v>
                </c:pt>
                <c:pt idx="973">
                  <c:v>3.2529999999999996E-2</c:v>
                </c:pt>
                <c:pt idx="974">
                  <c:v>3.2559999999999999E-2</c:v>
                </c:pt>
                <c:pt idx="975">
                  <c:v>3.2599999999999997E-2</c:v>
                </c:pt>
                <c:pt idx="976">
                  <c:v>3.2629999999999999E-2</c:v>
                </c:pt>
                <c:pt idx="977">
                  <c:v>3.2660000000000002E-2</c:v>
                </c:pt>
                <c:pt idx="978">
                  <c:v>3.27E-2</c:v>
                </c:pt>
                <c:pt idx="979">
                  <c:v>3.2739999999999998E-2</c:v>
                </c:pt>
                <c:pt idx="980">
                  <c:v>3.2759999999999997E-2</c:v>
                </c:pt>
                <c:pt idx="981">
                  <c:v>3.2809999999999999E-2</c:v>
                </c:pt>
                <c:pt idx="982">
                  <c:v>3.2809999999999999E-2</c:v>
                </c:pt>
                <c:pt idx="983">
                  <c:v>3.2840000000000001E-2</c:v>
                </c:pt>
                <c:pt idx="984">
                  <c:v>3.2869999999999996E-2</c:v>
                </c:pt>
                <c:pt idx="985">
                  <c:v>3.2910000000000002E-2</c:v>
                </c:pt>
                <c:pt idx="986">
                  <c:v>3.2959999999999996E-2</c:v>
                </c:pt>
                <c:pt idx="987">
                  <c:v>3.2989999999999998E-2</c:v>
                </c:pt>
                <c:pt idx="988">
                  <c:v>3.3009999999999998E-2</c:v>
                </c:pt>
                <c:pt idx="989">
                  <c:v>3.3049999999999996E-2</c:v>
                </c:pt>
                <c:pt idx="990">
                  <c:v>3.3090000000000001E-2</c:v>
                </c:pt>
                <c:pt idx="991">
                  <c:v>3.3119999999999997E-2</c:v>
                </c:pt>
                <c:pt idx="992">
                  <c:v>3.3169999999999998E-2</c:v>
                </c:pt>
                <c:pt idx="993">
                  <c:v>3.3180000000000001E-2</c:v>
                </c:pt>
                <c:pt idx="994">
                  <c:v>3.3209999999999996E-2</c:v>
                </c:pt>
                <c:pt idx="995">
                  <c:v>3.3229999999999996E-2</c:v>
                </c:pt>
                <c:pt idx="996">
                  <c:v>3.3279999999999997E-2</c:v>
                </c:pt>
                <c:pt idx="997">
                  <c:v>3.3299999999999996E-2</c:v>
                </c:pt>
                <c:pt idx="998">
                  <c:v>3.3360000000000001E-2</c:v>
                </c:pt>
                <c:pt idx="999">
                  <c:v>3.3389999999999996E-2</c:v>
                </c:pt>
                <c:pt idx="1000">
                  <c:v>3.3419999999999998E-2</c:v>
                </c:pt>
                <c:pt idx="1001">
                  <c:v>3.3459999999999997E-2</c:v>
                </c:pt>
                <c:pt idx="1002">
                  <c:v>3.3489999999999999E-2</c:v>
                </c:pt>
                <c:pt idx="1003">
                  <c:v>3.3529999999999997E-2</c:v>
                </c:pt>
                <c:pt idx="1004">
                  <c:v>3.3549999999999996E-2</c:v>
                </c:pt>
                <c:pt idx="1005">
                  <c:v>3.3579999999999999E-2</c:v>
                </c:pt>
                <c:pt idx="1006">
                  <c:v>3.3590000000000002E-2</c:v>
                </c:pt>
                <c:pt idx="1007">
                  <c:v>3.363E-2</c:v>
                </c:pt>
                <c:pt idx="1008">
                  <c:v>3.3669999999999999E-2</c:v>
                </c:pt>
                <c:pt idx="1009">
                  <c:v>3.3709999999999997E-2</c:v>
                </c:pt>
                <c:pt idx="1010">
                  <c:v>3.3749999999999995E-2</c:v>
                </c:pt>
                <c:pt idx="1011">
                  <c:v>3.3790000000000001E-2</c:v>
                </c:pt>
                <c:pt idx="1012">
                  <c:v>3.3819999999999996E-2</c:v>
                </c:pt>
                <c:pt idx="1013">
                  <c:v>3.3849999999999998E-2</c:v>
                </c:pt>
                <c:pt idx="1014">
                  <c:v>3.388E-2</c:v>
                </c:pt>
                <c:pt idx="1015">
                  <c:v>3.3930000000000002E-2</c:v>
                </c:pt>
                <c:pt idx="1016">
                  <c:v>3.397E-2</c:v>
                </c:pt>
                <c:pt idx="1017">
                  <c:v>3.3999999999999996E-2</c:v>
                </c:pt>
                <c:pt idx="1018">
                  <c:v>3.4040000000000001E-2</c:v>
                </c:pt>
                <c:pt idx="1019">
                  <c:v>3.4069999999999996E-2</c:v>
                </c:pt>
                <c:pt idx="1020">
                  <c:v>3.4099999999999998E-2</c:v>
                </c:pt>
                <c:pt idx="1021">
                  <c:v>3.4130000000000001E-2</c:v>
                </c:pt>
                <c:pt idx="1022">
                  <c:v>3.415E-2</c:v>
                </c:pt>
                <c:pt idx="1023">
                  <c:v>3.4189999999999998E-2</c:v>
                </c:pt>
                <c:pt idx="1024">
                  <c:v>3.424E-2</c:v>
                </c:pt>
                <c:pt idx="1025">
                  <c:v>3.4259999999999999E-2</c:v>
                </c:pt>
                <c:pt idx="1026">
                  <c:v>3.4279999999999998E-2</c:v>
                </c:pt>
                <c:pt idx="1027">
                  <c:v>3.4339999999999996E-2</c:v>
                </c:pt>
                <c:pt idx="1028">
                  <c:v>3.4360000000000002E-2</c:v>
                </c:pt>
                <c:pt idx="1029">
                  <c:v>3.44E-2</c:v>
                </c:pt>
                <c:pt idx="1030">
                  <c:v>3.4439999999999998E-2</c:v>
                </c:pt>
                <c:pt idx="1031">
                  <c:v>3.4470000000000001E-2</c:v>
                </c:pt>
                <c:pt idx="1032">
                  <c:v>3.449E-2</c:v>
                </c:pt>
                <c:pt idx="1033">
                  <c:v>3.4519999999999995E-2</c:v>
                </c:pt>
                <c:pt idx="1034">
                  <c:v>3.456E-2</c:v>
                </c:pt>
                <c:pt idx="1035">
                  <c:v>3.4599999999999999E-2</c:v>
                </c:pt>
                <c:pt idx="1036">
                  <c:v>3.4659999999999996E-2</c:v>
                </c:pt>
                <c:pt idx="1037">
                  <c:v>3.465E-2</c:v>
                </c:pt>
                <c:pt idx="1038">
                  <c:v>3.4700000000000002E-2</c:v>
                </c:pt>
                <c:pt idx="1039">
                  <c:v>3.4729999999999997E-2</c:v>
                </c:pt>
                <c:pt idx="1040">
                  <c:v>3.4749999999999996E-2</c:v>
                </c:pt>
                <c:pt idx="1041">
                  <c:v>3.4790000000000001E-2</c:v>
                </c:pt>
                <c:pt idx="1042">
                  <c:v>3.4839999999999996E-2</c:v>
                </c:pt>
                <c:pt idx="1043">
                  <c:v>3.4880000000000001E-2</c:v>
                </c:pt>
                <c:pt idx="1044">
                  <c:v>3.49E-2</c:v>
                </c:pt>
                <c:pt idx="1045">
                  <c:v>3.492E-2</c:v>
                </c:pt>
                <c:pt idx="1046">
                  <c:v>3.4959999999999998E-2</c:v>
                </c:pt>
                <c:pt idx="1047">
                  <c:v>3.4970000000000001E-2</c:v>
                </c:pt>
                <c:pt idx="1048">
                  <c:v>3.5019999999999996E-2</c:v>
                </c:pt>
                <c:pt idx="1049">
                  <c:v>3.5060000000000001E-2</c:v>
                </c:pt>
                <c:pt idx="1050">
                  <c:v>3.5069999999999997E-2</c:v>
                </c:pt>
                <c:pt idx="1051">
                  <c:v>3.5150000000000001E-2</c:v>
                </c:pt>
                <c:pt idx="1052">
                  <c:v>3.517E-2</c:v>
                </c:pt>
                <c:pt idx="1053">
                  <c:v>3.5179999999999996E-2</c:v>
                </c:pt>
                <c:pt idx="1054">
                  <c:v>3.5220000000000001E-2</c:v>
                </c:pt>
                <c:pt idx="1055">
                  <c:v>3.526E-2</c:v>
                </c:pt>
                <c:pt idx="1056">
                  <c:v>3.526E-2</c:v>
                </c:pt>
                <c:pt idx="1057">
                  <c:v>3.5310000000000001E-2</c:v>
                </c:pt>
                <c:pt idx="1058">
                  <c:v>3.5339999999999996E-2</c:v>
                </c:pt>
                <c:pt idx="1059">
                  <c:v>3.5369999999999999E-2</c:v>
                </c:pt>
                <c:pt idx="1060">
                  <c:v>3.5409999999999997E-2</c:v>
                </c:pt>
                <c:pt idx="1061">
                  <c:v>3.5449999999999995E-2</c:v>
                </c:pt>
                <c:pt idx="1062">
                  <c:v>3.5479999999999998E-2</c:v>
                </c:pt>
                <c:pt idx="1063">
                  <c:v>3.5529999999999999E-2</c:v>
                </c:pt>
                <c:pt idx="1064">
                  <c:v>3.5560000000000001E-2</c:v>
                </c:pt>
                <c:pt idx="1065">
                  <c:v>3.5580000000000001E-2</c:v>
                </c:pt>
                <c:pt idx="1066">
                  <c:v>3.5629999999999995E-2</c:v>
                </c:pt>
                <c:pt idx="1067">
                  <c:v>3.567E-2</c:v>
                </c:pt>
                <c:pt idx="1068">
                  <c:v>3.5679999999999996E-2</c:v>
                </c:pt>
                <c:pt idx="1069">
                  <c:v>3.5699999999999996E-2</c:v>
                </c:pt>
                <c:pt idx="1070">
                  <c:v>3.5769999999999996E-2</c:v>
                </c:pt>
                <c:pt idx="1071">
                  <c:v>3.5779999999999999E-2</c:v>
                </c:pt>
                <c:pt idx="1072">
                  <c:v>3.5819999999999998E-2</c:v>
                </c:pt>
                <c:pt idx="1073">
                  <c:v>3.5859999999999996E-2</c:v>
                </c:pt>
                <c:pt idx="1074">
                  <c:v>3.5869999999999999E-2</c:v>
                </c:pt>
                <c:pt idx="1075">
                  <c:v>3.5909999999999997E-2</c:v>
                </c:pt>
                <c:pt idx="1076">
                  <c:v>3.594E-2</c:v>
                </c:pt>
                <c:pt idx="1077">
                  <c:v>3.5969999999999995E-2</c:v>
                </c:pt>
                <c:pt idx="1078">
                  <c:v>3.5999999999999997E-2</c:v>
                </c:pt>
                <c:pt idx="1079">
                  <c:v>3.6049999999999999E-2</c:v>
                </c:pt>
                <c:pt idx="1080">
                  <c:v>3.6080000000000001E-2</c:v>
                </c:pt>
                <c:pt idx="1081">
                  <c:v>3.6129999999999995E-2</c:v>
                </c:pt>
                <c:pt idx="1082">
                  <c:v>3.6139999999999999E-2</c:v>
                </c:pt>
                <c:pt idx="1083">
                  <c:v>3.6179999999999997E-2</c:v>
                </c:pt>
                <c:pt idx="1084">
                  <c:v>3.6199999999999996E-2</c:v>
                </c:pt>
                <c:pt idx="1085">
                  <c:v>3.6229999999999998E-2</c:v>
                </c:pt>
                <c:pt idx="1086">
                  <c:v>3.6249999999999998E-2</c:v>
                </c:pt>
                <c:pt idx="1087">
                  <c:v>3.6299999999999999E-2</c:v>
                </c:pt>
                <c:pt idx="1088">
                  <c:v>3.6339999999999997E-2</c:v>
                </c:pt>
                <c:pt idx="1089">
                  <c:v>3.6379999999999996E-2</c:v>
                </c:pt>
                <c:pt idx="1090">
                  <c:v>3.6409999999999998E-2</c:v>
                </c:pt>
                <c:pt idx="1091">
                  <c:v>3.6459999999999999E-2</c:v>
                </c:pt>
                <c:pt idx="1092">
                  <c:v>3.6490000000000002E-2</c:v>
                </c:pt>
                <c:pt idx="1093">
                  <c:v>3.6519999999999997E-2</c:v>
                </c:pt>
                <c:pt idx="1094">
                  <c:v>3.6539999999999996E-2</c:v>
                </c:pt>
                <c:pt idx="1095">
                  <c:v>3.6589999999999998E-2</c:v>
                </c:pt>
                <c:pt idx="1096">
                  <c:v>3.662E-2</c:v>
                </c:pt>
                <c:pt idx="1097">
                  <c:v>3.6659999999999998E-2</c:v>
                </c:pt>
                <c:pt idx="1098">
                  <c:v>3.6679999999999997E-2</c:v>
                </c:pt>
                <c:pt idx="1099">
                  <c:v>3.6719999999999996E-2</c:v>
                </c:pt>
                <c:pt idx="1100">
                  <c:v>3.6760000000000001E-2</c:v>
                </c:pt>
                <c:pt idx="1101">
                  <c:v>3.678E-2</c:v>
                </c:pt>
                <c:pt idx="1102">
                  <c:v>3.6819999999999999E-2</c:v>
                </c:pt>
                <c:pt idx="1103">
                  <c:v>3.6850000000000001E-2</c:v>
                </c:pt>
                <c:pt idx="1104">
                  <c:v>3.6899999999999995E-2</c:v>
                </c:pt>
                <c:pt idx="1105">
                  <c:v>3.6920000000000001E-2</c:v>
                </c:pt>
                <c:pt idx="1106">
                  <c:v>3.696E-2</c:v>
                </c:pt>
                <c:pt idx="1107">
                  <c:v>3.6979999999999999E-2</c:v>
                </c:pt>
                <c:pt idx="1108">
                  <c:v>3.703E-2</c:v>
                </c:pt>
                <c:pt idx="1109">
                  <c:v>3.705E-2</c:v>
                </c:pt>
                <c:pt idx="1110">
                  <c:v>3.7079999999999995E-2</c:v>
                </c:pt>
                <c:pt idx="1111">
                  <c:v>3.7129999999999996E-2</c:v>
                </c:pt>
                <c:pt idx="1112">
                  <c:v>3.7149999999999996E-2</c:v>
                </c:pt>
                <c:pt idx="1113">
                  <c:v>3.7199999999999997E-2</c:v>
                </c:pt>
                <c:pt idx="1114">
                  <c:v>3.7229999999999999E-2</c:v>
                </c:pt>
                <c:pt idx="1115">
                  <c:v>3.7260000000000001E-2</c:v>
                </c:pt>
                <c:pt idx="1116">
                  <c:v>3.7280000000000001E-2</c:v>
                </c:pt>
                <c:pt idx="1117">
                  <c:v>3.7309999999999996E-2</c:v>
                </c:pt>
                <c:pt idx="1118">
                  <c:v>3.7350000000000001E-2</c:v>
                </c:pt>
                <c:pt idx="1119">
                  <c:v>3.737E-2</c:v>
                </c:pt>
                <c:pt idx="1120">
                  <c:v>3.7440000000000001E-2</c:v>
                </c:pt>
                <c:pt idx="1121">
                  <c:v>3.746E-2</c:v>
                </c:pt>
                <c:pt idx="1122">
                  <c:v>3.7499999999999999E-2</c:v>
                </c:pt>
                <c:pt idx="1123">
                  <c:v>3.7519999999999998E-2</c:v>
                </c:pt>
                <c:pt idx="1124">
                  <c:v>3.755E-2</c:v>
                </c:pt>
                <c:pt idx="1125">
                  <c:v>3.7609999999999998E-2</c:v>
                </c:pt>
                <c:pt idx="1126">
                  <c:v>3.7620000000000001E-2</c:v>
                </c:pt>
                <c:pt idx="1127">
                  <c:v>3.764E-2</c:v>
                </c:pt>
                <c:pt idx="1128">
                  <c:v>3.7669999999999995E-2</c:v>
                </c:pt>
                <c:pt idx="1129">
                  <c:v>3.7699999999999997E-2</c:v>
                </c:pt>
                <c:pt idx="1130">
                  <c:v>3.773E-2</c:v>
                </c:pt>
                <c:pt idx="1131">
                  <c:v>3.7789999999999997E-2</c:v>
                </c:pt>
                <c:pt idx="1132">
                  <c:v>3.7819999999999999E-2</c:v>
                </c:pt>
                <c:pt idx="1133">
                  <c:v>3.7850000000000002E-2</c:v>
                </c:pt>
                <c:pt idx="1134">
                  <c:v>3.7899999999999996E-2</c:v>
                </c:pt>
                <c:pt idx="1135">
                  <c:v>3.7919999999999995E-2</c:v>
                </c:pt>
                <c:pt idx="1136">
                  <c:v>3.7969999999999997E-2</c:v>
                </c:pt>
                <c:pt idx="1137">
                  <c:v>3.7989999999999996E-2</c:v>
                </c:pt>
                <c:pt idx="1138">
                  <c:v>3.8030000000000001E-2</c:v>
                </c:pt>
                <c:pt idx="1139">
                  <c:v>3.8059999999999997E-2</c:v>
                </c:pt>
                <c:pt idx="1140">
                  <c:v>3.8089999999999999E-2</c:v>
                </c:pt>
                <c:pt idx="1141">
                  <c:v>3.8129999999999997E-2</c:v>
                </c:pt>
                <c:pt idx="1142">
                  <c:v>3.8159999999999999E-2</c:v>
                </c:pt>
                <c:pt idx="1143">
                  <c:v>3.8190000000000002E-2</c:v>
                </c:pt>
                <c:pt idx="1144">
                  <c:v>3.8210000000000001E-2</c:v>
                </c:pt>
                <c:pt idx="1145">
                  <c:v>3.8249999999999999E-2</c:v>
                </c:pt>
                <c:pt idx="1146">
                  <c:v>3.8289999999999998E-2</c:v>
                </c:pt>
                <c:pt idx="1147">
                  <c:v>3.8329999999999996E-2</c:v>
                </c:pt>
                <c:pt idx="1148">
                  <c:v>3.8339999999999999E-2</c:v>
                </c:pt>
                <c:pt idx="1149">
                  <c:v>3.8349999999999995E-2</c:v>
                </c:pt>
                <c:pt idx="1150">
                  <c:v>3.8399999999999997E-2</c:v>
                </c:pt>
                <c:pt idx="1151">
                  <c:v>3.8439999999999995E-2</c:v>
                </c:pt>
                <c:pt idx="1152">
                  <c:v>3.848E-2</c:v>
                </c:pt>
                <c:pt idx="1153">
                  <c:v>3.8530000000000002E-2</c:v>
                </c:pt>
                <c:pt idx="1154">
                  <c:v>3.8550000000000001E-2</c:v>
                </c:pt>
                <c:pt idx="1155">
                  <c:v>3.8589999999999999E-2</c:v>
                </c:pt>
                <c:pt idx="1156">
                  <c:v>3.8609999999999998E-2</c:v>
                </c:pt>
                <c:pt idx="1157">
                  <c:v>3.8649999999999997E-2</c:v>
                </c:pt>
                <c:pt idx="1158">
                  <c:v>3.8669999999999996E-2</c:v>
                </c:pt>
                <c:pt idx="1159">
                  <c:v>3.8730000000000001E-2</c:v>
                </c:pt>
                <c:pt idx="1160">
                  <c:v>3.8739999999999997E-2</c:v>
                </c:pt>
                <c:pt idx="1161">
                  <c:v>3.8789999999999998E-2</c:v>
                </c:pt>
                <c:pt idx="1162">
                  <c:v>3.882E-2</c:v>
                </c:pt>
                <c:pt idx="1163">
                  <c:v>3.884E-2</c:v>
                </c:pt>
                <c:pt idx="1164">
                  <c:v>3.8870000000000002E-2</c:v>
                </c:pt>
                <c:pt idx="1165">
                  <c:v>3.8899999999999997E-2</c:v>
                </c:pt>
                <c:pt idx="1166">
                  <c:v>3.8939999999999995E-2</c:v>
                </c:pt>
                <c:pt idx="1167">
                  <c:v>3.8980000000000001E-2</c:v>
                </c:pt>
                <c:pt idx="1168">
                  <c:v>3.9019999999999999E-2</c:v>
                </c:pt>
                <c:pt idx="1169">
                  <c:v>3.9029999999999995E-2</c:v>
                </c:pt>
                <c:pt idx="1170">
                  <c:v>3.9059999999999997E-2</c:v>
                </c:pt>
                <c:pt idx="1171">
                  <c:v>3.909E-2</c:v>
                </c:pt>
                <c:pt idx="1172">
                  <c:v>3.9119999999999995E-2</c:v>
                </c:pt>
                <c:pt idx="1173">
                  <c:v>3.916E-2</c:v>
                </c:pt>
                <c:pt idx="1174">
                  <c:v>3.9199999999999999E-2</c:v>
                </c:pt>
                <c:pt idx="1175">
                  <c:v>3.9230000000000001E-2</c:v>
                </c:pt>
                <c:pt idx="1176">
                  <c:v>3.9269999999999999E-2</c:v>
                </c:pt>
                <c:pt idx="1177">
                  <c:v>3.9320000000000001E-2</c:v>
                </c:pt>
                <c:pt idx="1178">
                  <c:v>3.9359999999999999E-2</c:v>
                </c:pt>
                <c:pt idx="1179">
                  <c:v>3.9390000000000001E-2</c:v>
                </c:pt>
                <c:pt idx="1180">
                  <c:v>3.943E-2</c:v>
                </c:pt>
                <c:pt idx="1181">
                  <c:v>3.9439999999999996E-2</c:v>
                </c:pt>
                <c:pt idx="1182">
                  <c:v>3.9489999999999997E-2</c:v>
                </c:pt>
                <c:pt idx="1183">
                  <c:v>3.9509999999999997E-2</c:v>
                </c:pt>
                <c:pt idx="1184">
                  <c:v>3.9570000000000001E-2</c:v>
                </c:pt>
                <c:pt idx="1185">
                  <c:v>3.9579999999999997E-2</c:v>
                </c:pt>
                <c:pt idx="1186">
                  <c:v>3.9619999999999995E-2</c:v>
                </c:pt>
                <c:pt idx="1187">
                  <c:v>3.9640000000000002E-2</c:v>
                </c:pt>
                <c:pt idx="1188">
                  <c:v>3.968E-2</c:v>
                </c:pt>
                <c:pt idx="1189">
                  <c:v>3.9719999999999998E-2</c:v>
                </c:pt>
                <c:pt idx="1190">
                  <c:v>3.9739999999999998E-2</c:v>
                </c:pt>
                <c:pt idx="1191">
                  <c:v>3.977E-2</c:v>
                </c:pt>
                <c:pt idx="1192">
                  <c:v>3.9809999999999998E-2</c:v>
                </c:pt>
                <c:pt idx="1193">
                  <c:v>3.9829999999999997E-2</c:v>
                </c:pt>
                <c:pt idx="1194">
                  <c:v>3.9869999999999996E-2</c:v>
                </c:pt>
                <c:pt idx="1195">
                  <c:v>3.9889999999999995E-2</c:v>
                </c:pt>
                <c:pt idx="1196">
                  <c:v>3.9919999999999997E-2</c:v>
                </c:pt>
                <c:pt idx="1197">
                  <c:v>3.9969999999999999E-2</c:v>
                </c:pt>
                <c:pt idx="1198">
                  <c:v>0.04</c:v>
                </c:pt>
                <c:pt idx="1199">
                  <c:v>4.0029999999999996E-2</c:v>
                </c:pt>
                <c:pt idx="1200">
                  <c:v>4.0070000000000001E-2</c:v>
                </c:pt>
                <c:pt idx="1201">
                  <c:v>4.011E-2</c:v>
                </c:pt>
                <c:pt idx="1202">
                  <c:v>4.011E-2</c:v>
                </c:pt>
                <c:pt idx="1203">
                  <c:v>4.0169999999999997E-2</c:v>
                </c:pt>
                <c:pt idx="1204">
                  <c:v>4.0160000000000001E-2</c:v>
                </c:pt>
                <c:pt idx="1205">
                  <c:v>4.0229999999999995E-2</c:v>
                </c:pt>
                <c:pt idx="1206">
                  <c:v>4.027E-2</c:v>
                </c:pt>
                <c:pt idx="1207">
                  <c:v>4.0329999999999998E-2</c:v>
                </c:pt>
                <c:pt idx="1208">
                  <c:v>4.0329999999999998E-2</c:v>
                </c:pt>
                <c:pt idx="1209">
                  <c:v>4.0389999999999995E-2</c:v>
                </c:pt>
                <c:pt idx="1210">
                  <c:v>4.0410000000000001E-2</c:v>
                </c:pt>
                <c:pt idx="1211">
                  <c:v>4.0459999999999996E-2</c:v>
                </c:pt>
                <c:pt idx="1212">
                  <c:v>4.0489999999999998E-2</c:v>
                </c:pt>
                <c:pt idx="1213">
                  <c:v>4.052E-2</c:v>
                </c:pt>
                <c:pt idx="1214">
                  <c:v>4.054E-2</c:v>
                </c:pt>
                <c:pt idx="1215">
                  <c:v>4.0590000000000001E-2</c:v>
                </c:pt>
                <c:pt idx="1216">
                  <c:v>4.0639999999999996E-2</c:v>
                </c:pt>
                <c:pt idx="1217">
                  <c:v>4.0639999999999996E-2</c:v>
                </c:pt>
                <c:pt idx="1218">
                  <c:v>4.0669999999999998E-2</c:v>
                </c:pt>
                <c:pt idx="1219">
                  <c:v>4.0709999999999996E-2</c:v>
                </c:pt>
                <c:pt idx="1220">
                  <c:v>4.0750000000000001E-2</c:v>
                </c:pt>
                <c:pt idx="1221">
                  <c:v>4.0779999999999997E-2</c:v>
                </c:pt>
                <c:pt idx="1222">
                  <c:v>4.0809999999999999E-2</c:v>
                </c:pt>
                <c:pt idx="1223">
                  <c:v>4.0849999999999997E-2</c:v>
                </c:pt>
                <c:pt idx="1224">
                  <c:v>4.0869999999999997E-2</c:v>
                </c:pt>
                <c:pt idx="1225">
                  <c:v>4.0899999999999999E-2</c:v>
                </c:pt>
                <c:pt idx="1226">
                  <c:v>4.0930000000000001E-2</c:v>
                </c:pt>
                <c:pt idx="1227">
                  <c:v>4.095E-2</c:v>
                </c:pt>
                <c:pt idx="1228">
                  <c:v>4.1000000000000002E-2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4.1090000000000002E-2</c:v>
                </c:pt>
                <c:pt idx="1232">
                  <c:v>4.1149999999999999E-2</c:v>
                </c:pt>
                <c:pt idx="1233">
                  <c:v>4.1159999999999995E-2</c:v>
                </c:pt>
                <c:pt idx="1234">
                  <c:v>4.1200000000000001E-2</c:v>
                </c:pt>
                <c:pt idx="1235">
                  <c:v>4.1239999999999999E-2</c:v>
                </c:pt>
                <c:pt idx="1236">
                  <c:v>4.1270000000000001E-2</c:v>
                </c:pt>
                <c:pt idx="1237">
                  <c:v>4.1329999999999999E-2</c:v>
                </c:pt>
                <c:pt idx="1238">
                  <c:v>4.1340000000000002E-2</c:v>
                </c:pt>
                <c:pt idx="1239">
                  <c:v>4.1360000000000001E-2</c:v>
                </c:pt>
                <c:pt idx="1240">
                  <c:v>4.1419999999999998E-2</c:v>
                </c:pt>
                <c:pt idx="1241">
                  <c:v>4.1430000000000002E-2</c:v>
                </c:pt>
                <c:pt idx="1242">
                  <c:v>4.1479999999999996E-2</c:v>
                </c:pt>
                <c:pt idx="1243">
                  <c:v>4.1509999999999998E-2</c:v>
                </c:pt>
                <c:pt idx="1244">
                  <c:v>4.1540000000000001E-2</c:v>
                </c:pt>
                <c:pt idx="1245">
                  <c:v>4.1589999999999995E-2</c:v>
                </c:pt>
                <c:pt idx="1246">
                  <c:v>4.1610000000000001E-2</c:v>
                </c:pt>
                <c:pt idx="1247">
                  <c:v>4.165E-2</c:v>
                </c:pt>
                <c:pt idx="1248">
                  <c:v>4.1680000000000002E-2</c:v>
                </c:pt>
                <c:pt idx="1249">
                  <c:v>4.1700000000000001E-2</c:v>
                </c:pt>
                <c:pt idx="1250">
                  <c:v>4.1739999999999999E-2</c:v>
                </c:pt>
                <c:pt idx="1251">
                  <c:v>4.1790000000000001E-2</c:v>
                </c:pt>
                <c:pt idx="1252">
                  <c:v>4.1819999999999996E-2</c:v>
                </c:pt>
                <c:pt idx="1253">
                  <c:v>4.1839999999999995E-2</c:v>
                </c:pt>
                <c:pt idx="1254">
                  <c:v>4.1869999999999997E-2</c:v>
                </c:pt>
                <c:pt idx="1255">
                  <c:v>4.1909999999999996E-2</c:v>
                </c:pt>
                <c:pt idx="1256">
                  <c:v>4.1939999999999998E-2</c:v>
                </c:pt>
                <c:pt idx="1257">
                  <c:v>4.1959999999999997E-2</c:v>
                </c:pt>
                <c:pt idx="1258">
                  <c:v>4.2020000000000002E-2</c:v>
                </c:pt>
                <c:pt idx="1259">
                  <c:v>4.2049999999999997E-2</c:v>
                </c:pt>
                <c:pt idx="1260">
                  <c:v>4.2089999999999995E-2</c:v>
                </c:pt>
                <c:pt idx="1261">
                  <c:v>4.2119999999999998E-2</c:v>
                </c:pt>
                <c:pt idx="1262">
                  <c:v>4.2159999999999996E-2</c:v>
                </c:pt>
                <c:pt idx="1263">
                  <c:v>4.2189999999999998E-2</c:v>
                </c:pt>
                <c:pt idx="1264">
                  <c:v>4.2209999999999998E-2</c:v>
                </c:pt>
                <c:pt idx="1265">
                  <c:v>4.224E-2</c:v>
                </c:pt>
                <c:pt idx="1266">
                  <c:v>4.2290000000000001E-2</c:v>
                </c:pt>
                <c:pt idx="1267">
                  <c:v>4.231E-2</c:v>
                </c:pt>
                <c:pt idx="1268">
                  <c:v>4.2349999999999999E-2</c:v>
                </c:pt>
                <c:pt idx="1269">
                  <c:v>4.2380000000000001E-2</c:v>
                </c:pt>
                <c:pt idx="1270">
                  <c:v>4.2419999999999999E-2</c:v>
                </c:pt>
                <c:pt idx="1271">
                  <c:v>4.2450000000000002E-2</c:v>
                </c:pt>
                <c:pt idx="1272">
                  <c:v>4.2479999999999997E-2</c:v>
                </c:pt>
                <c:pt idx="1273">
                  <c:v>4.2509999999999999E-2</c:v>
                </c:pt>
                <c:pt idx="1274">
                  <c:v>4.2560000000000001E-2</c:v>
                </c:pt>
                <c:pt idx="1275">
                  <c:v>4.2589999999999996E-2</c:v>
                </c:pt>
                <c:pt idx="1276">
                  <c:v>4.2619999999999998E-2</c:v>
                </c:pt>
                <c:pt idx="1277">
                  <c:v>4.2659999999999997E-2</c:v>
                </c:pt>
                <c:pt idx="1278">
                  <c:v>4.2699999999999995E-2</c:v>
                </c:pt>
                <c:pt idx="1279">
                  <c:v>4.2729999999999997E-2</c:v>
                </c:pt>
                <c:pt idx="1280">
                  <c:v>4.2749999999999996E-2</c:v>
                </c:pt>
                <c:pt idx="1281">
                  <c:v>4.2790000000000002E-2</c:v>
                </c:pt>
                <c:pt idx="1282">
                  <c:v>4.2819999999999997E-2</c:v>
                </c:pt>
                <c:pt idx="1283">
                  <c:v>4.2849999999999999E-2</c:v>
                </c:pt>
                <c:pt idx="1284">
                  <c:v>4.2889999999999998E-2</c:v>
                </c:pt>
                <c:pt idx="1285">
                  <c:v>4.292E-2</c:v>
                </c:pt>
                <c:pt idx="1286">
                  <c:v>4.2949999999999995E-2</c:v>
                </c:pt>
                <c:pt idx="1287">
                  <c:v>4.299E-2</c:v>
                </c:pt>
                <c:pt idx="1288">
                  <c:v>4.3019999999999996E-2</c:v>
                </c:pt>
                <c:pt idx="1289">
                  <c:v>4.3060000000000001E-2</c:v>
                </c:pt>
                <c:pt idx="1290">
                  <c:v>4.3069999999999997E-2</c:v>
                </c:pt>
                <c:pt idx="1291">
                  <c:v>4.3130000000000002E-2</c:v>
                </c:pt>
                <c:pt idx="1292">
                  <c:v>4.317E-2</c:v>
                </c:pt>
                <c:pt idx="1293">
                  <c:v>4.3179999999999996E-2</c:v>
                </c:pt>
                <c:pt idx="1294">
                  <c:v>4.3209999999999998E-2</c:v>
                </c:pt>
                <c:pt idx="1295">
                  <c:v>4.3249999999999997E-2</c:v>
                </c:pt>
                <c:pt idx="1296">
                  <c:v>4.3289999999999995E-2</c:v>
                </c:pt>
                <c:pt idx="1297">
                  <c:v>4.3339999999999997E-2</c:v>
                </c:pt>
                <c:pt idx="1298">
                  <c:v>4.3359999999999996E-2</c:v>
                </c:pt>
                <c:pt idx="1299">
                  <c:v>4.3369999999999999E-2</c:v>
                </c:pt>
                <c:pt idx="1300">
                  <c:v>4.3400000000000001E-2</c:v>
                </c:pt>
                <c:pt idx="1301">
                  <c:v>4.3449999999999996E-2</c:v>
                </c:pt>
                <c:pt idx="1302">
                  <c:v>4.3490000000000001E-2</c:v>
                </c:pt>
                <c:pt idx="1303">
                  <c:v>4.3539999999999995E-2</c:v>
                </c:pt>
                <c:pt idx="1304">
                  <c:v>4.3549999999999998E-2</c:v>
                </c:pt>
                <c:pt idx="1305">
                  <c:v>4.3589999999999997E-2</c:v>
                </c:pt>
                <c:pt idx="1306">
                  <c:v>4.3619999999999999E-2</c:v>
                </c:pt>
                <c:pt idx="1307">
                  <c:v>4.3650000000000001E-2</c:v>
                </c:pt>
                <c:pt idx="1308">
                  <c:v>4.3659999999999997E-2</c:v>
                </c:pt>
                <c:pt idx="1309">
                  <c:v>4.369E-2</c:v>
                </c:pt>
                <c:pt idx="1310">
                  <c:v>4.3749999999999997E-2</c:v>
                </c:pt>
                <c:pt idx="1311">
                  <c:v>4.376E-2</c:v>
                </c:pt>
                <c:pt idx="1312">
                  <c:v>4.3810000000000002E-2</c:v>
                </c:pt>
                <c:pt idx="1313">
                  <c:v>4.385E-2</c:v>
                </c:pt>
                <c:pt idx="1314">
                  <c:v>4.3869999999999999E-2</c:v>
                </c:pt>
                <c:pt idx="1315">
                  <c:v>4.3900000000000002E-2</c:v>
                </c:pt>
                <c:pt idx="1316">
                  <c:v>4.3929999999999997E-2</c:v>
                </c:pt>
                <c:pt idx="1317">
                  <c:v>4.3979999999999998E-2</c:v>
                </c:pt>
                <c:pt idx="1318">
                  <c:v>4.4019999999999997E-2</c:v>
                </c:pt>
                <c:pt idx="1319">
                  <c:v>4.4039999999999996E-2</c:v>
                </c:pt>
                <c:pt idx="1320">
                  <c:v>4.4080000000000001E-2</c:v>
                </c:pt>
                <c:pt idx="1321">
                  <c:v>4.4119999999999999E-2</c:v>
                </c:pt>
                <c:pt idx="1322">
                  <c:v>4.4179999999999997E-2</c:v>
                </c:pt>
                <c:pt idx="1323">
                  <c:v>4.419E-2</c:v>
                </c:pt>
                <c:pt idx="1324">
                  <c:v>4.4219999999999995E-2</c:v>
                </c:pt>
                <c:pt idx="1325">
                  <c:v>4.4260000000000001E-2</c:v>
                </c:pt>
                <c:pt idx="1326">
                  <c:v>4.428E-2</c:v>
                </c:pt>
                <c:pt idx="1327">
                  <c:v>4.4319999999999998E-2</c:v>
                </c:pt>
                <c:pt idx="1328">
                  <c:v>4.437E-2</c:v>
                </c:pt>
                <c:pt idx="1329">
                  <c:v>4.4420000000000001E-2</c:v>
                </c:pt>
                <c:pt idx="1330">
                  <c:v>4.4420000000000001E-2</c:v>
                </c:pt>
                <c:pt idx="1331">
                  <c:v>4.4479999999999999E-2</c:v>
                </c:pt>
                <c:pt idx="1332">
                  <c:v>4.4499999999999998E-2</c:v>
                </c:pt>
                <c:pt idx="1333">
                  <c:v>4.4549999999999999E-2</c:v>
                </c:pt>
                <c:pt idx="1334">
                  <c:v>4.4559999999999995E-2</c:v>
                </c:pt>
                <c:pt idx="1335">
                  <c:v>4.4580000000000002E-2</c:v>
                </c:pt>
                <c:pt idx="1336">
                  <c:v>4.4609999999999997E-2</c:v>
                </c:pt>
                <c:pt idx="1337">
                  <c:v>4.4670000000000001E-2</c:v>
                </c:pt>
                <c:pt idx="1338">
                  <c:v>4.4679999999999997E-2</c:v>
                </c:pt>
                <c:pt idx="1339">
                  <c:v>4.4699999999999997E-2</c:v>
                </c:pt>
                <c:pt idx="1340">
                  <c:v>4.4749999999999998E-2</c:v>
                </c:pt>
                <c:pt idx="1341">
                  <c:v>4.48E-2</c:v>
                </c:pt>
                <c:pt idx="1342">
                  <c:v>4.4830000000000002E-2</c:v>
                </c:pt>
                <c:pt idx="1343">
                  <c:v>4.4850000000000001E-2</c:v>
                </c:pt>
                <c:pt idx="1344">
                  <c:v>4.4879999999999996E-2</c:v>
                </c:pt>
                <c:pt idx="1345">
                  <c:v>4.4909999999999999E-2</c:v>
                </c:pt>
                <c:pt idx="1346">
                  <c:v>4.4940000000000001E-2</c:v>
                </c:pt>
                <c:pt idx="1347">
                  <c:v>4.496E-2</c:v>
                </c:pt>
                <c:pt idx="1348">
                  <c:v>4.4989999999999995E-2</c:v>
                </c:pt>
                <c:pt idx="1349">
                  <c:v>4.5019999999999998E-2</c:v>
                </c:pt>
                <c:pt idx="1350">
                  <c:v>4.5079999999999995E-2</c:v>
                </c:pt>
                <c:pt idx="1351">
                  <c:v>4.5129999999999997E-2</c:v>
                </c:pt>
                <c:pt idx="1352">
                  <c:v>4.514E-2</c:v>
                </c:pt>
                <c:pt idx="1353">
                  <c:v>4.5199999999999997E-2</c:v>
                </c:pt>
                <c:pt idx="1354">
                  <c:v>4.5219999999999996E-2</c:v>
                </c:pt>
                <c:pt idx="1355">
                  <c:v>4.5260000000000002E-2</c:v>
                </c:pt>
                <c:pt idx="1356">
                  <c:v>4.53E-2</c:v>
                </c:pt>
                <c:pt idx="1357">
                  <c:v>4.53E-2</c:v>
                </c:pt>
                <c:pt idx="1358">
                  <c:v>4.5350000000000001E-2</c:v>
                </c:pt>
                <c:pt idx="1359">
                  <c:v>4.5379999999999997E-2</c:v>
                </c:pt>
                <c:pt idx="1360">
                  <c:v>4.5419999999999995E-2</c:v>
                </c:pt>
                <c:pt idx="1361">
                  <c:v>4.5449999999999997E-2</c:v>
                </c:pt>
                <c:pt idx="1362">
                  <c:v>4.548E-2</c:v>
                </c:pt>
                <c:pt idx="1363">
                  <c:v>4.5509999999999995E-2</c:v>
                </c:pt>
                <c:pt idx="1364">
                  <c:v>4.5589999999999999E-2</c:v>
                </c:pt>
                <c:pt idx="1365">
                  <c:v>4.5609999999999998E-2</c:v>
                </c:pt>
                <c:pt idx="1366">
                  <c:v>4.5620000000000001E-2</c:v>
                </c:pt>
                <c:pt idx="1367">
                  <c:v>4.5629999999999997E-2</c:v>
                </c:pt>
                <c:pt idx="1368">
                  <c:v>4.5679999999999998E-2</c:v>
                </c:pt>
                <c:pt idx="1369">
                  <c:v>4.5710000000000001E-2</c:v>
                </c:pt>
                <c:pt idx="1370">
                  <c:v>4.573E-2</c:v>
                </c:pt>
                <c:pt idx="1371">
                  <c:v>4.5769999999999998E-2</c:v>
                </c:pt>
                <c:pt idx="1372">
                  <c:v>4.5829999999999996E-2</c:v>
                </c:pt>
                <c:pt idx="1373">
                  <c:v>4.5859999999999998E-2</c:v>
                </c:pt>
                <c:pt idx="1374">
                  <c:v>4.589E-2</c:v>
                </c:pt>
                <c:pt idx="1375">
                  <c:v>4.5929999999999999E-2</c:v>
                </c:pt>
                <c:pt idx="1376">
                  <c:v>4.5960000000000001E-2</c:v>
                </c:pt>
                <c:pt idx="1377">
                  <c:v>4.6009999999999995E-2</c:v>
                </c:pt>
                <c:pt idx="1378">
                  <c:v>4.6039999999999998E-2</c:v>
                </c:pt>
                <c:pt idx="1379">
                  <c:v>4.6079999999999996E-2</c:v>
                </c:pt>
                <c:pt idx="1380">
                  <c:v>4.6099999999999995E-2</c:v>
                </c:pt>
                <c:pt idx="1381">
                  <c:v>4.614E-2</c:v>
                </c:pt>
                <c:pt idx="1382">
                  <c:v>4.616E-2</c:v>
                </c:pt>
                <c:pt idx="1383">
                  <c:v>4.6189999999999995E-2</c:v>
                </c:pt>
                <c:pt idx="1384">
                  <c:v>4.6219999999999997E-2</c:v>
                </c:pt>
                <c:pt idx="1385">
                  <c:v>4.6259999999999996E-2</c:v>
                </c:pt>
                <c:pt idx="1386">
                  <c:v>4.6280000000000002E-2</c:v>
                </c:pt>
                <c:pt idx="1387">
                  <c:v>4.6329999999999996E-2</c:v>
                </c:pt>
                <c:pt idx="1388">
                  <c:v>4.6359999999999998E-2</c:v>
                </c:pt>
                <c:pt idx="1389">
                  <c:v>4.6399999999999997E-2</c:v>
                </c:pt>
                <c:pt idx="1390">
                  <c:v>4.6429999999999999E-2</c:v>
                </c:pt>
                <c:pt idx="1391">
                  <c:v>4.6460000000000001E-2</c:v>
                </c:pt>
                <c:pt idx="1392">
                  <c:v>4.6489999999999997E-2</c:v>
                </c:pt>
                <c:pt idx="1393">
                  <c:v>4.65E-2</c:v>
                </c:pt>
                <c:pt idx="1394">
                  <c:v>4.6539999999999998E-2</c:v>
                </c:pt>
                <c:pt idx="1395">
                  <c:v>4.6589999999999999E-2</c:v>
                </c:pt>
                <c:pt idx="1396">
                  <c:v>4.6609999999999999E-2</c:v>
                </c:pt>
                <c:pt idx="1397">
                  <c:v>4.6629999999999998E-2</c:v>
                </c:pt>
                <c:pt idx="1398">
                  <c:v>4.666E-2</c:v>
                </c:pt>
                <c:pt idx="1399">
                  <c:v>4.6699999999999998E-2</c:v>
                </c:pt>
                <c:pt idx="1400">
                  <c:v>4.6730000000000001E-2</c:v>
                </c:pt>
                <c:pt idx="1401">
                  <c:v>4.6769999999999999E-2</c:v>
                </c:pt>
                <c:pt idx="1402">
                  <c:v>4.6809999999999997E-2</c:v>
                </c:pt>
                <c:pt idx="1403">
                  <c:v>4.684E-2</c:v>
                </c:pt>
                <c:pt idx="1404">
                  <c:v>4.6869999999999995E-2</c:v>
                </c:pt>
                <c:pt idx="1405">
                  <c:v>4.6899999999999997E-2</c:v>
                </c:pt>
                <c:pt idx="1406">
                  <c:v>4.6960000000000002E-2</c:v>
                </c:pt>
                <c:pt idx="1407">
                  <c:v>4.7E-2</c:v>
                </c:pt>
                <c:pt idx="1408">
                  <c:v>4.7039999999999998E-2</c:v>
                </c:pt>
                <c:pt idx="1409">
                  <c:v>4.7070000000000001E-2</c:v>
                </c:pt>
                <c:pt idx="1410">
                  <c:v>4.7099999999999996E-2</c:v>
                </c:pt>
                <c:pt idx="1411">
                  <c:v>4.7140000000000001E-2</c:v>
                </c:pt>
                <c:pt idx="1412">
                  <c:v>4.7160000000000001E-2</c:v>
                </c:pt>
                <c:pt idx="1413">
                  <c:v>4.7209999999999995E-2</c:v>
                </c:pt>
                <c:pt idx="1414">
                  <c:v>4.7239999999999997E-2</c:v>
                </c:pt>
                <c:pt idx="1415">
                  <c:v>4.7289999999999999E-2</c:v>
                </c:pt>
                <c:pt idx="1416">
                  <c:v>4.7309999999999998E-2</c:v>
                </c:pt>
                <c:pt idx="1417">
                  <c:v>4.734E-2</c:v>
                </c:pt>
                <c:pt idx="1418">
                  <c:v>4.7369999999999995E-2</c:v>
                </c:pt>
                <c:pt idx="1419">
                  <c:v>4.7410000000000001E-2</c:v>
                </c:pt>
                <c:pt idx="1420">
                  <c:v>4.7439999999999996E-2</c:v>
                </c:pt>
                <c:pt idx="1421">
                  <c:v>4.7449999999999999E-2</c:v>
                </c:pt>
                <c:pt idx="1422">
                  <c:v>4.7469999999999998E-2</c:v>
                </c:pt>
                <c:pt idx="1423">
                  <c:v>4.752E-2</c:v>
                </c:pt>
                <c:pt idx="1424">
                  <c:v>4.7539999999999999E-2</c:v>
                </c:pt>
                <c:pt idx="1425">
                  <c:v>4.7570000000000001E-2</c:v>
                </c:pt>
                <c:pt idx="1426">
                  <c:v>4.761E-2</c:v>
                </c:pt>
                <c:pt idx="1427">
                  <c:v>4.7629999999999999E-2</c:v>
                </c:pt>
                <c:pt idx="1428">
                  <c:v>4.7669999999999997E-2</c:v>
                </c:pt>
                <c:pt idx="1429">
                  <c:v>4.7689999999999996E-2</c:v>
                </c:pt>
                <c:pt idx="1430">
                  <c:v>4.7739999999999998E-2</c:v>
                </c:pt>
                <c:pt idx="1431">
                  <c:v>4.777E-2</c:v>
                </c:pt>
                <c:pt idx="1432">
                  <c:v>4.7779999999999996E-2</c:v>
                </c:pt>
                <c:pt idx="1433">
                  <c:v>4.7840000000000001E-2</c:v>
                </c:pt>
                <c:pt idx="1434">
                  <c:v>4.7869999999999996E-2</c:v>
                </c:pt>
                <c:pt idx="1435">
                  <c:v>4.7899999999999998E-2</c:v>
                </c:pt>
                <c:pt idx="1436">
                  <c:v>4.7969999999999999E-2</c:v>
                </c:pt>
                <c:pt idx="1437">
                  <c:v>4.8000000000000001E-2</c:v>
                </c:pt>
                <c:pt idx="1438">
                  <c:v>4.8009999999999997E-2</c:v>
                </c:pt>
                <c:pt idx="1439">
                  <c:v>4.8049999999999995E-2</c:v>
                </c:pt>
                <c:pt idx="1440">
                  <c:v>4.8090000000000001E-2</c:v>
                </c:pt>
                <c:pt idx="1441">
                  <c:v>4.8139999999999995E-2</c:v>
                </c:pt>
                <c:pt idx="1442">
                  <c:v>4.8160000000000001E-2</c:v>
                </c:pt>
                <c:pt idx="1443">
                  <c:v>4.8189999999999997E-2</c:v>
                </c:pt>
                <c:pt idx="1444">
                  <c:v>4.8239999999999998E-2</c:v>
                </c:pt>
                <c:pt idx="1445">
                  <c:v>4.8250000000000001E-2</c:v>
                </c:pt>
                <c:pt idx="1446">
                  <c:v>4.8279999999999997E-2</c:v>
                </c:pt>
                <c:pt idx="1447">
                  <c:v>4.829E-2</c:v>
                </c:pt>
                <c:pt idx="1448">
                  <c:v>4.8349999999999997E-2</c:v>
                </c:pt>
                <c:pt idx="1449">
                  <c:v>4.8349999999999997E-2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4.8469999999999999E-2</c:v>
                </c:pt>
                <c:pt idx="1453">
                  <c:v>4.8489999999999998E-2</c:v>
                </c:pt>
                <c:pt idx="1454">
                  <c:v>4.8549999999999996E-2</c:v>
                </c:pt>
                <c:pt idx="1455">
                  <c:v>4.8559999999999999E-2</c:v>
                </c:pt>
                <c:pt idx="1456">
                  <c:v>4.863E-2</c:v>
                </c:pt>
                <c:pt idx="1457">
                  <c:v>4.8639999999999996E-2</c:v>
                </c:pt>
                <c:pt idx="1458">
                  <c:v>4.8669999999999998E-2</c:v>
                </c:pt>
                <c:pt idx="1459">
                  <c:v>4.8719999999999999E-2</c:v>
                </c:pt>
                <c:pt idx="1460">
                  <c:v>4.8759999999999998E-2</c:v>
                </c:pt>
                <c:pt idx="1461">
                  <c:v>4.8779999999999997E-2</c:v>
                </c:pt>
                <c:pt idx="1462">
                  <c:v>4.8809999999999999E-2</c:v>
                </c:pt>
                <c:pt idx="1463">
                  <c:v>4.8860000000000001E-2</c:v>
                </c:pt>
                <c:pt idx="1464">
                  <c:v>4.8889999999999996E-2</c:v>
                </c:pt>
                <c:pt idx="1465">
                  <c:v>4.8930000000000001E-2</c:v>
                </c:pt>
                <c:pt idx="1466">
                  <c:v>4.897E-2</c:v>
                </c:pt>
                <c:pt idx="1467">
                  <c:v>4.8979999999999996E-2</c:v>
                </c:pt>
                <c:pt idx="1468">
                  <c:v>4.9020000000000001E-2</c:v>
                </c:pt>
                <c:pt idx="1469">
                  <c:v>4.9049999999999996E-2</c:v>
                </c:pt>
                <c:pt idx="1470">
                  <c:v>4.9090000000000002E-2</c:v>
                </c:pt>
                <c:pt idx="1471">
                  <c:v>4.9119999999999997E-2</c:v>
                </c:pt>
                <c:pt idx="1472">
                  <c:v>4.9139999999999996E-2</c:v>
                </c:pt>
                <c:pt idx="1473">
                  <c:v>4.9189999999999998E-2</c:v>
                </c:pt>
                <c:pt idx="1474">
                  <c:v>4.9229999999999996E-2</c:v>
                </c:pt>
                <c:pt idx="1475">
                  <c:v>4.9259999999999998E-2</c:v>
                </c:pt>
                <c:pt idx="1476">
                  <c:v>4.929E-2</c:v>
                </c:pt>
                <c:pt idx="1477">
                  <c:v>4.9319999999999996E-2</c:v>
                </c:pt>
                <c:pt idx="1478">
                  <c:v>4.9349999999999998E-2</c:v>
                </c:pt>
                <c:pt idx="1479">
                  <c:v>4.9369999999999997E-2</c:v>
                </c:pt>
                <c:pt idx="1480">
                  <c:v>4.9409999999999996E-2</c:v>
                </c:pt>
                <c:pt idx="1481">
                  <c:v>4.9450000000000001E-2</c:v>
                </c:pt>
                <c:pt idx="1482">
                  <c:v>4.9479999999999996E-2</c:v>
                </c:pt>
                <c:pt idx="1483">
                  <c:v>4.9520000000000002E-2</c:v>
                </c:pt>
                <c:pt idx="1484">
                  <c:v>4.9549999999999997E-2</c:v>
                </c:pt>
                <c:pt idx="1485">
                  <c:v>4.9589999999999995E-2</c:v>
                </c:pt>
                <c:pt idx="1486">
                  <c:v>4.9619999999999997E-2</c:v>
                </c:pt>
                <c:pt idx="1487">
                  <c:v>4.965E-2</c:v>
                </c:pt>
                <c:pt idx="1488">
                  <c:v>4.9700000000000001E-2</c:v>
                </c:pt>
                <c:pt idx="1489">
                  <c:v>4.9709999999999997E-2</c:v>
                </c:pt>
                <c:pt idx="1490">
                  <c:v>4.9729999999999996E-2</c:v>
                </c:pt>
                <c:pt idx="1491">
                  <c:v>4.9770000000000002E-2</c:v>
                </c:pt>
                <c:pt idx="1492">
                  <c:v>4.9790000000000001E-2</c:v>
                </c:pt>
                <c:pt idx="1493">
                  <c:v>4.9829999999999999E-2</c:v>
                </c:pt>
                <c:pt idx="1494">
                  <c:v>4.9849999999999998E-2</c:v>
                </c:pt>
                <c:pt idx="1495">
                  <c:v>4.99E-2</c:v>
                </c:pt>
                <c:pt idx="1496">
                  <c:v>4.9929999999999995E-2</c:v>
                </c:pt>
                <c:pt idx="1497">
                  <c:v>4.9970000000000001E-2</c:v>
                </c:pt>
                <c:pt idx="1498">
                  <c:v>4.9999999999999996E-2</c:v>
                </c:pt>
                <c:pt idx="1499">
                  <c:v>5.0019999999999995E-2</c:v>
                </c:pt>
                <c:pt idx="1500">
                  <c:v>5.0029999999999998E-2</c:v>
                </c:pt>
                <c:pt idx="1501">
                  <c:v>5.0099999999999999E-2</c:v>
                </c:pt>
                <c:pt idx="1502">
                  <c:v>5.0110000000000002E-2</c:v>
                </c:pt>
                <c:pt idx="1503">
                  <c:v>5.015E-2</c:v>
                </c:pt>
                <c:pt idx="1504">
                  <c:v>5.0189999999999999E-2</c:v>
                </c:pt>
                <c:pt idx="1505">
                  <c:v>5.024E-2</c:v>
                </c:pt>
                <c:pt idx="1506">
                  <c:v>5.0279999999999998E-2</c:v>
                </c:pt>
                <c:pt idx="1507">
                  <c:v>5.0310000000000001E-2</c:v>
                </c:pt>
                <c:pt idx="1508">
                  <c:v>5.0339999999999996E-2</c:v>
                </c:pt>
                <c:pt idx="1509">
                  <c:v>5.0409999999999996E-2</c:v>
                </c:pt>
                <c:pt idx="1510">
                  <c:v>5.0429999999999996E-2</c:v>
                </c:pt>
                <c:pt idx="1511">
                  <c:v>5.0479999999999997E-2</c:v>
                </c:pt>
                <c:pt idx="1512">
                  <c:v>5.0509999999999999E-2</c:v>
                </c:pt>
                <c:pt idx="1513">
                  <c:v>5.0540000000000002E-2</c:v>
                </c:pt>
                <c:pt idx="1514">
                  <c:v>5.0569999999999997E-2</c:v>
                </c:pt>
                <c:pt idx="1515">
                  <c:v>5.0609999999999995E-2</c:v>
                </c:pt>
                <c:pt idx="1516">
                  <c:v>5.067E-2</c:v>
                </c:pt>
                <c:pt idx="1517">
                  <c:v>5.067E-2</c:v>
                </c:pt>
                <c:pt idx="1518">
                  <c:v>5.0709999999999998E-2</c:v>
                </c:pt>
                <c:pt idx="1519">
                  <c:v>5.0720000000000001E-2</c:v>
                </c:pt>
                <c:pt idx="1520">
                  <c:v>5.0769999999999996E-2</c:v>
                </c:pt>
                <c:pt idx="1521">
                  <c:v>5.0799999999999998E-2</c:v>
                </c:pt>
                <c:pt idx="1522">
                  <c:v>5.0839999999999996E-2</c:v>
                </c:pt>
                <c:pt idx="1523">
                  <c:v>5.0869999999999999E-2</c:v>
                </c:pt>
                <c:pt idx="1524">
                  <c:v>5.092E-2</c:v>
                </c:pt>
                <c:pt idx="1525">
                  <c:v>5.0939999999999999E-2</c:v>
                </c:pt>
                <c:pt idx="1526">
                  <c:v>5.0949999999999995E-2</c:v>
                </c:pt>
                <c:pt idx="1527">
                  <c:v>5.0999999999999997E-2</c:v>
                </c:pt>
                <c:pt idx="1528">
                  <c:v>5.1029999999999999E-2</c:v>
                </c:pt>
                <c:pt idx="1529">
                  <c:v>5.1069999999999997E-2</c:v>
                </c:pt>
                <c:pt idx="1530">
                  <c:v>5.11E-2</c:v>
                </c:pt>
                <c:pt idx="1531">
                  <c:v>5.1150000000000001E-2</c:v>
                </c:pt>
                <c:pt idx="1532">
                  <c:v>5.117E-2</c:v>
                </c:pt>
                <c:pt idx="1533">
                  <c:v>5.1209999999999999E-2</c:v>
                </c:pt>
                <c:pt idx="1534">
                  <c:v>5.1220000000000002E-2</c:v>
                </c:pt>
                <c:pt idx="1535">
                  <c:v>5.1269999999999996E-2</c:v>
                </c:pt>
                <c:pt idx="1536">
                  <c:v>5.1269999999999996E-2</c:v>
                </c:pt>
                <c:pt idx="1537">
                  <c:v>5.1339999999999997E-2</c:v>
                </c:pt>
                <c:pt idx="1538">
                  <c:v>5.135E-2</c:v>
                </c:pt>
                <c:pt idx="1539">
                  <c:v>5.1389999999999998E-2</c:v>
                </c:pt>
                <c:pt idx="1540">
                  <c:v>5.144E-2</c:v>
                </c:pt>
                <c:pt idx="1541">
                  <c:v>5.1479999999999998E-2</c:v>
                </c:pt>
                <c:pt idx="1542">
                  <c:v>5.1499999999999997E-2</c:v>
                </c:pt>
                <c:pt idx="1543">
                  <c:v>5.1519999999999996E-2</c:v>
                </c:pt>
                <c:pt idx="1544">
                  <c:v>5.1539999999999996E-2</c:v>
                </c:pt>
                <c:pt idx="1545">
                  <c:v>5.1569999999999998E-2</c:v>
                </c:pt>
                <c:pt idx="1546">
                  <c:v>5.1609999999999996E-2</c:v>
                </c:pt>
                <c:pt idx="1547">
                  <c:v>5.1659999999999998E-2</c:v>
                </c:pt>
                <c:pt idx="1548">
                  <c:v>5.169E-2</c:v>
                </c:pt>
                <c:pt idx="1549">
                  <c:v>5.1740000000000001E-2</c:v>
                </c:pt>
                <c:pt idx="1550">
                  <c:v>5.1740000000000001E-2</c:v>
                </c:pt>
                <c:pt idx="1551">
                  <c:v>5.1789999999999996E-2</c:v>
                </c:pt>
                <c:pt idx="1552">
                  <c:v>5.1789999999999996E-2</c:v>
                </c:pt>
                <c:pt idx="1553">
                  <c:v>5.1839999999999997E-2</c:v>
                </c:pt>
                <c:pt idx="1554">
                  <c:v>5.1869999999999999E-2</c:v>
                </c:pt>
                <c:pt idx="1555">
                  <c:v>5.1929999999999997E-2</c:v>
                </c:pt>
                <c:pt idx="1556">
                  <c:v>5.194E-2</c:v>
                </c:pt>
                <c:pt idx="1557">
                  <c:v>5.1999999999999998E-2</c:v>
                </c:pt>
                <c:pt idx="1558">
                  <c:v>5.203E-2</c:v>
                </c:pt>
                <c:pt idx="1559">
                  <c:v>5.2059999999999995E-2</c:v>
                </c:pt>
                <c:pt idx="1560">
                  <c:v>5.21E-2</c:v>
                </c:pt>
                <c:pt idx="1561">
                  <c:v>5.2109999999999997E-2</c:v>
                </c:pt>
                <c:pt idx="1562">
                  <c:v>5.2149999999999995E-2</c:v>
                </c:pt>
                <c:pt idx="1563">
                  <c:v>5.2179999999999997E-2</c:v>
                </c:pt>
                <c:pt idx="1564">
                  <c:v>5.2229999999999999E-2</c:v>
                </c:pt>
                <c:pt idx="1565">
                  <c:v>5.2260000000000001E-2</c:v>
                </c:pt>
                <c:pt idx="1566">
                  <c:v>5.228E-2</c:v>
                </c:pt>
                <c:pt idx="1567">
                  <c:v>5.2299999999999999E-2</c:v>
                </c:pt>
                <c:pt idx="1568">
                  <c:v>5.2330000000000002E-2</c:v>
                </c:pt>
                <c:pt idx="1569">
                  <c:v>5.2379999999999996E-2</c:v>
                </c:pt>
                <c:pt idx="1570">
                  <c:v>5.2389999999999999E-2</c:v>
                </c:pt>
                <c:pt idx="1571">
                  <c:v>5.2440000000000001E-2</c:v>
                </c:pt>
                <c:pt idx="1572">
                  <c:v>5.2489999999999995E-2</c:v>
                </c:pt>
                <c:pt idx="1573">
                  <c:v>5.253E-2</c:v>
                </c:pt>
                <c:pt idx="1574">
                  <c:v>5.2569999999999999E-2</c:v>
                </c:pt>
                <c:pt idx="1575">
                  <c:v>5.2609999999999997E-2</c:v>
                </c:pt>
                <c:pt idx="1576">
                  <c:v>5.262E-2</c:v>
                </c:pt>
                <c:pt idx="1577">
                  <c:v>5.2670000000000002E-2</c:v>
                </c:pt>
                <c:pt idx="1578">
                  <c:v>5.2719999999999996E-2</c:v>
                </c:pt>
                <c:pt idx="1579">
                  <c:v>5.2739999999999995E-2</c:v>
                </c:pt>
                <c:pt idx="1580">
                  <c:v>5.2769999999999997E-2</c:v>
                </c:pt>
                <c:pt idx="1581">
                  <c:v>5.2789999999999997E-2</c:v>
                </c:pt>
                <c:pt idx="1582">
                  <c:v>5.2829999999999995E-2</c:v>
                </c:pt>
                <c:pt idx="1583">
                  <c:v>5.2859999999999997E-2</c:v>
                </c:pt>
                <c:pt idx="1584">
                  <c:v>5.2920000000000002E-2</c:v>
                </c:pt>
                <c:pt idx="1585">
                  <c:v>5.2929999999999998E-2</c:v>
                </c:pt>
                <c:pt idx="1586">
                  <c:v>5.2989999999999995E-2</c:v>
                </c:pt>
                <c:pt idx="1587">
                  <c:v>5.2989999999999995E-2</c:v>
                </c:pt>
                <c:pt idx="1588">
                  <c:v>5.305E-2</c:v>
                </c:pt>
                <c:pt idx="1589">
                  <c:v>5.3069999999999999E-2</c:v>
                </c:pt>
                <c:pt idx="1590">
                  <c:v>5.3069999999999999E-2</c:v>
                </c:pt>
                <c:pt idx="1591">
                  <c:v>5.3120000000000001E-2</c:v>
                </c:pt>
                <c:pt idx="1592">
                  <c:v>5.314E-2</c:v>
                </c:pt>
                <c:pt idx="1593">
                  <c:v>5.3179999999999998E-2</c:v>
                </c:pt>
                <c:pt idx="1594">
                  <c:v>5.323E-2</c:v>
                </c:pt>
                <c:pt idx="1595">
                  <c:v>5.3239999999999996E-2</c:v>
                </c:pt>
                <c:pt idx="1596">
                  <c:v>5.3289999999999997E-2</c:v>
                </c:pt>
                <c:pt idx="1597">
                  <c:v>5.3319999999999999E-2</c:v>
                </c:pt>
                <c:pt idx="1598">
                  <c:v>5.3359999999999998E-2</c:v>
                </c:pt>
                <c:pt idx="1599">
                  <c:v>5.339E-2</c:v>
                </c:pt>
                <c:pt idx="1600">
                  <c:v>5.3419999999999995E-2</c:v>
                </c:pt>
                <c:pt idx="1601">
                  <c:v>5.3440000000000001E-2</c:v>
                </c:pt>
                <c:pt idx="1602">
                  <c:v>5.3469999999999997E-2</c:v>
                </c:pt>
                <c:pt idx="1603">
                  <c:v>5.3499999999999999E-2</c:v>
                </c:pt>
                <c:pt idx="1604">
                  <c:v>5.3530000000000001E-2</c:v>
                </c:pt>
                <c:pt idx="1605">
                  <c:v>5.3559999999999997E-2</c:v>
                </c:pt>
                <c:pt idx="1606">
                  <c:v>5.3600000000000002E-2</c:v>
                </c:pt>
                <c:pt idx="1607">
                  <c:v>5.3629999999999997E-2</c:v>
                </c:pt>
                <c:pt idx="1608">
                  <c:v>5.3669999999999995E-2</c:v>
                </c:pt>
                <c:pt idx="1609">
                  <c:v>5.3699999999999998E-2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5.3839999999999999E-2</c:v>
                </c:pt>
                <c:pt idx="1614">
                  <c:v>5.3870000000000001E-2</c:v>
                </c:pt>
                <c:pt idx="1615">
                  <c:v>5.3899999999999997E-2</c:v>
                </c:pt>
                <c:pt idx="1616">
                  <c:v>5.3949999999999998E-2</c:v>
                </c:pt>
                <c:pt idx="1617">
                  <c:v>5.3949999999999998E-2</c:v>
                </c:pt>
                <c:pt idx="1618">
                  <c:v>5.4009999999999996E-2</c:v>
                </c:pt>
                <c:pt idx="1619">
                  <c:v>5.4039999999999998E-2</c:v>
                </c:pt>
                <c:pt idx="1620">
                  <c:v>5.4079999999999996E-2</c:v>
                </c:pt>
                <c:pt idx="1621">
                  <c:v>5.4120000000000001E-2</c:v>
                </c:pt>
                <c:pt idx="1622">
                  <c:v>5.416E-2</c:v>
                </c:pt>
                <c:pt idx="1623">
                  <c:v>5.4210000000000001E-2</c:v>
                </c:pt>
                <c:pt idx="1624">
                  <c:v>5.4239999999999997E-2</c:v>
                </c:pt>
                <c:pt idx="1625">
                  <c:v>5.4269999999999999E-2</c:v>
                </c:pt>
                <c:pt idx="1626">
                  <c:v>5.4309999999999997E-2</c:v>
                </c:pt>
                <c:pt idx="1627">
                  <c:v>5.4329999999999996E-2</c:v>
                </c:pt>
                <c:pt idx="1628">
                  <c:v>5.4390000000000001E-2</c:v>
                </c:pt>
                <c:pt idx="1629">
                  <c:v>5.441E-2</c:v>
                </c:pt>
                <c:pt idx="1630">
                  <c:v>5.4460000000000001E-2</c:v>
                </c:pt>
                <c:pt idx="1631">
                  <c:v>5.4480000000000001E-2</c:v>
                </c:pt>
                <c:pt idx="1632">
                  <c:v>5.4519999999999999E-2</c:v>
                </c:pt>
                <c:pt idx="1633">
                  <c:v>5.4539999999999998E-2</c:v>
                </c:pt>
                <c:pt idx="1634">
                  <c:v>5.4559999999999997E-2</c:v>
                </c:pt>
                <c:pt idx="1635">
                  <c:v>5.4599999999999996E-2</c:v>
                </c:pt>
                <c:pt idx="1636">
                  <c:v>5.4649999999999997E-2</c:v>
                </c:pt>
                <c:pt idx="1637">
                  <c:v>5.4669999999999996E-2</c:v>
                </c:pt>
                <c:pt idx="1638">
                  <c:v>5.4689999999999996E-2</c:v>
                </c:pt>
                <c:pt idx="1639">
                  <c:v>5.4719999999999998E-2</c:v>
                </c:pt>
                <c:pt idx="1640">
                  <c:v>5.4739999999999997E-2</c:v>
                </c:pt>
                <c:pt idx="1641">
                  <c:v>5.4769999999999999E-2</c:v>
                </c:pt>
                <c:pt idx="1642">
                  <c:v>5.4800000000000001E-2</c:v>
                </c:pt>
                <c:pt idx="1643">
                  <c:v>5.4849999999999996E-2</c:v>
                </c:pt>
                <c:pt idx="1644">
                  <c:v>5.4890000000000001E-2</c:v>
                </c:pt>
                <c:pt idx="1645">
                  <c:v>5.493E-2</c:v>
                </c:pt>
                <c:pt idx="1646">
                  <c:v>5.4969999999999998E-2</c:v>
                </c:pt>
                <c:pt idx="1647">
                  <c:v>5.4980000000000001E-2</c:v>
                </c:pt>
                <c:pt idx="1648">
                  <c:v>5.5019999999999999E-2</c:v>
                </c:pt>
                <c:pt idx="1649">
                  <c:v>5.5050000000000002E-2</c:v>
                </c:pt>
                <c:pt idx="1650">
                  <c:v>5.5059999999999998E-2</c:v>
                </c:pt>
                <c:pt idx="1651">
                  <c:v>5.5099999999999996E-2</c:v>
                </c:pt>
                <c:pt idx="1652">
                  <c:v>5.5140000000000002E-2</c:v>
                </c:pt>
                <c:pt idx="1653">
                  <c:v>5.5199999999999999E-2</c:v>
                </c:pt>
                <c:pt idx="1654">
                  <c:v>5.5230000000000001E-2</c:v>
                </c:pt>
                <c:pt idx="1655">
                  <c:v>5.527E-2</c:v>
                </c:pt>
                <c:pt idx="1656">
                  <c:v>5.5289999999999999E-2</c:v>
                </c:pt>
                <c:pt idx="1657">
                  <c:v>5.5309999999999998E-2</c:v>
                </c:pt>
                <c:pt idx="1658">
                  <c:v>5.5349999999999996E-2</c:v>
                </c:pt>
                <c:pt idx="1659">
                  <c:v>5.5369999999999996E-2</c:v>
                </c:pt>
                <c:pt idx="1660">
                  <c:v>5.5399999999999998E-2</c:v>
                </c:pt>
                <c:pt idx="1661">
                  <c:v>5.5439999999999996E-2</c:v>
                </c:pt>
                <c:pt idx="1662">
                  <c:v>5.5480000000000002E-2</c:v>
                </c:pt>
                <c:pt idx="1663">
                  <c:v>5.5489999999999998E-2</c:v>
                </c:pt>
                <c:pt idx="1664">
                  <c:v>5.5549999999999995E-2</c:v>
                </c:pt>
                <c:pt idx="1665">
                  <c:v>5.5590000000000001E-2</c:v>
                </c:pt>
                <c:pt idx="1666">
                  <c:v>5.5599999999999997E-2</c:v>
                </c:pt>
                <c:pt idx="1667">
                  <c:v>5.5629999999999999E-2</c:v>
                </c:pt>
                <c:pt idx="1668">
                  <c:v>5.5660000000000001E-2</c:v>
                </c:pt>
                <c:pt idx="1669">
                  <c:v>5.5689999999999996E-2</c:v>
                </c:pt>
                <c:pt idx="1670">
                  <c:v>5.5739999999999998E-2</c:v>
                </c:pt>
                <c:pt idx="1671">
                  <c:v>5.5779999999999996E-2</c:v>
                </c:pt>
                <c:pt idx="1672">
                  <c:v>5.5820000000000002E-2</c:v>
                </c:pt>
                <c:pt idx="1673">
                  <c:v>5.586E-2</c:v>
                </c:pt>
                <c:pt idx="1674">
                  <c:v>5.5910000000000001E-2</c:v>
                </c:pt>
                <c:pt idx="1675">
                  <c:v>5.5919999999999997E-2</c:v>
                </c:pt>
                <c:pt idx="1676">
                  <c:v>5.5969999999999999E-2</c:v>
                </c:pt>
                <c:pt idx="1677">
                  <c:v>5.5989999999999998E-2</c:v>
                </c:pt>
                <c:pt idx="1678">
                  <c:v>5.6029999999999996E-2</c:v>
                </c:pt>
                <c:pt idx="1679">
                  <c:v>5.604E-2</c:v>
                </c:pt>
                <c:pt idx="1680">
                  <c:v>5.611E-2</c:v>
                </c:pt>
                <c:pt idx="1681">
                  <c:v>5.6129999999999999E-2</c:v>
                </c:pt>
                <c:pt idx="1682">
                  <c:v>5.6180000000000001E-2</c:v>
                </c:pt>
                <c:pt idx="1683">
                  <c:v>5.62E-2</c:v>
                </c:pt>
                <c:pt idx="1684">
                  <c:v>5.6229999999999995E-2</c:v>
                </c:pt>
                <c:pt idx="1685">
                  <c:v>5.6270000000000001E-2</c:v>
                </c:pt>
                <c:pt idx="1686">
                  <c:v>5.6299999999999996E-2</c:v>
                </c:pt>
                <c:pt idx="1687">
                  <c:v>5.6349999999999997E-2</c:v>
                </c:pt>
                <c:pt idx="1688">
                  <c:v>5.638E-2</c:v>
                </c:pt>
                <c:pt idx="1689">
                  <c:v>5.6399999999999999E-2</c:v>
                </c:pt>
                <c:pt idx="1690">
                  <c:v>5.6439999999999997E-2</c:v>
                </c:pt>
                <c:pt idx="1691">
                  <c:v>5.6459999999999996E-2</c:v>
                </c:pt>
                <c:pt idx="1692">
                  <c:v>5.6479999999999995E-2</c:v>
                </c:pt>
                <c:pt idx="1693">
                  <c:v>5.6520000000000001E-2</c:v>
                </c:pt>
                <c:pt idx="1694">
                  <c:v>5.6549999999999996E-2</c:v>
                </c:pt>
                <c:pt idx="1695">
                  <c:v>5.6569999999999995E-2</c:v>
                </c:pt>
                <c:pt idx="1696">
                  <c:v>5.6610000000000001E-2</c:v>
                </c:pt>
                <c:pt idx="1697">
                  <c:v>5.6619999999999997E-2</c:v>
                </c:pt>
                <c:pt idx="1698">
                  <c:v>5.6680000000000001E-2</c:v>
                </c:pt>
                <c:pt idx="1699">
                  <c:v>5.6680000000000001E-2</c:v>
                </c:pt>
                <c:pt idx="1700">
                  <c:v>5.6729999999999996E-2</c:v>
                </c:pt>
                <c:pt idx="1701">
                  <c:v>5.6770000000000001E-2</c:v>
                </c:pt>
                <c:pt idx="1702">
                  <c:v>5.6819999999999996E-2</c:v>
                </c:pt>
                <c:pt idx="1703">
                  <c:v>5.6840000000000002E-2</c:v>
                </c:pt>
                <c:pt idx="1704">
                  <c:v>5.6919999999999998E-2</c:v>
                </c:pt>
                <c:pt idx="1705">
                  <c:v>5.6919999999999998E-2</c:v>
                </c:pt>
                <c:pt idx="1706">
                  <c:v>5.697E-2</c:v>
                </c:pt>
                <c:pt idx="1707">
                  <c:v>5.6999999999999995E-2</c:v>
                </c:pt>
                <c:pt idx="1708">
                  <c:v>5.704E-2</c:v>
                </c:pt>
                <c:pt idx="1709">
                  <c:v>5.7069999999999996E-2</c:v>
                </c:pt>
                <c:pt idx="1710">
                  <c:v>5.7089999999999995E-2</c:v>
                </c:pt>
                <c:pt idx="1711">
                  <c:v>5.7139999999999996E-2</c:v>
                </c:pt>
                <c:pt idx="1712">
                  <c:v>5.7149999999999999E-2</c:v>
                </c:pt>
                <c:pt idx="1713">
                  <c:v>5.7189999999999998E-2</c:v>
                </c:pt>
                <c:pt idx="1714">
                  <c:v>5.7200000000000001E-2</c:v>
                </c:pt>
                <c:pt idx="1715">
                  <c:v>5.7259999999999998E-2</c:v>
                </c:pt>
                <c:pt idx="1716">
                  <c:v>5.7279999999999998E-2</c:v>
                </c:pt>
                <c:pt idx="1717">
                  <c:v>5.7329999999999999E-2</c:v>
                </c:pt>
                <c:pt idx="1718">
                  <c:v>5.7360000000000001E-2</c:v>
                </c:pt>
                <c:pt idx="1719">
                  <c:v>5.7389999999999997E-2</c:v>
                </c:pt>
                <c:pt idx="1720">
                  <c:v>5.7419999999999999E-2</c:v>
                </c:pt>
                <c:pt idx="1721">
                  <c:v>5.7450000000000001E-2</c:v>
                </c:pt>
                <c:pt idx="1722">
                  <c:v>5.7489999999999999E-2</c:v>
                </c:pt>
                <c:pt idx="1723">
                  <c:v>5.7509999999999999E-2</c:v>
                </c:pt>
                <c:pt idx="1724">
                  <c:v>5.7509999999999999E-2</c:v>
                </c:pt>
                <c:pt idx="1725">
                  <c:v>5.7549999999999997E-2</c:v>
                </c:pt>
                <c:pt idx="1726">
                  <c:v>5.7589999999999995E-2</c:v>
                </c:pt>
                <c:pt idx="1727">
                  <c:v>5.7619999999999998E-2</c:v>
                </c:pt>
                <c:pt idx="1728">
                  <c:v>5.7679999999999995E-2</c:v>
                </c:pt>
                <c:pt idx="1729">
                  <c:v>5.774E-2</c:v>
                </c:pt>
                <c:pt idx="1730">
                  <c:v>5.7759999999999999E-2</c:v>
                </c:pt>
                <c:pt idx="1731">
                  <c:v>5.7799999999999997E-2</c:v>
                </c:pt>
                <c:pt idx="1732">
                  <c:v>5.7839999999999996E-2</c:v>
                </c:pt>
                <c:pt idx="1733">
                  <c:v>5.7860000000000002E-2</c:v>
                </c:pt>
                <c:pt idx="1734">
                  <c:v>5.7889999999999997E-2</c:v>
                </c:pt>
                <c:pt idx="1735">
                  <c:v>5.7919999999999999E-2</c:v>
                </c:pt>
                <c:pt idx="1736">
                  <c:v>5.7929999999999995E-2</c:v>
                </c:pt>
                <c:pt idx="1737">
                  <c:v>5.7970000000000001E-2</c:v>
                </c:pt>
                <c:pt idx="1738">
                  <c:v>5.8019999999999995E-2</c:v>
                </c:pt>
                <c:pt idx="1739">
                  <c:v>5.806E-2</c:v>
                </c:pt>
                <c:pt idx="1740">
                  <c:v>5.8089999999999996E-2</c:v>
                </c:pt>
                <c:pt idx="1741">
                  <c:v>5.8119999999999998E-2</c:v>
                </c:pt>
                <c:pt idx="1742">
                  <c:v>5.815E-2</c:v>
                </c:pt>
                <c:pt idx="1743">
                  <c:v>5.8189999999999999E-2</c:v>
                </c:pt>
                <c:pt idx="1744">
                  <c:v>5.8229999999999997E-2</c:v>
                </c:pt>
                <c:pt idx="1745">
                  <c:v>5.8249999999999996E-2</c:v>
                </c:pt>
                <c:pt idx="1746">
                  <c:v>5.8290000000000002E-2</c:v>
                </c:pt>
                <c:pt idx="1747">
                  <c:v>5.8339999999999996E-2</c:v>
                </c:pt>
                <c:pt idx="1748">
                  <c:v>5.8369999999999998E-2</c:v>
                </c:pt>
                <c:pt idx="1749">
                  <c:v>5.842E-2</c:v>
                </c:pt>
                <c:pt idx="1750">
                  <c:v>5.8449999999999995E-2</c:v>
                </c:pt>
                <c:pt idx="1751">
                  <c:v>5.8459999999999998E-2</c:v>
                </c:pt>
                <c:pt idx="1752">
                  <c:v>5.8499999999999996E-2</c:v>
                </c:pt>
                <c:pt idx="1753">
                  <c:v>5.851E-2</c:v>
                </c:pt>
                <c:pt idx="1754">
                  <c:v>5.8549999999999998E-2</c:v>
                </c:pt>
                <c:pt idx="1755">
                  <c:v>5.8569999999999997E-2</c:v>
                </c:pt>
                <c:pt idx="1756">
                  <c:v>5.8599999999999999E-2</c:v>
                </c:pt>
                <c:pt idx="1757">
                  <c:v>5.8639999999999998E-2</c:v>
                </c:pt>
                <c:pt idx="1758">
                  <c:v>5.8679999999999996E-2</c:v>
                </c:pt>
                <c:pt idx="1759">
                  <c:v>5.8699999999999995E-2</c:v>
                </c:pt>
                <c:pt idx="1760">
                  <c:v>5.8769999999999996E-2</c:v>
                </c:pt>
                <c:pt idx="1761">
                  <c:v>5.8779999999999999E-2</c:v>
                </c:pt>
                <c:pt idx="1762">
                  <c:v>5.8839999999999996E-2</c:v>
                </c:pt>
                <c:pt idx="1763">
                  <c:v>5.885E-2</c:v>
                </c:pt>
                <c:pt idx="1764">
                  <c:v>5.8889999999999998E-2</c:v>
                </c:pt>
                <c:pt idx="1765">
                  <c:v>5.8939999999999999E-2</c:v>
                </c:pt>
                <c:pt idx="1766">
                  <c:v>5.8959999999999999E-2</c:v>
                </c:pt>
                <c:pt idx="1767">
                  <c:v>5.901E-2</c:v>
                </c:pt>
                <c:pt idx="1768">
                  <c:v>5.9029999999999999E-2</c:v>
                </c:pt>
                <c:pt idx="1769">
                  <c:v>5.9080000000000001E-2</c:v>
                </c:pt>
                <c:pt idx="1770">
                  <c:v>5.9089999999999997E-2</c:v>
                </c:pt>
                <c:pt idx="1771">
                  <c:v>5.9119999999999999E-2</c:v>
                </c:pt>
                <c:pt idx="1772">
                  <c:v>5.9139999999999998E-2</c:v>
                </c:pt>
                <c:pt idx="1773">
                  <c:v>5.917E-2</c:v>
                </c:pt>
                <c:pt idx="1774">
                  <c:v>5.9209999999999999E-2</c:v>
                </c:pt>
                <c:pt idx="1775">
                  <c:v>5.9240000000000001E-2</c:v>
                </c:pt>
                <c:pt idx="1776">
                  <c:v>5.926E-2</c:v>
                </c:pt>
                <c:pt idx="1777">
                  <c:v>5.9299999999999999E-2</c:v>
                </c:pt>
                <c:pt idx="1778">
                  <c:v>5.9339999999999997E-2</c:v>
                </c:pt>
                <c:pt idx="1779">
                  <c:v>5.9369999999999999E-2</c:v>
                </c:pt>
                <c:pt idx="1780">
                  <c:v>5.9409999999999998E-2</c:v>
                </c:pt>
                <c:pt idx="1781">
                  <c:v>5.9449999999999996E-2</c:v>
                </c:pt>
                <c:pt idx="1782">
                  <c:v>5.9449999999999996E-2</c:v>
                </c:pt>
                <c:pt idx="1783">
                  <c:v>5.9499999999999997E-2</c:v>
                </c:pt>
                <c:pt idx="1784">
                  <c:v>5.953E-2</c:v>
                </c:pt>
                <c:pt idx="1785">
                  <c:v>5.9569999999999998E-2</c:v>
                </c:pt>
                <c:pt idx="1786">
                  <c:v>5.96E-2</c:v>
                </c:pt>
                <c:pt idx="1787">
                  <c:v>5.9650000000000002E-2</c:v>
                </c:pt>
                <c:pt idx="1788">
                  <c:v>5.969E-2</c:v>
                </c:pt>
                <c:pt idx="1789">
                  <c:v>5.9709999999999999E-2</c:v>
                </c:pt>
                <c:pt idx="1790">
                  <c:v>5.9740000000000001E-2</c:v>
                </c:pt>
                <c:pt idx="1791">
                  <c:v>5.9769999999999997E-2</c:v>
                </c:pt>
                <c:pt idx="1792">
                  <c:v>5.9809999999999995E-2</c:v>
                </c:pt>
                <c:pt idx="1793">
                  <c:v>5.985E-2</c:v>
                </c:pt>
                <c:pt idx="1794">
                  <c:v>5.9879999999999996E-2</c:v>
                </c:pt>
                <c:pt idx="1795">
                  <c:v>5.9929999999999997E-2</c:v>
                </c:pt>
                <c:pt idx="1796">
                  <c:v>5.9959999999999999E-2</c:v>
                </c:pt>
                <c:pt idx="1797">
                  <c:v>6.0019999999999997E-2</c:v>
                </c:pt>
                <c:pt idx="1798">
                  <c:v>6.0039999999999996E-2</c:v>
                </c:pt>
                <c:pt idx="1799">
                  <c:v>6.0080000000000001E-2</c:v>
                </c:pt>
                <c:pt idx="1800">
                  <c:v>6.012E-2</c:v>
                </c:pt>
                <c:pt idx="1801">
                  <c:v>6.0159999999999998E-2</c:v>
                </c:pt>
                <c:pt idx="1802">
                  <c:v>6.0199999999999997E-2</c:v>
                </c:pt>
                <c:pt idx="1803">
                  <c:v>6.0249999999999998E-2</c:v>
                </c:pt>
                <c:pt idx="1804">
                  <c:v>6.0260000000000001E-2</c:v>
                </c:pt>
                <c:pt idx="1805">
                  <c:v>6.0299999999999999E-2</c:v>
                </c:pt>
                <c:pt idx="1806">
                  <c:v>6.0309999999999996E-2</c:v>
                </c:pt>
                <c:pt idx="1807">
                  <c:v>6.0350000000000001E-2</c:v>
                </c:pt>
                <c:pt idx="1808">
                  <c:v>6.037E-2</c:v>
                </c:pt>
                <c:pt idx="1809">
                  <c:v>6.0379999999999996E-2</c:v>
                </c:pt>
                <c:pt idx="1810">
                  <c:v>6.0420000000000001E-2</c:v>
                </c:pt>
                <c:pt idx="1811">
                  <c:v>6.0440000000000001E-2</c:v>
                </c:pt>
                <c:pt idx="1812">
                  <c:v>6.0479999999999999E-2</c:v>
                </c:pt>
                <c:pt idx="1813">
                  <c:v>6.0510000000000001E-2</c:v>
                </c:pt>
                <c:pt idx="1814">
                  <c:v>6.0559999999999996E-2</c:v>
                </c:pt>
                <c:pt idx="1815">
                  <c:v>6.0600000000000001E-2</c:v>
                </c:pt>
                <c:pt idx="1816">
                  <c:v>6.0629999999999996E-2</c:v>
                </c:pt>
                <c:pt idx="1817">
                  <c:v>6.0659999999999999E-2</c:v>
                </c:pt>
                <c:pt idx="1818">
                  <c:v>6.0690000000000001E-2</c:v>
                </c:pt>
                <c:pt idx="1819">
                  <c:v>6.0699999999999997E-2</c:v>
                </c:pt>
                <c:pt idx="1820">
                  <c:v>6.0760000000000002E-2</c:v>
                </c:pt>
                <c:pt idx="1821">
                  <c:v>6.0809999999999996E-2</c:v>
                </c:pt>
                <c:pt idx="1822">
                  <c:v>6.0819999999999999E-2</c:v>
                </c:pt>
                <c:pt idx="1823">
                  <c:v>6.0859999999999997E-2</c:v>
                </c:pt>
                <c:pt idx="1824">
                  <c:v>6.089E-2</c:v>
                </c:pt>
                <c:pt idx="1825">
                  <c:v>6.0929999999999998E-2</c:v>
                </c:pt>
                <c:pt idx="1826">
                  <c:v>6.0969999999999996E-2</c:v>
                </c:pt>
                <c:pt idx="1827">
                  <c:v>6.0989999999999996E-2</c:v>
                </c:pt>
                <c:pt idx="1828">
                  <c:v>6.1030000000000001E-2</c:v>
                </c:pt>
                <c:pt idx="1829">
                  <c:v>6.1059999999999996E-2</c:v>
                </c:pt>
                <c:pt idx="1830">
                  <c:v>6.1089999999999998E-2</c:v>
                </c:pt>
                <c:pt idx="1831">
                  <c:v>6.1120000000000001E-2</c:v>
                </c:pt>
                <c:pt idx="1832">
                  <c:v>6.114E-2</c:v>
                </c:pt>
                <c:pt idx="1833">
                  <c:v>6.1169999999999995E-2</c:v>
                </c:pt>
                <c:pt idx="1834">
                  <c:v>6.1190000000000001E-2</c:v>
                </c:pt>
                <c:pt idx="1835">
                  <c:v>6.1249999999999999E-2</c:v>
                </c:pt>
                <c:pt idx="1836">
                  <c:v>6.1269999999999998E-2</c:v>
                </c:pt>
                <c:pt idx="1837">
                  <c:v>6.1309999999999996E-2</c:v>
                </c:pt>
                <c:pt idx="1838">
                  <c:v>6.1359999999999998E-2</c:v>
                </c:pt>
                <c:pt idx="1839">
                  <c:v>6.139E-2</c:v>
                </c:pt>
                <c:pt idx="1840">
                  <c:v>6.1429999999999998E-2</c:v>
                </c:pt>
                <c:pt idx="1841">
                  <c:v>6.1469999999999997E-2</c:v>
                </c:pt>
                <c:pt idx="1842">
                  <c:v>6.148E-2</c:v>
                </c:pt>
                <c:pt idx="1843">
                  <c:v>6.1509999999999995E-2</c:v>
                </c:pt>
                <c:pt idx="1844">
                  <c:v>6.1550000000000001E-2</c:v>
                </c:pt>
                <c:pt idx="1845">
                  <c:v>6.1589999999999999E-2</c:v>
                </c:pt>
                <c:pt idx="1846">
                  <c:v>6.1599999999999995E-2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6.1809999999999997E-2</c:v>
                </c:pt>
                <c:pt idx="1852">
                  <c:v>6.182E-2</c:v>
                </c:pt>
                <c:pt idx="1853">
                  <c:v>6.1859999999999998E-2</c:v>
                </c:pt>
                <c:pt idx="1854">
                  <c:v>6.1890000000000001E-2</c:v>
                </c:pt>
                <c:pt idx="1855">
                  <c:v>6.191E-2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6.2009999999999996E-2</c:v>
                </c:pt>
                <c:pt idx="1859">
                  <c:v>6.2039999999999998E-2</c:v>
                </c:pt>
                <c:pt idx="1860">
                  <c:v>6.207E-2</c:v>
                </c:pt>
                <c:pt idx="1861">
                  <c:v>6.2079999999999996E-2</c:v>
                </c:pt>
                <c:pt idx="1862">
                  <c:v>6.2129999999999998E-2</c:v>
                </c:pt>
                <c:pt idx="1863">
                  <c:v>6.216E-2</c:v>
                </c:pt>
                <c:pt idx="1864">
                  <c:v>6.2199999999999998E-2</c:v>
                </c:pt>
                <c:pt idx="1865">
                  <c:v>6.2259999999999996E-2</c:v>
                </c:pt>
                <c:pt idx="1866">
                  <c:v>6.2289999999999998E-2</c:v>
                </c:pt>
                <c:pt idx="1867">
                  <c:v>6.232E-2</c:v>
                </c:pt>
                <c:pt idx="1868">
                  <c:v>6.2349999999999996E-2</c:v>
                </c:pt>
                <c:pt idx="1869">
                  <c:v>6.2399999999999997E-2</c:v>
                </c:pt>
                <c:pt idx="1870">
                  <c:v>6.2429999999999999E-2</c:v>
                </c:pt>
                <c:pt idx="1871">
                  <c:v>6.2469999999999998E-2</c:v>
                </c:pt>
                <c:pt idx="1872">
                  <c:v>6.2489999999999997E-2</c:v>
                </c:pt>
                <c:pt idx="1873">
                  <c:v>6.2509999999999996E-2</c:v>
                </c:pt>
                <c:pt idx="1874">
                  <c:v>6.2539999999999998E-2</c:v>
                </c:pt>
                <c:pt idx="1875">
                  <c:v>6.2570000000000001E-2</c:v>
                </c:pt>
                <c:pt idx="1876">
                  <c:v>6.2579999999999997E-2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6.2740000000000004E-2</c:v>
                </c:pt>
                <c:pt idx="1881">
                  <c:v>6.2789999999999999E-2</c:v>
                </c:pt>
                <c:pt idx="1882">
                  <c:v>6.2789999999999999E-2</c:v>
                </c:pt>
                <c:pt idx="1883">
                  <c:v>6.2839999999999993E-2</c:v>
                </c:pt>
                <c:pt idx="1884">
                  <c:v>6.2869999999999995E-2</c:v>
                </c:pt>
                <c:pt idx="1885">
                  <c:v>6.2879999999999991E-2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6.3009999999999997E-2</c:v>
                </c:pt>
                <c:pt idx="1889">
                  <c:v>6.3039999999999999E-2</c:v>
                </c:pt>
                <c:pt idx="1890">
                  <c:v>6.3089999999999993E-2</c:v>
                </c:pt>
                <c:pt idx="1891">
                  <c:v>6.3100000000000003E-2</c:v>
                </c:pt>
                <c:pt idx="1892">
                  <c:v>6.3140000000000002E-2</c:v>
                </c:pt>
                <c:pt idx="1893">
                  <c:v>6.3170000000000004E-2</c:v>
                </c:pt>
                <c:pt idx="1894">
                  <c:v>6.3199999999999992E-2</c:v>
                </c:pt>
                <c:pt idx="1895">
                  <c:v>6.3240000000000005E-2</c:v>
                </c:pt>
                <c:pt idx="1896">
                  <c:v>6.3269999999999993E-2</c:v>
                </c:pt>
                <c:pt idx="1897">
                  <c:v>6.3299999999999995E-2</c:v>
                </c:pt>
                <c:pt idx="1898">
                  <c:v>6.336E-2</c:v>
                </c:pt>
                <c:pt idx="1899">
                  <c:v>6.3390000000000002E-2</c:v>
                </c:pt>
                <c:pt idx="1900">
                  <c:v>6.3420000000000004E-2</c:v>
                </c:pt>
                <c:pt idx="1901">
                  <c:v>6.3479999999999995E-2</c:v>
                </c:pt>
                <c:pt idx="1902">
                  <c:v>6.3490000000000005E-2</c:v>
                </c:pt>
                <c:pt idx="1903">
                  <c:v>6.3539999999999999E-2</c:v>
                </c:pt>
                <c:pt idx="1904">
                  <c:v>6.3559999999999992E-2</c:v>
                </c:pt>
                <c:pt idx="1905">
                  <c:v>6.3600000000000004E-2</c:v>
                </c:pt>
                <c:pt idx="1906">
                  <c:v>6.3640000000000002E-2</c:v>
                </c:pt>
                <c:pt idx="1907">
                  <c:v>6.368E-2</c:v>
                </c:pt>
                <c:pt idx="1908">
                  <c:v>6.3699999999999993E-2</c:v>
                </c:pt>
                <c:pt idx="1909">
                  <c:v>6.3729999999999995E-2</c:v>
                </c:pt>
                <c:pt idx="1910">
                  <c:v>6.3769999999999993E-2</c:v>
                </c:pt>
                <c:pt idx="1911">
                  <c:v>6.3789999999999999E-2</c:v>
                </c:pt>
                <c:pt idx="1912">
                  <c:v>6.3799999999999996E-2</c:v>
                </c:pt>
                <c:pt idx="1913">
                  <c:v>6.3850000000000004E-2</c:v>
                </c:pt>
                <c:pt idx="1914">
                  <c:v>6.3879999999999992E-2</c:v>
                </c:pt>
                <c:pt idx="1915">
                  <c:v>6.3949999999999993E-2</c:v>
                </c:pt>
                <c:pt idx="1916">
                  <c:v>6.3960000000000003E-2</c:v>
                </c:pt>
                <c:pt idx="1917">
                  <c:v>6.4009999999999997E-2</c:v>
                </c:pt>
                <c:pt idx="1918">
                  <c:v>6.4049999999999996E-2</c:v>
                </c:pt>
                <c:pt idx="1919">
                  <c:v>6.404E-2</c:v>
                </c:pt>
                <c:pt idx="1920">
                  <c:v>6.4079999999999998E-2</c:v>
                </c:pt>
                <c:pt idx="1921">
                  <c:v>6.4129999999999993E-2</c:v>
                </c:pt>
                <c:pt idx="1922">
                  <c:v>6.4180000000000001E-2</c:v>
                </c:pt>
                <c:pt idx="1923">
                  <c:v>6.4189999999999997E-2</c:v>
                </c:pt>
                <c:pt idx="1924">
                  <c:v>6.4219999999999999E-2</c:v>
                </c:pt>
                <c:pt idx="1925">
                  <c:v>6.4269999999999994E-2</c:v>
                </c:pt>
                <c:pt idx="1926">
                  <c:v>6.4309999999999992E-2</c:v>
                </c:pt>
                <c:pt idx="1927">
                  <c:v>6.4329999999999998E-2</c:v>
                </c:pt>
                <c:pt idx="1928">
                  <c:v>6.4350000000000004E-2</c:v>
                </c:pt>
                <c:pt idx="1929">
                  <c:v>6.4409999999999995E-2</c:v>
                </c:pt>
                <c:pt idx="1930">
                  <c:v>6.4430000000000001E-2</c:v>
                </c:pt>
                <c:pt idx="1931">
                  <c:v>6.447E-2</c:v>
                </c:pt>
                <c:pt idx="1932">
                  <c:v>6.4500000000000002E-2</c:v>
                </c:pt>
                <c:pt idx="1933">
                  <c:v>6.4530000000000004E-2</c:v>
                </c:pt>
                <c:pt idx="1934">
                  <c:v>6.4559999999999992E-2</c:v>
                </c:pt>
                <c:pt idx="1935">
                  <c:v>6.4600000000000005E-2</c:v>
                </c:pt>
                <c:pt idx="1936">
                  <c:v>6.4640000000000003E-2</c:v>
                </c:pt>
                <c:pt idx="1937">
                  <c:v>6.4680000000000001E-2</c:v>
                </c:pt>
                <c:pt idx="1938">
                  <c:v>6.4699999999999994E-2</c:v>
                </c:pt>
                <c:pt idx="1939">
                  <c:v>6.4739999999999992E-2</c:v>
                </c:pt>
                <c:pt idx="1940">
                  <c:v>6.4769999999999994E-2</c:v>
                </c:pt>
                <c:pt idx="1941">
                  <c:v>6.4799999999999996E-2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6.4869999999999997E-2</c:v>
                </c:pt>
                <c:pt idx="1945">
                  <c:v>6.4919999999999992E-2</c:v>
                </c:pt>
                <c:pt idx="1946">
                  <c:v>6.4930000000000002E-2</c:v>
                </c:pt>
                <c:pt idx="1947">
                  <c:v>6.4949999999999994E-2</c:v>
                </c:pt>
                <c:pt idx="1948">
                  <c:v>6.4979999999999996E-2</c:v>
                </c:pt>
                <c:pt idx="1949">
                  <c:v>6.5030000000000004E-2</c:v>
                </c:pt>
                <c:pt idx="1950">
                  <c:v>6.5070000000000003E-2</c:v>
                </c:pt>
                <c:pt idx="1951">
                  <c:v>6.5110000000000001E-2</c:v>
                </c:pt>
                <c:pt idx="1952">
                  <c:v>6.515E-2</c:v>
                </c:pt>
                <c:pt idx="1953">
                  <c:v>6.5199999999999994E-2</c:v>
                </c:pt>
                <c:pt idx="1954">
                  <c:v>6.522E-2</c:v>
                </c:pt>
                <c:pt idx="1955">
                  <c:v>6.5250000000000002E-2</c:v>
                </c:pt>
                <c:pt idx="1956">
                  <c:v>6.5280000000000005E-2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6.5339999999999995E-2</c:v>
                </c:pt>
                <c:pt idx="1960">
                  <c:v>6.5390000000000004E-2</c:v>
                </c:pt>
                <c:pt idx="1961">
                  <c:v>6.5430000000000002E-2</c:v>
                </c:pt>
                <c:pt idx="1962">
                  <c:v>6.547E-2</c:v>
                </c:pt>
                <c:pt idx="1963">
                  <c:v>6.5500000000000003E-2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6.5640000000000004E-2</c:v>
                </c:pt>
                <c:pt idx="1967">
                  <c:v>6.5680000000000002E-2</c:v>
                </c:pt>
                <c:pt idx="1968">
                  <c:v>6.5710000000000005E-2</c:v>
                </c:pt>
                <c:pt idx="1969">
                  <c:v>6.5739999999999993E-2</c:v>
                </c:pt>
                <c:pt idx="1970">
                  <c:v>6.5780000000000005E-2</c:v>
                </c:pt>
                <c:pt idx="1971">
                  <c:v>6.5780000000000005E-2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6.5919999999999992E-2</c:v>
                </c:pt>
                <c:pt idx="1975">
                  <c:v>6.5949999999999995E-2</c:v>
                </c:pt>
                <c:pt idx="1976">
                  <c:v>6.5970000000000001E-2</c:v>
                </c:pt>
                <c:pt idx="1977">
                  <c:v>6.6009999999999999E-2</c:v>
                </c:pt>
                <c:pt idx="1978">
                  <c:v>6.6049999999999998E-2</c:v>
                </c:pt>
                <c:pt idx="1979">
                  <c:v>6.6089999999999996E-2</c:v>
                </c:pt>
                <c:pt idx="1980">
                  <c:v>6.6099999999999992E-2</c:v>
                </c:pt>
                <c:pt idx="1981">
                  <c:v>6.6129999999999994E-2</c:v>
                </c:pt>
                <c:pt idx="1982">
                  <c:v>6.615E-2</c:v>
                </c:pt>
                <c:pt idx="1983">
                  <c:v>6.6220000000000001E-2</c:v>
                </c:pt>
                <c:pt idx="1984">
                  <c:v>6.6220000000000001E-2</c:v>
                </c:pt>
                <c:pt idx="1985">
                  <c:v>6.6269999999999996E-2</c:v>
                </c:pt>
                <c:pt idx="1986">
                  <c:v>6.6309999999999994E-2</c:v>
                </c:pt>
                <c:pt idx="1987">
                  <c:v>6.6339999999999996E-2</c:v>
                </c:pt>
                <c:pt idx="1988">
                  <c:v>6.6379999999999995E-2</c:v>
                </c:pt>
                <c:pt idx="1989">
                  <c:v>6.6379999999999995E-2</c:v>
                </c:pt>
                <c:pt idx="1990">
                  <c:v>6.6430000000000003E-2</c:v>
                </c:pt>
                <c:pt idx="1991">
                  <c:v>6.6460000000000005E-2</c:v>
                </c:pt>
                <c:pt idx="1992">
                  <c:v>6.6479999999999997E-2</c:v>
                </c:pt>
                <c:pt idx="1993">
                  <c:v>6.6519999999999996E-2</c:v>
                </c:pt>
                <c:pt idx="1994">
                  <c:v>6.6549999999999998E-2</c:v>
                </c:pt>
                <c:pt idx="1995">
                  <c:v>6.6599999999999993E-2</c:v>
                </c:pt>
                <c:pt idx="1996">
                  <c:v>6.6629999999999995E-2</c:v>
                </c:pt>
                <c:pt idx="1997">
                  <c:v>6.6629999999999995E-2</c:v>
                </c:pt>
                <c:pt idx="1998">
                  <c:v>6.6669999999999993E-2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6.6790000000000002E-2</c:v>
                </c:pt>
                <c:pt idx="2002">
                  <c:v>6.6809999999999994E-2</c:v>
                </c:pt>
                <c:pt idx="2003">
                  <c:v>6.6849999999999993E-2</c:v>
                </c:pt>
                <c:pt idx="2004">
                  <c:v>6.6879999999999995E-2</c:v>
                </c:pt>
                <c:pt idx="2005">
                  <c:v>6.6930000000000003E-2</c:v>
                </c:pt>
                <c:pt idx="2006">
                  <c:v>6.6949999999999996E-2</c:v>
                </c:pt>
                <c:pt idx="2007">
                  <c:v>6.6989999999999994E-2</c:v>
                </c:pt>
                <c:pt idx="2008">
                  <c:v>6.7019999999999996E-2</c:v>
                </c:pt>
                <c:pt idx="2009">
                  <c:v>6.7040000000000002E-2</c:v>
                </c:pt>
                <c:pt idx="2010">
                  <c:v>6.7070000000000005E-2</c:v>
                </c:pt>
                <c:pt idx="2011">
                  <c:v>6.7099999999999993E-2</c:v>
                </c:pt>
                <c:pt idx="2012">
                  <c:v>6.7140000000000005E-2</c:v>
                </c:pt>
                <c:pt idx="2013">
                  <c:v>6.7150000000000001E-2</c:v>
                </c:pt>
                <c:pt idx="2014">
                  <c:v>6.719E-2</c:v>
                </c:pt>
                <c:pt idx="2015">
                  <c:v>6.7229999999999998E-2</c:v>
                </c:pt>
                <c:pt idx="2016">
                  <c:v>6.7279999999999993E-2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6.7349999999999993E-2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6.7699999999999996E-2</c:v>
                </c:pt>
                <c:pt idx="2030">
                  <c:v>6.7739999999999995E-2</c:v>
                </c:pt>
                <c:pt idx="2031">
                  <c:v>6.7790000000000003E-2</c:v>
                </c:pt>
                <c:pt idx="2032">
                  <c:v>6.7820000000000005E-2</c:v>
                </c:pt>
                <c:pt idx="2033">
                  <c:v>6.7839999999999998E-2</c:v>
                </c:pt>
                <c:pt idx="2034">
                  <c:v>6.7879999999999996E-2</c:v>
                </c:pt>
                <c:pt idx="2035">
                  <c:v>6.7930000000000004E-2</c:v>
                </c:pt>
                <c:pt idx="2036">
                  <c:v>6.7970000000000003E-2</c:v>
                </c:pt>
                <c:pt idx="2037">
                  <c:v>6.8000000000000005E-2</c:v>
                </c:pt>
                <c:pt idx="2038">
                  <c:v>6.8029999999999993E-2</c:v>
                </c:pt>
                <c:pt idx="2039">
                  <c:v>6.8080000000000002E-2</c:v>
                </c:pt>
                <c:pt idx="2040">
                  <c:v>6.8089999999999998E-2</c:v>
                </c:pt>
                <c:pt idx="2041">
                  <c:v>6.8139999999999992E-2</c:v>
                </c:pt>
                <c:pt idx="2042">
                  <c:v>6.8150000000000002E-2</c:v>
                </c:pt>
                <c:pt idx="2043">
                  <c:v>6.8199999999999997E-2</c:v>
                </c:pt>
                <c:pt idx="2044">
                  <c:v>6.8239999999999995E-2</c:v>
                </c:pt>
                <c:pt idx="2045">
                  <c:v>6.8269999999999997E-2</c:v>
                </c:pt>
                <c:pt idx="2046">
                  <c:v>6.8290000000000003E-2</c:v>
                </c:pt>
                <c:pt idx="2047">
                  <c:v>6.8319999999999992E-2</c:v>
                </c:pt>
                <c:pt idx="2048">
                  <c:v>6.8319999999999992E-2</c:v>
                </c:pt>
                <c:pt idx="2049">
                  <c:v>6.8349999999999994E-2</c:v>
                </c:pt>
                <c:pt idx="2050">
                  <c:v>6.8379999999999996E-2</c:v>
                </c:pt>
                <c:pt idx="2051">
                  <c:v>6.8440000000000001E-2</c:v>
                </c:pt>
                <c:pt idx="2052">
                  <c:v>6.8459999999999993E-2</c:v>
                </c:pt>
                <c:pt idx="2053">
                  <c:v>6.8519999999999998E-2</c:v>
                </c:pt>
                <c:pt idx="2054">
                  <c:v>6.855E-2</c:v>
                </c:pt>
                <c:pt idx="2055">
                  <c:v>6.8589999999999998E-2</c:v>
                </c:pt>
                <c:pt idx="2056">
                  <c:v>6.8610000000000004E-2</c:v>
                </c:pt>
                <c:pt idx="2057">
                  <c:v>6.8659999999999999E-2</c:v>
                </c:pt>
                <c:pt idx="2058">
                  <c:v>6.8699999999999997E-2</c:v>
                </c:pt>
                <c:pt idx="2059">
                  <c:v>6.8739999999999996E-2</c:v>
                </c:pt>
                <c:pt idx="2060">
                  <c:v>6.8769999999999998E-2</c:v>
                </c:pt>
                <c:pt idx="2061">
                  <c:v>6.8790000000000004E-2</c:v>
                </c:pt>
                <c:pt idx="2062">
                  <c:v>6.8819999999999992E-2</c:v>
                </c:pt>
                <c:pt idx="2063">
                  <c:v>6.8879999999999997E-2</c:v>
                </c:pt>
                <c:pt idx="2064">
                  <c:v>6.8900000000000003E-2</c:v>
                </c:pt>
                <c:pt idx="2065">
                  <c:v>6.8940000000000001E-2</c:v>
                </c:pt>
                <c:pt idx="2066">
                  <c:v>6.8959999999999994E-2</c:v>
                </c:pt>
                <c:pt idx="2067">
                  <c:v>6.8999999999999992E-2</c:v>
                </c:pt>
                <c:pt idx="2068">
                  <c:v>6.9029999999999994E-2</c:v>
                </c:pt>
                <c:pt idx="2069">
                  <c:v>6.9069999999999993E-2</c:v>
                </c:pt>
                <c:pt idx="2070">
                  <c:v>6.9099999999999995E-2</c:v>
                </c:pt>
                <c:pt idx="2071">
                  <c:v>6.9120000000000001E-2</c:v>
                </c:pt>
                <c:pt idx="2072">
                  <c:v>6.9120000000000001E-2</c:v>
                </c:pt>
                <c:pt idx="2073">
                  <c:v>6.9169999999999995E-2</c:v>
                </c:pt>
                <c:pt idx="2074">
                  <c:v>6.9220000000000004E-2</c:v>
                </c:pt>
                <c:pt idx="2075">
                  <c:v>6.9269999999999998E-2</c:v>
                </c:pt>
                <c:pt idx="2076">
                  <c:v>6.9279999999999994E-2</c:v>
                </c:pt>
                <c:pt idx="2077">
                  <c:v>6.9290000000000004E-2</c:v>
                </c:pt>
                <c:pt idx="2078">
                  <c:v>6.9319999999999993E-2</c:v>
                </c:pt>
                <c:pt idx="2079">
                  <c:v>6.9370000000000001E-2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6.9459999999999994E-2</c:v>
                </c:pt>
                <c:pt idx="2083">
                  <c:v>6.9489999999999996E-2</c:v>
                </c:pt>
                <c:pt idx="2084">
                  <c:v>6.9550000000000001E-2</c:v>
                </c:pt>
                <c:pt idx="2085">
                  <c:v>6.9580000000000003E-2</c:v>
                </c:pt>
                <c:pt idx="2086">
                  <c:v>6.9639999999999994E-2</c:v>
                </c:pt>
                <c:pt idx="2087">
                  <c:v>6.966E-2</c:v>
                </c:pt>
                <c:pt idx="2088">
                  <c:v>6.9699999999999998E-2</c:v>
                </c:pt>
                <c:pt idx="2089">
                  <c:v>6.9739999999999996E-2</c:v>
                </c:pt>
                <c:pt idx="2090">
                  <c:v>6.9779999999999995E-2</c:v>
                </c:pt>
                <c:pt idx="2091">
                  <c:v>6.9809999999999997E-2</c:v>
                </c:pt>
                <c:pt idx="2092">
                  <c:v>6.9800000000000001E-2</c:v>
                </c:pt>
                <c:pt idx="2093">
                  <c:v>6.9839999999999999E-2</c:v>
                </c:pt>
                <c:pt idx="2094">
                  <c:v>6.9859999999999992E-2</c:v>
                </c:pt>
                <c:pt idx="2095">
                  <c:v>6.9929999999999992E-2</c:v>
                </c:pt>
                <c:pt idx="2096">
                  <c:v>6.9959999999999994E-2</c:v>
                </c:pt>
                <c:pt idx="2097">
                  <c:v>6.9970000000000004E-2</c:v>
                </c:pt>
                <c:pt idx="2098">
                  <c:v>6.9980000000000001E-2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7.0109999999999992E-2</c:v>
                </c:pt>
                <c:pt idx="2102">
                  <c:v>7.0120000000000002E-2</c:v>
                </c:pt>
                <c:pt idx="2103">
                  <c:v>7.016E-2</c:v>
                </c:pt>
                <c:pt idx="2104">
                  <c:v>7.0230000000000001E-2</c:v>
                </c:pt>
                <c:pt idx="2105">
                  <c:v>7.0239999999999997E-2</c:v>
                </c:pt>
                <c:pt idx="2106">
                  <c:v>7.0309999999999997E-2</c:v>
                </c:pt>
                <c:pt idx="2107">
                  <c:v>7.0319999999999994E-2</c:v>
                </c:pt>
                <c:pt idx="2108">
                  <c:v>7.0379999999999998E-2</c:v>
                </c:pt>
                <c:pt idx="2109">
                  <c:v>7.0389999999999994E-2</c:v>
                </c:pt>
                <c:pt idx="2110">
                  <c:v>7.0419999999999996E-2</c:v>
                </c:pt>
                <c:pt idx="2111">
                  <c:v>7.0480000000000001E-2</c:v>
                </c:pt>
                <c:pt idx="2112">
                  <c:v>7.0489999999999997E-2</c:v>
                </c:pt>
                <c:pt idx="2113">
                  <c:v>7.0519999999999999E-2</c:v>
                </c:pt>
                <c:pt idx="2114">
                  <c:v>7.0539999999999992E-2</c:v>
                </c:pt>
                <c:pt idx="2115">
                  <c:v>7.0569999999999994E-2</c:v>
                </c:pt>
                <c:pt idx="2116">
                  <c:v>7.0599999999999996E-2</c:v>
                </c:pt>
                <c:pt idx="2117">
                  <c:v>7.0639999999999994E-2</c:v>
                </c:pt>
                <c:pt idx="2118">
                  <c:v>7.0679999999999993E-2</c:v>
                </c:pt>
                <c:pt idx="2119">
                  <c:v>7.0709999999999995E-2</c:v>
                </c:pt>
                <c:pt idx="2120">
                  <c:v>7.0739999999999997E-2</c:v>
                </c:pt>
                <c:pt idx="2121">
                  <c:v>7.0779999999999996E-2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7.0870000000000002E-2</c:v>
                </c:pt>
                <c:pt idx="2125">
                  <c:v>7.0919999999999997E-2</c:v>
                </c:pt>
                <c:pt idx="2126">
                  <c:v>7.0980000000000001E-2</c:v>
                </c:pt>
                <c:pt idx="2127">
                  <c:v>7.0989999999999998E-2</c:v>
                </c:pt>
                <c:pt idx="2128">
                  <c:v>7.0999999999999994E-2</c:v>
                </c:pt>
                <c:pt idx="2129">
                  <c:v>7.1039999999999992E-2</c:v>
                </c:pt>
                <c:pt idx="2130">
                  <c:v>7.1069999999999994E-2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7.1190000000000003E-2</c:v>
                </c:pt>
                <c:pt idx="2135">
                  <c:v>7.1230000000000002E-2</c:v>
                </c:pt>
                <c:pt idx="2136">
                  <c:v>7.1260000000000004E-2</c:v>
                </c:pt>
                <c:pt idx="2137">
                  <c:v>7.1300000000000002E-2</c:v>
                </c:pt>
                <c:pt idx="2138">
                  <c:v>7.1340000000000001E-2</c:v>
                </c:pt>
                <c:pt idx="2139">
                  <c:v>7.1400000000000005E-2</c:v>
                </c:pt>
                <c:pt idx="2140">
                  <c:v>7.1429999999999993E-2</c:v>
                </c:pt>
                <c:pt idx="2141">
                  <c:v>7.145E-2</c:v>
                </c:pt>
                <c:pt idx="2142">
                  <c:v>7.1489999999999998E-2</c:v>
                </c:pt>
                <c:pt idx="2143">
                  <c:v>7.1510000000000004E-2</c:v>
                </c:pt>
                <c:pt idx="2144">
                  <c:v>7.1529999999999996E-2</c:v>
                </c:pt>
                <c:pt idx="2145">
                  <c:v>7.1599999999999997E-2</c:v>
                </c:pt>
                <c:pt idx="2146">
                  <c:v>7.1599999999999997E-2</c:v>
                </c:pt>
                <c:pt idx="2147">
                  <c:v>7.1639999999999995E-2</c:v>
                </c:pt>
                <c:pt idx="2148">
                  <c:v>7.1669999999999998E-2</c:v>
                </c:pt>
                <c:pt idx="2149">
                  <c:v>7.1719999999999992E-2</c:v>
                </c:pt>
                <c:pt idx="2150">
                  <c:v>7.1739999999999998E-2</c:v>
                </c:pt>
                <c:pt idx="2151">
                  <c:v>7.1779999999999997E-2</c:v>
                </c:pt>
                <c:pt idx="2152">
                  <c:v>7.1800000000000003E-2</c:v>
                </c:pt>
                <c:pt idx="2153">
                  <c:v>7.1840000000000001E-2</c:v>
                </c:pt>
                <c:pt idx="2154">
                  <c:v>7.1889999999999996E-2</c:v>
                </c:pt>
                <c:pt idx="2155">
                  <c:v>7.1910000000000002E-2</c:v>
                </c:pt>
                <c:pt idx="2156">
                  <c:v>7.1959999999999996E-2</c:v>
                </c:pt>
                <c:pt idx="2157">
                  <c:v>7.1969999999999992E-2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7.2069999999999995E-2</c:v>
                </c:pt>
                <c:pt idx="2161">
                  <c:v>7.2109999999999994E-2</c:v>
                </c:pt>
                <c:pt idx="2162">
                  <c:v>7.2149999999999992E-2</c:v>
                </c:pt>
                <c:pt idx="2163">
                  <c:v>7.2160000000000002E-2</c:v>
                </c:pt>
                <c:pt idx="2164">
                  <c:v>7.2230000000000003E-2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7.2329999999999992E-2</c:v>
                </c:pt>
                <c:pt idx="2168">
                  <c:v>7.2349999999999998E-2</c:v>
                </c:pt>
                <c:pt idx="2169">
                  <c:v>7.2399999999999992E-2</c:v>
                </c:pt>
                <c:pt idx="2170">
                  <c:v>7.2429999999999994E-2</c:v>
                </c:pt>
                <c:pt idx="2171">
                  <c:v>7.2440000000000004E-2</c:v>
                </c:pt>
                <c:pt idx="2172">
                  <c:v>7.2480000000000003E-2</c:v>
                </c:pt>
                <c:pt idx="2173">
                  <c:v>7.2520000000000001E-2</c:v>
                </c:pt>
                <c:pt idx="2174">
                  <c:v>7.2559999999999999E-2</c:v>
                </c:pt>
                <c:pt idx="2175">
                  <c:v>7.2609999999999994E-2</c:v>
                </c:pt>
                <c:pt idx="2176">
                  <c:v>7.2620000000000004E-2</c:v>
                </c:pt>
                <c:pt idx="2177">
                  <c:v>7.2679999999999995E-2</c:v>
                </c:pt>
                <c:pt idx="2178">
                  <c:v>7.2709999999999997E-2</c:v>
                </c:pt>
                <c:pt idx="2179">
                  <c:v>7.2709999999999997E-2</c:v>
                </c:pt>
                <c:pt idx="2180">
                  <c:v>7.2770000000000001E-2</c:v>
                </c:pt>
                <c:pt idx="2181">
                  <c:v>7.2789999999999994E-2</c:v>
                </c:pt>
                <c:pt idx="2182">
                  <c:v>7.2819999999999996E-2</c:v>
                </c:pt>
                <c:pt idx="2183">
                  <c:v>7.2840000000000002E-2</c:v>
                </c:pt>
                <c:pt idx="2184">
                  <c:v>7.2910000000000003E-2</c:v>
                </c:pt>
                <c:pt idx="2185">
                  <c:v>7.2940000000000005E-2</c:v>
                </c:pt>
                <c:pt idx="2186">
                  <c:v>7.2969999999999993E-2</c:v>
                </c:pt>
                <c:pt idx="2187">
                  <c:v>7.2980000000000003E-2</c:v>
                </c:pt>
                <c:pt idx="2188">
                  <c:v>7.3009999999999992E-2</c:v>
                </c:pt>
                <c:pt idx="2189">
                  <c:v>7.306E-2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7.3160000000000003E-2</c:v>
                </c:pt>
                <c:pt idx="2193">
                  <c:v>7.3179999999999995E-2</c:v>
                </c:pt>
                <c:pt idx="2194">
                  <c:v>7.3200000000000001E-2</c:v>
                </c:pt>
                <c:pt idx="2195">
                  <c:v>7.324E-2</c:v>
                </c:pt>
                <c:pt idx="2196">
                  <c:v>7.3249999999999996E-2</c:v>
                </c:pt>
                <c:pt idx="2197">
                  <c:v>7.3289999999999994E-2</c:v>
                </c:pt>
                <c:pt idx="2198">
                  <c:v>7.3329999999999992E-2</c:v>
                </c:pt>
                <c:pt idx="2199">
                  <c:v>7.3359999999999995E-2</c:v>
                </c:pt>
                <c:pt idx="2200">
                  <c:v>7.3429999999999995E-2</c:v>
                </c:pt>
                <c:pt idx="2201">
                  <c:v>7.3459999999999998E-2</c:v>
                </c:pt>
                <c:pt idx="2202">
                  <c:v>7.3509999999999992E-2</c:v>
                </c:pt>
                <c:pt idx="2203">
                  <c:v>7.3529999999999998E-2</c:v>
                </c:pt>
                <c:pt idx="2204">
                  <c:v>7.3569999999999997E-2</c:v>
                </c:pt>
                <c:pt idx="2205">
                  <c:v>7.3599999999999999E-2</c:v>
                </c:pt>
                <c:pt idx="2206">
                  <c:v>7.3630000000000001E-2</c:v>
                </c:pt>
                <c:pt idx="2207">
                  <c:v>7.3669999999999999E-2</c:v>
                </c:pt>
                <c:pt idx="2208">
                  <c:v>7.3679999999999995E-2</c:v>
                </c:pt>
                <c:pt idx="2209">
                  <c:v>7.3700000000000002E-2</c:v>
                </c:pt>
                <c:pt idx="2210">
                  <c:v>7.374E-2</c:v>
                </c:pt>
                <c:pt idx="2211">
                  <c:v>7.3779999999999998E-2</c:v>
                </c:pt>
                <c:pt idx="2212">
                  <c:v>7.3789999999999994E-2</c:v>
                </c:pt>
                <c:pt idx="2213">
                  <c:v>7.3829999999999993E-2</c:v>
                </c:pt>
                <c:pt idx="2214">
                  <c:v>7.3859999999999995E-2</c:v>
                </c:pt>
                <c:pt idx="2215">
                  <c:v>7.3929999999999996E-2</c:v>
                </c:pt>
                <c:pt idx="2216">
                  <c:v>7.3939999999999992E-2</c:v>
                </c:pt>
                <c:pt idx="2217">
                  <c:v>7.3959999999999998E-2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7.4060000000000001E-2</c:v>
                </c:pt>
                <c:pt idx="2221">
                  <c:v>7.4090000000000003E-2</c:v>
                </c:pt>
                <c:pt idx="2222">
                  <c:v>7.4139999999999998E-2</c:v>
                </c:pt>
                <c:pt idx="2223">
                  <c:v>7.4149999999999994E-2</c:v>
                </c:pt>
                <c:pt idx="2224">
                  <c:v>7.4200000000000002E-2</c:v>
                </c:pt>
                <c:pt idx="2225">
                  <c:v>7.4219999999999994E-2</c:v>
                </c:pt>
                <c:pt idx="2226">
                  <c:v>7.4270000000000003E-2</c:v>
                </c:pt>
                <c:pt idx="2227">
                  <c:v>7.4310000000000001E-2</c:v>
                </c:pt>
                <c:pt idx="2228">
                  <c:v>7.4329999999999993E-2</c:v>
                </c:pt>
                <c:pt idx="2229">
                  <c:v>7.4369999999999992E-2</c:v>
                </c:pt>
                <c:pt idx="2230">
                  <c:v>7.4399999999999994E-2</c:v>
                </c:pt>
                <c:pt idx="2231">
                  <c:v>7.4450000000000002E-2</c:v>
                </c:pt>
                <c:pt idx="2232">
                  <c:v>7.4469999999999995E-2</c:v>
                </c:pt>
                <c:pt idx="2233">
                  <c:v>7.4499999999999997E-2</c:v>
                </c:pt>
                <c:pt idx="2234">
                  <c:v>7.4560000000000001E-2</c:v>
                </c:pt>
                <c:pt idx="2235">
                  <c:v>7.4569999999999997E-2</c:v>
                </c:pt>
                <c:pt idx="2236">
                  <c:v>7.4619999999999992E-2</c:v>
                </c:pt>
                <c:pt idx="2237">
                  <c:v>7.467E-2</c:v>
                </c:pt>
                <c:pt idx="2238">
                  <c:v>7.4709999999999999E-2</c:v>
                </c:pt>
                <c:pt idx="2239">
                  <c:v>7.4719999999999995E-2</c:v>
                </c:pt>
                <c:pt idx="2240">
                  <c:v>7.4759999999999993E-2</c:v>
                </c:pt>
                <c:pt idx="2241">
                  <c:v>7.4789999999999995E-2</c:v>
                </c:pt>
                <c:pt idx="2242">
                  <c:v>7.4799999999999991E-2</c:v>
                </c:pt>
                <c:pt idx="2243">
                  <c:v>7.4840000000000004E-2</c:v>
                </c:pt>
                <c:pt idx="2244">
                  <c:v>7.4859999999999996E-2</c:v>
                </c:pt>
                <c:pt idx="2245">
                  <c:v>7.492E-2</c:v>
                </c:pt>
                <c:pt idx="2246">
                  <c:v>7.4959999999999999E-2</c:v>
                </c:pt>
                <c:pt idx="2247">
                  <c:v>7.4939999999999993E-2</c:v>
                </c:pt>
                <c:pt idx="2248">
                  <c:v>7.4999999999999997E-2</c:v>
                </c:pt>
                <c:pt idx="2249">
                  <c:v>7.5029999999999999E-2</c:v>
                </c:pt>
                <c:pt idx="2250">
                  <c:v>7.5079999999999994E-2</c:v>
                </c:pt>
                <c:pt idx="2251">
                  <c:v>7.5139999999999998E-2</c:v>
                </c:pt>
                <c:pt idx="2252">
                  <c:v>7.5179999999999997E-2</c:v>
                </c:pt>
                <c:pt idx="2253">
                  <c:v>7.5200000000000003E-2</c:v>
                </c:pt>
                <c:pt idx="2254">
                  <c:v>7.5200000000000003E-2</c:v>
                </c:pt>
                <c:pt idx="2255">
                  <c:v>7.5230000000000005E-2</c:v>
                </c:pt>
                <c:pt idx="2256">
                  <c:v>7.528E-2</c:v>
                </c:pt>
                <c:pt idx="2257">
                  <c:v>7.528E-2</c:v>
                </c:pt>
                <c:pt idx="2258">
                  <c:v>7.5329999999999994E-2</c:v>
                </c:pt>
                <c:pt idx="2259">
                  <c:v>7.535E-2</c:v>
                </c:pt>
                <c:pt idx="2260">
                  <c:v>7.5399999999999995E-2</c:v>
                </c:pt>
                <c:pt idx="2261">
                  <c:v>7.5450000000000003E-2</c:v>
                </c:pt>
                <c:pt idx="2262">
                  <c:v>7.5490000000000002E-2</c:v>
                </c:pt>
                <c:pt idx="2263">
                  <c:v>7.5539999999999996E-2</c:v>
                </c:pt>
                <c:pt idx="2264">
                  <c:v>7.5579999999999994E-2</c:v>
                </c:pt>
                <c:pt idx="2265">
                  <c:v>7.5619999999999993E-2</c:v>
                </c:pt>
                <c:pt idx="2266">
                  <c:v>7.5630000000000003E-2</c:v>
                </c:pt>
                <c:pt idx="2267">
                  <c:v>7.5679999999999997E-2</c:v>
                </c:pt>
                <c:pt idx="2268">
                  <c:v>7.5679999999999997E-2</c:v>
                </c:pt>
                <c:pt idx="2269">
                  <c:v>7.571E-2</c:v>
                </c:pt>
                <c:pt idx="2270">
                  <c:v>7.5740000000000002E-2</c:v>
                </c:pt>
                <c:pt idx="2271">
                  <c:v>7.578E-2</c:v>
                </c:pt>
                <c:pt idx="2272">
                  <c:v>7.5799999999999992E-2</c:v>
                </c:pt>
                <c:pt idx="2273">
                  <c:v>7.5859999999999997E-2</c:v>
                </c:pt>
                <c:pt idx="2274">
                  <c:v>7.5880000000000003E-2</c:v>
                </c:pt>
                <c:pt idx="2275">
                  <c:v>7.5910000000000005E-2</c:v>
                </c:pt>
                <c:pt idx="2276">
                  <c:v>7.5950000000000004E-2</c:v>
                </c:pt>
                <c:pt idx="2277">
                  <c:v>7.6009999999999994E-2</c:v>
                </c:pt>
                <c:pt idx="2278">
                  <c:v>7.6060000000000003E-2</c:v>
                </c:pt>
                <c:pt idx="2279">
                  <c:v>7.6060000000000003E-2</c:v>
                </c:pt>
                <c:pt idx="2280">
                  <c:v>7.6079999999999995E-2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7.6189999999999994E-2</c:v>
                </c:pt>
                <c:pt idx="2284">
                  <c:v>7.6229999999999992E-2</c:v>
                </c:pt>
                <c:pt idx="2285">
                  <c:v>7.6259999999999994E-2</c:v>
                </c:pt>
                <c:pt idx="2286">
                  <c:v>7.6280000000000001E-2</c:v>
                </c:pt>
                <c:pt idx="2287">
                  <c:v>7.6299999999999993E-2</c:v>
                </c:pt>
                <c:pt idx="2288">
                  <c:v>7.6359999999999997E-2</c:v>
                </c:pt>
                <c:pt idx="2289">
                  <c:v>7.6380000000000003E-2</c:v>
                </c:pt>
                <c:pt idx="2290">
                  <c:v>7.6409999999999992E-2</c:v>
                </c:pt>
                <c:pt idx="2291">
                  <c:v>7.6450000000000004E-2</c:v>
                </c:pt>
                <c:pt idx="2292">
                  <c:v>7.6499999999999999E-2</c:v>
                </c:pt>
                <c:pt idx="2293">
                  <c:v>7.6530000000000001E-2</c:v>
                </c:pt>
                <c:pt idx="2294">
                  <c:v>7.6590000000000005E-2</c:v>
                </c:pt>
                <c:pt idx="2295">
                  <c:v>7.6590000000000005E-2</c:v>
                </c:pt>
                <c:pt idx="2296">
                  <c:v>7.6619999999999994E-2</c:v>
                </c:pt>
                <c:pt idx="2297">
                  <c:v>7.6659999999999992E-2</c:v>
                </c:pt>
                <c:pt idx="2298">
                  <c:v>7.6670000000000002E-2</c:v>
                </c:pt>
                <c:pt idx="2299">
                  <c:v>7.671E-2</c:v>
                </c:pt>
                <c:pt idx="2300">
                  <c:v>7.6759999999999995E-2</c:v>
                </c:pt>
                <c:pt idx="2301">
                  <c:v>7.6780000000000001E-2</c:v>
                </c:pt>
                <c:pt idx="2302">
                  <c:v>7.6810000000000003E-2</c:v>
                </c:pt>
                <c:pt idx="2303">
                  <c:v>7.6839999999999992E-2</c:v>
                </c:pt>
                <c:pt idx="2304">
                  <c:v>7.6880000000000004E-2</c:v>
                </c:pt>
                <c:pt idx="2305">
                  <c:v>7.6899999999999996E-2</c:v>
                </c:pt>
                <c:pt idx="2306">
                  <c:v>7.6950000000000005E-2</c:v>
                </c:pt>
                <c:pt idx="2307">
                  <c:v>7.6969999999999997E-2</c:v>
                </c:pt>
                <c:pt idx="2308">
                  <c:v>7.7009999999999995E-2</c:v>
                </c:pt>
                <c:pt idx="2309">
                  <c:v>7.7020000000000005E-2</c:v>
                </c:pt>
                <c:pt idx="2310">
                  <c:v>7.707E-2</c:v>
                </c:pt>
                <c:pt idx="2311">
                  <c:v>7.7100000000000002E-2</c:v>
                </c:pt>
                <c:pt idx="2312">
                  <c:v>7.7149999999999996E-2</c:v>
                </c:pt>
                <c:pt idx="2313">
                  <c:v>7.7210000000000001E-2</c:v>
                </c:pt>
                <c:pt idx="2314">
                  <c:v>7.7200000000000005E-2</c:v>
                </c:pt>
                <c:pt idx="2315">
                  <c:v>7.7269999999999991E-2</c:v>
                </c:pt>
                <c:pt idx="2316">
                  <c:v>7.7310000000000004E-2</c:v>
                </c:pt>
                <c:pt idx="2317">
                  <c:v>7.7329999999999996E-2</c:v>
                </c:pt>
                <c:pt idx="2318">
                  <c:v>7.7380000000000004E-2</c:v>
                </c:pt>
                <c:pt idx="2319">
                  <c:v>7.7399999999999997E-2</c:v>
                </c:pt>
                <c:pt idx="2320">
                  <c:v>7.7439999999999995E-2</c:v>
                </c:pt>
                <c:pt idx="2321">
                  <c:v>7.7460000000000001E-2</c:v>
                </c:pt>
                <c:pt idx="2322">
                  <c:v>7.7490000000000003E-2</c:v>
                </c:pt>
                <c:pt idx="2323">
                  <c:v>7.7519999999999992E-2</c:v>
                </c:pt>
                <c:pt idx="2324">
                  <c:v>7.7560000000000004E-2</c:v>
                </c:pt>
                <c:pt idx="2325">
                  <c:v>7.7589999999999992E-2</c:v>
                </c:pt>
                <c:pt idx="2326">
                  <c:v>7.7609999999999998E-2</c:v>
                </c:pt>
                <c:pt idx="2327">
                  <c:v>7.7659999999999993E-2</c:v>
                </c:pt>
                <c:pt idx="2328">
                  <c:v>7.7679999999999999E-2</c:v>
                </c:pt>
                <c:pt idx="2329">
                  <c:v>7.7710000000000001E-2</c:v>
                </c:pt>
                <c:pt idx="2330">
                  <c:v>7.7759999999999996E-2</c:v>
                </c:pt>
                <c:pt idx="2331">
                  <c:v>7.7789999999999998E-2</c:v>
                </c:pt>
                <c:pt idx="2332">
                  <c:v>7.7839999999999993E-2</c:v>
                </c:pt>
                <c:pt idx="2333">
                  <c:v>7.7859999999999999E-2</c:v>
                </c:pt>
                <c:pt idx="2334">
                  <c:v>7.7909999999999993E-2</c:v>
                </c:pt>
                <c:pt idx="2335">
                  <c:v>7.7939999999999995E-2</c:v>
                </c:pt>
                <c:pt idx="2336">
                  <c:v>7.7960000000000002E-2</c:v>
                </c:pt>
                <c:pt idx="2337">
                  <c:v>7.7990000000000004E-2</c:v>
                </c:pt>
                <c:pt idx="2338">
                  <c:v>7.8009999999999996E-2</c:v>
                </c:pt>
                <c:pt idx="2339">
                  <c:v>7.8049999999999994E-2</c:v>
                </c:pt>
                <c:pt idx="2340">
                  <c:v>7.8070000000000001E-2</c:v>
                </c:pt>
                <c:pt idx="2341">
                  <c:v>7.8130000000000005E-2</c:v>
                </c:pt>
                <c:pt idx="2342">
                  <c:v>7.8159999999999993E-2</c:v>
                </c:pt>
                <c:pt idx="2343">
                  <c:v>7.8189999999999996E-2</c:v>
                </c:pt>
                <c:pt idx="2344">
                  <c:v>7.8219999999999998E-2</c:v>
                </c:pt>
                <c:pt idx="2345">
                  <c:v>7.8269999999999992E-2</c:v>
                </c:pt>
                <c:pt idx="2346">
                  <c:v>7.8299999999999995E-2</c:v>
                </c:pt>
                <c:pt idx="2347">
                  <c:v>7.8329999999999997E-2</c:v>
                </c:pt>
                <c:pt idx="2348">
                  <c:v>7.8369999999999995E-2</c:v>
                </c:pt>
                <c:pt idx="2349">
                  <c:v>7.8399999999999997E-2</c:v>
                </c:pt>
                <c:pt idx="2350">
                  <c:v>7.8439999999999996E-2</c:v>
                </c:pt>
                <c:pt idx="2351">
                  <c:v>7.8479999999999994E-2</c:v>
                </c:pt>
                <c:pt idx="2352">
                  <c:v>7.8509999999999996E-2</c:v>
                </c:pt>
                <c:pt idx="2353">
                  <c:v>7.8530000000000003E-2</c:v>
                </c:pt>
                <c:pt idx="2354">
                  <c:v>7.8539999999999999E-2</c:v>
                </c:pt>
                <c:pt idx="2355">
                  <c:v>7.8589999999999993E-2</c:v>
                </c:pt>
                <c:pt idx="2356">
                  <c:v>7.8609999999999999E-2</c:v>
                </c:pt>
                <c:pt idx="2357">
                  <c:v>7.8659999999999994E-2</c:v>
                </c:pt>
                <c:pt idx="2358">
                  <c:v>7.8710000000000002E-2</c:v>
                </c:pt>
                <c:pt idx="2359">
                  <c:v>7.8729999999999994E-2</c:v>
                </c:pt>
                <c:pt idx="2360">
                  <c:v>7.8729999999999994E-2</c:v>
                </c:pt>
                <c:pt idx="2361">
                  <c:v>7.8780000000000003E-2</c:v>
                </c:pt>
                <c:pt idx="2362">
                  <c:v>7.8829999999999997E-2</c:v>
                </c:pt>
                <c:pt idx="2363">
                  <c:v>7.8869999999999996E-2</c:v>
                </c:pt>
                <c:pt idx="2364">
                  <c:v>7.8909999999999994E-2</c:v>
                </c:pt>
                <c:pt idx="2365">
                  <c:v>7.893E-2</c:v>
                </c:pt>
                <c:pt idx="2366">
                  <c:v>7.8979999999999995E-2</c:v>
                </c:pt>
                <c:pt idx="2367">
                  <c:v>7.9019999999999993E-2</c:v>
                </c:pt>
                <c:pt idx="2368">
                  <c:v>7.9039999999999999E-2</c:v>
                </c:pt>
                <c:pt idx="2369">
                  <c:v>7.9039999999999999E-2</c:v>
                </c:pt>
                <c:pt idx="2370">
                  <c:v>7.9079999999999998E-2</c:v>
                </c:pt>
                <c:pt idx="2371">
                  <c:v>7.911E-2</c:v>
                </c:pt>
                <c:pt idx="2372">
                  <c:v>7.9159999999999994E-2</c:v>
                </c:pt>
                <c:pt idx="2373">
                  <c:v>7.9189999999999997E-2</c:v>
                </c:pt>
                <c:pt idx="2374">
                  <c:v>7.9250000000000001E-2</c:v>
                </c:pt>
                <c:pt idx="2375">
                  <c:v>7.9250000000000001E-2</c:v>
                </c:pt>
                <c:pt idx="2376">
                  <c:v>7.9280000000000003E-2</c:v>
                </c:pt>
                <c:pt idx="2377">
                  <c:v>7.9299999999999995E-2</c:v>
                </c:pt>
                <c:pt idx="2378">
                  <c:v>7.9339999999999994E-2</c:v>
                </c:pt>
                <c:pt idx="2379">
                  <c:v>7.936E-2</c:v>
                </c:pt>
                <c:pt idx="2380">
                  <c:v>7.9399999999999998E-2</c:v>
                </c:pt>
                <c:pt idx="2381">
                  <c:v>7.9439999999999997E-2</c:v>
                </c:pt>
                <c:pt idx="2382">
                  <c:v>7.9460000000000003E-2</c:v>
                </c:pt>
                <c:pt idx="2383">
                  <c:v>7.9490000000000005E-2</c:v>
                </c:pt>
                <c:pt idx="2384">
                  <c:v>7.954E-2</c:v>
                </c:pt>
                <c:pt idx="2385">
                  <c:v>7.9579999999999998E-2</c:v>
                </c:pt>
                <c:pt idx="2386">
                  <c:v>7.961E-2</c:v>
                </c:pt>
                <c:pt idx="2387">
                  <c:v>7.9640000000000002E-2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7.9729999999999995E-2</c:v>
                </c:pt>
                <c:pt idx="2391">
                  <c:v>7.9759999999999998E-2</c:v>
                </c:pt>
                <c:pt idx="2392">
                  <c:v>7.9780000000000004E-2</c:v>
                </c:pt>
                <c:pt idx="2393">
                  <c:v>7.9829999999999998E-2</c:v>
                </c:pt>
                <c:pt idx="2394">
                  <c:v>7.9850000000000004E-2</c:v>
                </c:pt>
                <c:pt idx="2395">
                  <c:v>7.9899999999999999E-2</c:v>
                </c:pt>
                <c:pt idx="2396">
                  <c:v>7.9939999999999997E-2</c:v>
                </c:pt>
                <c:pt idx="2397">
                  <c:v>7.9969999999999999E-2</c:v>
                </c:pt>
                <c:pt idx="2398">
                  <c:v>8.0009999999999998E-2</c:v>
                </c:pt>
                <c:pt idx="2399">
                  <c:v>8.004E-2</c:v>
                </c:pt>
                <c:pt idx="2400">
                  <c:v>8.0070000000000002E-2</c:v>
                </c:pt>
                <c:pt idx="2401">
                  <c:v>8.0100000000000005E-2</c:v>
                </c:pt>
                <c:pt idx="2402">
                  <c:v>8.0140000000000003E-2</c:v>
                </c:pt>
                <c:pt idx="2403">
                  <c:v>8.0199999999999994E-2</c:v>
                </c:pt>
                <c:pt idx="2404">
                  <c:v>8.022E-2</c:v>
                </c:pt>
                <c:pt idx="2405">
                  <c:v>8.0259999999999998E-2</c:v>
                </c:pt>
                <c:pt idx="2406">
                  <c:v>8.0280000000000004E-2</c:v>
                </c:pt>
                <c:pt idx="2407">
                  <c:v>8.0320000000000003E-2</c:v>
                </c:pt>
                <c:pt idx="2408">
                  <c:v>8.0360000000000001E-2</c:v>
                </c:pt>
                <c:pt idx="2409">
                  <c:v>8.0390000000000003E-2</c:v>
                </c:pt>
                <c:pt idx="2410">
                  <c:v>8.0430000000000001E-2</c:v>
                </c:pt>
                <c:pt idx="2411">
                  <c:v>8.0500000000000002E-2</c:v>
                </c:pt>
                <c:pt idx="2412">
                  <c:v>8.0500000000000002E-2</c:v>
                </c:pt>
                <c:pt idx="2413">
                  <c:v>8.054E-2</c:v>
                </c:pt>
                <c:pt idx="2414">
                  <c:v>8.0559999999999993E-2</c:v>
                </c:pt>
                <c:pt idx="2415">
                  <c:v>8.0600000000000005E-2</c:v>
                </c:pt>
                <c:pt idx="2416">
                  <c:v>8.0640000000000003E-2</c:v>
                </c:pt>
                <c:pt idx="2417">
                  <c:v>8.0659999999999996E-2</c:v>
                </c:pt>
                <c:pt idx="2418">
                  <c:v>8.0680000000000002E-2</c:v>
                </c:pt>
                <c:pt idx="2419">
                  <c:v>8.0710000000000004E-2</c:v>
                </c:pt>
                <c:pt idx="2420">
                  <c:v>8.0750000000000002E-2</c:v>
                </c:pt>
                <c:pt idx="2421">
                  <c:v>8.0790000000000001E-2</c:v>
                </c:pt>
                <c:pt idx="2422">
                  <c:v>8.0799999999999997E-2</c:v>
                </c:pt>
                <c:pt idx="2423">
                  <c:v>8.0839999999999995E-2</c:v>
                </c:pt>
                <c:pt idx="2424">
                  <c:v>8.0909999999999996E-2</c:v>
                </c:pt>
                <c:pt idx="2425">
                  <c:v>8.0949999999999994E-2</c:v>
                </c:pt>
                <c:pt idx="2426">
                  <c:v>8.0979999999999996E-2</c:v>
                </c:pt>
                <c:pt idx="2427">
                  <c:v>8.1000000000000003E-2</c:v>
                </c:pt>
                <c:pt idx="2428">
                  <c:v>8.1040000000000001E-2</c:v>
                </c:pt>
                <c:pt idx="2429">
                  <c:v>8.1049999999999997E-2</c:v>
                </c:pt>
                <c:pt idx="2430">
                  <c:v>8.1079999999999999E-2</c:v>
                </c:pt>
                <c:pt idx="2431">
                  <c:v>8.1110000000000002E-2</c:v>
                </c:pt>
                <c:pt idx="2432">
                  <c:v>8.1140000000000004E-2</c:v>
                </c:pt>
                <c:pt idx="2433">
                  <c:v>8.1169999999999992E-2</c:v>
                </c:pt>
                <c:pt idx="2434">
                  <c:v>8.1229999999999997E-2</c:v>
                </c:pt>
                <c:pt idx="2435">
                  <c:v>8.1250000000000003E-2</c:v>
                </c:pt>
                <c:pt idx="2436">
                  <c:v>8.1290000000000001E-2</c:v>
                </c:pt>
                <c:pt idx="2437">
                  <c:v>8.1320000000000003E-2</c:v>
                </c:pt>
                <c:pt idx="2438">
                  <c:v>8.133E-2</c:v>
                </c:pt>
                <c:pt idx="2439">
                  <c:v>8.1360000000000002E-2</c:v>
                </c:pt>
                <c:pt idx="2440">
                  <c:v>8.14E-2</c:v>
                </c:pt>
                <c:pt idx="2441">
                  <c:v>8.1419999999999992E-2</c:v>
                </c:pt>
                <c:pt idx="2442">
                  <c:v>8.1489999999999993E-2</c:v>
                </c:pt>
                <c:pt idx="2443">
                  <c:v>8.1509999999999999E-2</c:v>
                </c:pt>
                <c:pt idx="2444">
                  <c:v>8.1540000000000001E-2</c:v>
                </c:pt>
                <c:pt idx="2445">
                  <c:v>8.1589999999999996E-2</c:v>
                </c:pt>
                <c:pt idx="2446">
                  <c:v>8.1640000000000004E-2</c:v>
                </c:pt>
                <c:pt idx="2447">
                  <c:v>8.1659999999999996E-2</c:v>
                </c:pt>
                <c:pt idx="2448">
                  <c:v>8.1689999999999999E-2</c:v>
                </c:pt>
                <c:pt idx="2449">
                  <c:v>8.1739999999999993E-2</c:v>
                </c:pt>
                <c:pt idx="2450">
                  <c:v>8.1769999999999995E-2</c:v>
                </c:pt>
                <c:pt idx="2451">
                  <c:v>8.1799999999999998E-2</c:v>
                </c:pt>
                <c:pt idx="2452">
                  <c:v>8.1849999999999992E-2</c:v>
                </c:pt>
                <c:pt idx="2453">
                  <c:v>8.1860000000000002E-2</c:v>
                </c:pt>
                <c:pt idx="2454">
                  <c:v>8.1890000000000004E-2</c:v>
                </c:pt>
                <c:pt idx="2455">
                  <c:v>8.1900000000000001E-2</c:v>
                </c:pt>
                <c:pt idx="2456">
                  <c:v>8.1960000000000005E-2</c:v>
                </c:pt>
                <c:pt idx="2457">
                  <c:v>8.1989999999999993E-2</c:v>
                </c:pt>
                <c:pt idx="2458">
                  <c:v>8.2019999999999996E-2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8.2119999999999999E-2</c:v>
                </c:pt>
                <c:pt idx="2462">
                  <c:v>8.2129999999999995E-2</c:v>
                </c:pt>
                <c:pt idx="2463">
                  <c:v>8.2159999999999997E-2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8.2279999999999992E-2</c:v>
                </c:pt>
                <c:pt idx="2467">
                  <c:v>8.2309999999999994E-2</c:v>
                </c:pt>
                <c:pt idx="2468">
                  <c:v>8.233E-2</c:v>
                </c:pt>
                <c:pt idx="2469">
                  <c:v>8.2349999999999993E-2</c:v>
                </c:pt>
                <c:pt idx="2470">
                  <c:v>8.2400000000000001E-2</c:v>
                </c:pt>
                <c:pt idx="2471">
                  <c:v>8.2470000000000002E-2</c:v>
                </c:pt>
                <c:pt idx="2472">
                  <c:v>8.2500000000000004E-2</c:v>
                </c:pt>
                <c:pt idx="2473">
                  <c:v>8.251E-2</c:v>
                </c:pt>
                <c:pt idx="2474">
                  <c:v>8.2540000000000002E-2</c:v>
                </c:pt>
                <c:pt idx="2475">
                  <c:v>8.2589999999999997E-2</c:v>
                </c:pt>
                <c:pt idx="2476">
                  <c:v>8.2610000000000003E-2</c:v>
                </c:pt>
                <c:pt idx="2477">
                  <c:v>8.269E-2</c:v>
                </c:pt>
                <c:pt idx="2478">
                  <c:v>8.2699999999999996E-2</c:v>
                </c:pt>
                <c:pt idx="2479">
                  <c:v>8.2729999999999998E-2</c:v>
                </c:pt>
                <c:pt idx="2480">
                  <c:v>8.276E-2</c:v>
                </c:pt>
                <c:pt idx="2481">
                  <c:v>8.2779999999999992E-2</c:v>
                </c:pt>
                <c:pt idx="2482">
                  <c:v>8.2820000000000005E-2</c:v>
                </c:pt>
                <c:pt idx="2483">
                  <c:v>8.2839999999999997E-2</c:v>
                </c:pt>
                <c:pt idx="2484">
                  <c:v>8.2879999999999995E-2</c:v>
                </c:pt>
                <c:pt idx="2485">
                  <c:v>8.2909999999999998E-2</c:v>
                </c:pt>
                <c:pt idx="2486">
                  <c:v>8.2959999999999992E-2</c:v>
                </c:pt>
                <c:pt idx="2487">
                  <c:v>8.2989999999999994E-2</c:v>
                </c:pt>
                <c:pt idx="2488">
                  <c:v>8.3029999999999993E-2</c:v>
                </c:pt>
                <c:pt idx="2489">
                  <c:v>8.3029999999999993E-2</c:v>
                </c:pt>
                <c:pt idx="2490">
                  <c:v>8.3070000000000005E-2</c:v>
                </c:pt>
                <c:pt idx="2491">
                  <c:v>8.3099999999999993E-2</c:v>
                </c:pt>
                <c:pt idx="2492">
                  <c:v>8.3129999999999996E-2</c:v>
                </c:pt>
                <c:pt idx="2493">
                  <c:v>8.3199999999999996E-2</c:v>
                </c:pt>
                <c:pt idx="2494">
                  <c:v>8.3220000000000002E-2</c:v>
                </c:pt>
                <c:pt idx="2495">
                  <c:v>8.3260000000000001E-2</c:v>
                </c:pt>
                <c:pt idx="2496">
                  <c:v>8.3299999999999999E-2</c:v>
                </c:pt>
                <c:pt idx="2497">
                  <c:v>8.3320000000000005E-2</c:v>
                </c:pt>
                <c:pt idx="2498">
                  <c:v>8.3360000000000004E-2</c:v>
                </c:pt>
                <c:pt idx="2499">
                  <c:v>8.3379999999999996E-2</c:v>
                </c:pt>
                <c:pt idx="2500">
                  <c:v>8.3400000000000002E-2</c:v>
                </c:pt>
                <c:pt idx="2501">
                  <c:v>8.3449999999999996E-2</c:v>
                </c:pt>
                <c:pt idx="2502">
                  <c:v>8.3479999999999999E-2</c:v>
                </c:pt>
                <c:pt idx="2503">
                  <c:v>8.3529999999999993E-2</c:v>
                </c:pt>
                <c:pt idx="2504">
                  <c:v>8.3549999999999999E-2</c:v>
                </c:pt>
                <c:pt idx="2505">
                  <c:v>8.3580000000000002E-2</c:v>
                </c:pt>
                <c:pt idx="2506">
                  <c:v>8.3589999999999998E-2</c:v>
                </c:pt>
                <c:pt idx="2507">
                  <c:v>8.362E-2</c:v>
                </c:pt>
                <c:pt idx="2508">
                  <c:v>8.3669999999999994E-2</c:v>
                </c:pt>
                <c:pt idx="2509">
                  <c:v>8.3699999999999997E-2</c:v>
                </c:pt>
                <c:pt idx="2510">
                  <c:v>8.3739999999999995E-2</c:v>
                </c:pt>
                <c:pt idx="2511">
                  <c:v>8.3779999999999993E-2</c:v>
                </c:pt>
                <c:pt idx="2512">
                  <c:v>8.3819999999999992E-2</c:v>
                </c:pt>
                <c:pt idx="2513">
                  <c:v>8.3860000000000004E-2</c:v>
                </c:pt>
                <c:pt idx="2514">
                  <c:v>8.387E-2</c:v>
                </c:pt>
                <c:pt idx="2515">
                  <c:v>8.3909999999999998E-2</c:v>
                </c:pt>
                <c:pt idx="2516">
                  <c:v>8.3930000000000005E-2</c:v>
                </c:pt>
                <c:pt idx="2517">
                  <c:v>8.3970000000000003E-2</c:v>
                </c:pt>
                <c:pt idx="2518">
                  <c:v>8.4000000000000005E-2</c:v>
                </c:pt>
                <c:pt idx="2519">
                  <c:v>8.4059999999999996E-2</c:v>
                </c:pt>
                <c:pt idx="2520">
                  <c:v>8.4089999999999998E-2</c:v>
                </c:pt>
                <c:pt idx="2521">
                  <c:v>8.412E-2</c:v>
                </c:pt>
                <c:pt idx="2522">
                  <c:v>8.4150000000000003E-2</c:v>
                </c:pt>
                <c:pt idx="2523">
                  <c:v>8.4190000000000001E-2</c:v>
                </c:pt>
                <c:pt idx="2524">
                  <c:v>8.4209999999999993E-2</c:v>
                </c:pt>
                <c:pt idx="2525">
                  <c:v>8.4260000000000002E-2</c:v>
                </c:pt>
                <c:pt idx="2526">
                  <c:v>8.43E-2</c:v>
                </c:pt>
                <c:pt idx="2527">
                  <c:v>8.4319999999999992E-2</c:v>
                </c:pt>
                <c:pt idx="2528">
                  <c:v>8.4370000000000001E-2</c:v>
                </c:pt>
                <c:pt idx="2529">
                  <c:v>8.4389999999999993E-2</c:v>
                </c:pt>
                <c:pt idx="2530">
                  <c:v>8.4419999999999995E-2</c:v>
                </c:pt>
                <c:pt idx="2531">
                  <c:v>8.4459999999999993E-2</c:v>
                </c:pt>
                <c:pt idx="2532">
                  <c:v>8.4499999999999992E-2</c:v>
                </c:pt>
                <c:pt idx="2533">
                  <c:v>8.4529999999999994E-2</c:v>
                </c:pt>
                <c:pt idx="2534">
                  <c:v>8.4580000000000002E-2</c:v>
                </c:pt>
                <c:pt idx="2535">
                  <c:v>8.4580000000000002E-2</c:v>
                </c:pt>
                <c:pt idx="2536">
                  <c:v>8.4639999999999993E-2</c:v>
                </c:pt>
                <c:pt idx="2537">
                  <c:v>8.4659999999999999E-2</c:v>
                </c:pt>
                <c:pt idx="2538">
                  <c:v>8.4709999999999994E-2</c:v>
                </c:pt>
                <c:pt idx="2539">
                  <c:v>8.4720000000000004E-2</c:v>
                </c:pt>
                <c:pt idx="2540">
                  <c:v>8.4760000000000002E-2</c:v>
                </c:pt>
                <c:pt idx="2541">
                  <c:v>8.4779999999999994E-2</c:v>
                </c:pt>
                <c:pt idx="2542">
                  <c:v>8.48E-2</c:v>
                </c:pt>
                <c:pt idx="2543">
                  <c:v>8.4860000000000005E-2</c:v>
                </c:pt>
                <c:pt idx="2544">
                  <c:v>8.4870000000000001E-2</c:v>
                </c:pt>
                <c:pt idx="2545">
                  <c:v>8.4919999999999995E-2</c:v>
                </c:pt>
                <c:pt idx="2546">
                  <c:v>8.4949999999999998E-2</c:v>
                </c:pt>
                <c:pt idx="2547">
                  <c:v>8.4999999999999992E-2</c:v>
                </c:pt>
                <c:pt idx="2548">
                  <c:v>8.5029999999999994E-2</c:v>
                </c:pt>
                <c:pt idx="2549">
                  <c:v>8.5059999999999997E-2</c:v>
                </c:pt>
                <c:pt idx="2550">
                  <c:v>8.5110000000000005E-2</c:v>
                </c:pt>
                <c:pt idx="2551">
                  <c:v>8.5120000000000001E-2</c:v>
                </c:pt>
                <c:pt idx="2552">
                  <c:v>8.516E-2</c:v>
                </c:pt>
                <c:pt idx="2553">
                  <c:v>8.5199999999999998E-2</c:v>
                </c:pt>
                <c:pt idx="2554">
                  <c:v>8.523E-2</c:v>
                </c:pt>
                <c:pt idx="2555">
                  <c:v>8.5239999999999996E-2</c:v>
                </c:pt>
                <c:pt idx="2556">
                  <c:v>8.5300000000000001E-2</c:v>
                </c:pt>
                <c:pt idx="2557">
                  <c:v>8.5330000000000003E-2</c:v>
                </c:pt>
                <c:pt idx="2558">
                  <c:v>8.5370000000000001E-2</c:v>
                </c:pt>
                <c:pt idx="2559">
                  <c:v>8.5389999999999994E-2</c:v>
                </c:pt>
                <c:pt idx="2560">
                  <c:v>8.5440000000000002E-2</c:v>
                </c:pt>
                <c:pt idx="2561">
                  <c:v>8.5470000000000004E-2</c:v>
                </c:pt>
                <c:pt idx="2562">
                  <c:v>8.5499999999999993E-2</c:v>
                </c:pt>
                <c:pt idx="2563">
                  <c:v>8.5519999999999999E-2</c:v>
                </c:pt>
                <c:pt idx="2564">
                  <c:v>8.5559999999999997E-2</c:v>
                </c:pt>
                <c:pt idx="2565">
                  <c:v>8.5580000000000003E-2</c:v>
                </c:pt>
                <c:pt idx="2566">
                  <c:v>8.5629999999999998E-2</c:v>
                </c:pt>
                <c:pt idx="2567">
                  <c:v>8.5650000000000004E-2</c:v>
                </c:pt>
                <c:pt idx="2568">
                  <c:v>8.5699999999999998E-2</c:v>
                </c:pt>
                <c:pt idx="2569">
                  <c:v>8.5739999999999997E-2</c:v>
                </c:pt>
                <c:pt idx="2570">
                  <c:v>8.5769999999999999E-2</c:v>
                </c:pt>
                <c:pt idx="2571">
                  <c:v>8.5800000000000001E-2</c:v>
                </c:pt>
                <c:pt idx="2572">
                  <c:v>8.5790000000000005E-2</c:v>
                </c:pt>
                <c:pt idx="2573">
                  <c:v>8.5849999999999996E-2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8.5929999999999992E-2</c:v>
                </c:pt>
                <c:pt idx="2577">
                  <c:v>8.5970000000000005E-2</c:v>
                </c:pt>
                <c:pt idx="2578">
                  <c:v>8.6019999999999999E-2</c:v>
                </c:pt>
                <c:pt idx="2579">
                  <c:v>8.6050000000000001E-2</c:v>
                </c:pt>
                <c:pt idx="2580">
                  <c:v>8.609E-2</c:v>
                </c:pt>
                <c:pt idx="2581">
                  <c:v>8.6109999999999992E-2</c:v>
                </c:pt>
                <c:pt idx="2582">
                  <c:v>8.6150000000000004E-2</c:v>
                </c:pt>
                <c:pt idx="2583">
                  <c:v>8.6169999999999997E-2</c:v>
                </c:pt>
                <c:pt idx="2584">
                  <c:v>8.6209999999999995E-2</c:v>
                </c:pt>
                <c:pt idx="2585">
                  <c:v>8.6249999999999993E-2</c:v>
                </c:pt>
                <c:pt idx="2586">
                  <c:v>8.6269999999999999E-2</c:v>
                </c:pt>
                <c:pt idx="2587">
                  <c:v>8.6300000000000002E-2</c:v>
                </c:pt>
                <c:pt idx="2588">
                  <c:v>8.6349999999999996E-2</c:v>
                </c:pt>
                <c:pt idx="2589">
                  <c:v>8.6370000000000002E-2</c:v>
                </c:pt>
                <c:pt idx="2590">
                  <c:v>8.6400000000000005E-2</c:v>
                </c:pt>
                <c:pt idx="2591">
                  <c:v>8.6440000000000003E-2</c:v>
                </c:pt>
                <c:pt idx="2592">
                  <c:v>8.6470000000000005E-2</c:v>
                </c:pt>
                <c:pt idx="2593">
                  <c:v>8.6489999999999997E-2</c:v>
                </c:pt>
                <c:pt idx="2594">
                  <c:v>8.6529999999999996E-2</c:v>
                </c:pt>
                <c:pt idx="2595">
                  <c:v>8.6580000000000004E-2</c:v>
                </c:pt>
                <c:pt idx="2596">
                  <c:v>8.6599999999999996E-2</c:v>
                </c:pt>
                <c:pt idx="2597">
                  <c:v>8.6660000000000001E-2</c:v>
                </c:pt>
                <c:pt idx="2598">
                  <c:v>8.6679999999999993E-2</c:v>
                </c:pt>
                <c:pt idx="2599">
                  <c:v>8.6699999999999999E-2</c:v>
                </c:pt>
                <c:pt idx="2600">
                  <c:v>8.6749999999999994E-2</c:v>
                </c:pt>
                <c:pt idx="2601">
                  <c:v>8.6779999999999996E-2</c:v>
                </c:pt>
                <c:pt idx="2602">
                  <c:v>8.6809999999999998E-2</c:v>
                </c:pt>
                <c:pt idx="2603">
                  <c:v>8.6859999999999993E-2</c:v>
                </c:pt>
                <c:pt idx="2604">
                  <c:v>8.6889999999999995E-2</c:v>
                </c:pt>
                <c:pt idx="2605">
                  <c:v>8.6919999999999997E-2</c:v>
                </c:pt>
                <c:pt idx="2606">
                  <c:v>8.6959999999999996E-2</c:v>
                </c:pt>
                <c:pt idx="2607">
                  <c:v>8.6980000000000002E-2</c:v>
                </c:pt>
                <c:pt idx="2608">
                  <c:v>8.6999999999999994E-2</c:v>
                </c:pt>
                <c:pt idx="2609">
                  <c:v>8.7050000000000002E-2</c:v>
                </c:pt>
                <c:pt idx="2610">
                  <c:v>8.7090000000000001E-2</c:v>
                </c:pt>
                <c:pt idx="2611">
                  <c:v>8.7129999999999999E-2</c:v>
                </c:pt>
                <c:pt idx="2612">
                  <c:v>8.7139999999999995E-2</c:v>
                </c:pt>
                <c:pt idx="2613">
                  <c:v>8.72E-2</c:v>
                </c:pt>
                <c:pt idx="2614">
                  <c:v>8.7230000000000002E-2</c:v>
                </c:pt>
                <c:pt idx="2615">
                  <c:v>8.727E-2</c:v>
                </c:pt>
                <c:pt idx="2616">
                  <c:v>8.7289999999999993E-2</c:v>
                </c:pt>
                <c:pt idx="2617">
                  <c:v>8.7319999999999995E-2</c:v>
                </c:pt>
                <c:pt idx="2618">
                  <c:v>8.7349999999999997E-2</c:v>
                </c:pt>
                <c:pt idx="2619">
                  <c:v>8.7379999999999999E-2</c:v>
                </c:pt>
                <c:pt idx="2620">
                  <c:v>8.7410000000000002E-2</c:v>
                </c:pt>
                <c:pt idx="2621">
                  <c:v>8.7419999999999998E-2</c:v>
                </c:pt>
                <c:pt idx="2622">
                  <c:v>8.7469999999999992E-2</c:v>
                </c:pt>
                <c:pt idx="2623">
                  <c:v>8.7489999999999998E-2</c:v>
                </c:pt>
                <c:pt idx="2624">
                  <c:v>8.7510000000000004E-2</c:v>
                </c:pt>
                <c:pt idx="2625">
                  <c:v>8.7550000000000003E-2</c:v>
                </c:pt>
                <c:pt idx="2626">
                  <c:v>8.7599999999999997E-2</c:v>
                </c:pt>
                <c:pt idx="2627">
                  <c:v>8.7639999999999996E-2</c:v>
                </c:pt>
                <c:pt idx="2628">
                  <c:v>8.7660000000000002E-2</c:v>
                </c:pt>
                <c:pt idx="2629">
                  <c:v>8.7730000000000002E-2</c:v>
                </c:pt>
                <c:pt idx="2630">
                  <c:v>8.7730000000000002E-2</c:v>
                </c:pt>
                <c:pt idx="2631">
                  <c:v>8.7789999999999993E-2</c:v>
                </c:pt>
                <c:pt idx="2632">
                  <c:v>8.7809999999999999E-2</c:v>
                </c:pt>
                <c:pt idx="2633">
                  <c:v>8.7849999999999998E-2</c:v>
                </c:pt>
                <c:pt idx="2634">
                  <c:v>8.788E-2</c:v>
                </c:pt>
                <c:pt idx="2635">
                  <c:v>8.7899999999999992E-2</c:v>
                </c:pt>
                <c:pt idx="2636">
                  <c:v>8.7919999999999998E-2</c:v>
                </c:pt>
                <c:pt idx="2637">
                  <c:v>8.7969999999999993E-2</c:v>
                </c:pt>
                <c:pt idx="2638">
                  <c:v>8.7969999999999993E-2</c:v>
                </c:pt>
                <c:pt idx="2639">
                  <c:v>8.8039999999999993E-2</c:v>
                </c:pt>
                <c:pt idx="2640">
                  <c:v>8.8050000000000003E-2</c:v>
                </c:pt>
                <c:pt idx="2641">
                  <c:v>8.8079999999999992E-2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8.8200000000000001E-2</c:v>
                </c:pt>
                <c:pt idx="2645">
                  <c:v>8.8200000000000001E-2</c:v>
                </c:pt>
                <c:pt idx="2646">
                  <c:v>8.8260000000000005E-2</c:v>
                </c:pt>
                <c:pt idx="2647">
                  <c:v>8.8300000000000003E-2</c:v>
                </c:pt>
                <c:pt idx="2648">
                  <c:v>8.8349999999999998E-2</c:v>
                </c:pt>
                <c:pt idx="2649">
                  <c:v>8.8370000000000004E-2</c:v>
                </c:pt>
                <c:pt idx="2650">
                  <c:v>8.8399999999999992E-2</c:v>
                </c:pt>
                <c:pt idx="2651">
                  <c:v>8.8450000000000001E-2</c:v>
                </c:pt>
                <c:pt idx="2652">
                  <c:v>8.8489999999999999E-2</c:v>
                </c:pt>
                <c:pt idx="2653">
                  <c:v>8.8539999999999994E-2</c:v>
                </c:pt>
                <c:pt idx="2654">
                  <c:v>8.8569999999999996E-2</c:v>
                </c:pt>
                <c:pt idx="2655">
                  <c:v>8.8590000000000002E-2</c:v>
                </c:pt>
                <c:pt idx="2656">
                  <c:v>8.8620000000000004E-2</c:v>
                </c:pt>
                <c:pt idx="2657">
                  <c:v>8.8669999999999999E-2</c:v>
                </c:pt>
                <c:pt idx="2658">
                  <c:v>8.8690000000000005E-2</c:v>
                </c:pt>
                <c:pt idx="2659">
                  <c:v>8.8739999999999999E-2</c:v>
                </c:pt>
                <c:pt idx="2660">
                  <c:v>8.8749999999999996E-2</c:v>
                </c:pt>
                <c:pt idx="2661">
                  <c:v>8.8800000000000004E-2</c:v>
                </c:pt>
                <c:pt idx="2662">
                  <c:v>8.8819999999999996E-2</c:v>
                </c:pt>
                <c:pt idx="2663">
                  <c:v>8.8849999999999998E-2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8.8940000000000005E-2</c:v>
                </c:pt>
                <c:pt idx="2667">
                  <c:v>8.8999999999999996E-2</c:v>
                </c:pt>
                <c:pt idx="2668">
                  <c:v>8.8999999999999996E-2</c:v>
                </c:pt>
                <c:pt idx="2669">
                  <c:v>8.9039999999999994E-2</c:v>
                </c:pt>
                <c:pt idx="2670">
                  <c:v>8.9090000000000003E-2</c:v>
                </c:pt>
                <c:pt idx="2671">
                  <c:v>8.9120000000000005E-2</c:v>
                </c:pt>
                <c:pt idx="2672">
                  <c:v>8.9139999999999997E-2</c:v>
                </c:pt>
                <c:pt idx="2673">
                  <c:v>8.9200000000000002E-2</c:v>
                </c:pt>
                <c:pt idx="2674">
                  <c:v>8.9209999999999998E-2</c:v>
                </c:pt>
                <c:pt idx="2675">
                  <c:v>8.9249999999999996E-2</c:v>
                </c:pt>
                <c:pt idx="2676">
                  <c:v>8.9279999999999998E-2</c:v>
                </c:pt>
                <c:pt idx="2677">
                  <c:v>8.9319999999999997E-2</c:v>
                </c:pt>
                <c:pt idx="2678">
                  <c:v>8.9329999999999993E-2</c:v>
                </c:pt>
                <c:pt idx="2679">
                  <c:v>8.9370000000000005E-2</c:v>
                </c:pt>
                <c:pt idx="2680">
                  <c:v>8.9429999999999996E-2</c:v>
                </c:pt>
                <c:pt idx="2681">
                  <c:v>8.9439999999999992E-2</c:v>
                </c:pt>
                <c:pt idx="2682">
                  <c:v>8.9480000000000004E-2</c:v>
                </c:pt>
                <c:pt idx="2683">
                  <c:v>8.9520000000000002E-2</c:v>
                </c:pt>
                <c:pt idx="2684">
                  <c:v>8.9520000000000002E-2</c:v>
                </c:pt>
                <c:pt idx="2685">
                  <c:v>8.9569999999999997E-2</c:v>
                </c:pt>
                <c:pt idx="2686">
                  <c:v>8.9599999999999999E-2</c:v>
                </c:pt>
                <c:pt idx="2687">
                  <c:v>8.9630000000000001E-2</c:v>
                </c:pt>
                <c:pt idx="2688">
                  <c:v>8.9660000000000004E-2</c:v>
                </c:pt>
                <c:pt idx="2689">
                  <c:v>8.9700000000000002E-2</c:v>
                </c:pt>
                <c:pt idx="2690">
                  <c:v>8.974E-2</c:v>
                </c:pt>
                <c:pt idx="2691">
                  <c:v>8.9789999999999995E-2</c:v>
                </c:pt>
                <c:pt idx="2692">
                  <c:v>8.9819999999999997E-2</c:v>
                </c:pt>
                <c:pt idx="2693">
                  <c:v>8.9859999999999995E-2</c:v>
                </c:pt>
                <c:pt idx="2694">
                  <c:v>8.9899999999999994E-2</c:v>
                </c:pt>
                <c:pt idx="2695">
                  <c:v>8.992E-2</c:v>
                </c:pt>
                <c:pt idx="2696">
                  <c:v>8.9959999999999998E-2</c:v>
                </c:pt>
                <c:pt idx="2697">
                  <c:v>8.9990000000000001E-2</c:v>
                </c:pt>
                <c:pt idx="2698">
                  <c:v>9.0009999999999993E-2</c:v>
                </c:pt>
                <c:pt idx="2699">
                  <c:v>9.0029999999999999E-2</c:v>
                </c:pt>
                <c:pt idx="2700">
                  <c:v>9.0069999999999997E-2</c:v>
                </c:pt>
                <c:pt idx="2701">
                  <c:v>9.0090000000000003E-2</c:v>
                </c:pt>
                <c:pt idx="2702">
                  <c:v>9.0130000000000002E-2</c:v>
                </c:pt>
                <c:pt idx="2703">
                  <c:v>9.0189999999999992E-2</c:v>
                </c:pt>
                <c:pt idx="2704">
                  <c:v>9.0219999999999995E-2</c:v>
                </c:pt>
                <c:pt idx="2705">
                  <c:v>9.0279999999999999E-2</c:v>
                </c:pt>
                <c:pt idx="2706">
                  <c:v>9.0289999999999995E-2</c:v>
                </c:pt>
                <c:pt idx="2707">
                  <c:v>9.0329999999999994E-2</c:v>
                </c:pt>
                <c:pt idx="2708">
                  <c:v>9.0329999999999994E-2</c:v>
                </c:pt>
                <c:pt idx="2709">
                  <c:v>9.0369999999999992E-2</c:v>
                </c:pt>
                <c:pt idx="2710">
                  <c:v>9.0410000000000004E-2</c:v>
                </c:pt>
                <c:pt idx="2711">
                  <c:v>9.042E-2</c:v>
                </c:pt>
                <c:pt idx="2712">
                  <c:v>9.0490000000000001E-2</c:v>
                </c:pt>
                <c:pt idx="2713">
                  <c:v>9.0520000000000003E-2</c:v>
                </c:pt>
                <c:pt idx="2714">
                  <c:v>9.0579999999999994E-2</c:v>
                </c:pt>
                <c:pt idx="2715">
                  <c:v>9.0590000000000004E-2</c:v>
                </c:pt>
                <c:pt idx="2716">
                  <c:v>9.0639999999999998E-2</c:v>
                </c:pt>
                <c:pt idx="2717">
                  <c:v>9.0639999999999998E-2</c:v>
                </c:pt>
                <c:pt idx="2718">
                  <c:v>9.0679999999999997E-2</c:v>
                </c:pt>
                <c:pt idx="2719">
                  <c:v>9.0730000000000005E-2</c:v>
                </c:pt>
                <c:pt idx="2720">
                  <c:v>9.0740000000000001E-2</c:v>
                </c:pt>
                <c:pt idx="2721">
                  <c:v>9.0789999999999996E-2</c:v>
                </c:pt>
                <c:pt idx="2722">
                  <c:v>9.0829999999999994E-2</c:v>
                </c:pt>
                <c:pt idx="2723">
                  <c:v>9.0859999999999996E-2</c:v>
                </c:pt>
                <c:pt idx="2724">
                  <c:v>9.0889999999999999E-2</c:v>
                </c:pt>
                <c:pt idx="2725">
                  <c:v>9.0950000000000003E-2</c:v>
                </c:pt>
                <c:pt idx="2726">
                  <c:v>9.0979999999999991E-2</c:v>
                </c:pt>
                <c:pt idx="2727">
                  <c:v>9.1009999999999994E-2</c:v>
                </c:pt>
                <c:pt idx="2728">
                  <c:v>9.1060000000000002E-2</c:v>
                </c:pt>
                <c:pt idx="2729">
                  <c:v>9.1069999999999998E-2</c:v>
                </c:pt>
                <c:pt idx="2730">
                  <c:v>9.1109999999999997E-2</c:v>
                </c:pt>
                <c:pt idx="2731">
                  <c:v>9.1149999999999995E-2</c:v>
                </c:pt>
                <c:pt idx="2732">
                  <c:v>9.1160000000000005E-2</c:v>
                </c:pt>
                <c:pt idx="2733">
                  <c:v>9.1209999999999999E-2</c:v>
                </c:pt>
                <c:pt idx="2734">
                  <c:v>9.1249999999999998E-2</c:v>
                </c:pt>
                <c:pt idx="2735">
                  <c:v>9.128E-2</c:v>
                </c:pt>
                <c:pt idx="2736">
                  <c:v>9.1299999999999992E-2</c:v>
                </c:pt>
                <c:pt idx="2737">
                  <c:v>9.1329999999999995E-2</c:v>
                </c:pt>
                <c:pt idx="2738">
                  <c:v>9.1340000000000005E-2</c:v>
                </c:pt>
                <c:pt idx="2739">
                  <c:v>9.1380000000000003E-2</c:v>
                </c:pt>
                <c:pt idx="2740">
                  <c:v>9.1399999999999995E-2</c:v>
                </c:pt>
                <c:pt idx="2741">
                  <c:v>9.1450000000000004E-2</c:v>
                </c:pt>
                <c:pt idx="2742">
                  <c:v>9.1490000000000002E-2</c:v>
                </c:pt>
                <c:pt idx="2743">
                  <c:v>9.1499999999999998E-2</c:v>
                </c:pt>
                <c:pt idx="2744">
                  <c:v>9.1560000000000002E-2</c:v>
                </c:pt>
                <c:pt idx="2745">
                  <c:v>9.1569999999999999E-2</c:v>
                </c:pt>
                <c:pt idx="2746">
                  <c:v>9.1609999999999997E-2</c:v>
                </c:pt>
                <c:pt idx="2747">
                  <c:v>9.1630000000000003E-2</c:v>
                </c:pt>
                <c:pt idx="2748">
                  <c:v>9.1679999999999998E-2</c:v>
                </c:pt>
                <c:pt idx="2749">
                  <c:v>9.1700000000000004E-2</c:v>
                </c:pt>
                <c:pt idx="2750">
                  <c:v>9.1740000000000002E-2</c:v>
                </c:pt>
                <c:pt idx="2751">
                  <c:v>9.1770000000000004E-2</c:v>
                </c:pt>
                <c:pt idx="2752">
                  <c:v>9.1799999999999993E-2</c:v>
                </c:pt>
                <c:pt idx="2753">
                  <c:v>9.1819999999999999E-2</c:v>
                </c:pt>
                <c:pt idx="2754">
                  <c:v>9.1840000000000005E-2</c:v>
                </c:pt>
                <c:pt idx="2755">
                  <c:v>9.1899999999999996E-2</c:v>
                </c:pt>
                <c:pt idx="2756">
                  <c:v>9.1939999999999994E-2</c:v>
                </c:pt>
                <c:pt idx="2757">
                  <c:v>9.1979999999999992E-2</c:v>
                </c:pt>
                <c:pt idx="2758">
                  <c:v>9.2009999999999995E-2</c:v>
                </c:pt>
                <c:pt idx="2759">
                  <c:v>9.2049999999999993E-2</c:v>
                </c:pt>
                <c:pt idx="2760">
                  <c:v>9.2069999999999999E-2</c:v>
                </c:pt>
                <c:pt idx="2761">
                  <c:v>9.2109999999999997E-2</c:v>
                </c:pt>
                <c:pt idx="2762">
                  <c:v>9.2179999999999998E-2</c:v>
                </c:pt>
                <c:pt idx="2763">
                  <c:v>9.2219999999999996E-2</c:v>
                </c:pt>
                <c:pt idx="2764">
                  <c:v>9.2219999999999996E-2</c:v>
                </c:pt>
                <c:pt idx="2765">
                  <c:v>9.2249999999999999E-2</c:v>
                </c:pt>
                <c:pt idx="2766">
                  <c:v>9.2280000000000001E-2</c:v>
                </c:pt>
                <c:pt idx="2767">
                  <c:v>9.2299999999999993E-2</c:v>
                </c:pt>
                <c:pt idx="2768">
                  <c:v>9.2350000000000002E-2</c:v>
                </c:pt>
                <c:pt idx="2769">
                  <c:v>9.2359999999999998E-2</c:v>
                </c:pt>
                <c:pt idx="2770">
                  <c:v>9.2409999999999992E-2</c:v>
                </c:pt>
                <c:pt idx="2771">
                  <c:v>9.2439999999999994E-2</c:v>
                </c:pt>
                <c:pt idx="2772">
                  <c:v>9.2460000000000001E-2</c:v>
                </c:pt>
                <c:pt idx="2773">
                  <c:v>9.2499999999999999E-2</c:v>
                </c:pt>
                <c:pt idx="2774">
                  <c:v>9.2539999999999997E-2</c:v>
                </c:pt>
                <c:pt idx="2775">
                  <c:v>9.2589999999999992E-2</c:v>
                </c:pt>
                <c:pt idx="2776">
                  <c:v>9.2630000000000004E-2</c:v>
                </c:pt>
                <c:pt idx="2777">
                  <c:v>9.2670000000000002E-2</c:v>
                </c:pt>
                <c:pt idx="2778">
                  <c:v>9.2700000000000005E-2</c:v>
                </c:pt>
                <c:pt idx="2779">
                  <c:v>9.2759999999999995E-2</c:v>
                </c:pt>
                <c:pt idx="2780">
                  <c:v>9.2780000000000001E-2</c:v>
                </c:pt>
                <c:pt idx="2781">
                  <c:v>9.2799999999999994E-2</c:v>
                </c:pt>
                <c:pt idx="2782">
                  <c:v>9.2839999999999992E-2</c:v>
                </c:pt>
                <c:pt idx="2783">
                  <c:v>9.2880000000000004E-2</c:v>
                </c:pt>
                <c:pt idx="2784">
                  <c:v>9.2909999999999993E-2</c:v>
                </c:pt>
                <c:pt idx="2785">
                  <c:v>9.2909999999999993E-2</c:v>
                </c:pt>
                <c:pt idx="2786">
                  <c:v>9.2950000000000005E-2</c:v>
                </c:pt>
                <c:pt idx="2787">
                  <c:v>9.2999999999999999E-2</c:v>
                </c:pt>
                <c:pt idx="2788">
                  <c:v>9.3009999999999995E-2</c:v>
                </c:pt>
                <c:pt idx="2789">
                  <c:v>9.3030000000000002E-2</c:v>
                </c:pt>
                <c:pt idx="2790">
                  <c:v>9.307E-2</c:v>
                </c:pt>
                <c:pt idx="2791">
                  <c:v>9.3119999999999994E-2</c:v>
                </c:pt>
                <c:pt idx="2792">
                  <c:v>9.3149999999999997E-2</c:v>
                </c:pt>
                <c:pt idx="2793">
                  <c:v>9.3189999999999995E-2</c:v>
                </c:pt>
                <c:pt idx="2794">
                  <c:v>9.325E-2</c:v>
                </c:pt>
                <c:pt idx="2795">
                  <c:v>9.3280000000000002E-2</c:v>
                </c:pt>
                <c:pt idx="2796">
                  <c:v>9.3299999999999994E-2</c:v>
                </c:pt>
                <c:pt idx="2797">
                  <c:v>9.3329999999999996E-2</c:v>
                </c:pt>
                <c:pt idx="2798">
                  <c:v>9.3380000000000005E-2</c:v>
                </c:pt>
                <c:pt idx="2799">
                  <c:v>9.3420000000000003E-2</c:v>
                </c:pt>
                <c:pt idx="2800">
                  <c:v>9.3439999999999995E-2</c:v>
                </c:pt>
                <c:pt idx="2801">
                  <c:v>9.3479999999999994E-2</c:v>
                </c:pt>
                <c:pt idx="2802">
                  <c:v>9.3490000000000004E-2</c:v>
                </c:pt>
                <c:pt idx="2803">
                  <c:v>9.3519999999999992E-2</c:v>
                </c:pt>
                <c:pt idx="2804">
                  <c:v>9.3589999999999993E-2</c:v>
                </c:pt>
                <c:pt idx="2805">
                  <c:v>9.3579999999999997E-2</c:v>
                </c:pt>
                <c:pt idx="2806">
                  <c:v>9.3609999999999999E-2</c:v>
                </c:pt>
                <c:pt idx="2807">
                  <c:v>9.3670000000000003E-2</c:v>
                </c:pt>
                <c:pt idx="2808">
                  <c:v>9.3699999999999992E-2</c:v>
                </c:pt>
                <c:pt idx="2809">
                  <c:v>9.3729999999999994E-2</c:v>
                </c:pt>
                <c:pt idx="2810">
                  <c:v>9.3780000000000002E-2</c:v>
                </c:pt>
                <c:pt idx="2811">
                  <c:v>9.3780000000000002E-2</c:v>
                </c:pt>
                <c:pt idx="2812">
                  <c:v>9.3850000000000003E-2</c:v>
                </c:pt>
                <c:pt idx="2813">
                  <c:v>9.3859999999999999E-2</c:v>
                </c:pt>
                <c:pt idx="2814">
                  <c:v>9.393E-2</c:v>
                </c:pt>
                <c:pt idx="2815">
                  <c:v>9.3939999999999996E-2</c:v>
                </c:pt>
                <c:pt idx="2816">
                  <c:v>9.3960000000000002E-2</c:v>
                </c:pt>
                <c:pt idx="2817">
                  <c:v>9.3979999999999994E-2</c:v>
                </c:pt>
                <c:pt idx="2818">
                  <c:v>9.4E-2</c:v>
                </c:pt>
                <c:pt idx="2819">
                  <c:v>9.4030000000000002E-2</c:v>
                </c:pt>
                <c:pt idx="2820">
                  <c:v>9.4089999999999993E-2</c:v>
                </c:pt>
                <c:pt idx="2821">
                  <c:v>9.4129999999999991E-2</c:v>
                </c:pt>
                <c:pt idx="2822">
                  <c:v>9.4149999999999998E-2</c:v>
                </c:pt>
                <c:pt idx="2823">
                  <c:v>9.4199999999999992E-2</c:v>
                </c:pt>
                <c:pt idx="2824">
                  <c:v>9.4210000000000002E-2</c:v>
                </c:pt>
                <c:pt idx="2825">
                  <c:v>9.4259999999999997E-2</c:v>
                </c:pt>
                <c:pt idx="2826">
                  <c:v>9.4280000000000003E-2</c:v>
                </c:pt>
                <c:pt idx="2827">
                  <c:v>9.4299999999999995E-2</c:v>
                </c:pt>
                <c:pt idx="2828">
                  <c:v>9.4320000000000001E-2</c:v>
                </c:pt>
                <c:pt idx="2829">
                  <c:v>9.4369999999999996E-2</c:v>
                </c:pt>
                <c:pt idx="2830">
                  <c:v>9.4399999999999998E-2</c:v>
                </c:pt>
                <c:pt idx="2831">
                  <c:v>9.4439999999999996E-2</c:v>
                </c:pt>
                <c:pt idx="2832">
                  <c:v>9.4469999999999998E-2</c:v>
                </c:pt>
                <c:pt idx="2833">
                  <c:v>9.4509999999999997E-2</c:v>
                </c:pt>
                <c:pt idx="2834">
                  <c:v>9.4530000000000003E-2</c:v>
                </c:pt>
                <c:pt idx="2835">
                  <c:v>9.4570000000000001E-2</c:v>
                </c:pt>
                <c:pt idx="2836">
                  <c:v>9.461E-2</c:v>
                </c:pt>
                <c:pt idx="2837">
                  <c:v>9.4640000000000002E-2</c:v>
                </c:pt>
                <c:pt idx="2838">
                  <c:v>9.4670000000000004E-2</c:v>
                </c:pt>
                <c:pt idx="2839">
                  <c:v>9.4719999999999999E-2</c:v>
                </c:pt>
                <c:pt idx="2840">
                  <c:v>9.4750000000000001E-2</c:v>
                </c:pt>
                <c:pt idx="2841">
                  <c:v>9.4759999999999997E-2</c:v>
                </c:pt>
                <c:pt idx="2842">
                  <c:v>9.4809999999999992E-2</c:v>
                </c:pt>
                <c:pt idx="2843">
                  <c:v>9.486E-2</c:v>
                </c:pt>
                <c:pt idx="2844">
                  <c:v>9.4890000000000002E-2</c:v>
                </c:pt>
                <c:pt idx="2845">
                  <c:v>9.493E-2</c:v>
                </c:pt>
                <c:pt idx="2846">
                  <c:v>9.4960000000000003E-2</c:v>
                </c:pt>
                <c:pt idx="2847">
                  <c:v>9.5009999999999997E-2</c:v>
                </c:pt>
                <c:pt idx="2848">
                  <c:v>9.5019999999999993E-2</c:v>
                </c:pt>
                <c:pt idx="2849">
                  <c:v>9.5039999999999999E-2</c:v>
                </c:pt>
                <c:pt idx="2850">
                  <c:v>9.5089999999999994E-2</c:v>
                </c:pt>
                <c:pt idx="2851">
                  <c:v>9.5119999999999996E-2</c:v>
                </c:pt>
                <c:pt idx="2852">
                  <c:v>9.5149999999999998E-2</c:v>
                </c:pt>
                <c:pt idx="2853">
                  <c:v>9.5159999999999995E-2</c:v>
                </c:pt>
                <c:pt idx="2854">
                  <c:v>9.5210000000000003E-2</c:v>
                </c:pt>
                <c:pt idx="2855">
                  <c:v>9.5240000000000005E-2</c:v>
                </c:pt>
                <c:pt idx="2856">
                  <c:v>9.5259999999999997E-2</c:v>
                </c:pt>
                <c:pt idx="2857">
                  <c:v>9.5309999999999992E-2</c:v>
                </c:pt>
                <c:pt idx="2858">
                  <c:v>9.5320000000000002E-2</c:v>
                </c:pt>
                <c:pt idx="2859">
                  <c:v>9.536E-2</c:v>
                </c:pt>
                <c:pt idx="2860">
                  <c:v>9.5399999999999999E-2</c:v>
                </c:pt>
                <c:pt idx="2861">
                  <c:v>9.5449999999999993E-2</c:v>
                </c:pt>
                <c:pt idx="2862">
                  <c:v>9.5479999999999995E-2</c:v>
                </c:pt>
                <c:pt idx="2863">
                  <c:v>9.5500000000000002E-2</c:v>
                </c:pt>
                <c:pt idx="2864">
                  <c:v>9.5530000000000004E-2</c:v>
                </c:pt>
                <c:pt idx="2865">
                  <c:v>9.5579999999999998E-2</c:v>
                </c:pt>
                <c:pt idx="2866">
                  <c:v>9.5619999999999997E-2</c:v>
                </c:pt>
                <c:pt idx="2867">
                  <c:v>9.5649999999999999E-2</c:v>
                </c:pt>
                <c:pt idx="2868">
                  <c:v>9.5680000000000001E-2</c:v>
                </c:pt>
                <c:pt idx="2869">
                  <c:v>9.572E-2</c:v>
                </c:pt>
                <c:pt idx="2870">
                  <c:v>9.5750000000000002E-2</c:v>
                </c:pt>
                <c:pt idx="2871">
                  <c:v>9.5799999999999996E-2</c:v>
                </c:pt>
                <c:pt idx="2872">
                  <c:v>9.5799999999999996E-2</c:v>
                </c:pt>
                <c:pt idx="2873">
                  <c:v>9.5839999999999995E-2</c:v>
                </c:pt>
                <c:pt idx="2874">
                  <c:v>9.5860000000000001E-2</c:v>
                </c:pt>
                <c:pt idx="2875">
                  <c:v>9.5890000000000003E-2</c:v>
                </c:pt>
                <c:pt idx="2876">
                  <c:v>9.5930000000000001E-2</c:v>
                </c:pt>
                <c:pt idx="2877">
                  <c:v>9.597E-2</c:v>
                </c:pt>
                <c:pt idx="2878">
                  <c:v>9.5979999999999996E-2</c:v>
                </c:pt>
                <c:pt idx="2879">
                  <c:v>9.6019999999999994E-2</c:v>
                </c:pt>
                <c:pt idx="2880">
                  <c:v>9.6070000000000003E-2</c:v>
                </c:pt>
                <c:pt idx="2881">
                  <c:v>9.6100000000000005E-2</c:v>
                </c:pt>
                <c:pt idx="2882">
                  <c:v>9.6140000000000003E-2</c:v>
                </c:pt>
                <c:pt idx="2883">
                  <c:v>9.6159999999999995E-2</c:v>
                </c:pt>
                <c:pt idx="2884">
                  <c:v>9.6199999999999994E-2</c:v>
                </c:pt>
                <c:pt idx="2885">
                  <c:v>9.622E-2</c:v>
                </c:pt>
                <c:pt idx="2886">
                  <c:v>9.6269999999999994E-2</c:v>
                </c:pt>
                <c:pt idx="2887">
                  <c:v>9.6280000000000004E-2</c:v>
                </c:pt>
                <c:pt idx="2888">
                  <c:v>9.6339999999999995E-2</c:v>
                </c:pt>
                <c:pt idx="2889">
                  <c:v>9.6369999999999997E-2</c:v>
                </c:pt>
                <c:pt idx="2890">
                  <c:v>9.6419999999999992E-2</c:v>
                </c:pt>
                <c:pt idx="2891">
                  <c:v>9.6449999999999994E-2</c:v>
                </c:pt>
                <c:pt idx="2892">
                  <c:v>9.6460000000000004E-2</c:v>
                </c:pt>
                <c:pt idx="2893">
                  <c:v>9.6509999999999999E-2</c:v>
                </c:pt>
                <c:pt idx="2894">
                  <c:v>9.6540000000000001E-2</c:v>
                </c:pt>
                <c:pt idx="2895">
                  <c:v>9.6549999999999997E-2</c:v>
                </c:pt>
                <c:pt idx="2896">
                  <c:v>9.6589999999999995E-2</c:v>
                </c:pt>
                <c:pt idx="2897">
                  <c:v>9.665E-2</c:v>
                </c:pt>
                <c:pt idx="2898">
                  <c:v>9.665E-2</c:v>
                </c:pt>
                <c:pt idx="2899">
                  <c:v>9.6710000000000004E-2</c:v>
                </c:pt>
                <c:pt idx="2900">
                  <c:v>9.6750000000000003E-2</c:v>
                </c:pt>
                <c:pt idx="2901">
                  <c:v>9.6759999999999999E-2</c:v>
                </c:pt>
                <c:pt idx="2902">
                  <c:v>9.6809999999999993E-2</c:v>
                </c:pt>
                <c:pt idx="2903">
                  <c:v>9.6839999999999996E-2</c:v>
                </c:pt>
                <c:pt idx="2904">
                  <c:v>9.6890000000000004E-2</c:v>
                </c:pt>
                <c:pt idx="2905">
                  <c:v>9.6909999999999996E-2</c:v>
                </c:pt>
                <c:pt idx="2906">
                  <c:v>9.6939999999999998E-2</c:v>
                </c:pt>
                <c:pt idx="2907">
                  <c:v>9.6949999999999995E-2</c:v>
                </c:pt>
                <c:pt idx="2908">
                  <c:v>9.7009999999999999E-2</c:v>
                </c:pt>
                <c:pt idx="2909">
                  <c:v>9.7040000000000001E-2</c:v>
                </c:pt>
                <c:pt idx="2910">
                  <c:v>9.7099999999999992E-2</c:v>
                </c:pt>
                <c:pt idx="2911">
                  <c:v>9.7129999999999994E-2</c:v>
                </c:pt>
                <c:pt idx="2912">
                  <c:v>9.7169999999999992E-2</c:v>
                </c:pt>
                <c:pt idx="2913">
                  <c:v>9.7210000000000005E-2</c:v>
                </c:pt>
                <c:pt idx="2914">
                  <c:v>9.7220000000000001E-2</c:v>
                </c:pt>
                <c:pt idx="2915">
                  <c:v>9.7269999999999995E-2</c:v>
                </c:pt>
                <c:pt idx="2916">
                  <c:v>9.7309999999999994E-2</c:v>
                </c:pt>
                <c:pt idx="2917">
                  <c:v>9.7320000000000004E-2</c:v>
                </c:pt>
                <c:pt idx="2918">
                  <c:v>9.7360000000000002E-2</c:v>
                </c:pt>
                <c:pt idx="2919">
                  <c:v>9.74E-2</c:v>
                </c:pt>
                <c:pt idx="2920">
                  <c:v>9.7430000000000003E-2</c:v>
                </c:pt>
                <c:pt idx="2921">
                  <c:v>9.7460000000000005E-2</c:v>
                </c:pt>
                <c:pt idx="2922">
                  <c:v>9.7489999999999993E-2</c:v>
                </c:pt>
                <c:pt idx="2923">
                  <c:v>9.7529999999999992E-2</c:v>
                </c:pt>
                <c:pt idx="2924">
                  <c:v>9.758E-2</c:v>
                </c:pt>
                <c:pt idx="2925">
                  <c:v>9.7610000000000002E-2</c:v>
                </c:pt>
                <c:pt idx="2926">
                  <c:v>9.7629999999999995E-2</c:v>
                </c:pt>
                <c:pt idx="2927">
                  <c:v>9.7659999999999997E-2</c:v>
                </c:pt>
                <c:pt idx="2928">
                  <c:v>9.7689999999999999E-2</c:v>
                </c:pt>
                <c:pt idx="2929">
                  <c:v>9.7720000000000001E-2</c:v>
                </c:pt>
                <c:pt idx="2930">
                  <c:v>9.7739999999999994E-2</c:v>
                </c:pt>
                <c:pt idx="2931">
                  <c:v>9.7750000000000004E-2</c:v>
                </c:pt>
                <c:pt idx="2932">
                  <c:v>9.7820000000000004E-2</c:v>
                </c:pt>
                <c:pt idx="2933">
                  <c:v>9.7839999999999996E-2</c:v>
                </c:pt>
                <c:pt idx="2934">
                  <c:v>9.7860000000000003E-2</c:v>
                </c:pt>
                <c:pt idx="2935">
                  <c:v>9.7890000000000005E-2</c:v>
                </c:pt>
                <c:pt idx="2936">
                  <c:v>9.7939999999999999E-2</c:v>
                </c:pt>
                <c:pt idx="2937">
                  <c:v>9.7959999999999992E-2</c:v>
                </c:pt>
                <c:pt idx="2938">
                  <c:v>9.8000000000000004E-2</c:v>
                </c:pt>
                <c:pt idx="2939">
                  <c:v>9.8019999999999996E-2</c:v>
                </c:pt>
                <c:pt idx="2940">
                  <c:v>9.8049999999999998E-2</c:v>
                </c:pt>
                <c:pt idx="2941">
                  <c:v>9.8089999999999997E-2</c:v>
                </c:pt>
                <c:pt idx="2942">
                  <c:v>9.8140000000000005E-2</c:v>
                </c:pt>
                <c:pt idx="2943">
                  <c:v>9.8169999999999993E-2</c:v>
                </c:pt>
                <c:pt idx="2944">
                  <c:v>9.8220000000000002E-2</c:v>
                </c:pt>
                <c:pt idx="2945">
                  <c:v>9.826E-2</c:v>
                </c:pt>
                <c:pt idx="2946">
                  <c:v>9.8290000000000002E-2</c:v>
                </c:pt>
                <c:pt idx="2947">
                  <c:v>9.8339999999999997E-2</c:v>
                </c:pt>
                <c:pt idx="2948">
                  <c:v>9.8360000000000003E-2</c:v>
                </c:pt>
                <c:pt idx="2949">
                  <c:v>9.8390000000000005E-2</c:v>
                </c:pt>
                <c:pt idx="2950">
                  <c:v>9.8400000000000001E-2</c:v>
                </c:pt>
                <c:pt idx="2951">
                  <c:v>9.8430000000000004E-2</c:v>
                </c:pt>
                <c:pt idx="2952">
                  <c:v>9.8470000000000002E-2</c:v>
                </c:pt>
                <c:pt idx="2953">
                  <c:v>9.8489999999999994E-2</c:v>
                </c:pt>
                <c:pt idx="2954">
                  <c:v>9.8540000000000003E-2</c:v>
                </c:pt>
                <c:pt idx="2955">
                  <c:v>9.8570000000000005E-2</c:v>
                </c:pt>
                <c:pt idx="2956">
                  <c:v>9.8599999999999993E-2</c:v>
                </c:pt>
                <c:pt idx="2957">
                  <c:v>9.8669999999999994E-2</c:v>
                </c:pt>
                <c:pt idx="2958">
                  <c:v>9.8699999999999996E-2</c:v>
                </c:pt>
                <c:pt idx="2959">
                  <c:v>9.8739999999999994E-2</c:v>
                </c:pt>
                <c:pt idx="2960">
                  <c:v>9.8769999999999997E-2</c:v>
                </c:pt>
                <c:pt idx="2961">
                  <c:v>9.8799999999999999E-2</c:v>
                </c:pt>
                <c:pt idx="2962">
                  <c:v>9.8839999999999997E-2</c:v>
                </c:pt>
                <c:pt idx="2963">
                  <c:v>9.8839999999999997E-2</c:v>
                </c:pt>
                <c:pt idx="2964">
                  <c:v>9.8909999999999998E-2</c:v>
                </c:pt>
                <c:pt idx="2965">
                  <c:v>9.894E-2</c:v>
                </c:pt>
                <c:pt idx="2966">
                  <c:v>9.8970000000000002E-2</c:v>
                </c:pt>
                <c:pt idx="2967">
                  <c:v>9.8989999999999995E-2</c:v>
                </c:pt>
                <c:pt idx="2968">
                  <c:v>9.9029999999999993E-2</c:v>
                </c:pt>
                <c:pt idx="2969">
                  <c:v>9.9029999999999993E-2</c:v>
                </c:pt>
                <c:pt idx="2970">
                  <c:v>9.9080000000000001E-2</c:v>
                </c:pt>
                <c:pt idx="2971">
                  <c:v>9.9099999999999994E-2</c:v>
                </c:pt>
                <c:pt idx="2972">
                  <c:v>9.9139999999999992E-2</c:v>
                </c:pt>
                <c:pt idx="2973">
                  <c:v>9.9199999999999997E-2</c:v>
                </c:pt>
                <c:pt idx="2974">
                  <c:v>9.9239999999999995E-2</c:v>
                </c:pt>
                <c:pt idx="2975">
                  <c:v>9.9279999999999993E-2</c:v>
                </c:pt>
                <c:pt idx="2976">
                  <c:v>9.9260000000000001E-2</c:v>
                </c:pt>
                <c:pt idx="2977">
                  <c:v>9.9309999999999996E-2</c:v>
                </c:pt>
                <c:pt idx="2978">
                  <c:v>9.9330000000000002E-2</c:v>
                </c:pt>
                <c:pt idx="2979">
                  <c:v>9.9360000000000004E-2</c:v>
                </c:pt>
                <c:pt idx="2980">
                  <c:v>9.9409999999999998E-2</c:v>
                </c:pt>
                <c:pt idx="2981">
                  <c:v>9.9449999999999997E-2</c:v>
                </c:pt>
                <c:pt idx="2982">
                  <c:v>9.9459999999999993E-2</c:v>
                </c:pt>
                <c:pt idx="2983">
                  <c:v>9.9519999999999997E-2</c:v>
                </c:pt>
                <c:pt idx="2984">
                  <c:v>9.9569999999999992E-2</c:v>
                </c:pt>
                <c:pt idx="2985">
                  <c:v>9.9589999999999998E-2</c:v>
                </c:pt>
                <c:pt idx="2986">
                  <c:v>9.9639999999999992E-2</c:v>
                </c:pt>
                <c:pt idx="2987">
                  <c:v>9.9659999999999999E-2</c:v>
                </c:pt>
                <c:pt idx="2988">
                  <c:v>9.9729999999999999E-2</c:v>
                </c:pt>
                <c:pt idx="2989">
                  <c:v>9.9729999999999999E-2</c:v>
                </c:pt>
                <c:pt idx="2990">
                  <c:v>9.9769999999999998E-2</c:v>
                </c:pt>
                <c:pt idx="2991">
                  <c:v>9.9790000000000004E-2</c:v>
                </c:pt>
                <c:pt idx="2992">
                  <c:v>9.98E-2</c:v>
                </c:pt>
                <c:pt idx="2993">
                  <c:v>9.9839999999999998E-2</c:v>
                </c:pt>
                <c:pt idx="2994">
                  <c:v>9.9879999999999997E-2</c:v>
                </c:pt>
                <c:pt idx="2995">
                  <c:v>9.9900000000000003E-2</c:v>
                </c:pt>
                <c:pt idx="2996">
                  <c:v>9.9949999999999997E-2</c:v>
                </c:pt>
                <c:pt idx="2997">
                  <c:v>9.9959999999999993E-2</c:v>
                </c:pt>
                <c:pt idx="2998">
                  <c:v>9.9989999999999996E-2</c:v>
                </c:pt>
                <c:pt idx="2999">
                  <c:v>0.10001</c:v>
                </c:pt>
                <c:pt idx="3000">
                  <c:v>0.10008</c:v>
                </c:pt>
                <c:pt idx="3001">
                  <c:v>0.10009999999999999</c:v>
                </c:pt>
                <c:pt idx="3002">
                  <c:v>0.10013999999999999</c:v>
                </c:pt>
                <c:pt idx="3003">
                  <c:v>0.10013999999999999</c:v>
                </c:pt>
                <c:pt idx="3004">
                  <c:v>0.10018000000000001</c:v>
                </c:pt>
                <c:pt idx="3005">
                  <c:v>0.10023</c:v>
                </c:pt>
                <c:pt idx="3006">
                  <c:v>0.10026</c:v>
                </c:pt>
                <c:pt idx="3007">
                  <c:v>0.10031</c:v>
                </c:pt>
                <c:pt idx="3008">
                  <c:v>0.10034</c:v>
                </c:pt>
                <c:pt idx="3009">
                  <c:v>0.10038</c:v>
                </c:pt>
                <c:pt idx="3010">
                  <c:v>0.10038999999999999</c:v>
                </c:pt>
                <c:pt idx="3011">
                  <c:v>0.10044</c:v>
                </c:pt>
                <c:pt idx="3012">
                  <c:v>0.10047</c:v>
                </c:pt>
                <c:pt idx="3013">
                  <c:v>0.10052</c:v>
                </c:pt>
                <c:pt idx="3014">
                  <c:v>0.10055</c:v>
                </c:pt>
                <c:pt idx="3015">
                  <c:v>0.10056999999999999</c:v>
                </c:pt>
                <c:pt idx="3016">
                  <c:v>0.10063</c:v>
                </c:pt>
                <c:pt idx="3017">
                  <c:v>0.10067</c:v>
                </c:pt>
                <c:pt idx="3018">
                  <c:v>0.1007</c:v>
                </c:pt>
                <c:pt idx="3019">
                  <c:v>0.10074</c:v>
                </c:pt>
                <c:pt idx="3020">
                  <c:v>0.10077999999999999</c:v>
                </c:pt>
                <c:pt idx="3021">
                  <c:v>0.10081</c:v>
                </c:pt>
                <c:pt idx="3022">
                  <c:v>0.10083</c:v>
                </c:pt>
                <c:pt idx="3023">
                  <c:v>0.10086000000000001</c:v>
                </c:pt>
                <c:pt idx="3024">
                  <c:v>0.10092</c:v>
                </c:pt>
                <c:pt idx="3025">
                  <c:v>0.10095</c:v>
                </c:pt>
                <c:pt idx="3026">
                  <c:v>0.10098</c:v>
                </c:pt>
                <c:pt idx="3027">
                  <c:v>0.10101</c:v>
                </c:pt>
                <c:pt idx="3028">
                  <c:v>0.10101</c:v>
                </c:pt>
                <c:pt idx="3029">
                  <c:v>0.10105</c:v>
                </c:pt>
                <c:pt idx="3030">
                  <c:v>0.1011</c:v>
                </c:pt>
                <c:pt idx="3031">
                  <c:v>0.10116</c:v>
                </c:pt>
                <c:pt idx="3032">
                  <c:v>0.10116</c:v>
                </c:pt>
                <c:pt idx="3033">
                  <c:v>0.10119</c:v>
                </c:pt>
                <c:pt idx="3034">
                  <c:v>0.10120999999999999</c:v>
                </c:pt>
                <c:pt idx="3035">
                  <c:v>0.10124</c:v>
                </c:pt>
                <c:pt idx="3036">
                  <c:v>0.10126</c:v>
                </c:pt>
                <c:pt idx="3037">
                  <c:v>0.10131</c:v>
                </c:pt>
                <c:pt idx="3038">
                  <c:v>0.10135999999999999</c:v>
                </c:pt>
                <c:pt idx="3039">
                  <c:v>0.10138</c:v>
                </c:pt>
                <c:pt idx="3040">
                  <c:v>0.10141</c:v>
                </c:pt>
                <c:pt idx="3041">
                  <c:v>0.10147</c:v>
                </c:pt>
                <c:pt idx="3042">
                  <c:v>0.10149999999999999</c:v>
                </c:pt>
                <c:pt idx="3043">
                  <c:v>0.10152</c:v>
                </c:pt>
                <c:pt idx="3044">
                  <c:v>0.10156999999999999</c:v>
                </c:pt>
                <c:pt idx="3045">
                  <c:v>0.1016</c:v>
                </c:pt>
                <c:pt idx="3046">
                  <c:v>0.10162</c:v>
                </c:pt>
                <c:pt idx="3047">
                  <c:v>0.10169</c:v>
                </c:pt>
                <c:pt idx="3048">
                  <c:v>0.1017</c:v>
                </c:pt>
                <c:pt idx="3049">
                  <c:v>0.10170999999999999</c:v>
                </c:pt>
                <c:pt idx="3050">
                  <c:v>0.10177</c:v>
                </c:pt>
                <c:pt idx="3051">
                  <c:v>0.10178</c:v>
                </c:pt>
                <c:pt idx="3052">
                  <c:v>0.1018</c:v>
                </c:pt>
                <c:pt idx="3053">
                  <c:v>0.10184</c:v>
                </c:pt>
                <c:pt idx="3054">
                  <c:v>0.10185999999999999</c:v>
                </c:pt>
                <c:pt idx="3055">
                  <c:v>0.10192</c:v>
                </c:pt>
                <c:pt idx="3056">
                  <c:v>0.10192999999999999</c:v>
                </c:pt>
                <c:pt idx="3057">
                  <c:v>0.10196</c:v>
                </c:pt>
                <c:pt idx="3058">
                  <c:v>0.10201</c:v>
                </c:pt>
                <c:pt idx="3059">
                  <c:v>0.10203999999999999</c:v>
                </c:pt>
                <c:pt idx="3060">
                  <c:v>0.10206999999999999</c:v>
                </c:pt>
                <c:pt idx="3061">
                  <c:v>0.10210999999999999</c:v>
                </c:pt>
                <c:pt idx="3062">
                  <c:v>0.10216</c:v>
                </c:pt>
                <c:pt idx="3063">
                  <c:v>0.1022</c:v>
                </c:pt>
                <c:pt idx="3064">
                  <c:v>0.10221</c:v>
                </c:pt>
                <c:pt idx="3065">
                  <c:v>0.10224999999999999</c:v>
                </c:pt>
                <c:pt idx="3066">
                  <c:v>0.10227</c:v>
                </c:pt>
                <c:pt idx="3067">
                  <c:v>0.10228999999999999</c:v>
                </c:pt>
                <c:pt idx="3068">
                  <c:v>0.10234</c:v>
                </c:pt>
                <c:pt idx="3069">
                  <c:v>0.10235999999999999</c:v>
                </c:pt>
                <c:pt idx="3070">
                  <c:v>0.10238999999999999</c:v>
                </c:pt>
                <c:pt idx="3071">
                  <c:v>0.10244</c:v>
                </c:pt>
                <c:pt idx="3072">
                  <c:v>0.10246999999999999</c:v>
                </c:pt>
                <c:pt idx="3073">
                  <c:v>0.10249999999999999</c:v>
                </c:pt>
                <c:pt idx="3074">
                  <c:v>0.10253</c:v>
                </c:pt>
                <c:pt idx="3075">
                  <c:v>0.10258</c:v>
                </c:pt>
                <c:pt idx="3076">
                  <c:v>0.1026</c:v>
                </c:pt>
                <c:pt idx="3077">
                  <c:v>0.10263</c:v>
                </c:pt>
                <c:pt idx="3078">
                  <c:v>0.10267</c:v>
                </c:pt>
                <c:pt idx="3079">
                  <c:v>0.10274</c:v>
                </c:pt>
                <c:pt idx="3080">
                  <c:v>0.10277</c:v>
                </c:pt>
                <c:pt idx="3081">
                  <c:v>0.10281</c:v>
                </c:pt>
                <c:pt idx="3082">
                  <c:v>0.10283</c:v>
                </c:pt>
                <c:pt idx="3083">
                  <c:v>0.10285999999999999</c:v>
                </c:pt>
                <c:pt idx="3084">
                  <c:v>0.10289999999999999</c:v>
                </c:pt>
                <c:pt idx="3085">
                  <c:v>0.10292999999999999</c:v>
                </c:pt>
                <c:pt idx="3086">
                  <c:v>0.10298</c:v>
                </c:pt>
                <c:pt idx="3087">
                  <c:v>0.10299999999999999</c:v>
                </c:pt>
                <c:pt idx="3088">
                  <c:v>0.10303</c:v>
                </c:pt>
                <c:pt idx="3089">
                  <c:v>0.10305</c:v>
                </c:pt>
                <c:pt idx="3090">
                  <c:v>0.10308</c:v>
                </c:pt>
                <c:pt idx="3091">
                  <c:v>0.10310999999999999</c:v>
                </c:pt>
                <c:pt idx="3092">
                  <c:v>0.10314999999999999</c:v>
                </c:pt>
                <c:pt idx="3093">
                  <c:v>0.10317</c:v>
                </c:pt>
                <c:pt idx="3094">
                  <c:v>0.1032</c:v>
                </c:pt>
                <c:pt idx="3095">
                  <c:v>0.10324999999999999</c:v>
                </c:pt>
                <c:pt idx="3096">
                  <c:v>0.1033</c:v>
                </c:pt>
                <c:pt idx="3097">
                  <c:v>0.10333000000000001</c:v>
                </c:pt>
                <c:pt idx="3098">
                  <c:v>0.10335999999999999</c:v>
                </c:pt>
                <c:pt idx="3099">
                  <c:v>0.10339</c:v>
                </c:pt>
                <c:pt idx="3100">
                  <c:v>0.10344</c:v>
                </c:pt>
                <c:pt idx="3101">
                  <c:v>0.10348</c:v>
                </c:pt>
                <c:pt idx="3102">
                  <c:v>0.10349</c:v>
                </c:pt>
                <c:pt idx="3103">
                  <c:v>0.10352</c:v>
                </c:pt>
                <c:pt idx="3104">
                  <c:v>0.10353999999999999</c:v>
                </c:pt>
                <c:pt idx="3105">
                  <c:v>0.10359</c:v>
                </c:pt>
                <c:pt idx="3106">
                  <c:v>0.10360999999999999</c:v>
                </c:pt>
                <c:pt idx="3107">
                  <c:v>0.10363</c:v>
                </c:pt>
                <c:pt idx="3108">
                  <c:v>0.10367999999999999</c:v>
                </c:pt>
                <c:pt idx="3109">
                  <c:v>0.10371999999999999</c:v>
                </c:pt>
                <c:pt idx="3110">
                  <c:v>0.10376000000000001</c:v>
                </c:pt>
                <c:pt idx="3111">
                  <c:v>0.10378</c:v>
                </c:pt>
                <c:pt idx="3112">
                  <c:v>0.10382</c:v>
                </c:pt>
                <c:pt idx="3113">
                  <c:v>0.10384</c:v>
                </c:pt>
                <c:pt idx="3114">
                  <c:v>0.10387</c:v>
                </c:pt>
                <c:pt idx="3115">
                  <c:v>0.10391</c:v>
                </c:pt>
                <c:pt idx="3116">
                  <c:v>0.10395</c:v>
                </c:pt>
                <c:pt idx="3117">
                  <c:v>0.10396</c:v>
                </c:pt>
                <c:pt idx="3118">
                  <c:v>0.10401000000000001</c:v>
                </c:pt>
                <c:pt idx="3119">
                  <c:v>0.10407</c:v>
                </c:pt>
                <c:pt idx="3120">
                  <c:v>0.1041</c:v>
                </c:pt>
                <c:pt idx="3121">
                  <c:v>0.10412</c:v>
                </c:pt>
                <c:pt idx="3122">
                  <c:v>0.10414999999999999</c:v>
                </c:pt>
                <c:pt idx="3123">
                  <c:v>0.1042</c:v>
                </c:pt>
                <c:pt idx="3124">
                  <c:v>0.10424</c:v>
                </c:pt>
                <c:pt idx="3125">
                  <c:v>0.10427</c:v>
                </c:pt>
                <c:pt idx="3126">
                  <c:v>0.10428</c:v>
                </c:pt>
                <c:pt idx="3127">
                  <c:v>0.10432</c:v>
                </c:pt>
                <c:pt idx="3128">
                  <c:v>0.10435999999999999</c:v>
                </c:pt>
                <c:pt idx="3129">
                  <c:v>0.10441</c:v>
                </c:pt>
                <c:pt idx="3130">
                  <c:v>0.10442</c:v>
                </c:pt>
                <c:pt idx="3131">
                  <c:v>0.10446999999999999</c:v>
                </c:pt>
                <c:pt idx="3132">
                  <c:v>0.10449</c:v>
                </c:pt>
                <c:pt idx="3133">
                  <c:v>0.10452</c:v>
                </c:pt>
                <c:pt idx="3134">
                  <c:v>0.10456</c:v>
                </c:pt>
                <c:pt idx="3135">
                  <c:v>0.10457999999999999</c:v>
                </c:pt>
                <c:pt idx="3136">
                  <c:v>0.10463</c:v>
                </c:pt>
                <c:pt idx="3137">
                  <c:v>0.10468</c:v>
                </c:pt>
                <c:pt idx="3138">
                  <c:v>0.10471</c:v>
                </c:pt>
                <c:pt idx="3139">
                  <c:v>0.10471</c:v>
                </c:pt>
                <c:pt idx="3140">
                  <c:v>0.10475</c:v>
                </c:pt>
                <c:pt idx="3141">
                  <c:v>0.10477</c:v>
                </c:pt>
                <c:pt idx="3142">
                  <c:v>0.1048</c:v>
                </c:pt>
                <c:pt idx="3143">
                  <c:v>0.10485</c:v>
                </c:pt>
                <c:pt idx="3144">
                  <c:v>0.10485999999999999</c:v>
                </c:pt>
                <c:pt idx="3145">
                  <c:v>0.10488</c:v>
                </c:pt>
                <c:pt idx="3146">
                  <c:v>0.10493999999999999</c:v>
                </c:pt>
                <c:pt idx="3147">
                  <c:v>0.10496999999999999</c:v>
                </c:pt>
                <c:pt idx="3148">
                  <c:v>0.105</c:v>
                </c:pt>
                <c:pt idx="3149">
                  <c:v>0.10505</c:v>
                </c:pt>
                <c:pt idx="3150">
                  <c:v>0.10507</c:v>
                </c:pt>
                <c:pt idx="3151">
                  <c:v>0.10507999999999999</c:v>
                </c:pt>
                <c:pt idx="3152">
                  <c:v>0.10514999999999999</c:v>
                </c:pt>
                <c:pt idx="3153">
                  <c:v>0.10521</c:v>
                </c:pt>
                <c:pt idx="3154">
                  <c:v>0.10524</c:v>
                </c:pt>
                <c:pt idx="3155">
                  <c:v>0.10523</c:v>
                </c:pt>
                <c:pt idx="3156">
                  <c:v>0.10528</c:v>
                </c:pt>
                <c:pt idx="3157">
                  <c:v>0.1053</c:v>
                </c:pt>
                <c:pt idx="3158">
                  <c:v>0.10532999999999999</c:v>
                </c:pt>
                <c:pt idx="3159">
                  <c:v>0.10539</c:v>
                </c:pt>
                <c:pt idx="3160">
                  <c:v>0.10539999999999999</c:v>
                </c:pt>
                <c:pt idx="3161">
                  <c:v>0.10546</c:v>
                </c:pt>
                <c:pt idx="3162">
                  <c:v>0.1055</c:v>
                </c:pt>
                <c:pt idx="3163">
                  <c:v>0.10552</c:v>
                </c:pt>
                <c:pt idx="3164">
                  <c:v>0.10557</c:v>
                </c:pt>
                <c:pt idx="3165">
                  <c:v>0.10557999999999999</c:v>
                </c:pt>
                <c:pt idx="3166">
                  <c:v>0.10561</c:v>
                </c:pt>
                <c:pt idx="3167">
                  <c:v>0.10564</c:v>
                </c:pt>
                <c:pt idx="3168">
                  <c:v>0.10567</c:v>
                </c:pt>
                <c:pt idx="3169">
                  <c:v>0.10571</c:v>
                </c:pt>
                <c:pt idx="3170">
                  <c:v>0.10573</c:v>
                </c:pt>
                <c:pt idx="3171">
                  <c:v>0.10579</c:v>
                </c:pt>
                <c:pt idx="3172">
                  <c:v>0.10582</c:v>
                </c:pt>
                <c:pt idx="3173">
                  <c:v>0.10586999999999999</c:v>
                </c:pt>
                <c:pt idx="3174">
                  <c:v>0.10586999999999999</c:v>
                </c:pt>
                <c:pt idx="3175">
                  <c:v>0.10592</c:v>
                </c:pt>
                <c:pt idx="3176">
                  <c:v>0.10599</c:v>
                </c:pt>
                <c:pt idx="3177">
                  <c:v>0.10602</c:v>
                </c:pt>
                <c:pt idx="3178">
                  <c:v>0.10603</c:v>
                </c:pt>
                <c:pt idx="3179">
                  <c:v>0.10606</c:v>
                </c:pt>
                <c:pt idx="3180">
                  <c:v>0.1061</c:v>
                </c:pt>
                <c:pt idx="3181">
                  <c:v>0.10613</c:v>
                </c:pt>
                <c:pt idx="3182">
                  <c:v>0.10616</c:v>
                </c:pt>
                <c:pt idx="3183">
                  <c:v>0.10621</c:v>
                </c:pt>
                <c:pt idx="3184">
                  <c:v>0.10625</c:v>
                </c:pt>
                <c:pt idx="3185">
                  <c:v>0.10625999999999999</c:v>
                </c:pt>
                <c:pt idx="3186">
                  <c:v>0.10631</c:v>
                </c:pt>
                <c:pt idx="3187">
                  <c:v>0.10635</c:v>
                </c:pt>
                <c:pt idx="3188">
                  <c:v>0.10638</c:v>
                </c:pt>
                <c:pt idx="3189">
                  <c:v>0.10639999999999999</c:v>
                </c:pt>
                <c:pt idx="3190">
                  <c:v>0.10641</c:v>
                </c:pt>
                <c:pt idx="3191">
                  <c:v>0.10646</c:v>
                </c:pt>
                <c:pt idx="3192">
                  <c:v>0.10650999999999999</c:v>
                </c:pt>
                <c:pt idx="3193">
                  <c:v>0.10652</c:v>
                </c:pt>
                <c:pt idx="3194">
                  <c:v>0.10654999999999999</c:v>
                </c:pt>
                <c:pt idx="3195">
                  <c:v>0.10657999999999999</c:v>
                </c:pt>
                <c:pt idx="3196">
                  <c:v>0.10659</c:v>
                </c:pt>
                <c:pt idx="3197">
                  <c:v>0.10664999999999999</c:v>
                </c:pt>
                <c:pt idx="3198">
                  <c:v>0.10668</c:v>
                </c:pt>
                <c:pt idx="3199">
                  <c:v>0.1067</c:v>
                </c:pt>
                <c:pt idx="3200">
                  <c:v>0.10675999999999999</c:v>
                </c:pt>
                <c:pt idx="3201">
                  <c:v>0.10678</c:v>
                </c:pt>
                <c:pt idx="3202">
                  <c:v>0.10679999999999999</c:v>
                </c:pt>
                <c:pt idx="3203">
                  <c:v>0.10686</c:v>
                </c:pt>
                <c:pt idx="3204">
                  <c:v>0.10686</c:v>
                </c:pt>
                <c:pt idx="3205">
                  <c:v>0.1069</c:v>
                </c:pt>
                <c:pt idx="3206">
                  <c:v>0.10693</c:v>
                </c:pt>
                <c:pt idx="3207">
                  <c:v>0.10696</c:v>
                </c:pt>
                <c:pt idx="3208">
                  <c:v>0.10697999999999999</c:v>
                </c:pt>
                <c:pt idx="3209">
                  <c:v>0.10704</c:v>
                </c:pt>
                <c:pt idx="3210">
                  <c:v>0.10706</c:v>
                </c:pt>
                <c:pt idx="3211">
                  <c:v>0.10711</c:v>
                </c:pt>
                <c:pt idx="3212">
                  <c:v>0.10713</c:v>
                </c:pt>
                <c:pt idx="3213">
                  <c:v>0.10716000000000001</c:v>
                </c:pt>
                <c:pt idx="3214">
                  <c:v>0.10721</c:v>
                </c:pt>
                <c:pt idx="3215">
                  <c:v>0.10722999999999999</c:v>
                </c:pt>
                <c:pt idx="3216">
                  <c:v>0.10727</c:v>
                </c:pt>
                <c:pt idx="3217">
                  <c:v>0.10729</c:v>
                </c:pt>
                <c:pt idx="3218">
                  <c:v>0.10732999999999999</c:v>
                </c:pt>
                <c:pt idx="3219">
                  <c:v>0.10736999999999999</c:v>
                </c:pt>
                <c:pt idx="3220">
                  <c:v>0.10739</c:v>
                </c:pt>
                <c:pt idx="3221">
                  <c:v>0.10743</c:v>
                </c:pt>
                <c:pt idx="3222">
                  <c:v>0.10747</c:v>
                </c:pt>
                <c:pt idx="3223">
                  <c:v>0.1075</c:v>
                </c:pt>
                <c:pt idx="3224">
                  <c:v>0.10754</c:v>
                </c:pt>
                <c:pt idx="3225">
                  <c:v>0.10758</c:v>
                </c:pt>
                <c:pt idx="3226">
                  <c:v>0.10759000000000001</c:v>
                </c:pt>
                <c:pt idx="3227">
                  <c:v>0.10763</c:v>
                </c:pt>
                <c:pt idx="3228">
                  <c:v>0.10765</c:v>
                </c:pt>
                <c:pt idx="3229">
                  <c:v>0.10771</c:v>
                </c:pt>
                <c:pt idx="3230">
                  <c:v>0.10778</c:v>
                </c:pt>
                <c:pt idx="3231">
                  <c:v>0.10781</c:v>
                </c:pt>
                <c:pt idx="3232">
                  <c:v>0.10784000000000001</c:v>
                </c:pt>
                <c:pt idx="3233">
                  <c:v>0.10786999999999999</c:v>
                </c:pt>
                <c:pt idx="3234">
                  <c:v>0.10789</c:v>
                </c:pt>
                <c:pt idx="3235">
                  <c:v>0.10793</c:v>
                </c:pt>
                <c:pt idx="3236">
                  <c:v>0.10797</c:v>
                </c:pt>
                <c:pt idx="3237">
                  <c:v>0.108</c:v>
                </c:pt>
                <c:pt idx="3238">
                  <c:v>0.10802</c:v>
                </c:pt>
                <c:pt idx="3239">
                  <c:v>0.10806</c:v>
                </c:pt>
                <c:pt idx="3240">
                  <c:v>0.10808999999999999</c:v>
                </c:pt>
                <c:pt idx="3241">
                  <c:v>0.10814</c:v>
                </c:pt>
                <c:pt idx="3242">
                  <c:v>0.10817</c:v>
                </c:pt>
                <c:pt idx="3243">
                  <c:v>0.10821</c:v>
                </c:pt>
                <c:pt idx="3244">
                  <c:v>0.10825</c:v>
                </c:pt>
                <c:pt idx="3245">
                  <c:v>0.10828</c:v>
                </c:pt>
                <c:pt idx="3246">
                  <c:v>0.10827000000000001</c:v>
                </c:pt>
                <c:pt idx="3247">
                  <c:v>0.10832</c:v>
                </c:pt>
                <c:pt idx="3248">
                  <c:v>0.10835</c:v>
                </c:pt>
                <c:pt idx="3249">
                  <c:v>0.10838</c:v>
                </c:pt>
                <c:pt idx="3250">
                  <c:v>0.10843999999999999</c:v>
                </c:pt>
                <c:pt idx="3251">
                  <c:v>0.10846</c:v>
                </c:pt>
                <c:pt idx="3252">
                  <c:v>0.1085</c:v>
                </c:pt>
                <c:pt idx="3253">
                  <c:v>0.10851999999999999</c:v>
                </c:pt>
                <c:pt idx="3254">
                  <c:v>0.10854</c:v>
                </c:pt>
                <c:pt idx="3255">
                  <c:v>0.10857</c:v>
                </c:pt>
                <c:pt idx="3256">
                  <c:v>0.10865</c:v>
                </c:pt>
                <c:pt idx="3257">
                  <c:v>0.10867</c:v>
                </c:pt>
                <c:pt idx="3258">
                  <c:v>0.10871</c:v>
                </c:pt>
                <c:pt idx="3259">
                  <c:v>0.10871</c:v>
                </c:pt>
                <c:pt idx="3260">
                  <c:v>0.10874</c:v>
                </c:pt>
                <c:pt idx="3261">
                  <c:v>0.10879999999999999</c:v>
                </c:pt>
                <c:pt idx="3262">
                  <c:v>0.10881</c:v>
                </c:pt>
                <c:pt idx="3263">
                  <c:v>0.10888</c:v>
                </c:pt>
                <c:pt idx="3264">
                  <c:v>0.1089</c:v>
                </c:pt>
                <c:pt idx="3265">
                  <c:v>0.10893</c:v>
                </c:pt>
                <c:pt idx="3266">
                  <c:v>0.10893</c:v>
                </c:pt>
                <c:pt idx="3267">
                  <c:v>0.10899</c:v>
                </c:pt>
                <c:pt idx="3268">
                  <c:v>0.10901999999999999</c:v>
                </c:pt>
                <c:pt idx="3269">
                  <c:v>0.10904</c:v>
                </c:pt>
                <c:pt idx="3270">
                  <c:v>0.1091</c:v>
                </c:pt>
                <c:pt idx="3271">
                  <c:v>0.10915</c:v>
                </c:pt>
                <c:pt idx="3272">
                  <c:v>0.10917</c:v>
                </c:pt>
                <c:pt idx="3273">
                  <c:v>0.10919</c:v>
                </c:pt>
                <c:pt idx="3274">
                  <c:v>0.10924</c:v>
                </c:pt>
                <c:pt idx="3275">
                  <c:v>0.10928</c:v>
                </c:pt>
                <c:pt idx="3276">
                  <c:v>0.10929999999999999</c:v>
                </c:pt>
                <c:pt idx="3277">
                  <c:v>0.10932</c:v>
                </c:pt>
                <c:pt idx="3278">
                  <c:v>0.10935</c:v>
                </c:pt>
                <c:pt idx="3279">
                  <c:v>0.10938000000000001</c:v>
                </c:pt>
                <c:pt idx="3280">
                  <c:v>0.10942</c:v>
                </c:pt>
                <c:pt idx="3281">
                  <c:v>0.10944</c:v>
                </c:pt>
                <c:pt idx="3282">
                  <c:v>0.10946</c:v>
                </c:pt>
                <c:pt idx="3283">
                  <c:v>0.10949</c:v>
                </c:pt>
                <c:pt idx="3284">
                  <c:v>0.10954</c:v>
                </c:pt>
                <c:pt idx="3285">
                  <c:v>0.10958</c:v>
                </c:pt>
                <c:pt idx="3286">
                  <c:v>0.10962</c:v>
                </c:pt>
                <c:pt idx="3287">
                  <c:v>0.10965</c:v>
                </c:pt>
                <c:pt idx="3288">
                  <c:v>0.10969999999999999</c:v>
                </c:pt>
                <c:pt idx="3289">
                  <c:v>0.10971</c:v>
                </c:pt>
                <c:pt idx="3290">
                  <c:v>0.10975</c:v>
                </c:pt>
                <c:pt idx="3291">
                  <c:v>0.10979</c:v>
                </c:pt>
                <c:pt idx="3292">
                  <c:v>0.10983</c:v>
                </c:pt>
                <c:pt idx="3293">
                  <c:v>0.10987</c:v>
                </c:pt>
                <c:pt idx="3294">
                  <c:v>0.10990999999999999</c:v>
                </c:pt>
                <c:pt idx="3295">
                  <c:v>0.10993</c:v>
                </c:pt>
                <c:pt idx="3296">
                  <c:v>0.10994999999999999</c:v>
                </c:pt>
                <c:pt idx="3297">
                  <c:v>0.11</c:v>
                </c:pt>
                <c:pt idx="3298">
                  <c:v>0.11003</c:v>
                </c:pt>
                <c:pt idx="3299">
                  <c:v>0.11007</c:v>
                </c:pt>
                <c:pt idx="3300">
                  <c:v>0.1101</c:v>
                </c:pt>
                <c:pt idx="3301">
                  <c:v>0.11012</c:v>
                </c:pt>
                <c:pt idx="3302">
                  <c:v>0.11018</c:v>
                </c:pt>
                <c:pt idx="3303">
                  <c:v>0.11019999999999999</c:v>
                </c:pt>
                <c:pt idx="3304">
                  <c:v>0.11021</c:v>
                </c:pt>
                <c:pt idx="3305">
                  <c:v>0.11028</c:v>
                </c:pt>
                <c:pt idx="3306">
                  <c:v>0.1103</c:v>
                </c:pt>
                <c:pt idx="3307">
                  <c:v>0.11031000000000001</c:v>
                </c:pt>
                <c:pt idx="3308">
                  <c:v>0.11033</c:v>
                </c:pt>
                <c:pt idx="3309">
                  <c:v>0.11036</c:v>
                </c:pt>
                <c:pt idx="3310">
                  <c:v>0.11039</c:v>
                </c:pt>
                <c:pt idx="3311">
                  <c:v>0.11044</c:v>
                </c:pt>
                <c:pt idx="3312">
                  <c:v>0.11044999999999999</c:v>
                </c:pt>
                <c:pt idx="3313">
                  <c:v>0.11047999999999999</c:v>
                </c:pt>
                <c:pt idx="3314">
                  <c:v>0.11055</c:v>
                </c:pt>
                <c:pt idx="3315">
                  <c:v>0.11055</c:v>
                </c:pt>
                <c:pt idx="3316">
                  <c:v>0.1106</c:v>
                </c:pt>
                <c:pt idx="3317">
                  <c:v>0.11065999999999999</c:v>
                </c:pt>
                <c:pt idx="3318">
                  <c:v>0.11068</c:v>
                </c:pt>
                <c:pt idx="3319">
                  <c:v>0.11072</c:v>
                </c:pt>
                <c:pt idx="3320">
                  <c:v>0.11074000000000001</c:v>
                </c:pt>
                <c:pt idx="3321">
                  <c:v>0.1108</c:v>
                </c:pt>
                <c:pt idx="3322">
                  <c:v>0.11078</c:v>
                </c:pt>
                <c:pt idx="3323">
                  <c:v>0.11085</c:v>
                </c:pt>
                <c:pt idx="3324">
                  <c:v>0.11087</c:v>
                </c:pt>
                <c:pt idx="3325">
                  <c:v>0.11093</c:v>
                </c:pt>
                <c:pt idx="3326">
                  <c:v>0.11097</c:v>
                </c:pt>
                <c:pt idx="3327">
                  <c:v>0.111</c:v>
                </c:pt>
                <c:pt idx="3328">
                  <c:v>0.11101999999999999</c:v>
                </c:pt>
                <c:pt idx="3329">
                  <c:v>0.11107</c:v>
                </c:pt>
                <c:pt idx="3330">
                  <c:v>0.11111</c:v>
                </c:pt>
                <c:pt idx="3331">
                  <c:v>0.11114</c:v>
                </c:pt>
                <c:pt idx="3332">
                  <c:v>0.11118</c:v>
                </c:pt>
                <c:pt idx="3333">
                  <c:v>0.11121</c:v>
                </c:pt>
                <c:pt idx="3334">
                  <c:v>0.11123999999999999</c:v>
                </c:pt>
                <c:pt idx="3335">
                  <c:v>0.11126</c:v>
                </c:pt>
                <c:pt idx="3336">
                  <c:v>0.11129</c:v>
                </c:pt>
                <c:pt idx="3337">
                  <c:v>0.11132</c:v>
                </c:pt>
                <c:pt idx="3338">
                  <c:v>0.11136</c:v>
                </c:pt>
                <c:pt idx="3339">
                  <c:v>0.11139</c:v>
                </c:pt>
                <c:pt idx="3340">
                  <c:v>0.11142000000000001</c:v>
                </c:pt>
                <c:pt idx="3341">
                  <c:v>0.11148999999999999</c:v>
                </c:pt>
                <c:pt idx="3342">
                  <c:v>0.11151</c:v>
                </c:pt>
                <c:pt idx="3343">
                  <c:v>0.11151999999999999</c:v>
                </c:pt>
                <c:pt idx="3344">
                  <c:v>0.11155999999999999</c:v>
                </c:pt>
                <c:pt idx="3345">
                  <c:v>0.1116</c:v>
                </c:pt>
                <c:pt idx="3346">
                  <c:v>0.11162999999999999</c:v>
                </c:pt>
                <c:pt idx="3347">
                  <c:v>0.11165</c:v>
                </c:pt>
                <c:pt idx="3348">
                  <c:v>0.11169</c:v>
                </c:pt>
                <c:pt idx="3349">
                  <c:v>0.11172</c:v>
                </c:pt>
                <c:pt idx="3350">
                  <c:v>0.11176</c:v>
                </c:pt>
                <c:pt idx="3351">
                  <c:v>0.11176999999999999</c:v>
                </c:pt>
                <c:pt idx="3352">
                  <c:v>0.11183</c:v>
                </c:pt>
                <c:pt idx="3353">
                  <c:v>0.11187</c:v>
                </c:pt>
                <c:pt idx="3354">
                  <c:v>0.11187999999999999</c:v>
                </c:pt>
                <c:pt idx="3355">
                  <c:v>0.11191</c:v>
                </c:pt>
                <c:pt idx="3356">
                  <c:v>0.11194</c:v>
                </c:pt>
                <c:pt idx="3357">
                  <c:v>0.11196</c:v>
                </c:pt>
                <c:pt idx="3358">
                  <c:v>0.11201</c:v>
                </c:pt>
                <c:pt idx="3359">
                  <c:v>0.11204</c:v>
                </c:pt>
                <c:pt idx="3360">
                  <c:v>0.11205999999999999</c:v>
                </c:pt>
                <c:pt idx="3361">
                  <c:v>0.11209</c:v>
                </c:pt>
                <c:pt idx="3362">
                  <c:v>0.11212</c:v>
                </c:pt>
                <c:pt idx="3363">
                  <c:v>0.11219</c:v>
                </c:pt>
                <c:pt idx="3364">
                  <c:v>0.11221</c:v>
                </c:pt>
                <c:pt idx="3365">
                  <c:v>0.11226</c:v>
                </c:pt>
                <c:pt idx="3366">
                  <c:v>0.11230999999999999</c:v>
                </c:pt>
                <c:pt idx="3367">
                  <c:v>0.11232</c:v>
                </c:pt>
                <c:pt idx="3368">
                  <c:v>0.11236</c:v>
                </c:pt>
                <c:pt idx="3369">
                  <c:v>0.11239</c:v>
                </c:pt>
                <c:pt idx="3370">
                  <c:v>0.11241999999999999</c:v>
                </c:pt>
                <c:pt idx="3371">
                  <c:v>0.11243</c:v>
                </c:pt>
                <c:pt idx="3372">
                  <c:v>0.11248</c:v>
                </c:pt>
                <c:pt idx="3373">
                  <c:v>0.11251</c:v>
                </c:pt>
                <c:pt idx="3374">
                  <c:v>0.11252</c:v>
                </c:pt>
                <c:pt idx="3375">
                  <c:v>0.11259</c:v>
                </c:pt>
                <c:pt idx="3376">
                  <c:v>0.11261</c:v>
                </c:pt>
                <c:pt idx="3377">
                  <c:v>0.11265</c:v>
                </c:pt>
                <c:pt idx="3378">
                  <c:v>0.11266999999999999</c:v>
                </c:pt>
                <c:pt idx="3379">
                  <c:v>0.11268</c:v>
                </c:pt>
                <c:pt idx="3380">
                  <c:v>0.11272</c:v>
                </c:pt>
                <c:pt idx="3381">
                  <c:v>0.11276</c:v>
                </c:pt>
                <c:pt idx="3382">
                  <c:v>0.1128</c:v>
                </c:pt>
                <c:pt idx="3383">
                  <c:v>0.11284</c:v>
                </c:pt>
                <c:pt idx="3384">
                  <c:v>0.11287</c:v>
                </c:pt>
                <c:pt idx="3385">
                  <c:v>0.11291</c:v>
                </c:pt>
                <c:pt idx="3386">
                  <c:v>0.11293</c:v>
                </c:pt>
                <c:pt idx="3387">
                  <c:v>0.11297</c:v>
                </c:pt>
                <c:pt idx="3388">
                  <c:v>0.11298999999999999</c:v>
                </c:pt>
                <c:pt idx="3389">
                  <c:v>0.11302999999999999</c:v>
                </c:pt>
                <c:pt idx="3390">
                  <c:v>0.11307</c:v>
                </c:pt>
                <c:pt idx="3391">
                  <c:v>0.11312</c:v>
                </c:pt>
                <c:pt idx="3392">
                  <c:v>0.11316</c:v>
                </c:pt>
                <c:pt idx="3393">
                  <c:v>0.1132</c:v>
                </c:pt>
                <c:pt idx="3394">
                  <c:v>0.1132</c:v>
                </c:pt>
                <c:pt idx="3395">
                  <c:v>0.11323999999999999</c:v>
                </c:pt>
                <c:pt idx="3396">
                  <c:v>0.11327</c:v>
                </c:pt>
                <c:pt idx="3397">
                  <c:v>0.11329</c:v>
                </c:pt>
                <c:pt idx="3398">
                  <c:v>0.11332</c:v>
                </c:pt>
                <c:pt idx="3399">
                  <c:v>0.11337999999999999</c:v>
                </c:pt>
                <c:pt idx="3400">
                  <c:v>0.11341</c:v>
                </c:pt>
                <c:pt idx="3401">
                  <c:v>0.11344</c:v>
                </c:pt>
                <c:pt idx="3402">
                  <c:v>0.11348</c:v>
                </c:pt>
                <c:pt idx="3403">
                  <c:v>0.11351</c:v>
                </c:pt>
                <c:pt idx="3404">
                  <c:v>0.11354</c:v>
                </c:pt>
                <c:pt idx="3405">
                  <c:v>0.11355999999999999</c:v>
                </c:pt>
                <c:pt idx="3406">
                  <c:v>0.11359999999999999</c:v>
                </c:pt>
                <c:pt idx="3407">
                  <c:v>0.11362999999999999</c:v>
                </c:pt>
                <c:pt idx="3408">
                  <c:v>0.11366999999999999</c:v>
                </c:pt>
                <c:pt idx="3409">
                  <c:v>0.11372</c:v>
                </c:pt>
                <c:pt idx="3410">
                  <c:v>0.11372</c:v>
                </c:pt>
                <c:pt idx="3411">
                  <c:v>0.11377999999999999</c:v>
                </c:pt>
                <c:pt idx="3412">
                  <c:v>0.11380999999999999</c:v>
                </c:pt>
                <c:pt idx="3413">
                  <c:v>0.11384999999999999</c:v>
                </c:pt>
                <c:pt idx="3414">
                  <c:v>0.11387</c:v>
                </c:pt>
                <c:pt idx="3415">
                  <c:v>0.11391999999999999</c:v>
                </c:pt>
                <c:pt idx="3416">
                  <c:v>0.11394</c:v>
                </c:pt>
                <c:pt idx="3417">
                  <c:v>0.11397</c:v>
                </c:pt>
                <c:pt idx="3418">
                  <c:v>0.11401</c:v>
                </c:pt>
                <c:pt idx="3419">
                  <c:v>0.11402999999999999</c:v>
                </c:pt>
                <c:pt idx="3420">
                  <c:v>0.11405999999999999</c:v>
                </c:pt>
                <c:pt idx="3421">
                  <c:v>0.11409</c:v>
                </c:pt>
                <c:pt idx="3422">
                  <c:v>0.11415</c:v>
                </c:pt>
                <c:pt idx="3423">
                  <c:v>0.11416</c:v>
                </c:pt>
                <c:pt idx="3424">
                  <c:v>0.1142</c:v>
                </c:pt>
                <c:pt idx="3425">
                  <c:v>0.11423999999999999</c:v>
                </c:pt>
                <c:pt idx="3426">
                  <c:v>0.11427999999999999</c:v>
                </c:pt>
                <c:pt idx="3427">
                  <c:v>0.11432</c:v>
                </c:pt>
                <c:pt idx="3428">
                  <c:v>0.11434</c:v>
                </c:pt>
                <c:pt idx="3429">
                  <c:v>0.11438999999999999</c:v>
                </c:pt>
                <c:pt idx="3430">
                  <c:v>0.11441</c:v>
                </c:pt>
                <c:pt idx="3431">
                  <c:v>0.11444</c:v>
                </c:pt>
                <c:pt idx="3432">
                  <c:v>0.11447</c:v>
                </c:pt>
                <c:pt idx="3433">
                  <c:v>0.11454</c:v>
                </c:pt>
                <c:pt idx="3434">
                  <c:v>0.11456</c:v>
                </c:pt>
                <c:pt idx="3435">
                  <c:v>0.11459999999999999</c:v>
                </c:pt>
                <c:pt idx="3436">
                  <c:v>0.11462</c:v>
                </c:pt>
                <c:pt idx="3437">
                  <c:v>0.11466</c:v>
                </c:pt>
                <c:pt idx="3438">
                  <c:v>0.11466</c:v>
                </c:pt>
                <c:pt idx="3439">
                  <c:v>0.11470999999999999</c:v>
                </c:pt>
                <c:pt idx="3440">
                  <c:v>0.11475</c:v>
                </c:pt>
                <c:pt idx="3441">
                  <c:v>0.11477</c:v>
                </c:pt>
                <c:pt idx="3442">
                  <c:v>0.11479</c:v>
                </c:pt>
                <c:pt idx="3443">
                  <c:v>0.11484999999999999</c:v>
                </c:pt>
                <c:pt idx="3444">
                  <c:v>0.11488</c:v>
                </c:pt>
                <c:pt idx="3445">
                  <c:v>0.11491</c:v>
                </c:pt>
                <c:pt idx="3446">
                  <c:v>0.11494</c:v>
                </c:pt>
                <c:pt idx="3447">
                  <c:v>0.11498</c:v>
                </c:pt>
                <c:pt idx="3448">
                  <c:v>0.11505</c:v>
                </c:pt>
                <c:pt idx="3449">
                  <c:v>0.11506</c:v>
                </c:pt>
                <c:pt idx="3450">
                  <c:v>0.11508</c:v>
                </c:pt>
                <c:pt idx="3451">
                  <c:v>0.11511</c:v>
                </c:pt>
                <c:pt idx="3452">
                  <c:v>0.11515</c:v>
                </c:pt>
                <c:pt idx="3453">
                  <c:v>0.11518</c:v>
                </c:pt>
                <c:pt idx="3454">
                  <c:v>0.11520999999999999</c:v>
                </c:pt>
                <c:pt idx="3455">
                  <c:v>0.11525000000000001</c:v>
                </c:pt>
                <c:pt idx="3456">
                  <c:v>0.11531</c:v>
                </c:pt>
                <c:pt idx="3457">
                  <c:v>0.11533</c:v>
                </c:pt>
                <c:pt idx="3458">
                  <c:v>0.11537</c:v>
                </c:pt>
                <c:pt idx="3459">
                  <c:v>0.1154</c:v>
                </c:pt>
                <c:pt idx="3460">
                  <c:v>0.11541999999999999</c:v>
                </c:pt>
                <c:pt idx="3461">
                  <c:v>0.11545999999999999</c:v>
                </c:pt>
                <c:pt idx="3462">
                  <c:v>0.11549999999999999</c:v>
                </c:pt>
                <c:pt idx="3463">
                  <c:v>0.11555</c:v>
                </c:pt>
                <c:pt idx="3464">
                  <c:v>0.11556</c:v>
                </c:pt>
                <c:pt idx="3465">
                  <c:v>0.11559999999999999</c:v>
                </c:pt>
                <c:pt idx="3466">
                  <c:v>0.11563</c:v>
                </c:pt>
                <c:pt idx="3467">
                  <c:v>0.11563999999999999</c:v>
                </c:pt>
                <c:pt idx="3468">
                  <c:v>0.11567</c:v>
                </c:pt>
                <c:pt idx="3469">
                  <c:v>0.11572</c:v>
                </c:pt>
                <c:pt idx="3470">
                  <c:v>0.11574</c:v>
                </c:pt>
                <c:pt idx="3471">
                  <c:v>0.11577999999999999</c:v>
                </c:pt>
                <c:pt idx="3472">
                  <c:v>0.11581999999999999</c:v>
                </c:pt>
                <c:pt idx="3473">
                  <c:v>0.11584</c:v>
                </c:pt>
                <c:pt idx="3474">
                  <c:v>0.11587</c:v>
                </c:pt>
                <c:pt idx="3475">
                  <c:v>0.11591</c:v>
                </c:pt>
                <c:pt idx="3476">
                  <c:v>0.11595999999999999</c:v>
                </c:pt>
                <c:pt idx="3477">
                  <c:v>0.11599999999999999</c:v>
                </c:pt>
                <c:pt idx="3478">
                  <c:v>0.11602999999999999</c:v>
                </c:pt>
                <c:pt idx="3479">
                  <c:v>0.11602999999999999</c:v>
                </c:pt>
                <c:pt idx="3480">
                  <c:v>0.11609999999999999</c:v>
                </c:pt>
                <c:pt idx="3481">
                  <c:v>0.11613</c:v>
                </c:pt>
                <c:pt idx="3482">
                  <c:v>0.11616</c:v>
                </c:pt>
                <c:pt idx="3483">
                  <c:v>0.11619</c:v>
                </c:pt>
                <c:pt idx="3484">
                  <c:v>0.11620999999999999</c:v>
                </c:pt>
                <c:pt idx="3485">
                  <c:v>0.11627</c:v>
                </c:pt>
                <c:pt idx="3486">
                  <c:v>0.11631999999999999</c:v>
                </c:pt>
                <c:pt idx="3487">
                  <c:v>0.11636000000000001</c:v>
                </c:pt>
                <c:pt idx="3488">
                  <c:v>0.11636000000000001</c:v>
                </c:pt>
                <c:pt idx="3489">
                  <c:v>0.1164</c:v>
                </c:pt>
                <c:pt idx="3490">
                  <c:v>0.11642999999999999</c:v>
                </c:pt>
                <c:pt idx="3491">
                  <c:v>0.11647</c:v>
                </c:pt>
                <c:pt idx="3492">
                  <c:v>0.11649999999999999</c:v>
                </c:pt>
                <c:pt idx="3493">
                  <c:v>0.11652</c:v>
                </c:pt>
                <c:pt idx="3494">
                  <c:v>0.11655</c:v>
                </c:pt>
                <c:pt idx="3495">
                  <c:v>0.11659</c:v>
                </c:pt>
                <c:pt idx="3496">
                  <c:v>0.11660999999999999</c:v>
                </c:pt>
                <c:pt idx="3497">
                  <c:v>0.11666</c:v>
                </c:pt>
                <c:pt idx="3498">
                  <c:v>0.11667999999999999</c:v>
                </c:pt>
                <c:pt idx="3499">
                  <c:v>0.11673</c:v>
                </c:pt>
                <c:pt idx="3500">
                  <c:v>0.11676</c:v>
                </c:pt>
                <c:pt idx="3501">
                  <c:v>0.11676</c:v>
                </c:pt>
                <c:pt idx="3502">
                  <c:v>0.1168</c:v>
                </c:pt>
                <c:pt idx="3503">
                  <c:v>0.11685</c:v>
                </c:pt>
                <c:pt idx="3504">
                  <c:v>0.11685999999999999</c:v>
                </c:pt>
                <c:pt idx="3505">
                  <c:v>0.11688999999999999</c:v>
                </c:pt>
                <c:pt idx="3506">
                  <c:v>0.11694</c:v>
                </c:pt>
                <c:pt idx="3507">
                  <c:v>0.11695</c:v>
                </c:pt>
                <c:pt idx="3508">
                  <c:v>0.11701</c:v>
                </c:pt>
                <c:pt idx="3509">
                  <c:v>0.11703</c:v>
                </c:pt>
                <c:pt idx="3510">
                  <c:v>0.11706</c:v>
                </c:pt>
                <c:pt idx="3511">
                  <c:v>0.1171</c:v>
                </c:pt>
                <c:pt idx="3512">
                  <c:v>0.11713999999999999</c:v>
                </c:pt>
                <c:pt idx="3513">
                  <c:v>0.11719</c:v>
                </c:pt>
                <c:pt idx="3514">
                  <c:v>0.11723</c:v>
                </c:pt>
                <c:pt idx="3515">
                  <c:v>0.11723</c:v>
                </c:pt>
                <c:pt idx="3516">
                  <c:v>0.11726</c:v>
                </c:pt>
                <c:pt idx="3517">
                  <c:v>0.11728999999999999</c:v>
                </c:pt>
                <c:pt idx="3518">
                  <c:v>0.11733</c:v>
                </c:pt>
                <c:pt idx="3519">
                  <c:v>0.11737</c:v>
                </c:pt>
                <c:pt idx="3520">
                  <c:v>0.11738999999999999</c:v>
                </c:pt>
                <c:pt idx="3521">
                  <c:v>0.11745</c:v>
                </c:pt>
                <c:pt idx="3522">
                  <c:v>0.11747</c:v>
                </c:pt>
                <c:pt idx="3523">
                  <c:v>0.11749999999999999</c:v>
                </c:pt>
                <c:pt idx="3524">
                  <c:v>0.11753999999999999</c:v>
                </c:pt>
                <c:pt idx="3525">
                  <c:v>0.11758</c:v>
                </c:pt>
                <c:pt idx="3526">
                  <c:v>0.11760999999999999</c:v>
                </c:pt>
                <c:pt idx="3527">
                  <c:v>0.11765</c:v>
                </c:pt>
                <c:pt idx="3528">
                  <c:v>0.11767999999999999</c:v>
                </c:pt>
                <c:pt idx="3529">
                  <c:v>0.11772000000000001</c:v>
                </c:pt>
                <c:pt idx="3530">
                  <c:v>0.11776</c:v>
                </c:pt>
                <c:pt idx="3531">
                  <c:v>0.11778999999999999</c:v>
                </c:pt>
                <c:pt idx="3532">
                  <c:v>0.11781999999999999</c:v>
                </c:pt>
                <c:pt idx="3533">
                  <c:v>0.11785</c:v>
                </c:pt>
                <c:pt idx="3534">
                  <c:v>0.11787</c:v>
                </c:pt>
                <c:pt idx="3535">
                  <c:v>0.11792999999999999</c:v>
                </c:pt>
                <c:pt idx="3536">
                  <c:v>0.11794</c:v>
                </c:pt>
                <c:pt idx="3537">
                  <c:v>0.11799</c:v>
                </c:pt>
                <c:pt idx="3538">
                  <c:v>0.11803</c:v>
                </c:pt>
                <c:pt idx="3539">
                  <c:v>0.11803999999999999</c:v>
                </c:pt>
                <c:pt idx="3540">
                  <c:v>0.11806999999999999</c:v>
                </c:pt>
                <c:pt idx="3541">
                  <c:v>0.1181</c:v>
                </c:pt>
                <c:pt idx="3542">
                  <c:v>0.11815000000000001</c:v>
                </c:pt>
                <c:pt idx="3543">
                  <c:v>0.11817</c:v>
                </c:pt>
                <c:pt idx="3544">
                  <c:v>0.1182</c:v>
                </c:pt>
                <c:pt idx="3545">
                  <c:v>0.11824999999999999</c:v>
                </c:pt>
                <c:pt idx="3546">
                  <c:v>0.11828</c:v>
                </c:pt>
                <c:pt idx="3547">
                  <c:v>0.11831999999999999</c:v>
                </c:pt>
                <c:pt idx="3548">
                  <c:v>0.11835</c:v>
                </c:pt>
                <c:pt idx="3549">
                  <c:v>0.11838</c:v>
                </c:pt>
                <c:pt idx="3550">
                  <c:v>0.11841</c:v>
                </c:pt>
                <c:pt idx="3551">
                  <c:v>0.11845</c:v>
                </c:pt>
                <c:pt idx="3552">
                  <c:v>0.11849</c:v>
                </c:pt>
                <c:pt idx="3553">
                  <c:v>0.11849999999999999</c:v>
                </c:pt>
                <c:pt idx="3554">
                  <c:v>0.11853999999999999</c:v>
                </c:pt>
                <c:pt idx="3555">
                  <c:v>0.11856999999999999</c:v>
                </c:pt>
                <c:pt idx="3556">
                  <c:v>0.11862</c:v>
                </c:pt>
                <c:pt idx="3557">
                  <c:v>0.11864999999999999</c:v>
                </c:pt>
                <c:pt idx="3558">
                  <c:v>0.11871</c:v>
                </c:pt>
                <c:pt idx="3559">
                  <c:v>0.11873</c:v>
                </c:pt>
                <c:pt idx="3560">
                  <c:v>0.11877</c:v>
                </c:pt>
                <c:pt idx="3561">
                  <c:v>0.11882</c:v>
                </c:pt>
                <c:pt idx="3562">
                  <c:v>0.11883000000000001</c:v>
                </c:pt>
                <c:pt idx="3563">
                  <c:v>0.11885999999999999</c:v>
                </c:pt>
                <c:pt idx="3564">
                  <c:v>0.11889999999999999</c:v>
                </c:pt>
                <c:pt idx="3565">
                  <c:v>0.11894</c:v>
                </c:pt>
                <c:pt idx="3566">
                  <c:v>0.11896999999999999</c:v>
                </c:pt>
                <c:pt idx="3567">
                  <c:v>0.11899</c:v>
                </c:pt>
                <c:pt idx="3568">
                  <c:v>0.11902</c:v>
                </c:pt>
                <c:pt idx="3569">
                  <c:v>0.11903999999999999</c:v>
                </c:pt>
                <c:pt idx="3570">
                  <c:v>0.1191</c:v>
                </c:pt>
                <c:pt idx="3571">
                  <c:v>0.11913</c:v>
                </c:pt>
                <c:pt idx="3572">
                  <c:v>0.11916</c:v>
                </c:pt>
                <c:pt idx="3573">
                  <c:v>0.1192</c:v>
                </c:pt>
                <c:pt idx="3574">
                  <c:v>0.1192</c:v>
                </c:pt>
                <c:pt idx="3575">
                  <c:v>0.11924999999999999</c:v>
                </c:pt>
                <c:pt idx="3576">
                  <c:v>0.11928</c:v>
                </c:pt>
                <c:pt idx="3577">
                  <c:v>0.1193</c:v>
                </c:pt>
                <c:pt idx="3578">
                  <c:v>0.11934</c:v>
                </c:pt>
                <c:pt idx="3579">
                  <c:v>0.11937</c:v>
                </c:pt>
                <c:pt idx="3580">
                  <c:v>0.11942999999999999</c:v>
                </c:pt>
                <c:pt idx="3581">
                  <c:v>0.11946999999999999</c:v>
                </c:pt>
                <c:pt idx="3582">
                  <c:v>0.11949</c:v>
                </c:pt>
                <c:pt idx="3583">
                  <c:v>0.11953</c:v>
                </c:pt>
                <c:pt idx="3584">
                  <c:v>0.11957</c:v>
                </c:pt>
                <c:pt idx="3585">
                  <c:v>0.11960999999999999</c:v>
                </c:pt>
                <c:pt idx="3586">
                  <c:v>0.11963</c:v>
                </c:pt>
                <c:pt idx="3587">
                  <c:v>0.11967</c:v>
                </c:pt>
                <c:pt idx="3588">
                  <c:v>0.11967</c:v>
                </c:pt>
                <c:pt idx="3589">
                  <c:v>0.1197</c:v>
                </c:pt>
                <c:pt idx="3590">
                  <c:v>0.11973</c:v>
                </c:pt>
                <c:pt idx="3591">
                  <c:v>0.11975999999999999</c:v>
                </c:pt>
                <c:pt idx="3592">
                  <c:v>0.11978999999999999</c:v>
                </c:pt>
                <c:pt idx="3593">
                  <c:v>0.11984</c:v>
                </c:pt>
                <c:pt idx="3594">
                  <c:v>0.11987</c:v>
                </c:pt>
                <c:pt idx="3595">
                  <c:v>0.11991</c:v>
                </c:pt>
                <c:pt idx="3596">
                  <c:v>0.11992999999999999</c:v>
                </c:pt>
                <c:pt idx="3597">
                  <c:v>0.11999</c:v>
                </c:pt>
                <c:pt idx="3598">
                  <c:v>0.12002</c:v>
                </c:pt>
                <c:pt idx="3599">
                  <c:v>0.12003999999999999</c:v>
                </c:pt>
                <c:pt idx="3600">
                  <c:v>0.1201</c:v>
                </c:pt>
                <c:pt idx="3601">
                  <c:v>0.12014</c:v>
                </c:pt>
                <c:pt idx="3602">
                  <c:v>0.12017</c:v>
                </c:pt>
                <c:pt idx="3603">
                  <c:v>0.12021</c:v>
                </c:pt>
                <c:pt idx="3604">
                  <c:v>0.12024</c:v>
                </c:pt>
                <c:pt idx="3605">
                  <c:v>0.12025999999999999</c:v>
                </c:pt>
                <c:pt idx="3606">
                  <c:v>0.12032</c:v>
                </c:pt>
                <c:pt idx="3607">
                  <c:v>0.12035</c:v>
                </c:pt>
                <c:pt idx="3608">
                  <c:v>0.12035999999999999</c:v>
                </c:pt>
                <c:pt idx="3609">
                  <c:v>0.12042</c:v>
                </c:pt>
                <c:pt idx="3610">
                  <c:v>0.12046</c:v>
                </c:pt>
                <c:pt idx="3611">
                  <c:v>0.12049</c:v>
                </c:pt>
                <c:pt idx="3612">
                  <c:v>0.12050999999999999</c:v>
                </c:pt>
                <c:pt idx="3613">
                  <c:v>0.12053999999999999</c:v>
                </c:pt>
                <c:pt idx="3614">
                  <c:v>0.12055</c:v>
                </c:pt>
                <c:pt idx="3615">
                  <c:v>0.12060999999999999</c:v>
                </c:pt>
                <c:pt idx="3616">
                  <c:v>0.12064</c:v>
                </c:pt>
                <c:pt idx="3617">
                  <c:v>0.12066</c:v>
                </c:pt>
                <c:pt idx="3618">
                  <c:v>0.12068999999999999</c:v>
                </c:pt>
                <c:pt idx="3619">
                  <c:v>0.12073</c:v>
                </c:pt>
                <c:pt idx="3620">
                  <c:v>0.12074</c:v>
                </c:pt>
                <c:pt idx="3621">
                  <c:v>0.12078</c:v>
                </c:pt>
                <c:pt idx="3622">
                  <c:v>0.1208</c:v>
                </c:pt>
                <c:pt idx="3623">
                  <c:v>0.12081</c:v>
                </c:pt>
                <c:pt idx="3624">
                  <c:v>0.12086</c:v>
                </c:pt>
                <c:pt idx="3625">
                  <c:v>0.12089</c:v>
                </c:pt>
                <c:pt idx="3626">
                  <c:v>0.12092</c:v>
                </c:pt>
                <c:pt idx="3627">
                  <c:v>0.12098</c:v>
                </c:pt>
                <c:pt idx="3628">
                  <c:v>0.12100999999999999</c:v>
                </c:pt>
                <c:pt idx="3629">
                  <c:v>0.12103999999999999</c:v>
                </c:pt>
                <c:pt idx="3630">
                  <c:v>0.12106</c:v>
                </c:pt>
                <c:pt idx="3631">
                  <c:v>0.12109</c:v>
                </c:pt>
                <c:pt idx="3632">
                  <c:v>0.12116</c:v>
                </c:pt>
                <c:pt idx="3633">
                  <c:v>0.12118999999999999</c:v>
                </c:pt>
                <c:pt idx="3634">
                  <c:v>0.12124</c:v>
                </c:pt>
                <c:pt idx="3635">
                  <c:v>0.12127</c:v>
                </c:pt>
                <c:pt idx="3636">
                  <c:v>0.12130000000000001</c:v>
                </c:pt>
                <c:pt idx="3637">
                  <c:v>0.12132999999999999</c:v>
                </c:pt>
                <c:pt idx="3638">
                  <c:v>0.12139</c:v>
                </c:pt>
                <c:pt idx="3639">
                  <c:v>0.12141</c:v>
                </c:pt>
                <c:pt idx="3640">
                  <c:v>0.12143</c:v>
                </c:pt>
                <c:pt idx="3641">
                  <c:v>0.12146</c:v>
                </c:pt>
                <c:pt idx="3642">
                  <c:v>0.12145</c:v>
                </c:pt>
                <c:pt idx="3643">
                  <c:v>0.12152</c:v>
                </c:pt>
                <c:pt idx="3644">
                  <c:v>0.12155000000000001</c:v>
                </c:pt>
                <c:pt idx="3645">
                  <c:v>0.12156</c:v>
                </c:pt>
                <c:pt idx="3646">
                  <c:v>0.1216</c:v>
                </c:pt>
                <c:pt idx="3647">
                  <c:v>0.12166</c:v>
                </c:pt>
                <c:pt idx="3648">
                  <c:v>0.12168999999999999</c:v>
                </c:pt>
                <c:pt idx="3649">
                  <c:v>0.12171</c:v>
                </c:pt>
                <c:pt idx="3650">
                  <c:v>0.12173</c:v>
                </c:pt>
                <c:pt idx="3651">
                  <c:v>0.12177</c:v>
                </c:pt>
                <c:pt idx="3652">
                  <c:v>0.12178</c:v>
                </c:pt>
                <c:pt idx="3653">
                  <c:v>0.12185</c:v>
                </c:pt>
                <c:pt idx="3654">
                  <c:v>0.12189999999999999</c:v>
                </c:pt>
                <c:pt idx="3655">
                  <c:v>0.12191</c:v>
                </c:pt>
                <c:pt idx="3656">
                  <c:v>0.12195</c:v>
                </c:pt>
                <c:pt idx="3657">
                  <c:v>0.12199</c:v>
                </c:pt>
                <c:pt idx="3658">
                  <c:v>0.12207</c:v>
                </c:pt>
                <c:pt idx="3659">
                  <c:v>0.12207999999999999</c:v>
                </c:pt>
                <c:pt idx="3660">
                  <c:v>0.1221</c:v>
                </c:pt>
                <c:pt idx="3661">
                  <c:v>0.12216</c:v>
                </c:pt>
                <c:pt idx="3662">
                  <c:v>0.12218</c:v>
                </c:pt>
                <c:pt idx="3663">
                  <c:v>0.12221</c:v>
                </c:pt>
                <c:pt idx="3664">
                  <c:v>0.12224</c:v>
                </c:pt>
                <c:pt idx="3665">
                  <c:v>0.12225999999999999</c:v>
                </c:pt>
                <c:pt idx="3666">
                  <c:v>0.12228</c:v>
                </c:pt>
                <c:pt idx="3667">
                  <c:v>0.12231</c:v>
                </c:pt>
                <c:pt idx="3668">
                  <c:v>0.12235</c:v>
                </c:pt>
                <c:pt idx="3669">
                  <c:v>0.12238</c:v>
                </c:pt>
                <c:pt idx="3670">
                  <c:v>0.12241</c:v>
                </c:pt>
                <c:pt idx="3671">
                  <c:v>0.12243999999999999</c:v>
                </c:pt>
                <c:pt idx="3672">
                  <c:v>0.12247999999999999</c:v>
                </c:pt>
                <c:pt idx="3673">
                  <c:v>0.12253</c:v>
                </c:pt>
                <c:pt idx="3674">
                  <c:v>0.12254999999999999</c:v>
                </c:pt>
                <c:pt idx="3675">
                  <c:v>0.12257999999999999</c:v>
                </c:pt>
                <c:pt idx="3676">
                  <c:v>0.12261</c:v>
                </c:pt>
                <c:pt idx="3677">
                  <c:v>0.12265</c:v>
                </c:pt>
                <c:pt idx="3678">
                  <c:v>0.12268999999999999</c:v>
                </c:pt>
                <c:pt idx="3679">
                  <c:v>0.12272999999999999</c:v>
                </c:pt>
                <c:pt idx="3680">
                  <c:v>0.12274</c:v>
                </c:pt>
                <c:pt idx="3681">
                  <c:v>0.12278</c:v>
                </c:pt>
                <c:pt idx="3682">
                  <c:v>0.12279999999999999</c:v>
                </c:pt>
                <c:pt idx="3683">
                  <c:v>0.12282999999999999</c:v>
                </c:pt>
                <c:pt idx="3684">
                  <c:v>0.12286</c:v>
                </c:pt>
                <c:pt idx="3685">
                  <c:v>0.12293</c:v>
                </c:pt>
                <c:pt idx="3686">
                  <c:v>0.12295</c:v>
                </c:pt>
                <c:pt idx="3687">
                  <c:v>0.12297999999999999</c:v>
                </c:pt>
                <c:pt idx="3688">
                  <c:v>0.123</c:v>
                </c:pt>
                <c:pt idx="3689">
                  <c:v>0.12303</c:v>
                </c:pt>
                <c:pt idx="3690">
                  <c:v>0.12307</c:v>
                </c:pt>
                <c:pt idx="3691">
                  <c:v>0.12311999999999999</c:v>
                </c:pt>
                <c:pt idx="3692">
                  <c:v>0.12313</c:v>
                </c:pt>
                <c:pt idx="3693">
                  <c:v>0.12317</c:v>
                </c:pt>
                <c:pt idx="3694">
                  <c:v>0.12321</c:v>
                </c:pt>
                <c:pt idx="3695">
                  <c:v>0.12322999999999999</c:v>
                </c:pt>
                <c:pt idx="3696">
                  <c:v>0.12327</c:v>
                </c:pt>
                <c:pt idx="3697">
                  <c:v>0.12334000000000001</c:v>
                </c:pt>
                <c:pt idx="3698">
                  <c:v>0.12335</c:v>
                </c:pt>
                <c:pt idx="3699">
                  <c:v>0.12339</c:v>
                </c:pt>
                <c:pt idx="3700">
                  <c:v>0.12345</c:v>
                </c:pt>
                <c:pt idx="3701">
                  <c:v>0.12349</c:v>
                </c:pt>
                <c:pt idx="3702">
                  <c:v>0.12347999999999999</c:v>
                </c:pt>
                <c:pt idx="3703">
                  <c:v>0.12350999999999999</c:v>
                </c:pt>
                <c:pt idx="3704">
                  <c:v>0.12354999999999999</c:v>
                </c:pt>
                <c:pt idx="3705">
                  <c:v>0.12358999999999999</c:v>
                </c:pt>
                <c:pt idx="3706">
                  <c:v>0.12363</c:v>
                </c:pt>
                <c:pt idx="3707">
                  <c:v>0.12365999999999999</c:v>
                </c:pt>
                <c:pt idx="3708">
                  <c:v>0.1237</c:v>
                </c:pt>
                <c:pt idx="3709">
                  <c:v>0.12375</c:v>
                </c:pt>
                <c:pt idx="3710">
                  <c:v>0.12377000000000001</c:v>
                </c:pt>
                <c:pt idx="3711">
                  <c:v>0.12379999999999999</c:v>
                </c:pt>
                <c:pt idx="3712">
                  <c:v>0.12383</c:v>
                </c:pt>
                <c:pt idx="3713">
                  <c:v>0.12385</c:v>
                </c:pt>
                <c:pt idx="3714">
                  <c:v>0.12389</c:v>
                </c:pt>
                <c:pt idx="3715">
                  <c:v>0.1239</c:v>
                </c:pt>
                <c:pt idx="3716">
                  <c:v>0.12395</c:v>
                </c:pt>
                <c:pt idx="3717">
                  <c:v>0.12397999999999999</c:v>
                </c:pt>
                <c:pt idx="3718">
                  <c:v>0.12401</c:v>
                </c:pt>
                <c:pt idx="3719">
                  <c:v>0.12404</c:v>
                </c:pt>
                <c:pt idx="3720">
                  <c:v>0.12408</c:v>
                </c:pt>
                <c:pt idx="3721">
                  <c:v>0.1241</c:v>
                </c:pt>
                <c:pt idx="3722">
                  <c:v>0.12414</c:v>
                </c:pt>
                <c:pt idx="3723">
                  <c:v>0.12417</c:v>
                </c:pt>
                <c:pt idx="3724">
                  <c:v>0.12421</c:v>
                </c:pt>
                <c:pt idx="3725">
                  <c:v>0.12424</c:v>
                </c:pt>
                <c:pt idx="3726">
                  <c:v>0.12429</c:v>
                </c:pt>
                <c:pt idx="3727">
                  <c:v>0.12431</c:v>
                </c:pt>
                <c:pt idx="3728">
                  <c:v>0.12435</c:v>
                </c:pt>
                <c:pt idx="3729">
                  <c:v>0.12438</c:v>
                </c:pt>
                <c:pt idx="3730">
                  <c:v>0.12442</c:v>
                </c:pt>
                <c:pt idx="3731">
                  <c:v>0.12447999999999999</c:v>
                </c:pt>
                <c:pt idx="3732">
                  <c:v>0.12451</c:v>
                </c:pt>
                <c:pt idx="3733">
                  <c:v>0.12453</c:v>
                </c:pt>
                <c:pt idx="3734">
                  <c:v>0.12458</c:v>
                </c:pt>
                <c:pt idx="3735">
                  <c:v>0.12461</c:v>
                </c:pt>
                <c:pt idx="3736">
                  <c:v>0.12465</c:v>
                </c:pt>
                <c:pt idx="3737">
                  <c:v>0.12468</c:v>
                </c:pt>
                <c:pt idx="3738">
                  <c:v>0.12470000000000001</c:v>
                </c:pt>
                <c:pt idx="3739">
                  <c:v>0.12476</c:v>
                </c:pt>
                <c:pt idx="3740">
                  <c:v>0.12476999999999999</c:v>
                </c:pt>
                <c:pt idx="3741">
                  <c:v>0.12479</c:v>
                </c:pt>
                <c:pt idx="3742">
                  <c:v>0.12482</c:v>
                </c:pt>
                <c:pt idx="3743">
                  <c:v>0.12486</c:v>
                </c:pt>
                <c:pt idx="3744">
                  <c:v>0.12490999999999999</c:v>
                </c:pt>
                <c:pt idx="3745">
                  <c:v>0.12494</c:v>
                </c:pt>
                <c:pt idx="3746">
                  <c:v>0.12497</c:v>
                </c:pt>
                <c:pt idx="3747">
                  <c:v>0.125</c:v>
                </c:pt>
                <c:pt idx="3748">
                  <c:v>0.12501999999999999</c:v>
                </c:pt>
                <c:pt idx="3749">
                  <c:v>0.12506</c:v>
                </c:pt>
                <c:pt idx="3750">
                  <c:v>0.12507000000000001</c:v>
                </c:pt>
                <c:pt idx="3751">
                  <c:v>0.12511</c:v>
                </c:pt>
                <c:pt idx="3752">
                  <c:v>0.12513000000000002</c:v>
                </c:pt>
                <c:pt idx="3753">
                  <c:v>0.12518000000000001</c:v>
                </c:pt>
                <c:pt idx="3754">
                  <c:v>0.12521000000000002</c:v>
                </c:pt>
                <c:pt idx="3755">
                  <c:v>0.12525</c:v>
                </c:pt>
                <c:pt idx="3756">
                  <c:v>0.12530000000000002</c:v>
                </c:pt>
                <c:pt idx="3757">
                  <c:v>0.12531</c:v>
                </c:pt>
                <c:pt idx="3758">
                  <c:v>0.12536</c:v>
                </c:pt>
                <c:pt idx="3759">
                  <c:v>0.12540000000000001</c:v>
                </c:pt>
                <c:pt idx="3760">
                  <c:v>0.12544000000000002</c:v>
                </c:pt>
                <c:pt idx="3761">
                  <c:v>0.12547000000000003</c:v>
                </c:pt>
                <c:pt idx="3762">
                  <c:v>0.12549000000000002</c:v>
                </c:pt>
                <c:pt idx="3763">
                  <c:v>0.12551000000000001</c:v>
                </c:pt>
                <c:pt idx="3764">
                  <c:v>0.12553</c:v>
                </c:pt>
                <c:pt idx="3765">
                  <c:v>0.12557000000000001</c:v>
                </c:pt>
                <c:pt idx="3766">
                  <c:v>0.12563000000000002</c:v>
                </c:pt>
                <c:pt idx="3767">
                  <c:v>0.12566000000000002</c:v>
                </c:pt>
                <c:pt idx="3768">
                  <c:v>0.12568000000000001</c:v>
                </c:pt>
                <c:pt idx="3769">
                  <c:v>0.12572</c:v>
                </c:pt>
                <c:pt idx="3770">
                  <c:v>0.12575</c:v>
                </c:pt>
                <c:pt idx="3771">
                  <c:v>0.12577000000000002</c:v>
                </c:pt>
                <c:pt idx="3772">
                  <c:v>0.12581000000000001</c:v>
                </c:pt>
                <c:pt idx="3773">
                  <c:v>0.12584000000000001</c:v>
                </c:pt>
                <c:pt idx="3774">
                  <c:v>0.12587000000000001</c:v>
                </c:pt>
                <c:pt idx="3775">
                  <c:v>0.12590000000000001</c:v>
                </c:pt>
                <c:pt idx="3776">
                  <c:v>0.12592</c:v>
                </c:pt>
                <c:pt idx="3777">
                  <c:v>0.12598000000000001</c:v>
                </c:pt>
                <c:pt idx="3778">
                  <c:v>0.12599000000000002</c:v>
                </c:pt>
                <c:pt idx="3779">
                  <c:v>0.12604000000000001</c:v>
                </c:pt>
                <c:pt idx="3780">
                  <c:v>0.12607000000000002</c:v>
                </c:pt>
                <c:pt idx="3781">
                  <c:v>0.12612000000000001</c:v>
                </c:pt>
                <c:pt idx="3782">
                  <c:v>0.12615000000000001</c:v>
                </c:pt>
                <c:pt idx="3783">
                  <c:v>0.12618000000000001</c:v>
                </c:pt>
                <c:pt idx="3784">
                  <c:v>0.12621000000000002</c:v>
                </c:pt>
                <c:pt idx="3785">
                  <c:v>0.12622</c:v>
                </c:pt>
                <c:pt idx="3786">
                  <c:v>0.12627000000000002</c:v>
                </c:pt>
                <c:pt idx="3787">
                  <c:v>0.12631000000000001</c:v>
                </c:pt>
                <c:pt idx="3788">
                  <c:v>0.12635000000000002</c:v>
                </c:pt>
                <c:pt idx="3789">
                  <c:v>0.12639</c:v>
                </c:pt>
                <c:pt idx="3790">
                  <c:v>0.12638000000000002</c:v>
                </c:pt>
                <c:pt idx="3791">
                  <c:v>0.12644000000000002</c:v>
                </c:pt>
                <c:pt idx="3792">
                  <c:v>0.12645000000000001</c:v>
                </c:pt>
                <c:pt idx="3793">
                  <c:v>0.1265</c:v>
                </c:pt>
                <c:pt idx="3794">
                  <c:v>0.12654000000000001</c:v>
                </c:pt>
                <c:pt idx="3795">
                  <c:v>0.12657000000000002</c:v>
                </c:pt>
                <c:pt idx="3796">
                  <c:v>0.12660000000000002</c:v>
                </c:pt>
                <c:pt idx="3797">
                  <c:v>0.12665000000000001</c:v>
                </c:pt>
                <c:pt idx="3798">
                  <c:v>0.12667</c:v>
                </c:pt>
                <c:pt idx="3799">
                  <c:v>0.12670000000000001</c:v>
                </c:pt>
                <c:pt idx="3800">
                  <c:v>0.12675</c:v>
                </c:pt>
                <c:pt idx="3801">
                  <c:v>0.12677000000000002</c:v>
                </c:pt>
                <c:pt idx="3802">
                  <c:v>0.12683000000000003</c:v>
                </c:pt>
                <c:pt idx="3803">
                  <c:v>0.12685000000000002</c:v>
                </c:pt>
                <c:pt idx="3804">
                  <c:v>0.12690000000000001</c:v>
                </c:pt>
                <c:pt idx="3805">
                  <c:v>0.12691000000000002</c:v>
                </c:pt>
                <c:pt idx="3806">
                  <c:v>0.12694000000000003</c:v>
                </c:pt>
                <c:pt idx="3807">
                  <c:v>0.12698000000000001</c:v>
                </c:pt>
                <c:pt idx="3808">
                  <c:v>0.127</c:v>
                </c:pt>
                <c:pt idx="3809">
                  <c:v>0.12703</c:v>
                </c:pt>
                <c:pt idx="3810">
                  <c:v>0.12706000000000001</c:v>
                </c:pt>
                <c:pt idx="3811">
                  <c:v>0.12710000000000002</c:v>
                </c:pt>
                <c:pt idx="3812">
                  <c:v>0.12714</c:v>
                </c:pt>
                <c:pt idx="3813">
                  <c:v>0.12717000000000001</c:v>
                </c:pt>
                <c:pt idx="3814">
                  <c:v>0.12721000000000002</c:v>
                </c:pt>
                <c:pt idx="3815">
                  <c:v>0.12723000000000001</c:v>
                </c:pt>
                <c:pt idx="3816">
                  <c:v>0.12726000000000001</c:v>
                </c:pt>
                <c:pt idx="3817">
                  <c:v>0.12729000000000001</c:v>
                </c:pt>
                <c:pt idx="3818">
                  <c:v>0.12733</c:v>
                </c:pt>
                <c:pt idx="3819">
                  <c:v>0.12740000000000001</c:v>
                </c:pt>
                <c:pt idx="3820">
                  <c:v>0.12741000000000002</c:v>
                </c:pt>
                <c:pt idx="3821">
                  <c:v>0.12744000000000003</c:v>
                </c:pt>
                <c:pt idx="3822">
                  <c:v>0.12748000000000001</c:v>
                </c:pt>
                <c:pt idx="3823">
                  <c:v>0.1275</c:v>
                </c:pt>
                <c:pt idx="3824">
                  <c:v>0.12755000000000002</c:v>
                </c:pt>
                <c:pt idx="3825">
                  <c:v>0.12758</c:v>
                </c:pt>
                <c:pt idx="3826">
                  <c:v>0.12762000000000001</c:v>
                </c:pt>
                <c:pt idx="3827">
                  <c:v>0.12765000000000001</c:v>
                </c:pt>
                <c:pt idx="3828">
                  <c:v>0.12768000000000002</c:v>
                </c:pt>
                <c:pt idx="3829">
                  <c:v>0.12770000000000001</c:v>
                </c:pt>
                <c:pt idx="3830">
                  <c:v>0.12773000000000001</c:v>
                </c:pt>
                <c:pt idx="3831">
                  <c:v>0.12779000000000001</c:v>
                </c:pt>
                <c:pt idx="3832">
                  <c:v>0.12780000000000002</c:v>
                </c:pt>
                <c:pt idx="3833">
                  <c:v>0.12785000000000002</c:v>
                </c:pt>
                <c:pt idx="3834">
                  <c:v>0.12788000000000002</c:v>
                </c:pt>
                <c:pt idx="3835">
                  <c:v>0.12790000000000001</c:v>
                </c:pt>
                <c:pt idx="3836">
                  <c:v>0.12793000000000002</c:v>
                </c:pt>
                <c:pt idx="3837">
                  <c:v>0.12798000000000001</c:v>
                </c:pt>
                <c:pt idx="3838">
                  <c:v>0.12802000000000002</c:v>
                </c:pt>
                <c:pt idx="3839">
                  <c:v>0.12804000000000001</c:v>
                </c:pt>
                <c:pt idx="3840">
                  <c:v>0.12806000000000001</c:v>
                </c:pt>
                <c:pt idx="3841">
                  <c:v>0.12813000000000002</c:v>
                </c:pt>
                <c:pt idx="3842">
                  <c:v>0.12814</c:v>
                </c:pt>
                <c:pt idx="3843">
                  <c:v>0.12817000000000001</c:v>
                </c:pt>
                <c:pt idx="3844">
                  <c:v>0.12821000000000002</c:v>
                </c:pt>
                <c:pt idx="3845">
                  <c:v>0.12824000000000002</c:v>
                </c:pt>
                <c:pt idx="3846">
                  <c:v>0.12828000000000001</c:v>
                </c:pt>
                <c:pt idx="3847">
                  <c:v>0.12830000000000003</c:v>
                </c:pt>
                <c:pt idx="3848">
                  <c:v>0.12834000000000001</c:v>
                </c:pt>
                <c:pt idx="3849">
                  <c:v>0.12838000000000002</c:v>
                </c:pt>
                <c:pt idx="3850">
                  <c:v>0.12841000000000002</c:v>
                </c:pt>
                <c:pt idx="3851">
                  <c:v>0.12845000000000001</c:v>
                </c:pt>
                <c:pt idx="3852">
                  <c:v>0.12849000000000002</c:v>
                </c:pt>
                <c:pt idx="3853">
                  <c:v>0.12851000000000001</c:v>
                </c:pt>
                <c:pt idx="3854">
                  <c:v>0.12853000000000001</c:v>
                </c:pt>
                <c:pt idx="3855">
                  <c:v>0.12857000000000002</c:v>
                </c:pt>
                <c:pt idx="3856">
                  <c:v>0.12860000000000002</c:v>
                </c:pt>
                <c:pt idx="3857">
                  <c:v>0.12864</c:v>
                </c:pt>
                <c:pt idx="3858">
                  <c:v>0.12867000000000001</c:v>
                </c:pt>
                <c:pt idx="3859">
                  <c:v>0.12869</c:v>
                </c:pt>
                <c:pt idx="3860">
                  <c:v>0.12873000000000001</c:v>
                </c:pt>
                <c:pt idx="3861">
                  <c:v>0.12878000000000001</c:v>
                </c:pt>
                <c:pt idx="3862">
                  <c:v>0.12882000000000002</c:v>
                </c:pt>
                <c:pt idx="3863">
                  <c:v>0.12886</c:v>
                </c:pt>
                <c:pt idx="3864">
                  <c:v>0.12889</c:v>
                </c:pt>
                <c:pt idx="3865">
                  <c:v>0.12891000000000002</c:v>
                </c:pt>
                <c:pt idx="3866">
                  <c:v>0.12894</c:v>
                </c:pt>
                <c:pt idx="3867">
                  <c:v>0.12898000000000001</c:v>
                </c:pt>
                <c:pt idx="3868">
                  <c:v>0.12901000000000001</c:v>
                </c:pt>
                <c:pt idx="3869">
                  <c:v>0.12904000000000002</c:v>
                </c:pt>
                <c:pt idx="3870">
                  <c:v>0.12908</c:v>
                </c:pt>
                <c:pt idx="3871">
                  <c:v>0.12911</c:v>
                </c:pt>
                <c:pt idx="3872">
                  <c:v>0.12915000000000001</c:v>
                </c:pt>
                <c:pt idx="3873">
                  <c:v>0.12916000000000002</c:v>
                </c:pt>
                <c:pt idx="3874">
                  <c:v>0.12922</c:v>
                </c:pt>
                <c:pt idx="3875">
                  <c:v>0.12925</c:v>
                </c:pt>
                <c:pt idx="3876">
                  <c:v>0.12927000000000002</c:v>
                </c:pt>
                <c:pt idx="3877">
                  <c:v>0.12931000000000001</c:v>
                </c:pt>
                <c:pt idx="3878">
                  <c:v>0.12934000000000001</c:v>
                </c:pt>
                <c:pt idx="3879">
                  <c:v>0.12939000000000001</c:v>
                </c:pt>
                <c:pt idx="3880">
                  <c:v>0.12940000000000002</c:v>
                </c:pt>
                <c:pt idx="3881">
                  <c:v>0.12947</c:v>
                </c:pt>
                <c:pt idx="3882">
                  <c:v>0.12949000000000002</c:v>
                </c:pt>
                <c:pt idx="3883">
                  <c:v>0.12952000000000002</c:v>
                </c:pt>
                <c:pt idx="3884">
                  <c:v>0.12955</c:v>
                </c:pt>
                <c:pt idx="3885">
                  <c:v>0.12957000000000002</c:v>
                </c:pt>
                <c:pt idx="3886">
                  <c:v>0.12961</c:v>
                </c:pt>
                <c:pt idx="3887">
                  <c:v>0.12964000000000001</c:v>
                </c:pt>
                <c:pt idx="3888">
                  <c:v>0.12969</c:v>
                </c:pt>
                <c:pt idx="3889">
                  <c:v>0.12972</c:v>
                </c:pt>
                <c:pt idx="3890">
                  <c:v>0.12973000000000001</c:v>
                </c:pt>
                <c:pt idx="3891">
                  <c:v>0.12977000000000002</c:v>
                </c:pt>
                <c:pt idx="3892">
                  <c:v>0.12981000000000001</c:v>
                </c:pt>
                <c:pt idx="3893">
                  <c:v>0.12988000000000002</c:v>
                </c:pt>
                <c:pt idx="3894">
                  <c:v>0.12989000000000001</c:v>
                </c:pt>
                <c:pt idx="3895">
                  <c:v>0.12993000000000002</c:v>
                </c:pt>
                <c:pt idx="3896">
                  <c:v>0.12997</c:v>
                </c:pt>
                <c:pt idx="3897">
                  <c:v>0.13001000000000001</c:v>
                </c:pt>
                <c:pt idx="3898">
                  <c:v>0.13003000000000001</c:v>
                </c:pt>
                <c:pt idx="3899">
                  <c:v>0.13006000000000001</c:v>
                </c:pt>
                <c:pt idx="3900">
                  <c:v>0.13009000000000001</c:v>
                </c:pt>
                <c:pt idx="3901">
                  <c:v>0.13011</c:v>
                </c:pt>
                <c:pt idx="3902">
                  <c:v>0.13015000000000002</c:v>
                </c:pt>
                <c:pt idx="3903">
                  <c:v>0.13017000000000001</c:v>
                </c:pt>
                <c:pt idx="3904">
                  <c:v>0.13022</c:v>
                </c:pt>
                <c:pt idx="3905">
                  <c:v>0.13027000000000002</c:v>
                </c:pt>
                <c:pt idx="3906">
                  <c:v>0.13027000000000002</c:v>
                </c:pt>
                <c:pt idx="3907">
                  <c:v>0.1303</c:v>
                </c:pt>
                <c:pt idx="3908">
                  <c:v>0.13035000000000002</c:v>
                </c:pt>
                <c:pt idx="3909">
                  <c:v>0.13039000000000001</c:v>
                </c:pt>
                <c:pt idx="3910">
                  <c:v>0.13043000000000002</c:v>
                </c:pt>
                <c:pt idx="3911">
                  <c:v>0.13047</c:v>
                </c:pt>
                <c:pt idx="3912">
                  <c:v>0.13049000000000002</c:v>
                </c:pt>
                <c:pt idx="3913">
                  <c:v>0.13051000000000001</c:v>
                </c:pt>
                <c:pt idx="3914">
                  <c:v>0.13055</c:v>
                </c:pt>
                <c:pt idx="3915">
                  <c:v>0.13058</c:v>
                </c:pt>
                <c:pt idx="3916">
                  <c:v>0.13061</c:v>
                </c:pt>
                <c:pt idx="3917">
                  <c:v>0.13067000000000001</c:v>
                </c:pt>
                <c:pt idx="3918">
                  <c:v>0.13070000000000001</c:v>
                </c:pt>
                <c:pt idx="3919">
                  <c:v>0.13073000000000001</c:v>
                </c:pt>
                <c:pt idx="3920">
                  <c:v>0.13077000000000003</c:v>
                </c:pt>
                <c:pt idx="3921">
                  <c:v>0.13081000000000001</c:v>
                </c:pt>
                <c:pt idx="3922">
                  <c:v>0.13085000000000002</c:v>
                </c:pt>
                <c:pt idx="3923">
                  <c:v>0.13087000000000001</c:v>
                </c:pt>
                <c:pt idx="3924">
                  <c:v>0.13090000000000002</c:v>
                </c:pt>
                <c:pt idx="3925">
                  <c:v>0.13092000000000001</c:v>
                </c:pt>
                <c:pt idx="3926">
                  <c:v>0.13093000000000002</c:v>
                </c:pt>
                <c:pt idx="3927">
                  <c:v>0.13097</c:v>
                </c:pt>
                <c:pt idx="3928">
                  <c:v>0.13102000000000003</c:v>
                </c:pt>
                <c:pt idx="3929">
                  <c:v>0.13103000000000001</c:v>
                </c:pt>
                <c:pt idx="3930">
                  <c:v>0.13108</c:v>
                </c:pt>
                <c:pt idx="3931">
                  <c:v>0.13112000000000001</c:v>
                </c:pt>
                <c:pt idx="3932">
                  <c:v>0.13114000000000001</c:v>
                </c:pt>
                <c:pt idx="3933">
                  <c:v>0.13117000000000001</c:v>
                </c:pt>
                <c:pt idx="3934">
                  <c:v>0.13122</c:v>
                </c:pt>
                <c:pt idx="3935">
                  <c:v>0.13127000000000003</c:v>
                </c:pt>
                <c:pt idx="3936">
                  <c:v>0.1313</c:v>
                </c:pt>
                <c:pt idx="3937">
                  <c:v>0.13134000000000001</c:v>
                </c:pt>
                <c:pt idx="3938">
                  <c:v>0.13136</c:v>
                </c:pt>
                <c:pt idx="3939">
                  <c:v>0.13139000000000001</c:v>
                </c:pt>
                <c:pt idx="3940">
                  <c:v>0.13145000000000001</c:v>
                </c:pt>
                <c:pt idx="3941">
                  <c:v>0.13147</c:v>
                </c:pt>
                <c:pt idx="3942">
                  <c:v>0.13153000000000001</c:v>
                </c:pt>
                <c:pt idx="3943">
                  <c:v>0.13155</c:v>
                </c:pt>
                <c:pt idx="3944">
                  <c:v>0.13157000000000002</c:v>
                </c:pt>
                <c:pt idx="3945">
                  <c:v>0.13161</c:v>
                </c:pt>
                <c:pt idx="3946">
                  <c:v>0.13164000000000001</c:v>
                </c:pt>
                <c:pt idx="3947">
                  <c:v>0.13167000000000001</c:v>
                </c:pt>
                <c:pt idx="3948">
                  <c:v>0.13172</c:v>
                </c:pt>
                <c:pt idx="3949">
                  <c:v>0.13175000000000001</c:v>
                </c:pt>
                <c:pt idx="3950">
                  <c:v>0.13177000000000003</c:v>
                </c:pt>
                <c:pt idx="3951">
                  <c:v>0.1318</c:v>
                </c:pt>
                <c:pt idx="3952">
                  <c:v>0.13182000000000002</c:v>
                </c:pt>
                <c:pt idx="3953">
                  <c:v>0.13189000000000001</c:v>
                </c:pt>
                <c:pt idx="3954">
                  <c:v>0.13191</c:v>
                </c:pt>
                <c:pt idx="3955">
                  <c:v>0.13194</c:v>
                </c:pt>
                <c:pt idx="3956">
                  <c:v>0.13197</c:v>
                </c:pt>
                <c:pt idx="3957">
                  <c:v>0.13199000000000002</c:v>
                </c:pt>
                <c:pt idx="3958">
                  <c:v>0.13203000000000001</c:v>
                </c:pt>
                <c:pt idx="3959">
                  <c:v>0.13208</c:v>
                </c:pt>
                <c:pt idx="3960">
                  <c:v>0.13212000000000002</c:v>
                </c:pt>
                <c:pt idx="3961">
                  <c:v>0.13214000000000001</c:v>
                </c:pt>
                <c:pt idx="3962">
                  <c:v>0.13217000000000001</c:v>
                </c:pt>
                <c:pt idx="3963">
                  <c:v>0.13220000000000001</c:v>
                </c:pt>
                <c:pt idx="3964">
                  <c:v>0.13223000000000001</c:v>
                </c:pt>
                <c:pt idx="3965">
                  <c:v>0.13224000000000002</c:v>
                </c:pt>
                <c:pt idx="3966">
                  <c:v>0.13228000000000001</c:v>
                </c:pt>
                <c:pt idx="3967">
                  <c:v>0.13232000000000002</c:v>
                </c:pt>
                <c:pt idx="3968">
                  <c:v>0.13233</c:v>
                </c:pt>
                <c:pt idx="3969">
                  <c:v>0.13239000000000001</c:v>
                </c:pt>
                <c:pt idx="3970">
                  <c:v>0.13242000000000001</c:v>
                </c:pt>
                <c:pt idx="3971">
                  <c:v>0.13248000000000001</c:v>
                </c:pt>
                <c:pt idx="3972">
                  <c:v>0.13250000000000001</c:v>
                </c:pt>
                <c:pt idx="3973">
                  <c:v>0.13253000000000001</c:v>
                </c:pt>
                <c:pt idx="3974">
                  <c:v>0.13258</c:v>
                </c:pt>
                <c:pt idx="3975">
                  <c:v>0.13261000000000001</c:v>
                </c:pt>
                <c:pt idx="3976">
                  <c:v>0.13264000000000001</c:v>
                </c:pt>
                <c:pt idx="3977">
                  <c:v>0.13266</c:v>
                </c:pt>
                <c:pt idx="3978">
                  <c:v>0.13272</c:v>
                </c:pt>
                <c:pt idx="3979">
                  <c:v>0.13273000000000001</c:v>
                </c:pt>
                <c:pt idx="3980">
                  <c:v>0.13278000000000001</c:v>
                </c:pt>
                <c:pt idx="3981">
                  <c:v>0.13278000000000001</c:v>
                </c:pt>
                <c:pt idx="3982">
                  <c:v>0.13283</c:v>
                </c:pt>
                <c:pt idx="3983">
                  <c:v>0.13286000000000001</c:v>
                </c:pt>
                <c:pt idx="3984">
                  <c:v>0.13289000000000001</c:v>
                </c:pt>
                <c:pt idx="3985">
                  <c:v>0.13294</c:v>
                </c:pt>
                <c:pt idx="3986">
                  <c:v>0.13296000000000002</c:v>
                </c:pt>
                <c:pt idx="3987">
                  <c:v>0.13300000000000001</c:v>
                </c:pt>
                <c:pt idx="3988">
                  <c:v>0.13305</c:v>
                </c:pt>
                <c:pt idx="3989">
                  <c:v>0.13308</c:v>
                </c:pt>
                <c:pt idx="3990">
                  <c:v>0.13313000000000003</c:v>
                </c:pt>
                <c:pt idx="3991">
                  <c:v>0.13313000000000003</c:v>
                </c:pt>
                <c:pt idx="3992">
                  <c:v>0.13318000000000002</c:v>
                </c:pt>
                <c:pt idx="3993">
                  <c:v>0.13319</c:v>
                </c:pt>
                <c:pt idx="3994">
                  <c:v>0.13324000000000003</c:v>
                </c:pt>
                <c:pt idx="3995">
                  <c:v>0.13326000000000002</c:v>
                </c:pt>
                <c:pt idx="3996">
                  <c:v>0.13331000000000001</c:v>
                </c:pt>
                <c:pt idx="3997">
                  <c:v>0.13331000000000001</c:v>
                </c:pt>
                <c:pt idx="3998">
                  <c:v>0.13336000000000001</c:v>
                </c:pt>
                <c:pt idx="3999">
                  <c:v>0.13339000000000001</c:v>
                </c:pt>
                <c:pt idx="4000">
                  <c:v>0.13341</c:v>
                </c:pt>
                <c:pt idx="4001">
                  <c:v>0.13348000000000002</c:v>
                </c:pt>
                <c:pt idx="4002">
                  <c:v>0.13350000000000001</c:v>
                </c:pt>
                <c:pt idx="4003">
                  <c:v>0.13352</c:v>
                </c:pt>
                <c:pt idx="4004">
                  <c:v>0.13356000000000001</c:v>
                </c:pt>
                <c:pt idx="4005">
                  <c:v>0.13360000000000002</c:v>
                </c:pt>
                <c:pt idx="4006">
                  <c:v>0.13362000000000002</c:v>
                </c:pt>
                <c:pt idx="4007">
                  <c:v>0.13366</c:v>
                </c:pt>
                <c:pt idx="4008">
                  <c:v>0.13368000000000002</c:v>
                </c:pt>
                <c:pt idx="4009">
                  <c:v>0.13372000000000001</c:v>
                </c:pt>
                <c:pt idx="4010">
                  <c:v>0.13376000000000002</c:v>
                </c:pt>
                <c:pt idx="4011">
                  <c:v>0.1338</c:v>
                </c:pt>
                <c:pt idx="4012">
                  <c:v>0.13382000000000002</c:v>
                </c:pt>
                <c:pt idx="4013">
                  <c:v>0.13385000000000002</c:v>
                </c:pt>
                <c:pt idx="4014">
                  <c:v>0.13386000000000001</c:v>
                </c:pt>
                <c:pt idx="4015">
                  <c:v>0.13390000000000002</c:v>
                </c:pt>
                <c:pt idx="4016">
                  <c:v>0.13393000000000002</c:v>
                </c:pt>
                <c:pt idx="4017">
                  <c:v>0.13397000000000001</c:v>
                </c:pt>
                <c:pt idx="4018">
                  <c:v>0.13398000000000002</c:v>
                </c:pt>
                <c:pt idx="4019">
                  <c:v>0.13404000000000002</c:v>
                </c:pt>
                <c:pt idx="4020">
                  <c:v>0.13407000000000002</c:v>
                </c:pt>
                <c:pt idx="4021">
                  <c:v>0.13410000000000002</c:v>
                </c:pt>
                <c:pt idx="4022">
                  <c:v>0.13417000000000001</c:v>
                </c:pt>
                <c:pt idx="4023">
                  <c:v>0.13420000000000001</c:v>
                </c:pt>
                <c:pt idx="4024">
                  <c:v>0.13423000000000002</c:v>
                </c:pt>
                <c:pt idx="4025">
                  <c:v>0.13427</c:v>
                </c:pt>
                <c:pt idx="4026">
                  <c:v>0.13432000000000002</c:v>
                </c:pt>
                <c:pt idx="4027">
                  <c:v>0.13432000000000002</c:v>
                </c:pt>
                <c:pt idx="4028">
                  <c:v>0.13437000000000002</c:v>
                </c:pt>
                <c:pt idx="4029">
                  <c:v>0.13437000000000002</c:v>
                </c:pt>
                <c:pt idx="4030">
                  <c:v>0.13440000000000002</c:v>
                </c:pt>
                <c:pt idx="4031">
                  <c:v>0.13444</c:v>
                </c:pt>
                <c:pt idx="4032">
                  <c:v>0.13448000000000002</c:v>
                </c:pt>
                <c:pt idx="4033">
                  <c:v>0.13451000000000002</c:v>
                </c:pt>
                <c:pt idx="4034">
                  <c:v>0.13453000000000001</c:v>
                </c:pt>
                <c:pt idx="4035">
                  <c:v>0.13455</c:v>
                </c:pt>
                <c:pt idx="4036">
                  <c:v>0.13457000000000002</c:v>
                </c:pt>
                <c:pt idx="4037">
                  <c:v>0.13462000000000002</c:v>
                </c:pt>
                <c:pt idx="4038">
                  <c:v>0.13465000000000002</c:v>
                </c:pt>
                <c:pt idx="4039">
                  <c:v>0.13473000000000002</c:v>
                </c:pt>
                <c:pt idx="4040">
                  <c:v>0.13472000000000001</c:v>
                </c:pt>
                <c:pt idx="4041">
                  <c:v>0.13475000000000001</c:v>
                </c:pt>
                <c:pt idx="4042">
                  <c:v>0.13478000000000001</c:v>
                </c:pt>
                <c:pt idx="4043">
                  <c:v>0.13483000000000001</c:v>
                </c:pt>
                <c:pt idx="4044">
                  <c:v>0.13486000000000001</c:v>
                </c:pt>
                <c:pt idx="4045">
                  <c:v>0.13489000000000001</c:v>
                </c:pt>
                <c:pt idx="4046">
                  <c:v>0.13494</c:v>
                </c:pt>
                <c:pt idx="4047">
                  <c:v>0.13497000000000001</c:v>
                </c:pt>
                <c:pt idx="4048">
                  <c:v>0.13500000000000001</c:v>
                </c:pt>
                <c:pt idx="4049">
                  <c:v>0.13505</c:v>
                </c:pt>
                <c:pt idx="4050">
                  <c:v>0.13509000000000002</c:v>
                </c:pt>
                <c:pt idx="4051">
                  <c:v>0.13512000000000002</c:v>
                </c:pt>
                <c:pt idx="4052">
                  <c:v>0.13515000000000002</c:v>
                </c:pt>
                <c:pt idx="4053">
                  <c:v>0.13519</c:v>
                </c:pt>
                <c:pt idx="4054">
                  <c:v>0.13524</c:v>
                </c:pt>
                <c:pt idx="4055">
                  <c:v>0.13527</c:v>
                </c:pt>
                <c:pt idx="4056">
                  <c:v>0.13529000000000002</c:v>
                </c:pt>
                <c:pt idx="4057">
                  <c:v>0.13532000000000002</c:v>
                </c:pt>
                <c:pt idx="4058">
                  <c:v>0.13536000000000001</c:v>
                </c:pt>
                <c:pt idx="4059">
                  <c:v>0.13539000000000001</c:v>
                </c:pt>
                <c:pt idx="4060">
                  <c:v>0.13541</c:v>
                </c:pt>
                <c:pt idx="4061">
                  <c:v>0.13547000000000001</c:v>
                </c:pt>
                <c:pt idx="4062">
                  <c:v>0.13551000000000002</c:v>
                </c:pt>
                <c:pt idx="4063">
                  <c:v>0.13551000000000002</c:v>
                </c:pt>
                <c:pt idx="4064">
                  <c:v>0.13554000000000002</c:v>
                </c:pt>
                <c:pt idx="4065">
                  <c:v>0.13558000000000001</c:v>
                </c:pt>
                <c:pt idx="4066">
                  <c:v>0.13562000000000002</c:v>
                </c:pt>
                <c:pt idx="4067">
                  <c:v>0.13566</c:v>
                </c:pt>
                <c:pt idx="4068">
                  <c:v>0.13570000000000002</c:v>
                </c:pt>
                <c:pt idx="4069">
                  <c:v>0.13572000000000001</c:v>
                </c:pt>
                <c:pt idx="4070">
                  <c:v>0.13574</c:v>
                </c:pt>
                <c:pt idx="4071">
                  <c:v>0.13578000000000001</c:v>
                </c:pt>
                <c:pt idx="4072">
                  <c:v>0.13584000000000002</c:v>
                </c:pt>
                <c:pt idx="4073">
                  <c:v>0.13585</c:v>
                </c:pt>
                <c:pt idx="4074">
                  <c:v>0.13588</c:v>
                </c:pt>
                <c:pt idx="4075">
                  <c:v>0.13594000000000001</c:v>
                </c:pt>
                <c:pt idx="4076">
                  <c:v>0.13597000000000001</c:v>
                </c:pt>
                <c:pt idx="4077">
                  <c:v>0.13600000000000001</c:v>
                </c:pt>
                <c:pt idx="4078">
                  <c:v>0.13602</c:v>
                </c:pt>
                <c:pt idx="4079">
                  <c:v>0.13606000000000001</c:v>
                </c:pt>
                <c:pt idx="4080">
                  <c:v>0.13608000000000001</c:v>
                </c:pt>
                <c:pt idx="4081">
                  <c:v>0.1361</c:v>
                </c:pt>
                <c:pt idx="4082">
                  <c:v>0.13616</c:v>
                </c:pt>
                <c:pt idx="4083">
                  <c:v>0.13620000000000002</c:v>
                </c:pt>
                <c:pt idx="4084">
                  <c:v>0.13624</c:v>
                </c:pt>
                <c:pt idx="4085">
                  <c:v>0.13626000000000002</c:v>
                </c:pt>
                <c:pt idx="4086">
                  <c:v>0.13629000000000002</c:v>
                </c:pt>
                <c:pt idx="4087">
                  <c:v>0.13633000000000001</c:v>
                </c:pt>
                <c:pt idx="4088">
                  <c:v>0.13637000000000002</c:v>
                </c:pt>
                <c:pt idx="4089">
                  <c:v>0.13640000000000002</c:v>
                </c:pt>
                <c:pt idx="4090">
                  <c:v>0.13644000000000001</c:v>
                </c:pt>
                <c:pt idx="4091">
                  <c:v>0.13647000000000001</c:v>
                </c:pt>
                <c:pt idx="4092">
                  <c:v>0.13650000000000001</c:v>
                </c:pt>
                <c:pt idx="4093">
                  <c:v>0.13651000000000002</c:v>
                </c:pt>
                <c:pt idx="4094">
                  <c:v>0.13653000000000001</c:v>
                </c:pt>
                <c:pt idx="4095">
                  <c:v>0.13656000000000001</c:v>
                </c:pt>
                <c:pt idx="4096">
                  <c:v>0.13662000000000002</c:v>
                </c:pt>
                <c:pt idx="4097">
                  <c:v>0.13667000000000001</c:v>
                </c:pt>
                <c:pt idx="4098">
                  <c:v>0.13670000000000002</c:v>
                </c:pt>
                <c:pt idx="4099">
                  <c:v>0.13676000000000002</c:v>
                </c:pt>
                <c:pt idx="4100">
                  <c:v>0.13678000000000001</c:v>
                </c:pt>
                <c:pt idx="4101">
                  <c:v>0.13681000000000001</c:v>
                </c:pt>
                <c:pt idx="4102">
                  <c:v>0.13683000000000001</c:v>
                </c:pt>
                <c:pt idx="4103">
                  <c:v>0.13687000000000002</c:v>
                </c:pt>
                <c:pt idx="4104">
                  <c:v>0.13690000000000002</c:v>
                </c:pt>
                <c:pt idx="4105">
                  <c:v>0.13693000000000002</c:v>
                </c:pt>
                <c:pt idx="4106">
                  <c:v>0.13695000000000002</c:v>
                </c:pt>
                <c:pt idx="4107">
                  <c:v>0.13697000000000001</c:v>
                </c:pt>
                <c:pt idx="4108">
                  <c:v>0.13700000000000001</c:v>
                </c:pt>
                <c:pt idx="4109">
                  <c:v>0.13705000000000001</c:v>
                </c:pt>
                <c:pt idx="4110">
                  <c:v>0.13709000000000002</c:v>
                </c:pt>
                <c:pt idx="4111">
                  <c:v>0.13711000000000001</c:v>
                </c:pt>
                <c:pt idx="4112">
                  <c:v>0.13715000000000002</c:v>
                </c:pt>
                <c:pt idx="4113">
                  <c:v>0.13717000000000001</c:v>
                </c:pt>
                <c:pt idx="4114">
                  <c:v>0.13721</c:v>
                </c:pt>
                <c:pt idx="4115">
                  <c:v>0.13725000000000001</c:v>
                </c:pt>
                <c:pt idx="4116">
                  <c:v>0.13728000000000001</c:v>
                </c:pt>
                <c:pt idx="4117">
                  <c:v>0.13731000000000002</c:v>
                </c:pt>
                <c:pt idx="4118">
                  <c:v>0.13733000000000001</c:v>
                </c:pt>
                <c:pt idx="4119">
                  <c:v>0.13737000000000002</c:v>
                </c:pt>
                <c:pt idx="4120">
                  <c:v>0.13740000000000002</c:v>
                </c:pt>
                <c:pt idx="4121">
                  <c:v>0.13744000000000001</c:v>
                </c:pt>
                <c:pt idx="4122">
                  <c:v>0.13747000000000001</c:v>
                </c:pt>
                <c:pt idx="4123">
                  <c:v>0.13751000000000002</c:v>
                </c:pt>
                <c:pt idx="4124">
                  <c:v>0.13754000000000002</c:v>
                </c:pt>
                <c:pt idx="4125">
                  <c:v>0.13757000000000003</c:v>
                </c:pt>
                <c:pt idx="4126">
                  <c:v>0.13763</c:v>
                </c:pt>
                <c:pt idx="4127">
                  <c:v>0.13765000000000002</c:v>
                </c:pt>
                <c:pt idx="4128">
                  <c:v>0.13770000000000002</c:v>
                </c:pt>
                <c:pt idx="4129">
                  <c:v>0.13773000000000002</c:v>
                </c:pt>
                <c:pt idx="4130">
                  <c:v>0.13777</c:v>
                </c:pt>
                <c:pt idx="4131">
                  <c:v>0.13779000000000002</c:v>
                </c:pt>
                <c:pt idx="4132">
                  <c:v>0.13782000000000003</c:v>
                </c:pt>
                <c:pt idx="4133">
                  <c:v>0.13785</c:v>
                </c:pt>
                <c:pt idx="4134">
                  <c:v>0.13788</c:v>
                </c:pt>
                <c:pt idx="4135">
                  <c:v>0.13792000000000001</c:v>
                </c:pt>
                <c:pt idx="4136">
                  <c:v>0.13794000000000001</c:v>
                </c:pt>
                <c:pt idx="4137">
                  <c:v>0.13798000000000002</c:v>
                </c:pt>
                <c:pt idx="4138">
                  <c:v>0.13798000000000002</c:v>
                </c:pt>
                <c:pt idx="4139">
                  <c:v>0.13802</c:v>
                </c:pt>
                <c:pt idx="4140">
                  <c:v>0.13806000000000002</c:v>
                </c:pt>
                <c:pt idx="4141">
                  <c:v>0.1381</c:v>
                </c:pt>
                <c:pt idx="4142">
                  <c:v>0.13814000000000001</c:v>
                </c:pt>
                <c:pt idx="4143">
                  <c:v>0.13816000000000001</c:v>
                </c:pt>
                <c:pt idx="4144">
                  <c:v>0.13822000000000001</c:v>
                </c:pt>
                <c:pt idx="4145">
                  <c:v>0.13823000000000002</c:v>
                </c:pt>
                <c:pt idx="4146">
                  <c:v>0.13828000000000001</c:v>
                </c:pt>
                <c:pt idx="4147">
                  <c:v>0.13832</c:v>
                </c:pt>
                <c:pt idx="4148">
                  <c:v>0.13836000000000001</c:v>
                </c:pt>
                <c:pt idx="4149">
                  <c:v>0.13840000000000002</c:v>
                </c:pt>
                <c:pt idx="4150">
                  <c:v>0.13843000000000003</c:v>
                </c:pt>
                <c:pt idx="4151">
                  <c:v>0.13847000000000001</c:v>
                </c:pt>
                <c:pt idx="4152">
                  <c:v>0.13849</c:v>
                </c:pt>
                <c:pt idx="4153">
                  <c:v>0.13852</c:v>
                </c:pt>
                <c:pt idx="4154">
                  <c:v>0.13855000000000001</c:v>
                </c:pt>
                <c:pt idx="4155">
                  <c:v>0.13858000000000001</c:v>
                </c:pt>
                <c:pt idx="4156">
                  <c:v>0.13865000000000002</c:v>
                </c:pt>
                <c:pt idx="4157">
                  <c:v>0.13867000000000002</c:v>
                </c:pt>
                <c:pt idx="4158">
                  <c:v>0.13870000000000002</c:v>
                </c:pt>
                <c:pt idx="4159">
                  <c:v>0.13872000000000001</c:v>
                </c:pt>
                <c:pt idx="4160">
                  <c:v>0.13877</c:v>
                </c:pt>
                <c:pt idx="4161">
                  <c:v>0.13880000000000001</c:v>
                </c:pt>
                <c:pt idx="4162">
                  <c:v>0.13882</c:v>
                </c:pt>
                <c:pt idx="4163">
                  <c:v>0.13885</c:v>
                </c:pt>
                <c:pt idx="4164">
                  <c:v>0.13888</c:v>
                </c:pt>
                <c:pt idx="4165">
                  <c:v>0.13893000000000003</c:v>
                </c:pt>
                <c:pt idx="4166">
                  <c:v>0.13896</c:v>
                </c:pt>
                <c:pt idx="4167">
                  <c:v>0.13899</c:v>
                </c:pt>
                <c:pt idx="4168">
                  <c:v>0.13902</c:v>
                </c:pt>
                <c:pt idx="4169">
                  <c:v>0.13906000000000002</c:v>
                </c:pt>
                <c:pt idx="4170">
                  <c:v>0.13906000000000002</c:v>
                </c:pt>
                <c:pt idx="4171">
                  <c:v>0.1391</c:v>
                </c:pt>
                <c:pt idx="4172">
                  <c:v>0.13916000000000001</c:v>
                </c:pt>
                <c:pt idx="4173">
                  <c:v>0.13915000000000002</c:v>
                </c:pt>
                <c:pt idx="4174">
                  <c:v>0.13920000000000002</c:v>
                </c:pt>
                <c:pt idx="4175">
                  <c:v>0.13923000000000002</c:v>
                </c:pt>
                <c:pt idx="4176">
                  <c:v>0.13927</c:v>
                </c:pt>
                <c:pt idx="4177">
                  <c:v>0.13927</c:v>
                </c:pt>
                <c:pt idx="4178">
                  <c:v>0.13934000000000002</c:v>
                </c:pt>
                <c:pt idx="4179">
                  <c:v>0.13937000000000002</c:v>
                </c:pt>
                <c:pt idx="4180">
                  <c:v>0.13939000000000001</c:v>
                </c:pt>
                <c:pt idx="4181">
                  <c:v>0.13944000000000001</c:v>
                </c:pt>
                <c:pt idx="4182">
                  <c:v>0.13949</c:v>
                </c:pt>
                <c:pt idx="4183">
                  <c:v>0.13955000000000001</c:v>
                </c:pt>
                <c:pt idx="4184">
                  <c:v>0.13958000000000001</c:v>
                </c:pt>
                <c:pt idx="4185">
                  <c:v>0.13961000000000001</c:v>
                </c:pt>
                <c:pt idx="4186">
                  <c:v>0.13964000000000001</c:v>
                </c:pt>
                <c:pt idx="4187">
                  <c:v>0.13968</c:v>
                </c:pt>
                <c:pt idx="4188">
                  <c:v>0.13970000000000002</c:v>
                </c:pt>
                <c:pt idx="4189">
                  <c:v>0.13975000000000001</c:v>
                </c:pt>
                <c:pt idx="4190">
                  <c:v>0.13977000000000001</c:v>
                </c:pt>
                <c:pt idx="4191">
                  <c:v>0.13979000000000003</c:v>
                </c:pt>
                <c:pt idx="4192">
                  <c:v>0.13981000000000002</c:v>
                </c:pt>
                <c:pt idx="4193">
                  <c:v>0.13986000000000001</c:v>
                </c:pt>
                <c:pt idx="4194">
                  <c:v>0.13987000000000002</c:v>
                </c:pt>
                <c:pt idx="4195">
                  <c:v>0.13992000000000002</c:v>
                </c:pt>
                <c:pt idx="4196">
                  <c:v>0.13995000000000002</c:v>
                </c:pt>
                <c:pt idx="4197">
                  <c:v>0.13999</c:v>
                </c:pt>
                <c:pt idx="4198">
                  <c:v>0.14000000000000001</c:v>
                </c:pt>
                <c:pt idx="4199">
                  <c:v>0.14006000000000002</c:v>
                </c:pt>
                <c:pt idx="4200">
                  <c:v>0.14009000000000002</c:v>
                </c:pt>
                <c:pt idx="4201">
                  <c:v>0.14009000000000002</c:v>
                </c:pt>
                <c:pt idx="4202">
                  <c:v>0.14013</c:v>
                </c:pt>
                <c:pt idx="4203">
                  <c:v>0.14016000000000001</c:v>
                </c:pt>
                <c:pt idx="4204">
                  <c:v>0.14020000000000002</c:v>
                </c:pt>
                <c:pt idx="4205">
                  <c:v>0.14023000000000002</c:v>
                </c:pt>
                <c:pt idx="4206">
                  <c:v>0.14027000000000001</c:v>
                </c:pt>
                <c:pt idx="4207">
                  <c:v>0.14030000000000001</c:v>
                </c:pt>
                <c:pt idx="4208">
                  <c:v>0.14033000000000001</c:v>
                </c:pt>
                <c:pt idx="4209">
                  <c:v>0.14035</c:v>
                </c:pt>
                <c:pt idx="4210">
                  <c:v>0.14039000000000001</c:v>
                </c:pt>
                <c:pt idx="4211">
                  <c:v>0.14042000000000002</c:v>
                </c:pt>
                <c:pt idx="4212">
                  <c:v>0.14049</c:v>
                </c:pt>
                <c:pt idx="4213">
                  <c:v>0.14052000000000001</c:v>
                </c:pt>
                <c:pt idx="4214">
                  <c:v>0.14056000000000002</c:v>
                </c:pt>
                <c:pt idx="4215">
                  <c:v>0.1406</c:v>
                </c:pt>
                <c:pt idx="4216">
                  <c:v>0.14061000000000001</c:v>
                </c:pt>
                <c:pt idx="4217">
                  <c:v>0.14065000000000003</c:v>
                </c:pt>
                <c:pt idx="4218">
                  <c:v>0.14070000000000002</c:v>
                </c:pt>
                <c:pt idx="4219">
                  <c:v>0.14073000000000002</c:v>
                </c:pt>
                <c:pt idx="4220">
                  <c:v>0.14076000000000002</c:v>
                </c:pt>
                <c:pt idx="4221">
                  <c:v>0.14079</c:v>
                </c:pt>
                <c:pt idx="4222">
                  <c:v>0.14082</c:v>
                </c:pt>
                <c:pt idx="4223">
                  <c:v>0.14086000000000001</c:v>
                </c:pt>
                <c:pt idx="4224">
                  <c:v>0.14088000000000001</c:v>
                </c:pt>
                <c:pt idx="4225">
                  <c:v>0.14092000000000002</c:v>
                </c:pt>
                <c:pt idx="4226">
                  <c:v>0.14096</c:v>
                </c:pt>
                <c:pt idx="4227">
                  <c:v>0.14099</c:v>
                </c:pt>
                <c:pt idx="4228">
                  <c:v>0.14102000000000001</c:v>
                </c:pt>
                <c:pt idx="4229">
                  <c:v>0.14105000000000001</c:v>
                </c:pt>
                <c:pt idx="4230">
                  <c:v>0.14108000000000001</c:v>
                </c:pt>
                <c:pt idx="4231">
                  <c:v>0.14111000000000001</c:v>
                </c:pt>
                <c:pt idx="4232">
                  <c:v>0.14114000000000002</c:v>
                </c:pt>
                <c:pt idx="4233">
                  <c:v>0.14117000000000002</c:v>
                </c:pt>
                <c:pt idx="4234">
                  <c:v>0.14121</c:v>
                </c:pt>
                <c:pt idx="4235">
                  <c:v>0.14125000000000001</c:v>
                </c:pt>
                <c:pt idx="4236">
                  <c:v>0.14129</c:v>
                </c:pt>
                <c:pt idx="4237">
                  <c:v>0.14132</c:v>
                </c:pt>
                <c:pt idx="4238">
                  <c:v>0.14137000000000002</c:v>
                </c:pt>
                <c:pt idx="4239">
                  <c:v>0.14139000000000002</c:v>
                </c:pt>
                <c:pt idx="4240">
                  <c:v>0.14142000000000002</c:v>
                </c:pt>
                <c:pt idx="4241">
                  <c:v>0.14147000000000001</c:v>
                </c:pt>
                <c:pt idx="4242">
                  <c:v>0.14148000000000002</c:v>
                </c:pt>
                <c:pt idx="4243">
                  <c:v>0.14151000000000002</c:v>
                </c:pt>
                <c:pt idx="4244">
                  <c:v>0.14154</c:v>
                </c:pt>
                <c:pt idx="4245">
                  <c:v>0.1416</c:v>
                </c:pt>
                <c:pt idx="4246">
                  <c:v>0.1416</c:v>
                </c:pt>
                <c:pt idx="4247">
                  <c:v>0.14165000000000003</c:v>
                </c:pt>
                <c:pt idx="4248">
                  <c:v>0.14169000000000001</c:v>
                </c:pt>
                <c:pt idx="4249">
                  <c:v>0.14173000000000002</c:v>
                </c:pt>
                <c:pt idx="4250">
                  <c:v>0.14175000000000001</c:v>
                </c:pt>
                <c:pt idx="4251">
                  <c:v>0.14179</c:v>
                </c:pt>
                <c:pt idx="4252">
                  <c:v>0.14183000000000001</c:v>
                </c:pt>
                <c:pt idx="4253">
                  <c:v>0.14186000000000001</c:v>
                </c:pt>
                <c:pt idx="4254">
                  <c:v>0.14189000000000002</c:v>
                </c:pt>
                <c:pt idx="4255">
                  <c:v>0.14191000000000001</c:v>
                </c:pt>
                <c:pt idx="4256">
                  <c:v>0.14194000000000001</c:v>
                </c:pt>
                <c:pt idx="4257">
                  <c:v>0.14196</c:v>
                </c:pt>
                <c:pt idx="4258">
                  <c:v>0.14201000000000003</c:v>
                </c:pt>
                <c:pt idx="4259">
                  <c:v>0.14203000000000002</c:v>
                </c:pt>
                <c:pt idx="4260">
                  <c:v>0.14207</c:v>
                </c:pt>
                <c:pt idx="4261">
                  <c:v>0.14209000000000002</c:v>
                </c:pt>
                <c:pt idx="4262">
                  <c:v>0.14214000000000002</c:v>
                </c:pt>
                <c:pt idx="4263">
                  <c:v>0.14216000000000001</c:v>
                </c:pt>
                <c:pt idx="4264">
                  <c:v>0.14219000000000001</c:v>
                </c:pt>
                <c:pt idx="4265">
                  <c:v>0.14223000000000002</c:v>
                </c:pt>
                <c:pt idx="4266">
                  <c:v>0.14228000000000002</c:v>
                </c:pt>
                <c:pt idx="4267">
                  <c:v>0.14231000000000002</c:v>
                </c:pt>
                <c:pt idx="4268">
                  <c:v>0.14237000000000002</c:v>
                </c:pt>
                <c:pt idx="4269">
                  <c:v>0.14239000000000002</c:v>
                </c:pt>
                <c:pt idx="4270">
                  <c:v>0.14243</c:v>
                </c:pt>
                <c:pt idx="4271">
                  <c:v>0.14245000000000002</c:v>
                </c:pt>
                <c:pt idx="4272">
                  <c:v>0.14250000000000002</c:v>
                </c:pt>
                <c:pt idx="4273">
                  <c:v>0.14251000000000003</c:v>
                </c:pt>
                <c:pt idx="4274">
                  <c:v>0.14253000000000002</c:v>
                </c:pt>
                <c:pt idx="4275">
                  <c:v>0.14257</c:v>
                </c:pt>
                <c:pt idx="4276">
                  <c:v>0.14259000000000002</c:v>
                </c:pt>
                <c:pt idx="4277">
                  <c:v>0.14264000000000002</c:v>
                </c:pt>
                <c:pt idx="4278">
                  <c:v>0.14267000000000002</c:v>
                </c:pt>
                <c:pt idx="4279">
                  <c:v>0.14269000000000001</c:v>
                </c:pt>
                <c:pt idx="4280">
                  <c:v>0.14273000000000002</c:v>
                </c:pt>
                <c:pt idx="4281">
                  <c:v>0.14277000000000001</c:v>
                </c:pt>
                <c:pt idx="4282">
                  <c:v>0.14280000000000001</c:v>
                </c:pt>
                <c:pt idx="4283">
                  <c:v>0.14282</c:v>
                </c:pt>
                <c:pt idx="4284">
                  <c:v>0.14289000000000002</c:v>
                </c:pt>
                <c:pt idx="4285">
                  <c:v>0.14291000000000001</c:v>
                </c:pt>
                <c:pt idx="4286">
                  <c:v>0.14296</c:v>
                </c:pt>
                <c:pt idx="4287">
                  <c:v>0.14298000000000002</c:v>
                </c:pt>
                <c:pt idx="4288">
                  <c:v>0.14301000000000003</c:v>
                </c:pt>
                <c:pt idx="4289">
                  <c:v>0.14302000000000001</c:v>
                </c:pt>
                <c:pt idx="4290">
                  <c:v>0.14308000000000001</c:v>
                </c:pt>
                <c:pt idx="4291">
                  <c:v>0.14311000000000001</c:v>
                </c:pt>
                <c:pt idx="4292">
                  <c:v>0.14314000000000002</c:v>
                </c:pt>
                <c:pt idx="4293">
                  <c:v>0.14318</c:v>
                </c:pt>
                <c:pt idx="4294">
                  <c:v>0.14321</c:v>
                </c:pt>
                <c:pt idx="4295">
                  <c:v>0.14324000000000001</c:v>
                </c:pt>
                <c:pt idx="4296">
                  <c:v>0.14327000000000001</c:v>
                </c:pt>
                <c:pt idx="4297">
                  <c:v>0.14329</c:v>
                </c:pt>
                <c:pt idx="4298">
                  <c:v>0.14334000000000002</c:v>
                </c:pt>
                <c:pt idx="4299">
                  <c:v>0.14336000000000002</c:v>
                </c:pt>
                <c:pt idx="4300">
                  <c:v>0.1434</c:v>
                </c:pt>
                <c:pt idx="4301">
                  <c:v>0.14345000000000002</c:v>
                </c:pt>
                <c:pt idx="4302">
                  <c:v>0.14347000000000001</c:v>
                </c:pt>
                <c:pt idx="4303">
                  <c:v>0.14349000000000001</c:v>
                </c:pt>
                <c:pt idx="4304">
                  <c:v>0.14354</c:v>
                </c:pt>
                <c:pt idx="4305">
                  <c:v>0.14356000000000002</c:v>
                </c:pt>
                <c:pt idx="4306">
                  <c:v>0.14360000000000001</c:v>
                </c:pt>
                <c:pt idx="4307">
                  <c:v>0.14366000000000001</c:v>
                </c:pt>
                <c:pt idx="4308">
                  <c:v>0.14367000000000002</c:v>
                </c:pt>
                <c:pt idx="4309">
                  <c:v>0.14371</c:v>
                </c:pt>
                <c:pt idx="4310">
                  <c:v>0.14376</c:v>
                </c:pt>
                <c:pt idx="4311">
                  <c:v>0.14379</c:v>
                </c:pt>
                <c:pt idx="4312">
                  <c:v>0.14383000000000001</c:v>
                </c:pt>
                <c:pt idx="4313">
                  <c:v>0.14386000000000002</c:v>
                </c:pt>
                <c:pt idx="4314">
                  <c:v>0.14391000000000001</c:v>
                </c:pt>
                <c:pt idx="4315">
                  <c:v>0.14392000000000002</c:v>
                </c:pt>
                <c:pt idx="4316">
                  <c:v>0.14393</c:v>
                </c:pt>
                <c:pt idx="4317">
                  <c:v>0.14398000000000002</c:v>
                </c:pt>
                <c:pt idx="4318">
                  <c:v>0.14400000000000002</c:v>
                </c:pt>
                <c:pt idx="4319">
                  <c:v>0.14403000000000002</c:v>
                </c:pt>
                <c:pt idx="4320">
                  <c:v>0.14406000000000002</c:v>
                </c:pt>
                <c:pt idx="4321">
                  <c:v>0.14411000000000002</c:v>
                </c:pt>
                <c:pt idx="4322">
                  <c:v>0.14416000000000001</c:v>
                </c:pt>
                <c:pt idx="4323">
                  <c:v>0.14417000000000002</c:v>
                </c:pt>
                <c:pt idx="4324">
                  <c:v>0.14422000000000001</c:v>
                </c:pt>
                <c:pt idx="4325">
                  <c:v>0.14427000000000001</c:v>
                </c:pt>
                <c:pt idx="4326">
                  <c:v>0.14430000000000001</c:v>
                </c:pt>
                <c:pt idx="4327">
                  <c:v>0.14431000000000002</c:v>
                </c:pt>
                <c:pt idx="4328">
                  <c:v>0.14437000000000003</c:v>
                </c:pt>
                <c:pt idx="4329">
                  <c:v>0.14441000000000001</c:v>
                </c:pt>
                <c:pt idx="4330">
                  <c:v>0.14443</c:v>
                </c:pt>
                <c:pt idx="4331">
                  <c:v>0.14445000000000002</c:v>
                </c:pt>
                <c:pt idx="4332">
                  <c:v>0.14449000000000001</c:v>
                </c:pt>
                <c:pt idx="4333">
                  <c:v>0.14452000000000001</c:v>
                </c:pt>
                <c:pt idx="4334">
                  <c:v>0.14456000000000002</c:v>
                </c:pt>
                <c:pt idx="4335">
                  <c:v>0.14459000000000002</c:v>
                </c:pt>
                <c:pt idx="4336">
                  <c:v>0.14461000000000002</c:v>
                </c:pt>
                <c:pt idx="4337">
                  <c:v>0.14467000000000002</c:v>
                </c:pt>
                <c:pt idx="4338">
                  <c:v>0.14470000000000002</c:v>
                </c:pt>
                <c:pt idx="4339">
                  <c:v>0.14471000000000001</c:v>
                </c:pt>
                <c:pt idx="4340">
                  <c:v>0.14473000000000003</c:v>
                </c:pt>
                <c:pt idx="4341">
                  <c:v>0.14477000000000001</c:v>
                </c:pt>
                <c:pt idx="4342">
                  <c:v>0.14481000000000002</c:v>
                </c:pt>
                <c:pt idx="4343">
                  <c:v>0.14485000000000001</c:v>
                </c:pt>
                <c:pt idx="4344">
                  <c:v>0.14487</c:v>
                </c:pt>
                <c:pt idx="4345">
                  <c:v>0.14494000000000001</c:v>
                </c:pt>
                <c:pt idx="4346">
                  <c:v>0.14495000000000002</c:v>
                </c:pt>
                <c:pt idx="4347">
                  <c:v>0.14500000000000002</c:v>
                </c:pt>
                <c:pt idx="4348">
                  <c:v>0.14503000000000002</c:v>
                </c:pt>
                <c:pt idx="4349">
                  <c:v>0.14505000000000001</c:v>
                </c:pt>
                <c:pt idx="4350">
                  <c:v>0.14510000000000001</c:v>
                </c:pt>
                <c:pt idx="4351">
                  <c:v>0.14511000000000002</c:v>
                </c:pt>
                <c:pt idx="4352">
                  <c:v>0.14514000000000002</c:v>
                </c:pt>
                <c:pt idx="4353">
                  <c:v>0.14517000000000002</c:v>
                </c:pt>
                <c:pt idx="4354">
                  <c:v>0.14521000000000001</c:v>
                </c:pt>
                <c:pt idx="4355">
                  <c:v>0.14523000000000003</c:v>
                </c:pt>
                <c:pt idx="4356">
                  <c:v>0.14526</c:v>
                </c:pt>
                <c:pt idx="4357">
                  <c:v>0.14531000000000002</c:v>
                </c:pt>
                <c:pt idx="4358">
                  <c:v>0.14535000000000001</c:v>
                </c:pt>
                <c:pt idx="4359">
                  <c:v>0.1454</c:v>
                </c:pt>
                <c:pt idx="4360">
                  <c:v>0.14543</c:v>
                </c:pt>
                <c:pt idx="4361">
                  <c:v>0.14545000000000002</c:v>
                </c:pt>
                <c:pt idx="4362">
                  <c:v>0.14551</c:v>
                </c:pt>
                <c:pt idx="4363">
                  <c:v>0.14555000000000001</c:v>
                </c:pt>
                <c:pt idx="4364">
                  <c:v>0.14557</c:v>
                </c:pt>
                <c:pt idx="4365">
                  <c:v>0.14559000000000002</c:v>
                </c:pt>
                <c:pt idx="4366">
                  <c:v>0.14562</c:v>
                </c:pt>
                <c:pt idx="4367">
                  <c:v>0.14565</c:v>
                </c:pt>
                <c:pt idx="4368">
                  <c:v>0.14566000000000001</c:v>
                </c:pt>
                <c:pt idx="4369">
                  <c:v>0.14572000000000002</c:v>
                </c:pt>
                <c:pt idx="4370">
                  <c:v>0.14572000000000002</c:v>
                </c:pt>
                <c:pt idx="4371">
                  <c:v>0.14578000000000002</c:v>
                </c:pt>
                <c:pt idx="4372">
                  <c:v>0.14579</c:v>
                </c:pt>
                <c:pt idx="4373">
                  <c:v>0.14584000000000003</c:v>
                </c:pt>
                <c:pt idx="4374">
                  <c:v>0.14585000000000001</c:v>
                </c:pt>
                <c:pt idx="4375">
                  <c:v>0.1459</c:v>
                </c:pt>
                <c:pt idx="4376">
                  <c:v>0.14593</c:v>
                </c:pt>
                <c:pt idx="4377">
                  <c:v>0.14598</c:v>
                </c:pt>
                <c:pt idx="4378">
                  <c:v>0.14601</c:v>
                </c:pt>
                <c:pt idx="4379">
                  <c:v>0.14603000000000002</c:v>
                </c:pt>
                <c:pt idx="4380">
                  <c:v>0.14607000000000001</c:v>
                </c:pt>
                <c:pt idx="4381">
                  <c:v>0.14611000000000002</c:v>
                </c:pt>
                <c:pt idx="4382">
                  <c:v>0.14617000000000002</c:v>
                </c:pt>
                <c:pt idx="4383">
                  <c:v>0.14620000000000002</c:v>
                </c:pt>
                <c:pt idx="4384">
                  <c:v>0.14625000000000002</c:v>
                </c:pt>
                <c:pt idx="4385">
                  <c:v>0.14629</c:v>
                </c:pt>
                <c:pt idx="4386">
                  <c:v>0.14630000000000001</c:v>
                </c:pt>
                <c:pt idx="4387">
                  <c:v>0.14632000000000001</c:v>
                </c:pt>
                <c:pt idx="4388">
                  <c:v>0.14635000000000001</c:v>
                </c:pt>
                <c:pt idx="4389">
                  <c:v>0.14639000000000002</c:v>
                </c:pt>
                <c:pt idx="4390">
                  <c:v>0.14642000000000002</c:v>
                </c:pt>
                <c:pt idx="4391">
                  <c:v>0.14647000000000002</c:v>
                </c:pt>
                <c:pt idx="4392">
                  <c:v>0.14651</c:v>
                </c:pt>
                <c:pt idx="4393">
                  <c:v>0.14654</c:v>
                </c:pt>
                <c:pt idx="4394">
                  <c:v>0.14657000000000001</c:v>
                </c:pt>
                <c:pt idx="4395">
                  <c:v>0.14660000000000001</c:v>
                </c:pt>
                <c:pt idx="4396">
                  <c:v>0.14664000000000002</c:v>
                </c:pt>
                <c:pt idx="4397">
                  <c:v>0.14668</c:v>
                </c:pt>
                <c:pt idx="4398">
                  <c:v>0.14672000000000002</c:v>
                </c:pt>
                <c:pt idx="4399">
                  <c:v>0.14674000000000001</c:v>
                </c:pt>
                <c:pt idx="4400">
                  <c:v>0.14676</c:v>
                </c:pt>
                <c:pt idx="4401">
                  <c:v>0.14680000000000001</c:v>
                </c:pt>
                <c:pt idx="4402">
                  <c:v>0.14680000000000001</c:v>
                </c:pt>
                <c:pt idx="4403">
                  <c:v>0.14683000000000002</c:v>
                </c:pt>
                <c:pt idx="4404">
                  <c:v>0.14685000000000001</c:v>
                </c:pt>
                <c:pt idx="4405">
                  <c:v>0.14689000000000002</c:v>
                </c:pt>
                <c:pt idx="4406">
                  <c:v>0.14693000000000001</c:v>
                </c:pt>
                <c:pt idx="4407">
                  <c:v>0.14697000000000002</c:v>
                </c:pt>
                <c:pt idx="4408">
                  <c:v>0.14701</c:v>
                </c:pt>
                <c:pt idx="4409">
                  <c:v>0.14704</c:v>
                </c:pt>
                <c:pt idx="4410">
                  <c:v>0.14708000000000002</c:v>
                </c:pt>
                <c:pt idx="4411">
                  <c:v>0.14712</c:v>
                </c:pt>
                <c:pt idx="4412">
                  <c:v>0.14713000000000001</c:v>
                </c:pt>
                <c:pt idx="4413">
                  <c:v>0.14718000000000001</c:v>
                </c:pt>
                <c:pt idx="4414">
                  <c:v>0.14723</c:v>
                </c:pt>
                <c:pt idx="4415">
                  <c:v>0.14726</c:v>
                </c:pt>
                <c:pt idx="4416">
                  <c:v>0.14728000000000002</c:v>
                </c:pt>
                <c:pt idx="4417">
                  <c:v>0.14731000000000002</c:v>
                </c:pt>
                <c:pt idx="4418">
                  <c:v>0.14735000000000001</c:v>
                </c:pt>
                <c:pt idx="4419">
                  <c:v>0.14739000000000002</c:v>
                </c:pt>
                <c:pt idx="4420">
                  <c:v>0.14743000000000001</c:v>
                </c:pt>
                <c:pt idx="4421">
                  <c:v>0.14745000000000003</c:v>
                </c:pt>
                <c:pt idx="4422">
                  <c:v>0.14751</c:v>
                </c:pt>
                <c:pt idx="4423">
                  <c:v>0.14752000000000001</c:v>
                </c:pt>
                <c:pt idx="4424">
                  <c:v>0.14756000000000002</c:v>
                </c:pt>
                <c:pt idx="4425">
                  <c:v>0.14760000000000001</c:v>
                </c:pt>
                <c:pt idx="4426">
                  <c:v>0.14763000000000001</c:v>
                </c:pt>
                <c:pt idx="4427">
                  <c:v>0.14766000000000001</c:v>
                </c:pt>
                <c:pt idx="4428">
                  <c:v>0.14771000000000001</c:v>
                </c:pt>
                <c:pt idx="4429">
                  <c:v>0.14773</c:v>
                </c:pt>
                <c:pt idx="4430">
                  <c:v>0.14778000000000002</c:v>
                </c:pt>
                <c:pt idx="4431">
                  <c:v>0.14780000000000001</c:v>
                </c:pt>
                <c:pt idx="4432">
                  <c:v>0.14784</c:v>
                </c:pt>
                <c:pt idx="4433">
                  <c:v>0.14786000000000002</c:v>
                </c:pt>
                <c:pt idx="4434">
                  <c:v>0.14791000000000001</c:v>
                </c:pt>
                <c:pt idx="4435">
                  <c:v>0.14792000000000002</c:v>
                </c:pt>
                <c:pt idx="4436">
                  <c:v>0.14795000000000003</c:v>
                </c:pt>
                <c:pt idx="4437">
                  <c:v>0.14798</c:v>
                </c:pt>
                <c:pt idx="4438">
                  <c:v>0.14802000000000001</c:v>
                </c:pt>
                <c:pt idx="4439">
                  <c:v>0.14803000000000002</c:v>
                </c:pt>
                <c:pt idx="4440">
                  <c:v>0.14806000000000002</c:v>
                </c:pt>
                <c:pt idx="4441">
                  <c:v>0.14810000000000001</c:v>
                </c:pt>
                <c:pt idx="4442">
                  <c:v>0.14815</c:v>
                </c:pt>
                <c:pt idx="4443">
                  <c:v>0.14819000000000002</c:v>
                </c:pt>
                <c:pt idx="4444">
                  <c:v>0.14822000000000002</c:v>
                </c:pt>
                <c:pt idx="4445">
                  <c:v>0.14826</c:v>
                </c:pt>
                <c:pt idx="4446">
                  <c:v>0.14829000000000001</c:v>
                </c:pt>
                <c:pt idx="4447">
                  <c:v>0.14831000000000003</c:v>
                </c:pt>
                <c:pt idx="4448">
                  <c:v>0.14834</c:v>
                </c:pt>
                <c:pt idx="4449">
                  <c:v>0.14839000000000002</c:v>
                </c:pt>
                <c:pt idx="4450">
                  <c:v>0.14843000000000001</c:v>
                </c:pt>
                <c:pt idx="4451">
                  <c:v>0.14845</c:v>
                </c:pt>
                <c:pt idx="4452">
                  <c:v>0.14847000000000002</c:v>
                </c:pt>
                <c:pt idx="4453">
                  <c:v>0.14853000000000002</c:v>
                </c:pt>
                <c:pt idx="4454">
                  <c:v>0.14854000000000001</c:v>
                </c:pt>
                <c:pt idx="4455">
                  <c:v>0.14858000000000002</c:v>
                </c:pt>
                <c:pt idx="4456">
                  <c:v>0.14861000000000002</c:v>
                </c:pt>
                <c:pt idx="4457">
                  <c:v>0.14864000000000002</c:v>
                </c:pt>
                <c:pt idx="4458">
                  <c:v>0.14869000000000002</c:v>
                </c:pt>
                <c:pt idx="4459">
                  <c:v>0.14871000000000001</c:v>
                </c:pt>
                <c:pt idx="4460">
                  <c:v>0.14873</c:v>
                </c:pt>
                <c:pt idx="4461">
                  <c:v>0.14876</c:v>
                </c:pt>
                <c:pt idx="4462">
                  <c:v>0.14882000000000001</c:v>
                </c:pt>
                <c:pt idx="4463">
                  <c:v>0.14886000000000002</c:v>
                </c:pt>
                <c:pt idx="4464">
                  <c:v>0.14889000000000002</c:v>
                </c:pt>
                <c:pt idx="4465">
                  <c:v>0.14893000000000001</c:v>
                </c:pt>
                <c:pt idx="4466">
                  <c:v>0.14896000000000001</c:v>
                </c:pt>
                <c:pt idx="4467">
                  <c:v>0.14899000000000001</c:v>
                </c:pt>
                <c:pt idx="4468">
                  <c:v>0.14903000000000002</c:v>
                </c:pt>
                <c:pt idx="4469">
                  <c:v>0.14906000000000003</c:v>
                </c:pt>
                <c:pt idx="4470">
                  <c:v>0.14908000000000002</c:v>
                </c:pt>
                <c:pt idx="4471">
                  <c:v>0.14912</c:v>
                </c:pt>
                <c:pt idx="4472">
                  <c:v>0.14915</c:v>
                </c:pt>
                <c:pt idx="4473">
                  <c:v>0.14917000000000002</c:v>
                </c:pt>
                <c:pt idx="4474">
                  <c:v>0.14923</c:v>
                </c:pt>
                <c:pt idx="4475">
                  <c:v>0.14924000000000001</c:v>
                </c:pt>
                <c:pt idx="4476">
                  <c:v>0.14929000000000001</c:v>
                </c:pt>
                <c:pt idx="4477">
                  <c:v>0.14931000000000003</c:v>
                </c:pt>
                <c:pt idx="4478">
                  <c:v>0.14934</c:v>
                </c:pt>
                <c:pt idx="4479">
                  <c:v>0.14935000000000001</c:v>
                </c:pt>
                <c:pt idx="4480">
                  <c:v>0.14939000000000002</c:v>
                </c:pt>
                <c:pt idx="4481">
                  <c:v>0.14945</c:v>
                </c:pt>
                <c:pt idx="4482">
                  <c:v>0.14949000000000001</c:v>
                </c:pt>
                <c:pt idx="4483">
                  <c:v>0.14953000000000002</c:v>
                </c:pt>
                <c:pt idx="4484">
                  <c:v>0.14956</c:v>
                </c:pt>
                <c:pt idx="4485">
                  <c:v>0.14962</c:v>
                </c:pt>
                <c:pt idx="4486">
                  <c:v>0.14963000000000001</c:v>
                </c:pt>
                <c:pt idx="4487">
                  <c:v>0.14966000000000002</c:v>
                </c:pt>
                <c:pt idx="4488">
                  <c:v>0.14969000000000002</c:v>
                </c:pt>
                <c:pt idx="4489">
                  <c:v>0.14973</c:v>
                </c:pt>
                <c:pt idx="4490">
                  <c:v>0.14976</c:v>
                </c:pt>
                <c:pt idx="4491">
                  <c:v>0.14979000000000001</c:v>
                </c:pt>
                <c:pt idx="4492">
                  <c:v>0.14982000000000001</c:v>
                </c:pt>
                <c:pt idx="4493">
                  <c:v>0.14985000000000001</c:v>
                </c:pt>
                <c:pt idx="4494">
                  <c:v>0.14990000000000001</c:v>
                </c:pt>
                <c:pt idx="4495">
                  <c:v>0.14992000000000003</c:v>
                </c:pt>
                <c:pt idx="4496">
                  <c:v>0.14995</c:v>
                </c:pt>
                <c:pt idx="4497">
                  <c:v>0.14999000000000001</c:v>
                </c:pt>
                <c:pt idx="4498">
                  <c:v>0.15003000000000002</c:v>
                </c:pt>
                <c:pt idx="4499">
                  <c:v>0.15006</c:v>
                </c:pt>
                <c:pt idx="4500">
                  <c:v>0.15010000000000001</c:v>
                </c:pt>
                <c:pt idx="4501">
                  <c:v>0.15011000000000002</c:v>
                </c:pt>
                <c:pt idx="4502">
                  <c:v>0.15015000000000001</c:v>
                </c:pt>
                <c:pt idx="4503">
                  <c:v>0.15017000000000003</c:v>
                </c:pt>
                <c:pt idx="4504">
                  <c:v>0.15019000000000002</c:v>
                </c:pt>
                <c:pt idx="4505">
                  <c:v>0.15024000000000001</c:v>
                </c:pt>
                <c:pt idx="4506">
                  <c:v>0.15027000000000001</c:v>
                </c:pt>
                <c:pt idx="4507">
                  <c:v>0.15031</c:v>
                </c:pt>
                <c:pt idx="4508">
                  <c:v>0.15034</c:v>
                </c:pt>
                <c:pt idx="4509">
                  <c:v>0.15039000000000002</c:v>
                </c:pt>
                <c:pt idx="4510">
                  <c:v>0.15043000000000001</c:v>
                </c:pt>
                <c:pt idx="4511">
                  <c:v>0.15045</c:v>
                </c:pt>
                <c:pt idx="4512">
                  <c:v>0.15051</c:v>
                </c:pt>
                <c:pt idx="4513">
                  <c:v>0.15053000000000002</c:v>
                </c:pt>
                <c:pt idx="4514">
                  <c:v>0.15056</c:v>
                </c:pt>
                <c:pt idx="4515">
                  <c:v>0.15059</c:v>
                </c:pt>
                <c:pt idx="4516">
                  <c:v>0.15061000000000002</c:v>
                </c:pt>
                <c:pt idx="4517">
                  <c:v>0.15063000000000001</c:v>
                </c:pt>
                <c:pt idx="4518">
                  <c:v>0.15069000000000002</c:v>
                </c:pt>
                <c:pt idx="4519">
                  <c:v>0.1507</c:v>
                </c:pt>
                <c:pt idx="4520">
                  <c:v>0.15075000000000002</c:v>
                </c:pt>
                <c:pt idx="4521">
                  <c:v>0.15078000000000003</c:v>
                </c:pt>
                <c:pt idx="4522">
                  <c:v>0.15083000000000002</c:v>
                </c:pt>
                <c:pt idx="4523">
                  <c:v>0.15082000000000001</c:v>
                </c:pt>
                <c:pt idx="4524">
                  <c:v>0.15089000000000002</c:v>
                </c:pt>
                <c:pt idx="4525">
                  <c:v>0.15091000000000002</c:v>
                </c:pt>
                <c:pt idx="4526">
                  <c:v>0.15094000000000002</c:v>
                </c:pt>
                <c:pt idx="4527">
                  <c:v>0.15098</c:v>
                </c:pt>
                <c:pt idx="4528">
                  <c:v>0.15100000000000002</c:v>
                </c:pt>
                <c:pt idx="4529">
                  <c:v>0.15103000000000003</c:v>
                </c:pt>
                <c:pt idx="4530">
                  <c:v>0.15109</c:v>
                </c:pt>
                <c:pt idx="4531">
                  <c:v>0.15111000000000002</c:v>
                </c:pt>
                <c:pt idx="4532">
                  <c:v>0.15115000000000001</c:v>
                </c:pt>
                <c:pt idx="4533">
                  <c:v>0.15118000000000001</c:v>
                </c:pt>
                <c:pt idx="4534">
                  <c:v>0.15123</c:v>
                </c:pt>
                <c:pt idx="4535">
                  <c:v>0.15124000000000001</c:v>
                </c:pt>
                <c:pt idx="4536">
                  <c:v>0.15129000000000001</c:v>
                </c:pt>
                <c:pt idx="4537">
                  <c:v>0.15131</c:v>
                </c:pt>
                <c:pt idx="4538">
                  <c:v>0.15133000000000002</c:v>
                </c:pt>
                <c:pt idx="4539">
                  <c:v>0.15136000000000002</c:v>
                </c:pt>
                <c:pt idx="4540">
                  <c:v>0.15140000000000001</c:v>
                </c:pt>
                <c:pt idx="4541">
                  <c:v>0.15143000000000001</c:v>
                </c:pt>
                <c:pt idx="4542">
                  <c:v>0.15146000000000001</c:v>
                </c:pt>
                <c:pt idx="4543">
                  <c:v>0.15151000000000001</c:v>
                </c:pt>
                <c:pt idx="4544">
                  <c:v>0.15153000000000003</c:v>
                </c:pt>
                <c:pt idx="4545">
                  <c:v>0.15158000000000002</c:v>
                </c:pt>
                <c:pt idx="4546">
                  <c:v>0.15163000000000001</c:v>
                </c:pt>
                <c:pt idx="4547">
                  <c:v>0.15165000000000001</c:v>
                </c:pt>
                <c:pt idx="4548">
                  <c:v>0.15168000000000001</c:v>
                </c:pt>
                <c:pt idx="4549">
                  <c:v>0.15173</c:v>
                </c:pt>
                <c:pt idx="4550">
                  <c:v>0.15177000000000002</c:v>
                </c:pt>
                <c:pt idx="4551">
                  <c:v>0.15178000000000003</c:v>
                </c:pt>
                <c:pt idx="4552">
                  <c:v>0.15182000000000001</c:v>
                </c:pt>
                <c:pt idx="4553">
                  <c:v>0.15185000000000001</c:v>
                </c:pt>
                <c:pt idx="4554">
                  <c:v>0.15189000000000002</c:v>
                </c:pt>
                <c:pt idx="4555">
                  <c:v>0.15193000000000001</c:v>
                </c:pt>
                <c:pt idx="4556">
                  <c:v>0.15197000000000002</c:v>
                </c:pt>
                <c:pt idx="4557">
                  <c:v>0.15203</c:v>
                </c:pt>
                <c:pt idx="4558">
                  <c:v>0.15204000000000001</c:v>
                </c:pt>
                <c:pt idx="4559">
                  <c:v>0.15205000000000002</c:v>
                </c:pt>
                <c:pt idx="4560">
                  <c:v>0.15210000000000001</c:v>
                </c:pt>
                <c:pt idx="4561">
                  <c:v>0.15212000000000001</c:v>
                </c:pt>
                <c:pt idx="4562">
                  <c:v>0.15215000000000001</c:v>
                </c:pt>
                <c:pt idx="4563">
                  <c:v>0.15217</c:v>
                </c:pt>
                <c:pt idx="4564">
                  <c:v>0.1522</c:v>
                </c:pt>
                <c:pt idx="4565">
                  <c:v>0.15223</c:v>
                </c:pt>
                <c:pt idx="4566">
                  <c:v>0.15228</c:v>
                </c:pt>
                <c:pt idx="4567">
                  <c:v>0.15230000000000002</c:v>
                </c:pt>
                <c:pt idx="4568">
                  <c:v>0.15234</c:v>
                </c:pt>
                <c:pt idx="4569">
                  <c:v>0.15238000000000002</c:v>
                </c:pt>
                <c:pt idx="4570">
                  <c:v>0.15239000000000003</c:v>
                </c:pt>
                <c:pt idx="4571">
                  <c:v>0.15243000000000001</c:v>
                </c:pt>
                <c:pt idx="4572">
                  <c:v>0.15247000000000002</c:v>
                </c:pt>
                <c:pt idx="4573">
                  <c:v>0.15250000000000002</c:v>
                </c:pt>
                <c:pt idx="4574">
                  <c:v>0.15254000000000001</c:v>
                </c:pt>
                <c:pt idx="4575">
                  <c:v>0.15258000000000002</c:v>
                </c:pt>
                <c:pt idx="4576">
                  <c:v>0.15264000000000003</c:v>
                </c:pt>
                <c:pt idx="4577">
                  <c:v>0.15266000000000002</c:v>
                </c:pt>
                <c:pt idx="4578">
                  <c:v>0.15268000000000001</c:v>
                </c:pt>
                <c:pt idx="4579">
                  <c:v>0.1527</c:v>
                </c:pt>
                <c:pt idx="4580">
                  <c:v>0.15274000000000001</c:v>
                </c:pt>
                <c:pt idx="4581">
                  <c:v>0.15277000000000002</c:v>
                </c:pt>
                <c:pt idx="4582">
                  <c:v>0.15283000000000002</c:v>
                </c:pt>
                <c:pt idx="4583">
                  <c:v>0.15287000000000001</c:v>
                </c:pt>
                <c:pt idx="4584">
                  <c:v>0.15289000000000003</c:v>
                </c:pt>
                <c:pt idx="4585">
                  <c:v>0.15291000000000002</c:v>
                </c:pt>
                <c:pt idx="4586">
                  <c:v>0.15295</c:v>
                </c:pt>
                <c:pt idx="4587">
                  <c:v>0.15301000000000001</c:v>
                </c:pt>
                <c:pt idx="4588">
                  <c:v>0.15304000000000001</c:v>
                </c:pt>
                <c:pt idx="4589">
                  <c:v>0.15306</c:v>
                </c:pt>
                <c:pt idx="4590">
                  <c:v>0.15310000000000001</c:v>
                </c:pt>
                <c:pt idx="4591">
                  <c:v>0.15313000000000002</c:v>
                </c:pt>
                <c:pt idx="4592">
                  <c:v>0.15316000000000002</c:v>
                </c:pt>
                <c:pt idx="4593">
                  <c:v>0.15318000000000001</c:v>
                </c:pt>
                <c:pt idx="4594">
                  <c:v>0.15325000000000003</c:v>
                </c:pt>
                <c:pt idx="4595">
                  <c:v>0.15328</c:v>
                </c:pt>
                <c:pt idx="4596">
                  <c:v>0.15329000000000001</c:v>
                </c:pt>
                <c:pt idx="4597">
                  <c:v>0.15332000000000001</c:v>
                </c:pt>
                <c:pt idx="4598">
                  <c:v>0.15333000000000002</c:v>
                </c:pt>
                <c:pt idx="4599">
                  <c:v>0.15337000000000001</c:v>
                </c:pt>
                <c:pt idx="4600">
                  <c:v>0.15340000000000001</c:v>
                </c:pt>
                <c:pt idx="4601">
                  <c:v>0.15344000000000002</c:v>
                </c:pt>
                <c:pt idx="4602">
                  <c:v>0.15347000000000002</c:v>
                </c:pt>
                <c:pt idx="4603">
                  <c:v>0.15351000000000001</c:v>
                </c:pt>
                <c:pt idx="4604">
                  <c:v>0.15357000000000001</c:v>
                </c:pt>
                <c:pt idx="4605">
                  <c:v>0.15359</c:v>
                </c:pt>
                <c:pt idx="4606">
                  <c:v>0.15362000000000001</c:v>
                </c:pt>
                <c:pt idx="4607">
                  <c:v>0.15368000000000001</c:v>
                </c:pt>
                <c:pt idx="4608">
                  <c:v>0.15369000000000002</c:v>
                </c:pt>
                <c:pt idx="4609">
                  <c:v>0.15374000000000002</c:v>
                </c:pt>
                <c:pt idx="4610">
                  <c:v>0.15376000000000001</c:v>
                </c:pt>
                <c:pt idx="4611">
                  <c:v>0.15378</c:v>
                </c:pt>
                <c:pt idx="4612">
                  <c:v>0.15382000000000001</c:v>
                </c:pt>
                <c:pt idx="4613">
                  <c:v>0.15386000000000002</c:v>
                </c:pt>
                <c:pt idx="4614">
                  <c:v>0.15387000000000001</c:v>
                </c:pt>
                <c:pt idx="4615">
                  <c:v>0.15390000000000001</c:v>
                </c:pt>
                <c:pt idx="4616">
                  <c:v>0.15395</c:v>
                </c:pt>
                <c:pt idx="4617">
                  <c:v>0.15399000000000002</c:v>
                </c:pt>
                <c:pt idx="4618">
                  <c:v>0.15402000000000002</c:v>
                </c:pt>
                <c:pt idx="4619">
                  <c:v>0.15406</c:v>
                </c:pt>
                <c:pt idx="4620">
                  <c:v>0.15410000000000001</c:v>
                </c:pt>
                <c:pt idx="4621">
                  <c:v>0.15412000000000001</c:v>
                </c:pt>
                <c:pt idx="4622">
                  <c:v>0.15416000000000002</c:v>
                </c:pt>
                <c:pt idx="4623">
                  <c:v>0.15418000000000001</c:v>
                </c:pt>
                <c:pt idx="4624">
                  <c:v>0.15422000000000002</c:v>
                </c:pt>
                <c:pt idx="4625">
                  <c:v>0.15426000000000001</c:v>
                </c:pt>
                <c:pt idx="4626">
                  <c:v>0.15431</c:v>
                </c:pt>
                <c:pt idx="4627">
                  <c:v>0.15433000000000002</c:v>
                </c:pt>
                <c:pt idx="4628">
                  <c:v>0.15436000000000002</c:v>
                </c:pt>
                <c:pt idx="4629">
                  <c:v>0.15437000000000001</c:v>
                </c:pt>
                <c:pt idx="4630">
                  <c:v>0.15440000000000001</c:v>
                </c:pt>
                <c:pt idx="4631">
                  <c:v>0.15444000000000002</c:v>
                </c:pt>
                <c:pt idx="4632">
                  <c:v>0.15448000000000001</c:v>
                </c:pt>
                <c:pt idx="4633">
                  <c:v>0.15453</c:v>
                </c:pt>
                <c:pt idx="4634">
                  <c:v>0.15456</c:v>
                </c:pt>
                <c:pt idx="4635">
                  <c:v>0.15459000000000001</c:v>
                </c:pt>
                <c:pt idx="4636">
                  <c:v>0.15463000000000002</c:v>
                </c:pt>
                <c:pt idx="4637">
                  <c:v>0.15466000000000002</c:v>
                </c:pt>
                <c:pt idx="4638">
                  <c:v>0.15471000000000001</c:v>
                </c:pt>
                <c:pt idx="4639">
                  <c:v>0.15473000000000001</c:v>
                </c:pt>
                <c:pt idx="4640">
                  <c:v>0.15472000000000002</c:v>
                </c:pt>
                <c:pt idx="4641">
                  <c:v>0.15477000000000002</c:v>
                </c:pt>
                <c:pt idx="4642">
                  <c:v>0.15484000000000001</c:v>
                </c:pt>
                <c:pt idx="4643">
                  <c:v>0.15486000000000003</c:v>
                </c:pt>
                <c:pt idx="4644">
                  <c:v>0.15490000000000001</c:v>
                </c:pt>
                <c:pt idx="4645">
                  <c:v>0.15493000000000001</c:v>
                </c:pt>
                <c:pt idx="4646">
                  <c:v>0.15496000000000001</c:v>
                </c:pt>
                <c:pt idx="4647">
                  <c:v>0.15498000000000001</c:v>
                </c:pt>
                <c:pt idx="4648">
                  <c:v>0.15502000000000002</c:v>
                </c:pt>
                <c:pt idx="4649">
                  <c:v>0.15504000000000001</c:v>
                </c:pt>
                <c:pt idx="4650">
                  <c:v>0.15506</c:v>
                </c:pt>
                <c:pt idx="4651">
                  <c:v>0.15511000000000003</c:v>
                </c:pt>
                <c:pt idx="4652">
                  <c:v>0.15512000000000001</c:v>
                </c:pt>
                <c:pt idx="4653">
                  <c:v>0.15517</c:v>
                </c:pt>
                <c:pt idx="4654">
                  <c:v>0.15521000000000001</c:v>
                </c:pt>
                <c:pt idx="4655">
                  <c:v>0.15528</c:v>
                </c:pt>
                <c:pt idx="4656">
                  <c:v>0.15531</c:v>
                </c:pt>
                <c:pt idx="4657">
                  <c:v>0.15533000000000002</c:v>
                </c:pt>
                <c:pt idx="4658">
                  <c:v>0.15534000000000001</c:v>
                </c:pt>
                <c:pt idx="4659">
                  <c:v>0.15538000000000002</c:v>
                </c:pt>
                <c:pt idx="4660">
                  <c:v>0.15542</c:v>
                </c:pt>
                <c:pt idx="4661">
                  <c:v>0.15542</c:v>
                </c:pt>
                <c:pt idx="4662">
                  <c:v>0.15549000000000002</c:v>
                </c:pt>
                <c:pt idx="4663">
                  <c:v>0.1555</c:v>
                </c:pt>
                <c:pt idx="4664">
                  <c:v>0.15554000000000001</c:v>
                </c:pt>
                <c:pt idx="4665">
                  <c:v>0.15556</c:v>
                </c:pt>
                <c:pt idx="4666">
                  <c:v>0.15560000000000002</c:v>
                </c:pt>
                <c:pt idx="4667">
                  <c:v>0.15563000000000002</c:v>
                </c:pt>
                <c:pt idx="4668">
                  <c:v>0.15566000000000002</c:v>
                </c:pt>
                <c:pt idx="4669">
                  <c:v>0.15571000000000002</c:v>
                </c:pt>
                <c:pt idx="4670">
                  <c:v>0.15575</c:v>
                </c:pt>
                <c:pt idx="4671">
                  <c:v>0.15580000000000002</c:v>
                </c:pt>
                <c:pt idx="4672">
                  <c:v>0.15585000000000002</c:v>
                </c:pt>
                <c:pt idx="4673">
                  <c:v>0.15587000000000001</c:v>
                </c:pt>
                <c:pt idx="4674">
                  <c:v>0.15589</c:v>
                </c:pt>
                <c:pt idx="4675">
                  <c:v>0.15594000000000002</c:v>
                </c:pt>
                <c:pt idx="4676">
                  <c:v>0.15597000000000003</c:v>
                </c:pt>
                <c:pt idx="4677">
                  <c:v>0.156</c:v>
                </c:pt>
                <c:pt idx="4678">
                  <c:v>0.15603</c:v>
                </c:pt>
                <c:pt idx="4679">
                  <c:v>0.15603</c:v>
                </c:pt>
                <c:pt idx="4680">
                  <c:v>0.15608000000000002</c:v>
                </c:pt>
                <c:pt idx="4681">
                  <c:v>0.15609000000000001</c:v>
                </c:pt>
                <c:pt idx="4682">
                  <c:v>0.15614</c:v>
                </c:pt>
                <c:pt idx="4683">
                  <c:v>0.15617</c:v>
                </c:pt>
                <c:pt idx="4684">
                  <c:v>0.15621000000000002</c:v>
                </c:pt>
                <c:pt idx="4685">
                  <c:v>0.15624000000000002</c:v>
                </c:pt>
                <c:pt idx="4686">
                  <c:v>0.15626000000000001</c:v>
                </c:pt>
                <c:pt idx="4687">
                  <c:v>0.15629000000000001</c:v>
                </c:pt>
                <c:pt idx="4688">
                  <c:v>0.15633000000000002</c:v>
                </c:pt>
                <c:pt idx="4689">
                  <c:v>0.15636</c:v>
                </c:pt>
                <c:pt idx="4690">
                  <c:v>0.15639</c:v>
                </c:pt>
                <c:pt idx="4691">
                  <c:v>0.15643000000000001</c:v>
                </c:pt>
                <c:pt idx="4692">
                  <c:v>0.15646000000000002</c:v>
                </c:pt>
                <c:pt idx="4693">
                  <c:v>0.15649000000000002</c:v>
                </c:pt>
                <c:pt idx="4694">
                  <c:v>0.15654000000000001</c:v>
                </c:pt>
                <c:pt idx="4695">
                  <c:v>0.15659000000000001</c:v>
                </c:pt>
                <c:pt idx="4696">
                  <c:v>0.15664</c:v>
                </c:pt>
                <c:pt idx="4697">
                  <c:v>0.15667</c:v>
                </c:pt>
                <c:pt idx="4698">
                  <c:v>0.15668000000000001</c:v>
                </c:pt>
                <c:pt idx="4699">
                  <c:v>0.15671000000000002</c:v>
                </c:pt>
                <c:pt idx="4700">
                  <c:v>0.15675</c:v>
                </c:pt>
                <c:pt idx="4701">
                  <c:v>0.15678</c:v>
                </c:pt>
                <c:pt idx="4702">
                  <c:v>0.15682000000000001</c:v>
                </c:pt>
                <c:pt idx="4703">
                  <c:v>0.15686</c:v>
                </c:pt>
                <c:pt idx="4704">
                  <c:v>0.15690000000000001</c:v>
                </c:pt>
                <c:pt idx="4705">
                  <c:v>0.15691000000000002</c:v>
                </c:pt>
                <c:pt idx="4706">
                  <c:v>0.15695000000000001</c:v>
                </c:pt>
                <c:pt idx="4707">
                  <c:v>0.15698000000000001</c:v>
                </c:pt>
                <c:pt idx="4708">
                  <c:v>0.15703</c:v>
                </c:pt>
                <c:pt idx="4709">
                  <c:v>0.15706000000000001</c:v>
                </c:pt>
                <c:pt idx="4710">
                  <c:v>0.15710000000000002</c:v>
                </c:pt>
                <c:pt idx="4711">
                  <c:v>0.15713000000000002</c:v>
                </c:pt>
                <c:pt idx="4712">
                  <c:v>0.15717</c:v>
                </c:pt>
                <c:pt idx="4713">
                  <c:v>0.15720000000000001</c:v>
                </c:pt>
                <c:pt idx="4714">
                  <c:v>0.15723000000000001</c:v>
                </c:pt>
                <c:pt idx="4715">
                  <c:v>0.15726000000000001</c:v>
                </c:pt>
                <c:pt idx="4716">
                  <c:v>0.15730000000000002</c:v>
                </c:pt>
                <c:pt idx="4717">
                  <c:v>0.15734000000000001</c:v>
                </c:pt>
                <c:pt idx="4718">
                  <c:v>0.15738000000000002</c:v>
                </c:pt>
                <c:pt idx="4719">
                  <c:v>0.15741000000000002</c:v>
                </c:pt>
                <c:pt idx="4720">
                  <c:v>0.15744000000000002</c:v>
                </c:pt>
                <c:pt idx="4721">
                  <c:v>0.15745000000000001</c:v>
                </c:pt>
                <c:pt idx="4722">
                  <c:v>0.15748000000000001</c:v>
                </c:pt>
                <c:pt idx="4723">
                  <c:v>0.15754000000000001</c:v>
                </c:pt>
                <c:pt idx="4724">
                  <c:v>0.15755000000000002</c:v>
                </c:pt>
                <c:pt idx="4725">
                  <c:v>0.15762000000000001</c:v>
                </c:pt>
                <c:pt idx="4726">
                  <c:v>0.15763000000000002</c:v>
                </c:pt>
                <c:pt idx="4727">
                  <c:v>0.15767</c:v>
                </c:pt>
                <c:pt idx="4728">
                  <c:v>0.15769000000000002</c:v>
                </c:pt>
                <c:pt idx="4729">
                  <c:v>0.15772</c:v>
                </c:pt>
                <c:pt idx="4730">
                  <c:v>0.15775</c:v>
                </c:pt>
                <c:pt idx="4731">
                  <c:v>0.15779000000000001</c:v>
                </c:pt>
                <c:pt idx="4732">
                  <c:v>0.15783000000000003</c:v>
                </c:pt>
                <c:pt idx="4733">
                  <c:v>0.15785000000000002</c:v>
                </c:pt>
                <c:pt idx="4734">
                  <c:v>0.15788000000000002</c:v>
                </c:pt>
                <c:pt idx="4735">
                  <c:v>0.15793000000000001</c:v>
                </c:pt>
                <c:pt idx="4736">
                  <c:v>0.15797</c:v>
                </c:pt>
                <c:pt idx="4737">
                  <c:v>0.15801000000000001</c:v>
                </c:pt>
                <c:pt idx="4738">
                  <c:v>0.15804000000000001</c:v>
                </c:pt>
                <c:pt idx="4739">
                  <c:v>0.15805000000000002</c:v>
                </c:pt>
                <c:pt idx="4740">
                  <c:v>0.15809000000000001</c:v>
                </c:pt>
                <c:pt idx="4741">
                  <c:v>0.15811</c:v>
                </c:pt>
                <c:pt idx="4742">
                  <c:v>0.15816000000000002</c:v>
                </c:pt>
                <c:pt idx="4743">
                  <c:v>0.15819000000000003</c:v>
                </c:pt>
                <c:pt idx="4744">
                  <c:v>0.15821000000000002</c:v>
                </c:pt>
                <c:pt idx="4745">
                  <c:v>0.15824000000000002</c:v>
                </c:pt>
                <c:pt idx="4746">
                  <c:v>0.15827000000000002</c:v>
                </c:pt>
                <c:pt idx="4747">
                  <c:v>0.15831000000000001</c:v>
                </c:pt>
                <c:pt idx="4748">
                  <c:v>0.15834000000000001</c:v>
                </c:pt>
                <c:pt idx="4749">
                  <c:v>0.15837000000000001</c:v>
                </c:pt>
                <c:pt idx="4750">
                  <c:v>0.15839</c:v>
                </c:pt>
                <c:pt idx="4751">
                  <c:v>0.15844000000000003</c:v>
                </c:pt>
                <c:pt idx="4752">
                  <c:v>0.15848000000000001</c:v>
                </c:pt>
                <c:pt idx="4753">
                  <c:v>0.1585</c:v>
                </c:pt>
                <c:pt idx="4754">
                  <c:v>0.15851000000000001</c:v>
                </c:pt>
                <c:pt idx="4755">
                  <c:v>0.15856000000000001</c:v>
                </c:pt>
                <c:pt idx="4756">
                  <c:v>0.15859000000000001</c:v>
                </c:pt>
                <c:pt idx="4757">
                  <c:v>0.15862000000000001</c:v>
                </c:pt>
                <c:pt idx="4758">
                  <c:v>0.15866000000000002</c:v>
                </c:pt>
                <c:pt idx="4759">
                  <c:v>0.15870000000000001</c:v>
                </c:pt>
                <c:pt idx="4760">
                  <c:v>0.15877000000000002</c:v>
                </c:pt>
                <c:pt idx="4761">
                  <c:v>0.15880000000000002</c:v>
                </c:pt>
                <c:pt idx="4762">
                  <c:v>0.15885000000000002</c:v>
                </c:pt>
                <c:pt idx="4763">
                  <c:v>0.15887000000000001</c:v>
                </c:pt>
                <c:pt idx="4764">
                  <c:v>0.15889</c:v>
                </c:pt>
                <c:pt idx="4765">
                  <c:v>0.15892000000000001</c:v>
                </c:pt>
                <c:pt idx="4766">
                  <c:v>0.15896000000000002</c:v>
                </c:pt>
                <c:pt idx="4767">
                  <c:v>0.15898000000000001</c:v>
                </c:pt>
                <c:pt idx="4768">
                  <c:v>0.15901000000000001</c:v>
                </c:pt>
                <c:pt idx="4769">
                  <c:v>0.15904000000000001</c:v>
                </c:pt>
                <c:pt idx="4770">
                  <c:v>0.15909000000000001</c:v>
                </c:pt>
                <c:pt idx="4771">
                  <c:v>0.15913000000000002</c:v>
                </c:pt>
                <c:pt idx="4772">
                  <c:v>0.15918000000000002</c:v>
                </c:pt>
                <c:pt idx="4773">
                  <c:v>0.15921000000000002</c:v>
                </c:pt>
                <c:pt idx="4774">
                  <c:v>0.15924000000000002</c:v>
                </c:pt>
                <c:pt idx="4775">
                  <c:v>0.15928</c:v>
                </c:pt>
                <c:pt idx="4776">
                  <c:v>0.15928</c:v>
                </c:pt>
                <c:pt idx="4777">
                  <c:v>0.15930000000000002</c:v>
                </c:pt>
                <c:pt idx="4778">
                  <c:v>0.15934000000000001</c:v>
                </c:pt>
                <c:pt idx="4779">
                  <c:v>0.15937000000000001</c:v>
                </c:pt>
                <c:pt idx="4780">
                  <c:v>0.15943000000000002</c:v>
                </c:pt>
                <c:pt idx="4781">
                  <c:v>0.15946000000000002</c:v>
                </c:pt>
                <c:pt idx="4782">
                  <c:v>0.15947</c:v>
                </c:pt>
                <c:pt idx="4783">
                  <c:v>0.15954000000000002</c:v>
                </c:pt>
                <c:pt idx="4784">
                  <c:v>0.15955000000000003</c:v>
                </c:pt>
                <c:pt idx="4785">
                  <c:v>0.15958</c:v>
                </c:pt>
                <c:pt idx="4786">
                  <c:v>0.15960000000000002</c:v>
                </c:pt>
                <c:pt idx="4787">
                  <c:v>0.15963000000000002</c:v>
                </c:pt>
                <c:pt idx="4788">
                  <c:v>0.15968000000000002</c:v>
                </c:pt>
                <c:pt idx="4789">
                  <c:v>0.15970000000000001</c:v>
                </c:pt>
                <c:pt idx="4790">
                  <c:v>0.15973000000000001</c:v>
                </c:pt>
                <c:pt idx="4791">
                  <c:v>0.15977000000000002</c:v>
                </c:pt>
                <c:pt idx="4792">
                  <c:v>0.15981000000000001</c:v>
                </c:pt>
                <c:pt idx="4793">
                  <c:v>0.15986</c:v>
                </c:pt>
                <c:pt idx="4794">
                  <c:v>0.15991000000000002</c:v>
                </c:pt>
                <c:pt idx="4795">
                  <c:v>0.15993000000000002</c:v>
                </c:pt>
                <c:pt idx="4796">
                  <c:v>0.15996000000000002</c:v>
                </c:pt>
                <c:pt idx="4797">
                  <c:v>0.16002000000000002</c:v>
                </c:pt>
                <c:pt idx="4798">
                  <c:v>0.16005000000000003</c:v>
                </c:pt>
                <c:pt idx="4799">
                  <c:v>0.16008</c:v>
                </c:pt>
                <c:pt idx="4800">
                  <c:v>0.16013000000000002</c:v>
                </c:pt>
                <c:pt idx="4801">
                  <c:v>0.16013000000000002</c:v>
                </c:pt>
                <c:pt idx="4802">
                  <c:v>0.16016000000000002</c:v>
                </c:pt>
                <c:pt idx="4803">
                  <c:v>0.16021000000000002</c:v>
                </c:pt>
                <c:pt idx="4804">
                  <c:v>0.16021000000000002</c:v>
                </c:pt>
                <c:pt idx="4805">
                  <c:v>0.16025</c:v>
                </c:pt>
                <c:pt idx="4806">
                  <c:v>0.16029000000000002</c:v>
                </c:pt>
                <c:pt idx="4807">
                  <c:v>0.16032000000000002</c:v>
                </c:pt>
                <c:pt idx="4808">
                  <c:v>0.16033</c:v>
                </c:pt>
                <c:pt idx="4809">
                  <c:v>0.16036</c:v>
                </c:pt>
                <c:pt idx="4810">
                  <c:v>0.16040000000000001</c:v>
                </c:pt>
                <c:pt idx="4811">
                  <c:v>0.16045000000000001</c:v>
                </c:pt>
                <c:pt idx="4812">
                  <c:v>0.16049000000000002</c:v>
                </c:pt>
                <c:pt idx="4813">
                  <c:v>0.16052000000000002</c:v>
                </c:pt>
                <c:pt idx="4814">
                  <c:v>0.16054000000000002</c:v>
                </c:pt>
                <c:pt idx="4815">
                  <c:v>0.16059000000000001</c:v>
                </c:pt>
                <c:pt idx="4816">
                  <c:v>0.16062000000000001</c:v>
                </c:pt>
                <c:pt idx="4817">
                  <c:v>0.16065000000000002</c:v>
                </c:pt>
                <c:pt idx="4818">
                  <c:v>0.16068000000000002</c:v>
                </c:pt>
                <c:pt idx="4819">
                  <c:v>0.16070000000000001</c:v>
                </c:pt>
                <c:pt idx="4820">
                  <c:v>0.16072</c:v>
                </c:pt>
                <c:pt idx="4821">
                  <c:v>0.16077000000000002</c:v>
                </c:pt>
                <c:pt idx="4822">
                  <c:v>0.16083</c:v>
                </c:pt>
                <c:pt idx="4823">
                  <c:v>0.16088000000000002</c:v>
                </c:pt>
                <c:pt idx="4824">
                  <c:v>0.16090000000000002</c:v>
                </c:pt>
                <c:pt idx="4825">
                  <c:v>0.16093000000000002</c:v>
                </c:pt>
                <c:pt idx="4826">
                  <c:v>0.16098000000000001</c:v>
                </c:pt>
                <c:pt idx="4827">
                  <c:v>0.16099000000000002</c:v>
                </c:pt>
                <c:pt idx="4828">
                  <c:v>0.16103000000000001</c:v>
                </c:pt>
                <c:pt idx="4829">
                  <c:v>0.16109000000000001</c:v>
                </c:pt>
                <c:pt idx="4830">
                  <c:v>0.16111</c:v>
                </c:pt>
                <c:pt idx="4831">
                  <c:v>0.16112000000000001</c:v>
                </c:pt>
                <c:pt idx="4832">
                  <c:v>0.16113000000000002</c:v>
                </c:pt>
                <c:pt idx="4833">
                  <c:v>0.16118000000000002</c:v>
                </c:pt>
                <c:pt idx="4834">
                  <c:v>0.16122</c:v>
                </c:pt>
                <c:pt idx="4835">
                  <c:v>0.16124000000000002</c:v>
                </c:pt>
                <c:pt idx="4836">
                  <c:v>0.1613</c:v>
                </c:pt>
                <c:pt idx="4837">
                  <c:v>0.16132000000000002</c:v>
                </c:pt>
                <c:pt idx="4838">
                  <c:v>0.16137000000000001</c:v>
                </c:pt>
                <c:pt idx="4839">
                  <c:v>0.16138000000000002</c:v>
                </c:pt>
                <c:pt idx="4840">
                  <c:v>0.16143000000000002</c:v>
                </c:pt>
                <c:pt idx="4841">
                  <c:v>0.16145000000000001</c:v>
                </c:pt>
                <c:pt idx="4842">
                  <c:v>0.16149000000000002</c:v>
                </c:pt>
                <c:pt idx="4843">
                  <c:v>0.16153000000000001</c:v>
                </c:pt>
                <c:pt idx="4844">
                  <c:v>0.16154000000000002</c:v>
                </c:pt>
                <c:pt idx="4845">
                  <c:v>0.16157000000000002</c:v>
                </c:pt>
                <c:pt idx="4846">
                  <c:v>0.16162000000000001</c:v>
                </c:pt>
                <c:pt idx="4847">
                  <c:v>0.16167000000000001</c:v>
                </c:pt>
                <c:pt idx="4848">
                  <c:v>0.16169</c:v>
                </c:pt>
                <c:pt idx="4849">
                  <c:v>0.16171000000000002</c:v>
                </c:pt>
                <c:pt idx="4850">
                  <c:v>0.16174000000000002</c:v>
                </c:pt>
                <c:pt idx="4851">
                  <c:v>0.16177000000000002</c:v>
                </c:pt>
                <c:pt idx="4852">
                  <c:v>0.16181000000000001</c:v>
                </c:pt>
                <c:pt idx="4853">
                  <c:v>0.16184000000000001</c:v>
                </c:pt>
                <c:pt idx="4854">
                  <c:v>0.16190000000000002</c:v>
                </c:pt>
                <c:pt idx="4855">
                  <c:v>0.16193000000000002</c:v>
                </c:pt>
                <c:pt idx="4856">
                  <c:v>0.16196000000000002</c:v>
                </c:pt>
                <c:pt idx="4857">
                  <c:v>0.16200000000000001</c:v>
                </c:pt>
                <c:pt idx="4858">
                  <c:v>0.16202000000000003</c:v>
                </c:pt>
                <c:pt idx="4859">
                  <c:v>0.16204000000000002</c:v>
                </c:pt>
                <c:pt idx="4860">
                  <c:v>0.16209000000000001</c:v>
                </c:pt>
                <c:pt idx="4861">
                  <c:v>0.16214000000000001</c:v>
                </c:pt>
                <c:pt idx="4862">
                  <c:v>0.16213000000000002</c:v>
                </c:pt>
                <c:pt idx="4863">
                  <c:v>0.16217000000000001</c:v>
                </c:pt>
                <c:pt idx="4864">
                  <c:v>0.16221000000000002</c:v>
                </c:pt>
                <c:pt idx="4865">
                  <c:v>0.16223000000000001</c:v>
                </c:pt>
                <c:pt idx="4866">
                  <c:v>0.16228000000000001</c:v>
                </c:pt>
                <c:pt idx="4867">
                  <c:v>0.16233</c:v>
                </c:pt>
                <c:pt idx="4868">
                  <c:v>0.16235000000000002</c:v>
                </c:pt>
                <c:pt idx="4869">
                  <c:v>0.16237000000000001</c:v>
                </c:pt>
                <c:pt idx="4870">
                  <c:v>0.16240000000000002</c:v>
                </c:pt>
                <c:pt idx="4871">
                  <c:v>0.16243000000000002</c:v>
                </c:pt>
                <c:pt idx="4872">
                  <c:v>0.16248000000000001</c:v>
                </c:pt>
                <c:pt idx="4873">
                  <c:v>0.16250000000000001</c:v>
                </c:pt>
                <c:pt idx="4874">
                  <c:v>0.16253000000000001</c:v>
                </c:pt>
                <c:pt idx="4875">
                  <c:v>0.16257000000000002</c:v>
                </c:pt>
                <c:pt idx="4876">
                  <c:v>0.16262000000000001</c:v>
                </c:pt>
                <c:pt idx="4877">
                  <c:v>0.16267000000000001</c:v>
                </c:pt>
                <c:pt idx="4878">
                  <c:v>0.16269</c:v>
                </c:pt>
                <c:pt idx="4879">
                  <c:v>0.16271000000000002</c:v>
                </c:pt>
                <c:pt idx="4880">
                  <c:v>0.16274000000000002</c:v>
                </c:pt>
                <c:pt idx="4881">
                  <c:v>0.16275000000000001</c:v>
                </c:pt>
                <c:pt idx="4882">
                  <c:v>0.16281000000000001</c:v>
                </c:pt>
                <c:pt idx="4883">
                  <c:v>0.16285000000000002</c:v>
                </c:pt>
                <c:pt idx="4884">
                  <c:v>0.16289000000000001</c:v>
                </c:pt>
                <c:pt idx="4885">
                  <c:v>0.16294</c:v>
                </c:pt>
                <c:pt idx="4886">
                  <c:v>0.16296000000000002</c:v>
                </c:pt>
                <c:pt idx="4887">
                  <c:v>0.16298000000000001</c:v>
                </c:pt>
                <c:pt idx="4888">
                  <c:v>0.16303000000000001</c:v>
                </c:pt>
                <c:pt idx="4889">
                  <c:v>0.16306000000000001</c:v>
                </c:pt>
                <c:pt idx="4890">
                  <c:v>0.16308</c:v>
                </c:pt>
                <c:pt idx="4891">
                  <c:v>0.16312000000000001</c:v>
                </c:pt>
                <c:pt idx="4892">
                  <c:v>0.16313000000000002</c:v>
                </c:pt>
                <c:pt idx="4893">
                  <c:v>0.16317000000000001</c:v>
                </c:pt>
                <c:pt idx="4894">
                  <c:v>0.16321000000000002</c:v>
                </c:pt>
                <c:pt idx="4895">
                  <c:v>0.16323000000000001</c:v>
                </c:pt>
                <c:pt idx="4896">
                  <c:v>0.16326000000000002</c:v>
                </c:pt>
                <c:pt idx="4897">
                  <c:v>0.16331000000000001</c:v>
                </c:pt>
                <c:pt idx="4898">
                  <c:v>0.16333</c:v>
                </c:pt>
                <c:pt idx="4899">
                  <c:v>0.16338000000000003</c:v>
                </c:pt>
                <c:pt idx="4900">
                  <c:v>0.16340000000000002</c:v>
                </c:pt>
                <c:pt idx="4901">
                  <c:v>0.16345000000000001</c:v>
                </c:pt>
                <c:pt idx="4902">
                  <c:v>0.16349000000000002</c:v>
                </c:pt>
                <c:pt idx="4903">
                  <c:v>0.16353000000000001</c:v>
                </c:pt>
                <c:pt idx="4904">
                  <c:v>0.16357000000000002</c:v>
                </c:pt>
                <c:pt idx="4905">
                  <c:v>0.16360000000000002</c:v>
                </c:pt>
                <c:pt idx="4906">
                  <c:v>0.16365000000000002</c:v>
                </c:pt>
                <c:pt idx="4907">
                  <c:v>0.16367000000000001</c:v>
                </c:pt>
                <c:pt idx="4908">
                  <c:v>0.16373000000000001</c:v>
                </c:pt>
                <c:pt idx="4909">
                  <c:v>0.16375000000000001</c:v>
                </c:pt>
                <c:pt idx="4910">
                  <c:v>0.16378000000000001</c:v>
                </c:pt>
                <c:pt idx="4911">
                  <c:v>0.1638</c:v>
                </c:pt>
                <c:pt idx="4912">
                  <c:v>0.16383</c:v>
                </c:pt>
                <c:pt idx="4913">
                  <c:v>0.16385000000000002</c:v>
                </c:pt>
                <c:pt idx="4914">
                  <c:v>0.16388000000000003</c:v>
                </c:pt>
                <c:pt idx="4915">
                  <c:v>0.16391</c:v>
                </c:pt>
                <c:pt idx="4916">
                  <c:v>0.16393000000000002</c:v>
                </c:pt>
                <c:pt idx="4917">
                  <c:v>0.16399000000000002</c:v>
                </c:pt>
                <c:pt idx="4918">
                  <c:v>0.16402</c:v>
                </c:pt>
                <c:pt idx="4919">
                  <c:v>0.16405</c:v>
                </c:pt>
                <c:pt idx="4920">
                  <c:v>0.16409000000000001</c:v>
                </c:pt>
                <c:pt idx="4921">
                  <c:v>0.16411000000000001</c:v>
                </c:pt>
                <c:pt idx="4922">
                  <c:v>0.16414000000000001</c:v>
                </c:pt>
                <c:pt idx="4923">
                  <c:v>0.16418000000000002</c:v>
                </c:pt>
                <c:pt idx="4924">
                  <c:v>0.16422</c:v>
                </c:pt>
                <c:pt idx="4925">
                  <c:v>0.16425000000000001</c:v>
                </c:pt>
                <c:pt idx="4926">
                  <c:v>0.16429000000000002</c:v>
                </c:pt>
                <c:pt idx="4927">
                  <c:v>0.16431000000000001</c:v>
                </c:pt>
                <c:pt idx="4928">
                  <c:v>0.16437000000000002</c:v>
                </c:pt>
                <c:pt idx="4929">
                  <c:v>0.16442000000000001</c:v>
                </c:pt>
                <c:pt idx="4930">
                  <c:v>0.16441</c:v>
                </c:pt>
                <c:pt idx="4931">
                  <c:v>0.16445000000000001</c:v>
                </c:pt>
                <c:pt idx="4932">
                  <c:v>0.16449000000000003</c:v>
                </c:pt>
                <c:pt idx="4933">
                  <c:v>0.16452</c:v>
                </c:pt>
                <c:pt idx="4934">
                  <c:v>0.16454000000000002</c:v>
                </c:pt>
                <c:pt idx="4935">
                  <c:v>0.16457000000000002</c:v>
                </c:pt>
                <c:pt idx="4936">
                  <c:v>0.16458</c:v>
                </c:pt>
                <c:pt idx="4937">
                  <c:v>0.16465000000000002</c:v>
                </c:pt>
                <c:pt idx="4938">
                  <c:v>0.16468000000000002</c:v>
                </c:pt>
                <c:pt idx="4939">
                  <c:v>0.16473000000000002</c:v>
                </c:pt>
                <c:pt idx="4940">
                  <c:v>0.16476000000000002</c:v>
                </c:pt>
                <c:pt idx="4941">
                  <c:v>0.16479000000000002</c:v>
                </c:pt>
                <c:pt idx="4942">
                  <c:v>0.16485000000000002</c:v>
                </c:pt>
                <c:pt idx="4943">
                  <c:v>0.16489000000000001</c:v>
                </c:pt>
                <c:pt idx="4944">
                  <c:v>0.16489000000000001</c:v>
                </c:pt>
                <c:pt idx="4945">
                  <c:v>0.16493000000000002</c:v>
                </c:pt>
                <c:pt idx="4946">
                  <c:v>0.16496000000000002</c:v>
                </c:pt>
                <c:pt idx="4947">
                  <c:v>0.16500000000000001</c:v>
                </c:pt>
                <c:pt idx="4948">
                  <c:v>0.16504000000000002</c:v>
                </c:pt>
                <c:pt idx="4949">
                  <c:v>0.16507000000000002</c:v>
                </c:pt>
                <c:pt idx="4950">
                  <c:v>0.16510000000000002</c:v>
                </c:pt>
                <c:pt idx="4951">
                  <c:v>0.16513</c:v>
                </c:pt>
                <c:pt idx="4952">
                  <c:v>0.16518000000000002</c:v>
                </c:pt>
                <c:pt idx="4953">
                  <c:v>0.16521000000000002</c:v>
                </c:pt>
                <c:pt idx="4954">
                  <c:v>0.16523000000000002</c:v>
                </c:pt>
                <c:pt idx="4955">
                  <c:v>0.16526000000000002</c:v>
                </c:pt>
                <c:pt idx="4956">
                  <c:v>0.16528000000000001</c:v>
                </c:pt>
                <c:pt idx="4957">
                  <c:v>0.16534000000000001</c:v>
                </c:pt>
                <c:pt idx="4958">
                  <c:v>0.16536000000000001</c:v>
                </c:pt>
                <c:pt idx="4959">
                  <c:v>0.16540000000000002</c:v>
                </c:pt>
                <c:pt idx="4960">
                  <c:v>0.16544</c:v>
                </c:pt>
                <c:pt idx="4961">
                  <c:v>0.16545000000000001</c:v>
                </c:pt>
                <c:pt idx="4962">
                  <c:v>0.16548000000000002</c:v>
                </c:pt>
                <c:pt idx="4963">
                  <c:v>0.16551000000000002</c:v>
                </c:pt>
                <c:pt idx="4964">
                  <c:v>0.16555</c:v>
                </c:pt>
                <c:pt idx="4965">
                  <c:v>0.16558</c:v>
                </c:pt>
                <c:pt idx="4966">
                  <c:v>0.16562000000000002</c:v>
                </c:pt>
                <c:pt idx="4967">
                  <c:v>0.16565000000000002</c:v>
                </c:pt>
                <c:pt idx="4968">
                  <c:v>0.16570000000000001</c:v>
                </c:pt>
                <c:pt idx="4969">
                  <c:v>0.16573000000000002</c:v>
                </c:pt>
                <c:pt idx="4970">
                  <c:v>0.16575000000000001</c:v>
                </c:pt>
                <c:pt idx="4971">
                  <c:v>0.1658</c:v>
                </c:pt>
                <c:pt idx="4972">
                  <c:v>0.16582000000000002</c:v>
                </c:pt>
                <c:pt idx="4973">
                  <c:v>0.16586000000000001</c:v>
                </c:pt>
                <c:pt idx="4974">
                  <c:v>0.16591</c:v>
                </c:pt>
                <c:pt idx="4975">
                  <c:v>0.16591</c:v>
                </c:pt>
                <c:pt idx="4976">
                  <c:v>0.16594</c:v>
                </c:pt>
                <c:pt idx="4977">
                  <c:v>0.16599</c:v>
                </c:pt>
                <c:pt idx="4978">
                  <c:v>0.16602</c:v>
                </c:pt>
                <c:pt idx="4979">
                  <c:v>0.16605</c:v>
                </c:pt>
                <c:pt idx="4980">
                  <c:v>0.16609000000000002</c:v>
                </c:pt>
                <c:pt idx="4981">
                  <c:v>0.16612000000000002</c:v>
                </c:pt>
                <c:pt idx="4982">
                  <c:v>0.16616</c:v>
                </c:pt>
                <c:pt idx="4983">
                  <c:v>0.16620000000000001</c:v>
                </c:pt>
                <c:pt idx="4984">
                  <c:v>0.16620000000000001</c:v>
                </c:pt>
                <c:pt idx="4985">
                  <c:v>0.16626000000000002</c:v>
                </c:pt>
                <c:pt idx="4986">
                  <c:v>0.16627</c:v>
                </c:pt>
                <c:pt idx="4987">
                  <c:v>0.16631000000000001</c:v>
                </c:pt>
                <c:pt idx="4988">
                  <c:v>0.16635000000000003</c:v>
                </c:pt>
                <c:pt idx="4989">
                  <c:v>0.16637000000000002</c:v>
                </c:pt>
                <c:pt idx="4990">
                  <c:v>0.16642000000000001</c:v>
                </c:pt>
                <c:pt idx="4991">
                  <c:v>0.16644</c:v>
                </c:pt>
                <c:pt idx="4992">
                  <c:v>0.16645000000000001</c:v>
                </c:pt>
                <c:pt idx="4993">
                  <c:v>0.16651000000000002</c:v>
                </c:pt>
                <c:pt idx="4994">
                  <c:v>0.16653000000000001</c:v>
                </c:pt>
                <c:pt idx="4995">
                  <c:v>0.16657000000000002</c:v>
                </c:pt>
                <c:pt idx="4996">
                  <c:v>0.16658000000000001</c:v>
                </c:pt>
                <c:pt idx="4997">
                  <c:v>0.16661000000000001</c:v>
                </c:pt>
                <c:pt idx="4998">
                  <c:v>0.16666</c:v>
                </c:pt>
                <c:pt idx="4999">
                  <c:v>0.16669</c:v>
                </c:pt>
                <c:pt idx="5000">
                  <c:v>0.16675000000000001</c:v>
                </c:pt>
                <c:pt idx="5001">
                  <c:v>0.16677</c:v>
                </c:pt>
                <c:pt idx="5002">
                  <c:v>0.16679000000000002</c:v>
                </c:pt>
                <c:pt idx="5003">
                  <c:v>0.16683000000000001</c:v>
                </c:pt>
                <c:pt idx="5004">
                  <c:v>0.16686000000000001</c:v>
                </c:pt>
                <c:pt idx="5005">
                  <c:v>0.16691</c:v>
                </c:pt>
                <c:pt idx="5006">
                  <c:v>0.16692000000000001</c:v>
                </c:pt>
                <c:pt idx="5007">
                  <c:v>0.16697000000000001</c:v>
                </c:pt>
                <c:pt idx="5008">
                  <c:v>0.16702</c:v>
                </c:pt>
                <c:pt idx="5009">
                  <c:v>0.16703000000000001</c:v>
                </c:pt>
                <c:pt idx="5010">
                  <c:v>0.16707000000000002</c:v>
                </c:pt>
                <c:pt idx="5011">
                  <c:v>0.1671</c:v>
                </c:pt>
                <c:pt idx="5012">
                  <c:v>0.16715000000000002</c:v>
                </c:pt>
                <c:pt idx="5013">
                  <c:v>0.16718000000000002</c:v>
                </c:pt>
                <c:pt idx="5014">
                  <c:v>0.16722000000000001</c:v>
                </c:pt>
                <c:pt idx="5015">
                  <c:v>0.16726000000000002</c:v>
                </c:pt>
                <c:pt idx="5016">
                  <c:v>0.1673</c:v>
                </c:pt>
                <c:pt idx="5017">
                  <c:v>0.16734000000000002</c:v>
                </c:pt>
                <c:pt idx="5018">
                  <c:v>0.16737000000000002</c:v>
                </c:pt>
                <c:pt idx="5019">
                  <c:v>0.16741</c:v>
                </c:pt>
                <c:pt idx="5020">
                  <c:v>0.16743000000000002</c:v>
                </c:pt>
                <c:pt idx="5021">
                  <c:v>0.16746000000000003</c:v>
                </c:pt>
                <c:pt idx="5022">
                  <c:v>0.16748000000000002</c:v>
                </c:pt>
                <c:pt idx="5023">
                  <c:v>0.16753000000000001</c:v>
                </c:pt>
                <c:pt idx="5024">
                  <c:v>0.16756000000000001</c:v>
                </c:pt>
                <c:pt idx="5025">
                  <c:v>0.1676</c:v>
                </c:pt>
                <c:pt idx="5026">
                  <c:v>0.16763</c:v>
                </c:pt>
                <c:pt idx="5027">
                  <c:v>0.16767000000000001</c:v>
                </c:pt>
                <c:pt idx="5028">
                  <c:v>0.16768000000000002</c:v>
                </c:pt>
                <c:pt idx="5029">
                  <c:v>0.16775000000000001</c:v>
                </c:pt>
                <c:pt idx="5030">
                  <c:v>0.16778000000000001</c:v>
                </c:pt>
                <c:pt idx="5031">
                  <c:v>0.16781000000000001</c:v>
                </c:pt>
                <c:pt idx="5032">
                  <c:v>0.16784000000000002</c:v>
                </c:pt>
                <c:pt idx="5033">
                  <c:v>0.16786000000000001</c:v>
                </c:pt>
                <c:pt idx="5034">
                  <c:v>0.16790000000000002</c:v>
                </c:pt>
                <c:pt idx="5035">
                  <c:v>0.16794000000000001</c:v>
                </c:pt>
                <c:pt idx="5036">
                  <c:v>0.16798000000000002</c:v>
                </c:pt>
                <c:pt idx="5037">
                  <c:v>0.16800000000000001</c:v>
                </c:pt>
                <c:pt idx="5038">
                  <c:v>0.16805</c:v>
                </c:pt>
                <c:pt idx="5039">
                  <c:v>0.16807000000000002</c:v>
                </c:pt>
                <c:pt idx="5040">
                  <c:v>0.1681</c:v>
                </c:pt>
                <c:pt idx="5041">
                  <c:v>0.16813</c:v>
                </c:pt>
                <c:pt idx="5042">
                  <c:v>0.16816</c:v>
                </c:pt>
                <c:pt idx="5043">
                  <c:v>0.16819000000000001</c:v>
                </c:pt>
                <c:pt idx="5044">
                  <c:v>0.16822000000000001</c:v>
                </c:pt>
                <c:pt idx="5045">
                  <c:v>0.16825000000000001</c:v>
                </c:pt>
                <c:pt idx="5046">
                  <c:v>0.16826000000000002</c:v>
                </c:pt>
                <c:pt idx="5047">
                  <c:v>0.16831000000000002</c:v>
                </c:pt>
                <c:pt idx="5048">
                  <c:v>0.16834000000000002</c:v>
                </c:pt>
                <c:pt idx="5049">
                  <c:v>0.16838</c:v>
                </c:pt>
                <c:pt idx="5050">
                  <c:v>0.16842000000000001</c:v>
                </c:pt>
                <c:pt idx="5051">
                  <c:v>0.16843000000000002</c:v>
                </c:pt>
                <c:pt idx="5052">
                  <c:v>0.16848000000000002</c:v>
                </c:pt>
                <c:pt idx="5053">
                  <c:v>0.16853000000000001</c:v>
                </c:pt>
                <c:pt idx="5054">
                  <c:v>0.16856000000000002</c:v>
                </c:pt>
                <c:pt idx="5055">
                  <c:v>0.1686</c:v>
                </c:pt>
                <c:pt idx="5056">
                  <c:v>0.16864000000000001</c:v>
                </c:pt>
                <c:pt idx="5057">
                  <c:v>0.16864000000000001</c:v>
                </c:pt>
                <c:pt idx="5058">
                  <c:v>0.16870000000000002</c:v>
                </c:pt>
                <c:pt idx="5059">
                  <c:v>0.16872000000000001</c:v>
                </c:pt>
                <c:pt idx="5060">
                  <c:v>0.16876000000000002</c:v>
                </c:pt>
                <c:pt idx="5061">
                  <c:v>0.16878000000000001</c:v>
                </c:pt>
                <c:pt idx="5062">
                  <c:v>0.16881000000000002</c:v>
                </c:pt>
                <c:pt idx="5063">
                  <c:v>0.16886000000000001</c:v>
                </c:pt>
                <c:pt idx="5064">
                  <c:v>0.16890000000000002</c:v>
                </c:pt>
                <c:pt idx="5065">
                  <c:v>0.16892000000000001</c:v>
                </c:pt>
                <c:pt idx="5066">
                  <c:v>0.16894000000000001</c:v>
                </c:pt>
                <c:pt idx="5067">
                  <c:v>0.16898000000000002</c:v>
                </c:pt>
                <c:pt idx="5068">
                  <c:v>0.16901000000000002</c:v>
                </c:pt>
                <c:pt idx="5069">
                  <c:v>0.16904000000000002</c:v>
                </c:pt>
                <c:pt idx="5070">
                  <c:v>0.16908000000000001</c:v>
                </c:pt>
                <c:pt idx="5071">
                  <c:v>0.1691</c:v>
                </c:pt>
                <c:pt idx="5072">
                  <c:v>0.16914000000000001</c:v>
                </c:pt>
                <c:pt idx="5073">
                  <c:v>0.16915000000000002</c:v>
                </c:pt>
                <c:pt idx="5074">
                  <c:v>0.16919000000000001</c:v>
                </c:pt>
                <c:pt idx="5075">
                  <c:v>0.16926000000000002</c:v>
                </c:pt>
                <c:pt idx="5076">
                  <c:v>0.16928000000000001</c:v>
                </c:pt>
                <c:pt idx="5077">
                  <c:v>0.16931000000000002</c:v>
                </c:pt>
                <c:pt idx="5078">
                  <c:v>0.16934000000000002</c:v>
                </c:pt>
                <c:pt idx="5079">
                  <c:v>0.16937000000000002</c:v>
                </c:pt>
                <c:pt idx="5080">
                  <c:v>0.16941000000000001</c:v>
                </c:pt>
                <c:pt idx="5081">
                  <c:v>0.16945000000000002</c:v>
                </c:pt>
                <c:pt idx="5082">
                  <c:v>0.16948000000000002</c:v>
                </c:pt>
                <c:pt idx="5083">
                  <c:v>0.16953000000000001</c:v>
                </c:pt>
                <c:pt idx="5084">
                  <c:v>0.16957</c:v>
                </c:pt>
                <c:pt idx="5085">
                  <c:v>0.16959000000000002</c:v>
                </c:pt>
                <c:pt idx="5086">
                  <c:v>0.16962000000000002</c:v>
                </c:pt>
                <c:pt idx="5087">
                  <c:v>0.16965000000000002</c:v>
                </c:pt>
                <c:pt idx="5088">
                  <c:v>0.16967000000000002</c:v>
                </c:pt>
                <c:pt idx="5089">
                  <c:v>0.16972000000000001</c:v>
                </c:pt>
                <c:pt idx="5090">
                  <c:v>0.16974</c:v>
                </c:pt>
                <c:pt idx="5091">
                  <c:v>0.16976000000000002</c:v>
                </c:pt>
                <c:pt idx="5092">
                  <c:v>0.16978000000000001</c:v>
                </c:pt>
                <c:pt idx="5093">
                  <c:v>0.16982</c:v>
                </c:pt>
                <c:pt idx="5094">
                  <c:v>0.16986000000000001</c:v>
                </c:pt>
                <c:pt idx="5095">
                  <c:v>0.16989000000000001</c:v>
                </c:pt>
                <c:pt idx="5096">
                  <c:v>0.16992000000000002</c:v>
                </c:pt>
                <c:pt idx="5097">
                  <c:v>0.16996</c:v>
                </c:pt>
                <c:pt idx="5098">
                  <c:v>0.16998000000000002</c:v>
                </c:pt>
                <c:pt idx="5099">
                  <c:v>0.17004000000000002</c:v>
                </c:pt>
                <c:pt idx="5100">
                  <c:v>0.17008000000000001</c:v>
                </c:pt>
                <c:pt idx="5101">
                  <c:v>0.17011000000000001</c:v>
                </c:pt>
                <c:pt idx="5102">
                  <c:v>0.17014000000000001</c:v>
                </c:pt>
                <c:pt idx="5103">
                  <c:v>0.17018000000000003</c:v>
                </c:pt>
                <c:pt idx="5104">
                  <c:v>0.17022000000000001</c:v>
                </c:pt>
                <c:pt idx="5105">
                  <c:v>0.17027</c:v>
                </c:pt>
                <c:pt idx="5106">
                  <c:v>0.17028000000000001</c:v>
                </c:pt>
                <c:pt idx="5107">
                  <c:v>0.17031000000000002</c:v>
                </c:pt>
                <c:pt idx="5108">
                  <c:v>0.17036000000000001</c:v>
                </c:pt>
                <c:pt idx="5109">
                  <c:v>0.17040000000000002</c:v>
                </c:pt>
                <c:pt idx="5110">
                  <c:v>0.17042000000000002</c:v>
                </c:pt>
                <c:pt idx="5111">
                  <c:v>0.17044000000000001</c:v>
                </c:pt>
                <c:pt idx="5112">
                  <c:v>0.17049</c:v>
                </c:pt>
                <c:pt idx="5113">
                  <c:v>0.17053000000000001</c:v>
                </c:pt>
                <c:pt idx="5114">
                  <c:v>0.17053000000000001</c:v>
                </c:pt>
                <c:pt idx="5115">
                  <c:v>0.17057</c:v>
                </c:pt>
                <c:pt idx="5116">
                  <c:v>0.17059000000000002</c:v>
                </c:pt>
                <c:pt idx="5117">
                  <c:v>0.17063</c:v>
                </c:pt>
                <c:pt idx="5118">
                  <c:v>0.17065000000000002</c:v>
                </c:pt>
                <c:pt idx="5119">
                  <c:v>0.17068</c:v>
                </c:pt>
                <c:pt idx="5120">
                  <c:v>0.17072000000000001</c:v>
                </c:pt>
                <c:pt idx="5121">
                  <c:v>0.17075000000000001</c:v>
                </c:pt>
                <c:pt idx="5122">
                  <c:v>0.17079000000000003</c:v>
                </c:pt>
                <c:pt idx="5123">
                  <c:v>0.17084000000000002</c:v>
                </c:pt>
                <c:pt idx="5124">
                  <c:v>0.17086000000000001</c:v>
                </c:pt>
                <c:pt idx="5125">
                  <c:v>0.17089000000000001</c:v>
                </c:pt>
                <c:pt idx="5126">
                  <c:v>0.17092000000000002</c:v>
                </c:pt>
                <c:pt idx="5127">
                  <c:v>0.17098000000000002</c:v>
                </c:pt>
                <c:pt idx="5128">
                  <c:v>0.17099</c:v>
                </c:pt>
                <c:pt idx="5129">
                  <c:v>0.17104000000000003</c:v>
                </c:pt>
                <c:pt idx="5130">
                  <c:v>0.17107</c:v>
                </c:pt>
                <c:pt idx="5131">
                  <c:v>0.17109000000000002</c:v>
                </c:pt>
                <c:pt idx="5132">
                  <c:v>0.17113</c:v>
                </c:pt>
                <c:pt idx="5133">
                  <c:v>0.17118</c:v>
                </c:pt>
                <c:pt idx="5134">
                  <c:v>0.17121</c:v>
                </c:pt>
                <c:pt idx="5135">
                  <c:v>0.17126000000000002</c:v>
                </c:pt>
                <c:pt idx="5136">
                  <c:v>0.17128000000000002</c:v>
                </c:pt>
                <c:pt idx="5137">
                  <c:v>0.17131000000000002</c:v>
                </c:pt>
                <c:pt idx="5138">
                  <c:v>0.17136000000000001</c:v>
                </c:pt>
                <c:pt idx="5139">
                  <c:v>0.17141000000000001</c:v>
                </c:pt>
                <c:pt idx="5140">
                  <c:v>0.17143</c:v>
                </c:pt>
                <c:pt idx="5141">
                  <c:v>0.17143</c:v>
                </c:pt>
                <c:pt idx="5142">
                  <c:v>0.17147000000000001</c:v>
                </c:pt>
                <c:pt idx="5143">
                  <c:v>0.17151000000000002</c:v>
                </c:pt>
                <c:pt idx="5144">
                  <c:v>0.17152000000000001</c:v>
                </c:pt>
                <c:pt idx="5145">
                  <c:v>0.17157</c:v>
                </c:pt>
                <c:pt idx="5146">
                  <c:v>0.17161000000000001</c:v>
                </c:pt>
                <c:pt idx="5147">
                  <c:v>0.17163</c:v>
                </c:pt>
                <c:pt idx="5148">
                  <c:v>0.17165000000000002</c:v>
                </c:pt>
                <c:pt idx="5149">
                  <c:v>0.17170000000000002</c:v>
                </c:pt>
                <c:pt idx="5150">
                  <c:v>0.17173000000000002</c:v>
                </c:pt>
                <c:pt idx="5151">
                  <c:v>0.17174</c:v>
                </c:pt>
                <c:pt idx="5152">
                  <c:v>0.17180000000000001</c:v>
                </c:pt>
                <c:pt idx="5153">
                  <c:v>0.17183000000000001</c:v>
                </c:pt>
                <c:pt idx="5154">
                  <c:v>0.17187000000000002</c:v>
                </c:pt>
                <c:pt idx="5155">
                  <c:v>0.17189000000000002</c:v>
                </c:pt>
                <c:pt idx="5156">
                  <c:v>0.17193</c:v>
                </c:pt>
                <c:pt idx="5157">
                  <c:v>0.17198000000000002</c:v>
                </c:pt>
                <c:pt idx="5158">
                  <c:v>0.17199</c:v>
                </c:pt>
                <c:pt idx="5159">
                  <c:v>0.17206000000000002</c:v>
                </c:pt>
                <c:pt idx="5160">
                  <c:v>0.17208000000000001</c:v>
                </c:pt>
                <c:pt idx="5161">
                  <c:v>0.1721</c:v>
                </c:pt>
                <c:pt idx="5162">
                  <c:v>0.17214000000000002</c:v>
                </c:pt>
                <c:pt idx="5163">
                  <c:v>0.17215000000000003</c:v>
                </c:pt>
                <c:pt idx="5164">
                  <c:v>0.17218</c:v>
                </c:pt>
                <c:pt idx="5165">
                  <c:v>0.17227000000000001</c:v>
                </c:pt>
                <c:pt idx="5166">
                  <c:v>0.17229</c:v>
                </c:pt>
                <c:pt idx="5167">
                  <c:v>0.17232</c:v>
                </c:pt>
                <c:pt idx="5168">
                  <c:v>0.17235</c:v>
                </c:pt>
                <c:pt idx="5169">
                  <c:v>0.17240000000000003</c:v>
                </c:pt>
                <c:pt idx="5170">
                  <c:v>0.17243</c:v>
                </c:pt>
                <c:pt idx="5171">
                  <c:v>0.17247000000000001</c:v>
                </c:pt>
                <c:pt idx="5172">
                  <c:v>0.17248000000000002</c:v>
                </c:pt>
                <c:pt idx="5173">
                  <c:v>0.17252000000000001</c:v>
                </c:pt>
                <c:pt idx="5174">
                  <c:v>0.17254</c:v>
                </c:pt>
                <c:pt idx="5175">
                  <c:v>0.17256000000000002</c:v>
                </c:pt>
                <c:pt idx="5176">
                  <c:v>0.1726</c:v>
                </c:pt>
                <c:pt idx="5177">
                  <c:v>0.17263000000000001</c:v>
                </c:pt>
                <c:pt idx="5178">
                  <c:v>0.17267000000000002</c:v>
                </c:pt>
                <c:pt idx="5179">
                  <c:v>0.17269000000000001</c:v>
                </c:pt>
                <c:pt idx="5180">
                  <c:v>0.17273000000000002</c:v>
                </c:pt>
                <c:pt idx="5181">
                  <c:v>0.17278000000000002</c:v>
                </c:pt>
                <c:pt idx="5182">
                  <c:v>0.17280000000000001</c:v>
                </c:pt>
                <c:pt idx="5183">
                  <c:v>0.17285</c:v>
                </c:pt>
                <c:pt idx="5184">
                  <c:v>0.17283000000000001</c:v>
                </c:pt>
                <c:pt idx="5185">
                  <c:v>0.17291000000000001</c:v>
                </c:pt>
                <c:pt idx="5186">
                  <c:v>0.17293</c:v>
                </c:pt>
                <c:pt idx="5187">
                  <c:v>0.17297000000000001</c:v>
                </c:pt>
                <c:pt idx="5188">
                  <c:v>0.17300000000000001</c:v>
                </c:pt>
                <c:pt idx="5189">
                  <c:v>0.17305000000000001</c:v>
                </c:pt>
                <c:pt idx="5190">
                  <c:v>0.17307</c:v>
                </c:pt>
                <c:pt idx="5191">
                  <c:v>0.17313000000000001</c:v>
                </c:pt>
                <c:pt idx="5192">
                  <c:v>0.17318</c:v>
                </c:pt>
                <c:pt idx="5193">
                  <c:v>0.17318</c:v>
                </c:pt>
                <c:pt idx="5194">
                  <c:v>0.17324000000000001</c:v>
                </c:pt>
                <c:pt idx="5195">
                  <c:v>0.17324000000000001</c:v>
                </c:pt>
                <c:pt idx="5196">
                  <c:v>0.17329</c:v>
                </c:pt>
                <c:pt idx="5197">
                  <c:v>0.17331000000000002</c:v>
                </c:pt>
                <c:pt idx="5198">
                  <c:v>0.17336000000000001</c:v>
                </c:pt>
                <c:pt idx="5199">
                  <c:v>0.17339000000000002</c:v>
                </c:pt>
                <c:pt idx="5200">
                  <c:v>0.17343</c:v>
                </c:pt>
                <c:pt idx="5201">
                  <c:v>0.17348000000000002</c:v>
                </c:pt>
                <c:pt idx="5202">
                  <c:v>0.17350000000000002</c:v>
                </c:pt>
                <c:pt idx="5203">
                  <c:v>0.17351000000000003</c:v>
                </c:pt>
                <c:pt idx="5204">
                  <c:v>0.17356000000000002</c:v>
                </c:pt>
                <c:pt idx="5205">
                  <c:v>0.17362000000000002</c:v>
                </c:pt>
                <c:pt idx="5206">
                  <c:v>0.17362000000000002</c:v>
                </c:pt>
                <c:pt idx="5207">
                  <c:v>0.17366000000000001</c:v>
                </c:pt>
                <c:pt idx="5208">
                  <c:v>0.17371</c:v>
                </c:pt>
                <c:pt idx="5209">
                  <c:v>0.17375000000000002</c:v>
                </c:pt>
                <c:pt idx="5210">
                  <c:v>0.17376000000000003</c:v>
                </c:pt>
                <c:pt idx="5211">
                  <c:v>0.17380000000000001</c:v>
                </c:pt>
                <c:pt idx="5212">
                  <c:v>0.17385</c:v>
                </c:pt>
                <c:pt idx="5213">
                  <c:v>0.17386000000000001</c:v>
                </c:pt>
                <c:pt idx="5214">
                  <c:v>0.1739</c:v>
                </c:pt>
                <c:pt idx="5215">
                  <c:v>0.17394000000000001</c:v>
                </c:pt>
                <c:pt idx="5216">
                  <c:v>0.17395000000000002</c:v>
                </c:pt>
                <c:pt idx="5217">
                  <c:v>0.17396</c:v>
                </c:pt>
                <c:pt idx="5218">
                  <c:v>0.17402000000000001</c:v>
                </c:pt>
                <c:pt idx="5219">
                  <c:v>0.17405000000000001</c:v>
                </c:pt>
                <c:pt idx="5220">
                  <c:v>0.17409000000000002</c:v>
                </c:pt>
                <c:pt idx="5221">
                  <c:v>0.17413000000000001</c:v>
                </c:pt>
                <c:pt idx="5222">
                  <c:v>0.17416000000000001</c:v>
                </c:pt>
                <c:pt idx="5223">
                  <c:v>0.17418</c:v>
                </c:pt>
                <c:pt idx="5224">
                  <c:v>0.17422000000000001</c:v>
                </c:pt>
                <c:pt idx="5225">
                  <c:v>0.17425000000000002</c:v>
                </c:pt>
                <c:pt idx="5226">
                  <c:v>0.17429</c:v>
                </c:pt>
                <c:pt idx="5227">
                  <c:v>0.17431000000000002</c:v>
                </c:pt>
                <c:pt idx="5228">
                  <c:v>0.17434000000000002</c:v>
                </c:pt>
                <c:pt idx="5229">
                  <c:v>0.17436000000000001</c:v>
                </c:pt>
                <c:pt idx="5230">
                  <c:v>0.17442000000000002</c:v>
                </c:pt>
                <c:pt idx="5231">
                  <c:v>0.17445000000000002</c:v>
                </c:pt>
                <c:pt idx="5232">
                  <c:v>0.17448000000000002</c:v>
                </c:pt>
                <c:pt idx="5233">
                  <c:v>0.17452000000000001</c:v>
                </c:pt>
                <c:pt idx="5234">
                  <c:v>0.17454</c:v>
                </c:pt>
                <c:pt idx="5235">
                  <c:v>0.17458000000000001</c:v>
                </c:pt>
                <c:pt idx="5236">
                  <c:v>0.17462000000000003</c:v>
                </c:pt>
                <c:pt idx="5237">
                  <c:v>0.17465</c:v>
                </c:pt>
                <c:pt idx="5238">
                  <c:v>0.17469000000000001</c:v>
                </c:pt>
                <c:pt idx="5239">
                  <c:v>0.17471</c:v>
                </c:pt>
                <c:pt idx="5240">
                  <c:v>0.17476</c:v>
                </c:pt>
                <c:pt idx="5241">
                  <c:v>0.17481000000000002</c:v>
                </c:pt>
                <c:pt idx="5242">
                  <c:v>0.17478000000000002</c:v>
                </c:pt>
                <c:pt idx="5243">
                  <c:v>0.17485000000000001</c:v>
                </c:pt>
                <c:pt idx="5244">
                  <c:v>0.17488000000000001</c:v>
                </c:pt>
                <c:pt idx="5245">
                  <c:v>0.17492000000000002</c:v>
                </c:pt>
                <c:pt idx="5246">
                  <c:v>0.17495000000000002</c:v>
                </c:pt>
                <c:pt idx="5247">
                  <c:v>0.17498000000000002</c:v>
                </c:pt>
                <c:pt idx="5248">
                  <c:v>0.17502000000000001</c:v>
                </c:pt>
                <c:pt idx="5249">
                  <c:v>0.17506000000000002</c:v>
                </c:pt>
                <c:pt idx="5250">
                  <c:v>0.17511000000000002</c:v>
                </c:pt>
                <c:pt idx="5251">
                  <c:v>0.17513000000000001</c:v>
                </c:pt>
                <c:pt idx="5252">
                  <c:v>0.17516000000000001</c:v>
                </c:pt>
                <c:pt idx="5253">
                  <c:v>0.17519000000000001</c:v>
                </c:pt>
                <c:pt idx="5254">
                  <c:v>0.17523000000000002</c:v>
                </c:pt>
                <c:pt idx="5255">
                  <c:v>0.17526</c:v>
                </c:pt>
                <c:pt idx="5256">
                  <c:v>0.17529</c:v>
                </c:pt>
                <c:pt idx="5257">
                  <c:v>0.17531000000000002</c:v>
                </c:pt>
                <c:pt idx="5258">
                  <c:v>0.17535000000000001</c:v>
                </c:pt>
                <c:pt idx="5259">
                  <c:v>0.17538000000000001</c:v>
                </c:pt>
                <c:pt idx="5260">
                  <c:v>0.17543</c:v>
                </c:pt>
                <c:pt idx="5261">
                  <c:v>0.17545000000000002</c:v>
                </c:pt>
                <c:pt idx="5262">
                  <c:v>0.17549000000000001</c:v>
                </c:pt>
                <c:pt idx="5263">
                  <c:v>0.17550000000000002</c:v>
                </c:pt>
                <c:pt idx="5264">
                  <c:v>0.17557</c:v>
                </c:pt>
                <c:pt idx="5265">
                  <c:v>0.17558000000000001</c:v>
                </c:pt>
                <c:pt idx="5266">
                  <c:v>0.17562000000000003</c:v>
                </c:pt>
                <c:pt idx="5267">
                  <c:v>0.17564000000000002</c:v>
                </c:pt>
                <c:pt idx="5268">
                  <c:v>0.17569000000000001</c:v>
                </c:pt>
                <c:pt idx="5269">
                  <c:v>0.17570000000000002</c:v>
                </c:pt>
                <c:pt idx="5270">
                  <c:v>0.17574000000000001</c:v>
                </c:pt>
                <c:pt idx="5271">
                  <c:v>0.17579</c:v>
                </c:pt>
                <c:pt idx="5272">
                  <c:v>0.17581000000000002</c:v>
                </c:pt>
                <c:pt idx="5273">
                  <c:v>0.17583000000000001</c:v>
                </c:pt>
                <c:pt idx="5274">
                  <c:v>0.17588000000000001</c:v>
                </c:pt>
                <c:pt idx="5275">
                  <c:v>0.17591000000000001</c:v>
                </c:pt>
                <c:pt idx="5276">
                  <c:v>0.17594000000000001</c:v>
                </c:pt>
                <c:pt idx="5277">
                  <c:v>0.17599000000000001</c:v>
                </c:pt>
                <c:pt idx="5278">
                  <c:v>0.17601</c:v>
                </c:pt>
                <c:pt idx="5279">
                  <c:v>0.17605000000000001</c:v>
                </c:pt>
                <c:pt idx="5280">
                  <c:v>0.17609000000000002</c:v>
                </c:pt>
                <c:pt idx="5281">
                  <c:v>0.17613000000000001</c:v>
                </c:pt>
                <c:pt idx="5282">
                  <c:v>0.17616000000000001</c:v>
                </c:pt>
                <c:pt idx="5283">
                  <c:v>0.17620000000000002</c:v>
                </c:pt>
                <c:pt idx="5284">
                  <c:v>0.17622000000000002</c:v>
                </c:pt>
                <c:pt idx="5285">
                  <c:v>0.17627000000000001</c:v>
                </c:pt>
                <c:pt idx="5286">
                  <c:v>0.17631000000000002</c:v>
                </c:pt>
                <c:pt idx="5287">
                  <c:v>0.17632</c:v>
                </c:pt>
                <c:pt idx="5288">
                  <c:v>0.17637</c:v>
                </c:pt>
                <c:pt idx="5289">
                  <c:v>0.17642000000000002</c:v>
                </c:pt>
                <c:pt idx="5290">
                  <c:v>0.17642000000000002</c:v>
                </c:pt>
                <c:pt idx="5291">
                  <c:v>0.17646000000000001</c:v>
                </c:pt>
                <c:pt idx="5292">
                  <c:v>0.17649000000000001</c:v>
                </c:pt>
                <c:pt idx="5293">
                  <c:v>0.17650000000000002</c:v>
                </c:pt>
                <c:pt idx="5294">
                  <c:v>0.17655000000000001</c:v>
                </c:pt>
                <c:pt idx="5295">
                  <c:v>0.17657</c:v>
                </c:pt>
                <c:pt idx="5296">
                  <c:v>0.17663000000000001</c:v>
                </c:pt>
                <c:pt idx="5297">
                  <c:v>0.17666000000000001</c:v>
                </c:pt>
                <c:pt idx="5298">
                  <c:v>0.17669000000000001</c:v>
                </c:pt>
                <c:pt idx="5299">
                  <c:v>0.17670000000000002</c:v>
                </c:pt>
                <c:pt idx="5300">
                  <c:v>0.17675000000000002</c:v>
                </c:pt>
                <c:pt idx="5301">
                  <c:v>0.17678000000000002</c:v>
                </c:pt>
                <c:pt idx="5302">
                  <c:v>0.17683000000000001</c:v>
                </c:pt>
                <c:pt idx="5303">
                  <c:v>0.17685000000000001</c:v>
                </c:pt>
                <c:pt idx="5304">
                  <c:v>0.17688000000000001</c:v>
                </c:pt>
                <c:pt idx="5305">
                  <c:v>0.17691000000000001</c:v>
                </c:pt>
                <c:pt idx="5306">
                  <c:v>0.17698</c:v>
                </c:pt>
                <c:pt idx="5307">
                  <c:v>0.17700000000000002</c:v>
                </c:pt>
                <c:pt idx="5308">
                  <c:v>0.17705000000000001</c:v>
                </c:pt>
                <c:pt idx="5309">
                  <c:v>0.17709000000000003</c:v>
                </c:pt>
                <c:pt idx="5310">
                  <c:v>0.17712</c:v>
                </c:pt>
                <c:pt idx="5311">
                  <c:v>0.17714000000000002</c:v>
                </c:pt>
                <c:pt idx="5312">
                  <c:v>0.17719000000000001</c:v>
                </c:pt>
                <c:pt idx="5313">
                  <c:v>0.17721000000000001</c:v>
                </c:pt>
                <c:pt idx="5314">
                  <c:v>0.17724000000000001</c:v>
                </c:pt>
                <c:pt idx="5315">
                  <c:v>0.17728000000000002</c:v>
                </c:pt>
                <c:pt idx="5316">
                  <c:v>0.17730000000000001</c:v>
                </c:pt>
                <c:pt idx="5317">
                  <c:v>0.17732000000000001</c:v>
                </c:pt>
                <c:pt idx="5318">
                  <c:v>0.17734000000000003</c:v>
                </c:pt>
                <c:pt idx="5319">
                  <c:v>0.17738000000000001</c:v>
                </c:pt>
                <c:pt idx="5320">
                  <c:v>0.17742000000000002</c:v>
                </c:pt>
                <c:pt idx="5321">
                  <c:v>0.17744000000000001</c:v>
                </c:pt>
                <c:pt idx="5322">
                  <c:v>0.17749000000000001</c:v>
                </c:pt>
                <c:pt idx="5323">
                  <c:v>0.17751</c:v>
                </c:pt>
                <c:pt idx="5324">
                  <c:v>0.17753000000000002</c:v>
                </c:pt>
                <c:pt idx="5325">
                  <c:v>0.17756000000000002</c:v>
                </c:pt>
                <c:pt idx="5326">
                  <c:v>0.17760000000000001</c:v>
                </c:pt>
                <c:pt idx="5327">
                  <c:v>0.17762</c:v>
                </c:pt>
                <c:pt idx="5328">
                  <c:v>0.17767000000000002</c:v>
                </c:pt>
                <c:pt idx="5329">
                  <c:v>0.17772000000000002</c:v>
                </c:pt>
                <c:pt idx="5330">
                  <c:v>0.17774000000000001</c:v>
                </c:pt>
                <c:pt idx="5331">
                  <c:v>0.17779</c:v>
                </c:pt>
                <c:pt idx="5332">
                  <c:v>0.17781000000000002</c:v>
                </c:pt>
                <c:pt idx="5333">
                  <c:v>0.17784000000000003</c:v>
                </c:pt>
                <c:pt idx="5334">
                  <c:v>0.1779</c:v>
                </c:pt>
                <c:pt idx="5335">
                  <c:v>0.1779</c:v>
                </c:pt>
                <c:pt idx="5336">
                  <c:v>0.17794000000000001</c:v>
                </c:pt>
                <c:pt idx="5337">
                  <c:v>0.17797000000000002</c:v>
                </c:pt>
                <c:pt idx="5338">
                  <c:v>0.17799000000000001</c:v>
                </c:pt>
                <c:pt idx="5339">
                  <c:v>0.17805000000000001</c:v>
                </c:pt>
                <c:pt idx="5340">
                  <c:v>0.17807000000000001</c:v>
                </c:pt>
                <c:pt idx="5341">
                  <c:v>0.17813000000000001</c:v>
                </c:pt>
                <c:pt idx="5342">
                  <c:v>0.17818000000000001</c:v>
                </c:pt>
                <c:pt idx="5343">
                  <c:v>0.17821000000000001</c:v>
                </c:pt>
                <c:pt idx="5344">
                  <c:v>0.17827000000000001</c:v>
                </c:pt>
                <c:pt idx="5345">
                  <c:v>0.17829</c:v>
                </c:pt>
                <c:pt idx="5346">
                  <c:v>0.17831000000000002</c:v>
                </c:pt>
                <c:pt idx="5347">
                  <c:v>0.17835000000000001</c:v>
                </c:pt>
                <c:pt idx="5348">
                  <c:v>0.17838000000000001</c:v>
                </c:pt>
                <c:pt idx="5349">
                  <c:v>0.17842000000000002</c:v>
                </c:pt>
                <c:pt idx="5350">
                  <c:v>0.17845000000000003</c:v>
                </c:pt>
                <c:pt idx="5351">
                  <c:v>0.17849000000000001</c:v>
                </c:pt>
                <c:pt idx="5352">
                  <c:v>0.17849000000000001</c:v>
                </c:pt>
                <c:pt idx="5353">
                  <c:v>0.17856000000000002</c:v>
                </c:pt>
                <c:pt idx="5354">
                  <c:v>0.17858000000000002</c:v>
                </c:pt>
                <c:pt idx="5355">
                  <c:v>0.17863000000000001</c:v>
                </c:pt>
                <c:pt idx="5356">
                  <c:v>0.17864000000000002</c:v>
                </c:pt>
                <c:pt idx="5357">
                  <c:v>0.17869000000000002</c:v>
                </c:pt>
                <c:pt idx="5358">
                  <c:v>0.17872000000000002</c:v>
                </c:pt>
                <c:pt idx="5359">
                  <c:v>0.17874000000000001</c:v>
                </c:pt>
                <c:pt idx="5360">
                  <c:v>0.17875000000000002</c:v>
                </c:pt>
                <c:pt idx="5361">
                  <c:v>0.17881000000000002</c:v>
                </c:pt>
                <c:pt idx="5362">
                  <c:v>0.17884</c:v>
                </c:pt>
                <c:pt idx="5363">
                  <c:v>0.17887</c:v>
                </c:pt>
                <c:pt idx="5364">
                  <c:v>0.1789</c:v>
                </c:pt>
                <c:pt idx="5365">
                  <c:v>0.17892000000000002</c:v>
                </c:pt>
                <c:pt idx="5366">
                  <c:v>0.17897000000000002</c:v>
                </c:pt>
                <c:pt idx="5367">
                  <c:v>0.17900000000000002</c:v>
                </c:pt>
                <c:pt idx="5368">
                  <c:v>0.17902000000000001</c:v>
                </c:pt>
                <c:pt idx="5369">
                  <c:v>0.17903000000000002</c:v>
                </c:pt>
                <c:pt idx="5370">
                  <c:v>0.17907000000000001</c:v>
                </c:pt>
                <c:pt idx="5371">
                  <c:v>0.17910000000000001</c:v>
                </c:pt>
                <c:pt idx="5372">
                  <c:v>0.17914000000000002</c:v>
                </c:pt>
                <c:pt idx="5373">
                  <c:v>0.17918000000000001</c:v>
                </c:pt>
                <c:pt idx="5374">
                  <c:v>0.17922000000000002</c:v>
                </c:pt>
                <c:pt idx="5375">
                  <c:v>0.17922000000000002</c:v>
                </c:pt>
                <c:pt idx="5376">
                  <c:v>0.17925000000000002</c:v>
                </c:pt>
                <c:pt idx="5377">
                  <c:v>0.17928000000000002</c:v>
                </c:pt>
                <c:pt idx="5378">
                  <c:v>0.17931000000000002</c:v>
                </c:pt>
                <c:pt idx="5379">
                  <c:v>0.17935000000000001</c:v>
                </c:pt>
                <c:pt idx="5380">
                  <c:v>0.17939000000000002</c:v>
                </c:pt>
                <c:pt idx="5381">
                  <c:v>0.17943000000000001</c:v>
                </c:pt>
                <c:pt idx="5382">
                  <c:v>0.17945</c:v>
                </c:pt>
                <c:pt idx="5383">
                  <c:v>0.17951</c:v>
                </c:pt>
                <c:pt idx="5384">
                  <c:v>0.17952000000000001</c:v>
                </c:pt>
                <c:pt idx="5385">
                  <c:v>0.17954000000000001</c:v>
                </c:pt>
                <c:pt idx="5386">
                  <c:v>0.17960000000000001</c:v>
                </c:pt>
                <c:pt idx="5387">
                  <c:v>0.17964000000000002</c:v>
                </c:pt>
                <c:pt idx="5388">
                  <c:v>0.1797</c:v>
                </c:pt>
                <c:pt idx="5389">
                  <c:v>0.17971000000000001</c:v>
                </c:pt>
                <c:pt idx="5390">
                  <c:v>0.17976</c:v>
                </c:pt>
                <c:pt idx="5391">
                  <c:v>0.17979000000000001</c:v>
                </c:pt>
                <c:pt idx="5392">
                  <c:v>0.17981000000000003</c:v>
                </c:pt>
                <c:pt idx="5393">
                  <c:v>0.17985000000000001</c:v>
                </c:pt>
                <c:pt idx="5394">
                  <c:v>0.17987</c:v>
                </c:pt>
                <c:pt idx="5395">
                  <c:v>0.17996000000000001</c:v>
                </c:pt>
                <c:pt idx="5396">
                  <c:v>0.17998</c:v>
                </c:pt>
                <c:pt idx="5397">
                  <c:v>0.18001</c:v>
                </c:pt>
                <c:pt idx="5398">
                  <c:v>0.18006000000000003</c:v>
                </c:pt>
                <c:pt idx="5399">
                  <c:v>0.18009</c:v>
                </c:pt>
                <c:pt idx="5400">
                  <c:v>0.18012</c:v>
                </c:pt>
                <c:pt idx="5401">
                  <c:v>0.18016000000000001</c:v>
                </c:pt>
                <c:pt idx="5402">
                  <c:v>0.18019000000000002</c:v>
                </c:pt>
                <c:pt idx="5403">
                  <c:v>0.18022000000000002</c:v>
                </c:pt>
                <c:pt idx="5404">
                  <c:v>0.18026</c:v>
                </c:pt>
                <c:pt idx="5405">
                  <c:v>0.18030000000000002</c:v>
                </c:pt>
                <c:pt idx="5406">
                  <c:v>0.18032000000000001</c:v>
                </c:pt>
                <c:pt idx="5407">
                  <c:v>0.18035000000000001</c:v>
                </c:pt>
                <c:pt idx="5408">
                  <c:v>0.18034</c:v>
                </c:pt>
                <c:pt idx="5409">
                  <c:v>0.1804</c:v>
                </c:pt>
                <c:pt idx="5410">
                  <c:v>0.18042000000000002</c:v>
                </c:pt>
                <c:pt idx="5411">
                  <c:v>0.18043000000000001</c:v>
                </c:pt>
                <c:pt idx="5412">
                  <c:v>0.18048</c:v>
                </c:pt>
                <c:pt idx="5413">
                  <c:v>0.18051</c:v>
                </c:pt>
                <c:pt idx="5414">
                  <c:v>0.18054000000000001</c:v>
                </c:pt>
                <c:pt idx="5415">
                  <c:v>0.18058000000000002</c:v>
                </c:pt>
                <c:pt idx="5416">
                  <c:v>0.18061000000000002</c:v>
                </c:pt>
                <c:pt idx="5417">
                  <c:v>0.18065000000000001</c:v>
                </c:pt>
                <c:pt idx="5418">
                  <c:v>0.1807</c:v>
                </c:pt>
                <c:pt idx="5419">
                  <c:v>0.18072000000000002</c:v>
                </c:pt>
                <c:pt idx="5420">
                  <c:v>0.18077000000000001</c:v>
                </c:pt>
                <c:pt idx="5421">
                  <c:v>0.18080000000000002</c:v>
                </c:pt>
                <c:pt idx="5422">
                  <c:v>0.18081</c:v>
                </c:pt>
                <c:pt idx="5423">
                  <c:v>0.18087</c:v>
                </c:pt>
                <c:pt idx="5424">
                  <c:v>0.18090000000000001</c:v>
                </c:pt>
                <c:pt idx="5425">
                  <c:v>0.18092000000000003</c:v>
                </c:pt>
                <c:pt idx="5426">
                  <c:v>0.18096000000000001</c:v>
                </c:pt>
                <c:pt idx="5427">
                  <c:v>0.18099000000000001</c:v>
                </c:pt>
                <c:pt idx="5428">
                  <c:v>0.18102000000000001</c:v>
                </c:pt>
                <c:pt idx="5429">
                  <c:v>0.18104000000000001</c:v>
                </c:pt>
                <c:pt idx="5430">
                  <c:v>0.18111000000000002</c:v>
                </c:pt>
                <c:pt idx="5431">
                  <c:v>0.18112</c:v>
                </c:pt>
                <c:pt idx="5432">
                  <c:v>0.18117000000000003</c:v>
                </c:pt>
                <c:pt idx="5433">
                  <c:v>0.18119000000000002</c:v>
                </c:pt>
                <c:pt idx="5434">
                  <c:v>0.18122000000000002</c:v>
                </c:pt>
                <c:pt idx="5435">
                  <c:v>0.18124000000000001</c:v>
                </c:pt>
                <c:pt idx="5436">
                  <c:v>0.18130000000000002</c:v>
                </c:pt>
                <c:pt idx="5437">
                  <c:v>0.18132000000000001</c:v>
                </c:pt>
                <c:pt idx="5438">
                  <c:v>0.18137</c:v>
                </c:pt>
                <c:pt idx="5439">
                  <c:v>0.18141000000000002</c:v>
                </c:pt>
                <c:pt idx="5440">
                  <c:v>0.18143000000000001</c:v>
                </c:pt>
                <c:pt idx="5441">
                  <c:v>0.18147000000000002</c:v>
                </c:pt>
                <c:pt idx="5442">
                  <c:v>0.18151</c:v>
                </c:pt>
                <c:pt idx="5443">
                  <c:v>0.18153000000000002</c:v>
                </c:pt>
                <c:pt idx="5444">
                  <c:v>0.18156</c:v>
                </c:pt>
                <c:pt idx="5445">
                  <c:v>0.18161000000000002</c:v>
                </c:pt>
                <c:pt idx="5446">
                  <c:v>0.18165000000000001</c:v>
                </c:pt>
                <c:pt idx="5447">
                  <c:v>0.18166000000000002</c:v>
                </c:pt>
                <c:pt idx="5448">
                  <c:v>0.1817</c:v>
                </c:pt>
                <c:pt idx="5449">
                  <c:v>0.18172000000000002</c:v>
                </c:pt>
                <c:pt idx="5450">
                  <c:v>0.18176</c:v>
                </c:pt>
                <c:pt idx="5451">
                  <c:v>0.18180000000000002</c:v>
                </c:pt>
                <c:pt idx="5452">
                  <c:v>0.18182000000000001</c:v>
                </c:pt>
                <c:pt idx="5453">
                  <c:v>0.18184</c:v>
                </c:pt>
                <c:pt idx="5454">
                  <c:v>0.18187</c:v>
                </c:pt>
                <c:pt idx="5455">
                  <c:v>0.18191000000000002</c:v>
                </c:pt>
                <c:pt idx="5456">
                  <c:v>0.18194000000000002</c:v>
                </c:pt>
                <c:pt idx="5457">
                  <c:v>0.18198</c:v>
                </c:pt>
                <c:pt idx="5458">
                  <c:v>0.18199000000000001</c:v>
                </c:pt>
                <c:pt idx="5459">
                  <c:v>0.18205000000000002</c:v>
                </c:pt>
                <c:pt idx="5460">
                  <c:v>0.18205000000000002</c:v>
                </c:pt>
                <c:pt idx="5461">
                  <c:v>0.18210000000000001</c:v>
                </c:pt>
                <c:pt idx="5462">
                  <c:v>0.18212</c:v>
                </c:pt>
                <c:pt idx="5463">
                  <c:v>0.18213000000000001</c:v>
                </c:pt>
                <c:pt idx="5464">
                  <c:v>0.18219000000000002</c:v>
                </c:pt>
                <c:pt idx="5465">
                  <c:v>0.18224000000000001</c:v>
                </c:pt>
                <c:pt idx="5466">
                  <c:v>0.18225000000000002</c:v>
                </c:pt>
                <c:pt idx="5467">
                  <c:v>0.18226000000000001</c:v>
                </c:pt>
                <c:pt idx="5468">
                  <c:v>0.18232000000000001</c:v>
                </c:pt>
                <c:pt idx="5469">
                  <c:v>0.18236000000000002</c:v>
                </c:pt>
                <c:pt idx="5470">
                  <c:v>0.18240000000000001</c:v>
                </c:pt>
                <c:pt idx="5471">
                  <c:v>0.18243000000000001</c:v>
                </c:pt>
                <c:pt idx="5472">
                  <c:v>0.18247000000000002</c:v>
                </c:pt>
                <c:pt idx="5473">
                  <c:v>0.18251000000000001</c:v>
                </c:pt>
                <c:pt idx="5474">
                  <c:v>0.18255000000000002</c:v>
                </c:pt>
                <c:pt idx="5475">
                  <c:v>0.18258000000000002</c:v>
                </c:pt>
                <c:pt idx="5476">
                  <c:v>0.18258000000000002</c:v>
                </c:pt>
                <c:pt idx="5477">
                  <c:v>0.18264000000000002</c:v>
                </c:pt>
                <c:pt idx="5478">
                  <c:v>0.18268000000000001</c:v>
                </c:pt>
                <c:pt idx="5479">
                  <c:v>0.18269000000000002</c:v>
                </c:pt>
                <c:pt idx="5480">
                  <c:v>0.18273</c:v>
                </c:pt>
                <c:pt idx="5481">
                  <c:v>0.18278000000000003</c:v>
                </c:pt>
                <c:pt idx="5482">
                  <c:v>0.18281</c:v>
                </c:pt>
                <c:pt idx="5483">
                  <c:v>0.18283000000000002</c:v>
                </c:pt>
                <c:pt idx="5484">
                  <c:v>0.18289000000000002</c:v>
                </c:pt>
                <c:pt idx="5485">
                  <c:v>0.18293000000000001</c:v>
                </c:pt>
                <c:pt idx="5486">
                  <c:v>0.18296000000000001</c:v>
                </c:pt>
                <c:pt idx="5487">
                  <c:v>0.18297000000000002</c:v>
                </c:pt>
                <c:pt idx="5488">
                  <c:v>0.18299000000000001</c:v>
                </c:pt>
                <c:pt idx="5489">
                  <c:v>0.18305000000000002</c:v>
                </c:pt>
                <c:pt idx="5490">
                  <c:v>0.18307000000000001</c:v>
                </c:pt>
                <c:pt idx="5491">
                  <c:v>0.18309</c:v>
                </c:pt>
                <c:pt idx="5492">
                  <c:v>0.18315000000000001</c:v>
                </c:pt>
                <c:pt idx="5493">
                  <c:v>0.18317</c:v>
                </c:pt>
                <c:pt idx="5494">
                  <c:v>0.18319000000000002</c:v>
                </c:pt>
                <c:pt idx="5495">
                  <c:v>0.18327000000000002</c:v>
                </c:pt>
                <c:pt idx="5496">
                  <c:v>0.18329000000000001</c:v>
                </c:pt>
                <c:pt idx="5497">
                  <c:v>0.18334</c:v>
                </c:pt>
                <c:pt idx="5498">
                  <c:v>0.18337000000000001</c:v>
                </c:pt>
                <c:pt idx="5499">
                  <c:v>0.18339000000000003</c:v>
                </c:pt>
                <c:pt idx="5500">
                  <c:v>0.18342</c:v>
                </c:pt>
                <c:pt idx="5501">
                  <c:v>0.18344000000000002</c:v>
                </c:pt>
                <c:pt idx="5502">
                  <c:v>0.18346000000000001</c:v>
                </c:pt>
                <c:pt idx="5503">
                  <c:v>0.18351000000000001</c:v>
                </c:pt>
                <c:pt idx="5504">
                  <c:v>0.18353</c:v>
                </c:pt>
                <c:pt idx="5505">
                  <c:v>0.18357000000000001</c:v>
                </c:pt>
                <c:pt idx="5506">
                  <c:v>0.18358000000000002</c:v>
                </c:pt>
                <c:pt idx="5507">
                  <c:v>0.18362000000000001</c:v>
                </c:pt>
                <c:pt idx="5508">
                  <c:v>0.1837</c:v>
                </c:pt>
                <c:pt idx="5509">
                  <c:v>0.18371000000000001</c:v>
                </c:pt>
                <c:pt idx="5510">
                  <c:v>0.18374000000000001</c:v>
                </c:pt>
                <c:pt idx="5511">
                  <c:v>0.18376000000000001</c:v>
                </c:pt>
                <c:pt idx="5512">
                  <c:v>0.18381</c:v>
                </c:pt>
                <c:pt idx="5513">
                  <c:v>0.18384</c:v>
                </c:pt>
                <c:pt idx="5514">
                  <c:v>0.18389000000000003</c:v>
                </c:pt>
                <c:pt idx="5515">
                  <c:v>0.18394000000000002</c:v>
                </c:pt>
                <c:pt idx="5516">
                  <c:v>0.18395</c:v>
                </c:pt>
                <c:pt idx="5517">
                  <c:v>0.18399000000000001</c:v>
                </c:pt>
                <c:pt idx="5518">
                  <c:v>0.18403</c:v>
                </c:pt>
                <c:pt idx="5519">
                  <c:v>0.18406</c:v>
                </c:pt>
                <c:pt idx="5520">
                  <c:v>0.18409</c:v>
                </c:pt>
                <c:pt idx="5521">
                  <c:v>0.18413000000000002</c:v>
                </c:pt>
                <c:pt idx="5522">
                  <c:v>0.18417</c:v>
                </c:pt>
                <c:pt idx="5523">
                  <c:v>0.18423</c:v>
                </c:pt>
                <c:pt idx="5524">
                  <c:v>0.18425000000000002</c:v>
                </c:pt>
                <c:pt idx="5525">
                  <c:v>0.18427000000000002</c:v>
                </c:pt>
                <c:pt idx="5526">
                  <c:v>0.18431</c:v>
                </c:pt>
                <c:pt idx="5527">
                  <c:v>0.18435000000000001</c:v>
                </c:pt>
                <c:pt idx="5528">
                  <c:v>0.18439000000000003</c:v>
                </c:pt>
                <c:pt idx="5529">
                  <c:v>0.18442</c:v>
                </c:pt>
                <c:pt idx="5530">
                  <c:v>0.18443000000000001</c:v>
                </c:pt>
                <c:pt idx="5531">
                  <c:v>0.18448000000000001</c:v>
                </c:pt>
                <c:pt idx="5532">
                  <c:v>0.18450000000000003</c:v>
                </c:pt>
                <c:pt idx="5533">
                  <c:v>0.18453</c:v>
                </c:pt>
                <c:pt idx="5534">
                  <c:v>0.18456</c:v>
                </c:pt>
                <c:pt idx="5535">
                  <c:v>0.18459</c:v>
                </c:pt>
                <c:pt idx="5536">
                  <c:v>0.18463000000000002</c:v>
                </c:pt>
                <c:pt idx="5537">
                  <c:v>0.18466000000000002</c:v>
                </c:pt>
                <c:pt idx="5538">
                  <c:v>0.1847</c:v>
                </c:pt>
                <c:pt idx="5539">
                  <c:v>0.18473000000000001</c:v>
                </c:pt>
                <c:pt idx="5540">
                  <c:v>0.18476000000000001</c:v>
                </c:pt>
                <c:pt idx="5541">
                  <c:v>0.18479000000000001</c:v>
                </c:pt>
                <c:pt idx="5542">
                  <c:v>0.18483000000000002</c:v>
                </c:pt>
                <c:pt idx="5543">
                  <c:v>0.18486000000000002</c:v>
                </c:pt>
                <c:pt idx="5544">
                  <c:v>0.18491000000000002</c:v>
                </c:pt>
                <c:pt idx="5545">
                  <c:v>0.18493000000000001</c:v>
                </c:pt>
                <c:pt idx="5546">
                  <c:v>0.18496000000000001</c:v>
                </c:pt>
                <c:pt idx="5547">
                  <c:v>0.18499000000000002</c:v>
                </c:pt>
                <c:pt idx="5548">
                  <c:v>0.18503</c:v>
                </c:pt>
                <c:pt idx="5549">
                  <c:v>0.18505000000000002</c:v>
                </c:pt>
                <c:pt idx="5550">
                  <c:v>0.18511000000000002</c:v>
                </c:pt>
                <c:pt idx="5551">
                  <c:v>0.18514</c:v>
                </c:pt>
                <c:pt idx="5552">
                  <c:v>0.18515000000000001</c:v>
                </c:pt>
                <c:pt idx="5553">
                  <c:v>0.1852</c:v>
                </c:pt>
                <c:pt idx="5554">
                  <c:v>0.18521000000000001</c:v>
                </c:pt>
                <c:pt idx="5555">
                  <c:v>0.18526000000000001</c:v>
                </c:pt>
                <c:pt idx="5556">
                  <c:v>0.18529000000000001</c:v>
                </c:pt>
                <c:pt idx="5557">
                  <c:v>0.18532000000000001</c:v>
                </c:pt>
                <c:pt idx="5558">
                  <c:v>0.18536000000000002</c:v>
                </c:pt>
                <c:pt idx="5559">
                  <c:v>0.18539</c:v>
                </c:pt>
                <c:pt idx="5560">
                  <c:v>0.18544000000000002</c:v>
                </c:pt>
                <c:pt idx="5561">
                  <c:v>0.18546000000000001</c:v>
                </c:pt>
                <c:pt idx="5562">
                  <c:v>0.18549000000000002</c:v>
                </c:pt>
                <c:pt idx="5563">
                  <c:v>0.18552000000000002</c:v>
                </c:pt>
                <c:pt idx="5564">
                  <c:v>0.18554000000000001</c:v>
                </c:pt>
                <c:pt idx="5565">
                  <c:v>0.18557000000000001</c:v>
                </c:pt>
                <c:pt idx="5566">
                  <c:v>0.18561000000000002</c:v>
                </c:pt>
                <c:pt idx="5567">
                  <c:v>0.18566000000000002</c:v>
                </c:pt>
                <c:pt idx="5568">
                  <c:v>0.1857</c:v>
                </c:pt>
                <c:pt idx="5569">
                  <c:v>0.18572000000000002</c:v>
                </c:pt>
                <c:pt idx="5570">
                  <c:v>0.18576000000000001</c:v>
                </c:pt>
                <c:pt idx="5571">
                  <c:v>0.18580000000000002</c:v>
                </c:pt>
                <c:pt idx="5572">
                  <c:v>0.18581</c:v>
                </c:pt>
                <c:pt idx="5573">
                  <c:v>0.18585000000000002</c:v>
                </c:pt>
                <c:pt idx="5574">
                  <c:v>0.18589</c:v>
                </c:pt>
                <c:pt idx="5575">
                  <c:v>0.18590000000000001</c:v>
                </c:pt>
                <c:pt idx="5576">
                  <c:v>0.18593000000000001</c:v>
                </c:pt>
                <c:pt idx="5577">
                  <c:v>0.18596000000000001</c:v>
                </c:pt>
                <c:pt idx="5578">
                  <c:v>0.18598000000000001</c:v>
                </c:pt>
                <c:pt idx="5579">
                  <c:v>0.18603</c:v>
                </c:pt>
                <c:pt idx="5580">
                  <c:v>0.18608000000000002</c:v>
                </c:pt>
                <c:pt idx="5581">
                  <c:v>0.18610000000000002</c:v>
                </c:pt>
                <c:pt idx="5582">
                  <c:v>0.18613000000000002</c:v>
                </c:pt>
                <c:pt idx="5583">
                  <c:v>0.18618000000000001</c:v>
                </c:pt>
                <c:pt idx="5584">
                  <c:v>0.18621000000000001</c:v>
                </c:pt>
                <c:pt idx="5585">
                  <c:v>0.18624000000000002</c:v>
                </c:pt>
                <c:pt idx="5586">
                  <c:v>0.18626000000000001</c:v>
                </c:pt>
                <c:pt idx="5587">
                  <c:v>0.18631</c:v>
                </c:pt>
                <c:pt idx="5588">
                  <c:v>0.18633000000000002</c:v>
                </c:pt>
                <c:pt idx="5589">
                  <c:v>0.18636000000000003</c:v>
                </c:pt>
                <c:pt idx="5590">
                  <c:v>0.18640000000000001</c:v>
                </c:pt>
                <c:pt idx="5591">
                  <c:v>0.18646000000000001</c:v>
                </c:pt>
                <c:pt idx="5592">
                  <c:v>0.18649000000000002</c:v>
                </c:pt>
                <c:pt idx="5593">
                  <c:v>0.18652000000000002</c:v>
                </c:pt>
                <c:pt idx="5594">
                  <c:v>0.18654000000000001</c:v>
                </c:pt>
                <c:pt idx="5595">
                  <c:v>0.18659000000000001</c:v>
                </c:pt>
                <c:pt idx="5596">
                  <c:v>0.18662000000000001</c:v>
                </c:pt>
                <c:pt idx="5597">
                  <c:v>0.18666000000000002</c:v>
                </c:pt>
                <c:pt idx="5598">
                  <c:v>0.18669000000000002</c:v>
                </c:pt>
                <c:pt idx="5599">
                  <c:v>0.18672000000000002</c:v>
                </c:pt>
                <c:pt idx="5600">
                  <c:v>0.18676000000000001</c:v>
                </c:pt>
                <c:pt idx="5601">
                  <c:v>0.18680000000000002</c:v>
                </c:pt>
                <c:pt idx="5602">
                  <c:v>0.18682000000000001</c:v>
                </c:pt>
                <c:pt idx="5603">
                  <c:v>0.18686000000000003</c:v>
                </c:pt>
                <c:pt idx="5604">
                  <c:v>0.18689</c:v>
                </c:pt>
                <c:pt idx="5605">
                  <c:v>0.18694000000000002</c:v>
                </c:pt>
                <c:pt idx="5606">
                  <c:v>0.18696000000000002</c:v>
                </c:pt>
                <c:pt idx="5607">
                  <c:v>0.187</c:v>
                </c:pt>
                <c:pt idx="5608">
                  <c:v>0.18703</c:v>
                </c:pt>
                <c:pt idx="5609">
                  <c:v>0.18707000000000001</c:v>
                </c:pt>
                <c:pt idx="5610">
                  <c:v>0.18712000000000001</c:v>
                </c:pt>
                <c:pt idx="5611">
                  <c:v>0.18713000000000002</c:v>
                </c:pt>
                <c:pt idx="5612">
                  <c:v>0.18718000000000001</c:v>
                </c:pt>
                <c:pt idx="5613">
                  <c:v>0.18720000000000001</c:v>
                </c:pt>
                <c:pt idx="5614">
                  <c:v>0.18722000000000003</c:v>
                </c:pt>
                <c:pt idx="5615">
                  <c:v>0.18727000000000002</c:v>
                </c:pt>
                <c:pt idx="5616">
                  <c:v>0.18729000000000001</c:v>
                </c:pt>
                <c:pt idx="5617">
                  <c:v>0.18734000000000001</c:v>
                </c:pt>
                <c:pt idx="5618">
                  <c:v>0.18737000000000001</c:v>
                </c:pt>
                <c:pt idx="5619">
                  <c:v>0.18740000000000001</c:v>
                </c:pt>
                <c:pt idx="5620">
                  <c:v>0.18743000000000001</c:v>
                </c:pt>
                <c:pt idx="5621">
                  <c:v>0.18745000000000001</c:v>
                </c:pt>
                <c:pt idx="5622">
                  <c:v>0.18747000000000003</c:v>
                </c:pt>
                <c:pt idx="5623">
                  <c:v>0.1875</c:v>
                </c:pt>
                <c:pt idx="5624">
                  <c:v>0.18757000000000001</c:v>
                </c:pt>
                <c:pt idx="5625">
                  <c:v>0.18757000000000001</c:v>
                </c:pt>
                <c:pt idx="5626">
                  <c:v>0.18758000000000002</c:v>
                </c:pt>
                <c:pt idx="5627">
                  <c:v>0.18764</c:v>
                </c:pt>
                <c:pt idx="5628">
                  <c:v>0.18766000000000002</c:v>
                </c:pt>
                <c:pt idx="5629">
                  <c:v>0.18770000000000001</c:v>
                </c:pt>
                <c:pt idx="5630">
                  <c:v>0.18774000000000002</c:v>
                </c:pt>
                <c:pt idx="5631">
                  <c:v>0.18780000000000002</c:v>
                </c:pt>
                <c:pt idx="5632">
                  <c:v>0.18783000000000002</c:v>
                </c:pt>
                <c:pt idx="5633">
                  <c:v>0.18785000000000002</c:v>
                </c:pt>
                <c:pt idx="5634">
                  <c:v>0.18788000000000002</c:v>
                </c:pt>
                <c:pt idx="5635">
                  <c:v>0.18792</c:v>
                </c:pt>
                <c:pt idx="5636">
                  <c:v>0.18794000000000002</c:v>
                </c:pt>
                <c:pt idx="5637">
                  <c:v>0.18798000000000001</c:v>
                </c:pt>
                <c:pt idx="5638">
                  <c:v>0.18802000000000002</c:v>
                </c:pt>
                <c:pt idx="5639">
                  <c:v>0.18804000000000001</c:v>
                </c:pt>
                <c:pt idx="5640">
                  <c:v>0.18806</c:v>
                </c:pt>
                <c:pt idx="5641">
                  <c:v>0.18812000000000001</c:v>
                </c:pt>
                <c:pt idx="5642">
                  <c:v>0.18816000000000002</c:v>
                </c:pt>
                <c:pt idx="5643">
                  <c:v>0.18816000000000002</c:v>
                </c:pt>
                <c:pt idx="5644">
                  <c:v>0.18821000000000002</c:v>
                </c:pt>
                <c:pt idx="5645">
                  <c:v>0.18823000000000001</c:v>
                </c:pt>
                <c:pt idx="5646">
                  <c:v>0.18828</c:v>
                </c:pt>
                <c:pt idx="5647">
                  <c:v>0.18832000000000002</c:v>
                </c:pt>
                <c:pt idx="5648">
                  <c:v>0.18835000000000002</c:v>
                </c:pt>
                <c:pt idx="5649">
                  <c:v>0.18839</c:v>
                </c:pt>
                <c:pt idx="5650">
                  <c:v>0.18843000000000001</c:v>
                </c:pt>
                <c:pt idx="5651">
                  <c:v>0.18844000000000002</c:v>
                </c:pt>
                <c:pt idx="5652">
                  <c:v>0.18848000000000001</c:v>
                </c:pt>
                <c:pt idx="5653">
                  <c:v>0.18854000000000001</c:v>
                </c:pt>
                <c:pt idx="5654">
                  <c:v>0.18856000000000001</c:v>
                </c:pt>
                <c:pt idx="5655">
                  <c:v>0.18858000000000003</c:v>
                </c:pt>
                <c:pt idx="5656">
                  <c:v>0.18864</c:v>
                </c:pt>
                <c:pt idx="5657">
                  <c:v>0.18869000000000002</c:v>
                </c:pt>
                <c:pt idx="5658">
                  <c:v>0.18870000000000001</c:v>
                </c:pt>
                <c:pt idx="5659">
                  <c:v>0.18873000000000001</c:v>
                </c:pt>
                <c:pt idx="5660">
                  <c:v>0.18877000000000002</c:v>
                </c:pt>
                <c:pt idx="5661">
                  <c:v>0.18882000000000002</c:v>
                </c:pt>
                <c:pt idx="5662">
                  <c:v>0.18883000000000003</c:v>
                </c:pt>
                <c:pt idx="5663">
                  <c:v>0.18884000000000001</c:v>
                </c:pt>
                <c:pt idx="5664">
                  <c:v>0.18890000000000001</c:v>
                </c:pt>
                <c:pt idx="5665">
                  <c:v>0.18893000000000001</c:v>
                </c:pt>
                <c:pt idx="5666">
                  <c:v>0.18898000000000001</c:v>
                </c:pt>
                <c:pt idx="5667">
                  <c:v>0.189</c:v>
                </c:pt>
                <c:pt idx="5668">
                  <c:v>0.18904000000000001</c:v>
                </c:pt>
                <c:pt idx="5669">
                  <c:v>0.18907000000000002</c:v>
                </c:pt>
                <c:pt idx="5670">
                  <c:v>0.18907000000000002</c:v>
                </c:pt>
                <c:pt idx="5671">
                  <c:v>0.18911</c:v>
                </c:pt>
                <c:pt idx="5672">
                  <c:v>0.18913000000000002</c:v>
                </c:pt>
                <c:pt idx="5673">
                  <c:v>0.18918000000000001</c:v>
                </c:pt>
                <c:pt idx="5674">
                  <c:v>0.18920000000000001</c:v>
                </c:pt>
                <c:pt idx="5675">
                  <c:v>0.18926000000000001</c:v>
                </c:pt>
                <c:pt idx="5676">
                  <c:v>0.18928</c:v>
                </c:pt>
                <c:pt idx="5677">
                  <c:v>0.18929000000000001</c:v>
                </c:pt>
                <c:pt idx="5678">
                  <c:v>0.18933000000000003</c:v>
                </c:pt>
                <c:pt idx="5679">
                  <c:v>0.18934000000000001</c:v>
                </c:pt>
                <c:pt idx="5680">
                  <c:v>0.18938000000000002</c:v>
                </c:pt>
                <c:pt idx="5681">
                  <c:v>0.18943000000000002</c:v>
                </c:pt>
                <c:pt idx="5682">
                  <c:v>0.18947</c:v>
                </c:pt>
                <c:pt idx="5683">
                  <c:v>0.18949000000000002</c:v>
                </c:pt>
                <c:pt idx="5684">
                  <c:v>0.18953</c:v>
                </c:pt>
                <c:pt idx="5685">
                  <c:v>0.18955000000000002</c:v>
                </c:pt>
                <c:pt idx="5686">
                  <c:v>0.18958</c:v>
                </c:pt>
                <c:pt idx="5687">
                  <c:v>0.18963000000000002</c:v>
                </c:pt>
                <c:pt idx="5688">
                  <c:v>0.18967000000000001</c:v>
                </c:pt>
                <c:pt idx="5689">
                  <c:v>0.18968000000000002</c:v>
                </c:pt>
                <c:pt idx="5690">
                  <c:v>0.18974000000000002</c:v>
                </c:pt>
                <c:pt idx="5691">
                  <c:v>0.18976000000000001</c:v>
                </c:pt>
                <c:pt idx="5692">
                  <c:v>0.18980000000000002</c:v>
                </c:pt>
                <c:pt idx="5693">
                  <c:v>0.18982000000000002</c:v>
                </c:pt>
                <c:pt idx="5694">
                  <c:v>0.18987000000000001</c:v>
                </c:pt>
                <c:pt idx="5695">
                  <c:v>0.18992000000000001</c:v>
                </c:pt>
                <c:pt idx="5696">
                  <c:v>0.18995000000000001</c:v>
                </c:pt>
                <c:pt idx="5697">
                  <c:v>0.18999000000000002</c:v>
                </c:pt>
                <c:pt idx="5698">
                  <c:v>0.19002000000000002</c:v>
                </c:pt>
                <c:pt idx="5699">
                  <c:v>0.19006000000000001</c:v>
                </c:pt>
                <c:pt idx="5700">
                  <c:v>0.19010000000000002</c:v>
                </c:pt>
                <c:pt idx="5701">
                  <c:v>0.19012000000000001</c:v>
                </c:pt>
                <c:pt idx="5702">
                  <c:v>0.19016000000000002</c:v>
                </c:pt>
                <c:pt idx="5703">
                  <c:v>0.19020000000000001</c:v>
                </c:pt>
                <c:pt idx="5704">
                  <c:v>0.19025</c:v>
                </c:pt>
                <c:pt idx="5705">
                  <c:v>0.19029000000000001</c:v>
                </c:pt>
                <c:pt idx="5706">
                  <c:v>0.19032000000000002</c:v>
                </c:pt>
                <c:pt idx="5707">
                  <c:v>0.19037000000000001</c:v>
                </c:pt>
                <c:pt idx="5708">
                  <c:v>0.19039</c:v>
                </c:pt>
                <c:pt idx="5709">
                  <c:v>0.19043000000000002</c:v>
                </c:pt>
                <c:pt idx="5710">
                  <c:v>0.19045000000000001</c:v>
                </c:pt>
                <c:pt idx="5711">
                  <c:v>0.19048000000000001</c:v>
                </c:pt>
                <c:pt idx="5712">
                  <c:v>0.1905</c:v>
                </c:pt>
                <c:pt idx="5713">
                  <c:v>0.19053</c:v>
                </c:pt>
                <c:pt idx="5714">
                  <c:v>0.19055000000000002</c:v>
                </c:pt>
                <c:pt idx="5715">
                  <c:v>0.19057000000000002</c:v>
                </c:pt>
                <c:pt idx="5716">
                  <c:v>0.19061</c:v>
                </c:pt>
                <c:pt idx="5717">
                  <c:v>0.19065000000000001</c:v>
                </c:pt>
                <c:pt idx="5718">
                  <c:v>0.19068000000000002</c:v>
                </c:pt>
                <c:pt idx="5719">
                  <c:v>0.19071000000000002</c:v>
                </c:pt>
                <c:pt idx="5720">
                  <c:v>0.19075</c:v>
                </c:pt>
                <c:pt idx="5721">
                  <c:v>0.19077000000000002</c:v>
                </c:pt>
                <c:pt idx="5722">
                  <c:v>0.19081000000000001</c:v>
                </c:pt>
                <c:pt idx="5723">
                  <c:v>0.19084000000000001</c:v>
                </c:pt>
                <c:pt idx="5724">
                  <c:v>0.19088000000000002</c:v>
                </c:pt>
                <c:pt idx="5725">
                  <c:v>0.19089</c:v>
                </c:pt>
                <c:pt idx="5726">
                  <c:v>0.19091000000000002</c:v>
                </c:pt>
                <c:pt idx="5727">
                  <c:v>0.19099000000000002</c:v>
                </c:pt>
                <c:pt idx="5728">
                  <c:v>0.19099000000000002</c:v>
                </c:pt>
                <c:pt idx="5729">
                  <c:v>0.19105000000000003</c:v>
                </c:pt>
                <c:pt idx="5730">
                  <c:v>0.19107000000000002</c:v>
                </c:pt>
                <c:pt idx="5731">
                  <c:v>0.19111</c:v>
                </c:pt>
                <c:pt idx="5732">
                  <c:v>0.19112000000000001</c:v>
                </c:pt>
                <c:pt idx="5733">
                  <c:v>0.19119</c:v>
                </c:pt>
                <c:pt idx="5734">
                  <c:v>0.19122</c:v>
                </c:pt>
                <c:pt idx="5735">
                  <c:v>0.19125</c:v>
                </c:pt>
                <c:pt idx="5736">
                  <c:v>0.19126000000000001</c:v>
                </c:pt>
                <c:pt idx="5737">
                  <c:v>0.19131000000000001</c:v>
                </c:pt>
                <c:pt idx="5738">
                  <c:v>0.19132000000000002</c:v>
                </c:pt>
                <c:pt idx="5739">
                  <c:v>0.19139</c:v>
                </c:pt>
                <c:pt idx="5740">
                  <c:v>0.19142000000000001</c:v>
                </c:pt>
                <c:pt idx="5741">
                  <c:v>0.19146000000000002</c:v>
                </c:pt>
                <c:pt idx="5742">
                  <c:v>0.19148000000000001</c:v>
                </c:pt>
                <c:pt idx="5743">
                  <c:v>0.19153000000000001</c:v>
                </c:pt>
                <c:pt idx="5744">
                  <c:v>0.19157000000000002</c:v>
                </c:pt>
                <c:pt idx="5745">
                  <c:v>0.19159000000000001</c:v>
                </c:pt>
                <c:pt idx="5746">
                  <c:v>0.19163000000000002</c:v>
                </c:pt>
                <c:pt idx="5747">
                  <c:v>0.19165000000000001</c:v>
                </c:pt>
                <c:pt idx="5748">
                  <c:v>0.19168000000000002</c:v>
                </c:pt>
                <c:pt idx="5749">
                  <c:v>0.19173000000000001</c:v>
                </c:pt>
                <c:pt idx="5750">
                  <c:v>0.19178000000000001</c:v>
                </c:pt>
                <c:pt idx="5751">
                  <c:v>0.19181000000000001</c:v>
                </c:pt>
                <c:pt idx="5752">
                  <c:v>0.19188000000000002</c:v>
                </c:pt>
                <c:pt idx="5753">
                  <c:v>0.19189000000000001</c:v>
                </c:pt>
                <c:pt idx="5754">
                  <c:v>0.19192000000000001</c:v>
                </c:pt>
                <c:pt idx="5755">
                  <c:v>0.19196000000000002</c:v>
                </c:pt>
                <c:pt idx="5756">
                  <c:v>0.192</c:v>
                </c:pt>
                <c:pt idx="5757">
                  <c:v>0.19201000000000001</c:v>
                </c:pt>
                <c:pt idx="5758">
                  <c:v>0.19207000000000002</c:v>
                </c:pt>
                <c:pt idx="5759">
                  <c:v>0.19208</c:v>
                </c:pt>
                <c:pt idx="5760">
                  <c:v>0.19211</c:v>
                </c:pt>
                <c:pt idx="5761">
                  <c:v>0.19212000000000001</c:v>
                </c:pt>
                <c:pt idx="5762">
                  <c:v>0.19221000000000002</c:v>
                </c:pt>
                <c:pt idx="5763">
                  <c:v>0.19222</c:v>
                </c:pt>
                <c:pt idx="5764">
                  <c:v>0.19224000000000002</c:v>
                </c:pt>
                <c:pt idx="5765">
                  <c:v>0.19229000000000002</c:v>
                </c:pt>
                <c:pt idx="5766">
                  <c:v>0.19231000000000001</c:v>
                </c:pt>
                <c:pt idx="5767">
                  <c:v>0.19233</c:v>
                </c:pt>
                <c:pt idx="5768">
                  <c:v>0.19236</c:v>
                </c:pt>
                <c:pt idx="5769">
                  <c:v>0.19237000000000001</c:v>
                </c:pt>
                <c:pt idx="5770">
                  <c:v>0.19244</c:v>
                </c:pt>
                <c:pt idx="5771">
                  <c:v>0.19246000000000002</c:v>
                </c:pt>
                <c:pt idx="5772">
                  <c:v>0.19249000000000002</c:v>
                </c:pt>
                <c:pt idx="5773">
                  <c:v>0.19252000000000002</c:v>
                </c:pt>
                <c:pt idx="5774">
                  <c:v>0.19257000000000002</c:v>
                </c:pt>
                <c:pt idx="5775">
                  <c:v>0.19255</c:v>
                </c:pt>
                <c:pt idx="5776">
                  <c:v>0.19259000000000001</c:v>
                </c:pt>
                <c:pt idx="5777">
                  <c:v>0.19262000000000001</c:v>
                </c:pt>
                <c:pt idx="5778">
                  <c:v>0.19267000000000001</c:v>
                </c:pt>
                <c:pt idx="5779">
                  <c:v>0.19269</c:v>
                </c:pt>
                <c:pt idx="5780">
                  <c:v>0.19272</c:v>
                </c:pt>
                <c:pt idx="5781">
                  <c:v>0.19276000000000001</c:v>
                </c:pt>
                <c:pt idx="5782">
                  <c:v>0.1928</c:v>
                </c:pt>
                <c:pt idx="5783">
                  <c:v>0.19283</c:v>
                </c:pt>
                <c:pt idx="5784">
                  <c:v>0.19288000000000002</c:v>
                </c:pt>
                <c:pt idx="5785">
                  <c:v>0.19294</c:v>
                </c:pt>
                <c:pt idx="5786">
                  <c:v>0.19295000000000001</c:v>
                </c:pt>
                <c:pt idx="5787">
                  <c:v>0.19298000000000001</c:v>
                </c:pt>
                <c:pt idx="5788">
                  <c:v>0.19302000000000002</c:v>
                </c:pt>
                <c:pt idx="5789">
                  <c:v>0.19302000000000002</c:v>
                </c:pt>
                <c:pt idx="5790">
                  <c:v>0.19308</c:v>
                </c:pt>
                <c:pt idx="5791">
                  <c:v>0.19310000000000002</c:v>
                </c:pt>
                <c:pt idx="5792">
                  <c:v>0.19315000000000002</c:v>
                </c:pt>
                <c:pt idx="5793">
                  <c:v>0.19319</c:v>
                </c:pt>
                <c:pt idx="5794">
                  <c:v>0.19321000000000002</c:v>
                </c:pt>
                <c:pt idx="5795">
                  <c:v>0.19326000000000002</c:v>
                </c:pt>
                <c:pt idx="5796">
                  <c:v>0.19328000000000001</c:v>
                </c:pt>
                <c:pt idx="5797">
                  <c:v>0.19331000000000001</c:v>
                </c:pt>
                <c:pt idx="5798">
                  <c:v>0.19334000000000001</c:v>
                </c:pt>
                <c:pt idx="5799">
                  <c:v>0.19337000000000001</c:v>
                </c:pt>
                <c:pt idx="5800">
                  <c:v>0.19342000000000001</c:v>
                </c:pt>
                <c:pt idx="5801">
                  <c:v>0.19346000000000002</c:v>
                </c:pt>
                <c:pt idx="5802">
                  <c:v>0.19347</c:v>
                </c:pt>
                <c:pt idx="5803">
                  <c:v>0.19352000000000003</c:v>
                </c:pt>
                <c:pt idx="5804">
                  <c:v>0.19356000000000001</c:v>
                </c:pt>
                <c:pt idx="5805">
                  <c:v>0.19357000000000002</c:v>
                </c:pt>
                <c:pt idx="5806">
                  <c:v>0.19360000000000002</c:v>
                </c:pt>
                <c:pt idx="5807">
                  <c:v>0.19363000000000002</c:v>
                </c:pt>
                <c:pt idx="5808">
                  <c:v>0.19368000000000002</c:v>
                </c:pt>
                <c:pt idx="5809">
                  <c:v>0.19369</c:v>
                </c:pt>
                <c:pt idx="5810">
                  <c:v>0.19373000000000001</c:v>
                </c:pt>
                <c:pt idx="5811">
                  <c:v>0.19377000000000003</c:v>
                </c:pt>
                <c:pt idx="5812">
                  <c:v>0.19378000000000001</c:v>
                </c:pt>
                <c:pt idx="5813">
                  <c:v>0.19383</c:v>
                </c:pt>
                <c:pt idx="5814">
                  <c:v>0.19385000000000002</c:v>
                </c:pt>
                <c:pt idx="5815">
                  <c:v>0.19387000000000001</c:v>
                </c:pt>
                <c:pt idx="5816">
                  <c:v>0.19392000000000001</c:v>
                </c:pt>
                <c:pt idx="5817">
                  <c:v>0.19396000000000002</c:v>
                </c:pt>
                <c:pt idx="5818">
                  <c:v>0.19398000000000001</c:v>
                </c:pt>
                <c:pt idx="5819">
                  <c:v>0.19403000000000001</c:v>
                </c:pt>
                <c:pt idx="5820">
                  <c:v>0.19406000000000001</c:v>
                </c:pt>
                <c:pt idx="5821">
                  <c:v>0.19407000000000002</c:v>
                </c:pt>
                <c:pt idx="5822">
                  <c:v>0.19414000000000001</c:v>
                </c:pt>
                <c:pt idx="5823">
                  <c:v>0.19416</c:v>
                </c:pt>
                <c:pt idx="5824">
                  <c:v>0.19419</c:v>
                </c:pt>
                <c:pt idx="5825">
                  <c:v>0.19424000000000002</c:v>
                </c:pt>
                <c:pt idx="5826">
                  <c:v>0.19428000000000001</c:v>
                </c:pt>
                <c:pt idx="5827">
                  <c:v>0.19431000000000001</c:v>
                </c:pt>
                <c:pt idx="5828">
                  <c:v>0.19433</c:v>
                </c:pt>
                <c:pt idx="5829">
                  <c:v>0.19438000000000002</c:v>
                </c:pt>
                <c:pt idx="5830">
                  <c:v>0.19440000000000002</c:v>
                </c:pt>
                <c:pt idx="5831">
                  <c:v>0.19445000000000001</c:v>
                </c:pt>
                <c:pt idx="5832">
                  <c:v>0.19450000000000001</c:v>
                </c:pt>
                <c:pt idx="5833">
                  <c:v>0.19452</c:v>
                </c:pt>
                <c:pt idx="5834">
                  <c:v>0.19456000000000001</c:v>
                </c:pt>
                <c:pt idx="5835">
                  <c:v>0.19460000000000002</c:v>
                </c:pt>
                <c:pt idx="5836">
                  <c:v>0.19463000000000003</c:v>
                </c:pt>
                <c:pt idx="5837">
                  <c:v>0.19466</c:v>
                </c:pt>
                <c:pt idx="5838">
                  <c:v>0.19470000000000001</c:v>
                </c:pt>
                <c:pt idx="5839">
                  <c:v>0.19473000000000001</c:v>
                </c:pt>
                <c:pt idx="5840">
                  <c:v>0.19474000000000002</c:v>
                </c:pt>
                <c:pt idx="5841">
                  <c:v>0.1948</c:v>
                </c:pt>
                <c:pt idx="5842">
                  <c:v>0.19482000000000002</c:v>
                </c:pt>
                <c:pt idx="5843">
                  <c:v>0.19484000000000001</c:v>
                </c:pt>
                <c:pt idx="5844">
                  <c:v>0.19489000000000001</c:v>
                </c:pt>
                <c:pt idx="5845">
                  <c:v>0.19492000000000001</c:v>
                </c:pt>
                <c:pt idx="5846">
                  <c:v>0.19496000000000002</c:v>
                </c:pt>
                <c:pt idx="5847">
                  <c:v>0.19498000000000001</c:v>
                </c:pt>
                <c:pt idx="5848">
                  <c:v>0.19501000000000002</c:v>
                </c:pt>
                <c:pt idx="5849">
                  <c:v>0.19504000000000002</c:v>
                </c:pt>
                <c:pt idx="5850">
                  <c:v>0.19506000000000001</c:v>
                </c:pt>
                <c:pt idx="5851">
                  <c:v>0.19510000000000002</c:v>
                </c:pt>
                <c:pt idx="5852">
                  <c:v>0.19515000000000002</c:v>
                </c:pt>
                <c:pt idx="5853">
                  <c:v>0.19519</c:v>
                </c:pt>
                <c:pt idx="5854">
                  <c:v>0.19521000000000002</c:v>
                </c:pt>
                <c:pt idx="5855">
                  <c:v>0.19526000000000002</c:v>
                </c:pt>
                <c:pt idx="5856">
                  <c:v>0.1953</c:v>
                </c:pt>
                <c:pt idx="5857">
                  <c:v>0.19533</c:v>
                </c:pt>
                <c:pt idx="5858">
                  <c:v>0.19535000000000002</c:v>
                </c:pt>
                <c:pt idx="5859">
                  <c:v>0.19538000000000003</c:v>
                </c:pt>
                <c:pt idx="5860">
                  <c:v>0.19540000000000002</c:v>
                </c:pt>
                <c:pt idx="5861">
                  <c:v>0.19543000000000002</c:v>
                </c:pt>
                <c:pt idx="5862">
                  <c:v>0.19547</c:v>
                </c:pt>
                <c:pt idx="5863">
                  <c:v>0.19550000000000001</c:v>
                </c:pt>
                <c:pt idx="5864">
                  <c:v>0.19554000000000002</c:v>
                </c:pt>
                <c:pt idx="5865">
                  <c:v>0.19557000000000002</c:v>
                </c:pt>
                <c:pt idx="5866">
                  <c:v>0.19561000000000001</c:v>
                </c:pt>
                <c:pt idx="5867">
                  <c:v>0.19563000000000003</c:v>
                </c:pt>
                <c:pt idx="5868">
                  <c:v>0.19566</c:v>
                </c:pt>
                <c:pt idx="5869">
                  <c:v>0.19571000000000002</c:v>
                </c:pt>
                <c:pt idx="5870">
                  <c:v>0.19573000000000002</c:v>
                </c:pt>
                <c:pt idx="5871">
                  <c:v>0.19579000000000002</c:v>
                </c:pt>
                <c:pt idx="5872">
                  <c:v>0.19583</c:v>
                </c:pt>
                <c:pt idx="5873">
                  <c:v>0.19589000000000001</c:v>
                </c:pt>
                <c:pt idx="5874">
                  <c:v>0.19590000000000002</c:v>
                </c:pt>
                <c:pt idx="5875">
                  <c:v>0.19593000000000002</c:v>
                </c:pt>
                <c:pt idx="5876">
                  <c:v>0.19598000000000002</c:v>
                </c:pt>
                <c:pt idx="5877">
                  <c:v>0.19600000000000001</c:v>
                </c:pt>
                <c:pt idx="5878">
                  <c:v>0.19603000000000001</c:v>
                </c:pt>
                <c:pt idx="5879">
                  <c:v>0.19605</c:v>
                </c:pt>
                <c:pt idx="5880">
                  <c:v>0.19610000000000002</c:v>
                </c:pt>
                <c:pt idx="5881">
                  <c:v>0.19613</c:v>
                </c:pt>
                <c:pt idx="5882">
                  <c:v>0.19618000000000002</c:v>
                </c:pt>
                <c:pt idx="5883">
                  <c:v>0.19620000000000001</c:v>
                </c:pt>
                <c:pt idx="5884">
                  <c:v>0.19622000000000001</c:v>
                </c:pt>
                <c:pt idx="5885">
                  <c:v>0.19626000000000002</c:v>
                </c:pt>
                <c:pt idx="5886">
                  <c:v>0.19627</c:v>
                </c:pt>
                <c:pt idx="5887">
                  <c:v>0.19632000000000002</c:v>
                </c:pt>
                <c:pt idx="5888">
                  <c:v>0.19635000000000002</c:v>
                </c:pt>
                <c:pt idx="5889">
                  <c:v>0.19640000000000002</c:v>
                </c:pt>
                <c:pt idx="5890">
                  <c:v>0.19642000000000001</c:v>
                </c:pt>
                <c:pt idx="5891">
                  <c:v>0.19648000000000002</c:v>
                </c:pt>
                <c:pt idx="5892">
                  <c:v>0.19651000000000002</c:v>
                </c:pt>
                <c:pt idx="5893">
                  <c:v>0.19655</c:v>
                </c:pt>
                <c:pt idx="5894">
                  <c:v>0.19657000000000002</c:v>
                </c:pt>
                <c:pt idx="5895">
                  <c:v>0.19661000000000001</c:v>
                </c:pt>
                <c:pt idx="5896">
                  <c:v>0.19666</c:v>
                </c:pt>
                <c:pt idx="5897">
                  <c:v>0.19667000000000001</c:v>
                </c:pt>
                <c:pt idx="5898">
                  <c:v>0.19671000000000002</c:v>
                </c:pt>
                <c:pt idx="5899">
                  <c:v>0.19674000000000003</c:v>
                </c:pt>
                <c:pt idx="5900">
                  <c:v>0.19677</c:v>
                </c:pt>
                <c:pt idx="5901">
                  <c:v>0.19679000000000002</c:v>
                </c:pt>
                <c:pt idx="5902">
                  <c:v>0.19686000000000001</c:v>
                </c:pt>
                <c:pt idx="5903">
                  <c:v>0.19685000000000002</c:v>
                </c:pt>
                <c:pt idx="5904">
                  <c:v>0.19690000000000002</c:v>
                </c:pt>
                <c:pt idx="5905">
                  <c:v>0.19695000000000001</c:v>
                </c:pt>
                <c:pt idx="5906">
                  <c:v>0.19697000000000001</c:v>
                </c:pt>
                <c:pt idx="5907">
                  <c:v>0.19701000000000002</c:v>
                </c:pt>
                <c:pt idx="5908">
                  <c:v>0.19703000000000001</c:v>
                </c:pt>
                <c:pt idx="5909">
                  <c:v>0.19707000000000002</c:v>
                </c:pt>
                <c:pt idx="5910">
                  <c:v>0.19709000000000002</c:v>
                </c:pt>
                <c:pt idx="5911">
                  <c:v>0.19714000000000001</c:v>
                </c:pt>
                <c:pt idx="5912">
                  <c:v>0.19717000000000001</c:v>
                </c:pt>
                <c:pt idx="5913">
                  <c:v>0.19720000000000001</c:v>
                </c:pt>
                <c:pt idx="5914">
                  <c:v>0.19724</c:v>
                </c:pt>
                <c:pt idx="5915">
                  <c:v>0.19727</c:v>
                </c:pt>
                <c:pt idx="5916">
                  <c:v>0.19731000000000001</c:v>
                </c:pt>
                <c:pt idx="5917">
                  <c:v>0.19731000000000001</c:v>
                </c:pt>
                <c:pt idx="5918">
                  <c:v>0.19735000000000003</c:v>
                </c:pt>
                <c:pt idx="5919">
                  <c:v>0.19737000000000002</c:v>
                </c:pt>
                <c:pt idx="5920">
                  <c:v>0.19741</c:v>
                </c:pt>
                <c:pt idx="5921">
                  <c:v>0.19742000000000001</c:v>
                </c:pt>
                <c:pt idx="5922">
                  <c:v>0.19748000000000002</c:v>
                </c:pt>
                <c:pt idx="5923">
                  <c:v>0.19750000000000001</c:v>
                </c:pt>
                <c:pt idx="5924">
                  <c:v>0.19754000000000002</c:v>
                </c:pt>
                <c:pt idx="5925">
                  <c:v>0.19758000000000001</c:v>
                </c:pt>
                <c:pt idx="5926">
                  <c:v>0.19760000000000003</c:v>
                </c:pt>
                <c:pt idx="5927">
                  <c:v>0.19764000000000001</c:v>
                </c:pt>
                <c:pt idx="5928">
                  <c:v>0.19768000000000002</c:v>
                </c:pt>
                <c:pt idx="5929">
                  <c:v>0.19770000000000001</c:v>
                </c:pt>
                <c:pt idx="5930">
                  <c:v>0.19777</c:v>
                </c:pt>
                <c:pt idx="5931">
                  <c:v>0.19778000000000001</c:v>
                </c:pt>
                <c:pt idx="5932">
                  <c:v>0.19781000000000001</c:v>
                </c:pt>
                <c:pt idx="5933">
                  <c:v>0.19785000000000003</c:v>
                </c:pt>
                <c:pt idx="5934">
                  <c:v>0.19790000000000002</c:v>
                </c:pt>
                <c:pt idx="5935">
                  <c:v>0.19792000000000001</c:v>
                </c:pt>
                <c:pt idx="5936">
                  <c:v>0.19795000000000001</c:v>
                </c:pt>
                <c:pt idx="5937">
                  <c:v>0.19800000000000001</c:v>
                </c:pt>
                <c:pt idx="5938">
                  <c:v>0.19804000000000002</c:v>
                </c:pt>
                <c:pt idx="5939">
                  <c:v>0.19806000000000001</c:v>
                </c:pt>
                <c:pt idx="5940">
                  <c:v>0.19809000000000002</c:v>
                </c:pt>
                <c:pt idx="5941">
                  <c:v>0.19813</c:v>
                </c:pt>
                <c:pt idx="5942">
                  <c:v>0.19815000000000002</c:v>
                </c:pt>
                <c:pt idx="5943">
                  <c:v>0.19820000000000002</c:v>
                </c:pt>
                <c:pt idx="5944">
                  <c:v>0.19822000000000001</c:v>
                </c:pt>
                <c:pt idx="5945">
                  <c:v>0.19826000000000002</c:v>
                </c:pt>
                <c:pt idx="5946">
                  <c:v>0.19828000000000001</c:v>
                </c:pt>
                <c:pt idx="5947">
                  <c:v>0.19833000000000001</c:v>
                </c:pt>
                <c:pt idx="5948">
                  <c:v>0.19835</c:v>
                </c:pt>
                <c:pt idx="5949">
                  <c:v>0.19837000000000002</c:v>
                </c:pt>
                <c:pt idx="5950">
                  <c:v>0.19839000000000001</c:v>
                </c:pt>
                <c:pt idx="5951">
                  <c:v>0.19843000000000002</c:v>
                </c:pt>
                <c:pt idx="5952">
                  <c:v>0.19848000000000002</c:v>
                </c:pt>
                <c:pt idx="5953">
                  <c:v>0.19852</c:v>
                </c:pt>
                <c:pt idx="5954">
                  <c:v>0.19856000000000001</c:v>
                </c:pt>
                <c:pt idx="5955">
                  <c:v>0.19859000000000002</c:v>
                </c:pt>
                <c:pt idx="5956">
                  <c:v>0.19864000000000001</c:v>
                </c:pt>
                <c:pt idx="5957">
                  <c:v>0.19867000000000001</c:v>
                </c:pt>
                <c:pt idx="5958">
                  <c:v>0.19871000000000003</c:v>
                </c:pt>
                <c:pt idx="5959">
                  <c:v>0.19872000000000001</c:v>
                </c:pt>
                <c:pt idx="5960">
                  <c:v>0.19876000000000002</c:v>
                </c:pt>
                <c:pt idx="5961">
                  <c:v>0.19881000000000001</c:v>
                </c:pt>
                <c:pt idx="5962">
                  <c:v>0.19883000000000001</c:v>
                </c:pt>
                <c:pt idx="5963">
                  <c:v>0.19885</c:v>
                </c:pt>
                <c:pt idx="5964">
                  <c:v>0.19890000000000002</c:v>
                </c:pt>
                <c:pt idx="5965">
                  <c:v>0.19893000000000002</c:v>
                </c:pt>
                <c:pt idx="5966">
                  <c:v>0.19896000000000003</c:v>
                </c:pt>
                <c:pt idx="5967">
                  <c:v>0.19899</c:v>
                </c:pt>
                <c:pt idx="5968">
                  <c:v>0.19901000000000002</c:v>
                </c:pt>
                <c:pt idx="5969">
                  <c:v>0.19906000000000001</c:v>
                </c:pt>
                <c:pt idx="5970">
                  <c:v>0.19911000000000001</c:v>
                </c:pt>
                <c:pt idx="5971">
                  <c:v>0.19913</c:v>
                </c:pt>
                <c:pt idx="5972">
                  <c:v>0.19917000000000001</c:v>
                </c:pt>
                <c:pt idx="5973">
                  <c:v>0.19919000000000001</c:v>
                </c:pt>
                <c:pt idx="5974">
                  <c:v>0.19922000000000001</c:v>
                </c:pt>
                <c:pt idx="5975">
                  <c:v>0.19926000000000002</c:v>
                </c:pt>
                <c:pt idx="5976">
                  <c:v>0.19929000000000002</c:v>
                </c:pt>
                <c:pt idx="5977">
                  <c:v>0.19931000000000001</c:v>
                </c:pt>
                <c:pt idx="5978">
                  <c:v>0.19935</c:v>
                </c:pt>
                <c:pt idx="5979">
                  <c:v>0.19936000000000001</c:v>
                </c:pt>
                <c:pt idx="5980">
                  <c:v>0.19939000000000001</c:v>
                </c:pt>
                <c:pt idx="5981">
                  <c:v>0.19945000000000002</c:v>
                </c:pt>
                <c:pt idx="5982">
                  <c:v>0.19946</c:v>
                </c:pt>
                <c:pt idx="5983">
                  <c:v>0.19949</c:v>
                </c:pt>
                <c:pt idx="5984">
                  <c:v>0.19953000000000001</c:v>
                </c:pt>
                <c:pt idx="5985">
                  <c:v>0.19958000000000001</c:v>
                </c:pt>
                <c:pt idx="5986">
                  <c:v>0.19958000000000001</c:v>
                </c:pt>
                <c:pt idx="5987">
                  <c:v>0.19963</c:v>
                </c:pt>
                <c:pt idx="5988">
                  <c:v>0.19966</c:v>
                </c:pt>
                <c:pt idx="5989">
                  <c:v>0.19968000000000002</c:v>
                </c:pt>
                <c:pt idx="5990">
                  <c:v>0.19974</c:v>
                </c:pt>
                <c:pt idx="5991">
                  <c:v>0.19979000000000002</c:v>
                </c:pt>
                <c:pt idx="5992">
                  <c:v>0.19982000000000003</c:v>
                </c:pt>
                <c:pt idx="5993">
                  <c:v>0.19985</c:v>
                </c:pt>
                <c:pt idx="5994">
                  <c:v>0.19990000000000002</c:v>
                </c:pt>
                <c:pt idx="5995">
                  <c:v>0.19994000000000001</c:v>
                </c:pt>
                <c:pt idx="5996">
                  <c:v>0.19997000000000001</c:v>
                </c:pt>
                <c:pt idx="5997">
                  <c:v>0.20001000000000002</c:v>
                </c:pt>
                <c:pt idx="5998">
                  <c:v>0.20004000000000002</c:v>
                </c:pt>
                <c:pt idx="5999">
                  <c:v>0.20007000000000003</c:v>
                </c:pt>
                <c:pt idx="6000">
                  <c:v>0.20009000000000002</c:v>
                </c:pt>
                <c:pt idx="6001">
                  <c:v>0.20014000000000001</c:v>
                </c:pt>
                <c:pt idx="6002">
                  <c:v>0.20017000000000001</c:v>
                </c:pt>
                <c:pt idx="6003">
                  <c:v>0.20020000000000002</c:v>
                </c:pt>
                <c:pt idx="6004">
                  <c:v>0.20023000000000002</c:v>
                </c:pt>
                <c:pt idx="6005">
                  <c:v>0.20025000000000001</c:v>
                </c:pt>
                <c:pt idx="6006">
                  <c:v>0.20028000000000001</c:v>
                </c:pt>
                <c:pt idx="6007">
                  <c:v>0.20031000000000002</c:v>
                </c:pt>
                <c:pt idx="6008">
                  <c:v>0.20037000000000002</c:v>
                </c:pt>
                <c:pt idx="6009">
                  <c:v>0.20040000000000002</c:v>
                </c:pt>
                <c:pt idx="6010">
                  <c:v>0.20042000000000001</c:v>
                </c:pt>
                <c:pt idx="6011">
                  <c:v>0.20043000000000002</c:v>
                </c:pt>
                <c:pt idx="6012">
                  <c:v>0.20048000000000002</c:v>
                </c:pt>
                <c:pt idx="6013">
                  <c:v>0.20049</c:v>
                </c:pt>
                <c:pt idx="6014">
                  <c:v>0.20056000000000002</c:v>
                </c:pt>
                <c:pt idx="6015">
                  <c:v>0.20058000000000001</c:v>
                </c:pt>
                <c:pt idx="6016">
                  <c:v>0.20061000000000001</c:v>
                </c:pt>
                <c:pt idx="6017">
                  <c:v>0.20064000000000001</c:v>
                </c:pt>
                <c:pt idx="6018">
                  <c:v>0.20069000000000001</c:v>
                </c:pt>
                <c:pt idx="6019">
                  <c:v>0.20073000000000002</c:v>
                </c:pt>
                <c:pt idx="6020">
                  <c:v>0.20074</c:v>
                </c:pt>
                <c:pt idx="6021">
                  <c:v>0.20079000000000002</c:v>
                </c:pt>
                <c:pt idx="6022">
                  <c:v>0.20080000000000001</c:v>
                </c:pt>
                <c:pt idx="6023">
                  <c:v>0.20085</c:v>
                </c:pt>
                <c:pt idx="6024">
                  <c:v>0.20087000000000002</c:v>
                </c:pt>
                <c:pt idx="6025">
                  <c:v>0.20091000000000001</c:v>
                </c:pt>
                <c:pt idx="6026">
                  <c:v>0.20092000000000002</c:v>
                </c:pt>
                <c:pt idx="6027">
                  <c:v>0.20098000000000002</c:v>
                </c:pt>
                <c:pt idx="6028">
                  <c:v>0.20101000000000002</c:v>
                </c:pt>
                <c:pt idx="6029">
                  <c:v>0.20104000000000002</c:v>
                </c:pt>
                <c:pt idx="6030">
                  <c:v>0.20105000000000001</c:v>
                </c:pt>
                <c:pt idx="6031">
                  <c:v>0.20108000000000001</c:v>
                </c:pt>
                <c:pt idx="6032">
                  <c:v>0.20112000000000002</c:v>
                </c:pt>
                <c:pt idx="6033">
                  <c:v>0.20114000000000001</c:v>
                </c:pt>
                <c:pt idx="6034">
                  <c:v>0.20119000000000001</c:v>
                </c:pt>
                <c:pt idx="6035">
                  <c:v>0.20121</c:v>
                </c:pt>
                <c:pt idx="6036">
                  <c:v>0.20124</c:v>
                </c:pt>
                <c:pt idx="6037">
                  <c:v>0.20127</c:v>
                </c:pt>
                <c:pt idx="6038">
                  <c:v>0.20130000000000001</c:v>
                </c:pt>
                <c:pt idx="6039">
                  <c:v>0.20136000000000001</c:v>
                </c:pt>
                <c:pt idx="6040">
                  <c:v>0.20139000000000001</c:v>
                </c:pt>
                <c:pt idx="6041">
                  <c:v>0.20144000000000001</c:v>
                </c:pt>
                <c:pt idx="6042">
                  <c:v>0.20147000000000001</c:v>
                </c:pt>
                <c:pt idx="6043">
                  <c:v>0.20151000000000002</c:v>
                </c:pt>
                <c:pt idx="6044">
                  <c:v>0.20153000000000001</c:v>
                </c:pt>
                <c:pt idx="6045">
                  <c:v>0.20158000000000001</c:v>
                </c:pt>
                <c:pt idx="6046">
                  <c:v>0.20161000000000001</c:v>
                </c:pt>
                <c:pt idx="6047">
                  <c:v>0.20164000000000001</c:v>
                </c:pt>
                <c:pt idx="6048">
                  <c:v>0.20167000000000002</c:v>
                </c:pt>
                <c:pt idx="6049">
                  <c:v>0.20173000000000002</c:v>
                </c:pt>
                <c:pt idx="6050">
                  <c:v>0.20175000000000001</c:v>
                </c:pt>
                <c:pt idx="6051">
                  <c:v>0.20182</c:v>
                </c:pt>
                <c:pt idx="6052">
                  <c:v>0.20183000000000001</c:v>
                </c:pt>
                <c:pt idx="6053">
                  <c:v>0.20185</c:v>
                </c:pt>
                <c:pt idx="6054">
                  <c:v>0.20189000000000001</c:v>
                </c:pt>
                <c:pt idx="6055">
                  <c:v>0.20194000000000001</c:v>
                </c:pt>
                <c:pt idx="6056">
                  <c:v>0.20199</c:v>
                </c:pt>
                <c:pt idx="6057">
                  <c:v>0.20202000000000001</c:v>
                </c:pt>
                <c:pt idx="6058">
                  <c:v>0.20205000000000001</c:v>
                </c:pt>
                <c:pt idx="6059">
                  <c:v>0.20209000000000002</c:v>
                </c:pt>
                <c:pt idx="6060">
                  <c:v>0.20211000000000001</c:v>
                </c:pt>
                <c:pt idx="6061">
                  <c:v>0.20213</c:v>
                </c:pt>
                <c:pt idx="6062">
                  <c:v>0.20215000000000002</c:v>
                </c:pt>
                <c:pt idx="6063">
                  <c:v>0.20220000000000002</c:v>
                </c:pt>
                <c:pt idx="6064">
                  <c:v>0.20223000000000002</c:v>
                </c:pt>
                <c:pt idx="6065">
                  <c:v>0.20225000000000001</c:v>
                </c:pt>
                <c:pt idx="6066">
                  <c:v>0.20231000000000002</c:v>
                </c:pt>
                <c:pt idx="6067">
                  <c:v>0.20231000000000002</c:v>
                </c:pt>
                <c:pt idx="6068">
                  <c:v>0.20233000000000001</c:v>
                </c:pt>
                <c:pt idx="6069">
                  <c:v>0.20241000000000001</c:v>
                </c:pt>
                <c:pt idx="6070">
                  <c:v>0.20243</c:v>
                </c:pt>
                <c:pt idx="6071">
                  <c:v>0.20247000000000001</c:v>
                </c:pt>
                <c:pt idx="6072">
                  <c:v>0.20250000000000001</c:v>
                </c:pt>
                <c:pt idx="6073">
                  <c:v>0.20252000000000001</c:v>
                </c:pt>
                <c:pt idx="6074">
                  <c:v>0.20255000000000001</c:v>
                </c:pt>
                <c:pt idx="6075">
                  <c:v>0.20257</c:v>
                </c:pt>
                <c:pt idx="6076">
                  <c:v>0.20261000000000001</c:v>
                </c:pt>
                <c:pt idx="6077">
                  <c:v>0.20264000000000001</c:v>
                </c:pt>
                <c:pt idx="6078">
                  <c:v>0.20267000000000002</c:v>
                </c:pt>
                <c:pt idx="6079">
                  <c:v>0.20271</c:v>
                </c:pt>
                <c:pt idx="6080">
                  <c:v>0.20276000000000002</c:v>
                </c:pt>
                <c:pt idx="6081">
                  <c:v>0.20277000000000001</c:v>
                </c:pt>
                <c:pt idx="6082">
                  <c:v>0.20283000000000001</c:v>
                </c:pt>
                <c:pt idx="6083">
                  <c:v>0.20284000000000002</c:v>
                </c:pt>
                <c:pt idx="6084">
                  <c:v>0.20288</c:v>
                </c:pt>
                <c:pt idx="6085">
                  <c:v>0.20290000000000002</c:v>
                </c:pt>
                <c:pt idx="6086">
                  <c:v>0.20292000000000002</c:v>
                </c:pt>
                <c:pt idx="6087">
                  <c:v>0.20297000000000001</c:v>
                </c:pt>
                <c:pt idx="6088">
                  <c:v>0.20302000000000001</c:v>
                </c:pt>
                <c:pt idx="6089">
                  <c:v>0.20303000000000002</c:v>
                </c:pt>
                <c:pt idx="6090">
                  <c:v>0.20307</c:v>
                </c:pt>
                <c:pt idx="6091">
                  <c:v>0.20311000000000001</c:v>
                </c:pt>
                <c:pt idx="6092">
                  <c:v>0.20316000000000001</c:v>
                </c:pt>
                <c:pt idx="6093">
                  <c:v>0.20317000000000002</c:v>
                </c:pt>
                <c:pt idx="6094">
                  <c:v>0.20321</c:v>
                </c:pt>
                <c:pt idx="6095">
                  <c:v>0.20324</c:v>
                </c:pt>
                <c:pt idx="6096">
                  <c:v>0.20329</c:v>
                </c:pt>
                <c:pt idx="6097">
                  <c:v>0.20333000000000001</c:v>
                </c:pt>
                <c:pt idx="6098">
                  <c:v>0.20333000000000001</c:v>
                </c:pt>
                <c:pt idx="6099">
                  <c:v>0.20340000000000003</c:v>
                </c:pt>
                <c:pt idx="6100">
                  <c:v>0.20342000000000002</c:v>
                </c:pt>
                <c:pt idx="6101">
                  <c:v>0.20346</c:v>
                </c:pt>
                <c:pt idx="6102">
                  <c:v>0.20352000000000001</c:v>
                </c:pt>
                <c:pt idx="6103">
                  <c:v>0.20353000000000002</c:v>
                </c:pt>
                <c:pt idx="6104">
                  <c:v>0.20358000000000001</c:v>
                </c:pt>
                <c:pt idx="6105">
                  <c:v>0.20361000000000001</c:v>
                </c:pt>
                <c:pt idx="6106">
                  <c:v>0.20366000000000001</c:v>
                </c:pt>
                <c:pt idx="6107">
                  <c:v>0.20368</c:v>
                </c:pt>
                <c:pt idx="6108">
                  <c:v>0.20371</c:v>
                </c:pt>
                <c:pt idx="6109">
                  <c:v>0.20375000000000001</c:v>
                </c:pt>
                <c:pt idx="6110">
                  <c:v>0.20376000000000002</c:v>
                </c:pt>
                <c:pt idx="6111">
                  <c:v>0.20380000000000001</c:v>
                </c:pt>
                <c:pt idx="6112">
                  <c:v>0.20383000000000001</c:v>
                </c:pt>
                <c:pt idx="6113">
                  <c:v>0.20387000000000002</c:v>
                </c:pt>
                <c:pt idx="6114">
                  <c:v>0.20389000000000002</c:v>
                </c:pt>
                <c:pt idx="6115">
                  <c:v>0.20392000000000002</c:v>
                </c:pt>
                <c:pt idx="6116">
                  <c:v>0.20394000000000001</c:v>
                </c:pt>
                <c:pt idx="6117">
                  <c:v>0.20398000000000002</c:v>
                </c:pt>
                <c:pt idx="6118">
                  <c:v>0.20399</c:v>
                </c:pt>
                <c:pt idx="6119">
                  <c:v>0.20405000000000001</c:v>
                </c:pt>
                <c:pt idx="6120">
                  <c:v>0.20406000000000002</c:v>
                </c:pt>
                <c:pt idx="6121">
                  <c:v>0.20408000000000001</c:v>
                </c:pt>
                <c:pt idx="6122">
                  <c:v>0.20412000000000002</c:v>
                </c:pt>
                <c:pt idx="6123">
                  <c:v>0.20419000000000001</c:v>
                </c:pt>
                <c:pt idx="6124">
                  <c:v>0.20422000000000001</c:v>
                </c:pt>
                <c:pt idx="6125">
                  <c:v>0.20425000000000001</c:v>
                </c:pt>
                <c:pt idx="6126">
                  <c:v>0.20429</c:v>
                </c:pt>
                <c:pt idx="6127">
                  <c:v>0.20433000000000001</c:v>
                </c:pt>
                <c:pt idx="6128">
                  <c:v>0.20437000000000002</c:v>
                </c:pt>
                <c:pt idx="6129">
                  <c:v>0.20442000000000002</c:v>
                </c:pt>
                <c:pt idx="6130">
                  <c:v>0.20443</c:v>
                </c:pt>
                <c:pt idx="6131">
                  <c:v>0.20446</c:v>
                </c:pt>
                <c:pt idx="6132">
                  <c:v>0.20447000000000001</c:v>
                </c:pt>
                <c:pt idx="6133">
                  <c:v>0.20453000000000002</c:v>
                </c:pt>
                <c:pt idx="6134">
                  <c:v>0.20454</c:v>
                </c:pt>
                <c:pt idx="6135">
                  <c:v>0.20457</c:v>
                </c:pt>
                <c:pt idx="6136">
                  <c:v>0.20461000000000001</c:v>
                </c:pt>
                <c:pt idx="6137">
                  <c:v>0.20465</c:v>
                </c:pt>
                <c:pt idx="6138">
                  <c:v>0.20470000000000002</c:v>
                </c:pt>
                <c:pt idx="6139">
                  <c:v>0.20473000000000002</c:v>
                </c:pt>
                <c:pt idx="6140">
                  <c:v>0.20476000000000003</c:v>
                </c:pt>
                <c:pt idx="6141">
                  <c:v>0.20478000000000002</c:v>
                </c:pt>
                <c:pt idx="6142">
                  <c:v>0.20480000000000001</c:v>
                </c:pt>
                <c:pt idx="6143">
                  <c:v>0.20485</c:v>
                </c:pt>
                <c:pt idx="6144">
                  <c:v>0.20488000000000001</c:v>
                </c:pt>
                <c:pt idx="6145">
                  <c:v>0.20493</c:v>
                </c:pt>
                <c:pt idx="6146">
                  <c:v>0.20495000000000002</c:v>
                </c:pt>
                <c:pt idx="6147">
                  <c:v>0.20499000000000001</c:v>
                </c:pt>
                <c:pt idx="6148">
                  <c:v>0.20502000000000001</c:v>
                </c:pt>
                <c:pt idx="6149">
                  <c:v>0.20506000000000002</c:v>
                </c:pt>
                <c:pt idx="6150">
                  <c:v>0.2051</c:v>
                </c:pt>
                <c:pt idx="6151">
                  <c:v>0.20514000000000002</c:v>
                </c:pt>
                <c:pt idx="6152">
                  <c:v>0.20517000000000002</c:v>
                </c:pt>
                <c:pt idx="6153">
                  <c:v>0.20520000000000002</c:v>
                </c:pt>
                <c:pt idx="6154">
                  <c:v>0.20521</c:v>
                </c:pt>
                <c:pt idx="6155">
                  <c:v>0.20526000000000003</c:v>
                </c:pt>
                <c:pt idx="6156">
                  <c:v>0.20531000000000002</c:v>
                </c:pt>
                <c:pt idx="6157">
                  <c:v>0.20534000000000002</c:v>
                </c:pt>
                <c:pt idx="6158">
                  <c:v>0.20536000000000001</c:v>
                </c:pt>
                <c:pt idx="6159">
                  <c:v>0.20541000000000001</c:v>
                </c:pt>
                <c:pt idx="6160">
                  <c:v>0.20543</c:v>
                </c:pt>
                <c:pt idx="6161">
                  <c:v>0.20545000000000002</c:v>
                </c:pt>
                <c:pt idx="6162">
                  <c:v>0.20548000000000002</c:v>
                </c:pt>
                <c:pt idx="6163">
                  <c:v>0.20552000000000001</c:v>
                </c:pt>
                <c:pt idx="6164">
                  <c:v>0.20552000000000001</c:v>
                </c:pt>
                <c:pt idx="6165">
                  <c:v>0.20558000000000001</c:v>
                </c:pt>
                <c:pt idx="6166">
                  <c:v>0.20559000000000002</c:v>
                </c:pt>
                <c:pt idx="6167">
                  <c:v>0.20565</c:v>
                </c:pt>
                <c:pt idx="6168">
                  <c:v>0.20568</c:v>
                </c:pt>
                <c:pt idx="6169">
                  <c:v>0.20571</c:v>
                </c:pt>
                <c:pt idx="6170">
                  <c:v>0.20573000000000002</c:v>
                </c:pt>
                <c:pt idx="6171">
                  <c:v>0.20577000000000001</c:v>
                </c:pt>
                <c:pt idx="6172">
                  <c:v>0.20580000000000001</c:v>
                </c:pt>
                <c:pt idx="6173">
                  <c:v>0.20585000000000001</c:v>
                </c:pt>
                <c:pt idx="6174">
                  <c:v>0.20587000000000003</c:v>
                </c:pt>
                <c:pt idx="6175">
                  <c:v>0.20592000000000002</c:v>
                </c:pt>
                <c:pt idx="6176">
                  <c:v>0.20598000000000002</c:v>
                </c:pt>
                <c:pt idx="6177">
                  <c:v>0.20600000000000002</c:v>
                </c:pt>
                <c:pt idx="6178">
                  <c:v>0.20601</c:v>
                </c:pt>
                <c:pt idx="6179">
                  <c:v>0.20606000000000002</c:v>
                </c:pt>
                <c:pt idx="6180">
                  <c:v>0.20608000000000001</c:v>
                </c:pt>
                <c:pt idx="6181">
                  <c:v>0.20612000000000003</c:v>
                </c:pt>
                <c:pt idx="6182">
                  <c:v>0.20615</c:v>
                </c:pt>
                <c:pt idx="6183">
                  <c:v>0.20620000000000002</c:v>
                </c:pt>
                <c:pt idx="6184">
                  <c:v>0.20624000000000001</c:v>
                </c:pt>
                <c:pt idx="6185">
                  <c:v>0.20627000000000001</c:v>
                </c:pt>
                <c:pt idx="6186">
                  <c:v>0.20629</c:v>
                </c:pt>
                <c:pt idx="6187">
                  <c:v>0.20634000000000002</c:v>
                </c:pt>
                <c:pt idx="6188">
                  <c:v>0.20635000000000001</c:v>
                </c:pt>
                <c:pt idx="6189">
                  <c:v>0.20639000000000002</c:v>
                </c:pt>
                <c:pt idx="6190">
                  <c:v>0.20644000000000001</c:v>
                </c:pt>
                <c:pt idx="6191">
                  <c:v>0.20646</c:v>
                </c:pt>
                <c:pt idx="6192">
                  <c:v>0.20651</c:v>
                </c:pt>
                <c:pt idx="6193">
                  <c:v>0.20654</c:v>
                </c:pt>
                <c:pt idx="6194">
                  <c:v>0.20654</c:v>
                </c:pt>
                <c:pt idx="6195">
                  <c:v>0.20660000000000001</c:v>
                </c:pt>
                <c:pt idx="6196">
                  <c:v>0.20662000000000003</c:v>
                </c:pt>
                <c:pt idx="6197">
                  <c:v>0.20666000000000001</c:v>
                </c:pt>
                <c:pt idx="6198">
                  <c:v>0.20669000000000001</c:v>
                </c:pt>
                <c:pt idx="6199">
                  <c:v>0.20673000000000002</c:v>
                </c:pt>
                <c:pt idx="6200">
                  <c:v>0.20677000000000001</c:v>
                </c:pt>
                <c:pt idx="6201">
                  <c:v>0.20678000000000002</c:v>
                </c:pt>
                <c:pt idx="6202">
                  <c:v>0.20682</c:v>
                </c:pt>
                <c:pt idx="6203">
                  <c:v>0.20685000000000001</c:v>
                </c:pt>
                <c:pt idx="6204">
                  <c:v>0.20688000000000001</c:v>
                </c:pt>
                <c:pt idx="6205">
                  <c:v>0.20691000000000001</c:v>
                </c:pt>
                <c:pt idx="6206">
                  <c:v>0.20694000000000001</c:v>
                </c:pt>
                <c:pt idx="6207">
                  <c:v>0.20698000000000003</c:v>
                </c:pt>
                <c:pt idx="6208">
                  <c:v>0.20704</c:v>
                </c:pt>
                <c:pt idx="6209">
                  <c:v>0.20705000000000001</c:v>
                </c:pt>
                <c:pt idx="6210">
                  <c:v>0.20709000000000002</c:v>
                </c:pt>
                <c:pt idx="6211">
                  <c:v>0.20713000000000001</c:v>
                </c:pt>
                <c:pt idx="6212">
                  <c:v>0.20716000000000001</c:v>
                </c:pt>
                <c:pt idx="6213">
                  <c:v>0.20718</c:v>
                </c:pt>
                <c:pt idx="6214">
                  <c:v>0.20723000000000003</c:v>
                </c:pt>
                <c:pt idx="6215">
                  <c:v>0.20726</c:v>
                </c:pt>
                <c:pt idx="6216">
                  <c:v>0.20731000000000002</c:v>
                </c:pt>
                <c:pt idx="6217">
                  <c:v>0.20731000000000002</c:v>
                </c:pt>
                <c:pt idx="6218">
                  <c:v>0.20735000000000001</c:v>
                </c:pt>
                <c:pt idx="6219">
                  <c:v>0.2074</c:v>
                </c:pt>
                <c:pt idx="6220">
                  <c:v>0.20742000000000002</c:v>
                </c:pt>
                <c:pt idx="6221">
                  <c:v>0.20748000000000003</c:v>
                </c:pt>
                <c:pt idx="6222">
                  <c:v>0.20750000000000002</c:v>
                </c:pt>
                <c:pt idx="6223">
                  <c:v>0.20752000000000001</c:v>
                </c:pt>
                <c:pt idx="6224">
                  <c:v>0.20757</c:v>
                </c:pt>
                <c:pt idx="6225">
                  <c:v>0.20760000000000001</c:v>
                </c:pt>
                <c:pt idx="6226">
                  <c:v>0.20761000000000002</c:v>
                </c:pt>
                <c:pt idx="6227">
                  <c:v>0.20765</c:v>
                </c:pt>
                <c:pt idx="6228">
                  <c:v>0.20770000000000002</c:v>
                </c:pt>
                <c:pt idx="6229">
                  <c:v>0.20774000000000001</c:v>
                </c:pt>
                <c:pt idx="6230">
                  <c:v>0.20777000000000001</c:v>
                </c:pt>
                <c:pt idx="6231">
                  <c:v>0.20781000000000002</c:v>
                </c:pt>
                <c:pt idx="6232">
                  <c:v>0.20782</c:v>
                </c:pt>
                <c:pt idx="6233">
                  <c:v>0.20786000000000002</c:v>
                </c:pt>
                <c:pt idx="6234">
                  <c:v>0.20788000000000001</c:v>
                </c:pt>
                <c:pt idx="6235">
                  <c:v>0.20792000000000002</c:v>
                </c:pt>
                <c:pt idx="6236">
                  <c:v>0.20793</c:v>
                </c:pt>
                <c:pt idx="6237">
                  <c:v>0.20797000000000002</c:v>
                </c:pt>
                <c:pt idx="6238">
                  <c:v>0.20804</c:v>
                </c:pt>
                <c:pt idx="6239">
                  <c:v>0.20806000000000002</c:v>
                </c:pt>
                <c:pt idx="6240">
                  <c:v>0.20808000000000001</c:v>
                </c:pt>
                <c:pt idx="6241">
                  <c:v>0.20813000000000001</c:v>
                </c:pt>
                <c:pt idx="6242">
                  <c:v>0.20817000000000002</c:v>
                </c:pt>
                <c:pt idx="6243">
                  <c:v>0.20818</c:v>
                </c:pt>
                <c:pt idx="6244">
                  <c:v>0.20822000000000002</c:v>
                </c:pt>
                <c:pt idx="6245">
                  <c:v>0.20823</c:v>
                </c:pt>
                <c:pt idx="6246">
                  <c:v>0.20828000000000002</c:v>
                </c:pt>
                <c:pt idx="6247">
                  <c:v>0.20831000000000002</c:v>
                </c:pt>
                <c:pt idx="6248">
                  <c:v>0.20833000000000002</c:v>
                </c:pt>
                <c:pt idx="6249">
                  <c:v>0.20837</c:v>
                </c:pt>
                <c:pt idx="6250">
                  <c:v>0.2084</c:v>
                </c:pt>
                <c:pt idx="6251">
                  <c:v>0.20844000000000001</c:v>
                </c:pt>
                <c:pt idx="6252">
                  <c:v>0.20845000000000002</c:v>
                </c:pt>
                <c:pt idx="6253">
                  <c:v>0.20851</c:v>
                </c:pt>
                <c:pt idx="6254">
                  <c:v>0.20854</c:v>
                </c:pt>
                <c:pt idx="6255">
                  <c:v>0.20856000000000002</c:v>
                </c:pt>
                <c:pt idx="6256">
                  <c:v>0.20860000000000001</c:v>
                </c:pt>
                <c:pt idx="6257">
                  <c:v>0.20863000000000001</c:v>
                </c:pt>
                <c:pt idx="6258">
                  <c:v>0.20866000000000001</c:v>
                </c:pt>
                <c:pt idx="6259">
                  <c:v>0.20870000000000002</c:v>
                </c:pt>
                <c:pt idx="6260">
                  <c:v>0.20873</c:v>
                </c:pt>
                <c:pt idx="6261">
                  <c:v>0.20878000000000002</c:v>
                </c:pt>
                <c:pt idx="6262">
                  <c:v>0.20882000000000001</c:v>
                </c:pt>
                <c:pt idx="6263">
                  <c:v>0.20886000000000002</c:v>
                </c:pt>
                <c:pt idx="6264">
                  <c:v>0.20888000000000001</c:v>
                </c:pt>
                <c:pt idx="6265">
                  <c:v>0.20892000000000002</c:v>
                </c:pt>
                <c:pt idx="6266">
                  <c:v>0.20898</c:v>
                </c:pt>
                <c:pt idx="6267">
                  <c:v>0.20900000000000002</c:v>
                </c:pt>
                <c:pt idx="6268">
                  <c:v>0.20902000000000001</c:v>
                </c:pt>
                <c:pt idx="6269">
                  <c:v>0.20906000000000002</c:v>
                </c:pt>
                <c:pt idx="6270">
                  <c:v>0.20909000000000003</c:v>
                </c:pt>
                <c:pt idx="6271">
                  <c:v>0.20913000000000001</c:v>
                </c:pt>
                <c:pt idx="6272">
                  <c:v>0.20918</c:v>
                </c:pt>
                <c:pt idx="6273">
                  <c:v>0.20917000000000002</c:v>
                </c:pt>
                <c:pt idx="6274">
                  <c:v>0.20924000000000001</c:v>
                </c:pt>
                <c:pt idx="6275">
                  <c:v>0.20925000000000002</c:v>
                </c:pt>
                <c:pt idx="6276">
                  <c:v>0.20927000000000001</c:v>
                </c:pt>
                <c:pt idx="6277">
                  <c:v>0.20932000000000001</c:v>
                </c:pt>
                <c:pt idx="6278">
                  <c:v>0.20936000000000002</c:v>
                </c:pt>
                <c:pt idx="6279">
                  <c:v>0.20938000000000001</c:v>
                </c:pt>
                <c:pt idx="6280">
                  <c:v>0.20941000000000001</c:v>
                </c:pt>
                <c:pt idx="6281">
                  <c:v>0.20944000000000002</c:v>
                </c:pt>
                <c:pt idx="6282">
                  <c:v>0.20947000000000002</c:v>
                </c:pt>
                <c:pt idx="6283">
                  <c:v>0.20952000000000001</c:v>
                </c:pt>
                <c:pt idx="6284">
                  <c:v>0.20955000000000001</c:v>
                </c:pt>
                <c:pt idx="6285">
                  <c:v>0.20959</c:v>
                </c:pt>
                <c:pt idx="6286">
                  <c:v>0.20960000000000001</c:v>
                </c:pt>
                <c:pt idx="6287">
                  <c:v>0.20965</c:v>
                </c:pt>
                <c:pt idx="6288">
                  <c:v>0.20969000000000002</c:v>
                </c:pt>
                <c:pt idx="6289">
                  <c:v>0.20973</c:v>
                </c:pt>
                <c:pt idx="6290">
                  <c:v>0.20977000000000001</c:v>
                </c:pt>
                <c:pt idx="6291">
                  <c:v>0.20977000000000001</c:v>
                </c:pt>
                <c:pt idx="6292">
                  <c:v>0.20980000000000001</c:v>
                </c:pt>
                <c:pt idx="6293">
                  <c:v>0.20985000000000001</c:v>
                </c:pt>
                <c:pt idx="6294">
                  <c:v>0.20986000000000002</c:v>
                </c:pt>
                <c:pt idx="6295">
                  <c:v>0.20991000000000001</c:v>
                </c:pt>
                <c:pt idx="6296">
                  <c:v>0.20994000000000002</c:v>
                </c:pt>
                <c:pt idx="6297">
                  <c:v>0.20997000000000002</c:v>
                </c:pt>
                <c:pt idx="6298">
                  <c:v>0.21002000000000001</c:v>
                </c:pt>
                <c:pt idx="6299">
                  <c:v>0.21005000000000001</c:v>
                </c:pt>
                <c:pt idx="6300">
                  <c:v>0.21008000000000002</c:v>
                </c:pt>
                <c:pt idx="6301">
                  <c:v>0.21011000000000002</c:v>
                </c:pt>
              </c:numCache>
            </c:numRef>
          </c:cat>
          <c:val>
            <c:numRef>
              <c:f>'CTE-400-36-4-WEB-PP-30(Failure)'!$F$8:$F$6310</c:f>
              <c:numCache>
                <c:formatCode>General</c:formatCode>
                <c:ptCount val="6303"/>
                <c:pt idx="0">
                  <c:v>0.98299999999999998</c:v>
                </c:pt>
                <c:pt idx="1">
                  <c:v>3.5779999999999998</c:v>
                </c:pt>
                <c:pt idx="2">
                  <c:v>4.9009999999999998</c:v>
                </c:pt>
                <c:pt idx="3">
                  <c:v>7.2009999999999996</c:v>
                </c:pt>
                <c:pt idx="4">
                  <c:v>10.335000000000001</c:v>
                </c:pt>
                <c:pt idx="5">
                  <c:v>11.72</c:v>
                </c:pt>
                <c:pt idx="6">
                  <c:v>15.05</c:v>
                </c:pt>
                <c:pt idx="7">
                  <c:v>16.391999999999999</c:v>
                </c:pt>
                <c:pt idx="8">
                  <c:v>18.262</c:v>
                </c:pt>
                <c:pt idx="9">
                  <c:v>19.917000000000002</c:v>
                </c:pt>
                <c:pt idx="10">
                  <c:v>23.317</c:v>
                </c:pt>
                <c:pt idx="11">
                  <c:v>25.044</c:v>
                </c:pt>
                <c:pt idx="12">
                  <c:v>25.905999999999999</c:v>
                </c:pt>
                <c:pt idx="13">
                  <c:v>27.608000000000001</c:v>
                </c:pt>
                <c:pt idx="14">
                  <c:v>28.998999999999999</c:v>
                </c:pt>
                <c:pt idx="15">
                  <c:v>30.241</c:v>
                </c:pt>
                <c:pt idx="16">
                  <c:v>32.188000000000002</c:v>
                </c:pt>
                <c:pt idx="17">
                  <c:v>33.692</c:v>
                </c:pt>
                <c:pt idx="18">
                  <c:v>35.962000000000003</c:v>
                </c:pt>
                <c:pt idx="19">
                  <c:v>36.945999999999998</c:v>
                </c:pt>
                <c:pt idx="20">
                  <c:v>39.292000000000002</c:v>
                </c:pt>
                <c:pt idx="21">
                  <c:v>40.648000000000003</c:v>
                </c:pt>
                <c:pt idx="22">
                  <c:v>42.54</c:v>
                </c:pt>
                <c:pt idx="23">
                  <c:v>44.180999999999997</c:v>
                </c:pt>
                <c:pt idx="24">
                  <c:v>45.734000000000002</c:v>
                </c:pt>
                <c:pt idx="25">
                  <c:v>47.152999999999999</c:v>
                </c:pt>
                <c:pt idx="26">
                  <c:v>48.430999999999997</c:v>
                </c:pt>
                <c:pt idx="27">
                  <c:v>50.984000000000002</c:v>
                </c:pt>
                <c:pt idx="28">
                  <c:v>53.265000000000001</c:v>
                </c:pt>
                <c:pt idx="29">
                  <c:v>55.381999999999998</c:v>
                </c:pt>
                <c:pt idx="30">
                  <c:v>57.087000000000003</c:v>
                </c:pt>
                <c:pt idx="31">
                  <c:v>59.296999999999997</c:v>
                </c:pt>
                <c:pt idx="32">
                  <c:v>59.912999999999997</c:v>
                </c:pt>
                <c:pt idx="33">
                  <c:v>61.911999999999999</c:v>
                </c:pt>
                <c:pt idx="34">
                  <c:v>65.063999999999993</c:v>
                </c:pt>
                <c:pt idx="35">
                  <c:v>66.058000000000007</c:v>
                </c:pt>
                <c:pt idx="36">
                  <c:v>67.938999999999993</c:v>
                </c:pt>
                <c:pt idx="37">
                  <c:v>69.450999999999993</c:v>
                </c:pt>
                <c:pt idx="38">
                  <c:v>71.573999999999998</c:v>
                </c:pt>
                <c:pt idx="39">
                  <c:v>73.155000000000001</c:v>
                </c:pt>
                <c:pt idx="40">
                  <c:v>74.23</c:v>
                </c:pt>
                <c:pt idx="41">
                  <c:v>76.751999999999995</c:v>
                </c:pt>
                <c:pt idx="42">
                  <c:v>77.64</c:v>
                </c:pt>
                <c:pt idx="43">
                  <c:v>79.016999999999996</c:v>
                </c:pt>
                <c:pt idx="44">
                  <c:v>81.103999999999999</c:v>
                </c:pt>
                <c:pt idx="45">
                  <c:v>80.611999999999995</c:v>
                </c:pt>
                <c:pt idx="46">
                  <c:v>84.230999999999995</c:v>
                </c:pt>
                <c:pt idx="47">
                  <c:v>85.013999999999996</c:v>
                </c:pt>
                <c:pt idx="48">
                  <c:v>88.364000000000004</c:v>
                </c:pt>
                <c:pt idx="49">
                  <c:v>88.563000000000002</c:v>
                </c:pt>
                <c:pt idx="50">
                  <c:v>89.522999999999996</c:v>
                </c:pt>
                <c:pt idx="51">
                  <c:v>91.909000000000006</c:v>
                </c:pt>
                <c:pt idx="52">
                  <c:v>92.83</c:v>
                </c:pt>
                <c:pt idx="53">
                  <c:v>93.971999999999994</c:v>
                </c:pt>
                <c:pt idx="54">
                  <c:v>95.828999999999994</c:v>
                </c:pt>
                <c:pt idx="55">
                  <c:v>96.837000000000003</c:v>
                </c:pt>
                <c:pt idx="56">
                  <c:v>98.88</c:v>
                </c:pt>
                <c:pt idx="57">
                  <c:v>98.983999999999995</c:v>
                </c:pt>
                <c:pt idx="58">
                  <c:v>101.75</c:v>
                </c:pt>
                <c:pt idx="59">
                  <c:v>103.254</c:v>
                </c:pt>
                <c:pt idx="60">
                  <c:v>104.562</c:v>
                </c:pt>
                <c:pt idx="61">
                  <c:v>105.339</c:v>
                </c:pt>
                <c:pt idx="62">
                  <c:v>106.67100000000001</c:v>
                </c:pt>
                <c:pt idx="63">
                  <c:v>108.741</c:v>
                </c:pt>
                <c:pt idx="64">
                  <c:v>110.79900000000001</c:v>
                </c:pt>
                <c:pt idx="65">
                  <c:v>111.435</c:v>
                </c:pt>
                <c:pt idx="66">
                  <c:v>112.68</c:v>
                </c:pt>
                <c:pt idx="67">
                  <c:v>114.274</c:v>
                </c:pt>
                <c:pt idx="68">
                  <c:v>114.988</c:v>
                </c:pt>
                <c:pt idx="69">
                  <c:v>116.203</c:v>
                </c:pt>
                <c:pt idx="70">
                  <c:v>117.91200000000001</c:v>
                </c:pt>
                <c:pt idx="71">
                  <c:v>119.895</c:v>
                </c:pt>
                <c:pt idx="72">
                  <c:v>121.21899999999999</c:v>
                </c:pt>
                <c:pt idx="73">
                  <c:v>123.277</c:v>
                </c:pt>
                <c:pt idx="74">
                  <c:v>122.961</c:v>
                </c:pt>
                <c:pt idx="75">
                  <c:v>125.666</c:v>
                </c:pt>
                <c:pt idx="76">
                  <c:v>127.042</c:v>
                </c:pt>
                <c:pt idx="77">
                  <c:v>128.82400000000001</c:v>
                </c:pt>
                <c:pt idx="78">
                  <c:v>129.411</c:v>
                </c:pt>
                <c:pt idx="79">
                  <c:v>130.648</c:v>
                </c:pt>
                <c:pt idx="80">
                  <c:v>133.11099999999999</c:v>
                </c:pt>
                <c:pt idx="81">
                  <c:v>133.46899999999999</c:v>
                </c:pt>
                <c:pt idx="82">
                  <c:v>135.304</c:v>
                </c:pt>
                <c:pt idx="83">
                  <c:v>138.07599999999999</c:v>
                </c:pt>
                <c:pt idx="84">
                  <c:v>139.21600000000001</c:v>
                </c:pt>
                <c:pt idx="85">
                  <c:v>140.518</c:v>
                </c:pt>
                <c:pt idx="86">
                  <c:v>142.054</c:v>
                </c:pt>
                <c:pt idx="87">
                  <c:v>143.797</c:v>
                </c:pt>
                <c:pt idx="88">
                  <c:v>145.22800000000001</c:v>
                </c:pt>
                <c:pt idx="89">
                  <c:v>146.666</c:v>
                </c:pt>
                <c:pt idx="90">
                  <c:v>147.709</c:v>
                </c:pt>
                <c:pt idx="91">
                  <c:v>148.548</c:v>
                </c:pt>
                <c:pt idx="92">
                  <c:v>151.31200000000001</c:v>
                </c:pt>
                <c:pt idx="93">
                  <c:v>151.43100000000001</c:v>
                </c:pt>
                <c:pt idx="94">
                  <c:v>152.52000000000001</c:v>
                </c:pt>
                <c:pt idx="95">
                  <c:v>153.88</c:v>
                </c:pt>
                <c:pt idx="96">
                  <c:v>156.28299999999999</c:v>
                </c:pt>
                <c:pt idx="97">
                  <c:v>158.386</c:v>
                </c:pt>
                <c:pt idx="98">
                  <c:v>158.90799999999999</c:v>
                </c:pt>
                <c:pt idx="99">
                  <c:v>159.81800000000001</c:v>
                </c:pt>
                <c:pt idx="100">
                  <c:v>162.125</c:v>
                </c:pt>
                <c:pt idx="101">
                  <c:v>162.22800000000001</c:v>
                </c:pt>
                <c:pt idx="102">
                  <c:v>164.16</c:v>
                </c:pt>
                <c:pt idx="103">
                  <c:v>164.66200000000001</c:v>
                </c:pt>
                <c:pt idx="104">
                  <c:v>166.23599999999999</c:v>
                </c:pt>
                <c:pt idx="105">
                  <c:v>167.22800000000001</c:v>
                </c:pt>
                <c:pt idx="106">
                  <c:v>168.31899999999999</c:v>
                </c:pt>
                <c:pt idx="107">
                  <c:v>169.119</c:v>
                </c:pt>
                <c:pt idx="108">
                  <c:v>170.774</c:v>
                </c:pt>
                <c:pt idx="109">
                  <c:v>171.125</c:v>
                </c:pt>
                <c:pt idx="110">
                  <c:v>173.869</c:v>
                </c:pt>
                <c:pt idx="111">
                  <c:v>174.608</c:v>
                </c:pt>
                <c:pt idx="112">
                  <c:v>174.88499999999999</c:v>
                </c:pt>
                <c:pt idx="113">
                  <c:v>175.95699999999999</c:v>
                </c:pt>
                <c:pt idx="114">
                  <c:v>177.71299999999999</c:v>
                </c:pt>
                <c:pt idx="115">
                  <c:v>177.167</c:v>
                </c:pt>
                <c:pt idx="116">
                  <c:v>179.12</c:v>
                </c:pt>
                <c:pt idx="117">
                  <c:v>180.65600000000001</c:v>
                </c:pt>
                <c:pt idx="118">
                  <c:v>181.542</c:v>
                </c:pt>
                <c:pt idx="119">
                  <c:v>182.15100000000001</c:v>
                </c:pt>
                <c:pt idx="120">
                  <c:v>183.905</c:v>
                </c:pt>
                <c:pt idx="121">
                  <c:v>185.22800000000001</c:v>
                </c:pt>
                <c:pt idx="122">
                  <c:v>186.23599999999999</c:v>
                </c:pt>
                <c:pt idx="123">
                  <c:v>186.31200000000001</c:v>
                </c:pt>
                <c:pt idx="124">
                  <c:v>188.50700000000001</c:v>
                </c:pt>
                <c:pt idx="125">
                  <c:v>189.459</c:v>
                </c:pt>
                <c:pt idx="126">
                  <c:v>190.881</c:v>
                </c:pt>
                <c:pt idx="127">
                  <c:v>192.87899999999999</c:v>
                </c:pt>
                <c:pt idx="128">
                  <c:v>194.21</c:v>
                </c:pt>
                <c:pt idx="129">
                  <c:v>195.79599999999999</c:v>
                </c:pt>
                <c:pt idx="130">
                  <c:v>196.86099999999999</c:v>
                </c:pt>
                <c:pt idx="131">
                  <c:v>198.16800000000001</c:v>
                </c:pt>
                <c:pt idx="132">
                  <c:v>199.38399999999999</c:v>
                </c:pt>
                <c:pt idx="133">
                  <c:v>200.86699999999999</c:v>
                </c:pt>
                <c:pt idx="134">
                  <c:v>202.13800000000001</c:v>
                </c:pt>
                <c:pt idx="135">
                  <c:v>203.32599999999999</c:v>
                </c:pt>
                <c:pt idx="136">
                  <c:v>204.482</c:v>
                </c:pt>
                <c:pt idx="137">
                  <c:v>205.185</c:v>
                </c:pt>
                <c:pt idx="138">
                  <c:v>206.381</c:v>
                </c:pt>
                <c:pt idx="139">
                  <c:v>208.715</c:v>
                </c:pt>
                <c:pt idx="140">
                  <c:v>209.26900000000001</c:v>
                </c:pt>
                <c:pt idx="141">
                  <c:v>209.999</c:v>
                </c:pt>
                <c:pt idx="142">
                  <c:v>210.79499999999999</c:v>
                </c:pt>
                <c:pt idx="143">
                  <c:v>212.30699999999999</c:v>
                </c:pt>
                <c:pt idx="144">
                  <c:v>213.084</c:v>
                </c:pt>
                <c:pt idx="145">
                  <c:v>213.898</c:v>
                </c:pt>
                <c:pt idx="146">
                  <c:v>214.84299999999999</c:v>
                </c:pt>
                <c:pt idx="147">
                  <c:v>215.63900000000001</c:v>
                </c:pt>
                <c:pt idx="148">
                  <c:v>216.982</c:v>
                </c:pt>
                <c:pt idx="149">
                  <c:v>218.04599999999999</c:v>
                </c:pt>
                <c:pt idx="150">
                  <c:v>218.09</c:v>
                </c:pt>
                <c:pt idx="151">
                  <c:v>219.97499999999999</c:v>
                </c:pt>
                <c:pt idx="152">
                  <c:v>221.297</c:v>
                </c:pt>
                <c:pt idx="153">
                  <c:v>222.27699999999999</c:v>
                </c:pt>
                <c:pt idx="154">
                  <c:v>222.702</c:v>
                </c:pt>
                <c:pt idx="155">
                  <c:v>223.273</c:v>
                </c:pt>
                <c:pt idx="156">
                  <c:v>224.36799999999999</c:v>
                </c:pt>
                <c:pt idx="157">
                  <c:v>225.614</c:v>
                </c:pt>
                <c:pt idx="158">
                  <c:v>226.62700000000001</c:v>
                </c:pt>
                <c:pt idx="159">
                  <c:v>227.51300000000001</c:v>
                </c:pt>
                <c:pt idx="160">
                  <c:v>229.286</c:v>
                </c:pt>
                <c:pt idx="161">
                  <c:v>230.37299999999999</c:v>
                </c:pt>
                <c:pt idx="162">
                  <c:v>232.11</c:v>
                </c:pt>
                <c:pt idx="163">
                  <c:v>232.96600000000001</c:v>
                </c:pt>
                <c:pt idx="164">
                  <c:v>233.41499999999999</c:v>
                </c:pt>
                <c:pt idx="165">
                  <c:v>234.91</c:v>
                </c:pt>
                <c:pt idx="166">
                  <c:v>235.65899999999999</c:v>
                </c:pt>
                <c:pt idx="167">
                  <c:v>235.809</c:v>
                </c:pt>
                <c:pt idx="168">
                  <c:v>236.554</c:v>
                </c:pt>
                <c:pt idx="169">
                  <c:v>238.20500000000001</c:v>
                </c:pt>
                <c:pt idx="170">
                  <c:v>238.88499999999999</c:v>
                </c:pt>
                <c:pt idx="171">
                  <c:v>239.69300000000001</c:v>
                </c:pt>
                <c:pt idx="172">
                  <c:v>241.358</c:v>
                </c:pt>
                <c:pt idx="173">
                  <c:v>241.928</c:v>
                </c:pt>
                <c:pt idx="174">
                  <c:v>243.333</c:v>
                </c:pt>
                <c:pt idx="175">
                  <c:v>244.48699999999999</c:v>
                </c:pt>
                <c:pt idx="176">
                  <c:v>244.84399999999999</c:v>
                </c:pt>
                <c:pt idx="177">
                  <c:v>247.40600000000001</c:v>
                </c:pt>
                <c:pt idx="178">
                  <c:v>248.22399999999999</c:v>
                </c:pt>
                <c:pt idx="179">
                  <c:v>248.352</c:v>
                </c:pt>
                <c:pt idx="180">
                  <c:v>249.17599999999999</c:v>
                </c:pt>
                <c:pt idx="181">
                  <c:v>250.32599999999999</c:v>
                </c:pt>
                <c:pt idx="182">
                  <c:v>251.268</c:v>
                </c:pt>
                <c:pt idx="183">
                  <c:v>251.87</c:v>
                </c:pt>
                <c:pt idx="184">
                  <c:v>253.32599999999999</c:v>
                </c:pt>
                <c:pt idx="185">
                  <c:v>254.387</c:v>
                </c:pt>
                <c:pt idx="186">
                  <c:v>255.233</c:v>
                </c:pt>
                <c:pt idx="187">
                  <c:v>255.62700000000001</c:v>
                </c:pt>
                <c:pt idx="188">
                  <c:v>256.17899999999997</c:v>
                </c:pt>
                <c:pt idx="189">
                  <c:v>258.22199999999998</c:v>
                </c:pt>
                <c:pt idx="190">
                  <c:v>257.70600000000002</c:v>
                </c:pt>
                <c:pt idx="191">
                  <c:v>260.18200000000002</c:v>
                </c:pt>
                <c:pt idx="192">
                  <c:v>261.22800000000001</c:v>
                </c:pt>
                <c:pt idx="193">
                  <c:v>263.39400000000001</c:v>
                </c:pt>
                <c:pt idx="194">
                  <c:v>262.93400000000003</c:v>
                </c:pt>
                <c:pt idx="195">
                  <c:v>263.02999999999997</c:v>
                </c:pt>
                <c:pt idx="196">
                  <c:v>265.58100000000002</c:v>
                </c:pt>
                <c:pt idx="197">
                  <c:v>265.86599999999999</c:v>
                </c:pt>
                <c:pt idx="198">
                  <c:v>268.04199999999997</c:v>
                </c:pt>
                <c:pt idx="199">
                  <c:v>268.60500000000002</c:v>
                </c:pt>
                <c:pt idx="200">
                  <c:v>269.63600000000002</c:v>
                </c:pt>
                <c:pt idx="201">
                  <c:v>270.69799999999998</c:v>
                </c:pt>
                <c:pt idx="202">
                  <c:v>271.11599999999999</c:v>
                </c:pt>
                <c:pt idx="203">
                  <c:v>272.48</c:v>
                </c:pt>
                <c:pt idx="204">
                  <c:v>272.21800000000002</c:v>
                </c:pt>
                <c:pt idx="205">
                  <c:v>273.541</c:v>
                </c:pt>
                <c:pt idx="206">
                  <c:v>274.779</c:v>
                </c:pt>
                <c:pt idx="207">
                  <c:v>275.38600000000002</c:v>
                </c:pt>
                <c:pt idx="208">
                  <c:v>275.96100000000001</c:v>
                </c:pt>
                <c:pt idx="209">
                  <c:v>276.57299999999998</c:v>
                </c:pt>
                <c:pt idx="210">
                  <c:v>278.10599999999999</c:v>
                </c:pt>
                <c:pt idx="211">
                  <c:v>278.44900000000001</c:v>
                </c:pt>
                <c:pt idx="212">
                  <c:v>278.96499999999997</c:v>
                </c:pt>
                <c:pt idx="213">
                  <c:v>279.99599999999998</c:v>
                </c:pt>
                <c:pt idx="214">
                  <c:v>280.12599999999998</c:v>
                </c:pt>
                <c:pt idx="215">
                  <c:v>282.06700000000001</c:v>
                </c:pt>
                <c:pt idx="216">
                  <c:v>283.541</c:v>
                </c:pt>
                <c:pt idx="217">
                  <c:v>283.98599999999999</c:v>
                </c:pt>
                <c:pt idx="218">
                  <c:v>283.71100000000001</c:v>
                </c:pt>
                <c:pt idx="219">
                  <c:v>284.73599999999999</c:v>
                </c:pt>
                <c:pt idx="220">
                  <c:v>285.839</c:v>
                </c:pt>
                <c:pt idx="221">
                  <c:v>286.06</c:v>
                </c:pt>
                <c:pt idx="222">
                  <c:v>285.64999999999998</c:v>
                </c:pt>
                <c:pt idx="223">
                  <c:v>287.66199999999998</c:v>
                </c:pt>
                <c:pt idx="224">
                  <c:v>288.935</c:v>
                </c:pt>
                <c:pt idx="225">
                  <c:v>289.20699999999999</c:v>
                </c:pt>
                <c:pt idx="226">
                  <c:v>290.95</c:v>
                </c:pt>
                <c:pt idx="227">
                  <c:v>291.56799999999998</c:v>
                </c:pt>
                <c:pt idx="228">
                  <c:v>292.28100000000001</c:v>
                </c:pt>
                <c:pt idx="229">
                  <c:v>293.14400000000001</c:v>
                </c:pt>
                <c:pt idx="230">
                  <c:v>294.27300000000002</c:v>
                </c:pt>
                <c:pt idx="231">
                  <c:v>294.77999999999997</c:v>
                </c:pt>
                <c:pt idx="232">
                  <c:v>295.80700000000002</c:v>
                </c:pt>
                <c:pt idx="233">
                  <c:v>296.89600000000002</c:v>
                </c:pt>
                <c:pt idx="234">
                  <c:v>297.33499999999998</c:v>
                </c:pt>
                <c:pt idx="235">
                  <c:v>297.65600000000001</c:v>
                </c:pt>
                <c:pt idx="236">
                  <c:v>298.41000000000003</c:v>
                </c:pt>
                <c:pt idx="237">
                  <c:v>299.39999999999998</c:v>
                </c:pt>
                <c:pt idx="238">
                  <c:v>300.02600000000001</c:v>
                </c:pt>
                <c:pt idx="239">
                  <c:v>300.91300000000001</c:v>
                </c:pt>
                <c:pt idx="240">
                  <c:v>301.68200000000002</c:v>
                </c:pt>
                <c:pt idx="241">
                  <c:v>302.69600000000003</c:v>
                </c:pt>
                <c:pt idx="242">
                  <c:v>304.18599999999998</c:v>
                </c:pt>
                <c:pt idx="243">
                  <c:v>305.31900000000002</c:v>
                </c:pt>
                <c:pt idx="244">
                  <c:v>305.53300000000002</c:v>
                </c:pt>
                <c:pt idx="245">
                  <c:v>307.19099999999997</c:v>
                </c:pt>
                <c:pt idx="246">
                  <c:v>309.20699999999999</c:v>
                </c:pt>
                <c:pt idx="247">
                  <c:v>309.09899999999999</c:v>
                </c:pt>
                <c:pt idx="248">
                  <c:v>310.221</c:v>
                </c:pt>
                <c:pt idx="249">
                  <c:v>310.83199999999999</c:v>
                </c:pt>
                <c:pt idx="250">
                  <c:v>311.30200000000002</c:v>
                </c:pt>
                <c:pt idx="251">
                  <c:v>313.01400000000001</c:v>
                </c:pt>
                <c:pt idx="252">
                  <c:v>314.12599999999998</c:v>
                </c:pt>
                <c:pt idx="253">
                  <c:v>313.56099999999998</c:v>
                </c:pt>
                <c:pt idx="254">
                  <c:v>316.55399999999997</c:v>
                </c:pt>
                <c:pt idx="255">
                  <c:v>315.36</c:v>
                </c:pt>
                <c:pt idx="256">
                  <c:v>317.55799999999999</c:v>
                </c:pt>
                <c:pt idx="257">
                  <c:v>318.45299999999997</c:v>
                </c:pt>
                <c:pt idx="258">
                  <c:v>318.73599999999999</c:v>
                </c:pt>
                <c:pt idx="259">
                  <c:v>319.95400000000001</c:v>
                </c:pt>
                <c:pt idx="260">
                  <c:v>319.79000000000002</c:v>
                </c:pt>
                <c:pt idx="261">
                  <c:v>321.36799999999999</c:v>
                </c:pt>
                <c:pt idx="262">
                  <c:v>321.52</c:v>
                </c:pt>
                <c:pt idx="263">
                  <c:v>321.60500000000002</c:v>
                </c:pt>
                <c:pt idx="264">
                  <c:v>322.64999999999998</c:v>
                </c:pt>
                <c:pt idx="265">
                  <c:v>325.14100000000002</c:v>
                </c:pt>
                <c:pt idx="266">
                  <c:v>325.19299999999998</c:v>
                </c:pt>
                <c:pt idx="267">
                  <c:v>325.53899999999999</c:v>
                </c:pt>
                <c:pt idx="268">
                  <c:v>326.44900000000001</c:v>
                </c:pt>
                <c:pt idx="269">
                  <c:v>326.38400000000001</c:v>
                </c:pt>
                <c:pt idx="270">
                  <c:v>326.18799999999999</c:v>
                </c:pt>
                <c:pt idx="271">
                  <c:v>327.63400000000001</c:v>
                </c:pt>
                <c:pt idx="272">
                  <c:v>327.83600000000001</c:v>
                </c:pt>
                <c:pt idx="273">
                  <c:v>329.322</c:v>
                </c:pt>
                <c:pt idx="274">
                  <c:v>328.95100000000002</c:v>
                </c:pt>
                <c:pt idx="275">
                  <c:v>329.80799999999999</c:v>
                </c:pt>
                <c:pt idx="276">
                  <c:v>330.81200000000001</c:v>
                </c:pt>
                <c:pt idx="277">
                  <c:v>330.726</c:v>
                </c:pt>
                <c:pt idx="278">
                  <c:v>332.66</c:v>
                </c:pt>
                <c:pt idx="279">
                  <c:v>332.46499999999997</c:v>
                </c:pt>
                <c:pt idx="280">
                  <c:v>333.51</c:v>
                </c:pt>
                <c:pt idx="281">
                  <c:v>334.572</c:v>
                </c:pt>
                <c:pt idx="282">
                  <c:v>335.52100000000002</c:v>
                </c:pt>
                <c:pt idx="283">
                  <c:v>337.12200000000001</c:v>
                </c:pt>
                <c:pt idx="284">
                  <c:v>336.697</c:v>
                </c:pt>
                <c:pt idx="285">
                  <c:v>337.75099999999998</c:v>
                </c:pt>
                <c:pt idx="286">
                  <c:v>338.30799999999999</c:v>
                </c:pt>
                <c:pt idx="287">
                  <c:v>338.80399999999997</c:v>
                </c:pt>
                <c:pt idx="288">
                  <c:v>340.07600000000002</c:v>
                </c:pt>
                <c:pt idx="289">
                  <c:v>341.572</c:v>
                </c:pt>
                <c:pt idx="290">
                  <c:v>342.286</c:v>
                </c:pt>
                <c:pt idx="291">
                  <c:v>342.59300000000002</c:v>
                </c:pt>
                <c:pt idx="292">
                  <c:v>342.40899999999999</c:v>
                </c:pt>
                <c:pt idx="293">
                  <c:v>343.68400000000003</c:v>
                </c:pt>
                <c:pt idx="294">
                  <c:v>344.26</c:v>
                </c:pt>
                <c:pt idx="295">
                  <c:v>344.84300000000002</c:v>
                </c:pt>
                <c:pt idx="296">
                  <c:v>345.87</c:v>
                </c:pt>
                <c:pt idx="297">
                  <c:v>347.42500000000001</c:v>
                </c:pt>
                <c:pt idx="298">
                  <c:v>347.62599999999998</c:v>
                </c:pt>
                <c:pt idx="299">
                  <c:v>349.75200000000001</c:v>
                </c:pt>
                <c:pt idx="300">
                  <c:v>350.48</c:v>
                </c:pt>
                <c:pt idx="301">
                  <c:v>350.79</c:v>
                </c:pt>
                <c:pt idx="302">
                  <c:v>350.96300000000002</c:v>
                </c:pt>
                <c:pt idx="303">
                  <c:v>351.23200000000003</c:v>
                </c:pt>
                <c:pt idx="304">
                  <c:v>352.32</c:v>
                </c:pt>
                <c:pt idx="305">
                  <c:v>354.05099999999999</c:v>
                </c:pt>
                <c:pt idx="306">
                  <c:v>354.51799999999997</c:v>
                </c:pt>
                <c:pt idx="307">
                  <c:v>355.39100000000002</c:v>
                </c:pt>
                <c:pt idx="308">
                  <c:v>355.50900000000001</c:v>
                </c:pt>
                <c:pt idx="309">
                  <c:v>357.04399999999998</c:v>
                </c:pt>
                <c:pt idx="310">
                  <c:v>356.995</c:v>
                </c:pt>
                <c:pt idx="311">
                  <c:v>358.142</c:v>
                </c:pt>
                <c:pt idx="312">
                  <c:v>359.09399999999999</c:v>
                </c:pt>
                <c:pt idx="313">
                  <c:v>360.30900000000003</c:v>
                </c:pt>
                <c:pt idx="314">
                  <c:v>360.34699999999998</c:v>
                </c:pt>
                <c:pt idx="315">
                  <c:v>361.28199999999998</c:v>
                </c:pt>
                <c:pt idx="316">
                  <c:v>362.03100000000001</c:v>
                </c:pt>
                <c:pt idx="317">
                  <c:v>362.476</c:v>
                </c:pt>
                <c:pt idx="318">
                  <c:v>362.98</c:v>
                </c:pt>
                <c:pt idx="319">
                  <c:v>362.97899999999998</c:v>
                </c:pt>
                <c:pt idx="320">
                  <c:v>363.09100000000001</c:v>
                </c:pt>
                <c:pt idx="321">
                  <c:v>365.01299999999998</c:v>
                </c:pt>
                <c:pt idx="322">
                  <c:v>366.51900000000001</c:v>
                </c:pt>
                <c:pt idx="323">
                  <c:v>368.68700000000001</c:v>
                </c:pt>
                <c:pt idx="324">
                  <c:v>367.86700000000002</c:v>
                </c:pt>
                <c:pt idx="325">
                  <c:v>367.74599999999998</c:v>
                </c:pt>
                <c:pt idx="326">
                  <c:v>368.76600000000002</c:v>
                </c:pt>
                <c:pt idx="327">
                  <c:v>367.80900000000003</c:v>
                </c:pt>
                <c:pt idx="328">
                  <c:v>369.745</c:v>
                </c:pt>
                <c:pt idx="329">
                  <c:v>368.53399999999999</c:v>
                </c:pt>
                <c:pt idx="330">
                  <c:v>368.685</c:v>
                </c:pt>
                <c:pt idx="331">
                  <c:v>370.78399999999999</c:v>
                </c:pt>
                <c:pt idx="332">
                  <c:v>372.17700000000002</c:v>
                </c:pt>
                <c:pt idx="333">
                  <c:v>372.53100000000001</c:v>
                </c:pt>
                <c:pt idx="334">
                  <c:v>373.51799999999997</c:v>
                </c:pt>
                <c:pt idx="335">
                  <c:v>374.82</c:v>
                </c:pt>
                <c:pt idx="336">
                  <c:v>374.911</c:v>
                </c:pt>
                <c:pt idx="337">
                  <c:v>375.70400000000001</c:v>
                </c:pt>
                <c:pt idx="338">
                  <c:v>376.935</c:v>
                </c:pt>
                <c:pt idx="339">
                  <c:v>377.22399999999999</c:v>
                </c:pt>
                <c:pt idx="340">
                  <c:v>378.44</c:v>
                </c:pt>
                <c:pt idx="341">
                  <c:v>378.91699999999997</c:v>
                </c:pt>
                <c:pt idx="342">
                  <c:v>380.36599999999999</c:v>
                </c:pt>
                <c:pt idx="343">
                  <c:v>380.22300000000001</c:v>
                </c:pt>
                <c:pt idx="344">
                  <c:v>381.036</c:v>
                </c:pt>
                <c:pt idx="345">
                  <c:v>381.28399999999999</c:v>
                </c:pt>
                <c:pt idx="346">
                  <c:v>381.65600000000001</c:v>
                </c:pt>
                <c:pt idx="347">
                  <c:v>382.54700000000003</c:v>
                </c:pt>
                <c:pt idx="348">
                  <c:v>383.49599999999998</c:v>
                </c:pt>
                <c:pt idx="349">
                  <c:v>383.99400000000003</c:v>
                </c:pt>
                <c:pt idx="350">
                  <c:v>384.84399999999999</c:v>
                </c:pt>
                <c:pt idx="351">
                  <c:v>385.81099999999998</c:v>
                </c:pt>
                <c:pt idx="352">
                  <c:v>386.49599999999998</c:v>
                </c:pt>
                <c:pt idx="353">
                  <c:v>387.84899999999999</c:v>
                </c:pt>
                <c:pt idx="354">
                  <c:v>388.63</c:v>
                </c:pt>
                <c:pt idx="355">
                  <c:v>390.21600000000001</c:v>
                </c:pt>
                <c:pt idx="356">
                  <c:v>390.47500000000002</c:v>
                </c:pt>
                <c:pt idx="357">
                  <c:v>391.11700000000002</c:v>
                </c:pt>
                <c:pt idx="358">
                  <c:v>392.637</c:v>
                </c:pt>
                <c:pt idx="359">
                  <c:v>393.33600000000001</c:v>
                </c:pt>
                <c:pt idx="360">
                  <c:v>393.61500000000001</c:v>
                </c:pt>
                <c:pt idx="361">
                  <c:v>394.625</c:v>
                </c:pt>
                <c:pt idx="362">
                  <c:v>394.78899999999999</c:v>
                </c:pt>
                <c:pt idx="363">
                  <c:v>396.38900000000001</c:v>
                </c:pt>
                <c:pt idx="364">
                  <c:v>397.38499999999999</c:v>
                </c:pt>
                <c:pt idx="365">
                  <c:v>398.64100000000002</c:v>
                </c:pt>
                <c:pt idx="366">
                  <c:v>397.79599999999999</c:v>
                </c:pt>
                <c:pt idx="367">
                  <c:v>398.334</c:v>
                </c:pt>
                <c:pt idx="368">
                  <c:v>399.01600000000002</c:v>
                </c:pt>
                <c:pt idx="369">
                  <c:v>400.19</c:v>
                </c:pt>
                <c:pt idx="370">
                  <c:v>400.39499999999998</c:v>
                </c:pt>
                <c:pt idx="371">
                  <c:v>401.149</c:v>
                </c:pt>
                <c:pt idx="372">
                  <c:v>402.53300000000002</c:v>
                </c:pt>
                <c:pt idx="373">
                  <c:v>403.25799999999998</c:v>
                </c:pt>
                <c:pt idx="374">
                  <c:v>403.976</c:v>
                </c:pt>
                <c:pt idx="375">
                  <c:v>404.93599999999998</c:v>
                </c:pt>
                <c:pt idx="376">
                  <c:v>405.67099999999999</c:v>
                </c:pt>
                <c:pt idx="377">
                  <c:v>406.43599999999998</c:v>
                </c:pt>
                <c:pt idx="378">
                  <c:v>406.23700000000002</c:v>
                </c:pt>
                <c:pt idx="379">
                  <c:v>406.71600000000001</c:v>
                </c:pt>
                <c:pt idx="380">
                  <c:v>407.22199999999998</c:v>
                </c:pt>
                <c:pt idx="381">
                  <c:v>408.31400000000002</c:v>
                </c:pt>
                <c:pt idx="382">
                  <c:v>408.75200000000001</c:v>
                </c:pt>
                <c:pt idx="383">
                  <c:v>410.875</c:v>
                </c:pt>
                <c:pt idx="384">
                  <c:v>411.14299999999997</c:v>
                </c:pt>
                <c:pt idx="385">
                  <c:v>411.90600000000001</c:v>
                </c:pt>
                <c:pt idx="386">
                  <c:v>412.95499999999998</c:v>
                </c:pt>
                <c:pt idx="387">
                  <c:v>412.51900000000001</c:v>
                </c:pt>
                <c:pt idx="388">
                  <c:v>416.221</c:v>
                </c:pt>
                <c:pt idx="389">
                  <c:v>414.84800000000001</c:v>
                </c:pt>
                <c:pt idx="390">
                  <c:v>414.245</c:v>
                </c:pt>
                <c:pt idx="391">
                  <c:v>415.86500000000001</c:v>
                </c:pt>
                <c:pt idx="392">
                  <c:v>417.80900000000003</c:v>
                </c:pt>
                <c:pt idx="393">
                  <c:v>417.93900000000002</c:v>
                </c:pt>
                <c:pt idx="394">
                  <c:v>419.40300000000002</c:v>
                </c:pt>
                <c:pt idx="395">
                  <c:v>419.34199999999998</c:v>
                </c:pt>
                <c:pt idx="396">
                  <c:v>421.416</c:v>
                </c:pt>
                <c:pt idx="397">
                  <c:v>422.29700000000003</c:v>
                </c:pt>
                <c:pt idx="398">
                  <c:v>423.375</c:v>
                </c:pt>
                <c:pt idx="399">
                  <c:v>423.33600000000001</c:v>
                </c:pt>
                <c:pt idx="400">
                  <c:v>425.065</c:v>
                </c:pt>
                <c:pt idx="401">
                  <c:v>426.584</c:v>
                </c:pt>
                <c:pt idx="402">
                  <c:v>426.31400000000002</c:v>
                </c:pt>
                <c:pt idx="403">
                  <c:v>427.41199999999998</c:v>
                </c:pt>
                <c:pt idx="404">
                  <c:v>428.983</c:v>
                </c:pt>
                <c:pt idx="405">
                  <c:v>429.71800000000002</c:v>
                </c:pt>
                <c:pt idx="406">
                  <c:v>430.05500000000001</c:v>
                </c:pt>
                <c:pt idx="407">
                  <c:v>431.11599999999999</c:v>
                </c:pt>
                <c:pt idx="408">
                  <c:v>432.00900000000001</c:v>
                </c:pt>
                <c:pt idx="409">
                  <c:v>432.12400000000002</c:v>
                </c:pt>
                <c:pt idx="410">
                  <c:v>432.63900000000001</c:v>
                </c:pt>
                <c:pt idx="411">
                  <c:v>434.30599999999998</c:v>
                </c:pt>
                <c:pt idx="412">
                  <c:v>434.51900000000001</c:v>
                </c:pt>
                <c:pt idx="413">
                  <c:v>435.20100000000002</c:v>
                </c:pt>
                <c:pt idx="414">
                  <c:v>436.2</c:v>
                </c:pt>
                <c:pt idx="415">
                  <c:v>437.88600000000002</c:v>
                </c:pt>
                <c:pt idx="416">
                  <c:v>438.04300000000001</c:v>
                </c:pt>
                <c:pt idx="417">
                  <c:v>438.52300000000002</c:v>
                </c:pt>
                <c:pt idx="418">
                  <c:v>440.262</c:v>
                </c:pt>
                <c:pt idx="419">
                  <c:v>440.73500000000001</c:v>
                </c:pt>
                <c:pt idx="420">
                  <c:v>441.98500000000001</c:v>
                </c:pt>
                <c:pt idx="421">
                  <c:v>442.24900000000002</c:v>
                </c:pt>
                <c:pt idx="422">
                  <c:v>442.62200000000001</c:v>
                </c:pt>
                <c:pt idx="423">
                  <c:v>436.89800000000002</c:v>
                </c:pt>
                <c:pt idx="424">
                  <c:v>437.25900000000001</c:v>
                </c:pt>
                <c:pt idx="425">
                  <c:v>437.87900000000002</c:v>
                </c:pt>
                <c:pt idx="426">
                  <c:v>439.22300000000001</c:v>
                </c:pt>
                <c:pt idx="427">
                  <c:v>439.40600000000001</c:v>
                </c:pt>
                <c:pt idx="428">
                  <c:v>439.68599999999998</c:v>
                </c:pt>
                <c:pt idx="429">
                  <c:v>440.02800000000002</c:v>
                </c:pt>
                <c:pt idx="430">
                  <c:v>440.33600000000001</c:v>
                </c:pt>
                <c:pt idx="431">
                  <c:v>441.44099999999997</c:v>
                </c:pt>
                <c:pt idx="432">
                  <c:v>442.512</c:v>
                </c:pt>
                <c:pt idx="433">
                  <c:v>443.38600000000002</c:v>
                </c:pt>
                <c:pt idx="434">
                  <c:v>444.14699999999999</c:v>
                </c:pt>
                <c:pt idx="435">
                  <c:v>445.19400000000002</c:v>
                </c:pt>
                <c:pt idx="436">
                  <c:v>444.38200000000001</c:v>
                </c:pt>
                <c:pt idx="437">
                  <c:v>445.75599999999997</c:v>
                </c:pt>
                <c:pt idx="438">
                  <c:v>446.03199999999998</c:v>
                </c:pt>
                <c:pt idx="439">
                  <c:v>446.91399999999999</c:v>
                </c:pt>
                <c:pt idx="440">
                  <c:v>446.87299999999999</c:v>
                </c:pt>
                <c:pt idx="441">
                  <c:v>448.22399999999999</c:v>
                </c:pt>
                <c:pt idx="442">
                  <c:v>449.25099999999998</c:v>
                </c:pt>
                <c:pt idx="443">
                  <c:v>450.03500000000003</c:v>
                </c:pt>
                <c:pt idx="444">
                  <c:v>450.55799999999999</c:v>
                </c:pt>
                <c:pt idx="445">
                  <c:v>450.78100000000001</c:v>
                </c:pt>
                <c:pt idx="446">
                  <c:v>451.56599999999997</c:v>
                </c:pt>
                <c:pt idx="447">
                  <c:v>451.99</c:v>
                </c:pt>
                <c:pt idx="448">
                  <c:v>453.173</c:v>
                </c:pt>
                <c:pt idx="449">
                  <c:v>451.91699999999997</c:v>
                </c:pt>
                <c:pt idx="450">
                  <c:v>451.96199999999999</c:v>
                </c:pt>
                <c:pt idx="451">
                  <c:v>453.34399999999999</c:v>
                </c:pt>
                <c:pt idx="452">
                  <c:v>454.536</c:v>
                </c:pt>
                <c:pt idx="453">
                  <c:v>453.79199999999997</c:v>
                </c:pt>
                <c:pt idx="454">
                  <c:v>455.86500000000001</c:v>
                </c:pt>
                <c:pt idx="455">
                  <c:v>456.55700000000002</c:v>
                </c:pt>
                <c:pt idx="456">
                  <c:v>457.036</c:v>
                </c:pt>
                <c:pt idx="457">
                  <c:v>457.38400000000001</c:v>
                </c:pt>
                <c:pt idx="458">
                  <c:v>458.44499999999999</c:v>
                </c:pt>
                <c:pt idx="459">
                  <c:v>459.11500000000001</c:v>
                </c:pt>
                <c:pt idx="460">
                  <c:v>460.404</c:v>
                </c:pt>
                <c:pt idx="461">
                  <c:v>460.65600000000001</c:v>
                </c:pt>
                <c:pt idx="462">
                  <c:v>460.93799999999999</c:v>
                </c:pt>
                <c:pt idx="463">
                  <c:v>461.21600000000001</c:v>
                </c:pt>
                <c:pt idx="464">
                  <c:v>461.48899999999998</c:v>
                </c:pt>
                <c:pt idx="465">
                  <c:v>462.54500000000002</c:v>
                </c:pt>
                <c:pt idx="466">
                  <c:v>462.51299999999998</c:v>
                </c:pt>
                <c:pt idx="467">
                  <c:v>464.31799999999998</c:v>
                </c:pt>
                <c:pt idx="468">
                  <c:v>463.83699999999999</c:v>
                </c:pt>
                <c:pt idx="469">
                  <c:v>464.93299999999999</c:v>
                </c:pt>
                <c:pt idx="470">
                  <c:v>466.21</c:v>
                </c:pt>
                <c:pt idx="471">
                  <c:v>466.69099999999997</c:v>
                </c:pt>
                <c:pt idx="472">
                  <c:v>467.35300000000001</c:v>
                </c:pt>
                <c:pt idx="473">
                  <c:v>468.04300000000001</c:v>
                </c:pt>
                <c:pt idx="474">
                  <c:v>468.93200000000002</c:v>
                </c:pt>
                <c:pt idx="475">
                  <c:v>469.84899999999999</c:v>
                </c:pt>
                <c:pt idx="476">
                  <c:v>470.666</c:v>
                </c:pt>
                <c:pt idx="477">
                  <c:v>471.21600000000001</c:v>
                </c:pt>
                <c:pt idx="478">
                  <c:v>472.11900000000003</c:v>
                </c:pt>
                <c:pt idx="479">
                  <c:v>472.803</c:v>
                </c:pt>
                <c:pt idx="480">
                  <c:v>473.61099999999999</c:v>
                </c:pt>
                <c:pt idx="481">
                  <c:v>474.57100000000003</c:v>
                </c:pt>
                <c:pt idx="482">
                  <c:v>475.06200000000001</c:v>
                </c:pt>
                <c:pt idx="483">
                  <c:v>476.483</c:v>
                </c:pt>
                <c:pt idx="484">
                  <c:v>476.96699999999998</c:v>
                </c:pt>
                <c:pt idx="485">
                  <c:v>478.44200000000001</c:v>
                </c:pt>
                <c:pt idx="486">
                  <c:v>478.95600000000002</c:v>
                </c:pt>
                <c:pt idx="487">
                  <c:v>479.11099999999999</c:v>
                </c:pt>
                <c:pt idx="488">
                  <c:v>480.30900000000003</c:v>
                </c:pt>
                <c:pt idx="489">
                  <c:v>480.98399999999998</c:v>
                </c:pt>
                <c:pt idx="490">
                  <c:v>480.44900000000001</c:v>
                </c:pt>
                <c:pt idx="491">
                  <c:v>482.39699999999999</c:v>
                </c:pt>
                <c:pt idx="492">
                  <c:v>483.09300000000002</c:v>
                </c:pt>
                <c:pt idx="493">
                  <c:v>483.02499999999998</c:v>
                </c:pt>
                <c:pt idx="494">
                  <c:v>484.30700000000002</c:v>
                </c:pt>
                <c:pt idx="495">
                  <c:v>485.726</c:v>
                </c:pt>
                <c:pt idx="496">
                  <c:v>484.85199999999998</c:v>
                </c:pt>
                <c:pt idx="497">
                  <c:v>485.83199999999999</c:v>
                </c:pt>
                <c:pt idx="498">
                  <c:v>486.43599999999998</c:v>
                </c:pt>
                <c:pt idx="499">
                  <c:v>488.35399999999998</c:v>
                </c:pt>
                <c:pt idx="500">
                  <c:v>488.92500000000001</c:v>
                </c:pt>
                <c:pt idx="501">
                  <c:v>489.54599999999999</c:v>
                </c:pt>
                <c:pt idx="502">
                  <c:v>491.00799999999998</c:v>
                </c:pt>
                <c:pt idx="503">
                  <c:v>490.85399999999998</c:v>
                </c:pt>
                <c:pt idx="504">
                  <c:v>491.69400000000002</c:v>
                </c:pt>
                <c:pt idx="505">
                  <c:v>492.24200000000002</c:v>
                </c:pt>
                <c:pt idx="506">
                  <c:v>493.38</c:v>
                </c:pt>
                <c:pt idx="507">
                  <c:v>493.27600000000001</c:v>
                </c:pt>
                <c:pt idx="508">
                  <c:v>493.80399999999997</c:v>
                </c:pt>
                <c:pt idx="509">
                  <c:v>494.89699999999999</c:v>
                </c:pt>
                <c:pt idx="510">
                  <c:v>495.839</c:v>
                </c:pt>
                <c:pt idx="511">
                  <c:v>495.82400000000001</c:v>
                </c:pt>
                <c:pt idx="512">
                  <c:v>497.64299999999997</c:v>
                </c:pt>
                <c:pt idx="513">
                  <c:v>496.65</c:v>
                </c:pt>
                <c:pt idx="514">
                  <c:v>498.85399999999998</c:v>
                </c:pt>
                <c:pt idx="515">
                  <c:v>498.40300000000002</c:v>
                </c:pt>
                <c:pt idx="516">
                  <c:v>499.45800000000003</c:v>
                </c:pt>
                <c:pt idx="517">
                  <c:v>500.38299999999998</c:v>
                </c:pt>
                <c:pt idx="518">
                  <c:v>500.85300000000001</c:v>
                </c:pt>
                <c:pt idx="519">
                  <c:v>502.24400000000003</c:v>
                </c:pt>
                <c:pt idx="520">
                  <c:v>503.55500000000001</c:v>
                </c:pt>
                <c:pt idx="521">
                  <c:v>503.68099999999998</c:v>
                </c:pt>
                <c:pt idx="522">
                  <c:v>504.06700000000001</c:v>
                </c:pt>
                <c:pt idx="523">
                  <c:v>504.51400000000001</c:v>
                </c:pt>
                <c:pt idx="524">
                  <c:v>505.56900000000002</c:v>
                </c:pt>
                <c:pt idx="525">
                  <c:v>506.67899999999997</c:v>
                </c:pt>
                <c:pt idx="526">
                  <c:v>506.173</c:v>
                </c:pt>
                <c:pt idx="527">
                  <c:v>506.75900000000001</c:v>
                </c:pt>
                <c:pt idx="528">
                  <c:v>507.12599999999998</c:v>
                </c:pt>
                <c:pt idx="529">
                  <c:v>508.18900000000002</c:v>
                </c:pt>
                <c:pt idx="530">
                  <c:v>509.45800000000003</c:v>
                </c:pt>
                <c:pt idx="531">
                  <c:v>509.52499999999998</c:v>
                </c:pt>
                <c:pt idx="532">
                  <c:v>510.06099999999998</c:v>
                </c:pt>
                <c:pt idx="533">
                  <c:v>510.85399999999998</c:v>
                </c:pt>
                <c:pt idx="534">
                  <c:v>511.798</c:v>
                </c:pt>
                <c:pt idx="535">
                  <c:v>512.97</c:v>
                </c:pt>
                <c:pt idx="536">
                  <c:v>512.72199999999998</c:v>
                </c:pt>
                <c:pt idx="537">
                  <c:v>513.48699999999997</c:v>
                </c:pt>
                <c:pt idx="538">
                  <c:v>514.529</c:v>
                </c:pt>
                <c:pt idx="539">
                  <c:v>514.15700000000004</c:v>
                </c:pt>
                <c:pt idx="540">
                  <c:v>515.41999999999996</c:v>
                </c:pt>
                <c:pt idx="541">
                  <c:v>516.31399999999996</c:v>
                </c:pt>
                <c:pt idx="542">
                  <c:v>516.63300000000004</c:v>
                </c:pt>
                <c:pt idx="543">
                  <c:v>517.46600000000001</c:v>
                </c:pt>
                <c:pt idx="544">
                  <c:v>517.09500000000003</c:v>
                </c:pt>
                <c:pt idx="545">
                  <c:v>516.52</c:v>
                </c:pt>
                <c:pt idx="546">
                  <c:v>517.46</c:v>
                </c:pt>
                <c:pt idx="547">
                  <c:v>518.64200000000005</c:v>
                </c:pt>
                <c:pt idx="548">
                  <c:v>519.21500000000003</c:v>
                </c:pt>
                <c:pt idx="549">
                  <c:v>518.91300000000001</c:v>
                </c:pt>
                <c:pt idx="550">
                  <c:v>521.06399999999996</c:v>
                </c:pt>
                <c:pt idx="551">
                  <c:v>521.70899999999995</c:v>
                </c:pt>
                <c:pt idx="552">
                  <c:v>522.95699999999999</c:v>
                </c:pt>
                <c:pt idx="553">
                  <c:v>522.63900000000001</c:v>
                </c:pt>
                <c:pt idx="554">
                  <c:v>524.61</c:v>
                </c:pt>
                <c:pt idx="555">
                  <c:v>524.24900000000002</c:v>
                </c:pt>
                <c:pt idx="556">
                  <c:v>525.31399999999996</c:v>
                </c:pt>
                <c:pt idx="557">
                  <c:v>525.82600000000002</c:v>
                </c:pt>
                <c:pt idx="558">
                  <c:v>526.38199999999995</c:v>
                </c:pt>
                <c:pt idx="559">
                  <c:v>526.89499999999998</c:v>
                </c:pt>
                <c:pt idx="560">
                  <c:v>528.30700000000002</c:v>
                </c:pt>
                <c:pt idx="561">
                  <c:v>527.947</c:v>
                </c:pt>
                <c:pt idx="562">
                  <c:v>528.94200000000001</c:v>
                </c:pt>
                <c:pt idx="563">
                  <c:v>529.72400000000005</c:v>
                </c:pt>
                <c:pt idx="564">
                  <c:v>531.08199999999999</c:v>
                </c:pt>
                <c:pt idx="565">
                  <c:v>531.32000000000005</c:v>
                </c:pt>
                <c:pt idx="566">
                  <c:v>531.85400000000004</c:v>
                </c:pt>
                <c:pt idx="567">
                  <c:v>532.75800000000004</c:v>
                </c:pt>
                <c:pt idx="568">
                  <c:v>534.09299999999996</c:v>
                </c:pt>
                <c:pt idx="569">
                  <c:v>534.57000000000005</c:v>
                </c:pt>
                <c:pt idx="570">
                  <c:v>534.48500000000001</c:v>
                </c:pt>
                <c:pt idx="571">
                  <c:v>535.05700000000002</c:v>
                </c:pt>
                <c:pt idx="572">
                  <c:v>535.77800000000002</c:v>
                </c:pt>
                <c:pt idx="573">
                  <c:v>535.71</c:v>
                </c:pt>
                <c:pt idx="574">
                  <c:v>536.64800000000002</c:v>
                </c:pt>
                <c:pt idx="575">
                  <c:v>536.25300000000004</c:v>
                </c:pt>
                <c:pt idx="576">
                  <c:v>538.10599999999999</c:v>
                </c:pt>
                <c:pt idx="577">
                  <c:v>538.83799999999997</c:v>
                </c:pt>
                <c:pt idx="578">
                  <c:v>538.29100000000005</c:v>
                </c:pt>
                <c:pt idx="579">
                  <c:v>538.70600000000002</c:v>
                </c:pt>
                <c:pt idx="580">
                  <c:v>539.43899999999996</c:v>
                </c:pt>
                <c:pt idx="581">
                  <c:v>539.31700000000001</c:v>
                </c:pt>
                <c:pt idx="582">
                  <c:v>540.62300000000005</c:v>
                </c:pt>
                <c:pt idx="583">
                  <c:v>540.95600000000002</c:v>
                </c:pt>
                <c:pt idx="584">
                  <c:v>541.35900000000004</c:v>
                </c:pt>
                <c:pt idx="585">
                  <c:v>542.12400000000002</c:v>
                </c:pt>
                <c:pt idx="586">
                  <c:v>542.48299999999995</c:v>
                </c:pt>
                <c:pt idx="587">
                  <c:v>543.76599999999996</c:v>
                </c:pt>
                <c:pt idx="588">
                  <c:v>545.00800000000004</c:v>
                </c:pt>
                <c:pt idx="589">
                  <c:v>545.399</c:v>
                </c:pt>
                <c:pt idx="590">
                  <c:v>546.20699999999999</c:v>
                </c:pt>
                <c:pt idx="591">
                  <c:v>546.26</c:v>
                </c:pt>
                <c:pt idx="592">
                  <c:v>546.53399999999999</c:v>
                </c:pt>
                <c:pt idx="593">
                  <c:v>547.66700000000003</c:v>
                </c:pt>
                <c:pt idx="594">
                  <c:v>547.95699999999999</c:v>
                </c:pt>
                <c:pt idx="595">
                  <c:v>548.63099999999997</c:v>
                </c:pt>
                <c:pt idx="596">
                  <c:v>549.52200000000005</c:v>
                </c:pt>
                <c:pt idx="597">
                  <c:v>550.5</c:v>
                </c:pt>
                <c:pt idx="598">
                  <c:v>550.697</c:v>
                </c:pt>
                <c:pt idx="599">
                  <c:v>551.86300000000006</c:v>
                </c:pt>
                <c:pt idx="600">
                  <c:v>551.98599999999999</c:v>
                </c:pt>
                <c:pt idx="601">
                  <c:v>552.80399999999997</c:v>
                </c:pt>
                <c:pt idx="602">
                  <c:v>554.15099999999995</c:v>
                </c:pt>
                <c:pt idx="603">
                  <c:v>553.58399999999995</c:v>
                </c:pt>
                <c:pt idx="604">
                  <c:v>554.31899999999996</c:v>
                </c:pt>
                <c:pt idx="605">
                  <c:v>554.70699999999999</c:v>
                </c:pt>
                <c:pt idx="606">
                  <c:v>556.495</c:v>
                </c:pt>
                <c:pt idx="607">
                  <c:v>557.10299999999995</c:v>
                </c:pt>
                <c:pt idx="608">
                  <c:v>557.947</c:v>
                </c:pt>
                <c:pt idx="609">
                  <c:v>558.51800000000003</c:v>
                </c:pt>
                <c:pt idx="610">
                  <c:v>558.84299999999996</c:v>
                </c:pt>
                <c:pt idx="611">
                  <c:v>559.67200000000003</c:v>
                </c:pt>
                <c:pt idx="612">
                  <c:v>560.66700000000003</c:v>
                </c:pt>
                <c:pt idx="613">
                  <c:v>560.71699999999998</c:v>
                </c:pt>
                <c:pt idx="614">
                  <c:v>562.01099999999997</c:v>
                </c:pt>
                <c:pt idx="615">
                  <c:v>562.29300000000001</c:v>
                </c:pt>
                <c:pt idx="616">
                  <c:v>562.61599999999999</c:v>
                </c:pt>
                <c:pt idx="617">
                  <c:v>564.70699999999999</c:v>
                </c:pt>
                <c:pt idx="618">
                  <c:v>565.55499999999995</c:v>
                </c:pt>
                <c:pt idx="619">
                  <c:v>565.13900000000001</c:v>
                </c:pt>
                <c:pt idx="620">
                  <c:v>566.18399999999997</c:v>
                </c:pt>
                <c:pt idx="621">
                  <c:v>566.91800000000001</c:v>
                </c:pt>
                <c:pt idx="622">
                  <c:v>566.93299999999999</c:v>
                </c:pt>
                <c:pt idx="623">
                  <c:v>568.83799999999997</c:v>
                </c:pt>
                <c:pt idx="624">
                  <c:v>569.06500000000005</c:v>
                </c:pt>
                <c:pt idx="625">
                  <c:v>569.47500000000002</c:v>
                </c:pt>
                <c:pt idx="626">
                  <c:v>570.04300000000001</c:v>
                </c:pt>
                <c:pt idx="627">
                  <c:v>568.12900000000002</c:v>
                </c:pt>
                <c:pt idx="628">
                  <c:v>568.72299999999996</c:v>
                </c:pt>
                <c:pt idx="629">
                  <c:v>569.26800000000003</c:v>
                </c:pt>
                <c:pt idx="630">
                  <c:v>569.46600000000001</c:v>
                </c:pt>
                <c:pt idx="631">
                  <c:v>570.17100000000005</c:v>
                </c:pt>
                <c:pt idx="632">
                  <c:v>570.77200000000005</c:v>
                </c:pt>
                <c:pt idx="633">
                  <c:v>572.74199999999996</c:v>
                </c:pt>
                <c:pt idx="634">
                  <c:v>573.03399999999999</c:v>
                </c:pt>
                <c:pt idx="635">
                  <c:v>573.01800000000003</c:v>
                </c:pt>
                <c:pt idx="636">
                  <c:v>574.33799999999997</c:v>
                </c:pt>
                <c:pt idx="637">
                  <c:v>574.79600000000005</c:v>
                </c:pt>
                <c:pt idx="638">
                  <c:v>576.18299999999999</c:v>
                </c:pt>
                <c:pt idx="639">
                  <c:v>575.38300000000004</c:v>
                </c:pt>
                <c:pt idx="640">
                  <c:v>577.15599999999995</c:v>
                </c:pt>
                <c:pt idx="641">
                  <c:v>576.65700000000004</c:v>
                </c:pt>
                <c:pt idx="642">
                  <c:v>577.99599999999998</c:v>
                </c:pt>
                <c:pt idx="643">
                  <c:v>577.41</c:v>
                </c:pt>
                <c:pt idx="644">
                  <c:v>578.81500000000005</c:v>
                </c:pt>
                <c:pt idx="645">
                  <c:v>578.63400000000001</c:v>
                </c:pt>
                <c:pt idx="646">
                  <c:v>579.30499999999995</c:v>
                </c:pt>
                <c:pt idx="647">
                  <c:v>579.61</c:v>
                </c:pt>
                <c:pt idx="648">
                  <c:v>581.11</c:v>
                </c:pt>
                <c:pt idx="649">
                  <c:v>581.11400000000003</c:v>
                </c:pt>
                <c:pt idx="650">
                  <c:v>581.83399999999995</c:v>
                </c:pt>
                <c:pt idx="651">
                  <c:v>582.01900000000001</c:v>
                </c:pt>
                <c:pt idx="652">
                  <c:v>582.62800000000004</c:v>
                </c:pt>
                <c:pt idx="653">
                  <c:v>583.10699999999997</c:v>
                </c:pt>
                <c:pt idx="654">
                  <c:v>582.78899999999999</c:v>
                </c:pt>
                <c:pt idx="655">
                  <c:v>583.82299999999998</c:v>
                </c:pt>
                <c:pt idx="656">
                  <c:v>583.26599999999996</c:v>
                </c:pt>
                <c:pt idx="657">
                  <c:v>584.57000000000005</c:v>
                </c:pt>
                <c:pt idx="658">
                  <c:v>584.79999999999995</c:v>
                </c:pt>
                <c:pt idx="659">
                  <c:v>585.95600000000002</c:v>
                </c:pt>
                <c:pt idx="660">
                  <c:v>586.18299999999999</c:v>
                </c:pt>
                <c:pt idx="661">
                  <c:v>587.27599999999995</c:v>
                </c:pt>
                <c:pt idx="662">
                  <c:v>587.572</c:v>
                </c:pt>
                <c:pt idx="663">
                  <c:v>587.95699999999999</c:v>
                </c:pt>
                <c:pt idx="664">
                  <c:v>588.57000000000005</c:v>
                </c:pt>
                <c:pt idx="665">
                  <c:v>590.04999999999995</c:v>
                </c:pt>
                <c:pt idx="666">
                  <c:v>590.66</c:v>
                </c:pt>
                <c:pt idx="667">
                  <c:v>590.17499999999995</c:v>
                </c:pt>
                <c:pt idx="668">
                  <c:v>590.71699999999998</c:v>
                </c:pt>
                <c:pt idx="669">
                  <c:v>591.47400000000005</c:v>
                </c:pt>
                <c:pt idx="670">
                  <c:v>592.48699999999997</c:v>
                </c:pt>
                <c:pt idx="671">
                  <c:v>593.43399999999997</c:v>
                </c:pt>
                <c:pt idx="672">
                  <c:v>593.09100000000001</c:v>
                </c:pt>
                <c:pt idx="673">
                  <c:v>593.96100000000001</c:v>
                </c:pt>
                <c:pt idx="674">
                  <c:v>595.05200000000002</c:v>
                </c:pt>
                <c:pt idx="675">
                  <c:v>596.42999999999995</c:v>
                </c:pt>
                <c:pt idx="676">
                  <c:v>596.90099999999995</c:v>
                </c:pt>
                <c:pt idx="677">
                  <c:v>596.98800000000006</c:v>
                </c:pt>
                <c:pt idx="678">
                  <c:v>598.17100000000005</c:v>
                </c:pt>
                <c:pt idx="679">
                  <c:v>599.44600000000003</c:v>
                </c:pt>
                <c:pt idx="680">
                  <c:v>598.62300000000005</c:v>
                </c:pt>
                <c:pt idx="681">
                  <c:v>599.995</c:v>
                </c:pt>
                <c:pt idx="682">
                  <c:v>600.22900000000004</c:v>
                </c:pt>
                <c:pt idx="683">
                  <c:v>601.529</c:v>
                </c:pt>
                <c:pt idx="684">
                  <c:v>601.721</c:v>
                </c:pt>
                <c:pt idx="685">
                  <c:v>601.97400000000005</c:v>
                </c:pt>
                <c:pt idx="686">
                  <c:v>602.70299999999997</c:v>
                </c:pt>
                <c:pt idx="687">
                  <c:v>603.88699999999994</c:v>
                </c:pt>
                <c:pt idx="688">
                  <c:v>603.46100000000001</c:v>
                </c:pt>
                <c:pt idx="689">
                  <c:v>604.95000000000005</c:v>
                </c:pt>
                <c:pt idx="690">
                  <c:v>605.53700000000003</c:v>
                </c:pt>
                <c:pt idx="691">
                  <c:v>606.82500000000005</c:v>
                </c:pt>
                <c:pt idx="692">
                  <c:v>607.92999999999995</c:v>
                </c:pt>
                <c:pt idx="693">
                  <c:v>608.46699999999998</c:v>
                </c:pt>
                <c:pt idx="694">
                  <c:v>609.36699999999996</c:v>
                </c:pt>
                <c:pt idx="695">
                  <c:v>609.14300000000003</c:v>
                </c:pt>
                <c:pt idx="696">
                  <c:v>609.28899999999999</c:v>
                </c:pt>
                <c:pt idx="697">
                  <c:v>610.26400000000001</c:v>
                </c:pt>
                <c:pt idx="698">
                  <c:v>611.90099999999995</c:v>
                </c:pt>
                <c:pt idx="699">
                  <c:v>612.72299999999996</c:v>
                </c:pt>
                <c:pt idx="700">
                  <c:v>613.32600000000002</c:v>
                </c:pt>
                <c:pt idx="701">
                  <c:v>614.24</c:v>
                </c:pt>
                <c:pt idx="702">
                  <c:v>613.85299999999995</c:v>
                </c:pt>
                <c:pt idx="703">
                  <c:v>615.11400000000003</c:v>
                </c:pt>
                <c:pt idx="704">
                  <c:v>614.49699999999996</c:v>
                </c:pt>
                <c:pt idx="705">
                  <c:v>615.24599999999998</c:v>
                </c:pt>
                <c:pt idx="706">
                  <c:v>617.08399999999995</c:v>
                </c:pt>
                <c:pt idx="707">
                  <c:v>617.54399999999998</c:v>
                </c:pt>
                <c:pt idx="708">
                  <c:v>617.34500000000003</c:v>
                </c:pt>
                <c:pt idx="709">
                  <c:v>618.80700000000002</c:v>
                </c:pt>
                <c:pt idx="710">
                  <c:v>618.65599999999995</c:v>
                </c:pt>
                <c:pt idx="711">
                  <c:v>619.80799999999999</c:v>
                </c:pt>
                <c:pt idx="712">
                  <c:v>620.99199999999996</c:v>
                </c:pt>
                <c:pt idx="713">
                  <c:v>621.29300000000001</c:v>
                </c:pt>
                <c:pt idx="714">
                  <c:v>621.24400000000003</c:v>
                </c:pt>
                <c:pt idx="715">
                  <c:v>622.61099999999999</c:v>
                </c:pt>
                <c:pt idx="716">
                  <c:v>623.25900000000001</c:v>
                </c:pt>
                <c:pt idx="717">
                  <c:v>624.07399999999996</c:v>
                </c:pt>
                <c:pt idx="718">
                  <c:v>624.65200000000004</c:v>
                </c:pt>
                <c:pt idx="719">
                  <c:v>625.66099999999994</c:v>
                </c:pt>
                <c:pt idx="720">
                  <c:v>624.68899999999996</c:v>
                </c:pt>
                <c:pt idx="721">
                  <c:v>625.29999999999995</c:v>
                </c:pt>
                <c:pt idx="722">
                  <c:v>625.80399999999997</c:v>
                </c:pt>
                <c:pt idx="723">
                  <c:v>626.21900000000005</c:v>
                </c:pt>
                <c:pt idx="724">
                  <c:v>627.55600000000004</c:v>
                </c:pt>
                <c:pt idx="725">
                  <c:v>629.30700000000002</c:v>
                </c:pt>
                <c:pt idx="726">
                  <c:v>629.15899999999999</c:v>
                </c:pt>
                <c:pt idx="727">
                  <c:v>629.01900000000001</c:v>
                </c:pt>
                <c:pt idx="728">
                  <c:v>629.44299999999998</c:v>
                </c:pt>
                <c:pt idx="729">
                  <c:v>630.76300000000003</c:v>
                </c:pt>
                <c:pt idx="730">
                  <c:v>631.07000000000005</c:v>
                </c:pt>
                <c:pt idx="731">
                  <c:v>631.59</c:v>
                </c:pt>
                <c:pt idx="732">
                  <c:v>632.82299999999998</c:v>
                </c:pt>
                <c:pt idx="733">
                  <c:v>633.96199999999999</c:v>
                </c:pt>
                <c:pt idx="734">
                  <c:v>634.89</c:v>
                </c:pt>
                <c:pt idx="735">
                  <c:v>635.178</c:v>
                </c:pt>
                <c:pt idx="736">
                  <c:v>635.23500000000001</c:v>
                </c:pt>
                <c:pt idx="737">
                  <c:v>635.78300000000002</c:v>
                </c:pt>
                <c:pt idx="738">
                  <c:v>636.97299999999996</c:v>
                </c:pt>
                <c:pt idx="739">
                  <c:v>637.08100000000002</c:v>
                </c:pt>
                <c:pt idx="740">
                  <c:v>637.50400000000002</c:v>
                </c:pt>
                <c:pt idx="741">
                  <c:v>638.76599999999996</c:v>
                </c:pt>
                <c:pt idx="742">
                  <c:v>639.16</c:v>
                </c:pt>
                <c:pt idx="743">
                  <c:v>639.69899999999996</c:v>
                </c:pt>
                <c:pt idx="744">
                  <c:v>639.87400000000002</c:v>
                </c:pt>
                <c:pt idx="745">
                  <c:v>640.68700000000001</c:v>
                </c:pt>
                <c:pt idx="746">
                  <c:v>642.11199999999997</c:v>
                </c:pt>
                <c:pt idx="747">
                  <c:v>642.24800000000005</c:v>
                </c:pt>
                <c:pt idx="748">
                  <c:v>642.28599999999994</c:v>
                </c:pt>
                <c:pt idx="749">
                  <c:v>643.9</c:v>
                </c:pt>
                <c:pt idx="750">
                  <c:v>644.64700000000005</c:v>
                </c:pt>
                <c:pt idx="751">
                  <c:v>644.84100000000001</c:v>
                </c:pt>
                <c:pt idx="752">
                  <c:v>644.41</c:v>
                </c:pt>
                <c:pt idx="753">
                  <c:v>646.04100000000005</c:v>
                </c:pt>
                <c:pt idx="754">
                  <c:v>646.15</c:v>
                </c:pt>
                <c:pt idx="755">
                  <c:v>648.00699999999995</c:v>
                </c:pt>
                <c:pt idx="756">
                  <c:v>648.09500000000003</c:v>
                </c:pt>
                <c:pt idx="757">
                  <c:v>648.58100000000002</c:v>
                </c:pt>
                <c:pt idx="758">
                  <c:v>649.02800000000002</c:v>
                </c:pt>
                <c:pt idx="759">
                  <c:v>649.78700000000003</c:v>
                </c:pt>
                <c:pt idx="760">
                  <c:v>650.87900000000002</c:v>
                </c:pt>
                <c:pt idx="761">
                  <c:v>651.53599999999994</c:v>
                </c:pt>
                <c:pt idx="762">
                  <c:v>650.89599999999996</c:v>
                </c:pt>
                <c:pt idx="763">
                  <c:v>651.66899999999998</c:v>
                </c:pt>
                <c:pt idx="764">
                  <c:v>652.96900000000005</c:v>
                </c:pt>
                <c:pt idx="765">
                  <c:v>652.80600000000004</c:v>
                </c:pt>
                <c:pt idx="766">
                  <c:v>654.14499999999998</c:v>
                </c:pt>
                <c:pt idx="767">
                  <c:v>655.09</c:v>
                </c:pt>
                <c:pt idx="768">
                  <c:v>655.87900000000002</c:v>
                </c:pt>
                <c:pt idx="769">
                  <c:v>656.34799999999996</c:v>
                </c:pt>
                <c:pt idx="770">
                  <c:v>656.49599999999998</c:v>
                </c:pt>
                <c:pt idx="771">
                  <c:v>652.29399999999998</c:v>
                </c:pt>
                <c:pt idx="772">
                  <c:v>652.18200000000002</c:v>
                </c:pt>
                <c:pt idx="773">
                  <c:v>652.577</c:v>
                </c:pt>
                <c:pt idx="774">
                  <c:v>653.92899999999997</c:v>
                </c:pt>
                <c:pt idx="775">
                  <c:v>653.74400000000003</c:v>
                </c:pt>
                <c:pt idx="776">
                  <c:v>654.89700000000005</c:v>
                </c:pt>
                <c:pt idx="777">
                  <c:v>655.54399999999998</c:v>
                </c:pt>
                <c:pt idx="778">
                  <c:v>655.524</c:v>
                </c:pt>
                <c:pt idx="779">
                  <c:v>656.68200000000002</c:v>
                </c:pt>
                <c:pt idx="780">
                  <c:v>656.87400000000002</c:v>
                </c:pt>
                <c:pt idx="781">
                  <c:v>657.99099999999999</c:v>
                </c:pt>
                <c:pt idx="782">
                  <c:v>658.97500000000002</c:v>
                </c:pt>
                <c:pt idx="783">
                  <c:v>659.61900000000003</c:v>
                </c:pt>
                <c:pt idx="784">
                  <c:v>659.90200000000004</c:v>
                </c:pt>
                <c:pt idx="785">
                  <c:v>660.45899999999995</c:v>
                </c:pt>
                <c:pt idx="786">
                  <c:v>661.12900000000002</c:v>
                </c:pt>
                <c:pt idx="787">
                  <c:v>661.38099999999997</c:v>
                </c:pt>
                <c:pt idx="788">
                  <c:v>662.16099999999994</c:v>
                </c:pt>
                <c:pt idx="789">
                  <c:v>662.90800000000002</c:v>
                </c:pt>
                <c:pt idx="790">
                  <c:v>664.03899999999999</c:v>
                </c:pt>
                <c:pt idx="791">
                  <c:v>663.822</c:v>
                </c:pt>
                <c:pt idx="792">
                  <c:v>664.28599999999994</c:v>
                </c:pt>
                <c:pt idx="793">
                  <c:v>665.93100000000004</c:v>
                </c:pt>
                <c:pt idx="794">
                  <c:v>665.52300000000002</c:v>
                </c:pt>
                <c:pt idx="795">
                  <c:v>665.44299999999998</c:v>
                </c:pt>
                <c:pt idx="796">
                  <c:v>666.19200000000001</c:v>
                </c:pt>
                <c:pt idx="797">
                  <c:v>667.38199999999995</c:v>
                </c:pt>
                <c:pt idx="798">
                  <c:v>667.87599999999998</c:v>
                </c:pt>
                <c:pt idx="799">
                  <c:v>667.57899999999995</c:v>
                </c:pt>
                <c:pt idx="800">
                  <c:v>668.88400000000001</c:v>
                </c:pt>
                <c:pt idx="801">
                  <c:v>670.18899999999996</c:v>
                </c:pt>
                <c:pt idx="802">
                  <c:v>670.375</c:v>
                </c:pt>
                <c:pt idx="803">
                  <c:v>670.03</c:v>
                </c:pt>
                <c:pt idx="804">
                  <c:v>670.97299999999996</c:v>
                </c:pt>
                <c:pt idx="805">
                  <c:v>671.87599999999998</c:v>
                </c:pt>
                <c:pt idx="806">
                  <c:v>672.47400000000005</c:v>
                </c:pt>
                <c:pt idx="807">
                  <c:v>672.78200000000004</c:v>
                </c:pt>
                <c:pt idx="808">
                  <c:v>674.19500000000005</c:v>
                </c:pt>
                <c:pt idx="809">
                  <c:v>674.21600000000001</c:v>
                </c:pt>
                <c:pt idx="810">
                  <c:v>674.98599999999999</c:v>
                </c:pt>
                <c:pt idx="811">
                  <c:v>675.93499999999995</c:v>
                </c:pt>
                <c:pt idx="812">
                  <c:v>676.21400000000006</c:v>
                </c:pt>
                <c:pt idx="813">
                  <c:v>677.28200000000004</c:v>
                </c:pt>
                <c:pt idx="814">
                  <c:v>677.53499999999997</c:v>
                </c:pt>
                <c:pt idx="815">
                  <c:v>677.84699999999998</c:v>
                </c:pt>
                <c:pt idx="816">
                  <c:v>678.61699999999996</c:v>
                </c:pt>
                <c:pt idx="817">
                  <c:v>678.73599999999999</c:v>
                </c:pt>
                <c:pt idx="818">
                  <c:v>679.78099999999995</c:v>
                </c:pt>
                <c:pt idx="819">
                  <c:v>679.89400000000001</c:v>
                </c:pt>
                <c:pt idx="820">
                  <c:v>680.98599999999999</c:v>
                </c:pt>
                <c:pt idx="821">
                  <c:v>682.06299999999999</c:v>
                </c:pt>
                <c:pt idx="822">
                  <c:v>682.71900000000005</c:v>
                </c:pt>
                <c:pt idx="823">
                  <c:v>682.67700000000002</c:v>
                </c:pt>
                <c:pt idx="824">
                  <c:v>683.32899999999995</c:v>
                </c:pt>
                <c:pt idx="825">
                  <c:v>683.37199999999996</c:v>
                </c:pt>
                <c:pt idx="826">
                  <c:v>683.928</c:v>
                </c:pt>
                <c:pt idx="827">
                  <c:v>684.73299999999995</c:v>
                </c:pt>
                <c:pt idx="828">
                  <c:v>685.13400000000001</c:v>
                </c:pt>
                <c:pt idx="829">
                  <c:v>685.50199999999995</c:v>
                </c:pt>
                <c:pt idx="830">
                  <c:v>686.95299999999997</c:v>
                </c:pt>
                <c:pt idx="831">
                  <c:v>687.70100000000002</c:v>
                </c:pt>
                <c:pt idx="832">
                  <c:v>687.85</c:v>
                </c:pt>
                <c:pt idx="833">
                  <c:v>688.66600000000005</c:v>
                </c:pt>
                <c:pt idx="834">
                  <c:v>688.80499999999995</c:v>
                </c:pt>
                <c:pt idx="835">
                  <c:v>689.44899999999996</c:v>
                </c:pt>
                <c:pt idx="836">
                  <c:v>689.91300000000001</c:v>
                </c:pt>
                <c:pt idx="837">
                  <c:v>690.85799999999995</c:v>
                </c:pt>
                <c:pt idx="838">
                  <c:v>691.923</c:v>
                </c:pt>
                <c:pt idx="839">
                  <c:v>692.88800000000003</c:v>
                </c:pt>
                <c:pt idx="840">
                  <c:v>692.38300000000004</c:v>
                </c:pt>
                <c:pt idx="841">
                  <c:v>693.33799999999997</c:v>
                </c:pt>
                <c:pt idx="842">
                  <c:v>694.48</c:v>
                </c:pt>
                <c:pt idx="843">
                  <c:v>695.45699999999999</c:v>
                </c:pt>
                <c:pt idx="844">
                  <c:v>695.32399999999996</c:v>
                </c:pt>
                <c:pt idx="845">
                  <c:v>696.52200000000005</c:v>
                </c:pt>
                <c:pt idx="846">
                  <c:v>696.25199999999995</c:v>
                </c:pt>
                <c:pt idx="847">
                  <c:v>698.11500000000001</c:v>
                </c:pt>
                <c:pt idx="848">
                  <c:v>697.86400000000003</c:v>
                </c:pt>
                <c:pt idx="849">
                  <c:v>699.22</c:v>
                </c:pt>
                <c:pt idx="850">
                  <c:v>700.41899999999998</c:v>
                </c:pt>
                <c:pt idx="851">
                  <c:v>700.43100000000004</c:v>
                </c:pt>
                <c:pt idx="852">
                  <c:v>700.46600000000001</c:v>
                </c:pt>
                <c:pt idx="853">
                  <c:v>701.63</c:v>
                </c:pt>
                <c:pt idx="854">
                  <c:v>702.33900000000006</c:v>
                </c:pt>
                <c:pt idx="855">
                  <c:v>703.19</c:v>
                </c:pt>
                <c:pt idx="856">
                  <c:v>704.20399999999995</c:v>
                </c:pt>
                <c:pt idx="857">
                  <c:v>704.226</c:v>
                </c:pt>
                <c:pt idx="858">
                  <c:v>704.88800000000003</c:v>
                </c:pt>
                <c:pt idx="859">
                  <c:v>706.31</c:v>
                </c:pt>
                <c:pt idx="860">
                  <c:v>705.56600000000003</c:v>
                </c:pt>
                <c:pt idx="861">
                  <c:v>707.26400000000001</c:v>
                </c:pt>
                <c:pt idx="862">
                  <c:v>707.87099999999998</c:v>
                </c:pt>
                <c:pt idx="863">
                  <c:v>708.07299999999998</c:v>
                </c:pt>
                <c:pt idx="864">
                  <c:v>708.65599999999995</c:v>
                </c:pt>
                <c:pt idx="865">
                  <c:v>709.56200000000001</c:v>
                </c:pt>
                <c:pt idx="866">
                  <c:v>709.505</c:v>
                </c:pt>
                <c:pt idx="867">
                  <c:v>711.80499999999995</c:v>
                </c:pt>
                <c:pt idx="868">
                  <c:v>711.25300000000004</c:v>
                </c:pt>
                <c:pt idx="869">
                  <c:v>712.24199999999996</c:v>
                </c:pt>
                <c:pt idx="870">
                  <c:v>713.29300000000001</c:v>
                </c:pt>
                <c:pt idx="871">
                  <c:v>712.32899999999995</c:v>
                </c:pt>
                <c:pt idx="872">
                  <c:v>713.04499999999996</c:v>
                </c:pt>
                <c:pt idx="873">
                  <c:v>714.17100000000005</c:v>
                </c:pt>
                <c:pt idx="874">
                  <c:v>714.77700000000004</c:v>
                </c:pt>
                <c:pt idx="875">
                  <c:v>716.63400000000001</c:v>
                </c:pt>
                <c:pt idx="876">
                  <c:v>715.50900000000001</c:v>
                </c:pt>
                <c:pt idx="877">
                  <c:v>716.14</c:v>
                </c:pt>
                <c:pt idx="878">
                  <c:v>716.62699999999995</c:v>
                </c:pt>
                <c:pt idx="879">
                  <c:v>717.24699999999996</c:v>
                </c:pt>
                <c:pt idx="880">
                  <c:v>717.21400000000006</c:v>
                </c:pt>
                <c:pt idx="881">
                  <c:v>717.81100000000004</c:v>
                </c:pt>
                <c:pt idx="882">
                  <c:v>718.93799999999999</c:v>
                </c:pt>
                <c:pt idx="883">
                  <c:v>719.72</c:v>
                </c:pt>
                <c:pt idx="884">
                  <c:v>718.96799999999996</c:v>
                </c:pt>
                <c:pt idx="885">
                  <c:v>721.14599999999996</c:v>
                </c:pt>
                <c:pt idx="886">
                  <c:v>720.99800000000005</c:v>
                </c:pt>
                <c:pt idx="887">
                  <c:v>722.23400000000004</c:v>
                </c:pt>
                <c:pt idx="888">
                  <c:v>722.67200000000003</c:v>
                </c:pt>
                <c:pt idx="889">
                  <c:v>723.50699999999995</c:v>
                </c:pt>
                <c:pt idx="890">
                  <c:v>723.52800000000002</c:v>
                </c:pt>
                <c:pt idx="891">
                  <c:v>723.77300000000002</c:v>
                </c:pt>
                <c:pt idx="892">
                  <c:v>724.37900000000002</c:v>
                </c:pt>
                <c:pt idx="893">
                  <c:v>724.8</c:v>
                </c:pt>
                <c:pt idx="894">
                  <c:v>725.87900000000002</c:v>
                </c:pt>
                <c:pt idx="895">
                  <c:v>727.21900000000005</c:v>
                </c:pt>
                <c:pt idx="896">
                  <c:v>728.02099999999996</c:v>
                </c:pt>
                <c:pt idx="897">
                  <c:v>728.60799999999995</c:v>
                </c:pt>
                <c:pt idx="898">
                  <c:v>729.32</c:v>
                </c:pt>
                <c:pt idx="899">
                  <c:v>730.34</c:v>
                </c:pt>
                <c:pt idx="900">
                  <c:v>730.48500000000001</c:v>
                </c:pt>
                <c:pt idx="901">
                  <c:v>731.62900000000002</c:v>
                </c:pt>
                <c:pt idx="902">
                  <c:v>731.48699999999997</c:v>
                </c:pt>
                <c:pt idx="903">
                  <c:v>731.71299999999997</c:v>
                </c:pt>
                <c:pt idx="904">
                  <c:v>732.39499999999998</c:v>
                </c:pt>
                <c:pt idx="905">
                  <c:v>733.65700000000004</c:v>
                </c:pt>
                <c:pt idx="906">
                  <c:v>733.38199999999995</c:v>
                </c:pt>
                <c:pt idx="907">
                  <c:v>734.11900000000003</c:v>
                </c:pt>
                <c:pt idx="908">
                  <c:v>734.64599999999996</c:v>
                </c:pt>
                <c:pt idx="909">
                  <c:v>735.34199999999998</c:v>
                </c:pt>
                <c:pt idx="910">
                  <c:v>735.50699999999995</c:v>
                </c:pt>
                <c:pt idx="911">
                  <c:v>735.49300000000005</c:v>
                </c:pt>
                <c:pt idx="912">
                  <c:v>737.26300000000003</c:v>
                </c:pt>
                <c:pt idx="913">
                  <c:v>737.39599999999996</c:v>
                </c:pt>
                <c:pt idx="914">
                  <c:v>737.28300000000002</c:v>
                </c:pt>
                <c:pt idx="915">
                  <c:v>737.69200000000001</c:v>
                </c:pt>
                <c:pt idx="916">
                  <c:v>739.35400000000004</c:v>
                </c:pt>
                <c:pt idx="917">
                  <c:v>739.31299999999999</c:v>
                </c:pt>
                <c:pt idx="918">
                  <c:v>741.11900000000003</c:v>
                </c:pt>
                <c:pt idx="919">
                  <c:v>741.24699999999996</c:v>
                </c:pt>
                <c:pt idx="920">
                  <c:v>741.24599999999998</c:v>
                </c:pt>
                <c:pt idx="921">
                  <c:v>741.94200000000001</c:v>
                </c:pt>
                <c:pt idx="922">
                  <c:v>742.23500000000001</c:v>
                </c:pt>
                <c:pt idx="923">
                  <c:v>743.48599999999999</c:v>
                </c:pt>
                <c:pt idx="924">
                  <c:v>744.44</c:v>
                </c:pt>
                <c:pt idx="925">
                  <c:v>744.80200000000002</c:v>
                </c:pt>
                <c:pt idx="926">
                  <c:v>744.75599999999997</c:v>
                </c:pt>
                <c:pt idx="927">
                  <c:v>746.26900000000001</c:v>
                </c:pt>
                <c:pt idx="928">
                  <c:v>746.96</c:v>
                </c:pt>
                <c:pt idx="929">
                  <c:v>747.53599999999994</c:v>
                </c:pt>
                <c:pt idx="930">
                  <c:v>748.17200000000003</c:v>
                </c:pt>
                <c:pt idx="931">
                  <c:v>748.32899999999995</c:v>
                </c:pt>
                <c:pt idx="932">
                  <c:v>749.11500000000001</c:v>
                </c:pt>
                <c:pt idx="933">
                  <c:v>749.75699999999995</c:v>
                </c:pt>
                <c:pt idx="934">
                  <c:v>750.26900000000001</c:v>
                </c:pt>
                <c:pt idx="935">
                  <c:v>751.59900000000005</c:v>
                </c:pt>
                <c:pt idx="936">
                  <c:v>752.00800000000004</c:v>
                </c:pt>
                <c:pt idx="937">
                  <c:v>752.24300000000005</c:v>
                </c:pt>
                <c:pt idx="938">
                  <c:v>752.80899999999997</c:v>
                </c:pt>
                <c:pt idx="939">
                  <c:v>753.80399999999997</c:v>
                </c:pt>
                <c:pt idx="940">
                  <c:v>754.52300000000002</c:v>
                </c:pt>
                <c:pt idx="941">
                  <c:v>754.58299999999997</c:v>
                </c:pt>
                <c:pt idx="942">
                  <c:v>755.23900000000003</c:v>
                </c:pt>
                <c:pt idx="943">
                  <c:v>755.86300000000006</c:v>
                </c:pt>
                <c:pt idx="944">
                  <c:v>754.65599999999995</c:v>
                </c:pt>
                <c:pt idx="945">
                  <c:v>755.69100000000003</c:v>
                </c:pt>
                <c:pt idx="946">
                  <c:v>757.22699999999998</c:v>
                </c:pt>
                <c:pt idx="947">
                  <c:v>757.327</c:v>
                </c:pt>
                <c:pt idx="948">
                  <c:v>757.072</c:v>
                </c:pt>
                <c:pt idx="949">
                  <c:v>758.41499999999996</c:v>
                </c:pt>
                <c:pt idx="950">
                  <c:v>757.87</c:v>
                </c:pt>
                <c:pt idx="951">
                  <c:v>759.34100000000001</c:v>
                </c:pt>
                <c:pt idx="952">
                  <c:v>759.36699999999996</c:v>
                </c:pt>
                <c:pt idx="953">
                  <c:v>761.024</c:v>
                </c:pt>
                <c:pt idx="954">
                  <c:v>761.22</c:v>
                </c:pt>
                <c:pt idx="955">
                  <c:v>761.44100000000003</c:v>
                </c:pt>
                <c:pt idx="956">
                  <c:v>762.65800000000002</c:v>
                </c:pt>
                <c:pt idx="957">
                  <c:v>763.08799999999997</c:v>
                </c:pt>
                <c:pt idx="958">
                  <c:v>764.23299999999995</c:v>
                </c:pt>
                <c:pt idx="959">
                  <c:v>763.98599999999999</c:v>
                </c:pt>
                <c:pt idx="960">
                  <c:v>765.09</c:v>
                </c:pt>
                <c:pt idx="961">
                  <c:v>766.23199999999997</c:v>
                </c:pt>
                <c:pt idx="962">
                  <c:v>765.89300000000003</c:v>
                </c:pt>
                <c:pt idx="963">
                  <c:v>767.69600000000003</c:v>
                </c:pt>
                <c:pt idx="964">
                  <c:v>768.13599999999997</c:v>
                </c:pt>
                <c:pt idx="965">
                  <c:v>768.20500000000004</c:v>
                </c:pt>
                <c:pt idx="966">
                  <c:v>768.88099999999997</c:v>
                </c:pt>
                <c:pt idx="967">
                  <c:v>769.846</c:v>
                </c:pt>
                <c:pt idx="968">
                  <c:v>770.54</c:v>
                </c:pt>
                <c:pt idx="969">
                  <c:v>771.63</c:v>
                </c:pt>
                <c:pt idx="970">
                  <c:v>771.68899999999996</c:v>
                </c:pt>
                <c:pt idx="971">
                  <c:v>771.98900000000003</c:v>
                </c:pt>
                <c:pt idx="972">
                  <c:v>773.65200000000004</c:v>
                </c:pt>
                <c:pt idx="973">
                  <c:v>773.07</c:v>
                </c:pt>
                <c:pt idx="974">
                  <c:v>773.32100000000003</c:v>
                </c:pt>
                <c:pt idx="975">
                  <c:v>773.904</c:v>
                </c:pt>
                <c:pt idx="976">
                  <c:v>774.53300000000002</c:v>
                </c:pt>
                <c:pt idx="977">
                  <c:v>775.51499999999999</c:v>
                </c:pt>
                <c:pt idx="978">
                  <c:v>775.32899999999995</c:v>
                </c:pt>
                <c:pt idx="979">
                  <c:v>776.12300000000005</c:v>
                </c:pt>
                <c:pt idx="980">
                  <c:v>776.61500000000001</c:v>
                </c:pt>
                <c:pt idx="981">
                  <c:v>778.23</c:v>
                </c:pt>
                <c:pt idx="982">
                  <c:v>778.19899999999996</c:v>
                </c:pt>
                <c:pt idx="983">
                  <c:v>779.221</c:v>
                </c:pt>
                <c:pt idx="984">
                  <c:v>779.95299999999997</c:v>
                </c:pt>
                <c:pt idx="985">
                  <c:v>779.87</c:v>
                </c:pt>
                <c:pt idx="986">
                  <c:v>779.51800000000003</c:v>
                </c:pt>
                <c:pt idx="987">
                  <c:v>781.08399999999995</c:v>
                </c:pt>
                <c:pt idx="988">
                  <c:v>779.89499999999998</c:v>
                </c:pt>
                <c:pt idx="989">
                  <c:v>781.73</c:v>
                </c:pt>
                <c:pt idx="990">
                  <c:v>782.30899999999997</c:v>
                </c:pt>
                <c:pt idx="991">
                  <c:v>782.91700000000003</c:v>
                </c:pt>
                <c:pt idx="992">
                  <c:v>784.19799999999998</c:v>
                </c:pt>
                <c:pt idx="993">
                  <c:v>784.221</c:v>
                </c:pt>
                <c:pt idx="994">
                  <c:v>784.279</c:v>
                </c:pt>
                <c:pt idx="995">
                  <c:v>785.72400000000005</c:v>
                </c:pt>
                <c:pt idx="996">
                  <c:v>785.90899999999999</c:v>
                </c:pt>
                <c:pt idx="997">
                  <c:v>787.11099999999999</c:v>
                </c:pt>
                <c:pt idx="998">
                  <c:v>787.29700000000003</c:v>
                </c:pt>
                <c:pt idx="999">
                  <c:v>788.93200000000002</c:v>
                </c:pt>
                <c:pt idx="1000">
                  <c:v>788.62900000000002</c:v>
                </c:pt>
                <c:pt idx="1001">
                  <c:v>789.52700000000004</c:v>
                </c:pt>
                <c:pt idx="1002">
                  <c:v>790.875</c:v>
                </c:pt>
                <c:pt idx="1003">
                  <c:v>790.44200000000001</c:v>
                </c:pt>
                <c:pt idx="1004">
                  <c:v>791.81600000000003</c:v>
                </c:pt>
                <c:pt idx="1005">
                  <c:v>791.56200000000001</c:v>
                </c:pt>
                <c:pt idx="1006">
                  <c:v>792.47699999999998</c:v>
                </c:pt>
                <c:pt idx="1007">
                  <c:v>791.77</c:v>
                </c:pt>
                <c:pt idx="1008">
                  <c:v>793.17700000000002</c:v>
                </c:pt>
                <c:pt idx="1009">
                  <c:v>793.971</c:v>
                </c:pt>
                <c:pt idx="1010">
                  <c:v>794.09299999999996</c:v>
                </c:pt>
                <c:pt idx="1011">
                  <c:v>795.19500000000005</c:v>
                </c:pt>
                <c:pt idx="1012">
                  <c:v>795.71299999999997</c:v>
                </c:pt>
                <c:pt idx="1013">
                  <c:v>796.88400000000001</c:v>
                </c:pt>
                <c:pt idx="1014">
                  <c:v>798.01800000000003</c:v>
                </c:pt>
                <c:pt idx="1015">
                  <c:v>798.45699999999999</c:v>
                </c:pt>
                <c:pt idx="1016">
                  <c:v>798.34</c:v>
                </c:pt>
                <c:pt idx="1017">
                  <c:v>799.30100000000004</c:v>
                </c:pt>
                <c:pt idx="1018">
                  <c:v>799.28099999999995</c:v>
                </c:pt>
                <c:pt idx="1019">
                  <c:v>800.38099999999997</c:v>
                </c:pt>
                <c:pt idx="1020">
                  <c:v>800.47</c:v>
                </c:pt>
                <c:pt idx="1021">
                  <c:v>801.12699999999995</c:v>
                </c:pt>
                <c:pt idx="1022">
                  <c:v>801.43399999999997</c:v>
                </c:pt>
                <c:pt idx="1023">
                  <c:v>802.20899999999995</c:v>
                </c:pt>
                <c:pt idx="1024">
                  <c:v>802.15</c:v>
                </c:pt>
                <c:pt idx="1025">
                  <c:v>802.95699999999999</c:v>
                </c:pt>
                <c:pt idx="1026">
                  <c:v>803.54700000000003</c:v>
                </c:pt>
                <c:pt idx="1027">
                  <c:v>804.39499999999998</c:v>
                </c:pt>
                <c:pt idx="1028">
                  <c:v>805.44</c:v>
                </c:pt>
                <c:pt idx="1029">
                  <c:v>806.30200000000002</c:v>
                </c:pt>
                <c:pt idx="1030">
                  <c:v>806.096</c:v>
                </c:pt>
                <c:pt idx="1031">
                  <c:v>806.61300000000006</c:v>
                </c:pt>
                <c:pt idx="1032">
                  <c:v>807.60699999999997</c:v>
                </c:pt>
                <c:pt idx="1033">
                  <c:v>808.62699999999995</c:v>
                </c:pt>
                <c:pt idx="1034">
                  <c:v>807.18200000000002</c:v>
                </c:pt>
                <c:pt idx="1035">
                  <c:v>807.44200000000001</c:v>
                </c:pt>
                <c:pt idx="1036">
                  <c:v>807.77499999999998</c:v>
                </c:pt>
                <c:pt idx="1037">
                  <c:v>809.11900000000003</c:v>
                </c:pt>
                <c:pt idx="1038">
                  <c:v>809.73099999999999</c:v>
                </c:pt>
                <c:pt idx="1039">
                  <c:v>809.25300000000004</c:v>
                </c:pt>
                <c:pt idx="1040">
                  <c:v>810.26300000000003</c:v>
                </c:pt>
                <c:pt idx="1041">
                  <c:v>810.55600000000004</c:v>
                </c:pt>
                <c:pt idx="1042">
                  <c:v>811.07899999999995</c:v>
                </c:pt>
                <c:pt idx="1043">
                  <c:v>811.75199999999995</c:v>
                </c:pt>
                <c:pt idx="1044">
                  <c:v>812.76199999999994</c:v>
                </c:pt>
                <c:pt idx="1045">
                  <c:v>813.66600000000005</c:v>
                </c:pt>
                <c:pt idx="1046">
                  <c:v>813.41700000000003</c:v>
                </c:pt>
                <c:pt idx="1047">
                  <c:v>814.89200000000005</c:v>
                </c:pt>
                <c:pt idx="1048">
                  <c:v>814.33100000000002</c:v>
                </c:pt>
                <c:pt idx="1049">
                  <c:v>815.12</c:v>
                </c:pt>
                <c:pt idx="1050">
                  <c:v>815.83600000000001</c:v>
                </c:pt>
                <c:pt idx="1051">
                  <c:v>816.51700000000005</c:v>
                </c:pt>
                <c:pt idx="1052">
                  <c:v>818.00400000000002</c:v>
                </c:pt>
                <c:pt idx="1053">
                  <c:v>817.78800000000001</c:v>
                </c:pt>
                <c:pt idx="1054">
                  <c:v>819.327</c:v>
                </c:pt>
                <c:pt idx="1055">
                  <c:v>820.06399999999996</c:v>
                </c:pt>
                <c:pt idx="1056">
                  <c:v>820.697</c:v>
                </c:pt>
                <c:pt idx="1057">
                  <c:v>821.09799999999996</c:v>
                </c:pt>
                <c:pt idx="1058">
                  <c:v>821.78899999999999</c:v>
                </c:pt>
                <c:pt idx="1059">
                  <c:v>821.59699999999998</c:v>
                </c:pt>
                <c:pt idx="1060">
                  <c:v>823.26599999999996</c:v>
                </c:pt>
                <c:pt idx="1061">
                  <c:v>824.49699999999996</c:v>
                </c:pt>
                <c:pt idx="1062">
                  <c:v>825.09199999999998</c:v>
                </c:pt>
                <c:pt idx="1063">
                  <c:v>825.45600000000002</c:v>
                </c:pt>
                <c:pt idx="1064">
                  <c:v>826.19</c:v>
                </c:pt>
                <c:pt idx="1065">
                  <c:v>827.51499999999999</c:v>
                </c:pt>
                <c:pt idx="1066">
                  <c:v>826.66700000000003</c:v>
                </c:pt>
                <c:pt idx="1067">
                  <c:v>829.49900000000002</c:v>
                </c:pt>
                <c:pt idx="1068">
                  <c:v>829.29</c:v>
                </c:pt>
                <c:pt idx="1069">
                  <c:v>830.39200000000005</c:v>
                </c:pt>
                <c:pt idx="1070">
                  <c:v>830.47</c:v>
                </c:pt>
                <c:pt idx="1071">
                  <c:v>831.83299999999997</c:v>
                </c:pt>
                <c:pt idx="1072">
                  <c:v>832.81799999999998</c:v>
                </c:pt>
                <c:pt idx="1073">
                  <c:v>834.077</c:v>
                </c:pt>
                <c:pt idx="1074">
                  <c:v>834.73</c:v>
                </c:pt>
                <c:pt idx="1075">
                  <c:v>835.53700000000003</c:v>
                </c:pt>
                <c:pt idx="1076">
                  <c:v>835.02099999999996</c:v>
                </c:pt>
                <c:pt idx="1077">
                  <c:v>835.38499999999999</c:v>
                </c:pt>
                <c:pt idx="1078">
                  <c:v>836.15099999999995</c:v>
                </c:pt>
                <c:pt idx="1079">
                  <c:v>837.59500000000003</c:v>
                </c:pt>
                <c:pt idx="1080">
                  <c:v>838.26900000000001</c:v>
                </c:pt>
                <c:pt idx="1081">
                  <c:v>837.95399999999995</c:v>
                </c:pt>
                <c:pt idx="1082">
                  <c:v>838.61699999999996</c:v>
                </c:pt>
                <c:pt idx="1083">
                  <c:v>839.32799999999997</c:v>
                </c:pt>
                <c:pt idx="1084">
                  <c:v>838.76700000000005</c:v>
                </c:pt>
                <c:pt idx="1085">
                  <c:v>839.64099999999996</c:v>
                </c:pt>
                <c:pt idx="1086">
                  <c:v>839.56600000000003</c:v>
                </c:pt>
                <c:pt idx="1087">
                  <c:v>840.08699999999999</c:v>
                </c:pt>
                <c:pt idx="1088">
                  <c:v>841.32799999999997</c:v>
                </c:pt>
                <c:pt idx="1089">
                  <c:v>841.28399999999999</c:v>
                </c:pt>
                <c:pt idx="1090">
                  <c:v>841.85900000000004</c:v>
                </c:pt>
                <c:pt idx="1091">
                  <c:v>842.04100000000005</c:v>
                </c:pt>
                <c:pt idx="1092">
                  <c:v>843.79</c:v>
                </c:pt>
                <c:pt idx="1093">
                  <c:v>842.97900000000004</c:v>
                </c:pt>
                <c:pt idx="1094">
                  <c:v>844.92100000000005</c:v>
                </c:pt>
                <c:pt idx="1095">
                  <c:v>844.93200000000002</c:v>
                </c:pt>
                <c:pt idx="1096">
                  <c:v>845.88800000000003</c:v>
                </c:pt>
                <c:pt idx="1097">
                  <c:v>846.11099999999999</c:v>
                </c:pt>
                <c:pt idx="1098">
                  <c:v>847.53899999999999</c:v>
                </c:pt>
                <c:pt idx="1099">
                  <c:v>847.16700000000003</c:v>
                </c:pt>
                <c:pt idx="1100">
                  <c:v>847.60699999999997</c:v>
                </c:pt>
                <c:pt idx="1101">
                  <c:v>849.29399999999998</c:v>
                </c:pt>
                <c:pt idx="1102">
                  <c:v>848.76099999999997</c:v>
                </c:pt>
                <c:pt idx="1103">
                  <c:v>850.13699999999994</c:v>
                </c:pt>
                <c:pt idx="1104">
                  <c:v>850.51099999999997</c:v>
                </c:pt>
                <c:pt idx="1105">
                  <c:v>851.59500000000003</c:v>
                </c:pt>
                <c:pt idx="1106">
                  <c:v>850.82299999999998</c:v>
                </c:pt>
                <c:pt idx="1107">
                  <c:v>851.61699999999996</c:v>
                </c:pt>
                <c:pt idx="1108">
                  <c:v>852.63800000000003</c:v>
                </c:pt>
                <c:pt idx="1109">
                  <c:v>853.45299999999997</c:v>
                </c:pt>
                <c:pt idx="1110">
                  <c:v>853.745</c:v>
                </c:pt>
                <c:pt idx="1111">
                  <c:v>853.93</c:v>
                </c:pt>
                <c:pt idx="1112">
                  <c:v>854.15300000000002</c:v>
                </c:pt>
                <c:pt idx="1113">
                  <c:v>855.76</c:v>
                </c:pt>
                <c:pt idx="1114">
                  <c:v>855.79399999999998</c:v>
                </c:pt>
                <c:pt idx="1115">
                  <c:v>856.53899999999999</c:v>
                </c:pt>
                <c:pt idx="1116">
                  <c:v>856.75800000000004</c:v>
                </c:pt>
                <c:pt idx="1117">
                  <c:v>857.495</c:v>
                </c:pt>
                <c:pt idx="1118">
                  <c:v>858.65700000000004</c:v>
                </c:pt>
                <c:pt idx="1119">
                  <c:v>859.29100000000005</c:v>
                </c:pt>
                <c:pt idx="1120">
                  <c:v>860.37199999999996</c:v>
                </c:pt>
                <c:pt idx="1121">
                  <c:v>861.08900000000006</c:v>
                </c:pt>
                <c:pt idx="1122">
                  <c:v>860.52800000000002</c:v>
                </c:pt>
                <c:pt idx="1123">
                  <c:v>861.23900000000003</c:v>
                </c:pt>
                <c:pt idx="1124">
                  <c:v>862.32899999999995</c:v>
                </c:pt>
                <c:pt idx="1125">
                  <c:v>863.15300000000002</c:v>
                </c:pt>
                <c:pt idx="1126">
                  <c:v>864.00599999999997</c:v>
                </c:pt>
                <c:pt idx="1127">
                  <c:v>863.81500000000005</c:v>
                </c:pt>
                <c:pt idx="1128">
                  <c:v>864.07799999999997</c:v>
                </c:pt>
                <c:pt idx="1129">
                  <c:v>865.75800000000004</c:v>
                </c:pt>
                <c:pt idx="1130">
                  <c:v>865.77700000000004</c:v>
                </c:pt>
                <c:pt idx="1131">
                  <c:v>866.45399999999995</c:v>
                </c:pt>
                <c:pt idx="1132">
                  <c:v>866.4</c:v>
                </c:pt>
                <c:pt idx="1133">
                  <c:v>867.30100000000004</c:v>
                </c:pt>
                <c:pt idx="1134">
                  <c:v>867.61900000000003</c:v>
                </c:pt>
                <c:pt idx="1135">
                  <c:v>868.31899999999996</c:v>
                </c:pt>
                <c:pt idx="1136">
                  <c:v>869.31600000000003</c:v>
                </c:pt>
                <c:pt idx="1137">
                  <c:v>869.23299999999995</c:v>
                </c:pt>
                <c:pt idx="1138">
                  <c:v>870.09</c:v>
                </c:pt>
                <c:pt idx="1139">
                  <c:v>870.78899999999999</c:v>
                </c:pt>
                <c:pt idx="1140">
                  <c:v>871.30600000000004</c:v>
                </c:pt>
                <c:pt idx="1141">
                  <c:v>872.77599999999995</c:v>
                </c:pt>
                <c:pt idx="1142">
                  <c:v>872.97900000000004</c:v>
                </c:pt>
                <c:pt idx="1143">
                  <c:v>872.62699999999995</c:v>
                </c:pt>
                <c:pt idx="1144">
                  <c:v>874.14800000000002</c:v>
                </c:pt>
                <c:pt idx="1145">
                  <c:v>874.48199999999997</c:v>
                </c:pt>
                <c:pt idx="1146">
                  <c:v>875.08100000000002</c:v>
                </c:pt>
                <c:pt idx="1147">
                  <c:v>875.69100000000003</c:v>
                </c:pt>
                <c:pt idx="1148">
                  <c:v>875.9</c:v>
                </c:pt>
                <c:pt idx="1149">
                  <c:v>877.01700000000005</c:v>
                </c:pt>
                <c:pt idx="1150">
                  <c:v>877.96299999999997</c:v>
                </c:pt>
                <c:pt idx="1151">
                  <c:v>878.61900000000003</c:v>
                </c:pt>
                <c:pt idx="1152">
                  <c:v>879.14099999999996</c:v>
                </c:pt>
                <c:pt idx="1153">
                  <c:v>879.30100000000004</c:v>
                </c:pt>
                <c:pt idx="1154">
                  <c:v>879.88</c:v>
                </c:pt>
                <c:pt idx="1155">
                  <c:v>880.46</c:v>
                </c:pt>
                <c:pt idx="1156">
                  <c:v>882.03200000000004</c:v>
                </c:pt>
                <c:pt idx="1157">
                  <c:v>881.96799999999996</c:v>
                </c:pt>
                <c:pt idx="1158">
                  <c:v>881.572</c:v>
                </c:pt>
                <c:pt idx="1159">
                  <c:v>882.94</c:v>
                </c:pt>
                <c:pt idx="1160">
                  <c:v>883.49300000000005</c:v>
                </c:pt>
                <c:pt idx="1161">
                  <c:v>884.71400000000006</c:v>
                </c:pt>
                <c:pt idx="1162">
                  <c:v>884.45799999999997</c:v>
                </c:pt>
                <c:pt idx="1163">
                  <c:v>885.53800000000001</c:v>
                </c:pt>
                <c:pt idx="1164">
                  <c:v>887.048</c:v>
                </c:pt>
                <c:pt idx="1165">
                  <c:v>886.49199999999996</c:v>
                </c:pt>
                <c:pt idx="1166">
                  <c:v>887.27</c:v>
                </c:pt>
                <c:pt idx="1167">
                  <c:v>887.875</c:v>
                </c:pt>
                <c:pt idx="1168">
                  <c:v>887.22900000000004</c:v>
                </c:pt>
                <c:pt idx="1169">
                  <c:v>888.61800000000005</c:v>
                </c:pt>
                <c:pt idx="1170">
                  <c:v>888.73099999999999</c:v>
                </c:pt>
                <c:pt idx="1171">
                  <c:v>889.572</c:v>
                </c:pt>
                <c:pt idx="1172">
                  <c:v>889.06100000000004</c:v>
                </c:pt>
                <c:pt idx="1173">
                  <c:v>889.90800000000002</c:v>
                </c:pt>
                <c:pt idx="1174">
                  <c:v>890.31700000000001</c:v>
                </c:pt>
                <c:pt idx="1175">
                  <c:v>891.50599999999997</c:v>
                </c:pt>
                <c:pt idx="1176">
                  <c:v>892.52499999999998</c:v>
                </c:pt>
                <c:pt idx="1177">
                  <c:v>893.29499999999996</c:v>
                </c:pt>
                <c:pt idx="1178">
                  <c:v>892.94299999999998</c:v>
                </c:pt>
                <c:pt idx="1179">
                  <c:v>894.274</c:v>
                </c:pt>
                <c:pt idx="1180">
                  <c:v>895.66399999999999</c:v>
                </c:pt>
                <c:pt idx="1181">
                  <c:v>895.05200000000002</c:v>
                </c:pt>
                <c:pt idx="1182">
                  <c:v>895.43200000000002</c:v>
                </c:pt>
                <c:pt idx="1183">
                  <c:v>896.08799999999997</c:v>
                </c:pt>
                <c:pt idx="1184">
                  <c:v>895.65800000000002</c:v>
                </c:pt>
                <c:pt idx="1185">
                  <c:v>896.65499999999997</c:v>
                </c:pt>
                <c:pt idx="1186">
                  <c:v>897.91300000000001</c:v>
                </c:pt>
                <c:pt idx="1187">
                  <c:v>897.38900000000001</c:v>
                </c:pt>
                <c:pt idx="1188">
                  <c:v>898.11300000000006</c:v>
                </c:pt>
                <c:pt idx="1189">
                  <c:v>898.07899999999995</c:v>
                </c:pt>
                <c:pt idx="1190">
                  <c:v>898.58</c:v>
                </c:pt>
                <c:pt idx="1191">
                  <c:v>899.04600000000005</c:v>
                </c:pt>
                <c:pt idx="1192">
                  <c:v>900.17200000000003</c:v>
                </c:pt>
                <c:pt idx="1193">
                  <c:v>900.51300000000003</c:v>
                </c:pt>
                <c:pt idx="1194">
                  <c:v>901.32100000000003</c:v>
                </c:pt>
                <c:pt idx="1195">
                  <c:v>901.13300000000004</c:v>
                </c:pt>
                <c:pt idx="1196">
                  <c:v>902.36199999999997</c:v>
                </c:pt>
                <c:pt idx="1197">
                  <c:v>902.47500000000002</c:v>
                </c:pt>
                <c:pt idx="1198">
                  <c:v>900.85699999999997</c:v>
                </c:pt>
                <c:pt idx="1199">
                  <c:v>901.33399999999995</c:v>
                </c:pt>
                <c:pt idx="1200">
                  <c:v>901.23099999999999</c:v>
                </c:pt>
                <c:pt idx="1201">
                  <c:v>902.88400000000001</c:v>
                </c:pt>
                <c:pt idx="1202">
                  <c:v>904.02599999999995</c:v>
                </c:pt>
                <c:pt idx="1203">
                  <c:v>903.66600000000005</c:v>
                </c:pt>
                <c:pt idx="1204">
                  <c:v>904.84299999999996</c:v>
                </c:pt>
                <c:pt idx="1205">
                  <c:v>904.58299999999997</c:v>
                </c:pt>
                <c:pt idx="1206">
                  <c:v>906.23500000000001</c:v>
                </c:pt>
                <c:pt idx="1207">
                  <c:v>905.803</c:v>
                </c:pt>
                <c:pt idx="1208">
                  <c:v>906.65700000000004</c:v>
                </c:pt>
                <c:pt idx="1209">
                  <c:v>905.43700000000001</c:v>
                </c:pt>
                <c:pt idx="1210">
                  <c:v>905.928</c:v>
                </c:pt>
                <c:pt idx="1211">
                  <c:v>906.32500000000005</c:v>
                </c:pt>
                <c:pt idx="1212">
                  <c:v>907.38300000000004</c:v>
                </c:pt>
                <c:pt idx="1213">
                  <c:v>908.16800000000001</c:v>
                </c:pt>
                <c:pt idx="1214">
                  <c:v>907.97</c:v>
                </c:pt>
                <c:pt idx="1215">
                  <c:v>907.61</c:v>
                </c:pt>
                <c:pt idx="1216">
                  <c:v>909.75099999999998</c:v>
                </c:pt>
                <c:pt idx="1217">
                  <c:v>909.13499999999999</c:v>
                </c:pt>
                <c:pt idx="1218">
                  <c:v>911.57899999999995</c:v>
                </c:pt>
                <c:pt idx="1219">
                  <c:v>910.86199999999997</c:v>
                </c:pt>
                <c:pt idx="1220">
                  <c:v>911.63300000000004</c:v>
                </c:pt>
                <c:pt idx="1221">
                  <c:v>913.11300000000006</c:v>
                </c:pt>
                <c:pt idx="1222">
                  <c:v>911.80799999999999</c:v>
                </c:pt>
                <c:pt idx="1223">
                  <c:v>913.41600000000005</c:v>
                </c:pt>
                <c:pt idx="1224">
                  <c:v>914.44299999999998</c:v>
                </c:pt>
                <c:pt idx="1225">
                  <c:v>914.55700000000002</c:v>
                </c:pt>
                <c:pt idx="1226">
                  <c:v>914.84100000000001</c:v>
                </c:pt>
                <c:pt idx="1227">
                  <c:v>916.173</c:v>
                </c:pt>
                <c:pt idx="1228">
                  <c:v>916.32500000000005</c:v>
                </c:pt>
                <c:pt idx="1229">
                  <c:v>916.95600000000002</c:v>
                </c:pt>
                <c:pt idx="1230">
                  <c:v>917.10299999999995</c:v>
                </c:pt>
                <c:pt idx="1231">
                  <c:v>918.21799999999996</c:v>
                </c:pt>
                <c:pt idx="1232">
                  <c:v>917.90300000000002</c:v>
                </c:pt>
                <c:pt idx="1233">
                  <c:v>918.33100000000002</c:v>
                </c:pt>
                <c:pt idx="1234">
                  <c:v>919.62400000000002</c:v>
                </c:pt>
                <c:pt idx="1235">
                  <c:v>920.35400000000004</c:v>
                </c:pt>
                <c:pt idx="1236">
                  <c:v>920.68899999999996</c:v>
                </c:pt>
                <c:pt idx="1237">
                  <c:v>920.86500000000001</c:v>
                </c:pt>
                <c:pt idx="1238">
                  <c:v>921.73900000000003</c:v>
                </c:pt>
                <c:pt idx="1239">
                  <c:v>922.25599999999997</c:v>
                </c:pt>
                <c:pt idx="1240">
                  <c:v>923.1</c:v>
                </c:pt>
                <c:pt idx="1241">
                  <c:v>924.06299999999999</c:v>
                </c:pt>
                <c:pt idx="1242">
                  <c:v>924.58799999999997</c:v>
                </c:pt>
                <c:pt idx="1243">
                  <c:v>924.92100000000005</c:v>
                </c:pt>
                <c:pt idx="1244">
                  <c:v>925.87800000000004</c:v>
                </c:pt>
                <c:pt idx="1245">
                  <c:v>926.89400000000001</c:v>
                </c:pt>
                <c:pt idx="1246">
                  <c:v>927.255</c:v>
                </c:pt>
                <c:pt idx="1247">
                  <c:v>927.399</c:v>
                </c:pt>
                <c:pt idx="1248">
                  <c:v>924.90200000000004</c:v>
                </c:pt>
                <c:pt idx="1249">
                  <c:v>925.14499999999998</c:v>
                </c:pt>
                <c:pt idx="1250">
                  <c:v>925.34799999999996</c:v>
                </c:pt>
                <c:pt idx="1251">
                  <c:v>926.14</c:v>
                </c:pt>
                <c:pt idx="1252">
                  <c:v>926.07</c:v>
                </c:pt>
                <c:pt idx="1253">
                  <c:v>926.94399999999996</c:v>
                </c:pt>
                <c:pt idx="1254">
                  <c:v>927.91700000000003</c:v>
                </c:pt>
                <c:pt idx="1255">
                  <c:v>928.76300000000003</c:v>
                </c:pt>
                <c:pt idx="1256">
                  <c:v>929.60299999999995</c:v>
                </c:pt>
                <c:pt idx="1257">
                  <c:v>930.41600000000005</c:v>
                </c:pt>
                <c:pt idx="1258">
                  <c:v>930.23900000000003</c:v>
                </c:pt>
                <c:pt idx="1259">
                  <c:v>931.17399999999998</c:v>
                </c:pt>
                <c:pt idx="1260">
                  <c:v>931.202</c:v>
                </c:pt>
                <c:pt idx="1261">
                  <c:v>932.721</c:v>
                </c:pt>
                <c:pt idx="1262">
                  <c:v>933.05600000000004</c:v>
                </c:pt>
                <c:pt idx="1263">
                  <c:v>933.80200000000002</c:v>
                </c:pt>
                <c:pt idx="1264">
                  <c:v>934.40200000000004</c:v>
                </c:pt>
                <c:pt idx="1265">
                  <c:v>934.46699999999998</c:v>
                </c:pt>
                <c:pt idx="1266">
                  <c:v>936.14</c:v>
                </c:pt>
                <c:pt idx="1267">
                  <c:v>936.62400000000002</c:v>
                </c:pt>
                <c:pt idx="1268">
                  <c:v>936.75400000000002</c:v>
                </c:pt>
                <c:pt idx="1269">
                  <c:v>936.43299999999999</c:v>
                </c:pt>
                <c:pt idx="1270">
                  <c:v>937.2</c:v>
                </c:pt>
                <c:pt idx="1271">
                  <c:v>937.50099999999998</c:v>
                </c:pt>
                <c:pt idx="1272">
                  <c:v>938.82600000000002</c:v>
                </c:pt>
                <c:pt idx="1273">
                  <c:v>939.33900000000006</c:v>
                </c:pt>
                <c:pt idx="1274">
                  <c:v>940.15700000000004</c:v>
                </c:pt>
                <c:pt idx="1275">
                  <c:v>941.09199999999998</c:v>
                </c:pt>
                <c:pt idx="1276">
                  <c:v>940.69600000000003</c:v>
                </c:pt>
                <c:pt idx="1277">
                  <c:v>941.39300000000003</c:v>
                </c:pt>
                <c:pt idx="1278">
                  <c:v>942.59799999999996</c:v>
                </c:pt>
                <c:pt idx="1279">
                  <c:v>943.00099999999998</c:v>
                </c:pt>
                <c:pt idx="1280">
                  <c:v>943.83500000000004</c:v>
                </c:pt>
                <c:pt idx="1281">
                  <c:v>944.60699999999997</c:v>
                </c:pt>
                <c:pt idx="1282">
                  <c:v>944.76700000000005</c:v>
                </c:pt>
                <c:pt idx="1283">
                  <c:v>945.43700000000001</c:v>
                </c:pt>
                <c:pt idx="1284">
                  <c:v>945.18899999999996</c:v>
                </c:pt>
                <c:pt idx="1285">
                  <c:v>946.03499999999997</c:v>
                </c:pt>
                <c:pt idx="1286">
                  <c:v>946.952</c:v>
                </c:pt>
                <c:pt idx="1287">
                  <c:v>947.36800000000005</c:v>
                </c:pt>
                <c:pt idx="1288">
                  <c:v>947.89700000000005</c:v>
                </c:pt>
                <c:pt idx="1289">
                  <c:v>948.25800000000004</c:v>
                </c:pt>
                <c:pt idx="1290">
                  <c:v>948.25599999999997</c:v>
                </c:pt>
                <c:pt idx="1291">
                  <c:v>947.85900000000004</c:v>
                </c:pt>
                <c:pt idx="1292">
                  <c:v>948.02700000000004</c:v>
                </c:pt>
                <c:pt idx="1293">
                  <c:v>949.14599999999996</c:v>
                </c:pt>
                <c:pt idx="1294">
                  <c:v>950.11199999999997</c:v>
                </c:pt>
                <c:pt idx="1295">
                  <c:v>949.84299999999996</c:v>
                </c:pt>
                <c:pt idx="1296">
                  <c:v>950.86800000000005</c:v>
                </c:pt>
                <c:pt idx="1297">
                  <c:v>951.21299999999997</c:v>
                </c:pt>
                <c:pt idx="1298">
                  <c:v>951.81600000000003</c:v>
                </c:pt>
                <c:pt idx="1299">
                  <c:v>953.28200000000004</c:v>
                </c:pt>
                <c:pt idx="1300">
                  <c:v>953.30899999999997</c:v>
                </c:pt>
                <c:pt idx="1301">
                  <c:v>954.06200000000001</c:v>
                </c:pt>
                <c:pt idx="1302">
                  <c:v>954.47</c:v>
                </c:pt>
                <c:pt idx="1303">
                  <c:v>955.11599999999999</c:v>
                </c:pt>
                <c:pt idx="1304">
                  <c:v>956.15599999999995</c:v>
                </c:pt>
                <c:pt idx="1305">
                  <c:v>957.06</c:v>
                </c:pt>
                <c:pt idx="1306">
                  <c:v>957.43799999999999</c:v>
                </c:pt>
                <c:pt idx="1307">
                  <c:v>958.94100000000003</c:v>
                </c:pt>
                <c:pt idx="1308">
                  <c:v>959.57</c:v>
                </c:pt>
                <c:pt idx="1309">
                  <c:v>960.59699999999998</c:v>
                </c:pt>
                <c:pt idx="1310">
                  <c:v>960.87300000000005</c:v>
                </c:pt>
                <c:pt idx="1311">
                  <c:v>961.11199999999997</c:v>
                </c:pt>
                <c:pt idx="1312">
                  <c:v>962.13099999999997</c:v>
                </c:pt>
                <c:pt idx="1313">
                  <c:v>961.67899999999997</c:v>
                </c:pt>
                <c:pt idx="1314">
                  <c:v>961.95100000000002</c:v>
                </c:pt>
                <c:pt idx="1315">
                  <c:v>964.14700000000005</c:v>
                </c:pt>
                <c:pt idx="1316">
                  <c:v>963.53099999999995</c:v>
                </c:pt>
                <c:pt idx="1317">
                  <c:v>964.41800000000001</c:v>
                </c:pt>
                <c:pt idx="1318">
                  <c:v>964.68600000000004</c:v>
                </c:pt>
                <c:pt idx="1319">
                  <c:v>964.93899999999996</c:v>
                </c:pt>
                <c:pt idx="1320">
                  <c:v>965.42499999999995</c:v>
                </c:pt>
                <c:pt idx="1321">
                  <c:v>966.51199999999994</c:v>
                </c:pt>
                <c:pt idx="1322">
                  <c:v>966.78899999999999</c:v>
                </c:pt>
                <c:pt idx="1323">
                  <c:v>967.846</c:v>
                </c:pt>
                <c:pt idx="1324">
                  <c:v>967.83299999999997</c:v>
                </c:pt>
                <c:pt idx="1325">
                  <c:v>968.41800000000001</c:v>
                </c:pt>
                <c:pt idx="1326">
                  <c:v>968.25800000000004</c:v>
                </c:pt>
                <c:pt idx="1327">
                  <c:v>968.99400000000003</c:v>
                </c:pt>
                <c:pt idx="1328">
                  <c:v>969.49099999999999</c:v>
                </c:pt>
                <c:pt idx="1329">
                  <c:v>969.65200000000004</c:v>
                </c:pt>
                <c:pt idx="1330">
                  <c:v>970.37</c:v>
                </c:pt>
                <c:pt idx="1331">
                  <c:v>971.62199999999996</c:v>
                </c:pt>
                <c:pt idx="1332">
                  <c:v>970.74599999999998</c:v>
                </c:pt>
                <c:pt idx="1333">
                  <c:v>971.31899999999996</c:v>
                </c:pt>
                <c:pt idx="1334">
                  <c:v>971.72699999999998</c:v>
                </c:pt>
                <c:pt idx="1335">
                  <c:v>972.15899999999999</c:v>
                </c:pt>
                <c:pt idx="1336">
                  <c:v>971.83399999999995</c:v>
                </c:pt>
                <c:pt idx="1337">
                  <c:v>972.73099999999999</c:v>
                </c:pt>
                <c:pt idx="1338">
                  <c:v>973.27300000000002</c:v>
                </c:pt>
                <c:pt idx="1339">
                  <c:v>972.93499999999995</c:v>
                </c:pt>
                <c:pt idx="1340">
                  <c:v>973.06399999999996</c:v>
                </c:pt>
                <c:pt idx="1341">
                  <c:v>974.86199999999997</c:v>
                </c:pt>
                <c:pt idx="1342">
                  <c:v>974.24699999999996</c:v>
                </c:pt>
                <c:pt idx="1343">
                  <c:v>975.452</c:v>
                </c:pt>
                <c:pt idx="1344">
                  <c:v>975.47</c:v>
                </c:pt>
                <c:pt idx="1345">
                  <c:v>975.86099999999999</c:v>
                </c:pt>
                <c:pt idx="1346">
                  <c:v>977.31100000000004</c:v>
                </c:pt>
                <c:pt idx="1347">
                  <c:v>977.33699999999999</c:v>
                </c:pt>
                <c:pt idx="1348">
                  <c:v>977.90700000000004</c:v>
                </c:pt>
                <c:pt idx="1349">
                  <c:v>977.95899999999995</c:v>
                </c:pt>
                <c:pt idx="1350">
                  <c:v>978.89400000000001</c:v>
                </c:pt>
                <c:pt idx="1351">
                  <c:v>979.81200000000001</c:v>
                </c:pt>
                <c:pt idx="1352">
                  <c:v>980.678</c:v>
                </c:pt>
                <c:pt idx="1353">
                  <c:v>980.87300000000005</c:v>
                </c:pt>
                <c:pt idx="1354">
                  <c:v>981.01700000000005</c:v>
                </c:pt>
                <c:pt idx="1355">
                  <c:v>981.15200000000004</c:v>
                </c:pt>
                <c:pt idx="1356">
                  <c:v>982.06500000000005</c:v>
                </c:pt>
                <c:pt idx="1357">
                  <c:v>982.35699999999997</c:v>
                </c:pt>
                <c:pt idx="1358">
                  <c:v>982.827</c:v>
                </c:pt>
                <c:pt idx="1359">
                  <c:v>983.97699999999998</c:v>
                </c:pt>
                <c:pt idx="1360">
                  <c:v>984.24</c:v>
                </c:pt>
                <c:pt idx="1361">
                  <c:v>983.93899999999996</c:v>
                </c:pt>
                <c:pt idx="1362">
                  <c:v>983.46199999999999</c:v>
                </c:pt>
                <c:pt idx="1363">
                  <c:v>984.85299999999995</c:v>
                </c:pt>
                <c:pt idx="1364">
                  <c:v>985.95299999999997</c:v>
                </c:pt>
                <c:pt idx="1365">
                  <c:v>986.96299999999997</c:v>
                </c:pt>
                <c:pt idx="1366">
                  <c:v>987.67700000000002</c:v>
                </c:pt>
                <c:pt idx="1367">
                  <c:v>989</c:v>
                </c:pt>
                <c:pt idx="1368">
                  <c:v>989.03399999999999</c:v>
                </c:pt>
                <c:pt idx="1369">
                  <c:v>989.09100000000001</c:v>
                </c:pt>
                <c:pt idx="1370">
                  <c:v>989.02800000000002</c:v>
                </c:pt>
                <c:pt idx="1371">
                  <c:v>990.64200000000005</c:v>
                </c:pt>
                <c:pt idx="1372">
                  <c:v>989.779</c:v>
                </c:pt>
                <c:pt idx="1373">
                  <c:v>990.92399999999998</c:v>
                </c:pt>
                <c:pt idx="1374">
                  <c:v>992.31799999999998</c:v>
                </c:pt>
                <c:pt idx="1375">
                  <c:v>991.90200000000004</c:v>
                </c:pt>
                <c:pt idx="1376">
                  <c:v>993.32299999999998</c:v>
                </c:pt>
                <c:pt idx="1377">
                  <c:v>993.87599999999998</c:v>
                </c:pt>
                <c:pt idx="1378">
                  <c:v>994.07899999999995</c:v>
                </c:pt>
                <c:pt idx="1379">
                  <c:v>995.06399999999996</c:v>
                </c:pt>
                <c:pt idx="1380">
                  <c:v>995.04300000000001</c:v>
                </c:pt>
                <c:pt idx="1381">
                  <c:v>996.36500000000001</c:v>
                </c:pt>
                <c:pt idx="1382">
                  <c:v>996.78499999999997</c:v>
                </c:pt>
                <c:pt idx="1383">
                  <c:v>997.64499999999998</c:v>
                </c:pt>
                <c:pt idx="1384">
                  <c:v>998.65300000000002</c:v>
                </c:pt>
                <c:pt idx="1385">
                  <c:v>999.22500000000002</c:v>
                </c:pt>
                <c:pt idx="1386">
                  <c:v>999.91099999999994</c:v>
                </c:pt>
                <c:pt idx="1387">
                  <c:v>1001.361</c:v>
                </c:pt>
                <c:pt idx="1388">
                  <c:v>1001.998</c:v>
                </c:pt>
                <c:pt idx="1389">
                  <c:v>1002.586</c:v>
                </c:pt>
                <c:pt idx="1390">
                  <c:v>1002.442</c:v>
                </c:pt>
                <c:pt idx="1391">
                  <c:v>1004.074</c:v>
                </c:pt>
                <c:pt idx="1392">
                  <c:v>1004.269</c:v>
                </c:pt>
                <c:pt idx="1393">
                  <c:v>1004.338</c:v>
                </c:pt>
                <c:pt idx="1394">
                  <c:v>1004.127</c:v>
                </c:pt>
                <c:pt idx="1395">
                  <c:v>1004.414</c:v>
                </c:pt>
                <c:pt idx="1396">
                  <c:v>1005.994</c:v>
                </c:pt>
                <c:pt idx="1397">
                  <c:v>1006.639</c:v>
                </c:pt>
                <c:pt idx="1398">
                  <c:v>1006.979</c:v>
                </c:pt>
                <c:pt idx="1399">
                  <c:v>1006.895</c:v>
                </c:pt>
                <c:pt idx="1400">
                  <c:v>1007.581</c:v>
                </c:pt>
                <c:pt idx="1401">
                  <c:v>1007.726</c:v>
                </c:pt>
                <c:pt idx="1402">
                  <c:v>1008.6369999999999</c:v>
                </c:pt>
                <c:pt idx="1403">
                  <c:v>1009.903</c:v>
                </c:pt>
                <c:pt idx="1404">
                  <c:v>1009.894</c:v>
                </c:pt>
                <c:pt idx="1405">
                  <c:v>1010.9829999999999</c:v>
                </c:pt>
                <c:pt idx="1406">
                  <c:v>1010.1559999999999</c:v>
                </c:pt>
                <c:pt idx="1407">
                  <c:v>1009.986</c:v>
                </c:pt>
                <c:pt idx="1408">
                  <c:v>1010.808</c:v>
                </c:pt>
                <c:pt idx="1409">
                  <c:v>1010.433</c:v>
                </c:pt>
                <c:pt idx="1410">
                  <c:v>1010.522</c:v>
                </c:pt>
                <c:pt idx="1411">
                  <c:v>1011.123</c:v>
                </c:pt>
                <c:pt idx="1412">
                  <c:v>1011.987</c:v>
                </c:pt>
                <c:pt idx="1413">
                  <c:v>1011.886</c:v>
                </c:pt>
                <c:pt idx="1414">
                  <c:v>1012.4059999999999</c:v>
                </c:pt>
                <c:pt idx="1415">
                  <c:v>1013.259</c:v>
                </c:pt>
                <c:pt idx="1416">
                  <c:v>1013.856</c:v>
                </c:pt>
                <c:pt idx="1417">
                  <c:v>1014.032</c:v>
                </c:pt>
                <c:pt idx="1418">
                  <c:v>1015.64</c:v>
                </c:pt>
                <c:pt idx="1419">
                  <c:v>1016.389</c:v>
                </c:pt>
                <c:pt idx="1420">
                  <c:v>1016.71</c:v>
                </c:pt>
                <c:pt idx="1421">
                  <c:v>1016.7380000000001</c:v>
                </c:pt>
                <c:pt idx="1422">
                  <c:v>1018.087</c:v>
                </c:pt>
                <c:pt idx="1423">
                  <c:v>1018.229</c:v>
                </c:pt>
                <c:pt idx="1424">
                  <c:v>1018.333</c:v>
                </c:pt>
                <c:pt idx="1425">
                  <c:v>1019.316</c:v>
                </c:pt>
                <c:pt idx="1426">
                  <c:v>1020.081</c:v>
                </c:pt>
                <c:pt idx="1427">
                  <c:v>1019.3819999999999</c:v>
                </c:pt>
                <c:pt idx="1428">
                  <c:v>1019.523</c:v>
                </c:pt>
                <c:pt idx="1429">
                  <c:v>1020.442</c:v>
                </c:pt>
                <c:pt idx="1430">
                  <c:v>1021.573</c:v>
                </c:pt>
                <c:pt idx="1431">
                  <c:v>1022.05</c:v>
                </c:pt>
                <c:pt idx="1432">
                  <c:v>1022.496</c:v>
                </c:pt>
                <c:pt idx="1433">
                  <c:v>1022.929</c:v>
                </c:pt>
                <c:pt idx="1434">
                  <c:v>1023.499</c:v>
                </c:pt>
                <c:pt idx="1435">
                  <c:v>1024.02</c:v>
                </c:pt>
                <c:pt idx="1436">
                  <c:v>1023.443</c:v>
                </c:pt>
                <c:pt idx="1437">
                  <c:v>1023.9829999999999</c:v>
                </c:pt>
                <c:pt idx="1438">
                  <c:v>1023.727</c:v>
                </c:pt>
                <c:pt idx="1439">
                  <c:v>1026.203</c:v>
                </c:pt>
                <c:pt idx="1440">
                  <c:v>1026.412</c:v>
                </c:pt>
                <c:pt idx="1441">
                  <c:v>1026.749</c:v>
                </c:pt>
                <c:pt idx="1442">
                  <c:v>1027.376</c:v>
                </c:pt>
                <c:pt idx="1443">
                  <c:v>1028.0989999999999</c:v>
                </c:pt>
                <c:pt idx="1444">
                  <c:v>1027.9000000000001</c:v>
                </c:pt>
                <c:pt idx="1445">
                  <c:v>1028.818</c:v>
                </c:pt>
                <c:pt idx="1446">
                  <c:v>1028.8520000000001</c:v>
                </c:pt>
                <c:pt idx="1447">
                  <c:v>1030.577</c:v>
                </c:pt>
                <c:pt idx="1448">
                  <c:v>1030.6790000000001</c:v>
                </c:pt>
                <c:pt idx="1449">
                  <c:v>1030.6559999999999</c:v>
                </c:pt>
                <c:pt idx="1450">
                  <c:v>1031.749</c:v>
                </c:pt>
                <c:pt idx="1451">
                  <c:v>1031.8689999999999</c:v>
                </c:pt>
                <c:pt idx="1452">
                  <c:v>1032.8610000000001</c:v>
                </c:pt>
                <c:pt idx="1453">
                  <c:v>1032.6030000000001</c:v>
                </c:pt>
                <c:pt idx="1454">
                  <c:v>1034.5170000000001</c:v>
                </c:pt>
                <c:pt idx="1455">
                  <c:v>1034.0889999999999</c:v>
                </c:pt>
                <c:pt idx="1456">
                  <c:v>1034.193</c:v>
                </c:pt>
                <c:pt idx="1457">
                  <c:v>1034.5709999999999</c:v>
                </c:pt>
                <c:pt idx="1458">
                  <c:v>1035.5609999999999</c:v>
                </c:pt>
                <c:pt idx="1459">
                  <c:v>1035.6210000000001</c:v>
                </c:pt>
                <c:pt idx="1460">
                  <c:v>1035.7460000000001</c:v>
                </c:pt>
                <c:pt idx="1461">
                  <c:v>1035.633</c:v>
                </c:pt>
                <c:pt idx="1462">
                  <c:v>1037.3150000000001</c:v>
                </c:pt>
                <c:pt idx="1463">
                  <c:v>1037.2560000000001</c:v>
                </c:pt>
                <c:pt idx="1464">
                  <c:v>1037.856</c:v>
                </c:pt>
                <c:pt idx="1465">
                  <c:v>1038.9269999999999</c:v>
                </c:pt>
                <c:pt idx="1466">
                  <c:v>1039.7249999999999</c:v>
                </c:pt>
                <c:pt idx="1467">
                  <c:v>1038.9110000000001</c:v>
                </c:pt>
                <c:pt idx="1468">
                  <c:v>1039.6590000000001</c:v>
                </c:pt>
                <c:pt idx="1469">
                  <c:v>1040.463</c:v>
                </c:pt>
                <c:pt idx="1470">
                  <c:v>1040.7950000000001</c:v>
                </c:pt>
                <c:pt idx="1471">
                  <c:v>1041.252</c:v>
                </c:pt>
                <c:pt idx="1472">
                  <c:v>1041.8499999999999</c:v>
                </c:pt>
                <c:pt idx="1473">
                  <c:v>1042.598</c:v>
                </c:pt>
                <c:pt idx="1474">
                  <c:v>1043.6189999999999</c:v>
                </c:pt>
                <c:pt idx="1475">
                  <c:v>1044.604</c:v>
                </c:pt>
                <c:pt idx="1476">
                  <c:v>1044.0440000000001</c:v>
                </c:pt>
                <c:pt idx="1477">
                  <c:v>1044.0239999999999</c:v>
                </c:pt>
                <c:pt idx="1478">
                  <c:v>1045.0360000000001</c:v>
                </c:pt>
                <c:pt idx="1479">
                  <c:v>1046.431</c:v>
                </c:pt>
                <c:pt idx="1480">
                  <c:v>1047.4749999999999</c:v>
                </c:pt>
                <c:pt idx="1481">
                  <c:v>1048.1099999999999</c:v>
                </c:pt>
                <c:pt idx="1482">
                  <c:v>1047.866</c:v>
                </c:pt>
                <c:pt idx="1483">
                  <c:v>1048.43</c:v>
                </c:pt>
                <c:pt idx="1484">
                  <c:v>1049.2260000000001</c:v>
                </c:pt>
                <c:pt idx="1485">
                  <c:v>1049.222</c:v>
                </c:pt>
                <c:pt idx="1486">
                  <c:v>1050.4580000000001</c:v>
                </c:pt>
                <c:pt idx="1487">
                  <c:v>1051.2729999999999</c:v>
                </c:pt>
                <c:pt idx="1488">
                  <c:v>1051.2</c:v>
                </c:pt>
                <c:pt idx="1489">
                  <c:v>1051.838</c:v>
                </c:pt>
                <c:pt idx="1490">
                  <c:v>1051.251</c:v>
                </c:pt>
                <c:pt idx="1491">
                  <c:v>1053.268</c:v>
                </c:pt>
                <c:pt idx="1492">
                  <c:v>1053.52</c:v>
                </c:pt>
                <c:pt idx="1493">
                  <c:v>1053.1110000000001</c:v>
                </c:pt>
                <c:pt idx="1494">
                  <c:v>1054.8810000000001</c:v>
                </c:pt>
                <c:pt idx="1495">
                  <c:v>1054.0889999999999</c:v>
                </c:pt>
                <c:pt idx="1496">
                  <c:v>1054.8879999999999</c:v>
                </c:pt>
                <c:pt idx="1497">
                  <c:v>1055.8109999999999</c:v>
                </c:pt>
                <c:pt idx="1498">
                  <c:v>1055.221</c:v>
                </c:pt>
                <c:pt idx="1499">
                  <c:v>1055.7539999999999</c:v>
                </c:pt>
                <c:pt idx="1500">
                  <c:v>1056.4639999999999</c:v>
                </c:pt>
                <c:pt idx="1501">
                  <c:v>1055.848</c:v>
                </c:pt>
                <c:pt idx="1502">
                  <c:v>1057.212</c:v>
                </c:pt>
                <c:pt idx="1503">
                  <c:v>1056.1510000000001</c:v>
                </c:pt>
                <c:pt idx="1504">
                  <c:v>1057.2829999999999</c:v>
                </c:pt>
                <c:pt idx="1505">
                  <c:v>1057.3920000000001</c:v>
                </c:pt>
                <c:pt idx="1506">
                  <c:v>1058.0509999999999</c:v>
                </c:pt>
                <c:pt idx="1507">
                  <c:v>1058.672</c:v>
                </c:pt>
                <c:pt idx="1508">
                  <c:v>1059.412</c:v>
                </c:pt>
                <c:pt idx="1509">
                  <c:v>1060.2339999999999</c:v>
                </c:pt>
                <c:pt idx="1510">
                  <c:v>1060.05</c:v>
                </c:pt>
                <c:pt idx="1511">
                  <c:v>1061.355</c:v>
                </c:pt>
                <c:pt idx="1512">
                  <c:v>1060.7619999999999</c:v>
                </c:pt>
                <c:pt idx="1513">
                  <c:v>1061.4970000000001</c:v>
                </c:pt>
                <c:pt idx="1514">
                  <c:v>1062.06</c:v>
                </c:pt>
                <c:pt idx="1515">
                  <c:v>1062.5650000000001</c:v>
                </c:pt>
                <c:pt idx="1516">
                  <c:v>1062.944</c:v>
                </c:pt>
                <c:pt idx="1517">
                  <c:v>1064.2719999999999</c:v>
                </c:pt>
                <c:pt idx="1518">
                  <c:v>1065.404</c:v>
                </c:pt>
                <c:pt idx="1519">
                  <c:v>1064.373</c:v>
                </c:pt>
                <c:pt idx="1520">
                  <c:v>1065.646</c:v>
                </c:pt>
                <c:pt idx="1521">
                  <c:v>1065.816</c:v>
                </c:pt>
                <c:pt idx="1522">
                  <c:v>1066.5029999999999</c:v>
                </c:pt>
                <c:pt idx="1523">
                  <c:v>1067.0530000000001</c:v>
                </c:pt>
                <c:pt idx="1524">
                  <c:v>1067.5519999999999</c:v>
                </c:pt>
                <c:pt idx="1525">
                  <c:v>1068.0550000000001</c:v>
                </c:pt>
                <c:pt idx="1526">
                  <c:v>1068.55</c:v>
                </c:pt>
                <c:pt idx="1527">
                  <c:v>1068.806</c:v>
                </c:pt>
                <c:pt idx="1528">
                  <c:v>1070.4459999999999</c:v>
                </c:pt>
                <c:pt idx="1529">
                  <c:v>1070.075</c:v>
                </c:pt>
                <c:pt idx="1530">
                  <c:v>1070.856</c:v>
                </c:pt>
                <c:pt idx="1531">
                  <c:v>1070.7090000000001</c:v>
                </c:pt>
                <c:pt idx="1532">
                  <c:v>1072.01</c:v>
                </c:pt>
                <c:pt idx="1533">
                  <c:v>1071.7280000000001</c:v>
                </c:pt>
                <c:pt idx="1534">
                  <c:v>1073.376</c:v>
                </c:pt>
                <c:pt idx="1535">
                  <c:v>1073.9849999999999</c:v>
                </c:pt>
                <c:pt idx="1536">
                  <c:v>1074.4939999999999</c:v>
                </c:pt>
                <c:pt idx="1537">
                  <c:v>1074.9649999999999</c:v>
                </c:pt>
                <c:pt idx="1538">
                  <c:v>1076.1489999999999</c:v>
                </c:pt>
                <c:pt idx="1539">
                  <c:v>1076.6949999999999</c:v>
                </c:pt>
                <c:pt idx="1540">
                  <c:v>1077.231</c:v>
                </c:pt>
                <c:pt idx="1541">
                  <c:v>1076.604</c:v>
                </c:pt>
                <c:pt idx="1542">
                  <c:v>1077.8879999999999</c:v>
                </c:pt>
                <c:pt idx="1543">
                  <c:v>1079.0419999999999</c:v>
                </c:pt>
                <c:pt idx="1544">
                  <c:v>1079.259</c:v>
                </c:pt>
                <c:pt idx="1545">
                  <c:v>1079.1420000000001</c:v>
                </c:pt>
                <c:pt idx="1546">
                  <c:v>1080.0419999999999</c:v>
                </c:pt>
                <c:pt idx="1547">
                  <c:v>1080.2739999999999</c:v>
                </c:pt>
                <c:pt idx="1548">
                  <c:v>1080.954</c:v>
                </c:pt>
                <c:pt idx="1549">
                  <c:v>1081.95</c:v>
                </c:pt>
                <c:pt idx="1550">
                  <c:v>1083.4269999999999</c:v>
                </c:pt>
                <c:pt idx="1551">
                  <c:v>1082.2349999999999</c:v>
                </c:pt>
                <c:pt idx="1552">
                  <c:v>1082.1790000000001</c:v>
                </c:pt>
                <c:pt idx="1553">
                  <c:v>1082.6559999999999</c:v>
                </c:pt>
                <c:pt idx="1554">
                  <c:v>1084.1849999999999</c:v>
                </c:pt>
                <c:pt idx="1555">
                  <c:v>1084.4870000000001</c:v>
                </c:pt>
                <c:pt idx="1556">
                  <c:v>1084.787</c:v>
                </c:pt>
                <c:pt idx="1557">
                  <c:v>1085.845</c:v>
                </c:pt>
                <c:pt idx="1558">
                  <c:v>1087.1210000000001</c:v>
                </c:pt>
                <c:pt idx="1559">
                  <c:v>1086.5930000000001</c:v>
                </c:pt>
                <c:pt idx="1560">
                  <c:v>1086.934</c:v>
                </c:pt>
                <c:pt idx="1561">
                  <c:v>1087.8320000000001</c:v>
                </c:pt>
                <c:pt idx="1562">
                  <c:v>1087.752</c:v>
                </c:pt>
                <c:pt idx="1563">
                  <c:v>1088.567</c:v>
                </c:pt>
                <c:pt idx="1564">
                  <c:v>1089.6220000000001</c:v>
                </c:pt>
                <c:pt idx="1565">
                  <c:v>1089.759</c:v>
                </c:pt>
                <c:pt idx="1566">
                  <c:v>1089.1400000000001</c:v>
                </c:pt>
                <c:pt idx="1567">
                  <c:v>1090.4960000000001</c:v>
                </c:pt>
                <c:pt idx="1568">
                  <c:v>1090.27</c:v>
                </c:pt>
                <c:pt idx="1569">
                  <c:v>1091.5129999999999</c:v>
                </c:pt>
                <c:pt idx="1570">
                  <c:v>1091.31</c:v>
                </c:pt>
                <c:pt idx="1571">
                  <c:v>1092.277</c:v>
                </c:pt>
                <c:pt idx="1572">
                  <c:v>1092.1780000000001</c:v>
                </c:pt>
                <c:pt idx="1573">
                  <c:v>1093.241</c:v>
                </c:pt>
                <c:pt idx="1574">
                  <c:v>1093.297</c:v>
                </c:pt>
                <c:pt idx="1575">
                  <c:v>1093.2059999999999</c:v>
                </c:pt>
                <c:pt idx="1576">
                  <c:v>1094.932</c:v>
                </c:pt>
                <c:pt idx="1577">
                  <c:v>1094.7639999999999</c:v>
                </c:pt>
                <c:pt idx="1578">
                  <c:v>1095.8050000000001</c:v>
                </c:pt>
                <c:pt idx="1579">
                  <c:v>1095.5920000000001</c:v>
                </c:pt>
                <c:pt idx="1580">
                  <c:v>1096.191</c:v>
                </c:pt>
                <c:pt idx="1581">
                  <c:v>1096.4960000000001</c:v>
                </c:pt>
                <c:pt idx="1582">
                  <c:v>1096.223</c:v>
                </c:pt>
                <c:pt idx="1583">
                  <c:v>1097.4590000000001</c:v>
                </c:pt>
                <c:pt idx="1584">
                  <c:v>1097.7539999999999</c:v>
                </c:pt>
                <c:pt idx="1585">
                  <c:v>1099.5889999999999</c:v>
                </c:pt>
                <c:pt idx="1586">
                  <c:v>1099.5060000000001</c:v>
                </c:pt>
                <c:pt idx="1587">
                  <c:v>1098.7070000000001</c:v>
                </c:pt>
                <c:pt idx="1588">
                  <c:v>1099.0219999999999</c:v>
                </c:pt>
                <c:pt idx="1589">
                  <c:v>1100.066</c:v>
                </c:pt>
                <c:pt idx="1590">
                  <c:v>1100.463</c:v>
                </c:pt>
                <c:pt idx="1591">
                  <c:v>1100.491</c:v>
                </c:pt>
                <c:pt idx="1592">
                  <c:v>1101.5940000000001</c:v>
                </c:pt>
                <c:pt idx="1593">
                  <c:v>1101.556</c:v>
                </c:pt>
                <c:pt idx="1594">
                  <c:v>1103.0419999999999</c:v>
                </c:pt>
                <c:pt idx="1595">
                  <c:v>1102.252</c:v>
                </c:pt>
                <c:pt idx="1596">
                  <c:v>1103.6990000000001</c:v>
                </c:pt>
                <c:pt idx="1597">
                  <c:v>1105.3309999999999</c:v>
                </c:pt>
                <c:pt idx="1598">
                  <c:v>1105.6969999999999</c:v>
                </c:pt>
                <c:pt idx="1599">
                  <c:v>1105.5440000000001</c:v>
                </c:pt>
                <c:pt idx="1600">
                  <c:v>1106.355</c:v>
                </c:pt>
                <c:pt idx="1601">
                  <c:v>1106.048</c:v>
                </c:pt>
                <c:pt idx="1602">
                  <c:v>1107.1479999999999</c:v>
                </c:pt>
                <c:pt idx="1603">
                  <c:v>1107.3720000000001</c:v>
                </c:pt>
                <c:pt idx="1604">
                  <c:v>1107.7860000000001</c:v>
                </c:pt>
                <c:pt idx="1605">
                  <c:v>1108.309</c:v>
                </c:pt>
                <c:pt idx="1606">
                  <c:v>1109.1790000000001</c:v>
                </c:pt>
                <c:pt idx="1607">
                  <c:v>1110.4590000000001</c:v>
                </c:pt>
                <c:pt idx="1608">
                  <c:v>1110.7260000000001</c:v>
                </c:pt>
                <c:pt idx="1609">
                  <c:v>1111.7239999999999</c:v>
                </c:pt>
                <c:pt idx="1610">
                  <c:v>1112.4639999999999</c:v>
                </c:pt>
                <c:pt idx="1611">
                  <c:v>1112.3230000000001</c:v>
                </c:pt>
                <c:pt idx="1612">
                  <c:v>1113.482</c:v>
                </c:pt>
                <c:pt idx="1613">
                  <c:v>1114.1479999999999</c:v>
                </c:pt>
                <c:pt idx="1614">
                  <c:v>1114.9359999999999</c:v>
                </c:pt>
                <c:pt idx="1615">
                  <c:v>1116.2539999999999</c:v>
                </c:pt>
                <c:pt idx="1616">
                  <c:v>1115.971</c:v>
                </c:pt>
                <c:pt idx="1617">
                  <c:v>1116.7829999999999</c:v>
                </c:pt>
                <c:pt idx="1618">
                  <c:v>1117.1120000000001</c:v>
                </c:pt>
                <c:pt idx="1619">
                  <c:v>1117.1610000000001</c:v>
                </c:pt>
                <c:pt idx="1620">
                  <c:v>1119.4369999999999</c:v>
                </c:pt>
                <c:pt idx="1621">
                  <c:v>1119.298</c:v>
                </c:pt>
                <c:pt idx="1622">
                  <c:v>1118.4870000000001</c:v>
                </c:pt>
                <c:pt idx="1623">
                  <c:v>1120.5920000000001</c:v>
                </c:pt>
                <c:pt idx="1624">
                  <c:v>1120.1110000000001</c:v>
                </c:pt>
                <c:pt idx="1625">
                  <c:v>1120.357</c:v>
                </c:pt>
                <c:pt idx="1626">
                  <c:v>1120.0820000000001</c:v>
                </c:pt>
                <c:pt idx="1627">
                  <c:v>1120.451</c:v>
                </c:pt>
                <c:pt idx="1628">
                  <c:v>1120.7090000000001</c:v>
                </c:pt>
                <c:pt idx="1629">
                  <c:v>1121.364</c:v>
                </c:pt>
                <c:pt idx="1630">
                  <c:v>1121.7449999999999</c:v>
                </c:pt>
                <c:pt idx="1631">
                  <c:v>1122.452</c:v>
                </c:pt>
                <c:pt idx="1632">
                  <c:v>1122.2449999999999</c:v>
                </c:pt>
                <c:pt idx="1633">
                  <c:v>1123.1300000000001</c:v>
                </c:pt>
                <c:pt idx="1634">
                  <c:v>1123.335</c:v>
                </c:pt>
                <c:pt idx="1635">
                  <c:v>1123.95</c:v>
                </c:pt>
                <c:pt idx="1636">
                  <c:v>1124.2670000000001</c:v>
                </c:pt>
                <c:pt idx="1637">
                  <c:v>1124.903</c:v>
                </c:pt>
                <c:pt idx="1638">
                  <c:v>1125.7639999999999</c:v>
                </c:pt>
                <c:pt idx="1639">
                  <c:v>1125.373</c:v>
                </c:pt>
                <c:pt idx="1640">
                  <c:v>1126.4290000000001</c:v>
                </c:pt>
                <c:pt idx="1641">
                  <c:v>1126.9849999999999</c:v>
                </c:pt>
                <c:pt idx="1642">
                  <c:v>1127.19</c:v>
                </c:pt>
                <c:pt idx="1643">
                  <c:v>1126.703</c:v>
                </c:pt>
                <c:pt idx="1644">
                  <c:v>1128.1010000000001</c:v>
                </c:pt>
                <c:pt idx="1645">
                  <c:v>1128.3589999999999</c:v>
                </c:pt>
                <c:pt idx="1646">
                  <c:v>1129.606</c:v>
                </c:pt>
                <c:pt idx="1647">
                  <c:v>1129.808</c:v>
                </c:pt>
                <c:pt idx="1648">
                  <c:v>1128.634</c:v>
                </c:pt>
                <c:pt idx="1649">
                  <c:v>1130.9369999999999</c:v>
                </c:pt>
                <c:pt idx="1650">
                  <c:v>1131.337</c:v>
                </c:pt>
                <c:pt idx="1651">
                  <c:v>1131.3340000000001</c:v>
                </c:pt>
                <c:pt idx="1652">
                  <c:v>1131.2180000000001</c:v>
                </c:pt>
                <c:pt idx="1653">
                  <c:v>1132.0419999999999</c:v>
                </c:pt>
                <c:pt idx="1654">
                  <c:v>1131.6199999999999</c:v>
                </c:pt>
                <c:pt idx="1655">
                  <c:v>1133.2360000000001</c:v>
                </c:pt>
                <c:pt idx="1656">
                  <c:v>1134.51</c:v>
                </c:pt>
                <c:pt idx="1657">
                  <c:v>1134.8789999999999</c:v>
                </c:pt>
                <c:pt idx="1658">
                  <c:v>1136.46</c:v>
                </c:pt>
                <c:pt idx="1659">
                  <c:v>1136.268</c:v>
                </c:pt>
                <c:pt idx="1660">
                  <c:v>1136.4259999999999</c:v>
                </c:pt>
                <c:pt idx="1661">
                  <c:v>1136.412</c:v>
                </c:pt>
                <c:pt idx="1662">
                  <c:v>1136.2270000000001</c:v>
                </c:pt>
                <c:pt idx="1663">
                  <c:v>1137.9090000000001</c:v>
                </c:pt>
                <c:pt idx="1664">
                  <c:v>1138.1369999999999</c:v>
                </c:pt>
                <c:pt idx="1665">
                  <c:v>1138.1969999999999</c:v>
                </c:pt>
                <c:pt idx="1666">
                  <c:v>1140.2719999999999</c:v>
                </c:pt>
                <c:pt idx="1667">
                  <c:v>1140.145</c:v>
                </c:pt>
                <c:pt idx="1668">
                  <c:v>1140.0609999999999</c:v>
                </c:pt>
                <c:pt idx="1669">
                  <c:v>1139.8920000000001</c:v>
                </c:pt>
                <c:pt idx="1670">
                  <c:v>1141.7</c:v>
                </c:pt>
                <c:pt idx="1671">
                  <c:v>1141.4290000000001</c:v>
                </c:pt>
                <c:pt idx="1672">
                  <c:v>1142.421</c:v>
                </c:pt>
                <c:pt idx="1673">
                  <c:v>1143.1859999999999</c:v>
                </c:pt>
                <c:pt idx="1674">
                  <c:v>1144.077</c:v>
                </c:pt>
                <c:pt idx="1675">
                  <c:v>1144.463</c:v>
                </c:pt>
                <c:pt idx="1676">
                  <c:v>1144.6780000000001</c:v>
                </c:pt>
                <c:pt idx="1677">
                  <c:v>1145.921</c:v>
                </c:pt>
                <c:pt idx="1678">
                  <c:v>1146.807</c:v>
                </c:pt>
                <c:pt idx="1679">
                  <c:v>1145.498</c:v>
                </c:pt>
                <c:pt idx="1680">
                  <c:v>1146.818</c:v>
                </c:pt>
                <c:pt idx="1681">
                  <c:v>1147.1849999999999</c:v>
                </c:pt>
                <c:pt idx="1682">
                  <c:v>1148.2090000000001</c:v>
                </c:pt>
                <c:pt idx="1683">
                  <c:v>1148.1610000000001</c:v>
                </c:pt>
                <c:pt idx="1684">
                  <c:v>1149.1849999999999</c:v>
                </c:pt>
                <c:pt idx="1685">
                  <c:v>1148.923</c:v>
                </c:pt>
                <c:pt idx="1686">
                  <c:v>1149.8</c:v>
                </c:pt>
                <c:pt idx="1687">
                  <c:v>1149.9490000000001</c:v>
                </c:pt>
                <c:pt idx="1688">
                  <c:v>1150.3430000000001</c:v>
                </c:pt>
                <c:pt idx="1689">
                  <c:v>1149.3810000000001</c:v>
                </c:pt>
                <c:pt idx="1690">
                  <c:v>1149.2729999999999</c:v>
                </c:pt>
                <c:pt idx="1691">
                  <c:v>1149.6279999999999</c:v>
                </c:pt>
                <c:pt idx="1692">
                  <c:v>1151.615</c:v>
                </c:pt>
                <c:pt idx="1693">
                  <c:v>1150.875</c:v>
                </c:pt>
                <c:pt idx="1694">
                  <c:v>1152.308</c:v>
                </c:pt>
                <c:pt idx="1695">
                  <c:v>1150.6969999999999</c:v>
                </c:pt>
                <c:pt idx="1696">
                  <c:v>1152.3050000000001</c:v>
                </c:pt>
                <c:pt idx="1697">
                  <c:v>1152.0250000000001</c:v>
                </c:pt>
                <c:pt idx="1698">
                  <c:v>1152.4280000000001</c:v>
                </c:pt>
                <c:pt idx="1699">
                  <c:v>1154.1289999999999</c:v>
                </c:pt>
                <c:pt idx="1700">
                  <c:v>1153.806</c:v>
                </c:pt>
                <c:pt idx="1701">
                  <c:v>1154.4880000000001</c:v>
                </c:pt>
                <c:pt idx="1702">
                  <c:v>1155.3050000000001</c:v>
                </c:pt>
                <c:pt idx="1703">
                  <c:v>1155.116</c:v>
                </c:pt>
                <c:pt idx="1704">
                  <c:v>1155.9739999999999</c:v>
                </c:pt>
                <c:pt idx="1705">
                  <c:v>1155.1880000000001</c:v>
                </c:pt>
                <c:pt idx="1706">
                  <c:v>1156.1610000000001</c:v>
                </c:pt>
                <c:pt idx="1707">
                  <c:v>1156.519</c:v>
                </c:pt>
                <c:pt idx="1708">
                  <c:v>1157.569</c:v>
                </c:pt>
                <c:pt idx="1709">
                  <c:v>1157.7650000000001</c:v>
                </c:pt>
                <c:pt idx="1710">
                  <c:v>1158.5550000000001</c:v>
                </c:pt>
                <c:pt idx="1711">
                  <c:v>1159.306</c:v>
                </c:pt>
                <c:pt idx="1712">
                  <c:v>1159.425</c:v>
                </c:pt>
                <c:pt idx="1713">
                  <c:v>1159.922</c:v>
                </c:pt>
                <c:pt idx="1714">
                  <c:v>1159.239</c:v>
                </c:pt>
                <c:pt idx="1715">
                  <c:v>1160.3820000000001</c:v>
                </c:pt>
                <c:pt idx="1716">
                  <c:v>1161.3900000000001</c:v>
                </c:pt>
                <c:pt idx="1717">
                  <c:v>1161.6500000000001</c:v>
                </c:pt>
                <c:pt idx="1718">
                  <c:v>1162.1469999999999</c:v>
                </c:pt>
                <c:pt idx="1719">
                  <c:v>1163.1220000000001</c:v>
                </c:pt>
                <c:pt idx="1720">
                  <c:v>1163.2940000000001</c:v>
                </c:pt>
                <c:pt idx="1721">
                  <c:v>1163.614</c:v>
                </c:pt>
                <c:pt idx="1722">
                  <c:v>1164.643</c:v>
                </c:pt>
                <c:pt idx="1723">
                  <c:v>1163.6980000000001</c:v>
                </c:pt>
                <c:pt idx="1724">
                  <c:v>1165.1690000000001</c:v>
                </c:pt>
                <c:pt idx="1725">
                  <c:v>1165.127</c:v>
                </c:pt>
                <c:pt idx="1726">
                  <c:v>1166.134</c:v>
                </c:pt>
                <c:pt idx="1727">
                  <c:v>1165.4459999999999</c:v>
                </c:pt>
                <c:pt idx="1728">
                  <c:v>1166.575</c:v>
                </c:pt>
                <c:pt idx="1729">
                  <c:v>1166.4770000000001</c:v>
                </c:pt>
                <c:pt idx="1730">
                  <c:v>1168.328</c:v>
                </c:pt>
                <c:pt idx="1731">
                  <c:v>1169.8979999999999</c:v>
                </c:pt>
                <c:pt idx="1732">
                  <c:v>1168.82</c:v>
                </c:pt>
                <c:pt idx="1733">
                  <c:v>1169.8620000000001</c:v>
                </c:pt>
                <c:pt idx="1734">
                  <c:v>1169.6769999999999</c:v>
                </c:pt>
                <c:pt idx="1735">
                  <c:v>1169.8810000000001</c:v>
                </c:pt>
                <c:pt idx="1736">
                  <c:v>1172.163</c:v>
                </c:pt>
                <c:pt idx="1737">
                  <c:v>1171.327</c:v>
                </c:pt>
                <c:pt idx="1738">
                  <c:v>1171.778</c:v>
                </c:pt>
                <c:pt idx="1739">
                  <c:v>1172.425</c:v>
                </c:pt>
                <c:pt idx="1740">
                  <c:v>1172.499</c:v>
                </c:pt>
                <c:pt idx="1741">
                  <c:v>1173.018</c:v>
                </c:pt>
                <c:pt idx="1742">
                  <c:v>1173.896</c:v>
                </c:pt>
                <c:pt idx="1743">
                  <c:v>1174.0360000000001</c:v>
                </c:pt>
                <c:pt idx="1744">
                  <c:v>1173.0219999999999</c:v>
                </c:pt>
                <c:pt idx="1745">
                  <c:v>1174.9169999999999</c:v>
                </c:pt>
                <c:pt idx="1746">
                  <c:v>1174.865</c:v>
                </c:pt>
                <c:pt idx="1747">
                  <c:v>1175.154</c:v>
                </c:pt>
                <c:pt idx="1748">
                  <c:v>1176.242</c:v>
                </c:pt>
                <c:pt idx="1749">
                  <c:v>1174.3900000000001</c:v>
                </c:pt>
                <c:pt idx="1750">
                  <c:v>1175.2239999999999</c:v>
                </c:pt>
                <c:pt idx="1751">
                  <c:v>1175.278</c:v>
                </c:pt>
                <c:pt idx="1752">
                  <c:v>1175.0820000000001</c:v>
                </c:pt>
                <c:pt idx="1753">
                  <c:v>1175.6990000000001</c:v>
                </c:pt>
                <c:pt idx="1754">
                  <c:v>1177.2380000000001</c:v>
                </c:pt>
                <c:pt idx="1755">
                  <c:v>1177.6389999999999</c:v>
                </c:pt>
                <c:pt idx="1756">
                  <c:v>1177.393</c:v>
                </c:pt>
                <c:pt idx="1757">
                  <c:v>1178.3389999999999</c:v>
                </c:pt>
                <c:pt idx="1758">
                  <c:v>1177.7729999999999</c:v>
                </c:pt>
                <c:pt idx="1759">
                  <c:v>1179.038</c:v>
                </c:pt>
                <c:pt idx="1760">
                  <c:v>1178.7829999999999</c:v>
                </c:pt>
                <c:pt idx="1761">
                  <c:v>1179.2190000000001</c:v>
                </c:pt>
                <c:pt idx="1762">
                  <c:v>1179.883</c:v>
                </c:pt>
                <c:pt idx="1763">
                  <c:v>1180.068</c:v>
                </c:pt>
                <c:pt idx="1764">
                  <c:v>1181.307</c:v>
                </c:pt>
                <c:pt idx="1765">
                  <c:v>1181.0609999999999</c:v>
                </c:pt>
                <c:pt idx="1766">
                  <c:v>1182.5509999999999</c:v>
                </c:pt>
                <c:pt idx="1767">
                  <c:v>1182.2550000000001</c:v>
                </c:pt>
                <c:pt idx="1768">
                  <c:v>1182.3920000000001</c:v>
                </c:pt>
                <c:pt idx="1769">
                  <c:v>1183.6289999999999</c:v>
                </c:pt>
                <c:pt idx="1770">
                  <c:v>1183.6959999999999</c:v>
                </c:pt>
                <c:pt idx="1771">
                  <c:v>1183.3869999999999</c:v>
                </c:pt>
                <c:pt idx="1772">
                  <c:v>1183.9780000000001</c:v>
                </c:pt>
                <c:pt idx="1773">
                  <c:v>1184.337</c:v>
                </c:pt>
                <c:pt idx="1774">
                  <c:v>1185.163</c:v>
                </c:pt>
                <c:pt idx="1775">
                  <c:v>1185.3109999999999</c:v>
                </c:pt>
                <c:pt idx="1776">
                  <c:v>1185.971</c:v>
                </c:pt>
                <c:pt idx="1777">
                  <c:v>1187.0450000000001</c:v>
                </c:pt>
                <c:pt idx="1778">
                  <c:v>1186.9749999999999</c:v>
                </c:pt>
                <c:pt idx="1779">
                  <c:v>1188.1179999999999</c:v>
                </c:pt>
                <c:pt idx="1780">
                  <c:v>1187.2360000000001</c:v>
                </c:pt>
                <c:pt idx="1781">
                  <c:v>1188.309</c:v>
                </c:pt>
                <c:pt idx="1782">
                  <c:v>1189.1379999999999</c:v>
                </c:pt>
                <c:pt idx="1783">
                  <c:v>1189.567</c:v>
                </c:pt>
                <c:pt idx="1784">
                  <c:v>1189.442</c:v>
                </c:pt>
                <c:pt idx="1785">
                  <c:v>1190.327</c:v>
                </c:pt>
                <c:pt idx="1786">
                  <c:v>1191.046</c:v>
                </c:pt>
                <c:pt idx="1787">
                  <c:v>1191.1969999999999</c:v>
                </c:pt>
                <c:pt idx="1788">
                  <c:v>1190.3240000000001</c:v>
                </c:pt>
                <c:pt idx="1789">
                  <c:v>1191.377</c:v>
                </c:pt>
                <c:pt idx="1790">
                  <c:v>1191.9680000000001</c:v>
                </c:pt>
                <c:pt idx="1791">
                  <c:v>1192.828</c:v>
                </c:pt>
                <c:pt idx="1792">
                  <c:v>1192.5070000000001</c:v>
                </c:pt>
                <c:pt idx="1793">
                  <c:v>1192.798</c:v>
                </c:pt>
                <c:pt idx="1794">
                  <c:v>1194.2149999999999</c:v>
                </c:pt>
                <c:pt idx="1795">
                  <c:v>1194.7059999999999</c:v>
                </c:pt>
                <c:pt idx="1796">
                  <c:v>1194.3920000000001</c:v>
                </c:pt>
                <c:pt idx="1797">
                  <c:v>1195.338</c:v>
                </c:pt>
                <c:pt idx="1798">
                  <c:v>1195.6179999999999</c:v>
                </c:pt>
                <c:pt idx="1799">
                  <c:v>1195.9659999999999</c:v>
                </c:pt>
                <c:pt idx="1800">
                  <c:v>1197.0239999999999</c:v>
                </c:pt>
                <c:pt idx="1801">
                  <c:v>1196.6110000000001</c:v>
                </c:pt>
                <c:pt idx="1802">
                  <c:v>1197.5709999999999</c:v>
                </c:pt>
                <c:pt idx="1803">
                  <c:v>1197.0719999999999</c:v>
                </c:pt>
                <c:pt idx="1804">
                  <c:v>1197.4590000000001</c:v>
                </c:pt>
                <c:pt idx="1805">
                  <c:v>1198.4939999999999</c:v>
                </c:pt>
                <c:pt idx="1806">
                  <c:v>1198.2139999999999</c:v>
                </c:pt>
                <c:pt idx="1807">
                  <c:v>1198.4739999999999</c:v>
                </c:pt>
                <c:pt idx="1808">
                  <c:v>1198.952</c:v>
                </c:pt>
                <c:pt idx="1809">
                  <c:v>1199.7919999999999</c:v>
                </c:pt>
                <c:pt idx="1810">
                  <c:v>1200.9010000000001</c:v>
                </c:pt>
                <c:pt idx="1811">
                  <c:v>1201.3889999999999</c:v>
                </c:pt>
                <c:pt idx="1812">
                  <c:v>1200.829</c:v>
                </c:pt>
                <c:pt idx="1813">
                  <c:v>1202.837</c:v>
                </c:pt>
                <c:pt idx="1814">
                  <c:v>1202.7639999999999</c:v>
                </c:pt>
                <c:pt idx="1815">
                  <c:v>1203.509</c:v>
                </c:pt>
                <c:pt idx="1816">
                  <c:v>1203.586</c:v>
                </c:pt>
                <c:pt idx="1817">
                  <c:v>1204.028</c:v>
                </c:pt>
                <c:pt idx="1818">
                  <c:v>1204.461</c:v>
                </c:pt>
                <c:pt idx="1819">
                  <c:v>1205.193</c:v>
                </c:pt>
                <c:pt idx="1820">
                  <c:v>1205.6690000000001</c:v>
                </c:pt>
                <c:pt idx="1821">
                  <c:v>1205.0630000000001</c:v>
                </c:pt>
                <c:pt idx="1822">
                  <c:v>1206.8050000000001</c:v>
                </c:pt>
                <c:pt idx="1823">
                  <c:v>1206.567</c:v>
                </c:pt>
                <c:pt idx="1824">
                  <c:v>1207.2750000000001</c:v>
                </c:pt>
                <c:pt idx="1825">
                  <c:v>1207.6790000000001</c:v>
                </c:pt>
                <c:pt idx="1826">
                  <c:v>1208.5060000000001</c:v>
                </c:pt>
                <c:pt idx="1827">
                  <c:v>1210.2339999999999</c:v>
                </c:pt>
                <c:pt idx="1828">
                  <c:v>1209.5550000000001</c:v>
                </c:pt>
                <c:pt idx="1829">
                  <c:v>1209.2090000000001</c:v>
                </c:pt>
                <c:pt idx="1830">
                  <c:v>1209.893</c:v>
                </c:pt>
                <c:pt idx="1831">
                  <c:v>1211.7860000000001</c:v>
                </c:pt>
                <c:pt idx="1832">
                  <c:v>1211.568</c:v>
                </c:pt>
                <c:pt idx="1833">
                  <c:v>1211.319</c:v>
                </c:pt>
                <c:pt idx="1834">
                  <c:v>1212.204</c:v>
                </c:pt>
                <c:pt idx="1835">
                  <c:v>1211.3989999999999</c:v>
                </c:pt>
                <c:pt idx="1836">
                  <c:v>1213.0650000000001</c:v>
                </c:pt>
                <c:pt idx="1837">
                  <c:v>1214.261</c:v>
                </c:pt>
                <c:pt idx="1838">
                  <c:v>1214.1780000000001</c:v>
                </c:pt>
                <c:pt idx="1839">
                  <c:v>1215.059</c:v>
                </c:pt>
                <c:pt idx="1840">
                  <c:v>1215.1030000000001</c:v>
                </c:pt>
                <c:pt idx="1841">
                  <c:v>1215.5989999999999</c:v>
                </c:pt>
                <c:pt idx="1842">
                  <c:v>1214.6130000000001</c:v>
                </c:pt>
                <c:pt idx="1843">
                  <c:v>1216.5899999999999</c:v>
                </c:pt>
                <c:pt idx="1844">
                  <c:v>1216.8</c:v>
                </c:pt>
                <c:pt idx="1845">
                  <c:v>1216.2</c:v>
                </c:pt>
                <c:pt idx="1846">
                  <c:v>1217.152</c:v>
                </c:pt>
                <c:pt idx="1847">
                  <c:v>1216.6510000000001</c:v>
                </c:pt>
                <c:pt idx="1848">
                  <c:v>1217.5920000000001</c:v>
                </c:pt>
                <c:pt idx="1849">
                  <c:v>1217.2860000000001</c:v>
                </c:pt>
                <c:pt idx="1850">
                  <c:v>1217.998</c:v>
                </c:pt>
                <c:pt idx="1851">
                  <c:v>1218.316</c:v>
                </c:pt>
                <c:pt idx="1852">
                  <c:v>1218.425</c:v>
                </c:pt>
                <c:pt idx="1853">
                  <c:v>1219.127</c:v>
                </c:pt>
                <c:pt idx="1854">
                  <c:v>1218.6410000000001</c:v>
                </c:pt>
                <c:pt idx="1855">
                  <c:v>1218.7159999999999</c:v>
                </c:pt>
                <c:pt idx="1856">
                  <c:v>1220.32</c:v>
                </c:pt>
                <c:pt idx="1857">
                  <c:v>1220.6010000000001</c:v>
                </c:pt>
                <c:pt idx="1858">
                  <c:v>1220.3910000000001</c:v>
                </c:pt>
                <c:pt idx="1859">
                  <c:v>1221.1120000000001</c:v>
                </c:pt>
                <c:pt idx="1860">
                  <c:v>1221.1690000000001</c:v>
                </c:pt>
                <c:pt idx="1861">
                  <c:v>1222.434</c:v>
                </c:pt>
                <c:pt idx="1862">
                  <c:v>1222.367</c:v>
                </c:pt>
                <c:pt idx="1863">
                  <c:v>1222.3</c:v>
                </c:pt>
                <c:pt idx="1864">
                  <c:v>1224.085</c:v>
                </c:pt>
                <c:pt idx="1865">
                  <c:v>1222.5309999999999</c:v>
                </c:pt>
                <c:pt idx="1866">
                  <c:v>1224.2819999999999</c:v>
                </c:pt>
                <c:pt idx="1867">
                  <c:v>1224.9069999999999</c:v>
                </c:pt>
                <c:pt idx="1868">
                  <c:v>1225.7260000000001</c:v>
                </c:pt>
                <c:pt idx="1869">
                  <c:v>1225.4549999999999</c:v>
                </c:pt>
                <c:pt idx="1870">
                  <c:v>1226.7539999999999</c:v>
                </c:pt>
                <c:pt idx="1871">
                  <c:v>1226.269</c:v>
                </c:pt>
                <c:pt idx="1872">
                  <c:v>1226.6099999999999</c:v>
                </c:pt>
                <c:pt idx="1873">
                  <c:v>1226.2280000000001</c:v>
                </c:pt>
                <c:pt idx="1874">
                  <c:v>1227.5519999999999</c:v>
                </c:pt>
                <c:pt idx="1875">
                  <c:v>1228.278</c:v>
                </c:pt>
                <c:pt idx="1876">
                  <c:v>1228.1410000000001</c:v>
                </c:pt>
                <c:pt idx="1877">
                  <c:v>1229.229</c:v>
                </c:pt>
                <c:pt idx="1878">
                  <c:v>1229.674</c:v>
                </c:pt>
                <c:pt idx="1879">
                  <c:v>1229.546</c:v>
                </c:pt>
                <c:pt idx="1880">
                  <c:v>1231.0920000000001</c:v>
                </c:pt>
                <c:pt idx="1881">
                  <c:v>1230.894</c:v>
                </c:pt>
                <c:pt idx="1882">
                  <c:v>1232.114</c:v>
                </c:pt>
                <c:pt idx="1883">
                  <c:v>1232.9839999999999</c:v>
                </c:pt>
                <c:pt idx="1884">
                  <c:v>1232.08</c:v>
                </c:pt>
                <c:pt idx="1885">
                  <c:v>1232.6420000000001</c:v>
                </c:pt>
                <c:pt idx="1886">
                  <c:v>1233.6559999999999</c:v>
                </c:pt>
                <c:pt idx="1887">
                  <c:v>1234.857</c:v>
                </c:pt>
                <c:pt idx="1888">
                  <c:v>1236.067</c:v>
                </c:pt>
                <c:pt idx="1889">
                  <c:v>1235.5119999999999</c:v>
                </c:pt>
                <c:pt idx="1890">
                  <c:v>1236.605</c:v>
                </c:pt>
                <c:pt idx="1891">
                  <c:v>1237.1949999999999</c:v>
                </c:pt>
                <c:pt idx="1892">
                  <c:v>1238.866</c:v>
                </c:pt>
                <c:pt idx="1893">
                  <c:v>1238.3630000000001</c:v>
                </c:pt>
                <c:pt idx="1894">
                  <c:v>1239.5319999999999</c:v>
                </c:pt>
                <c:pt idx="1895">
                  <c:v>1240.825</c:v>
                </c:pt>
                <c:pt idx="1896">
                  <c:v>1241.9069999999999</c:v>
                </c:pt>
                <c:pt idx="1897">
                  <c:v>1240.8150000000001</c:v>
                </c:pt>
                <c:pt idx="1898">
                  <c:v>1242.3050000000001</c:v>
                </c:pt>
                <c:pt idx="1899">
                  <c:v>1243.9390000000001</c:v>
                </c:pt>
                <c:pt idx="1900">
                  <c:v>1244.684</c:v>
                </c:pt>
                <c:pt idx="1901">
                  <c:v>1243.8399999999999</c:v>
                </c:pt>
                <c:pt idx="1902">
                  <c:v>1244.5530000000001</c:v>
                </c:pt>
                <c:pt idx="1903">
                  <c:v>1245.989</c:v>
                </c:pt>
                <c:pt idx="1904">
                  <c:v>1246.3209999999999</c:v>
                </c:pt>
                <c:pt idx="1905">
                  <c:v>1248.0440000000001</c:v>
                </c:pt>
                <c:pt idx="1906">
                  <c:v>1246.788</c:v>
                </c:pt>
                <c:pt idx="1907">
                  <c:v>1247.848</c:v>
                </c:pt>
                <c:pt idx="1908">
                  <c:v>1249.1669999999999</c:v>
                </c:pt>
                <c:pt idx="1909">
                  <c:v>1248.877</c:v>
                </c:pt>
                <c:pt idx="1910">
                  <c:v>1248.6179999999999</c:v>
                </c:pt>
                <c:pt idx="1911">
                  <c:v>1247.913</c:v>
                </c:pt>
                <c:pt idx="1912">
                  <c:v>1248.654</c:v>
                </c:pt>
                <c:pt idx="1913">
                  <c:v>1248.365</c:v>
                </c:pt>
                <c:pt idx="1914">
                  <c:v>1249.5909999999999</c:v>
                </c:pt>
                <c:pt idx="1915">
                  <c:v>1249.5899999999999</c:v>
                </c:pt>
                <c:pt idx="1916">
                  <c:v>1250.4590000000001</c:v>
                </c:pt>
                <c:pt idx="1917">
                  <c:v>1250.2929999999999</c:v>
                </c:pt>
                <c:pt idx="1918">
                  <c:v>1252.0840000000001</c:v>
                </c:pt>
                <c:pt idx="1919">
                  <c:v>1252.681</c:v>
                </c:pt>
                <c:pt idx="1920">
                  <c:v>1253.4059999999999</c:v>
                </c:pt>
                <c:pt idx="1921">
                  <c:v>1253.0329999999999</c:v>
                </c:pt>
                <c:pt idx="1922">
                  <c:v>1254.1279999999999</c:v>
                </c:pt>
                <c:pt idx="1923">
                  <c:v>1253.682</c:v>
                </c:pt>
                <c:pt idx="1924">
                  <c:v>1254.8330000000001</c:v>
                </c:pt>
                <c:pt idx="1925">
                  <c:v>1254.6079999999999</c:v>
                </c:pt>
                <c:pt idx="1926">
                  <c:v>1254.0170000000001</c:v>
                </c:pt>
                <c:pt idx="1927">
                  <c:v>1256.1610000000001</c:v>
                </c:pt>
                <c:pt idx="1928">
                  <c:v>1255.9760000000001</c:v>
                </c:pt>
                <c:pt idx="1929">
                  <c:v>1256.4559999999999</c:v>
                </c:pt>
                <c:pt idx="1930">
                  <c:v>1257.443</c:v>
                </c:pt>
                <c:pt idx="1931">
                  <c:v>1257.6489999999999</c:v>
                </c:pt>
                <c:pt idx="1932">
                  <c:v>1258.095</c:v>
                </c:pt>
                <c:pt idx="1933">
                  <c:v>1257.8</c:v>
                </c:pt>
                <c:pt idx="1934">
                  <c:v>1258.1849999999999</c:v>
                </c:pt>
                <c:pt idx="1935">
                  <c:v>1258.367</c:v>
                </c:pt>
                <c:pt idx="1936">
                  <c:v>1259.3599999999999</c:v>
                </c:pt>
                <c:pt idx="1937">
                  <c:v>1259.9939999999999</c:v>
                </c:pt>
                <c:pt idx="1938">
                  <c:v>1260.1759999999999</c:v>
                </c:pt>
                <c:pt idx="1939">
                  <c:v>1261.0139999999999</c:v>
                </c:pt>
                <c:pt idx="1940">
                  <c:v>1261.4259999999999</c:v>
                </c:pt>
                <c:pt idx="1941">
                  <c:v>1262.1389999999999</c:v>
                </c:pt>
                <c:pt idx="1942">
                  <c:v>1261.453</c:v>
                </c:pt>
                <c:pt idx="1943">
                  <c:v>1262.5440000000001</c:v>
                </c:pt>
                <c:pt idx="1944">
                  <c:v>1263.873</c:v>
                </c:pt>
                <c:pt idx="1945">
                  <c:v>1263.3050000000001</c:v>
                </c:pt>
                <c:pt idx="1946">
                  <c:v>1264.307</c:v>
                </c:pt>
                <c:pt idx="1947">
                  <c:v>1264.6279999999999</c:v>
                </c:pt>
                <c:pt idx="1948">
                  <c:v>1264.681</c:v>
                </c:pt>
                <c:pt idx="1949">
                  <c:v>1266.0830000000001</c:v>
                </c:pt>
                <c:pt idx="1950">
                  <c:v>1267.0450000000001</c:v>
                </c:pt>
                <c:pt idx="1951">
                  <c:v>1266.5450000000001</c:v>
                </c:pt>
                <c:pt idx="1952">
                  <c:v>1267.2470000000001</c:v>
                </c:pt>
                <c:pt idx="1953">
                  <c:v>1268.075</c:v>
                </c:pt>
                <c:pt idx="1954">
                  <c:v>1268.338</c:v>
                </c:pt>
                <c:pt idx="1955">
                  <c:v>1267.9110000000001</c:v>
                </c:pt>
                <c:pt idx="1956">
                  <c:v>1268.729</c:v>
                </c:pt>
                <c:pt idx="1957">
                  <c:v>1269.1790000000001</c:v>
                </c:pt>
                <c:pt idx="1958">
                  <c:v>1270.3920000000001</c:v>
                </c:pt>
                <c:pt idx="1959">
                  <c:v>1270.085</c:v>
                </c:pt>
                <c:pt idx="1960">
                  <c:v>1271.518</c:v>
                </c:pt>
                <c:pt idx="1961">
                  <c:v>1270.684</c:v>
                </c:pt>
                <c:pt idx="1962">
                  <c:v>1271.635</c:v>
                </c:pt>
                <c:pt idx="1963">
                  <c:v>1270.0899999999999</c:v>
                </c:pt>
                <c:pt idx="1964">
                  <c:v>1269.0709999999999</c:v>
                </c:pt>
                <c:pt idx="1965">
                  <c:v>1269.268</c:v>
                </c:pt>
                <c:pt idx="1966">
                  <c:v>1269.3879999999999</c:v>
                </c:pt>
                <c:pt idx="1967">
                  <c:v>1270.0039999999999</c:v>
                </c:pt>
                <c:pt idx="1968">
                  <c:v>1270.769</c:v>
                </c:pt>
                <c:pt idx="1969">
                  <c:v>1270.5360000000001</c:v>
                </c:pt>
                <c:pt idx="1970">
                  <c:v>1269.6489999999999</c:v>
                </c:pt>
                <c:pt idx="1971">
                  <c:v>1270.825</c:v>
                </c:pt>
                <c:pt idx="1972">
                  <c:v>1271.7719999999999</c:v>
                </c:pt>
                <c:pt idx="1973">
                  <c:v>1272.308</c:v>
                </c:pt>
                <c:pt idx="1974">
                  <c:v>1272.011</c:v>
                </c:pt>
                <c:pt idx="1975">
                  <c:v>1273.798</c:v>
                </c:pt>
                <c:pt idx="1976">
                  <c:v>1273.9839999999999</c:v>
                </c:pt>
                <c:pt idx="1977">
                  <c:v>1274.0899999999999</c:v>
                </c:pt>
                <c:pt idx="1978">
                  <c:v>1274.028</c:v>
                </c:pt>
                <c:pt idx="1979">
                  <c:v>1274.213</c:v>
                </c:pt>
                <c:pt idx="1980">
                  <c:v>1275.2729999999999</c:v>
                </c:pt>
                <c:pt idx="1981">
                  <c:v>1276.1289999999999</c:v>
                </c:pt>
                <c:pt idx="1982">
                  <c:v>1275.8879999999999</c:v>
                </c:pt>
                <c:pt idx="1983">
                  <c:v>1276.451</c:v>
                </c:pt>
                <c:pt idx="1984">
                  <c:v>1276.8230000000001</c:v>
                </c:pt>
                <c:pt idx="1985">
                  <c:v>1276.529</c:v>
                </c:pt>
                <c:pt idx="1986">
                  <c:v>1277.095</c:v>
                </c:pt>
                <c:pt idx="1987">
                  <c:v>1278.0060000000001</c:v>
                </c:pt>
                <c:pt idx="1988">
                  <c:v>1277.4390000000001</c:v>
                </c:pt>
                <c:pt idx="1989">
                  <c:v>1278.7739999999999</c:v>
                </c:pt>
                <c:pt idx="1990">
                  <c:v>1278.338</c:v>
                </c:pt>
                <c:pt idx="1991">
                  <c:v>1279.7360000000001</c:v>
                </c:pt>
                <c:pt idx="1992">
                  <c:v>1279.3889999999999</c:v>
                </c:pt>
                <c:pt idx="1993">
                  <c:v>1280.3679999999999</c:v>
                </c:pt>
                <c:pt idx="1994">
                  <c:v>1280.8589999999999</c:v>
                </c:pt>
                <c:pt idx="1995">
                  <c:v>1280.67</c:v>
                </c:pt>
                <c:pt idx="1996">
                  <c:v>1281.1790000000001</c:v>
                </c:pt>
                <c:pt idx="1997">
                  <c:v>1281.508</c:v>
                </c:pt>
                <c:pt idx="1998">
                  <c:v>1281.2139999999999</c:v>
                </c:pt>
                <c:pt idx="1999">
                  <c:v>1280.931</c:v>
                </c:pt>
                <c:pt idx="2000">
                  <c:v>1281.9159999999999</c:v>
                </c:pt>
                <c:pt idx="2001">
                  <c:v>1282.5820000000001</c:v>
                </c:pt>
                <c:pt idx="2002">
                  <c:v>1283.345</c:v>
                </c:pt>
                <c:pt idx="2003">
                  <c:v>1282.518</c:v>
                </c:pt>
                <c:pt idx="2004">
                  <c:v>1283.126</c:v>
                </c:pt>
                <c:pt idx="2005">
                  <c:v>1284.655</c:v>
                </c:pt>
                <c:pt idx="2006">
                  <c:v>1284.4590000000001</c:v>
                </c:pt>
                <c:pt idx="2007">
                  <c:v>1284.8879999999999</c:v>
                </c:pt>
                <c:pt idx="2008">
                  <c:v>1285.443</c:v>
                </c:pt>
                <c:pt idx="2009">
                  <c:v>1285.8920000000001</c:v>
                </c:pt>
                <c:pt idx="2010">
                  <c:v>1284.8430000000001</c:v>
                </c:pt>
                <c:pt idx="2011">
                  <c:v>1286.2070000000001</c:v>
                </c:pt>
                <c:pt idx="2012">
                  <c:v>1287.114</c:v>
                </c:pt>
                <c:pt idx="2013">
                  <c:v>1287.9090000000001</c:v>
                </c:pt>
                <c:pt idx="2014">
                  <c:v>1286.9659999999999</c:v>
                </c:pt>
                <c:pt idx="2015">
                  <c:v>1287.222</c:v>
                </c:pt>
                <c:pt idx="2016">
                  <c:v>1287.7919999999999</c:v>
                </c:pt>
                <c:pt idx="2017">
                  <c:v>1288.683</c:v>
                </c:pt>
                <c:pt idx="2018">
                  <c:v>1289.4480000000001</c:v>
                </c:pt>
                <c:pt idx="2019">
                  <c:v>1290.9290000000001</c:v>
                </c:pt>
                <c:pt idx="2020">
                  <c:v>1291.1179999999999</c:v>
                </c:pt>
                <c:pt idx="2021">
                  <c:v>1291.2249999999999</c:v>
                </c:pt>
                <c:pt idx="2022">
                  <c:v>1292.348</c:v>
                </c:pt>
                <c:pt idx="2023">
                  <c:v>1291.8969999999999</c:v>
                </c:pt>
                <c:pt idx="2024">
                  <c:v>1292.1420000000001</c:v>
                </c:pt>
                <c:pt idx="2025">
                  <c:v>1292.9680000000001</c:v>
                </c:pt>
                <c:pt idx="2026">
                  <c:v>1293.5050000000001</c:v>
                </c:pt>
                <c:pt idx="2027">
                  <c:v>1293.904</c:v>
                </c:pt>
                <c:pt idx="2028">
                  <c:v>1294.2909999999999</c:v>
                </c:pt>
                <c:pt idx="2029">
                  <c:v>1294.7280000000001</c:v>
                </c:pt>
                <c:pt idx="2030">
                  <c:v>1296.0450000000001</c:v>
                </c:pt>
                <c:pt idx="2031">
                  <c:v>1295.8150000000001</c:v>
                </c:pt>
                <c:pt idx="2032">
                  <c:v>1295.883</c:v>
                </c:pt>
                <c:pt idx="2033">
                  <c:v>1296.979</c:v>
                </c:pt>
                <c:pt idx="2034">
                  <c:v>1296.9290000000001</c:v>
                </c:pt>
                <c:pt idx="2035">
                  <c:v>1298.847</c:v>
                </c:pt>
                <c:pt idx="2036">
                  <c:v>1297.8979999999999</c:v>
                </c:pt>
                <c:pt idx="2037">
                  <c:v>1299.172</c:v>
                </c:pt>
                <c:pt idx="2038">
                  <c:v>1300.2809999999999</c:v>
                </c:pt>
                <c:pt idx="2039">
                  <c:v>1301.434</c:v>
                </c:pt>
                <c:pt idx="2040">
                  <c:v>1301.17</c:v>
                </c:pt>
                <c:pt idx="2041">
                  <c:v>1302.08</c:v>
                </c:pt>
                <c:pt idx="2042">
                  <c:v>1302.021</c:v>
                </c:pt>
                <c:pt idx="2043">
                  <c:v>1302.413</c:v>
                </c:pt>
                <c:pt idx="2044">
                  <c:v>1303.682</c:v>
                </c:pt>
                <c:pt idx="2045">
                  <c:v>1303.511</c:v>
                </c:pt>
                <c:pt idx="2046">
                  <c:v>1303.162</c:v>
                </c:pt>
                <c:pt idx="2047">
                  <c:v>1304.2539999999999</c:v>
                </c:pt>
                <c:pt idx="2048">
                  <c:v>1305.575</c:v>
                </c:pt>
                <c:pt idx="2049">
                  <c:v>1305.54</c:v>
                </c:pt>
                <c:pt idx="2050">
                  <c:v>1306.46</c:v>
                </c:pt>
                <c:pt idx="2051">
                  <c:v>1306.5309999999999</c:v>
                </c:pt>
                <c:pt idx="2052">
                  <c:v>1307.6320000000001</c:v>
                </c:pt>
                <c:pt idx="2053">
                  <c:v>1307.693</c:v>
                </c:pt>
                <c:pt idx="2054">
                  <c:v>1308.19</c:v>
                </c:pt>
                <c:pt idx="2055">
                  <c:v>1306.9000000000001</c:v>
                </c:pt>
                <c:pt idx="2056">
                  <c:v>1308.415</c:v>
                </c:pt>
                <c:pt idx="2057">
                  <c:v>1308.307</c:v>
                </c:pt>
                <c:pt idx="2058">
                  <c:v>1308.684</c:v>
                </c:pt>
                <c:pt idx="2059">
                  <c:v>1309.355</c:v>
                </c:pt>
                <c:pt idx="2060">
                  <c:v>1310.614</c:v>
                </c:pt>
                <c:pt idx="2061">
                  <c:v>1310.0519999999999</c:v>
                </c:pt>
                <c:pt idx="2062">
                  <c:v>1310.3779999999999</c:v>
                </c:pt>
                <c:pt idx="2063">
                  <c:v>1311.16</c:v>
                </c:pt>
                <c:pt idx="2064">
                  <c:v>1310.886</c:v>
                </c:pt>
                <c:pt idx="2065">
                  <c:v>1312.288</c:v>
                </c:pt>
                <c:pt idx="2066">
                  <c:v>1313.2059999999999</c:v>
                </c:pt>
                <c:pt idx="2067">
                  <c:v>1312.586</c:v>
                </c:pt>
                <c:pt idx="2068">
                  <c:v>1312.7660000000001</c:v>
                </c:pt>
                <c:pt idx="2069">
                  <c:v>1313.076</c:v>
                </c:pt>
                <c:pt idx="2070">
                  <c:v>1313.421</c:v>
                </c:pt>
                <c:pt idx="2071">
                  <c:v>1313.9839999999999</c:v>
                </c:pt>
                <c:pt idx="2072">
                  <c:v>1313.453</c:v>
                </c:pt>
                <c:pt idx="2073">
                  <c:v>1315.54</c:v>
                </c:pt>
                <c:pt idx="2074">
                  <c:v>1314.857</c:v>
                </c:pt>
                <c:pt idx="2075">
                  <c:v>1314.386</c:v>
                </c:pt>
                <c:pt idx="2076">
                  <c:v>1315.194</c:v>
                </c:pt>
                <c:pt idx="2077">
                  <c:v>1316.0820000000001</c:v>
                </c:pt>
                <c:pt idx="2078">
                  <c:v>1316.664</c:v>
                </c:pt>
                <c:pt idx="2079">
                  <c:v>1317.32</c:v>
                </c:pt>
                <c:pt idx="2080">
                  <c:v>1316.7539999999999</c:v>
                </c:pt>
                <c:pt idx="2081">
                  <c:v>1316.0940000000001</c:v>
                </c:pt>
                <c:pt idx="2082">
                  <c:v>1316.5029999999999</c:v>
                </c:pt>
                <c:pt idx="2083">
                  <c:v>1316.6489999999999</c:v>
                </c:pt>
                <c:pt idx="2084">
                  <c:v>1317.2760000000001</c:v>
                </c:pt>
                <c:pt idx="2085">
                  <c:v>1317.5930000000001</c:v>
                </c:pt>
                <c:pt idx="2086">
                  <c:v>1317.6030000000001</c:v>
                </c:pt>
                <c:pt idx="2087">
                  <c:v>1318.3019999999999</c:v>
                </c:pt>
                <c:pt idx="2088">
                  <c:v>1318.671</c:v>
                </c:pt>
                <c:pt idx="2089">
                  <c:v>1319.4059999999999</c:v>
                </c:pt>
                <c:pt idx="2090">
                  <c:v>1319.8019999999999</c:v>
                </c:pt>
                <c:pt idx="2091">
                  <c:v>1320.152</c:v>
                </c:pt>
                <c:pt idx="2092">
                  <c:v>1320.1949999999999</c:v>
                </c:pt>
                <c:pt idx="2093">
                  <c:v>1320.133</c:v>
                </c:pt>
                <c:pt idx="2094">
                  <c:v>1320.4349999999999</c:v>
                </c:pt>
                <c:pt idx="2095">
                  <c:v>1321.5039999999999</c:v>
                </c:pt>
                <c:pt idx="2096">
                  <c:v>1323.239</c:v>
                </c:pt>
                <c:pt idx="2097">
                  <c:v>1323.4459999999999</c:v>
                </c:pt>
                <c:pt idx="2098">
                  <c:v>1323.2550000000001</c:v>
                </c:pt>
                <c:pt idx="2099">
                  <c:v>1324.596</c:v>
                </c:pt>
                <c:pt idx="2100">
                  <c:v>1324.5930000000001</c:v>
                </c:pt>
                <c:pt idx="2101">
                  <c:v>1325.4390000000001</c:v>
                </c:pt>
                <c:pt idx="2102">
                  <c:v>1325.4069999999999</c:v>
                </c:pt>
                <c:pt idx="2103">
                  <c:v>1326.163</c:v>
                </c:pt>
                <c:pt idx="2104">
                  <c:v>1327.0740000000001</c:v>
                </c:pt>
                <c:pt idx="2105">
                  <c:v>1327.758</c:v>
                </c:pt>
                <c:pt idx="2106">
                  <c:v>1327.94</c:v>
                </c:pt>
                <c:pt idx="2107">
                  <c:v>1328.982</c:v>
                </c:pt>
                <c:pt idx="2108">
                  <c:v>1328.335</c:v>
                </c:pt>
                <c:pt idx="2109">
                  <c:v>1329.8979999999999</c:v>
                </c:pt>
                <c:pt idx="2110">
                  <c:v>1329.7149999999999</c:v>
                </c:pt>
                <c:pt idx="2111">
                  <c:v>1330.4949999999999</c:v>
                </c:pt>
                <c:pt idx="2112">
                  <c:v>1331.59</c:v>
                </c:pt>
                <c:pt idx="2113">
                  <c:v>1331.85</c:v>
                </c:pt>
                <c:pt idx="2114">
                  <c:v>1332.1959999999999</c:v>
                </c:pt>
                <c:pt idx="2115">
                  <c:v>1332.489</c:v>
                </c:pt>
                <c:pt idx="2116">
                  <c:v>1332.498</c:v>
                </c:pt>
                <c:pt idx="2117">
                  <c:v>1332.8440000000001</c:v>
                </c:pt>
                <c:pt idx="2118">
                  <c:v>1333.692</c:v>
                </c:pt>
                <c:pt idx="2119">
                  <c:v>1333.6659999999999</c:v>
                </c:pt>
                <c:pt idx="2120">
                  <c:v>1334.636</c:v>
                </c:pt>
                <c:pt idx="2121">
                  <c:v>1334.2719999999999</c:v>
                </c:pt>
                <c:pt idx="2122">
                  <c:v>1333.8710000000001</c:v>
                </c:pt>
                <c:pt idx="2123">
                  <c:v>1334.7929999999999</c:v>
                </c:pt>
                <c:pt idx="2124">
                  <c:v>1334.3910000000001</c:v>
                </c:pt>
                <c:pt idx="2125">
                  <c:v>1334.9</c:v>
                </c:pt>
                <c:pt idx="2126">
                  <c:v>1335.4349999999999</c:v>
                </c:pt>
                <c:pt idx="2127">
                  <c:v>1335.973</c:v>
                </c:pt>
                <c:pt idx="2128">
                  <c:v>1335.741</c:v>
                </c:pt>
                <c:pt idx="2129">
                  <c:v>1337.3240000000001</c:v>
                </c:pt>
                <c:pt idx="2130">
                  <c:v>1337.694</c:v>
                </c:pt>
                <c:pt idx="2131">
                  <c:v>1337.4870000000001</c:v>
                </c:pt>
                <c:pt idx="2132">
                  <c:v>1338.463</c:v>
                </c:pt>
                <c:pt idx="2133">
                  <c:v>1338.0419999999999</c:v>
                </c:pt>
                <c:pt idx="2134">
                  <c:v>1339.2670000000001</c:v>
                </c:pt>
                <c:pt idx="2135">
                  <c:v>1339.6220000000001</c:v>
                </c:pt>
                <c:pt idx="2136">
                  <c:v>1339.193</c:v>
                </c:pt>
                <c:pt idx="2137">
                  <c:v>1339.2550000000001</c:v>
                </c:pt>
                <c:pt idx="2138">
                  <c:v>1339.4860000000001</c:v>
                </c:pt>
                <c:pt idx="2139">
                  <c:v>1340.864</c:v>
                </c:pt>
                <c:pt idx="2140">
                  <c:v>1341.018</c:v>
                </c:pt>
                <c:pt idx="2141">
                  <c:v>1341.713</c:v>
                </c:pt>
                <c:pt idx="2142">
                  <c:v>1341.028</c:v>
                </c:pt>
                <c:pt idx="2143">
                  <c:v>1341.8140000000001</c:v>
                </c:pt>
                <c:pt idx="2144">
                  <c:v>1341.316</c:v>
                </c:pt>
                <c:pt idx="2145">
                  <c:v>1343.085</c:v>
                </c:pt>
                <c:pt idx="2146">
                  <c:v>1342.4059999999999</c:v>
                </c:pt>
                <c:pt idx="2147">
                  <c:v>1342.7809999999999</c:v>
                </c:pt>
                <c:pt idx="2148">
                  <c:v>1343.289</c:v>
                </c:pt>
                <c:pt idx="2149">
                  <c:v>1343.125</c:v>
                </c:pt>
                <c:pt idx="2150">
                  <c:v>1344.011</c:v>
                </c:pt>
                <c:pt idx="2151">
                  <c:v>1344.07</c:v>
                </c:pt>
                <c:pt idx="2152">
                  <c:v>1344.146</c:v>
                </c:pt>
                <c:pt idx="2153">
                  <c:v>1344.9680000000001</c:v>
                </c:pt>
                <c:pt idx="2154">
                  <c:v>1345.76</c:v>
                </c:pt>
                <c:pt idx="2155">
                  <c:v>1346.135</c:v>
                </c:pt>
                <c:pt idx="2156">
                  <c:v>1347.26</c:v>
                </c:pt>
                <c:pt idx="2157">
                  <c:v>1347.0350000000001</c:v>
                </c:pt>
                <c:pt idx="2158">
                  <c:v>1347.452</c:v>
                </c:pt>
                <c:pt idx="2159">
                  <c:v>1348.4680000000001</c:v>
                </c:pt>
                <c:pt idx="2160">
                  <c:v>1349.5060000000001</c:v>
                </c:pt>
                <c:pt idx="2161">
                  <c:v>1350.04</c:v>
                </c:pt>
                <c:pt idx="2162">
                  <c:v>1349.73</c:v>
                </c:pt>
                <c:pt idx="2163">
                  <c:v>1350.15</c:v>
                </c:pt>
                <c:pt idx="2164">
                  <c:v>1350.6</c:v>
                </c:pt>
                <c:pt idx="2165">
                  <c:v>1349.5260000000001</c:v>
                </c:pt>
                <c:pt idx="2166">
                  <c:v>1350.3910000000001</c:v>
                </c:pt>
                <c:pt idx="2167">
                  <c:v>1350.731</c:v>
                </c:pt>
                <c:pt idx="2168">
                  <c:v>1352.3420000000001</c:v>
                </c:pt>
                <c:pt idx="2169">
                  <c:v>1353.0519999999999</c:v>
                </c:pt>
                <c:pt idx="2170">
                  <c:v>1353.0619999999999</c:v>
                </c:pt>
                <c:pt idx="2171">
                  <c:v>1352.79</c:v>
                </c:pt>
                <c:pt idx="2172">
                  <c:v>1353.376</c:v>
                </c:pt>
                <c:pt idx="2173">
                  <c:v>1353.751</c:v>
                </c:pt>
                <c:pt idx="2174">
                  <c:v>1354.182</c:v>
                </c:pt>
                <c:pt idx="2175">
                  <c:v>1354.115</c:v>
                </c:pt>
                <c:pt idx="2176">
                  <c:v>1355.43</c:v>
                </c:pt>
                <c:pt idx="2177">
                  <c:v>1355.164</c:v>
                </c:pt>
                <c:pt idx="2178">
                  <c:v>1356.7380000000001</c:v>
                </c:pt>
                <c:pt idx="2179">
                  <c:v>1356.7270000000001</c:v>
                </c:pt>
                <c:pt idx="2180">
                  <c:v>1357.26</c:v>
                </c:pt>
                <c:pt idx="2181">
                  <c:v>1357.3510000000001</c:v>
                </c:pt>
                <c:pt idx="2182">
                  <c:v>1357.2560000000001</c:v>
                </c:pt>
                <c:pt idx="2183">
                  <c:v>1357.912</c:v>
                </c:pt>
                <c:pt idx="2184">
                  <c:v>1358.4580000000001</c:v>
                </c:pt>
                <c:pt idx="2185">
                  <c:v>1358.5709999999999</c:v>
                </c:pt>
                <c:pt idx="2186">
                  <c:v>1358.6559999999999</c:v>
                </c:pt>
                <c:pt idx="2187">
                  <c:v>1359.155</c:v>
                </c:pt>
                <c:pt idx="2188">
                  <c:v>1359.0830000000001</c:v>
                </c:pt>
                <c:pt idx="2189">
                  <c:v>1359.1410000000001</c:v>
                </c:pt>
                <c:pt idx="2190">
                  <c:v>1358.5419999999999</c:v>
                </c:pt>
                <c:pt idx="2191">
                  <c:v>1360.4010000000001</c:v>
                </c:pt>
                <c:pt idx="2192">
                  <c:v>1360.76</c:v>
                </c:pt>
                <c:pt idx="2193">
                  <c:v>1362.1890000000001</c:v>
                </c:pt>
                <c:pt idx="2194">
                  <c:v>1361.684</c:v>
                </c:pt>
                <c:pt idx="2195">
                  <c:v>1362.374</c:v>
                </c:pt>
                <c:pt idx="2196">
                  <c:v>1362.8140000000001</c:v>
                </c:pt>
                <c:pt idx="2197">
                  <c:v>1363.963</c:v>
                </c:pt>
                <c:pt idx="2198">
                  <c:v>1363.69</c:v>
                </c:pt>
                <c:pt idx="2199">
                  <c:v>1364.296</c:v>
                </c:pt>
                <c:pt idx="2200">
                  <c:v>1365.5239999999999</c:v>
                </c:pt>
                <c:pt idx="2201">
                  <c:v>1366.0440000000001</c:v>
                </c:pt>
                <c:pt idx="2202">
                  <c:v>1366.1759999999999</c:v>
                </c:pt>
                <c:pt idx="2203">
                  <c:v>1367.0809999999999</c:v>
                </c:pt>
                <c:pt idx="2204">
                  <c:v>1367.251</c:v>
                </c:pt>
                <c:pt idx="2205">
                  <c:v>1367.4770000000001</c:v>
                </c:pt>
                <c:pt idx="2206">
                  <c:v>1369.104</c:v>
                </c:pt>
                <c:pt idx="2207">
                  <c:v>1368.9010000000001</c:v>
                </c:pt>
                <c:pt idx="2208">
                  <c:v>1369.502</c:v>
                </c:pt>
                <c:pt idx="2209">
                  <c:v>1371.079</c:v>
                </c:pt>
                <c:pt idx="2210">
                  <c:v>1370.4939999999999</c:v>
                </c:pt>
                <c:pt idx="2211">
                  <c:v>1371.8219999999999</c:v>
                </c:pt>
                <c:pt idx="2212">
                  <c:v>1371.7860000000001</c:v>
                </c:pt>
                <c:pt idx="2213">
                  <c:v>1372.816</c:v>
                </c:pt>
                <c:pt idx="2214">
                  <c:v>1373.0340000000001</c:v>
                </c:pt>
                <c:pt idx="2215">
                  <c:v>1372.258</c:v>
                </c:pt>
                <c:pt idx="2216">
                  <c:v>1373.9849999999999</c:v>
                </c:pt>
                <c:pt idx="2217">
                  <c:v>1373.893</c:v>
                </c:pt>
                <c:pt idx="2218">
                  <c:v>1373.4780000000001</c:v>
                </c:pt>
                <c:pt idx="2219">
                  <c:v>1374.683</c:v>
                </c:pt>
                <c:pt idx="2220">
                  <c:v>1373.4269999999999</c:v>
                </c:pt>
                <c:pt idx="2221">
                  <c:v>1373.9069999999999</c:v>
                </c:pt>
                <c:pt idx="2222">
                  <c:v>1374.7929999999999</c:v>
                </c:pt>
                <c:pt idx="2223">
                  <c:v>1374.652</c:v>
                </c:pt>
                <c:pt idx="2224">
                  <c:v>1375.1089999999999</c:v>
                </c:pt>
                <c:pt idx="2225">
                  <c:v>1376.749</c:v>
                </c:pt>
                <c:pt idx="2226">
                  <c:v>1375.5039999999999</c:v>
                </c:pt>
                <c:pt idx="2227">
                  <c:v>1376.98</c:v>
                </c:pt>
                <c:pt idx="2228">
                  <c:v>1376.7560000000001</c:v>
                </c:pt>
                <c:pt idx="2229">
                  <c:v>1377.165</c:v>
                </c:pt>
                <c:pt idx="2230">
                  <c:v>1377.16</c:v>
                </c:pt>
                <c:pt idx="2231">
                  <c:v>1377.923</c:v>
                </c:pt>
                <c:pt idx="2232">
                  <c:v>1379.489</c:v>
                </c:pt>
                <c:pt idx="2233">
                  <c:v>1380.394</c:v>
                </c:pt>
                <c:pt idx="2234">
                  <c:v>1379.2539999999999</c:v>
                </c:pt>
                <c:pt idx="2235">
                  <c:v>1379.587</c:v>
                </c:pt>
                <c:pt idx="2236">
                  <c:v>1380.1510000000001</c:v>
                </c:pt>
                <c:pt idx="2237">
                  <c:v>1379.441</c:v>
                </c:pt>
                <c:pt idx="2238">
                  <c:v>1380.633</c:v>
                </c:pt>
                <c:pt idx="2239">
                  <c:v>1381.13</c:v>
                </c:pt>
                <c:pt idx="2240">
                  <c:v>1381.26</c:v>
                </c:pt>
                <c:pt idx="2241">
                  <c:v>1382.2449999999999</c:v>
                </c:pt>
                <c:pt idx="2242">
                  <c:v>1382.88</c:v>
                </c:pt>
                <c:pt idx="2243">
                  <c:v>1382.511</c:v>
                </c:pt>
                <c:pt idx="2244">
                  <c:v>1383.4380000000001</c:v>
                </c:pt>
                <c:pt idx="2245">
                  <c:v>1383.298</c:v>
                </c:pt>
                <c:pt idx="2246">
                  <c:v>1384.3430000000001</c:v>
                </c:pt>
                <c:pt idx="2247">
                  <c:v>1384.501</c:v>
                </c:pt>
                <c:pt idx="2248">
                  <c:v>1384.7739999999999</c:v>
                </c:pt>
                <c:pt idx="2249">
                  <c:v>1386.069</c:v>
                </c:pt>
                <c:pt idx="2250">
                  <c:v>1386.155</c:v>
                </c:pt>
                <c:pt idx="2251">
                  <c:v>1386.4590000000001</c:v>
                </c:pt>
                <c:pt idx="2252">
                  <c:v>1387.0309999999999</c:v>
                </c:pt>
                <c:pt idx="2253">
                  <c:v>1386.453</c:v>
                </c:pt>
                <c:pt idx="2254">
                  <c:v>1387.9570000000001</c:v>
                </c:pt>
                <c:pt idx="2255">
                  <c:v>1388.1479999999999</c:v>
                </c:pt>
                <c:pt idx="2256">
                  <c:v>1389.732</c:v>
                </c:pt>
                <c:pt idx="2257">
                  <c:v>1390.047</c:v>
                </c:pt>
                <c:pt idx="2258">
                  <c:v>1391.355</c:v>
                </c:pt>
                <c:pt idx="2259">
                  <c:v>1391.3230000000001</c:v>
                </c:pt>
                <c:pt idx="2260">
                  <c:v>1392</c:v>
                </c:pt>
                <c:pt idx="2261">
                  <c:v>1391.6310000000001</c:v>
                </c:pt>
                <c:pt idx="2262">
                  <c:v>1391.856</c:v>
                </c:pt>
                <c:pt idx="2263">
                  <c:v>1391.972</c:v>
                </c:pt>
                <c:pt idx="2264">
                  <c:v>1392.7739999999999</c:v>
                </c:pt>
                <c:pt idx="2265">
                  <c:v>1392.9590000000001</c:v>
                </c:pt>
                <c:pt idx="2266">
                  <c:v>1393.5250000000001</c:v>
                </c:pt>
                <c:pt idx="2267">
                  <c:v>1394.6189999999999</c:v>
                </c:pt>
                <c:pt idx="2268">
                  <c:v>1395.617</c:v>
                </c:pt>
                <c:pt idx="2269">
                  <c:v>1396.0139999999999</c:v>
                </c:pt>
                <c:pt idx="2270">
                  <c:v>1396.63</c:v>
                </c:pt>
                <c:pt idx="2271">
                  <c:v>1396.9159999999999</c:v>
                </c:pt>
                <c:pt idx="2272">
                  <c:v>1398.319</c:v>
                </c:pt>
                <c:pt idx="2273">
                  <c:v>1397.2929999999999</c:v>
                </c:pt>
                <c:pt idx="2274">
                  <c:v>1398.4960000000001</c:v>
                </c:pt>
                <c:pt idx="2275">
                  <c:v>1398.2249999999999</c:v>
                </c:pt>
                <c:pt idx="2276">
                  <c:v>1399.63</c:v>
                </c:pt>
                <c:pt idx="2277">
                  <c:v>1398.59</c:v>
                </c:pt>
                <c:pt idx="2278">
                  <c:v>1399.71</c:v>
                </c:pt>
                <c:pt idx="2279">
                  <c:v>1399</c:v>
                </c:pt>
                <c:pt idx="2280">
                  <c:v>1400.453</c:v>
                </c:pt>
                <c:pt idx="2281">
                  <c:v>1400.1020000000001</c:v>
                </c:pt>
                <c:pt idx="2282">
                  <c:v>1401.5540000000001</c:v>
                </c:pt>
                <c:pt idx="2283">
                  <c:v>1400.9939999999999</c:v>
                </c:pt>
                <c:pt idx="2284">
                  <c:v>1399.6969999999999</c:v>
                </c:pt>
                <c:pt idx="2285">
                  <c:v>1400.338</c:v>
                </c:pt>
                <c:pt idx="2286">
                  <c:v>1400.5920000000001</c:v>
                </c:pt>
                <c:pt idx="2287">
                  <c:v>1400.3030000000001</c:v>
                </c:pt>
                <c:pt idx="2288">
                  <c:v>1401.0740000000001</c:v>
                </c:pt>
                <c:pt idx="2289">
                  <c:v>1403.4760000000001</c:v>
                </c:pt>
                <c:pt idx="2290">
                  <c:v>1401.8409999999999</c:v>
                </c:pt>
                <c:pt idx="2291">
                  <c:v>1402.94</c:v>
                </c:pt>
                <c:pt idx="2292">
                  <c:v>1403.826</c:v>
                </c:pt>
                <c:pt idx="2293">
                  <c:v>1403.922</c:v>
                </c:pt>
                <c:pt idx="2294">
                  <c:v>1403.9929999999999</c:v>
                </c:pt>
                <c:pt idx="2295">
                  <c:v>1404.288</c:v>
                </c:pt>
                <c:pt idx="2296">
                  <c:v>1404.43</c:v>
                </c:pt>
                <c:pt idx="2297">
                  <c:v>1405.172</c:v>
                </c:pt>
                <c:pt idx="2298">
                  <c:v>1405.5509999999999</c:v>
                </c:pt>
                <c:pt idx="2299">
                  <c:v>1406.18</c:v>
                </c:pt>
                <c:pt idx="2300">
                  <c:v>1405.8420000000001</c:v>
                </c:pt>
                <c:pt idx="2301">
                  <c:v>1407.441</c:v>
                </c:pt>
                <c:pt idx="2302">
                  <c:v>1408.6569999999999</c:v>
                </c:pt>
                <c:pt idx="2303">
                  <c:v>1407.193</c:v>
                </c:pt>
                <c:pt idx="2304">
                  <c:v>1409.59</c:v>
                </c:pt>
                <c:pt idx="2305">
                  <c:v>1409.325</c:v>
                </c:pt>
                <c:pt idx="2306">
                  <c:v>1409.586</c:v>
                </c:pt>
                <c:pt idx="2307">
                  <c:v>1410.442</c:v>
                </c:pt>
                <c:pt idx="2308">
                  <c:v>1410.7270000000001</c:v>
                </c:pt>
                <c:pt idx="2309">
                  <c:v>1411.3779999999999</c:v>
                </c:pt>
                <c:pt idx="2310">
                  <c:v>1411.0440000000001</c:v>
                </c:pt>
                <c:pt idx="2311">
                  <c:v>1410.588</c:v>
                </c:pt>
                <c:pt idx="2312">
                  <c:v>1411.981</c:v>
                </c:pt>
                <c:pt idx="2313">
                  <c:v>1412.1389999999999</c:v>
                </c:pt>
                <c:pt idx="2314">
                  <c:v>1412.973</c:v>
                </c:pt>
                <c:pt idx="2315">
                  <c:v>1413.605</c:v>
                </c:pt>
                <c:pt idx="2316">
                  <c:v>1414.4069999999999</c:v>
                </c:pt>
                <c:pt idx="2317">
                  <c:v>1415.434</c:v>
                </c:pt>
                <c:pt idx="2318">
                  <c:v>1414.721</c:v>
                </c:pt>
                <c:pt idx="2319">
                  <c:v>1415.7719999999999</c:v>
                </c:pt>
                <c:pt idx="2320">
                  <c:v>1416.6189999999999</c:v>
                </c:pt>
                <c:pt idx="2321">
                  <c:v>1417.0909999999999</c:v>
                </c:pt>
                <c:pt idx="2322">
                  <c:v>1417.3779999999999</c:v>
                </c:pt>
                <c:pt idx="2323">
                  <c:v>1416.6590000000001</c:v>
                </c:pt>
                <c:pt idx="2324">
                  <c:v>1418.521</c:v>
                </c:pt>
                <c:pt idx="2325">
                  <c:v>1418.0889999999999</c:v>
                </c:pt>
                <c:pt idx="2326">
                  <c:v>1418.559</c:v>
                </c:pt>
                <c:pt idx="2327">
                  <c:v>1419.6369999999999</c:v>
                </c:pt>
                <c:pt idx="2328">
                  <c:v>1419.258</c:v>
                </c:pt>
                <c:pt idx="2329">
                  <c:v>1419.828</c:v>
                </c:pt>
                <c:pt idx="2330">
                  <c:v>1420.059</c:v>
                </c:pt>
                <c:pt idx="2331">
                  <c:v>1420.74</c:v>
                </c:pt>
                <c:pt idx="2332">
                  <c:v>1421.74</c:v>
                </c:pt>
                <c:pt idx="2333">
                  <c:v>1422.2429999999999</c:v>
                </c:pt>
                <c:pt idx="2334">
                  <c:v>1422.547</c:v>
                </c:pt>
                <c:pt idx="2335">
                  <c:v>1422.797</c:v>
                </c:pt>
                <c:pt idx="2336">
                  <c:v>1422.2560000000001</c:v>
                </c:pt>
                <c:pt idx="2337">
                  <c:v>1422.346</c:v>
                </c:pt>
                <c:pt idx="2338">
                  <c:v>1424.3789999999999</c:v>
                </c:pt>
                <c:pt idx="2339">
                  <c:v>1424.576</c:v>
                </c:pt>
                <c:pt idx="2340">
                  <c:v>1424.1279999999999</c:v>
                </c:pt>
                <c:pt idx="2341">
                  <c:v>1424.9960000000001</c:v>
                </c:pt>
                <c:pt idx="2342">
                  <c:v>1424.57</c:v>
                </c:pt>
                <c:pt idx="2343">
                  <c:v>1425.203</c:v>
                </c:pt>
                <c:pt idx="2344">
                  <c:v>1424.2349999999999</c:v>
                </c:pt>
                <c:pt idx="2345">
                  <c:v>1424.624</c:v>
                </c:pt>
                <c:pt idx="2346">
                  <c:v>1425.5519999999999</c:v>
                </c:pt>
                <c:pt idx="2347">
                  <c:v>1426.1579999999999</c:v>
                </c:pt>
                <c:pt idx="2348">
                  <c:v>1425.73</c:v>
                </c:pt>
                <c:pt idx="2349">
                  <c:v>1426.836</c:v>
                </c:pt>
                <c:pt idx="2350">
                  <c:v>1427.857</c:v>
                </c:pt>
                <c:pt idx="2351">
                  <c:v>1427.1110000000001</c:v>
                </c:pt>
                <c:pt idx="2352">
                  <c:v>1427.384</c:v>
                </c:pt>
                <c:pt idx="2353">
                  <c:v>1428.6079999999999</c:v>
                </c:pt>
                <c:pt idx="2354">
                  <c:v>1428.6769999999999</c:v>
                </c:pt>
                <c:pt idx="2355">
                  <c:v>1429.056</c:v>
                </c:pt>
                <c:pt idx="2356">
                  <c:v>1429.4259999999999</c:v>
                </c:pt>
                <c:pt idx="2357">
                  <c:v>1429.739</c:v>
                </c:pt>
                <c:pt idx="2358">
                  <c:v>1431.2170000000001</c:v>
                </c:pt>
                <c:pt idx="2359">
                  <c:v>1430.646</c:v>
                </c:pt>
                <c:pt idx="2360">
                  <c:v>1430.9760000000001</c:v>
                </c:pt>
                <c:pt idx="2361">
                  <c:v>1432.1210000000001</c:v>
                </c:pt>
                <c:pt idx="2362">
                  <c:v>1433.2370000000001</c:v>
                </c:pt>
                <c:pt idx="2363">
                  <c:v>1433.1880000000001</c:v>
                </c:pt>
                <c:pt idx="2364">
                  <c:v>1434.2</c:v>
                </c:pt>
                <c:pt idx="2365">
                  <c:v>1434.117</c:v>
                </c:pt>
                <c:pt idx="2366">
                  <c:v>1434.943</c:v>
                </c:pt>
                <c:pt idx="2367">
                  <c:v>1434.7629999999999</c:v>
                </c:pt>
                <c:pt idx="2368">
                  <c:v>1434.808</c:v>
                </c:pt>
                <c:pt idx="2369">
                  <c:v>1435.4159999999999</c:v>
                </c:pt>
                <c:pt idx="2370">
                  <c:v>1436.3820000000001</c:v>
                </c:pt>
                <c:pt idx="2371">
                  <c:v>1434.6089999999999</c:v>
                </c:pt>
                <c:pt idx="2372">
                  <c:v>1436.1859999999999</c:v>
                </c:pt>
                <c:pt idx="2373">
                  <c:v>1436.4870000000001</c:v>
                </c:pt>
                <c:pt idx="2374">
                  <c:v>1437.164</c:v>
                </c:pt>
                <c:pt idx="2375">
                  <c:v>1437.1120000000001</c:v>
                </c:pt>
                <c:pt idx="2376">
                  <c:v>1438.479</c:v>
                </c:pt>
                <c:pt idx="2377">
                  <c:v>1438.865</c:v>
                </c:pt>
                <c:pt idx="2378">
                  <c:v>1438.0809999999999</c:v>
                </c:pt>
                <c:pt idx="2379">
                  <c:v>1437.482</c:v>
                </c:pt>
                <c:pt idx="2380">
                  <c:v>1437.645</c:v>
                </c:pt>
                <c:pt idx="2381">
                  <c:v>1437.5450000000001</c:v>
                </c:pt>
                <c:pt idx="2382">
                  <c:v>1438.634</c:v>
                </c:pt>
                <c:pt idx="2383">
                  <c:v>1438.221</c:v>
                </c:pt>
                <c:pt idx="2384">
                  <c:v>1438.681</c:v>
                </c:pt>
                <c:pt idx="2385">
                  <c:v>1438.9939999999999</c:v>
                </c:pt>
                <c:pt idx="2386">
                  <c:v>1439.5329999999999</c:v>
                </c:pt>
                <c:pt idx="2387">
                  <c:v>1439.8820000000001</c:v>
                </c:pt>
                <c:pt idx="2388">
                  <c:v>1439.634</c:v>
                </c:pt>
                <c:pt idx="2389">
                  <c:v>1440.2629999999999</c:v>
                </c:pt>
                <c:pt idx="2390">
                  <c:v>1440.8820000000001</c:v>
                </c:pt>
                <c:pt idx="2391">
                  <c:v>1439.5329999999999</c:v>
                </c:pt>
                <c:pt idx="2392">
                  <c:v>1441.299</c:v>
                </c:pt>
                <c:pt idx="2393">
                  <c:v>1441.117</c:v>
                </c:pt>
                <c:pt idx="2394">
                  <c:v>1442.5309999999999</c:v>
                </c:pt>
                <c:pt idx="2395">
                  <c:v>1441.877</c:v>
                </c:pt>
                <c:pt idx="2396">
                  <c:v>1442.396</c:v>
                </c:pt>
                <c:pt idx="2397">
                  <c:v>1443.0530000000001</c:v>
                </c:pt>
                <c:pt idx="2398">
                  <c:v>1444.336</c:v>
                </c:pt>
                <c:pt idx="2399">
                  <c:v>1444.9110000000001</c:v>
                </c:pt>
                <c:pt idx="2400">
                  <c:v>1444.6579999999999</c:v>
                </c:pt>
                <c:pt idx="2401">
                  <c:v>1445.325</c:v>
                </c:pt>
                <c:pt idx="2402">
                  <c:v>1445.579</c:v>
                </c:pt>
                <c:pt idx="2403">
                  <c:v>1446.2249999999999</c:v>
                </c:pt>
                <c:pt idx="2404">
                  <c:v>1446.4559999999999</c:v>
                </c:pt>
                <c:pt idx="2405">
                  <c:v>1447.4749999999999</c:v>
                </c:pt>
                <c:pt idx="2406">
                  <c:v>1448.421</c:v>
                </c:pt>
                <c:pt idx="2407">
                  <c:v>1447.6659999999999</c:v>
                </c:pt>
                <c:pt idx="2408">
                  <c:v>1448.7560000000001</c:v>
                </c:pt>
                <c:pt idx="2409">
                  <c:v>1449.52</c:v>
                </c:pt>
                <c:pt idx="2410">
                  <c:v>1449.2380000000001</c:v>
                </c:pt>
                <c:pt idx="2411">
                  <c:v>1449.0229999999999</c:v>
                </c:pt>
                <c:pt idx="2412">
                  <c:v>1449.7170000000001</c:v>
                </c:pt>
                <c:pt idx="2413">
                  <c:v>1450.2560000000001</c:v>
                </c:pt>
                <c:pt idx="2414">
                  <c:v>1449.682</c:v>
                </c:pt>
                <c:pt idx="2415">
                  <c:v>1451.973</c:v>
                </c:pt>
                <c:pt idx="2416">
                  <c:v>1452.1610000000001</c:v>
                </c:pt>
                <c:pt idx="2417">
                  <c:v>1453.1389999999999</c:v>
                </c:pt>
                <c:pt idx="2418">
                  <c:v>1454.0060000000001</c:v>
                </c:pt>
                <c:pt idx="2419">
                  <c:v>1453.789</c:v>
                </c:pt>
                <c:pt idx="2420">
                  <c:v>1454.675</c:v>
                </c:pt>
                <c:pt idx="2421">
                  <c:v>1454.6479999999999</c:v>
                </c:pt>
                <c:pt idx="2422">
                  <c:v>1456.018</c:v>
                </c:pt>
                <c:pt idx="2423">
                  <c:v>1455.932</c:v>
                </c:pt>
                <c:pt idx="2424">
                  <c:v>1456.537</c:v>
                </c:pt>
                <c:pt idx="2425">
                  <c:v>1456.633</c:v>
                </c:pt>
                <c:pt idx="2426">
                  <c:v>1457.049</c:v>
                </c:pt>
                <c:pt idx="2427">
                  <c:v>1457.8779999999999</c:v>
                </c:pt>
                <c:pt idx="2428">
                  <c:v>1458.346</c:v>
                </c:pt>
                <c:pt idx="2429">
                  <c:v>1458.451</c:v>
                </c:pt>
                <c:pt idx="2430">
                  <c:v>1459.3219999999999</c:v>
                </c:pt>
                <c:pt idx="2431">
                  <c:v>1459.442</c:v>
                </c:pt>
                <c:pt idx="2432">
                  <c:v>1459.681</c:v>
                </c:pt>
                <c:pt idx="2433">
                  <c:v>1459.7539999999999</c:v>
                </c:pt>
                <c:pt idx="2434">
                  <c:v>1460.84</c:v>
                </c:pt>
                <c:pt idx="2435">
                  <c:v>1462.173</c:v>
                </c:pt>
                <c:pt idx="2436">
                  <c:v>1462.2360000000001</c:v>
                </c:pt>
                <c:pt idx="2437">
                  <c:v>1460.6469999999999</c:v>
                </c:pt>
                <c:pt idx="2438">
                  <c:v>1462.1389999999999</c:v>
                </c:pt>
                <c:pt idx="2439">
                  <c:v>1462.3230000000001</c:v>
                </c:pt>
                <c:pt idx="2440">
                  <c:v>1462.36</c:v>
                </c:pt>
                <c:pt idx="2441">
                  <c:v>1462.953</c:v>
                </c:pt>
                <c:pt idx="2442">
                  <c:v>1462.7650000000001</c:v>
                </c:pt>
                <c:pt idx="2443">
                  <c:v>1463.481</c:v>
                </c:pt>
                <c:pt idx="2444">
                  <c:v>1463.7850000000001</c:v>
                </c:pt>
                <c:pt idx="2445">
                  <c:v>1463.8520000000001</c:v>
                </c:pt>
                <c:pt idx="2446">
                  <c:v>1464.019</c:v>
                </c:pt>
                <c:pt idx="2447">
                  <c:v>1465.2449999999999</c:v>
                </c:pt>
                <c:pt idx="2448">
                  <c:v>1465.336</c:v>
                </c:pt>
                <c:pt idx="2449">
                  <c:v>1464.9549999999999</c:v>
                </c:pt>
                <c:pt idx="2450">
                  <c:v>1465.6790000000001</c:v>
                </c:pt>
                <c:pt idx="2451">
                  <c:v>1466.4659999999999</c:v>
                </c:pt>
                <c:pt idx="2452">
                  <c:v>1465.7260000000001</c:v>
                </c:pt>
                <c:pt idx="2453">
                  <c:v>1465.2249999999999</c:v>
                </c:pt>
                <c:pt idx="2454">
                  <c:v>1466.3679999999999</c:v>
                </c:pt>
                <c:pt idx="2455">
                  <c:v>1466.2670000000001</c:v>
                </c:pt>
                <c:pt idx="2456">
                  <c:v>1466.5820000000001</c:v>
                </c:pt>
                <c:pt idx="2457">
                  <c:v>1467.0260000000001</c:v>
                </c:pt>
                <c:pt idx="2458">
                  <c:v>1467.2149999999999</c:v>
                </c:pt>
                <c:pt idx="2459">
                  <c:v>1467.1669999999999</c:v>
                </c:pt>
                <c:pt idx="2460">
                  <c:v>1467.6310000000001</c:v>
                </c:pt>
                <c:pt idx="2461">
                  <c:v>1467.2719999999999</c:v>
                </c:pt>
                <c:pt idx="2462">
                  <c:v>1467.585</c:v>
                </c:pt>
                <c:pt idx="2463">
                  <c:v>1467.2819999999999</c:v>
                </c:pt>
                <c:pt idx="2464">
                  <c:v>1466.704</c:v>
                </c:pt>
                <c:pt idx="2465">
                  <c:v>1468.509</c:v>
                </c:pt>
                <c:pt idx="2466">
                  <c:v>1468.375</c:v>
                </c:pt>
                <c:pt idx="2467">
                  <c:v>1470.1369999999999</c:v>
                </c:pt>
                <c:pt idx="2468">
                  <c:v>1469.3789999999999</c:v>
                </c:pt>
                <c:pt idx="2469">
                  <c:v>1470.223</c:v>
                </c:pt>
                <c:pt idx="2470">
                  <c:v>1471.1949999999999</c:v>
                </c:pt>
                <c:pt idx="2471">
                  <c:v>1472.221</c:v>
                </c:pt>
                <c:pt idx="2472">
                  <c:v>1472.62</c:v>
                </c:pt>
                <c:pt idx="2473">
                  <c:v>1472.0350000000001</c:v>
                </c:pt>
                <c:pt idx="2474">
                  <c:v>1472.4380000000001</c:v>
                </c:pt>
                <c:pt idx="2475">
                  <c:v>1471.962</c:v>
                </c:pt>
                <c:pt idx="2476">
                  <c:v>1472.117</c:v>
                </c:pt>
                <c:pt idx="2477">
                  <c:v>1473.3420000000001</c:v>
                </c:pt>
                <c:pt idx="2478">
                  <c:v>1473.8610000000001</c:v>
                </c:pt>
                <c:pt idx="2479">
                  <c:v>1473.2950000000001</c:v>
                </c:pt>
                <c:pt idx="2480">
                  <c:v>1473.4549999999999</c:v>
                </c:pt>
                <c:pt idx="2481">
                  <c:v>1474.6869999999999</c:v>
                </c:pt>
                <c:pt idx="2482">
                  <c:v>1474.9380000000001</c:v>
                </c:pt>
                <c:pt idx="2483">
                  <c:v>1474.6289999999999</c:v>
                </c:pt>
                <c:pt idx="2484">
                  <c:v>1475.251</c:v>
                </c:pt>
                <c:pt idx="2485">
                  <c:v>1475.7239999999999</c:v>
                </c:pt>
                <c:pt idx="2486">
                  <c:v>1476.17</c:v>
                </c:pt>
                <c:pt idx="2487">
                  <c:v>1476.7070000000001</c:v>
                </c:pt>
                <c:pt idx="2488">
                  <c:v>1476.837</c:v>
                </c:pt>
                <c:pt idx="2489">
                  <c:v>1477.922</c:v>
                </c:pt>
                <c:pt idx="2490">
                  <c:v>1478.1379999999999</c:v>
                </c:pt>
                <c:pt idx="2491">
                  <c:v>1478.4939999999999</c:v>
                </c:pt>
                <c:pt idx="2492">
                  <c:v>1479.078</c:v>
                </c:pt>
                <c:pt idx="2493">
                  <c:v>1479.904</c:v>
                </c:pt>
                <c:pt idx="2494">
                  <c:v>1480.729</c:v>
                </c:pt>
                <c:pt idx="2495">
                  <c:v>1480.4739999999999</c:v>
                </c:pt>
                <c:pt idx="2496">
                  <c:v>1481.3989999999999</c:v>
                </c:pt>
                <c:pt idx="2497">
                  <c:v>1481.847</c:v>
                </c:pt>
                <c:pt idx="2498">
                  <c:v>1482.4269999999999</c:v>
                </c:pt>
                <c:pt idx="2499">
                  <c:v>1482.921</c:v>
                </c:pt>
                <c:pt idx="2500">
                  <c:v>1483.64</c:v>
                </c:pt>
                <c:pt idx="2501">
                  <c:v>1483.57</c:v>
                </c:pt>
                <c:pt idx="2502">
                  <c:v>1484.6179999999999</c:v>
                </c:pt>
                <c:pt idx="2503">
                  <c:v>1485.623</c:v>
                </c:pt>
                <c:pt idx="2504">
                  <c:v>1484.749</c:v>
                </c:pt>
                <c:pt idx="2505">
                  <c:v>1485.2429999999999</c:v>
                </c:pt>
                <c:pt idx="2506">
                  <c:v>1486.6579999999999</c:v>
                </c:pt>
                <c:pt idx="2507">
                  <c:v>1486.6659999999999</c:v>
                </c:pt>
                <c:pt idx="2508">
                  <c:v>1486.6</c:v>
                </c:pt>
                <c:pt idx="2509">
                  <c:v>1488.0060000000001</c:v>
                </c:pt>
                <c:pt idx="2510">
                  <c:v>1486.633</c:v>
                </c:pt>
                <c:pt idx="2511">
                  <c:v>1487.53</c:v>
                </c:pt>
                <c:pt idx="2512">
                  <c:v>1488.443</c:v>
                </c:pt>
                <c:pt idx="2513">
                  <c:v>1488.377</c:v>
                </c:pt>
                <c:pt idx="2514">
                  <c:v>1488.97</c:v>
                </c:pt>
                <c:pt idx="2515">
                  <c:v>1488.492</c:v>
                </c:pt>
                <c:pt idx="2516">
                  <c:v>1490.211</c:v>
                </c:pt>
                <c:pt idx="2517">
                  <c:v>1489.6559999999999</c:v>
                </c:pt>
                <c:pt idx="2518">
                  <c:v>1490.116</c:v>
                </c:pt>
                <c:pt idx="2519">
                  <c:v>1490.6320000000001</c:v>
                </c:pt>
                <c:pt idx="2520">
                  <c:v>1490.7239999999999</c:v>
                </c:pt>
                <c:pt idx="2521">
                  <c:v>1490.6780000000001</c:v>
                </c:pt>
                <c:pt idx="2522">
                  <c:v>1491.1289999999999</c:v>
                </c:pt>
                <c:pt idx="2523">
                  <c:v>1491.5150000000001</c:v>
                </c:pt>
                <c:pt idx="2524">
                  <c:v>1491.2329999999999</c:v>
                </c:pt>
                <c:pt idx="2525">
                  <c:v>1492.3440000000001</c:v>
                </c:pt>
                <c:pt idx="2526">
                  <c:v>1492.6120000000001</c:v>
                </c:pt>
                <c:pt idx="2527">
                  <c:v>1493.6959999999999</c:v>
                </c:pt>
                <c:pt idx="2528">
                  <c:v>1492.979</c:v>
                </c:pt>
                <c:pt idx="2529">
                  <c:v>1493.346</c:v>
                </c:pt>
                <c:pt idx="2530">
                  <c:v>1494.6759999999999</c:v>
                </c:pt>
                <c:pt idx="2531">
                  <c:v>1494.683</c:v>
                </c:pt>
                <c:pt idx="2532">
                  <c:v>1495.415</c:v>
                </c:pt>
                <c:pt idx="2533">
                  <c:v>1494.971</c:v>
                </c:pt>
                <c:pt idx="2534">
                  <c:v>1494.6489999999999</c:v>
                </c:pt>
                <c:pt idx="2535">
                  <c:v>1495.7190000000001</c:v>
                </c:pt>
                <c:pt idx="2536">
                  <c:v>1495.8420000000001</c:v>
                </c:pt>
                <c:pt idx="2537">
                  <c:v>1496.903</c:v>
                </c:pt>
                <c:pt idx="2538">
                  <c:v>1496.56</c:v>
                </c:pt>
                <c:pt idx="2539">
                  <c:v>1497.7090000000001</c:v>
                </c:pt>
                <c:pt idx="2540">
                  <c:v>1497.3130000000001</c:v>
                </c:pt>
                <c:pt idx="2541">
                  <c:v>1499.1980000000001</c:v>
                </c:pt>
                <c:pt idx="2542">
                  <c:v>1499.136</c:v>
                </c:pt>
                <c:pt idx="2543">
                  <c:v>1499.914</c:v>
                </c:pt>
                <c:pt idx="2544">
                  <c:v>1499.8440000000001</c:v>
                </c:pt>
                <c:pt idx="2545">
                  <c:v>1500.585</c:v>
                </c:pt>
                <c:pt idx="2546">
                  <c:v>1500.5530000000001</c:v>
                </c:pt>
                <c:pt idx="2547">
                  <c:v>1501.7460000000001</c:v>
                </c:pt>
                <c:pt idx="2548">
                  <c:v>1502.27</c:v>
                </c:pt>
                <c:pt idx="2549">
                  <c:v>1501.9159999999999</c:v>
                </c:pt>
                <c:pt idx="2550">
                  <c:v>1501.6569999999999</c:v>
                </c:pt>
                <c:pt idx="2551">
                  <c:v>1503.146</c:v>
                </c:pt>
                <c:pt idx="2552">
                  <c:v>1503.6</c:v>
                </c:pt>
                <c:pt idx="2553">
                  <c:v>1504.598</c:v>
                </c:pt>
                <c:pt idx="2554">
                  <c:v>1504.2950000000001</c:v>
                </c:pt>
                <c:pt idx="2555">
                  <c:v>1504.893</c:v>
                </c:pt>
                <c:pt idx="2556">
                  <c:v>1504.925</c:v>
                </c:pt>
                <c:pt idx="2557">
                  <c:v>1505.971</c:v>
                </c:pt>
                <c:pt idx="2558">
                  <c:v>1505.854</c:v>
                </c:pt>
                <c:pt idx="2559">
                  <c:v>1505.932</c:v>
                </c:pt>
                <c:pt idx="2560">
                  <c:v>1507.116</c:v>
                </c:pt>
                <c:pt idx="2561">
                  <c:v>1507.0129999999999</c:v>
                </c:pt>
                <c:pt idx="2562">
                  <c:v>1507.6980000000001</c:v>
                </c:pt>
                <c:pt idx="2563">
                  <c:v>1509.27</c:v>
                </c:pt>
                <c:pt idx="2564">
                  <c:v>1508.3910000000001</c:v>
                </c:pt>
                <c:pt idx="2565">
                  <c:v>1507.9469999999999</c:v>
                </c:pt>
                <c:pt idx="2566">
                  <c:v>1510.6130000000001</c:v>
                </c:pt>
                <c:pt idx="2567">
                  <c:v>1509.1210000000001</c:v>
                </c:pt>
                <c:pt idx="2568">
                  <c:v>1511.173</c:v>
                </c:pt>
                <c:pt idx="2569">
                  <c:v>1510.7850000000001</c:v>
                </c:pt>
                <c:pt idx="2570">
                  <c:v>1510.8130000000001</c:v>
                </c:pt>
                <c:pt idx="2571">
                  <c:v>1511.1389999999999</c:v>
                </c:pt>
                <c:pt idx="2572">
                  <c:v>1511.972</c:v>
                </c:pt>
                <c:pt idx="2573">
                  <c:v>1513.0840000000001</c:v>
                </c:pt>
                <c:pt idx="2574">
                  <c:v>1512.173</c:v>
                </c:pt>
                <c:pt idx="2575">
                  <c:v>1513.82</c:v>
                </c:pt>
                <c:pt idx="2576">
                  <c:v>1512.942</c:v>
                </c:pt>
                <c:pt idx="2577">
                  <c:v>1513.85</c:v>
                </c:pt>
                <c:pt idx="2578">
                  <c:v>1514.1289999999999</c:v>
                </c:pt>
                <c:pt idx="2579">
                  <c:v>1514.136</c:v>
                </c:pt>
                <c:pt idx="2580">
                  <c:v>1514.8610000000001</c:v>
                </c:pt>
                <c:pt idx="2581">
                  <c:v>1514.6210000000001</c:v>
                </c:pt>
                <c:pt idx="2582">
                  <c:v>1514.5940000000001</c:v>
                </c:pt>
                <c:pt idx="2583">
                  <c:v>1515.9559999999999</c:v>
                </c:pt>
                <c:pt idx="2584">
                  <c:v>1515.3920000000001</c:v>
                </c:pt>
                <c:pt idx="2585">
                  <c:v>1514.9939999999999</c:v>
                </c:pt>
                <c:pt idx="2586">
                  <c:v>1515.9</c:v>
                </c:pt>
                <c:pt idx="2587">
                  <c:v>1516.77</c:v>
                </c:pt>
                <c:pt idx="2588">
                  <c:v>1515.7049999999999</c:v>
                </c:pt>
                <c:pt idx="2589">
                  <c:v>1516.575</c:v>
                </c:pt>
                <c:pt idx="2590">
                  <c:v>1518.124</c:v>
                </c:pt>
                <c:pt idx="2591">
                  <c:v>1517.5820000000001</c:v>
                </c:pt>
                <c:pt idx="2592">
                  <c:v>1518.0740000000001</c:v>
                </c:pt>
                <c:pt idx="2593">
                  <c:v>1518.4770000000001</c:v>
                </c:pt>
                <c:pt idx="2594">
                  <c:v>1518.0550000000001</c:v>
                </c:pt>
                <c:pt idx="2595">
                  <c:v>1518.9469999999999</c:v>
                </c:pt>
                <c:pt idx="2596">
                  <c:v>1519.5050000000001</c:v>
                </c:pt>
                <c:pt idx="2597">
                  <c:v>1520.6210000000001</c:v>
                </c:pt>
                <c:pt idx="2598">
                  <c:v>1520.556</c:v>
                </c:pt>
                <c:pt idx="2599">
                  <c:v>1519.693</c:v>
                </c:pt>
                <c:pt idx="2600">
                  <c:v>1520.4280000000001</c:v>
                </c:pt>
                <c:pt idx="2601">
                  <c:v>1521.4069999999999</c:v>
                </c:pt>
                <c:pt idx="2602">
                  <c:v>1521.7860000000001</c:v>
                </c:pt>
                <c:pt idx="2603">
                  <c:v>1522.2629999999999</c:v>
                </c:pt>
                <c:pt idx="2604">
                  <c:v>1522.194</c:v>
                </c:pt>
                <c:pt idx="2605">
                  <c:v>1523.316</c:v>
                </c:pt>
                <c:pt idx="2606">
                  <c:v>1523.03</c:v>
                </c:pt>
                <c:pt idx="2607">
                  <c:v>1523.5909999999999</c:v>
                </c:pt>
                <c:pt idx="2608">
                  <c:v>1524.337</c:v>
                </c:pt>
                <c:pt idx="2609">
                  <c:v>1524.1030000000001</c:v>
                </c:pt>
                <c:pt idx="2610">
                  <c:v>1524.9670000000001</c:v>
                </c:pt>
                <c:pt idx="2611">
                  <c:v>1524.893</c:v>
                </c:pt>
                <c:pt idx="2612">
                  <c:v>1526.1479999999999</c:v>
                </c:pt>
                <c:pt idx="2613">
                  <c:v>1525.5319999999999</c:v>
                </c:pt>
                <c:pt idx="2614">
                  <c:v>1527.077</c:v>
                </c:pt>
                <c:pt idx="2615">
                  <c:v>1526.24</c:v>
                </c:pt>
                <c:pt idx="2616">
                  <c:v>1527.1659999999999</c:v>
                </c:pt>
                <c:pt idx="2617">
                  <c:v>1527.5</c:v>
                </c:pt>
                <c:pt idx="2618">
                  <c:v>1527.723</c:v>
                </c:pt>
                <c:pt idx="2619">
                  <c:v>1527.4880000000001</c:v>
                </c:pt>
                <c:pt idx="2620">
                  <c:v>1529.0050000000001</c:v>
                </c:pt>
                <c:pt idx="2621">
                  <c:v>1528.9079999999999</c:v>
                </c:pt>
                <c:pt idx="2622">
                  <c:v>1529.3409999999999</c:v>
                </c:pt>
                <c:pt idx="2623">
                  <c:v>1529.807</c:v>
                </c:pt>
                <c:pt idx="2624">
                  <c:v>1530.8130000000001</c:v>
                </c:pt>
                <c:pt idx="2625">
                  <c:v>1531.0160000000001</c:v>
                </c:pt>
                <c:pt idx="2626">
                  <c:v>1531.58</c:v>
                </c:pt>
                <c:pt idx="2627">
                  <c:v>1531.568</c:v>
                </c:pt>
                <c:pt idx="2628">
                  <c:v>1532.9870000000001</c:v>
                </c:pt>
                <c:pt idx="2629">
                  <c:v>1533.1559999999999</c:v>
                </c:pt>
                <c:pt idx="2630">
                  <c:v>1534.0450000000001</c:v>
                </c:pt>
                <c:pt idx="2631">
                  <c:v>1533.11</c:v>
                </c:pt>
                <c:pt idx="2632">
                  <c:v>1534.519</c:v>
                </c:pt>
                <c:pt idx="2633">
                  <c:v>1535.171</c:v>
                </c:pt>
                <c:pt idx="2634">
                  <c:v>1534.8030000000001</c:v>
                </c:pt>
                <c:pt idx="2635">
                  <c:v>1536.0150000000001</c:v>
                </c:pt>
                <c:pt idx="2636">
                  <c:v>1535.4190000000001</c:v>
                </c:pt>
                <c:pt idx="2637">
                  <c:v>1536.8140000000001</c:v>
                </c:pt>
                <c:pt idx="2638">
                  <c:v>1536.4269999999999</c:v>
                </c:pt>
                <c:pt idx="2639">
                  <c:v>1537.192</c:v>
                </c:pt>
                <c:pt idx="2640">
                  <c:v>1536.7670000000001</c:v>
                </c:pt>
                <c:pt idx="2641">
                  <c:v>1538.33</c:v>
                </c:pt>
                <c:pt idx="2642">
                  <c:v>1538.7339999999999</c:v>
                </c:pt>
                <c:pt idx="2643">
                  <c:v>1539.07</c:v>
                </c:pt>
                <c:pt idx="2644">
                  <c:v>1539.375</c:v>
                </c:pt>
                <c:pt idx="2645">
                  <c:v>1539.885</c:v>
                </c:pt>
                <c:pt idx="2646">
                  <c:v>1539.9960000000001</c:v>
                </c:pt>
                <c:pt idx="2647">
                  <c:v>1541.046</c:v>
                </c:pt>
                <c:pt idx="2648">
                  <c:v>1540.2190000000001</c:v>
                </c:pt>
                <c:pt idx="2649">
                  <c:v>1540.1679999999999</c:v>
                </c:pt>
                <c:pt idx="2650">
                  <c:v>1541.194</c:v>
                </c:pt>
                <c:pt idx="2651">
                  <c:v>1541.377</c:v>
                </c:pt>
                <c:pt idx="2652">
                  <c:v>1540.9059999999999</c:v>
                </c:pt>
                <c:pt idx="2653">
                  <c:v>1542.7149999999999</c:v>
                </c:pt>
                <c:pt idx="2654">
                  <c:v>1542.5060000000001</c:v>
                </c:pt>
                <c:pt idx="2655">
                  <c:v>1542.117</c:v>
                </c:pt>
                <c:pt idx="2656">
                  <c:v>1543.63</c:v>
                </c:pt>
                <c:pt idx="2657">
                  <c:v>1543.37</c:v>
                </c:pt>
                <c:pt idx="2658">
                  <c:v>1544.078</c:v>
                </c:pt>
                <c:pt idx="2659">
                  <c:v>1543.4590000000001</c:v>
                </c:pt>
                <c:pt idx="2660">
                  <c:v>1545.085</c:v>
                </c:pt>
                <c:pt idx="2661">
                  <c:v>1544.98</c:v>
                </c:pt>
                <c:pt idx="2662">
                  <c:v>1545.1769999999999</c:v>
                </c:pt>
                <c:pt idx="2663">
                  <c:v>1545.944</c:v>
                </c:pt>
                <c:pt idx="2664">
                  <c:v>1546.0440000000001</c:v>
                </c:pt>
                <c:pt idx="2665">
                  <c:v>1546.539</c:v>
                </c:pt>
                <c:pt idx="2666">
                  <c:v>1545.366</c:v>
                </c:pt>
                <c:pt idx="2667">
                  <c:v>1546.443</c:v>
                </c:pt>
                <c:pt idx="2668">
                  <c:v>1547.559</c:v>
                </c:pt>
                <c:pt idx="2669">
                  <c:v>1547.7329999999999</c:v>
                </c:pt>
                <c:pt idx="2670">
                  <c:v>1547.7429999999999</c:v>
                </c:pt>
                <c:pt idx="2671">
                  <c:v>1547.789</c:v>
                </c:pt>
                <c:pt idx="2672">
                  <c:v>1548.3810000000001</c:v>
                </c:pt>
                <c:pt idx="2673">
                  <c:v>1548.903</c:v>
                </c:pt>
                <c:pt idx="2674">
                  <c:v>1548.902</c:v>
                </c:pt>
                <c:pt idx="2675">
                  <c:v>1548.172</c:v>
                </c:pt>
                <c:pt idx="2676">
                  <c:v>1548.5619999999999</c:v>
                </c:pt>
                <c:pt idx="2677">
                  <c:v>1549.2</c:v>
                </c:pt>
                <c:pt idx="2678">
                  <c:v>1549.482</c:v>
                </c:pt>
                <c:pt idx="2679">
                  <c:v>1548.9829999999999</c:v>
                </c:pt>
                <c:pt idx="2680">
                  <c:v>1549.165</c:v>
                </c:pt>
                <c:pt idx="2681">
                  <c:v>1549.9369999999999</c:v>
                </c:pt>
                <c:pt idx="2682">
                  <c:v>1549.873</c:v>
                </c:pt>
                <c:pt idx="2683">
                  <c:v>1550.1859999999999</c:v>
                </c:pt>
                <c:pt idx="2684">
                  <c:v>1550.6610000000001</c:v>
                </c:pt>
                <c:pt idx="2685">
                  <c:v>1550.2470000000001</c:v>
                </c:pt>
                <c:pt idx="2686">
                  <c:v>1551.1980000000001</c:v>
                </c:pt>
                <c:pt idx="2687">
                  <c:v>1551.325</c:v>
                </c:pt>
                <c:pt idx="2688">
                  <c:v>1551.586</c:v>
                </c:pt>
                <c:pt idx="2689">
                  <c:v>1552.8140000000001</c:v>
                </c:pt>
                <c:pt idx="2690">
                  <c:v>1553.127</c:v>
                </c:pt>
                <c:pt idx="2691">
                  <c:v>1552.914</c:v>
                </c:pt>
                <c:pt idx="2692">
                  <c:v>1553.2909999999999</c:v>
                </c:pt>
                <c:pt idx="2693">
                  <c:v>1553.6780000000001</c:v>
                </c:pt>
                <c:pt idx="2694">
                  <c:v>1554.82</c:v>
                </c:pt>
                <c:pt idx="2695">
                  <c:v>1555.16</c:v>
                </c:pt>
                <c:pt idx="2696">
                  <c:v>1555.057</c:v>
                </c:pt>
                <c:pt idx="2697">
                  <c:v>1555.373</c:v>
                </c:pt>
                <c:pt idx="2698">
                  <c:v>1555.797</c:v>
                </c:pt>
                <c:pt idx="2699">
                  <c:v>1556.3340000000001</c:v>
                </c:pt>
                <c:pt idx="2700">
                  <c:v>1556.8820000000001</c:v>
                </c:pt>
                <c:pt idx="2701">
                  <c:v>1557.6420000000001</c:v>
                </c:pt>
                <c:pt idx="2702">
                  <c:v>1558.2170000000001</c:v>
                </c:pt>
                <c:pt idx="2703">
                  <c:v>1558.8130000000001</c:v>
                </c:pt>
                <c:pt idx="2704">
                  <c:v>1559.1369999999999</c:v>
                </c:pt>
                <c:pt idx="2705">
                  <c:v>1560.2639999999999</c:v>
                </c:pt>
                <c:pt idx="2706">
                  <c:v>1560.3510000000001</c:v>
                </c:pt>
                <c:pt idx="2707">
                  <c:v>1560.201</c:v>
                </c:pt>
                <c:pt idx="2708">
                  <c:v>1561.011</c:v>
                </c:pt>
                <c:pt idx="2709">
                  <c:v>1561.991</c:v>
                </c:pt>
                <c:pt idx="2710">
                  <c:v>1561.6420000000001</c:v>
                </c:pt>
                <c:pt idx="2711">
                  <c:v>1563.346</c:v>
                </c:pt>
                <c:pt idx="2712">
                  <c:v>1563.751</c:v>
                </c:pt>
                <c:pt idx="2713">
                  <c:v>1563.732</c:v>
                </c:pt>
                <c:pt idx="2714">
                  <c:v>1564.0920000000001</c:v>
                </c:pt>
                <c:pt idx="2715">
                  <c:v>1564.367</c:v>
                </c:pt>
                <c:pt idx="2716">
                  <c:v>1565.5730000000001</c:v>
                </c:pt>
                <c:pt idx="2717">
                  <c:v>1566.038</c:v>
                </c:pt>
                <c:pt idx="2718">
                  <c:v>1565.9649999999999</c:v>
                </c:pt>
                <c:pt idx="2719">
                  <c:v>1566.2280000000001</c:v>
                </c:pt>
                <c:pt idx="2720">
                  <c:v>1567.0920000000001</c:v>
                </c:pt>
                <c:pt idx="2721">
                  <c:v>1566.71</c:v>
                </c:pt>
                <c:pt idx="2722">
                  <c:v>1567.3309999999999</c:v>
                </c:pt>
                <c:pt idx="2723">
                  <c:v>1566.624</c:v>
                </c:pt>
                <c:pt idx="2724">
                  <c:v>1568.0029999999999</c:v>
                </c:pt>
                <c:pt idx="2725">
                  <c:v>1568.617</c:v>
                </c:pt>
                <c:pt idx="2726">
                  <c:v>1568.308</c:v>
                </c:pt>
                <c:pt idx="2727">
                  <c:v>1568.971</c:v>
                </c:pt>
                <c:pt idx="2728">
                  <c:v>1569.289</c:v>
                </c:pt>
                <c:pt idx="2729">
                  <c:v>1569.2660000000001</c:v>
                </c:pt>
                <c:pt idx="2730">
                  <c:v>1569.8520000000001</c:v>
                </c:pt>
                <c:pt idx="2731">
                  <c:v>1569.981</c:v>
                </c:pt>
                <c:pt idx="2732">
                  <c:v>1570.1289999999999</c:v>
                </c:pt>
                <c:pt idx="2733">
                  <c:v>1570.579</c:v>
                </c:pt>
                <c:pt idx="2734">
                  <c:v>1570.8140000000001</c:v>
                </c:pt>
                <c:pt idx="2735">
                  <c:v>1571.673</c:v>
                </c:pt>
                <c:pt idx="2736">
                  <c:v>1572.3630000000001</c:v>
                </c:pt>
                <c:pt idx="2737">
                  <c:v>1571.326</c:v>
                </c:pt>
                <c:pt idx="2738">
                  <c:v>1571.8610000000001</c:v>
                </c:pt>
                <c:pt idx="2739">
                  <c:v>1572.4179999999999</c:v>
                </c:pt>
                <c:pt idx="2740">
                  <c:v>1571.999</c:v>
                </c:pt>
                <c:pt idx="2741">
                  <c:v>1572.825</c:v>
                </c:pt>
                <c:pt idx="2742">
                  <c:v>1572.9929999999999</c:v>
                </c:pt>
                <c:pt idx="2743">
                  <c:v>1573.4069999999999</c:v>
                </c:pt>
                <c:pt idx="2744">
                  <c:v>1572.7080000000001</c:v>
                </c:pt>
                <c:pt idx="2745">
                  <c:v>1573.578</c:v>
                </c:pt>
                <c:pt idx="2746">
                  <c:v>1573.8219999999999</c:v>
                </c:pt>
                <c:pt idx="2747">
                  <c:v>1573.7819999999999</c:v>
                </c:pt>
                <c:pt idx="2748">
                  <c:v>1574.434</c:v>
                </c:pt>
                <c:pt idx="2749">
                  <c:v>1574.2850000000001</c:v>
                </c:pt>
                <c:pt idx="2750">
                  <c:v>1575.248</c:v>
                </c:pt>
                <c:pt idx="2751">
                  <c:v>1575.0909999999999</c:v>
                </c:pt>
                <c:pt idx="2752">
                  <c:v>1575.605</c:v>
                </c:pt>
                <c:pt idx="2753">
                  <c:v>1575.7950000000001</c:v>
                </c:pt>
                <c:pt idx="2754">
                  <c:v>1576.7739999999999</c:v>
                </c:pt>
                <c:pt idx="2755">
                  <c:v>1576.693</c:v>
                </c:pt>
                <c:pt idx="2756">
                  <c:v>1577.3230000000001</c:v>
                </c:pt>
                <c:pt idx="2757">
                  <c:v>1577.7619999999999</c:v>
                </c:pt>
                <c:pt idx="2758">
                  <c:v>1578.7660000000001</c:v>
                </c:pt>
                <c:pt idx="2759">
                  <c:v>1578.222</c:v>
                </c:pt>
                <c:pt idx="2760">
                  <c:v>1578.5709999999999</c:v>
                </c:pt>
                <c:pt idx="2761">
                  <c:v>1579.6030000000001</c:v>
                </c:pt>
                <c:pt idx="2762">
                  <c:v>1579.6030000000001</c:v>
                </c:pt>
                <c:pt idx="2763">
                  <c:v>1580.778</c:v>
                </c:pt>
                <c:pt idx="2764">
                  <c:v>1581.663</c:v>
                </c:pt>
                <c:pt idx="2765">
                  <c:v>1581.079</c:v>
                </c:pt>
                <c:pt idx="2766">
                  <c:v>1581.5609999999999</c:v>
                </c:pt>
                <c:pt idx="2767">
                  <c:v>1581.8</c:v>
                </c:pt>
                <c:pt idx="2768">
                  <c:v>1582.0519999999999</c:v>
                </c:pt>
                <c:pt idx="2769">
                  <c:v>1581.893</c:v>
                </c:pt>
                <c:pt idx="2770">
                  <c:v>1582.317</c:v>
                </c:pt>
                <c:pt idx="2771">
                  <c:v>1582.2670000000001</c:v>
                </c:pt>
                <c:pt idx="2772">
                  <c:v>1582.451</c:v>
                </c:pt>
                <c:pt idx="2773">
                  <c:v>1582.7070000000001</c:v>
                </c:pt>
                <c:pt idx="2774">
                  <c:v>1583.903</c:v>
                </c:pt>
                <c:pt idx="2775">
                  <c:v>1583.5070000000001</c:v>
                </c:pt>
                <c:pt idx="2776">
                  <c:v>1584.0360000000001</c:v>
                </c:pt>
                <c:pt idx="2777">
                  <c:v>1583.5260000000001</c:v>
                </c:pt>
                <c:pt idx="2778">
                  <c:v>1584.778</c:v>
                </c:pt>
                <c:pt idx="2779">
                  <c:v>1585.3979999999999</c:v>
                </c:pt>
                <c:pt idx="2780">
                  <c:v>1585.3610000000001</c:v>
                </c:pt>
                <c:pt idx="2781">
                  <c:v>1586.125</c:v>
                </c:pt>
                <c:pt idx="2782">
                  <c:v>1585.6130000000001</c:v>
                </c:pt>
                <c:pt idx="2783">
                  <c:v>1586.86</c:v>
                </c:pt>
                <c:pt idx="2784">
                  <c:v>1586.9059999999999</c:v>
                </c:pt>
                <c:pt idx="2785">
                  <c:v>1586.248</c:v>
                </c:pt>
                <c:pt idx="2786">
                  <c:v>1587.001</c:v>
                </c:pt>
                <c:pt idx="2787">
                  <c:v>1586.884</c:v>
                </c:pt>
                <c:pt idx="2788">
                  <c:v>1587.7950000000001</c:v>
                </c:pt>
                <c:pt idx="2789">
                  <c:v>1588.692</c:v>
                </c:pt>
                <c:pt idx="2790">
                  <c:v>1588.7429999999999</c:v>
                </c:pt>
                <c:pt idx="2791">
                  <c:v>1588.86</c:v>
                </c:pt>
                <c:pt idx="2792">
                  <c:v>1589.3879999999999</c:v>
                </c:pt>
                <c:pt idx="2793">
                  <c:v>1590.829</c:v>
                </c:pt>
                <c:pt idx="2794">
                  <c:v>1590.663</c:v>
                </c:pt>
                <c:pt idx="2795">
                  <c:v>1589.99</c:v>
                </c:pt>
                <c:pt idx="2796">
                  <c:v>1589.616</c:v>
                </c:pt>
                <c:pt idx="2797">
                  <c:v>1590.9259999999999</c:v>
                </c:pt>
                <c:pt idx="2798">
                  <c:v>1590.597</c:v>
                </c:pt>
                <c:pt idx="2799">
                  <c:v>1591.5309999999999</c:v>
                </c:pt>
                <c:pt idx="2800">
                  <c:v>1591.569</c:v>
                </c:pt>
                <c:pt idx="2801">
                  <c:v>1593.576</c:v>
                </c:pt>
                <c:pt idx="2802">
                  <c:v>1593.056</c:v>
                </c:pt>
                <c:pt idx="2803">
                  <c:v>1594.0070000000001</c:v>
                </c:pt>
                <c:pt idx="2804">
                  <c:v>1594.72</c:v>
                </c:pt>
                <c:pt idx="2805">
                  <c:v>1594.8779999999999</c:v>
                </c:pt>
                <c:pt idx="2806">
                  <c:v>1595.393</c:v>
                </c:pt>
                <c:pt idx="2807">
                  <c:v>1596.2660000000001</c:v>
                </c:pt>
                <c:pt idx="2808">
                  <c:v>1596.684</c:v>
                </c:pt>
                <c:pt idx="2809">
                  <c:v>1596.248</c:v>
                </c:pt>
                <c:pt idx="2810">
                  <c:v>1596.8230000000001</c:v>
                </c:pt>
                <c:pt idx="2811">
                  <c:v>1596.973</c:v>
                </c:pt>
                <c:pt idx="2812">
                  <c:v>1597.1610000000001</c:v>
                </c:pt>
                <c:pt idx="2813">
                  <c:v>1597.845</c:v>
                </c:pt>
                <c:pt idx="2814">
                  <c:v>1597.864</c:v>
                </c:pt>
                <c:pt idx="2815">
                  <c:v>1598.367</c:v>
                </c:pt>
                <c:pt idx="2816">
                  <c:v>1598.0540000000001</c:v>
                </c:pt>
                <c:pt idx="2817">
                  <c:v>1600.2429999999999</c:v>
                </c:pt>
                <c:pt idx="2818">
                  <c:v>1599.5219999999999</c:v>
                </c:pt>
                <c:pt idx="2819">
                  <c:v>1599.819</c:v>
                </c:pt>
                <c:pt idx="2820">
                  <c:v>1600.395</c:v>
                </c:pt>
                <c:pt idx="2821">
                  <c:v>1600.6279999999999</c:v>
                </c:pt>
                <c:pt idx="2822">
                  <c:v>1600.8489999999999</c:v>
                </c:pt>
                <c:pt idx="2823">
                  <c:v>1601.0340000000001</c:v>
                </c:pt>
                <c:pt idx="2824">
                  <c:v>1600.7529999999999</c:v>
                </c:pt>
                <c:pt idx="2825">
                  <c:v>1601.0540000000001</c:v>
                </c:pt>
                <c:pt idx="2826">
                  <c:v>1602.3140000000001</c:v>
                </c:pt>
                <c:pt idx="2827">
                  <c:v>1602.125</c:v>
                </c:pt>
                <c:pt idx="2828">
                  <c:v>1602.694</c:v>
                </c:pt>
                <c:pt idx="2829">
                  <c:v>1602.454</c:v>
                </c:pt>
                <c:pt idx="2830">
                  <c:v>1603.9469999999999</c:v>
                </c:pt>
                <c:pt idx="2831">
                  <c:v>1603.6389999999999</c:v>
                </c:pt>
                <c:pt idx="2832">
                  <c:v>1602.5719999999999</c:v>
                </c:pt>
                <c:pt idx="2833">
                  <c:v>1603.277</c:v>
                </c:pt>
                <c:pt idx="2834">
                  <c:v>1604.35</c:v>
                </c:pt>
                <c:pt idx="2835">
                  <c:v>1604.2629999999999</c:v>
                </c:pt>
                <c:pt idx="2836">
                  <c:v>1605.232</c:v>
                </c:pt>
                <c:pt idx="2837">
                  <c:v>1605.682</c:v>
                </c:pt>
                <c:pt idx="2838">
                  <c:v>1606.211</c:v>
                </c:pt>
                <c:pt idx="2839">
                  <c:v>1606.18</c:v>
                </c:pt>
                <c:pt idx="2840">
                  <c:v>1606.22</c:v>
                </c:pt>
                <c:pt idx="2841">
                  <c:v>1607.59</c:v>
                </c:pt>
                <c:pt idx="2842">
                  <c:v>1607.9169999999999</c:v>
                </c:pt>
                <c:pt idx="2843">
                  <c:v>1608.6020000000001</c:v>
                </c:pt>
                <c:pt idx="2844">
                  <c:v>1608.1590000000001</c:v>
                </c:pt>
                <c:pt idx="2845">
                  <c:v>1608.3240000000001</c:v>
                </c:pt>
                <c:pt idx="2846">
                  <c:v>1608.44</c:v>
                </c:pt>
                <c:pt idx="2847">
                  <c:v>1609.3679999999999</c:v>
                </c:pt>
                <c:pt idx="2848">
                  <c:v>1609.299</c:v>
                </c:pt>
                <c:pt idx="2849">
                  <c:v>1610.421</c:v>
                </c:pt>
                <c:pt idx="2850">
                  <c:v>1610.809</c:v>
                </c:pt>
                <c:pt idx="2851">
                  <c:v>1611.8019999999999</c:v>
                </c:pt>
                <c:pt idx="2852">
                  <c:v>1611.876</c:v>
                </c:pt>
                <c:pt idx="2853">
                  <c:v>1612.192</c:v>
                </c:pt>
                <c:pt idx="2854">
                  <c:v>1612.135</c:v>
                </c:pt>
                <c:pt idx="2855">
                  <c:v>1613.4939999999999</c:v>
                </c:pt>
                <c:pt idx="2856">
                  <c:v>1613.896</c:v>
                </c:pt>
                <c:pt idx="2857">
                  <c:v>1613.7729999999999</c:v>
                </c:pt>
                <c:pt idx="2858">
                  <c:v>1615.309</c:v>
                </c:pt>
                <c:pt idx="2859">
                  <c:v>1613.607</c:v>
                </c:pt>
                <c:pt idx="2860">
                  <c:v>1613.89</c:v>
                </c:pt>
                <c:pt idx="2861">
                  <c:v>1615.0039999999999</c:v>
                </c:pt>
                <c:pt idx="2862">
                  <c:v>1615.2</c:v>
                </c:pt>
                <c:pt idx="2863">
                  <c:v>1616.2239999999999</c:v>
                </c:pt>
                <c:pt idx="2864">
                  <c:v>1616.577</c:v>
                </c:pt>
                <c:pt idx="2865">
                  <c:v>1615.8330000000001</c:v>
                </c:pt>
                <c:pt idx="2866">
                  <c:v>1616.653</c:v>
                </c:pt>
                <c:pt idx="2867">
                  <c:v>1617.1310000000001</c:v>
                </c:pt>
                <c:pt idx="2868">
                  <c:v>1616.9670000000001</c:v>
                </c:pt>
                <c:pt idx="2869">
                  <c:v>1617.75</c:v>
                </c:pt>
                <c:pt idx="2870">
                  <c:v>1616.914</c:v>
                </c:pt>
                <c:pt idx="2871">
                  <c:v>1618.0730000000001</c:v>
                </c:pt>
                <c:pt idx="2872">
                  <c:v>1618.4390000000001</c:v>
                </c:pt>
                <c:pt idx="2873">
                  <c:v>1619.0219999999999</c:v>
                </c:pt>
                <c:pt idx="2874">
                  <c:v>1618.6469999999999</c:v>
                </c:pt>
                <c:pt idx="2875">
                  <c:v>1619.0129999999999</c:v>
                </c:pt>
                <c:pt idx="2876">
                  <c:v>1619.354</c:v>
                </c:pt>
                <c:pt idx="2877">
                  <c:v>1619.671</c:v>
                </c:pt>
                <c:pt idx="2878">
                  <c:v>1621.556</c:v>
                </c:pt>
                <c:pt idx="2879">
                  <c:v>1621.2370000000001</c:v>
                </c:pt>
                <c:pt idx="2880">
                  <c:v>1621.788</c:v>
                </c:pt>
                <c:pt idx="2881">
                  <c:v>1621.1790000000001</c:v>
                </c:pt>
                <c:pt idx="2882">
                  <c:v>1622.451</c:v>
                </c:pt>
                <c:pt idx="2883">
                  <c:v>1621.7260000000001</c:v>
                </c:pt>
                <c:pt idx="2884">
                  <c:v>1622.67</c:v>
                </c:pt>
                <c:pt idx="2885">
                  <c:v>1621.67</c:v>
                </c:pt>
                <c:pt idx="2886">
                  <c:v>1622.4559999999999</c:v>
                </c:pt>
                <c:pt idx="2887">
                  <c:v>1621.77</c:v>
                </c:pt>
                <c:pt idx="2888">
                  <c:v>1622.91</c:v>
                </c:pt>
                <c:pt idx="2889">
                  <c:v>1622.402</c:v>
                </c:pt>
                <c:pt idx="2890">
                  <c:v>1623.0329999999999</c:v>
                </c:pt>
                <c:pt idx="2891">
                  <c:v>1623.9590000000001</c:v>
                </c:pt>
                <c:pt idx="2892">
                  <c:v>1625.211</c:v>
                </c:pt>
                <c:pt idx="2893">
                  <c:v>1625.3430000000001</c:v>
                </c:pt>
                <c:pt idx="2894">
                  <c:v>1624.9359999999999</c:v>
                </c:pt>
                <c:pt idx="2895">
                  <c:v>1625.569</c:v>
                </c:pt>
                <c:pt idx="2896">
                  <c:v>1625.3889999999999</c:v>
                </c:pt>
                <c:pt idx="2897">
                  <c:v>1626.13</c:v>
                </c:pt>
                <c:pt idx="2898">
                  <c:v>1626.075</c:v>
                </c:pt>
                <c:pt idx="2899">
                  <c:v>1626.5630000000001</c:v>
                </c:pt>
                <c:pt idx="2900">
                  <c:v>1626.364</c:v>
                </c:pt>
                <c:pt idx="2901">
                  <c:v>1626.95</c:v>
                </c:pt>
                <c:pt idx="2902">
                  <c:v>1626.9870000000001</c:v>
                </c:pt>
                <c:pt idx="2903">
                  <c:v>1628.1669999999999</c:v>
                </c:pt>
                <c:pt idx="2904">
                  <c:v>1627.9639999999999</c:v>
                </c:pt>
                <c:pt idx="2905">
                  <c:v>1627.3679999999999</c:v>
                </c:pt>
                <c:pt idx="2906">
                  <c:v>1628.1479999999999</c:v>
                </c:pt>
                <c:pt idx="2907">
                  <c:v>1629.3209999999999</c:v>
                </c:pt>
                <c:pt idx="2908">
                  <c:v>1628.694</c:v>
                </c:pt>
                <c:pt idx="2909">
                  <c:v>1629.1389999999999</c:v>
                </c:pt>
                <c:pt idx="2910">
                  <c:v>1629.4570000000001</c:v>
                </c:pt>
                <c:pt idx="2911">
                  <c:v>1629.8440000000001</c:v>
                </c:pt>
                <c:pt idx="2912">
                  <c:v>1629.655</c:v>
                </c:pt>
                <c:pt idx="2913">
                  <c:v>1629.67</c:v>
                </c:pt>
                <c:pt idx="2914">
                  <c:v>1630.9739999999999</c:v>
                </c:pt>
                <c:pt idx="2915">
                  <c:v>1631.23</c:v>
                </c:pt>
                <c:pt idx="2916">
                  <c:v>1630.8340000000001</c:v>
                </c:pt>
                <c:pt idx="2917">
                  <c:v>1630.8530000000001</c:v>
                </c:pt>
                <c:pt idx="2918">
                  <c:v>1632.5360000000001</c:v>
                </c:pt>
                <c:pt idx="2919">
                  <c:v>1632.2550000000001</c:v>
                </c:pt>
                <c:pt idx="2920">
                  <c:v>1633.095</c:v>
                </c:pt>
                <c:pt idx="2921">
                  <c:v>1634.1189999999999</c:v>
                </c:pt>
                <c:pt idx="2922">
                  <c:v>1634.422</c:v>
                </c:pt>
                <c:pt idx="2923">
                  <c:v>1634.63</c:v>
                </c:pt>
                <c:pt idx="2924">
                  <c:v>1635.0930000000001</c:v>
                </c:pt>
                <c:pt idx="2925">
                  <c:v>1634.4090000000001</c:v>
                </c:pt>
                <c:pt idx="2926">
                  <c:v>1634.826</c:v>
                </c:pt>
                <c:pt idx="2927">
                  <c:v>1635.8530000000001</c:v>
                </c:pt>
                <c:pt idx="2928">
                  <c:v>1636.0219999999999</c:v>
                </c:pt>
                <c:pt idx="2929">
                  <c:v>1637.46</c:v>
                </c:pt>
                <c:pt idx="2930">
                  <c:v>1636.3920000000001</c:v>
                </c:pt>
                <c:pt idx="2931">
                  <c:v>1637.8889999999999</c:v>
                </c:pt>
                <c:pt idx="2932">
                  <c:v>1638.3579999999999</c:v>
                </c:pt>
                <c:pt idx="2933">
                  <c:v>1637.913</c:v>
                </c:pt>
                <c:pt idx="2934">
                  <c:v>1638.664</c:v>
                </c:pt>
                <c:pt idx="2935">
                  <c:v>1638.693</c:v>
                </c:pt>
                <c:pt idx="2936">
                  <c:v>1638.87</c:v>
                </c:pt>
                <c:pt idx="2937">
                  <c:v>1640.116</c:v>
                </c:pt>
                <c:pt idx="2938">
                  <c:v>1639.0509999999999</c:v>
                </c:pt>
                <c:pt idx="2939">
                  <c:v>1639.2139999999999</c:v>
                </c:pt>
                <c:pt idx="2940">
                  <c:v>1639.248</c:v>
                </c:pt>
                <c:pt idx="2941">
                  <c:v>1639.884</c:v>
                </c:pt>
                <c:pt idx="2942">
                  <c:v>1641.1679999999999</c:v>
                </c:pt>
                <c:pt idx="2943">
                  <c:v>1640.4739999999999</c:v>
                </c:pt>
                <c:pt idx="2944">
                  <c:v>1641.587</c:v>
                </c:pt>
                <c:pt idx="2945">
                  <c:v>1641.886</c:v>
                </c:pt>
                <c:pt idx="2946">
                  <c:v>1642.2090000000001</c:v>
                </c:pt>
                <c:pt idx="2947">
                  <c:v>1641.771</c:v>
                </c:pt>
                <c:pt idx="2948">
                  <c:v>1642.732</c:v>
                </c:pt>
                <c:pt idx="2949">
                  <c:v>1642.1559999999999</c:v>
                </c:pt>
                <c:pt idx="2950">
                  <c:v>1642.9929999999999</c:v>
                </c:pt>
                <c:pt idx="2951">
                  <c:v>1642.798</c:v>
                </c:pt>
                <c:pt idx="2952">
                  <c:v>1643.893</c:v>
                </c:pt>
                <c:pt idx="2953">
                  <c:v>1643.8219999999999</c:v>
                </c:pt>
                <c:pt idx="2954">
                  <c:v>1644.616</c:v>
                </c:pt>
                <c:pt idx="2955">
                  <c:v>1644.136</c:v>
                </c:pt>
                <c:pt idx="2956">
                  <c:v>1645.18</c:v>
                </c:pt>
                <c:pt idx="2957">
                  <c:v>1646.213</c:v>
                </c:pt>
                <c:pt idx="2958">
                  <c:v>1646.6110000000001</c:v>
                </c:pt>
                <c:pt idx="2959">
                  <c:v>1646.335</c:v>
                </c:pt>
                <c:pt idx="2960">
                  <c:v>1647.846</c:v>
                </c:pt>
                <c:pt idx="2961">
                  <c:v>1648.1089999999999</c:v>
                </c:pt>
                <c:pt idx="2962">
                  <c:v>1647.548</c:v>
                </c:pt>
                <c:pt idx="2963">
                  <c:v>1648.8150000000001</c:v>
                </c:pt>
                <c:pt idx="2964">
                  <c:v>1649.7670000000001</c:v>
                </c:pt>
                <c:pt idx="2965">
                  <c:v>1649.7370000000001</c:v>
                </c:pt>
                <c:pt idx="2966">
                  <c:v>1650.2439999999999</c:v>
                </c:pt>
                <c:pt idx="2967">
                  <c:v>1650.671</c:v>
                </c:pt>
                <c:pt idx="2968">
                  <c:v>1650.229</c:v>
                </c:pt>
                <c:pt idx="2969">
                  <c:v>1651.654</c:v>
                </c:pt>
                <c:pt idx="2970">
                  <c:v>1651.9110000000001</c:v>
                </c:pt>
                <c:pt idx="2971">
                  <c:v>1652.788</c:v>
                </c:pt>
                <c:pt idx="2972">
                  <c:v>1652.82</c:v>
                </c:pt>
                <c:pt idx="2973">
                  <c:v>1652.71</c:v>
                </c:pt>
                <c:pt idx="2974">
                  <c:v>1654.3810000000001</c:v>
                </c:pt>
                <c:pt idx="2975">
                  <c:v>1654.0170000000001</c:v>
                </c:pt>
                <c:pt idx="2976">
                  <c:v>1654.498</c:v>
                </c:pt>
                <c:pt idx="2977">
                  <c:v>1654.9780000000001</c:v>
                </c:pt>
                <c:pt idx="2978">
                  <c:v>1655.367</c:v>
                </c:pt>
                <c:pt idx="2979">
                  <c:v>1656.067</c:v>
                </c:pt>
                <c:pt idx="2980">
                  <c:v>1656.9490000000001</c:v>
                </c:pt>
                <c:pt idx="2981">
                  <c:v>1657.5219999999999</c:v>
                </c:pt>
                <c:pt idx="2982">
                  <c:v>1657.566</c:v>
                </c:pt>
                <c:pt idx="2983">
                  <c:v>1658.067</c:v>
                </c:pt>
                <c:pt idx="2984">
                  <c:v>1658.462</c:v>
                </c:pt>
                <c:pt idx="2985">
                  <c:v>1658.0409999999999</c:v>
                </c:pt>
                <c:pt idx="2986">
                  <c:v>1659.508</c:v>
                </c:pt>
                <c:pt idx="2987">
                  <c:v>1659.172</c:v>
                </c:pt>
                <c:pt idx="2988">
                  <c:v>1660.547</c:v>
                </c:pt>
                <c:pt idx="2989">
                  <c:v>1660.11</c:v>
                </c:pt>
                <c:pt idx="2990">
                  <c:v>1661.069</c:v>
                </c:pt>
                <c:pt idx="2991">
                  <c:v>1661.2049999999999</c:v>
                </c:pt>
                <c:pt idx="2992">
                  <c:v>1661.2449999999999</c:v>
                </c:pt>
                <c:pt idx="2993">
                  <c:v>1661.174</c:v>
                </c:pt>
                <c:pt idx="2994">
                  <c:v>1662.26</c:v>
                </c:pt>
                <c:pt idx="2995">
                  <c:v>1661.835</c:v>
                </c:pt>
                <c:pt idx="2996">
                  <c:v>1662.414</c:v>
                </c:pt>
                <c:pt idx="2997">
                  <c:v>1663.31</c:v>
                </c:pt>
                <c:pt idx="2998">
                  <c:v>1663.4079999999999</c:v>
                </c:pt>
                <c:pt idx="2999">
                  <c:v>1662.722</c:v>
                </c:pt>
                <c:pt idx="3000">
                  <c:v>1663.1659999999999</c:v>
                </c:pt>
                <c:pt idx="3001">
                  <c:v>1663.8219999999999</c:v>
                </c:pt>
                <c:pt idx="3002">
                  <c:v>1664.8589999999999</c:v>
                </c:pt>
                <c:pt idx="3003">
                  <c:v>1665.306</c:v>
                </c:pt>
                <c:pt idx="3004">
                  <c:v>1664.672</c:v>
                </c:pt>
                <c:pt idx="3005">
                  <c:v>1665.5419999999999</c:v>
                </c:pt>
                <c:pt idx="3006">
                  <c:v>1665.2739999999999</c:v>
                </c:pt>
                <c:pt idx="3007">
                  <c:v>1666.671</c:v>
                </c:pt>
                <c:pt idx="3008">
                  <c:v>1666.114</c:v>
                </c:pt>
                <c:pt idx="3009">
                  <c:v>1666.039</c:v>
                </c:pt>
                <c:pt idx="3010">
                  <c:v>1666.42</c:v>
                </c:pt>
                <c:pt idx="3011">
                  <c:v>1667.248</c:v>
                </c:pt>
                <c:pt idx="3012">
                  <c:v>1667.0250000000001</c:v>
                </c:pt>
                <c:pt idx="3013">
                  <c:v>1667.8430000000001</c:v>
                </c:pt>
                <c:pt idx="3014">
                  <c:v>1668.288</c:v>
                </c:pt>
                <c:pt idx="3015">
                  <c:v>1668.6279999999999</c:v>
                </c:pt>
                <c:pt idx="3016">
                  <c:v>1670.17</c:v>
                </c:pt>
                <c:pt idx="3017">
                  <c:v>1670.0609999999999</c:v>
                </c:pt>
                <c:pt idx="3018">
                  <c:v>1670.7860000000001</c:v>
                </c:pt>
                <c:pt idx="3019">
                  <c:v>1670.635</c:v>
                </c:pt>
                <c:pt idx="3020">
                  <c:v>1670.527</c:v>
                </c:pt>
                <c:pt idx="3021">
                  <c:v>1672.08</c:v>
                </c:pt>
                <c:pt idx="3022">
                  <c:v>1671.99</c:v>
                </c:pt>
                <c:pt idx="3023">
                  <c:v>1671.788</c:v>
                </c:pt>
                <c:pt idx="3024">
                  <c:v>1672.078</c:v>
                </c:pt>
                <c:pt idx="3025">
                  <c:v>1672.7449999999999</c:v>
                </c:pt>
                <c:pt idx="3026">
                  <c:v>1673.405</c:v>
                </c:pt>
                <c:pt idx="3027">
                  <c:v>1673.9090000000001</c:v>
                </c:pt>
                <c:pt idx="3028">
                  <c:v>1673.675</c:v>
                </c:pt>
                <c:pt idx="3029">
                  <c:v>1673.462</c:v>
                </c:pt>
                <c:pt idx="3030">
                  <c:v>1674.5419999999999</c:v>
                </c:pt>
                <c:pt idx="3031">
                  <c:v>1674.2729999999999</c:v>
                </c:pt>
                <c:pt idx="3032">
                  <c:v>1674.8019999999999</c:v>
                </c:pt>
                <c:pt idx="3033">
                  <c:v>1675.6179999999999</c:v>
                </c:pt>
                <c:pt idx="3034">
                  <c:v>1675.23</c:v>
                </c:pt>
                <c:pt idx="3035">
                  <c:v>1675.106</c:v>
                </c:pt>
                <c:pt idx="3036">
                  <c:v>1675.55</c:v>
                </c:pt>
                <c:pt idx="3037">
                  <c:v>1676.779</c:v>
                </c:pt>
                <c:pt idx="3038">
                  <c:v>1676.175</c:v>
                </c:pt>
                <c:pt idx="3039">
                  <c:v>1676.3579999999999</c:v>
                </c:pt>
                <c:pt idx="3040">
                  <c:v>1676.9480000000001</c:v>
                </c:pt>
                <c:pt idx="3041">
                  <c:v>1677.934</c:v>
                </c:pt>
                <c:pt idx="3042">
                  <c:v>1678.153</c:v>
                </c:pt>
                <c:pt idx="3043">
                  <c:v>1677.7280000000001</c:v>
                </c:pt>
                <c:pt idx="3044">
                  <c:v>1679.5409999999999</c:v>
                </c:pt>
                <c:pt idx="3045">
                  <c:v>1678.8620000000001</c:v>
                </c:pt>
                <c:pt idx="3046">
                  <c:v>1678.9839999999999</c:v>
                </c:pt>
                <c:pt idx="3047">
                  <c:v>1680.02</c:v>
                </c:pt>
                <c:pt idx="3048">
                  <c:v>1679.87</c:v>
                </c:pt>
                <c:pt idx="3049">
                  <c:v>1680.491</c:v>
                </c:pt>
                <c:pt idx="3050">
                  <c:v>1682.079</c:v>
                </c:pt>
                <c:pt idx="3051">
                  <c:v>1680.6849999999999</c:v>
                </c:pt>
                <c:pt idx="3052">
                  <c:v>1681.893</c:v>
                </c:pt>
                <c:pt idx="3053">
                  <c:v>1681.076</c:v>
                </c:pt>
                <c:pt idx="3054">
                  <c:v>1681.808</c:v>
                </c:pt>
                <c:pt idx="3055">
                  <c:v>1682.5509999999999</c:v>
                </c:pt>
                <c:pt idx="3056">
                  <c:v>1683.066</c:v>
                </c:pt>
                <c:pt idx="3057">
                  <c:v>1682.7739999999999</c:v>
                </c:pt>
                <c:pt idx="3058">
                  <c:v>1683.375</c:v>
                </c:pt>
                <c:pt idx="3059">
                  <c:v>1683.883</c:v>
                </c:pt>
                <c:pt idx="3060">
                  <c:v>1682.9590000000001</c:v>
                </c:pt>
                <c:pt idx="3061">
                  <c:v>1684.277</c:v>
                </c:pt>
                <c:pt idx="3062">
                  <c:v>1684.7080000000001</c:v>
                </c:pt>
                <c:pt idx="3063">
                  <c:v>1685.7270000000001</c:v>
                </c:pt>
                <c:pt idx="3064">
                  <c:v>1684.8119999999999</c:v>
                </c:pt>
                <c:pt idx="3065">
                  <c:v>1686.595</c:v>
                </c:pt>
                <c:pt idx="3066">
                  <c:v>1685.829</c:v>
                </c:pt>
                <c:pt idx="3067">
                  <c:v>1686.8019999999999</c:v>
                </c:pt>
                <c:pt idx="3068">
                  <c:v>1686.7719999999999</c:v>
                </c:pt>
                <c:pt idx="3069">
                  <c:v>1687.962</c:v>
                </c:pt>
                <c:pt idx="3070">
                  <c:v>1686.874</c:v>
                </c:pt>
                <c:pt idx="3071">
                  <c:v>1687.748</c:v>
                </c:pt>
                <c:pt idx="3072">
                  <c:v>1687.8050000000001</c:v>
                </c:pt>
                <c:pt idx="3073">
                  <c:v>1688.596</c:v>
                </c:pt>
                <c:pt idx="3074">
                  <c:v>1689.079</c:v>
                </c:pt>
                <c:pt idx="3075">
                  <c:v>1689.7070000000001</c:v>
                </c:pt>
                <c:pt idx="3076">
                  <c:v>1689.982</c:v>
                </c:pt>
                <c:pt idx="3077">
                  <c:v>1689.8119999999999</c:v>
                </c:pt>
                <c:pt idx="3078">
                  <c:v>1690.4090000000001</c:v>
                </c:pt>
                <c:pt idx="3079">
                  <c:v>1690.3209999999999</c:v>
                </c:pt>
                <c:pt idx="3080">
                  <c:v>1691.21</c:v>
                </c:pt>
                <c:pt idx="3081">
                  <c:v>1691.54</c:v>
                </c:pt>
                <c:pt idx="3082">
                  <c:v>1691.325</c:v>
                </c:pt>
                <c:pt idx="3083">
                  <c:v>1691.672</c:v>
                </c:pt>
                <c:pt idx="3084">
                  <c:v>1692.01</c:v>
                </c:pt>
                <c:pt idx="3085">
                  <c:v>1693.239</c:v>
                </c:pt>
                <c:pt idx="3086">
                  <c:v>1692.414</c:v>
                </c:pt>
                <c:pt idx="3087">
                  <c:v>1693.0740000000001</c:v>
                </c:pt>
                <c:pt idx="3088">
                  <c:v>1694.393</c:v>
                </c:pt>
                <c:pt idx="3089">
                  <c:v>1693.913</c:v>
                </c:pt>
                <c:pt idx="3090">
                  <c:v>1694.3979999999999</c:v>
                </c:pt>
                <c:pt idx="3091">
                  <c:v>1694.7950000000001</c:v>
                </c:pt>
                <c:pt idx="3092">
                  <c:v>1695.482</c:v>
                </c:pt>
                <c:pt idx="3093">
                  <c:v>1695.7470000000001</c:v>
                </c:pt>
                <c:pt idx="3094">
                  <c:v>1696.3869999999999</c:v>
                </c:pt>
                <c:pt idx="3095">
                  <c:v>1696.154</c:v>
                </c:pt>
                <c:pt idx="3096">
                  <c:v>1697.2360000000001</c:v>
                </c:pt>
                <c:pt idx="3097">
                  <c:v>1697.298</c:v>
                </c:pt>
                <c:pt idx="3098">
                  <c:v>1697.789</c:v>
                </c:pt>
                <c:pt idx="3099">
                  <c:v>1697.6769999999999</c:v>
                </c:pt>
                <c:pt idx="3100">
                  <c:v>1697.2850000000001</c:v>
                </c:pt>
                <c:pt idx="3101">
                  <c:v>1698.4949999999999</c:v>
                </c:pt>
                <c:pt idx="3102">
                  <c:v>1699.2919999999999</c:v>
                </c:pt>
                <c:pt idx="3103">
                  <c:v>1699.3389999999999</c:v>
                </c:pt>
                <c:pt idx="3104">
                  <c:v>1699.547</c:v>
                </c:pt>
                <c:pt idx="3105">
                  <c:v>1698.606</c:v>
                </c:pt>
                <c:pt idx="3106">
                  <c:v>1698.9570000000001</c:v>
                </c:pt>
                <c:pt idx="3107">
                  <c:v>1700.5809999999999</c:v>
                </c:pt>
                <c:pt idx="3108">
                  <c:v>1700.6949999999999</c:v>
                </c:pt>
                <c:pt idx="3109">
                  <c:v>1701.2670000000001</c:v>
                </c:pt>
                <c:pt idx="3110">
                  <c:v>1700.585</c:v>
                </c:pt>
                <c:pt idx="3111">
                  <c:v>1701.6869999999999</c:v>
                </c:pt>
                <c:pt idx="3112">
                  <c:v>1700.751</c:v>
                </c:pt>
                <c:pt idx="3113">
                  <c:v>1701.6610000000001</c:v>
                </c:pt>
                <c:pt idx="3114">
                  <c:v>1702.915</c:v>
                </c:pt>
                <c:pt idx="3115">
                  <c:v>1703.2729999999999</c:v>
                </c:pt>
                <c:pt idx="3116">
                  <c:v>1703.67</c:v>
                </c:pt>
                <c:pt idx="3117">
                  <c:v>1703.9649999999999</c:v>
                </c:pt>
                <c:pt idx="3118">
                  <c:v>1703.6369999999999</c:v>
                </c:pt>
                <c:pt idx="3119">
                  <c:v>1704.1310000000001</c:v>
                </c:pt>
                <c:pt idx="3120">
                  <c:v>1705.1659999999999</c:v>
                </c:pt>
                <c:pt idx="3121">
                  <c:v>1705.134</c:v>
                </c:pt>
                <c:pt idx="3122">
                  <c:v>1705.01</c:v>
                </c:pt>
                <c:pt idx="3123">
                  <c:v>1706.0329999999999</c:v>
                </c:pt>
                <c:pt idx="3124">
                  <c:v>1706.6510000000001</c:v>
                </c:pt>
                <c:pt idx="3125">
                  <c:v>1706.931</c:v>
                </c:pt>
                <c:pt idx="3126">
                  <c:v>1707.105</c:v>
                </c:pt>
                <c:pt idx="3127">
                  <c:v>1706.5719999999999</c:v>
                </c:pt>
                <c:pt idx="3128">
                  <c:v>1708.143</c:v>
                </c:pt>
                <c:pt idx="3129">
                  <c:v>1708.4690000000001</c:v>
                </c:pt>
                <c:pt idx="3130">
                  <c:v>1708.4380000000001</c:v>
                </c:pt>
                <c:pt idx="3131">
                  <c:v>1709.306</c:v>
                </c:pt>
                <c:pt idx="3132">
                  <c:v>1708.9179999999999</c:v>
                </c:pt>
                <c:pt idx="3133">
                  <c:v>1708.9939999999999</c:v>
                </c:pt>
                <c:pt idx="3134">
                  <c:v>1708.299</c:v>
                </c:pt>
                <c:pt idx="3135">
                  <c:v>1708.58</c:v>
                </c:pt>
                <c:pt idx="3136">
                  <c:v>1709.8889999999999</c:v>
                </c:pt>
                <c:pt idx="3137">
                  <c:v>1709.5429999999999</c:v>
                </c:pt>
                <c:pt idx="3138">
                  <c:v>1709.377</c:v>
                </c:pt>
                <c:pt idx="3139">
                  <c:v>1709.3240000000001</c:v>
                </c:pt>
                <c:pt idx="3140">
                  <c:v>1710.09</c:v>
                </c:pt>
                <c:pt idx="3141">
                  <c:v>1711.1890000000001</c:v>
                </c:pt>
                <c:pt idx="3142">
                  <c:v>1710.74</c:v>
                </c:pt>
                <c:pt idx="3143">
                  <c:v>1711.0419999999999</c:v>
                </c:pt>
                <c:pt idx="3144">
                  <c:v>1710.9359999999999</c:v>
                </c:pt>
                <c:pt idx="3145">
                  <c:v>1712.4380000000001</c:v>
                </c:pt>
                <c:pt idx="3146">
                  <c:v>1712.7539999999999</c:v>
                </c:pt>
                <c:pt idx="3147">
                  <c:v>1712.2149999999999</c:v>
                </c:pt>
                <c:pt idx="3148">
                  <c:v>1712.7329999999999</c:v>
                </c:pt>
                <c:pt idx="3149">
                  <c:v>1713.029</c:v>
                </c:pt>
                <c:pt idx="3150">
                  <c:v>1713.402</c:v>
                </c:pt>
                <c:pt idx="3151">
                  <c:v>1713.691</c:v>
                </c:pt>
                <c:pt idx="3152">
                  <c:v>1713.701</c:v>
                </c:pt>
                <c:pt idx="3153">
                  <c:v>1713.5260000000001</c:v>
                </c:pt>
                <c:pt idx="3154">
                  <c:v>1714.58</c:v>
                </c:pt>
                <c:pt idx="3155">
                  <c:v>1714.0350000000001</c:v>
                </c:pt>
                <c:pt idx="3156">
                  <c:v>1714.7270000000001</c:v>
                </c:pt>
                <c:pt idx="3157">
                  <c:v>1715.1089999999999</c:v>
                </c:pt>
                <c:pt idx="3158">
                  <c:v>1716.59</c:v>
                </c:pt>
                <c:pt idx="3159">
                  <c:v>1715.835</c:v>
                </c:pt>
                <c:pt idx="3160">
                  <c:v>1716.5350000000001</c:v>
                </c:pt>
                <c:pt idx="3161">
                  <c:v>1716.893</c:v>
                </c:pt>
                <c:pt idx="3162">
                  <c:v>1716.355</c:v>
                </c:pt>
                <c:pt idx="3163">
                  <c:v>1717.2370000000001</c:v>
                </c:pt>
                <c:pt idx="3164">
                  <c:v>1717.55</c:v>
                </c:pt>
                <c:pt idx="3165">
                  <c:v>1718.65</c:v>
                </c:pt>
                <c:pt idx="3166">
                  <c:v>1718.952</c:v>
                </c:pt>
                <c:pt idx="3167">
                  <c:v>1718.319</c:v>
                </c:pt>
                <c:pt idx="3168">
                  <c:v>1719.373</c:v>
                </c:pt>
                <c:pt idx="3169">
                  <c:v>1718.38</c:v>
                </c:pt>
                <c:pt idx="3170">
                  <c:v>1718.925</c:v>
                </c:pt>
                <c:pt idx="3171">
                  <c:v>1719.6310000000001</c:v>
                </c:pt>
                <c:pt idx="3172">
                  <c:v>1719.5150000000001</c:v>
                </c:pt>
                <c:pt idx="3173">
                  <c:v>1720.19</c:v>
                </c:pt>
                <c:pt idx="3174">
                  <c:v>1720.1849999999999</c:v>
                </c:pt>
                <c:pt idx="3175">
                  <c:v>1719.577</c:v>
                </c:pt>
                <c:pt idx="3176">
                  <c:v>1722.1579999999999</c:v>
                </c:pt>
                <c:pt idx="3177">
                  <c:v>1720.96</c:v>
                </c:pt>
                <c:pt idx="3178">
                  <c:v>1722.6110000000001</c:v>
                </c:pt>
                <c:pt idx="3179">
                  <c:v>1721.982</c:v>
                </c:pt>
                <c:pt idx="3180">
                  <c:v>1721.4580000000001</c:v>
                </c:pt>
                <c:pt idx="3181">
                  <c:v>1722.992</c:v>
                </c:pt>
                <c:pt idx="3182">
                  <c:v>1722.7059999999999</c:v>
                </c:pt>
                <c:pt idx="3183">
                  <c:v>1723.6420000000001</c:v>
                </c:pt>
                <c:pt idx="3184">
                  <c:v>1723.597</c:v>
                </c:pt>
                <c:pt idx="3185">
                  <c:v>1724.182</c:v>
                </c:pt>
                <c:pt idx="3186">
                  <c:v>1723.818</c:v>
                </c:pt>
                <c:pt idx="3187">
                  <c:v>1724.3040000000001</c:v>
                </c:pt>
                <c:pt idx="3188">
                  <c:v>1724.864</c:v>
                </c:pt>
                <c:pt idx="3189">
                  <c:v>1726.173</c:v>
                </c:pt>
                <c:pt idx="3190">
                  <c:v>1726.7829999999999</c:v>
                </c:pt>
                <c:pt idx="3191">
                  <c:v>1726.798</c:v>
                </c:pt>
                <c:pt idx="3192">
                  <c:v>1727.309</c:v>
                </c:pt>
                <c:pt idx="3193">
                  <c:v>1726.9570000000001</c:v>
                </c:pt>
                <c:pt idx="3194">
                  <c:v>1726.67</c:v>
                </c:pt>
                <c:pt idx="3195">
                  <c:v>1727.518</c:v>
                </c:pt>
                <c:pt idx="3196">
                  <c:v>1727.9580000000001</c:v>
                </c:pt>
                <c:pt idx="3197">
                  <c:v>1727.7929999999999</c:v>
                </c:pt>
                <c:pt idx="3198">
                  <c:v>1729.027</c:v>
                </c:pt>
                <c:pt idx="3199">
                  <c:v>1729.0039999999999</c:v>
                </c:pt>
                <c:pt idx="3200">
                  <c:v>1728.9929999999999</c:v>
                </c:pt>
                <c:pt idx="3201">
                  <c:v>1729.655</c:v>
                </c:pt>
                <c:pt idx="3202">
                  <c:v>1731.0319999999999</c:v>
                </c:pt>
                <c:pt idx="3203">
                  <c:v>1731.328</c:v>
                </c:pt>
                <c:pt idx="3204">
                  <c:v>1730.193</c:v>
                </c:pt>
                <c:pt idx="3205">
                  <c:v>1731.672</c:v>
                </c:pt>
                <c:pt idx="3206">
                  <c:v>1731.5519999999999</c:v>
                </c:pt>
                <c:pt idx="3207">
                  <c:v>1731.9159999999999</c:v>
                </c:pt>
                <c:pt idx="3208">
                  <c:v>1731.4570000000001</c:v>
                </c:pt>
                <c:pt idx="3209">
                  <c:v>1732.423</c:v>
                </c:pt>
                <c:pt idx="3210">
                  <c:v>1731.4680000000001</c:v>
                </c:pt>
                <c:pt idx="3211">
                  <c:v>1733.797</c:v>
                </c:pt>
                <c:pt idx="3212">
                  <c:v>1734.23</c:v>
                </c:pt>
                <c:pt idx="3213">
                  <c:v>1734.1</c:v>
                </c:pt>
                <c:pt idx="3214">
                  <c:v>1734.66</c:v>
                </c:pt>
                <c:pt idx="3215">
                  <c:v>1735.6990000000001</c:v>
                </c:pt>
                <c:pt idx="3216">
                  <c:v>1735.6469999999999</c:v>
                </c:pt>
                <c:pt idx="3217">
                  <c:v>1735.789</c:v>
                </c:pt>
                <c:pt idx="3218">
                  <c:v>1734.9179999999999</c:v>
                </c:pt>
                <c:pt idx="3219">
                  <c:v>1735.818</c:v>
                </c:pt>
                <c:pt idx="3220">
                  <c:v>1735.8720000000001</c:v>
                </c:pt>
                <c:pt idx="3221">
                  <c:v>1735.6310000000001</c:v>
                </c:pt>
                <c:pt idx="3222">
                  <c:v>1735.075</c:v>
                </c:pt>
                <c:pt idx="3223">
                  <c:v>1735.019</c:v>
                </c:pt>
                <c:pt idx="3224">
                  <c:v>1735.73</c:v>
                </c:pt>
                <c:pt idx="3225">
                  <c:v>1736.396</c:v>
                </c:pt>
                <c:pt idx="3226">
                  <c:v>1737.057</c:v>
                </c:pt>
                <c:pt idx="3227">
                  <c:v>1737.1880000000001</c:v>
                </c:pt>
                <c:pt idx="3228">
                  <c:v>1737.1179999999999</c:v>
                </c:pt>
                <c:pt idx="3229">
                  <c:v>1736.518</c:v>
                </c:pt>
                <c:pt idx="3230">
                  <c:v>1737.5309999999999</c:v>
                </c:pt>
                <c:pt idx="3231">
                  <c:v>1738.375</c:v>
                </c:pt>
                <c:pt idx="3232">
                  <c:v>1738.067</c:v>
                </c:pt>
                <c:pt idx="3233">
                  <c:v>1738.9079999999999</c:v>
                </c:pt>
                <c:pt idx="3234">
                  <c:v>1738.8420000000001</c:v>
                </c:pt>
                <c:pt idx="3235">
                  <c:v>1740.075</c:v>
                </c:pt>
                <c:pt idx="3236">
                  <c:v>1739.682</c:v>
                </c:pt>
                <c:pt idx="3237">
                  <c:v>1740.03</c:v>
                </c:pt>
                <c:pt idx="3238">
                  <c:v>1739.934</c:v>
                </c:pt>
                <c:pt idx="3239">
                  <c:v>1741.164</c:v>
                </c:pt>
                <c:pt idx="3240">
                  <c:v>1740.1369999999999</c:v>
                </c:pt>
                <c:pt idx="3241">
                  <c:v>1740.741</c:v>
                </c:pt>
                <c:pt idx="3242">
                  <c:v>1741.3510000000001</c:v>
                </c:pt>
                <c:pt idx="3243">
                  <c:v>1741.107</c:v>
                </c:pt>
                <c:pt idx="3244">
                  <c:v>1741.6959999999999</c:v>
                </c:pt>
                <c:pt idx="3245">
                  <c:v>1741.3</c:v>
                </c:pt>
                <c:pt idx="3246">
                  <c:v>1741.5429999999999</c:v>
                </c:pt>
                <c:pt idx="3247">
                  <c:v>1741.7819999999999</c:v>
                </c:pt>
                <c:pt idx="3248">
                  <c:v>1743.125</c:v>
                </c:pt>
                <c:pt idx="3249">
                  <c:v>1742.855</c:v>
                </c:pt>
                <c:pt idx="3250">
                  <c:v>1743.125</c:v>
                </c:pt>
                <c:pt idx="3251">
                  <c:v>1743.5530000000001</c:v>
                </c:pt>
                <c:pt idx="3252">
                  <c:v>1744.2539999999999</c:v>
                </c:pt>
                <c:pt idx="3253">
                  <c:v>1744.155</c:v>
                </c:pt>
                <c:pt idx="3254">
                  <c:v>1744.13</c:v>
                </c:pt>
                <c:pt idx="3255">
                  <c:v>1745.3630000000001</c:v>
                </c:pt>
                <c:pt idx="3256">
                  <c:v>1745.876</c:v>
                </c:pt>
                <c:pt idx="3257">
                  <c:v>1746.703</c:v>
                </c:pt>
                <c:pt idx="3258">
                  <c:v>1747.2629999999999</c:v>
                </c:pt>
                <c:pt idx="3259">
                  <c:v>1747.646</c:v>
                </c:pt>
                <c:pt idx="3260">
                  <c:v>1747.502</c:v>
                </c:pt>
                <c:pt idx="3261">
                  <c:v>1747.08</c:v>
                </c:pt>
                <c:pt idx="3262">
                  <c:v>1747.4580000000001</c:v>
                </c:pt>
                <c:pt idx="3263">
                  <c:v>1749.2380000000001</c:v>
                </c:pt>
                <c:pt idx="3264">
                  <c:v>1749.4159999999999</c:v>
                </c:pt>
                <c:pt idx="3265">
                  <c:v>1749.3979999999999</c:v>
                </c:pt>
                <c:pt idx="3266">
                  <c:v>1750.009</c:v>
                </c:pt>
                <c:pt idx="3267">
                  <c:v>1750.884</c:v>
                </c:pt>
                <c:pt idx="3268">
                  <c:v>1750.867</c:v>
                </c:pt>
                <c:pt idx="3269">
                  <c:v>1751.1279999999999</c:v>
                </c:pt>
                <c:pt idx="3270">
                  <c:v>1751.0730000000001</c:v>
                </c:pt>
                <c:pt idx="3271">
                  <c:v>1750.694</c:v>
                </c:pt>
                <c:pt idx="3272">
                  <c:v>1750.9949999999999</c:v>
                </c:pt>
                <c:pt idx="3273">
                  <c:v>1752.3230000000001</c:v>
                </c:pt>
                <c:pt idx="3274">
                  <c:v>1752.298</c:v>
                </c:pt>
                <c:pt idx="3275">
                  <c:v>1752.663</c:v>
                </c:pt>
                <c:pt idx="3276">
                  <c:v>1753.2159999999999</c:v>
                </c:pt>
                <c:pt idx="3277">
                  <c:v>1754.9970000000001</c:v>
                </c:pt>
                <c:pt idx="3278">
                  <c:v>1754.2619999999999</c:v>
                </c:pt>
                <c:pt idx="3279">
                  <c:v>1755.1690000000001</c:v>
                </c:pt>
                <c:pt idx="3280">
                  <c:v>1756.21</c:v>
                </c:pt>
                <c:pt idx="3281">
                  <c:v>1755.327</c:v>
                </c:pt>
                <c:pt idx="3282">
                  <c:v>1756.018</c:v>
                </c:pt>
                <c:pt idx="3283">
                  <c:v>1755.354</c:v>
                </c:pt>
                <c:pt idx="3284">
                  <c:v>1756.912</c:v>
                </c:pt>
                <c:pt idx="3285">
                  <c:v>1755.9670000000001</c:v>
                </c:pt>
                <c:pt idx="3286">
                  <c:v>1756.5989999999999</c:v>
                </c:pt>
                <c:pt idx="3287">
                  <c:v>1757.6010000000001</c:v>
                </c:pt>
                <c:pt idx="3288">
                  <c:v>1758.7190000000001</c:v>
                </c:pt>
                <c:pt idx="3289">
                  <c:v>1758.951</c:v>
                </c:pt>
                <c:pt idx="3290">
                  <c:v>1759.3140000000001</c:v>
                </c:pt>
                <c:pt idx="3291">
                  <c:v>1758.9059999999999</c:v>
                </c:pt>
                <c:pt idx="3292">
                  <c:v>1758.6220000000001</c:v>
                </c:pt>
                <c:pt idx="3293">
                  <c:v>1760.63</c:v>
                </c:pt>
                <c:pt idx="3294">
                  <c:v>1760.92</c:v>
                </c:pt>
                <c:pt idx="3295">
                  <c:v>1759.002</c:v>
                </c:pt>
                <c:pt idx="3296">
                  <c:v>1760.5619999999999</c:v>
                </c:pt>
                <c:pt idx="3297">
                  <c:v>1760.454</c:v>
                </c:pt>
                <c:pt idx="3298">
                  <c:v>1761.318</c:v>
                </c:pt>
                <c:pt idx="3299">
                  <c:v>1761.1020000000001</c:v>
                </c:pt>
                <c:pt idx="3300">
                  <c:v>1761.37</c:v>
                </c:pt>
                <c:pt idx="3301">
                  <c:v>1761.5050000000001</c:v>
                </c:pt>
                <c:pt idx="3302">
                  <c:v>1762.164</c:v>
                </c:pt>
                <c:pt idx="3303">
                  <c:v>1761.771</c:v>
                </c:pt>
                <c:pt idx="3304">
                  <c:v>1762.575</c:v>
                </c:pt>
                <c:pt idx="3305">
                  <c:v>1761.8440000000001</c:v>
                </c:pt>
                <c:pt idx="3306">
                  <c:v>1762.5360000000001</c:v>
                </c:pt>
                <c:pt idx="3307">
                  <c:v>1763.2370000000001</c:v>
                </c:pt>
                <c:pt idx="3308">
                  <c:v>1763.0050000000001</c:v>
                </c:pt>
                <c:pt idx="3309">
                  <c:v>1762.9259999999999</c:v>
                </c:pt>
                <c:pt idx="3310">
                  <c:v>1763.8420000000001</c:v>
                </c:pt>
                <c:pt idx="3311">
                  <c:v>1764.663</c:v>
                </c:pt>
                <c:pt idx="3312">
                  <c:v>1763.64</c:v>
                </c:pt>
                <c:pt idx="3313">
                  <c:v>1764.171</c:v>
                </c:pt>
                <c:pt idx="3314">
                  <c:v>1764.357</c:v>
                </c:pt>
                <c:pt idx="3315">
                  <c:v>1764.489</c:v>
                </c:pt>
                <c:pt idx="3316">
                  <c:v>1765.1320000000001</c:v>
                </c:pt>
                <c:pt idx="3317">
                  <c:v>1766.106</c:v>
                </c:pt>
                <c:pt idx="3318">
                  <c:v>1765.163</c:v>
                </c:pt>
                <c:pt idx="3319">
                  <c:v>1766.723</c:v>
                </c:pt>
                <c:pt idx="3320">
                  <c:v>1766.9690000000001</c:v>
                </c:pt>
                <c:pt idx="3321">
                  <c:v>1767.3219999999999</c:v>
                </c:pt>
                <c:pt idx="3322">
                  <c:v>1767.615</c:v>
                </c:pt>
                <c:pt idx="3323">
                  <c:v>1768.25</c:v>
                </c:pt>
                <c:pt idx="3324">
                  <c:v>1769.0640000000001</c:v>
                </c:pt>
                <c:pt idx="3325">
                  <c:v>1768.749</c:v>
                </c:pt>
                <c:pt idx="3326">
                  <c:v>1769.2329999999999</c:v>
                </c:pt>
                <c:pt idx="3327">
                  <c:v>1769.0719999999999</c:v>
                </c:pt>
                <c:pt idx="3328">
                  <c:v>1769.951</c:v>
                </c:pt>
                <c:pt idx="3329">
                  <c:v>1771.008</c:v>
                </c:pt>
                <c:pt idx="3330">
                  <c:v>1770.4929999999999</c:v>
                </c:pt>
                <c:pt idx="3331">
                  <c:v>1772.2650000000001</c:v>
                </c:pt>
                <c:pt idx="3332">
                  <c:v>1771.739</c:v>
                </c:pt>
                <c:pt idx="3333">
                  <c:v>1771.954</c:v>
                </c:pt>
                <c:pt idx="3334">
                  <c:v>1771.471</c:v>
                </c:pt>
                <c:pt idx="3335">
                  <c:v>1773.309</c:v>
                </c:pt>
                <c:pt idx="3336">
                  <c:v>1772.3489999999999</c:v>
                </c:pt>
                <c:pt idx="3337">
                  <c:v>1774.211</c:v>
                </c:pt>
                <c:pt idx="3338">
                  <c:v>1773.615</c:v>
                </c:pt>
                <c:pt idx="3339">
                  <c:v>1774.942</c:v>
                </c:pt>
                <c:pt idx="3340">
                  <c:v>1774.5909999999999</c:v>
                </c:pt>
                <c:pt idx="3341">
                  <c:v>1774.9659999999999</c:v>
                </c:pt>
                <c:pt idx="3342">
                  <c:v>1775.655</c:v>
                </c:pt>
                <c:pt idx="3343">
                  <c:v>1775.2080000000001</c:v>
                </c:pt>
                <c:pt idx="3344">
                  <c:v>1775.385</c:v>
                </c:pt>
                <c:pt idx="3345">
                  <c:v>1775.9090000000001</c:v>
                </c:pt>
                <c:pt idx="3346">
                  <c:v>1775.8510000000001</c:v>
                </c:pt>
                <c:pt idx="3347">
                  <c:v>1775.6179999999999</c:v>
                </c:pt>
                <c:pt idx="3348">
                  <c:v>1775.9</c:v>
                </c:pt>
                <c:pt idx="3349">
                  <c:v>1775.451</c:v>
                </c:pt>
                <c:pt idx="3350">
                  <c:v>1775.873</c:v>
                </c:pt>
                <c:pt idx="3351">
                  <c:v>1776.0920000000001</c:v>
                </c:pt>
                <c:pt idx="3352">
                  <c:v>1777.136</c:v>
                </c:pt>
                <c:pt idx="3353">
                  <c:v>1775.7449999999999</c:v>
                </c:pt>
                <c:pt idx="3354">
                  <c:v>1776.462</c:v>
                </c:pt>
                <c:pt idx="3355">
                  <c:v>1776.6479999999999</c:v>
                </c:pt>
                <c:pt idx="3356">
                  <c:v>1776.2339999999999</c:v>
                </c:pt>
                <c:pt idx="3357">
                  <c:v>1777.0840000000001</c:v>
                </c:pt>
                <c:pt idx="3358">
                  <c:v>1776.489</c:v>
                </c:pt>
                <c:pt idx="3359">
                  <c:v>1777.124</c:v>
                </c:pt>
                <c:pt idx="3360">
                  <c:v>1777.0419999999999</c:v>
                </c:pt>
                <c:pt idx="3361">
                  <c:v>1777.05</c:v>
                </c:pt>
                <c:pt idx="3362">
                  <c:v>1776.9490000000001</c:v>
                </c:pt>
                <c:pt idx="3363">
                  <c:v>1777.0989999999999</c:v>
                </c:pt>
                <c:pt idx="3364">
                  <c:v>1778.481</c:v>
                </c:pt>
                <c:pt idx="3365">
                  <c:v>1777.7180000000001</c:v>
                </c:pt>
                <c:pt idx="3366">
                  <c:v>1778.7739999999999</c:v>
                </c:pt>
                <c:pt idx="3367">
                  <c:v>1778.163</c:v>
                </c:pt>
                <c:pt idx="3368">
                  <c:v>1778.8230000000001</c:v>
                </c:pt>
                <c:pt idx="3369">
                  <c:v>1779.097</c:v>
                </c:pt>
                <c:pt idx="3370">
                  <c:v>1778.1030000000001</c:v>
                </c:pt>
                <c:pt idx="3371">
                  <c:v>1780.1969999999999</c:v>
                </c:pt>
                <c:pt idx="3372">
                  <c:v>1780.66</c:v>
                </c:pt>
                <c:pt idx="3373">
                  <c:v>1781.798</c:v>
                </c:pt>
                <c:pt idx="3374">
                  <c:v>1781.383</c:v>
                </c:pt>
                <c:pt idx="3375">
                  <c:v>1781.569</c:v>
                </c:pt>
                <c:pt idx="3376">
                  <c:v>1782.93</c:v>
                </c:pt>
                <c:pt idx="3377">
                  <c:v>1783.0350000000001</c:v>
                </c:pt>
                <c:pt idx="3378">
                  <c:v>1782.8030000000001</c:v>
                </c:pt>
                <c:pt idx="3379">
                  <c:v>1783.43</c:v>
                </c:pt>
                <c:pt idx="3380">
                  <c:v>1784.8679999999999</c:v>
                </c:pt>
                <c:pt idx="3381">
                  <c:v>1783.645</c:v>
                </c:pt>
                <c:pt idx="3382">
                  <c:v>1785.3019999999999</c:v>
                </c:pt>
                <c:pt idx="3383">
                  <c:v>1784.4280000000001</c:v>
                </c:pt>
                <c:pt idx="3384">
                  <c:v>1784.4770000000001</c:v>
                </c:pt>
                <c:pt idx="3385">
                  <c:v>1785.597</c:v>
                </c:pt>
                <c:pt idx="3386">
                  <c:v>1786.39</c:v>
                </c:pt>
                <c:pt idx="3387">
                  <c:v>1785.6859999999999</c:v>
                </c:pt>
                <c:pt idx="3388">
                  <c:v>1786.077</c:v>
                </c:pt>
                <c:pt idx="3389">
                  <c:v>1786.354</c:v>
                </c:pt>
                <c:pt idx="3390">
                  <c:v>1785.921</c:v>
                </c:pt>
                <c:pt idx="3391">
                  <c:v>1786.39</c:v>
                </c:pt>
                <c:pt idx="3392">
                  <c:v>1785.5029999999999</c:v>
                </c:pt>
                <c:pt idx="3393">
                  <c:v>1785.742</c:v>
                </c:pt>
                <c:pt idx="3394">
                  <c:v>1786.623</c:v>
                </c:pt>
                <c:pt idx="3395">
                  <c:v>1787.193</c:v>
                </c:pt>
                <c:pt idx="3396">
                  <c:v>1787.0409999999999</c:v>
                </c:pt>
                <c:pt idx="3397">
                  <c:v>1786.6210000000001</c:v>
                </c:pt>
                <c:pt idx="3398">
                  <c:v>1786.567</c:v>
                </c:pt>
                <c:pt idx="3399">
                  <c:v>1786.5350000000001</c:v>
                </c:pt>
                <c:pt idx="3400">
                  <c:v>1787.807</c:v>
                </c:pt>
                <c:pt idx="3401">
                  <c:v>1788.7539999999999</c:v>
                </c:pt>
                <c:pt idx="3402">
                  <c:v>1789.3720000000001</c:v>
                </c:pt>
                <c:pt idx="3403">
                  <c:v>1788.633</c:v>
                </c:pt>
                <c:pt idx="3404">
                  <c:v>1788.4780000000001</c:v>
                </c:pt>
                <c:pt idx="3405">
                  <c:v>1789.096</c:v>
                </c:pt>
                <c:pt idx="3406">
                  <c:v>1789.8389999999999</c:v>
                </c:pt>
                <c:pt idx="3407">
                  <c:v>1789.1120000000001</c:v>
                </c:pt>
                <c:pt idx="3408">
                  <c:v>1789.4280000000001</c:v>
                </c:pt>
                <c:pt idx="3409">
                  <c:v>1790.2560000000001</c:v>
                </c:pt>
                <c:pt idx="3410">
                  <c:v>1790.1859999999999</c:v>
                </c:pt>
                <c:pt idx="3411">
                  <c:v>1790.2260000000001</c:v>
                </c:pt>
                <c:pt idx="3412">
                  <c:v>1790.1489999999999</c:v>
                </c:pt>
                <c:pt idx="3413">
                  <c:v>1790.53</c:v>
                </c:pt>
                <c:pt idx="3414">
                  <c:v>1790.6510000000001</c:v>
                </c:pt>
                <c:pt idx="3415">
                  <c:v>1789.915</c:v>
                </c:pt>
                <c:pt idx="3416">
                  <c:v>1791.6089999999999</c:v>
                </c:pt>
                <c:pt idx="3417">
                  <c:v>1790.9680000000001</c:v>
                </c:pt>
                <c:pt idx="3418">
                  <c:v>1791.5719999999999</c:v>
                </c:pt>
                <c:pt idx="3419">
                  <c:v>1791.509</c:v>
                </c:pt>
                <c:pt idx="3420">
                  <c:v>1791.232</c:v>
                </c:pt>
                <c:pt idx="3421">
                  <c:v>1792.7139999999999</c:v>
                </c:pt>
                <c:pt idx="3422">
                  <c:v>1793.2260000000001</c:v>
                </c:pt>
                <c:pt idx="3423">
                  <c:v>1793.47</c:v>
                </c:pt>
                <c:pt idx="3424">
                  <c:v>1793.7629999999999</c:v>
                </c:pt>
                <c:pt idx="3425">
                  <c:v>1794.5609999999999</c:v>
                </c:pt>
                <c:pt idx="3426">
                  <c:v>1793.56</c:v>
                </c:pt>
                <c:pt idx="3427">
                  <c:v>1794.64</c:v>
                </c:pt>
                <c:pt idx="3428">
                  <c:v>1795.1510000000001</c:v>
                </c:pt>
                <c:pt idx="3429">
                  <c:v>1795.672</c:v>
                </c:pt>
                <c:pt idx="3430">
                  <c:v>1796.3420000000001</c:v>
                </c:pt>
                <c:pt idx="3431">
                  <c:v>1796.1310000000001</c:v>
                </c:pt>
                <c:pt idx="3432">
                  <c:v>1797.3009999999999</c:v>
                </c:pt>
                <c:pt idx="3433">
                  <c:v>1797.3209999999999</c:v>
                </c:pt>
                <c:pt idx="3434">
                  <c:v>1797.096</c:v>
                </c:pt>
                <c:pt idx="3435">
                  <c:v>1798.0139999999999</c:v>
                </c:pt>
                <c:pt idx="3436">
                  <c:v>1797.5429999999999</c:v>
                </c:pt>
                <c:pt idx="3437">
                  <c:v>1798.3240000000001</c:v>
                </c:pt>
                <c:pt idx="3438">
                  <c:v>1798.287</c:v>
                </c:pt>
                <c:pt idx="3439">
                  <c:v>1798.991</c:v>
                </c:pt>
                <c:pt idx="3440">
                  <c:v>1798.847</c:v>
                </c:pt>
                <c:pt idx="3441">
                  <c:v>1799.701</c:v>
                </c:pt>
                <c:pt idx="3442">
                  <c:v>1800.3430000000001</c:v>
                </c:pt>
                <c:pt idx="3443">
                  <c:v>1799.942</c:v>
                </c:pt>
                <c:pt idx="3444">
                  <c:v>1801.443</c:v>
                </c:pt>
                <c:pt idx="3445">
                  <c:v>1802.029</c:v>
                </c:pt>
                <c:pt idx="3446">
                  <c:v>1801.086</c:v>
                </c:pt>
                <c:pt idx="3447">
                  <c:v>1802.9079999999999</c:v>
                </c:pt>
                <c:pt idx="3448">
                  <c:v>1802.55</c:v>
                </c:pt>
                <c:pt idx="3449">
                  <c:v>1803.001</c:v>
                </c:pt>
                <c:pt idx="3450">
                  <c:v>1803.09</c:v>
                </c:pt>
                <c:pt idx="3451">
                  <c:v>1803.1769999999999</c:v>
                </c:pt>
                <c:pt idx="3452">
                  <c:v>1804.213</c:v>
                </c:pt>
                <c:pt idx="3453">
                  <c:v>1804.116</c:v>
                </c:pt>
                <c:pt idx="3454">
                  <c:v>1804.1010000000001</c:v>
                </c:pt>
                <c:pt idx="3455">
                  <c:v>1804.6510000000001</c:v>
                </c:pt>
                <c:pt idx="3456">
                  <c:v>1805.117</c:v>
                </c:pt>
                <c:pt idx="3457">
                  <c:v>1805.249</c:v>
                </c:pt>
                <c:pt idx="3458">
                  <c:v>1806.9680000000001</c:v>
                </c:pt>
                <c:pt idx="3459">
                  <c:v>1806.8440000000001</c:v>
                </c:pt>
                <c:pt idx="3460">
                  <c:v>1806.9369999999999</c:v>
                </c:pt>
                <c:pt idx="3461">
                  <c:v>1808.6189999999999</c:v>
                </c:pt>
                <c:pt idx="3462">
                  <c:v>1807.1110000000001</c:v>
                </c:pt>
                <c:pt idx="3463">
                  <c:v>1807.66</c:v>
                </c:pt>
                <c:pt idx="3464">
                  <c:v>1808.3720000000001</c:v>
                </c:pt>
                <c:pt idx="3465">
                  <c:v>1808.3689999999999</c:v>
                </c:pt>
                <c:pt idx="3466">
                  <c:v>1809.021</c:v>
                </c:pt>
                <c:pt idx="3467">
                  <c:v>1809.057</c:v>
                </c:pt>
                <c:pt idx="3468">
                  <c:v>1808.87</c:v>
                </c:pt>
                <c:pt idx="3469">
                  <c:v>1810.086</c:v>
                </c:pt>
                <c:pt idx="3470">
                  <c:v>1810.691</c:v>
                </c:pt>
                <c:pt idx="3471">
                  <c:v>1811.0920000000001</c:v>
                </c:pt>
                <c:pt idx="3472">
                  <c:v>1811.075</c:v>
                </c:pt>
                <c:pt idx="3473">
                  <c:v>1810.6759999999999</c:v>
                </c:pt>
                <c:pt idx="3474">
                  <c:v>1811.355</c:v>
                </c:pt>
                <c:pt idx="3475">
                  <c:v>1811.636</c:v>
                </c:pt>
                <c:pt idx="3476">
                  <c:v>1811.242</c:v>
                </c:pt>
                <c:pt idx="3477">
                  <c:v>1811.492</c:v>
                </c:pt>
                <c:pt idx="3478">
                  <c:v>1812.653</c:v>
                </c:pt>
                <c:pt idx="3479">
                  <c:v>1813.183</c:v>
                </c:pt>
                <c:pt idx="3480">
                  <c:v>1813.453</c:v>
                </c:pt>
                <c:pt idx="3481">
                  <c:v>1812.9390000000001</c:v>
                </c:pt>
                <c:pt idx="3482">
                  <c:v>1813.2570000000001</c:v>
                </c:pt>
                <c:pt idx="3483">
                  <c:v>1813.8589999999999</c:v>
                </c:pt>
                <c:pt idx="3484">
                  <c:v>1813.818</c:v>
                </c:pt>
                <c:pt idx="3485">
                  <c:v>1814.8409999999999</c:v>
                </c:pt>
                <c:pt idx="3486">
                  <c:v>1814.5070000000001</c:v>
                </c:pt>
                <c:pt idx="3487">
                  <c:v>1814.5260000000001</c:v>
                </c:pt>
                <c:pt idx="3488">
                  <c:v>1815.0619999999999</c:v>
                </c:pt>
                <c:pt idx="3489">
                  <c:v>1816.0440000000001</c:v>
                </c:pt>
                <c:pt idx="3490">
                  <c:v>1816.134</c:v>
                </c:pt>
                <c:pt idx="3491">
                  <c:v>1815.26</c:v>
                </c:pt>
                <c:pt idx="3492">
                  <c:v>1815.587</c:v>
                </c:pt>
                <c:pt idx="3493">
                  <c:v>1816.711</c:v>
                </c:pt>
                <c:pt idx="3494">
                  <c:v>1817.749</c:v>
                </c:pt>
                <c:pt idx="3495">
                  <c:v>1816.9190000000001</c:v>
                </c:pt>
                <c:pt idx="3496">
                  <c:v>1818.884</c:v>
                </c:pt>
                <c:pt idx="3497">
                  <c:v>1817.722</c:v>
                </c:pt>
                <c:pt idx="3498">
                  <c:v>1818.22</c:v>
                </c:pt>
                <c:pt idx="3499">
                  <c:v>1818.8789999999999</c:v>
                </c:pt>
                <c:pt idx="3500">
                  <c:v>1819.5250000000001</c:v>
                </c:pt>
                <c:pt idx="3501">
                  <c:v>1819.04</c:v>
                </c:pt>
                <c:pt idx="3502">
                  <c:v>1820.1859999999999</c:v>
                </c:pt>
                <c:pt idx="3503">
                  <c:v>1819.883</c:v>
                </c:pt>
                <c:pt idx="3504">
                  <c:v>1821.1279999999999</c:v>
                </c:pt>
                <c:pt idx="3505">
                  <c:v>1820.5050000000001</c:v>
                </c:pt>
                <c:pt idx="3506">
                  <c:v>1821.5550000000001</c:v>
                </c:pt>
                <c:pt idx="3507">
                  <c:v>1822.279</c:v>
                </c:pt>
                <c:pt idx="3508">
                  <c:v>1822.5170000000001</c:v>
                </c:pt>
                <c:pt idx="3509">
                  <c:v>1822.306</c:v>
                </c:pt>
                <c:pt idx="3510">
                  <c:v>1822.6669999999999</c:v>
                </c:pt>
                <c:pt idx="3511">
                  <c:v>1822.83</c:v>
                </c:pt>
                <c:pt idx="3512">
                  <c:v>1823.67</c:v>
                </c:pt>
                <c:pt idx="3513">
                  <c:v>1823.5650000000001</c:v>
                </c:pt>
                <c:pt idx="3514">
                  <c:v>1824.511</c:v>
                </c:pt>
                <c:pt idx="3515">
                  <c:v>1824.9829999999999</c:v>
                </c:pt>
                <c:pt idx="3516">
                  <c:v>1825.4349999999999</c:v>
                </c:pt>
                <c:pt idx="3517">
                  <c:v>1825.86</c:v>
                </c:pt>
                <c:pt idx="3518">
                  <c:v>1825.653</c:v>
                </c:pt>
                <c:pt idx="3519">
                  <c:v>1826.741</c:v>
                </c:pt>
                <c:pt idx="3520">
                  <c:v>1826.991</c:v>
                </c:pt>
                <c:pt idx="3521">
                  <c:v>1826.9079999999999</c:v>
                </c:pt>
                <c:pt idx="3522">
                  <c:v>1827.89</c:v>
                </c:pt>
                <c:pt idx="3523">
                  <c:v>1827.049</c:v>
                </c:pt>
                <c:pt idx="3524">
                  <c:v>1827.7940000000001</c:v>
                </c:pt>
                <c:pt idx="3525">
                  <c:v>1827.2729999999999</c:v>
                </c:pt>
                <c:pt idx="3526">
                  <c:v>1828.3309999999999</c:v>
                </c:pt>
                <c:pt idx="3527">
                  <c:v>1828.0160000000001</c:v>
                </c:pt>
                <c:pt idx="3528">
                  <c:v>1828.067</c:v>
                </c:pt>
                <c:pt idx="3529">
                  <c:v>1828.021</c:v>
                </c:pt>
                <c:pt idx="3530">
                  <c:v>1828.175</c:v>
                </c:pt>
                <c:pt idx="3531">
                  <c:v>1829.231</c:v>
                </c:pt>
                <c:pt idx="3532">
                  <c:v>1829.769</c:v>
                </c:pt>
                <c:pt idx="3533">
                  <c:v>1829.249</c:v>
                </c:pt>
                <c:pt idx="3534">
                  <c:v>1830.4639999999999</c:v>
                </c:pt>
                <c:pt idx="3535">
                  <c:v>1830.5309999999999</c:v>
                </c:pt>
                <c:pt idx="3536">
                  <c:v>1829.6410000000001</c:v>
                </c:pt>
                <c:pt idx="3537">
                  <c:v>1830.864</c:v>
                </c:pt>
                <c:pt idx="3538">
                  <c:v>1831.18</c:v>
                </c:pt>
                <c:pt idx="3539">
                  <c:v>1831.713</c:v>
                </c:pt>
                <c:pt idx="3540">
                  <c:v>1830.951</c:v>
                </c:pt>
                <c:pt idx="3541">
                  <c:v>1831.21</c:v>
                </c:pt>
                <c:pt idx="3542">
                  <c:v>1830.9179999999999</c:v>
                </c:pt>
                <c:pt idx="3543">
                  <c:v>1831.867</c:v>
                </c:pt>
                <c:pt idx="3544">
                  <c:v>1832.375</c:v>
                </c:pt>
                <c:pt idx="3545">
                  <c:v>1832.5129999999999</c:v>
                </c:pt>
                <c:pt idx="3546">
                  <c:v>1832.3779999999999</c:v>
                </c:pt>
                <c:pt idx="3547">
                  <c:v>1832.835</c:v>
                </c:pt>
                <c:pt idx="3548">
                  <c:v>1833.1189999999999</c:v>
                </c:pt>
                <c:pt idx="3549">
                  <c:v>1833.923</c:v>
                </c:pt>
                <c:pt idx="3550">
                  <c:v>1833.31</c:v>
                </c:pt>
                <c:pt idx="3551">
                  <c:v>1833.4860000000001</c:v>
                </c:pt>
                <c:pt idx="3552">
                  <c:v>1834.3630000000001</c:v>
                </c:pt>
                <c:pt idx="3553">
                  <c:v>1834.259</c:v>
                </c:pt>
                <c:pt idx="3554">
                  <c:v>1834.5360000000001</c:v>
                </c:pt>
                <c:pt idx="3555">
                  <c:v>1834.596</c:v>
                </c:pt>
                <c:pt idx="3556">
                  <c:v>1835.5129999999999</c:v>
                </c:pt>
                <c:pt idx="3557">
                  <c:v>1835.306</c:v>
                </c:pt>
                <c:pt idx="3558">
                  <c:v>1836.0429999999999</c:v>
                </c:pt>
                <c:pt idx="3559">
                  <c:v>1836.396</c:v>
                </c:pt>
                <c:pt idx="3560">
                  <c:v>1836.498</c:v>
                </c:pt>
                <c:pt idx="3561">
                  <c:v>1837.133</c:v>
                </c:pt>
                <c:pt idx="3562">
                  <c:v>1837.3130000000001</c:v>
                </c:pt>
                <c:pt idx="3563">
                  <c:v>1837.2429999999999</c:v>
                </c:pt>
                <c:pt idx="3564">
                  <c:v>1837.2139999999999</c:v>
                </c:pt>
                <c:pt idx="3565">
                  <c:v>1837.8489999999999</c:v>
                </c:pt>
                <c:pt idx="3566">
                  <c:v>1838.2360000000001</c:v>
                </c:pt>
                <c:pt idx="3567">
                  <c:v>1838.633</c:v>
                </c:pt>
                <c:pt idx="3568">
                  <c:v>1838.126</c:v>
                </c:pt>
                <c:pt idx="3569">
                  <c:v>1839</c:v>
                </c:pt>
                <c:pt idx="3570">
                  <c:v>1839.192</c:v>
                </c:pt>
                <c:pt idx="3571">
                  <c:v>1840.3420000000001</c:v>
                </c:pt>
                <c:pt idx="3572">
                  <c:v>1840.35</c:v>
                </c:pt>
                <c:pt idx="3573">
                  <c:v>1840.559</c:v>
                </c:pt>
                <c:pt idx="3574">
                  <c:v>1841.6279999999999</c:v>
                </c:pt>
                <c:pt idx="3575">
                  <c:v>1841.4</c:v>
                </c:pt>
                <c:pt idx="3576">
                  <c:v>1841.5509999999999</c:v>
                </c:pt>
                <c:pt idx="3577">
                  <c:v>1842.9970000000001</c:v>
                </c:pt>
                <c:pt idx="3578">
                  <c:v>1842.952</c:v>
                </c:pt>
                <c:pt idx="3579">
                  <c:v>1842.268</c:v>
                </c:pt>
                <c:pt idx="3580">
                  <c:v>1842.57</c:v>
                </c:pt>
                <c:pt idx="3581">
                  <c:v>1844.367</c:v>
                </c:pt>
                <c:pt idx="3582">
                  <c:v>1842.79</c:v>
                </c:pt>
                <c:pt idx="3583">
                  <c:v>1844.1790000000001</c:v>
                </c:pt>
                <c:pt idx="3584">
                  <c:v>1844.5119999999999</c:v>
                </c:pt>
                <c:pt idx="3585">
                  <c:v>1844.9680000000001</c:v>
                </c:pt>
                <c:pt idx="3586">
                  <c:v>1844.6780000000001</c:v>
                </c:pt>
                <c:pt idx="3587">
                  <c:v>1844.8679999999999</c:v>
                </c:pt>
                <c:pt idx="3588">
                  <c:v>1844.8620000000001</c:v>
                </c:pt>
                <c:pt idx="3589">
                  <c:v>1845.3969999999999</c:v>
                </c:pt>
                <c:pt idx="3590">
                  <c:v>1846.367</c:v>
                </c:pt>
                <c:pt idx="3591">
                  <c:v>1847.0409999999999</c:v>
                </c:pt>
                <c:pt idx="3592">
                  <c:v>1846.7940000000001</c:v>
                </c:pt>
                <c:pt idx="3593">
                  <c:v>1846.6959999999999</c:v>
                </c:pt>
                <c:pt idx="3594">
                  <c:v>1847.171</c:v>
                </c:pt>
                <c:pt idx="3595">
                  <c:v>1848.5070000000001</c:v>
                </c:pt>
                <c:pt idx="3596">
                  <c:v>1848.0139999999999</c:v>
                </c:pt>
                <c:pt idx="3597">
                  <c:v>1848.5319999999999</c:v>
                </c:pt>
                <c:pt idx="3598">
                  <c:v>1849.11</c:v>
                </c:pt>
                <c:pt idx="3599">
                  <c:v>1848.3579999999999</c:v>
                </c:pt>
                <c:pt idx="3600">
                  <c:v>1848.5029999999999</c:v>
                </c:pt>
                <c:pt idx="3601">
                  <c:v>1848.5889999999999</c:v>
                </c:pt>
                <c:pt idx="3602">
                  <c:v>1849.395</c:v>
                </c:pt>
                <c:pt idx="3603">
                  <c:v>1849.867</c:v>
                </c:pt>
                <c:pt idx="3604">
                  <c:v>1850.4649999999999</c:v>
                </c:pt>
                <c:pt idx="3605">
                  <c:v>1850.16</c:v>
                </c:pt>
                <c:pt idx="3606">
                  <c:v>1850.44</c:v>
                </c:pt>
                <c:pt idx="3607">
                  <c:v>1850.567</c:v>
                </c:pt>
                <c:pt idx="3608">
                  <c:v>1851.3050000000001</c:v>
                </c:pt>
                <c:pt idx="3609">
                  <c:v>1852.14</c:v>
                </c:pt>
                <c:pt idx="3610">
                  <c:v>1851.6279999999999</c:v>
                </c:pt>
                <c:pt idx="3611">
                  <c:v>1852.6759999999999</c:v>
                </c:pt>
                <c:pt idx="3612">
                  <c:v>1852.489</c:v>
                </c:pt>
                <c:pt idx="3613">
                  <c:v>1852.2850000000001</c:v>
                </c:pt>
                <c:pt idx="3614">
                  <c:v>1851.953</c:v>
                </c:pt>
                <c:pt idx="3615">
                  <c:v>1852.248</c:v>
                </c:pt>
                <c:pt idx="3616">
                  <c:v>1853.365</c:v>
                </c:pt>
                <c:pt idx="3617">
                  <c:v>1853.7929999999999</c:v>
                </c:pt>
                <c:pt idx="3618">
                  <c:v>1853.5450000000001</c:v>
                </c:pt>
                <c:pt idx="3619">
                  <c:v>1854.07</c:v>
                </c:pt>
                <c:pt idx="3620">
                  <c:v>1854.318</c:v>
                </c:pt>
                <c:pt idx="3621">
                  <c:v>1854.2629999999999</c:v>
                </c:pt>
                <c:pt idx="3622">
                  <c:v>1854.83</c:v>
                </c:pt>
                <c:pt idx="3623">
                  <c:v>1855.325</c:v>
                </c:pt>
                <c:pt idx="3624">
                  <c:v>1854.9870000000001</c:v>
                </c:pt>
                <c:pt idx="3625">
                  <c:v>1855.682</c:v>
                </c:pt>
                <c:pt idx="3626">
                  <c:v>1854.903</c:v>
                </c:pt>
                <c:pt idx="3627">
                  <c:v>1855.665</c:v>
                </c:pt>
                <c:pt idx="3628">
                  <c:v>1856.7349999999999</c:v>
                </c:pt>
                <c:pt idx="3629">
                  <c:v>1857.069</c:v>
                </c:pt>
                <c:pt idx="3630">
                  <c:v>1857.942</c:v>
                </c:pt>
                <c:pt idx="3631">
                  <c:v>1857.9739999999999</c:v>
                </c:pt>
                <c:pt idx="3632">
                  <c:v>1858.2919999999999</c:v>
                </c:pt>
                <c:pt idx="3633">
                  <c:v>1858.885</c:v>
                </c:pt>
                <c:pt idx="3634">
                  <c:v>1858.71</c:v>
                </c:pt>
                <c:pt idx="3635">
                  <c:v>1858.5540000000001</c:v>
                </c:pt>
                <c:pt idx="3636">
                  <c:v>1859.15</c:v>
                </c:pt>
                <c:pt idx="3637">
                  <c:v>1859.7329999999999</c:v>
                </c:pt>
                <c:pt idx="3638">
                  <c:v>1860.058</c:v>
                </c:pt>
                <c:pt idx="3639">
                  <c:v>1860.8050000000001</c:v>
                </c:pt>
                <c:pt idx="3640">
                  <c:v>1859.2429999999999</c:v>
                </c:pt>
                <c:pt idx="3641">
                  <c:v>1860.24</c:v>
                </c:pt>
                <c:pt idx="3642">
                  <c:v>1860.367</c:v>
                </c:pt>
                <c:pt idx="3643">
                  <c:v>1861.5060000000001</c:v>
                </c:pt>
                <c:pt idx="3644">
                  <c:v>1862.4159999999999</c:v>
                </c:pt>
                <c:pt idx="3645">
                  <c:v>1861.732</c:v>
                </c:pt>
                <c:pt idx="3646">
                  <c:v>1862.325</c:v>
                </c:pt>
                <c:pt idx="3647">
                  <c:v>1863.49</c:v>
                </c:pt>
                <c:pt idx="3648">
                  <c:v>1862.9880000000001</c:v>
                </c:pt>
                <c:pt idx="3649">
                  <c:v>1863.056</c:v>
                </c:pt>
                <c:pt idx="3650">
                  <c:v>1864.009</c:v>
                </c:pt>
                <c:pt idx="3651">
                  <c:v>1864.421</c:v>
                </c:pt>
                <c:pt idx="3652">
                  <c:v>1864.318</c:v>
                </c:pt>
                <c:pt idx="3653">
                  <c:v>1864.74</c:v>
                </c:pt>
                <c:pt idx="3654">
                  <c:v>1865.4490000000001</c:v>
                </c:pt>
                <c:pt idx="3655">
                  <c:v>1863.5</c:v>
                </c:pt>
                <c:pt idx="3656">
                  <c:v>1865.252</c:v>
                </c:pt>
                <c:pt idx="3657">
                  <c:v>1865.6410000000001</c:v>
                </c:pt>
                <c:pt idx="3658">
                  <c:v>1864.8409999999999</c:v>
                </c:pt>
                <c:pt idx="3659">
                  <c:v>1866.278</c:v>
                </c:pt>
                <c:pt idx="3660">
                  <c:v>1865.982</c:v>
                </c:pt>
                <c:pt idx="3661">
                  <c:v>1866.329</c:v>
                </c:pt>
                <c:pt idx="3662">
                  <c:v>1867.2629999999999</c:v>
                </c:pt>
                <c:pt idx="3663">
                  <c:v>1866.5239999999999</c:v>
                </c:pt>
                <c:pt idx="3664">
                  <c:v>1866.854</c:v>
                </c:pt>
                <c:pt idx="3665">
                  <c:v>1867.4</c:v>
                </c:pt>
                <c:pt idx="3666">
                  <c:v>1868.1179999999999</c:v>
                </c:pt>
                <c:pt idx="3667">
                  <c:v>1867.6849999999999</c:v>
                </c:pt>
                <c:pt idx="3668">
                  <c:v>1867.338</c:v>
                </c:pt>
                <c:pt idx="3669">
                  <c:v>1868.0730000000001</c:v>
                </c:pt>
                <c:pt idx="3670">
                  <c:v>1868.231</c:v>
                </c:pt>
                <c:pt idx="3671">
                  <c:v>1868.269</c:v>
                </c:pt>
                <c:pt idx="3672">
                  <c:v>1868.6020000000001</c:v>
                </c:pt>
                <c:pt idx="3673">
                  <c:v>1868.79</c:v>
                </c:pt>
                <c:pt idx="3674">
                  <c:v>1869.076</c:v>
                </c:pt>
                <c:pt idx="3675">
                  <c:v>1868.7280000000001</c:v>
                </c:pt>
                <c:pt idx="3676">
                  <c:v>1869.682</c:v>
                </c:pt>
                <c:pt idx="3677">
                  <c:v>1869.8340000000001</c:v>
                </c:pt>
                <c:pt idx="3678">
                  <c:v>1869.6569999999999</c:v>
                </c:pt>
                <c:pt idx="3679">
                  <c:v>1869.818</c:v>
                </c:pt>
                <c:pt idx="3680">
                  <c:v>1870.1679999999999</c:v>
                </c:pt>
                <c:pt idx="3681">
                  <c:v>1870.421</c:v>
                </c:pt>
                <c:pt idx="3682">
                  <c:v>1871.635</c:v>
                </c:pt>
                <c:pt idx="3683">
                  <c:v>1870.712</c:v>
                </c:pt>
                <c:pt idx="3684">
                  <c:v>1871.087</c:v>
                </c:pt>
                <c:pt idx="3685">
                  <c:v>1870.4390000000001</c:v>
                </c:pt>
                <c:pt idx="3686">
                  <c:v>1871.8630000000001</c:v>
                </c:pt>
                <c:pt idx="3687">
                  <c:v>1870.693</c:v>
                </c:pt>
                <c:pt idx="3688">
                  <c:v>1871.0119999999999</c:v>
                </c:pt>
                <c:pt idx="3689">
                  <c:v>1872.652</c:v>
                </c:pt>
                <c:pt idx="3690">
                  <c:v>1873.2080000000001</c:v>
                </c:pt>
                <c:pt idx="3691">
                  <c:v>1873.127</c:v>
                </c:pt>
                <c:pt idx="3692">
                  <c:v>1873.414</c:v>
                </c:pt>
                <c:pt idx="3693">
                  <c:v>1873.335</c:v>
                </c:pt>
                <c:pt idx="3694">
                  <c:v>1873.0519999999999</c:v>
                </c:pt>
                <c:pt idx="3695">
                  <c:v>1874.4490000000001</c:v>
                </c:pt>
                <c:pt idx="3696">
                  <c:v>1873.7460000000001</c:v>
                </c:pt>
                <c:pt idx="3697">
                  <c:v>1875.1980000000001</c:v>
                </c:pt>
                <c:pt idx="3698">
                  <c:v>1874.229</c:v>
                </c:pt>
                <c:pt idx="3699">
                  <c:v>1874.779</c:v>
                </c:pt>
                <c:pt idx="3700">
                  <c:v>1875.7</c:v>
                </c:pt>
                <c:pt idx="3701">
                  <c:v>1875.039</c:v>
                </c:pt>
                <c:pt idx="3702">
                  <c:v>1875.9079999999999</c:v>
                </c:pt>
                <c:pt idx="3703">
                  <c:v>1875.73</c:v>
                </c:pt>
                <c:pt idx="3704">
                  <c:v>1876.1279999999999</c:v>
                </c:pt>
                <c:pt idx="3705">
                  <c:v>1877.0060000000001</c:v>
                </c:pt>
                <c:pt idx="3706">
                  <c:v>1876.54</c:v>
                </c:pt>
                <c:pt idx="3707">
                  <c:v>1877.5930000000001</c:v>
                </c:pt>
                <c:pt idx="3708">
                  <c:v>1876.979</c:v>
                </c:pt>
                <c:pt idx="3709">
                  <c:v>1877.7719999999999</c:v>
                </c:pt>
                <c:pt idx="3710">
                  <c:v>1878.2449999999999</c:v>
                </c:pt>
                <c:pt idx="3711">
                  <c:v>1878.2360000000001</c:v>
                </c:pt>
                <c:pt idx="3712">
                  <c:v>1878.558</c:v>
                </c:pt>
                <c:pt idx="3713">
                  <c:v>1879.4690000000001</c:v>
                </c:pt>
                <c:pt idx="3714">
                  <c:v>1880.605</c:v>
                </c:pt>
                <c:pt idx="3715">
                  <c:v>1879.539</c:v>
                </c:pt>
                <c:pt idx="3716">
                  <c:v>1879.52</c:v>
                </c:pt>
                <c:pt idx="3717">
                  <c:v>1880.136</c:v>
                </c:pt>
                <c:pt idx="3718">
                  <c:v>1880.5139999999999</c:v>
                </c:pt>
                <c:pt idx="3719">
                  <c:v>1880.35</c:v>
                </c:pt>
                <c:pt idx="3720">
                  <c:v>1880.7639999999999</c:v>
                </c:pt>
                <c:pt idx="3721">
                  <c:v>1881.212</c:v>
                </c:pt>
                <c:pt idx="3722">
                  <c:v>1881.0650000000001</c:v>
                </c:pt>
                <c:pt idx="3723">
                  <c:v>1880.865</c:v>
                </c:pt>
                <c:pt idx="3724">
                  <c:v>1880.9449999999999</c:v>
                </c:pt>
                <c:pt idx="3725">
                  <c:v>1882.373</c:v>
                </c:pt>
                <c:pt idx="3726">
                  <c:v>1882.3230000000001</c:v>
                </c:pt>
                <c:pt idx="3727">
                  <c:v>1882.7639999999999</c:v>
                </c:pt>
                <c:pt idx="3728">
                  <c:v>1883.4870000000001</c:v>
                </c:pt>
                <c:pt idx="3729">
                  <c:v>1883.106</c:v>
                </c:pt>
                <c:pt idx="3730">
                  <c:v>1884.1010000000001</c:v>
                </c:pt>
                <c:pt idx="3731">
                  <c:v>1883.327</c:v>
                </c:pt>
                <c:pt idx="3732">
                  <c:v>1884.8610000000001</c:v>
                </c:pt>
                <c:pt idx="3733">
                  <c:v>1884.0429999999999</c:v>
                </c:pt>
                <c:pt idx="3734">
                  <c:v>1884.7249999999999</c:v>
                </c:pt>
                <c:pt idx="3735">
                  <c:v>1885.184</c:v>
                </c:pt>
                <c:pt idx="3736">
                  <c:v>1885.221</c:v>
                </c:pt>
                <c:pt idx="3737">
                  <c:v>1885.539</c:v>
                </c:pt>
                <c:pt idx="3738">
                  <c:v>1886.5930000000001</c:v>
                </c:pt>
                <c:pt idx="3739">
                  <c:v>1886.597</c:v>
                </c:pt>
                <c:pt idx="3740">
                  <c:v>1887.3109999999999</c:v>
                </c:pt>
                <c:pt idx="3741">
                  <c:v>1886.192</c:v>
                </c:pt>
                <c:pt idx="3742">
                  <c:v>1887.4760000000001</c:v>
                </c:pt>
                <c:pt idx="3743">
                  <c:v>1887.0730000000001</c:v>
                </c:pt>
                <c:pt idx="3744">
                  <c:v>1887.4929999999999</c:v>
                </c:pt>
                <c:pt idx="3745">
                  <c:v>1886.9690000000001</c:v>
                </c:pt>
                <c:pt idx="3746">
                  <c:v>1887.6379999999999</c:v>
                </c:pt>
                <c:pt idx="3747">
                  <c:v>1887.5419999999999</c:v>
                </c:pt>
                <c:pt idx="3748">
                  <c:v>1888.6369999999999</c:v>
                </c:pt>
                <c:pt idx="3749">
                  <c:v>1888.038</c:v>
                </c:pt>
                <c:pt idx="3750">
                  <c:v>1887.962</c:v>
                </c:pt>
                <c:pt idx="3751">
                  <c:v>1888.153</c:v>
                </c:pt>
                <c:pt idx="3752">
                  <c:v>1888.2719999999999</c:v>
                </c:pt>
                <c:pt idx="3753">
                  <c:v>1889.2370000000001</c:v>
                </c:pt>
                <c:pt idx="3754">
                  <c:v>1889.2729999999999</c:v>
                </c:pt>
                <c:pt idx="3755">
                  <c:v>1888.8869999999999</c:v>
                </c:pt>
                <c:pt idx="3756">
                  <c:v>1889.394</c:v>
                </c:pt>
                <c:pt idx="3757">
                  <c:v>1889.606</c:v>
                </c:pt>
                <c:pt idx="3758">
                  <c:v>1889.683</c:v>
                </c:pt>
                <c:pt idx="3759">
                  <c:v>1890.789</c:v>
                </c:pt>
                <c:pt idx="3760">
                  <c:v>1889.4570000000001</c:v>
                </c:pt>
                <c:pt idx="3761">
                  <c:v>1890.2760000000001</c:v>
                </c:pt>
                <c:pt idx="3762">
                  <c:v>1889.8489999999999</c:v>
                </c:pt>
                <c:pt idx="3763">
                  <c:v>1890.4469999999999</c:v>
                </c:pt>
                <c:pt idx="3764">
                  <c:v>1890.3610000000001</c:v>
                </c:pt>
                <c:pt idx="3765">
                  <c:v>1891.15</c:v>
                </c:pt>
                <c:pt idx="3766">
                  <c:v>1891.7729999999999</c:v>
                </c:pt>
                <c:pt idx="3767">
                  <c:v>1891.875</c:v>
                </c:pt>
                <c:pt idx="3768">
                  <c:v>1893.1559999999999</c:v>
                </c:pt>
                <c:pt idx="3769">
                  <c:v>1892.9590000000001</c:v>
                </c:pt>
                <c:pt idx="3770">
                  <c:v>1893.213</c:v>
                </c:pt>
                <c:pt idx="3771">
                  <c:v>1893.566</c:v>
                </c:pt>
                <c:pt idx="3772">
                  <c:v>1893.2170000000001</c:v>
                </c:pt>
                <c:pt idx="3773">
                  <c:v>1892.7170000000001</c:v>
                </c:pt>
                <c:pt idx="3774">
                  <c:v>1893.7</c:v>
                </c:pt>
                <c:pt idx="3775">
                  <c:v>1894.164</c:v>
                </c:pt>
                <c:pt idx="3776">
                  <c:v>1895.078</c:v>
                </c:pt>
                <c:pt idx="3777">
                  <c:v>1894.6510000000001</c:v>
                </c:pt>
                <c:pt idx="3778">
                  <c:v>1896.874</c:v>
                </c:pt>
                <c:pt idx="3779">
                  <c:v>1896.4110000000001</c:v>
                </c:pt>
                <c:pt idx="3780">
                  <c:v>1895.5160000000001</c:v>
                </c:pt>
                <c:pt idx="3781">
                  <c:v>1896.277</c:v>
                </c:pt>
                <c:pt idx="3782">
                  <c:v>1897.011</c:v>
                </c:pt>
                <c:pt idx="3783">
                  <c:v>1896.5540000000001</c:v>
                </c:pt>
                <c:pt idx="3784">
                  <c:v>1897.981</c:v>
                </c:pt>
                <c:pt idx="3785">
                  <c:v>1899.0219999999999</c:v>
                </c:pt>
                <c:pt idx="3786">
                  <c:v>1898.421</c:v>
                </c:pt>
                <c:pt idx="3787">
                  <c:v>1897.8910000000001</c:v>
                </c:pt>
                <c:pt idx="3788">
                  <c:v>1898.4570000000001</c:v>
                </c:pt>
                <c:pt idx="3789">
                  <c:v>1899.01</c:v>
                </c:pt>
                <c:pt idx="3790">
                  <c:v>1899.28</c:v>
                </c:pt>
                <c:pt idx="3791">
                  <c:v>1899.921</c:v>
                </c:pt>
                <c:pt idx="3792">
                  <c:v>1899.6479999999999</c:v>
                </c:pt>
                <c:pt idx="3793">
                  <c:v>1899.8989999999999</c:v>
                </c:pt>
                <c:pt idx="3794">
                  <c:v>1900.7059999999999</c:v>
                </c:pt>
                <c:pt idx="3795">
                  <c:v>1900.1310000000001</c:v>
                </c:pt>
                <c:pt idx="3796">
                  <c:v>1899.75</c:v>
                </c:pt>
                <c:pt idx="3797">
                  <c:v>1901.442</c:v>
                </c:pt>
                <c:pt idx="3798">
                  <c:v>1901.434</c:v>
                </c:pt>
                <c:pt idx="3799">
                  <c:v>1901.239</c:v>
                </c:pt>
                <c:pt idx="3800">
                  <c:v>1900.8240000000001</c:v>
                </c:pt>
                <c:pt idx="3801">
                  <c:v>1901.191</c:v>
                </c:pt>
                <c:pt idx="3802">
                  <c:v>1901.5640000000001</c:v>
                </c:pt>
                <c:pt idx="3803">
                  <c:v>1901.66</c:v>
                </c:pt>
                <c:pt idx="3804">
                  <c:v>1902.3330000000001</c:v>
                </c:pt>
                <c:pt idx="3805">
                  <c:v>1901.3720000000001</c:v>
                </c:pt>
                <c:pt idx="3806">
                  <c:v>1902.691</c:v>
                </c:pt>
                <c:pt idx="3807">
                  <c:v>1901.624</c:v>
                </c:pt>
                <c:pt idx="3808">
                  <c:v>1902.5440000000001</c:v>
                </c:pt>
                <c:pt idx="3809">
                  <c:v>1903.296</c:v>
                </c:pt>
                <c:pt idx="3810">
                  <c:v>1902.848</c:v>
                </c:pt>
                <c:pt idx="3811">
                  <c:v>1903.3430000000001</c:v>
                </c:pt>
                <c:pt idx="3812">
                  <c:v>1903.3630000000001</c:v>
                </c:pt>
                <c:pt idx="3813">
                  <c:v>1903.8340000000001</c:v>
                </c:pt>
                <c:pt idx="3814">
                  <c:v>1903.8589999999999</c:v>
                </c:pt>
                <c:pt idx="3815">
                  <c:v>1903.67</c:v>
                </c:pt>
                <c:pt idx="3816">
                  <c:v>1903.2470000000001</c:v>
                </c:pt>
                <c:pt idx="3817">
                  <c:v>1903.204</c:v>
                </c:pt>
                <c:pt idx="3818">
                  <c:v>1904</c:v>
                </c:pt>
                <c:pt idx="3819">
                  <c:v>1903.82</c:v>
                </c:pt>
                <c:pt idx="3820">
                  <c:v>1904.1220000000001</c:v>
                </c:pt>
                <c:pt idx="3821">
                  <c:v>1904.742</c:v>
                </c:pt>
                <c:pt idx="3822">
                  <c:v>1905</c:v>
                </c:pt>
                <c:pt idx="3823">
                  <c:v>1904.9680000000001</c:v>
                </c:pt>
                <c:pt idx="3824">
                  <c:v>1905.537</c:v>
                </c:pt>
                <c:pt idx="3825">
                  <c:v>1906.327</c:v>
                </c:pt>
                <c:pt idx="3826">
                  <c:v>1905.6130000000001</c:v>
                </c:pt>
                <c:pt idx="3827">
                  <c:v>1907.894</c:v>
                </c:pt>
                <c:pt idx="3828">
                  <c:v>1907.8630000000001</c:v>
                </c:pt>
                <c:pt idx="3829">
                  <c:v>1907.8119999999999</c:v>
                </c:pt>
                <c:pt idx="3830">
                  <c:v>1906.855</c:v>
                </c:pt>
                <c:pt idx="3831">
                  <c:v>1909.2819999999999</c:v>
                </c:pt>
                <c:pt idx="3832">
                  <c:v>1908.5260000000001</c:v>
                </c:pt>
                <c:pt idx="3833">
                  <c:v>1908.4190000000001</c:v>
                </c:pt>
                <c:pt idx="3834">
                  <c:v>1910.154</c:v>
                </c:pt>
                <c:pt idx="3835">
                  <c:v>1910.7829999999999</c:v>
                </c:pt>
                <c:pt idx="3836">
                  <c:v>1910.921</c:v>
                </c:pt>
                <c:pt idx="3837">
                  <c:v>1911.569</c:v>
                </c:pt>
                <c:pt idx="3838">
                  <c:v>1912.2280000000001</c:v>
                </c:pt>
                <c:pt idx="3839">
                  <c:v>1912.1320000000001</c:v>
                </c:pt>
                <c:pt idx="3840">
                  <c:v>1911.527</c:v>
                </c:pt>
                <c:pt idx="3841">
                  <c:v>1912.8820000000001</c:v>
                </c:pt>
                <c:pt idx="3842">
                  <c:v>1913.1189999999999</c:v>
                </c:pt>
                <c:pt idx="3843">
                  <c:v>1912.912</c:v>
                </c:pt>
                <c:pt idx="3844">
                  <c:v>1913.9290000000001</c:v>
                </c:pt>
                <c:pt idx="3845">
                  <c:v>1914.3219999999999</c:v>
                </c:pt>
                <c:pt idx="3846">
                  <c:v>1913.6679999999999</c:v>
                </c:pt>
                <c:pt idx="3847">
                  <c:v>1914.1289999999999</c:v>
                </c:pt>
                <c:pt idx="3848">
                  <c:v>1914.029</c:v>
                </c:pt>
                <c:pt idx="3849">
                  <c:v>1915.248</c:v>
                </c:pt>
                <c:pt idx="3850">
                  <c:v>1915.77</c:v>
                </c:pt>
                <c:pt idx="3851">
                  <c:v>1913.7149999999999</c:v>
                </c:pt>
                <c:pt idx="3852">
                  <c:v>1914.8879999999999</c:v>
                </c:pt>
                <c:pt idx="3853">
                  <c:v>1916.165</c:v>
                </c:pt>
                <c:pt idx="3854">
                  <c:v>1915.34</c:v>
                </c:pt>
                <c:pt idx="3855">
                  <c:v>1916.164</c:v>
                </c:pt>
                <c:pt idx="3856">
                  <c:v>1916.2339999999999</c:v>
                </c:pt>
                <c:pt idx="3857">
                  <c:v>1916.8510000000001</c:v>
                </c:pt>
                <c:pt idx="3858">
                  <c:v>1917.431</c:v>
                </c:pt>
                <c:pt idx="3859">
                  <c:v>1915.79</c:v>
                </c:pt>
                <c:pt idx="3860">
                  <c:v>1915.47</c:v>
                </c:pt>
                <c:pt idx="3861">
                  <c:v>1916.684</c:v>
                </c:pt>
                <c:pt idx="3862">
                  <c:v>1916.2539999999999</c:v>
                </c:pt>
                <c:pt idx="3863">
                  <c:v>1916.35</c:v>
                </c:pt>
                <c:pt idx="3864">
                  <c:v>1917.076</c:v>
                </c:pt>
                <c:pt idx="3865">
                  <c:v>1916.567</c:v>
                </c:pt>
                <c:pt idx="3866">
                  <c:v>1918.165</c:v>
                </c:pt>
                <c:pt idx="3867">
                  <c:v>1918.0440000000001</c:v>
                </c:pt>
                <c:pt idx="3868">
                  <c:v>1918.5170000000001</c:v>
                </c:pt>
                <c:pt idx="3869">
                  <c:v>1918.953</c:v>
                </c:pt>
                <c:pt idx="3870">
                  <c:v>1919.126</c:v>
                </c:pt>
                <c:pt idx="3871">
                  <c:v>1919.68</c:v>
                </c:pt>
                <c:pt idx="3872">
                  <c:v>1918.8889999999999</c:v>
                </c:pt>
                <c:pt idx="3873">
                  <c:v>1919.7460000000001</c:v>
                </c:pt>
                <c:pt idx="3874">
                  <c:v>1919.9690000000001</c:v>
                </c:pt>
                <c:pt idx="3875">
                  <c:v>1920.4839999999999</c:v>
                </c:pt>
                <c:pt idx="3876">
                  <c:v>1920.9059999999999</c:v>
                </c:pt>
                <c:pt idx="3877">
                  <c:v>1920.961</c:v>
                </c:pt>
                <c:pt idx="3878">
                  <c:v>1920.7080000000001</c:v>
                </c:pt>
                <c:pt idx="3879">
                  <c:v>1920.78</c:v>
                </c:pt>
                <c:pt idx="3880">
                  <c:v>1921.771</c:v>
                </c:pt>
                <c:pt idx="3881">
                  <c:v>1921.4390000000001</c:v>
                </c:pt>
                <c:pt idx="3882">
                  <c:v>1921.7629999999999</c:v>
                </c:pt>
                <c:pt idx="3883">
                  <c:v>1922.559</c:v>
                </c:pt>
                <c:pt idx="3884">
                  <c:v>1922.7670000000001</c:v>
                </c:pt>
                <c:pt idx="3885">
                  <c:v>1922.944</c:v>
                </c:pt>
                <c:pt idx="3886">
                  <c:v>1923.885</c:v>
                </c:pt>
                <c:pt idx="3887">
                  <c:v>1924.2670000000001</c:v>
                </c:pt>
                <c:pt idx="3888">
                  <c:v>1924.008</c:v>
                </c:pt>
                <c:pt idx="3889">
                  <c:v>1925.1410000000001</c:v>
                </c:pt>
                <c:pt idx="3890">
                  <c:v>1925.7570000000001</c:v>
                </c:pt>
                <c:pt idx="3891">
                  <c:v>1925.972</c:v>
                </c:pt>
                <c:pt idx="3892">
                  <c:v>1925.941</c:v>
                </c:pt>
                <c:pt idx="3893">
                  <c:v>1926.4780000000001</c:v>
                </c:pt>
                <c:pt idx="3894">
                  <c:v>1925.7850000000001</c:v>
                </c:pt>
                <c:pt idx="3895">
                  <c:v>1926.7049999999999</c:v>
                </c:pt>
                <c:pt idx="3896">
                  <c:v>1926.9380000000001</c:v>
                </c:pt>
                <c:pt idx="3897">
                  <c:v>1927.5650000000001</c:v>
                </c:pt>
                <c:pt idx="3898">
                  <c:v>1927.473</c:v>
                </c:pt>
                <c:pt idx="3899">
                  <c:v>1928.0709999999999</c:v>
                </c:pt>
                <c:pt idx="3900">
                  <c:v>1930.098</c:v>
                </c:pt>
                <c:pt idx="3901">
                  <c:v>1928.7539999999999</c:v>
                </c:pt>
                <c:pt idx="3902">
                  <c:v>1928.636</c:v>
                </c:pt>
                <c:pt idx="3903">
                  <c:v>1928.721</c:v>
                </c:pt>
                <c:pt idx="3904">
                  <c:v>1928.127</c:v>
                </c:pt>
                <c:pt idx="3905">
                  <c:v>1929.0930000000001</c:v>
                </c:pt>
                <c:pt idx="3906">
                  <c:v>1928.848</c:v>
                </c:pt>
                <c:pt idx="3907">
                  <c:v>1929.123</c:v>
                </c:pt>
                <c:pt idx="3908">
                  <c:v>1929.163</c:v>
                </c:pt>
                <c:pt idx="3909">
                  <c:v>1929.9349999999999</c:v>
                </c:pt>
                <c:pt idx="3910">
                  <c:v>1928.82</c:v>
                </c:pt>
                <c:pt idx="3911">
                  <c:v>1930.4880000000001</c:v>
                </c:pt>
                <c:pt idx="3912">
                  <c:v>1929.741</c:v>
                </c:pt>
                <c:pt idx="3913">
                  <c:v>1931.1790000000001</c:v>
                </c:pt>
                <c:pt idx="3914">
                  <c:v>1931.9490000000001</c:v>
                </c:pt>
                <c:pt idx="3915">
                  <c:v>1930.8679999999999</c:v>
                </c:pt>
                <c:pt idx="3916">
                  <c:v>1931.65</c:v>
                </c:pt>
                <c:pt idx="3917">
                  <c:v>1931.3989999999999</c:v>
                </c:pt>
                <c:pt idx="3918">
                  <c:v>1931.615</c:v>
                </c:pt>
                <c:pt idx="3919">
                  <c:v>1931.798</c:v>
                </c:pt>
                <c:pt idx="3920">
                  <c:v>1931.7929999999999</c:v>
                </c:pt>
                <c:pt idx="3921">
                  <c:v>1931.933</c:v>
                </c:pt>
                <c:pt idx="3922">
                  <c:v>1932.703</c:v>
                </c:pt>
                <c:pt idx="3923">
                  <c:v>1932.2280000000001</c:v>
                </c:pt>
                <c:pt idx="3924">
                  <c:v>1932.5989999999999</c:v>
                </c:pt>
                <c:pt idx="3925">
                  <c:v>1932.923</c:v>
                </c:pt>
                <c:pt idx="3926">
                  <c:v>1934.4939999999999</c:v>
                </c:pt>
                <c:pt idx="3927">
                  <c:v>1933.9290000000001</c:v>
                </c:pt>
                <c:pt idx="3928">
                  <c:v>1935.374</c:v>
                </c:pt>
                <c:pt idx="3929">
                  <c:v>1935.596</c:v>
                </c:pt>
                <c:pt idx="3930">
                  <c:v>1936.415</c:v>
                </c:pt>
                <c:pt idx="3931">
                  <c:v>1936.4469999999999</c:v>
                </c:pt>
                <c:pt idx="3932">
                  <c:v>1936.731</c:v>
                </c:pt>
                <c:pt idx="3933">
                  <c:v>1937.4190000000001</c:v>
                </c:pt>
                <c:pt idx="3934">
                  <c:v>1936.7840000000001</c:v>
                </c:pt>
                <c:pt idx="3935">
                  <c:v>1937.2059999999999</c:v>
                </c:pt>
                <c:pt idx="3936">
                  <c:v>1937.316</c:v>
                </c:pt>
                <c:pt idx="3937">
                  <c:v>1937.1010000000001</c:v>
                </c:pt>
                <c:pt idx="3938">
                  <c:v>1938.2570000000001</c:v>
                </c:pt>
                <c:pt idx="3939">
                  <c:v>1937.6089999999999</c:v>
                </c:pt>
                <c:pt idx="3940">
                  <c:v>1937.3440000000001</c:v>
                </c:pt>
                <c:pt idx="3941">
                  <c:v>1938.329</c:v>
                </c:pt>
                <c:pt idx="3942">
                  <c:v>1939.0219999999999</c:v>
                </c:pt>
                <c:pt idx="3943">
                  <c:v>1940.4469999999999</c:v>
                </c:pt>
                <c:pt idx="3944">
                  <c:v>1940.2380000000001</c:v>
                </c:pt>
                <c:pt idx="3945">
                  <c:v>1940.2139999999999</c:v>
                </c:pt>
                <c:pt idx="3946">
                  <c:v>1939.8989999999999</c:v>
                </c:pt>
                <c:pt idx="3947">
                  <c:v>1939.877</c:v>
                </c:pt>
                <c:pt idx="3948">
                  <c:v>1939.7539999999999</c:v>
                </c:pt>
                <c:pt idx="3949">
                  <c:v>1940.1880000000001</c:v>
                </c:pt>
                <c:pt idx="3950">
                  <c:v>1940.1120000000001</c:v>
                </c:pt>
                <c:pt idx="3951">
                  <c:v>1940.14</c:v>
                </c:pt>
                <c:pt idx="3952">
                  <c:v>1939.9939999999999</c:v>
                </c:pt>
                <c:pt idx="3953">
                  <c:v>1940.8050000000001</c:v>
                </c:pt>
                <c:pt idx="3954">
                  <c:v>1940.4849999999999</c:v>
                </c:pt>
                <c:pt idx="3955">
                  <c:v>1940.8230000000001</c:v>
                </c:pt>
                <c:pt idx="3956">
                  <c:v>1941.2070000000001</c:v>
                </c:pt>
                <c:pt idx="3957">
                  <c:v>1941.31</c:v>
                </c:pt>
                <c:pt idx="3958">
                  <c:v>1941.241</c:v>
                </c:pt>
                <c:pt idx="3959">
                  <c:v>1941.002</c:v>
                </c:pt>
                <c:pt idx="3960">
                  <c:v>1941.943</c:v>
                </c:pt>
                <c:pt idx="3961">
                  <c:v>1941.425</c:v>
                </c:pt>
                <c:pt idx="3962">
                  <c:v>1942.414</c:v>
                </c:pt>
                <c:pt idx="3963">
                  <c:v>1942.011</c:v>
                </c:pt>
                <c:pt idx="3964">
                  <c:v>1942.1859999999999</c:v>
                </c:pt>
                <c:pt idx="3965">
                  <c:v>1942.671</c:v>
                </c:pt>
                <c:pt idx="3966">
                  <c:v>1941.9090000000001</c:v>
                </c:pt>
                <c:pt idx="3967">
                  <c:v>1942.5540000000001</c:v>
                </c:pt>
                <c:pt idx="3968">
                  <c:v>1943.162</c:v>
                </c:pt>
                <c:pt idx="3969">
                  <c:v>1942.49</c:v>
                </c:pt>
                <c:pt idx="3970">
                  <c:v>1943.298</c:v>
                </c:pt>
                <c:pt idx="3971">
                  <c:v>1944.5260000000001</c:v>
                </c:pt>
                <c:pt idx="3972">
                  <c:v>1943.9290000000001</c:v>
                </c:pt>
                <c:pt idx="3973">
                  <c:v>1944.864</c:v>
                </c:pt>
                <c:pt idx="3974">
                  <c:v>1944.8820000000001</c:v>
                </c:pt>
                <c:pt idx="3975">
                  <c:v>1945.645</c:v>
                </c:pt>
                <c:pt idx="3976">
                  <c:v>1946.1569999999999</c:v>
                </c:pt>
                <c:pt idx="3977">
                  <c:v>1945.1579999999999</c:v>
                </c:pt>
                <c:pt idx="3978">
                  <c:v>1946.4680000000001</c:v>
                </c:pt>
                <c:pt idx="3979">
                  <c:v>1945.624</c:v>
                </c:pt>
                <c:pt idx="3980">
                  <c:v>1946.4269999999999</c:v>
                </c:pt>
                <c:pt idx="3981">
                  <c:v>1946.463</c:v>
                </c:pt>
                <c:pt idx="3982">
                  <c:v>1945.826</c:v>
                </c:pt>
                <c:pt idx="3983">
                  <c:v>1946.713</c:v>
                </c:pt>
                <c:pt idx="3984">
                  <c:v>1946.6780000000001</c:v>
                </c:pt>
                <c:pt idx="3985">
                  <c:v>1946.8520000000001</c:v>
                </c:pt>
                <c:pt idx="3986">
                  <c:v>1947.9780000000001</c:v>
                </c:pt>
                <c:pt idx="3987">
                  <c:v>1948.6010000000001</c:v>
                </c:pt>
                <c:pt idx="3988">
                  <c:v>1948.692</c:v>
                </c:pt>
                <c:pt idx="3989">
                  <c:v>1950.1010000000001</c:v>
                </c:pt>
                <c:pt idx="3990">
                  <c:v>1948.6379999999999</c:v>
                </c:pt>
                <c:pt idx="3991">
                  <c:v>1950.241</c:v>
                </c:pt>
                <c:pt idx="3992">
                  <c:v>1951.0409999999999</c:v>
                </c:pt>
                <c:pt idx="3993">
                  <c:v>1950.9760000000001</c:v>
                </c:pt>
                <c:pt idx="3994">
                  <c:v>1951.145</c:v>
                </c:pt>
                <c:pt idx="3995">
                  <c:v>1952.597</c:v>
                </c:pt>
                <c:pt idx="3996">
                  <c:v>1951.893</c:v>
                </c:pt>
                <c:pt idx="3997">
                  <c:v>1952.09</c:v>
                </c:pt>
                <c:pt idx="3998">
                  <c:v>1952.6579999999999</c:v>
                </c:pt>
                <c:pt idx="3999">
                  <c:v>1952.5930000000001</c:v>
                </c:pt>
                <c:pt idx="4000">
                  <c:v>1953.6769999999999</c:v>
                </c:pt>
                <c:pt idx="4001">
                  <c:v>1954.201</c:v>
                </c:pt>
                <c:pt idx="4002">
                  <c:v>1954.1289999999999</c:v>
                </c:pt>
                <c:pt idx="4003">
                  <c:v>1953.306</c:v>
                </c:pt>
                <c:pt idx="4004">
                  <c:v>1953.9690000000001</c:v>
                </c:pt>
                <c:pt idx="4005">
                  <c:v>1954.2080000000001</c:v>
                </c:pt>
                <c:pt idx="4006">
                  <c:v>1954.3109999999999</c:v>
                </c:pt>
                <c:pt idx="4007">
                  <c:v>1954.69</c:v>
                </c:pt>
                <c:pt idx="4008">
                  <c:v>1954.74</c:v>
                </c:pt>
                <c:pt idx="4009">
                  <c:v>1954.807</c:v>
                </c:pt>
                <c:pt idx="4010">
                  <c:v>1954.93</c:v>
                </c:pt>
                <c:pt idx="4011">
                  <c:v>1955.307</c:v>
                </c:pt>
                <c:pt idx="4012">
                  <c:v>1955.22</c:v>
                </c:pt>
                <c:pt idx="4013">
                  <c:v>1955.056</c:v>
                </c:pt>
                <c:pt idx="4014">
                  <c:v>1956.309</c:v>
                </c:pt>
                <c:pt idx="4015">
                  <c:v>1955.2539999999999</c:v>
                </c:pt>
                <c:pt idx="4016">
                  <c:v>1956.423</c:v>
                </c:pt>
                <c:pt idx="4017">
                  <c:v>1956.35</c:v>
                </c:pt>
                <c:pt idx="4018">
                  <c:v>1956.126</c:v>
                </c:pt>
                <c:pt idx="4019">
                  <c:v>1956.2860000000001</c:v>
                </c:pt>
                <c:pt idx="4020">
                  <c:v>1956.307</c:v>
                </c:pt>
                <c:pt idx="4021">
                  <c:v>1957.5260000000001</c:v>
                </c:pt>
                <c:pt idx="4022">
                  <c:v>1957.396</c:v>
                </c:pt>
                <c:pt idx="4023">
                  <c:v>1957.04</c:v>
                </c:pt>
                <c:pt idx="4024">
                  <c:v>1956.877</c:v>
                </c:pt>
                <c:pt idx="4025">
                  <c:v>1955.923</c:v>
                </c:pt>
                <c:pt idx="4026">
                  <c:v>1957.7360000000001</c:v>
                </c:pt>
                <c:pt idx="4027">
                  <c:v>1958.893</c:v>
                </c:pt>
                <c:pt idx="4028">
                  <c:v>1958.549</c:v>
                </c:pt>
                <c:pt idx="4029">
                  <c:v>1958.913</c:v>
                </c:pt>
                <c:pt idx="4030">
                  <c:v>1958.5920000000001</c:v>
                </c:pt>
                <c:pt idx="4031">
                  <c:v>1958.6220000000001</c:v>
                </c:pt>
                <c:pt idx="4032">
                  <c:v>1958.5920000000001</c:v>
                </c:pt>
                <c:pt idx="4033">
                  <c:v>1958.4570000000001</c:v>
                </c:pt>
                <c:pt idx="4034">
                  <c:v>1958.508</c:v>
                </c:pt>
                <c:pt idx="4035">
                  <c:v>1959.527</c:v>
                </c:pt>
                <c:pt idx="4036">
                  <c:v>1959.441</c:v>
                </c:pt>
                <c:pt idx="4037">
                  <c:v>1959.0550000000001</c:v>
                </c:pt>
                <c:pt idx="4038">
                  <c:v>1958.6010000000001</c:v>
                </c:pt>
                <c:pt idx="4039">
                  <c:v>1961.0350000000001</c:v>
                </c:pt>
                <c:pt idx="4040">
                  <c:v>1960.1130000000001</c:v>
                </c:pt>
                <c:pt idx="4041">
                  <c:v>1960.723</c:v>
                </c:pt>
                <c:pt idx="4042">
                  <c:v>1960.77</c:v>
                </c:pt>
                <c:pt idx="4043">
                  <c:v>1961.5150000000001</c:v>
                </c:pt>
                <c:pt idx="4044">
                  <c:v>1962.2840000000001</c:v>
                </c:pt>
                <c:pt idx="4045">
                  <c:v>1960.704</c:v>
                </c:pt>
                <c:pt idx="4046">
                  <c:v>1963.2660000000001</c:v>
                </c:pt>
                <c:pt idx="4047">
                  <c:v>1963.2070000000001</c:v>
                </c:pt>
                <c:pt idx="4048">
                  <c:v>1963.4780000000001</c:v>
                </c:pt>
                <c:pt idx="4049">
                  <c:v>1963.6379999999999</c:v>
                </c:pt>
                <c:pt idx="4050">
                  <c:v>1963.5619999999999</c:v>
                </c:pt>
                <c:pt idx="4051">
                  <c:v>1965.1959999999999</c:v>
                </c:pt>
                <c:pt idx="4052">
                  <c:v>1964.49</c:v>
                </c:pt>
                <c:pt idx="4053">
                  <c:v>1965.57</c:v>
                </c:pt>
                <c:pt idx="4054">
                  <c:v>1965.4870000000001</c:v>
                </c:pt>
                <c:pt idx="4055">
                  <c:v>1966.1849999999999</c:v>
                </c:pt>
                <c:pt idx="4056">
                  <c:v>1966.066</c:v>
                </c:pt>
                <c:pt idx="4057">
                  <c:v>1966.8040000000001</c:v>
                </c:pt>
                <c:pt idx="4058">
                  <c:v>1966.248</c:v>
                </c:pt>
                <c:pt idx="4059">
                  <c:v>1966.519</c:v>
                </c:pt>
                <c:pt idx="4060">
                  <c:v>1965.9749999999999</c:v>
                </c:pt>
                <c:pt idx="4061">
                  <c:v>1967.1120000000001</c:v>
                </c:pt>
                <c:pt idx="4062">
                  <c:v>1966.434</c:v>
                </c:pt>
                <c:pt idx="4063">
                  <c:v>1968.2059999999999</c:v>
                </c:pt>
                <c:pt idx="4064">
                  <c:v>1967.9590000000001</c:v>
                </c:pt>
                <c:pt idx="4065">
                  <c:v>1967.348</c:v>
                </c:pt>
                <c:pt idx="4066">
                  <c:v>1967.4970000000001</c:v>
                </c:pt>
                <c:pt idx="4067">
                  <c:v>1966.7829999999999</c:v>
                </c:pt>
                <c:pt idx="4068">
                  <c:v>1967.383</c:v>
                </c:pt>
                <c:pt idx="4069">
                  <c:v>1968.3389999999999</c:v>
                </c:pt>
                <c:pt idx="4070">
                  <c:v>1968.8420000000001</c:v>
                </c:pt>
                <c:pt idx="4071">
                  <c:v>1967.838</c:v>
                </c:pt>
                <c:pt idx="4072">
                  <c:v>1968.731</c:v>
                </c:pt>
                <c:pt idx="4073">
                  <c:v>1968.5709999999999</c:v>
                </c:pt>
                <c:pt idx="4074">
                  <c:v>1967.742</c:v>
                </c:pt>
                <c:pt idx="4075">
                  <c:v>1969.097</c:v>
                </c:pt>
                <c:pt idx="4076">
                  <c:v>1968.7239999999999</c:v>
                </c:pt>
                <c:pt idx="4077">
                  <c:v>1968.855</c:v>
                </c:pt>
                <c:pt idx="4078">
                  <c:v>1969.154</c:v>
                </c:pt>
                <c:pt idx="4079">
                  <c:v>1968.797</c:v>
                </c:pt>
                <c:pt idx="4080">
                  <c:v>1969.423</c:v>
                </c:pt>
                <c:pt idx="4081">
                  <c:v>1969.326</c:v>
                </c:pt>
                <c:pt idx="4082">
                  <c:v>1970.0530000000001</c:v>
                </c:pt>
                <c:pt idx="4083">
                  <c:v>1970.49</c:v>
                </c:pt>
                <c:pt idx="4084">
                  <c:v>1970.652</c:v>
                </c:pt>
                <c:pt idx="4085">
                  <c:v>1971.0239999999999</c:v>
                </c:pt>
                <c:pt idx="4086">
                  <c:v>1971.4110000000001</c:v>
                </c:pt>
                <c:pt idx="4087">
                  <c:v>1972.482</c:v>
                </c:pt>
                <c:pt idx="4088">
                  <c:v>1972.7760000000001</c:v>
                </c:pt>
                <c:pt idx="4089">
                  <c:v>1972.6510000000001</c:v>
                </c:pt>
                <c:pt idx="4090">
                  <c:v>1973.519</c:v>
                </c:pt>
                <c:pt idx="4091">
                  <c:v>1974.106</c:v>
                </c:pt>
                <c:pt idx="4092">
                  <c:v>1974.0139999999999</c:v>
                </c:pt>
                <c:pt idx="4093">
                  <c:v>1974.7470000000001</c:v>
                </c:pt>
                <c:pt idx="4094">
                  <c:v>1974.8789999999999</c:v>
                </c:pt>
                <c:pt idx="4095">
                  <c:v>1975.9459999999999</c:v>
                </c:pt>
                <c:pt idx="4096">
                  <c:v>1976.02</c:v>
                </c:pt>
                <c:pt idx="4097">
                  <c:v>1976.0989999999999</c:v>
                </c:pt>
                <c:pt idx="4098">
                  <c:v>1976.5509999999999</c:v>
                </c:pt>
                <c:pt idx="4099">
                  <c:v>1976.472</c:v>
                </c:pt>
                <c:pt idx="4100">
                  <c:v>1975.2809999999999</c:v>
                </c:pt>
                <c:pt idx="4101">
                  <c:v>1976.1880000000001</c:v>
                </c:pt>
                <c:pt idx="4102">
                  <c:v>1977.0940000000001</c:v>
                </c:pt>
                <c:pt idx="4103">
                  <c:v>1976.9960000000001</c:v>
                </c:pt>
                <c:pt idx="4104">
                  <c:v>1978.0329999999999</c:v>
                </c:pt>
                <c:pt idx="4105">
                  <c:v>1977.4480000000001</c:v>
                </c:pt>
                <c:pt idx="4106">
                  <c:v>1978.5039999999999</c:v>
                </c:pt>
                <c:pt idx="4107">
                  <c:v>1978.175</c:v>
                </c:pt>
                <c:pt idx="4108">
                  <c:v>1977.8320000000001</c:v>
                </c:pt>
                <c:pt idx="4109">
                  <c:v>1978.3050000000001</c:v>
                </c:pt>
                <c:pt idx="4110">
                  <c:v>1978.3440000000001</c:v>
                </c:pt>
                <c:pt idx="4111">
                  <c:v>1979.114</c:v>
                </c:pt>
                <c:pt idx="4112">
                  <c:v>1978.451</c:v>
                </c:pt>
                <c:pt idx="4113">
                  <c:v>1979.5619999999999</c:v>
                </c:pt>
                <c:pt idx="4114">
                  <c:v>1978.5740000000001</c:v>
                </c:pt>
                <c:pt idx="4115">
                  <c:v>1979.5419999999999</c:v>
                </c:pt>
                <c:pt idx="4116">
                  <c:v>1979.0170000000001</c:v>
                </c:pt>
                <c:pt idx="4117">
                  <c:v>1979.527</c:v>
                </c:pt>
                <c:pt idx="4118">
                  <c:v>1981.5989999999999</c:v>
                </c:pt>
                <c:pt idx="4119">
                  <c:v>1980.26</c:v>
                </c:pt>
                <c:pt idx="4120">
                  <c:v>1979.578</c:v>
                </c:pt>
                <c:pt idx="4121">
                  <c:v>1979.703</c:v>
                </c:pt>
                <c:pt idx="4122">
                  <c:v>1979.5229999999999</c:v>
                </c:pt>
                <c:pt idx="4123">
                  <c:v>1980.163</c:v>
                </c:pt>
                <c:pt idx="4124">
                  <c:v>1979.7660000000001</c:v>
                </c:pt>
                <c:pt idx="4125">
                  <c:v>1980.106</c:v>
                </c:pt>
                <c:pt idx="4126">
                  <c:v>1980.04</c:v>
                </c:pt>
                <c:pt idx="4127">
                  <c:v>1980.893</c:v>
                </c:pt>
                <c:pt idx="4128">
                  <c:v>1981.462</c:v>
                </c:pt>
                <c:pt idx="4129">
                  <c:v>1981.8389999999999</c:v>
                </c:pt>
                <c:pt idx="4130">
                  <c:v>1981.607</c:v>
                </c:pt>
                <c:pt idx="4131">
                  <c:v>1982.232</c:v>
                </c:pt>
                <c:pt idx="4132">
                  <c:v>1982.261</c:v>
                </c:pt>
                <c:pt idx="4133">
                  <c:v>1981.7139999999999</c:v>
                </c:pt>
                <c:pt idx="4134">
                  <c:v>1982.39</c:v>
                </c:pt>
                <c:pt idx="4135">
                  <c:v>1983.6030000000001</c:v>
                </c:pt>
                <c:pt idx="4136">
                  <c:v>1984.492</c:v>
                </c:pt>
                <c:pt idx="4137">
                  <c:v>1984.7529999999999</c:v>
                </c:pt>
                <c:pt idx="4138">
                  <c:v>1983.8320000000001</c:v>
                </c:pt>
                <c:pt idx="4139">
                  <c:v>1985.5039999999999</c:v>
                </c:pt>
                <c:pt idx="4140">
                  <c:v>1983.93</c:v>
                </c:pt>
                <c:pt idx="4141">
                  <c:v>1985.867</c:v>
                </c:pt>
                <c:pt idx="4142">
                  <c:v>1987.0139999999999</c:v>
                </c:pt>
                <c:pt idx="4143">
                  <c:v>1986.7929999999999</c:v>
                </c:pt>
                <c:pt idx="4144">
                  <c:v>1987.808</c:v>
                </c:pt>
                <c:pt idx="4145">
                  <c:v>1988.4659999999999</c:v>
                </c:pt>
                <c:pt idx="4146">
                  <c:v>1988.133</c:v>
                </c:pt>
                <c:pt idx="4147">
                  <c:v>1988.7249999999999</c:v>
                </c:pt>
                <c:pt idx="4148">
                  <c:v>1990.3889999999999</c:v>
                </c:pt>
                <c:pt idx="4149">
                  <c:v>1990.4290000000001</c:v>
                </c:pt>
                <c:pt idx="4150">
                  <c:v>1990.45</c:v>
                </c:pt>
                <c:pt idx="4151">
                  <c:v>1991.1690000000001</c:v>
                </c:pt>
                <c:pt idx="4152">
                  <c:v>1990.627</c:v>
                </c:pt>
                <c:pt idx="4153">
                  <c:v>1990.527</c:v>
                </c:pt>
                <c:pt idx="4154">
                  <c:v>1991.0820000000001</c:v>
                </c:pt>
                <c:pt idx="4155">
                  <c:v>1992.4659999999999</c:v>
                </c:pt>
                <c:pt idx="4156">
                  <c:v>1990.55</c:v>
                </c:pt>
                <c:pt idx="4157">
                  <c:v>1991.8510000000001</c:v>
                </c:pt>
                <c:pt idx="4158">
                  <c:v>1991.2940000000001</c:v>
                </c:pt>
                <c:pt idx="4159">
                  <c:v>1991.7</c:v>
                </c:pt>
                <c:pt idx="4160">
                  <c:v>1992.9570000000001</c:v>
                </c:pt>
                <c:pt idx="4161">
                  <c:v>1992.8109999999999</c:v>
                </c:pt>
                <c:pt idx="4162">
                  <c:v>1992.577</c:v>
                </c:pt>
                <c:pt idx="4163">
                  <c:v>1992.999</c:v>
                </c:pt>
                <c:pt idx="4164">
                  <c:v>1993.59</c:v>
                </c:pt>
                <c:pt idx="4165">
                  <c:v>1993.3430000000001</c:v>
                </c:pt>
                <c:pt idx="4166">
                  <c:v>1993.7550000000001</c:v>
                </c:pt>
                <c:pt idx="4167">
                  <c:v>1993.203</c:v>
                </c:pt>
                <c:pt idx="4168">
                  <c:v>1992.67</c:v>
                </c:pt>
                <c:pt idx="4169">
                  <c:v>1993.7349999999999</c:v>
                </c:pt>
                <c:pt idx="4170">
                  <c:v>1993.6089999999999</c:v>
                </c:pt>
                <c:pt idx="4171">
                  <c:v>1993.2070000000001</c:v>
                </c:pt>
                <c:pt idx="4172">
                  <c:v>1994.6179999999999</c:v>
                </c:pt>
                <c:pt idx="4173">
                  <c:v>1993.124</c:v>
                </c:pt>
                <c:pt idx="4174">
                  <c:v>1992.9159999999999</c:v>
                </c:pt>
                <c:pt idx="4175">
                  <c:v>1993.067</c:v>
                </c:pt>
                <c:pt idx="4176">
                  <c:v>1993.48</c:v>
                </c:pt>
                <c:pt idx="4177">
                  <c:v>1993.124</c:v>
                </c:pt>
                <c:pt idx="4178">
                  <c:v>1993.741</c:v>
                </c:pt>
                <c:pt idx="4179">
                  <c:v>1995.0740000000001</c:v>
                </c:pt>
                <c:pt idx="4180">
                  <c:v>1995.462</c:v>
                </c:pt>
                <c:pt idx="4181">
                  <c:v>1995.5350000000001</c:v>
                </c:pt>
                <c:pt idx="4182">
                  <c:v>1995.896</c:v>
                </c:pt>
                <c:pt idx="4183">
                  <c:v>1996.489</c:v>
                </c:pt>
                <c:pt idx="4184">
                  <c:v>1996.5909999999999</c:v>
                </c:pt>
                <c:pt idx="4185">
                  <c:v>1997.4639999999999</c:v>
                </c:pt>
                <c:pt idx="4186">
                  <c:v>1997.336</c:v>
                </c:pt>
                <c:pt idx="4187">
                  <c:v>1997.9760000000001</c:v>
                </c:pt>
                <c:pt idx="4188">
                  <c:v>1998.018</c:v>
                </c:pt>
                <c:pt idx="4189">
                  <c:v>1998.4829999999999</c:v>
                </c:pt>
                <c:pt idx="4190">
                  <c:v>1999.0730000000001</c:v>
                </c:pt>
                <c:pt idx="4191">
                  <c:v>1999.8520000000001</c:v>
                </c:pt>
                <c:pt idx="4192">
                  <c:v>1999.242</c:v>
                </c:pt>
                <c:pt idx="4193">
                  <c:v>1999.8019999999999</c:v>
                </c:pt>
                <c:pt idx="4194">
                  <c:v>1999.8109999999999</c:v>
                </c:pt>
                <c:pt idx="4195">
                  <c:v>1999.7429999999999</c:v>
                </c:pt>
                <c:pt idx="4196">
                  <c:v>1999.798</c:v>
                </c:pt>
                <c:pt idx="4197">
                  <c:v>1999.867</c:v>
                </c:pt>
                <c:pt idx="4198">
                  <c:v>2000.01</c:v>
                </c:pt>
                <c:pt idx="4199">
                  <c:v>2000.55</c:v>
                </c:pt>
                <c:pt idx="4200">
                  <c:v>2000.249</c:v>
                </c:pt>
                <c:pt idx="4201">
                  <c:v>2000.8620000000001</c:v>
                </c:pt>
                <c:pt idx="4202">
                  <c:v>2001.7629999999999</c:v>
                </c:pt>
                <c:pt idx="4203">
                  <c:v>2001.1590000000001</c:v>
                </c:pt>
                <c:pt idx="4204">
                  <c:v>2001.06</c:v>
                </c:pt>
                <c:pt idx="4205">
                  <c:v>2001.1289999999999</c:v>
                </c:pt>
                <c:pt idx="4206">
                  <c:v>2001.3330000000001</c:v>
                </c:pt>
                <c:pt idx="4207">
                  <c:v>2002.2950000000001</c:v>
                </c:pt>
                <c:pt idx="4208">
                  <c:v>2002.441</c:v>
                </c:pt>
                <c:pt idx="4209">
                  <c:v>2001.952</c:v>
                </c:pt>
                <c:pt idx="4210">
                  <c:v>2002.1020000000001</c:v>
                </c:pt>
                <c:pt idx="4211">
                  <c:v>2002.6379999999999</c:v>
                </c:pt>
                <c:pt idx="4212">
                  <c:v>2002.202</c:v>
                </c:pt>
                <c:pt idx="4213">
                  <c:v>2003.2660000000001</c:v>
                </c:pt>
                <c:pt idx="4214">
                  <c:v>2003.1890000000001</c:v>
                </c:pt>
                <c:pt idx="4215">
                  <c:v>2003.3910000000001</c:v>
                </c:pt>
                <c:pt idx="4216">
                  <c:v>2002.636</c:v>
                </c:pt>
                <c:pt idx="4217">
                  <c:v>2003.7249999999999</c:v>
                </c:pt>
                <c:pt idx="4218">
                  <c:v>2004.374</c:v>
                </c:pt>
                <c:pt idx="4219">
                  <c:v>2004.454</c:v>
                </c:pt>
                <c:pt idx="4220">
                  <c:v>2004.5170000000001</c:v>
                </c:pt>
                <c:pt idx="4221">
                  <c:v>2004.8309999999999</c:v>
                </c:pt>
                <c:pt idx="4222">
                  <c:v>2004.653</c:v>
                </c:pt>
                <c:pt idx="4223">
                  <c:v>2005.7090000000001</c:v>
                </c:pt>
                <c:pt idx="4224">
                  <c:v>2005.7429999999999</c:v>
                </c:pt>
                <c:pt idx="4225">
                  <c:v>2006.008</c:v>
                </c:pt>
                <c:pt idx="4226">
                  <c:v>2006.7850000000001</c:v>
                </c:pt>
                <c:pt idx="4227">
                  <c:v>2007.65</c:v>
                </c:pt>
                <c:pt idx="4228">
                  <c:v>2006.895</c:v>
                </c:pt>
                <c:pt idx="4229">
                  <c:v>2007.7280000000001</c:v>
                </c:pt>
                <c:pt idx="4230">
                  <c:v>2008.1469999999999</c:v>
                </c:pt>
                <c:pt idx="4231">
                  <c:v>2008.9390000000001</c:v>
                </c:pt>
                <c:pt idx="4232">
                  <c:v>2007.7660000000001</c:v>
                </c:pt>
                <c:pt idx="4233">
                  <c:v>2009.182</c:v>
                </c:pt>
                <c:pt idx="4234">
                  <c:v>2009.1110000000001</c:v>
                </c:pt>
                <c:pt idx="4235">
                  <c:v>2009.902</c:v>
                </c:pt>
                <c:pt idx="4236">
                  <c:v>2010.145</c:v>
                </c:pt>
                <c:pt idx="4237">
                  <c:v>2010.617</c:v>
                </c:pt>
                <c:pt idx="4238">
                  <c:v>2011.24</c:v>
                </c:pt>
                <c:pt idx="4239">
                  <c:v>2012.2929999999999</c:v>
                </c:pt>
                <c:pt idx="4240">
                  <c:v>2012.933</c:v>
                </c:pt>
                <c:pt idx="4241">
                  <c:v>2012.3920000000001</c:v>
                </c:pt>
                <c:pt idx="4242">
                  <c:v>2013.1379999999999</c:v>
                </c:pt>
                <c:pt idx="4243">
                  <c:v>2012.374</c:v>
                </c:pt>
                <c:pt idx="4244">
                  <c:v>2012.8620000000001</c:v>
                </c:pt>
                <c:pt idx="4245">
                  <c:v>2013.9159999999999</c:v>
                </c:pt>
                <c:pt idx="4246">
                  <c:v>2013.7950000000001</c:v>
                </c:pt>
                <c:pt idx="4247">
                  <c:v>2013.88</c:v>
                </c:pt>
                <c:pt idx="4248">
                  <c:v>2013.981</c:v>
                </c:pt>
                <c:pt idx="4249">
                  <c:v>2013.86</c:v>
                </c:pt>
                <c:pt idx="4250">
                  <c:v>2014.883</c:v>
                </c:pt>
                <c:pt idx="4251">
                  <c:v>2014.2070000000001</c:v>
                </c:pt>
                <c:pt idx="4252">
                  <c:v>2013.383</c:v>
                </c:pt>
                <c:pt idx="4253">
                  <c:v>2014.5640000000001</c:v>
                </c:pt>
                <c:pt idx="4254">
                  <c:v>2014.4590000000001</c:v>
                </c:pt>
                <c:pt idx="4255">
                  <c:v>2013.867</c:v>
                </c:pt>
                <c:pt idx="4256">
                  <c:v>2014.7059999999999</c:v>
                </c:pt>
                <c:pt idx="4257">
                  <c:v>2014.3140000000001</c:v>
                </c:pt>
                <c:pt idx="4258">
                  <c:v>2015.3889999999999</c:v>
                </c:pt>
                <c:pt idx="4259">
                  <c:v>2014.5060000000001</c:v>
                </c:pt>
                <c:pt idx="4260">
                  <c:v>2015.3209999999999</c:v>
                </c:pt>
                <c:pt idx="4261">
                  <c:v>2014.454</c:v>
                </c:pt>
                <c:pt idx="4262">
                  <c:v>2014.9929999999999</c:v>
                </c:pt>
                <c:pt idx="4263">
                  <c:v>2015.9760000000001</c:v>
                </c:pt>
                <c:pt idx="4264">
                  <c:v>2015.4069999999999</c:v>
                </c:pt>
                <c:pt idx="4265">
                  <c:v>2016.008</c:v>
                </c:pt>
                <c:pt idx="4266">
                  <c:v>2016.5409999999999</c:v>
                </c:pt>
                <c:pt idx="4267">
                  <c:v>2016.434</c:v>
                </c:pt>
                <c:pt idx="4268">
                  <c:v>2017.211</c:v>
                </c:pt>
                <c:pt idx="4269">
                  <c:v>2017.519</c:v>
                </c:pt>
                <c:pt idx="4270">
                  <c:v>2016.8869999999999</c:v>
                </c:pt>
                <c:pt idx="4271">
                  <c:v>2018.808</c:v>
                </c:pt>
                <c:pt idx="4272">
                  <c:v>2018.961</c:v>
                </c:pt>
                <c:pt idx="4273">
                  <c:v>2019.049</c:v>
                </c:pt>
                <c:pt idx="4274">
                  <c:v>2019.297</c:v>
                </c:pt>
                <c:pt idx="4275">
                  <c:v>2018.384</c:v>
                </c:pt>
                <c:pt idx="4276">
                  <c:v>2019.4770000000001</c:v>
                </c:pt>
                <c:pt idx="4277">
                  <c:v>2019.204</c:v>
                </c:pt>
                <c:pt idx="4278">
                  <c:v>2019.729</c:v>
                </c:pt>
                <c:pt idx="4279">
                  <c:v>2020.2070000000001</c:v>
                </c:pt>
                <c:pt idx="4280">
                  <c:v>2020.0630000000001</c:v>
                </c:pt>
                <c:pt idx="4281">
                  <c:v>2020.7470000000001</c:v>
                </c:pt>
                <c:pt idx="4282">
                  <c:v>2022.0889999999999</c:v>
                </c:pt>
                <c:pt idx="4283">
                  <c:v>2021.2940000000001</c:v>
                </c:pt>
                <c:pt idx="4284">
                  <c:v>2022.229</c:v>
                </c:pt>
                <c:pt idx="4285">
                  <c:v>2022.4259999999999</c:v>
                </c:pt>
                <c:pt idx="4286">
                  <c:v>2022.7149999999999</c:v>
                </c:pt>
                <c:pt idx="4287">
                  <c:v>2024.682</c:v>
                </c:pt>
                <c:pt idx="4288">
                  <c:v>2023.751</c:v>
                </c:pt>
                <c:pt idx="4289">
                  <c:v>2024.124</c:v>
                </c:pt>
                <c:pt idx="4290">
                  <c:v>2025.1959999999999</c:v>
                </c:pt>
                <c:pt idx="4291">
                  <c:v>2025.5050000000001</c:v>
                </c:pt>
                <c:pt idx="4292">
                  <c:v>2025.923</c:v>
                </c:pt>
                <c:pt idx="4293">
                  <c:v>2025.6859999999999</c:v>
                </c:pt>
                <c:pt idx="4294">
                  <c:v>2027.3309999999999</c:v>
                </c:pt>
                <c:pt idx="4295">
                  <c:v>2026.6379999999999</c:v>
                </c:pt>
                <c:pt idx="4296">
                  <c:v>2027.163</c:v>
                </c:pt>
                <c:pt idx="4297">
                  <c:v>2026.326</c:v>
                </c:pt>
                <c:pt idx="4298">
                  <c:v>2028.4870000000001</c:v>
                </c:pt>
                <c:pt idx="4299">
                  <c:v>2027.527</c:v>
                </c:pt>
                <c:pt idx="4300">
                  <c:v>2028.2439999999999</c:v>
                </c:pt>
                <c:pt idx="4301">
                  <c:v>2028.36</c:v>
                </c:pt>
                <c:pt idx="4302">
                  <c:v>2029.213</c:v>
                </c:pt>
                <c:pt idx="4303">
                  <c:v>2028.9380000000001</c:v>
                </c:pt>
                <c:pt idx="4304">
                  <c:v>2028.654</c:v>
                </c:pt>
                <c:pt idx="4305">
                  <c:v>2029.2439999999999</c:v>
                </c:pt>
                <c:pt idx="4306">
                  <c:v>2029.518</c:v>
                </c:pt>
                <c:pt idx="4307">
                  <c:v>2029.0740000000001</c:v>
                </c:pt>
                <c:pt idx="4308">
                  <c:v>2029.4469999999999</c:v>
                </c:pt>
                <c:pt idx="4309">
                  <c:v>2029.79</c:v>
                </c:pt>
                <c:pt idx="4310">
                  <c:v>2029.5709999999999</c:v>
                </c:pt>
                <c:pt idx="4311">
                  <c:v>2030.4110000000001</c:v>
                </c:pt>
                <c:pt idx="4312">
                  <c:v>2030.1590000000001</c:v>
                </c:pt>
                <c:pt idx="4313">
                  <c:v>2030.4090000000001</c:v>
                </c:pt>
                <c:pt idx="4314">
                  <c:v>2029.81</c:v>
                </c:pt>
                <c:pt idx="4315">
                  <c:v>2031</c:v>
                </c:pt>
                <c:pt idx="4316">
                  <c:v>2031.2439999999999</c:v>
                </c:pt>
                <c:pt idx="4317">
                  <c:v>2031.548</c:v>
                </c:pt>
                <c:pt idx="4318">
                  <c:v>2032.2470000000001</c:v>
                </c:pt>
                <c:pt idx="4319">
                  <c:v>2032.1130000000001</c:v>
                </c:pt>
                <c:pt idx="4320">
                  <c:v>2031.33</c:v>
                </c:pt>
                <c:pt idx="4321">
                  <c:v>2031.7619999999999</c:v>
                </c:pt>
                <c:pt idx="4322">
                  <c:v>2033.33</c:v>
                </c:pt>
                <c:pt idx="4323">
                  <c:v>2033.528</c:v>
                </c:pt>
                <c:pt idx="4324">
                  <c:v>2033.0920000000001</c:v>
                </c:pt>
                <c:pt idx="4325">
                  <c:v>2033.441</c:v>
                </c:pt>
                <c:pt idx="4326">
                  <c:v>2034.606</c:v>
                </c:pt>
                <c:pt idx="4327">
                  <c:v>2034.895</c:v>
                </c:pt>
                <c:pt idx="4328">
                  <c:v>2034.761</c:v>
                </c:pt>
                <c:pt idx="4329">
                  <c:v>2033.875</c:v>
                </c:pt>
                <c:pt idx="4330">
                  <c:v>2035.0319999999999</c:v>
                </c:pt>
                <c:pt idx="4331">
                  <c:v>2035.615</c:v>
                </c:pt>
                <c:pt idx="4332">
                  <c:v>2035.683</c:v>
                </c:pt>
                <c:pt idx="4333">
                  <c:v>2035.44</c:v>
                </c:pt>
                <c:pt idx="4334">
                  <c:v>2036.441</c:v>
                </c:pt>
                <c:pt idx="4335">
                  <c:v>2037.3869999999999</c:v>
                </c:pt>
                <c:pt idx="4336">
                  <c:v>2037.364</c:v>
                </c:pt>
                <c:pt idx="4337">
                  <c:v>2037.3720000000001</c:v>
                </c:pt>
                <c:pt idx="4338">
                  <c:v>2037.3869999999999</c:v>
                </c:pt>
                <c:pt idx="4339">
                  <c:v>2037.2719999999999</c:v>
                </c:pt>
                <c:pt idx="4340">
                  <c:v>2038.41</c:v>
                </c:pt>
                <c:pt idx="4341">
                  <c:v>2038.088</c:v>
                </c:pt>
                <c:pt idx="4342">
                  <c:v>2039.106</c:v>
                </c:pt>
                <c:pt idx="4343">
                  <c:v>2039.5920000000001</c:v>
                </c:pt>
                <c:pt idx="4344">
                  <c:v>2039.67</c:v>
                </c:pt>
                <c:pt idx="4345">
                  <c:v>2038.89</c:v>
                </c:pt>
                <c:pt idx="4346">
                  <c:v>2039.13</c:v>
                </c:pt>
                <c:pt idx="4347">
                  <c:v>2039.23</c:v>
                </c:pt>
                <c:pt idx="4348">
                  <c:v>2040.1790000000001</c:v>
                </c:pt>
                <c:pt idx="4349">
                  <c:v>2039.902</c:v>
                </c:pt>
                <c:pt idx="4350">
                  <c:v>2040.461</c:v>
                </c:pt>
                <c:pt idx="4351">
                  <c:v>2040.47</c:v>
                </c:pt>
                <c:pt idx="4352">
                  <c:v>2040.8320000000001</c:v>
                </c:pt>
                <c:pt idx="4353">
                  <c:v>2040.1479999999999</c:v>
                </c:pt>
                <c:pt idx="4354">
                  <c:v>2040.296</c:v>
                </c:pt>
                <c:pt idx="4355">
                  <c:v>2040.8910000000001</c:v>
                </c:pt>
                <c:pt idx="4356">
                  <c:v>2041.79</c:v>
                </c:pt>
                <c:pt idx="4357">
                  <c:v>2040.913</c:v>
                </c:pt>
                <c:pt idx="4358">
                  <c:v>2041.36</c:v>
                </c:pt>
                <c:pt idx="4359">
                  <c:v>2041.9190000000001</c:v>
                </c:pt>
                <c:pt idx="4360">
                  <c:v>2043.134</c:v>
                </c:pt>
                <c:pt idx="4361">
                  <c:v>2042.5039999999999</c:v>
                </c:pt>
                <c:pt idx="4362">
                  <c:v>2042.826</c:v>
                </c:pt>
                <c:pt idx="4363">
                  <c:v>2042.9469999999999</c:v>
                </c:pt>
                <c:pt idx="4364">
                  <c:v>2043.16</c:v>
                </c:pt>
                <c:pt idx="4365">
                  <c:v>2043.1469999999999</c:v>
                </c:pt>
                <c:pt idx="4366">
                  <c:v>2043.538</c:v>
                </c:pt>
                <c:pt idx="4367">
                  <c:v>2044.1880000000001</c:v>
                </c:pt>
                <c:pt idx="4368">
                  <c:v>2044.9749999999999</c:v>
                </c:pt>
                <c:pt idx="4369">
                  <c:v>2044.8240000000001</c:v>
                </c:pt>
                <c:pt idx="4370">
                  <c:v>2045.116</c:v>
                </c:pt>
                <c:pt idx="4371">
                  <c:v>2045.547</c:v>
                </c:pt>
                <c:pt idx="4372">
                  <c:v>2045.6990000000001</c:v>
                </c:pt>
                <c:pt idx="4373">
                  <c:v>2046.1130000000001</c:v>
                </c:pt>
                <c:pt idx="4374">
                  <c:v>2046.498</c:v>
                </c:pt>
                <c:pt idx="4375">
                  <c:v>2047.675</c:v>
                </c:pt>
                <c:pt idx="4376">
                  <c:v>2047.55</c:v>
                </c:pt>
                <c:pt idx="4377">
                  <c:v>2047.6559999999999</c:v>
                </c:pt>
                <c:pt idx="4378">
                  <c:v>2046.992</c:v>
                </c:pt>
                <c:pt idx="4379">
                  <c:v>2047.7529999999999</c:v>
                </c:pt>
                <c:pt idx="4380">
                  <c:v>2047.894</c:v>
                </c:pt>
                <c:pt idx="4381">
                  <c:v>2048.34</c:v>
                </c:pt>
                <c:pt idx="4382">
                  <c:v>2049.0549999999998</c:v>
                </c:pt>
                <c:pt idx="4383">
                  <c:v>2048.799</c:v>
                </c:pt>
                <c:pt idx="4384">
                  <c:v>2049.2719999999999</c:v>
                </c:pt>
                <c:pt idx="4385">
                  <c:v>2050.38</c:v>
                </c:pt>
                <c:pt idx="4386">
                  <c:v>2049.1840000000002</c:v>
                </c:pt>
                <c:pt idx="4387">
                  <c:v>2050.1779999999999</c:v>
                </c:pt>
                <c:pt idx="4388">
                  <c:v>2050.1660000000002</c:v>
                </c:pt>
                <c:pt idx="4389">
                  <c:v>2051.29</c:v>
                </c:pt>
                <c:pt idx="4390">
                  <c:v>2050.5259999999998</c:v>
                </c:pt>
                <c:pt idx="4391">
                  <c:v>2050.431</c:v>
                </c:pt>
                <c:pt idx="4392">
                  <c:v>2051.1280000000002</c:v>
                </c:pt>
                <c:pt idx="4393">
                  <c:v>2051.2849999999999</c:v>
                </c:pt>
                <c:pt idx="4394">
                  <c:v>2050.5329999999999</c:v>
                </c:pt>
                <c:pt idx="4395">
                  <c:v>2052.0839999999998</c:v>
                </c:pt>
                <c:pt idx="4396">
                  <c:v>2052.4459999999999</c:v>
                </c:pt>
                <c:pt idx="4397">
                  <c:v>2050.8229999999999</c:v>
                </c:pt>
                <c:pt idx="4398">
                  <c:v>2051.6790000000001</c:v>
                </c:pt>
                <c:pt idx="4399">
                  <c:v>2052.694</c:v>
                </c:pt>
                <c:pt idx="4400">
                  <c:v>2053.2950000000001</c:v>
                </c:pt>
                <c:pt idx="4401">
                  <c:v>2053.1089999999999</c:v>
                </c:pt>
                <c:pt idx="4402">
                  <c:v>2052.5059999999999</c:v>
                </c:pt>
                <c:pt idx="4403">
                  <c:v>2053.0630000000001</c:v>
                </c:pt>
                <c:pt idx="4404">
                  <c:v>2054.1219999999998</c:v>
                </c:pt>
                <c:pt idx="4405">
                  <c:v>2054.29</c:v>
                </c:pt>
                <c:pt idx="4406">
                  <c:v>2054.7280000000001</c:v>
                </c:pt>
                <c:pt idx="4407">
                  <c:v>2054.59</c:v>
                </c:pt>
                <c:pt idx="4408">
                  <c:v>2054.5639999999999</c:v>
                </c:pt>
                <c:pt idx="4409">
                  <c:v>2054.7719999999999</c:v>
                </c:pt>
                <c:pt idx="4410">
                  <c:v>2055.924</c:v>
                </c:pt>
                <c:pt idx="4411">
                  <c:v>2055.973</c:v>
                </c:pt>
                <c:pt idx="4412">
                  <c:v>2055.9499999999998</c:v>
                </c:pt>
                <c:pt idx="4413">
                  <c:v>2056.8780000000002</c:v>
                </c:pt>
                <c:pt idx="4414">
                  <c:v>2056.6779999999999</c:v>
                </c:pt>
                <c:pt idx="4415">
                  <c:v>2057.4650000000001</c:v>
                </c:pt>
                <c:pt idx="4416">
                  <c:v>2057.0509999999999</c:v>
                </c:pt>
                <c:pt idx="4417">
                  <c:v>2058.02</c:v>
                </c:pt>
                <c:pt idx="4418">
                  <c:v>2059.873</c:v>
                </c:pt>
                <c:pt idx="4419">
                  <c:v>2058.7979999999998</c:v>
                </c:pt>
                <c:pt idx="4420">
                  <c:v>2060.4949999999999</c:v>
                </c:pt>
                <c:pt idx="4421">
                  <c:v>2059.866</c:v>
                </c:pt>
                <c:pt idx="4422">
                  <c:v>2061.5219999999999</c:v>
                </c:pt>
                <c:pt idx="4423">
                  <c:v>2061.9140000000002</c:v>
                </c:pt>
                <c:pt idx="4424">
                  <c:v>2062.2150000000001</c:v>
                </c:pt>
                <c:pt idx="4425">
                  <c:v>2061.4679999999998</c:v>
                </c:pt>
                <c:pt idx="4426">
                  <c:v>2062.4360000000001</c:v>
                </c:pt>
                <c:pt idx="4427">
                  <c:v>2062.0100000000002</c:v>
                </c:pt>
                <c:pt idx="4428">
                  <c:v>2061.9290000000001</c:v>
                </c:pt>
                <c:pt idx="4429">
                  <c:v>2062.7440000000001</c:v>
                </c:pt>
                <c:pt idx="4430">
                  <c:v>2062.1880000000001</c:v>
                </c:pt>
                <c:pt idx="4431">
                  <c:v>2063.4760000000001</c:v>
                </c:pt>
                <c:pt idx="4432">
                  <c:v>2062.2759999999998</c:v>
                </c:pt>
                <c:pt idx="4433">
                  <c:v>2063.337</c:v>
                </c:pt>
                <c:pt idx="4434">
                  <c:v>2065.0639999999999</c:v>
                </c:pt>
                <c:pt idx="4435">
                  <c:v>2064.8670000000002</c:v>
                </c:pt>
                <c:pt idx="4436">
                  <c:v>2066.2640000000001</c:v>
                </c:pt>
                <c:pt idx="4437">
                  <c:v>2067.2739999999999</c:v>
                </c:pt>
                <c:pt idx="4438">
                  <c:v>2064.6170000000002</c:v>
                </c:pt>
                <c:pt idx="4439">
                  <c:v>2066.6329999999998</c:v>
                </c:pt>
                <c:pt idx="4440">
                  <c:v>2066.9</c:v>
                </c:pt>
                <c:pt idx="4441">
                  <c:v>2068.3890000000001</c:v>
                </c:pt>
                <c:pt idx="4442">
                  <c:v>2068.0100000000002</c:v>
                </c:pt>
                <c:pt idx="4443">
                  <c:v>2067.7660000000001</c:v>
                </c:pt>
                <c:pt idx="4444">
                  <c:v>2069.06</c:v>
                </c:pt>
                <c:pt idx="4445">
                  <c:v>2069.3240000000001</c:v>
                </c:pt>
                <c:pt idx="4446">
                  <c:v>2068.7049999999999</c:v>
                </c:pt>
                <c:pt idx="4447">
                  <c:v>2069.0059999999999</c:v>
                </c:pt>
                <c:pt idx="4448">
                  <c:v>2069.5410000000002</c:v>
                </c:pt>
                <c:pt idx="4449">
                  <c:v>2069.6779999999999</c:v>
                </c:pt>
                <c:pt idx="4450">
                  <c:v>2070.6559999999999</c:v>
                </c:pt>
                <c:pt idx="4451">
                  <c:v>2069.442</c:v>
                </c:pt>
                <c:pt idx="4452">
                  <c:v>2069.6280000000002</c:v>
                </c:pt>
                <c:pt idx="4453">
                  <c:v>2070.2269999999999</c:v>
                </c:pt>
                <c:pt idx="4454">
                  <c:v>2070.1979999999999</c:v>
                </c:pt>
                <c:pt idx="4455">
                  <c:v>2069.7420000000002</c:v>
                </c:pt>
                <c:pt idx="4456">
                  <c:v>2070.9389999999999</c:v>
                </c:pt>
                <c:pt idx="4457">
                  <c:v>2070.2280000000001</c:v>
                </c:pt>
                <c:pt idx="4458">
                  <c:v>2069.7420000000002</c:v>
                </c:pt>
                <c:pt idx="4459">
                  <c:v>2068.3209999999999</c:v>
                </c:pt>
                <c:pt idx="4460">
                  <c:v>2070.8989999999999</c:v>
                </c:pt>
                <c:pt idx="4461">
                  <c:v>2070.1170000000002</c:v>
                </c:pt>
                <c:pt idx="4462">
                  <c:v>2070.0540000000001</c:v>
                </c:pt>
                <c:pt idx="4463">
                  <c:v>2072.13</c:v>
                </c:pt>
                <c:pt idx="4464">
                  <c:v>2071.308</c:v>
                </c:pt>
                <c:pt idx="4465">
                  <c:v>2070.9090000000001</c:v>
                </c:pt>
                <c:pt idx="4466">
                  <c:v>2072.7890000000002</c:v>
                </c:pt>
                <c:pt idx="4467">
                  <c:v>2073.069</c:v>
                </c:pt>
                <c:pt idx="4468">
                  <c:v>2073.5920000000001</c:v>
                </c:pt>
                <c:pt idx="4469">
                  <c:v>2073.5500000000002</c:v>
                </c:pt>
                <c:pt idx="4470">
                  <c:v>2073.3090000000002</c:v>
                </c:pt>
                <c:pt idx="4471">
                  <c:v>2074.3560000000002</c:v>
                </c:pt>
                <c:pt idx="4472">
                  <c:v>2073.2930000000001</c:v>
                </c:pt>
                <c:pt idx="4473">
                  <c:v>2075.0309999999999</c:v>
                </c:pt>
                <c:pt idx="4474">
                  <c:v>2076.0459999999998</c:v>
                </c:pt>
                <c:pt idx="4475">
                  <c:v>2075.4259999999999</c:v>
                </c:pt>
                <c:pt idx="4476">
                  <c:v>2076.27</c:v>
                </c:pt>
                <c:pt idx="4477">
                  <c:v>2075.2350000000001</c:v>
                </c:pt>
                <c:pt idx="4478">
                  <c:v>2075.5830000000001</c:v>
                </c:pt>
                <c:pt idx="4479">
                  <c:v>2076.8449999999998</c:v>
                </c:pt>
                <c:pt idx="4480">
                  <c:v>2077.1979999999999</c:v>
                </c:pt>
                <c:pt idx="4481">
                  <c:v>2077.3809999999999</c:v>
                </c:pt>
                <c:pt idx="4482">
                  <c:v>2078.279</c:v>
                </c:pt>
                <c:pt idx="4483">
                  <c:v>2077.7689999999998</c:v>
                </c:pt>
                <c:pt idx="4484">
                  <c:v>2079.4160000000002</c:v>
                </c:pt>
                <c:pt idx="4485">
                  <c:v>2079.8090000000002</c:v>
                </c:pt>
                <c:pt idx="4486">
                  <c:v>2078.7330000000002</c:v>
                </c:pt>
                <c:pt idx="4487">
                  <c:v>2079.614</c:v>
                </c:pt>
                <c:pt idx="4488">
                  <c:v>2081.3290000000002</c:v>
                </c:pt>
                <c:pt idx="4489">
                  <c:v>2080.3649999999998</c:v>
                </c:pt>
                <c:pt idx="4490">
                  <c:v>2079.7159999999999</c:v>
                </c:pt>
                <c:pt idx="4491">
                  <c:v>2080.6559999999999</c:v>
                </c:pt>
                <c:pt idx="4492">
                  <c:v>2080.3580000000002</c:v>
                </c:pt>
                <c:pt idx="4493">
                  <c:v>2080.8389999999999</c:v>
                </c:pt>
                <c:pt idx="4494">
                  <c:v>2081.2689999999998</c:v>
                </c:pt>
                <c:pt idx="4495">
                  <c:v>2081.1550000000002</c:v>
                </c:pt>
                <c:pt idx="4496">
                  <c:v>2082.4029999999998</c:v>
                </c:pt>
                <c:pt idx="4497">
                  <c:v>2082.355</c:v>
                </c:pt>
                <c:pt idx="4498">
                  <c:v>2081.6950000000002</c:v>
                </c:pt>
                <c:pt idx="4499">
                  <c:v>2082.069</c:v>
                </c:pt>
                <c:pt idx="4500">
                  <c:v>2081.0740000000001</c:v>
                </c:pt>
                <c:pt idx="4501">
                  <c:v>2082.5309999999999</c:v>
                </c:pt>
                <c:pt idx="4502">
                  <c:v>2082.6579999999999</c:v>
                </c:pt>
                <c:pt idx="4503">
                  <c:v>2082.2629999999999</c:v>
                </c:pt>
                <c:pt idx="4504">
                  <c:v>2082.4459999999999</c:v>
                </c:pt>
                <c:pt idx="4505">
                  <c:v>2082.0010000000002</c:v>
                </c:pt>
                <c:pt idx="4506">
                  <c:v>2083.172</c:v>
                </c:pt>
                <c:pt idx="4507">
                  <c:v>2084.1550000000002</c:v>
                </c:pt>
                <c:pt idx="4508">
                  <c:v>2083.6489999999999</c:v>
                </c:pt>
                <c:pt idx="4509">
                  <c:v>2083.3090000000002</c:v>
                </c:pt>
                <c:pt idx="4510">
                  <c:v>2082.7080000000001</c:v>
                </c:pt>
                <c:pt idx="4511">
                  <c:v>2083.5610000000001</c:v>
                </c:pt>
                <c:pt idx="4512">
                  <c:v>2083.7910000000002</c:v>
                </c:pt>
                <c:pt idx="4513">
                  <c:v>2084.0279999999998</c:v>
                </c:pt>
                <c:pt idx="4514">
                  <c:v>2084.9349999999999</c:v>
                </c:pt>
                <c:pt idx="4515">
                  <c:v>2085.277</c:v>
                </c:pt>
                <c:pt idx="4516">
                  <c:v>2084.6680000000001</c:v>
                </c:pt>
                <c:pt idx="4517">
                  <c:v>2085.6959999999999</c:v>
                </c:pt>
                <c:pt idx="4518">
                  <c:v>2086.0070000000001</c:v>
                </c:pt>
                <c:pt idx="4519">
                  <c:v>2085.6770000000001</c:v>
                </c:pt>
                <c:pt idx="4520">
                  <c:v>2087.4050000000002</c:v>
                </c:pt>
                <c:pt idx="4521">
                  <c:v>2087.2179999999998</c:v>
                </c:pt>
                <c:pt idx="4522">
                  <c:v>2086.886</c:v>
                </c:pt>
                <c:pt idx="4523">
                  <c:v>2087.77</c:v>
                </c:pt>
                <c:pt idx="4524">
                  <c:v>2087.9929999999999</c:v>
                </c:pt>
                <c:pt idx="4525">
                  <c:v>2088.473</c:v>
                </c:pt>
                <c:pt idx="4526">
                  <c:v>2088.9810000000002</c:v>
                </c:pt>
                <c:pt idx="4527">
                  <c:v>2089.846</c:v>
                </c:pt>
                <c:pt idx="4528">
                  <c:v>2089.7860000000001</c:v>
                </c:pt>
                <c:pt idx="4529">
                  <c:v>2089.4940000000001</c:v>
                </c:pt>
                <c:pt idx="4530">
                  <c:v>2089.6950000000002</c:v>
                </c:pt>
                <c:pt idx="4531">
                  <c:v>2089.453</c:v>
                </c:pt>
                <c:pt idx="4532">
                  <c:v>2089.1439999999998</c:v>
                </c:pt>
                <c:pt idx="4533">
                  <c:v>2089.9319999999998</c:v>
                </c:pt>
                <c:pt idx="4534">
                  <c:v>2090.1819999999998</c:v>
                </c:pt>
                <c:pt idx="4535">
                  <c:v>2090.951</c:v>
                </c:pt>
                <c:pt idx="4536">
                  <c:v>2091.1640000000002</c:v>
                </c:pt>
                <c:pt idx="4537">
                  <c:v>2092.3910000000001</c:v>
                </c:pt>
                <c:pt idx="4538">
                  <c:v>2091.9650000000001</c:v>
                </c:pt>
                <c:pt idx="4539">
                  <c:v>2092.482</c:v>
                </c:pt>
                <c:pt idx="4540">
                  <c:v>2092.1010000000001</c:v>
                </c:pt>
                <c:pt idx="4541">
                  <c:v>2092.3919999999998</c:v>
                </c:pt>
                <c:pt idx="4542">
                  <c:v>2092.3420000000001</c:v>
                </c:pt>
                <c:pt idx="4543">
                  <c:v>2092.7620000000002</c:v>
                </c:pt>
                <c:pt idx="4544">
                  <c:v>2092.806</c:v>
                </c:pt>
                <c:pt idx="4545">
                  <c:v>2092.8159999999998</c:v>
                </c:pt>
                <c:pt idx="4546">
                  <c:v>2093.2559999999999</c:v>
                </c:pt>
                <c:pt idx="4547">
                  <c:v>2093.8290000000002</c:v>
                </c:pt>
                <c:pt idx="4548">
                  <c:v>2093.3200000000002</c:v>
                </c:pt>
                <c:pt idx="4549">
                  <c:v>2093.8440000000001</c:v>
                </c:pt>
                <c:pt idx="4550">
                  <c:v>2093.6849999999999</c:v>
                </c:pt>
                <c:pt idx="4551">
                  <c:v>2094.1350000000002</c:v>
                </c:pt>
                <c:pt idx="4552">
                  <c:v>2094.4340000000002</c:v>
                </c:pt>
                <c:pt idx="4553">
                  <c:v>2094.7359999999999</c:v>
                </c:pt>
                <c:pt idx="4554">
                  <c:v>2095.114</c:v>
                </c:pt>
                <c:pt idx="4555">
                  <c:v>2094.7669999999998</c:v>
                </c:pt>
                <c:pt idx="4556">
                  <c:v>2095.049</c:v>
                </c:pt>
                <c:pt idx="4557">
                  <c:v>2094.252</c:v>
                </c:pt>
                <c:pt idx="4558">
                  <c:v>2095.328</c:v>
                </c:pt>
                <c:pt idx="4559">
                  <c:v>2096.3490000000002</c:v>
                </c:pt>
                <c:pt idx="4560">
                  <c:v>2097.0540000000001</c:v>
                </c:pt>
                <c:pt idx="4561">
                  <c:v>2097.6709999999998</c:v>
                </c:pt>
                <c:pt idx="4562">
                  <c:v>2097.0659999999998</c:v>
                </c:pt>
                <c:pt idx="4563">
                  <c:v>2098.5610000000001</c:v>
                </c:pt>
                <c:pt idx="4564">
                  <c:v>2098.9499999999998</c:v>
                </c:pt>
                <c:pt idx="4565">
                  <c:v>2089.6689999999999</c:v>
                </c:pt>
                <c:pt idx="4566">
                  <c:v>2090.13</c:v>
                </c:pt>
                <c:pt idx="4567">
                  <c:v>2091.8110000000001</c:v>
                </c:pt>
                <c:pt idx="4568">
                  <c:v>2091.5140000000001</c:v>
                </c:pt>
                <c:pt idx="4569">
                  <c:v>2091.66</c:v>
                </c:pt>
                <c:pt idx="4570">
                  <c:v>2092.1350000000002</c:v>
                </c:pt>
                <c:pt idx="4571">
                  <c:v>2092.4699999999998</c:v>
                </c:pt>
                <c:pt idx="4572">
                  <c:v>2091.9110000000001</c:v>
                </c:pt>
                <c:pt idx="4573">
                  <c:v>2093.7159999999999</c:v>
                </c:pt>
                <c:pt idx="4574">
                  <c:v>2093.7130000000002</c:v>
                </c:pt>
                <c:pt idx="4575">
                  <c:v>2093.1619999999998</c:v>
                </c:pt>
                <c:pt idx="4576">
                  <c:v>2093.7379999999998</c:v>
                </c:pt>
                <c:pt idx="4577">
                  <c:v>2093.96</c:v>
                </c:pt>
                <c:pt idx="4578">
                  <c:v>2093.491</c:v>
                </c:pt>
                <c:pt idx="4579">
                  <c:v>2093.549</c:v>
                </c:pt>
                <c:pt idx="4580">
                  <c:v>2093.4299999999998</c:v>
                </c:pt>
                <c:pt idx="4581">
                  <c:v>2094.2310000000002</c:v>
                </c:pt>
                <c:pt idx="4582">
                  <c:v>2093.7310000000002</c:v>
                </c:pt>
                <c:pt idx="4583">
                  <c:v>2093.9630000000002</c:v>
                </c:pt>
                <c:pt idx="4584">
                  <c:v>2094.623</c:v>
                </c:pt>
                <c:pt idx="4585">
                  <c:v>2094.5390000000002</c:v>
                </c:pt>
                <c:pt idx="4586">
                  <c:v>2094.8670000000002</c:v>
                </c:pt>
                <c:pt idx="4587">
                  <c:v>2095.29</c:v>
                </c:pt>
                <c:pt idx="4588">
                  <c:v>2094.7440000000001</c:v>
                </c:pt>
                <c:pt idx="4589">
                  <c:v>2095.819</c:v>
                </c:pt>
                <c:pt idx="4590">
                  <c:v>2096.107</c:v>
                </c:pt>
                <c:pt idx="4591">
                  <c:v>2096.1619999999998</c:v>
                </c:pt>
                <c:pt idx="4592">
                  <c:v>2095.5459999999998</c:v>
                </c:pt>
                <c:pt idx="4593">
                  <c:v>2095.931</c:v>
                </c:pt>
                <c:pt idx="4594">
                  <c:v>2095.7089999999998</c:v>
                </c:pt>
                <c:pt idx="4595">
                  <c:v>2096.9270000000001</c:v>
                </c:pt>
                <c:pt idx="4596">
                  <c:v>2097.7240000000002</c:v>
                </c:pt>
                <c:pt idx="4597">
                  <c:v>2098.0590000000002</c:v>
                </c:pt>
                <c:pt idx="4598">
                  <c:v>2096.9690000000001</c:v>
                </c:pt>
                <c:pt idx="4599">
                  <c:v>2097.3290000000002</c:v>
                </c:pt>
                <c:pt idx="4600">
                  <c:v>2097.0500000000002</c:v>
                </c:pt>
                <c:pt idx="4601">
                  <c:v>2097.7570000000001</c:v>
                </c:pt>
                <c:pt idx="4602">
                  <c:v>2097.5250000000001</c:v>
                </c:pt>
                <c:pt idx="4603">
                  <c:v>2097.3270000000002</c:v>
                </c:pt>
                <c:pt idx="4604">
                  <c:v>2096.2399999999998</c:v>
                </c:pt>
                <c:pt idx="4605">
                  <c:v>2096.6979999999999</c:v>
                </c:pt>
                <c:pt idx="4606">
                  <c:v>2098.1410000000001</c:v>
                </c:pt>
                <c:pt idx="4607">
                  <c:v>2098.3090000000002</c:v>
                </c:pt>
                <c:pt idx="4608">
                  <c:v>2099.19</c:v>
                </c:pt>
                <c:pt idx="4609">
                  <c:v>2098.5430000000001</c:v>
                </c:pt>
                <c:pt idx="4610">
                  <c:v>2098.94</c:v>
                </c:pt>
                <c:pt idx="4611">
                  <c:v>2100.4319999999998</c:v>
                </c:pt>
                <c:pt idx="4612">
                  <c:v>2099.9490000000001</c:v>
                </c:pt>
                <c:pt idx="4613">
                  <c:v>2101.0329999999999</c:v>
                </c:pt>
                <c:pt idx="4614">
                  <c:v>2100.7979999999998</c:v>
                </c:pt>
                <c:pt idx="4615">
                  <c:v>2100.8980000000001</c:v>
                </c:pt>
                <c:pt idx="4616">
                  <c:v>2101.8850000000002</c:v>
                </c:pt>
                <c:pt idx="4617">
                  <c:v>2102.7150000000001</c:v>
                </c:pt>
                <c:pt idx="4618">
                  <c:v>2102.7440000000001</c:v>
                </c:pt>
                <c:pt idx="4619">
                  <c:v>2102.6529999999998</c:v>
                </c:pt>
                <c:pt idx="4620">
                  <c:v>2103.1469999999999</c:v>
                </c:pt>
                <c:pt idx="4621">
                  <c:v>2103.3870000000002</c:v>
                </c:pt>
                <c:pt idx="4622">
                  <c:v>2103.3580000000002</c:v>
                </c:pt>
                <c:pt idx="4623">
                  <c:v>2102.8409999999999</c:v>
                </c:pt>
                <c:pt idx="4624">
                  <c:v>2103.5050000000001</c:v>
                </c:pt>
                <c:pt idx="4625">
                  <c:v>2103.8820000000001</c:v>
                </c:pt>
                <c:pt idx="4626">
                  <c:v>2103.0410000000002</c:v>
                </c:pt>
                <c:pt idx="4627">
                  <c:v>2103.3760000000002</c:v>
                </c:pt>
                <c:pt idx="4628">
                  <c:v>2103.931</c:v>
                </c:pt>
                <c:pt idx="4629">
                  <c:v>2102.846</c:v>
                </c:pt>
                <c:pt idx="4630">
                  <c:v>2102.8240000000001</c:v>
                </c:pt>
                <c:pt idx="4631">
                  <c:v>2103.645</c:v>
                </c:pt>
                <c:pt idx="4632">
                  <c:v>2103.2159999999999</c:v>
                </c:pt>
                <c:pt idx="4633">
                  <c:v>2103.1770000000001</c:v>
                </c:pt>
                <c:pt idx="4634">
                  <c:v>2102.8519999999999</c:v>
                </c:pt>
                <c:pt idx="4635">
                  <c:v>2103.25</c:v>
                </c:pt>
                <c:pt idx="4636">
                  <c:v>2103.2919999999999</c:v>
                </c:pt>
                <c:pt idx="4637">
                  <c:v>2103.3829999999998</c:v>
                </c:pt>
                <c:pt idx="4638">
                  <c:v>2103.5160000000001</c:v>
                </c:pt>
                <c:pt idx="4639">
                  <c:v>2103.259</c:v>
                </c:pt>
                <c:pt idx="4640">
                  <c:v>2104.2710000000002</c:v>
                </c:pt>
                <c:pt idx="4641">
                  <c:v>2105.16</c:v>
                </c:pt>
                <c:pt idx="4642">
                  <c:v>2104.9839999999999</c:v>
                </c:pt>
                <c:pt idx="4643">
                  <c:v>2105.4459999999999</c:v>
                </c:pt>
                <c:pt idx="4644">
                  <c:v>2105.8359999999998</c:v>
                </c:pt>
                <c:pt idx="4645">
                  <c:v>2106.7080000000001</c:v>
                </c:pt>
                <c:pt idx="4646">
                  <c:v>2106.37</c:v>
                </c:pt>
                <c:pt idx="4647">
                  <c:v>2106.741</c:v>
                </c:pt>
                <c:pt idx="4648">
                  <c:v>2106.46</c:v>
                </c:pt>
                <c:pt idx="4649">
                  <c:v>2107.4479999999999</c:v>
                </c:pt>
                <c:pt idx="4650">
                  <c:v>2106.4090000000001</c:v>
                </c:pt>
                <c:pt idx="4651">
                  <c:v>2107.7139999999999</c:v>
                </c:pt>
                <c:pt idx="4652">
                  <c:v>2107.7820000000002</c:v>
                </c:pt>
                <c:pt idx="4653">
                  <c:v>2107.8649999999998</c:v>
                </c:pt>
                <c:pt idx="4654">
                  <c:v>2107.8139999999999</c:v>
                </c:pt>
                <c:pt idx="4655">
                  <c:v>2107.8290000000002</c:v>
                </c:pt>
                <c:pt idx="4656">
                  <c:v>2108.1570000000002</c:v>
                </c:pt>
                <c:pt idx="4657">
                  <c:v>2108.7179999999998</c:v>
                </c:pt>
                <c:pt idx="4658">
                  <c:v>2109.3110000000001</c:v>
                </c:pt>
                <c:pt idx="4659">
                  <c:v>2108.625</c:v>
                </c:pt>
                <c:pt idx="4660">
                  <c:v>2109.6779999999999</c:v>
                </c:pt>
                <c:pt idx="4661">
                  <c:v>2109.8710000000001</c:v>
                </c:pt>
                <c:pt idx="4662">
                  <c:v>2109.5810000000001</c:v>
                </c:pt>
                <c:pt idx="4663">
                  <c:v>2109.5509999999999</c:v>
                </c:pt>
                <c:pt idx="4664">
                  <c:v>2110.549</c:v>
                </c:pt>
                <c:pt idx="4665">
                  <c:v>2110.663</c:v>
                </c:pt>
                <c:pt idx="4666">
                  <c:v>2111.2359999999999</c:v>
                </c:pt>
                <c:pt idx="4667">
                  <c:v>2111.4389999999999</c:v>
                </c:pt>
                <c:pt idx="4668">
                  <c:v>2110.9540000000002</c:v>
                </c:pt>
                <c:pt idx="4669">
                  <c:v>2111.1869999999999</c:v>
                </c:pt>
                <c:pt idx="4670">
                  <c:v>2112.2620000000002</c:v>
                </c:pt>
                <c:pt idx="4671">
                  <c:v>2112.2570000000001</c:v>
                </c:pt>
                <c:pt idx="4672">
                  <c:v>2112.8229999999999</c:v>
                </c:pt>
                <c:pt idx="4673">
                  <c:v>2113.1</c:v>
                </c:pt>
                <c:pt idx="4674">
                  <c:v>2113.4839999999999</c:v>
                </c:pt>
                <c:pt idx="4675">
                  <c:v>2113.768</c:v>
                </c:pt>
                <c:pt idx="4676">
                  <c:v>2113.7269999999999</c:v>
                </c:pt>
                <c:pt idx="4677">
                  <c:v>2114.6019999999999</c:v>
                </c:pt>
                <c:pt idx="4678">
                  <c:v>2113.6689999999999</c:v>
                </c:pt>
                <c:pt idx="4679">
                  <c:v>2114.183</c:v>
                </c:pt>
                <c:pt idx="4680">
                  <c:v>2115.136</c:v>
                </c:pt>
                <c:pt idx="4681">
                  <c:v>2114.6689999999999</c:v>
                </c:pt>
                <c:pt idx="4682">
                  <c:v>2114.9659999999999</c:v>
                </c:pt>
                <c:pt idx="4683">
                  <c:v>2115.5970000000002</c:v>
                </c:pt>
                <c:pt idx="4684">
                  <c:v>2115.759</c:v>
                </c:pt>
                <c:pt idx="4685">
                  <c:v>2115.4360000000001</c:v>
                </c:pt>
                <c:pt idx="4686">
                  <c:v>2116.2179999999998</c:v>
                </c:pt>
                <c:pt idx="4687">
                  <c:v>2116.1869999999999</c:v>
                </c:pt>
                <c:pt idx="4688">
                  <c:v>2117.8330000000001</c:v>
                </c:pt>
                <c:pt idx="4689">
                  <c:v>2117.4899999999998</c:v>
                </c:pt>
                <c:pt idx="4690">
                  <c:v>2117.9459999999999</c:v>
                </c:pt>
                <c:pt idx="4691">
                  <c:v>2118.058</c:v>
                </c:pt>
                <c:pt idx="4692">
                  <c:v>2118.2930000000001</c:v>
                </c:pt>
                <c:pt idx="4693">
                  <c:v>2118.7869999999998</c:v>
                </c:pt>
                <c:pt idx="4694">
                  <c:v>2118.4659999999999</c:v>
                </c:pt>
                <c:pt idx="4695">
                  <c:v>2118.8209999999999</c:v>
                </c:pt>
                <c:pt idx="4696">
                  <c:v>2119.0050000000001</c:v>
                </c:pt>
                <c:pt idx="4697">
                  <c:v>2120.0239999999999</c:v>
                </c:pt>
                <c:pt idx="4698">
                  <c:v>2119.8530000000001</c:v>
                </c:pt>
                <c:pt idx="4699">
                  <c:v>2119.451</c:v>
                </c:pt>
                <c:pt idx="4700">
                  <c:v>2119.6480000000001</c:v>
                </c:pt>
                <c:pt idx="4701">
                  <c:v>2120.8470000000002</c:v>
                </c:pt>
                <c:pt idx="4702">
                  <c:v>2120.442</c:v>
                </c:pt>
                <c:pt idx="4703">
                  <c:v>2121.9259999999999</c:v>
                </c:pt>
                <c:pt idx="4704">
                  <c:v>2120.9650000000001</c:v>
                </c:pt>
                <c:pt idx="4705">
                  <c:v>2121.1990000000001</c:v>
                </c:pt>
                <c:pt idx="4706">
                  <c:v>2121.1909999999998</c:v>
                </c:pt>
                <c:pt idx="4707">
                  <c:v>2120.4290000000001</c:v>
                </c:pt>
                <c:pt idx="4708">
                  <c:v>2121.924</c:v>
                </c:pt>
                <c:pt idx="4709">
                  <c:v>2121.3760000000002</c:v>
                </c:pt>
                <c:pt idx="4710">
                  <c:v>2121.4989999999998</c:v>
                </c:pt>
                <c:pt idx="4711">
                  <c:v>2122.0050000000001</c:v>
                </c:pt>
                <c:pt idx="4712">
                  <c:v>2122.4560000000001</c:v>
                </c:pt>
                <c:pt idx="4713">
                  <c:v>2121.17</c:v>
                </c:pt>
                <c:pt idx="4714">
                  <c:v>2122.5520000000001</c:v>
                </c:pt>
                <c:pt idx="4715">
                  <c:v>2123.0349999999999</c:v>
                </c:pt>
                <c:pt idx="4716">
                  <c:v>2123.1120000000001</c:v>
                </c:pt>
                <c:pt idx="4717">
                  <c:v>2122.806</c:v>
                </c:pt>
                <c:pt idx="4718">
                  <c:v>2123.6860000000001</c:v>
                </c:pt>
                <c:pt idx="4719">
                  <c:v>2122.9319999999998</c:v>
                </c:pt>
                <c:pt idx="4720">
                  <c:v>2123.5369999999998</c:v>
                </c:pt>
                <c:pt idx="4721">
                  <c:v>2123.8690000000001</c:v>
                </c:pt>
                <c:pt idx="4722">
                  <c:v>2124.846</c:v>
                </c:pt>
                <c:pt idx="4723">
                  <c:v>2125.038</c:v>
                </c:pt>
                <c:pt idx="4724">
                  <c:v>2124.2069999999999</c:v>
                </c:pt>
                <c:pt idx="4725">
                  <c:v>2124.576</c:v>
                </c:pt>
                <c:pt idx="4726">
                  <c:v>2125.223</c:v>
                </c:pt>
                <c:pt idx="4727">
                  <c:v>2125.6709999999998</c:v>
                </c:pt>
                <c:pt idx="4728">
                  <c:v>2126.7530000000002</c:v>
                </c:pt>
                <c:pt idx="4729">
                  <c:v>2125.9830000000002</c:v>
                </c:pt>
                <c:pt idx="4730">
                  <c:v>2126.1210000000001</c:v>
                </c:pt>
                <c:pt idx="4731">
                  <c:v>2127.1790000000001</c:v>
                </c:pt>
                <c:pt idx="4732">
                  <c:v>2125.4540000000002</c:v>
                </c:pt>
                <c:pt idx="4733">
                  <c:v>2126.6239999999998</c:v>
                </c:pt>
                <c:pt idx="4734">
                  <c:v>2126.7220000000002</c:v>
                </c:pt>
                <c:pt idx="4735">
                  <c:v>2127.6239999999998</c:v>
                </c:pt>
                <c:pt idx="4736">
                  <c:v>2127.8150000000001</c:v>
                </c:pt>
                <c:pt idx="4737">
                  <c:v>2128.1869999999999</c:v>
                </c:pt>
                <c:pt idx="4738">
                  <c:v>2127.7629999999999</c:v>
                </c:pt>
                <c:pt idx="4739">
                  <c:v>2129.5729999999999</c:v>
                </c:pt>
                <c:pt idx="4740">
                  <c:v>2128.5830000000001</c:v>
                </c:pt>
                <c:pt idx="4741">
                  <c:v>2130.165</c:v>
                </c:pt>
                <c:pt idx="4742">
                  <c:v>2129.6120000000001</c:v>
                </c:pt>
                <c:pt idx="4743">
                  <c:v>2129.7849999999999</c:v>
                </c:pt>
                <c:pt idx="4744">
                  <c:v>2129.7420000000002</c:v>
                </c:pt>
                <c:pt idx="4745">
                  <c:v>2129.547</c:v>
                </c:pt>
                <c:pt idx="4746">
                  <c:v>2130.8629999999998</c:v>
                </c:pt>
                <c:pt idx="4747">
                  <c:v>2129.0500000000002</c:v>
                </c:pt>
                <c:pt idx="4748">
                  <c:v>2130.672</c:v>
                </c:pt>
                <c:pt idx="4749">
                  <c:v>2131.192</c:v>
                </c:pt>
                <c:pt idx="4750">
                  <c:v>2131.549</c:v>
                </c:pt>
                <c:pt idx="4751">
                  <c:v>2131.8780000000002</c:v>
                </c:pt>
                <c:pt idx="4752">
                  <c:v>2131.6990000000001</c:v>
                </c:pt>
                <c:pt idx="4753">
                  <c:v>2130.8690000000001</c:v>
                </c:pt>
                <c:pt idx="4754">
                  <c:v>2132.192</c:v>
                </c:pt>
                <c:pt idx="4755">
                  <c:v>2131.8180000000002</c:v>
                </c:pt>
                <c:pt idx="4756">
                  <c:v>2132.252</c:v>
                </c:pt>
                <c:pt idx="4757">
                  <c:v>2133.181</c:v>
                </c:pt>
                <c:pt idx="4758">
                  <c:v>2133.4050000000002</c:v>
                </c:pt>
                <c:pt idx="4759">
                  <c:v>2132.0949999999998</c:v>
                </c:pt>
                <c:pt idx="4760">
                  <c:v>2133.5630000000001</c:v>
                </c:pt>
                <c:pt idx="4761">
                  <c:v>2133.5659999999998</c:v>
                </c:pt>
                <c:pt idx="4762">
                  <c:v>2134.2190000000001</c:v>
                </c:pt>
                <c:pt idx="4763">
                  <c:v>2134.3649999999998</c:v>
                </c:pt>
                <c:pt idx="4764">
                  <c:v>2133.268</c:v>
                </c:pt>
                <c:pt idx="4765">
                  <c:v>2134.2910000000002</c:v>
                </c:pt>
                <c:pt idx="4766">
                  <c:v>2134.0149999999999</c:v>
                </c:pt>
                <c:pt idx="4767">
                  <c:v>2134.7620000000002</c:v>
                </c:pt>
                <c:pt idx="4768">
                  <c:v>2135.5390000000002</c:v>
                </c:pt>
                <c:pt idx="4769">
                  <c:v>2135.85</c:v>
                </c:pt>
                <c:pt idx="4770">
                  <c:v>2136.1959999999999</c:v>
                </c:pt>
                <c:pt idx="4771">
                  <c:v>2136.4520000000002</c:v>
                </c:pt>
                <c:pt idx="4772">
                  <c:v>2136.4699999999998</c:v>
                </c:pt>
                <c:pt idx="4773">
                  <c:v>2135.7190000000001</c:v>
                </c:pt>
                <c:pt idx="4774">
                  <c:v>2136.683</c:v>
                </c:pt>
                <c:pt idx="4775">
                  <c:v>2136.8290000000002</c:v>
                </c:pt>
                <c:pt idx="4776">
                  <c:v>2136.674</c:v>
                </c:pt>
                <c:pt idx="4777">
                  <c:v>2137.7429999999999</c:v>
                </c:pt>
                <c:pt idx="4778">
                  <c:v>2137.7469999999998</c:v>
                </c:pt>
                <c:pt idx="4779">
                  <c:v>2136.942</c:v>
                </c:pt>
                <c:pt idx="4780">
                  <c:v>2137.6010000000001</c:v>
                </c:pt>
                <c:pt idx="4781">
                  <c:v>2138.098</c:v>
                </c:pt>
                <c:pt idx="4782">
                  <c:v>2138.5349999999999</c:v>
                </c:pt>
                <c:pt idx="4783">
                  <c:v>2138.3670000000002</c:v>
                </c:pt>
                <c:pt idx="4784">
                  <c:v>2139.0189999999998</c:v>
                </c:pt>
                <c:pt idx="4785">
                  <c:v>2139.3440000000001</c:v>
                </c:pt>
                <c:pt idx="4786">
                  <c:v>2139.2939999999999</c:v>
                </c:pt>
                <c:pt idx="4787">
                  <c:v>2139.951</c:v>
                </c:pt>
                <c:pt idx="4788">
                  <c:v>2140.143</c:v>
                </c:pt>
                <c:pt idx="4789">
                  <c:v>2140.498</c:v>
                </c:pt>
                <c:pt idx="4790">
                  <c:v>2139.7750000000001</c:v>
                </c:pt>
                <c:pt idx="4791">
                  <c:v>2139.2660000000001</c:v>
                </c:pt>
                <c:pt idx="4792">
                  <c:v>2139.69</c:v>
                </c:pt>
                <c:pt idx="4793">
                  <c:v>2139.7359999999999</c:v>
                </c:pt>
                <c:pt idx="4794">
                  <c:v>2140.0770000000002</c:v>
                </c:pt>
                <c:pt idx="4795">
                  <c:v>2140.5239999999999</c:v>
                </c:pt>
                <c:pt idx="4796">
                  <c:v>2140.4949999999999</c:v>
                </c:pt>
                <c:pt idx="4797">
                  <c:v>2141.596</c:v>
                </c:pt>
                <c:pt idx="4798">
                  <c:v>2141.7939999999999</c:v>
                </c:pt>
                <c:pt idx="4799">
                  <c:v>2141.348</c:v>
                </c:pt>
                <c:pt idx="4800">
                  <c:v>2142.6280000000002</c:v>
                </c:pt>
                <c:pt idx="4801">
                  <c:v>2142.788</c:v>
                </c:pt>
                <c:pt idx="4802">
                  <c:v>2142.5219999999999</c:v>
                </c:pt>
                <c:pt idx="4803">
                  <c:v>2141.9490000000001</c:v>
                </c:pt>
                <c:pt idx="4804">
                  <c:v>2142.9789999999998</c:v>
                </c:pt>
                <c:pt idx="4805">
                  <c:v>2142.384</c:v>
                </c:pt>
                <c:pt idx="4806">
                  <c:v>2143.4670000000001</c:v>
                </c:pt>
                <c:pt idx="4807">
                  <c:v>2143.4409999999998</c:v>
                </c:pt>
                <c:pt idx="4808">
                  <c:v>2144.348</c:v>
                </c:pt>
                <c:pt idx="4809">
                  <c:v>2143.8139999999999</c:v>
                </c:pt>
                <c:pt idx="4810">
                  <c:v>2143.2289999999998</c:v>
                </c:pt>
                <c:pt idx="4811">
                  <c:v>2144.89</c:v>
                </c:pt>
                <c:pt idx="4812">
                  <c:v>2143.893</c:v>
                </c:pt>
                <c:pt idx="4813">
                  <c:v>2144.578</c:v>
                </c:pt>
                <c:pt idx="4814">
                  <c:v>2145.8710000000001</c:v>
                </c:pt>
                <c:pt idx="4815">
                  <c:v>2145.1869999999999</c:v>
                </c:pt>
                <c:pt idx="4816">
                  <c:v>2144.9589999999998</c:v>
                </c:pt>
                <c:pt idx="4817">
                  <c:v>2145.5450000000001</c:v>
                </c:pt>
                <c:pt idx="4818">
                  <c:v>2145.9630000000002</c:v>
                </c:pt>
                <c:pt idx="4819">
                  <c:v>2145.4079999999999</c:v>
                </c:pt>
                <c:pt idx="4820">
                  <c:v>2146.1149999999998</c:v>
                </c:pt>
                <c:pt idx="4821">
                  <c:v>2147.2150000000001</c:v>
                </c:pt>
                <c:pt idx="4822">
                  <c:v>2146.6489999999999</c:v>
                </c:pt>
                <c:pt idx="4823">
                  <c:v>2147.009</c:v>
                </c:pt>
                <c:pt idx="4824">
                  <c:v>2147.5529999999999</c:v>
                </c:pt>
                <c:pt idx="4825">
                  <c:v>2147.2559999999999</c:v>
                </c:pt>
                <c:pt idx="4826">
                  <c:v>2147.02</c:v>
                </c:pt>
                <c:pt idx="4827">
                  <c:v>2148.0650000000001</c:v>
                </c:pt>
                <c:pt idx="4828">
                  <c:v>2148.5169999999998</c:v>
                </c:pt>
                <c:pt idx="4829">
                  <c:v>2148.2840000000001</c:v>
                </c:pt>
                <c:pt idx="4830">
                  <c:v>2148.721</c:v>
                </c:pt>
                <c:pt idx="4831">
                  <c:v>2148.65</c:v>
                </c:pt>
                <c:pt idx="4832">
                  <c:v>2144.3530000000001</c:v>
                </c:pt>
                <c:pt idx="4833">
                  <c:v>2143.2339999999999</c:v>
                </c:pt>
                <c:pt idx="4834">
                  <c:v>2143.7530000000002</c:v>
                </c:pt>
                <c:pt idx="4835">
                  <c:v>2144.7629999999999</c:v>
                </c:pt>
                <c:pt idx="4836">
                  <c:v>2145.2979999999998</c:v>
                </c:pt>
                <c:pt idx="4837">
                  <c:v>2144.3919999999998</c:v>
                </c:pt>
                <c:pt idx="4838">
                  <c:v>2144.9929999999999</c:v>
                </c:pt>
                <c:pt idx="4839">
                  <c:v>2144.9319999999998</c:v>
                </c:pt>
                <c:pt idx="4840">
                  <c:v>2145.7640000000001</c:v>
                </c:pt>
                <c:pt idx="4841">
                  <c:v>2145.4430000000002</c:v>
                </c:pt>
                <c:pt idx="4842">
                  <c:v>2145.7109999999998</c:v>
                </c:pt>
                <c:pt idx="4843">
                  <c:v>2146.3649999999998</c:v>
                </c:pt>
                <c:pt idx="4844">
                  <c:v>2146.1970000000001</c:v>
                </c:pt>
                <c:pt idx="4845">
                  <c:v>2146.5360000000001</c:v>
                </c:pt>
                <c:pt idx="4846">
                  <c:v>2146.9349999999999</c:v>
                </c:pt>
                <c:pt idx="4847">
                  <c:v>2147.2289999999998</c:v>
                </c:pt>
                <c:pt idx="4848">
                  <c:v>2147.7539999999999</c:v>
                </c:pt>
                <c:pt idx="4849">
                  <c:v>2147.759</c:v>
                </c:pt>
                <c:pt idx="4850">
                  <c:v>2148.7910000000002</c:v>
                </c:pt>
                <c:pt idx="4851">
                  <c:v>2147.8580000000002</c:v>
                </c:pt>
                <c:pt idx="4852">
                  <c:v>2147.8440000000001</c:v>
                </c:pt>
                <c:pt idx="4853">
                  <c:v>2148.5039999999999</c:v>
                </c:pt>
                <c:pt idx="4854">
                  <c:v>2149.0770000000002</c:v>
                </c:pt>
                <c:pt idx="4855">
                  <c:v>2148.9479999999999</c:v>
                </c:pt>
                <c:pt idx="4856">
                  <c:v>2148.6849999999999</c:v>
                </c:pt>
                <c:pt idx="4857">
                  <c:v>2150.25</c:v>
                </c:pt>
                <c:pt idx="4858">
                  <c:v>2149.3530000000001</c:v>
                </c:pt>
                <c:pt idx="4859">
                  <c:v>2148.5659999999998</c:v>
                </c:pt>
                <c:pt idx="4860">
                  <c:v>2149.4470000000001</c:v>
                </c:pt>
                <c:pt idx="4861">
                  <c:v>2149.462</c:v>
                </c:pt>
                <c:pt idx="4862">
                  <c:v>2150.0830000000001</c:v>
                </c:pt>
                <c:pt idx="4863">
                  <c:v>2150.61</c:v>
                </c:pt>
                <c:pt idx="4864">
                  <c:v>2150.174</c:v>
                </c:pt>
                <c:pt idx="4865">
                  <c:v>2150.2449999999999</c:v>
                </c:pt>
                <c:pt idx="4866">
                  <c:v>2150.73</c:v>
                </c:pt>
                <c:pt idx="4867">
                  <c:v>2151.5120000000002</c:v>
                </c:pt>
                <c:pt idx="4868">
                  <c:v>2151.0360000000001</c:v>
                </c:pt>
                <c:pt idx="4869">
                  <c:v>2150.2240000000002</c:v>
                </c:pt>
                <c:pt idx="4870">
                  <c:v>2149.1390000000001</c:v>
                </c:pt>
                <c:pt idx="4871">
                  <c:v>2149.2759999999998</c:v>
                </c:pt>
                <c:pt idx="4872">
                  <c:v>2148.7130000000002</c:v>
                </c:pt>
                <c:pt idx="4873">
                  <c:v>2150.8530000000001</c:v>
                </c:pt>
                <c:pt idx="4874">
                  <c:v>2151.2150000000001</c:v>
                </c:pt>
                <c:pt idx="4875">
                  <c:v>2151.09</c:v>
                </c:pt>
                <c:pt idx="4876">
                  <c:v>2150.3530000000001</c:v>
                </c:pt>
                <c:pt idx="4877">
                  <c:v>2151.2460000000001</c:v>
                </c:pt>
                <c:pt idx="4878">
                  <c:v>2151.4</c:v>
                </c:pt>
                <c:pt idx="4879">
                  <c:v>2151.491</c:v>
                </c:pt>
                <c:pt idx="4880">
                  <c:v>2151.6439999999998</c:v>
                </c:pt>
                <c:pt idx="4881">
                  <c:v>2151.1750000000002</c:v>
                </c:pt>
                <c:pt idx="4882">
                  <c:v>2152.4929999999999</c:v>
                </c:pt>
                <c:pt idx="4883">
                  <c:v>2151.9229999999998</c:v>
                </c:pt>
                <c:pt idx="4884">
                  <c:v>2152.567</c:v>
                </c:pt>
                <c:pt idx="4885">
                  <c:v>2153.5</c:v>
                </c:pt>
                <c:pt idx="4886">
                  <c:v>2152.9160000000002</c:v>
                </c:pt>
                <c:pt idx="4887">
                  <c:v>2153.828</c:v>
                </c:pt>
                <c:pt idx="4888">
                  <c:v>2154.297</c:v>
                </c:pt>
                <c:pt idx="4889">
                  <c:v>2153.5189999999998</c:v>
                </c:pt>
                <c:pt idx="4890">
                  <c:v>2154.5329999999999</c:v>
                </c:pt>
                <c:pt idx="4891">
                  <c:v>2155.0239999999999</c:v>
                </c:pt>
                <c:pt idx="4892">
                  <c:v>2154.3510000000001</c:v>
                </c:pt>
                <c:pt idx="4893">
                  <c:v>2154.5100000000002</c:v>
                </c:pt>
                <c:pt idx="4894">
                  <c:v>2155.087</c:v>
                </c:pt>
                <c:pt idx="4895">
                  <c:v>2155.0940000000001</c:v>
                </c:pt>
                <c:pt idx="4896">
                  <c:v>2155.7460000000001</c:v>
                </c:pt>
                <c:pt idx="4897">
                  <c:v>2155.136</c:v>
                </c:pt>
                <c:pt idx="4898">
                  <c:v>2157.2330000000002</c:v>
                </c:pt>
                <c:pt idx="4899">
                  <c:v>2156.21</c:v>
                </c:pt>
                <c:pt idx="4900">
                  <c:v>2156.2750000000001</c:v>
                </c:pt>
                <c:pt idx="4901">
                  <c:v>2156.192</c:v>
                </c:pt>
                <c:pt idx="4902">
                  <c:v>2156.942</c:v>
                </c:pt>
                <c:pt idx="4903">
                  <c:v>2157.02</c:v>
                </c:pt>
                <c:pt idx="4904">
                  <c:v>2157.02</c:v>
                </c:pt>
                <c:pt idx="4905">
                  <c:v>2158.4079999999999</c:v>
                </c:pt>
                <c:pt idx="4906">
                  <c:v>2157.6370000000002</c:v>
                </c:pt>
                <c:pt idx="4907">
                  <c:v>2158.9279999999999</c:v>
                </c:pt>
                <c:pt idx="4908">
                  <c:v>2158.3530000000001</c:v>
                </c:pt>
                <c:pt idx="4909">
                  <c:v>2158.9070000000002</c:v>
                </c:pt>
                <c:pt idx="4910">
                  <c:v>2158.31</c:v>
                </c:pt>
                <c:pt idx="4911">
                  <c:v>2159.056</c:v>
                </c:pt>
                <c:pt idx="4912">
                  <c:v>2159.0830000000001</c:v>
                </c:pt>
                <c:pt idx="4913">
                  <c:v>2159.63</c:v>
                </c:pt>
                <c:pt idx="4914">
                  <c:v>2159.3359999999998</c:v>
                </c:pt>
                <c:pt idx="4915">
                  <c:v>2159.3249999999998</c:v>
                </c:pt>
                <c:pt idx="4916">
                  <c:v>2160.2040000000002</c:v>
                </c:pt>
                <c:pt idx="4917">
                  <c:v>2159.922</c:v>
                </c:pt>
                <c:pt idx="4918">
                  <c:v>2159.623</c:v>
                </c:pt>
                <c:pt idx="4919">
                  <c:v>2159.0390000000002</c:v>
                </c:pt>
                <c:pt idx="4920">
                  <c:v>2159.703</c:v>
                </c:pt>
                <c:pt idx="4921">
                  <c:v>2159.8960000000002</c:v>
                </c:pt>
                <c:pt idx="4922">
                  <c:v>2160.107</c:v>
                </c:pt>
                <c:pt idx="4923">
                  <c:v>2160.5439999999999</c:v>
                </c:pt>
                <c:pt idx="4924">
                  <c:v>2160.7190000000001</c:v>
                </c:pt>
                <c:pt idx="4925">
                  <c:v>2160.2199999999998</c:v>
                </c:pt>
                <c:pt idx="4926">
                  <c:v>2159.9290000000001</c:v>
                </c:pt>
                <c:pt idx="4927">
                  <c:v>2160.491</c:v>
                </c:pt>
                <c:pt idx="4928">
                  <c:v>2160.5830000000001</c:v>
                </c:pt>
                <c:pt idx="4929">
                  <c:v>2160.6410000000001</c:v>
                </c:pt>
                <c:pt idx="4930">
                  <c:v>2160.201</c:v>
                </c:pt>
                <c:pt idx="4931">
                  <c:v>2160.6370000000002</c:v>
                </c:pt>
                <c:pt idx="4932">
                  <c:v>2160.86</c:v>
                </c:pt>
                <c:pt idx="4933">
                  <c:v>2161.944</c:v>
                </c:pt>
                <c:pt idx="4934">
                  <c:v>2162.4160000000002</c:v>
                </c:pt>
                <c:pt idx="4935">
                  <c:v>2162.0610000000001</c:v>
                </c:pt>
                <c:pt idx="4936">
                  <c:v>2162.2190000000001</c:v>
                </c:pt>
                <c:pt idx="4937">
                  <c:v>2162.098</c:v>
                </c:pt>
                <c:pt idx="4938">
                  <c:v>2162.741</c:v>
                </c:pt>
                <c:pt idx="4939">
                  <c:v>2163.4639999999999</c:v>
                </c:pt>
                <c:pt idx="4940">
                  <c:v>2163.7649999999999</c:v>
                </c:pt>
                <c:pt idx="4941">
                  <c:v>2163.9560000000001</c:v>
                </c:pt>
                <c:pt idx="4942">
                  <c:v>2164.9780000000001</c:v>
                </c:pt>
                <c:pt idx="4943">
                  <c:v>2164.433</c:v>
                </c:pt>
                <c:pt idx="4944">
                  <c:v>2165.056</c:v>
                </c:pt>
                <c:pt idx="4945">
                  <c:v>2164.5439999999999</c:v>
                </c:pt>
                <c:pt idx="4946">
                  <c:v>2164.223</c:v>
                </c:pt>
                <c:pt idx="4947">
                  <c:v>2165.431</c:v>
                </c:pt>
                <c:pt idx="4948">
                  <c:v>2165.2579999999998</c:v>
                </c:pt>
                <c:pt idx="4949">
                  <c:v>2166.3110000000001</c:v>
                </c:pt>
                <c:pt idx="4950">
                  <c:v>2165.96</c:v>
                </c:pt>
                <c:pt idx="4951">
                  <c:v>2166.7330000000002</c:v>
                </c:pt>
                <c:pt idx="4952">
                  <c:v>2166.9290000000001</c:v>
                </c:pt>
                <c:pt idx="4953">
                  <c:v>2166.8809999999999</c:v>
                </c:pt>
                <c:pt idx="4954">
                  <c:v>2166.6410000000001</c:v>
                </c:pt>
                <c:pt idx="4955">
                  <c:v>2167.529</c:v>
                </c:pt>
                <c:pt idx="4956">
                  <c:v>2167.9299999999998</c:v>
                </c:pt>
                <c:pt idx="4957">
                  <c:v>2167.9699999999998</c:v>
                </c:pt>
                <c:pt idx="4958">
                  <c:v>2168.0239999999999</c:v>
                </c:pt>
                <c:pt idx="4959">
                  <c:v>2168.665</c:v>
                </c:pt>
                <c:pt idx="4960">
                  <c:v>2168.6590000000001</c:v>
                </c:pt>
                <c:pt idx="4961">
                  <c:v>2168.8420000000001</c:v>
                </c:pt>
                <c:pt idx="4962">
                  <c:v>2169.0909999999999</c:v>
                </c:pt>
                <c:pt idx="4963">
                  <c:v>2169.62</c:v>
                </c:pt>
                <c:pt idx="4964">
                  <c:v>2170.098</c:v>
                </c:pt>
                <c:pt idx="4965">
                  <c:v>2169.7260000000001</c:v>
                </c:pt>
                <c:pt idx="4966">
                  <c:v>2170.1109999999999</c:v>
                </c:pt>
                <c:pt idx="4967">
                  <c:v>2170.623</c:v>
                </c:pt>
                <c:pt idx="4968">
                  <c:v>2170.1329999999998</c:v>
                </c:pt>
                <c:pt idx="4969">
                  <c:v>2170.8510000000001</c:v>
                </c:pt>
                <c:pt idx="4970">
                  <c:v>2170.1089999999999</c:v>
                </c:pt>
                <c:pt idx="4971">
                  <c:v>2170.8229999999999</c:v>
                </c:pt>
                <c:pt idx="4972">
                  <c:v>2170.4209999999998</c:v>
                </c:pt>
                <c:pt idx="4973">
                  <c:v>2171.5160000000001</c:v>
                </c:pt>
                <c:pt idx="4974">
                  <c:v>2171.6999999999998</c:v>
                </c:pt>
                <c:pt idx="4975">
                  <c:v>2171.6309999999999</c:v>
                </c:pt>
                <c:pt idx="4976">
                  <c:v>2172.34</c:v>
                </c:pt>
                <c:pt idx="4977">
                  <c:v>2172.1779999999999</c:v>
                </c:pt>
                <c:pt idx="4978">
                  <c:v>2171.8200000000002</c:v>
                </c:pt>
                <c:pt idx="4979">
                  <c:v>2172.3119999999999</c:v>
                </c:pt>
                <c:pt idx="4980">
                  <c:v>2173.884</c:v>
                </c:pt>
                <c:pt idx="4981">
                  <c:v>2172.5529999999999</c:v>
                </c:pt>
                <c:pt idx="4982">
                  <c:v>2173.6860000000001</c:v>
                </c:pt>
                <c:pt idx="4983">
                  <c:v>2172.8180000000002</c:v>
                </c:pt>
                <c:pt idx="4984">
                  <c:v>2172.7559999999999</c:v>
                </c:pt>
                <c:pt idx="4985">
                  <c:v>2173.3629999999998</c:v>
                </c:pt>
                <c:pt idx="4986">
                  <c:v>2172.9380000000001</c:v>
                </c:pt>
                <c:pt idx="4987">
                  <c:v>2173.7779999999998</c:v>
                </c:pt>
                <c:pt idx="4988">
                  <c:v>2173.2939999999999</c:v>
                </c:pt>
                <c:pt idx="4989">
                  <c:v>2173.3229999999999</c:v>
                </c:pt>
                <c:pt idx="4990">
                  <c:v>2175.011</c:v>
                </c:pt>
                <c:pt idx="4991">
                  <c:v>2174.319</c:v>
                </c:pt>
                <c:pt idx="4992">
                  <c:v>2174.1709999999998</c:v>
                </c:pt>
                <c:pt idx="4993">
                  <c:v>2175.2869999999998</c:v>
                </c:pt>
                <c:pt idx="4994">
                  <c:v>2175.991</c:v>
                </c:pt>
                <c:pt idx="4995">
                  <c:v>2175.723</c:v>
                </c:pt>
                <c:pt idx="4996">
                  <c:v>2175.6770000000001</c:v>
                </c:pt>
                <c:pt idx="4997">
                  <c:v>2176.6410000000001</c:v>
                </c:pt>
                <c:pt idx="4998">
                  <c:v>2176.596</c:v>
                </c:pt>
                <c:pt idx="4999">
                  <c:v>2176.7429999999999</c:v>
                </c:pt>
                <c:pt idx="5000">
                  <c:v>2176.4609999999998</c:v>
                </c:pt>
                <c:pt idx="5001">
                  <c:v>2176.9899999999998</c:v>
                </c:pt>
                <c:pt idx="5002">
                  <c:v>2177.6019999999999</c:v>
                </c:pt>
                <c:pt idx="5003">
                  <c:v>2177.2240000000002</c:v>
                </c:pt>
                <c:pt idx="5004">
                  <c:v>2176.8679999999999</c:v>
                </c:pt>
                <c:pt idx="5005">
                  <c:v>2177.6909999999998</c:v>
                </c:pt>
                <c:pt idx="5006">
                  <c:v>2176.6849999999999</c:v>
                </c:pt>
                <c:pt idx="5007">
                  <c:v>2177.7829999999999</c:v>
                </c:pt>
                <c:pt idx="5008">
                  <c:v>2178.0479999999998</c:v>
                </c:pt>
                <c:pt idx="5009">
                  <c:v>2178.5300000000002</c:v>
                </c:pt>
                <c:pt idx="5010">
                  <c:v>2178.6039999999998</c:v>
                </c:pt>
                <c:pt idx="5011">
                  <c:v>2178.0140000000001</c:v>
                </c:pt>
                <c:pt idx="5012">
                  <c:v>2180.605</c:v>
                </c:pt>
                <c:pt idx="5013">
                  <c:v>2179.71</c:v>
                </c:pt>
                <c:pt idx="5014">
                  <c:v>2180.288</c:v>
                </c:pt>
                <c:pt idx="5015">
                  <c:v>2179.306</c:v>
                </c:pt>
                <c:pt idx="5016">
                  <c:v>2180.2660000000001</c:v>
                </c:pt>
                <c:pt idx="5017">
                  <c:v>2181.6019999999999</c:v>
                </c:pt>
                <c:pt idx="5018">
                  <c:v>2181.4499999999998</c:v>
                </c:pt>
                <c:pt idx="5019">
                  <c:v>2181.2220000000002</c:v>
                </c:pt>
                <c:pt idx="5020">
                  <c:v>2181.2890000000002</c:v>
                </c:pt>
                <c:pt idx="5021">
                  <c:v>2182.1170000000002</c:v>
                </c:pt>
                <c:pt idx="5022">
                  <c:v>2182.17</c:v>
                </c:pt>
                <c:pt idx="5023">
                  <c:v>2182.1799999999998</c:v>
                </c:pt>
                <c:pt idx="5024">
                  <c:v>2183.643</c:v>
                </c:pt>
                <c:pt idx="5025">
                  <c:v>2182.4029999999998</c:v>
                </c:pt>
                <c:pt idx="5026">
                  <c:v>2183.5940000000001</c:v>
                </c:pt>
                <c:pt idx="5027">
                  <c:v>2175.2800000000002</c:v>
                </c:pt>
                <c:pt idx="5028">
                  <c:v>2175.848</c:v>
                </c:pt>
                <c:pt idx="5029">
                  <c:v>2176.46</c:v>
                </c:pt>
                <c:pt idx="5030">
                  <c:v>2176.569</c:v>
                </c:pt>
                <c:pt idx="5031">
                  <c:v>2176.933</c:v>
                </c:pt>
                <c:pt idx="5032">
                  <c:v>2176.107</c:v>
                </c:pt>
                <c:pt idx="5033">
                  <c:v>2176.8220000000001</c:v>
                </c:pt>
                <c:pt idx="5034">
                  <c:v>2176.9250000000002</c:v>
                </c:pt>
                <c:pt idx="5035">
                  <c:v>2177.4839999999999</c:v>
                </c:pt>
                <c:pt idx="5036">
                  <c:v>2177.5569999999998</c:v>
                </c:pt>
                <c:pt idx="5037">
                  <c:v>2177.3470000000002</c:v>
                </c:pt>
                <c:pt idx="5038">
                  <c:v>2178.6840000000002</c:v>
                </c:pt>
                <c:pt idx="5039">
                  <c:v>2178.5439999999999</c:v>
                </c:pt>
                <c:pt idx="5040">
                  <c:v>2178.6120000000001</c:v>
                </c:pt>
                <c:pt idx="5041">
                  <c:v>2179.1289999999999</c:v>
                </c:pt>
                <c:pt idx="5042">
                  <c:v>2179.7190000000001</c:v>
                </c:pt>
                <c:pt idx="5043">
                  <c:v>2180.2730000000001</c:v>
                </c:pt>
                <c:pt idx="5044">
                  <c:v>2179.6729999999998</c:v>
                </c:pt>
                <c:pt idx="5045">
                  <c:v>2180.5250000000001</c:v>
                </c:pt>
                <c:pt idx="5046">
                  <c:v>2180.3449999999998</c:v>
                </c:pt>
                <c:pt idx="5047">
                  <c:v>2180.127</c:v>
                </c:pt>
                <c:pt idx="5048">
                  <c:v>2180.8739999999998</c:v>
                </c:pt>
                <c:pt idx="5049">
                  <c:v>2181.3809999999999</c:v>
                </c:pt>
                <c:pt idx="5050">
                  <c:v>2181.0479999999998</c:v>
                </c:pt>
                <c:pt idx="5051">
                  <c:v>2182.058</c:v>
                </c:pt>
                <c:pt idx="5052">
                  <c:v>2181.4299999999998</c:v>
                </c:pt>
                <c:pt idx="5053">
                  <c:v>2182.2629999999999</c:v>
                </c:pt>
                <c:pt idx="5054">
                  <c:v>2182.319</c:v>
                </c:pt>
                <c:pt idx="5055">
                  <c:v>2183.1179999999999</c:v>
                </c:pt>
                <c:pt idx="5056">
                  <c:v>2183.509</c:v>
                </c:pt>
                <c:pt idx="5057">
                  <c:v>2183.6770000000001</c:v>
                </c:pt>
                <c:pt idx="5058">
                  <c:v>2183.5239999999999</c:v>
                </c:pt>
                <c:pt idx="5059">
                  <c:v>2184.1060000000002</c:v>
                </c:pt>
                <c:pt idx="5060">
                  <c:v>2184.0720000000001</c:v>
                </c:pt>
                <c:pt idx="5061">
                  <c:v>2184.5540000000001</c:v>
                </c:pt>
                <c:pt idx="5062">
                  <c:v>2184.4949999999999</c:v>
                </c:pt>
                <c:pt idx="5063">
                  <c:v>2184.7220000000002</c:v>
                </c:pt>
                <c:pt idx="5064">
                  <c:v>2185.36</c:v>
                </c:pt>
                <c:pt idx="5065">
                  <c:v>2185.4389999999999</c:v>
                </c:pt>
                <c:pt idx="5066">
                  <c:v>2185.1</c:v>
                </c:pt>
                <c:pt idx="5067">
                  <c:v>2185.7939999999999</c:v>
                </c:pt>
                <c:pt idx="5068">
                  <c:v>2185.9690000000001</c:v>
                </c:pt>
                <c:pt idx="5069">
                  <c:v>2186.6680000000001</c:v>
                </c:pt>
                <c:pt idx="5070">
                  <c:v>2185.567</c:v>
                </c:pt>
                <c:pt idx="5071">
                  <c:v>2185.8829999999998</c:v>
                </c:pt>
                <c:pt idx="5072">
                  <c:v>2185.9870000000001</c:v>
                </c:pt>
                <c:pt idx="5073">
                  <c:v>2187.1889999999999</c:v>
                </c:pt>
                <c:pt idx="5074">
                  <c:v>2187.0430000000001</c:v>
                </c:pt>
                <c:pt idx="5075">
                  <c:v>2187.6289999999999</c:v>
                </c:pt>
                <c:pt idx="5076">
                  <c:v>2187.181</c:v>
                </c:pt>
                <c:pt idx="5077">
                  <c:v>2188.2890000000002</c:v>
                </c:pt>
                <c:pt idx="5078">
                  <c:v>2187.239</c:v>
                </c:pt>
                <c:pt idx="5079">
                  <c:v>2187.6419999999998</c:v>
                </c:pt>
                <c:pt idx="5080">
                  <c:v>2188.761</c:v>
                </c:pt>
                <c:pt idx="5081">
                  <c:v>2188.442</c:v>
                </c:pt>
                <c:pt idx="5082">
                  <c:v>2187.4940000000001</c:v>
                </c:pt>
                <c:pt idx="5083">
                  <c:v>2188.261</c:v>
                </c:pt>
                <c:pt idx="5084">
                  <c:v>2188.402</c:v>
                </c:pt>
                <c:pt idx="5085">
                  <c:v>2188.8290000000002</c:v>
                </c:pt>
                <c:pt idx="5086">
                  <c:v>2189.5279999999998</c:v>
                </c:pt>
                <c:pt idx="5087">
                  <c:v>2190.3890000000001</c:v>
                </c:pt>
                <c:pt idx="5088">
                  <c:v>2190.7600000000002</c:v>
                </c:pt>
                <c:pt idx="5089">
                  <c:v>2190.8110000000001</c:v>
                </c:pt>
                <c:pt idx="5090">
                  <c:v>2190.547</c:v>
                </c:pt>
                <c:pt idx="5091">
                  <c:v>2191.88</c:v>
                </c:pt>
                <c:pt idx="5092">
                  <c:v>2191.0549999999998</c:v>
                </c:pt>
                <c:pt idx="5093">
                  <c:v>2192.1419999999998</c:v>
                </c:pt>
                <c:pt idx="5094">
                  <c:v>2192.125</c:v>
                </c:pt>
                <c:pt idx="5095">
                  <c:v>2192.1619999999998</c:v>
                </c:pt>
                <c:pt idx="5096">
                  <c:v>2192.8130000000001</c:v>
                </c:pt>
                <c:pt idx="5097">
                  <c:v>2193.6129999999998</c:v>
                </c:pt>
                <c:pt idx="5098">
                  <c:v>2193.319</c:v>
                </c:pt>
                <c:pt idx="5099">
                  <c:v>2192.866</c:v>
                </c:pt>
                <c:pt idx="5100">
                  <c:v>2193.9180000000001</c:v>
                </c:pt>
                <c:pt idx="5101">
                  <c:v>2192.9989999999998</c:v>
                </c:pt>
                <c:pt idx="5102">
                  <c:v>2193.8090000000002</c:v>
                </c:pt>
                <c:pt idx="5103">
                  <c:v>2193.6979999999999</c:v>
                </c:pt>
                <c:pt idx="5104">
                  <c:v>2194.3829999999998</c:v>
                </c:pt>
                <c:pt idx="5105">
                  <c:v>2194.4839999999999</c:v>
                </c:pt>
                <c:pt idx="5106">
                  <c:v>2194.9540000000002</c:v>
                </c:pt>
                <c:pt idx="5107">
                  <c:v>2194.5880000000002</c:v>
                </c:pt>
                <c:pt idx="5108">
                  <c:v>2194.5569999999998</c:v>
                </c:pt>
                <c:pt idx="5109">
                  <c:v>2195.5790000000002</c:v>
                </c:pt>
                <c:pt idx="5110">
                  <c:v>2195.777</c:v>
                </c:pt>
                <c:pt idx="5111">
                  <c:v>2195.5079999999998</c:v>
                </c:pt>
                <c:pt idx="5112">
                  <c:v>2195.64</c:v>
                </c:pt>
                <c:pt idx="5113">
                  <c:v>2195.9290000000001</c:v>
                </c:pt>
                <c:pt idx="5114">
                  <c:v>2195.81</c:v>
                </c:pt>
                <c:pt idx="5115">
                  <c:v>2196.1759999999999</c:v>
                </c:pt>
                <c:pt idx="5116">
                  <c:v>2196.1689999999999</c:v>
                </c:pt>
                <c:pt idx="5117">
                  <c:v>2195.884</c:v>
                </c:pt>
                <c:pt idx="5118">
                  <c:v>2196.3739999999998</c:v>
                </c:pt>
                <c:pt idx="5119">
                  <c:v>2196.8780000000002</c:v>
                </c:pt>
                <c:pt idx="5120">
                  <c:v>2196.058</c:v>
                </c:pt>
                <c:pt idx="5121">
                  <c:v>2196.1149999999998</c:v>
                </c:pt>
                <c:pt idx="5122">
                  <c:v>2196.904</c:v>
                </c:pt>
                <c:pt idx="5123">
                  <c:v>2196.8020000000001</c:v>
                </c:pt>
                <c:pt idx="5124">
                  <c:v>2197.5210000000002</c:v>
                </c:pt>
                <c:pt idx="5125">
                  <c:v>2197.6559999999999</c:v>
                </c:pt>
                <c:pt idx="5126">
                  <c:v>2197.6190000000001</c:v>
                </c:pt>
                <c:pt idx="5127">
                  <c:v>2197.1179999999999</c:v>
                </c:pt>
                <c:pt idx="5128">
                  <c:v>2198.6559999999999</c:v>
                </c:pt>
                <c:pt idx="5129">
                  <c:v>2197.7820000000002</c:v>
                </c:pt>
                <c:pt idx="5130">
                  <c:v>2198.5010000000002</c:v>
                </c:pt>
                <c:pt idx="5131">
                  <c:v>2198.6880000000001</c:v>
                </c:pt>
                <c:pt idx="5132">
                  <c:v>2199.35</c:v>
                </c:pt>
                <c:pt idx="5133">
                  <c:v>2198.7440000000001</c:v>
                </c:pt>
                <c:pt idx="5134">
                  <c:v>2199.181</c:v>
                </c:pt>
                <c:pt idx="5135">
                  <c:v>2199.1019999999999</c:v>
                </c:pt>
                <c:pt idx="5136">
                  <c:v>2199.0520000000001</c:v>
                </c:pt>
                <c:pt idx="5137">
                  <c:v>2199.5360000000001</c:v>
                </c:pt>
                <c:pt idx="5138">
                  <c:v>2200.1439999999998</c:v>
                </c:pt>
                <c:pt idx="5139">
                  <c:v>2200.0590000000002</c:v>
                </c:pt>
                <c:pt idx="5140">
                  <c:v>2200.7779999999998</c:v>
                </c:pt>
                <c:pt idx="5141">
                  <c:v>2200.0659999999998</c:v>
                </c:pt>
                <c:pt idx="5142">
                  <c:v>2200.645</c:v>
                </c:pt>
                <c:pt idx="5143">
                  <c:v>2199.3879999999999</c:v>
                </c:pt>
                <c:pt idx="5144">
                  <c:v>2199.471</c:v>
                </c:pt>
                <c:pt idx="5145">
                  <c:v>2199.9670000000001</c:v>
                </c:pt>
                <c:pt idx="5146">
                  <c:v>2199.2489999999998</c:v>
                </c:pt>
                <c:pt idx="5147">
                  <c:v>2200.6559999999999</c:v>
                </c:pt>
                <c:pt idx="5148">
                  <c:v>2200.547</c:v>
                </c:pt>
                <c:pt idx="5149">
                  <c:v>2201.2249999999999</c:v>
                </c:pt>
                <c:pt idx="5150">
                  <c:v>2202.3780000000002</c:v>
                </c:pt>
                <c:pt idx="5151">
                  <c:v>2201.54</c:v>
                </c:pt>
                <c:pt idx="5152">
                  <c:v>2200.8180000000002</c:v>
                </c:pt>
                <c:pt idx="5153">
                  <c:v>2201.6280000000002</c:v>
                </c:pt>
                <c:pt idx="5154">
                  <c:v>2199.6390000000001</c:v>
                </c:pt>
                <c:pt idx="5155">
                  <c:v>2200.2510000000002</c:v>
                </c:pt>
                <c:pt idx="5156">
                  <c:v>2199.4270000000001</c:v>
                </c:pt>
                <c:pt idx="5157">
                  <c:v>2200.6179999999999</c:v>
                </c:pt>
                <c:pt idx="5158">
                  <c:v>2201.4360000000001</c:v>
                </c:pt>
                <c:pt idx="5159">
                  <c:v>2201.585</c:v>
                </c:pt>
                <c:pt idx="5160">
                  <c:v>2201.585</c:v>
                </c:pt>
                <c:pt idx="5161">
                  <c:v>2202.3069999999998</c:v>
                </c:pt>
                <c:pt idx="5162">
                  <c:v>2202.509</c:v>
                </c:pt>
                <c:pt idx="5163">
                  <c:v>2202.9050000000002</c:v>
                </c:pt>
                <c:pt idx="5164">
                  <c:v>2202.6439999999998</c:v>
                </c:pt>
                <c:pt idx="5165">
                  <c:v>2202.5720000000001</c:v>
                </c:pt>
                <c:pt idx="5166">
                  <c:v>2202.9050000000002</c:v>
                </c:pt>
                <c:pt idx="5167">
                  <c:v>2203.665</c:v>
                </c:pt>
                <c:pt idx="5168">
                  <c:v>2204.1619999999998</c:v>
                </c:pt>
                <c:pt idx="5169">
                  <c:v>2203.357</c:v>
                </c:pt>
                <c:pt idx="5170">
                  <c:v>2203.3319999999999</c:v>
                </c:pt>
                <c:pt idx="5171">
                  <c:v>2204.181</c:v>
                </c:pt>
                <c:pt idx="5172">
                  <c:v>2203.7530000000002</c:v>
                </c:pt>
                <c:pt idx="5173">
                  <c:v>2204.2559999999999</c:v>
                </c:pt>
                <c:pt idx="5174">
                  <c:v>2204.9</c:v>
                </c:pt>
                <c:pt idx="5175">
                  <c:v>2203.9769999999999</c:v>
                </c:pt>
                <c:pt idx="5176">
                  <c:v>2205.6280000000002</c:v>
                </c:pt>
                <c:pt idx="5177">
                  <c:v>2204.192</c:v>
                </c:pt>
                <c:pt idx="5178">
                  <c:v>2205.2049999999999</c:v>
                </c:pt>
                <c:pt idx="5179">
                  <c:v>2204.4349999999999</c:v>
                </c:pt>
                <c:pt idx="5180">
                  <c:v>2203.5079999999998</c:v>
                </c:pt>
                <c:pt idx="5181">
                  <c:v>2205.64</c:v>
                </c:pt>
                <c:pt idx="5182">
                  <c:v>2203.502</c:v>
                </c:pt>
                <c:pt idx="5183">
                  <c:v>2204.6289999999999</c:v>
                </c:pt>
                <c:pt idx="5184">
                  <c:v>2204.8629999999998</c:v>
                </c:pt>
                <c:pt idx="5185">
                  <c:v>2205.009</c:v>
                </c:pt>
                <c:pt idx="5186">
                  <c:v>2205.2489999999998</c:v>
                </c:pt>
                <c:pt idx="5187">
                  <c:v>2205.9969999999998</c:v>
                </c:pt>
                <c:pt idx="5188">
                  <c:v>2204.2730000000001</c:v>
                </c:pt>
                <c:pt idx="5189">
                  <c:v>2205.3330000000001</c:v>
                </c:pt>
                <c:pt idx="5190">
                  <c:v>2205.0059999999999</c:v>
                </c:pt>
                <c:pt idx="5191">
                  <c:v>2205.6579999999999</c:v>
                </c:pt>
                <c:pt idx="5192">
                  <c:v>2204.8850000000002</c:v>
                </c:pt>
                <c:pt idx="5193">
                  <c:v>2206.5819999999999</c:v>
                </c:pt>
                <c:pt idx="5194">
                  <c:v>2206.2350000000001</c:v>
                </c:pt>
                <c:pt idx="5195">
                  <c:v>2206.1</c:v>
                </c:pt>
                <c:pt idx="5196">
                  <c:v>2205.8330000000001</c:v>
                </c:pt>
                <c:pt idx="5197">
                  <c:v>2205.9430000000002</c:v>
                </c:pt>
                <c:pt idx="5198">
                  <c:v>2207.3229999999999</c:v>
                </c:pt>
                <c:pt idx="5199">
                  <c:v>2206.9450000000002</c:v>
                </c:pt>
                <c:pt idx="5200">
                  <c:v>2208.4450000000002</c:v>
                </c:pt>
                <c:pt idx="5201">
                  <c:v>2208.0210000000002</c:v>
                </c:pt>
                <c:pt idx="5202">
                  <c:v>2207.2170000000001</c:v>
                </c:pt>
                <c:pt idx="5203">
                  <c:v>2208.2510000000002</c:v>
                </c:pt>
                <c:pt idx="5204">
                  <c:v>2208.384</c:v>
                </c:pt>
                <c:pt idx="5205">
                  <c:v>2209.3420000000001</c:v>
                </c:pt>
                <c:pt idx="5206">
                  <c:v>2209.614</c:v>
                </c:pt>
                <c:pt idx="5207">
                  <c:v>2210.4760000000001</c:v>
                </c:pt>
                <c:pt idx="5208">
                  <c:v>2209.8969999999999</c:v>
                </c:pt>
                <c:pt idx="5209">
                  <c:v>2210.8229999999999</c:v>
                </c:pt>
                <c:pt idx="5210">
                  <c:v>2210.4940000000001</c:v>
                </c:pt>
                <c:pt idx="5211">
                  <c:v>2210.62</c:v>
                </c:pt>
                <c:pt idx="5212">
                  <c:v>2211.35</c:v>
                </c:pt>
                <c:pt idx="5213">
                  <c:v>2210.8119999999999</c:v>
                </c:pt>
                <c:pt idx="5214">
                  <c:v>2211.2820000000002</c:v>
                </c:pt>
                <c:pt idx="5215">
                  <c:v>2211.7840000000001</c:v>
                </c:pt>
                <c:pt idx="5216">
                  <c:v>2210.3820000000001</c:v>
                </c:pt>
                <c:pt idx="5217">
                  <c:v>2211.5459999999998</c:v>
                </c:pt>
                <c:pt idx="5218">
                  <c:v>2211.5920000000001</c:v>
                </c:pt>
                <c:pt idx="5219">
                  <c:v>2211.038</c:v>
                </c:pt>
                <c:pt idx="5220">
                  <c:v>2211.0940000000001</c:v>
                </c:pt>
                <c:pt idx="5221">
                  <c:v>2210.672</c:v>
                </c:pt>
                <c:pt idx="5222">
                  <c:v>2211.4209999999998</c:v>
                </c:pt>
                <c:pt idx="5223">
                  <c:v>2211.6149999999998</c:v>
                </c:pt>
                <c:pt idx="5224">
                  <c:v>2210.855</c:v>
                </c:pt>
                <c:pt idx="5225">
                  <c:v>2210.453</c:v>
                </c:pt>
                <c:pt idx="5226">
                  <c:v>2211.337</c:v>
                </c:pt>
                <c:pt idx="5227">
                  <c:v>2210.1680000000001</c:v>
                </c:pt>
                <c:pt idx="5228">
                  <c:v>2210.8960000000002</c:v>
                </c:pt>
                <c:pt idx="5229">
                  <c:v>2211.5639999999999</c:v>
                </c:pt>
                <c:pt idx="5230">
                  <c:v>2211.6129999999998</c:v>
                </c:pt>
                <c:pt idx="5231">
                  <c:v>2212.0309999999999</c:v>
                </c:pt>
                <c:pt idx="5232">
                  <c:v>2212.2600000000002</c:v>
                </c:pt>
                <c:pt idx="5233">
                  <c:v>2212.44</c:v>
                </c:pt>
                <c:pt idx="5234">
                  <c:v>2213.1410000000001</c:v>
                </c:pt>
                <c:pt idx="5235">
                  <c:v>2213.5160000000001</c:v>
                </c:pt>
                <c:pt idx="5236">
                  <c:v>2212.7829999999999</c:v>
                </c:pt>
                <c:pt idx="5237">
                  <c:v>2213.3870000000002</c:v>
                </c:pt>
                <c:pt idx="5238">
                  <c:v>2213.8919999999998</c:v>
                </c:pt>
                <c:pt idx="5239">
                  <c:v>2213.944</c:v>
                </c:pt>
                <c:pt idx="5240">
                  <c:v>2215.9490000000001</c:v>
                </c:pt>
                <c:pt idx="5241">
                  <c:v>2215.5140000000001</c:v>
                </c:pt>
                <c:pt idx="5242">
                  <c:v>2214.9070000000002</c:v>
                </c:pt>
                <c:pt idx="5243">
                  <c:v>2216.3690000000001</c:v>
                </c:pt>
                <c:pt idx="5244">
                  <c:v>2216.694</c:v>
                </c:pt>
                <c:pt idx="5245">
                  <c:v>2216.4740000000002</c:v>
                </c:pt>
                <c:pt idx="5246">
                  <c:v>2216.8829999999998</c:v>
                </c:pt>
                <c:pt idx="5247">
                  <c:v>2217.5419999999999</c:v>
                </c:pt>
                <c:pt idx="5248">
                  <c:v>2217.1729999999998</c:v>
                </c:pt>
                <c:pt idx="5249">
                  <c:v>2216.9189999999999</c:v>
                </c:pt>
                <c:pt idx="5250">
                  <c:v>2218.0680000000002</c:v>
                </c:pt>
                <c:pt idx="5251">
                  <c:v>2218.049</c:v>
                </c:pt>
                <c:pt idx="5252">
                  <c:v>2217.66</c:v>
                </c:pt>
                <c:pt idx="5253">
                  <c:v>2217.8739999999998</c:v>
                </c:pt>
                <c:pt idx="5254">
                  <c:v>2219.1619999999998</c:v>
                </c:pt>
                <c:pt idx="5255">
                  <c:v>2219.393</c:v>
                </c:pt>
                <c:pt idx="5256">
                  <c:v>2219.085</c:v>
                </c:pt>
                <c:pt idx="5257">
                  <c:v>2219.672</c:v>
                </c:pt>
                <c:pt idx="5258">
                  <c:v>2220.3679999999999</c:v>
                </c:pt>
                <c:pt idx="5259">
                  <c:v>2220.288</c:v>
                </c:pt>
                <c:pt idx="5260">
                  <c:v>2219.623</c:v>
                </c:pt>
                <c:pt idx="5261">
                  <c:v>2220.5749999999998</c:v>
                </c:pt>
                <c:pt idx="5262">
                  <c:v>2220.692</c:v>
                </c:pt>
                <c:pt idx="5263">
                  <c:v>2220.4749999999999</c:v>
                </c:pt>
                <c:pt idx="5264">
                  <c:v>2220.7170000000001</c:v>
                </c:pt>
                <c:pt idx="5265">
                  <c:v>2220.6410000000001</c:v>
                </c:pt>
                <c:pt idx="5266">
                  <c:v>2221.1179999999999</c:v>
                </c:pt>
                <c:pt idx="5267">
                  <c:v>2221.078</c:v>
                </c:pt>
                <c:pt idx="5268">
                  <c:v>2220.056</c:v>
                </c:pt>
                <c:pt idx="5269">
                  <c:v>2220.1680000000001</c:v>
                </c:pt>
                <c:pt idx="5270">
                  <c:v>2220.3310000000001</c:v>
                </c:pt>
                <c:pt idx="5271">
                  <c:v>2221.2159999999999</c:v>
                </c:pt>
                <c:pt idx="5272">
                  <c:v>2220.3539999999998</c:v>
                </c:pt>
                <c:pt idx="5273">
                  <c:v>2221.0500000000002</c:v>
                </c:pt>
                <c:pt idx="5274">
                  <c:v>2220.817</c:v>
                </c:pt>
                <c:pt idx="5275">
                  <c:v>2222.12</c:v>
                </c:pt>
                <c:pt idx="5276">
                  <c:v>2221.4639999999999</c:v>
                </c:pt>
                <c:pt idx="5277">
                  <c:v>2220.9639999999999</c:v>
                </c:pt>
                <c:pt idx="5278">
                  <c:v>2221.3159999999998</c:v>
                </c:pt>
                <c:pt idx="5279">
                  <c:v>2221.8690000000001</c:v>
                </c:pt>
                <c:pt idx="5280">
                  <c:v>2221.453</c:v>
                </c:pt>
                <c:pt idx="5281">
                  <c:v>2222.7399999999998</c:v>
                </c:pt>
                <c:pt idx="5282">
                  <c:v>2223.0070000000001</c:v>
                </c:pt>
                <c:pt idx="5283">
                  <c:v>2222.5729999999999</c:v>
                </c:pt>
                <c:pt idx="5284">
                  <c:v>2222.6860000000001</c:v>
                </c:pt>
                <c:pt idx="5285">
                  <c:v>2222.6370000000002</c:v>
                </c:pt>
                <c:pt idx="5286">
                  <c:v>2224.2170000000001</c:v>
                </c:pt>
                <c:pt idx="5287">
                  <c:v>2223.7429999999999</c:v>
                </c:pt>
                <c:pt idx="5288">
                  <c:v>2225.0630000000001</c:v>
                </c:pt>
                <c:pt idx="5289">
                  <c:v>2224.1619999999998</c:v>
                </c:pt>
                <c:pt idx="5290">
                  <c:v>2224.857</c:v>
                </c:pt>
                <c:pt idx="5291">
                  <c:v>2225.413</c:v>
                </c:pt>
                <c:pt idx="5292">
                  <c:v>2226.4299999999998</c:v>
                </c:pt>
                <c:pt idx="5293">
                  <c:v>2226.8389999999999</c:v>
                </c:pt>
                <c:pt idx="5294">
                  <c:v>2227.308</c:v>
                </c:pt>
                <c:pt idx="5295">
                  <c:v>2227.136</c:v>
                </c:pt>
                <c:pt idx="5296">
                  <c:v>2226.5740000000001</c:v>
                </c:pt>
                <c:pt idx="5297">
                  <c:v>2226.5279999999998</c:v>
                </c:pt>
                <c:pt idx="5298">
                  <c:v>2226.2550000000001</c:v>
                </c:pt>
                <c:pt idx="5299">
                  <c:v>2226.0430000000001</c:v>
                </c:pt>
                <c:pt idx="5300">
                  <c:v>2225.98</c:v>
                </c:pt>
                <c:pt idx="5301">
                  <c:v>2227.1390000000001</c:v>
                </c:pt>
                <c:pt idx="5302">
                  <c:v>2226.0839999999998</c:v>
                </c:pt>
                <c:pt idx="5303">
                  <c:v>2226.5320000000002</c:v>
                </c:pt>
                <c:pt idx="5304">
                  <c:v>2224.491</c:v>
                </c:pt>
                <c:pt idx="5305">
                  <c:v>2223.694</c:v>
                </c:pt>
                <c:pt idx="5306">
                  <c:v>2224.46</c:v>
                </c:pt>
                <c:pt idx="5307">
                  <c:v>2225.2570000000001</c:v>
                </c:pt>
                <c:pt idx="5308">
                  <c:v>2225.373</c:v>
                </c:pt>
                <c:pt idx="5309">
                  <c:v>2224.799</c:v>
                </c:pt>
                <c:pt idx="5310">
                  <c:v>2225.643</c:v>
                </c:pt>
                <c:pt idx="5311">
                  <c:v>2226.0529999999999</c:v>
                </c:pt>
                <c:pt idx="5312">
                  <c:v>2224.6570000000002</c:v>
                </c:pt>
                <c:pt idx="5313">
                  <c:v>2225.8339999999998</c:v>
                </c:pt>
                <c:pt idx="5314">
                  <c:v>2225.326</c:v>
                </c:pt>
                <c:pt idx="5315">
                  <c:v>2224.982</c:v>
                </c:pt>
                <c:pt idx="5316">
                  <c:v>2225.5479999999998</c:v>
                </c:pt>
                <c:pt idx="5317">
                  <c:v>2224.7080000000001</c:v>
                </c:pt>
                <c:pt idx="5318">
                  <c:v>2225.6080000000002</c:v>
                </c:pt>
                <c:pt idx="5319">
                  <c:v>2226.1489999999999</c:v>
                </c:pt>
                <c:pt idx="5320">
                  <c:v>2225.3020000000001</c:v>
                </c:pt>
                <c:pt idx="5321">
                  <c:v>2225.8910000000001</c:v>
                </c:pt>
                <c:pt idx="5322">
                  <c:v>2225.761</c:v>
                </c:pt>
                <c:pt idx="5323">
                  <c:v>2227.1759999999999</c:v>
                </c:pt>
                <c:pt idx="5324">
                  <c:v>2227.8330000000001</c:v>
                </c:pt>
                <c:pt idx="5325">
                  <c:v>2227.3000000000002</c:v>
                </c:pt>
                <c:pt idx="5326">
                  <c:v>2227.1880000000001</c:v>
                </c:pt>
                <c:pt idx="5327">
                  <c:v>2227.0940000000001</c:v>
                </c:pt>
                <c:pt idx="5328">
                  <c:v>2227.7660000000001</c:v>
                </c:pt>
                <c:pt idx="5329">
                  <c:v>2227.989</c:v>
                </c:pt>
                <c:pt idx="5330">
                  <c:v>2227.9499999999998</c:v>
                </c:pt>
                <c:pt idx="5331">
                  <c:v>2229.6439999999998</c:v>
                </c:pt>
                <c:pt idx="5332">
                  <c:v>2227.3040000000001</c:v>
                </c:pt>
                <c:pt idx="5333">
                  <c:v>2227.625</c:v>
                </c:pt>
                <c:pt idx="5334">
                  <c:v>2228.4969999999998</c:v>
                </c:pt>
                <c:pt idx="5335">
                  <c:v>2228.518</c:v>
                </c:pt>
                <c:pt idx="5336">
                  <c:v>2227.328</c:v>
                </c:pt>
                <c:pt idx="5337">
                  <c:v>2228.1550000000002</c:v>
                </c:pt>
                <c:pt idx="5338">
                  <c:v>2228.1979999999999</c:v>
                </c:pt>
                <c:pt idx="5339">
                  <c:v>2228.8490000000002</c:v>
                </c:pt>
                <c:pt idx="5340">
                  <c:v>2228.002</c:v>
                </c:pt>
                <c:pt idx="5341">
                  <c:v>2228.279</c:v>
                </c:pt>
                <c:pt idx="5342">
                  <c:v>2228.0059999999999</c:v>
                </c:pt>
                <c:pt idx="5343">
                  <c:v>2228.5279999999998</c:v>
                </c:pt>
                <c:pt idx="5344">
                  <c:v>2229.529</c:v>
                </c:pt>
                <c:pt idx="5345">
                  <c:v>2228.239</c:v>
                </c:pt>
                <c:pt idx="5346">
                  <c:v>2228.4769999999999</c:v>
                </c:pt>
                <c:pt idx="5347">
                  <c:v>2228.5949999999998</c:v>
                </c:pt>
                <c:pt idx="5348">
                  <c:v>2225.346</c:v>
                </c:pt>
                <c:pt idx="5349">
                  <c:v>2224.1880000000001</c:v>
                </c:pt>
                <c:pt idx="5350">
                  <c:v>2225.1329999999998</c:v>
                </c:pt>
                <c:pt idx="5351">
                  <c:v>2224.5590000000002</c:v>
                </c:pt>
                <c:pt idx="5352">
                  <c:v>2225.6669999999999</c:v>
                </c:pt>
                <c:pt idx="5353">
                  <c:v>2225.395</c:v>
                </c:pt>
                <c:pt idx="5354">
                  <c:v>2224.2950000000001</c:v>
                </c:pt>
                <c:pt idx="5355">
                  <c:v>2224.299</c:v>
                </c:pt>
                <c:pt idx="5356">
                  <c:v>2224.0549999999998</c:v>
                </c:pt>
                <c:pt idx="5357">
                  <c:v>2223.9259999999999</c:v>
                </c:pt>
                <c:pt idx="5358">
                  <c:v>2223.6750000000002</c:v>
                </c:pt>
                <c:pt idx="5359">
                  <c:v>2224.4450000000002</c:v>
                </c:pt>
                <c:pt idx="5360">
                  <c:v>2224.4430000000002</c:v>
                </c:pt>
                <c:pt idx="5361">
                  <c:v>2225.27</c:v>
                </c:pt>
                <c:pt idx="5362">
                  <c:v>2224.5120000000002</c:v>
                </c:pt>
                <c:pt idx="5363">
                  <c:v>2225.2420000000002</c:v>
                </c:pt>
                <c:pt idx="5364">
                  <c:v>2224.6179999999999</c:v>
                </c:pt>
                <c:pt idx="5365">
                  <c:v>2225.3580000000002</c:v>
                </c:pt>
                <c:pt idx="5366">
                  <c:v>2225.8310000000001</c:v>
                </c:pt>
                <c:pt idx="5367">
                  <c:v>2226.317</c:v>
                </c:pt>
                <c:pt idx="5368">
                  <c:v>2226.221</c:v>
                </c:pt>
                <c:pt idx="5369">
                  <c:v>2226.0239999999999</c:v>
                </c:pt>
                <c:pt idx="5370">
                  <c:v>2225.748</c:v>
                </c:pt>
                <c:pt idx="5371">
                  <c:v>2227.5909999999999</c:v>
                </c:pt>
                <c:pt idx="5372">
                  <c:v>2227.1390000000001</c:v>
                </c:pt>
                <c:pt idx="5373">
                  <c:v>2227.2660000000001</c:v>
                </c:pt>
                <c:pt idx="5374">
                  <c:v>2227.6080000000002</c:v>
                </c:pt>
                <c:pt idx="5375">
                  <c:v>2227.8440000000001</c:v>
                </c:pt>
                <c:pt idx="5376">
                  <c:v>2228.0210000000002</c:v>
                </c:pt>
                <c:pt idx="5377">
                  <c:v>2227.9</c:v>
                </c:pt>
                <c:pt idx="5378">
                  <c:v>2228.7959999999998</c:v>
                </c:pt>
                <c:pt idx="5379">
                  <c:v>2227.902</c:v>
                </c:pt>
                <c:pt idx="5380">
                  <c:v>2228.0300000000002</c:v>
                </c:pt>
                <c:pt idx="5381">
                  <c:v>2228.9209999999998</c:v>
                </c:pt>
                <c:pt idx="5382">
                  <c:v>2228.078</c:v>
                </c:pt>
                <c:pt idx="5383">
                  <c:v>2228.8969999999999</c:v>
                </c:pt>
                <c:pt idx="5384">
                  <c:v>2229.0790000000002</c:v>
                </c:pt>
                <c:pt idx="5385">
                  <c:v>2229.8870000000002</c:v>
                </c:pt>
                <c:pt idx="5386">
                  <c:v>2229.4229999999998</c:v>
                </c:pt>
                <c:pt idx="5387">
                  <c:v>2229.3220000000001</c:v>
                </c:pt>
                <c:pt idx="5388">
                  <c:v>2228.924</c:v>
                </c:pt>
                <c:pt idx="5389">
                  <c:v>2230.5529999999999</c:v>
                </c:pt>
                <c:pt idx="5390">
                  <c:v>2230.5439999999999</c:v>
                </c:pt>
                <c:pt idx="5391">
                  <c:v>2230.0160000000001</c:v>
                </c:pt>
                <c:pt idx="5392">
                  <c:v>2230.3690000000001</c:v>
                </c:pt>
                <c:pt idx="5393">
                  <c:v>2230.087</c:v>
                </c:pt>
                <c:pt idx="5394">
                  <c:v>2230.239</c:v>
                </c:pt>
                <c:pt idx="5395">
                  <c:v>2229.953</c:v>
                </c:pt>
                <c:pt idx="5396">
                  <c:v>2231.2919999999999</c:v>
                </c:pt>
                <c:pt idx="5397">
                  <c:v>2231.386</c:v>
                </c:pt>
                <c:pt idx="5398">
                  <c:v>2232.1120000000001</c:v>
                </c:pt>
                <c:pt idx="5399">
                  <c:v>2231.5</c:v>
                </c:pt>
                <c:pt idx="5400">
                  <c:v>2231.3029999999999</c:v>
                </c:pt>
                <c:pt idx="5401">
                  <c:v>2231.6480000000001</c:v>
                </c:pt>
                <c:pt idx="5402">
                  <c:v>2231.346</c:v>
                </c:pt>
                <c:pt idx="5403">
                  <c:v>2230.9589999999998</c:v>
                </c:pt>
                <c:pt idx="5404">
                  <c:v>2231.8359999999998</c:v>
                </c:pt>
                <c:pt idx="5405">
                  <c:v>2231.3879999999999</c:v>
                </c:pt>
                <c:pt idx="5406">
                  <c:v>2233.1959999999999</c:v>
                </c:pt>
                <c:pt idx="5407">
                  <c:v>2233.1320000000001</c:v>
                </c:pt>
                <c:pt idx="5408">
                  <c:v>2234.6669999999999</c:v>
                </c:pt>
                <c:pt idx="5409">
                  <c:v>2233.8530000000001</c:v>
                </c:pt>
                <c:pt idx="5410">
                  <c:v>2234.3009999999999</c:v>
                </c:pt>
                <c:pt idx="5411">
                  <c:v>2234.665</c:v>
                </c:pt>
                <c:pt idx="5412">
                  <c:v>2235.085</c:v>
                </c:pt>
                <c:pt idx="5413">
                  <c:v>2234.9560000000001</c:v>
                </c:pt>
                <c:pt idx="5414">
                  <c:v>2234.5</c:v>
                </c:pt>
                <c:pt idx="5415">
                  <c:v>2212.9569999999999</c:v>
                </c:pt>
                <c:pt idx="5416">
                  <c:v>2212.799</c:v>
                </c:pt>
                <c:pt idx="5417">
                  <c:v>2211.922</c:v>
                </c:pt>
                <c:pt idx="5418">
                  <c:v>2211.3829999999998</c:v>
                </c:pt>
                <c:pt idx="5419">
                  <c:v>2211.7930000000001</c:v>
                </c:pt>
                <c:pt idx="5420">
                  <c:v>2212.8020000000001</c:v>
                </c:pt>
                <c:pt idx="5421">
                  <c:v>2212.7950000000001</c:v>
                </c:pt>
                <c:pt idx="5422">
                  <c:v>2213.3209999999999</c:v>
                </c:pt>
                <c:pt idx="5423">
                  <c:v>2214.605</c:v>
                </c:pt>
                <c:pt idx="5424">
                  <c:v>2214.6390000000001</c:v>
                </c:pt>
                <c:pt idx="5425">
                  <c:v>2213.9899999999998</c:v>
                </c:pt>
                <c:pt idx="5426">
                  <c:v>2214.3429999999998</c:v>
                </c:pt>
                <c:pt idx="5427">
                  <c:v>2215.0920000000001</c:v>
                </c:pt>
                <c:pt idx="5428">
                  <c:v>2215.2629999999999</c:v>
                </c:pt>
                <c:pt idx="5429">
                  <c:v>2215.5039999999999</c:v>
                </c:pt>
                <c:pt idx="5430">
                  <c:v>2214.105</c:v>
                </c:pt>
                <c:pt idx="5431">
                  <c:v>2215.6439999999998</c:v>
                </c:pt>
                <c:pt idx="5432">
                  <c:v>2214.9839999999999</c:v>
                </c:pt>
                <c:pt idx="5433">
                  <c:v>2215.9679999999998</c:v>
                </c:pt>
                <c:pt idx="5434">
                  <c:v>2215.0520000000001</c:v>
                </c:pt>
                <c:pt idx="5435">
                  <c:v>2215.9070000000002</c:v>
                </c:pt>
                <c:pt idx="5436">
                  <c:v>2216.7579999999998</c:v>
                </c:pt>
                <c:pt idx="5437">
                  <c:v>2216.31</c:v>
                </c:pt>
                <c:pt idx="5438">
                  <c:v>2216.7669999999998</c:v>
                </c:pt>
                <c:pt idx="5439">
                  <c:v>2216.5749999999998</c:v>
                </c:pt>
                <c:pt idx="5440">
                  <c:v>2216.2150000000001</c:v>
                </c:pt>
                <c:pt idx="5441">
                  <c:v>2217.2860000000001</c:v>
                </c:pt>
                <c:pt idx="5442">
                  <c:v>2217.3040000000001</c:v>
                </c:pt>
                <c:pt idx="5443">
                  <c:v>2216.971</c:v>
                </c:pt>
                <c:pt idx="5444">
                  <c:v>2217.8319999999999</c:v>
                </c:pt>
                <c:pt idx="5445">
                  <c:v>2217.5659999999998</c:v>
                </c:pt>
                <c:pt idx="5446">
                  <c:v>2217.2640000000001</c:v>
                </c:pt>
                <c:pt idx="5447">
                  <c:v>2218.9090000000001</c:v>
                </c:pt>
                <c:pt idx="5448">
                  <c:v>2218.5630000000001</c:v>
                </c:pt>
                <c:pt idx="5449">
                  <c:v>2218.6669999999999</c:v>
                </c:pt>
                <c:pt idx="5450">
                  <c:v>2219.9630000000002</c:v>
                </c:pt>
                <c:pt idx="5451">
                  <c:v>2218.7269999999999</c:v>
                </c:pt>
                <c:pt idx="5452">
                  <c:v>2217.54</c:v>
                </c:pt>
                <c:pt idx="5453">
                  <c:v>2218.2379999999998</c:v>
                </c:pt>
                <c:pt idx="5454">
                  <c:v>2218.7429999999999</c:v>
                </c:pt>
                <c:pt idx="5455">
                  <c:v>2219.105</c:v>
                </c:pt>
                <c:pt idx="5456">
                  <c:v>2219.1669999999999</c:v>
                </c:pt>
                <c:pt idx="5457">
                  <c:v>2219.3580000000002</c:v>
                </c:pt>
                <c:pt idx="5458">
                  <c:v>2218.5540000000001</c:v>
                </c:pt>
                <c:pt idx="5459">
                  <c:v>2220.3670000000002</c:v>
                </c:pt>
                <c:pt idx="5460">
                  <c:v>2220.8139999999999</c:v>
                </c:pt>
                <c:pt idx="5461">
                  <c:v>2219.9940000000001</c:v>
                </c:pt>
                <c:pt idx="5462">
                  <c:v>2219.3240000000001</c:v>
                </c:pt>
                <c:pt idx="5463">
                  <c:v>2220.982</c:v>
                </c:pt>
                <c:pt idx="5464">
                  <c:v>2219.2489999999998</c:v>
                </c:pt>
                <c:pt idx="5465">
                  <c:v>2219.0889999999999</c:v>
                </c:pt>
                <c:pt idx="5466">
                  <c:v>2219.6840000000002</c:v>
                </c:pt>
                <c:pt idx="5467">
                  <c:v>2219.806</c:v>
                </c:pt>
                <c:pt idx="5468">
                  <c:v>2219.393</c:v>
                </c:pt>
                <c:pt idx="5469">
                  <c:v>2220.9290000000001</c:v>
                </c:pt>
                <c:pt idx="5470">
                  <c:v>2221.2420000000002</c:v>
                </c:pt>
                <c:pt idx="5471">
                  <c:v>2220.66</c:v>
                </c:pt>
                <c:pt idx="5472">
                  <c:v>2220.9299999999998</c:v>
                </c:pt>
                <c:pt idx="5473">
                  <c:v>2220.578</c:v>
                </c:pt>
                <c:pt idx="5474">
                  <c:v>2221.8960000000002</c:v>
                </c:pt>
                <c:pt idx="5475">
                  <c:v>2221.8539999999998</c:v>
                </c:pt>
                <c:pt idx="5476">
                  <c:v>2222.5859999999998</c:v>
                </c:pt>
                <c:pt idx="5477">
                  <c:v>2221.9349999999999</c:v>
                </c:pt>
                <c:pt idx="5478">
                  <c:v>2223.4670000000001</c:v>
                </c:pt>
                <c:pt idx="5479">
                  <c:v>2222.712</c:v>
                </c:pt>
                <c:pt idx="5480">
                  <c:v>2222.8310000000001</c:v>
                </c:pt>
                <c:pt idx="5481">
                  <c:v>2222.8380000000002</c:v>
                </c:pt>
                <c:pt idx="5482">
                  <c:v>2222.7869999999998</c:v>
                </c:pt>
                <c:pt idx="5483">
                  <c:v>2222.9409999999998</c:v>
                </c:pt>
                <c:pt idx="5484">
                  <c:v>2224.2930000000001</c:v>
                </c:pt>
                <c:pt idx="5485">
                  <c:v>2223.4650000000001</c:v>
                </c:pt>
                <c:pt idx="5486">
                  <c:v>2225.4</c:v>
                </c:pt>
                <c:pt idx="5487">
                  <c:v>2225.7379999999998</c:v>
                </c:pt>
                <c:pt idx="5488">
                  <c:v>2225.1080000000002</c:v>
                </c:pt>
                <c:pt idx="5489">
                  <c:v>2225.0970000000002</c:v>
                </c:pt>
                <c:pt idx="5490">
                  <c:v>2223.828</c:v>
                </c:pt>
                <c:pt idx="5491">
                  <c:v>2224.5189999999998</c:v>
                </c:pt>
                <c:pt idx="5492">
                  <c:v>2224.6660000000002</c:v>
                </c:pt>
                <c:pt idx="5493">
                  <c:v>2225.1289999999999</c:v>
                </c:pt>
                <c:pt idx="5494">
                  <c:v>2225.5279999999998</c:v>
                </c:pt>
                <c:pt idx="5495">
                  <c:v>2219.0650000000001</c:v>
                </c:pt>
                <c:pt idx="5496">
                  <c:v>2218.4229999999998</c:v>
                </c:pt>
                <c:pt idx="5497">
                  <c:v>2217.5300000000002</c:v>
                </c:pt>
                <c:pt idx="5498">
                  <c:v>2218.0540000000001</c:v>
                </c:pt>
                <c:pt idx="5499">
                  <c:v>2217.723</c:v>
                </c:pt>
                <c:pt idx="5500">
                  <c:v>2218.19</c:v>
                </c:pt>
                <c:pt idx="5501">
                  <c:v>2217.3490000000002</c:v>
                </c:pt>
                <c:pt idx="5502">
                  <c:v>2216.1849999999999</c:v>
                </c:pt>
                <c:pt idx="5503">
                  <c:v>2218.3919999999998</c:v>
                </c:pt>
                <c:pt idx="5504">
                  <c:v>2216.7730000000001</c:v>
                </c:pt>
                <c:pt idx="5505">
                  <c:v>2217.4789999999998</c:v>
                </c:pt>
                <c:pt idx="5506">
                  <c:v>2215.8139999999999</c:v>
                </c:pt>
                <c:pt idx="5507">
                  <c:v>2216.4949999999999</c:v>
                </c:pt>
                <c:pt idx="5508">
                  <c:v>2217.076</c:v>
                </c:pt>
                <c:pt idx="5509">
                  <c:v>2216.4</c:v>
                </c:pt>
                <c:pt idx="5510">
                  <c:v>2217.1529999999998</c:v>
                </c:pt>
                <c:pt idx="5511">
                  <c:v>2217.3449999999998</c:v>
                </c:pt>
                <c:pt idx="5512">
                  <c:v>2216.7170000000001</c:v>
                </c:pt>
                <c:pt idx="5513">
                  <c:v>2218.4580000000001</c:v>
                </c:pt>
                <c:pt idx="5514">
                  <c:v>2218.0459999999998</c:v>
                </c:pt>
                <c:pt idx="5515">
                  <c:v>2216.819</c:v>
                </c:pt>
                <c:pt idx="5516">
                  <c:v>2218.462</c:v>
                </c:pt>
                <c:pt idx="5517">
                  <c:v>2218.0160000000001</c:v>
                </c:pt>
                <c:pt idx="5518">
                  <c:v>2217.694</c:v>
                </c:pt>
                <c:pt idx="5519">
                  <c:v>2218.8319999999999</c:v>
                </c:pt>
                <c:pt idx="5520">
                  <c:v>2218.6779999999999</c:v>
                </c:pt>
                <c:pt idx="5521">
                  <c:v>2218.2449999999999</c:v>
                </c:pt>
                <c:pt idx="5522">
                  <c:v>2218.549</c:v>
                </c:pt>
                <c:pt idx="5523">
                  <c:v>2219.3939999999998</c:v>
                </c:pt>
                <c:pt idx="5524">
                  <c:v>2218.1080000000002</c:v>
                </c:pt>
                <c:pt idx="5525">
                  <c:v>2219.4299999999998</c:v>
                </c:pt>
                <c:pt idx="5526">
                  <c:v>2218.3420000000001</c:v>
                </c:pt>
                <c:pt idx="5527">
                  <c:v>2218.0680000000002</c:v>
                </c:pt>
                <c:pt idx="5528">
                  <c:v>2218.6529999999998</c:v>
                </c:pt>
                <c:pt idx="5529">
                  <c:v>2218.87</c:v>
                </c:pt>
                <c:pt idx="5530">
                  <c:v>2219.096</c:v>
                </c:pt>
                <c:pt idx="5531">
                  <c:v>2219.5859999999998</c:v>
                </c:pt>
                <c:pt idx="5532">
                  <c:v>2220.6239999999998</c:v>
                </c:pt>
                <c:pt idx="5533">
                  <c:v>2220.2959999999998</c:v>
                </c:pt>
                <c:pt idx="5534">
                  <c:v>2220.3629999999998</c:v>
                </c:pt>
                <c:pt idx="5535">
                  <c:v>2221.1320000000001</c:v>
                </c:pt>
                <c:pt idx="5536">
                  <c:v>2220.3789999999999</c:v>
                </c:pt>
                <c:pt idx="5537">
                  <c:v>2220.6370000000002</c:v>
                </c:pt>
                <c:pt idx="5538">
                  <c:v>2221.8119999999999</c:v>
                </c:pt>
                <c:pt idx="5539">
                  <c:v>2222.3960000000002</c:v>
                </c:pt>
                <c:pt idx="5540">
                  <c:v>2222.3000000000002</c:v>
                </c:pt>
                <c:pt idx="5541">
                  <c:v>2222.2820000000002</c:v>
                </c:pt>
                <c:pt idx="5542">
                  <c:v>2223.0830000000001</c:v>
                </c:pt>
                <c:pt idx="5543">
                  <c:v>2222.8040000000001</c:v>
                </c:pt>
                <c:pt idx="5544">
                  <c:v>2224.018</c:v>
                </c:pt>
                <c:pt idx="5545">
                  <c:v>2223.511</c:v>
                </c:pt>
                <c:pt idx="5546">
                  <c:v>2222.1999999999998</c:v>
                </c:pt>
                <c:pt idx="5547">
                  <c:v>2221.203</c:v>
                </c:pt>
                <c:pt idx="5548">
                  <c:v>2222.761</c:v>
                </c:pt>
                <c:pt idx="5549">
                  <c:v>2223.12</c:v>
                </c:pt>
                <c:pt idx="5550">
                  <c:v>2222.5680000000002</c:v>
                </c:pt>
                <c:pt idx="5551">
                  <c:v>2222.4360000000001</c:v>
                </c:pt>
                <c:pt idx="5552">
                  <c:v>2221.8150000000001</c:v>
                </c:pt>
                <c:pt idx="5553">
                  <c:v>2221.8090000000002</c:v>
                </c:pt>
                <c:pt idx="5554">
                  <c:v>2221.7289999999998</c:v>
                </c:pt>
                <c:pt idx="5555">
                  <c:v>2220.8150000000001</c:v>
                </c:pt>
                <c:pt idx="5556">
                  <c:v>2221.7060000000001</c:v>
                </c:pt>
                <c:pt idx="5557">
                  <c:v>2220.2719999999999</c:v>
                </c:pt>
                <c:pt idx="5558">
                  <c:v>2220.9160000000002</c:v>
                </c:pt>
                <c:pt idx="5559">
                  <c:v>2221.1370000000002</c:v>
                </c:pt>
                <c:pt idx="5560">
                  <c:v>2220.7669999999998</c:v>
                </c:pt>
                <c:pt idx="5561">
                  <c:v>2222.0239999999999</c:v>
                </c:pt>
                <c:pt idx="5562">
                  <c:v>2221.2289999999998</c:v>
                </c:pt>
                <c:pt idx="5563">
                  <c:v>2221.9270000000001</c:v>
                </c:pt>
                <c:pt idx="5564">
                  <c:v>2221.056</c:v>
                </c:pt>
                <c:pt idx="5565">
                  <c:v>2222.0210000000002</c:v>
                </c:pt>
                <c:pt idx="5566">
                  <c:v>2221.489</c:v>
                </c:pt>
                <c:pt idx="5567">
                  <c:v>2221.84</c:v>
                </c:pt>
                <c:pt idx="5568">
                  <c:v>2221.8719999999998</c:v>
                </c:pt>
                <c:pt idx="5569">
                  <c:v>2221.982</c:v>
                </c:pt>
                <c:pt idx="5570">
                  <c:v>2222.0859999999998</c:v>
                </c:pt>
                <c:pt idx="5571">
                  <c:v>2223.0839999999998</c:v>
                </c:pt>
                <c:pt idx="5572">
                  <c:v>2223.3270000000002</c:v>
                </c:pt>
                <c:pt idx="5573">
                  <c:v>2223.5839999999998</c:v>
                </c:pt>
                <c:pt idx="5574">
                  <c:v>2225.018</c:v>
                </c:pt>
                <c:pt idx="5575">
                  <c:v>2225.56</c:v>
                </c:pt>
                <c:pt idx="5576">
                  <c:v>2224.6350000000002</c:v>
                </c:pt>
                <c:pt idx="5577">
                  <c:v>2225.953</c:v>
                </c:pt>
                <c:pt idx="5578">
                  <c:v>2225.194</c:v>
                </c:pt>
                <c:pt idx="5579">
                  <c:v>2225.6999999999998</c:v>
                </c:pt>
                <c:pt idx="5580">
                  <c:v>2227.3910000000001</c:v>
                </c:pt>
                <c:pt idx="5581">
                  <c:v>2226.529</c:v>
                </c:pt>
                <c:pt idx="5582">
                  <c:v>2227.223</c:v>
                </c:pt>
                <c:pt idx="5583">
                  <c:v>2228.2829999999999</c:v>
                </c:pt>
                <c:pt idx="5584">
                  <c:v>2227.6089999999999</c:v>
                </c:pt>
                <c:pt idx="5585">
                  <c:v>2226.8589999999999</c:v>
                </c:pt>
                <c:pt idx="5586">
                  <c:v>2228.2840000000001</c:v>
                </c:pt>
                <c:pt idx="5587">
                  <c:v>2228.375</c:v>
                </c:pt>
                <c:pt idx="5588">
                  <c:v>2229.4470000000001</c:v>
                </c:pt>
                <c:pt idx="5589">
                  <c:v>2228.721</c:v>
                </c:pt>
                <c:pt idx="5590">
                  <c:v>2229.4830000000002</c:v>
                </c:pt>
                <c:pt idx="5591">
                  <c:v>2229.9780000000001</c:v>
                </c:pt>
                <c:pt idx="5592">
                  <c:v>2229.9299999999998</c:v>
                </c:pt>
                <c:pt idx="5593">
                  <c:v>2229.9699999999998</c:v>
                </c:pt>
                <c:pt idx="5594">
                  <c:v>2230.6950000000002</c:v>
                </c:pt>
                <c:pt idx="5595">
                  <c:v>2229.9490000000001</c:v>
                </c:pt>
                <c:pt idx="5596">
                  <c:v>2230.1959999999999</c:v>
                </c:pt>
                <c:pt idx="5597">
                  <c:v>2231.549</c:v>
                </c:pt>
                <c:pt idx="5598">
                  <c:v>2230.1979999999999</c:v>
                </c:pt>
                <c:pt idx="5599">
                  <c:v>2230.154</c:v>
                </c:pt>
                <c:pt idx="5600">
                  <c:v>2229.7539999999999</c:v>
                </c:pt>
                <c:pt idx="5601">
                  <c:v>2230.3960000000002</c:v>
                </c:pt>
                <c:pt idx="5602">
                  <c:v>2229.9989999999998</c:v>
                </c:pt>
                <c:pt idx="5603">
                  <c:v>2229.0219999999999</c:v>
                </c:pt>
                <c:pt idx="5604">
                  <c:v>2229.7089999999998</c:v>
                </c:pt>
                <c:pt idx="5605">
                  <c:v>2229.335</c:v>
                </c:pt>
                <c:pt idx="5606">
                  <c:v>2230.8359999999998</c:v>
                </c:pt>
                <c:pt idx="5607">
                  <c:v>2230.712</c:v>
                </c:pt>
                <c:pt idx="5608">
                  <c:v>2230.9050000000002</c:v>
                </c:pt>
                <c:pt idx="5609">
                  <c:v>2230.846</c:v>
                </c:pt>
                <c:pt idx="5610">
                  <c:v>2231.5320000000002</c:v>
                </c:pt>
                <c:pt idx="5611">
                  <c:v>2230.6680000000001</c:v>
                </c:pt>
                <c:pt idx="5612">
                  <c:v>2231.7739999999999</c:v>
                </c:pt>
                <c:pt idx="5613">
                  <c:v>2230.1880000000001</c:v>
                </c:pt>
                <c:pt idx="5614">
                  <c:v>2231.0479999999998</c:v>
                </c:pt>
                <c:pt idx="5615">
                  <c:v>2231.6640000000002</c:v>
                </c:pt>
                <c:pt idx="5616">
                  <c:v>2230.0859999999998</c:v>
                </c:pt>
                <c:pt idx="5617">
                  <c:v>2230.415</c:v>
                </c:pt>
                <c:pt idx="5618">
                  <c:v>2229.9259999999999</c:v>
                </c:pt>
                <c:pt idx="5619">
                  <c:v>2230.1729999999998</c:v>
                </c:pt>
                <c:pt idx="5620">
                  <c:v>2230.3270000000002</c:v>
                </c:pt>
                <c:pt idx="5621">
                  <c:v>2229.538</c:v>
                </c:pt>
                <c:pt idx="5622">
                  <c:v>2228.7159999999999</c:v>
                </c:pt>
                <c:pt idx="5623">
                  <c:v>2229.0529999999999</c:v>
                </c:pt>
                <c:pt idx="5624">
                  <c:v>2229.8240000000001</c:v>
                </c:pt>
                <c:pt idx="5625">
                  <c:v>2231.3719999999998</c:v>
                </c:pt>
                <c:pt idx="5626">
                  <c:v>2228.5070000000001</c:v>
                </c:pt>
                <c:pt idx="5627">
                  <c:v>2228.4160000000002</c:v>
                </c:pt>
                <c:pt idx="5628">
                  <c:v>2228.4389999999999</c:v>
                </c:pt>
                <c:pt idx="5629">
                  <c:v>2228.2600000000002</c:v>
                </c:pt>
                <c:pt idx="5630">
                  <c:v>2205.4720000000002</c:v>
                </c:pt>
                <c:pt idx="5631">
                  <c:v>2187.7130000000002</c:v>
                </c:pt>
                <c:pt idx="5632">
                  <c:v>2186.029</c:v>
                </c:pt>
                <c:pt idx="5633">
                  <c:v>2185.6439999999998</c:v>
                </c:pt>
                <c:pt idx="5634">
                  <c:v>2185.7220000000002</c:v>
                </c:pt>
                <c:pt idx="5635">
                  <c:v>2186.134</c:v>
                </c:pt>
                <c:pt idx="5636">
                  <c:v>2185.4699999999998</c:v>
                </c:pt>
                <c:pt idx="5637">
                  <c:v>2186.2750000000001</c:v>
                </c:pt>
                <c:pt idx="5638">
                  <c:v>2185.7240000000002</c:v>
                </c:pt>
                <c:pt idx="5639">
                  <c:v>2185.904</c:v>
                </c:pt>
                <c:pt idx="5640">
                  <c:v>2186.002</c:v>
                </c:pt>
                <c:pt idx="5641">
                  <c:v>2186.134</c:v>
                </c:pt>
                <c:pt idx="5642">
                  <c:v>2185.2959999999998</c:v>
                </c:pt>
                <c:pt idx="5643">
                  <c:v>2185.9879999999998</c:v>
                </c:pt>
                <c:pt idx="5644">
                  <c:v>2185.373</c:v>
                </c:pt>
                <c:pt idx="5645">
                  <c:v>2184.489</c:v>
                </c:pt>
                <c:pt idx="5646">
                  <c:v>2184.0990000000002</c:v>
                </c:pt>
                <c:pt idx="5647">
                  <c:v>2186.3110000000001</c:v>
                </c:pt>
                <c:pt idx="5648">
                  <c:v>2185.701</c:v>
                </c:pt>
                <c:pt idx="5649">
                  <c:v>2186.558</c:v>
                </c:pt>
                <c:pt idx="5650">
                  <c:v>2186.7170000000001</c:v>
                </c:pt>
                <c:pt idx="5651">
                  <c:v>2186.2089999999998</c:v>
                </c:pt>
                <c:pt idx="5652">
                  <c:v>2186.3090000000002</c:v>
                </c:pt>
                <c:pt idx="5653">
                  <c:v>2186.1819999999998</c:v>
                </c:pt>
                <c:pt idx="5654">
                  <c:v>2187.3690000000001</c:v>
                </c:pt>
                <c:pt idx="5655">
                  <c:v>2185.41</c:v>
                </c:pt>
                <c:pt idx="5656">
                  <c:v>2186.92</c:v>
                </c:pt>
                <c:pt idx="5657">
                  <c:v>2186.8890000000001</c:v>
                </c:pt>
                <c:pt idx="5658">
                  <c:v>2187.4009999999998</c:v>
                </c:pt>
                <c:pt idx="5659">
                  <c:v>2188.1149999999998</c:v>
                </c:pt>
                <c:pt idx="5660">
                  <c:v>2188.2399999999998</c:v>
                </c:pt>
                <c:pt idx="5661">
                  <c:v>2188.5970000000002</c:v>
                </c:pt>
                <c:pt idx="5662">
                  <c:v>2188.085</c:v>
                </c:pt>
                <c:pt idx="5663">
                  <c:v>2189.127</c:v>
                </c:pt>
                <c:pt idx="5664">
                  <c:v>2188.8029999999999</c:v>
                </c:pt>
                <c:pt idx="5665">
                  <c:v>2189.3330000000001</c:v>
                </c:pt>
                <c:pt idx="5666">
                  <c:v>2189.0259999999998</c:v>
                </c:pt>
                <c:pt idx="5667">
                  <c:v>2189.3670000000002</c:v>
                </c:pt>
                <c:pt idx="5668">
                  <c:v>2190.0160000000001</c:v>
                </c:pt>
                <c:pt idx="5669">
                  <c:v>2190.0100000000002</c:v>
                </c:pt>
                <c:pt idx="5670">
                  <c:v>2188.6750000000002</c:v>
                </c:pt>
                <c:pt idx="5671">
                  <c:v>2189.7840000000001</c:v>
                </c:pt>
                <c:pt idx="5672">
                  <c:v>2189.1039999999998</c:v>
                </c:pt>
                <c:pt idx="5673">
                  <c:v>2190.529</c:v>
                </c:pt>
                <c:pt idx="5674">
                  <c:v>2190.61</c:v>
                </c:pt>
                <c:pt idx="5675">
                  <c:v>2190.3420000000001</c:v>
                </c:pt>
                <c:pt idx="5676">
                  <c:v>2191.2820000000002</c:v>
                </c:pt>
                <c:pt idx="5677">
                  <c:v>2190.087</c:v>
                </c:pt>
                <c:pt idx="5678">
                  <c:v>2191.665</c:v>
                </c:pt>
                <c:pt idx="5679">
                  <c:v>2191.2539999999999</c:v>
                </c:pt>
                <c:pt idx="5680">
                  <c:v>2190.973</c:v>
                </c:pt>
                <c:pt idx="5681">
                  <c:v>2191.973</c:v>
                </c:pt>
                <c:pt idx="5682">
                  <c:v>2191.4079999999999</c:v>
                </c:pt>
                <c:pt idx="5683">
                  <c:v>2191.8670000000002</c:v>
                </c:pt>
                <c:pt idx="5684">
                  <c:v>2192.5610000000001</c:v>
                </c:pt>
                <c:pt idx="5685">
                  <c:v>2191.9740000000002</c:v>
                </c:pt>
                <c:pt idx="5686">
                  <c:v>2192.7379999999998</c:v>
                </c:pt>
                <c:pt idx="5687">
                  <c:v>2192.5889999999999</c:v>
                </c:pt>
                <c:pt idx="5688">
                  <c:v>2192.5880000000002</c:v>
                </c:pt>
                <c:pt idx="5689">
                  <c:v>2193.058</c:v>
                </c:pt>
                <c:pt idx="5690">
                  <c:v>2193.1970000000001</c:v>
                </c:pt>
                <c:pt idx="5691">
                  <c:v>2192.2919999999999</c:v>
                </c:pt>
                <c:pt idx="5692">
                  <c:v>2193.337</c:v>
                </c:pt>
                <c:pt idx="5693">
                  <c:v>2193.3510000000001</c:v>
                </c:pt>
                <c:pt idx="5694">
                  <c:v>2193.7779999999998</c:v>
                </c:pt>
                <c:pt idx="5695">
                  <c:v>2193.8409999999999</c:v>
                </c:pt>
                <c:pt idx="5696">
                  <c:v>2187.558</c:v>
                </c:pt>
                <c:pt idx="5697">
                  <c:v>2187.7069999999999</c:v>
                </c:pt>
                <c:pt idx="5698">
                  <c:v>2187.2979999999998</c:v>
                </c:pt>
                <c:pt idx="5699">
                  <c:v>2187.5949999999998</c:v>
                </c:pt>
                <c:pt idx="5700">
                  <c:v>2187.6089999999999</c:v>
                </c:pt>
                <c:pt idx="5701">
                  <c:v>2187.92</c:v>
                </c:pt>
                <c:pt idx="5702">
                  <c:v>2188.614</c:v>
                </c:pt>
                <c:pt idx="5703">
                  <c:v>2188.6550000000002</c:v>
                </c:pt>
                <c:pt idx="5704">
                  <c:v>2189.1489999999999</c:v>
                </c:pt>
                <c:pt idx="5705">
                  <c:v>2188.9450000000002</c:v>
                </c:pt>
                <c:pt idx="5706">
                  <c:v>2188.752</c:v>
                </c:pt>
                <c:pt idx="5707">
                  <c:v>2189.1750000000002</c:v>
                </c:pt>
                <c:pt idx="5708">
                  <c:v>2188.625</c:v>
                </c:pt>
                <c:pt idx="5709">
                  <c:v>2188.5479999999998</c:v>
                </c:pt>
                <c:pt idx="5710">
                  <c:v>2189.4589999999998</c:v>
                </c:pt>
                <c:pt idx="5711">
                  <c:v>2188.297</c:v>
                </c:pt>
                <c:pt idx="5712">
                  <c:v>2183.9749999999999</c:v>
                </c:pt>
                <c:pt idx="5713">
                  <c:v>2184.5889999999999</c:v>
                </c:pt>
                <c:pt idx="5714">
                  <c:v>2182.857</c:v>
                </c:pt>
                <c:pt idx="5715">
                  <c:v>2182.1509999999998</c:v>
                </c:pt>
                <c:pt idx="5716">
                  <c:v>2182.2040000000002</c:v>
                </c:pt>
                <c:pt idx="5717">
                  <c:v>2181.951</c:v>
                </c:pt>
                <c:pt idx="5718">
                  <c:v>2181.8939999999998</c:v>
                </c:pt>
                <c:pt idx="5719">
                  <c:v>2182.77</c:v>
                </c:pt>
                <c:pt idx="5720">
                  <c:v>2181.0540000000001</c:v>
                </c:pt>
                <c:pt idx="5721">
                  <c:v>2181.6179999999999</c:v>
                </c:pt>
                <c:pt idx="5722">
                  <c:v>2183.174</c:v>
                </c:pt>
                <c:pt idx="5723">
                  <c:v>2182.5909999999999</c:v>
                </c:pt>
                <c:pt idx="5724">
                  <c:v>2182.498</c:v>
                </c:pt>
                <c:pt idx="5725">
                  <c:v>2181.375</c:v>
                </c:pt>
                <c:pt idx="5726">
                  <c:v>2181.9870000000001</c:v>
                </c:pt>
                <c:pt idx="5727">
                  <c:v>2182.386</c:v>
                </c:pt>
                <c:pt idx="5728">
                  <c:v>2182.0129999999999</c:v>
                </c:pt>
                <c:pt idx="5729">
                  <c:v>2182.6010000000001</c:v>
                </c:pt>
                <c:pt idx="5730">
                  <c:v>2181.9580000000001</c:v>
                </c:pt>
                <c:pt idx="5731">
                  <c:v>2182.4319999999998</c:v>
                </c:pt>
                <c:pt idx="5732">
                  <c:v>2181.5729999999999</c:v>
                </c:pt>
                <c:pt idx="5733">
                  <c:v>2181.4720000000002</c:v>
                </c:pt>
                <c:pt idx="5734">
                  <c:v>2182.384</c:v>
                </c:pt>
                <c:pt idx="5735">
                  <c:v>2182.652</c:v>
                </c:pt>
                <c:pt idx="5736">
                  <c:v>2181.56</c:v>
                </c:pt>
                <c:pt idx="5737">
                  <c:v>2182.3679999999999</c:v>
                </c:pt>
                <c:pt idx="5738">
                  <c:v>2181.9470000000001</c:v>
                </c:pt>
                <c:pt idx="5739">
                  <c:v>2183.0100000000002</c:v>
                </c:pt>
                <c:pt idx="5740">
                  <c:v>2182.8020000000001</c:v>
                </c:pt>
                <c:pt idx="5741">
                  <c:v>2182.7800000000002</c:v>
                </c:pt>
                <c:pt idx="5742">
                  <c:v>2182.1759999999999</c:v>
                </c:pt>
                <c:pt idx="5743">
                  <c:v>2182.4409999999998</c:v>
                </c:pt>
                <c:pt idx="5744">
                  <c:v>2182.4169999999999</c:v>
                </c:pt>
                <c:pt idx="5745">
                  <c:v>2182.3069999999998</c:v>
                </c:pt>
                <c:pt idx="5746">
                  <c:v>2182.0030000000002</c:v>
                </c:pt>
                <c:pt idx="5747">
                  <c:v>2182.239</c:v>
                </c:pt>
                <c:pt idx="5748">
                  <c:v>2182.721</c:v>
                </c:pt>
                <c:pt idx="5749">
                  <c:v>2182.7669999999998</c:v>
                </c:pt>
                <c:pt idx="5750">
                  <c:v>2182.4789999999998</c:v>
                </c:pt>
                <c:pt idx="5751">
                  <c:v>2182.6750000000002</c:v>
                </c:pt>
                <c:pt idx="5752">
                  <c:v>2182.6750000000002</c:v>
                </c:pt>
                <c:pt idx="5753">
                  <c:v>2181.67</c:v>
                </c:pt>
                <c:pt idx="5754">
                  <c:v>2182.4969999999998</c:v>
                </c:pt>
                <c:pt idx="5755">
                  <c:v>2183.1190000000001</c:v>
                </c:pt>
                <c:pt idx="5756">
                  <c:v>2182.6350000000002</c:v>
                </c:pt>
                <c:pt idx="5757">
                  <c:v>2183.721</c:v>
                </c:pt>
                <c:pt idx="5758">
                  <c:v>2182.8710000000001</c:v>
                </c:pt>
                <c:pt idx="5759">
                  <c:v>2183.1889999999999</c:v>
                </c:pt>
                <c:pt idx="5760">
                  <c:v>2183.2139999999999</c:v>
                </c:pt>
                <c:pt idx="5761">
                  <c:v>2183.529</c:v>
                </c:pt>
                <c:pt idx="5762">
                  <c:v>2184.317</c:v>
                </c:pt>
                <c:pt idx="5763">
                  <c:v>2183.663</c:v>
                </c:pt>
                <c:pt idx="5764">
                  <c:v>2183.4180000000001</c:v>
                </c:pt>
                <c:pt idx="5765">
                  <c:v>2183.6</c:v>
                </c:pt>
                <c:pt idx="5766">
                  <c:v>2184.37</c:v>
                </c:pt>
                <c:pt idx="5767">
                  <c:v>2184.5410000000002</c:v>
                </c:pt>
                <c:pt idx="5768">
                  <c:v>2184.8330000000001</c:v>
                </c:pt>
                <c:pt idx="5769">
                  <c:v>2184.4140000000002</c:v>
                </c:pt>
                <c:pt idx="5770">
                  <c:v>2184.498</c:v>
                </c:pt>
                <c:pt idx="5771">
                  <c:v>2184.9760000000001</c:v>
                </c:pt>
                <c:pt idx="5772">
                  <c:v>2185.4430000000002</c:v>
                </c:pt>
                <c:pt idx="5773">
                  <c:v>2185.8690000000001</c:v>
                </c:pt>
                <c:pt idx="5774">
                  <c:v>2186.1610000000001</c:v>
                </c:pt>
                <c:pt idx="5775">
                  <c:v>2185.7350000000001</c:v>
                </c:pt>
                <c:pt idx="5776">
                  <c:v>2186.1469999999999</c:v>
                </c:pt>
                <c:pt idx="5777">
                  <c:v>2185.8209999999999</c:v>
                </c:pt>
                <c:pt idx="5778">
                  <c:v>2186.527</c:v>
                </c:pt>
                <c:pt idx="5779">
                  <c:v>2186.857</c:v>
                </c:pt>
                <c:pt idx="5780">
                  <c:v>2187.7959999999998</c:v>
                </c:pt>
                <c:pt idx="5781">
                  <c:v>2187.0619999999999</c:v>
                </c:pt>
                <c:pt idx="5782">
                  <c:v>2186.8589999999999</c:v>
                </c:pt>
                <c:pt idx="5783">
                  <c:v>2186.8690000000001</c:v>
                </c:pt>
                <c:pt idx="5784">
                  <c:v>2187.3809999999999</c:v>
                </c:pt>
                <c:pt idx="5785">
                  <c:v>2188.694</c:v>
                </c:pt>
                <c:pt idx="5786">
                  <c:v>2189.1889999999999</c:v>
                </c:pt>
                <c:pt idx="5787">
                  <c:v>2188.3380000000002</c:v>
                </c:pt>
                <c:pt idx="5788">
                  <c:v>2188.8649999999998</c:v>
                </c:pt>
                <c:pt idx="5789">
                  <c:v>2188.9720000000002</c:v>
                </c:pt>
                <c:pt idx="5790">
                  <c:v>2189.4699999999998</c:v>
                </c:pt>
                <c:pt idx="5791">
                  <c:v>2189.2730000000001</c:v>
                </c:pt>
                <c:pt idx="5792">
                  <c:v>2190.3339999999998</c:v>
                </c:pt>
                <c:pt idx="5793">
                  <c:v>2190.1959999999999</c:v>
                </c:pt>
                <c:pt idx="5794">
                  <c:v>2189.8870000000002</c:v>
                </c:pt>
                <c:pt idx="5795">
                  <c:v>2191.2139999999999</c:v>
                </c:pt>
                <c:pt idx="5796">
                  <c:v>2190.7959999999998</c:v>
                </c:pt>
                <c:pt idx="5797">
                  <c:v>2191.8910000000001</c:v>
                </c:pt>
                <c:pt idx="5798">
                  <c:v>2190.0720000000001</c:v>
                </c:pt>
                <c:pt idx="5799">
                  <c:v>2190.9430000000002</c:v>
                </c:pt>
                <c:pt idx="5800">
                  <c:v>2191.9209999999998</c:v>
                </c:pt>
                <c:pt idx="5801">
                  <c:v>2191.614</c:v>
                </c:pt>
                <c:pt idx="5802">
                  <c:v>2191.547</c:v>
                </c:pt>
                <c:pt idx="5803">
                  <c:v>2192.6010000000001</c:v>
                </c:pt>
                <c:pt idx="5804">
                  <c:v>2192.8870000000002</c:v>
                </c:pt>
                <c:pt idx="5805">
                  <c:v>2192.6759999999999</c:v>
                </c:pt>
                <c:pt idx="5806">
                  <c:v>2193.06</c:v>
                </c:pt>
                <c:pt idx="5807">
                  <c:v>2192.538</c:v>
                </c:pt>
                <c:pt idx="5808">
                  <c:v>2193.9250000000002</c:v>
                </c:pt>
                <c:pt idx="5809">
                  <c:v>2193.6089999999999</c:v>
                </c:pt>
                <c:pt idx="5810">
                  <c:v>2192.134</c:v>
                </c:pt>
                <c:pt idx="5811">
                  <c:v>2193.1210000000001</c:v>
                </c:pt>
                <c:pt idx="5812">
                  <c:v>2193.4459999999999</c:v>
                </c:pt>
                <c:pt idx="5813">
                  <c:v>2194.0239999999999</c:v>
                </c:pt>
                <c:pt idx="5814">
                  <c:v>2192.5140000000001</c:v>
                </c:pt>
                <c:pt idx="5815">
                  <c:v>2192.942</c:v>
                </c:pt>
                <c:pt idx="5816">
                  <c:v>2193.54</c:v>
                </c:pt>
                <c:pt idx="5817">
                  <c:v>2193.806</c:v>
                </c:pt>
                <c:pt idx="5818">
                  <c:v>2194.9349999999999</c:v>
                </c:pt>
                <c:pt idx="5819">
                  <c:v>2195.221</c:v>
                </c:pt>
                <c:pt idx="5820">
                  <c:v>2195.02</c:v>
                </c:pt>
                <c:pt idx="5821">
                  <c:v>2194.6979999999999</c:v>
                </c:pt>
                <c:pt idx="5822">
                  <c:v>2195.3969999999999</c:v>
                </c:pt>
                <c:pt idx="5823">
                  <c:v>2195.5059999999999</c:v>
                </c:pt>
                <c:pt idx="5824">
                  <c:v>2196.7979999999998</c:v>
                </c:pt>
                <c:pt idx="5825">
                  <c:v>2194.027</c:v>
                </c:pt>
                <c:pt idx="5826">
                  <c:v>2194.8200000000002</c:v>
                </c:pt>
                <c:pt idx="5827">
                  <c:v>2195.248</c:v>
                </c:pt>
                <c:pt idx="5828">
                  <c:v>2194.2600000000002</c:v>
                </c:pt>
                <c:pt idx="5829">
                  <c:v>2195.7330000000002</c:v>
                </c:pt>
                <c:pt idx="5830">
                  <c:v>2196.424</c:v>
                </c:pt>
                <c:pt idx="5831">
                  <c:v>2195.4940000000001</c:v>
                </c:pt>
                <c:pt idx="5832">
                  <c:v>2196.4639999999999</c:v>
                </c:pt>
                <c:pt idx="5833">
                  <c:v>2196.6660000000002</c:v>
                </c:pt>
                <c:pt idx="5834">
                  <c:v>2196.0949999999998</c:v>
                </c:pt>
                <c:pt idx="5835">
                  <c:v>2197.54</c:v>
                </c:pt>
                <c:pt idx="5836">
                  <c:v>2197.011</c:v>
                </c:pt>
                <c:pt idx="5837">
                  <c:v>2197.625</c:v>
                </c:pt>
                <c:pt idx="5838">
                  <c:v>2197.0889999999999</c:v>
                </c:pt>
                <c:pt idx="5839">
                  <c:v>2198.1179999999999</c:v>
                </c:pt>
                <c:pt idx="5840">
                  <c:v>2197.527</c:v>
                </c:pt>
                <c:pt idx="5841">
                  <c:v>2197.1610000000001</c:v>
                </c:pt>
                <c:pt idx="5842">
                  <c:v>2197.114</c:v>
                </c:pt>
                <c:pt idx="5843">
                  <c:v>2198.1819999999998</c:v>
                </c:pt>
                <c:pt idx="5844">
                  <c:v>2197.1149999999998</c:v>
                </c:pt>
                <c:pt idx="5845">
                  <c:v>2197.3780000000002</c:v>
                </c:pt>
                <c:pt idx="5846">
                  <c:v>2197.4720000000002</c:v>
                </c:pt>
                <c:pt idx="5847">
                  <c:v>2197.7159999999999</c:v>
                </c:pt>
                <c:pt idx="5848">
                  <c:v>2197.38</c:v>
                </c:pt>
                <c:pt idx="5849">
                  <c:v>2197.239</c:v>
                </c:pt>
                <c:pt idx="5850">
                  <c:v>2197.8989999999999</c:v>
                </c:pt>
                <c:pt idx="5851">
                  <c:v>2198.9110000000001</c:v>
                </c:pt>
                <c:pt idx="5852">
                  <c:v>2198.884</c:v>
                </c:pt>
                <c:pt idx="5853">
                  <c:v>2198.9949999999999</c:v>
                </c:pt>
                <c:pt idx="5854">
                  <c:v>2198.1999999999998</c:v>
                </c:pt>
                <c:pt idx="5855">
                  <c:v>2198.9180000000001</c:v>
                </c:pt>
                <c:pt idx="5856">
                  <c:v>2198.8270000000002</c:v>
                </c:pt>
                <c:pt idx="5857">
                  <c:v>2199.0189999999998</c:v>
                </c:pt>
                <c:pt idx="5858">
                  <c:v>2198.8690000000001</c:v>
                </c:pt>
                <c:pt idx="5859">
                  <c:v>2198.4760000000001</c:v>
                </c:pt>
                <c:pt idx="5860">
                  <c:v>2199.556</c:v>
                </c:pt>
                <c:pt idx="5861">
                  <c:v>2198.6509999999998</c:v>
                </c:pt>
                <c:pt idx="5862">
                  <c:v>2199.7559999999999</c:v>
                </c:pt>
                <c:pt idx="5863">
                  <c:v>2199.163</c:v>
                </c:pt>
                <c:pt idx="5864">
                  <c:v>2199.21</c:v>
                </c:pt>
                <c:pt idx="5865">
                  <c:v>2199.65</c:v>
                </c:pt>
                <c:pt idx="5866">
                  <c:v>2199.7530000000002</c:v>
                </c:pt>
                <c:pt idx="5867">
                  <c:v>2199.1280000000002</c:v>
                </c:pt>
                <c:pt idx="5868">
                  <c:v>2198.84</c:v>
                </c:pt>
                <c:pt idx="5869">
                  <c:v>2198.5569999999998</c:v>
                </c:pt>
                <c:pt idx="5870">
                  <c:v>2199.1120000000001</c:v>
                </c:pt>
                <c:pt idx="5871">
                  <c:v>2199.3919999999998</c:v>
                </c:pt>
                <c:pt idx="5872">
                  <c:v>2199.6030000000001</c:v>
                </c:pt>
                <c:pt idx="5873">
                  <c:v>2199.886</c:v>
                </c:pt>
                <c:pt idx="5874">
                  <c:v>2199.5140000000001</c:v>
                </c:pt>
                <c:pt idx="5875">
                  <c:v>2199.4639999999999</c:v>
                </c:pt>
                <c:pt idx="5876">
                  <c:v>2198.6559999999999</c:v>
                </c:pt>
                <c:pt idx="5877">
                  <c:v>2199.3809999999999</c:v>
                </c:pt>
                <c:pt idx="5878">
                  <c:v>2198.8139999999999</c:v>
                </c:pt>
                <c:pt idx="5879">
                  <c:v>2198.6619999999998</c:v>
                </c:pt>
                <c:pt idx="5880">
                  <c:v>2200.2420000000002</c:v>
                </c:pt>
                <c:pt idx="5881">
                  <c:v>2200.35</c:v>
                </c:pt>
                <c:pt idx="5882">
                  <c:v>2199.6060000000002</c:v>
                </c:pt>
                <c:pt idx="5883">
                  <c:v>2200.7040000000002</c:v>
                </c:pt>
                <c:pt idx="5884">
                  <c:v>2201.2730000000001</c:v>
                </c:pt>
                <c:pt idx="5885">
                  <c:v>2200.721</c:v>
                </c:pt>
                <c:pt idx="5886">
                  <c:v>2201.1320000000001</c:v>
                </c:pt>
                <c:pt idx="5887">
                  <c:v>2202.0929999999998</c:v>
                </c:pt>
                <c:pt idx="5888">
                  <c:v>2201.5749999999998</c:v>
                </c:pt>
                <c:pt idx="5889">
                  <c:v>2201.14</c:v>
                </c:pt>
                <c:pt idx="5890">
                  <c:v>2202.2080000000001</c:v>
                </c:pt>
                <c:pt idx="5891">
                  <c:v>2201.9470000000001</c:v>
                </c:pt>
                <c:pt idx="5892">
                  <c:v>2201.9699999999998</c:v>
                </c:pt>
                <c:pt idx="5893">
                  <c:v>2201.9589999999998</c:v>
                </c:pt>
                <c:pt idx="5894">
                  <c:v>2202.2089999999998</c:v>
                </c:pt>
                <c:pt idx="5895">
                  <c:v>2201.5639999999999</c:v>
                </c:pt>
                <c:pt idx="5896">
                  <c:v>2202.1860000000001</c:v>
                </c:pt>
                <c:pt idx="5897">
                  <c:v>2203.8029999999999</c:v>
                </c:pt>
                <c:pt idx="5898">
                  <c:v>2202.3560000000002</c:v>
                </c:pt>
                <c:pt idx="5899">
                  <c:v>2203.4749999999999</c:v>
                </c:pt>
                <c:pt idx="5900">
                  <c:v>2203.982</c:v>
                </c:pt>
                <c:pt idx="5901">
                  <c:v>2191.0810000000001</c:v>
                </c:pt>
                <c:pt idx="5902">
                  <c:v>2190.1559999999999</c:v>
                </c:pt>
                <c:pt idx="5903">
                  <c:v>2189.8989999999999</c:v>
                </c:pt>
                <c:pt idx="5904">
                  <c:v>2189.7269999999999</c:v>
                </c:pt>
                <c:pt idx="5905">
                  <c:v>2188.8980000000001</c:v>
                </c:pt>
                <c:pt idx="5906">
                  <c:v>2189.64</c:v>
                </c:pt>
                <c:pt idx="5907">
                  <c:v>2189.645</c:v>
                </c:pt>
                <c:pt idx="5908">
                  <c:v>2189.7199999999998</c:v>
                </c:pt>
                <c:pt idx="5909">
                  <c:v>2189.826</c:v>
                </c:pt>
                <c:pt idx="5910">
                  <c:v>2189.7809999999999</c:v>
                </c:pt>
                <c:pt idx="5911">
                  <c:v>2189.9059999999999</c:v>
                </c:pt>
                <c:pt idx="5912">
                  <c:v>2190.0889999999999</c:v>
                </c:pt>
                <c:pt idx="5913">
                  <c:v>2190.91</c:v>
                </c:pt>
                <c:pt idx="5914">
                  <c:v>2190.915</c:v>
                </c:pt>
                <c:pt idx="5915">
                  <c:v>2190.9</c:v>
                </c:pt>
                <c:pt idx="5916">
                  <c:v>2191.2069999999999</c:v>
                </c:pt>
                <c:pt idx="5917">
                  <c:v>2191.3760000000002</c:v>
                </c:pt>
                <c:pt idx="5918">
                  <c:v>2190.5619999999999</c:v>
                </c:pt>
                <c:pt idx="5919">
                  <c:v>2190.712</c:v>
                </c:pt>
                <c:pt idx="5920">
                  <c:v>2190.6529999999998</c:v>
                </c:pt>
                <c:pt idx="5921">
                  <c:v>2191.6570000000002</c:v>
                </c:pt>
                <c:pt idx="5922">
                  <c:v>2192.1309999999999</c:v>
                </c:pt>
                <c:pt idx="5923">
                  <c:v>2192.442</c:v>
                </c:pt>
                <c:pt idx="5924">
                  <c:v>2193.3359999999998</c:v>
                </c:pt>
                <c:pt idx="5925">
                  <c:v>2191.3890000000001</c:v>
                </c:pt>
                <c:pt idx="5926">
                  <c:v>2192.817</c:v>
                </c:pt>
                <c:pt idx="5927">
                  <c:v>2192.6219999999998</c:v>
                </c:pt>
                <c:pt idx="5928">
                  <c:v>2192.5410000000002</c:v>
                </c:pt>
                <c:pt idx="5929">
                  <c:v>2192.9209999999998</c:v>
                </c:pt>
                <c:pt idx="5930">
                  <c:v>2191.7379999999998</c:v>
                </c:pt>
                <c:pt idx="5931">
                  <c:v>2193.0320000000002</c:v>
                </c:pt>
                <c:pt idx="5932">
                  <c:v>2193.3119999999999</c:v>
                </c:pt>
                <c:pt idx="5933">
                  <c:v>2193.0520000000001</c:v>
                </c:pt>
                <c:pt idx="5934">
                  <c:v>2193.4769999999999</c:v>
                </c:pt>
                <c:pt idx="5935">
                  <c:v>2194.0880000000002</c:v>
                </c:pt>
                <c:pt idx="5936">
                  <c:v>2194.6419999999998</c:v>
                </c:pt>
                <c:pt idx="5937">
                  <c:v>2193.741</c:v>
                </c:pt>
                <c:pt idx="5938">
                  <c:v>2194.373</c:v>
                </c:pt>
                <c:pt idx="5939">
                  <c:v>2194.598</c:v>
                </c:pt>
                <c:pt idx="5940">
                  <c:v>2194.5320000000002</c:v>
                </c:pt>
                <c:pt idx="5941">
                  <c:v>2194.9290000000001</c:v>
                </c:pt>
                <c:pt idx="5942">
                  <c:v>2195.3409999999999</c:v>
                </c:pt>
                <c:pt idx="5943">
                  <c:v>2195.011</c:v>
                </c:pt>
                <c:pt idx="5944">
                  <c:v>2195.2669999999998</c:v>
                </c:pt>
                <c:pt idx="5945">
                  <c:v>2196.098</c:v>
                </c:pt>
                <c:pt idx="5946">
                  <c:v>2195.7310000000002</c:v>
                </c:pt>
                <c:pt idx="5947">
                  <c:v>2195.7919999999999</c:v>
                </c:pt>
                <c:pt idx="5948">
                  <c:v>2195.6439999999998</c:v>
                </c:pt>
                <c:pt idx="5949">
                  <c:v>2196.9810000000002</c:v>
                </c:pt>
                <c:pt idx="5950">
                  <c:v>2196.9720000000002</c:v>
                </c:pt>
                <c:pt idx="5951">
                  <c:v>2196.2669999999998</c:v>
                </c:pt>
                <c:pt idx="5952">
                  <c:v>2196.348</c:v>
                </c:pt>
                <c:pt idx="5953">
                  <c:v>2197.0650000000001</c:v>
                </c:pt>
                <c:pt idx="5954">
                  <c:v>2196.6950000000002</c:v>
                </c:pt>
                <c:pt idx="5955">
                  <c:v>2197.0639999999999</c:v>
                </c:pt>
                <c:pt idx="5956">
                  <c:v>2198.027</c:v>
                </c:pt>
                <c:pt idx="5957">
                  <c:v>2197.9250000000002</c:v>
                </c:pt>
                <c:pt idx="5958">
                  <c:v>2196.6799999999998</c:v>
                </c:pt>
                <c:pt idx="5959">
                  <c:v>2198.6819999999998</c:v>
                </c:pt>
                <c:pt idx="5960">
                  <c:v>2198.0309999999999</c:v>
                </c:pt>
                <c:pt idx="5961">
                  <c:v>2198.7339999999999</c:v>
                </c:pt>
                <c:pt idx="5962">
                  <c:v>2198.27</c:v>
                </c:pt>
                <c:pt idx="5963">
                  <c:v>2198.1350000000002</c:v>
                </c:pt>
                <c:pt idx="5964">
                  <c:v>2199.384</c:v>
                </c:pt>
                <c:pt idx="5965">
                  <c:v>2199.5419999999999</c:v>
                </c:pt>
                <c:pt idx="5966">
                  <c:v>2199.232</c:v>
                </c:pt>
                <c:pt idx="5967">
                  <c:v>2198.9340000000002</c:v>
                </c:pt>
                <c:pt idx="5968">
                  <c:v>2199.1669999999999</c:v>
                </c:pt>
                <c:pt idx="5969">
                  <c:v>2198.8449999999998</c:v>
                </c:pt>
                <c:pt idx="5970">
                  <c:v>2200.0590000000002</c:v>
                </c:pt>
                <c:pt idx="5971">
                  <c:v>2199.9450000000002</c:v>
                </c:pt>
                <c:pt idx="5972">
                  <c:v>2199.9470000000001</c:v>
                </c:pt>
                <c:pt idx="5973">
                  <c:v>2200.848</c:v>
                </c:pt>
                <c:pt idx="5974">
                  <c:v>2159.1990000000001</c:v>
                </c:pt>
                <c:pt idx="5975">
                  <c:v>2158.88</c:v>
                </c:pt>
                <c:pt idx="5976">
                  <c:v>2157.7620000000002</c:v>
                </c:pt>
                <c:pt idx="5977">
                  <c:v>2156.48</c:v>
                </c:pt>
                <c:pt idx="5978">
                  <c:v>2156.779</c:v>
                </c:pt>
                <c:pt idx="5979">
                  <c:v>2155.7849999999999</c:v>
                </c:pt>
                <c:pt idx="5980">
                  <c:v>2157.4479999999999</c:v>
                </c:pt>
                <c:pt idx="5981">
                  <c:v>2155.9969999999998</c:v>
                </c:pt>
                <c:pt idx="5982">
                  <c:v>2155.8220000000001</c:v>
                </c:pt>
                <c:pt idx="5983">
                  <c:v>2156.9720000000002</c:v>
                </c:pt>
                <c:pt idx="5984">
                  <c:v>2155.94</c:v>
                </c:pt>
                <c:pt idx="5985">
                  <c:v>2156.415</c:v>
                </c:pt>
                <c:pt idx="5986">
                  <c:v>2156.8249999999998</c:v>
                </c:pt>
                <c:pt idx="5987">
                  <c:v>2156.569</c:v>
                </c:pt>
                <c:pt idx="5988">
                  <c:v>2157.1149999999998</c:v>
                </c:pt>
                <c:pt idx="5989">
                  <c:v>2156.819</c:v>
                </c:pt>
                <c:pt idx="5990">
                  <c:v>2156.6979999999999</c:v>
                </c:pt>
                <c:pt idx="5991">
                  <c:v>2156.87</c:v>
                </c:pt>
                <c:pt idx="5992">
                  <c:v>2156.2150000000001</c:v>
                </c:pt>
                <c:pt idx="5993">
                  <c:v>2157.288</c:v>
                </c:pt>
                <c:pt idx="5994">
                  <c:v>2157.3939999999998</c:v>
                </c:pt>
                <c:pt idx="5995">
                  <c:v>2155.9940000000001</c:v>
                </c:pt>
                <c:pt idx="5996">
                  <c:v>2157.1550000000002</c:v>
                </c:pt>
                <c:pt idx="5997">
                  <c:v>2157.1689999999999</c:v>
                </c:pt>
                <c:pt idx="5998">
                  <c:v>2156.616</c:v>
                </c:pt>
                <c:pt idx="5999">
                  <c:v>2156.9630000000002</c:v>
                </c:pt>
                <c:pt idx="6000">
                  <c:v>2156.6909999999998</c:v>
                </c:pt>
                <c:pt idx="6001">
                  <c:v>2157.7440000000001</c:v>
                </c:pt>
                <c:pt idx="6002">
                  <c:v>2157.3310000000001</c:v>
                </c:pt>
                <c:pt idx="6003">
                  <c:v>2157.6379999999999</c:v>
                </c:pt>
                <c:pt idx="6004">
                  <c:v>2157.078</c:v>
                </c:pt>
                <c:pt idx="6005">
                  <c:v>2156.0740000000001</c:v>
                </c:pt>
                <c:pt idx="6006">
                  <c:v>2156.085</c:v>
                </c:pt>
                <c:pt idx="6007">
                  <c:v>2157.3449999999998</c:v>
                </c:pt>
                <c:pt idx="6008">
                  <c:v>2157.4949999999999</c:v>
                </c:pt>
                <c:pt idx="6009">
                  <c:v>2157.047</c:v>
                </c:pt>
                <c:pt idx="6010">
                  <c:v>2156.5859999999998</c:v>
                </c:pt>
                <c:pt idx="6011">
                  <c:v>2156.5970000000002</c:v>
                </c:pt>
                <c:pt idx="6012">
                  <c:v>2157.4780000000001</c:v>
                </c:pt>
                <c:pt idx="6013">
                  <c:v>2156.85</c:v>
                </c:pt>
                <c:pt idx="6014">
                  <c:v>2156.7849999999999</c:v>
                </c:pt>
                <c:pt idx="6015">
                  <c:v>2157.654</c:v>
                </c:pt>
                <c:pt idx="6016">
                  <c:v>2156.9780000000001</c:v>
                </c:pt>
                <c:pt idx="6017">
                  <c:v>2157.7190000000001</c:v>
                </c:pt>
                <c:pt idx="6018">
                  <c:v>2157.2959999999998</c:v>
                </c:pt>
                <c:pt idx="6019">
                  <c:v>2158</c:v>
                </c:pt>
                <c:pt idx="6020">
                  <c:v>2157.5819999999999</c:v>
                </c:pt>
                <c:pt idx="6021">
                  <c:v>2156.96</c:v>
                </c:pt>
                <c:pt idx="6022">
                  <c:v>2157.7240000000002</c:v>
                </c:pt>
                <c:pt idx="6023">
                  <c:v>2156.922</c:v>
                </c:pt>
                <c:pt idx="6024">
                  <c:v>2157.5929999999998</c:v>
                </c:pt>
                <c:pt idx="6025">
                  <c:v>2158.3270000000002</c:v>
                </c:pt>
                <c:pt idx="6026">
                  <c:v>2157.3220000000001</c:v>
                </c:pt>
                <c:pt idx="6027">
                  <c:v>2153.893</c:v>
                </c:pt>
                <c:pt idx="6028">
                  <c:v>2152.6970000000001</c:v>
                </c:pt>
                <c:pt idx="6029">
                  <c:v>2152.915</c:v>
                </c:pt>
                <c:pt idx="6030">
                  <c:v>2152.527</c:v>
                </c:pt>
                <c:pt idx="6031">
                  <c:v>2152.6320000000001</c:v>
                </c:pt>
                <c:pt idx="6032">
                  <c:v>2152.2429999999999</c:v>
                </c:pt>
                <c:pt idx="6033">
                  <c:v>2152.7869999999998</c:v>
                </c:pt>
                <c:pt idx="6034">
                  <c:v>2152.1309999999999</c:v>
                </c:pt>
                <c:pt idx="6035">
                  <c:v>2151.837</c:v>
                </c:pt>
                <c:pt idx="6036">
                  <c:v>2151.17</c:v>
                </c:pt>
                <c:pt idx="6037">
                  <c:v>2151.6990000000001</c:v>
                </c:pt>
                <c:pt idx="6038">
                  <c:v>2151.5129999999999</c:v>
                </c:pt>
                <c:pt idx="6039">
                  <c:v>2151.393</c:v>
                </c:pt>
                <c:pt idx="6040">
                  <c:v>2148.2139999999999</c:v>
                </c:pt>
                <c:pt idx="6041">
                  <c:v>2145.8989999999999</c:v>
                </c:pt>
                <c:pt idx="6042">
                  <c:v>2145.181</c:v>
                </c:pt>
                <c:pt idx="6043">
                  <c:v>2143.9279999999999</c:v>
                </c:pt>
                <c:pt idx="6044">
                  <c:v>2142.8240000000001</c:v>
                </c:pt>
                <c:pt idx="6045">
                  <c:v>2142.7800000000002</c:v>
                </c:pt>
                <c:pt idx="6046">
                  <c:v>2141.8870000000002</c:v>
                </c:pt>
                <c:pt idx="6047">
                  <c:v>2141.69</c:v>
                </c:pt>
                <c:pt idx="6048">
                  <c:v>2141.8649999999998</c:v>
                </c:pt>
                <c:pt idx="6049">
                  <c:v>2141.1660000000002</c:v>
                </c:pt>
                <c:pt idx="6050">
                  <c:v>2140.913</c:v>
                </c:pt>
                <c:pt idx="6051">
                  <c:v>2140.4459999999999</c:v>
                </c:pt>
                <c:pt idx="6052">
                  <c:v>2139.6590000000001</c:v>
                </c:pt>
                <c:pt idx="6053">
                  <c:v>2138.4859999999999</c:v>
                </c:pt>
                <c:pt idx="6054">
                  <c:v>2138.7190000000001</c:v>
                </c:pt>
                <c:pt idx="6055">
                  <c:v>2138.2359999999999</c:v>
                </c:pt>
                <c:pt idx="6056">
                  <c:v>2138.4560000000001</c:v>
                </c:pt>
                <c:pt idx="6057">
                  <c:v>2137.335</c:v>
                </c:pt>
                <c:pt idx="6058">
                  <c:v>2138.5540000000001</c:v>
                </c:pt>
                <c:pt idx="6059">
                  <c:v>2139.1550000000002</c:v>
                </c:pt>
                <c:pt idx="6060">
                  <c:v>2139.1039999999998</c:v>
                </c:pt>
                <c:pt idx="6061">
                  <c:v>2137.8649999999998</c:v>
                </c:pt>
                <c:pt idx="6062">
                  <c:v>2137.1640000000002</c:v>
                </c:pt>
                <c:pt idx="6063">
                  <c:v>2138.1109999999999</c:v>
                </c:pt>
                <c:pt idx="6064">
                  <c:v>2137.8359999999998</c:v>
                </c:pt>
                <c:pt idx="6065">
                  <c:v>2136.933</c:v>
                </c:pt>
                <c:pt idx="6066">
                  <c:v>2138.0459999999998</c:v>
                </c:pt>
                <c:pt idx="6067">
                  <c:v>2136.7730000000001</c:v>
                </c:pt>
                <c:pt idx="6068">
                  <c:v>2138.201</c:v>
                </c:pt>
                <c:pt idx="6069">
                  <c:v>2137.92</c:v>
                </c:pt>
                <c:pt idx="6070">
                  <c:v>2138.13</c:v>
                </c:pt>
                <c:pt idx="6071">
                  <c:v>2137</c:v>
                </c:pt>
                <c:pt idx="6072">
                  <c:v>2137.7640000000001</c:v>
                </c:pt>
                <c:pt idx="6073">
                  <c:v>2137.7089999999998</c:v>
                </c:pt>
                <c:pt idx="6074">
                  <c:v>2137.5590000000002</c:v>
                </c:pt>
                <c:pt idx="6075">
                  <c:v>2137.9769999999999</c:v>
                </c:pt>
                <c:pt idx="6076">
                  <c:v>2137.2779999999998</c:v>
                </c:pt>
                <c:pt idx="6077">
                  <c:v>2137.0940000000001</c:v>
                </c:pt>
                <c:pt idx="6078">
                  <c:v>2136.884</c:v>
                </c:pt>
                <c:pt idx="6079">
                  <c:v>2137.6</c:v>
                </c:pt>
                <c:pt idx="6080">
                  <c:v>2137.1129999999998</c:v>
                </c:pt>
                <c:pt idx="6081">
                  <c:v>2137.4549999999999</c:v>
                </c:pt>
                <c:pt idx="6082">
                  <c:v>2137.1149999999998</c:v>
                </c:pt>
                <c:pt idx="6083">
                  <c:v>2137.37</c:v>
                </c:pt>
                <c:pt idx="6084">
                  <c:v>2137.636</c:v>
                </c:pt>
                <c:pt idx="6085">
                  <c:v>2137.5039999999999</c:v>
                </c:pt>
                <c:pt idx="6086">
                  <c:v>2138.0990000000002</c:v>
                </c:pt>
                <c:pt idx="6087">
                  <c:v>2122.902</c:v>
                </c:pt>
                <c:pt idx="6088">
                  <c:v>2123.1640000000002</c:v>
                </c:pt>
                <c:pt idx="6089">
                  <c:v>2122.002</c:v>
                </c:pt>
                <c:pt idx="6090">
                  <c:v>2123.0920000000001</c:v>
                </c:pt>
                <c:pt idx="6091">
                  <c:v>2122.1219999999998</c:v>
                </c:pt>
                <c:pt idx="6092">
                  <c:v>2122.7199999999998</c:v>
                </c:pt>
                <c:pt idx="6093">
                  <c:v>2122.8159999999998</c:v>
                </c:pt>
                <c:pt idx="6094">
                  <c:v>2122.223</c:v>
                </c:pt>
                <c:pt idx="6095">
                  <c:v>2122.42</c:v>
                </c:pt>
                <c:pt idx="6096">
                  <c:v>2122.6489999999999</c:v>
                </c:pt>
                <c:pt idx="6097">
                  <c:v>2122.998</c:v>
                </c:pt>
                <c:pt idx="6098">
                  <c:v>2122.5540000000001</c:v>
                </c:pt>
                <c:pt idx="6099">
                  <c:v>2122.9059999999999</c:v>
                </c:pt>
                <c:pt idx="6100">
                  <c:v>2122.924</c:v>
                </c:pt>
                <c:pt idx="6101">
                  <c:v>2122.5340000000001</c:v>
                </c:pt>
                <c:pt idx="6102">
                  <c:v>2123.174</c:v>
                </c:pt>
                <c:pt idx="6103">
                  <c:v>2122.8649999999998</c:v>
                </c:pt>
                <c:pt idx="6104">
                  <c:v>2123.4029999999998</c:v>
                </c:pt>
                <c:pt idx="6105">
                  <c:v>2123.1759999999999</c:v>
                </c:pt>
                <c:pt idx="6106">
                  <c:v>2123.0839999999998</c:v>
                </c:pt>
                <c:pt idx="6107">
                  <c:v>2123.0630000000001</c:v>
                </c:pt>
                <c:pt idx="6108">
                  <c:v>2123.069</c:v>
                </c:pt>
                <c:pt idx="6109">
                  <c:v>2123.92</c:v>
                </c:pt>
                <c:pt idx="6110">
                  <c:v>2123.8420000000001</c:v>
                </c:pt>
                <c:pt idx="6111">
                  <c:v>2123.4319999999998</c:v>
                </c:pt>
                <c:pt idx="6112">
                  <c:v>2122.8040000000001</c:v>
                </c:pt>
                <c:pt idx="6113">
                  <c:v>2123.9140000000002</c:v>
                </c:pt>
                <c:pt idx="6114">
                  <c:v>2123.663</c:v>
                </c:pt>
                <c:pt idx="6115">
                  <c:v>2123.4639999999999</c:v>
                </c:pt>
                <c:pt idx="6116">
                  <c:v>2123.0859999999998</c:v>
                </c:pt>
                <c:pt idx="6117">
                  <c:v>2124.366</c:v>
                </c:pt>
                <c:pt idx="6118">
                  <c:v>2123.8829999999998</c:v>
                </c:pt>
                <c:pt idx="6119">
                  <c:v>2123.4780000000001</c:v>
                </c:pt>
                <c:pt idx="6120">
                  <c:v>2122.8760000000002</c:v>
                </c:pt>
                <c:pt idx="6121">
                  <c:v>2121.5810000000001</c:v>
                </c:pt>
                <c:pt idx="6122">
                  <c:v>2121.5770000000002</c:v>
                </c:pt>
                <c:pt idx="6123">
                  <c:v>2120.7739999999999</c:v>
                </c:pt>
                <c:pt idx="6124">
                  <c:v>2121.3939999999998</c:v>
                </c:pt>
                <c:pt idx="6125">
                  <c:v>2121.665</c:v>
                </c:pt>
                <c:pt idx="6126">
                  <c:v>2121.9110000000001</c:v>
                </c:pt>
                <c:pt idx="6127">
                  <c:v>2121.241</c:v>
                </c:pt>
                <c:pt idx="6128">
                  <c:v>2120.4589999999998</c:v>
                </c:pt>
                <c:pt idx="6129">
                  <c:v>2120.239</c:v>
                </c:pt>
                <c:pt idx="6130">
                  <c:v>2119.777</c:v>
                </c:pt>
                <c:pt idx="6131">
                  <c:v>2120.0709999999999</c:v>
                </c:pt>
                <c:pt idx="6132">
                  <c:v>2119.48</c:v>
                </c:pt>
                <c:pt idx="6133">
                  <c:v>2118.902</c:v>
                </c:pt>
                <c:pt idx="6134">
                  <c:v>2119.0059999999999</c:v>
                </c:pt>
                <c:pt idx="6135">
                  <c:v>2118.38</c:v>
                </c:pt>
                <c:pt idx="6136">
                  <c:v>2118.7809999999999</c:v>
                </c:pt>
                <c:pt idx="6137">
                  <c:v>2118.4699999999998</c:v>
                </c:pt>
                <c:pt idx="6138">
                  <c:v>2118.904</c:v>
                </c:pt>
                <c:pt idx="6139">
                  <c:v>2119.08</c:v>
                </c:pt>
                <c:pt idx="6140">
                  <c:v>2119.2379999999998</c:v>
                </c:pt>
                <c:pt idx="6141">
                  <c:v>2118.127</c:v>
                </c:pt>
                <c:pt idx="6142">
                  <c:v>2118.364</c:v>
                </c:pt>
                <c:pt idx="6143">
                  <c:v>2118.355</c:v>
                </c:pt>
                <c:pt idx="6144">
                  <c:v>2117.2460000000001</c:v>
                </c:pt>
                <c:pt idx="6145">
                  <c:v>2116.8229999999999</c:v>
                </c:pt>
                <c:pt idx="6146">
                  <c:v>2117.2249999999999</c:v>
                </c:pt>
                <c:pt idx="6147">
                  <c:v>2117.846</c:v>
                </c:pt>
                <c:pt idx="6148">
                  <c:v>2117.6080000000002</c:v>
                </c:pt>
                <c:pt idx="6149">
                  <c:v>2116.5239999999999</c:v>
                </c:pt>
                <c:pt idx="6150">
                  <c:v>2117.25</c:v>
                </c:pt>
                <c:pt idx="6151">
                  <c:v>2116.904</c:v>
                </c:pt>
                <c:pt idx="6152">
                  <c:v>2116.4070000000002</c:v>
                </c:pt>
                <c:pt idx="6153">
                  <c:v>2116.7869999999998</c:v>
                </c:pt>
                <c:pt idx="6154">
                  <c:v>2116.6010000000001</c:v>
                </c:pt>
                <c:pt idx="6155">
                  <c:v>2117.2260000000001</c:v>
                </c:pt>
                <c:pt idx="6156">
                  <c:v>2116.7730000000001</c:v>
                </c:pt>
                <c:pt idx="6157">
                  <c:v>2117.473</c:v>
                </c:pt>
                <c:pt idx="6158">
                  <c:v>2117.1840000000002</c:v>
                </c:pt>
                <c:pt idx="6159">
                  <c:v>2116.8429999999998</c:v>
                </c:pt>
                <c:pt idx="6160">
                  <c:v>2116.442</c:v>
                </c:pt>
                <c:pt idx="6161">
                  <c:v>2117.8150000000001</c:v>
                </c:pt>
                <c:pt idx="6162">
                  <c:v>2116.9859999999999</c:v>
                </c:pt>
                <c:pt idx="6163">
                  <c:v>2118.0070000000001</c:v>
                </c:pt>
                <c:pt idx="6164">
                  <c:v>2117.5450000000001</c:v>
                </c:pt>
                <c:pt idx="6165">
                  <c:v>2117.4319999999998</c:v>
                </c:pt>
                <c:pt idx="6166">
                  <c:v>2116.3290000000002</c:v>
                </c:pt>
                <c:pt idx="6167">
                  <c:v>2117.8969999999999</c:v>
                </c:pt>
                <c:pt idx="6168">
                  <c:v>2116.174</c:v>
                </c:pt>
                <c:pt idx="6169">
                  <c:v>2116.395</c:v>
                </c:pt>
                <c:pt idx="6170">
                  <c:v>2116.864</c:v>
                </c:pt>
                <c:pt idx="6171">
                  <c:v>2116.2190000000001</c:v>
                </c:pt>
                <c:pt idx="6172">
                  <c:v>2116.8780000000002</c:v>
                </c:pt>
                <c:pt idx="6173">
                  <c:v>2117.1419999999998</c:v>
                </c:pt>
                <c:pt idx="6174">
                  <c:v>2115.3760000000002</c:v>
                </c:pt>
                <c:pt idx="6175">
                  <c:v>2115.3020000000001</c:v>
                </c:pt>
                <c:pt idx="6176">
                  <c:v>2114.123</c:v>
                </c:pt>
                <c:pt idx="6177">
                  <c:v>2113.2289999999998</c:v>
                </c:pt>
                <c:pt idx="6178">
                  <c:v>2113.1010000000001</c:v>
                </c:pt>
                <c:pt idx="6179">
                  <c:v>2112.2890000000002</c:v>
                </c:pt>
                <c:pt idx="6180">
                  <c:v>2111.3960000000002</c:v>
                </c:pt>
                <c:pt idx="6181">
                  <c:v>2111.4650000000001</c:v>
                </c:pt>
                <c:pt idx="6182">
                  <c:v>2110.8229999999999</c:v>
                </c:pt>
                <c:pt idx="6183">
                  <c:v>2110.5149999999999</c:v>
                </c:pt>
                <c:pt idx="6184">
                  <c:v>2110.2089999999998</c:v>
                </c:pt>
                <c:pt idx="6185">
                  <c:v>2109.5450000000001</c:v>
                </c:pt>
                <c:pt idx="6186">
                  <c:v>2109.701</c:v>
                </c:pt>
                <c:pt idx="6187">
                  <c:v>2109.9180000000001</c:v>
                </c:pt>
                <c:pt idx="6188">
                  <c:v>2108.3440000000001</c:v>
                </c:pt>
                <c:pt idx="6189">
                  <c:v>2107.6880000000001</c:v>
                </c:pt>
                <c:pt idx="6190">
                  <c:v>2108.0990000000002</c:v>
                </c:pt>
                <c:pt idx="6191">
                  <c:v>2107.212</c:v>
                </c:pt>
                <c:pt idx="6192">
                  <c:v>2106.5729999999999</c:v>
                </c:pt>
                <c:pt idx="6193">
                  <c:v>2106.4670000000001</c:v>
                </c:pt>
                <c:pt idx="6194">
                  <c:v>2107.453</c:v>
                </c:pt>
                <c:pt idx="6195">
                  <c:v>2107.5549999999998</c:v>
                </c:pt>
                <c:pt idx="6196">
                  <c:v>2107.0700000000002</c:v>
                </c:pt>
                <c:pt idx="6197">
                  <c:v>2107.1219999999998</c:v>
                </c:pt>
                <c:pt idx="6198">
                  <c:v>2106.5659999999998</c:v>
                </c:pt>
                <c:pt idx="6199">
                  <c:v>2106.2820000000002</c:v>
                </c:pt>
                <c:pt idx="6200">
                  <c:v>2105.9070000000002</c:v>
                </c:pt>
                <c:pt idx="6201">
                  <c:v>2106.5720000000001</c:v>
                </c:pt>
                <c:pt idx="6202">
                  <c:v>2105.7020000000002</c:v>
                </c:pt>
                <c:pt idx="6203">
                  <c:v>2105.8429999999998</c:v>
                </c:pt>
                <c:pt idx="6204">
                  <c:v>2106.3629999999998</c:v>
                </c:pt>
                <c:pt idx="6205">
                  <c:v>2106.4769999999999</c:v>
                </c:pt>
                <c:pt idx="6206">
                  <c:v>2105.3209999999999</c:v>
                </c:pt>
                <c:pt idx="6207">
                  <c:v>2105.5030000000002</c:v>
                </c:pt>
                <c:pt idx="6208">
                  <c:v>2105.9029999999998</c:v>
                </c:pt>
                <c:pt idx="6209">
                  <c:v>2106.0509999999999</c:v>
                </c:pt>
                <c:pt idx="6210">
                  <c:v>2105.8029999999999</c:v>
                </c:pt>
                <c:pt idx="6211">
                  <c:v>2105.5619999999999</c:v>
                </c:pt>
                <c:pt idx="6212">
                  <c:v>2105.3989999999999</c:v>
                </c:pt>
                <c:pt idx="6213">
                  <c:v>2105.3530000000001</c:v>
                </c:pt>
                <c:pt idx="6214">
                  <c:v>2106.1019999999999</c:v>
                </c:pt>
                <c:pt idx="6215">
                  <c:v>2105.7620000000002</c:v>
                </c:pt>
                <c:pt idx="6216">
                  <c:v>2105.2240000000002</c:v>
                </c:pt>
                <c:pt idx="6217">
                  <c:v>2105.9290000000001</c:v>
                </c:pt>
                <c:pt idx="6218">
                  <c:v>2104.9499999999998</c:v>
                </c:pt>
                <c:pt idx="6219">
                  <c:v>2105.0749999999998</c:v>
                </c:pt>
                <c:pt idx="6220">
                  <c:v>2105.3960000000002</c:v>
                </c:pt>
                <c:pt idx="6221">
                  <c:v>2105.607</c:v>
                </c:pt>
                <c:pt idx="6222">
                  <c:v>2105.7620000000002</c:v>
                </c:pt>
                <c:pt idx="6223">
                  <c:v>2105.1689999999999</c:v>
                </c:pt>
                <c:pt idx="6224">
                  <c:v>2106.25</c:v>
                </c:pt>
                <c:pt idx="6225">
                  <c:v>2105.1930000000002</c:v>
                </c:pt>
                <c:pt idx="6226">
                  <c:v>2105.5920000000001</c:v>
                </c:pt>
                <c:pt idx="6227">
                  <c:v>2105.4870000000001</c:v>
                </c:pt>
                <c:pt idx="6228">
                  <c:v>2104.7959999999998</c:v>
                </c:pt>
                <c:pt idx="6229">
                  <c:v>2106.3009999999999</c:v>
                </c:pt>
                <c:pt idx="6230">
                  <c:v>2105.0970000000002</c:v>
                </c:pt>
                <c:pt idx="6231">
                  <c:v>2104.9</c:v>
                </c:pt>
                <c:pt idx="6232">
                  <c:v>2104.6660000000002</c:v>
                </c:pt>
                <c:pt idx="6233">
                  <c:v>2104.6350000000002</c:v>
                </c:pt>
                <c:pt idx="6234">
                  <c:v>2104.2240000000002</c:v>
                </c:pt>
                <c:pt idx="6235">
                  <c:v>2102.9079999999999</c:v>
                </c:pt>
                <c:pt idx="6236">
                  <c:v>2103.009</c:v>
                </c:pt>
                <c:pt idx="6237">
                  <c:v>2102.1219999999998</c:v>
                </c:pt>
                <c:pt idx="6238">
                  <c:v>2101.5929999999998</c:v>
                </c:pt>
                <c:pt idx="6239">
                  <c:v>2100.1120000000001</c:v>
                </c:pt>
                <c:pt idx="6240">
                  <c:v>2085.6790000000001</c:v>
                </c:pt>
                <c:pt idx="6241">
                  <c:v>2085.172</c:v>
                </c:pt>
                <c:pt idx="6242">
                  <c:v>2083.0300000000002</c:v>
                </c:pt>
                <c:pt idx="6243">
                  <c:v>2081.252</c:v>
                </c:pt>
                <c:pt idx="6244">
                  <c:v>2080.7600000000002</c:v>
                </c:pt>
                <c:pt idx="6245">
                  <c:v>2080.0630000000001</c:v>
                </c:pt>
                <c:pt idx="6246">
                  <c:v>2080.0189999999998</c:v>
                </c:pt>
                <c:pt idx="6247">
                  <c:v>2079.386</c:v>
                </c:pt>
                <c:pt idx="6248">
                  <c:v>2079.085</c:v>
                </c:pt>
                <c:pt idx="6249">
                  <c:v>2079.3710000000001</c:v>
                </c:pt>
                <c:pt idx="6250">
                  <c:v>2078.5940000000001</c:v>
                </c:pt>
                <c:pt idx="6251">
                  <c:v>2077.991</c:v>
                </c:pt>
                <c:pt idx="6252">
                  <c:v>2077.2719999999999</c:v>
                </c:pt>
                <c:pt idx="6253">
                  <c:v>2077.1529999999998</c:v>
                </c:pt>
                <c:pt idx="6254">
                  <c:v>2076.8679999999999</c:v>
                </c:pt>
                <c:pt idx="6255">
                  <c:v>2076.3969999999999</c:v>
                </c:pt>
                <c:pt idx="6256">
                  <c:v>2074.6370000000002</c:v>
                </c:pt>
                <c:pt idx="6257">
                  <c:v>2069.6370000000002</c:v>
                </c:pt>
                <c:pt idx="6258">
                  <c:v>2066.9229999999998</c:v>
                </c:pt>
                <c:pt idx="6259">
                  <c:v>2066.806</c:v>
                </c:pt>
                <c:pt idx="6260">
                  <c:v>2066.0210000000002</c:v>
                </c:pt>
                <c:pt idx="6261">
                  <c:v>2065.8879999999999</c:v>
                </c:pt>
                <c:pt idx="6262">
                  <c:v>2064.739</c:v>
                </c:pt>
                <c:pt idx="6263">
                  <c:v>2064.0839999999998</c:v>
                </c:pt>
                <c:pt idx="6264">
                  <c:v>2063.1509999999998</c:v>
                </c:pt>
                <c:pt idx="6265">
                  <c:v>2061.9319999999998</c:v>
                </c:pt>
                <c:pt idx="6266">
                  <c:v>2060.3389999999999</c:v>
                </c:pt>
                <c:pt idx="6267">
                  <c:v>2059.9650000000001</c:v>
                </c:pt>
                <c:pt idx="6268">
                  <c:v>2059.5459999999998</c:v>
                </c:pt>
                <c:pt idx="6269">
                  <c:v>2059.7049999999999</c:v>
                </c:pt>
                <c:pt idx="6270">
                  <c:v>2059.39</c:v>
                </c:pt>
                <c:pt idx="6271">
                  <c:v>2059.3200000000002</c:v>
                </c:pt>
                <c:pt idx="6272">
                  <c:v>2057.808</c:v>
                </c:pt>
                <c:pt idx="6273">
                  <c:v>2057.529</c:v>
                </c:pt>
                <c:pt idx="6274">
                  <c:v>2057.15</c:v>
                </c:pt>
                <c:pt idx="6275">
                  <c:v>2057.4630000000002</c:v>
                </c:pt>
                <c:pt idx="6276">
                  <c:v>2056.4830000000002</c:v>
                </c:pt>
                <c:pt idx="6277">
                  <c:v>2057.4079999999999</c:v>
                </c:pt>
                <c:pt idx="6278">
                  <c:v>2055.5949999999998</c:v>
                </c:pt>
                <c:pt idx="6279">
                  <c:v>2054.42</c:v>
                </c:pt>
                <c:pt idx="6280">
                  <c:v>2053.9079999999999</c:v>
                </c:pt>
                <c:pt idx="6281">
                  <c:v>2051.299</c:v>
                </c:pt>
                <c:pt idx="6282">
                  <c:v>2051.2449999999999</c:v>
                </c:pt>
                <c:pt idx="6283">
                  <c:v>2051.9780000000001</c:v>
                </c:pt>
                <c:pt idx="6284">
                  <c:v>2050.4340000000002</c:v>
                </c:pt>
                <c:pt idx="6285">
                  <c:v>2049.7750000000001</c:v>
                </c:pt>
                <c:pt idx="6286">
                  <c:v>2050.1559999999999</c:v>
                </c:pt>
                <c:pt idx="6287">
                  <c:v>2050.2930000000001</c:v>
                </c:pt>
                <c:pt idx="6288">
                  <c:v>2049.5909999999999</c:v>
                </c:pt>
                <c:pt idx="6289">
                  <c:v>2048.0790000000002</c:v>
                </c:pt>
                <c:pt idx="6290">
                  <c:v>2047.711</c:v>
                </c:pt>
                <c:pt idx="6291">
                  <c:v>2046.9069999999999</c:v>
                </c:pt>
                <c:pt idx="6292">
                  <c:v>2046.989</c:v>
                </c:pt>
                <c:pt idx="6293">
                  <c:v>2047.1769999999999</c:v>
                </c:pt>
                <c:pt idx="6294">
                  <c:v>2046.635</c:v>
                </c:pt>
                <c:pt idx="6295">
                  <c:v>2046.2429999999999</c:v>
                </c:pt>
                <c:pt idx="6296">
                  <c:v>2045.4090000000001</c:v>
                </c:pt>
                <c:pt idx="6297">
                  <c:v>2045.626</c:v>
                </c:pt>
                <c:pt idx="6298">
                  <c:v>2044.809</c:v>
                </c:pt>
                <c:pt idx="6299">
                  <c:v>2044.8219999999999</c:v>
                </c:pt>
                <c:pt idx="6300">
                  <c:v>2044.521</c:v>
                </c:pt>
                <c:pt idx="6301">
                  <c:v>2044.846</c:v>
                </c:pt>
                <c:pt idx="6302">
                  <c:v>2045.252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53-48A4-87EB-02BED76357B0}"/>
            </c:ext>
          </c:extLst>
        </c:ser>
        <c:ser>
          <c:idx val="4"/>
          <c:order val="4"/>
          <c:tx>
            <c:v>-4-30</c:v>
          </c:tx>
          <c:spPr>
            <a:ln w="2222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'CTE-400-36-4-WEB-PP-32(Failure)'!$E$9:$E$6310</c:f>
              <c:numCache>
                <c:formatCode>General</c:formatCode>
                <c:ptCount val="6302"/>
                <c:pt idx="0">
                  <c:v>4.0000000000000003E-5</c:v>
                </c:pt>
                <c:pt idx="1">
                  <c:v>5.0000000000000002E-5</c:v>
                </c:pt>
                <c:pt idx="2">
                  <c:v>1E-4</c:v>
                </c:pt>
                <c:pt idx="3">
                  <c:v>1.2000000000000002E-4</c:v>
                </c:pt>
                <c:pt idx="4">
                  <c:v>1.4000000000000001E-4</c:v>
                </c:pt>
                <c:pt idx="5">
                  <c:v>1.8999999999999998E-4</c:v>
                </c:pt>
                <c:pt idx="6">
                  <c:v>2.1000000000000001E-4</c:v>
                </c:pt>
                <c:pt idx="7">
                  <c:v>2.5000000000000001E-4</c:v>
                </c:pt>
                <c:pt idx="8">
                  <c:v>2.7E-4</c:v>
                </c:pt>
                <c:pt idx="9">
                  <c:v>3.1999999999999997E-4</c:v>
                </c:pt>
                <c:pt idx="10">
                  <c:v>3.6000000000000002E-4</c:v>
                </c:pt>
                <c:pt idx="11">
                  <c:v>3.8999999999999999E-4</c:v>
                </c:pt>
                <c:pt idx="12">
                  <c:v>4.2999999999999999E-4</c:v>
                </c:pt>
                <c:pt idx="13">
                  <c:v>4.6000000000000001E-4</c:v>
                </c:pt>
                <c:pt idx="14">
                  <c:v>4.6999999999999999E-4</c:v>
                </c:pt>
                <c:pt idx="15">
                  <c:v>5.0000000000000001E-4</c:v>
                </c:pt>
                <c:pt idx="16">
                  <c:v>5.2999999999999998E-4</c:v>
                </c:pt>
                <c:pt idx="17">
                  <c:v>5.8E-4</c:v>
                </c:pt>
                <c:pt idx="18">
                  <c:v>6.3000000000000003E-4</c:v>
                </c:pt>
                <c:pt idx="19">
                  <c:v>6.3000000000000003E-4</c:v>
                </c:pt>
                <c:pt idx="20">
                  <c:v>6.8999999999999997E-4</c:v>
                </c:pt>
                <c:pt idx="21">
                  <c:v>7.5000000000000002E-4</c:v>
                </c:pt>
                <c:pt idx="22">
                  <c:v>8.0000000000000004E-4</c:v>
                </c:pt>
                <c:pt idx="23">
                  <c:v>8.3000000000000001E-4</c:v>
                </c:pt>
                <c:pt idx="24">
                  <c:v>8.4000000000000003E-4</c:v>
                </c:pt>
                <c:pt idx="25">
                  <c:v>8.7000000000000001E-4</c:v>
                </c:pt>
                <c:pt idx="26">
                  <c:v>8.9999999999999998E-4</c:v>
                </c:pt>
                <c:pt idx="27">
                  <c:v>9.3999999999999997E-4</c:v>
                </c:pt>
                <c:pt idx="28">
                  <c:v>9.5E-4</c:v>
                </c:pt>
                <c:pt idx="29">
                  <c:v>1.01E-3</c:v>
                </c:pt>
                <c:pt idx="30">
                  <c:v>1.0300000000000001E-3</c:v>
                </c:pt>
                <c:pt idx="31">
                  <c:v>1.0700000000000002E-3</c:v>
                </c:pt>
                <c:pt idx="32">
                  <c:v>1.09E-3</c:v>
                </c:pt>
                <c:pt idx="33">
                  <c:v>1.1200000000000001E-3</c:v>
                </c:pt>
                <c:pt idx="34">
                  <c:v>1.1800000000000001E-3</c:v>
                </c:pt>
                <c:pt idx="35">
                  <c:v>1.2100000000000001E-3</c:v>
                </c:pt>
                <c:pt idx="36">
                  <c:v>1.2300000000000002E-3</c:v>
                </c:pt>
                <c:pt idx="37">
                  <c:v>1.2800000000000001E-3</c:v>
                </c:pt>
                <c:pt idx="38">
                  <c:v>1.3000000000000002E-3</c:v>
                </c:pt>
                <c:pt idx="39">
                  <c:v>1.34E-3</c:v>
                </c:pt>
                <c:pt idx="40">
                  <c:v>1.3700000000000001E-3</c:v>
                </c:pt>
                <c:pt idx="41">
                  <c:v>1.3800000000000002E-3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1.4700000000000002E-3</c:v>
                </c:pt>
                <c:pt idx="45">
                  <c:v>1.5100000000000001E-3</c:v>
                </c:pt>
                <c:pt idx="46">
                  <c:v>1.5600000000000002E-3</c:v>
                </c:pt>
                <c:pt idx="47">
                  <c:v>1.5900000000000001E-3</c:v>
                </c:pt>
                <c:pt idx="48">
                  <c:v>1.6400000000000002E-3</c:v>
                </c:pt>
                <c:pt idx="49">
                  <c:v>1.67E-3</c:v>
                </c:pt>
                <c:pt idx="50">
                  <c:v>1.7000000000000001E-3</c:v>
                </c:pt>
                <c:pt idx="51">
                  <c:v>1.7300000000000002E-3</c:v>
                </c:pt>
                <c:pt idx="52">
                  <c:v>1.7800000000000001E-3</c:v>
                </c:pt>
                <c:pt idx="53">
                  <c:v>1.8100000000000002E-3</c:v>
                </c:pt>
                <c:pt idx="54">
                  <c:v>1.83E-3</c:v>
                </c:pt>
                <c:pt idx="55">
                  <c:v>1.8900000000000002E-3</c:v>
                </c:pt>
                <c:pt idx="56">
                  <c:v>1.91E-3</c:v>
                </c:pt>
                <c:pt idx="57">
                  <c:v>1.9500000000000001E-3</c:v>
                </c:pt>
                <c:pt idx="58">
                  <c:v>1.9599999999999999E-3</c:v>
                </c:pt>
                <c:pt idx="59">
                  <c:v>2.0200000000000001E-3</c:v>
                </c:pt>
                <c:pt idx="60">
                  <c:v>2.0600000000000002E-3</c:v>
                </c:pt>
                <c:pt idx="61">
                  <c:v>2.0700000000000002E-3</c:v>
                </c:pt>
                <c:pt idx="62">
                  <c:v>2.1099999999999999E-3</c:v>
                </c:pt>
                <c:pt idx="63">
                  <c:v>2.15E-3</c:v>
                </c:pt>
                <c:pt idx="64">
                  <c:v>2.1700000000000001E-3</c:v>
                </c:pt>
                <c:pt idx="65">
                  <c:v>2.2100000000000002E-3</c:v>
                </c:pt>
                <c:pt idx="66">
                  <c:v>2.2400000000000002E-3</c:v>
                </c:pt>
                <c:pt idx="67">
                  <c:v>2.3E-3</c:v>
                </c:pt>
                <c:pt idx="68">
                  <c:v>2.31E-3</c:v>
                </c:pt>
                <c:pt idx="69">
                  <c:v>2.3500000000000001E-3</c:v>
                </c:pt>
                <c:pt idx="70">
                  <c:v>2.4000000000000002E-3</c:v>
                </c:pt>
                <c:pt idx="71">
                  <c:v>2.4599999999999999E-3</c:v>
                </c:pt>
                <c:pt idx="72">
                  <c:v>2.47E-3</c:v>
                </c:pt>
                <c:pt idx="73">
                  <c:v>2.49E-3</c:v>
                </c:pt>
                <c:pt idx="74">
                  <c:v>2.5500000000000002E-3</c:v>
                </c:pt>
                <c:pt idx="75">
                  <c:v>2.5700000000000002E-3</c:v>
                </c:pt>
                <c:pt idx="76">
                  <c:v>2.5900000000000003E-3</c:v>
                </c:pt>
                <c:pt idx="77">
                  <c:v>2.63E-3</c:v>
                </c:pt>
                <c:pt idx="78">
                  <c:v>2.65E-3</c:v>
                </c:pt>
                <c:pt idx="79">
                  <c:v>2.6800000000000001E-3</c:v>
                </c:pt>
                <c:pt idx="80">
                  <c:v>2.7200000000000002E-3</c:v>
                </c:pt>
                <c:pt idx="81">
                  <c:v>2.7600000000000003E-3</c:v>
                </c:pt>
                <c:pt idx="82">
                  <c:v>2.8E-3</c:v>
                </c:pt>
                <c:pt idx="83">
                  <c:v>2.81E-3</c:v>
                </c:pt>
                <c:pt idx="84">
                  <c:v>2.8500000000000001E-3</c:v>
                </c:pt>
                <c:pt idx="85">
                  <c:v>2.8900000000000002E-3</c:v>
                </c:pt>
                <c:pt idx="86">
                  <c:v>2.9000000000000002E-3</c:v>
                </c:pt>
                <c:pt idx="87">
                  <c:v>2.9300000000000003E-3</c:v>
                </c:pt>
                <c:pt idx="88">
                  <c:v>2.97E-3</c:v>
                </c:pt>
                <c:pt idx="89">
                  <c:v>3.0000000000000001E-3</c:v>
                </c:pt>
                <c:pt idx="90">
                  <c:v>3.0600000000000002E-3</c:v>
                </c:pt>
                <c:pt idx="91">
                  <c:v>3.0900000000000003E-3</c:v>
                </c:pt>
                <c:pt idx="92">
                  <c:v>3.1199999999999999E-3</c:v>
                </c:pt>
                <c:pt idx="93">
                  <c:v>3.14E-3</c:v>
                </c:pt>
                <c:pt idx="94">
                  <c:v>3.1800000000000001E-3</c:v>
                </c:pt>
                <c:pt idx="95">
                  <c:v>3.2400000000000003E-3</c:v>
                </c:pt>
                <c:pt idx="96">
                  <c:v>3.2600000000000003E-3</c:v>
                </c:pt>
                <c:pt idx="97">
                  <c:v>3.32E-3</c:v>
                </c:pt>
                <c:pt idx="98">
                  <c:v>3.3300000000000001E-3</c:v>
                </c:pt>
                <c:pt idx="99">
                  <c:v>3.3400000000000001E-3</c:v>
                </c:pt>
                <c:pt idx="100">
                  <c:v>3.3800000000000002E-3</c:v>
                </c:pt>
                <c:pt idx="101">
                  <c:v>3.4100000000000003E-3</c:v>
                </c:pt>
                <c:pt idx="102">
                  <c:v>3.4399999999999999E-3</c:v>
                </c:pt>
                <c:pt idx="103">
                  <c:v>3.47E-3</c:v>
                </c:pt>
                <c:pt idx="104">
                  <c:v>3.49E-3</c:v>
                </c:pt>
                <c:pt idx="105">
                  <c:v>3.5200000000000001E-3</c:v>
                </c:pt>
                <c:pt idx="106">
                  <c:v>3.5600000000000002E-3</c:v>
                </c:pt>
                <c:pt idx="107">
                  <c:v>3.5900000000000003E-3</c:v>
                </c:pt>
                <c:pt idx="108">
                  <c:v>3.65E-3</c:v>
                </c:pt>
                <c:pt idx="109">
                  <c:v>3.6600000000000001E-3</c:v>
                </c:pt>
                <c:pt idx="110">
                  <c:v>3.7100000000000002E-3</c:v>
                </c:pt>
                <c:pt idx="111">
                  <c:v>3.7500000000000003E-3</c:v>
                </c:pt>
                <c:pt idx="112">
                  <c:v>3.82E-3</c:v>
                </c:pt>
                <c:pt idx="113">
                  <c:v>3.8400000000000001E-3</c:v>
                </c:pt>
                <c:pt idx="114">
                  <c:v>3.8800000000000002E-3</c:v>
                </c:pt>
                <c:pt idx="115">
                  <c:v>3.9100000000000003E-3</c:v>
                </c:pt>
                <c:pt idx="116">
                  <c:v>3.9299999999999995E-3</c:v>
                </c:pt>
                <c:pt idx="117">
                  <c:v>3.9900000000000005E-3</c:v>
                </c:pt>
                <c:pt idx="118">
                  <c:v>4.0000000000000001E-3</c:v>
                </c:pt>
                <c:pt idx="119">
                  <c:v>4.0400000000000002E-3</c:v>
                </c:pt>
                <c:pt idx="120">
                  <c:v>4.0699999999999998E-3</c:v>
                </c:pt>
                <c:pt idx="121">
                  <c:v>4.1000000000000003E-3</c:v>
                </c:pt>
                <c:pt idx="122">
                  <c:v>4.1400000000000005E-3</c:v>
                </c:pt>
                <c:pt idx="123">
                  <c:v>4.1900000000000001E-3</c:v>
                </c:pt>
                <c:pt idx="124">
                  <c:v>4.2100000000000002E-3</c:v>
                </c:pt>
                <c:pt idx="125">
                  <c:v>4.2300000000000003E-3</c:v>
                </c:pt>
                <c:pt idx="126">
                  <c:v>4.2700000000000004E-3</c:v>
                </c:pt>
                <c:pt idx="127">
                  <c:v>4.3E-3</c:v>
                </c:pt>
                <c:pt idx="128">
                  <c:v>4.3400000000000001E-3</c:v>
                </c:pt>
                <c:pt idx="129">
                  <c:v>4.3699999999999998E-3</c:v>
                </c:pt>
                <c:pt idx="130">
                  <c:v>4.4200000000000003E-3</c:v>
                </c:pt>
                <c:pt idx="131">
                  <c:v>4.4200000000000003E-3</c:v>
                </c:pt>
                <c:pt idx="132">
                  <c:v>4.4600000000000004E-3</c:v>
                </c:pt>
                <c:pt idx="133">
                  <c:v>4.5000000000000005E-3</c:v>
                </c:pt>
                <c:pt idx="134">
                  <c:v>4.5300000000000002E-3</c:v>
                </c:pt>
                <c:pt idx="135">
                  <c:v>4.5700000000000003E-3</c:v>
                </c:pt>
                <c:pt idx="136">
                  <c:v>4.5999999999999999E-3</c:v>
                </c:pt>
                <c:pt idx="137">
                  <c:v>4.64E-3</c:v>
                </c:pt>
                <c:pt idx="138">
                  <c:v>4.6699999999999997E-3</c:v>
                </c:pt>
                <c:pt idx="139">
                  <c:v>4.7200000000000002E-3</c:v>
                </c:pt>
                <c:pt idx="140">
                  <c:v>4.7200000000000002E-3</c:v>
                </c:pt>
                <c:pt idx="141">
                  <c:v>4.7699999999999999E-3</c:v>
                </c:pt>
                <c:pt idx="142">
                  <c:v>4.79E-3</c:v>
                </c:pt>
                <c:pt idx="143">
                  <c:v>4.8200000000000005E-3</c:v>
                </c:pt>
                <c:pt idx="144">
                  <c:v>4.8599999999999997E-3</c:v>
                </c:pt>
                <c:pt idx="145">
                  <c:v>4.8999999999999998E-3</c:v>
                </c:pt>
                <c:pt idx="146">
                  <c:v>4.9199999999999999E-3</c:v>
                </c:pt>
                <c:pt idx="147">
                  <c:v>4.9500000000000004E-3</c:v>
                </c:pt>
                <c:pt idx="148">
                  <c:v>4.9900000000000005E-3</c:v>
                </c:pt>
                <c:pt idx="149">
                  <c:v>5.0000000000000001E-3</c:v>
                </c:pt>
                <c:pt idx="150">
                  <c:v>5.0499999999999998E-3</c:v>
                </c:pt>
                <c:pt idx="151">
                  <c:v>5.0699999999999999E-3</c:v>
                </c:pt>
                <c:pt idx="152">
                  <c:v>5.1200000000000004E-3</c:v>
                </c:pt>
                <c:pt idx="153">
                  <c:v>5.1500000000000001E-3</c:v>
                </c:pt>
                <c:pt idx="154">
                  <c:v>5.1600000000000005E-3</c:v>
                </c:pt>
                <c:pt idx="155">
                  <c:v>5.1900000000000002E-3</c:v>
                </c:pt>
                <c:pt idx="156">
                  <c:v>5.2399999999999999E-3</c:v>
                </c:pt>
                <c:pt idx="157">
                  <c:v>5.28E-3</c:v>
                </c:pt>
                <c:pt idx="158">
                  <c:v>5.3200000000000001E-3</c:v>
                </c:pt>
                <c:pt idx="159">
                  <c:v>5.3499999999999997E-3</c:v>
                </c:pt>
                <c:pt idx="160">
                  <c:v>5.3699999999999998E-3</c:v>
                </c:pt>
                <c:pt idx="161">
                  <c:v>5.4000000000000003E-3</c:v>
                </c:pt>
                <c:pt idx="162">
                  <c:v>5.45E-3</c:v>
                </c:pt>
                <c:pt idx="163">
                  <c:v>5.47E-3</c:v>
                </c:pt>
                <c:pt idx="164">
                  <c:v>5.4999999999999997E-3</c:v>
                </c:pt>
                <c:pt idx="165">
                  <c:v>5.5399999999999998E-3</c:v>
                </c:pt>
                <c:pt idx="166">
                  <c:v>5.5599999999999998E-3</c:v>
                </c:pt>
                <c:pt idx="167">
                  <c:v>5.6100000000000004E-3</c:v>
                </c:pt>
                <c:pt idx="168">
                  <c:v>5.6300000000000005E-3</c:v>
                </c:pt>
                <c:pt idx="169">
                  <c:v>5.6800000000000002E-3</c:v>
                </c:pt>
                <c:pt idx="170">
                  <c:v>5.7000000000000002E-3</c:v>
                </c:pt>
                <c:pt idx="171">
                  <c:v>5.7299999999999999E-3</c:v>
                </c:pt>
                <c:pt idx="172">
                  <c:v>5.77E-3</c:v>
                </c:pt>
                <c:pt idx="173">
                  <c:v>5.8000000000000005E-3</c:v>
                </c:pt>
                <c:pt idx="174">
                  <c:v>5.8399999999999997E-3</c:v>
                </c:pt>
                <c:pt idx="175">
                  <c:v>5.8500000000000002E-3</c:v>
                </c:pt>
                <c:pt idx="176">
                  <c:v>5.8999999999999999E-3</c:v>
                </c:pt>
                <c:pt idx="177">
                  <c:v>5.94E-3</c:v>
                </c:pt>
                <c:pt idx="178">
                  <c:v>5.9700000000000005E-3</c:v>
                </c:pt>
                <c:pt idx="179">
                  <c:v>6.0099999999999997E-3</c:v>
                </c:pt>
                <c:pt idx="180">
                  <c:v>6.0499999999999998E-3</c:v>
                </c:pt>
                <c:pt idx="181">
                  <c:v>6.0800000000000003E-3</c:v>
                </c:pt>
                <c:pt idx="182">
                  <c:v>6.11E-3</c:v>
                </c:pt>
                <c:pt idx="183">
                  <c:v>6.1400000000000005E-3</c:v>
                </c:pt>
                <c:pt idx="184">
                  <c:v>6.1700000000000001E-3</c:v>
                </c:pt>
                <c:pt idx="185">
                  <c:v>6.2300000000000003E-3</c:v>
                </c:pt>
                <c:pt idx="186">
                  <c:v>6.2399999999999999E-3</c:v>
                </c:pt>
                <c:pt idx="187">
                  <c:v>6.2700000000000004E-3</c:v>
                </c:pt>
                <c:pt idx="188">
                  <c:v>6.3E-3</c:v>
                </c:pt>
                <c:pt idx="189">
                  <c:v>6.3400000000000001E-3</c:v>
                </c:pt>
                <c:pt idx="190">
                  <c:v>6.3699999999999998E-3</c:v>
                </c:pt>
                <c:pt idx="191">
                  <c:v>6.4000000000000003E-3</c:v>
                </c:pt>
                <c:pt idx="192">
                  <c:v>6.45E-3</c:v>
                </c:pt>
                <c:pt idx="193">
                  <c:v>6.4999999999999997E-3</c:v>
                </c:pt>
                <c:pt idx="194">
                  <c:v>6.5300000000000002E-3</c:v>
                </c:pt>
                <c:pt idx="195">
                  <c:v>6.5599999999999999E-3</c:v>
                </c:pt>
                <c:pt idx="196">
                  <c:v>6.5900000000000004E-3</c:v>
                </c:pt>
                <c:pt idx="197">
                  <c:v>6.6400000000000001E-3</c:v>
                </c:pt>
                <c:pt idx="198">
                  <c:v>6.6600000000000001E-3</c:v>
                </c:pt>
                <c:pt idx="199">
                  <c:v>6.7200000000000003E-3</c:v>
                </c:pt>
                <c:pt idx="200">
                  <c:v>6.7299999999999999E-3</c:v>
                </c:pt>
                <c:pt idx="201">
                  <c:v>6.7800000000000004E-3</c:v>
                </c:pt>
                <c:pt idx="202">
                  <c:v>6.8199999999999997E-3</c:v>
                </c:pt>
                <c:pt idx="203">
                  <c:v>6.8500000000000002E-3</c:v>
                </c:pt>
                <c:pt idx="204">
                  <c:v>6.8900000000000003E-3</c:v>
                </c:pt>
                <c:pt idx="205">
                  <c:v>6.9300000000000004E-3</c:v>
                </c:pt>
                <c:pt idx="206">
                  <c:v>6.96E-3</c:v>
                </c:pt>
                <c:pt idx="207">
                  <c:v>6.9899999999999997E-3</c:v>
                </c:pt>
                <c:pt idx="208">
                  <c:v>7.0099999999999997E-3</c:v>
                </c:pt>
                <c:pt idx="209">
                  <c:v>7.0600000000000003E-3</c:v>
                </c:pt>
                <c:pt idx="210">
                  <c:v>7.1000000000000004E-3</c:v>
                </c:pt>
                <c:pt idx="211">
                  <c:v>7.1200000000000005E-3</c:v>
                </c:pt>
                <c:pt idx="212">
                  <c:v>7.1500000000000001E-3</c:v>
                </c:pt>
                <c:pt idx="213">
                  <c:v>7.1999999999999998E-3</c:v>
                </c:pt>
                <c:pt idx="214">
                  <c:v>7.2199999999999999E-3</c:v>
                </c:pt>
                <c:pt idx="215">
                  <c:v>7.2500000000000004E-3</c:v>
                </c:pt>
                <c:pt idx="216">
                  <c:v>7.3100000000000005E-3</c:v>
                </c:pt>
                <c:pt idx="217">
                  <c:v>7.3299999999999997E-3</c:v>
                </c:pt>
                <c:pt idx="218">
                  <c:v>7.3499999999999998E-3</c:v>
                </c:pt>
                <c:pt idx="219">
                  <c:v>7.3899999999999999E-3</c:v>
                </c:pt>
                <c:pt idx="220">
                  <c:v>7.43E-3</c:v>
                </c:pt>
                <c:pt idx="221">
                  <c:v>7.4400000000000004E-3</c:v>
                </c:pt>
                <c:pt idx="222">
                  <c:v>7.4900000000000001E-3</c:v>
                </c:pt>
                <c:pt idx="223">
                  <c:v>7.5300000000000002E-3</c:v>
                </c:pt>
                <c:pt idx="224">
                  <c:v>7.5599999999999999E-3</c:v>
                </c:pt>
                <c:pt idx="225">
                  <c:v>7.5900000000000004E-3</c:v>
                </c:pt>
                <c:pt idx="226">
                  <c:v>7.62E-3</c:v>
                </c:pt>
                <c:pt idx="227">
                  <c:v>7.62E-3</c:v>
                </c:pt>
                <c:pt idx="228">
                  <c:v>7.6600000000000001E-3</c:v>
                </c:pt>
                <c:pt idx="229">
                  <c:v>7.7099999999999998E-3</c:v>
                </c:pt>
                <c:pt idx="230">
                  <c:v>7.77E-3</c:v>
                </c:pt>
                <c:pt idx="231">
                  <c:v>7.7800000000000005E-3</c:v>
                </c:pt>
                <c:pt idx="232">
                  <c:v>7.8199999999999988E-3</c:v>
                </c:pt>
                <c:pt idx="233">
                  <c:v>7.8499999999999993E-3</c:v>
                </c:pt>
                <c:pt idx="234">
                  <c:v>7.9000000000000008E-3</c:v>
                </c:pt>
                <c:pt idx="235">
                  <c:v>7.92E-3</c:v>
                </c:pt>
                <c:pt idx="236">
                  <c:v>7.9500000000000005E-3</c:v>
                </c:pt>
                <c:pt idx="237">
                  <c:v>7.9799999999999992E-3</c:v>
                </c:pt>
                <c:pt idx="238">
                  <c:v>8.0199999999999994E-3</c:v>
                </c:pt>
                <c:pt idx="239">
                  <c:v>8.0400000000000003E-3</c:v>
                </c:pt>
                <c:pt idx="240">
                  <c:v>8.0800000000000004E-3</c:v>
                </c:pt>
                <c:pt idx="241">
                  <c:v>8.1100000000000009E-3</c:v>
                </c:pt>
                <c:pt idx="242">
                  <c:v>8.1499999999999993E-3</c:v>
                </c:pt>
                <c:pt idx="243">
                  <c:v>8.1799999999999998E-3</c:v>
                </c:pt>
                <c:pt idx="244">
                  <c:v>8.2299999999999995E-3</c:v>
                </c:pt>
                <c:pt idx="245">
                  <c:v>8.2500000000000004E-3</c:v>
                </c:pt>
                <c:pt idx="246">
                  <c:v>8.3000000000000001E-3</c:v>
                </c:pt>
                <c:pt idx="247">
                  <c:v>8.3400000000000002E-3</c:v>
                </c:pt>
                <c:pt idx="248">
                  <c:v>8.3599999999999994E-3</c:v>
                </c:pt>
                <c:pt idx="249">
                  <c:v>8.3700000000000007E-3</c:v>
                </c:pt>
                <c:pt idx="250">
                  <c:v>8.3999999999999995E-3</c:v>
                </c:pt>
                <c:pt idx="251">
                  <c:v>8.4500000000000009E-3</c:v>
                </c:pt>
                <c:pt idx="252">
                  <c:v>8.4799999999999997E-3</c:v>
                </c:pt>
                <c:pt idx="253">
                  <c:v>8.5299999999999994E-3</c:v>
                </c:pt>
                <c:pt idx="254">
                  <c:v>8.5800000000000008E-3</c:v>
                </c:pt>
                <c:pt idx="255">
                  <c:v>8.6E-3</c:v>
                </c:pt>
                <c:pt idx="256">
                  <c:v>8.6400000000000001E-3</c:v>
                </c:pt>
                <c:pt idx="257">
                  <c:v>8.6499999999999997E-3</c:v>
                </c:pt>
                <c:pt idx="258">
                  <c:v>8.6800000000000002E-3</c:v>
                </c:pt>
                <c:pt idx="259">
                  <c:v>8.7200000000000003E-3</c:v>
                </c:pt>
                <c:pt idx="260">
                  <c:v>8.7500000000000008E-3</c:v>
                </c:pt>
                <c:pt idx="261">
                  <c:v>8.7799999999999996E-3</c:v>
                </c:pt>
                <c:pt idx="262">
                  <c:v>8.8100000000000001E-3</c:v>
                </c:pt>
                <c:pt idx="263">
                  <c:v>8.8500000000000002E-3</c:v>
                </c:pt>
                <c:pt idx="264">
                  <c:v>8.8800000000000007E-3</c:v>
                </c:pt>
                <c:pt idx="265">
                  <c:v>8.9099999999999995E-3</c:v>
                </c:pt>
                <c:pt idx="266">
                  <c:v>8.9499999999999996E-3</c:v>
                </c:pt>
                <c:pt idx="267">
                  <c:v>8.9899999999999997E-3</c:v>
                </c:pt>
                <c:pt idx="268">
                  <c:v>9.0399999999999994E-3</c:v>
                </c:pt>
                <c:pt idx="269">
                  <c:v>9.0399999999999994E-3</c:v>
                </c:pt>
                <c:pt idx="270">
                  <c:v>9.0799999999999995E-3</c:v>
                </c:pt>
                <c:pt idx="271">
                  <c:v>9.11E-3</c:v>
                </c:pt>
                <c:pt idx="272">
                  <c:v>9.1199999999999996E-3</c:v>
                </c:pt>
                <c:pt idx="273">
                  <c:v>9.1800000000000007E-3</c:v>
                </c:pt>
                <c:pt idx="274">
                  <c:v>9.1900000000000003E-3</c:v>
                </c:pt>
                <c:pt idx="275">
                  <c:v>9.2399999999999999E-3</c:v>
                </c:pt>
                <c:pt idx="276">
                  <c:v>9.2700000000000005E-3</c:v>
                </c:pt>
                <c:pt idx="277">
                  <c:v>9.3200000000000002E-3</c:v>
                </c:pt>
                <c:pt idx="278">
                  <c:v>9.3500000000000007E-3</c:v>
                </c:pt>
                <c:pt idx="279">
                  <c:v>9.3699999999999999E-3</c:v>
                </c:pt>
                <c:pt idx="280">
                  <c:v>9.4300000000000009E-3</c:v>
                </c:pt>
                <c:pt idx="281">
                  <c:v>9.4500000000000001E-3</c:v>
                </c:pt>
                <c:pt idx="282">
                  <c:v>9.4900000000000002E-3</c:v>
                </c:pt>
                <c:pt idx="283">
                  <c:v>9.4999999999999998E-3</c:v>
                </c:pt>
                <c:pt idx="284">
                  <c:v>9.5300000000000003E-3</c:v>
                </c:pt>
                <c:pt idx="285">
                  <c:v>9.5899999999999996E-3</c:v>
                </c:pt>
                <c:pt idx="286">
                  <c:v>9.6299999999999997E-3</c:v>
                </c:pt>
                <c:pt idx="287">
                  <c:v>9.6500000000000006E-3</c:v>
                </c:pt>
                <c:pt idx="288">
                  <c:v>9.6799999999999994E-3</c:v>
                </c:pt>
                <c:pt idx="289">
                  <c:v>9.7099999999999999E-3</c:v>
                </c:pt>
                <c:pt idx="290">
                  <c:v>9.75E-3</c:v>
                </c:pt>
                <c:pt idx="291">
                  <c:v>9.7700000000000009E-3</c:v>
                </c:pt>
                <c:pt idx="292">
                  <c:v>9.7900000000000001E-3</c:v>
                </c:pt>
                <c:pt idx="293">
                  <c:v>9.8300000000000002E-3</c:v>
                </c:pt>
                <c:pt idx="294">
                  <c:v>9.8799999999999999E-3</c:v>
                </c:pt>
                <c:pt idx="295">
                  <c:v>9.92E-3</c:v>
                </c:pt>
                <c:pt idx="296">
                  <c:v>9.9600000000000001E-3</c:v>
                </c:pt>
                <c:pt idx="297">
                  <c:v>9.9699999999999997E-3</c:v>
                </c:pt>
                <c:pt idx="298">
                  <c:v>9.9900000000000006E-3</c:v>
                </c:pt>
                <c:pt idx="299">
                  <c:v>1.0019999999999999E-2</c:v>
                </c:pt>
                <c:pt idx="300">
                  <c:v>1.008E-2</c:v>
                </c:pt>
                <c:pt idx="301">
                  <c:v>1.0120000000000001E-2</c:v>
                </c:pt>
                <c:pt idx="302">
                  <c:v>1.0160000000000001E-2</c:v>
                </c:pt>
                <c:pt idx="303">
                  <c:v>1.0200000000000001E-2</c:v>
                </c:pt>
                <c:pt idx="304">
                  <c:v>1.023E-2</c:v>
                </c:pt>
                <c:pt idx="305">
                  <c:v>1.026E-2</c:v>
                </c:pt>
                <c:pt idx="306">
                  <c:v>1.0280000000000001E-2</c:v>
                </c:pt>
                <c:pt idx="307">
                  <c:v>1.0330000000000001E-2</c:v>
                </c:pt>
                <c:pt idx="308">
                  <c:v>1.0359999999999999E-2</c:v>
                </c:pt>
                <c:pt idx="309">
                  <c:v>1.0410000000000001E-2</c:v>
                </c:pt>
                <c:pt idx="310">
                  <c:v>1.043E-2</c:v>
                </c:pt>
                <c:pt idx="311">
                  <c:v>1.0450000000000001E-2</c:v>
                </c:pt>
                <c:pt idx="312">
                  <c:v>1.0500000000000001E-2</c:v>
                </c:pt>
                <c:pt idx="313">
                  <c:v>1.0540000000000001E-2</c:v>
                </c:pt>
                <c:pt idx="314">
                  <c:v>1.056E-2</c:v>
                </c:pt>
                <c:pt idx="315">
                  <c:v>1.06E-2</c:v>
                </c:pt>
                <c:pt idx="316">
                  <c:v>1.064E-2</c:v>
                </c:pt>
                <c:pt idx="317">
                  <c:v>1.064E-2</c:v>
                </c:pt>
                <c:pt idx="318">
                  <c:v>1.069E-2</c:v>
                </c:pt>
                <c:pt idx="319">
                  <c:v>1.073E-2</c:v>
                </c:pt>
                <c:pt idx="320">
                  <c:v>1.076E-2</c:v>
                </c:pt>
                <c:pt idx="321">
                  <c:v>1.081E-2</c:v>
                </c:pt>
                <c:pt idx="322">
                  <c:v>1.0829999999999999E-2</c:v>
                </c:pt>
                <c:pt idx="323">
                  <c:v>1.0829999999999999E-2</c:v>
                </c:pt>
                <c:pt idx="324">
                  <c:v>1.0869999999999999E-2</c:v>
                </c:pt>
                <c:pt idx="325">
                  <c:v>1.089E-2</c:v>
                </c:pt>
                <c:pt idx="326">
                  <c:v>1.095E-2</c:v>
                </c:pt>
                <c:pt idx="327">
                  <c:v>1.0970000000000001E-2</c:v>
                </c:pt>
                <c:pt idx="328">
                  <c:v>1.1010000000000001E-2</c:v>
                </c:pt>
                <c:pt idx="329">
                  <c:v>1.1050000000000001E-2</c:v>
                </c:pt>
                <c:pt idx="330">
                  <c:v>1.106E-2</c:v>
                </c:pt>
                <c:pt idx="331">
                  <c:v>1.1129999999999999E-2</c:v>
                </c:pt>
                <c:pt idx="332">
                  <c:v>1.116E-2</c:v>
                </c:pt>
                <c:pt idx="333">
                  <c:v>1.12E-2</c:v>
                </c:pt>
                <c:pt idx="334">
                  <c:v>1.125E-2</c:v>
                </c:pt>
                <c:pt idx="335">
                  <c:v>1.1270000000000001E-2</c:v>
                </c:pt>
                <c:pt idx="336">
                  <c:v>1.132E-2</c:v>
                </c:pt>
                <c:pt idx="337">
                  <c:v>1.1339999999999999E-2</c:v>
                </c:pt>
                <c:pt idx="338">
                  <c:v>1.136E-2</c:v>
                </c:pt>
                <c:pt idx="339">
                  <c:v>1.142E-2</c:v>
                </c:pt>
                <c:pt idx="340">
                  <c:v>1.146E-2</c:v>
                </c:pt>
                <c:pt idx="341">
                  <c:v>1.1480000000000001E-2</c:v>
                </c:pt>
                <c:pt idx="342">
                  <c:v>1.149E-2</c:v>
                </c:pt>
                <c:pt idx="343">
                  <c:v>1.154E-2</c:v>
                </c:pt>
                <c:pt idx="344">
                  <c:v>1.1560000000000001E-2</c:v>
                </c:pt>
                <c:pt idx="345">
                  <c:v>1.158E-2</c:v>
                </c:pt>
                <c:pt idx="346">
                  <c:v>1.162E-2</c:v>
                </c:pt>
                <c:pt idx="347">
                  <c:v>1.166E-2</c:v>
                </c:pt>
                <c:pt idx="348">
                  <c:v>1.1690000000000001E-2</c:v>
                </c:pt>
                <c:pt idx="349">
                  <c:v>1.172E-2</c:v>
                </c:pt>
                <c:pt idx="350">
                  <c:v>1.176E-2</c:v>
                </c:pt>
                <c:pt idx="351">
                  <c:v>1.1770000000000001E-2</c:v>
                </c:pt>
                <c:pt idx="352">
                  <c:v>1.1820000000000001E-2</c:v>
                </c:pt>
                <c:pt idx="353">
                  <c:v>1.1849999999999999E-2</c:v>
                </c:pt>
                <c:pt idx="354">
                  <c:v>1.187E-2</c:v>
                </c:pt>
                <c:pt idx="355">
                  <c:v>1.192E-2</c:v>
                </c:pt>
                <c:pt idx="356">
                  <c:v>1.1950000000000001E-2</c:v>
                </c:pt>
                <c:pt idx="357">
                  <c:v>1.2E-2</c:v>
                </c:pt>
                <c:pt idx="358">
                  <c:v>1.201E-2</c:v>
                </c:pt>
                <c:pt idx="359">
                  <c:v>1.206E-2</c:v>
                </c:pt>
                <c:pt idx="360">
                  <c:v>1.2070000000000001E-2</c:v>
                </c:pt>
                <c:pt idx="361">
                  <c:v>1.2110000000000001E-2</c:v>
                </c:pt>
                <c:pt idx="362">
                  <c:v>1.2149999999999999E-2</c:v>
                </c:pt>
                <c:pt idx="363">
                  <c:v>1.2160000000000001E-2</c:v>
                </c:pt>
                <c:pt idx="364">
                  <c:v>1.2200000000000001E-2</c:v>
                </c:pt>
                <c:pt idx="365">
                  <c:v>1.226E-2</c:v>
                </c:pt>
                <c:pt idx="366">
                  <c:v>1.2279999999999999E-2</c:v>
                </c:pt>
                <c:pt idx="367">
                  <c:v>1.23E-2</c:v>
                </c:pt>
                <c:pt idx="368">
                  <c:v>1.231E-2</c:v>
                </c:pt>
                <c:pt idx="369">
                  <c:v>1.238E-2</c:v>
                </c:pt>
                <c:pt idx="370">
                  <c:v>1.243E-2</c:v>
                </c:pt>
                <c:pt idx="371">
                  <c:v>1.248E-2</c:v>
                </c:pt>
                <c:pt idx="372">
                  <c:v>1.2500000000000001E-2</c:v>
                </c:pt>
                <c:pt idx="373">
                  <c:v>1.251E-2</c:v>
                </c:pt>
                <c:pt idx="374">
                  <c:v>1.256E-2</c:v>
                </c:pt>
                <c:pt idx="375">
                  <c:v>1.259E-2</c:v>
                </c:pt>
                <c:pt idx="376">
                  <c:v>1.2619999999999999E-2</c:v>
                </c:pt>
                <c:pt idx="377">
                  <c:v>1.2659999999999999E-2</c:v>
                </c:pt>
                <c:pt idx="378">
                  <c:v>1.2699999999999999E-2</c:v>
                </c:pt>
                <c:pt idx="379">
                  <c:v>1.273E-2</c:v>
                </c:pt>
                <c:pt idx="380">
                  <c:v>1.2750000000000001E-2</c:v>
                </c:pt>
                <c:pt idx="381">
                  <c:v>1.2800000000000001E-2</c:v>
                </c:pt>
                <c:pt idx="382">
                  <c:v>1.282E-2</c:v>
                </c:pt>
                <c:pt idx="383">
                  <c:v>1.286E-2</c:v>
                </c:pt>
                <c:pt idx="384">
                  <c:v>1.291E-2</c:v>
                </c:pt>
                <c:pt idx="385">
                  <c:v>1.294E-2</c:v>
                </c:pt>
                <c:pt idx="386">
                  <c:v>1.2959999999999999E-2</c:v>
                </c:pt>
                <c:pt idx="387">
                  <c:v>1.3010000000000001E-2</c:v>
                </c:pt>
                <c:pt idx="388">
                  <c:v>1.303E-2</c:v>
                </c:pt>
                <c:pt idx="389">
                  <c:v>1.3050000000000001E-2</c:v>
                </c:pt>
                <c:pt idx="390">
                  <c:v>1.308E-2</c:v>
                </c:pt>
                <c:pt idx="391">
                  <c:v>1.311E-2</c:v>
                </c:pt>
                <c:pt idx="392">
                  <c:v>1.3169999999999999E-2</c:v>
                </c:pt>
                <c:pt idx="393">
                  <c:v>1.321E-2</c:v>
                </c:pt>
                <c:pt idx="394">
                  <c:v>1.324E-2</c:v>
                </c:pt>
                <c:pt idx="395">
                  <c:v>1.323E-2</c:v>
                </c:pt>
                <c:pt idx="396">
                  <c:v>1.3299999999999999E-2</c:v>
                </c:pt>
                <c:pt idx="397">
                  <c:v>1.332E-2</c:v>
                </c:pt>
                <c:pt idx="398">
                  <c:v>1.337E-2</c:v>
                </c:pt>
                <c:pt idx="399">
                  <c:v>1.337E-2</c:v>
                </c:pt>
                <c:pt idx="400">
                  <c:v>1.341E-2</c:v>
                </c:pt>
                <c:pt idx="401">
                  <c:v>1.3440000000000001E-2</c:v>
                </c:pt>
                <c:pt idx="402">
                  <c:v>1.3480000000000001E-2</c:v>
                </c:pt>
                <c:pt idx="403">
                  <c:v>1.3520000000000001E-2</c:v>
                </c:pt>
                <c:pt idx="404">
                  <c:v>1.3560000000000001E-2</c:v>
                </c:pt>
                <c:pt idx="405">
                  <c:v>1.357E-2</c:v>
                </c:pt>
                <c:pt idx="406">
                  <c:v>1.363E-2</c:v>
                </c:pt>
                <c:pt idx="407">
                  <c:v>1.363E-2</c:v>
                </c:pt>
                <c:pt idx="408">
                  <c:v>1.3690000000000001E-2</c:v>
                </c:pt>
                <c:pt idx="409">
                  <c:v>1.372E-2</c:v>
                </c:pt>
                <c:pt idx="410">
                  <c:v>1.374E-2</c:v>
                </c:pt>
                <c:pt idx="411">
                  <c:v>1.3769999999999999E-2</c:v>
                </c:pt>
                <c:pt idx="412">
                  <c:v>1.3809999999999999E-2</c:v>
                </c:pt>
                <c:pt idx="413">
                  <c:v>1.3849999999999999E-2</c:v>
                </c:pt>
                <c:pt idx="414">
                  <c:v>1.3900000000000001E-2</c:v>
                </c:pt>
                <c:pt idx="415">
                  <c:v>1.393E-2</c:v>
                </c:pt>
                <c:pt idx="416">
                  <c:v>1.397E-2</c:v>
                </c:pt>
                <c:pt idx="417">
                  <c:v>1.4E-2</c:v>
                </c:pt>
                <c:pt idx="418">
                  <c:v>1.4019999999999999E-2</c:v>
                </c:pt>
                <c:pt idx="419">
                  <c:v>1.4070000000000001E-2</c:v>
                </c:pt>
                <c:pt idx="420">
                  <c:v>1.4080000000000001E-2</c:v>
                </c:pt>
                <c:pt idx="421">
                  <c:v>1.4120000000000001E-2</c:v>
                </c:pt>
                <c:pt idx="422">
                  <c:v>1.4160000000000001E-2</c:v>
                </c:pt>
                <c:pt idx="423">
                  <c:v>1.418E-2</c:v>
                </c:pt>
                <c:pt idx="424">
                  <c:v>1.422E-2</c:v>
                </c:pt>
                <c:pt idx="425">
                  <c:v>1.4240000000000001E-2</c:v>
                </c:pt>
                <c:pt idx="426">
                  <c:v>1.427E-2</c:v>
                </c:pt>
                <c:pt idx="427">
                  <c:v>1.4330000000000001E-2</c:v>
                </c:pt>
                <c:pt idx="428">
                  <c:v>1.4370000000000001E-2</c:v>
                </c:pt>
                <c:pt idx="429">
                  <c:v>1.439E-2</c:v>
                </c:pt>
                <c:pt idx="430">
                  <c:v>1.443E-2</c:v>
                </c:pt>
                <c:pt idx="431">
                  <c:v>1.4449999999999999E-2</c:v>
                </c:pt>
                <c:pt idx="432">
                  <c:v>1.4500000000000001E-2</c:v>
                </c:pt>
                <c:pt idx="433">
                  <c:v>1.453E-2</c:v>
                </c:pt>
                <c:pt idx="434">
                  <c:v>1.455E-2</c:v>
                </c:pt>
                <c:pt idx="435">
                  <c:v>1.457E-2</c:v>
                </c:pt>
                <c:pt idx="436">
                  <c:v>1.46E-2</c:v>
                </c:pt>
                <c:pt idx="437">
                  <c:v>1.4670000000000001E-2</c:v>
                </c:pt>
                <c:pt idx="438">
                  <c:v>1.4670000000000001E-2</c:v>
                </c:pt>
                <c:pt idx="439">
                  <c:v>1.47E-2</c:v>
                </c:pt>
                <c:pt idx="440">
                  <c:v>1.474E-2</c:v>
                </c:pt>
                <c:pt idx="441">
                  <c:v>1.4800000000000001E-2</c:v>
                </c:pt>
                <c:pt idx="442">
                  <c:v>1.481E-2</c:v>
                </c:pt>
                <c:pt idx="443">
                  <c:v>1.485E-2</c:v>
                </c:pt>
                <c:pt idx="444">
                  <c:v>1.487E-2</c:v>
                </c:pt>
                <c:pt idx="445">
                  <c:v>1.4920000000000001E-2</c:v>
                </c:pt>
                <c:pt idx="446">
                  <c:v>1.494E-2</c:v>
                </c:pt>
                <c:pt idx="447">
                  <c:v>1.498E-2</c:v>
                </c:pt>
                <c:pt idx="448">
                  <c:v>1.4999999999999999E-2</c:v>
                </c:pt>
                <c:pt idx="449">
                  <c:v>1.504E-2</c:v>
                </c:pt>
                <c:pt idx="450">
                  <c:v>1.506E-2</c:v>
                </c:pt>
                <c:pt idx="451">
                  <c:v>1.508E-2</c:v>
                </c:pt>
                <c:pt idx="452">
                  <c:v>1.5129999999999999E-2</c:v>
                </c:pt>
                <c:pt idx="453">
                  <c:v>1.515E-2</c:v>
                </c:pt>
                <c:pt idx="454">
                  <c:v>1.5180000000000001E-2</c:v>
                </c:pt>
                <c:pt idx="455">
                  <c:v>1.521E-2</c:v>
                </c:pt>
                <c:pt idx="456">
                  <c:v>1.524E-2</c:v>
                </c:pt>
                <c:pt idx="457">
                  <c:v>1.5310000000000001E-2</c:v>
                </c:pt>
                <c:pt idx="458">
                  <c:v>1.533E-2</c:v>
                </c:pt>
                <c:pt idx="459">
                  <c:v>1.536E-2</c:v>
                </c:pt>
                <c:pt idx="460">
                  <c:v>1.54E-2</c:v>
                </c:pt>
                <c:pt idx="461">
                  <c:v>1.542E-2</c:v>
                </c:pt>
                <c:pt idx="462">
                  <c:v>1.546E-2</c:v>
                </c:pt>
                <c:pt idx="463">
                  <c:v>1.55E-2</c:v>
                </c:pt>
                <c:pt idx="464">
                  <c:v>1.554E-2</c:v>
                </c:pt>
                <c:pt idx="465">
                  <c:v>1.558E-2</c:v>
                </c:pt>
                <c:pt idx="466">
                  <c:v>1.562E-2</c:v>
                </c:pt>
                <c:pt idx="467">
                  <c:v>1.5629999999999998E-2</c:v>
                </c:pt>
                <c:pt idx="468">
                  <c:v>1.567E-2</c:v>
                </c:pt>
                <c:pt idx="469">
                  <c:v>1.5709999999999998E-2</c:v>
                </c:pt>
                <c:pt idx="470">
                  <c:v>1.5739999999999997E-2</c:v>
                </c:pt>
                <c:pt idx="471">
                  <c:v>1.5779999999999999E-2</c:v>
                </c:pt>
                <c:pt idx="472">
                  <c:v>1.5809999999999998E-2</c:v>
                </c:pt>
                <c:pt idx="473">
                  <c:v>1.585E-2</c:v>
                </c:pt>
                <c:pt idx="474">
                  <c:v>1.5879999999999998E-2</c:v>
                </c:pt>
                <c:pt idx="475">
                  <c:v>1.5899999999999997E-2</c:v>
                </c:pt>
                <c:pt idx="476">
                  <c:v>1.5959999999999998E-2</c:v>
                </c:pt>
                <c:pt idx="477">
                  <c:v>1.5959999999999998E-2</c:v>
                </c:pt>
                <c:pt idx="478">
                  <c:v>1.5999999999999997E-2</c:v>
                </c:pt>
                <c:pt idx="479">
                  <c:v>1.6049999999999998E-2</c:v>
                </c:pt>
                <c:pt idx="480">
                  <c:v>1.6059999999999998E-2</c:v>
                </c:pt>
                <c:pt idx="481">
                  <c:v>1.6139999999999998E-2</c:v>
                </c:pt>
                <c:pt idx="482">
                  <c:v>1.6139999999999998E-2</c:v>
                </c:pt>
                <c:pt idx="483">
                  <c:v>1.618E-2</c:v>
                </c:pt>
                <c:pt idx="484">
                  <c:v>1.6219999999999998E-2</c:v>
                </c:pt>
                <c:pt idx="485">
                  <c:v>1.6259999999999997E-2</c:v>
                </c:pt>
                <c:pt idx="486">
                  <c:v>1.6299999999999999E-2</c:v>
                </c:pt>
                <c:pt idx="487">
                  <c:v>1.6329999999999997E-2</c:v>
                </c:pt>
                <c:pt idx="488">
                  <c:v>1.636E-2</c:v>
                </c:pt>
                <c:pt idx="489">
                  <c:v>1.6379999999999999E-2</c:v>
                </c:pt>
                <c:pt idx="490">
                  <c:v>1.6419999999999997E-2</c:v>
                </c:pt>
                <c:pt idx="491">
                  <c:v>1.6449999999999999E-2</c:v>
                </c:pt>
                <c:pt idx="492">
                  <c:v>1.6479999999999998E-2</c:v>
                </c:pt>
                <c:pt idx="493">
                  <c:v>1.653E-2</c:v>
                </c:pt>
                <c:pt idx="494">
                  <c:v>1.6549999999999999E-2</c:v>
                </c:pt>
                <c:pt idx="495">
                  <c:v>1.6569999999999998E-2</c:v>
                </c:pt>
                <c:pt idx="496">
                  <c:v>1.661E-2</c:v>
                </c:pt>
                <c:pt idx="497">
                  <c:v>1.6649999999999998E-2</c:v>
                </c:pt>
                <c:pt idx="498">
                  <c:v>1.6669999999999997E-2</c:v>
                </c:pt>
                <c:pt idx="499">
                  <c:v>1.67E-2</c:v>
                </c:pt>
                <c:pt idx="500">
                  <c:v>1.6749999999999998E-2</c:v>
                </c:pt>
                <c:pt idx="501">
                  <c:v>1.6789999999999999E-2</c:v>
                </c:pt>
                <c:pt idx="502">
                  <c:v>1.6829999999999998E-2</c:v>
                </c:pt>
                <c:pt idx="503">
                  <c:v>1.686E-2</c:v>
                </c:pt>
                <c:pt idx="504">
                  <c:v>1.6899999999999998E-2</c:v>
                </c:pt>
                <c:pt idx="505">
                  <c:v>1.6939999999999997E-2</c:v>
                </c:pt>
                <c:pt idx="506">
                  <c:v>1.695E-2</c:v>
                </c:pt>
                <c:pt idx="507">
                  <c:v>1.6979999999999999E-2</c:v>
                </c:pt>
                <c:pt idx="508">
                  <c:v>1.7019999999999997E-2</c:v>
                </c:pt>
                <c:pt idx="509">
                  <c:v>1.7069999999999998E-2</c:v>
                </c:pt>
                <c:pt idx="510">
                  <c:v>1.7079999999999998E-2</c:v>
                </c:pt>
                <c:pt idx="511">
                  <c:v>1.7129999999999999E-2</c:v>
                </c:pt>
                <c:pt idx="512">
                  <c:v>1.7149999999999999E-2</c:v>
                </c:pt>
                <c:pt idx="513">
                  <c:v>1.7179999999999997E-2</c:v>
                </c:pt>
                <c:pt idx="514">
                  <c:v>1.7229999999999999E-2</c:v>
                </c:pt>
                <c:pt idx="515">
                  <c:v>1.7269999999999997E-2</c:v>
                </c:pt>
                <c:pt idx="516">
                  <c:v>1.7299999999999999E-2</c:v>
                </c:pt>
                <c:pt idx="517">
                  <c:v>1.7329999999999998E-2</c:v>
                </c:pt>
                <c:pt idx="518">
                  <c:v>1.7349999999999997E-2</c:v>
                </c:pt>
                <c:pt idx="519">
                  <c:v>1.7389999999999999E-2</c:v>
                </c:pt>
                <c:pt idx="520">
                  <c:v>1.7409999999999998E-2</c:v>
                </c:pt>
                <c:pt idx="521">
                  <c:v>1.746E-2</c:v>
                </c:pt>
                <c:pt idx="522">
                  <c:v>1.7479999999999999E-2</c:v>
                </c:pt>
                <c:pt idx="523">
                  <c:v>1.7529999999999997E-2</c:v>
                </c:pt>
                <c:pt idx="524">
                  <c:v>1.754E-2</c:v>
                </c:pt>
                <c:pt idx="525">
                  <c:v>1.7609999999999997E-2</c:v>
                </c:pt>
                <c:pt idx="526">
                  <c:v>1.7619999999999997E-2</c:v>
                </c:pt>
                <c:pt idx="527">
                  <c:v>1.763E-2</c:v>
                </c:pt>
                <c:pt idx="528">
                  <c:v>1.7669999999999998E-2</c:v>
                </c:pt>
                <c:pt idx="529">
                  <c:v>1.7699999999999997E-2</c:v>
                </c:pt>
                <c:pt idx="530">
                  <c:v>1.772E-2</c:v>
                </c:pt>
                <c:pt idx="531">
                  <c:v>1.7759999999999998E-2</c:v>
                </c:pt>
                <c:pt idx="532">
                  <c:v>1.7809999999999999E-2</c:v>
                </c:pt>
                <c:pt idx="533">
                  <c:v>1.7849999999999998E-2</c:v>
                </c:pt>
                <c:pt idx="534">
                  <c:v>1.7869999999999997E-2</c:v>
                </c:pt>
                <c:pt idx="535">
                  <c:v>1.7909999999999999E-2</c:v>
                </c:pt>
                <c:pt idx="536">
                  <c:v>1.7929999999999998E-2</c:v>
                </c:pt>
                <c:pt idx="537">
                  <c:v>1.797E-2</c:v>
                </c:pt>
                <c:pt idx="538">
                  <c:v>1.8039999999999997E-2</c:v>
                </c:pt>
                <c:pt idx="539">
                  <c:v>1.806E-2</c:v>
                </c:pt>
                <c:pt idx="540">
                  <c:v>1.8099999999999998E-2</c:v>
                </c:pt>
                <c:pt idx="541">
                  <c:v>1.8119999999999997E-2</c:v>
                </c:pt>
                <c:pt idx="542">
                  <c:v>1.8149999999999999E-2</c:v>
                </c:pt>
                <c:pt idx="543">
                  <c:v>1.8189999999999998E-2</c:v>
                </c:pt>
                <c:pt idx="544">
                  <c:v>1.8239999999999999E-2</c:v>
                </c:pt>
                <c:pt idx="545">
                  <c:v>1.8239999999999999E-2</c:v>
                </c:pt>
                <c:pt idx="546">
                  <c:v>1.8289999999999997E-2</c:v>
                </c:pt>
                <c:pt idx="547">
                  <c:v>1.8299999999999997E-2</c:v>
                </c:pt>
                <c:pt idx="548">
                  <c:v>1.8339999999999999E-2</c:v>
                </c:pt>
                <c:pt idx="549">
                  <c:v>1.8359999999999998E-2</c:v>
                </c:pt>
                <c:pt idx="550">
                  <c:v>1.84E-2</c:v>
                </c:pt>
                <c:pt idx="551">
                  <c:v>1.8449999999999998E-2</c:v>
                </c:pt>
                <c:pt idx="552">
                  <c:v>1.8499999999999999E-2</c:v>
                </c:pt>
                <c:pt idx="553">
                  <c:v>1.8499999999999999E-2</c:v>
                </c:pt>
                <c:pt idx="554">
                  <c:v>1.8549999999999997E-2</c:v>
                </c:pt>
                <c:pt idx="555">
                  <c:v>1.8599999999999998E-2</c:v>
                </c:pt>
                <c:pt idx="556">
                  <c:v>1.8629999999999997E-2</c:v>
                </c:pt>
                <c:pt idx="557">
                  <c:v>1.865E-2</c:v>
                </c:pt>
                <c:pt idx="558">
                  <c:v>1.8689999999999998E-2</c:v>
                </c:pt>
                <c:pt idx="559">
                  <c:v>1.8719999999999997E-2</c:v>
                </c:pt>
                <c:pt idx="560">
                  <c:v>1.8749999999999999E-2</c:v>
                </c:pt>
                <c:pt idx="561">
                  <c:v>1.8799999999999997E-2</c:v>
                </c:pt>
                <c:pt idx="562">
                  <c:v>1.882E-2</c:v>
                </c:pt>
                <c:pt idx="563">
                  <c:v>1.8869999999999998E-2</c:v>
                </c:pt>
                <c:pt idx="564">
                  <c:v>1.8899999999999997E-2</c:v>
                </c:pt>
                <c:pt idx="565">
                  <c:v>1.8919999999999999E-2</c:v>
                </c:pt>
                <c:pt idx="566">
                  <c:v>1.8949999999999998E-2</c:v>
                </c:pt>
                <c:pt idx="567">
                  <c:v>1.899E-2</c:v>
                </c:pt>
                <c:pt idx="568">
                  <c:v>1.9009999999999999E-2</c:v>
                </c:pt>
                <c:pt idx="569">
                  <c:v>1.9039999999999998E-2</c:v>
                </c:pt>
                <c:pt idx="570">
                  <c:v>1.9099999999999999E-2</c:v>
                </c:pt>
                <c:pt idx="571">
                  <c:v>1.9109999999999999E-2</c:v>
                </c:pt>
                <c:pt idx="572">
                  <c:v>1.916E-2</c:v>
                </c:pt>
                <c:pt idx="573">
                  <c:v>1.9179999999999999E-2</c:v>
                </c:pt>
                <c:pt idx="574">
                  <c:v>1.9219999999999998E-2</c:v>
                </c:pt>
                <c:pt idx="575">
                  <c:v>1.9239999999999997E-2</c:v>
                </c:pt>
                <c:pt idx="576">
                  <c:v>1.9289999999999998E-2</c:v>
                </c:pt>
                <c:pt idx="577">
                  <c:v>1.9349999999999999E-2</c:v>
                </c:pt>
                <c:pt idx="578">
                  <c:v>1.9369999999999998E-2</c:v>
                </c:pt>
                <c:pt idx="579">
                  <c:v>1.9409999999999997E-2</c:v>
                </c:pt>
                <c:pt idx="580">
                  <c:v>1.942E-2</c:v>
                </c:pt>
                <c:pt idx="581">
                  <c:v>1.9469999999999998E-2</c:v>
                </c:pt>
                <c:pt idx="582">
                  <c:v>1.9489999999999997E-2</c:v>
                </c:pt>
                <c:pt idx="583">
                  <c:v>1.9529999999999999E-2</c:v>
                </c:pt>
                <c:pt idx="584">
                  <c:v>1.9579999999999997E-2</c:v>
                </c:pt>
                <c:pt idx="585">
                  <c:v>1.9609999999999999E-2</c:v>
                </c:pt>
                <c:pt idx="586">
                  <c:v>1.9619999999999999E-2</c:v>
                </c:pt>
                <c:pt idx="587">
                  <c:v>1.968E-2</c:v>
                </c:pt>
                <c:pt idx="588">
                  <c:v>1.968E-2</c:v>
                </c:pt>
                <c:pt idx="589">
                  <c:v>1.9739999999999997E-2</c:v>
                </c:pt>
                <c:pt idx="590">
                  <c:v>1.976E-2</c:v>
                </c:pt>
                <c:pt idx="591">
                  <c:v>1.9819999999999997E-2</c:v>
                </c:pt>
                <c:pt idx="592">
                  <c:v>1.9829999999999997E-2</c:v>
                </c:pt>
                <c:pt idx="593">
                  <c:v>1.9859999999999999E-2</c:v>
                </c:pt>
                <c:pt idx="594">
                  <c:v>1.9909999999999997E-2</c:v>
                </c:pt>
                <c:pt idx="595">
                  <c:v>1.993E-2</c:v>
                </c:pt>
                <c:pt idx="596">
                  <c:v>1.9939999999999999E-2</c:v>
                </c:pt>
                <c:pt idx="597">
                  <c:v>2.001E-2</c:v>
                </c:pt>
                <c:pt idx="598">
                  <c:v>2.002E-2</c:v>
                </c:pt>
                <c:pt idx="599">
                  <c:v>2.0069999999999998E-2</c:v>
                </c:pt>
                <c:pt idx="600">
                  <c:v>2.0089999999999997E-2</c:v>
                </c:pt>
                <c:pt idx="601">
                  <c:v>2.0109999999999999E-2</c:v>
                </c:pt>
                <c:pt idx="602">
                  <c:v>2.0139999999999998E-2</c:v>
                </c:pt>
                <c:pt idx="603">
                  <c:v>2.019E-2</c:v>
                </c:pt>
                <c:pt idx="604">
                  <c:v>2.0199999999999999E-2</c:v>
                </c:pt>
                <c:pt idx="605">
                  <c:v>2.0229999999999998E-2</c:v>
                </c:pt>
                <c:pt idx="606">
                  <c:v>2.0259999999999997E-2</c:v>
                </c:pt>
                <c:pt idx="607">
                  <c:v>2.0289999999999999E-2</c:v>
                </c:pt>
                <c:pt idx="608">
                  <c:v>2.0339999999999997E-2</c:v>
                </c:pt>
                <c:pt idx="609">
                  <c:v>2.0369999999999999E-2</c:v>
                </c:pt>
                <c:pt idx="610">
                  <c:v>2.0419999999999997E-2</c:v>
                </c:pt>
                <c:pt idx="611">
                  <c:v>2.044E-2</c:v>
                </c:pt>
                <c:pt idx="612">
                  <c:v>2.0459999999999999E-2</c:v>
                </c:pt>
                <c:pt idx="613">
                  <c:v>2.0499999999999997E-2</c:v>
                </c:pt>
                <c:pt idx="614">
                  <c:v>2.0509999999999997E-2</c:v>
                </c:pt>
                <c:pt idx="615">
                  <c:v>2.0559999999999998E-2</c:v>
                </c:pt>
                <c:pt idx="616">
                  <c:v>2.061E-2</c:v>
                </c:pt>
                <c:pt idx="617">
                  <c:v>2.0629999999999999E-2</c:v>
                </c:pt>
                <c:pt idx="618">
                  <c:v>2.0679999999999997E-2</c:v>
                </c:pt>
                <c:pt idx="619">
                  <c:v>2.069E-2</c:v>
                </c:pt>
                <c:pt idx="620">
                  <c:v>2.0739999999999998E-2</c:v>
                </c:pt>
                <c:pt idx="621">
                  <c:v>2.078E-2</c:v>
                </c:pt>
                <c:pt idx="622">
                  <c:v>2.0809999999999999E-2</c:v>
                </c:pt>
                <c:pt idx="623">
                  <c:v>2.0829999999999998E-2</c:v>
                </c:pt>
                <c:pt idx="624">
                  <c:v>2.086E-2</c:v>
                </c:pt>
                <c:pt idx="625">
                  <c:v>2.0899999999999998E-2</c:v>
                </c:pt>
                <c:pt idx="626">
                  <c:v>2.0959999999999999E-2</c:v>
                </c:pt>
                <c:pt idx="627">
                  <c:v>2.0989999999999998E-2</c:v>
                </c:pt>
                <c:pt idx="628">
                  <c:v>2.104E-2</c:v>
                </c:pt>
                <c:pt idx="629">
                  <c:v>2.1069999999999998E-2</c:v>
                </c:pt>
                <c:pt idx="630">
                  <c:v>2.1099999999999997E-2</c:v>
                </c:pt>
                <c:pt idx="631">
                  <c:v>2.112E-2</c:v>
                </c:pt>
                <c:pt idx="632">
                  <c:v>2.1159999999999998E-2</c:v>
                </c:pt>
                <c:pt idx="633">
                  <c:v>2.1189999999999997E-2</c:v>
                </c:pt>
                <c:pt idx="634">
                  <c:v>2.1229999999999999E-2</c:v>
                </c:pt>
                <c:pt idx="635">
                  <c:v>2.1239999999999998E-2</c:v>
                </c:pt>
                <c:pt idx="636">
                  <c:v>2.1279999999999997E-2</c:v>
                </c:pt>
                <c:pt idx="637">
                  <c:v>2.1309999999999999E-2</c:v>
                </c:pt>
                <c:pt idx="638">
                  <c:v>2.1349999999999997E-2</c:v>
                </c:pt>
                <c:pt idx="639">
                  <c:v>2.138E-2</c:v>
                </c:pt>
                <c:pt idx="640">
                  <c:v>2.1439999999999997E-2</c:v>
                </c:pt>
                <c:pt idx="641">
                  <c:v>2.1449999999999997E-2</c:v>
                </c:pt>
                <c:pt idx="642">
                  <c:v>2.1489999999999999E-2</c:v>
                </c:pt>
                <c:pt idx="643">
                  <c:v>2.1499999999999998E-2</c:v>
                </c:pt>
                <c:pt idx="644">
                  <c:v>2.1529999999999997E-2</c:v>
                </c:pt>
                <c:pt idx="645">
                  <c:v>2.1559999999999999E-2</c:v>
                </c:pt>
                <c:pt idx="646">
                  <c:v>2.1589999999999998E-2</c:v>
                </c:pt>
                <c:pt idx="647">
                  <c:v>2.1659999999999999E-2</c:v>
                </c:pt>
                <c:pt idx="648">
                  <c:v>2.1689999999999997E-2</c:v>
                </c:pt>
                <c:pt idx="649">
                  <c:v>2.172E-2</c:v>
                </c:pt>
                <c:pt idx="650">
                  <c:v>2.1749999999999999E-2</c:v>
                </c:pt>
                <c:pt idx="651">
                  <c:v>2.1779999999999997E-2</c:v>
                </c:pt>
                <c:pt idx="652">
                  <c:v>2.1819999999999999E-2</c:v>
                </c:pt>
                <c:pt idx="653">
                  <c:v>2.1849999999999998E-2</c:v>
                </c:pt>
                <c:pt idx="654">
                  <c:v>2.189E-2</c:v>
                </c:pt>
                <c:pt idx="655">
                  <c:v>2.1919999999999999E-2</c:v>
                </c:pt>
                <c:pt idx="656">
                  <c:v>2.197E-2</c:v>
                </c:pt>
                <c:pt idx="657">
                  <c:v>2.1989999999999999E-2</c:v>
                </c:pt>
                <c:pt idx="658">
                  <c:v>2.2019999999999998E-2</c:v>
                </c:pt>
                <c:pt idx="659">
                  <c:v>2.2049999999999997E-2</c:v>
                </c:pt>
                <c:pt idx="660">
                  <c:v>2.2099999999999998E-2</c:v>
                </c:pt>
                <c:pt idx="661">
                  <c:v>2.2109999999999998E-2</c:v>
                </c:pt>
                <c:pt idx="662">
                  <c:v>2.215E-2</c:v>
                </c:pt>
                <c:pt idx="663">
                  <c:v>2.2169999999999999E-2</c:v>
                </c:pt>
                <c:pt idx="664">
                  <c:v>2.2189999999999998E-2</c:v>
                </c:pt>
                <c:pt idx="665">
                  <c:v>2.2239999999999999E-2</c:v>
                </c:pt>
                <c:pt idx="666">
                  <c:v>2.2299999999999997E-2</c:v>
                </c:pt>
                <c:pt idx="667">
                  <c:v>2.232E-2</c:v>
                </c:pt>
                <c:pt idx="668">
                  <c:v>2.2359999999999998E-2</c:v>
                </c:pt>
                <c:pt idx="669">
                  <c:v>2.2379999999999997E-2</c:v>
                </c:pt>
                <c:pt idx="670">
                  <c:v>2.2419999999999999E-2</c:v>
                </c:pt>
                <c:pt idx="671">
                  <c:v>2.2449999999999998E-2</c:v>
                </c:pt>
                <c:pt idx="672">
                  <c:v>2.249E-2</c:v>
                </c:pt>
                <c:pt idx="673">
                  <c:v>2.2499999999999999E-2</c:v>
                </c:pt>
                <c:pt idx="674">
                  <c:v>2.2539999999999998E-2</c:v>
                </c:pt>
                <c:pt idx="675">
                  <c:v>2.257E-2</c:v>
                </c:pt>
                <c:pt idx="676">
                  <c:v>2.2609999999999998E-2</c:v>
                </c:pt>
                <c:pt idx="677">
                  <c:v>2.2629999999999997E-2</c:v>
                </c:pt>
                <c:pt idx="678">
                  <c:v>2.2679999999999999E-2</c:v>
                </c:pt>
                <c:pt idx="679">
                  <c:v>2.2689999999999998E-2</c:v>
                </c:pt>
                <c:pt idx="680">
                  <c:v>2.2749999999999999E-2</c:v>
                </c:pt>
                <c:pt idx="681">
                  <c:v>2.2789999999999998E-2</c:v>
                </c:pt>
                <c:pt idx="682">
                  <c:v>2.2839999999999999E-2</c:v>
                </c:pt>
                <c:pt idx="683">
                  <c:v>2.2849999999999999E-2</c:v>
                </c:pt>
                <c:pt idx="684">
                  <c:v>2.2889999999999997E-2</c:v>
                </c:pt>
                <c:pt idx="685">
                  <c:v>2.2919999999999999E-2</c:v>
                </c:pt>
                <c:pt idx="686">
                  <c:v>2.2949999999999998E-2</c:v>
                </c:pt>
                <c:pt idx="687">
                  <c:v>2.299E-2</c:v>
                </c:pt>
                <c:pt idx="688">
                  <c:v>2.3019999999999999E-2</c:v>
                </c:pt>
                <c:pt idx="689">
                  <c:v>2.3049999999999998E-2</c:v>
                </c:pt>
                <c:pt idx="690">
                  <c:v>2.3089999999999999E-2</c:v>
                </c:pt>
                <c:pt idx="691">
                  <c:v>2.3119999999999998E-2</c:v>
                </c:pt>
                <c:pt idx="692">
                  <c:v>2.316E-2</c:v>
                </c:pt>
                <c:pt idx="693">
                  <c:v>2.3209999999999998E-2</c:v>
                </c:pt>
                <c:pt idx="694">
                  <c:v>2.3209999999999998E-2</c:v>
                </c:pt>
                <c:pt idx="695">
                  <c:v>2.325E-2</c:v>
                </c:pt>
                <c:pt idx="696">
                  <c:v>2.3289999999999998E-2</c:v>
                </c:pt>
                <c:pt idx="697">
                  <c:v>2.3319999999999997E-2</c:v>
                </c:pt>
                <c:pt idx="698">
                  <c:v>2.3349999999999999E-2</c:v>
                </c:pt>
                <c:pt idx="699">
                  <c:v>2.3379999999999998E-2</c:v>
                </c:pt>
                <c:pt idx="700">
                  <c:v>2.3409999999999997E-2</c:v>
                </c:pt>
                <c:pt idx="701">
                  <c:v>2.3459999999999998E-2</c:v>
                </c:pt>
                <c:pt idx="702">
                  <c:v>2.3489999999999997E-2</c:v>
                </c:pt>
                <c:pt idx="703">
                  <c:v>2.3519999999999999E-2</c:v>
                </c:pt>
                <c:pt idx="704">
                  <c:v>2.3569999999999997E-2</c:v>
                </c:pt>
                <c:pt idx="705">
                  <c:v>2.3599999999999999E-2</c:v>
                </c:pt>
                <c:pt idx="706">
                  <c:v>2.3619999999999999E-2</c:v>
                </c:pt>
                <c:pt idx="707">
                  <c:v>2.367E-2</c:v>
                </c:pt>
                <c:pt idx="708">
                  <c:v>2.3699999999999999E-2</c:v>
                </c:pt>
                <c:pt idx="709">
                  <c:v>2.3739999999999997E-2</c:v>
                </c:pt>
                <c:pt idx="710">
                  <c:v>2.3769999999999999E-2</c:v>
                </c:pt>
                <c:pt idx="711">
                  <c:v>2.3809999999999998E-2</c:v>
                </c:pt>
                <c:pt idx="712">
                  <c:v>2.3819999999999997E-2</c:v>
                </c:pt>
                <c:pt idx="713">
                  <c:v>2.3859999999999999E-2</c:v>
                </c:pt>
                <c:pt idx="714">
                  <c:v>2.3869999999999999E-2</c:v>
                </c:pt>
                <c:pt idx="715">
                  <c:v>2.3909999999999997E-2</c:v>
                </c:pt>
                <c:pt idx="716">
                  <c:v>2.3949999999999999E-2</c:v>
                </c:pt>
                <c:pt idx="717">
                  <c:v>2.3979999999999998E-2</c:v>
                </c:pt>
                <c:pt idx="718">
                  <c:v>2.4029999999999999E-2</c:v>
                </c:pt>
                <c:pt idx="719">
                  <c:v>2.4049999999999998E-2</c:v>
                </c:pt>
                <c:pt idx="720">
                  <c:v>2.4079999999999997E-2</c:v>
                </c:pt>
                <c:pt idx="721">
                  <c:v>2.41E-2</c:v>
                </c:pt>
                <c:pt idx="722">
                  <c:v>2.4149999999999998E-2</c:v>
                </c:pt>
                <c:pt idx="723">
                  <c:v>2.418E-2</c:v>
                </c:pt>
                <c:pt idx="724">
                  <c:v>2.4199999999999999E-2</c:v>
                </c:pt>
                <c:pt idx="725">
                  <c:v>2.4249999999999997E-2</c:v>
                </c:pt>
                <c:pt idx="726">
                  <c:v>2.427E-2</c:v>
                </c:pt>
                <c:pt idx="727">
                  <c:v>2.4289999999999999E-2</c:v>
                </c:pt>
                <c:pt idx="728">
                  <c:v>2.4349999999999997E-2</c:v>
                </c:pt>
                <c:pt idx="729">
                  <c:v>2.4379999999999999E-2</c:v>
                </c:pt>
                <c:pt idx="730">
                  <c:v>2.4409999999999998E-2</c:v>
                </c:pt>
                <c:pt idx="731">
                  <c:v>2.445E-2</c:v>
                </c:pt>
                <c:pt idx="732">
                  <c:v>2.4489999999999998E-2</c:v>
                </c:pt>
                <c:pt idx="733">
                  <c:v>2.4519999999999997E-2</c:v>
                </c:pt>
                <c:pt idx="734">
                  <c:v>2.4559999999999998E-2</c:v>
                </c:pt>
                <c:pt idx="735">
                  <c:v>2.4589999999999997E-2</c:v>
                </c:pt>
                <c:pt idx="736">
                  <c:v>2.462E-2</c:v>
                </c:pt>
                <c:pt idx="737">
                  <c:v>2.4659999999999998E-2</c:v>
                </c:pt>
                <c:pt idx="738">
                  <c:v>2.4679999999999997E-2</c:v>
                </c:pt>
                <c:pt idx="739">
                  <c:v>2.4719999999999999E-2</c:v>
                </c:pt>
                <c:pt idx="740">
                  <c:v>2.4759999999999997E-2</c:v>
                </c:pt>
                <c:pt idx="741">
                  <c:v>2.479E-2</c:v>
                </c:pt>
                <c:pt idx="742">
                  <c:v>2.4809999999999999E-2</c:v>
                </c:pt>
                <c:pt idx="743">
                  <c:v>2.4859999999999997E-2</c:v>
                </c:pt>
                <c:pt idx="744">
                  <c:v>2.4889999999999999E-2</c:v>
                </c:pt>
                <c:pt idx="745">
                  <c:v>2.4929999999999997E-2</c:v>
                </c:pt>
                <c:pt idx="746">
                  <c:v>2.496E-2</c:v>
                </c:pt>
                <c:pt idx="747">
                  <c:v>2.4999999999999998E-2</c:v>
                </c:pt>
                <c:pt idx="748">
                  <c:v>2.4999999999999998E-2</c:v>
                </c:pt>
                <c:pt idx="749">
                  <c:v>2.5049999999999999E-2</c:v>
                </c:pt>
                <c:pt idx="750">
                  <c:v>2.5099999999999997E-2</c:v>
                </c:pt>
                <c:pt idx="751">
                  <c:v>2.512E-2</c:v>
                </c:pt>
                <c:pt idx="752">
                  <c:v>2.5159999999999998E-2</c:v>
                </c:pt>
                <c:pt idx="753">
                  <c:v>2.5179999999999998E-2</c:v>
                </c:pt>
                <c:pt idx="754">
                  <c:v>2.5199999999999997E-2</c:v>
                </c:pt>
                <c:pt idx="755">
                  <c:v>2.5259999999999998E-2</c:v>
                </c:pt>
                <c:pt idx="756">
                  <c:v>2.5279999999999997E-2</c:v>
                </c:pt>
                <c:pt idx="757">
                  <c:v>2.5319999999999999E-2</c:v>
                </c:pt>
                <c:pt idx="758">
                  <c:v>2.5349999999999998E-2</c:v>
                </c:pt>
                <c:pt idx="759">
                  <c:v>2.5409999999999999E-2</c:v>
                </c:pt>
                <c:pt idx="760">
                  <c:v>2.5429999999999998E-2</c:v>
                </c:pt>
                <c:pt idx="761">
                  <c:v>2.5449999999999997E-2</c:v>
                </c:pt>
                <c:pt idx="762">
                  <c:v>2.5489999999999999E-2</c:v>
                </c:pt>
                <c:pt idx="763">
                  <c:v>2.5519999999999998E-2</c:v>
                </c:pt>
                <c:pt idx="764">
                  <c:v>2.555E-2</c:v>
                </c:pt>
                <c:pt idx="765">
                  <c:v>2.5589999999999998E-2</c:v>
                </c:pt>
                <c:pt idx="766">
                  <c:v>2.5589999999999998E-2</c:v>
                </c:pt>
                <c:pt idx="767">
                  <c:v>2.5659999999999999E-2</c:v>
                </c:pt>
                <c:pt idx="768">
                  <c:v>2.5679999999999998E-2</c:v>
                </c:pt>
                <c:pt idx="769">
                  <c:v>2.572E-2</c:v>
                </c:pt>
                <c:pt idx="770">
                  <c:v>2.5759999999999998E-2</c:v>
                </c:pt>
                <c:pt idx="771">
                  <c:v>2.581E-2</c:v>
                </c:pt>
                <c:pt idx="772">
                  <c:v>2.5819999999999999E-2</c:v>
                </c:pt>
                <c:pt idx="773">
                  <c:v>2.5849999999999998E-2</c:v>
                </c:pt>
                <c:pt idx="774">
                  <c:v>2.5899999999999999E-2</c:v>
                </c:pt>
                <c:pt idx="775">
                  <c:v>2.5919999999999999E-2</c:v>
                </c:pt>
                <c:pt idx="776">
                  <c:v>2.5949999999999997E-2</c:v>
                </c:pt>
                <c:pt idx="777">
                  <c:v>2.6009999999999998E-2</c:v>
                </c:pt>
                <c:pt idx="778">
                  <c:v>2.6049999999999997E-2</c:v>
                </c:pt>
                <c:pt idx="779">
                  <c:v>2.6069999999999999E-2</c:v>
                </c:pt>
                <c:pt idx="780">
                  <c:v>2.6079999999999999E-2</c:v>
                </c:pt>
                <c:pt idx="781">
                  <c:v>2.6109999999999998E-2</c:v>
                </c:pt>
                <c:pt idx="782">
                  <c:v>2.6119999999999997E-2</c:v>
                </c:pt>
                <c:pt idx="783">
                  <c:v>2.6159999999999999E-2</c:v>
                </c:pt>
                <c:pt idx="784">
                  <c:v>2.6199999999999998E-2</c:v>
                </c:pt>
                <c:pt idx="785">
                  <c:v>2.6259999999999999E-2</c:v>
                </c:pt>
                <c:pt idx="786">
                  <c:v>2.6259999999999999E-2</c:v>
                </c:pt>
                <c:pt idx="787">
                  <c:v>2.632E-2</c:v>
                </c:pt>
                <c:pt idx="788">
                  <c:v>2.6369999999999998E-2</c:v>
                </c:pt>
                <c:pt idx="789">
                  <c:v>2.6369999999999998E-2</c:v>
                </c:pt>
                <c:pt idx="790">
                  <c:v>2.6429999999999999E-2</c:v>
                </c:pt>
                <c:pt idx="791">
                  <c:v>2.6469999999999997E-2</c:v>
                </c:pt>
                <c:pt idx="792">
                  <c:v>2.649E-2</c:v>
                </c:pt>
                <c:pt idx="793">
                  <c:v>2.6509999999999999E-2</c:v>
                </c:pt>
                <c:pt idx="794">
                  <c:v>2.6549999999999997E-2</c:v>
                </c:pt>
                <c:pt idx="795">
                  <c:v>2.6589999999999999E-2</c:v>
                </c:pt>
                <c:pt idx="796">
                  <c:v>2.6639999999999997E-2</c:v>
                </c:pt>
                <c:pt idx="797">
                  <c:v>2.665E-2</c:v>
                </c:pt>
                <c:pt idx="798">
                  <c:v>2.6679999999999999E-2</c:v>
                </c:pt>
                <c:pt idx="799">
                  <c:v>2.6729999999999997E-2</c:v>
                </c:pt>
                <c:pt idx="800">
                  <c:v>2.6769999999999999E-2</c:v>
                </c:pt>
                <c:pt idx="801">
                  <c:v>2.6789999999999998E-2</c:v>
                </c:pt>
                <c:pt idx="802">
                  <c:v>2.6809999999999997E-2</c:v>
                </c:pt>
                <c:pt idx="803">
                  <c:v>2.6849999999999999E-2</c:v>
                </c:pt>
                <c:pt idx="804">
                  <c:v>2.6899999999999997E-2</c:v>
                </c:pt>
                <c:pt idx="805">
                  <c:v>2.6899999999999997E-2</c:v>
                </c:pt>
                <c:pt idx="806">
                  <c:v>2.6939999999999999E-2</c:v>
                </c:pt>
                <c:pt idx="807">
                  <c:v>2.6969999999999997E-2</c:v>
                </c:pt>
                <c:pt idx="808">
                  <c:v>2.7E-2</c:v>
                </c:pt>
                <c:pt idx="809">
                  <c:v>2.7049999999999998E-2</c:v>
                </c:pt>
                <c:pt idx="810">
                  <c:v>2.708E-2</c:v>
                </c:pt>
                <c:pt idx="811">
                  <c:v>2.7109999999999999E-2</c:v>
                </c:pt>
                <c:pt idx="812">
                  <c:v>2.717E-2</c:v>
                </c:pt>
                <c:pt idx="813">
                  <c:v>2.7179999999999999E-2</c:v>
                </c:pt>
                <c:pt idx="814">
                  <c:v>2.7209999999999998E-2</c:v>
                </c:pt>
                <c:pt idx="815">
                  <c:v>2.726E-2</c:v>
                </c:pt>
                <c:pt idx="816">
                  <c:v>2.7309999999999997E-2</c:v>
                </c:pt>
                <c:pt idx="817">
                  <c:v>2.7329999999999997E-2</c:v>
                </c:pt>
                <c:pt idx="818">
                  <c:v>2.7359999999999999E-2</c:v>
                </c:pt>
                <c:pt idx="819">
                  <c:v>2.7369999999999998E-2</c:v>
                </c:pt>
                <c:pt idx="820">
                  <c:v>2.7399999999999997E-2</c:v>
                </c:pt>
                <c:pt idx="821">
                  <c:v>2.7449999999999999E-2</c:v>
                </c:pt>
                <c:pt idx="822">
                  <c:v>2.7469999999999998E-2</c:v>
                </c:pt>
                <c:pt idx="823">
                  <c:v>2.7489999999999997E-2</c:v>
                </c:pt>
                <c:pt idx="824">
                  <c:v>2.7519999999999999E-2</c:v>
                </c:pt>
                <c:pt idx="825">
                  <c:v>2.7579999999999997E-2</c:v>
                </c:pt>
                <c:pt idx="826">
                  <c:v>2.759E-2</c:v>
                </c:pt>
                <c:pt idx="827">
                  <c:v>2.7629999999999998E-2</c:v>
                </c:pt>
                <c:pt idx="828">
                  <c:v>2.7699999999999999E-2</c:v>
                </c:pt>
                <c:pt idx="829">
                  <c:v>2.7699999999999999E-2</c:v>
                </c:pt>
                <c:pt idx="830">
                  <c:v>2.776E-2</c:v>
                </c:pt>
                <c:pt idx="831">
                  <c:v>2.7799999999999998E-2</c:v>
                </c:pt>
                <c:pt idx="832">
                  <c:v>2.7829999999999997E-2</c:v>
                </c:pt>
                <c:pt idx="833">
                  <c:v>2.7839999999999997E-2</c:v>
                </c:pt>
                <c:pt idx="834">
                  <c:v>2.7859999999999999E-2</c:v>
                </c:pt>
                <c:pt idx="835">
                  <c:v>2.7909999999999997E-2</c:v>
                </c:pt>
                <c:pt idx="836">
                  <c:v>2.794E-2</c:v>
                </c:pt>
                <c:pt idx="837">
                  <c:v>2.7999999999999997E-2</c:v>
                </c:pt>
                <c:pt idx="838">
                  <c:v>2.8009999999999997E-2</c:v>
                </c:pt>
                <c:pt idx="839">
                  <c:v>2.8049999999999999E-2</c:v>
                </c:pt>
                <c:pt idx="840">
                  <c:v>2.81E-2</c:v>
                </c:pt>
                <c:pt idx="841">
                  <c:v>2.8139999999999998E-2</c:v>
                </c:pt>
                <c:pt idx="842">
                  <c:v>2.8159999999999998E-2</c:v>
                </c:pt>
                <c:pt idx="843">
                  <c:v>2.8179999999999997E-2</c:v>
                </c:pt>
                <c:pt idx="844">
                  <c:v>2.8219999999999999E-2</c:v>
                </c:pt>
                <c:pt idx="845">
                  <c:v>2.8239999999999998E-2</c:v>
                </c:pt>
                <c:pt idx="846">
                  <c:v>2.827E-2</c:v>
                </c:pt>
                <c:pt idx="847">
                  <c:v>2.8299999999999999E-2</c:v>
                </c:pt>
                <c:pt idx="848">
                  <c:v>2.8349999999999997E-2</c:v>
                </c:pt>
                <c:pt idx="849">
                  <c:v>2.8379999999999999E-2</c:v>
                </c:pt>
                <c:pt idx="850">
                  <c:v>2.8419999999999997E-2</c:v>
                </c:pt>
                <c:pt idx="851">
                  <c:v>2.8459999999999999E-2</c:v>
                </c:pt>
                <c:pt idx="852">
                  <c:v>2.8489999999999998E-2</c:v>
                </c:pt>
                <c:pt idx="853">
                  <c:v>2.8539999999999999E-2</c:v>
                </c:pt>
                <c:pt idx="854">
                  <c:v>2.8539999999999999E-2</c:v>
                </c:pt>
                <c:pt idx="855">
                  <c:v>2.8569999999999998E-2</c:v>
                </c:pt>
                <c:pt idx="856">
                  <c:v>2.8589999999999997E-2</c:v>
                </c:pt>
                <c:pt idx="857">
                  <c:v>2.861E-2</c:v>
                </c:pt>
                <c:pt idx="858">
                  <c:v>2.8659999999999998E-2</c:v>
                </c:pt>
                <c:pt idx="859">
                  <c:v>2.8729999999999999E-2</c:v>
                </c:pt>
                <c:pt idx="860">
                  <c:v>2.8739999999999998E-2</c:v>
                </c:pt>
                <c:pt idx="861">
                  <c:v>2.8799999999999999E-2</c:v>
                </c:pt>
                <c:pt idx="862">
                  <c:v>2.8799999999999999E-2</c:v>
                </c:pt>
                <c:pt idx="863">
                  <c:v>2.8849999999999997E-2</c:v>
                </c:pt>
                <c:pt idx="864">
                  <c:v>2.887E-2</c:v>
                </c:pt>
                <c:pt idx="865">
                  <c:v>2.8899999999999999E-2</c:v>
                </c:pt>
                <c:pt idx="866">
                  <c:v>2.896E-2</c:v>
                </c:pt>
                <c:pt idx="867">
                  <c:v>2.8999999999999998E-2</c:v>
                </c:pt>
                <c:pt idx="868">
                  <c:v>2.9029999999999997E-2</c:v>
                </c:pt>
                <c:pt idx="869">
                  <c:v>2.9069999999999999E-2</c:v>
                </c:pt>
                <c:pt idx="870">
                  <c:v>2.9089999999999998E-2</c:v>
                </c:pt>
                <c:pt idx="871">
                  <c:v>2.9109999999999997E-2</c:v>
                </c:pt>
                <c:pt idx="872">
                  <c:v>2.9159999999999998E-2</c:v>
                </c:pt>
                <c:pt idx="873">
                  <c:v>2.9189999999999997E-2</c:v>
                </c:pt>
                <c:pt idx="874">
                  <c:v>2.921E-2</c:v>
                </c:pt>
                <c:pt idx="875">
                  <c:v>2.9259999999999998E-2</c:v>
                </c:pt>
                <c:pt idx="876">
                  <c:v>2.9279999999999997E-2</c:v>
                </c:pt>
                <c:pt idx="877">
                  <c:v>2.9319999999999999E-2</c:v>
                </c:pt>
                <c:pt idx="878">
                  <c:v>2.9349999999999998E-2</c:v>
                </c:pt>
                <c:pt idx="879">
                  <c:v>2.9389999999999999E-2</c:v>
                </c:pt>
                <c:pt idx="880">
                  <c:v>2.9419999999999998E-2</c:v>
                </c:pt>
                <c:pt idx="881">
                  <c:v>2.9449999999999997E-2</c:v>
                </c:pt>
                <c:pt idx="882">
                  <c:v>2.9489999999999999E-2</c:v>
                </c:pt>
                <c:pt idx="883">
                  <c:v>2.9499999999999998E-2</c:v>
                </c:pt>
                <c:pt idx="884">
                  <c:v>2.9529999999999997E-2</c:v>
                </c:pt>
                <c:pt idx="885">
                  <c:v>2.9569999999999999E-2</c:v>
                </c:pt>
                <c:pt idx="886">
                  <c:v>2.9599999999999998E-2</c:v>
                </c:pt>
                <c:pt idx="887">
                  <c:v>2.9659999999999999E-2</c:v>
                </c:pt>
                <c:pt idx="888">
                  <c:v>2.9699999999999997E-2</c:v>
                </c:pt>
                <c:pt idx="889">
                  <c:v>2.9729999999999999E-2</c:v>
                </c:pt>
                <c:pt idx="890">
                  <c:v>2.9769999999999998E-2</c:v>
                </c:pt>
                <c:pt idx="891">
                  <c:v>2.9789999999999997E-2</c:v>
                </c:pt>
                <c:pt idx="892">
                  <c:v>2.98E-2</c:v>
                </c:pt>
                <c:pt idx="893">
                  <c:v>2.9859999999999998E-2</c:v>
                </c:pt>
                <c:pt idx="894">
                  <c:v>2.989E-2</c:v>
                </c:pt>
                <c:pt idx="895">
                  <c:v>2.9909999999999999E-2</c:v>
                </c:pt>
                <c:pt idx="896">
                  <c:v>2.9959999999999997E-2</c:v>
                </c:pt>
                <c:pt idx="897">
                  <c:v>2.9989999999999999E-2</c:v>
                </c:pt>
                <c:pt idx="898">
                  <c:v>3.0019999999999998E-2</c:v>
                </c:pt>
                <c:pt idx="899">
                  <c:v>3.0049999999999997E-2</c:v>
                </c:pt>
                <c:pt idx="900">
                  <c:v>3.0079999999999999E-2</c:v>
                </c:pt>
                <c:pt idx="901">
                  <c:v>3.0119999999999997E-2</c:v>
                </c:pt>
                <c:pt idx="902">
                  <c:v>3.0129999999999997E-2</c:v>
                </c:pt>
                <c:pt idx="903">
                  <c:v>3.0169999999999999E-2</c:v>
                </c:pt>
                <c:pt idx="904">
                  <c:v>3.0199999999999998E-2</c:v>
                </c:pt>
                <c:pt idx="905">
                  <c:v>3.023E-2</c:v>
                </c:pt>
                <c:pt idx="906">
                  <c:v>3.0259999999999999E-2</c:v>
                </c:pt>
                <c:pt idx="907">
                  <c:v>3.0299999999999997E-2</c:v>
                </c:pt>
                <c:pt idx="908">
                  <c:v>3.0309999999999997E-2</c:v>
                </c:pt>
                <c:pt idx="909">
                  <c:v>3.0349999999999999E-2</c:v>
                </c:pt>
                <c:pt idx="910">
                  <c:v>3.0389999999999997E-2</c:v>
                </c:pt>
                <c:pt idx="911">
                  <c:v>3.0429999999999999E-2</c:v>
                </c:pt>
                <c:pt idx="912">
                  <c:v>3.0459999999999997E-2</c:v>
                </c:pt>
                <c:pt idx="913">
                  <c:v>3.049E-2</c:v>
                </c:pt>
                <c:pt idx="914">
                  <c:v>3.0519999999999999E-2</c:v>
                </c:pt>
                <c:pt idx="915">
                  <c:v>3.0589999999999999E-2</c:v>
                </c:pt>
                <c:pt idx="916">
                  <c:v>3.0629999999999998E-2</c:v>
                </c:pt>
                <c:pt idx="917">
                  <c:v>3.0669999999999999E-2</c:v>
                </c:pt>
                <c:pt idx="918">
                  <c:v>3.0689999999999999E-2</c:v>
                </c:pt>
                <c:pt idx="919">
                  <c:v>3.0719999999999997E-2</c:v>
                </c:pt>
                <c:pt idx="920">
                  <c:v>3.0769999999999999E-2</c:v>
                </c:pt>
                <c:pt idx="921">
                  <c:v>3.0779999999999998E-2</c:v>
                </c:pt>
                <c:pt idx="922">
                  <c:v>3.0809999999999997E-2</c:v>
                </c:pt>
                <c:pt idx="923">
                  <c:v>3.0839999999999999E-2</c:v>
                </c:pt>
                <c:pt idx="924">
                  <c:v>3.0889999999999997E-2</c:v>
                </c:pt>
                <c:pt idx="925">
                  <c:v>3.092E-2</c:v>
                </c:pt>
                <c:pt idx="926">
                  <c:v>3.0939999999999999E-2</c:v>
                </c:pt>
                <c:pt idx="927">
                  <c:v>3.0969999999999998E-2</c:v>
                </c:pt>
                <c:pt idx="928">
                  <c:v>3.1009999999999999E-2</c:v>
                </c:pt>
                <c:pt idx="929">
                  <c:v>3.1019999999999999E-2</c:v>
                </c:pt>
                <c:pt idx="930">
                  <c:v>3.1059999999999997E-2</c:v>
                </c:pt>
                <c:pt idx="931">
                  <c:v>3.1109999999999999E-2</c:v>
                </c:pt>
                <c:pt idx="932">
                  <c:v>3.1149999999999997E-2</c:v>
                </c:pt>
                <c:pt idx="933">
                  <c:v>3.1189999999999999E-2</c:v>
                </c:pt>
                <c:pt idx="934">
                  <c:v>3.1209999999999998E-2</c:v>
                </c:pt>
                <c:pt idx="935">
                  <c:v>3.1260000000000003E-2</c:v>
                </c:pt>
                <c:pt idx="936">
                  <c:v>3.1289999999999998E-2</c:v>
                </c:pt>
                <c:pt idx="937">
                  <c:v>3.1329999999999997E-2</c:v>
                </c:pt>
                <c:pt idx="938">
                  <c:v>3.1359999999999999E-2</c:v>
                </c:pt>
                <c:pt idx="939">
                  <c:v>3.1399999999999997E-2</c:v>
                </c:pt>
                <c:pt idx="940">
                  <c:v>3.141E-2</c:v>
                </c:pt>
                <c:pt idx="941">
                  <c:v>3.1469999999999998E-2</c:v>
                </c:pt>
                <c:pt idx="942">
                  <c:v>3.1489999999999997E-2</c:v>
                </c:pt>
                <c:pt idx="943">
                  <c:v>3.1509999999999996E-2</c:v>
                </c:pt>
                <c:pt idx="944">
                  <c:v>3.1519999999999999E-2</c:v>
                </c:pt>
                <c:pt idx="945">
                  <c:v>3.1559999999999998E-2</c:v>
                </c:pt>
                <c:pt idx="946">
                  <c:v>3.159E-2</c:v>
                </c:pt>
                <c:pt idx="947">
                  <c:v>3.1640000000000001E-2</c:v>
                </c:pt>
                <c:pt idx="948">
                  <c:v>3.1660000000000001E-2</c:v>
                </c:pt>
                <c:pt idx="949">
                  <c:v>3.1719999999999998E-2</c:v>
                </c:pt>
                <c:pt idx="950">
                  <c:v>3.175E-2</c:v>
                </c:pt>
                <c:pt idx="951">
                  <c:v>3.1779999999999996E-2</c:v>
                </c:pt>
                <c:pt idx="952">
                  <c:v>3.1799999999999995E-2</c:v>
                </c:pt>
                <c:pt idx="953">
                  <c:v>3.184E-2</c:v>
                </c:pt>
                <c:pt idx="954">
                  <c:v>3.1910000000000001E-2</c:v>
                </c:pt>
                <c:pt idx="955">
                  <c:v>3.1910000000000001E-2</c:v>
                </c:pt>
                <c:pt idx="956">
                  <c:v>3.1939999999999996E-2</c:v>
                </c:pt>
                <c:pt idx="957">
                  <c:v>3.1959999999999995E-2</c:v>
                </c:pt>
                <c:pt idx="958">
                  <c:v>3.1989999999999998E-2</c:v>
                </c:pt>
                <c:pt idx="959">
                  <c:v>3.2049999999999995E-2</c:v>
                </c:pt>
                <c:pt idx="960">
                  <c:v>3.2079999999999997E-2</c:v>
                </c:pt>
                <c:pt idx="961">
                  <c:v>3.211E-2</c:v>
                </c:pt>
                <c:pt idx="962">
                  <c:v>3.2160000000000001E-2</c:v>
                </c:pt>
                <c:pt idx="963">
                  <c:v>3.218E-2</c:v>
                </c:pt>
                <c:pt idx="964">
                  <c:v>3.2219999999999999E-2</c:v>
                </c:pt>
                <c:pt idx="965">
                  <c:v>3.2259999999999997E-2</c:v>
                </c:pt>
                <c:pt idx="966">
                  <c:v>3.2299999999999995E-2</c:v>
                </c:pt>
                <c:pt idx="967">
                  <c:v>3.2320000000000002E-2</c:v>
                </c:pt>
                <c:pt idx="968">
                  <c:v>3.2349999999999997E-2</c:v>
                </c:pt>
                <c:pt idx="969">
                  <c:v>3.2389999999999995E-2</c:v>
                </c:pt>
                <c:pt idx="970">
                  <c:v>3.2410000000000001E-2</c:v>
                </c:pt>
                <c:pt idx="971">
                  <c:v>3.2419999999999997E-2</c:v>
                </c:pt>
                <c:pt idx="972">
                  <c:v>3.2479999999999995E-2</c:v>
                </c:pt>
                <c:pt idx="973">
                  <c:v>3.2529999999999996E-2</c:v>
                </c:pt>
                <c:pt idx="974">
                  <c:v>3.2559999999999999E-2</c:v>
                </c:pt>
                <c:pt idx="975">
                  <c:v>3.2599999999999997E-2</c:v>
                </c:pt>
                <c:pt idx="976">
                  <c:v>3.2629999999999999E-2</c:v>
                </c:pt>
                <c:pt idx="977">
                  <c:v>3.2660000000000002E-2</c:v>
                </c:pt>
                <c:pt idx="978">
                  <c:v>3.27E-2</c:v>
                </c:pt>
                <c:pt idx="979">
                  <c:v>3.2739999999999998E-2</c:v>
                </c:pt>
                <c:pt idx="980">
                  <c:v>3.2759999999999997E-2</c:v>
                </c:pt>
                <c:pt idx="981">
                  <c:v>3.2809999999999999E-2</c:v>
                </c:pt>
                <c:pt idx="982">
                  <c:v>3.2809999999999999E-2</c:v>
                </c:pt>
                <c:pt idx="983">
                  <c:v>3.2840000000000001E-2</c:v>
                </c:pt>
                <c:pt idx="984">
                  <c:v>3.2869999999999996E-2</c:v>
                </c:pt>
                <c:pt idx="985">
                  <c:v>3.2910000000000002E-2</c:v>
                </c:pt>
                <c:pt idx="986">
                  <c:v>3.2959999999999996E-2</c:v>
                </c:pt>
                <c:pt idx="987">
                  <c:v>3.2989999999999998E-2</c:v>
                </c:pt>
                <c:pt idx="988">
                  <c:v>3.3009999999999998E-2</c:v>
                </c:pt>
                <c:pt idx="989">
                  <c:v>3.3049999999999996E-2</c:v>
                </c:pt>
                <c:pt idx="990">
                  <c:v>3.3090000000000001E-2</c:v>
                </c:pt>
                <c:pt idx="991">
                  <c:v>3.3119999999999997E-2</c:v>
                </c:pt>
                <c:pt idx="992">
                  <c:v>3.3169999999999998E-2</c:v>
                </c:pt>
                <c:pt idx="993">
                  <c:v>3.3180000000000001E-2</c:v>
                </c:pt>
                <c:pt idx="994">
                  <c:v>3.3209999999999996E-2</c:v>
                </c:pt>
                <c:pt idx="995">
                  <c:v>3.3229999999999996E-2</c:v>
                </c:pt>
                <c:pt idx="996">
                  <c:v>3.3279999999999997E-2</c:v>
                </c:pt>
                <c:pt idx="997">
                  <c:v>3.3299999999999996E-2</c:v>
                </c:pt>
                <c:pt idx="998">
                  <c:v>3.3360000000000001E-2</c:v>
                </c:pt>
                <c:pt idx="999">
                  <c:v>3.3389999999999996E-2</c:v>
                </c:pt>
                <c:pt idx="1000">
                  <c:v>3.3419999999999998E-2</c:v>
                </c:pt>
                <c:pt idx="1001">
                  <c:v>3.3459999999999997E-2</c:v>
                </c:pt>
                <c:pt idx="1002">
                  <c:v>3.3489999999999999E-2</c:v>
                </c:pt>
                <c:pt idx="1003">
                  <c:v>3.3529999999999997E-2</c:v>
                </c:pt>
                <c:pt idx="1004">
                  <c:v>3.3549999999999996E-2</c:v>
                </c:pt>
                <c:pt idx="1005">
                  <c:v>3.3579999999999999E-2</c:v>
                </c:pt>
                <c:pt idx="1006">
                  <c:v>3.3590000000000002E-2</c:v>
                </c:pt>
                <c:pt idx="1007">
                  <c:v>3.363E-2</c:v>
                </c:pt>
                <c:pt idx="1008">
                  <c:v>3.3669999999999999E-2</c:v>
                </c:pt>
                <c:pt idx="1009">
                  <c:v>3.3709999999999997E-2</c:v>
                </c:pt>
                <c:pt idx="1010">
                  <c:v>3.3749999999999995E-2</c:v>
                </c:pt>
                <c:pt idx="1011">
                  <c:v>3.3790000000000001E-2</c:v>
                </c:pt>
                <c:pt idx="1012">
                  <c:v>3.3819999999999996E-2</c:v>
                </c:pt>
                <c:pt idx="1013">
                  <c:v>3.3849999999999998E-2</c:v>
                </c:pt>
                <c:pt idx="1014">
                  <c:v>3.388E-2</c:v>
                </c:pt>
                <c:pt idx="1015">
                  <c:v>3.3930000000000002E-2</c:v>
                </c:pt>
                <c:pt idx="1016">
                  <c:v>3.397E-2</c:v>
                </c:pt>
                <c:pt idx="1017">
                  <c:v>3.3999999999999996E-2</c:v>
                </c:pt>
                <c:pt idx="1018">
                  <c:v>3.4040000000000001E-2</c:v>
                </c:pt>
                <c:pt idx="1019">
                  <c:v>3.4069999999999996E-2</c:v>
                </c:pt>
                <c:pt idx="1020">
                  <c:v>3.4099999999999998E-2</c:v>
                </c:pt>
                <c:pt idx="1021">
                  <c:v>3.4130000000000001E-2</c:v>
                </c:pt>
                <c:pt idx="1022">
                  <c:v>3.415E-2</c:v>
                </c:pt>
                <c:pt idx="1023">
                  <c:v>3.4189999999999998E-2</c:v>
                </c:pt>
                <c:pt idx="1024">
                  <c:v>3.424E-2</c:v>
                </c:pt>
                <c:pt idx="1025">
                  <c:v>3.4259999999999999E-2</c:v>
                </c:pt>
                <c:pt idx="1026">
                  <c:v>3.4279999999999998E-2</c:v>
                </c:pt>
                <c:pt idx="1027">
                  <c:v>3.4339999999999996E-2</c:v>
                </c:pt>
                <c:pt idx="1028">
                  <c:v>3.4360000000000002E-2</c:v>
                </c:pt>
                <c:pt idx="1029">
                  <c:v>3.44E-2</c:v>
                </c:pt>
                <c:pt idx="1030">
                  <c:v>3.4439999999999998E-2</c:v>
                </c:pt>
                <c:pt idx="1031">
                  <c:v>3.4470000000000001E-2</c:v>
                </c:pt>
                <c:pt idx="1032">
                  <c:v>3.449E-2</c:v>
                </c:pt>
                <c:pt idx="1033">
                  <c:v>3.4519999999999995E-2</c:v>
                </c:pt>
                <c:pt idx="1034">
                  <c:v>3.456E-2</c:v>
                </c:pt>
                <c:pt idx="1035">
                  <c:v>3.4599999999999999E-2</c:v>
                </c:pt>
                <c:pt idx="1036">
                  <c:v>3.4659999999999996E-2</c:v>
                </c:pt>
                <c:pt idx="1037">
                  <c:v>3.465E-2</c:v>
                </c:pt>
                <c:pt idx="1038">
                  <c:v>3.4700000000000002E-2</c:v>
                </c:pt>
                <c:pt idx="1039">
                  <c:v>3.4729999999999997E-2</c:v>
                </c:pt>
                <c:pt idx="1040">
                  <c:v>3.4749999999999996E-2</c:v>
                </c:pt>
                <c:pt idx="1041">
                  <c:v>3.4790000000000001E-2</c:v>
                </c:pt>
                <c:pt idx="1042">
                  <c:v>3.4839999999999996E-2</c:v>
                </c:pt>
                <c:pt idx="1043">
                  <c:v>3.4880000000000001E-2</c:v>
                </c:pt>
                <c:pt idx="1044">
                  <c:v>3.49E-2</c:v>
                </c:pt>
                <c:pt idx="1045">
                  <c:v>3.492E-2</c:v>
                </c:pt>
                <c:pt idx="1046">
                  <c:v>3.4959999999999998E-2</c:v>
                </c:pt>
                <c:pt idx="1047">
                  <c:v>3.4970000000000001E-2</c:v>
                </c:pt>
                <c:pt idx="1048">
                  <c:v>3.5019999999999996E-2</c:v>
                </c:pt>
                <c:pt idx="1049">
                  <c:v>3.5060000000000001E-2</c:v>
                </c:pt>
                <c:pt idx="1050">
                  <c:v>3.5069999999999997E-2</c:v>
                </c:pt>
                <c:pt idx="1051">
                  <c:v>3.5150000000000001E-2</c:v>
                </c:pt>
                <c:pt idx="1052">
                  <c:v>3.517E-2</c:v>
                </c:pt>
                <c:pt idx="1053">
                  <c:v>3.5179999999999996E-2</c:v>
                </c:pt>
                <c:pt idx="1054">
                  <c:v>3.5220000000000001E-2</c:v>
                </c:pt>
                <c:pt idx="1055">
                  <c:v>3.526E-2</c:v>
                </c:pt>
                <c:pt idx="1056">
                  <c:v>3.526E-2</c:v>
                </c:pt>
                <c:pt idx="1057">
                  <c:v>3.5310000000000001E-2</c:v>
                </c:pt>
                <c:pt idx="1058">
                  <c:v>3.5339999999999996E-2</c:v>
                </c:pt>
                <c:pt idx="1059">
                  <c:v>3.5369999999999999E-2</c:v>
                </c:pt>
                <c:pt idx="1060">
                  <c:v>3.5409999999999997E-2</c:v>
                </c:pt>
                <c:pt idx="1061">
                  <c:v>3.5449999999999995E-2</c:v>
                </c:pt>
                <c:pt idx="1062">
                  <c:v>3.5479999999999998E-2</c:v>
                </c:pt>
                <c:pt idx="1063">
                  <c:v>3.5529999999999999E-2</c:v>
                </c:pt>
                <c:pt idx="1064">
                  <c:v>3.5560000000000001E-2</c:v>
                </c:pt>
                <c:pt idx="1065">
                  <c:v>3.5580000000000001E-2</c:v>
                </c:pt>
                <c:pt idx="1066">
                  <c:v>3.5629999999999995E-2</c:v>
                </c:pt>
                <c:pt idx="1067">
                  <c:v>3.567E-2</c:v>
                </c:pt>
                <c:pt idx="1068">
                  <c:v>3.5679999999999996E-2</c:v>
                </c:pt>
                <c:pt idx="1069">
                  <c:v>3.5699999999999996E-2</c:v>
                </c:pt>
                <c:pt idx="1070">
                  <c:v>3.5769999999999996E-2</c:v>
                </c:pt>
                <c:pt idx="1071">
                  <c:v>3.5779999999999999E-2</c:v>
                </c:pt>
                <c:pt idx="1072">
                  <c:v>3.5819999999999998E-2</c:v>
                </c:pt>
                <c:pt idx="1073">
                  <c:v>3.5859999999999996E-2</c:v>
                </c:pt>
                <c:pt idx="1074">
                  <c:v>3.5869999999999999E-2</c:v>
                </c:pt>
                <c:pt idx="1075">
                  <c:v>3.5909999999999997E-2</c:v>
                </c:pt>
                <c:pt idx="1076">
                  <c:v>3.594E-2</c:v>
                </c:pt>
                <c:pt idx="1077">
                  <c:v>3.5969999999999995E-2</c:v>
                </c:pt>
                <c:pt idx="1078">
                  <c:v>3.5999999999999997E-2</c:v>
                </c:pt>
                <c:pt idx="1079">
                  <c:v>3.6049999999999999E-2</c:v>
                </c:pt>
                <c:pt idx="1080">
                  <c:v>3.6080000000000001E-2</c:v>
                </c:pt>
                <c:pt idx="1081">
                  <c:v>3.6129999999999995E-2</c:v>
                </c:pt>
                <c:pt idx="1082">
                  <c:v>3.6139999999999999E-2</c:v>
                </c:pt>
                <c:pt idx="1083">
                  <c:v>3.6179999999999997E-2</c:v>
                </c:pt>
                <c:pt idx="1084">
                  <c:v>3.6199999999999996E-2</c:v>
                </c:pt>
                <c:pt idx="1085">
                  <c:v>3.6229999999999998E-2</c:v>
                </c:pt>
                <c:pt idx="1086">
                  <c:v>3.6249999999999998E-2</c:v>
                </c:pt>
                <c:pt idx="1087">
                  <c:v>3.6299999999999999E-2</c:v>
                </c:pt>
                <c:pt idx="1088">
                  <c:v>3.6339999999999997E-2</c:v>
                </c:pt>
                <c:pt idx="1089">
                  <c:v>3.6379999999999996E-2</c:v>
                </c:pt>
                <c:pt idx="1090">
                  <c:v>3.6409999999999998E-2</c:v>
                </c:pt>
                <c:pt idx="1091">
                  <c:v>3.6459999999999999E-2</c:v>
                </c:pt>
                <c:pt idx="1092">
                  <c:v>3.6490000000000002E-2</c:v>
                </c:pt>
                <c:pt idx="1093">
                  <c:v>3.6519999999999997E-2</c:v>
                </c:pt>
                <c:pt idx="1094">
                  <c:v>3.6539999999999996E-2</c:v>
                </c:pt>
                <c:pt idx="1095">
                  <c:v>3.6589999999999998E-2</c:v>
                </c:pt>
                <c:pt idx="1096">
                  <c:v>3.662E-2</c:v>
                </c:pt>
                <c:pt idx="1097">
                  <c:v>3.6659999999999998E-2</c:v>
                </c:pt>
                <c:pt idx="1098">
                  <c:v>3.6679999999999997E-2</c:v>
                </c:pt>
                <c:pt idx="1099">
                  <c:v>3.6719999999999996E-2</c:v>
                </c:pt>
                <c:pt idx="1100">
                  <c:v>3.6760000000000001E-2</c:v>
                </c:pt>
                <c:pt idx="1101">
                  <c:v>3.678E-2</c:v>
                </c:pt>
                <c:pt idx="1102">
                  <c:v>3.6819999999999999E-2</c:v>
                </c:pt>
                <c:pt idx="1103">
                  <c:v>3.6850000000000001E-2</c:v>
                </c:pt>
                <c:pt idx="1104">
                  <c:v>3.6899999999999995E-2</c:v>
                </c:pt>
                <c:pt idx="1105">
                  <c:v>3.6920000000000001E-2</c:v>
                </c:pt>
                <c:pt idx="1106">
                  <c:v>3.696E-2</c:v>
                </c:pt>
                <c:pt idx="1107">
                  <c:v>3.6979999999999999E-2</c:v>
                </c:pt>
                <c:pt idx="1108">
                  <c:v>3.703E-2</c:v>
                </c:pt>
                <c:pt idx="1109">
                  <c:v>3.705E-2</c:v>
                </c:pt>
                <c:pt idx="1110">
                  <c:v>3.7079999999999995E-2</c:v>
                </c:pt>
                <c:pt idx="1111">
                  <c:v>3.7129999999999996E-2</c:v>
                </c:pt>
                <c:pt idx="1112">
                  <c:v>3.7149999999999996E-2</c:v>
                </c:pt>
                <c:pt idx="1113">
                  <c:v>3.7199999999999997E-2</c:v>
                </c:pt>
                <c:pt idx="1114">
                  <c:v>3.7229999999999999E-2</c:v>
                </c:pt>
                <c:pt idx="1115">
                  <c:v>3.7260000000000001E-2</c:v>
                </c:pt>
                <c:pt idx="1116">
                  <c:v>3.7280000000000001E-2</c:v>
                </c:pt>
                <c:pt idx="1117">
                  <c:v>3.7309999999999996E-2</c:v>
                </c:pt>
                <c:pt idx="1118">
                  <c:v>3.7350000000000001E-2</c:v>
                </c:pt>
                <c:pt idx="1119">
                  <c:v>3.737E-2</c:v>
                </c:pt>
                <c:pt idx="1120">
                  <c:v>3.7440000000000001E-2</c:v>
                </c:pt>
                <c:pt idx="1121">
                  <c:v>3.746E-2</c:v>
                </c:pt>
                <c:pt idx="1122">
                  <c:v>3.7499999999999999E-2</c:v>
                </c:pt>
                <c:pt idx="1123">
                  <c:v>3.7519999999999998E-2</c:v>
                </c:pt>
                <c:pt idx="1124">
                  <c:v>3.755E-2</c:v>
                </c:pt>
                <c:pt idx="1125">
                  <c:v>3.7609999999999998E-2</c:v>
                </c:pt>
                <c:pt idx="1126">
                  <c:v>3.7620000000000001E-2</c:v>
                </c:pt>
                <c:pt idx="1127">
                  <c:v>3.764E-2</c:v>
                </c:pt>
                <c:pt idx="1128">
                  <c:v>3.7669999999999995E-2</c:v>
                </c:pt>
                <c:pt idx="1129">
                  <c:v>3.7699999999999997E-2</c:v>
                </c:pt>
                <c:pt idx="1130">
                  <c:v>3.773E-2</c:v>
                </c:pt>
                <c:pt idx="1131">
                  <c:v>3.7789999999999997E-2</c:v>
                </c:pt>
                <c:pt idx="1132">
                  <c:v>3.7819999999999999E-2</c:v>
                </c:pt>
                <c:pt idx="1133">
                  <c:v>3.7850000000000002E-2</c:v>
                </c:pt>
                <c:pt idx="1134">
                  <c:v>3.7899999999999996E-2</c:v>
                </c:pt>
                <c:pt idx="1135">
                  <c:v>3.7919999999999995E-2</c:v>
                </c:pt>
                <c:pt idx="1136">
                  <c:v>3.7969999999999997E-2</c:v>
                </c:pt>
                <c:pt idx="1137">
                  <c:v>3.7989999999999996E-2</c:v>
                </c:pt>
                <c:pt idx="1138">
                  <c:v>3.8030000000000001E-2</c:v>
                </c:pt>
                <c:pt idx="1139">
                  <c:v>3.8059999999999997E-2</c:v>
                </c:pt>
                <c:pt idx="1140">
                  <c:v>3.8089999999999999E-2</c:v>
                </c:pt>
                <c:pt idx="1141">
                  <c:v>3.8129999999999997E-2</c:v>
                </c:pt>
                <c:pt idx="1142">
                  <c:v>3.8159999999999999E-2</c:v>
                </c:pt>
                <c:pt idx="1143">
                  <c:v>3.8190000000000002E-2</c:v>
                </c:pt>
                <c:pt idx="1144">
                  <c:v>3.8210000000000001E-2</c:v>
                </c:pt>
                <c:pt idx="1145">
                  <c:v>3.8249999999999999E-2</c:v>
                </c:pt>
                <c:pt idx="1146">
                  <c:v>3.8289999999999998E-2</c:v>
                </c:pt>
                <c:pt idx="1147">
                  <c:v>3.8329999999999996E-2</c:v>
                </c:pt>
                <c:pt idx="1148">
                  <c:v>3.8339999999999999E-2</c:v>
                </c:pt>
                <c:pt idx="1149">
                  <c:v>3.8349999999999995E-2</c:v>
                </c:pt>
                <c:pt idx="1150">
                  <c:v>3.8399999999999997E-2</c:v>
                </c:pt>
                <c:pt idx="1151">
                  <c:v>3.8439999999999995E-2</c:v>
                </c:pt>
                <c:pt idx="1152">
                  <c:v>3.848E-2</c:v>
                </c:pt>
                <c:pt idx="1153">
                  <c:v>3.8530000000000002E-2</c:v>
                </c:pt>
                <c:pt idx="1154">
                  <c:v>3.8550000000000001E-2</c:v>
                </c:pt>
                <c:pt idx="1155">
                  <c:v>3.8589999999999999E-2</c:v>
                </c:pt>
                <c:pt idx="1156">
                  <c:v>3.8609999999999998E-2</c:v>
                </c:pt>
                <c:pt idx="1157">
                  <c:v>3.8649999999999997E-2</c:v>
                </c:pt>
                <c:pt idx="1158">
                  <c:v>3.8669999999999996E-2</c:v>
                </c:pt>
                <c:pt idx="1159">
                  <c:v>3.8730000000000001E-2</c:v>
                </c:pt>
                <c:pt idx="1160">
                  <c:v>3.8739999999999997E-2</c:v>
                </c:pt>
                <c:pt idx="1161">
                  <c:v>3.8789999999999998E-2</c:v>
                </c:pt>
                <c:pt idx="1162">
                  <c:v>3.882E-2</c:v>
                </c:pt>
                <c:pt idx="1163">
                  <c:v>3.884E-2</c:v>
                </c:pt>
                <c:pt idx="1164">
                  <c:v>3.8870000000000002E-2</c:v>
                </c:pt>
                <c:pt idx="1165">
                  <c:v>3.8899999999999997E-2</c:v>
                </c:pt>
                <c:pt idx="1166">
                  <c:v>3.8939999999999995E-2</c:v>
                </c:pt>
                <c:pt idx="1167">
                  <c:v>3.8980000000000001E-2</c:v>
                </c:pt>
                <c:pt idx="1168">
                  <c:v>3.9019999999999999E-2</c:v>
                </c:pt>
                <c:pt idx="1169">
                  <c:v>3.9029999999999995E-2</c:v>
                </c:pt>
                <c:pt idx="1170">
                  <c:v>3.9059999999999997E-2</c:v>
                </c:pt>
                <c:pt idx="1171">
                  <c:v>3.909E-2</c:v>
                </c:pt>
                <c:pt idx="1172">
                  <c:v>3.9119999999999995E-2</c:v>
                </c:pt>
                <c:pt idx="1173">
                  <c:v>3.916E-2</c:v>
                </c:pt>
                <c:pt idx="1174">
                  <c:v>3.9199999999999999E-2</c:v>
                </c:pt>
                <c:pt idx="1175">
                  <c:v>3.9230000000000001E-2</c:v>
                </c:pt>
                <c:pt idx="1176">
                  <c:v>3.9269999999999999E-2</c:v>
                </c:pt>
                <c:pt idx="1177">
                  <c:v>3.9320000000000001E-2</c:v>
                </c:pt>
                <c:pt idx="1178">
                  <c:v>3.9359999999999999E-2</c:v>
                </c:pt>
                <c:pt idx="1179">
                  <c:v>3.9390000000000001E-2</c:v>
                </c:pt>
                <c:pt idx="1180">
                  <c:v>3.943E-2</c:v>
                </c:pt>
                <c:pt idx="1181">
                  <c:v>3.9439999999999996E-2</c:v>
                </c:pt>
                <c:pt idx="1182">
                  <c:v>3.9489999999999997E-2</c:v>
                </c:pt>
                <c:pt idx="1183">
                  <c:v>3.9509999999999997E-2</c:v>
                </c:pt>
                <c:pt idx="1184">
                  <c:v>3.9570000000000001E-2</c:v>
                </c:pt>
                <c:pt idx="1185">
                  <c:v>3.9579999999999997E-2</c:v>
                </c:pt>
                <c:pt idx="1186">
                  <c:v>3.9619999999999995E-2</c:v>
                </c:pt>
                <c:pt idx="1187">
                  <c:v>3.9640000000000002E-2</c:v>
                </c:pt>
                <c:pt idx="1188">
                  <c:v>3.968E-2</c:v>
                </c:pt>
                <c:pt idx="1189">
                  <c:v>3.9719999999999998E-2</c:v>
                </c:pt>
                <c:pt idx="1190">
                  <c:v>3.9739999999999998E-2</c:v>
                </c:pt>
                <c:pt idx="1191">
                  <c:v>3.977E-2</c:v>
                </c:pt>
                <c:pt idx="1192">
                  <c:v>3.9809999999999998E-2</c:v>
                </c:pt>
                <c:pt idx="1193">
                  <c:v>3.9829999999999997E-2</c:v>
                </c:pt>
                <c:pt idx="1194">
                  <c:v>3.9869999999999996E-2</c:v>
                </c:pt>
                <c:pt idx="1195">
                  <c:v>3.9889999999999995E-2</c:v>
                </c:pt>
                <c:pt idx="1196">
                  <c:v>3.9919999999999997E-2</c:v>
                </c:pt>
                <c:pt idx="1197">
                  <c:v>3.9969999999999999E-2</c:v>
                </c:pt>
                <c:pt idx="1198">
                  <c:v>0.04</c:v>
                </c:pt>
                <c:pt idx="1199">
                  <c:v>4.0029999999999996E-2</c:v>
                </c:pt>
                <c:pt idx="1200">
                  <c:v>4.0070000000000001E-2</c:v>
                </c:pt>
                <c:pt idx="1201">
                  <c:v>4.011E-2</c:v>
                </c:pt>
                <c:pt idx="1202">
                  <c:v>4.011E-2</c:v>
                </c:pt>
                <c:pt idx="1203">
                  <c:v>4.0169999999999997E-2</c:v>
                </c:pt>
                <c:pt idx="1204">
                  <c:v>4.0160000000000001E-2</c:v>
                </c:pt>
                <c:pt idx="1205">
                  <c:v>4.0229999999999995E-2</c:v>
                </c:pt>
                <c:pt idx="1206">
                  <c:v>4.027E-2</c:v>
                </c:pt>
                <c:pt idx="1207">
                  <c:v>4.0329999999999998E-2</c:v>
                </c:pt>
                <c:pt idx="1208">
                  <c:v>4.0329999999999998E-2</c:v>
                </c:pt>
                <c:pt idx="1209">
                  <c:v>4.0389999999999995E-2</c:v>
                </c:pt>
                <c:pt idx="1210">
                  <c:v>4.0410000000000001E-2</c:v>
                </c:pt>
                <c:pt idx="1211">
                  <c:v>4.0459999999999996E-2</c:v>
                </c:pt>
                <c:pt idx="1212">
                  <c:v>4.0489999999999998E-2</c:v>
                </c:pt>
                <c:pt idx="1213">
                  <c:v>4.052E-2</c:v>
                </c:pt>
                <c:pt idx="1214">
                  <c:v>4.054E-2</c:v>
                </c:pt>
                <c:pt idx="1215">
                  <c:v>4.0590000000000001E-2</c:v>
                </c:pt>
                <c:pt idx="1216">
                  <c:v>4.0639999999999996E-2</c:v>
                </c:pt>
                <c:pt idx="1217">
                  <c:v>4.0639999999999996E-2</c:v>
                </c:pt>
                <c:pt idx="1218">
                  <c:v>4.0669999999999998E-2</c:v>
                </c:pt>
                <c:pt idx="1219">
                  <c:v>4.0709999999999996E-2</c:v>
                </c:pt>
                <c:pt idx="1220">
                  <c:v>4.0750000000000001E-2</c:v>
                </c:pt>
                <c:pt idx="1221">
                  <c:v>4.0779999999999997E-2</c:v>
                </c:pt>
                <c:pt idx="1222">
                  <c:v>4.0809999999999999E-2</c:v>
                </c:pt>
                <c:pt idx="1223">
                  <c:v>4.0849999999999997E-2</c:v>
                </c:pt>
                <c:pt idx="1224">
                  <c:v>4.0869999999999997E-2</c:v>
                </c:pt>
                <c:pt idx="1225">
                  <c:v>4.0899999999999999E-2</c:v>
                </c:pt>
                <c:pt idx="1226">
                  <c:v>4.0930000000000001E-2</c:v>
                </c:pt>
                <c:pt idx="1227">
                  <c:v>4.095E-2</c:v>
                </c:pt>
                <c:pt idx="1228">
                  <c:v>4.1000000000000002E-2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4.1090000000000002E-2</c:v>
                </c:pt>
                <c:pt idx="1232">
                  <c:v>4.1149999999999999E-2</c:v>
                </c:pt>
                <c:pt idx="1233">
                  <c:v>4.1159999999999995E-2</c:v>
                </c:pt>
                <c:pt idx="1234">
                  <c:v>4.1200000000000001E-2</c:v>
                </c:pt>
                <c:pt idx="1235">
                  <c:v>4.1239999999999999E-2</c:v>
                </c:pt>
                <c:pt idx="1236">
                  <c:v>4.1270000000000001E-2</c:v>
                </c:pt>
                <c:pt idx="1237">
                  <c:v>4.1329999999999999E-2</c:v>
                </c:pt>
                <c:pt idx="1238">
                  <c:v>4.1340000000000002E-2</c:v>
                </c:pt>
                <c:pt idx="1239">
                  <c:v>4.1360000000000001E-2</c:v>
                </c:pt>
                <c:pt idx="1240">
                  <c:v>4.1419999999999998E-2</c:v>
                </c:pt>
                <c:pt idx="1241">
                  <c:v>4.1430000000000002E-2</c:v>
                </c:pt>
                <c:pt idx="1242">
                  <c:v>4.1479999999999996E-2</c:v>
                </c:pt>
                <c:pt idx="1243">
                  <c:v>4.1509999999999998E-2</c:v>
                </c:pt>
                <c:pt idx="1244">
                  <c:v>4.1540000000000001E-2</c:v>
                </c:pt>
                <c:pt idx="1245">
                  <c:v>4.1589999999999995E-2</c:v>
                </c:pt>
                <c:pt idx="1246">
                  <c:v>4.1610000000000001E-2</c:v>
                </c:pt>
                <c:pt idx="1247">
                  <c:v>4.165E-2</c:v>
                </c:pt>
                <c:pt idx="1248">
                  <c:v>4.1680000000000002E-2</c:v>
                </c:pt>
                <c:pt idx="1249">
                  <c:v>4.1700000000000001E-2</c:v>
                </c:pt>
                <c:pt idx="1250">
                  <c:v>4.1739999999999999E-2</c:v>
                </c:pt>
                <c:pt idx="1251">
                  <c:v>4.1790000000000001E-2</c:v>
                </c:pt>
                <c:pt idx="1252">
                  <c:v>4.1819999999999996E-2</c:v>
                </c:pt>
                <c:pt idx="1253">
                  <c:v>4.1839999999999995E-2</c:v>
                </c:pt>
                <c:pt idx="1254">
                  <c:v>4.1869999999999997E-2</c:v>
                </c:pt>
                <c:pt idx="1255">
                  <c:v>4.1909999999999996E-2</c:v>
                </c:pt>
                <c:pt idx="1256">
                  <c:v>4.1939999999999998E-2</c:v>
                </c:pt>
                <c:pt idx="1257">
                  <c:v>4.1959999999999997E-2</c:v>
                </c:pt>
                <c:pt idx="1258">
                  <c:v>4.2020000000000002E-2</c:v>
                </c:pt>
                <c:pt idx="1259">
                  <c:v>4.2049999999999997E-2</c:v>
                </c:pt>
                <c:pt idx="1260">
                  <c:v>4.2089999999999995E-2</c:v>
                </c:pt>
                <c:pt idx="1261">
                  <c:v>4.2119999999999998E-2</c:v>
                </c:pt>
                <c:pt idx="1262">
                  <c:v>4.2159999999999996E-2</c:v>
                </c:pt>
                <c:pt idx="1263">
                  <c:v>4.2189999999999998E-2</c:v>
                </c:pt>
                <c:pt idx="1264">
                  <c:v>4.2209999999999998E-2</c:v>
                </c:pt>
                <c:pt idx="1265">
                  <c:v>4.224E-2</c:v>
                </c:pt>
                <c:pt idx="1266">
                  <c:v>4.2290000000000001E-2</c:v>
                </c:pt>
                <c:pt idx="1267">
                  <c:v>4.231E-2</c:v>
                </c:pt>
                <c:pt idx="1268">
                  <c:v>4.2349999999999999E-2</c:v>
                </c:pt>
                <c:pt idx="1269">
                  <c:v>4.2380000000000001E-2</c:v>
                </c:pt>
                <c:pt idx="1270">
                  <c:v>4.2419999999999999E-2</c:v>
                </c:pt>
                <c:pt idx="1271">
                  <c:v>4.2450000000000002E-2</c:v>
                </c:pt>
                <c:pt idx="1272">
                  <c:v>4.2479999999999997E-2</c:v>
                </c:pt>
                <c:pt idx="1273">
                  <c:v>4.2509999999999999E-2</c:v>
                </c:pt>
                <c:pt idx="1274">
                  <c:v>4.2560000000000001E-2</c:v>
                </c:pt>
                <c:pt idx="1275">
                  <c:v>4.2589999999999996E-2</c:v>
                </c:pt>
                <c:pt idx="1276">
                  <c:v>4.2619999999999998E-2</c:v>
                </c:pt>
                <c:pt idx="1277">
                  <c:v>4.2659999999999997E-2</c:v>
                </c:pt>
                <c:pt idx="1278">
                  <c:v>4.2699999999999995E-2</c:v>
                </c:pt>
                <c:pt idx="1279">
                  <c:v>4.2729999999999997E-2</c:v>
                </c:pt>
                <c:pt idx="1280">
                  <c:v>4.2749999999999996E-2</c:v>
                </c:pt>
                <c:pt idx="1281">
                  <c:v>4.2790000000000002E-2</c:v>
                </c:pt>
                <c:pt idx="1282">
                  <c:v>4.2819999999999997E-2</c:v>
                </c:pt>
                <c:pt idx="1283">
                  <c:v>4.2849999999999999E-2</c:v>
                </c:pt>
                <c:pt idx="1284">
                  <c:v>4.2889999999999998E-2</c:v>
                </c:pt>
                <c:pt idx="1285">
                  <c:v>4.292E-2</c:v>
                </c:pt>
                <c:pt idx="1286">
                  <c:v>4.2949999999999995E-2</c:v>
                </c:pt>
                <c:pt idx="1287">
                  <c:v>4.299E-2</c:v>
                </c:pt>
                <c:pt idx="1288">
                  <c:v>4.3019999999999996E-2</c:v>
                </c:pt>
                <c:pt idx="1289">
                  <c:v>4.3060000000000001E-2</c:v>
                </c:pt>
                <c:pt idx="1290">
                  <c:v>4.3069999999999997E-2</c:v>
                </c:pt>
                <c:pt idx="1291">
                  <c:v>4.3130000000000002E-2</c:v>
                </c:pt>
                <c:pt idx="1292">
                  <c:v>4.317E-2</c:v>
                </c:pt>
                <c:pt idx="1293">
                  <c:v>4.3179999999999996E-2</c:v>
                </c:pt>
                <c:pt idx="1294">
                  <c:v>4.3209999999999998E-2</c:v>
                </c:pt>
                <c:pt idx="1295">
                  <c:v>4.3249999999999997E-2</c:v>
                </c:pt>
                <c:pt idx="1296">
                  <c:v>4.3289999999999995E-2</c:v>
                </c:pt>
                <c:pt idx="1297">
                  <c:v>4.3339999999999997E-2</c:v>
                </c:pt>
                <c:pt idx="1298">
                  <c:v>4.3359999999999996E-2</c:v>
                </c:pt>
                <c:pt idx="1299">
                  <c:v>4.3369999999999999E-2</c:v>
                </c:pt>
                <c:pt idx="1300">
                  <c:v>4.3400000000000001E-2</c:v>
                </c:pt>
                <c:pt idx="1301">
                  <c:v>4.3449999999999996E-2</c:v>
                </c:pt>
                <c:pt idx="1302">
                  <c:v>4.3490000000000001E-2</c:v>
                </c:pt>
                <c:pt idx="1303">
                  <c:v>4.3539999999999995E-2</c:v>
                </c:pt>
                <c:pt idx="1304">
                  <c:v>4.3549999999999998E-2</c:v>
                </c:pt>
                <c:pt idx="1305">
                  <c:v>4.3589999999999997E-2</c:v>
                </c:pt>
                <c:pt idx="1306">
                  <c:v>4.3619999999999999E-2</c:v>
                </c:pt>
                <c:pt idx="1307">
                  <c:v>4.3650000000000001E-2</c:v>
                </c:pt>
                <c:pt idx="1308">
                  <c:v>4.3659999999999997E-2</c:v>
                </c:pt>
                <c:pt idx="1309">
                  <c:v>4.369E-2</c:v>
                </c:pt>
                <c:pt idx="1310">
                  <c:v>4.3749999999999997E-2</c:v>
                </c:pt>
                <c:pt idx="1311">
                  <c:v>4.376E-2</c:v>
                </c:pt>
                <c:pt idx="1312">
                  <c:v>4.3810000000000002E-2</c:v>
                </c:pt>
                <c:pt idx="1313">
                  <c:v>4.385E-2</c:v>
                </c:pt>
                <c:pt idx="1314">
                  <c:v>4.3869999999999999E-2</c:v>
                </c:pt>
                <c:pt idx="1315">
                  <c:v>4.3900000000000002E-2</c:v>
                </c:pt>
                <c:pt idx="1316">
                  <c:v>4.3929999999999997E-2</c:v>
                </c:pt>
                <c:pt idx="1317">
                  <c:v>4.3979999999999998E-2</c:v>
                </c:pt>
                <c:pt idx="1318">
                  <c:v>4.4019999999999997E-2</c:v>
                </c:pt>
                <c:pt idx="1319">
                  <c:v>4.4039999999999996E-2</c:v>
                </c:pt>
                <c:pt idx="1320">
                  <c:v>4.4080000000000001E-2</c:v>
                </c:pt>
                <c:pt idx="1321">
                  <c:v>4.4119999999999999E-2</c:v>
                </c:pt>
                <c:pt idx="1322">
                  <c:v>4.4179999999999997E-2</c:v>
                </c:pt>
                <c:pt idx="1323">
                  <c:v>4.419E-2</c:v>
                </c:pt>
                <c:pt idx="1324">
                  <c:v>4.4219999999999995E-2</c:v>
                </c:pt>
                <c:pt idx="1325">
                  <c:v>4.4260000000000001E-2</c:v>
                </c:pt>
                <c:pt idx="1326">
                  <c:v>4.428E-2</c:v>
                </c:pt>
                <c:pt idx="1327">
                  <c:v>4.4319999999999998E-2</c:v>
                </c:pt>
                <c:pt idx="1328">
                  <c:v>4.437E-2</c:v>
                </c:pt>
                <c:pt idx="1329">
                  <c:v>4.4420000000000001E-2</c:v>
                </c:pt>
                <c:pt idx="1330">
                  <c:v>4.4420000000000001E-2</c:v>
                </c:pt>
                <c:pt idx="1331">
                  <c:v>4.4479999999999999E-2</c:v>
                </c:pt>
                <c:pt idx="1332">
                  <c:v>4.4499999999999998E-2</c:v>
                </c:pt>
                <c:pt idx="1333">
                  <c:v>4.4549999999999999E-2</c:v>
                </c:pt>
                <c:pt idx="1334">
                  <c:v>4.4559999999999995E-2</c:v>
                </c:pt>
                <c:pt idx="1335">
                  <c:v>4.4580000000000002E-2</c:v>
                </c:pt>
                <c:pt idx="1336">
                  <c:v>4.4609999999999997E-2</c:v>
                </c:pt>
                <c:pt idx="1337">
                  <c:v>4.4670000000000001E-2</c:v>
                </c:pt>
                <c:pt idx="1338">
                  <c:v>4.4679999999999997E-2</c:v>
                </c:pt>
                <c:pt idx="1339">
                  <c:v>4.4699999999999997E-2</c:v>
                </c:pt>
                <c:pt idx="1340">
                  <c:v>4.4749999999999998E-2</c:v>
                </c:pt>
                <c:pt idx="1341">
                  <c:v>4.48E-2</c:v>
                </c:pt>
                <c:pt idx="1342">
                  <c:v>4.4830000000000002E-2</c:v>
                </c:pt>
                <c:pt idx="1343">
                  <c:v>4.4850000000000001E-2</c:v>
                </c:pt>
                <c:pt idx="1344">
                  <c:v>4.4879999999999996E-2</c:v>
                </c:pt>
                <c:pt idx="1345">
                  <c:v>4.4909999999999999E-2</c:v>
                </c:pt>
                <c:pt idx="1346">
                  <c:v>4.4940000000000001E-2</c:v>
                </c:pt>
                <c:pt idx="1347">
                  <c:v>4.496E-2</c:v>
                </c:pt>
                <c:pt idx="1348">
                  <c:v>4.4989999999999995E-2</c:v>
                </c:pt>
                <c:pt idx="1349">
                  <c:v>4.5019999999999998E-2</c:v>
                </c:pt>
                <c:pt idx="1350">
                  <c:v>4.5079999999999995E-2</c:v>
                </c:pt>
                <c:pt idx="1351">
                  <c:v>4.5129999999999997E-2</c:v>
                </c:pt>
                <c:pt idx="1352">
                  <c:v>4.514E-2</c:v>
                </c:pt>
                <c:pt idx="1353">
                  <c:v>4.5199999999999997E-2</c:v>
                </c:pt>
                <c:pt idx="1354">
                  <c:v>4.5219999999999996E-2</c:v>
                </c:pt>
                <c:pt idx="1355">
                  <c:v>4.5260000000000002E-2</c:v>
                </c:pt>
                <c:pt idx="1356">
                  <c:v>4.53E-2</c:v>
                </c:pt>
                <c:pt idx="1357">
                  <c:v>4.53E-2</c:v>
                </c:pt>
                <c:pt idx="1358">
                  <c:v>4.5350000000000001E-2</c:v>
                </c:pt>
                <c:pt idx="1359">
                  <c:v>4.5379999999999997E-2</c:v>
                </c:pt>
                <c:pt idx="1360">
                  <c:v>4.5419999999999995E-2</c:v>
                </c:pt>
                <c:pt idx="1361">
                  <c:v>4.5449999999999997E-2</c:v>
                </c:pt>
                <c:pt idx="1362">
                  <c:v>4.548E-2</c:v>
                </c:pt>
                <c:pt idx="1363">
                  <c:v>4.5509999999999995E-2</c:v>
                </c:pt>
                <c:pt idx="1364">
                  <c:v>4.5589999999999999E-2</c:v>
                </c:pt>
                <c:pt idx="1365">
                  <c:v>4.5609999999999998E-2</c:v>
                </c:pt>
                <c:pt idx="1366">
                  <c:v>4.5620000000000001E-2</c:v>
                </c:pt>
                <c:pt idx="1367">
                  <c:v>4.5629999999999997E-2</c:v>
                </c:pt>
                <c:pt idx="1368">
                  <c:v>4.5679999999999998E-2</c:v>
                </c:pt>
                <c:pt idx="1369">
                  <c:v>4.5710000000000001E-2</c:v>
                </c:pt>
                <c:pt idx="1370">
                  <c:v>4.573E-2</c:v>
                </c:pt>
                <c:pt idx="1371">
                  <c:v>4.5769999999999998E-2</c:v>
                </c:pt>
                <c:pt idx="1372">
                  <c:v>4.5829999999999996E-2</c:v>
                </c:pt>
                <c:pt idx="1373">
                  <c:v>4.5859999999999998E-2</c:v>
                </c:pt>
                <c:pt idx="1374">
                  <c:v>4.589E-2</c:v>
                </c:pt>
                <c:pt idx="1375">
                  <c:v>4.5929999999999999E-2</c:v>
                </c:pt>
                <c:pt idx="1376">
                  <c:v>4.5960000000000001E-2</c:v>
                </c:pt>
                <c:pt idx="1377">
                  <c:v>4.6009999999999995E-2</c:v>
                </c:pt>
                <c:pt idx="1378">
                  <c:v>4.6039999999999998E-2</c:v>
                </c:pt>
                <c:pt idx="1379">
                  <c:v>4.6079999999999996E-2</c:v>
                </c:pt>
                <c:pt idx="1380">
                  <c:v>4.6099999999999995E-2</c:v>
                </c:pt>
                <c:pt idx="1381">
                  <c:v>4.614E-2</c:v>
                </c:pt>
                <c:pt idx="1382">
                  <c:v>4.616E-2</c:v>
                </c:pt>
                <c:pt idx="1383">
                  <c:v>4.6189999999999995E-2</c:v>
                </c:pt>
                <c:pt idx="1384">
                  <c:v>4.6219999999999997E-2</c:v>
                </c:pt>
                <c:pt idx="1385">
                  <c:v>4.6259999999999996E-2</c:v>
                </c:pt>
                <c:pt idx="1386">
                  <c:v>4.6280000000000002E-2</c:v>
                </c:pt>
                <c:pt idx="1387">
                  <c:v>4.6329999999999996E-2</c:v>
                </c:pt>
                <c:pt idx="1388">
                  <c:v>4.6359999999999998E-2</c:v>
                </c:pt>
                <c:pt idx="1389">
                  <c:v>4.6399999999999997E-2</c:v>
                </c:pt>
                <c:pt idx="1390">
                  <c:v>4.6429999999999999E-2</c:v>
                </c:pt>
                <c:pt idx="1391">
                  <c:v>4.6460000000000001E-2</c:v>
                </c:pt>
                <c:pt idx="1392">
                  <c:v>4.6489999999999997E-2</c:v>
                </c:pt>
                <c:pt idx="1393">
                  <c:v>4.65E-2</c:v>
                </c:pt>
                <c:pt idx="1394">
                  <c:v>4.6539999999999998E-2</c:v>
                </c:pt>
                <c:pt idx="1395">
                  <c:v>4.6589999999999999E-2</c:v>
                </c:pt>
                <c:pt idx="1396">
                  <c:v>4.6609999999999999E-2</c:v>
                </c:pt>
                <c:pt idx="1397">
                  <c:v>4.6629999999999998E-2</c:v>
                </c:pt>
                <c:pt idx="1398">
                  <c:v>4.666E-2</c:v>
                </c:pt>
                <c:pt idx="1399">
                  <c:v>4.6699999999999998E-2</c:v>
                </c:pt>
                <c:pt idx="1400">
                  <c:v>4.6730000000000001E-2</c:v>
                </c:pt>
                <c:pt idx="1401">
                  <c:v>4.6769999999999999E-2</c:v>
                </c:pt>
                <c:pt idx="1402">
                  <c:v>4.6809999999999997E-2</c:v>
                </c:pt>
                <c:pt idx="1403">
                  <c:v>4.684E-2</c:v>
                </c:pt>
                <c:pt idx="1404">
                  <c:v>4.6869999999999995E-2</c:v>
                </c:pt>
                <c:pt idx="1405">
                  <c:v>4.6899999999999997E-2</c:v>
                </c:pt>
                <c:pt idx="1406">
                  <c:v>4.6960000000000002E-2</c:v>
                </c:pt>
                <c:pt idx="1407">
                  <c:v>4.7E-2</c:v>
                </c:pt>
                <c:pt idx="1408">
                  <c:v>4.7039999999999998E-2</c:v>
                </c:pt>
                <c:pt idx="1409">
                  <c:v>4.7070000000000001E-2</c:v>
                </c:pt>
                <c:pt idx="1410">
                  <c:v>4.7099999999999996E-2</c:v>
                </c:pt>
                <c:pt idx="1411">
                  <c:v>4.7140000000000001E-2</c:v>
                </c:pt>
                <c:pt idx="1412">
                  <c:v>4.7160000000000001E-2</c:v>
                </c:pt>
                <c:pt idx="1413">
                  <c:v>4.7209999999999995E-2</c:v>
                </c:pt>
                <c:pt idx="1414">
                  <c:v>4.7239999999999997E-2</c:v>
                </c:pt>
                <c:pt idx="1415">
                  <c:v>4.7289999999999999E-2</c:v>
                </c:pt>
                <c:pt idx="1416">
                  <c:v>4.7309999999999998E-2</c:v>
                </c:pt>
                <c:pt idx="1417">
                  <c:v>4.734E-2</c:v>
                </c:pt>
                <c:pt idx="1418">
                  <c:v>4.7369999999999995E-2</c:v>
                </c:pt>
                <c:pt idx="1419">
                  <c:v>4.7410000000000001E-2</c:v>
                </c:pt>
                <c:pt idx="1420">
                  <c:v>4.7439999999999996E-2</c:v>
                </c:pt>
                <c:pt idx="1421">
                  <c:v>4.7449999999999999E-2</c:v>
                </c:pt>
                <c:pt idx="1422">
                  <c:v>4.7469999999999998E-2</c:v>
                </c:pt>
                <c:pt idx="1423">
                  <c:v>4.752E-2</c:v>
                </c:pt>
                <c:pt idx="1424">
                  <c:v>4.7539999999999999E-2</c:v>
                </c:pt>
                <c:pt idx="1425">
                  <c:v>4.7570000000000001E-2</c:v>
                </c:pt>
                <c:pt idx="1426">
                  <c:v>4.761E-2</c:v>
                </c:pt>
                <c:pt idx="1427">
                  <c:v>4.7629999999999999E-2</c:v>
                </c:pt>
                <c:pt idx="1428">
                  <c:v>4.7669999999999997E-2</c:v>
                </c:pt>
                <c:pt idx="1429">
                  <c:v>4.7689999999999996E-2</c:v>
                </c:pt>
                <c:pt idx="1430">
                  <c:v>4.7739999999999998E-2</c:v>
                </c:pt>
                <c:pt idx="1431">
                  <c:v>4.777E-2</c:v>
                </c:pt>
                <c:pt idx="1432">
                  <c:v>4.7779999999999996E-2</c:v>
                </c:pt>
                <c:pt idx="1433">
                  <c:v>4.7840000000000001E-2</c:v>
                </c:pt>
                <c:pt idx="1434">
                  <c:v>4.7869999999999996E-2</c:v>
                </c:pt>
                <c:pt idx="1435">
                  <c:v>4.7899999999999998E-2</c:v>
                </c:pt>
                <c:pt idx="1436">
                  <c:v>4.7969999999999999E-2</c:v>
                </c:pt>
                <c:pt idx="1437">
                  <c:v>4.8000000000000001E-2</c:v>
                </c:pt>
                <c:pt idx="1438">
                  <c:v>4.8009999999999997E-2</c:v>
                </c:pt>
                <c:pt idx="1439">
                  <c:v>4.8049999999999995E-2</c:v>
                </c:pt>
                <c:pt idx="1440">
                  <c:v>4.8090000000000001E-2</c:v>
                </c:pt>
                <c:pt idx="1441">
                  <c:v>4.8139999999999995E-2</c:v>
                </c:pt>
                <c:pt idx="1442">
                  <c:v>4.8160000000000001E-2</c:v>
                </c:pt>
                <c:pt idx="1443">
                  <c:v>4.8189999999999997E-2</c:v>
                </c:pt>
                <c:pt idx="1444">
                  <c:v>4.8239999999999998E-2</c:v>
                </c:pt>
                <c:pt idx="1445">
                  <c:v>4.8250000000000001E-2</c:v>
                </c:pt>
                <c:pt idx="1446">
                  <c:v>4.8279999999999997E-2</c:v>
                </c:pt>
                <c:pt idx="1447">
                  <c:v>4.829E-2</c:v>
                </c:pt>
                <c:pt idx="1448">
                  <c:v>4.8349999999999997E-2</c:v>
                </c:pt>
                <c:pt idx="1449">
                  <c:v>4.8349999999999997E-2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4.8469999999999999E-2</c:v>
                </c:pt>
                <c:pt idx="1453">
                  <c:v>4.8489999999999998E-2</c:v>
                </c:pt>
                <c:pt idx="1454">
                  <c:v>4.8549999999999996E-2</c:v>
                </c:pt>
                <c:pt idx="1455">
                  <c:v>4.8559999999999999E-2</c:v>
                </c:pt>
                <c:pt idx="1456">
                  <c:v>4.863E-2</c:v>
                </c:pt>
                <c:pt idx="1457">
                  <c:v>4.8639999999999996E-2</c:v>
                </c:pt>
                <c:pt idx="1458">
                  <c:v>4.8669999999999998E-2</c:v>
                </c:pt>
                <c:pt idx="1459">
                  <c:v>4.8719999999999999E-2</c:v>
                </c:pt>
                <c:pt idx="1460">
                  <c:v>4.8759999999999998E-2</c:v>
                </c:pt>
                <c:pt idx="1461">
                  <c:v>4.8779999999999997E-2</c:v>
                </c:pt>
                <c:pt idx="1462">
                  <c:v>4.8809999999999999E-2</c:v>
                </c:pt>
                <c:pt idx="1463">
                  <c:v>4.8860000000000001E-2</c:v>
                </c:pt>
                <c:pt idx="1464">
                  <c:v>4.8889999999999996E-2</c:v>
                </c:pt>
                <c:pt idx="1465">
                  <c:v>4.8930000000000001E-2</c:v>
                </c:pt>
                <c:pt idx="1466">
                  <c:v>4.897E-2</c:v>
                </c:pt>
                <c:pt idx="1467">
                  <c:v>4.8979999999999996E-2</c:v>
                </c:pt>
                <c:pt idx="1468">
                  <c:v>4.9020000000000001E-2</c:v>
                </c:pt>
                <c:pt idx="1469">
                  <c:v>4.9049999999999996E-2</c:v>
                </c:pt>
                <c:pt idx="1470">
                  <c:v>4.9090000000000002E-2</c:v>
                </c:pt>
                <c:pt idx="1471">
                  <c:v>4.9119999999999997E-2</c:v>
                </c:pt>
                <c:pt idx="1472">
                  <c:v>4.9139999999999996E-2</c:v>
                </c:pt>
                <c:pt idx="1473">
                  <c:v>4.9189999999999998E-2</c:v>
                </c:pt>
                <c:pt idx="1474">
                  <c:v>4.9229999999999996E-2</c:v>
                </c:pt>
                <c:pt idx="1475">
                  <c:v>4.9259999999999998E-2</c:v>
                </c:pt>
                <c:pt idx="1476">
                  <c:v>4.929E-2</c:v>
                </c:pt>
                <c:pt idx="1477">
                  <c:v>4.9319999999999996E-2</c:v>
                </c:pt>
                <c:pt idx="1478">
                  <c:v>4.9349999999999998E-2</c:v>
                </c:pt>
                <c:pt idx="1479">
                  <c:v>4.9369999999999997E-2</c:v>
                </c:pt>
                <c:pt idx="1480">
                  <c:v>4.9409999999999996E-2</c:v>
                </c:pt>
                <c:pt idx="1481">
                  <c:v>4.9450000000000001E-2</c:v>
                </c:pt>
                <c:pt idx="1482">
                  <c:v>4.9479999999999996E-2</c:v>
                </c:pt>
                <c:pt idx="1483">
                  <c:v>4.9520000000000002E-2</c:v>
                </c:pt>
                <c:pt idx="1484">
                  <c:v>4.9549999999999997E-2</c:v>
                </c:pt>
                <c:pt idx="1485">
                  <c:v>4.9589999999999995E-2</c:v>
                </c:pt>
                <c:pt idx="1486">
                  <c:v>4.9619999999999997E-2</c:v>
                </c:pt>
                <c:pt idx="1487">
                  <c:v>4.965E-2</c:v>
                </c:pt>
                <c:pt idx="1488">
                  <c:v>4.9700000000000001E-2</c:v>
                </c:pt>
                <c:pt idx="1489">
                  <c:v>4.9709999999999997E-2</c:v>
                </c:pt>
                <c:pt idx="1490">
                  <c:v>4.9729999999999996E-2</c:v>
                </c:pt>
                <c:pt idx="1491">
                  <c:v>4.9770000000000002E-2</c:v>
                </c:pt>
                <c:pt idx="1492">
                  <c:v>4.9790000000000001E-2</c:v>
                </c:pt>
                <c:pt idx="1493">
                  <c:v>4.9829999999999999E-2</c:v>
                </c:pt>
                <c:pt idx="1494">
                  <c:v>4.9849999999999998E-2</c:v>
                </c:pt>
                <c:pt idx="1495">
                  <c:v>4.99E-2</c:v>
                </c:pt>
                <c:pt idx="1496">
                  <c:v>4.9929999999999995E-2</c:v>
                </c:pt>
                <c:pt idx="1497">
                  <c:v>4.9970000000000001E-2</c:v>
                </c:pt>
                <c:pt idx="1498">
                  <c:v>4.9999999999999996E-2</c:v>
                </c:pt>
                <c:pt idx="1499">
                  <c:v>5.0019999999999995E-2</c:v>
                </c:pt>
                <c:pt idx="1500">
                  <c:v>5.0029999999999998E-2</c:v>
                </c:pt>
                <c:pt idx="1501">
                  <c:v>5.0099999999999999E-2</c:v>
                </c:pt>
                <c:pt idx="1502">
                  <c:v>5.0110000000000002E-2</c:v>
                </c:pt>
                <c:pt idx="1503">
                  <c:v>5.015E-2</c:v>
                </c:pt>
                <c:pt idx="1504">
                  <c:v>5.0189999999999999E-2</c:v>
                </c:pt>
                <c:pt idx="1505">
                  <c:v>5.024E-2</c:v>
                </c:pt>
                <c:pt idx="1506">
                  <c:v>5.0279999999999998E-2</c:v>
                </c:pt>
                <c:pt idx="1507">
                  <c:v>5.0310000000000001E-2</c:v>
                </c:pt>
                <c:pt idx="1508">
                  <c:v>5.0339999999999996E-2</c:v>
                </c:pt>
                <c:pt idx="1509">
                  <c:v>5.0409999999999996E-2</c:v>
                </c:pt>
                <c:pt idx="1510">
                  <c:v>5.0429999999999996E-2</c:v>
                </c:pt>
                <c:pt idx="1511">
                  <c:v>5.0479999999999997E-2</c:v>
                </c:pt>
                <c:pt idx="1512">
                  <c:v>5.0509999999999999E-2</c:v>
                </c:pt>
                <c:pt idx="1513">
                  <c:v>5.0540000000000002E-2</c:v>
                </c:pt>
                <c:pt idx="1514">
                  <c:v>5.0569999999999997E-2</c:v>
                </c:pt>
                <c:pt idx="1515">
                  <c:v>5.0609999999999995E-2</c:v>
                </c:pt>
                <c:pt idx="1516">
                  <c:v>5.067E-2</c:v>
                </c:pt>
                <c:pt idx="1517">
                  <c:v>5.067E-2</c:v>
                </c:pt>
                <c:pt idx="1518">
                  <c:v>5.0709999999999998E-2</c:v>
                </c:pt>
                <c:pt idx="1519">
                  <c:v>5.0720000000000001E-2</c:v>
                </c:pt>
                <c:pt idx="1520">
                  <c:v>5.0769999999999996E-2</c:v>
                </c:pt>
                <c:pt idx="1521">
                  <c:v>5.0799999999999998E-2</c:v>
                </c:pt>
                <c:pt idx="1522">
                  <c:v>5.0839999999999996E-2</c:v>
                </c:pt>
                <c:pt idx="1523">
                  <c:v>5.0869999999999999E-2</c:v>
                </c:pt>
                <c:pt idx="1524">
                  <c:v>5.092E-2</c:v>
                </c:pt>
                <c:pt idx="1525">
                  <c:v>5.0939999999999999E-2</c:v>
                </c:pt>
                <c:pt idx="1526">
                  <c:v>5.0949999999999995E-2</c:v>
                </c:pt>
                <c:pt idx="1527">
                  <c:v>5.0999999999999997E-2</c:v>
                </c:pt>
                <c:pt idx="1528">
                  <c:v>5.1029999999999999E-2</c:v>
                </c:pt>
                <c:pt idx="1529">
                  <c:v>5.1069999999999997E-2</c:v>
                </c:pt>
                <c:pt idx="1530">
                  <c:v>5.11E-2</c:v>
                </c:pt>
                <c:pt idx="1531">
                  <c:v>5.1150000000000001E-2</c:v>
                </c:pt>
                <c:pt idx="1532">
                  <c:v>5.117E-2</c:v>
                </c:pt>
                <c:pt idx="1533">
                  <c:v>5.1209999999999999E-2</c:v>
                </c:pt>
                <c:pt idx="1534">
                  <c:v>5.1220000000000002E-2</c:v>
                </c:pt>
                <c:pt idx="1535">
                  <c:v>5.1269999999999996E-2</c:v>
                </c:pt>
                <c:pt idx="1536">
                  <c:v>5.1269999999999996E-2</c:v>
                </c:pt>
                <c:pt idx="1537">
                  <c:v>5.1339999999999997E-2</c:v>
                </c:pt>
                <c:pt idx="1538">
                  <c:v>5.135E-2</c:v>
                </c:pt>
                <c:pt idx="1539">
                  <c:v>5.1389999999999998E-2</c:v>
                </c:pt>
                <c:pt idx="1540">
                  <c:v>5.144E-2</c:v>
                </c:pt>
                <c:pt idx="1541">
                  <c:v>5.1479999999999998E-2</c:v>
                </c:pt>
                <c:pt idx="1542">
                  <c:v>5.1499999999999997E-2</c:v>
                </c:pt>
                <c:pt idx="1543">
                  <c:v>5.1519999999999996E-2</c:v>
                </c:pt>
                <c:pt idx="1544">
                  <c:v>5.1539999999999996E-2</c:v>
                </c:pt>
                <c:pt idx="1545">
                  <c:v>5.1569999999999998E-2</c:v>
                </c:pt>
                <c:pt idx="1546">
                  <c:v>5.1609999999999996E-2</c:v>
                </c:pt>
                <c:pt idx="1547">
                  <c:v>5.1659999999999998E-2</c:v>
                </c:pt>
                <c:pt idx="1548">
                  <c:v>5.169E-2</c:v>
                </c:pt>
                <c:pt idx="1549">
                  <c:v>5.1740000000000001E-2</c:v>
                </c:pt>
                <c:pt idx="1550">
                  <c:v>5.1740000000000001E-2</c:v>
                </c:pt>
                <c:pt idx="1551">
                  <c:v>5.1789999999999996E-2</c:v>
                </c:pt>
                <c:pt idx="1552">
                  <c:v>5.1789999999999996E-2</c:v>
                </c:pt>
                <c:pt idx="1553">
                  <c:v>5.1839999999999997E-2</c:v>
                </c:pt>
                <c:pt idx="1554">
                  <c:v>5.1869999999999999E-2</c:v>
                </c:pt>
                <c:pt idx="1555">
                  <c:v>5.1929999999999997E-2</c:v>
                </c:pt>
                <c:pt idx="1556">
                  <c:v>5.194E-2</c:v>
                </c:pt>
                <c:pt idx="1557">
                  <c:v>5.1999999999999998E-2</c:v>
                </c:pt>
                <c:pt idx="1558">
                  <c:v>5.203E-2</c:v>
                </c:pt>
                <c:pt idx="1559">
                  <c:v>5.2059999999999995E-2</c:v>
                </c:pt>
                <c:pt idx="1560">
                  <c:v>5.21E-2</c:v>
                </c:pt>
                <c:pt idx="1561">
                  <c:v>5.2109999999999997E-2</c:v>
                </c:pt>
                <c:pt idx="1562">
                  <c:v>5.2149999999999995E-2</c:v>
                </c:pt>
                <c:pt idx="1563">
                  <c:v>5.2179999999999997E-2</c:v>
                </c:pt>
                <c:pt idx="1564">
                  <c:v>5.2229999999999999E-2</c:v>
                </c:pt>
                <c:pt idx="1565">
                  <c:v>5.2260000000000001E-2</c:v>
                </c:pt>
                <c:pt idx="1566">
                  <c:v>5.228E-2</c:v>
                </c:pt>
                <c:pt idx="1567">
                  <c:v>5.2299999999999999E-2</c:v>
                </c:pt>
                <c:pt idx="1568">
                  <c:v>5.2330000000000002E-2</c:v>
                </c:pt>
                <c:pt idx="1569">
                  <c:v>5.2379999999999996E-2</c:v>
                </c:pt>
                <c:pt idx="1570">
                  <c:v>5.2389999999999999E-2</c:v>
                </c:pt>
                <c:pt idx="1571">
                  <c:v>5.2440000000000001E-2</c:v>
                </c:pt>
                <c:pt idx="1572">
                  <c:v>5.2489999999999995E-2</c:v>
                </c:pt>
                <c:pt idx="1573">
                  <c:v>5.253E-2</c:v>
                </c:pt>
                <c:pt idx="1574">
                  <c:v>5.2569999999999999E-2</c:v>
                </c:pt>
                <c:pt idx="1575">
                  <c:v>5.2609999999999997E-2</c:v>
                </c:pt>
                <c:pt idx="1576">
                  <c:v>5.262E-2</c:v>
                </c:pt>
                <c:pt idx="1577">
                  <c:v>5.2670000000000002E-2</c:v>
                </c:pt>
                <c:pt idx="1578">
                  <c:v>5.2719999999999996E-2</c:v>
                </c:pt>
                <c:pt idx="1579">
                  <c:v>5.2739999999999995E-2</c:v>
                </c:pt>
                <c:pt idx="1580">
                  <c:v>5.2769999999999997E-2</c:v>
                </c:pt>
                <c:pt idx="1581">
                  <c:v>5.2789999999999997E-2</c:v>
                </c:pt>
                <c:pt idx="1582">
                  <c:v>5.2829999999999995E-2</c:v>
                </c:pt>
                <c:pt idx="1583">
                  <c:v>5.2859999999999997E-2</c:v>
                </c:pt>
                <c:pt idx="1584">
                  <c:v>5.2920000000000002E-2</c:v>
                </c:pt>
                <c:pt idx="1585">
                  <c:v>5.2929999999999998E-2</c:v>
                </c:pt>
                <c:pt idx="1586">
                  <c:v>5.2989999999999995E-2</c:v>
                </c:pt>
                <c:pt idx="1587">
                  <c:v>5.2989999999999995E-2</c:v>
                </c:pt>
                <c:pt idx="1588">
                  <c:v>5.305E-2</c:v>
                </c:pt>
                <c:pt idx="1589">
                  <c:v>5.3069999999999999E-2</c:v>
                </c:pt>
                <c:pt idx="1590">
                  <c:v>5.3069999999999999E-2</c:v>
                </c:pt>
                <c:pt idx="1591">
                  <c:v>5.3120000000000001E-2</c:v>
                </c:pt>
                <c:pt idx="1592">
                  <c:v>5.314E-2</c:v>
                </c:pt>
                <c:pt idx="1593">
                  <c:v>5.3179999999999998E-2</c:v>
                </c:pt>
                <c:pt idx="1594">
                  <c:v>5.323E-2</c:v>
                </c:pt>
                <c:pt idx="1595">
                  <c:v>5.3239999999999996E-2</c:v>
                </c:pt>
                <c:pt idx="1596">
                  <c:v>5.3289999999999997E-2</c:v>
                </c:pt>
                <c:pt idx="1597">
                  <c:v>5.3319999999999999E-2</c:v>
                </c:pt>
                <c:pt idx="1598">
                  <c:v>5.3359999999999998E-2</c:v>
                </c:pt>
                <c:pt idx="1599">
                  <c:v>5.339E-2</c:v>
                </c:pt>
                <c:pt idx="1600">
                  <c:v>5.3419999999999995E-2</c:v>
                </c:pt>
                <c:pt idx="1601">
                  <c:v>5.3440000000000001E-2</c:v>
                </c:pt>
                <c:pt idx="1602">
                  <c:v>5.3469999999999997E-2</c:v>
                </c:pt>
                <c:pt idx="1603">
                  <c:v>5.3499999999999999E-2</c:v>
                </c:pt>
                <c:pt idx="1604">
                  <c:v>5.3530000000000001E-2</c:v>
                </c:pt>
                <c:pt idx="1605">
                  <c:v>5.3559999999999997E-2</c:v>
                </c:pt>
                <c:pt idx="1606">
                  <c:v>5.3600000000000002E-2</c:v>
                </c:pt>
                <c:pt idx="1607">
                  <c:v>5.3629999999999997E-2</c:v>
                </c:pt>
                <c:pt idx="1608">
                  <c:v>5.3669999999999995E-2</c:v>
                </c:pt>
                <c:pt idx="1609">
                  <c:v>5.3699999999999998E-2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5.3839999999999999E-2</c:v>
                </c:pt>
                <c:pt idx="1614">
                  <c:v>5.3870000000000001E-2</c:v>
                </c:pt>
                <c:pt idx="1615">
                  <c:v>5.3899999999999997E-2</c:v>
                </c:pt>
                <c:pt idx="1616">
                  <c:v>5.3949999999999998E-2</c:v>
                </c:pt>
                <c:pt idx="1617">
                  <c:v>5.3949999999999998E-2</c:v>
                </c:pt>
                <c:pt idx="1618">
                  <c:v>5.4009999999999996E-2</c:v>
                </c:pt>
                <c:pt idx="1619">
                  <c:v>5.4039999999999998E-2</c:v>
                </c:pt>
                <c:pt idx="1620">
                  <c:v>5.4079999999999996E-2</c:v>
                </c:pt>
                <c:pt idx="1621">
                  <c:v>5.4120000000000001E-2</c:v>
                </c:pt>
                <c:pt idx="1622">
                  <c:v>5.416E-2</c:v>
                </c:pt>
                <c:pt idx="1623">
                  <c:v>5.4210000000000001E-2</c:v>
                </c:pt>
                <c:pt idx="1624">
                  <c:v>5.4239999999999997E-2</c:v>
                </c:pt>
                <c:pt idx="1625">
                  <c:v>5.4269999999999999E-2</c:v>
                </c:pt>
                <c:pt idx="1626">
                  <c:v>5.4309999999999997E-2</c:v>
                </c:pt>
                <c:pt idx="1627">
                  <c:v>5.4329999999999996E-2</c:v>
                </c:pt>
                <c:pt idx="1628">
                  <c:v>5.4390000000000001E-2</c:v>
                </c:pt>
                <c:pt idx="1629">
                  <c:v>5.441E-2</c:v>
                </c:pt>
                <c:pt idx="1630">
                  <c:v>5.4460000000000001E-2</c:v>
                </c:pt>
                <c:pt idx="1631">
                  <c:v>5.4480000000000001E-2</c:v>
                </c:pt>
                <c:pt idx="1632">
                  <c:v>5.4519999999999999E-2</c:v>
                </c:pt>
                <c:pt idx="1633">
                  <c:v>5.4539999999999998E-2</c:v>
                </c:pt>
                <c:pt idx="1634">
                  <c:v>5.4559999999999997E-2</c:v>
                </c:pt>
                <c:pt idx="1635">
                  <c:v>5.4599999999999996E-2</c:v>
                </c:pt>
                <c:pt idx="1636">
                  <c:v>5.4649999999999997E-2</c:v>
                </c:pt>
                <c:pt idx="1637">
                  <c:v>5.4669999999999996E-2</c:v>
                </c:pt>
                <c:pt idx="1638">
                  <c:v>5.4689999999999996E-2</c:v>
                </c:pt>
                <c:pt idx="1639">
                  <c:v>5.4719999999999998E-2</c:v>
                </c:pt>
                <c:pt idx="1640">
                  <c:v>5.4739999999999997E-2</c:v>
                </c:pt>
                <c:pt idx="1641">
                  <c:v>5.4769999999999999E-2</c:v>
                </c:pt>
                <c:pt idx="1642">
                  <c:v>5.4800000000000001E-2</c:v>
                </c:pt>
                <c:pt idx="1643">
                  <c:v>5.4849999999999996E-2</c:v>
                </c:pt>
                <c:pt idx="1644">
                  <c:v>5.4890000000000001E-2</c:v>
                </c:pt>
                <c:pt idx="1645">
                  <c:v>5.493E-2</c:v>
                </c:pt>
                <c:pt idx="1646">
                  <c:v>5.4969999999999998E-2</c:v>
                </c:pt>
                <c:pt idx="1647">
                  <c:v>5.4980000000000001E-2</c:v>
                </c:pt>
                <c:pt idx="1648">
                  <c:v>5.5019999999999999E-2</c:v>
                </c:pt>
                <c:pt idx="1649">
                  <c:v>5.5050000000000002E-2</c:v>
                </c:pt>
                <c:pt idx="1650">
                  <c:v>5.5059999999999998E-2</c:v>
                </c:pt>
                <c:pt idx="1651">
                  <c:v>5.5099999999999996E-2</c:v>
                </c:pt>
                <c:pt idx="1652">
                  <c:v>5.5140000000000002E-2</c:v>
                </c:pt>
                <c:pt idx="1653">
                  <c:v>5.5199999999999999E-2</c:v>
                </c:pt>
                <c:pt idx="1654">
                  <c:v>5.5230000000000001E-2</c:v>
                </c:pt>
                <c:pt idx="1655">
                  <c:v>5.527E-2</c:v>
                </c:pt>
                <c:pt idx="1656">
                  <c:v>5.5289999999999999E-2</c:v>
                </c:pt>
                <c:pt idx="1657">
                  <c:v>5.5309999999999998E-2</c:v>
                </c:pt>
                <c:pt idx="1658">
                  <c:v>5.5349999999999996E-2</c:v>
                </c:pt>
                <c:pt idx="1659">
                  <c:v>5.5369999999999996E-2</c:v>
                </c:pt>
                <c:pt idx="1660">
                  <c:v>5.5399999999999998E-2</c:v>
                </c:pt>
                <c:pt idx="1661">
                  <c:v>5.5439999999999996E-2</c:v>
                </c:pt>
                <c:pt idx="1662">
                  <c:v>5.5480000000000002E-2</c:v>
                </c:pt>
                <c:pt idx="1663">
                  <c:v>5.5489999999999998E-2</c:v>
                </c:pt>
                <c:pt idx="1664">
                  <c:v>5.5549999999999995E-2</c:v>
                </c:pt>
                <c:pt idx="1665">
                  <c:v>5.5590000000000001E-2</c:v>
                </c:pt>
                <c:pt idx="1666">
                  <c:v>5.5599999999999997E-2</c:v>
                </c:pt>
                <c:pt idx="1667">
                  <c:v>5.5629999999999999E-2</c:v>
                </c:pt>
                <c:pt idx="1668">
                  <c:v>5.5660000000000001E-2</c:v>
                </c:pt>
                <c:pt idx="1669">
                  <c:v>5.5689999999999996E-2</c:v>
                </c:pt>
                <c:pt idx="1670">
                  <c:v>5.5739999999999998E-2</c:v>
                </c:pt>
                <c:pt idx="1671">
                  <c:v>5.5779999999999996E-2</c:v>
                </c:pt>
                <c:pt idx="1672">
                  <c:v>5.5820000000000002E-2</c:v>
                </c:pt>
                <c:pt idx="1673">
                  <c:v>5.586E-2</c:v>
                </c:pt>
                <c:pt idx="1674">
                  <c:v>5.5910000000000001E-2</c:v>
                </c:pt>
                <c:pt idx="1675">
                  <c:v>5.5919999999999997E-2</c:v>
                </c:pt>
                <c:pt idx="1676">
                  <c:v>5.5969999999999999E-2</c:v>
                </c:pt>
                <c:pt idx="1677">
                  <c:v>5.5989999999999998E-2</c:v>
                </c:pt>
                <c:pt idx="1678">
                  <c:v>5.6029999999999996E-2</c:v>
                </c:pt>
                <c:pt idx="1679">
                  <c:v>5.604E-2</c:v>
                </c:pt>
                <c:pt idx="1680">
                  <c:v>5.611E-2</c:v>
                </c:pt>
                <c:pt idx="1681">
                  <c:v>5.6129999999999999E-2</c:v>
                </c:pt>
                <c:pt idx="1682">
                  <c:v>5.6180000000000001E-2</c:v>
                </c:pt>
                <c:pt idx="1683">
                  <c:v>5.62E-2</c:v>
                </c:pt>
                <c:pt idx="1684">
                  <c:v>5.6229999999999995E-2</c:v>
                </c:pt>
                <c:pt idx="1685">
                  <c:v>5.6270000000000001E-2</c:v>
                </c:pt>
                <c:pt idx="1686">
                  <c:v>5.6299999999999996E-2</c:v>
                </c:pt>
                <c:pt idx="1687">
                  <c:v>5.6349999999999997E-2</c:v>
                </c:pt>
                <c:pt idx="1688">
                  <c:v>5.638E-2</c:v>
                </c:pt>
                <c:pt idx="1689">
                  <c:v>5.6399999999999999E-2</c:v>
                </c:pt>
                <c:pt idx="1690">
                  <c:v>5.6439999999999997E-2</c:v>
                </c:pt>
                <c:pt idx="1691">
                  <c:v>5.6459999999999996E-2</c:v>
                </c:pt>
                <c:pt idx="1692">
                  <c:v>5.6479999999999995E-2</c:v>
                </c:pt>
                <c:pt idx="1693">
                  <c:v>5.6520000000000001E-2</c:v>
                </c:pt>
                <c:pt idx="1694">
                  <c:v>5.6549999999999996E-2</c:v>
                </c:pt>
                <c:pt idx="1695">
                  <c:v>5.6569999999999995E-2</c:v>
                </c:pt>
                <c:pt idx="1696">
                  <c:v>5.6610000000000001E-2</c:v>
                </c:pt>
                <c:pt idx="1697">
                  <c:v>5.6619999999999997E-2</c:v>
                </c:pt>
                <c:pt idx="1698">
                  <c:v>5.6680000000000001E-2</c:v>
                </c:pt>
                <c:pt idx="1699">
                  <c:v>5.6680000000000001E-2</c:v>
                </c:pt>
                <c:pt idx="1700">
                  <c:v>5.6729999999999996E-2</c:v>
                </c:pt>
                <c:pt idx="1701">
                  <c:v>5.6770000000000001E-2</c:v>
                </c:pt>
                <c:pt idx="1702">
                  <c:v>5.6819999999999996E-2</c:v>
                </c:pt>
                <c:pt idx="1703">
                  <c:v>5.6840000000000002E-2</c:v>
                </c:pt>
                <c:pt idx="1704">
                  <c:v>5.6919999999999998E-2</c:v>
                </c:pt>
                <c:pt idx="1705">
                  <c:v>5.6919999999999998E-2</c:v>
                </c:pt>
                <c:pt idx="1706">
                  <c:v>5.697E-2</c:v>
                </c:pt>
                <c:pt idx="1707">
                  <c:v>5.6999999999999995E-2</c:v>
                </c:pt>
                <c:pt idx="1708">
                  <c:v>5.704E-2</c:v>
                </c:pt>
                <c:pt idx="1709">
                  <c:v>5.7069999999999996E-2</c:v>
                </c:pt>
                <c:pt idx="1710">
                  <c:v>5.7089999999999995E-2</c:v>
                </c:pt>
                <c:pt idx="1711">
                  <c:v>5.7139999999999996E-2</c:v>
                </c:pt>
                <c:pt idx="1712">
                  <c:v>5.7149999999999999E-2</c:v>
                </c:pt>
                <c:pt idx="1713">
                  <c:v>5.7189999999999998E-2</c:v>
                </c:pt>
                <c:pt idx="1714">
                  <c:v>5.7200000000000001E-2</c:v>
                </c:pt>
                <c:pt idx="1715">
                  <c:v>5.7259999999999998E-2</c:v>
                </c:pt>
                <c:pt idx="1716">
                  <c:v>5.7279999999999998E-2</c:v>
                </c:pt>
                <c:pt idx="1717">
                  <c:v>5.7329999999999999E-2</c:v>
                </c:pt>
                <c:pt idx="1718">
                  <c:v>5.7360000000000001E-2</c:v>
                </c:pt>
                <c:pt idx="1719">
                  <c:v>5.7389999999999997E-2</c:v>
                </c:pt>
                <c:pt idx="1720">
                  <c:v>5.7419999999999999E-2</c:v>
                </c:pt>
                <c:pt idx="1721">
                  <c:v>5.7450000000000001E-2</c:v>
                </c:pt>
                <c:pt idx="1722">
                  <c:v>5.7489999999999999E-2</c:v>
                </c:pt>
                <c:pt idx="1723">
                  <c:v>5.7509999999999999E-2</c:v>
                </c:pt>
                <c:pt idx="1724">
                  <c:v>5.7509999999999999E-2</c:v>
                </c:pt>
                <c:pt idx="1725">
                  <c:v>5.7549999999999997E-2</c:v>
                </c:pt>
                <c:pt idx="1726">
                  <c:v>5.7589999999999995E-2</c:v>
                </c:pt>
                <c:pt idx="1727">
                  <c:v>5.7619999999999998E-2</c:v>
                </c:pt>
                <c:pt idx="1728">
                  <c:v>5.7679999999999995E-2</c:v>
                </c:pt>
                <c:pt idx="1729">
                  <c:v>5.774E-2</c:v>
                </c:pt>
                <c:pt idx="1730">
                  <c:v>5.7759999999999999E-2</c:v>
                </c:pt>
                <c:pt idx="1731">
                  <c:v>5.7799999999999997E-2</c:v>
                </c:pt>
                <c:pt idx="1732">
                  <c:v>5.7839999999999996E-2</c:v>
                </c:pt>
                <c:pt idx="1733">
                  <c:v>5.7860000000000002E-2</c:v>
                </c:pt>
                <c:pt idx="1734">
                  <c:v>5.7889999999999997E-2</c:v>
                </c:pt>
                <c:pt idx="1735">
                  <c:v>5.7919999999999999E-2</c:v>
                </c:pt>
                <c:pt idx="1736">
                  <c:v>5.7929999999999995E-2</c:v>
                </c:pt>
                <c:pt idx="1737">
                  <c:v>5.7970000000000001E-2</c:v>
                </c:pt>
                <c:pt idx="1738">
                  <c:v>5.8019999999999995E-2</c:v>
                </c:pt>
                <c:pt idx="1739">
                  <c:v>5.806E-2</c:v>
                </c:pt>
                <c:pt idx="1740">
                  <c:v>5.8089999999999996E-2</c:v>
                </c:pt>
                <c:pt idx="1741">
                  <c:v>5.8119999999999998E-2</c:v>
                </c:pt>
                <c:pt idx="1742">
                  <c:v>5.815E-2</c:v>
                </c:pt>
                <c:pt idx="1743">
                  <c:v>5.8189999999999999E-2</c:v>
                </c:pt>
                <c:pt idx="1744">
                  <c:v>5.8229999999999997E-2</c:v>
                </c:pt>
                <c:pt idx="1745">
                  <c:v>5.8249999999999996E-2</c:v>
                </c:pt>
                <c:pt idx="1746">
                  <c:v>5.8290000000000002E-2</c:v>
                </c:pt>
                <c:pt idx="1747">
                  <c:v>5.8339999999999996E-2</c:v>
                </c:pt>
                <c:pt idx="1748">
                  <c:v>5.8369999999999998E-2</c:v>
                </c:pt>
                <c:pt idx="1749">
                  <c:v>5.842E-2</c:v>
                </c:pt>
                <c:pt idx="1750">
                  <c:v>5.8449999999999995E-2</c:v>
                </c:pt>
                <c:pt idx="1751">
                  <c:v>5.8459999999999998E-2</c:v>
                </c:pt>
                <c:pt idx="1752">
                  <c:v>5.8499999999999996E-2</c:v>
                </c:pt>
                <c:pt idx="1753">
                  <c:v>5.851E-2</c:v>
                </c:pt>
                <c:pt idx="1754">
                  <c:v>5.8549999999999998E-2</c:v>
                </c:pt>
                <c:pt idx="1755">
                  <c:v>5.8569999999999997E-2</c:v>
                </c:pt>
                <c:pt idx="1756">
                  <c:v>5.8599999999999999E-2</c:v>
                </c:pt>
                <c:pt idx="1757">
                  <c:v>5.8639999999999998E-2</c:v>
                </c:pt>
                <c:pt idx="1758">
                  <c:v>5.8679999999999996E-2</c:v>
                </c:pt>
                <c:pt idx="1759">
                  <c:v>5.8699999999999995E-2</c:v>
                </c:pt>
                <c:pt idx="1760">
                  <c:v>5.8769999999999996E-2</c:v>
                </c:pt>
                <c:pt idx="1761">
                  <c:v>5.8779999999999999E-2</c:v>
                </c:pt>
                <c:pt idx="1762">
                  <c:v>5.8839999999999996E-2</c:v>
                </c:pt>
                <c:pt idx="1763">
                  <c:v>5.885E-2</c:v>
                </c:pt>
                <c:pt idx="1764">
                  <c:v>5.8889999999999998E-2</c:v>
                </c:pt>
                <c:pt idx="1765">
                  <c:v>5.8939999999999999E-2</c:v>
                </c:pt>
                <c:pt idx="1766">
                  <c:v>5.8959999999999999E-2</c:v>
                </c:pt>
                <c:pt idx="1767">
                  <c:v>5.901E-2</c:v>
                </c:pt>
                <c:pt idx="1768">
                  <c:v>5.9029999999999999E-2</c:v>
                </c:pt>
                <c:pt idx="1769">
                  <c:v>5.9080000000000001E-2</c:v>
                </c:pt>
                <c:pt idx="1770">
                  <c:v>5.9089999999999997E-2</c:v>
                </c:pt>
                <c:pt idx="1771">
                  <c:v>5.9119999999999999E-2</c:v>
                </c:pt>
                <c:pt idx="1772">
                  <c:v>5.9139999999999998E-2</c:v>
                </c:pt>
                <c:pt idx="1773">
                  <c:v>5.917E-2</c:v>
                </c:pt>
                <c:pt idx="1774">
                  <c:v>5.9209999999999999E-2</c:v>
                </c:pt>
                <c:pt idx="1775">
                  <c:v>5.9240000000000001E-2</c:v>
                </c:pt>
                <c:pt idx="1776">
                  <c:v>5.926E-2</c:v>
                </c:pt>
                <c:pt idx="1777">
                  <c:v>5.9299999999999999E-2</c:v>
                </c:pt>
                <c:pt idx="1778">
                  <c:v>5.9339999999999997E-2</c:v>
                </c:pt>
                <c:pt idx="1779">
                  <c:v>5.9369999999999999E-2</c:v>
                </c:pt>
                <c:pt idx="1780">
                  <c:v>5.9409999999999998E-2</c:v>
                </c:pt>
                <c:pt idx="1781">
                  <c:v>5.9449999999999996E-2</c:v>
                </c:pt>
                <c:pt idx="1782">
                  <c:v>5.9449999999999996E-2</c:v>
                </c:pt>
                <c:pt idx="1783">
                  <c:v>5.9499999999999997E-2</c:v>
                </c:pt>
                <c:pt idx="1784">
                  <c:v>5.953E-2</c:v>
                </c:pt>
                <c:pt idx="1785">
                  <c:v>5.9569999999999998E-2</c:v>
                </c:pt>
                <c:pt idx="1786">
                  <c:v>5.96E-2</c:v>
                </c:pt>
                <c:pt idx="1787">
                  <c:v>5.9650000000000002E-2</c:v>
                </c:pt>
                <c:pt idx="1788">
                  <c:v>5.969E-2</c:v>
                </c:pt>
                <c:pt idx="1789">
                  <c:v>5.9709999999999999E-2</c:v>
                </c:pt>
                <c:pt idx="1790">
                  <c:v>5.9740000000000001E-2</c:v>
                </c:pt>
                <c:pt idx="1791">
                  <c:v>5.9769999999999997E-2</c:v>
                </c:pt>
                <c:pt idx="1792">
                  <c:v>5.9809999999999995E-2</c:v>
                </c:pt>
                <c:pt idx="1793">
                  <c:v>5.985E-2</c:v>
                </c:pt>
                <c:pt idx="1794">
                  <c:v>5.9879999999999996E-2</c:v>
                </c:pt>
                <c:pt idx="1795">
                  <c:v>5.9929999999999997E-2</c:v>
                </c:pt>
                <c:pt idx="1796">
                  <c:v>5.9959999999999999E-2</c:v>
                </c:pt>
                <c:pt idx="1797">
                  <c:v>6.0019999999999997E-2</c:v>
                </c:pt>
                <c:pt idx="1798">
                  <c:v>6.0039999999999996E-2</c:v>
                </c:pt>
                <c:pt idx="1799">
                  <c:v>6.0080000000000001E-2</c:v>
                </c:pt>
                <c:pt idx="1800">
                  <c:v>6.012E-2</c:v>
                </c:pt>
                <c:pt idx="1801">
                  <c:v>6.0159999999999998E-2</c:v>
                </c:pt>
                <c:pt idx="1802">
                  <c:v>6.0199999999999997E-2</c:v>
                </c:pt>
                <c:pt idx="1803">
                  <c:v>6.0249999999999998E-2</c:v>
                </c:pt>
                <c:pt idx="1804">
                  <c:v>6.0260000000000001E-2</c:v>
                </c:pt>
                <c:pt idx="1805">
                  <c:v>6.0299999999999999E-2</c:v>
                </c:pt>
                <c:pt idx="1806">
                  <c:v>6.0309999999999996E-2</c:v>
                </c:pt>
                <c:pt idx="1807">
                  <c:v>6.0350000000000001E-2</c:v>
                </c:pt>
                <c:pt idx="1808">
                  <c:v>6.037E-2</c:v>
                </c:pt>
                <c:pt idx="1809">
                  <c:v>6.0379999999999996E-2</c:v>
                </c:pt>
                <c:pt idx="1810">
                  <c:v>6.0420000000000001E-2</c:v>
                </c:pt>
                <c:pt idx="1811">
                  <c:v>6.0440000000000001E-2</c:v>
                </c:pt>
                <c:pt idx="1812">
                  <c:v>6.0479999999999999E-2</c:v>
                </c:pt>
                <c:pt idx="1813">
                  <c:v>6.0510000000000001E-2</c:v>
                </c:pt>
                <c:pt idx="1814">
                  <c:v>6.0559999999999996E-2</c:v>
                </c:pt>
                <c:pt idx="1815">
                  <c:v>6.0600000000000001E-2</c:v>
                </c:pt>
                <c:pt idx="1816">
                  <c:v>6.0629999999999996E-2</c:v>
                </c:pt>
                <c:pt idx="1817">
                  <c:v>6.0659999999999999E-2</c:v>
                </c:pt>
                <c:pt idx="1818">
                  <c:v>6.0690000000000001E-2</c:v>
                </c:pt>
                <c:pt idx="1819">
                  <c:v>6.0699999999999997E-2</c:v>
                </c:pt>
                <c:pt idx="1820">
                  <c:v>6.0760000000000002E-2</c:v>
                </c:pt>
                <c:pt idx="1821">
                  <c:v>6.0809999999999996E-2</c:v>
                </c:pt>
                <c:pt idx="1822">
                  <c:v>6.0819999999999999E-2</c:v>
                </c:pt>
                <c:pt idx="1823">
                  <c:v>6.0859999999999997E-2</c:v>
                </c:pt>
                <c:pt idx="1824">
                  <c:v>6.089E-2</c:v>
                </c:pt>
                <c:pt idx="1825">
                  <c:v>6.0929999999999998E-2</c:v>
                </c:pt>
                <c:pt idx="1826">
                  <c:v>6.0969999999999996E-2</c:v>
                </c:pt>
                <c:pt idx="1827">
                  <c:v>6.0989999999999996E-2</c:v>
                </c:pt>
                <c:pt idx="1828">
                  <c:v>6.1030000000000001E-2</c:v>
                </c:pt>
                <c:pt idx="1829">
                  <c:v>6.1059999999999996E-2</c:v>
                </c:pt>
                <c:pt idx="1830">
                  <c:v>6.1089999999999998E-2</c:v>
                </c:pt>
                <c:pt idx="1831">
                  <c:v>6.1120000000000001E-2</c:v>
                </c:pt>
                <c:pt idx="1832">
                  <c:v>6.114E-2</c:v>
                </c:pt>
                <c:pt idx="1833">
                  <c:v>6.1169999999999995E-2</c:v>
                </c:pt>
                <c:pt idx="1834">
                  <c:v>6.1190000000000001E-2</c:v>
                </c:pt>
                <c:pt idx="1835">
                  <c:v>6.1249999999999999E-2</c:v>
                </c:pt>
                <c:pt idx="1836">
                  <c:v>6.1269999999999998E-2</c:v>
                </c:pt>
                <c:pt idx="1837">
                  <c:v>6.1309999999999996E-2</c:v>
                </c:pt>
                <c:pt idx="1838">
                  <c:v>6.1359999999999998E-2</c:v>
                </c:pt>
                <c:pt idx="1839">
                  <c:v>6.139E-2</c:v>
                </c:pt>
                <c:pt idx="1840">
                  <c:v>6.1429999999999998E-2</c:v>
                </c:pt>
                <c:pt idx="1841">
                  <c:v>6.1469999999999997E-2</c:v>
                </c:pt>
                <c:pt idx="1842">
                  <c:v>6.148E-2</c:v>
                </c:pt>
                <c:pt idx="1843">
                  <c:v>6.1509999999999995E-2</c:v>
                </c:pt>
                <c:pt idx="1844">
                  <c:v>6.1550000000000001E-2</c:v>
                </c:pt>
                <c:pt idx="1845">
                  <c:v>6.1589999999999999E-2</c:v>
                </c:pt>
                <c:pt idx="1846">
                  <c:v>6.1599999999999995E-2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6.1809999999999997E-2</c:v>
                </c:pt>
                <c:pt idx="1852">
                  <c:v>6.182E-2</c:v>
                </c:pt>
                <c:pt idx="1853">
                  <c:v>6.1859999999999998E-2</c:v>
                </c:pt>
                <c:pt idx="1854">
                  <c:v>6.1890000000000001E-2</c:v>
                </c:pt>
                <c:pt idx="1855">
                  <c:v>6.191E-2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6.2009999999999996E-2</c:v>
                </c:pt>
                <c:pt idx="1859">
                  <c:v>6.2039999999999998E-2</c:v>
                </c:pt>
                <c:pt idx="1860">
                  <c:v>6.207E-2</c:v>
                </c:pt>
                <c:pt idx="1861">
                  <c:v>6.2079999999999996E-2</c:v>
                </c:pt>
                <c:pt idx="1862">
                  <c:v>6.2129999999999998E-2</c:v>
                </c:pt>
                <c:pt idx="1863">
                  <c:v>6.216E-2</c:v>
                </c:pt>
                <c:pt idx="1864">
                  <c:v>6.2199999999999998E-2</c:v>
                </c:pt>
                <c:pt idx="1865">
                  <c:v>6.2259999999999996E-2</c:v>
                </c:pt>
                <c:pt idx="1866">
                  <c:v>6.2289999999999998E-2</c:v>
                </c:pt>
                <c:pt idx="1867">
                  <c:v>6.232E-2</c:v>
                </c:pt>
                <c:pt idx="1868">
                  <c:v>6.2349999999999996E-2</c:v>
                </c:pt>
                <c:pt idx="1869">
                  <c:v>6.2399999999999997E-2</c:v>
                </c:pt>
                <c:pt idx="1870">
                  <c:v>6.2429999999999999E-2</c:v>
                </c:pt>
                <c:pt idx="1871">
                  <c:v>6.2469999999999998E-2</c:v>
                </c:pt>
                <c:pt idx="1872">
                  <c:v>6.2489999999999997E-2</c:v>
                </c:pt>
                <c:pt idx="1873">
                  <c:v>6.2509999999999996E-2</c:v>
                </c:pt>
                <c:pt idx="1874">
                  <c:v>6.2539999999999998E-2</c:v>
                </c:pt>
                <c:pt idx="1875">
                  <c:v>6.2570000000000001E-2</c:v>
                </c:pt>
                <c:pt idx="1876">
                  <c:v>6.2579999999999997E-2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6.2740000000000004E-2</c:v>
                </c:pt>
                <c:pt idx="1881">
                  <c:v>6.2789999999999999E-2</c:v>
                </c:pt>
                <c:pt idx="1882">
                  <c:v>6.2789999999999999E-2</c:v>
                </c:pt>
                <c:pt idx="1883">
                  <c:v>6.2839999999999993E-2</c:v>
                </c:pt>
                <c:pt idx="1884">
                  <c:v>6.2869999999999995E-2</c:v>
                </c:pt>
                <c:pt idx="1885">
                  <c:v>6.2879999999999991E-2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6.3009999999999997E-2</c:v>
                </c:pt>
                <c:pt idx="1889">
                  <c:v>6.3039999999999999E-2</c:v>
                </c:pt>
                <c:pt idx="1890">
                  <c:v>6.3089999999999993E-2</c:v>
                </c:pt>
                <c:pt idx="1891">
                  <c:v>6.3100000000000003E-2</c:v>
                </c:pt>
                <c:pt idx="1892">
                  <c:v>6.3140000000000002E-2</c:v>
                </c:pt>
                <c:pt idx="1893">
                  <c:v>6.3170000000000004E-2</c:v>
                </c:pt>
                <c:pt idx="1894">
                  <c:v>6.3199999999999992E-2</c:v>
                </c:pt>
                <c:pt idx="1895">
                  <c:v>6.3240000000000005E-2</c:v>
                </c:pt>
                <c:pt idx="1896">
                  <c:v>6.3269999999999993E-2</c:v>
                </c:pt>
                <c:pt idx="1897">
                  <c:v>6.3299999999999995E-2</c:v>
                </c:pt>
                <c:pt idx="1898">
                  <c:v>6.336E-2</c:v>
                </c:pt>
                <c:pt idx="1899">
                  <c:v>6.3390000000000002E-2</c:v>
                </c:pt>
                <c:pt idx="1900">
                  <c:v>6.3420000000000004E-2</c:v>
                </c:pt>
                <c:pt idx="1901">
                  <c:v>6.3479999999999995E-2</c:v>
                </c:pt>
                <c:pt idx="1902">
                  <c:v>6.3490000000000005E-2</c:v>
                </c:pt>
                <c:pt idx="1903">
                  <c:v>6.3539999999999999E-2</c:v>
                </c:pt>
                <c:pt idx="1904">
                  <c:v>6.3559999999999992E-2</c:v>
                </c:pt>
                <c:pt idx="1905">
                  <c:v>6.3600000000000004E-2</c:v>
                </c:pt>
                <c:pt idx="1906">
                  <c:v>6.3640000000000002E-2</c:v>
                </c:pt>
                <c:pt idx="1907">
                  <c:v>6.368E-2</c:v>
                </c:pt>
                <c:pt idx="1908">
                  <c:v>6.3699999999999993E-2</c:v>
                </c:pt>
                <c:pt idx="1909">
                  <c:v>6.3729999999999995E-2</c:v>
                </c:pt>
                <c:pt idx="1910">
                  <c:v>6.3769999999999993E-2</c:v>
                </c:pt>
                <c:pt idx="1911">
                  <c:v>6.3789999999999999E-2</c:v>
                </c:pt>
                <c:pt idx="1912">
                  <c:v>6.3799999999999996E-2</c:v>
                </c:pt>
                <c:pt idx="1913">
                  <c:v>6.3850000000000004E-2</c:v>
                </c:pt>
                <c:pt idx="1914">
                  <c:v>6.3879999999999992E-2</c:v>
                </c:pt>
                <c:pt idx="1915">
                  <c:v>6.3949999999999993E-2</c:v>
                </c:pt>
                <c:pt idx="1916">
                  <c:v>6.3960000000000003E-2</c:v>
                </c:pt>
                <c:pt idx="1917">
                  <c:v>6.4009999999999997E-2</c:v>
                </c:pt>
                <c:pt idx="1918">
                  <c:v>6.4049999999999996E-2</c:v>
                </c:pt>
                <c:pt idx="1919">
                  <c:v>6.404E-2</c:v>
                </c:pt>
                <c:pt idx="1920">
                  <c:v>6.4079999999999998E-2</c:v>
                </c:pt>
                <c:pt idx="1921">
                  <c:v>6.4129999999999993E-2</c:v>
                </c:pt>
                <c:pt idx="1922">
                  <c:v>6.4180000000000001E-2</c:v>
                </c:pt>
                <c:pt idx="1923">
                  <c:v>6.4189999999999997E-2</c:v>
                </c:pt>
                <c:pt idx="1924">
                  <c:v>6.4219999999999999E-2</c:v>
                </c:pt>
                <c:pt idx="1925">
                  <c:v>6.4269999999999994E-2</c:v>
                </c:pt>
                <c:pt idx="1926">
                  <c:v>6.4309999999999992E-2</c:v>
                </c:pt>
                <c:pt idx="1927">
                  <c:v>6.4329999999999998E-2</c:v>
                </c:pt>
                <c:pt idx="1928">
                  <c:v>6.4350000000000004E-2</c:v>
                </c:pt>
                <c:pt idx="1929">
                  <c:v>6.4409999999999995E-2</c:v>
                </c:pt>
                <c:pt idx="1930">
                  <c:v>6.4430000000000001E-2</c:v>
                </c:pt>
                <c:pt idx="1931">
                  <c:v>6.447E-2</c:v>
                </c:pt>
                <c:pt idx="1932">
                  <c:v>6.4500000000000002E-2</c:v>
                </c:pt>
                <c:pt idx="1933">
                  <c:v>6.4530000000000004E-2</c:v>
                </c:pt>
                <c:pt idx="1934">
                  <c:v>6.4559999999999992E-2</c:v>
                </c:pt>
                <c:pt idx="1935">
                  <c:v>6.4600000000000005E-2</c:v>
                </c:pt>
                <c:pt idx="1936">
                  <c:v>6.4640000000000003E-2</c:v>
                </c:pt>
                <c:pt idx="1937">
                  <c:v>6.4680000000000001E-2</c:v>
                </c:pt>
                <c:pt idx="1938">
                  <c:v>6.4699999999999994E-2</c:v>
                </c:pt>
                <c:pt idx="1939">
                  <c:v>6.4739999999999992E-2</c:v>
                </c:pt>
                <c:pt idx="1940">
                  <c:v>6.4769999999999994E-2</c:v>
                </c:pt>
                <c:pt idx="1941">
                  <c:v>6.4799999999999996E-2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6.4869999999999997E-2</c:v>
                </c:pt>
                <c:pt idx="1945">
                  <c:v>6.4919999999999992E-2</c:v>
                </c:pt>
                <c:pt idx="1946">
                  <c:v>6.4930000000000002E-2</c:v>
                </c:pt>
                <c:pt idx="1947">
                  <c:v>6.4949999999999994E-2</c:v>
                </c:pt>
                <c:pt idx="1948">
                  <c:v>6.4979999999999996E-2</c:v>
                </c:pt>
                <c:pt idx="1949">
                  <c:v>6.5030000000000004E-2</c:v>
                </c:pt>
                <c:pt idx="1950">
                  <c:v>6.5070000000000003E-2</c:v>
                </c:pt>
                <c:pt idx="1951">
                  <c:v>6.5110000000000001E-2</c:v>
                </c:pt>
                <c:pt idx="1952">
                  <c:v>6.515E-2</c:v>
                </c:pt>
                <c:pt idx="1953">
                  <c:v>6.5199999999999994E-2</c:v>
                </c:pt>
                <c:pt idx="1954">
                  <c:v>6.522E-2</c:v>
                </c:pt>
                <c:pt idx="1955">
                  <c:v>6.5250000000000002E-2</c:v>
                </c:pt>
                <c:pt idx="1956">
                  <c:v>6.5280000000000005E-2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6.5339999999999995E-2</c:v>
                </c:pt>
                <c:pt idx="1960">
                  <c:v>6.5390000000000004E-2</c:v>
                </c:pt>
                <c:pt idx="1961">
                  <c:v>6.5430000000000002E-2</c:v>
                </c:pt>
                <c:pt idx="1962">
                  <c:v>6.547E-2</c:v>
                </c:pt>
                <c:pt idx="1963">
                  <c:v>6.5500000000000003E-2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6.5640000000000004E-2</c:v>
                </c:pt>
                <c:pt idx="1967">
                  <c:v>6.5680000000000002E-2</c:v>
                </c:pt>
                <c:pt idx="1968">
                  <c:v>6.5710000000000005E-2</c:v>
                </c:pt>
                <c:pt idx="1969">
                  <c:v>6.5739999999999993E-2</c:v>
                </c:pt>
                <c:pt idx="1970">
                  <c:v>6.5780000000000005E-2</c:v>
                </c:pt>
                <c:pt idx="1971">
                  <c:v>6.5780000000000005E-2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6.5919999999999992E-2</c:v>
                </c:pt>
                <c:pt idx="1975">
                  <c:v>6.5949999999999995E-2</c:v>
                </c:pt>
                <c:pt idx="1976">
                  <c:v>6.5970000000000001E-2</c:v>
                </c:pt>
                <c:pt idx="1977">
                  <c:v>6.6009999999999999E-2</c:v>
                </c:pt>
                <c:pt idx="1978">
                  <c:v>6.6049999999999998E-2</c:v>
                </c:pt>
                <c:pt idx="1979">
                  <c:v>6.6089999999999996E-2</c:v>
                </c:pt>
                <c:pt idx="1980">
                  <c:v>6.6099999999999992E-2</c:v>
                </c:pt>
                <c:pt idx="1981">
                  <c:v>6.6129999999999994E-2</c:v>
                </c:pt>
                <c:pt idx="1982">
                  <c:v>6.615E-2</c:v>
                </c:pt>
                <c:pt idx="1983">
                  <c:v>6.6220000000000001E-2</c:v>
                </c:pt>
                <c:pt idx="1984">
                  <c:v>6.6220000000000001E-2</c:v>
                </c:pt>
                <c:pt idx="1985">
                  <c:v>6.6269999999999996E-2</c:v>
                </c:pt>
                <c:pt idx="1986">
                  <c:v>6.6309999999999994E-2</c:v>
                </c:pt>
                <c:pt idx="1987">
                  <c:v>6.6339999999999996E-2</c:v>
                </c:pt>
                <c:pt idx="1988">
                  <c:v>6.6379999999999995E-2</c:v>
                </c:pt>
                <c:pt idx="1989">
                  <c:v>6.6379999999999995E-2</c:v>
                </c:pt>
                <c:pt idx="1990">
                  <c:v>6.6430000000000003E-2</c:v>
                </c:pt>
                <c:pt idx="1991">
                  <c:v>6.6460000000000005E-2</c:v>
                </c:pt>
                <c:pt idx="1992">
                  <c:v>6.6479999999999997E-2</c:v>
                </c:pt>
                <c:pt idx="1993">
                  <c:v>6.6519999999999996E-2</c:v>
                </c:pt>
                <c:pt idx="1994">
                  <c:v>6.6549999999999998E-2</c:v>
                </c:pt>
                <c:pt idx="1995">
                  <c:v>6.6599999999999993E-2</c:v>
                </c:pt>
                <c:pt idx="1996">
                  <c:v>6.6629999999999995E-2</c:v>
                </c:pt>
                <c:pt idx="1997">
                  <c:v>6.6629999999999995E-2</c:v>
                </c:pt>
                <c:pt idx="1998">
                  <c:v>6.6669999999999993E-2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6.6790000000000002E-2</c:v>
                </c:pt>
                <c:pt idx="2002">
                  <c:v>6.6809999999999994E-2</c:v>
                </c:pt>
                <c:pt idx="2003">
                  <c:v>6.6849999999999993E-2</c:v>
                </c:pt>
                <c:pt idx="2004">
                  <c:v>6.6879999999999995E-2</c:v>
                </c:pt>
                <c:pt idx="2005">
                  <c:v>6.6930000000000003E-2</c:v>
                </c:pt>
                <c:pt idx="2006">
                  <c:v>6.6949999999999996E-2</c:v>
                </c:pt>
                <c:pt idx="2007">
                  <c:v>6.6989999999999994E-2</c:v>
                </c:pt>
                <c:pt idx="2008">
                  <c:v>6.7019999999999996E-2</c:v>
                </c:pt>
                <c:pt idx="2009">
                  <c:v>6.7040000000000002E-2</c:v>
                </c:pt>
                <c:pt idx="2010">
                  <c:v>6.7070000000000005E-2</c:v>
                </c:pt>
                <c:pt idx="2011">
                  <c:v>6.7099999999999993E-2</c:v>
                </c:pt>
                <c:pt idx="2012">
                  <c:v>6.7140000000000005E-2</c:v>
                </c:pt>
                <c:pt idx="2013">
                  <c:v>6.7150000000000001E-2</c:v>
                </c:pt>
                <c:pt idx="2014">
                  <c:v>6.719E-2</c:v>
                </c:pt>
                <c:pt idx="2015">
                  <c:v>6.7229999999999998E-2</c:v>
                </c:pt>
                <c:pt idx="2016">
                  <c:v>6.7279999999999993E-2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6.7349999999999993E-2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6.7699999999999996E-2</c:v>
                </c:pt>
                <c:pt idx="2030">
                  <c:v>6.7739999999999995E-2</c:v>
                </c:pt>
                <c:pt idx="2031">
                  <c:v>6.7790000000000003E-2</c:v>
                </c:pt>
                <c:pt idx="2032">
                  <c:v>6.7820000000000005E-2</c:v>
                </c:pt>
                <c:pt idx="2033">
                  <c:v>6.7839999999999998E-2</c:v>
                </c:pt>
                <c:pt idx="2034">
                  <c:v>6.7879999999999996E-2</c:v>
                </c:pt>
                <c:pt idx="2035">
                  <c:v>6.7930000000000004E-2</c:v>
                </c:pt>
                <c:pt idx="2036">
                  <c:v>6.7970000000000003E-2</c:v>
                </c:pt>
                <c:pt idx="2037">
                  <c:v>6.8000000000000005E-2</c:v>
                </c:pt>
                <c:pt idx="2038">
                  <c:v>6.8029999999999993E-2</c:v>
                </c:pt>
                <c:pt idx="2039">
                  <c:v>6.8080000000000002E-2</c:v>
                </c:pt>
                <c:pt idx="2040">
                  <c:v>6.8089999999999998E-2</c:v>
                </c:pt>
                <c:pt idx="2041">
                  <c:v>6.8139999999999992E-2</c:v>
                </c:pt>
                <c:pt idx="2042">
                  <c:v>6.8150000000000002E-2</c:v>
                </c:pt>
                <c:pt idx="2043">
                  <c:v>6.8199999999999997E-2</c:v>
                </c:pt>
                <c:pt idx="2044">
                  <c:v>6.8239999999999995E-2</c:v>
                </c:pt>
                <c:pt idx="2045">
                  <c:v>6.8269999999999997E-2</c:v>
                </c:pt>
                <c:pt idx="2046">
                  <c:v>6.8290000000000003E-2</c:v>
                </c:pt>
                <c:pt idx="2047">
                  <c:v>6.8319999999999992E-2</c:v>
                </c:pt>
                <c:pt idx="2048">
                  <c:v>6.8319999999999992E-2</c:v>
                </c:pt>
                <c:pt idx="2049">
                  <c:v>6.8349999999999994E-2</c:v>
                </c:pt>
                <c:pt idx="2050">
                  <c:v>6.8379999999999996E-2</c:v>
                </c:pt>
                <c:pt idx="2051">
                  <c:v>6.8440000000000001E-2</c:v>
                </c:pt>
                <c:pt idx="2052">
                  <c:v>6.8459999999999993E-2</c:v>
                </c:pt>
                <c:pt idx="2053">
                  <c:v>6.8519999999999998E-2</c:v>
                </c:pt>
                <c:pt idx="2054">
                  <c:v>6.855E-2</c:v>
                </c:pt>
                <c:pt idx="2055">
                  <c:v>6.8589999999999998E-2</c:v>
                </c:pt>
                <c:pt idx="2056">
                  <c:v>6.8610000000000004E-2</c:v>
                </c:pt>
                <c:pt idx="2057">
                  <c:v>6.8659999999999999E-2</c:v>
                </c:pt>
                <c:pt idx="2058">
                  <c:v>6.8699999999999997E-2</c:v>
                </c:pt>
                <c:pt idx="2059">
                  <c:v>6.8739999999999996E-2</c:v>
                </c:pt>
                <c:pt idx="2060">
                  <c:v>6.8769999999999998E-2</c:v>
                </c:pt>
                <c:pt idx="2061">
                  <c:v>6.8790000000000004E-2</c:v>
                </c:pt>
                <c:pt idx="2062">
                  <c:v>6.8819999999999992E-2</c:v>
                </c:pt>
                <c:pt idx="2063">
                  <c:v>6.8879999999999997E-2</c:v>
                </c:pt>
                <c:pt idx="2064">
                  <c:v>6.8900000000000003E-2</c:v>
                </c:pt>
                <c:pt idx="2065">
                  <c:v>6.8940000000000001E-2</c:v>
                </c:pt>
                <c:pt idx="2066">
                  <c:v>6.8959999999999994E-2</c:v>
                </c:pt>
                <c:pt idx="2067">
                  <c:v>6.8999999999999992E-2</c:v>
                </c:pt>
                <c:pt idx="2068">
                  <c:v>6.9029999999999994E-2</c:v>
                </c:pt>
                <c:pt idx="2069">
                  <c:v>6.9069999999999993E-2</c:v>
                </c:pt>
                <c:pt idx="2070">
                  <c:v>6.9099999999999995E-2</c:v>
                </c:pt>
                <c:pt idx="2071">
                  <c:v>6.9120000000000001E-2</c:v>
                </c:pt>
                <c:pt idx="2072">
                  <c:v>6.9120000000000001E-2</c:v>
                </c:pt>
                <c:pt idx="2073">
                  <c:v>6.9169999999999995E-2</c:v>
                </c:pt>
                <c:pt idx="2074">
                  <c:v>6.9220000000000004E-2</c:v>
                </c:pt>
                <c:pt idx="2075">
                  <c:v>6.9269999999999998E-2</c:v>
                </c:pt>
                <c:pt idx="2076">
                  <c:v>6.9279999999999994E-2</c:v>
                </c:pt>
                <c:pt idx="2077">
                  <c:v>6.9290000000000004E-2</c:v>
                </c:pt>
                <c:pt idx="2078">
                  <c:v>6.9319999999999993E-2</c:v>
                </c:pt>
                <c:pt idx="2079">
                  <c:v>6.9370000000000001E-2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6.9459999999999994E-2</c:v>
                </c:pt>
                <c:pt idx="2083">
                  <c:v>6.9489999999999996E-2</c:v>
                </c:pt>
                <c:pt idx="2084">
                  <c:v>6.9550000000000001E-2</c:v>
                </c:pt>
                <c:pt idx="2085">
                  <c:v>6.9580000000000003E-2</c:v>
                </c:pt>
                <c:pt idx="2086">
                  <c:v>6.9639999999999994E-2</c:v>
                </c:pt>
                <c:pt idx="2087">
                  <c:v>6.966E-2</c:v>
                </c:pt>
                <c:pt idx="2088">
                  <c:v>6.9699999999999998E-2</c:v>
                </c:pt>
                <c:pt idx="2089">
                  <c:v>6.9739999999999996E-2</c:v>
                </c:pt>
                <c:pt idx="2090">
                  <c:v>6.9779999999999995E-2</c:v>
                </c:pt>
                <c:pt idx="2091">
                  <c:v>6.9809999999999997E-2</c:v>
                </c:pt>
                <c:pt idx="2092">
                  <c:v>6.9800000000000001E-2</c:v>
                </c:pt>
                <c:pt idx="2093">
                  <c:v>6.9839999999999999E-2</c:v>
                </c:pt>
                <c:pt idx="2094">
                  <c:v>6.9859999999999992E-2</c:v>
                </c:pt>
                <c:pt idx="2095">
                  <c:v>6.9929999999999992E-2</c:v>
                </c:pt>
                <c:pt idx="2096">
                  <c:v>6.9959999999999994E-2</c:v>
                </c:pt>
                <c:pt idx="2097">
                  <c:v>6.9970000000000004E-2</c:v>
                </c:pt>
                <c:pt idx="2098">
                  <c:v>6.9980000000000001E-2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7.0109999999999992E-2</c:v>
                </c:pt>
                <c:pt idx="2102">
                  <c:v>7.0120000000000002E-2</c:v>
                </c:pt>
                <c:pt idx="2103">
                  <c:v>7.016E-2</c:v>
                </c:pt>
                <c:pt idx="2104">
                  <c:v>7.0230000000000001E-2</c:v>
                </c:pt>
                <c:pt idx="2105">
                  <c:v>7.0239999999999997E-2</c:v>
                </c:pt>
                <c:pt idx="2106">
                  <c:v>7.0309999999999997E-2</c:v>
                </c:pt>
                <c:pt idx="2107">
                  <c:v>7.0319999999999994E-2</c:v>
                </c:pt>
                <c:pt idx="2108">
                  <c:v>7.0379999999999998E-2</c:v>
                </c:pt>
                <c:pt idx="2109">
                  <c:v>7.0389999999999994E-2</c:v>
                </c:pt>
                <c:pt idx="2110">
                  <c:v>7.0419999999999996E-2</c:v>
                </c:pt>
                <c:pt idx="2111">
                  <c:v>7.0480000000000001E-2</c:v>
                </c:pt>
                <c:pt idx="2112">
                  <c:v>7.0489999999999997E-2</c:v>
                </c:pt>
                <c:pt idx="2113">
                  <c:v>7.0519999999999999E-2</c:v>
                </c:pt>
                <c:pt idx="2114">
                  <c:v>7.0539999999999992E-2</c:v>
                </c:pt>
                <c:pt idx="2115">
                  <c:v>7.0569999999999994E-2</c:v>
                </c:pt>
                <c:pt idx="2116">
                  <c:v>7.0599999999999996E-2</c:v>
                </c:pt>
                <c:pt idx="2117">
                  <c:v>7.0639999999999994E-2</c:v>
                </c:pt>
                <c:pt idx="2118">
                  <c:v>7.0679999999999993E-2</c:v>
                </c:pt>
                <c:pt idx="2119">
                  <c:v>7.0709999999999995E-2</c:v>
                </c:pt>
                <c:pt idx="2120">
                  <c:v>7.0739999999999997E-2</c:v>
                </c:pt>
                <c:pt idx="2121">
                  <c:v>7.0779999999999996E-2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7.0870000000000002E-2</c:v>
                </c:pt>
                <c:pt idx="2125">
                  <c:v>7.0919999999999997E-2</c:v>
                </c:pt>
                <c:pt idx="2126">
                  <c:v>7.0980000000000001E-2</c:v>
                </c:pt>
                <c:pt idx="2127">
                  <c:v>7.0989999999999998E-2</c:v>
                </c:pt>
                <c:pt idx="2128">
                  <c:v>7.0999999999999994E-2</c:v>
                </c:pt>
                <c:pt idx="2129">
                  <c:v>7.1039999999999992E-2</c:v>
                </c:pt>
                <c:pt idx="2130">
                  <c:v>7.1069999999999994E-2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7.1190000000000003E-2</c:v>
                </c:pt>
                <c:pt idx="2135">
                  <c:v>7.1230000000000002E-2</c:v>
                </c:pt>
                <c:pt idx="2136">
                  <c:v>7.1260000000000004E-2</c:v>
                </c:pt>
                <c:pt idx="2137">
                  <c:v>7.1300000000000002E-2</c:v>
                </c:pt>
                <c:pt idx="2138">
                  <c:v>7.1340000000000001E-2</c:v>
                </c:pt>
                <c:pt idx="2139">
                  <c:v>7.1400000000000005E-2</c:v>
                </c:pt>
                <c:pt idx="2140">
                  <c:v>7.1429999999999993E-2</c:v>
                </c:pt>
                <c:pt idx="2141">
                  <c:v>7.145E-2</c:v>
                </c:pt>
                <c:pt idx="2142">
                  <c:v>7.1489999999999998E-2</c:v>
                </c:pt>
                <c:pt idx="2143">
                  <c:v>7.1510000000000004E-2</c:v>
                </c:pt>
                <c:pt idx="2144">
                  <c:v>7.1529999999999996E-2</c:v>
                </c:pt>
                <c:pt idx="2145">
                  <c:v>7.1599999999999997E-2</c:v>
                </c:pt>
                <c:pt idx="2146">
                  <c:v>7.1599999999999997E-2</c:v>
                </c:pt>
                <c:pt idx="2147">
                  <c:v>7.1639999999999995E-2</c:v>
                </c:pt>
                <c:pt idx="2148">
                  <c:v>7.1669999999999998E-2</c:v>
                </c:pt>
                <c:pt idx="2149">
                  <c:v>7.1719999999999992E-2</c:v>
                </c:pt>
                <c:pt idx="2150">
                  <c:v>7.1739999999999998E-2</c:v>
                </c:pt>
                <c:pt idx="2151">
                  <c:v>7.1779999999999997E-2</c:v>
                </c:pt>
                <c:pt idx="2152">
                  <c:v>7.1800000000000003E-2</c:v>
                </c:pt>
                <c:pt idx="2153">
                  <c:v>7.1840000000000001E-2</c:v>
                </c:pt>
                <c:pt idx="2154">
                  <c:v>7.1889999999999996E-2</c:v>
                </c:pt>
                <c:pt idx="2155">
                  <c:v>7.1910000000000002E-2</c:v>
                </c:pt>
                <c:pt idx="2156">
                  <c:v>7.1959999999999996E-2</c:v>
                </c:pt>
                <c:pt idx="2157">
                  <c:v>7.1969999999999992E-2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7.2069999999999995E-2</c:v>
                </c:pt>
                <c:pt idx="2161">
                  <c:v>7.2109999999999994E-2</c:v>
                </c:pt>
                <c:pt idx="2162">
                  <c:v>7.2149999999999992E-2</c:v>
                </c:pt>
                <c:pt idx="2163">
                  <c:v>7.2160000000000002E-2</c:v>
                </c:pt>
                <c:pt idx="2164">
                  <c:v>7.2230000000000003E-2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7.2329999999999992E-2</c:v>
                </c:pt>
                <c:pt idx="2168">
                  <c:v>7.2349999999999998E-2</c:v>
                </c:pt>
                <c:pt idx="2169">
                  <c:v>7.2399999999999992E-2</c:v>
                </c:pt>
                <c:pt idx="2170">
                  <c:v>7.2429999999999994E-2</c:v>
                </c:pt>
                <c:pt idx="2171">
                  <c:v>7.2440000000000004E-2</c:v>
                </c:pt>
                <c:pt idx="2172">
                  <c:v>7.2480000000000003E-2</c:v>
                </c:pt>
                <c:pt idx="2173">
                  <c:v>7.2520000000000001E-2</c:v>
                </c:pt>
                <c:pt idx="2174">
                  <c:v>7.2559999999999999E-2</c:v>
                </c:pt>
                <c:pt idx="2175">
                  <c:v>7.2609999999999994E-2</c:v>
                </c:pt>
                <c:pt idx="2176">
                  <c:v>7.2620000000000004E-2</c:v>
                </c:pt>
                <c:pt idx="2177">
                  <c:v>7.2679999999999995E-2</c:v>
                </c:pt>
                <c:pt idx="2178">
                  <c:v>7.2709999999999997E-2</c:v>
                </c:pt>
                <c:pt idx="2179">
                  <c:v>7.2709999999999997E-2</c:v>
                </c:pt>
                <c:pt idx="2180">
                  <c:v>7.2770000000000001E-2</c:v>
                </c:pt>
                <c:pt idx="2181">
                  <c:v>7.2789999999999994E-2</c:v>
                </c:pt>
                <c:pt idx="2182">
                  <c:v>7.2819999999999996E-2</c:v>
                </c:pt>
                <c:pt idx="2183">
                  <c:v>7.2840000000000002E-2</c:v>
                </c:pt>
                <c:pt idx="2184">
                  <c:v>7.2910000000000003E-2</c:v>
                </c:pt>
                <c:pt idx="2185">
                  <c:v>7.2940000000000005E-2</c:v>
                </c:pt>
                <c:pt idx="2186">
                  <c:v>7.2969999999999993E-2</c:v>
                </c:pt>
                <c:pt idx="2187">
                  <c:v>7.2980000000000003E-2</c:v>
                </c:pt>
                <c:pt idx="2188">
                  <c:v>7.3009999999999992E-2</c:v>
                </c:pt>
                <c:pt idx="2189">
                  <c:v>7.306E-2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7.3160000000000003E-2</c:v>
                </c:pt>
                <c:pt idx="2193">
                  <c:v>7.3179999999999995E-2</c:v>
                </c:pt>
                <c:pt idx="2194">
                  <c:v>7.3200000000000001E-2</c:v>
                </c:pt>
                <c:pt idx="2195">
                  <c:v>7.324E-2</c:v>
                </c:pt>
                <c:pt idx="2196">
                  <c:v>7.3249999999999996E-2</c:v>
                </c:pt>
                <c:pt idx="2197">
                  <c:v>7.3289999999999994E-2</c:v>
                </c:pt>
                <c:pt idx="2198">
                  <c:v>7.3329999999999992E-2</c:v>
                </c:pt>
                <c:pt idx="2199">
                  <c:v>7.3359999999999995E-2</c:v>
                </c:pt>
                <c:pt idx="2200">
                  <c:v>7.3429999999999995E-2</c:v>
                </c:pt>
                <c:pt idx="2201">
                  <c:v>7.3459999999999998E-2</c:v>
                </c:pt>
                <c:pt idx="2202">
                  <c:v>7.3509999999999992E-2</c:v>
                </c:pt>
                <c:pt idx="2203">
                  <c:v>7.3529999999999998E-2</c:v>
                </c:pt>
                <c:pt idx="2204">
                  <c:v>7.3569999999999997E-2</c:v>
                </c:pt>
                <c:pt idx="2205">
                  <c:v>7.3599999999999999E-2</c:v>
                </c:pt>
                <c:pt idx="2206">
                  <c:v>7.3630000000000001E-2</c:v>
                </c:pt>
                <c:pt idx="2207">
                  <c:v>7.3669999999999999E-2</c:v>
                </c:pt>
                <c:pt idx="2208">
                  <c:v>7.3679999999999995E-2</c:v>
                </c:pt>
                <c:pt idx="2209">
                  <c:v>7.3700000000000002E-2</c:v>
                </c:pt>
                <c:pt idx="2210">
                  <c:v>7.374E-2</c:v>
                </c:pt>
                <c:pt idx="2211">
                  <c:v>7.3779999999999998E-2</c:v>
                </c:pt>
                <c:pt idx="2212">
                  <c:v>7.3789999999999994E-2</c:v>
                </c:pt>
                <c:pt idx="2213">
                  <c:v>7.3829999999999993E-2</c:v>
                </c:pt>
                <c:pt idx="2214">
                  <c:v>7.3859999999999995E-2</c:v>
                </c:pt>
                <c:pt idx="2215">
                  <c:v>7.3929999999999996E-2</c:v>
                </c:pt>
                <c:pt idx="2216">
                  <c:v>7.3939999999999992E-2</c:v>
                </c:pt>
                <c:pt idx="2217">
                  <c:v>7.3959999999999998E-2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7.4060000000000001E-2</c:v>
                </c:pt>
                <c:pt idx="2221">
                  <c:v>7.4090000000000003E-2</c:v>
                </c:pt>
                <c:pt idx="2222">
                  <c:v>7.4139999999999998E-2</c:v>
                </c:pt>
                <c:pt idx="2223">
                  <c:v>7.4149999999999994E-2</c:v>
                </c:pt>
                <c:pt idx="2224">
                  <c:v>7.4200000000000002E-2</c:v>
                </c:pt>
                <c:pt idx="2225">
                  <c:v>7.4219999999999994E-2</c:v>
                </c:pt>
                <c:pt idx="2226">
                  <c:v>7.4270000000000003E-2</c:v>
                </c:pt>
                <c:pt idx="2227">
                  <c:v>7.4310000000000001E-2</c:v>
                </c:pt>
                <c:pt idx="2228">
                  <c:v>7.4329999999999993E-2</c:v>
                </c:pt>
                <c:pt idx="2229">
                  <c:v>7.4369999999999992E-2</c:v>
                </c:pt>
                <c:pt idx="2230">
                  <c:v>7.4399999999999994E-2</c:v>
                </c:pt>
                <c:pt idx="2231">
                  <c:v>7.4450000000000002E-2</c:v>
                </c:pt>
                <c:pt idx="2232">
                  <c:v>7.4469999999999995E-2</c:v>
                </c:pt>
                <c:pt idx="2233">
                  <c:v>7.4499999999999997E-2</c:v>
                </c:pt>
                <c:pt idx="2234">
                  <c:v>7.4560000000000001E-2</c:v>
                </c:pt>
                <c:pt idx="2235">
                  <c:v>7.4569999999999997E-2</c:v>
                </c:pt>
                <c:pt idx="2236">
                  <c:v>7.4619999999999992E-2</c:v>
                </c:pt>
                <c:pt idx="2237">
                  <c:v>7.467E-2</c:v>
                </c:pt>
                <c:pt idx="2238">
                  <c:v>7.4709999999999999E-2</c:v>
                </c:pt>
                <c:pt idx="2239">
                  <c:v>7.4719999999999995E-2</c:v>
                </c:pt>
                <c:pt idx="2240">
                  <c:v>7.4759999999999993E-2</c:v>
                </c:pt>
                <c:pt idx="2241">
                  <c:v>7.4789999999999995E-2</c:v>
                </c:pt>
                <c:pt idx="2242">
                  <c:v>7.4799999999999991E-2</c:v>
                </c:pt>
                <c:pt idx="2243">
                  <c:v>7.4840000000000004E-2</c:v>
                </c:pt>
                <c:pt idx="2244">
                  <c:v>7.4859999999999996E-2</c:v>
                </c:pt>
                <c:pt idx="2245">
                  <c:v>7.492E-2</c:v>
                </c:pt>
                <c:pt idx="2246">
                  <c:v>7.4959999999999999E-2</c:v>
                </c:pt>
                <c:pt idx="2247">
                  <c:v>7.4939999999999993E-2</c:v>
                </c:pt>
                <c:pt idx="2248">
                  <c:v>7.4999999999999997E-2</c:v>
                </c:pt>
                <c:pt idx="2249">
                  <c:v>7.5029999999999999E-2</c:v>
                </c:pt>
                <c:pt idx="2250">
                  <c:v>7.5079999999999994E-2</c:v>
                </c:pt>
                <c:pt idx="2251">
                  <c:v>7.5139999999999998E-2</c:v>
                </c:pt>
                <c:pt idx="2252">
                  <c:v>7.5179999999999997E-2</c:v>
                </c:pt>
                <c:pt idx="2253">
                  <c:v>7.5200000000000003E-2</c:v>
                </c:pt>
                <c:pt idx="2254">
                  <c:v>7.5200000000000003E-2</c:v>
                </c:pt>
                <c:pt idx="2255">
                  <c:v>7.5230000000000005E-2</c:v>
                </c:pt>
                <c:pt idx="2256">
                  <c:v>7.528E-2</c:v>
                </c:pt>
                <c:pt idx="2257">
                  <c:v>7.528E-2</c:v>
                </c:pt>
                <c:pt idx="2258">
                  <c:v>7.5329999999999994E-2</c:v>
                </c:pt>
                <c:pt idx="2259">
                  <c:v>7.535E-2</c:v>
                </c:pt>
                <c:pt idx="2260">
                  <c:v>7.5399999999999995E-2</c:v>
                </c:pt>
                <c:pt idx="2261">
                  <c:v>7.5450000000000003E-2</c:v>
                </c:pt>
                <c:pt idx="2262">
                  <c:v>7.5490000000000002E-2</c:v>
                </c:pt>
                <c:pt idx="2263">
                  <c:v>7.5539999999999996E-2</c:v>
                </c:pt>
                <c:pt idx="2264">
                  <c:v>7.5579999999999994E-2</c:v>
                </c:pt>
                <c:pt idx="2265">
                  <c:v>7.5619999999999993E-2</c:v>
                </c:pt>
                <c:pt idx="2266">
                  <c:v>7.5630000000000003E-2</c:v>
                </c:pt>
                <c:pt idx="2267">
                  <c:v>7.5679999999999997E-2</c:v>
                </c:pt>
                <c:pt idx="2268">
                  <c:v>7.5679999999999997E-2</c:v>
                </c:pt>
                <c:pt idx="2269">
                  <c:v>7.571E-2</c:v>
                </c:pt>
                <c:pt idx="2270">
                  <c:v>7.5740000000000002E-2</c:v>
                </c:pt>
                <c:pt idx="2271">
                  <c:v>7.578E-2</c:v>
                </c:pt>
                <c:pt idx="2272">
                  <c:v>7.5799999999999992E-2</c:v>
                </c:pt>
                <c:pt idx="2273">
                  <c:v>7.5859999999999997E-2</c:v>
                </c:pt>
                <c:pt idx="2274">
                  <c:v>7.5880000000000003E-2</c:v>
                </c:pt>
                <c:pt idx="2275">
                  <c:v>7.5910000000000005E-2</c:v>
                </c:pt>
                <c:pt idx="2276">
                  <c:v>7.5950000000000004E-2</c:v>
                </c:pt>
                <c:pt idx="2277">
                  <c:v>7.6009999999999994E-2</c:v>
                </c:pt>
                <c:pt idx="2278">
                  <c:v>7.6060000000000003E-2</c:v>
                </c:pt>
                <c:pt idx="2279">
                  <c:v>7.6060000000000003E-2</c:v>
                </c:pt>
                <c:pt idx="2280">
                  <c:v>7.6079999999999995E-2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7.6189999999999994E-2</c:v>
                </c:pt>
                <c:pt idx="2284">
                  <c:v>7.6229999999999992E-2</c:v>
                </c:pt>
                <c:pt idx="2285">
                  <c:v>7.6259999999999994E-2</c:v>
                </c:pt>
                <c:pt idx="2286">
                  <c:v>7.6280000000000001E-2</c:v>
                </c:pt>
                <c:pt idx="2287">
                  <c:v>7.6299999999999993E-2</c:v>
                </c:pt>
                <c:pt idx="2288">
                  <c:v>7.6359999999999997E-2</c:v>
                </c:pt>
                <c:pt idx="2289">
                  <c:v>7.6380000000000003E-2</c:v>
                </c:pt>
                <c:pt idx="2290">
                  <c:v>7.6409999999999992E-2</c:v>
                </c:pt>
                <c:pt idx="2291">
                  <c:v>7.6450000000000004E-2</c:v>
                </c:pt>
                <c:pt idx="2292">
                  <c:v>7.6499999999999999E-2</c:v>
                </c:pt>
                <c:pt idx="2293">
                  <c:v>7.6530000000000001E-2</c:v>
                </c:pt>
                <c:pt idx="2294">
                  <c:v>7.6590000000000005E-2</c:v>
                </c:pt>
                <c:pt idx="2295">
                  <c:v>7.6590000000000005E-2</c:v>
                </c:pt>
                <c:pt idx="2296">
                  <c:v>7.6619999999999994E-2</c:v>
                </c:pt>
                <c:pt idx="2297">
                  <c:v>7.6659999999999992E-2</c:v>
                </c:pt>
                <c:pt idx="2298">
                  <c:v>7.6670000000000002E-2</c:v>
                </c:pt>
                <c:pt idx="2299">
                  <c:v>7.671E-2</c:v>
                </c:pt>
                <c:pt idx="2300">
                  <c:v>7.6759999999999995E-2</c:v>
                </c:pt>
                <c:pt idx="2301">
                  <c:v>7.6780000000000001E-2</c:v>
                </c:pt>
                <c:pt idx="2302">
                  <c:v>7.6810000000000003E-2</c:v>
                </c:pt>
                <c:pt idx="2303">
                  <c:v>7.6839999999999992E-2</c:v>
                </c:pt>
                <c:pt idx="2304">
                  <c:v>7.6880000000000004E-2</c:v>
                </c:pt>
                <c:pt idx="2305">
                  <c:v>7.6899999999999996E-2</c:v>
                </c:pt>
                <c:pt idx="2306">
                  <c:v>7.6950000000000005E-2</c:v>
                </c:pt>
                <c:pt idx="2307">
                  <c:v>7.6969999999999997E-2</c:v>
                </c:pt>
                <c:pt idx="2308">
                  <c:v>7.7009999999999995E-2</c:v>
                </c:pt>
                <c:pt idx="2309">
                  <c:v>7.7020000000000005E-2</c:v>
                </c:pt>
                <c:pt idx="2310">
                  <c:v>7.707E-2</c:v>
                </c:pt>
                <c:pt idx="2311">
                  <c:v>7.7100000000000002E-2</c:v>
                </c:pt>
                <c:pt idx="2312">
                  <c:v>7.7149999999999996E-2</c:v>
                </c:pt>
                <c:pt idx="2313">
                  <c:v>7.7210000000000001E-2</c:v>
                </c:pt>
                <c:pt idx="2314">
                  <c:v>7.7200000000000005E-2</c:v>
                </c:pt>
                <c:pt idx="2315">
                  <c:v>7.7269999999999991E-2</c:v>
                </c:pt>
                <c:pt idx="2316">
                  <c:v>7.7310000000000004E-2</c:v>
                </c:pt>
                <c:pt idx="2317">
                  <c:v>7.7329999999999996E-2</c:v>
                </c:pt>
                <c:pt idx="2318">
                  <c:v>7.7380000000000004E-2</c:v>
                </c:pt>
                <c:pt idx="2319">
                  <c:v>7.7399999999999997E-2</c:v>
                </c:pt>
                <c:pt idx="2320">
                  <c:v>7.7439999999999995E-2</c:v>
                </c:pt>
                <c:pt idx="2321">
                  <c:v>7.7460000000000001E-2</c:v>
                </c:pt>
                <c:pt idx="2322">
                  <c:v>7.7490000000000003E-2</c:v>
                </c:pt>
                <c:pt idx="2323">
                  <c:v>7.7519999999999992E-2</c:v>
                </c:pt>
                <c:pt idx="2324">
                  <c:v>7.7560000000000004E-2</c:v>
                </c:pt>
                <c:pt idx="2325">
                  <c:v>7.7589999999999992E-2</c:v>
                </c:pt>
                <c:pt idx="2326">
                  <c:v>7.7609999999999998E-2</c:v>
                </c:pt>
                <c:pt idx="2327">
                  <c:v>7.7659999999999993E-2</c:v>
                </c:pt>
                <c:pt idx="2328">
                  <c:v>7.7679999999999999E-2</c:v>
                </c:pt>
                <c:pt idx="2329">
                  <c:v>7.7710000000000001E-2</c:v>
                </c:pt>
                <c:pt idx="2330">
                  <c:v>7.7759999999999996E-2</c:v>
                </c:pt>
                <c:pt idx="2331">
                  <c:v>7.7789999999999998E-2</c:v>
                </c:pt>
                <c:pt idx="2332">
                  <c:v>7.7839999999999993E-2</c:v>
                </c:pt>
                <c:pt idx="2333">
                  <c:v>7.7859999999999999E-2</c:v>
                </c:pt>
                <c:pt idx="2334">
                  <c:v>7.7909999999999993E-2</c:v>
                </c:pt>
                <c:pt idx="2335">
                  <c:v>7.7939999999999995E-2</c:v>
                </c:pt>
                <c:pt idx="2336">
                  <c:v>7.7960000000000002E-2</c:v>
                </c:pt>
                <c:pt idx="2337">
                  <c:v>7.7990000000000004E-2</c:v>
                </c:pt>
                <c:pt idx="2338">
                  <c:v>7.8009999999999996E-2</c:v>
                </c:pt>
                <c:pt idx="2339">
                  <c:v>7.8049999999999994E-2</c:v>
                </c:pt>
                <c:pt idx="2340">
                  <c:v>7.8070000000000001E-2</c:v>
                </c:pt>
                <c:pt idx="2341">
                  <c:v>7.8130000000000005E-2</c:v>
                </c:pt>
                <c:pt idx="2342">
                  <c:v>7.8159999999999993E-2</c:v>
                </c:pt>
                <c:pt idx="2343">
                  <c:v>7.8189999999999996E-2</c:v>
                </c:pt>
                <c:pt idx="2344">
                  <c:v>7.8219999999999998E-2</c:v>
                </c:pt>
                <c:pt idx="2345">
                  <c:v>7.8269999999999992E-2</c:v>
                </c:pt>
                <c:pt idx="2346">
                  <c:v>7.8299999999999995E-2</c:v>
                </c:pt>
                <c:pt idx="2347">
                  <c:v>7.8329999999999997E-2</c:v>
                </c:pt>
                <c:pt idx="2348">
                  <c:v>7.8369999999999995E-2</c:v>
                </c:pt>
                <c:pt idx="2349">
                  <c:v>7.8399999999999997E-2</c:v>
                </c:pt>
                <c:pt idx="2350">
                  <c:v>7.8439999999999996E-2</c:v>
                </c:pt>
                <c:pt idx="2351">
                  <c:v>7.8479999999999994E-2</c:v>
                </c:pt>
                <c:pt idx="2352">
                  <c:v>7.8509999999999996E-2</c:v>
                </c:pt>
                <c:pt idx="2353">
                  <c:v>7.8530000000000003E-2</c:v>
                </c:pt>
                <c:pt idx="2354">
                  <c:v>7.8539999999999999E-2</c:v>
                </c:pt>
                <c:pt idx="2355">
                  <c:v>7.8589999999999993E-2</c:v>
                </c:pt>
                <c:pt idx="2356">
                  <c:v>7.8609999999999999E-2</c:v>
                </c:pt>
                <c:pt idx="2357">
                  <c:v>7.8659999999999994E-2</c:v>
                </c:pt>
                <c:pt idx="2358">
                  <c:v>7.8710000000000002E-2</c:v>
                </c:pt>
                <c:pt idx="2359">
                  <c:v>7.8729999999999994E-2</c:v>
                </c:pt>
                <c:pt idx="2360">
                  <c:v>7.8729999999999994E-2</c:v>
                </c:pt>
                <c:pt idx="2361">
                  <c:v>7.8780000000000003E-2</c:v>
                </c:pt>
                <c:pt idx="2362">
                  <c:v>7.8829999999999997E-2</c:v>
                </c:pt>
                <c:pt idx="2363">
                  <c:v>7.8869999999999996E-2</c:v>
                </c:pt>
                <c:pt idx="2364">
                  <c:v>7.8909999999999994E-2</c:v>
                </c:pt>
                <c:pt idx="2365">
                  <c:v>7.893E-2</c:v>
                </c:pt>
                <c:pt idx="2366">
                  <c:v>7.8979999999999995E-2</c:v>
                </c:pt>
                <c:pt idx="2367">
                  <c:v>7.9019999999999993E-2</c:v>
                </c:pt>
                <c:pt idx="2368">
                  <c:v>7.9039999999999999E-2</c:v>
                </c:pt>
                <c:pt idx="2369">
                  <c:v>7.9039999999999999E-2</c:v>
                </c:pt>
                <c:pt idx="2370">
                  <c:v>7.9079999999999998E-2</c:v>
                </c:pt>
                <c:pt idx="2371">
                  <c:v>7.911E-2</c:v>
                </c:pt>
                <c:pt idx="2372">
                  <c:v>7.9159999999999994E-2</c:v>
                </c:pt>
                <c:pt idx="2373">
                  <c:v>7.9189999999999997E-2</c:v>
                </c:pt>
                <c:pt idx="2374">
                  <c:v>7.9250000000000001E-2</c:v>
                </c:pt>
                <c:pt idx="2375">
                  <c:v>7.9250000000000001E-2</c:v>
                </c:pt>
                <c:pt idx="2376">
                  <c:v>7.9280000000000003E-2</c:v>
                </c:pt>
                <c:pt idx="2377">
                  <c:v>7.9299999999999995E-2</c:v>
                </c:pt>
                <c:pt idx="2378">
                  <c:v>7.9339999999999994E-2</c:v>
                </c:pt>
                <c:pt idx="2379">
                  <c:v>7.936E-2</c:v>
                </c:pt>
                <c:pt idx="2380">
                  <c:v>7.9399999999999998E-2</c:v>
                </c:pt>
                <c:pt idx="2381">
                  <c:v>7.9439999999999997E-2</c:v>
                </c:pt>
                <c:pt idx="2382">
                  <c:v>7.9460000000000003E-2</c:v>
                </c:pt>
                <c:pt idx="2383">
                  <c:v>7.9490000000000005E-2</c:v>
                </c:pt>
                <c:pt idx="2384">
                  <c:v>7.954E-2</c:v>
                </c:pt>
                <c:pt idx="2385">
                  <c:v>7.9579999999999998E-2</c:v>
                </c:pt>
                <c:pt idx="2386">
                  <c:v>7.961E-2</c:v>
                </c:pt>
                <c:pt idx="2387">
                  <c:v>7.9640000000000002E-2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7.9729999999999995E-2</c:v>
                </c:pt>
                <c:pt idx="2391">
                  <c:v>7.9759999999999998E-2</c:v>
                </c:pt>
                <c:pt idx="2392">
                  <c:v>7.9780000000000004E-2</c:v>
                </c:pt>
                <c:pt idx="2393">
                  <c:v>7.9829999999999998E-2</c:v>
                </c:pt>
                <c:pt idx="2394">
                  <c:v>7.9850000000000004E-2</c:v>
                </c:pt>
                <c:pt idx="2395">
                  <c:v>7.9899999999999999E-2</c:v>
                </c:pt>
                <c:pt idx="2396">
                  <c:v>7.9939999999999997E-2</c:v>
                </c:pt>
                <c:pt idx="2397">
                  <c:v>7.9969999999999999E-2</c:v>
                </c:pt>
                <c:pt idx="2398">
                  <c:v>8.0009999999999998E-2</c:v>
                </c:pt>
                <c:pt idx="2399">
                  <c:v>8.004E-2</c:v>
                </c:pt>
                <c:pt idx="2400">
                  <c:v>8.0070000000000002E-2</c:v>
                </c:pt>
                <c:pt idx="2401">
                  <c:v>8.0100000000000005E-2</c:v>
                </c:pt>
                <c:pt idx="2402">
                  <c:v>8.0140000000000003E-2</c:v>
                </c:pt>
                <c:pt idx="2403">
                  <c:v>8.0199999999999994E-2</c:v>
                </c:pt>
                <c:pt idx="2404">
                  <c:v>8.022E-2</c:v>
                </c:pt>
                <c:pt idx="2405">
                  <c:v>8.0259999999999998E-2</c:v>
                </c:pt>
                <c:pt idx="2406">
                  <c:v>8.0280000000000004E-2</c:v>
                </c:pt>
                <c:pt idx="2407">
                  <c:v>8.0320000000000003E-2</c:v>
                </c:pt>
                <c:pt idx="2408">
                  <c:v>8.0360000000000001E-2</c:v>
                </c:pt>
                <c:pt idx="2409">
                  <c:v>8.0390000000000003E-2</c:v>
                </c:pt>
                <c:pt idx="2410">
                  <c:v>8.0430000000000001E-2</c:v>
                </c:pt>
                <c:pt idx="2411">
                  <c:v>8.0500000000000002E-2</c:v>
                </c:pt>
                <c:pt idx="2412">
                  <c:v>8.0500000000000002E-2</c:v>
                </c:pt>
                <c:pt idx="2413">
                  <c:v>8.054E-2</c:v>
                </c:pt>
                <c:pt idx="2414">
                  <c:v>8.0559999999999993E-2</c:v>
                </c:pt>
                <c:pt idx="2415">
                  <c:v>8.0600000000000005E-2</c:v>
                </c:pt>
                <c:pt idx="2416">
                  <c:v>8.0640000000000003E-2</c:v>
                </c:pt>
                <c:pt idx="2417">
                  <c:v>8.0659999999999996E-2</c:v>
                </c:pt>
                <c:pt idx="2418">
                  <c:v>8.0680000000000002E-2</c:v>
                </c:pt>
                <c:pt idx="2419">
                  <c:v>8.0710000000000004E-2</c:v>
                </c:pt>
                <c:pt idx="2420">
                  <c:v>8.0750000000000002E-2</c:v>
                </c:pt>
                <c:pt idx="2421">
                  <c:v>8.0790000000000001E-2</c:v>
                </c:pt>
                <c:pt idx="2422">
                  <c:v>8.0799999999999997E-2</c:v>
                </c:pt>
                <c:pt idx="2423">
                  <c:v>8.0839999999999995E-2</c:v>
                </c:pt>
                <c:pt idx="2424">
                  <c:v>8.0909999999999996E-2</c:v>
                </c:pt>
                <c:pt idx="2425">
                  <c:v>8.0949999999999994E-2</c:v>
                </c:pt>
                <c:pt idx="2426">
                  <c:v>8.0979999999999996E-2</c:v>
                </c:pt>
                <c:pt idx="2427">
                  <c:v>8.1000000000000003E-2</c:v>
                </c:pt>
                <c:pt idx="2428">
                  <c:v>8.1040000000000001E-2</c:v>
                </c:pt>
                <c:pt idx="2429">
                  <c:v>8.1049999999999997E-2</c:v>
                </c:pt>
                <c:pt idx="2430">
                  <c:v>8.1079999999999999E-2</c:v>
                </c:pt>
                <c:pt idx="2431">
                  <c:v>8.1110000000000002E-2</c:v>
                </c:pt>
                <c:pt idx="2432">
                  <c:v>8.1140000000000004E-2</c:v>
                </c:pt>
                <c:pt idx="2433">
                  <c:v>8.1169999999999992E-2</c:v>
                </c:pt>
                <c:pt idx="2434">
                  <c:v>8.1229999999999997E-2</c:v>
                </c:pt>
                <c:pt idx="2435">
                  <c:v>8.1250000000000003E-2</c:v>
                </c:pt>
                <c:pt idx="2436">
                  <c:v>8.1290000000000001E-2</c:v>
                </c:pt>
                <c:pt idx="2437">
                  <c:v>8.1320000000000003E-2</c:v>
                </c:pt>
                <c:pt idx="2438">
                  <c:v>8.133E-2</c:v>
                </c:pt>
                <c:pt idx="2439">
                  <c:v>8.1360000000000002E-2</c:v>
                </c:pt>
                <c:pt idx="2440">
                  <c:v>8.14E-2</c:v>
                </c:pt>
                <c:pt idx="2441">
                  <c:v>8.1419999999999992E-2</c:v>
                </c:pt>
                <c:pt idx="2442">
                  <c:v>8.1489999999999993E-2</c:v>
                </c:pt>
                <c:pt idx="2443">
                  <c:v>8.1509999999999999E-2</c:v>
                </c:pt>
                <c:pt idx="2444">
                  <c:v>8.1540000000000001E-2</c:v>
                </c:pt>
                <c:pt idx="2445">
                  <c:v>8.1589999999999996E-2</c:v>
                </c:pt>
                <c:pt idx="2446">
                  <c:v>8.1640000000000004E-2</c:v>
                </c:pt>
                <c:pt idx="2447">
                  <c:v>8.1659999999999996E-2</c:v>
                </c:pt>
                <c:pt idx="2448">
                  <c:v>8.1689999999999999E-2</c:v>
                </c:pt>
                <c:pt idx="2449">
                  <c:v>8.1739999999999993E-2</c:v>
                </c:pt>
                <c:pt idx="2450">
                  <c:v>8.1769999999999995E-2</c:v>
                </c:pt>
                <c:pt idx="2451">
                  <c:v>8.1799999999999998E-2</c:v>
                </c:pt>
                <c:pt idx="2452">
                  <c:v>8.1849999999999992E-2</c:v>
                </c:pt>
                <c:pt idx="2453">
                  <c:v>8.1860000000000002E-2</c:v>
                </c:pt>
                <c:pt idx="2454">
                  <c:v>8.1890000000000004E-2</c:v>
                </c:pt>
                <c:pt idx="2455">
                  <c:v>8.1900000000000001E-2</c:v>
                </c:pt>
                <c:pt idx="2456">
                  <c:v>8.1960000000000005E-2</c:v>
                </c:pt>
                <c:pt idx="2457">
                  <c:v>8.1989999999999993E-2</c:v>
                </c:pt>
                <c:pt idx="2458">
                  <c:v>8.2019999999999996E-2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8.2119999999999999E-2</c:v>
                </c:pt>
                <c:pt idx="2462">
                  <c:v>8.2129999999999995E-2</c:v>
                </c:pt>
                <c:pt idx="2463">
                  <c:v>8.2159999999999997E-2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8.2279999999999992E-2</c:v>
                </c:pt>
                <c:pt idx="2467">
                  <c:v>8.2309999999999994E-2</c:v>
                </c:pt>
                <c:pt idx="2468">
                  <c:v>8.233E-2</c:v>
                </c:pt>
                <c:pt idx="2469">
                  <c:v>8.2349999999999993E-2</c:v>
                </c:pt>
                <c:pt idx="2470">
                  <c:v>8.2400000000000001E-2</c:v>
                </c:pt>
                <c:pt idx="2471">
                  <c:v>8.2470000000000002E-2</c:v>
                </c:pt>
                <c:pt idx="2472">
                  <c:v>8.2500000000000004E-2</c:v>
                </c:pt>
                <c:pt idx="2473">
                  <c:v>8.251E-2</c:v>
                </c:pt>
                <c:pt idx="2474">
                  <c:v>8.2540000000000002E-2</c:v>
                </c:pt>
                <c:pt idx="2475">
                  <c:v>8.2589999999999997E-2</c:v>
                </c:pt>
                <c:pt idx="2476">
                  <c:v>8.2610000000000003E-2</c:v>
                </c:pt>
                <c:pt idx="2477">
                  <c:v>8.269E-2</c:v>
                </c:pt>
                <c:pt idx="2478">
                  <c:v>8.2699999999999996E-2</c:v>
                </c:pt>
                <c:pt idx="2479">
                  <c:v>8.2729999999999998E-2</c:v>
                </c:pt>
                <c:pt idx="2480">
                  <c:v>8.276E-2</c:v>
                </c:pt>
                <c:pt idx="2481">
                  <c:v>8.2779999999999992E-2</c:v>
                </c:pt>
                <c:pt idx="2482">
                  <c:v>8.2820000000000005E-2</c:v>
                </c:pt>
                <c:pt idx="2483">
                  <c:v>8.2839999999999997E-2</c:v>
                </c:pt>
                <c:pt idx="2484">
                  <c:v>8.2879999999999995E-2</c:v>
                </c:pt>
                <c:pt idx="2485">
                  <c:v>8.2909999999999998E-2</c:v>
                </c:pt>
                <c:pt idx="2486">
                  <c:v>8.2959999999999992E-2</c:v>
                </c:pt>
                <c:pt idx="2487">
                  <c:v>8.2989999999999994E-2</c:v>
                </c:pt>
                <c:pt idx="2488">
                  <c:v>8.3029999999999993E-2</c:v>
                </c:pt>
                <c:pt idx="2489">
                  <c:v>8.3029999999999993E-2</c:v>
                </c:pt>
                <c:pt idx="2490">
                  <c:v>8.3070000000000005E-2</c:v>
                </c:pt>
                <c:pt idx="2491">
                  <c:v>8.3099999999999993E-2</c:v>
                </c:pt>
                <c:pt idx="2492">
                  <c:v>8.3129999999999996E-2</c:v>
                </c:pt>
                <c:pt idx="2493">
                  <c:v>8.3199999999999996E-2</c:v>
                </c:pt>
                <c:pt idx="2494">
                  <c:v>8.3220000000000002E-2</c:v>
                </c:pt>
                <c:pt idx="2495">
                  <c:v>8.3260000000000001E-2</c:v>
                </c:pt>
                <c:pt idx="2496">
                  <c:v>8.3299999999999999E-2</c:v>
                </c:pt>
                <c:pt idx="2497">
                  <c:v>8.3320000000000005E-2</c:v>
                </c:pt>
                <c:pt idx="2498">
                  <c:v>8.3360000000000004E-2</c:v>
                </c:pt>
                <c:pt idx="2499">
                  <c:v>8.3379999999999996E-2</c:v>
                </c:pt>
                <c:pt idx="2500">
                  <c:v>8.3400000000000002E-2</c:v>
                </c:pt>
                <c:pt idx="2501">
                  <c:v>8.3449999999999996E-2</c:v>
                </c:pt>
                <c:pt idx="2502">
                  <c:v>8.3479999999999999E-2</c:v>
                </c:pt>
                <c:pt idx="2503">
                  <c:v>8.3529999999999993E-2</c:v>
                </c:pt>
                <c:pt idx="2504">
                  <c:v>8.3549999999999999E-2</c:v>
                </c:pt>
                <c:pt idx="2505">
                  <c:v>8.3580000000000002E-2</c:v>
                </c:pt>
                <c:pt idx="2506">
                  <c:v>8.3589999999999998E-2</c:v>
                </c:pt>
                <c:pt idx="2507">
                  <c:v>8.362E-2</c:v>
                </c:pt>
                <c:pt idx="2508">
                  <c:v>8.3669999999999994E-2</c:v>
                </c:pt>
                <c:pt idx="2509">
                  <c:v>8.3699999999999997E-2</c:v>
                </c:pt>
                <c:pt idx="2510">
                  <c:v>8.3739999999999995E-2</c:v>
                </c:pt>
                <c:pt idx="2511">
                  <c:v>8.3779999999999993E-2</c:v>
                </c:pt>
                <c:pt idx="2512">
                  <c:v>8.3819999999999992E-2</c:v>
                </c:pt>
                <c:pt idx="2513">
                  <c:v>8.3860000000000004E-2</c:v>
                </c:pt>
                <c:pt idx="2514">
                  <c:v>8.387E-2</c:v>
                </c:pt>
                <c:pt idx="2515">
                  <c:v>8.3909999999999998E-2</c:v>
                </c:pt>
                <c:pt idx="2516">
                  <c:v>8.3930000000000005E-2</c:v>
                </c:pt>
                <c:pt idx="2517">
                  <c:v>8.3970000000000003E-2</c:v>
                </c:pt>
                <c:pt idx="2518">
                  <c:v>8.4000000000000005E-2</c:v>
                </c:pt>
                <c:pt idx="2519">
                  <c:v>8.4059999999999996E-2</c:v>
                </c:pt>
                <c:pt idx="2520">
                  <c:v>8.4089999999999998E-2</c:v>
                </c:pt>
                <c:pt idx="2521">
                  <c:v>8.412E-2</c:v>
                </c:pt>
                <c:pt idx="2522">
                  <c:v>8.4150000000000003E-2</c:v>
                </c:pt>
                <c:pt idx="2523">
                  <c:v>8.4190000000000001E-2</c:v>
                </c:pt>
                <c:pt idx="2524">
                  <c:v>8.4209999999999993E-2</c:v>
                </c:pt>
                <c:pt idx="2525">
                  <c:v>8.4260000000000002E-2</c:v>
                </c:pt>
                <c:pt idx="2526">
                  <c:v>8.43E-2</c:v>
                </c:pt>
                <c:pt idx="2527">
                  <c:v>8.4319999999999992E-2</c:v>
                </c:pt>
                <c:pt idx="2528">
                  <c:v>8.4370000000000001E-2</c:v>
                </c:pt>
                <c:pt idx="2529">
                  <c:v>8.4389999999999993E-2</c:v>
                </c:pt>
                <c:pt idx="2530">
                  <c:v>8.4419999999999995E-2</c:v>
                </c:pt>
                <c:pt idx="2531">
                  <c:v>8.4459999999999993E-2</c:v>
                </c:pt>
                <c:pt idx="2532">
                  <c:v>8.4499999999999992E-2</c:v>
                </c:pt>
                <c:pt idx="2533">
                  <c:v>8.4529999999999994E-2</c:v>
                </c:pt>
                <c:pt idx="2534">
                  <c:v>8.4580000000000002E-2</c:v>
                </c:pt>
                <c:pt idx="2535">
                  <c:v>8.4580000000000002E-2</c:v>
                </c:pt>
                <c:pt idx="2536">
                  <c:v>8.4639999999999993E-2</c:v>
                </c:pt>
                <c:pt idx="2537">
                  <c:v>8.4659999999999999E-2</c:v>
                </c:pt>
                <c:pt idx="2538">
                  <c:v>8.4709999999999994E-2</c:v>
                </c:pt>
                <c:pt idx="2539">
                  <c:v>8.4720000000000004E-2</c:v>
                </c:pt>
                <c:pt idx="2540">
                  <c:v>8.4760000000000002E-2</c:v>
                </c:pt>
                <c:pt idx="2541">
                  <c:v>8.4779999999999994E-2</c:v>
                </c:pt>
                <c:pt idx="2542">
                  <c:v>8.48E-2</c:v>
                </c:pt>
                <c:pt idx="2543">
                  <c:v>8.4860000000000005E-2</c:v>
                </c:pt>
                <c:pt idx="2544">
                  <c:v>8.4870000000000001E-2</c:v>
                </c:pt>
                <c:pt idx="2545">
                  <c:v>8.4919999999999995E-2</c:v>
                </c:pt>
                <c:pt idx="2546">
                  <c:v>8.4949999999999998E-2</c:v>
                </c:pt>
                <c:pt idx="2547">
                  <c:v>8.4999999999999992E-2</c:v>
                </c:pt>
                <c:pt idx="2548">
                  <c:v>8.5029999999999994E-2</c:v>
                </c:pt>
                <c:pt idx="2549">
                  <c:v>8.5059999999999997E-2</c:v>
                </c:pt>
                <c:pt idx="2550">
                  <c:v>8.5110000000000005E-2</c:v>
                </c:pt>
                <c:pt idx="2551">
                  <c:v>8.5120000000000001E-2</c:v>
                </c:pt>
                <c:pt idx="2552">
                  <c:v>8.516E-2</c:v>
                </c:pt>
                <c:pt idx="2553">
                  <c:v>8.5199999999999998E-2</c:v>
                </c:pt>
                <c:pt idx="2554">
                  <c:v>8.523E-2</c:v>
                </c:pt>
                <c:pt idx="2555">
                  <c:v>8.5239999999999996E-2</c:v>
                </c:pt>
                <c:pt idx="2556">
                  <c:v>8.5300000000000001E-2</c:v>
                </c:pt>
                <c:pt idx="2557">
                  <c:v>8.5330000000000003E-2</c:v>
                </c:pt>
                <c:pt idx="2558">
                  <c:v>8.5370000000000001E-2</c:v>
                </c:pt>
                <c:pt idx="2559">
                  <c:v>8.5389999999999994E-2</c:v>
                </c:pt>
                <c:pt idx="2560">
                  <c:v>8.5440000000000002E-2</c:v>
                </c:pt>
                <c:pt idx="2561">
                  <c:v>8.5470000000000004E-2</c:v>
                </c:pt>
                <c:pt idx="2562">
                  <c:v>8.5499999999999993E-2</c:v>
                </c:pt>
                <c:pt idx="2563">
                  <c:v>8.5519999999999999E-2</c:v>
                </c:pt>
                <c:pt idx="2564">
                  <c:v>8.5559999999999997E-2</c:v>
                </c:pt>
                <c:pt idx="2565">
                  <c:v>8.5580000000000003E-2</c:v>
                </c:pt>
                <c:pt idx="2566">
                  <c:v>8.5629999999999998E-2</c:v>
                </c:pt>
                <c:pt idx="2567">
                  <c:v>8.5650000000000004E-2</c:v>
                </c:pt>
                <c:pt idx="2568">
                  <c:v>8.5699999999999998E-2</c:v>
                </c:pt>
                <c:pt idx="2569">
                  <c:v>8.5739999999999997E-2</c:v>
                </c:pt>
                <c:pt idx="2570">
                  <c:v>8.5769999999999999E-2</c:v>
                </c:pt>
                <c:pt idx="2571">
                  <c:v>8.5800000000000001E-2</c:v>
                </c:pt>
                <c:pt idx="2572">
                  <c:v>8.5790000000000005E-2</c:v>
                </c:pt>
                <c:pt idx="2573">
                  <c:v>8.5849999999999996E-2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8.5929999999999992E-2</c:v>
                </c:pt>
                <c:pt idx="2577">
                  <c:v>8.5970000000000005E-2</c:v>
                </c:pt>
                <c:pt idx="2578">
                  <c:v>8.6019999999999999E-2</c:v>
                </c:pt>
                <c:pt idx="2579">
                  <c:v>8.6050000000000001E-2</c:v>
                </c:pt>
                <c:pt idx="2580">
                  <c:v>8.609E-2</c:v>
                </c:pt>
                <c:pt idx="2581">
                  <c:v>8.6109999999999992E-2</c:v>
                </c:pt>
                <c:pt idx="2582">
                  <c:v>8.6150000000000004E-2</c:v>
                </c:pt>
                <c:pt idx="2583">
                  <c:v>8.6169999999999997E-2</c:v>
                </c:pt>
                <c:pt idx="2584">
                  <c:v>8.6209999999999995E-2</c:v>
                </c:pt>
                <c:pt idx="2585">
                  <c:v>8.6249999999999993E-2</c:v>
                </c:pt>
                <c:pt idx="2586">
                  <c:v>8.6269999999999999E-2</c:v>
                </c:pt>
                <c:pt idx="2587">
                  <c:v>8.6300000000000002E-2</c:v>
                </c:pt>
                <c:pt idx="2588">
                  <c:v>8.6349999999999996E-2</c:v>
                </c:pt>
                <c:pt idx="2589">
                  <c:v>8.6370000000000002E-2</c:v>
                </c:pt>
                <c:pt idx="2590">
                  <c:v>8.6400000000000005E-2</c:v>
                </c:pt>
                <c:pt idx="2591">
                  <c:v>8.6440000000000003E-2</c:v>
                </c:pt>
                <c:pt idx="2592">
                  <c:v>8.6470000000000005E-2</c:v>
                </c:pt>
                <c:pt idx="2593">
                  <c:v>8.6489999999999997E-2</c:v>
                </c:pt>
                <c:pt idx="2594">
                  <c:v>8.6529999999999996E-2</c:v>
                </c:pt>
                <c:pt idx="2595">
                  <c:v>8.6580000000000004E-2</c:v>
                </c:pt>
                <c:pt idx="2596">
                  <c:v>8.6599999999999996E-2</c:v>
                </c:pt>
                <c:pt idx="2597">
                  <c:v>8.6660000000000001E-2</c:v>
                </c:pt>
                <c:pt idx="2598">
                  <c:v>8.6679999999999993E-2</c:v>
                </c:pt>
                <c:pt idx="2599">
                  <c:v>8.6699999999999999E-2</c:v>
                </c:pt>
                <c:pt idx="2600">
                  <c:v>8.6749999999999994E-2</c:v>
                </c:pt>
                <c:pt idx="2601">
                  <c:v>8.6779999999999996E-2</c:v>
                </c:pt>
                <c:pt idx="2602">
                  <c:v>8.6809999999999998E-2</c:v>
                </c:pt>
                <c:pt idx="2603">
                  <c:v>8.6859999999999993E-2</c:v>
                </c:pt>
                <c:pt idx="2604">
                  <c:v>8.6889999999999995E-2</c:v>
                </c:pt>
                <c:pt idx="2605">
                  <c:v>8.6919999999999997E-2</c:v>
                </c:pt>
                <c:pt idx="2606">
                  <c:v>8.6959999999999996E-2</c:v>
                </c:pt>
                <c:pt idx="2607">
                  <c:v>8.6980000000000002E-2</c:v>
                </c:pt>
                <c:pt idx="2608">
                  <c:v>8.6999999999999994E-2</c:v>
                </c:pt>
                <c:pt idx="2609">
                  <c:v>8.7050000000000002E-2</c:v>
                </c:pt>
                <c:pt idx="2610">
                  <c:v>8.7090000000000001E-2</c:v>
                </c:pt>
                <c:pt idx="2611">
                  <c:v>8.7129999999999999E-2</c:v>
                </c:pt>
                <c:pt idx="2612">
                  <c:v>8.7139999999999995E-2</c:v>
                </c:pt>
                <c:pt idx="2613">
                  <c:v>8.72E-2</c:v>
                </c:pt>
                <c:pt idx="2614">
                  <c:v>8.7230000000000002E-2</c:v>
                </c:pt>
                <c:pt idx="2615">
                  <c:v>8.727E-2</c:v>
                </c:pt>
                <c:pt idx="2616">
                  <c:v>8.7289999999999993E-2</c:v>
                </c:pt>
                <c:pt idx="2617">
                  <c:v>8.7319999999999995E-2</c:v>
                </c:pt>
                <c:pt idx="2618">
                  <c:v>8.7349999999999997E-2</c:v>
                </c:pt>
                <c:pt idx="2619">
                  <c:v>8.7379999999999999E-2</c:v>
                </c:pt>
                <c:pt idx="2620">
                  <c:v>8.7410000000000002E-2</c:v>
                </c:pt>
                <c:pt idx="2621">
                  <c:v>8.7419999999999998E-2</c:v>
                </c:pt>
                <c:pt idx="2622">
                  <c:v>8.7469999999999992E-2</c:v>
                </c:pt>
                <c:pt idx="2623">
                  <c:v>8.7489999999999998E-2</c:v>
                </c:pt>
                <c:pt idx="2624">
                  <c:v>8.7510000000000004E-2</c:v>
                </c:pt>
                <c:pt idx="2625">
                  <c:v>8.7550000000000003E-2</c:v>
                </c:pt>
                <c:pt idx="2626">
                  <c:v>8.7599999999999997E-2</c:v>
                </c:pt>
                <c:pt idx="2627">
                  <c:v>8.7639999999999996E-2</c:v>
                </c:pt>
                <c:pt idx="2628">
                  <c:v>8.7660000000000002E-2</c:v>
                </c:pt>
                <c:pt idx="2629">
                  <c:v>8.7730000000000002E-2</c:v>
                </c:pt>
                <c:pt idx="2630">
                  <c:v>8.7730000000000002E-2</c:v>
                </c:pt>
                <c:pt idx="2631">
                  <c:v>8.7789999999999993E-2</c:v>
                </c:pt>
                <c:pt idx="2632">
                  <c:v>8.7809999999999999E-2</c:v>
                </c:pt>
                <c:pt idx="2633">
                  <c:v>8.7849999999999998E-2</c:v>
                </c:pt>
                <c:pt idx="2634">
                  <c:v>8.788E-2</c:v>
                </c:pt>
                <c:pt idx="2635">
                  <c:v>8.7899999999999992E-2</c:v>
                </c:pt>
                <c:pt idx="2636">
                  <c:v>8.7919999999999998E-2</c:v>
                </c:pt>
                <c:pt idx="2637">
                  <c:v>8.7969999999999993E-2</c:v>
                </c:pt>
                <c:pt idx="2638">
                  <c:v>8.7969999999999993E-2</c:v>
                </c:pt>
                <c:pt idx="2639">
                  <c:v>8.8039999999999993E-2</c:v>
                </c:pt>
                <c:pt idx="2640">
                  <c:v>8.8050000000000003E-2</c:v>
                </c:pt>
                <c:pt idx="2641">
                  <c:v>8.8079999999999992E-2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8.8200000000000001E-2</c:v>
                </c:pt>
                <c:pt idx="2645">
                  <c:v>8.8200000000000001E-2</c:v>
                </c:pt>
                <c:pt idx="2646">
                  <c:v>8.8260000000000005E-2</c:v>
                </c:pt>
                <c:pt idx="2647">
                  <c:v>8.8300000000000003E-2</c:v>
                </c:pt>
                <c:pt idx="2648">
                  <c:v>8.8349999999999998E-2</c:v>
                </c:pt>
                <c:pt idx="2649">
                  <c:v>8.8370000000000004E-2</c:v>
                </c:pt>
                <c:pt idx="2650">
                  <c:v>8.8399999999999992E-2</c:v>
                </c:pt>
                <c:pt idx="2651">
                  <c:v>8.8450000000000001E-2</c:v>
                </c:pt>
                <c:pt idx="2652">
                  <c:v>8.8489999999999999E-2</c:v>
                </c:pt>
                <c:pt idx="2653">
                  <c:v>8.8539999999999994E-2</c:v>
                </c:pt>
                <c:pt idx="2654">
                  <c:v>8.8569999999999996E-2</c:v>
                </c:pt>
                <c:pt idx="2655">
                  <c:v>8.8590000000000002E-2</c:v>
                </c:pt>
                <c:pt idx="2656">
                  <c:v>8.8620000000000004E-2</c:v>
                </c:pt>
                <c:pt idx="2657">
                  <c:v>8.8669999999999999E-2</c:v>
                </c:pt>
                <c:pt idx="2658">
                  <c:v>8.8690000000000005E-2</c:v>
                </c:pt>
                <c:pt idx="2659">
                  <c:v>8.8739999999999999E-2</c:v>
                </c:pt>
                <c:pt idx="2660">
                  <c:v>8.8749999999999996E-2</c:v>
                </c:pt>
                <c:pt idx="2661">
                  <c:v>8.8800000000000004E-2</c:v>
                </c:pt>
                <c:pt idx="2662">
                  <c:v>8.8819999999999996E-2</c:v>
                </c:pt>
                <c:pt idx="2663">
                  <c:v>8.8849999999999998E-2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8.8940000000000005E-2</c:v>
                </c:pt>
                <c:pt idx="2667">
                  <c:v>8.8999999999999996E-2</c:v>
                </c:pt>
                <c:pt idx="2668">
                  <c:v>8.8999999999999996E-2</c:v>
                </c:pt>
                <c:pt idx="2669">
                  <c:v>8.9039999999999994E-2</c:v>
                </c:pt>
                <c:pt idx="2670">
                  <c:v>8.9090000000000003E-2</c:v>
                </c:pt>
                <c:pt idx="2671">
                  <c:v>8.9120000000000005E-2</c:v>
                </c:pt>
                <c:pt idx="2672">
                  <c:v>8.9139999999999997E-2</c:v>
                </c:pt>
                <c:pt idx="2673">
                  <c:v>8.9200000000000002E-2</c:v>
                </c:pt>
                <c:pt idx="2674">
                  <c:v>8.9209999999999998E-2</c:v>
                </c:pt>
                <c:pt idx="2675">
                  <c:v>8.9249999999999996E-2</c:v>
                </c:pt>
                <c:pt idx="2676">
                  <c:v>8.9279999999999998E-2</c:v>
                </c:pt>
                <c:pt idx="2677">
                  <c:v>8.9319999999999997E-2</c:v>
                </c:pt>
                <c:pt idx="2678">
                  <c:v>8.9329999999999993E-2</c:v>
                </c:pt>
                <c:pt idx="2679">
                  <c:v>8.9370000000000005E-2</c:v>
                </c:pt>
                <c:pt idx="2680">
                  <c:v>8.9429999999999996E-2</c:v>
                </c:pt>
                <c:pt idx="2681">
                  <c:v>8.9439999999999992E-2</c:v>
                </c:pt>
                <c:pt idx="2682">
                  <c:v>8.9480000000000004E-2</c:v>
                </c:pt>
                <c:pt idx="2683">
                  <c:v>8.9520000000000002E-2</c:v>
                </c:pt>
                <c:pt idx="2684">
                  <c:v>8.9520000000000002E-2</c:v>
                </c:pt>
                <c:pt idx="2685">
                  <c:v>8.9569999999999997E-2</c:v>
                </c:pt>
                <c:pt idx="2686">
                  <c:v>8.9599999999999999E-2</c:v>
                </c:pt>
                <c:pt idx="2687">
                  <c:v>8.9630000000000001E-2</c:v>
                </c:pt>
                <c:pt idx="2688">
                  <c:v>8.9660000000000004E-2</c:v>
                </c:pt>
                <c:pt idx="2689">
                  <c:v>8.9700000000000002E-2</c:v>
                </c:pt>
                <c:pt idx="2690">
                  <c:v>8.974E-2</c:v>
                </c:pt>
                <c:pt idx="2691">
                  <c:v>8.9789999999999995E-2</c:v>
                </c:pt>
                <c:pt idx="2692">
                  <c:v>8.9819999999999997E-2</c:v>
                </c:pt>
                <c:pt idx="2693">
                  <c:v>8.9859999999999995E-2</c:v>
                </c:pt>
                <c:pt idx="2694">
                  <c:v>8.9899999999999994E-2</c:v>
                </c:pt>
                <c:pt idx="2695">
                  <c:v>8.992E-2</c:v>
                </c:pt>
                <c:pt idx="2696">
                  <c:v>8.9959999999999998E-2</c:v>
                </c:pt>
                <c:pt idx="2697">
                  <c:v>8.9990000000000001E-2</c:v>
                </c:pt>
                <c:pt idx="2698">
                  <c:v>9.0009999999999993E-2</c:v>
                </c:pt>
                <c:pt idx="2699">
                  <c:v>9.0029999999999999E-2</c:v>
                </c:pt>
                <c:pt idx="2700">
                  <c:v>9.0069999999999997E-2</c:v>
                </c:pt>
                <c:pt idx="2701">
                  <c:v>9.0090000000000003E-2</c:v>
                </c:pt>
                <c:pt idx="2702">
                  <c:v>9.0130000000000002E-2</c:v>
                </c:pt>
                <c:pt idx="2703">
                  <c:v>9.0189999999999992E-2</c:v>
                </c:pt>
                <c:pt idx="2704">
                  <c:v>9.0219999999999995E-2</c:v>
                </c:pt>
                <c:pt idx="2705">
                  <c:v>9.0279999999999999E-2</c:v>
                </c:pt>
                <c:pt idx="2706">
                  <c:v>9.0289999999999995E-2</c:v>
                </c:pt>
                <c:pt idx="2707">
                  <c:v>9.0329999999999994E-2</c:v>
                </c:pt>
                <c:pt idx="2708">
                  <c:v>9.0329999999999994E-2</c:v>
                </c:pt>
                <c:pt idx="2709">
                  <c:v>9.0369999999999992E-2</c:v>
                </c:pt>
                <c:pt idx="2710">
                  <c:v>9.0410000000000004E-2</c:v>
                </c:pt>
                <c:pt idx="2711">
                  <c:v>9.042E-2</c:v>
                </c:pt>
                <c:pt idx="2712">
                  <c:v>9.0490000000000001E-2</c:v>
                </c:pt>
                <c:pt idx="2713">
                  <c:v>9.0520000000000003E-2</c:v>
                </c:pt>
                <c:pt idx="2714">
                  <c:v>9.0579999999999994E-2</c:v>
                </c:pt>
                <c:pt idx="2715">
                  <c:v>9.0590000000000004E-2</c:v>
                </c:pt>
                <c:pt idx="2716">
                  <c:v>9.0639999999999998E-2</c:v>
                </c:pt>
                <c:pt idx="2717">
                  <c:v>9.0639999999999998E-2</c:v>
                </c:pt>
                <c:pt idx="2718">
                  <c:v>9.0679999999999997E-2</c:v>
                </c:pt>
                <c:pt idx="2719">
                  <c:v>9.0730000000000005E-2</c:v>
                </c:pt>
                <c:pt idx="2720">
                  <c:v>9.0740000000000001E-2</c:v>
                </c:pt>
                <c:pt idx="2721">
                  <c:v>9.0789999999999996E-2</c:v>
                </c:pt>
                <c:pt idx="2722">
                  <c:v>9.0829999999999994E-2</c:v>
                </c:pt>
                <c:pt idx="2723">
                  <c:v>9.0859999999999996E-2</c:v>
                </c:pt>
                <c:pt idx="2724">
                  <c:v>9.0889999999999999E-2</c:v>
                </c:pt>
                <c:pt idx="2725">
                  <c:v>9.0950000000000003E-2</c:v>
                </c:pt>
                <c:pt idx="2726">
                  <c:v>9.0979999999999991E-2</c:v>
                </c:pt>
                <c:pt idx="2727">
                  <c:v>9.1009999999999994E-2</c:v>
                </c:pt>
                <c:pt idx="2728">
                  <c:v>9.1060000000000002E-2</c:v>
                </c:pt>
                <c:pt idx="2729">
                  <c:v>9.1069999999999998E-2</c:v>
                </c:pt>
                <c:pt idx="2730">
                  <c:v>9.1109999999999997E-2</c:v>
                </c:pt>
                <c:pt idx="2731">
                  <c:v>9.1149999999999995E-2</c:v>
                </c:pt>
                <c:pt idx="2732">
                  <c:v>9.1160000000000005E-2</c:v>
                </c:pt>
                <c:pt idx="2733">
                  <c:v>9.1209999999999999E-2</c:v>
                </c:pt>
                <c:pt idx="2734">
                  <c:v>9.1249999999999998E-2</c:v>
                </c:pt>
                <c:pt idx="2735">
                  <c:v>9.128E-2</c:v>
                </c:pt>
                <c:pt idx="2736">
                  <c:v>9.1299999999999992E-2</c:v>
                </c:pt>
                <c:pt idx="2737">
                  <c:v>9.1329999999999995E-2</c:v>
                </c:pt>
                <c:pt idx="2738">
                  <c:v>9.1340000000000005E-2</c:v>
                </c:pt>
                <c:pt idx="2739">
                  <c:v>9.1380000000000003E-2</c:v>
                </c:pt>
                <c:pt idx="2740">
                  <c:v>9.1399999999999995E-2</c:v>
                </c:pt>
                <c:pt idx="2741">
                  <c:v>9.1450000000000004E-2</c:v>
                </c:pt>
                <c:pt idx="2742">
                  <c:v>9.1490000000000002E-2</c:v>
                </c:pt>
                <c:pt idx="2743">
                  <c:v>9.1499999999999998E-2</c:v>
                </c:pt>
                <c:pt idx="2744">
                  <c:v>9.1560000000000002E-2</c:v>
                </c:pt>
                <c:pt idx="2745">
                  <c:v>9.1569999999999999E-2</c:v>
                </c:pt>
                <c:pt idx="2746">
                  <c:v>9.1609999999999997E-2</c:v>
                </c:pt>
                <c:pt idx="2747">
                  <c:v>9.1630000000000003E-2</c:v>
                </c:pt>
                <c:pt idx="2748">
                  <c:v>9.1679999999999998E-2</c:v>
                </c:pt>
                <c:pt idx="2749">
                  <c:v>9.1700000000000004E-2</c:v>
                </c:pt>
                <c:pt idx="2750">
                  <c:v>9.1740000000000002E-2</c:v>
                </c:pt>
                <c:pt idx="2751">
                  <c:v>9.1770000000000004E-2</c:v>
                </c:pt>
                <c:pt idx="2752">
                  <c:v>9.1799999999999993E-2</c:v>
                </c:pt>
                <c:pt idx="2753">
                  <c:v>9.1819999999999999E-2</c:v>
                </c:pt>
                <c:pt idx="2754">
                  <c:v>9.1840000000000005E-2</c:v>
                </c:pt>
                <c:pt idx="2755">
                  <c:v>9.1899999999999996E-2</c:v>
                </c:pt>
                <c:pt idx="2756">
                  <c:v>9.1939999999999994E-2</c:v>
                </c:pt>
                <c:pt idx="2757">
                  <c:v>9.1979999999999992E-2</c:v>
                </c:pt>
                <c:pt idx="2758">
                  <c:v>9.2009999999999995E-2</c:v>
                </c:pt>
                <c:pt idx="2759">
                  <c:v>9.2049999999999993E-2</c:v>
                </c:pt>
                <c:pt idx="2760">
                  <c:v>9.2069999999999999E-2</c:v>
                </c:pt>
                <c:pt idx="2761">
                  <c:v>9.2109999999999997E-2</c:v>
                </c:pt>
                <c:pt idx="2762">
                  <c:v>9.2179999999999998E-2</c:v>
                </c:pt>
                <c:pt idx="2763">
                  <c:v>9.2219999999999996E-2</c:v>
                </c:pt>
                <c:pt idx="2764">
                  <c:v>9.2219999999999996E-2</c:v>
                </c:pt>
                <c:pt idx="2765">
                  <c:v>9.2249999999999999E-2</c:v>
                </c:pt>
                <c:pt idx="2766">
                  <c:v>9.2280000000000001E-2</c:v>
                </c:pt>
                <c:pt idx="2767">
                  <c:v>9.2299999999999993E-2</c:v>
                </c:pt>
                <c:pt idx="2768">
                  <c:v>9.2350000000000002E-2</c:v>
                </c:pt>
                <c:pt idx="2769">
                  <c:v>9.2359999999999998E-2</c:v>
                </c:pt>
                <c:pt idx="2770">
                  <c:v>9.2409999999999992E-2</c:v>
                </c:pt>
                <c:pt idx="2771">
                  <c:v>9.2439999999999994E-2</c:v>
                </c:pt>
                <c:pt idx="2772">
                  <c:v>9.2460000000000001E-2</c:v>
                </c:pt>
                <c:pt idx="2773">
                  <c:v>9.2499999999999999E-2</c:v>
                </c:pt>
                <c:pt idx="2774">
                  <c:v>9.2539999999999997E-2</c:v>
                </c:pt>
                <c:pt idx="2775">
                  <c:v>9.2589999999999992E-2</c:v>
                </c:pt>
                <c:pt idx="2776">
                  <c:v>9.2630000000000004E-2</c:v>
                </c:pt>
                <c:pt idx="2777">
                  <c:v>9.2670000000000002E-2</c:v>
                </c:pt>
                <c:pt idx="2778">
                  <c:v>9.2700000000000005E-2</c:v>
                </c:pt>
                <c:pt idx="2779">
                  <c:v>9.2759999999999995E-2</c:v>
                </c:pt>
                <c:pt idx="2780">
                  <c:v>9.2780000000000001E-2</c:v>
                </c:pt>
                <c:pt idx="2781">
                  <c:v>9.2799999999999994E-2</c:v>
                </c:pt>
                <c:pt idx="2782">
                  <c:v>9.2839999999999992E-2</c:v>
                </c:pt>
                <c:pt idx="2783">
                  <c:v>9.2880000000000004E-2</c:v>
                </c:pt>
                <c:pt idx="2784">
                  <c:v>9.2909999999999993E-2</c:v>
                </c:pt>
                <c:pt idx="2785">
                  <c:v>9.2909999999999993E-2</c:v>
                </c:pt>
                <c:pt idx="2786">
                  <c:v>9.2950000000000005E-2</c:v>
                </c:pt>
                <c:pt idx="2787">
                  <c:v>9.2999999999999999E-2</c:v>
                </c:pt>
                <c:pt idx="2788">
                  <c:v>9.3009999999999995E-2</c:v>
                </c:pt>
                <c:pt idx="2789">
                  <c:v>9.3030000000000002E-2</c:v>
                </c:pt>
                <c:pt idx="2790">
                  <c:v>9.307E-2</c:v>
                </c:pt>
                <c:pt idx="2791">
                  <c:v>9.3119999999999994E-2</c:v>
                </c:pt>
                <c:pt idx="2792">
                  <c:v>9.3149999999999997E-2</c:v>
                </c:pt>
                <c:pt idx="2793">
                  <c:v>9.3189999999999995E-2</c:v>
                </c:pt>
                <c:pt idx="2794">
                  <c:v>9.325E-2</c:v>
                </c:pt>
                <c:pt idx="2795">
                  <c:v>9.3280000000000002E-2</c:v>
                </c:pt>
                <c:pt idx="2796">
                  <c:v>9.3299999999999994E-2</c:v>
                </c:pt>
                <c:pt idx="2797">
                  <c:v>9.3329999999999996E-2</c:v>
                </c:pt>
                <c:pt idx="2798">
                  <c:v>9.3380000000000005E-2</c:v>
                </c:pt>
                <c:pt idx="2799">
                  <c:v>9.3420000000000003E-2</c:v>
                </c:pt>
                <c:pt idx="2800">
                  <c:v>9.3439999999999995E-2</c:v>
                </c:pt>
                <c:pt idx="2801">
                  <c:v>9.3479999999999994E-2</c:v>
                </c:pt>
                <c:pt idx="2802">
                  <c:v>9.3490000000000004E-2</c:v>
                </c:pt>
                <c:pt idx="2803">
                  <c:v>9.3519999999999992E-2</c:v>
                </c:pt>
                <c:pt idx="2804">
                  <c:v>9.3589999999999993E-2</c:v>
                </c:pt>
                <c:pt idx="2805">
                  <c:v>9.3579999999999997E-2</c:v>
                </c:pt>
                <c:pt idx="2806">
                  <c:v>9.3609999999999999E-2</c:v>
                </c:pt>
                <c:pt idx="2807">
                  <c:v>9.3670000000000003E-2</c:v>
                </c:pt>
                <c:pt idx="2808">
                  <c:v>9.3699999999999992E-2</c:v>
                </c:pt>
                <c:pt idx="2809">
                  <c:v>9.3729999999999994E-2</c:v>
                </c:pt>
                <c:pt idx="2810">
                  <c:v>9.3780000000000002E-2</c:v>
                </c:pt>
                <c:pt idx="2811">
                  <c:v>9.3780000000000002E-2</c:v>
                </c:pt>
                <c:pt idx="2812">
                  <c:v>9.3850000000000003E-2</c:v>
                </c:pt>
                <c:pt idx="2813">
                  <c:v>9.3859999999999999E-2</c:v>
                </c:pt>
                <c:pt idx="2814">
                  <c:v>9.393E-2</c:v>
                </c:pt>
                <c:pt idx="2815">
                  <c:v>9.3939999999999996E-2</c:v>
                </c:pt>
                <c:pt idx="2816">
                  <c:v>9.3960000000000002E-2</c:v>
                </c:pt>
                <c:pt idx="2817">
                  <c:v>9.3979999999999994E-2</c:v>
                </c:pt>
                <c:pt idx="2818">
                  <c:v>9.4E-2</c:v>
                </c:pt>
                <c:pt idx="2819">
                  <c:v>9.4030000000000002E-2</c:v>
                </c:pt>
                <c:pt idx="2820">
                  <c:v>9.4089999999999993E-2</c:v>
                </c:pt>
                <c:pt idx="2821">
                  <c:v>9.4129999999999991E-2</c:v>
                </c:pt>
                <c:pt idx="2822">
                  <c:v>9.4149999999999998E-2</c:v>
                </c:pt>
                <c:pt idx="2823">
                  <c:v>9.4199999999999992E-2</c:v>
                </c:pt>
                <c:pt idx="2824">
                  <c:v>9.4210000000000002E-2</c:v>
                </c:pt>
                <c:pt idx="2825">
                  <c:v>9.4259999999999997E-2</c:v>
                </c:pt>
                <c:pt idx="2826">
                  <c:v>9.4280000000000003E-2</c:v>
                </c:pt>
                <c:pt idx="2827">
                  <c:v>9.4299999999999995E-2</c:v>
                </c:pt>
                <c:pt idx="2828">
                  <c:v>9.4320000000000001E-2</c:v>
                </c:pt>
                <c:pt idx="2829">
                  <c:v>9.4369999999999996E-2</c:v>
                </c:pt>
                <c:pt idx="2830">
                  <c:v>9.4399999999999998E-2</c:v>
                </c:pt>
                <c:pt idx="2831">
                  <c:v>9.4439999999999996E-2</c:v>
                </c:pt>
                <c:pt idx="2832">
                  <c:v>9.4469999999999998E-2</c:v>
                </c:pt>
                <c:pt idx="2833">
                  <c:v>9.4509999999999997E-2</c:v>
                </c:pt>
                <c:pt idx="2834">
                  <c:v>9.4530000000000003E-2</c:v>
                </c:pt>
                <c:pt idx="2835">
                  <c:v>9.4570000000000001E-2</c:v>
                </c:pt>
                <c:pt idx="2836">
                  <c:v>9.461E-2</c:v>
                </c:pt>
                <c:pt idx="2837">
                  <c:v>9.4640000000000002E-2</c:v>
                </c:pt>
                <c:pt idx="2838">
                  <c:v>9.4670000000000004E-2</c:v>
                </c:pt>
                <c:pt idx="2839">
                  <c:v>9.4719999999999999E-2</c:v>
                </c:pt>
                <c:pt idx="2840">
                  <c:v>9.4750000000000001E-2</c:v>
                </c:pt>
                <c:pt idx="2841">
                  <c:v>9.4759999999999997E-2</c:v>
                </c:pt>
                <c:pt idx="2842">
                  <c:v>9.4809999999999992E-2</c:v>
                </c:pt>
                <c:pt idx="2843">
                  <c:v>9.486E-2</c:v>
                </c:pt>
                <c:pt idx="2844">
                  <c:v>9.4890000000000002E-2</c:v>
                </c:pt>
                <c:pt idx="2845">
                  <c:v>9.493E-2</c:v>
                </c:pt>
                <c:pt idx="2846">
                  <c:v>9.4960000000000003E-2</c:v>
                </c:pt>
                <c:pt idx="2847">
                  <c:v>9.5009999999999997E-2</c:v>
                </c:pt>
                <c:pt idx="2848">
                  <c:v>9.5019999999999993E-2</c:v>
                </c:pt>
                <c:pt idx="2849">
                  <c:v>9.5039999999999999E-2</c:v>
                </c:pt>
                <c:pt idx="2850">
                  <c:v>9.5089999999999994E-2</c:v>
                </c:pt>
                <c:pt idx="2851">
                  <c:v>9.5119999999999996E-2</c:v>
                </c:pt>
                <c:pt idx="2852">
                  <c:v>9.5149999999999998E-2</c:v>
                </c:pt>
                <c:pt idx="2853">
                  <c:v>9.5159999999999995E-2</c:v>
                </c:pt>
                <c:pt idx="2854">
                  <c:v>9.5210000000000003E-2</c:v>
                </c:pt>
                <c:pt idx="2855">
                  <c:v>9.5240000000000005E-2</c:v>
                </c:pt>
                <c:pt idx="2856">
                  <c:v>9.5259999999999997E-2</c:v>
                </c:pt>
                <c:pt idx="2857">
                  <c:v>9.5309999999999992E-2</c:v>
                </c:pt>
                <c:pt idx="2858">
                  <c:v>9.5320000000000002E-2</c:v>
                </c:pt>
                <c:pt idx="2859">
                  <c:v>9.536E-2</c:v>
                </c:pt>
                <c:pt idx="2860">
                  <c:v>9.5399999999999999E-2</c:v>
                </c:pt>
                <c:pt idx="2861">
                  <c:v>9.5449999999999993E-2</c:v>
                </c:pt>
                <c:pt idx="2862">
                  <c:v>9.5479999999999995E-2</c:v>
                </c:pt>
                <c:pt idx="2863">
                  <c:v>9.5500000000000002E-2</c:v>
                </c:pt>
                <c:pt idx="2864">
                  <c:v>9.5530000000000004E-2</c:v>
                </c:pt>
                <c:pt idx="2865">
                  <c:v>9.5579999999999998E-2</c:v>
                </c:pt>
                <c:pt idx="2866">
                  <c:v>9.5619999999999997E-2</c:v>
                </c:pt>
                <c:pt idx="2867">
                  <c:v>9.5649999999999999E-2</c:v>
                </c:pt>
                <c:pt idx="2868">
                  <c:v>9.5680000000000001E-2</c:v>
                </c:pt>
                <c:pt idx="2869">
                  <c:v>9.572E-2</c:v>
                </c:pt>
                <c:pt idx="2870">
                  <c:v>9.5750000000000002E-2</c:v>
                </c:pt>
                <c:pt idx="2871">
                  <c:v>9.5799999999999996E-2</c:v>
                </c:pt>
                <c:pt idx="2872">
                  <c:v>9.5799999999999996E-2</c:v>
                </c:pt>
                <c:pt idx="2873">
                  <c:v>9.5839999999999995E-2</c:v>
                </c:pt>
                <c:pt idx="2874">
                  <c:v>9.5860000000000001E-2</c:v>
                </c:pt>
                <c:pt idx="2875">
                  <c:v>9.5890000000000003E-2</c:v>
                </c:pt>
                <c:pt idx="2876">
                  <c:v>9.5930000000000001E-2</c:v>
                </c:pt>
                <c:pt idx="2877">
                  <c:v>9.597E-2</c:v>
                </c:pt>
                <c:pt idx="2878">
                  <c:v>9.5979999999999996E-2</c:v>
                </c:pt>
                <c:pt idx="2879">
                  <c:v>9.6019999999999994E-2</c:v>
                </c:pt>
                <c:pt idx="2880">
                  <c:v>9.6070000000000003E-2</c:v>
                </c:pt>
                <c:pt idx="2881">
                  <c:v>9.6100000000000005E-2</c:v>
                </c:pt>
                <c:pt idx="2882">
                  <c:v>9.6140000000000003E-2</c:v>
                </c:pt>
                <c:pt idx="2883">
                  <c:v>9.6159999999999995E-2</c:v>
                </c:pt>
                <c:pt idx="2884">
                  <c:v>9.6199999999999994E-2</c:v>
                </c:pt>
                <c:pt idx="2885">
                  <c:v>9.622E-2</c:v>
                </c:pt>
                <c:pt idx="2886">
                  <c:v>9.6269999999999994E-2</c:v>
                </c:pt>
                <c:pt idx="2887">
                  <c:v>9.6280000000000004E-2</c:v>
                </c:pt>
                <c:pt idx="2888">
                  <c:v>9.6339999999999995E-2</c:v>
                </c:pt>
                <c:pt idx="2889">
                  <c:v>9.6369999999999997E-2</c:v>
                </c:pt>
                <c:pt idx="2890">
                  <c:v>9.6419999999999992E-2</c:v>
                </c:pt>
                <c:pt idx="2891">
                  <c:v>9.6449999999999994E-2</c:v>
                </c:pt>
                <c:pt idx="2892">
                  <c:v>9.6460000000000004E-2</c:v>
                </c:pt>
                <c:pt idx="2893">
                  <c:v>9.6509999999999999E-2</c:v>
                </c:pt>
                <c:pt idx="2894">
                  <c:v>9.6540000000000001E-2</c:v>
                </c:pt>
                <c:pt idx="2895">
                  <c:v>9.6549999999999997E-2</c:v>
                </c:pt>
                <c:pt idx="2896">
                  <c:v>9.6589999999999995E-2</c:v>
                </c:pt>
                <c:pt idx="2897">
                  <c:v>9.665E-2</c:v>
                </c:pt>
                <c:pt idx="2898">
                  <c:v>9.665E-2</c:v>
                </c:pt>
                <c:pt idx="2899">
                  <c:v>9.6710000000000004E-2</c:v>
                </c:pt>
                <c:pt idx="2900">
                  <c:v>9.6750000000000003E-2</c:v>
                </c:pt>
                <c:pt idx="2901">
                  <c:v>9.6759999999999999E-2</c:v>
                </c:pt>
                <c:pt idx="2902">
                  <c:v>9.6809999999999993E-2</c:v>
                </c:pt>
                <c:pt idx="2903">
                  <c:v>9.6839999999999996E-2</c:v>
                </c:pt>
                <c:pt idx="2904">
                  <c:v>9.6890000000000004E-2</c:v>
                </c:pt>
                <c:pt idx="2905">
                  <c:v>9.6909999999999996E-2</c:v>
                </c:pt>
                <c:pt idx="2906">
                  <c:v>9.6939999999999998E-2</c:v>
                </c:pt>
                <c:pt idx="2907">
                  <c:v>9.6949999999999995E-2</c:v>
                </c:pt>
                <c:pt idx="2908">
                  <c:v>9.7009999999999999E-2</c:v>
                </c:pt>
                <c:pt idx="2909">
                  <c:v>9.7040000000000001E-2</c:v>
                </c:pt>
                <c:pt idx="2910">
                  <c:v>9.7099999999999992E-2</c:v>
                </c:pt>
                <c:pt idx="2911">
                  <c:v>9.7129999999999994E-2</c:v>
                </c:pt>
                <c:pt idx="2912">
                  <c:v>9.7169999999999992E-2</c:v>
                </c:pt>
                <c:pt idx="2913">
                  <c:v>9.7210000000000005E-2</c:v>
                </c:pt>
                <c:pt idx="2914">
                  <c:v>9.7220000000000001E-2</c:v>
                </c:pt>
                <c:pt idx="2915">
                  <c:v>9.7269999999999995E-2</c:v>
                </c:pt>
                <c:pt idx="2916">
                  <c:v>9.7309999999999994E-2</c:v>
                </c:pt>
                <c:pt idx="2917">
                  <c:v>9.7320000000000004E-2</c:v>
                </c:pt>
                <c:pt idx="2918">
                  <c:v>9.7360000000000002E-2</c:v>
                </c:pt>
                <c:pt idx="2919">
                  <c:v>9.74E-2</c:v>
                </c:pt>
                <c:pt idx="2920">
                  <c:v>9.7430000000000003E-2</c:v>
                </c:pt>
                <c:pt idx="2921">
                  <c:v>9.7460000000000005E-2</c:v>
                </c:pt>
                <c:pt idx="2922">
                  <c:v>9.7489999999999993E-2</c:v>
                </c:pt>
                <c:pt idx="2923">
                  <c:v>9.7529999999999992E-2</c:v>
                </c:pt>
                <c:pt idx="2924">
                  <c:v>9.758E-2</c:v>
                </c:pt>
                <c:pt idx="2925">
                  <c:v>9.7610000000000002E-2</c:v>
                </c:pt>
                <c:pt idx="2926">
                  <c:v>9.7629999999999995E-2</c:v>
                </c:pt>
                <c:pt idx="2927">
                  <c:v>9.7659999999999997E-2</c:v>
                </c:pt>
                <c:pt idx="2928">
                  <c:v>9.7689999999999999E-2</c:v>
                </c:pt>
                <c:pt idx="2929">
                  <c:v>9.7720000000000001E-2</c:v>
                </c:pt>
                <c:pt idx="2930">
                  <c:v>9.7739999999999994E-2</c:v>
                </c:pt>
                <c:pt idx="2931">
                  <c:v>9.7750000000000004E-2</c:v>
                </c:pt>
                <c:pt idx="2932">
                  <c:v>9.7820000000000004E-2</c:v>
                </c:pt>
                <c:pt idx="2933">
                  <c:v>9.7839999999999996E-2</c:v>
                </c:pt>
                <c:pt idx="2934">
                  <c:v>9.7860000000000003E-2</c:v>
                </c:pt>
                <c:pt idx="2935">
                  <c:v>9.7890000000000005E-2</c:v>
                </c:pt>
                <c:pt idx="2936">
                  <c:v>9.7939999999999999E-2</c:v>
                </c:pt>
                <c:pt idx="2937">
                  <c:v>9.7959999999999992E-2</c:v>
                </c:pt>
                <c:pt idx="2938">
                  <c:v>9.8000000000000004E-2</c:v>
                </c:pt>
                <c:pt idx="2939">
                  <c:v>9.8019999999999996E-2</c:v>
                </c:pt>
                <c:pt idx="2940">
                  <c:v>9.8049999999999998E-2</c:v>
                </c:pt>
                <c:pt idx="2941">
                  <c:v>9.8089999999999997E-2</c:v>
                </c:pt>
                <c:pt idx="2942">
                  <c:v>9.8140000000000005E-2</c:v>
                </c:pt>
                <c:pt idx="2943">
                  <c:v>9.8169999999999993E-2</c:v>
                </c:pt>
                <c:pt idx="2944">
                  <c:v>9.8220000000000002E-2</c:v>
                </c:pt>
                <c:pt idx="2945">
                  <c:v>9.826E-2</c:v>
                </c:pt>
                <c:pt idx="2946">
                  <c:v>9.8290000000000002E-2</c:v>
                </c:pt>
                <c:pt idx="2947">
                  <c:v>9.8339999999999997E-2</c:v>
                </c:pt>
                <c:pt idx="2948">
                  <c:v>9.8360000000000003E-2</c:v>
                </c:pt>
                <c:pt idx="2949">
                  <c:v>9.8390000000000005E-2</c:v>
                </c:pt>
                <c:pt idx="2950">
                  <c:v>9.8400000000000001E-2</c:v>
                </c:pt>
                <c:pt idx="2951">
                  <c:v>9.8430000000000004E-2</c:v>
                </c:pt>
                <c:pt idx="2952">
                  <c:v>9.8470000000000002E-2</c:v>
                </c:pt>
                <c:pt idx="2953">
                  <c:v>9.8489999999999994E-2</c:v>
                </c:pt>
                <c:pt idx="2954">
                  <c:v>9.8540000000000003E-2</c:v>
                </c:pt>
                <c:pt idx="2955">
                  <c:v>9.8570000000000005E-2</c:v>
                </c:pt>
                <c:pt idx="2956">
                  <c:v>9.8599999999999993E-2</c:v>
                </c:pt>
                <c:pt idx="2957">
                  <c:v>9.8669999999999994E-2</c:v>
                </c:pt>
                <c:pt idx="2958">
                  <c:v>9.8699999999999996E-2</c:v>
                </c:pt>
                <c:pt idx="2959">
                  <c:v>9.8739999999999994E-2</c:v>
                </c:pt>
                <c:pt idx="2960">
                  <c:v>9.8769999999999997E-2</c:v>
                </c:pt>
                <c:pt idx="2961">
                  <c:v>9.8799999999999999E-2</c:v>
                </c:pt>
                <c:pt idx="2962">
                  <c:v>9.8839999999999997E-2</c:v>
                </c:pt>
                <c:pt idx="2963">
                  <c:v>9.8839999999999997E-2</c:v>
                </c:pt>
                <c:pt idx="2964">
                  <c:v>9.8909999999999998E-2</c:v>
                </c:pt>
                <c:pt idx="2965">
                  <c:v>9.894E-2</c:v>
                </c:pt>
                <c:pt idx="2966">
                  <c:v>9.8970000000000002E-2</c:v>
                </c:pt>
                <c:pt idx="2967">
                  <c:v>9.8989999999999995E-2</c:v>
                </c:pt>
                <c:pt idx="2968">
                  <c:v>9.9029999999999993E-2</c:v>
                </c:pt>
                <c:pt idx="2969">
                  <c:v>9.9029999999999993E-2</c:v>
                </c:pt>
                <c:pt idx="2970">
                  <c:v>9.9080000000000001E-2</c:v>
                </c:pt>
                <c:pt idx="2971">
                  <c:v>9.9099999999999994E-2</c:v>
                </c:pt>
                <c:pt idx="2972">
                  <c:v>9.9139999999999992E-2</c:v>
                </c:pt>
                <c:pt idx="2973">
                  <c:v>9.9199999999999997E-2</c:v>
                </c:pt>
                <c:pt idx="2974">
                  <c:v>9.9239999999999995E-2</c:v>
                </c:pt>
                <c:pt idx="2975">
                  <c:v>9.9279999999999993E-2</c:v>
                </c:pt>
                <c:pt idx="2976">
                  <c:v>9.9260000000000001E-2</c:v>
                </c:pt>
                <c:pt idx="2977">
                  <c:v>9.9309999999999996E-2</c:v>
                </c:pt>
                <c:pt idx="2978">
                  <c:v>9.9330000000000002E-2</c:v>
                </c:pt>
                <c:pt idx="2979">
                  <c:v>9.9360000000000004E-2</c:v>
                </c:pt>
                <c:pt idx="2980">
                  <c:v>9.9409999999999998E-2</c:v>
                </c:pt>
                <c:pt idx="2981">
                  <c:v>9.9449999999999997E-2</c:v>
                </c:pt>
                <c:pt idx="2982">
                  <c:v>9.9459999999999993E-2</c:v>
                </c:pt>
                <c:pt idx="2983">
                  <c:v>9.9519999999999997E-2</c:v>
                </c:pt>
                <c:pt idx="2984">
                  <c:v>9.9569999999999992E-2</c:v>
                </c:pt>
                <c:pt idx="2985">
                  <c:v>9.9589999999999998E-2</c:v>
                </c:pt>
                <c:pt idx="2986">
                  <c:v>9.9639999999999992E-2</c:v>
                </c:pt>
                <c:pt idx="2987">
                  <c:v>9.9659999999999999E-2</c:v>
                </c:pt>
                <c:pt idx="2988">
                  <c:v>9.9729999999999999E-2</c:v>
                </c:pt>
                <c:pt idx="2989">
                  <c:v>9.9729999999999999E-2</c:v>
                </c:pt>
                <c:pt idx="2990">
                  <c:v>9.9769999999999998E-2</c:v>
                </c:pt>
                <c:pt idx="2991">
                  <c:v>9.9790000000000004E-2</c:v>
                </c:pt>
                <c:pt idx="2992">
                  <c:v>9.98E-2</c:v>
                </c:pt>
                <c:pt idx="2993">
                  <c:v>9.9839999999999998E-2</c:v>
                </c:pt>
                <c:pt idx="2994">
                  <c:v>9.9879999999999997E-2</c:v>
                </c:pt>
                <c:pt idx="2995">
                  <c:v>9.9900000000000003E-2</c:v>
                </c:pt>
                <c:pt idx="2996">
                  <c:v>9.9949999999999997E-2</c:v>
                </c:pt>
                <c:pt idx="2997">
                  <c:v>9.9959999999999993E-2</c:v>
                </c:pt>
                <c:pt idx="2998">
                  <c:v>9.9989999999999996E-2</c:v>
                </c:pt>
                <c:pt idx="2999">
                  <c:v>0.10001</c:v>
                </c:pt>
                <c:pt idx="3000">
                  <c:v>0.10008</c:v>
                </c:pt>
                <c:pt idx="3001">
                  <c:v>0.10009999999999999</c:v>
                </c:pt>
                <c:pt idx="3002">
                  <c:v>0.10013999999999999</c:v>
                </c:pt>
                <c:pt idx="3003">
                  <c:v>0.10013999999999999</c:v>
                </c:pt>
                <c:pt idx="3004">
                  <c:v>0.10018000000000001</c:v>
                </c:pt>
                <c:pt idx="3005">
                  <c:v>0.10023</c:v>
                </c:pt>
                <c:pt idx="3006">
                  <c:v>0.10026</c:v>
                </c:pt>
                <c:pt idx="3007">
                  <c:v>0.10031</c:v>
                </c:pt>
                <c:pt idx="3008">
                  <c:v>0.10034</c:v>
                </c:pt>
                <c:pt idx="3009">
                  <c:v>0.10038</c:v>
                </c:pt>
                <c:pt idx="3010">
                  <c:v>0.10038999999999999</c:v>
                </c:pt>
                <c:pt idx="3011">
                  <c:v>0.10044</c:v>
                </c:pt>
                <c:pt idx="3012">
                  <c:v>0.10047</c:v>
                </c:pt>
                <c:pt idx="3013">
                  <c:v>0.10052</c:v>
                </c:pt>
                <c:pt idx="3014">
                  <c:v>0.10055</c:v>
                </c:pt>
                <c:pt idx="3015">
                  <c:v>0.10056999999999999</c:v>
                </c:pt>
                <c:pt idx="3016">
                  <c:v>0.10063</c:v>
                </c:pt>
                <c:pt idx="3017">
                  <c:v>0.10067</c:v>
                </c:pt>
                <c:pt idx="3018">
                  <c:v>0.1007</c:v>
                </c:pt>
                <c:pt idx="3019">
                  <c:v>0.10074</c:v>
                </c:pt>
                <c:pt idx="3020">
                  <c:v>0.10077999999999999</c:v>
                </c:pt>
                <c:pt idx="3021">
                  <c:v>0.10081</c:v>
                </c:pt>
                <c:pt idx="3022">
                  <c:v>0.10083</c:v>
                </c:pt>
                <c:pt idx="3023">
                  <c:v>0.10086000000000001</c:v>
                </c:pt>
                <c:pt idx="3024">
                  <c:v>0.10092</c:v>
                </c:pt>
                <c:pt idx="3025">
                  <c:v>0.10095</c:v>
                </c:pt>
                <c:pt idx="3026">
                  <c:v>0.10098</c:v>
                </c:pt>
                <c:pt idx="3027">
                  <c:v>0.10101</c:v>
                </c:pt>
                <c:pt idx="3028">
                  <c:v>0.10101</c:v>
                </c:pt>
                <c:pt idx="3029">
                  <c:v>0.10105</c:v>
                </c:pt>
                <c:pt idx="3030">
                  <c:v>0.1011</c:v>
                </c:pt>
                <c:pt idx="3031">
                  <c:v>0.10116</c:v>
                </c:pt>
                <c:pt idx="3032">
                  <c:v>0.10116</c:v>
                </c:pt>
                <c:pt idx="3033">
                  <c:v>0.10119</c:v>
                </c:pt>
                <c:pt idx="3034">
                  <c:v>0.10120999999999999</c:v>
                </c:pt>
                <c:pt idx="3035">
                  <c:v>0.10124</c:v>
                </c:pt>
                <c:pt idx="3036">
                  <c:v>0.10126</c:v>
                </c:pt>
                <c:pt idx="3037">
                  <c:v>0.10131</c:v>
                </c:pt>
                <c:pt idx="3038">
                  <c:v>0.10135999999999999</c:v>
                </c:pt>
                <c:pt idx="3039">
                  <c:v>0.10138</c:v>
                </c:pt>
                <c:pt idx="3040">
                  <c:v>0.10141</c:v>
                </c:pt>
                <c:pt idx="3041">
                  <c:v>0.10147</c:v>
                </c:pt>
                <c:pt idx="3042">
                  <c:v>0.10149999999999999</c:v>
                </c:pt>
                <c:pt idx="3043">
                  <c:v>0.10152</c:v>
                </c:pt>
                <c:pt idx="3044">
                  <c:v>0.10156999999999999</c:v>
                </c:pt>
                <c:pt idx="3045">
                  <c:v>0.1016</c:v>
                </c:pt>
                <c:pt idx="3046">
                  <c:v>0.10162</c:v>
                </c:pt>
                <c:pt idx="3047">
                  <c:v>0.10169</c:v>
                </c:pt>
                <c:pt idx="3048">
                  <c:v>0.1017</c:v>
                </c:pt>
                <c:pt idx="3049">
                  <c:v>0.10170999999999999</c:v>
                </c:pt>
                <c:pt idx="3050">
                  <c:v>0.10177</c:v>
                </c:pt>
                <c:pt idx="3051">
                  <c:v>0.10178</c:v>
                </c:pt>
                <c:pt idx="3052">
                  <c:v>0.1018</c:v>
                </c:pt>
                <c:pt idx="3053">
                  <c:v>0.10184</c:v>
                </c:pt>
                <c:pt idx="3054">
                  <c:v>0.10185999999999999</c:v>
                </c:pt>
                <c:pt idx="3055">
                  <c:v>0.10192</c:v>
                </c:pt>
                <c:pt idx="3056">
                  <c:v>0.10192999999999999</c:v>
                </c:pt>
                <c:pt idx="3057">
                  <c:v>0.10196</c:v>
                </c:pt>
                <c:pt idx="3058">
                  <c:v>0.10201</c:v>
                </c:pt>
                <c:pt idx="3059">
                  <c:v>0.10203999999999999</c:v>
                </c:pt>
                <c:pt idx="3060">
                  <c:v>0.10206999999999999</c:v>
                </c:pt>
                <c:pt idx="3061">
                  <c:v>0.10210999999999999</c:v>
                </c:pt>
                <c:pt idx="3062">
                  <c:v>0.10216</c:v>
                </c:pt>
                <c:pt idx="3063">
                  <c:v>0.1022</c:v>
                </c:pt>
                <c:pt idx="3064">
                  <c:v>0.10221</c:v>
                </c:pt>
                <c:pt idx="3065">
                  <c:v>0.10224999999999999</c:v>
                </c:pt>
                <c:pt idx="3066">
                  <c:v>0.10227</c:v>
                </c:pt>
                <c:pt idx="3067">
                  <c:v>0.10228999999999999</c:v>
                </c:pt>
                <c:pt idx="3068">
                  <c:v>0.10234</c:v>
                </c:pt>
                <c:pt idx="3069">
                  <c:v>0.10235999999999999</c:v>
                </c:pt>
                <c:pt idx="3070">
                  <c:v>0.10238999999999999</c:v>
                </c:pt>
                <c:pt idx="3071">
                  <c:v>0.10244</c:v>
                </c:pt>
                <c:pt idx="3072">
                  <c:v>0.10246999999999999</c:v>
                </c:pt>
                <c:pt idx="3073">
                  <c:v>0.10249999999999999</c:v>
                </c:pt>
                <c:pt idx="3074">
                  <c:v>0.10253</c:v>
                </c:pt>
                <c:pt idx="3075">
                  <c:v>0.10258</c:v>
                </c:pt>
                <c:pt idx="3076">
                  <c:v>0.1026</c:v>
                </c:pt>
                <c:pt idx="3077">
                  <c:v>0.10263</c:v>
                </c:pt>
                <c:pt idx="3078">
                  <c:v>0.10267</c:v>
                </c:pt>
                <c:pt idx="3079">
                  <c:v>0.10274</c:v>
                </c:pt>
                <c:pt idx="3080">
                  <c:v>0.10277</c:v>
                </c:pt>
                <c:pt idx="3081">
                  <c:v>0.10281</c:v>
                </c:pt>
                <c:pt idx="3082">
                  <c:v>0.10283</c:v>
                </c:pt>
                <c:pt idx="3083">
                  <c:v>0.10285999999999999</c:v>
                </c:pt>
                <c:pt idx="3084">
                  <c:v>0.10289999999999999</c:v>
                </c:pt>
                <c:pt idx="3085">
                  <c:v>0.10292999999999999</c:v>
                </c:pt>
                <c:pt idx="3086">
                  <c:v>0.10298</c:v>
                </c:pt>
                <c:pt idx="3087">
                  <c:v>0.10299999999999999</c:v>
                </c:pt>
                <c:pt idx="3088">
                  <c:v>0.10303</c:v>
                </c:pt>
                <c:pt idx="3089">
                  <c:v>0.10305</c:v>
                </c:pt>
                <c:pt idx="3090">
                  <c:v>0.10308</c:v>
                </c:pt>
                <c:pt idx="3091">
                  <c:v>0.10310999999999999</c:v>
                </c:pt>
                <c:pt idx="3092">
                  <c:v>0.10314999999999999</c:v>
                </c:pt>
                <c:pt idx="3093">
                  <c:v>0.10317</c:v>
                </c:pt>
                <c:pt idx="3094">
                  <c:v>0.1032</c:v>
                </c:pt>
                <c:pt idx="3095">
                  <c:v>0.10324999999999999</c:v>
                </c:pt>
                <c:pt idx="3096">
                  <c:v>0.1033</c:v>
                </c:pt>
                <c:pt idx="3097">
                  <c:v>0.10333000000000001</c:v>
                </c:pt>
                <c:pt idx="3098">
                  <c:v>0.10335999999999999</c:v>
                </c:pt>
                <c:pt idx="3099">
                  <c:v>0.10339</c:v>
                </c:pt>
                <c:pt idx="3100">
                  <c:v>0.10344</c:v>
                </c:pt>
                <c:pt idx="3101">
                  <c:v>0.10348</c:v>
                </c:pt>
                <c:pt idx="3102">
                  <c:v>0.10349</c:v>
                </c:pt>
                <c:pt idx="3103">
                  <c:v>0.10352</c:v>
                </c:pt>
                <c:pt idx="3104">
                  <c:v>0.10353999999999999</c:v>
                </c:pt>
                <c:pt idx="3105">
                  <c:v>0.10359</c:v>
                </c:pt>
                <c:pt idx="3106">
                  <c:v>0.10360999999999999</c:v>
                </c:pt>
                <c:pt idx="3107">
                  <c:v>0.10363</c:v>
                </c:pt>
                <c:pt idx="3108">
                  <c:v>0.10367999999999999</c:v>
                </c:pt>
                <c:pt idx="3109">
                  <c:v>0.10371999999999999</c:v>
                </c:pt>
                <c:pt idx="3110">
                  <c:v>0.10376000000000001</c:v>
                </c:pt>
                <c:pt idx="3111">
                  <c:v>0.10378</c:v>
                </c:pt>
                <c:pt idx="3112">
                  <c:v>0.10382</c:v>
                </c:pt>
                <c:pt idx="3113">
                  <c:v>0.10384</c:v>
                </c:pt>
                <c:pt idx="3114">
                  <c:v>0.10387</c:v>
                </c:pt>
                <c:pt idx="3115">
                  <c:v>0.10391</c:v>
                </c:pt>
                <c:pt idx="3116">
                  <c:v>0.10395</c:v>
                </c:pt>
                <c:pt idx="3117">
                  <c:v>0.10396</c:v>
                </c:pt>
                <c:pt idx="3118">
                  <c:v>0.10401000000000001</c:v>
                </c:pt>
                <c:pt idx="3119">
                  <c:v>0.10407</c:v>
                </c:pt>
                <c:pt idx="3120">
                  <c:v>0.1041</c:v>
                </c:pt>
                <c:pt idx="3121">
                  <c:v>0.10412</c:v>
                </c:pt>
                <c:pt idx="3122">
                  <c:v>0.10414999999999999</c:v>
                </c:pt>
                <c:pt idx="3123">
                  <c:v>0.1042</c:v>
                </c:pt>
                <c:pt idx="3124">
                  <c:v>0.10424</c:v>
                </c:pt>
                <c:pt idx="3125">
                  <c:v>0.10427</c:v>
                </c:pt>
                <c:pt idx="3126">
                  <c:v>0.10428</c:v>
                </c:pt>
                <c:pt idx="3127">
                  <c:v>0.10432</c:v>
                </c:pt>
                <c:pt idx="3128">
                  <c:v>0.10435999999999999</c:v>
                </c:pt>
                <c:pt idx="3129">
                  <c:v>0.10441</c:v>
                </c:pt>
                <c:pt idx="3130">
                  <c:v>0.10442</c:v>
                </c:pt>
                <c:pt idx="3131">
                  <c:v>0.10446999999999999</c:v>
                </c:pt>
                <c:pt idx="3132">
                  <c:v>0.10449</c:v>
                </c:pt>
                <c:pt idx="3133">
                  <c:v>0.10452</c:v>
                </c:pt>
                <c:pt idx="3134">
                  <c:v>0.10456</c:v>
                </c:pt>
                <c:pt idx="3135">
                  <c:v>0.10457999999999999</c:v>
                </c:pt>
                <c:pt idx="3136">
                  <c:v>0.10463</c:v>
                </c:pt>
                <c:pt idx="3137">
                  <c:v>0.10468</c:v>
                </c:pt>
                <c:pt idx="3138">
                  <c:v>0.10471</c:v>
                </c:pt>
                <c:pt idx="3139">
                  <c:v>0.10471</c:v>
                </c:pt>
                <c:pt idx="3140">
                  <c:v>0.10475</c:v>
                </c:pt>
                <c:pt idx="3141">
                  <c:v>0.10477</c:v>
                </c:pt>
                <c:pt idx="3142">
                  <c:v>0.1048</c:v>
                </c:pt>
                <c:pt idx="3143">
                  <c:v>0.10485</c:v>
                </c:pt>
                <c:pt idx="3144">
                  <c:v>0.10485999999999999</c:v>
                </c:pt>
                <c:pt idx="3145">
                  <c:v>0.10488</c:v>
                </c:pt>
                <c:pt idx="3146">
                  <c:v>0.10493999999999999</c:v>
                </c:pt>
                <c:pt idx="3147">
                  <c:v>0.10496999999999999</c:v>
                </c:pt>
                <c:pt idx="3148">
                  <c:v>0.105</c:v>
                </c:pt>
                <c:pt idx="3149">
                  <c:v>0.10505</c:v>
                </c:pt>
                <c:pt idx="3150">
                  <c:v>0.10507</c:v>
                </c:pt>
                <c:pt idx="3151">
                  <c:v>0.10507999999999999</c:v>
                </c:pt>
                <c:pt idx="3152">
                  <c:v>0.10514999999999999</c:v>
                </c:pt>
                <c:pt idx="3153">
                  <c:v>0.10521</c:v>
                </c:pt>
                <c:pt idx="3154">
                  <c:v>0.10524</c:v>
                </c:pt>
                <c:pt idx="3155">
                  <c:v>0.10523</c:v>
                </c:pt>
                <c:pt idx="3156">
                  <c:v>0.10528</c:v>
                </c:pt>
                <c:pt idx="3157">
                  <c:v>0.1053</c:v>
                </c:pt>
                <c:pt idx="3158">
                  <c:v>0.10532999999999999</c:v>
                </c:pt>
                <c:pt idx="3159">
                  <c:v>0.10539</c:v>
                </c:pt>
                <c:pt idx="3160">
                  <c:v>0.10539999999999999</c:v>
                </c:pt>
                <c:pt idx="3161">
                  <c:v>0.10546</c:v>
                </c:pt>
                <c:pt idx="3162">
                  <c:v>0.1055</c:v>
                </c:pt>
                <c:pt idx="3163">
                  <c:v>0.10552</c:v>
                </c:pt>
                <c:pt idx="3164">
                  <c:v>0.10557</c:v>
                </c:pt>
                <c:pt idx="3165">
                  <c:v>0.10557999999999999</c:v>
                </c:pt>
                <c:pt idx="3166">
                  <c:v>0.10561</c:v>
                </c:pt>
                <c:pt idx="3167">
                  <c:v>0.10564</c:v>
                </c:pt>
                <c:pt idx="3168">
                  <c:v>0.10567</c:v>
                </c:pt>
                <c:pt idx="3169">
                  <c:v>0.10571</c:v>
                </c:pt>
                <c:pt idx="3170">
                  <c:v>0.10573</c:v>
                </c:pt>
                <c:pt idx="3171">
                  <c:v>0.10579</c:v>
                </c:pt>
                <c:pt idx="3172">
                  <c:v>0.10582</c:v>
                </c:pt>
                <c:pt idx="3173">
                  <c:v>0.10586999999999999</c:v>
                </c:pt>
                <c:pt idx="3174">
                  <c:v>0.10586999999999999</c:v>
                </c:pt>
                <c:pt idx="3175">
                  <c:v>0.10592</c:v>
                </c:pt>
                <c:pt idx="3176">
                  <c:v>0.10599</c:v>
                </c:pt>
                <c:pt idx="3177">
                  <c:v>0.10602</c:v>
                </c:pt>
                <c:pt idx="3178">
                  <c:v>0.10603</c:v>
                </c:pt>
                <c:pt idx="3179">
                  <c:v>0.10606</c:v>
                </c:pt>
                <c:pt idx="3180">
                  <c:v>0.1061</c:v>
                </c:pt>
                <c:pt idx="3181">
                  <c:v>0.10613</c:v>
                </c:pt>
                <c:pt idx="3182">
                  <c:v>0.10616</c:v>
                </c:pt>
                <c:pt idx="3183">
                  <c:v>0.10621</c:v>
                </c:pt>
                <c:pt idx="3184">
                  <c:v>0.10625</c:v>
                </c:pt>
                <c:pt idx="3185">
                  <c:v>0.10625999999999999</c:v>
                </c:pt>
                <c:pt idx="3186">
                  <c:v>0.10631</c:v>
                </c:pt>
                <c:pt idx="3187">
                  <c:v>0.10635</c:v>
                </c:pt>
                <c:pt idx="3188">
                  <c:v>0.10638</c:v>
                </c:pt>
                <c:pt idx="3189">
                  <c:v>0.10639999999999999</c:v>
                </c:pt>
                <c:pt idx="3190">
                  <c:v>0.10641</c:v>
                </c:pt>
                <c:pt idx="3191">
                  <c:v>0.10646</c:v>
                </c:pt>
                <c:pt idx="3192">
                  <c:v>0.10650999999999999</c:v>
                </c:pt>
                <c:pt idx="3193">
                  <c:v>0.10652</c:v>
                </c:pt>
                <c:pt idx="3194">
                  <c:v>0.10654999999999999</c:v>
                </c:pt>
                <c:pt idx="3195">
                  <c:v>0.10657999999999999</c:v>
                </c:pt>
                <c:pt idx="3196">
                  <c:v>0.10659</c:v>
                </c:pt>
                <c:pt idx="3197">
                  <c:v>0.10664999999999999</c:v>
                </c:pt>
                <c:pt idx="3198">
                  <c:v>0.10668</c:v>
                </c:pt>
                <c:pt idx="3199">
                  <c:v>0.1067</c:v>
                </c:pt>
                <c:pt idx="3200">
                  <c:v>0.10675999999999999</c:v>
                </c:pt>
                <c:pt idx="3201">
                  <c:v>0.10678</c:v>
                </c:pt>
                <c:pt idx="3202">
                  <c:v>0.10679999999999999</c:v>
                </c:pt>
                <c:pt idx="3203">
                  <c:v>0.10686</c:v>
                </c:pt>
                <c:pt idx="3204">
                  <c:v>0.10686</c:v>
                </c:pt>
                <c:pt idx="3205">
                  <c:v>0.1069</c:v>
                </c:pt>
                <c:pt idx="3206">
                  <c:v>0.10693</c:v>
                </c:pt>
                <c:pt idx="3207">
                  <c:v>0.10696</c:v>
                </c:pt>
                <c:pt idx="3208">
                  <c:v>0.10697999999999999</c:v>
                </c:pt>
                <c:pt idx="3209">
                  <c:v>0.10704</c:v>
                </c:pt>
                <c:pt idx="3210">
                  <c:v>0.10706</c:v>
                </c:pt>
                <c:pt idx="3211">
                  <c:v>0.10711</c:v>
                </c:pt>
                <c:pt idx="3212">
                  <c:v>0.10713</c:v>
                </c:pt>
                <c:pt idx="3213">
                  <c:v>0.10716000000000001</c:v>
                </c:pt>
                <c:pt idx="3214">
                  <c:v>0.10721</c:v>
                </c:pt>
                <c:pt idx="3215">
                  <c:v>0.10722999999999999</c:v>
                </c:pt>
                <c:pt idx="3216">
                  <c:v>0.10727</c:v>
                </c:pt>
                <c:pt idx="3217">
                  <c:v>0.10729</c:v>
                </c:pt>
                <c:pt idx="3218">
                  <c:v>0.10732999999999999</c:v>
                </c:pt>
                <c:pt idx="3219">
                  <c:v>0.10736999999999999</c:v>
                </c:pt>
                <c:pt idx="3220">
                  <c:v>0.10739</c:v>
                </c:pt>
                <c:pt idx="3221">
                  <c:v>0.10743</c:v>
                </c:pt>
                <c:pt idx="3222">
                  <c:v>0.10747</c:v>
                </c:pt>
                <c:pt idx="3223">
                  <c:v>0.1075</c:v>
                </c:pt>
                <c:pt idx="3224">
                  <c:v>0.10754</c:v>
                </c:pt>
                <c:pt idx="3225">
                  <c:v>0.10758</c:v>
                </c:pt>
                <c:pt idx="3226">
                  <c:v>0.10759000000000001</c:v>
                </c:pt>
                <c:pt idx="3227">
                  <c:v>0.10763</c:v>
                </c:pt>
                <c:pt idx="3228">
                  <c:v>0.10765</c:v>
                </c:pt>
                <c:pt idx="3229">
                  <c:v>0.10771</c:v>
                </c:pt>
                <c:pt idx="3230">
                  <c:v>0.10778</c:v>
                </c:pt>
                <c:pt idx="3231">
                  <c:v>0.10781</c:v>
                </c:pt>
                <c:pt idx="3232">
                  <c:v>0.10784000000000001</c:v>
                </c:pt>
                <c:pt idx="3233">
                  <c:v>0.10786999999999999</c:v>
                </c:pt>
                <c:pt idx="3234">
                  <c:v>0.10789</c:v>
                </c:pt>
                <c:pt idx="3235">
                  <c:v>0.10793</c:v>
                </c:pt>
                <c:pt idx="3236">
                  <c:v>0.10797</c:v>
                </c:pt>
                <c:pt idx="3237">
                  <c:v>0.108</c:v>
                </c:pt>
                <c:pt idx="3238">
                  <c:v>0.10802</c:v>
                </c:pt>
                <c:pt idx="3239">
                  <c:v>0.10806</c:v>
                </c:pt>
                <c:pt idx="3240">
                  <c:v>0.10808999999999999</c:v>
                </c:pt>
                <c:pt idx="3241">
                  <c:v>0.10814</c:v>
                </c:pt>
                <c:pt idx="3242">
                  <c:v>0.10817</c:v>
                </c:pt>
                <c:pt idx="3243">
                  <c:v>0.10821</c:v>
                </c:pt>
                <c:pt idx="3244">
                  <c:v>0.10825</c:v>
                </c:pt>
                <c:pt idx="3245">
                  <c:v>0.10828</c:v>
                </c:pt>
                <c:pt idx="3246">
                  <c:v>0.10827000000000001</c:v>
                </c:pt>
                <c:pt idx="3247">
                  <c:v>0.10832</c:v>
                </c:pt>
                <c:pt idx="3248">
                  <c:v>0.10835</c:v>
                </c:pt>
                <c:pt idx="3249">
                  <c:v>0.10838</c:v>
                </c:pt>
                <c:pt idx="3250">
                  <c:v>0.10843999999999999</c:v>
                </c:pt>
                <c:pt idx="3251">
                  <c:v>0.10846</c:v>
                </c:pt>
                <c:pt idx="3252">
                  <c:v>0.1085</c:v>
                </c:pt>
                <c:pt idx="3253">
                  <c:v>0.10851999999999999</c:v>
                </c:pt>
                <c:pt idx="3254">
                  <c:v>0.10854</c:v>
                </c:pt>
                <c:pt idx="3255">
                  <c:v>0.10857</c:v>
                </c:pt>
                <c:pt idx="3256">
                  <c:v>0.10865</c:v>
                </c:pt>
                <c:pt idx="3257">
                  <c:v>0.10867</c:v>
                </c:pt>
                <c:pt idx="3258">
                  <c:v>0.10871</c:v>
                </c:pt>
                <c:pt idx="3259">
                  <c:v>0.10871</c:v>
                </c:pt>
                <c:pt idx="3260">
                  <c:v>0.10874</c:v>
                </c:pt>
                <c:pt idx="3261">
                  <c:v>0.10879999999999999</c:v>
                </c:pt>
                <c:pt idx="3262">
                  <c:v>0.10881</c:v>
                </c:pt>
                <c:pt idx="3263">
                  <c:v>0.10888</c:v>
                </c:pt>
                <c:pt idx="3264">
                  <c:v>0.1089</c:v>
                </c:pt>
                <c:pt idx="3265">
                  <c:v>0.10893</c:v>
                </c:pt>
                <c:pt idx="3266">
                  <c:v>0.10893</c:v>
                </c:pt>
                <c:pt idx="3267">
                  <c:v>0.10899</c:v>
                </c:pt>
                <c:pt idx="3268">
                  <c:v>0.10901999999999999</c:v>
                </c:pt>
                <c:pt idx="3269">
                  <c:v>0.10904</c:v>
                </c:pt>
                <c:pt idx="3270">
                  <c:v>0.1091</c:v>
                </c:pt>
                <c:pt idx="3271">
                  <c:v>0.10915</c:v>
                </c:pt>
                <c:pt idx="3272">
                  <c:v>0.10917</c:v>
                </c:pt>
                <c:pt idx="3273">
                  <c:v>0.10919</c:v>
                </c:pt>
                <c:pt idx="3274">
                  <c:v>0.10924</c:v>
                </c:pt>
                <c:pt idx="3275">
                  <c:v>0.10928</c:v>
                </c:pt>
                <c:pt idx="3276">
                  <c:v>0.10929999999999999</c:v>
                </c:pt>
                <c:pt idx="3277">
                  <c:v>0.10932</c:v>
                </c:pt>
                <c:pt idx="3278">
                  <c:v>0.10935</c:v>
                </c:pt>
                <c:pt idx="3279">
                  <c:v>0.10938000000000001</c:v>
                </c:pt>
                <c:pt idx="3280">
                  <c:v>0.10942</c:v>
                </c:pt>
                <c:pt idx="3281">
                  <c:v>0.10944</c:v>
                </c:pt>
                <c:pt idx="3282">
                  <c:v>0.10946</c:v>
                </c:pt>
                <c:pt idx="3283">
                  <c:v>0.10949</c:v>
                </c:pt>
                <c:pt idx="3284">
                  <c:v>0.10954</c:v>
                </c:pt>
                <c:pt idx="3285">
                  <c:v>0.10958</c:v>
                </c:pt>
                <c:pt idx="3286">
                  <c:v>0.10962</c:v>
                </c:pt>
                <c:pt idx="3287">
                  <c:v>0.10965</c:v>
                </c:pt>
                <c:pt idx="3288">
                  <c:v>0.10969999999999999</c:v>
                </c:pt>
                <c:pt idx="3289">
                  <c:v>0.10971</c:v>
                </c:pt>
                <c:pt idx="3290">
                  <c:v>0.10975</c:v>
                </c:pt>
                <c:pt idx="3291">
                  <c:v>0.10979</c:v>
                </c:pt>
                <c:pt idx="3292">
                  <c:v>0.10983</c:v>
                </c:pt>
                <c:pt idx="3293">
                  <c:v>0.10987</c:v>
                </c:pt>
                <c:pt idx="3294">
                  <c:v>0.10990999999999999</c:v>
                </c:pt>
                <c:pt idx="3295">
                  <c:v>0.10993</c:v>
                </c:pt>
                <c:pt idx="3296">
                  <c:v>0.10994999999999999</c:v>
                </c:pt>
                <c:pt idx="3297">
                  <c:v>0.11</c:v>
                </c:pt>
                <c:pt idx="3298">
                  <c:v>0.11003</c:v>
                </c:pt>
                <c:pt idx="3299">
                  <c:v>0.11007</c:v>
                </c:pt>
                <c:pt idx="3300">
                  <c:v>0.1101</c:v>
                </c:pt>
                <c:pt idx="3301">
                  <c:v>0.11012</c:v>
                </c:pt>
                <c:pt idx="3302">
                  <c:v>0.11018</c:v>
                </c:pt>
                <c:pt idx="3303">
                  <c:v>0.11019999999999999</c:v>
                </c:pt>
                <c:pt idx="3304">
                  <c:v>0.11021</c:v>
                </c:pt>
                <c:pt idx="3305">
                  <c:v>0.11028</c:v>
                </c:pt>
                <c:pt idx="3306">
                  <c:v>0.1103</c:v>
                </c:pt>
                <c:pt idx="3307">
                  <c:v>0.11031000000000001</c:v>
                </c:pt>
                <c:pt idx="3308">
                  <c:v>0.11033</c:v>
                </c:pt>
                <c:pt idx="3309">
                  <c:v>0.11036</c:v>
                </c:pt>
                <c:pt idx="3310">
                  <c:v>0.11039</c:v>
                </c:pt>
                <c:pt idx="3311">
                  <c:v>0.11044</c:v>
                </c:pt>
                <c:pt idx="3312">
                  <c:v>0.11044999999999999</c:v>
                </c:pt>
                <c:pt idx="3313">
                  <c:v>0.11047999999999999</c:v>
                </c:pt>
                <c:pt idx="3314">
                  <c:v>0.11055</c:v>
                </c:pt>
                <c:pt idx="3315">
                  <c:v>0.11055</c:v>
                </c:pt>
                <c:pt idx="3316">
                  <c:v>0.1106</c:v>
                </c:pt>
                <c:pt idx="3317">
                  <c:v>0.11065999999999999</c:v>
                </c:pt>
                <c:pt idx="3318">
                  <c:v>0.11068</c:v>
                </c:pt>
                <c:pt idx="3319">
                  <c:v>0.11072</c:v>
                </c:pt>
                <c:pt idx="3320">
                  <c:v>0.11074000000000001</c:v>
                </c:pt>
                <c:pt idx="3321">
                  <c:v>0.1108</c:v>
                </c:pt>
                <c:pt idx="3322">
                  <c:v>0.11078</c:v>
                </c:pt>
                <c:pt idx="3323">
                  <c:v>0.11085</c:v>
                </c:pt>
                <c:pt idx="3324">
                  <c:v>0.11087</c:v>
                </c:pt>
                <c:pt idx="3325">
                  <c:v>0.11093</c:v>
                </c:pt>
                <c:pt idx="3326">
                  <c:v>0.11097</c:v>
                </c:pt>
                <c:pt idx="3327">
                  <c:v>0.111</c:v>
                </c:pt>
                <c:pt idx="3328">
                  <c:v>0.11101999999999999</c:v>
                </c:pt>
                <c:pt idx="3329">
                  <c:v>0.11107</c:v>
                </c:pt>
                <c:pt idx="3330">
                  <c:v>0.11111</c:v>
                </c:pt>
                <c:pt idx="3331">
                  <c:v>0.11114</c:v>
                </c:pt>
                <c:pt idx="3332">
                  <c:v>0.11118</c:v>
                </c:pt>
                <c:pt idx="3333">
                  <c:v>0.11121</c:v>
                </c:pt>
                <c:pt idx="3334">
                  <c:v>0.11123999999999999</c:v>
                </c:pt>
                <c:pt idx="3335">
                  <c:v>0.11126</c:v>
                </c:pt>
                <c:pt idx="3336">
                  <c:v>0.11129</c:v>
                </c:pt>
                <c:pt idx="3337">
                  <c:v>0.11132</c:v>
                </c:pt>
                <c:pt idx="3338">
                  <c:v>0.11136</c:v>
                </c:pt>
                <c:pt idx="3339">
                  <c:v>0.11139</c:v>
                </c:pt>
                <c:pt idx="3340">
                  <c:v>0.11142000000000001</c:v>
                </c:pt>
                <c:pt idx="3341">
                  <c:v>0.11148999999999999</c:v>
                </c:pt>
                <c:pt idx="3342">
                  <c:v>0.11151</c:v>
                </c:pt>
                <c:pt idx="3343">
                  <c:v>0.11151999999999999</c:v>
                </c:pt>
                <c:pt idx="3344">
                  <c:v>0.11155999999999999</c:v>
                </c:pt>
                <c:pt idx="3345">
                  <c:v>0.1116</c:v>
                </c:pt>
                <c:pt idx="3346">
                  <c:v>0.11162999999999999</c:v>
                </c:pt>
                <c:pt idx="3347">
                  <c:v>0.11165</c:v>
                </c:pt>
                <c:pt idx="3348">
                  <c:v>0.11169</c:v>
                </c:pt>
                <c:pt idx="3349">
                  <c:v>0.11172</c:v>
                </c:pt>
                <c:pt idx="3350">
                  <c:v>0.11176</c:v>
                </c:pt>
                <c:pt idx="3351">
                  <c:v>0.11176999999999999</c:v>
                </c:pt>
                <c:pt idx="3352">
                  <c:v>0.11183</c:v>
                </c:pt>
                <c:pt idx="3353">
                  <c:v>0.11187</c:v>
                </c:pt>
                <c:pt idx="3354">
                  <c:v>0.11187999999999999</c:v>
                </c:pt>
                <c:pt idx="3355">
                  <c:v>0.11191</c:v>
                </c:pt>
                <c:pt idx="3356">
                  <c:v>0.11194</c:v>
                </c:pt>
                <c:pt idx="3357">
                  <c:v>0.11196</c:v>
                </c:pt>
                <c:pt idx="3358">
                  <c:v>0.11201</c:v>
                </c:pt>
                <c:pt idx="3359">
                  <c:v>0.11204</c:v>
                </c:pt>
                <c:pt idx="3360">
                  <c:v>0.11205999999999999</c:v>
                </c:pt>
                <c:pt idx="3361">
                  <c:v>0.11209</c:v>
                </c:pt>
                <c:pt idx="3362">
                  <c:v>0.11212</c:v>
                </c:pt>
                <c:pt idx="3363">
                  <c:v>0.11219</c:v>
                </c:pt>
                <c:pt idx="3364">
                  <c:v>0.11221</c:v>
                </c:pt>
                <c:pt idx="3365">
                  <c:v>0.11226</c:v>
                </c:pt>
                <c:pt idx="3366">
                  <c:v>0.11230999999999999</c:v>
                </c:pt>
                <c:pt idx="3367">
                  <c:v>0.11232</c:v>
                </c:pt>
                <c:pt idx="3368">
                  <c:v>0.11236</c:v>
                </c:pt>
                <c:pt idx="3369">
                  <c:v>0.11239</c:v>
                </c:pt>
                <c:pt idx="3370">
                  <c:v>0.11241999999999999</c:v>
                </c:pt>
                <c:pt idx="3371">
                  <c:v>0.11243</c:v>
                </c:pt>
                <c:pt idx="3372">
                  <c:v>0.11248</c:v>
                </c:pt>
                <c:pt idx="3373">
                  <c:v>0.11251</c:v>
                </c:pt>
                <c:pt idx="3374">
                  <c:v>0.11252</c:v>
                </c:pt>
                <c:pt idx="3375">
                  <c:v>0.11259</c:v>
                </c:pt>
                <c:pt idx="3376">
                  <c:v>0.11261</c:v>
                </c:pt>
                <c:pt idx="3377">
                  <c:v>0.11265</c:v>
                </c:pt>
                <c:pt idx="3378">
                  <c:v>0.11266999999999999</c:v>
                </c:pt>
                <c:pt idx="3379">
                  <c:v>0.11268</c:v>
                </c:pt>
                <c:pt idx="3380">
                  <c:v>0.11272</c:v>
                </c:pt>
                <c:pt idx="3381">
                  <c:v>0.11276</c:v>
                </c:pt>
                <c:pt idx="3382">
                  <c:v>0.1128</c:v>
                </c:pt>
                <c:pt idx="3383">
                  <c:v>0.11284</c:v>
                </c:pt>
                <c:pt idx="3384">
                  <c:v>0.11287</c:v>
                </c:pt>
                <c:pt idx="3385">
                  <c:v>0.11291</c:v>
                </c:pt>
                <c:pt idx="3386">
                  <c:v>0.11293</c:v>
                </c:pt>
                <c:pt idx="3387">
                  <c:v>0.11297</c:v>
                </c:pt>
                <c:pt idx="3388">
                  <c:v>0.11298999999999999</c:v>
                </c:pt>
                <c:pt idx="3389">
                  <c:v>0.11302999999999999</c:v>
                </c:pt>
                <c:pt idx="3390">
                  <c:v>0.11307</c:v>
                </c:pt>
                <c:pt idx="3391">
                  <c:v>0.11312</c:v>
                </c:pt>
                <c:pt idx="3392">
                  <c:v>0.11316</c:v>
                </c:pt>
                <c:pt idx="3393">
                  <c:v>0.1132</c:v>
                </c:pt>
                <c:pt idx="3394">
                  <c:v>0.1132</c:v>
                </c:pt>
                <c:pt idx="3395">
                  <c:v>0.11323999999999999</c:v>
                </c:pt>
                <c:pt idx="3396">
                  <c:v>0.11327</c:v>
                </c:pt>
                <c:pt idx="3397">
                  <c:v>0.11329</c:v>
                </c:pt>
                <c:pt idx="3398">
                  <c:v>0.11332</c:v>
                </c:pt>
                <c:pt idx="3399">
                  <c:v>0.11337999999999999</c:v>
                </c:pt>
                <c:pt idx="3400">
                  <c:v>0.11341</c:v>
                </c:pt>
                <c:pt idx="3401">
                  <c:v>0.11344</c:v>
                </c:pt>
                <c:pt idx="3402">
                  <c:v>0.11348</c:v>
                </c:pt>
                <c:pt idx="3403">
                  <c:v>0.11351</c:v>
                </c:pt>
                <c:pt idx="3404">
                  <c:v>0.11354</c:v>
                </c:pt>
                <c:pt idx="3405">
                  <c:v>0.11355999999999999</c:v>
                </c:pt>
                <c:pt idx="3406">
                  <c:v>0.11359999999999999</c:v>
                </c:pt>
                <c:pt idx="3407">
                  <c:v>0.11362999999999999</c:v>
                </c:pt>
                <c:pt idx="3408">
                  <c:v>0.11366999999999999</c:v>
                </c:pt>
                <c:pt idx="3409">
                  <c:v>0.11372</c:v>
                </c:pt>
                <c:pt idx="3410">
                  <c:v>0.11372</c:v>
                </c:pt>
                <c:pt idx="3411">
                  <c:v>0.11377999999999999</c:v>
                </c:pt>
                <c:pt idx="3412">
                  <c:v>0.11380999999999999</c:v>
                </c:pt>
                <c:pt idx="3413">
                  <c:v>0.11384999999999999</c:v>
                </c:pt>
                <c:pt idx="3414">
                  <c:v>0.11387</c:v>
                </c:pt>
                <c:pt idx="3415">
                  <c:v>0.11391999999999999</c:v>
                </c:pt>
                <c:pt idx="3416">
                  <c:v>0.11394</c:v>
                </c:pt>
                <c:pt idx="3417">
                  <c:v>0.11397</c:v>
                </c:pt>
                <c:pt idx="3418">
                  <c:v>0.11401</c:v>
                </c:pt>
                <c:pt idx="3419">
                  <c:v>0.11402999999999999</c:v>
                </c:pt>
                <c:pt idx="3420">
                  <c:v>0.11405999999999999</c:v>
                </c:pt>
                <c:pt idx="3421">
                  <c:v>0.11409</c:v>
                </c:pt>
                <c:pt idx="3422">
                  <c:v>0.11415</c:v>
                </c:pt>
                <c:pt idx="3423">
                  <c:v>0.11416</c:v>
                </c:pt>
                <c:pt idx="3424">
                  <c:v>0.1142</c:v>
                </c:pt>
                <c:pt idx="3425">
                  <c:v>0.11423999999999999</c:v>
                </c:pt>
                <c:pt idx="3426">
                  <c:v>0.11427999999999999</c:v>
                </c:pt>
                <c:pt idx="3427">
                  <c:v>0.11432</c:v>
                </c:pt>
                <c:pt idx="3428">
                  <c:v>0.11434</c:v>
                </c:pt>
                <c:pt idx="3429">
                  <c:v>0.11438999999999999</c:v>
                </c:pt>
                <c:pt idx="3430">
                  <c:v>0.11441</c:v>
                </c:pt>
                <c:pt idx="3431">
                  <c:v>0.11444</c:v>
                </c:pt>
                <c:pt idx="3432">
                  <c:v>0.11447</c:v>
                </c:pt>
                <c:pt idx="3433">
                  <c:v>0.11454</c:v>
                </c:pt>
                <c:pt idx="3434">
                  <c:v>0.11456</c:v>
                </c:pt>
                <c:pt idx="3435">
                  <c:v>0.11459999999999999</c:v>
                </c:pt>
                <c:pt idx="3436">
                  <c:v>0.11462</c:v>
                </c:pt>
                <c:pt idx="3437">
                  <c:v>0.11466</c:v>
                </c:pt>
                <c:pt idx="3438">
                  <c:v>0.11466</c:v>
                </c:pt>
                <c:pt idx="3439">
                  <c:v>0.11470999999999999</c:v>
                </c:pt>
                <c:pt idx="3440">
                  <c:v>0.11475</c:v>
                </c:pt>
                <c:pt idx="3441">
                  <c:v>0.11477</c:v>
                </c:pt>
                <c:pt idx="3442">
                  <c:v>0.11479</c:v>
                </c:pt>
                <c:pt idx="3443">
                  <c:v>0.11484999999999999</c:v>
                </c:pt>
                <c:pt idx="3444">
                  <c:v>0.11488</c:v>
                </c:pt>
                <c:pt idx="3445">
                  <c:v>0.11491</c:v>
                </c:pt>
                <c:pt idx="3446">
                  <c:v>0.11494</c:v>
                </c:pt>
                <c:pt idx="3447">
                  <c:v>0.11498</c:v>
                </c:pt>
                <c:pt idx="3448">
                  <c:v>0.11505</c:v>
                </c:pt>
                <c:pt idx="3449">
                  <c:v>0.11506</c:v>
                </c:pt>
                <c:pt idx="3450">
                  <c:v>0.11508</c:v>
                </c:pt>
                <c:pt idx="3451">
                  <c:v>0.11511</c:v>
                </c:pt>
                <c:pt idx="3452">
                  <c:v>0.11515</c:v>
                </c:pt>
                <c:pt idx="3453">
                  <c:v>0.11518</c:v>
                </c:pt>
                <c:pt idx="3454">
                  <c:v>0.11520999999999999</c:v>
                </c:pt>
                <c:pt idx="3455">
                  <c:v>0.11525000000000001</c:v>
                </c:pt>
                <c:pt idx="3456">
                  <c:v>0.11531</c:v>
                </c:pt>
                <c:pt idx="3457">
                  <c:v>0.11533</c:v>
                </c:pt>
                <c:pt idx="3458">
                  <c:v>0.11537</c:v>
                </c:pt>
                <c:pt idx="3459">
                  <c:v>0.1154</c:v>
                </c:pt>
                <c:pt idx="3460">
                  <c:v>0.11541999999999999</c:v>
                </c:pt>
                <c:pt idx="3461">
                  <c:v>0.11545999999999999</c:v>
                </c:pt>
                <c:pt idx="3462">
                  <c:v>0.11549999999999999</c:v>
                </c:pt>
                <c:pt idx="3463">
                  <c:v>0.11555</c:v>
                </c:pt>
                <c:pt idx="3464">
                  <c:v>0.11556</c:v>
                </c:pt>
                <c:pt idx="3465">
                  <c:v>0.11559999999999999</c:v>
                </c:pt>
                <c:pt idx="3466">
                  <c:v>0.11563</c:v>
                </c:pt>
                <c:pt idx="3467">
                  <c:v>0.11563999999999999</c:v>
                </c:pt>
                <c:pt idx="3468">
                  <c:v>0.11567</c:v>
                </c:pt>
                <c:pt idx="3469">
                  <c:v>0.11572</c:v>
                </c:pt>
                <c:pt idx="3470">
                  <c:v>0.11574</c:v>
                </c:pt>
                <c:pt idx="3471">
                  <c:v>0.11577999999999999</c:v>
                </c:pt>
                <c:pt idx="3472">
                  <c:v>0.11581999999999999</c:v>
                </c:pt>
                <c:pt idx="3473">
                  <c:v>0.11584</c:v>
                </c:pt>
                <c:pt idx="3474">
                  <c:v>0.11587</c:v>
                </c:pt>
                <c:pt idx="3475">
                  <c:v>0.11591</c:v>
                </c:pt>
                <c:pt idx="3476">
                  <c:v>0.11595999999999999</c:v>
                </c:pt>
                <c:pt idx="3477">
                  <c:v>0.11599999999999999</c:v>
                </c:pt>
                <c:pt idx="3478">
                  <c:v>0.11602999999999999</c:v>
                </c:pt>
                <c:pt idx="3479">
                  <c:v>0.11602999999999999</c:v>
                </c:pt>
                <c:pt idx="3480">
                  <c:v>0.11609999999999999</c:v>
                </c:pt>
                <c:pt idx="3481">
                  <c:v>0.11613</c:v>
                </c:pt>
                <c:pt idx="3482">
                  <c:v>0.11616</c:v>
                </c:pt>
                <c:pt idx="3483">
                  <c:v>0.11619</c:v>
                </c:pt>
                <c:pt idx="3484">
                  <c:v>0.11620999999999999</c:v>
                </c:pt>
                <c:pt idx="3485">
                  <c:v>0.11627</c:v>
                </c:pt>
                <c:pt idx="3486">
                  <c:v>0.11631999999999999</c:v>
                </c:pt>
                <c:pt idx="3487">
                  <c:v>0.11636000000000001</c:v>
                </c:pt>
                <c:pt idx="3488">
                  <c:v>0.11636000000000001</c:v>
                </c:pt>
                <c:pt idx="3489">
                  <c:v>0.1164</c:v>
                </c:pt>
                <c:pt idx="3490">
                  <c:v>0.11642999999999999</c:v>
                </c:pt>
                <c:pt idx="3491">
                  <c:v>0.11647</c:v>
                </c:pt>
                <c:pt idx="3492">
                  <c:v>0.11649999999999999</c:v>
                </c:pt>
                <c:pt idx="3493">
                  <c:v>0.11652</c:v>
                </c:pt>
                <c:pt idx="3494">
                  <c:v>0.11655</c:v>
                </c:pt>
                <c:pt idx="3495">
                  <c:v>0.11659</c:v>
                </c:pt>
                <c:pt idx="3496">
                  <c:v>0.11660999999999999</c:v>
                </c:pt>
                <c:pt idx="3497">
                  <c:v>0.11666</c:v>
                </c:pt>
                <c:pt idx="3498">
                  <c:v>0.11667999999999999</c:v>
                </c:pt>
                <c:pt idx="3499">
                  <c:v>0.11673</c:v>
                </c:pt>
                <c:pt idx="3500">
                  <c:v>0.11676</c:v>
                </c:pt>
                <c:pt idx="3501">
                  <c:v>0.11676</c:v>
                </c:pt>
                <c:pt idx="3502">
                  <c:v>0.1168</c:v>
                </c:pt>
                <c:pt idx="3503">
                  <c:v>0.11685</c:v>
                </c:pt>
                <c:pt idx="3504">
                  <c:v>0.11685999999999999</c:v>
                </c:pt>
                <c:pt idx="3505">
                  <c:v>0.11688999999999999</c:v>
                </c:pt>
                <c:pt idx="3506">
                  <c:v>0.11694</c:v>
                </c:pt>
                <c:pt idx="3507">
                  <c:v>0.11695</c:v>
                </c:pt>
                <c:pt idx="3508">
                  <c:v>0.11701</c:v>
                </c:pt>
                <c:pt idx="3509">
                  <c:v>0.11703</c:v>
                </c:pt>
                <c:pt idx="3510">
                  <c:v>0.11706</c:v>
                </c:pt>
                <c:pt idx="3511">
                  <c:v>0.1171</c:v>
                </c:pt>
                <c:pt idx="3512">
                  <c:v>0.11713999999999999</c:v>
                </c:pt>
                <c:pt idx="3513">
                  <c:v>0.11719</c:v>
                </c:pt>
                <c:pt idx="3514">
                  <c:v>0.11723</c:v>
                </c:pt>
                <c:pt idx="3515">
                  <c:v>0.11723</c:v>
                </c:pt>
                <c:pt idx="3516">
                  <c:v>0.11726</c:v>
                </c:pt>
                <c:pt idx="3517">
                  <c:v>0.11728999999999999</c:v>
                </c:pt>
                <c:pt idx="3518">
                  <c:v>0.11733</c:v>
                </c:pt>
                <c:pt idx="3519">
                  <c:v>0.11737</c:v>
                </c:pt>
                <c:pt idx="3520">
                  <c:v>0.11738999999999999</c:v>
                </c:pt>
                <c:pt idx="3521">
                  <c:v>0.11745</c:v>
                </c:pt>
                <c:pt idx="3522">
                  <c:v>0.11747</c:v>
                </c:pt>
                <c:pt idx="3523">
                  <c:v>0.11749999999999999</c:v>
                </c:pt>
                <c:pt idx="3524">
                  <c:v>0.11753999999999999</c:v>
                </c:pt>
                <c:pt idx="3525">
                  <c:v>0.11758</c:v>
                </c:pt>
                <c:pt idx="3526">
                  <c:v>0.11760999999999999</c:v>
                </c:pt>
                <c:pt idx="3527">
                  <c:v>0.11765</c:v>
                </c:pt>
                <c:pt idx="3528">
                  <c:v>0.11767999999999999</c:v>
                </c:pt>
                <c:pt idx="3529">
                  <c:v>0.11772000000000001</c:v>
                </c:pt>
                <c:pt idx="3530">
                  <c:v>0.11776</c:v>
                </c:pt>
                <c:pt idx="3531">
                  <c:v>0.11778999999999999</c:v>
                </c:pt>
                <c:pt idx="3532">
                  <c:v>0.11781999999999999</c:v>
                </c:pt>
                <c:pt idx="3533">
                  <c:v>0.11785</c:v>
                </c:pt>
                <c:pt idx="3534">
                  <c:v>0.11787</c:v>
                </c:pt>
                <c:pt idx="3535">
                  <c:v>0.11792999999999999</c:v>
                </c:pt>
                <c:pt idx="3536">
                  <c:v>0.11794</c:v>
                </c:pt>
                <c:pt idx="3537">
                  <c:v>0.11799</c:v>
                </c:pt>
                <c:pt idx="3538">
                  <c:v>0.11803</c:v>
                </c:pt>
                <c:pt idx="3539">
                  <c:v>0.11803999999999999</c:v>
                </c:pt>
                <c:pt idx="3540">
                  <c:v>0.11806999999999999</c:v>
                </c:pt>
                <c:pt idx="3541">
                  <c:v>0.1181</c:v>
                </c:pt>
                <c:pt idx="3542">
                  <c:v>0.11815000000000001</c:v>
                </c:pt>
                <c:pt idx="3543">
                  <c:v>0.11817</c:v>
                </c:pt>
                <c:pt idx="3544">
                  <c:v>0.1182</c:v>
                </c:pt>
                <c:pt idx="3545">
                  <c:v>0.11824999999999999</c:v>
                </c:pt>
                <c:pt idx="3546">
                  <c:v>0.11828</c:v>
                </c:pt>
                <c:pt idx="3547">
                  <c:v>0.11831999999999999</c:v>
                </c:pt>
                <c:pt idx="3548">
                  <c:v>0.11835</c:v>
                </c:pt>
                <c:pt idx="3549">
                  <c:v>0.11838</c:v>
                </c:pt>
                <c:pt idx="3550">
                  <c:v>0.11841</c:v>
                </c:pt>
                <c:pt idx="3551">
                  <c:v>0.11845</c:v>
                </c:pt>
                <c:pt idx="3552">
                  <c:v>0.11849</c:v>
                </c:pt>
                <c:pt idx="3553">
                  <c:v>0.11849999999999999</c:v>
                </c:pt>
                <c:pt idx="3554">
                  <c:v>0.11853999999999999</c:v>
                </c:pt>
                <c:pt idx="3555">
                  <c:v>0.11856999999999999</c:v>
                </c:pt>
                <c:pt idx="3556">
                  <c:v>0.11862</c:v>
                </c:pt>
                <c:pt idx="3557">
                  <c:v>0.11864999999999999</c:v>
                </c:pt>
                <c:pt idx="3558">
                  <c:v>0.11871</c:v>
                </c:pt>
                <c:pt idx="3559">
                  <c:v>0.11873</c:v>
                </c:pt>
                <c:pt idx="3560">
                  <c:v>0.11877</c:v>
                </c:pt>
                <c:pt idx="3561">
                  <c:v>0.11882</c:v>
                </c:pt>
                <c:pt idx="3562">
                  <c:v>0.11883000000000001</c:v>
                </c:pt>
                <c:pt idx="3563">
                  <c:v>0.11885999999999999</c:v>
                </c:pt>
                <c:pt idx="3564">
                  <c:v>0.11889999999999999</c:v>
                </c:pt>
                <c:pt idx="3565">
                  <c:v>0.11894</c:v>
                </c:pt>
                <c:pt idx="3566">
                  <c:v>0.11896999999999999</c:v>
                </c:pt>
                <c:pt idx="3567">
                  <c:v>0.11899</c:v>
                </c:pt>
                <c:pt idx="3568">
                  <c:v>0.11902</c:v>
                </c:pt>
                <c:pt idx="3569">
                  <c:v>0.11903999999999999</c:v>
                </c:pt>
                <c:pt idx="3570">
                  <c:v>0.1191</c:v>
                </c:pt>
                <c:pt idx="3571">
                  <c:v>0.11913</c:v>
                </c:pt>
                <c:pt idx="3572">
                  <c:v>0.11916</c:v>
                </c:pt>
                <c:pt idx="3573">
                  <c:v>0.1192</c:v>
                </c:pt>
                <c:pt idx="3574">
                  <c:v>0.1192</c:v>
                </c:pt>
                <c:pt idx="3575">
                  <c:v>0.11924999999999999</c:v>
                </c:pt>
                <c:pt idx="3576">
                  <c:v>0.11928</c:v>
                </c:pt>
                <c:pt idx="3577">
                  <c:v>0.1193</c:v>
                </c:pt>
                <c:pt idx="3578">
                  <c:v>0.11934</c:v>
                </c:pt>
                <c:pt idx="3579">
                  <c:v>0.11937</c:v>
                </c:pt>
                <c:pt idx="3580">
                  <c:v>0.11942999999999999</c:v>
                </c:pt>
                <c:pt idx="3581">
                  <c:v>0.11946999999999999</c:v>
                </c:pt>
                <c:pt idx="3582">
                  <c:v>0.11949</c:v>
                </c:pt>
                <c:pt idx="3583">
                  <c:v>0.11953</c:v>
                </c:pt>
                <c:pt idx="3584">
                  <c:v>0.11957</c:v>
                </c:pt>
                <c:pt idx="3585">
                  <c:v>0.11960999999999999</c:v>
                </c:pt>
                <c:pt idx="3586">
                  <c:v>0.11963</c:v>
                </c:pt>
                <c:pt idx="3587">
                  <c:v>0.11967</c:v>
                </c:pt>
                <c:pt idx="3588">
                  <c:v>0.11967</c:v>
                </c:pt>
                <c:pt idx="3589">
                  <c:v>0.1197</c:v>
                </c:pt>
                <c:pt idx="3590">
                  <c:v>0.11973</c:v>
                </c:pt>
                <c:pt idx="3591">
                  <c:v>0.11975999999999999</c:v>
                </c:pt>
                <c:pt idx="3592">
                  <c:v>0.11978999999999999</c:v>
                </c:pt>
                <c:pt idx="3593">
                  <c:v>0.11984</c:v>
                </c:pt>
                <c:pt idx="3594">
                  <c:v>0.11987</c:v>
                </c:pt>
                <c:pt idx="3595">
                  <c:v>0.11991</c:v>
                </c:pt>
                <c:pt idx="3596">
                  <c:v>0.11992999999999999</c:v>
                </c:pt>
                <c:pt idx="3597">
                  <c:v>0.11999</c:v>
                </c:pt>
                <c:pt idx="3598">
                  <c:v>0.12002</c:v>
                </c:pt>
                <c:pt idx="3599">
                  <c:v>0.12003999999999999</c:v>
                </c:pt>
                <c:pt idx="3600">
                  <c:v>0.1201</c:v>
                </c:pt>
                <c:pt idx="3601">
                  <c:v>0.12014</c:v>
                </c:pt>
                <c:pt idx="3602">
                  <c:v>0.12017</c:v>
                </c:pt>
                <c:pt idx="3603">
                  <c:v>0.12021</c:v>
                </c:pt>
                <c:pt idx="3604">
                  <c:v>0.12024</c:v>
                </c:pt>
                <c:pt idx="3605">
                  <c:v>0.12025999999999999</c:v>
                </c:pt>
                <c:pt idx="3606">
                  <c:v>0.12032</c:v>
                </c:pt>
                <c:pt idx="3607">
                  <c:v>0.12035</c:v>
                </c:pt>
                <c:pt idx="3608">
                  <c:v>0.12035999999999999</c:v>
                </c:pt>
                <c:pt idx="3609">
                  <c:v>0.12042</c:v>
                </c:pt>
                <c:pt idx="3610">
                  <c:v>0.12046</c:v>
                </c:pt>
                <c:pt idx="3611">
                  <c:v>0.12049</c:v>
                </c:pt>
                <c:pt idx="3612">
                  <c:v>0.12050999999999999</c:v>
                </c:pt>
                <c:pt idx="3613">
                  <c:v>0.12053999999999999</c:v>
                </c:pt>
                <c:pt idx="3614">
                  <c:v>0.12055</c:v>
                </c:pt>
                <c:pt idx="3615">
                  <c:v>0.12060999999999999</c:v>
                </c:pt>
                <c:pt idx="3616">
                  <c:v>0.12064</c:v>
                </c:pt>
                <c:pt idx="3617">
                  <c:v>0.12066</c:v>
                </c:pt>
                <c:pt idx="3618">
                  <c:v>0.12068999999999999</c:v>
                </c:pt>
                <c:pt idx="3619">
                  <c:v>0.12073</c:v>
                </c:pt>
                <c:pt idx="3620">
                  <c:v>0.12074</c:v>
                </c:pt>
                <c:pt idx="3621">
                  <c:v>0.12078</c:v>
                </c:pt>
                <c:pt idx="3622">
                  <c:v>0.1208</c:v>
                </c:pt>
                <c:pt idx="3623">
                  <c:v>0.12081</c:v>
                </c:pt>
                <c:pt idx="3624">
                  <c:v>0.12086</c:v>
                </c:pt>
                <c:pt idx="3625">
                  <c:v>0.12089</c:v>
                </c:pt>
                <c:pt idx="3626">
                  <c:v>0.12092</c:v>
                </c:pt>
                <c:pt idx="3627">
                  <c:v>0.12098</c:v>
                </c:pt>
                <c:pt idx="3628">
                  <c:v>0.12100999999999999</c:v>
                </c:pt>
                <c:pt idx="3629">
                  <c:v>0.12103999999999999</c:v>
                </c:pt>
                <c:pt idx="3630">
                  <c:v>0.12106</c:v>
                </c:pt>
                <c:pt idx="3631">
                  <c:v>0.12109</c:v>
                </c:pt>
                <c:pt idx="3632">
                  <c:v>0.12116</c:v>
                </c:pt>
                <c:pt idx="3633">
                  <c:v>0.12118999999999999</c:v>
                </c:pt>
                <c:pt idx="3634">
                  <c:v>0.12124</c:v>
                </c:pt>
                <c:pt idx="3635">
                  <c:v>0.12127</c:v>
                </c:pt>
                <c:pt idx="3636">
                  <c:v>0.12130000000000001</c:v>
                </c:pt>
                <c:pt idx="3637">
                  <c:v>0.12132999999999999</c:v>
                </c:pt>
                <c:pt idx="3638">
                  <c:v>0.12139</c:v>
                </c:pt>
                <c:pt idx="3639">
                  <c:v>0.12141</c:v>
                </c:pt>
                <c:pt idx="3640">
                  <c:v>0.12143</c:v>
                </c:pt>
                <c:pt idx="3641">
                  <c:v>0.12146</c:v>
                </c:pt>
                <c:pt idx="3642">
                  <c:v>0.12145</c:v>
                </c:pt>
                <c:pt idx="3643">
                  <c:v>0.12152</c:v>
                </c:pt>
                <c:pt idx="3644">
                  <c:v>0.12155000000000001</c:v>
                </c:pt>
                <c:pt idx="3645">
                  <c:v>0.12156</c:v>
                </c:pt>
                <c:pt idx="3646">
                  <c:v>0.1216</c:v>
                </c:pt>
                <c:pt idx="3647">
                  <c:v>0.12166</c:v>
                </c:pt>
                <c:pt idx="3648">
                  <c:v>0.12168999999999999</c:v>
                </c:pt>
                <c:pt idx="3649">
                  <c:v>0.12171</c:v>
                </c:pt>
                <c:pt idx="3650">
                  <c:v>0.12173</c:v>
                </c:pt>
                <c:pt idx="3651">
                  <c:v>0.12177</c:v>
                </c:pt>
                <c:pt idx="3652">
                  <c:v>0.12178</c:v>
                </c:pt>
                <c:pt idx="3653">
                  <c:v>0.12185</c:v>
                </c:pt>
                <c:pt idx="3654">
                  <c:v>0.12189999999999999</c:v>
                </c:pt>
                <c:pt idx="3655">
                  <c:v>0.12191</c:v>
                </c:pt>
                <c:pt idx="3656">
                  <c:v>0.12195</c:v>
                </c:pt>
                <c:pt idx="3657">
                  <c:v>0.12199</c:v>
                </c:pt>
                <c:pt idx="3658">
                  <c:v>0.12207</c:v>
                </c:pt>
                <c:pt idx="3659">
                  <c:v>0.12207999999999999</c:v>
                </c:pt>
                <c:pt idx="3660">
                  <c:v>0.1221</c:v>
                </c:pt>
                <c:pt idx="3661">
                  <c:v>0.12216</c:v>
                </c:pt>
                <c:pt idx="3662">
                  <c:v>0.12218</c:v>
                </c:pt>
                <c:pt idx="3663">
                  <c:v>0.12221</c:v>
                </c:pt>
                <c:pt idx="3664">
                  <c:v>0.12224</c:v>
                </c:pt>
                <c:pt idx="3665">
                  <c:v>0.12225999999999999</c:v>
                </c:pt>
                <c:pt idx="3666">
                  <c:v>0.12228</c:v>
                </c:pt>
                <c:pt idx="3667">
                  <c:v>0.12231</c:v>
                </c:pt>
                <c:pt idx="3668">
                  <c:v>0.12235</c:v>
                </c:pt>
                <c:pt idx="3669">
                  <c:v>0.12238</c:v>
                </c:pt>
                <c:pt idx="3670">
                  <c:v>0.12241</c:v>
                </c:pt>
                <c:pt idx="3671">
                  <c:v>0.12243999999999999</c:v>
                </c:pt>
                <c:pt idx="3672">
                  <c:v>0.12247999999999999</c:v>
                </c:pt>
                <c:pt idx="3673">
                  <c:v>0.12253</c:v>
                </c:pt>
                <c:pt idx="3674">
                  <c:v>0.12254999999999999</c:v>
                </c:pt>
                <c:pt idx="3675">
                  <c:v>0.12257999999999999</c:v>
                </c:pt>
                <c:pt idx="3676">
                  <c:v>0.12261</c:v>
                </c:pt>
                <c:pt idx="3677">
                  <c:v>0.12265</c:v>
                </c:pt>
                <c:pt idx="3678">
                  <c:v>0.12268999999999999</c:v>
                </c:pt>
                <c:pt idx="3679">
                  <c:v>0.12272999999999999</c:v>
                </c:pt>
                <c:pt idx="3680">
                  <c:v>0.12274</c:v>
                </c:pt>
                <c:pt idx="3681">
                  <c:v>0.12278</c:v>
                </c:pt>
                <c:pt idx="3682">
                  <c:v>0.12279999999999999</c:v>
                </c:pt>
                <c:pt idx="3683">
                  <c:v>0.12282999999999999</c:v>
                </c:pt>
                <c:pt idx="3684">
                  <c:v>0.12286</c:v>
                </c:pt>
                <c:pt idx="3685">
                  <c:v>0.12293</c:v>
                </c:pt>
                <c:pt idx="3686">
                  <c:v>0.12295</c:v>
                </c:pt>
                <c:pt idx="3687">
                  <c:v>0.12297999999999999</c:v>
                </c:pt>
                <c:pt idx="3688">
                  <c:v>0.123</c:v>
                </c:pt>
                <c:pt idx="3689">
                  <c:v>0.12303</c:v>
                </c:pt>
                <c:pt idx="3690">
                  <c:v>0.12307</c:v>
                </c:pt>
                <c:pt idx="3691">
                  <c:v>0.12311999999999999</c:v>
                </c:pt>
                <c:pt idx="3692">
                  <c:v>0.12313</c:v>
                </c:pt>
                <c:pt idx="3693">
                  <c:v>0.12317</c:v>
                </c:pt>
                <c:pt idx="3694">
                  <c:v>0.12321</c:v>
                </c:pt>
                <c:pt idx="3695">
                  <c:v>0.12322999999999999</c:v>
                </c:pt>
                <c:pt idx="3696">
                  <c:v>0.12327</c:v>
                </c:pt>
                <c:pt idx="3697">
                  <c:v>0.12334000000000001</c:v>
                </c:pt>
                <c:pt idx="3698">
                  <c:v>0.12335</c:v>
                </c:pt>
                <c:pt idx="3699">
                  <c:v>0.12339</c:v>
                </c:pt>
                <c:pt idx="3700">
                  <c:v>0.12345</c:v>
                </c:pt>
                <c:pt idx="3701">
                  <c:v>0.12349</c:v>
                </c:pt>
                <c:pt idx="3702">
                  <c:v>0.12347999999999999</c:v>
                </c:pt>
                <c:pt idx="3703">
                  <c:v>0.12350999999999999</c:v>
                </c:pt>
                <c:pt idx="3704">
                  <c:v>0.12354999999999999</c:v>
                </c:pt>
                <c:pt idx="3705">
                  <c:v>0.12358999999999999</c:v>
                </c:pt>
                <c:pt idx="3706">
                  <c:v>0.12363</c:v>
                </c:pt>
                <c:pt idx="3707">
                  <c:v>0.12365999999999999</c:v>
                </c:pt>
                <c:pt idx="3708">
                  <c:v>0.1237</c:v>
                </c:pt>
                <c:pt idx="3709">
                  <c:v>0.12375</c:v>
                </c:pt>
                <c:pt idx="3710">
                  <c:v>0.12377000000000001</c:v>
                </c:pt>
                <c:pt idx="3711">
                  <c:v>0.12379999999999999</c:v>
                </c:pt>
                <c:pt idx="3712">
                  <c:v>0.12383</c:v>
                </c:pt>
                <c:pt idx="3713">
                  <c:v>0.12385</c:v>
                </c:pt>
                <c:pt idx="3714">
                  <c:v>0.12389</c:v>
                </c:pt>
                <c:pt idx="3715">
                  <c:v>0.1239</c:v>
                </c:pt>
                <c:pt idx="3716">
                  <c:v>0.12395</c:v>
                </c:pt>
                <c:pt idx="3717">
                  <c:v>0.12397999999999999</c:v>
                </c:pt>
                <c:pt idx="3718">
                  <c:v>0.12401</c:v>
                </c:pt>
                <c:pt idx="3719">
                  <c:v>0.12404</c:v>
                </c:pt>
                <c:pt idx="3720">
                  <c:v>0.12408</c:v>
                </c:pt>
                <c:pt idx="3721">
                  <c:v>0.1241</c:v>
                </c:pt>
                <c:pt idx="3722">
                  <c:v>0.12414</c:v>
                </c:pt>
                <c:pt idx="3723">
                  <c:v>0.12417</c:v>
                </c:pt>
                <c:pt idx="3724">
                  <c:v>0.12421</c:v>
                </c:pt>
                <c:pt idx="3725">
                  <c:v>0.12424</c:v>
                </c:pt>
                <c:pt idx="3726">
                  <c:v>0.12429</c:v>
                </c:pt>
                <c:pt idx="3727">
                  <c:v>0.12431</c:v>
                </c:pt>
                <c:pt idx="3728">
                  <c:v>0.12435</c:v>
                </c:pt>
                <c:pt idx="3729">
                  <c:v>0.12438</c:v>
                </c:pt>
                <c:pt idx="3730">
                  <c:v>0.12442</c:v>
                </c:pt>
                <c:pt idx="3731">
                  <c:v>0.12447999999999999</c:v>
                </c:pt>
                <c:pt idx="3732">
                  <c:v>0.12451</c:v>
                </c:pt>
                <c:pt idx="3733">
                  <c:v>0.12453</c:v>
                </c:pt>
                <c:pt idx="3734">
                  <c:v>0.12458</c:v>
                </c:pt>
                <c:pt idx="3735">
                  <c:v>0.12461</c:v>
                </c:pt>
                <c:pt idx="3736">
                  <c:v>0.12465</c:v>
                </c:pt>
                <c:pt idx="3737">
                  <c:v>0.12468</c:v>
                </c:pt>
                <c:pt idx="3738">
                  <c:v>0.12470000000000001</c:v>
                </c:pt>
                <c:pt idx="3739">
                  <c:v>0.12476</c:v>
                </c:pt>
                <c:pt idx="3740">
                  <c:v>0.12476999999999999</c:v>
                </c:pt>
                <c:pt idx="3741">
                  <c:v>0.12479</c:v>
                </c:pt>
                <c:pt idx="3742">
                  <c:v>0.12482</c:v>
                </c:pt>
                <c:pt idx="3743">
                  <c:v>0.12486</c:v>
                </c:pt>
                <c:pt idx="3744">
                  <c:v>0.12490999999999999</c:v>
                </c:pt>
                <c:pt idx="3745">
                  <c:v>0.12494</c:v>
                </c:pt>
                <c:pt idx="3746">
                  <c:v>0.12497</c:v>
                </c:pt>
                <c:pt idx="3747">
                  <c:v>0.125</c:v>
                </c:pt>
                <c:pt idx="3748">
                  <c:v>0.12501999999999999</c:v>
                </c:pt>
                <c:pt idx="3749">
                  <c:v>0.12506</c:v>
                </c:pt>
                <c:pt idx="3750">
                  <c:v>0.12507000000000001</c:v>
                </c:pt>
                <c:pt idx="3751">
                  <c:v>0.12511</c:v>
                </c:pt>
                <c:pt idx="3752">
                  <c:v>0.12513000000000002</c:v>
                </c:pt>
                <c:pt idx="3753">
                  <c:v>0.12518000000000001</c:v>
                </c:pt>
                <c:pt idx="3754">
                  <c:v>0.12521000000000002</c:v>
                </c:pt>
                <c:pt idx="3755">
                  <c:v>0.12525</c:v>
                </c:pt>
                <c:pt idx="3756">
                  <c:v>0.12530000000000002</c:v>
                </c:pt>
                <c:pt idx="3757">
                  <c:v>0.12531</c:v>
                </c:pt>
                <c:pt idx="3758">
                  <c:v>0.12536</c:v>
                </c:pt>
                <c:pt idx="3759">
                  <c:v>0.12540000000000001</c:v>
                </c:pt>
                <c:pt idx="3760">
                  <c:v>0.12544000000000002</c:v>
                </c:pt>
                <c:pt idx="3761">
                  <c:v>0.12547000000000003</c:v>
                </c:pt>
                <c:pt idx="3762">
                  <c:v>0.12549000000000002</c:v>
                </c:pt>
                <c:pt idx="3763">
                  <c:v>0.12551000000000001</c:v>
                </c:pt>
                <c:pt idx="3764">
                  <c:v>0.12553</c:v>
                </c:pt>
                <c:pt idx="3765">
                  <c:v>0.12557000000000001</c:v>
                </c:pt>
                <c:pt idx="3766">
                  <c:v>0.12563000000000002</c:v>
                </c:pt>
                <c:pt idx="3767">
                  <c:v>0.12566000000000002</c:v>
                </c:pt>
                <c:pt idx="3768">
                  <c:v>0.12568000000000001</c:v>
                </c:pt>
                <c:pt idx="3769">
                  <c:v>0.12572</c:v>
                </c:pt>
                <c:pt idx="3770">
                  <c:v>0.12575</c:v>
                </c:pt>
                <c:pt idx="3771">
                  <c:v>0.12577000000000002</c:v>
                </c:pt>
                <c:pt idx="3772">
                  <c:v>0.12581000000000001</c:v>
                </c:pt>
                <c:pt idx="3773">
                  <c:v>0.12584000000000001</c:v>
                </c:pt>
                <c:pt idx="3774">
                  <c:v>0.12587000000000001</c:v>
                </c:pt>
                <c:pt idx="3775">
                  <c:v>0.12590000000000001</c:v>
                </c:pt>
                <c:pt idx="3776">
                  <c:v>0.12592</c:v>
                </c:pt>
                <c:pt idx="3777">
                  <c:v>0.12598000000000001</c:v>
                </c:pt>
                <c:pt idx="3778">
                  <c:v>0.12599000000000002</c:v>
                </c:pt>
                <c:pt idx="3779">
                  <c:v>0.12604000000000001</c:v>
                </c:pt>
                <c:pt idx="3780">
                  <c:v>0.12607000000000002</c:v>
                </c:pt>
                <c:pt idx="3781">
                  <c:v>0.12612000000000001</c:v>
                </c:pt>
                <c:pt idx="3782">
                  <c:v>0.12615000000000001</c:v>
                </c:pt>
                <c:pt idx="3783">
                  <c:v>0.12618000000000001</c:v>
                </c:pt>
                <c:pt idx="3784">
                  <c:v>0.12621000000000002</c:v>
                </c:pt>
                <c:pt idx="3785">
                  <c:v>0.12622</c:v>
                </c:pt>
                <c:pt idx="3786">
                  <c:v>0.12627000000000002</c:v>
                </c:pt>
                <c:pt idx="3787">
                  <c:v>0.12631000000000001</c:v>
                </c:pt>
                <c:pt idx="3788">
                  <c:v>0.12635000000000002</c:v>
                </c:pt>
                <c:pt idx="3789">
                  <c:v>0.12639</c:v>
                </c:pt>
                <c:pt idx="3790">
                  <c:v>0.12638000000000002</c:v>
                </c:pt>
                <c:pt idx="3791">
                  <c:v>0.12644000000000002</c:v>
                </c:pt>
                <c:pt idx="3792">
                  <c:v>0.12645000000000001</c:v>
                </c:pt>
                <c:pt idx="3793">
                  <c:v>0.1265</c:v>
                </c:pt>
                <c:pt idx="3794">
                  <c:v>0.12654000000000001</c:v>
                </c:pt>
                <c:pt idx="3795">
                  <c:v>0.12657000000000002</c:v>
                </c:pt>
                <c:pt idx="3796">
                  <c:v>0.12660000000000002</c:v>
                </c:pt>
                <c:pt idx="3797">
                  <c:v>0.12665000000000001</c:v>
                </c:pt>
                <c:pt idx="3798">
                  <c:v>0.12667</c:v>
                </c:pt>
                <c:pt idx="3799">
                  <c:v>0.12670000000000001</c:v>
                </c:pt>
                <c:pt idx="3800">
                  <c:v>0.12675</c:v>
                </c:pt>
                <c:pt idx="3801">
                  <c:v>0.12677000000000002</c:v>
                </c:pt>
                <c:pt idx="3802">
                  <c:v>0.12683000000000003</c:v>
                </c:pt>
                <c:pt idx="3803">
                  <c:v>0.12685000000000002</c:v>
                </c:pt>
                <c:pt idx="3804">
                  <c:v>0.12690000000000001</c:v>
                </c:pt>
                <c:pt idx="3805">
                  <c:v>0.12691000000000002</c:v>
                </c:pt>
                <c:pt idx="3806">
                  <c:v>0.12694000000000003</c:v>
                </c:pt>
                <c:pt idx="3807">
                  <c:v>0.12698000000000001</c:v>
                </c:pt>
                <c:pt idx="3808">
                  <c:v>0.127</c:v>
                </c:pt>
                <c:pt idx="3809">
                  <c:v>0.12703</c:v>
                </c:pt>
                <c:pt idx="3810">
                  <c:v>0.12706000000000001</c:v>
                </c:pt>
                <c:pt idx="3811">
                  <c:v>0.12710000000000002</c:v>
                </c:pt>
                <c:pt idx="3812">
                  <c:v>0.12714</c:v>
                </c:pt>
                <c:pt idx="3813">
                  <c:v>0.12717000000000001</c:v>
                </c:pt>
                <c:pt idx="3814">
                  <c:v>0.12721000000000002</c:v>
                </c:pt>
                <c:pt idx="3815">
                  <c:v>0.12723000000000001</c:v>
                </c:pt>
                <c:pt idx="3816">
                  <c:v>0.12726000000000001</c:v>
                </c:pt>
                <c:pt idx="3817">
                  <c:v>0.12729000000000001</c:v>
                </c:pt>
                <c:pt idx="3818">
                  <c:v>0.12733</c:v>
                </c:pt>
                <c:pt idx="3819">
                  <c:v>0.12740000000000001</c:v>
                </c:pt>
                <c:pt idx="3820">
                  <c:v>0.12741000000000002</c:v>
                </c:pt>
                <c:pt idx="3821">
                  <c:v>0.12744000000000003</c:v>
                </c:pt>
                <c:pt idx="3822">
                  <c:v>0.12748000000000001</c:v>
                </c:pt>
                <c:pt idx="3823">
                  <c:v>0.1275</c:v>
                </c:pt>
                <c:pt idx="3824">
                  <c:v>0.12755000000000002</c:v>
                </c:pt>
                <c:pt idx="3825">
                  <c:v>0.12758</c:v>
                </c:pt>
                <c:pt idx="3826">
                  <c:v>0.12762000000000001</c:v>
                </c:pt>
                <c:pt idx="3827">
                  <c:v>0.12765000000000001</c:v>
                </c:pt>
                <c:pt idx="3828">
                  <c:v>0.12768000000000002</c:v>
                </c:pt>
                <c:pt idx="3829">
                  <c:v>0.12770000000000001</c:v>
                </c:pt>
                <c:pt idx="3830">
                  <c:v>0.12773000000000001</c:v>
                </c:pt>
                <c:pt idx="3831">
                  <c:v>0.12779000000000001</c:v>
                </c:pt>
                <c:pt idx="3832">
                  <c:v>0.12780000000000002</c:v>
                </c:pt>
                <c:pt idx="3833">
                  <c:v>0.12785000000000002</c:v>
                </c:pt>
                <c:pt idx="3834">
                  <c:v>0.12788000000000002</c:v>
                </c:pt>
                <c:pt idx="3835">
                  <c:v>0.12790000000000001</c:v>
                </c:pt>
                <c:pt idx="3836">
                  <c:v>0.12793000000000002</c:v>
                </c:pt>
                <c:pt idx="3837">
                  <c:v>0.12798000000000001</c:v>
                </c:pt>
                <c:pt idx="3838">
                  <c:v>0.12802000000000002</c:v>
                </c:pt>
                <c:pt idx="3839">
                  <c:v>0.12804000000000001</c:v>
                </c:pt>
                <c:pt idx="3840">
                  <c:v>0.12806000000000001</c:v>
                </c:pt>
                <c:pt idx="3841">
                  <c:v>0.12813000000000002</c:v>
                </c:pt>
                <c:pt idx="3842">
                  <c:v>0.12814</c:v>
                </c:pt>
                <c:pt idx="3843">
                  <c:v>0.12817000000000001</c:v>
                </c:pt>
                <c:pt idx="3844">
                  <c:v>0.12821000000000002</c:v>
                </c:pt>
                <c:pt idx="3845">
                  <c:v>0.12824000000000002</c:v>
                </c:pt>
                <c:pt idx="3846">
                  <c:v>0.12828000000000001</c:v>
                </c:pt>
                <c:pt idx="3847">
                  <c:v>0.12830000000000003</c:v>
                </c:pt>
                <c:pt idx="3848">
                  <c:v>0.12834000000000001</c:v>
                </c:pt>
                <c:pt idx="3849">
                  <c:v>0.12838000000000002</c:v>
                </c:pt>
                <c:pt idx="3850">
                  <c:v>0.12841000000000002</c:v>
                </c:pt>
                <c:pt idx="3851">
                  <c:v>0.12845000000000001</c:v>
                </c:pt>
                <c:pt idx="3852">
                  <c:v>0.12849000000000002</c:v>
                </c:pt>
                <c:pt idx="3853">
                  <c:v>0.12851000000000001</c:v>
                </c:pt>
                <c:pt idx="3854">
                  <c:v>0.12853000000000001</c:v>
                </c:pt>
                <c:pt idx="3855">
                  <c:v>0.12857000000000002</c:v>
                </c:pt>
                <c:pt idx="3856">
                  <c:v>0.12860000000000002</c:v>
                </c:pt>
                <c:pt idx="3857">
                  <c:v>0.12864</c:v>
                </c:pt>
                <c:pt idx="3858">
                  <c:v>0.12867000000000001</c:v>
                </c:pt>
                <c:pt idx="3859">
                  <c:v>0.12869</c:v>
                </c:pt>
                <c:pt idx="3860">
                  <c:v>0.12873000000000001</c:v>
                </c:pt>
                <c:pt idx="3861">
                  <c:v>0.12878000000000001</c:v>
                </c:pt>
                <c:pt idx="3862">
                  <c:v>0.12882000000000002</c:v>
                </c:pt>
                <c:pt idx="3863">
                  <c:v>0.12886</c:v>
                </c:pt>
                <c:pt idx="3864">
                  <c:v>0.12889</c:v>
                </c:pt>
                <c:pt idx="3865">
                  <c:v>0.12891000000000002</c:v>
                </c:pt>
                <c:pt idx="3866">
                  <c:v>0.12894</c:v>
                </c:pt>
                <c:pt idx="3867">
                  <c:v>0.12898000000000001</c:v>
                </c:pt>
                <c:pt idx="3868">
                  <c:v>0.12901000000000001</c:v>
                </c:pt>
                <c:pt idx="3869">
                  <c:v>0.12904000000000002</c:v>
                </c:pt>
                <c:pt idx="3870">
                  <c:v>0.12908</c:v>
                </c:pt>
                <c:pt idx="3871">
                  <c:v>0.12911</c:v>
                </c:pt>
                <c:pt idx="3872">
                  <c:v>0.12915000000000001</c:v>
                </c:pt>
                <c:pt idx="3873">
                  <c:v>0.12916000000000002</c:v>
                </c:pt>
                <c:pt idx="3874">
                  <c:v>0.12922</c:v>
                </c:pt>
                <c:pt idx="3875">
                  <c:v>0.12925</c:v>
                </c:pt>
                <c:pt idx="3876">
                  <c:v>0.12927000000000002</c:v>
                </c:pt>
                <c:pt idx="3877">
                  <c:v>0.12931000000000001</c:v>
                </c:pt>
                <c:pt idx="3878">
                  <c:v>0.12934000000000001</c:v>
                </c:pt>
                <c:pt idx="3879">
                  <c:v>0.12939000000000001</c:v>
                </c:pt>
                <c:pt idx="3880">
                  <c:v>0.12940000000000002</c:v>
                </c:pt>
                <c:pt idx="3881">
                  <c:v>0.12947</c:v>
                </c:pt>
                <c:pt idx="3882">
                  <c:v>0.12949000000000002</c:v>
                </c:pt>
                <c:pt idx="3883">
                  <c:v>0.12952000000000002</c:v>
                </c:pt>
                <c:pt idx="3884">
                  <c:v>0.12955</c:v>
                </c:pt>
                <c:pt idx="3885">
                  <c:v>0.12957000000000002</c:v>
                </c:pt>
                <c:pt idx="3886">
                  <c:v>0.12961</c:v>
                </c:pt>
                <c:pt idx="3887">
                  <c:v>0.12964000000000001</c:v>
                </c:pt>
                <c:pt idx="3888">
                  <c:v>0.12969</c:v>
                </c:pt>
                <c:pt idx="3889">
                  <c:v>0.12972</c:v>
                </c:pt>
                <c:pt idx="3890">
                  <c:v>0.12973000000000001</c:v>
                </c:pt>
                <c:pt idx="3891">
                  <c:v>0.12977000000000002</c:v>
                </c:pt>
                <c:pt idx="3892">
                  <c:v>0.12981000000000001</c:v>
                </c:pt>
                <c:pt idx="3893">
                  <c:v>0.12988000000000002</c:v>
                </c:pt>
                <c:pt idx="3894">
                  <c:v>0.12989000000000001</c:v>
                </c:pt>
                <c:pt idx="3895">
                  <c:v>0.12993000000000002</c:v>
                </c:pt>
                <c:pt idx="3896">
                  <c:v>0.12997</c:v>
                </c:pt>
                <c:pt idx="3897">
                  <c:v>0.13001000000000001</c:v>
                </c:pt>
                <c:pt idx="3898">
                  <c:v>0.13003000000000001</c:v>
                </c:pt>
                <c:pt idx="3899">
                  <c:v>0.13006000000000001</c:v>
                </c:pt>
                <c:pt idx="3900">
                  <c:v>0.13009000000000001</c:v>
                </c:pt>
                <c:pt idx="3901">
                  <c:v>0.13011</c:v>
                </c:pt>
                <c:pt idx="3902">
                  <c:v>0.13015000000000002</c:v>
                </c:pt>
                <c:pt idx="3903">
                  <c:v>0.13017000000000001</c:v>
                </c:pt>
                <c:pt idx="3904">
                  <c:v>0.13022</c:v>
                </c:pt>
                <c:pt idx="3905">
                  <c:v>0.13027000000000002</c:v>
                </c:pt>
                <c:pt idx="3906">
                  <c:v>0.13027000000000002</c:v>
                </c:pt>
                <c:pt idx="3907">
                  <c:v>0.1303</c:v>
                </c:pt>
                <c:pt idx="3908">
                  <c:v>0.13035000000000002</c:v>
                </c:pt>
                <c:pt idx="3909">
                  <c:v>0.13039000000000001</c:v>
                </c:pt>
                <c:pt idx="3910">
                  <c:v>0.13043000000000002</c:v>
                </c:pt>
                <c:pt idx="3911">
                  <c:v>0.13047</c:v>
                </c:pt>
                <c:pt idx="3912">
                  <c:v>0.13049000000000002</c:v>
                </c:pt>
                <c:pt idx="3913">
                  <c:v>0.13051000000000001</c:v>
                </c:pt>
                <c:pt idx="3914">
                  <c:v>0.13055</c:v>
                </c:pt>
                <c:pt idx="3915">
                  <c:v>0.13058</c:v>
                </c:pt>
                <c:pt idx="3916">
                  <c:v>0.13061</c:v>
                </c:pt>
                <c:pt idx="3917">
                  <c:v>0.13067000000000001</c:v>
                </c:pt>
                <c:pt idx="3918">
                  <c:v>0.13070000000000001</c:v>
                </c:pt>
                <c:pt idx="3919">
                  <c:v>0.13073000000000001</c:v>
                </c:pt>
                <c:pt idx="3920">
                  <c:v>0.13077000000000003</c:v>
                </c:pt>
                <c:pt idx="3921">
                  <c:v>0.13081000000000001</c:v>
                </c:pt>
                <c:pt idx="3922">
                  <c:v>0.13085000000000002</c:v>
                </c:pt>
                <c:pt idx="3923">
                  <c:v>0.13087000000000001</c:v>
                </c:pt>
                <c:pt idx="3924">
                  <c:v>0.13090000000000002</c:v>
                </c:pt>
                <c:pt idx="3925">
                  <c:v>0.13092000000000001</c:v>
                </c:pt>
                <c:pt idx="3926">
                  <c:v>0.13093000000000002</c:v>
                </c:pt>
                <c:pt idx="3927">
                  <c:v>0.13097</c:v>
                </c:pt>
                <c:pt idx="3928">
                  <c:v>0.13102000000000003</c:v>
                </c:pt>
                <c:pt idx="3929">
                  <c:v>0.13103000000000001</c:v>
                </c:pt>
                <c:pt idx="3930">
                  <c:v>0.13108</c:v>
                </c:pt>
                <c:pt idx="3931">
                  <c:v>0.13112000000000001</c:v>
                </c:pt>
                <c:pt idx="3932">
                  <c:v>0.13114000000000001</c:v>
                </c:pt>
                <c:pt idx="3933">
                  <c:v>0.13117000000000001</c:v>
                </c:pt>
                <c:pt idx="3934">
                  <c:v>0.13122</c:v>
                </c:pt>
                <c:pt idx="3935">
                  <c:v>0.13127000000000003</c:v>
                </c:pt>
                <c:pt idx="3936">
                  <c:v>0.1313</c:v>
                </c:pt>
                <c:pt idx="3937">
                  <c:v>0.13134000000000001</c:v>
                </c:pt>
                <c:pt idx="3938">
                  <c:v>0.13136</c:v>
                </c:pt>
                <c:pt idx="3939">
                  <c:v>0.13139000000000001</c:v>
                </c:pt>
                <c:pt idx="3940">
                  <c:v>0.13145000000000001</c:v>
                </c:pt>
                <c:pt idx="3941">
                  <c:v>0.13147</c:v>
                </c:pt>
                <c:pt idx="3942">
                  <c:v>0.13153000000000001</c:v>
                </c:pt>
                <c:pt idx="3943">
                  <c:v>0.13155</c:v>
                </c:pt>
                <c:pt idx="3944">
                  <c:v>0.13157000000000002</c:v>
                </c:pt>
                <c:pt idx="3945">
                  <c:v>0.13161</c:v>
                </c:pt>
                <c:pt idx="3946">
                  <c:v>0.13164000000000001</c:v>
                </c:pt>
                <c:pt idx="3947">
                  <c:v>0.13167000000000001</c:v>
                </c:pt>
                <c:pt idx="3948">
                  <c:v>0.13172</c:v>
                </c:pt>
                <c:pt idx="3949">
                  <c:v>0.13175000000000001</c:v>
                </c:pt>
                <c:pt idx="3950">
                  <c:v>0.13177000000000003</c:v>
                </c:pt>
                <c:pt idx="3951">
                  <c:v>0.1318</c:v>
                </c:pt>
                <c:pt idx="3952">
                  <c:v>0.13182000000000002</c:v>
                </c:pt>
                <c:pt idx="3953">
                  <c:v>0.13189000000000001</c:v>
                </c:pt>
                <c:pt idx="3954">
                  <c:v>0.13191</c:v>
                </c:pt>
                <c:pt idx="3955">
                  <c:v>0.13194</c:v>
                </c:pt>
                <c:pt idx="3956">
                  <c:v>0.13197</c:v>
                </c:pt>
                <c:pt idx="3957">
                  <c:v>0.13199000000000002</c:v>
                </c:pt>
                <c:pt idx="3958">
                  <c:v>0.13203000000000001</c:v>
                </c:pt>
                <c:pt idx="3959">
                  <c:v>0.13208</c:v>
                </c:pt>
                <c:pt idx="3960">
                  <c:v>0.13212000000000002</c:v>
                </c:pt>
                <c:pt idx="3961">
                  <c:v>0.13214000000000001</c:v>
                </c:pt>
                <c:pt idx="3962">
                  <c:v>0.13217000000000001</c:v>
                </c:pt>
                <c:pt idx="3963">
                  <c:v>0.13220000000000001</c:v>
                </c:pt>
                <c:pt idx="3964">
                  <c:v>0.13223000000000001</c:v>
                </c:pt>
                <c:pt idx="3965">
                  <c:v>0.13224000000000002</c:v>
                </c:pt>
                <c:pt idx="3966">
                  <c:v>0.13228000000000001</c:v>
                </c:pt>
                <c:pt idx="3967">
                  <c:v>0.13232000000000002</c:v>
                </c:pt>
                <c:pt idx="3968">
                  <c:v>0.13233</c:v>
                </c:pt>
                <c:pt idx="3969">
                  <c:v>0.13239000000000001</c:v>
                </c:pt>
                <c:pt idx="3970">
                  <c:v>0.13242000000000001</c:v>
                </c:pt>
                <c:pt idx="3971">
                  <c:v>0.13248000000000001</c:v>
                </c:pt>
                <c:pt idx="3972">
                  <c:v>0.13250000000000001</c:v>
                </c:pt>
                <c:pt idx="3973">
                  <c:v>0.13253000000000001</c:v>
                </c:pt>
                <c:pt idx="3974">
                  <c:v>0.13258</c:v>
                </c:pt>
                <c:pt idx="3975">
                  <c:v>0.13261000000000001</c:v>
                </c:pt>
                <c:pt idx="3976">
                  <c:v>0.13264000000000001</c:v>
                </c:pt>
                <c:pt idx="3977">
                  <c:v>0.13266</c:v>
                </c:pt>
                <c:pt idx="3978">
                  <c:v>0.13272</c:v>
                </c:pt>
                <c:pt idx="3979">
                  <c:v>0.13273000000000001</c:v>
                </c:pt>
                <c:pt idx="3980">
                  <c:v>0.13278000000000001</c:v>
                </c:pt>
                <c:pt idx="3981">
                  <c:v>0.13278000000000001</c:v>
                </c:pt>
                <c:pt idx="3982">
                  <c:v>0.13283</c:v>
                </c:pt>
                <c:pt idx="3983">
                  <c:v>0.13286000000000001</c:v>
                </c:pt>
                <c:pt idx="3984">
                  <c:v>0.13289000000000001</c:v>
                </c:pt>
                <c:pt idx="3985">
                  <c:v>0.13294</c:v>
                </c:pt>
                <c:pt idx="3986">
                  <c:v>0.13296000000000002</c:v>
                </c:pt>
                <c:pt idx="3987">
                  <c:v>0.13300000000000001</c:v>
                </c:pt>
                <c:pt idx="3988">
                  <c:v>0.13305</c:v>
                </c:pt>
                <c:pt idx="3989">
                  <c:v>0.13308</c:v>
                </c:pt>
                <c:pt idx="3990">
                  <c:v>0.13313000000000003</c:v>
                </c:pt>
                <c:pt idx="3991">
                  <c:v>0.13313000000000003</c:v>
                </c:pt>
                <c:pt idx="3992">
                  <c:v>0.13318000000000002</c:v>
                </c:pt>
                <c:pt idx="3993">
                  <c:v>0.13319</c:v>
                </c:pt>
                <c:pt idx="3994">
                  <c:v>0.13324000000000003</c:v>
                </c:pt>
                <c:pt idx="3995">
                  <c:v>0.13326000000000002</c:v>
                </c:pt>
                <c:pt idx="3996">
                  <c:v>0.13331000000000001</c:v>
                </c:pt>
                <c:pt idx="3997">
                  <c:v>0.13331000000000001</c:v>
                </c:pt>
                <c:pt idx="3998">
                  <c:v>0.13336000000000001</c:v>
                </c:pt>
                <c:pt idx="3999">
                  <c:v>0.13339000000000001</c:v>
                </c:pt>
                <c:pt idx="4000">
                  <c:v>0.13341</c:v>
                </c:pt>
                <c:pt idx="4001">
                  <c:v>0.13348000000000002</c:v>
                </c:pt>
                <c:pt idx="4002">
                  <c:v>0.13350000000000001</c:v>
                </c:pt>
                <c:pt idx="4003">
                  <c:v>0.13352</c:v>
                </c:pt>
                <c:pt idx="4004">
                  <c:v>0.13356000000000001</c:v>
                </c:pt>
                <c:pt idx="4005">
                  <c:v>0.13360000000000002</c:v>
                </c:pt>
                <c:pt idx="4006">
                  <c:v>0.13362000000000002</c:v>
                </c:pt>
                <c:pt idx="4007">
                  <c:v>0.13366</c:v>
                </c:pt>
                <c:pt idx="4008">
                  <c:v>0.13368000000000002</c:v>
                </c:pt>
                <c:pt idx="4009">
                  <c:v>0.13372000000000001</c:v>
                </c:pt>
                <c:pt idx="4010">
                  <c:v>0.13376000000000002</c:v>
                </c:pt>
                <c:pt idx="4011">
                  <c:v>0.1338</c:v>
                </c:pt>
                <c:pt idx="4012">
                  <c:v>0.13382000000000002</c:v>
                </c:pt>
                <c:pt idx="4013">
                  <c:v>0.13385000000000002</c:v>
                </c:pt>
                <c:pt idx="4014">
                  <c:v>0.13386000000000001</c:v>
                </c:pt>
                <c:pt idx="4015">
                  <c:v>0.13390000000000002</c:v>
                </c:pt>
                <c:pt idx="4016">
                  <c:v>0.13393000000000002</c:v>
                </c:pt>
                <c:pt idx="4017">
                  <c:v>0.13397000000000001</c:v>
                </c:pt>
                <c:pt idx="4018">
                  <c:v>0.13398000000000002</c:v>
                </c:pt>
                <c:pt idx="4019">
                  <c:v>0.13404000000000002</c:v>
                </c:pt>
                <c:pt idx="4020">
                  <c:v>0.13407000000000002</c:v>
                </c:pt>
                <c:pt idx="4021">
                  <c:v>0.13410000000000002</c:v>
                </c:pt>
                <c:pt idx="4022">
                  <c:v>0.13417000000000001</c:v>
                </c:pt>
                <c:pt idx="4023">
                  <c:v>0.13420000000000001</c:v>
                </c:pt>
                <c:pt idx="4024">
                  <c:v>0.13423000000000002</c:v>
                </c:pt>
                <c:pt idx="4025">
                  <c:v>0.13427</c:v>
                </c:pt>
                <c:pt idx="4026">
                  <c:v>0.13432000000000002</c:v>
                </c:pt>
                <c:pt idx="4027">
                  <c:v>0.13432000000000002</c:v>
                </c:pt>
                <c:pt idx="4028">
                  <c:v>0.13437000000000002</c:v>
                </c:pt>
                <c:pt idx="4029">
                  <c:v>0.13437000000000002</c:v>
                </c:pt>
                <c:pt idx="4030">
                  <c:v>0.13440000000000002</c:v>
                </c:pt>
                <c:pt idx="4031">
                  <c:v>0.13444</c:v>
                </c:pt>
                <c:pt idx="4032">
                  <c:v>0.13448000000000002</c:v>
                </c:pt>
                <c:pt idx="4033">
                  <c:v>0.13451000000000002</c:v>
                </c:pt>
                <c:pt idx="4034">
                  <c:v>0.13453000000000001</c:v>
                </c:pt>
                <c:pt idx="4035">
                  <c:v>0.13455</c:v>
                </c:pt>
                <c:pt idx="4036">
                  <c:v>0.13457000000000002</c:v>
                </c:pt>
                <c:pt idx="4037">
                  <c:v>0.13462000000000002</c:v>
                </c:pt>
                <c:pt idx="4038">
                  <c:v>0.13465000000000002</c:v>
                </c:pt>
                <c:pt idx="4039">
                  <c:v>0.13473000000000002</c:v>
                </c:pt>
                <c:pt idx="4040">
                  <c:v>0.13472000000000001</c:v>
                </c:pt>
                <c:pt idx="4041">
                  <c:v>0.13475000000000001</c:v>
                </c:pt>
                <c:pt idx="4042">
                  <c:v>0.13478000000000001</c:v>
                </c:pt>
                <c:pt idx="4043">
                  <c:v>0.13483000000000001</c:v>
                </c:pt>
                <c:pt idx="4044">
                  <c:v>0.13486000000000001</c:v>
                </c:pt>
                <c:pt idx="4045">
                  <c:v>0.13489000000000001</c:v>
                </c:pt>
                <c:pt idx="4046">
                  <c:v>0.13494</c:v>
                </c:pt>
                <c:pt idx="4047">
                  <c:v>0.13497000000000001</c:v>
                </c:pt>
                <c:pt idx="4048">
                  <c:v>0.13500000000000001</c:v>
                </c:pt>
                <c:pt idx="4049">
                  <c:v>0.13505</c:v>
                </c:pt>
                <c:pt idx="4050">
                  <c:v>0.13509000000000002</c:v>
                </c:pt>
                <c:pt idx="4051">
                  <c:v>0.13512000000000002</c:v>
                </c:pt>
                <c:pt idx="4052">
                  <c:v>0.13515000000000002</c:v>
                </c:pt>
                <c:pt idx="4053">
                  <c:v>0.13519</c:v>
                </c:pt>
                <c:pt idx="4054">
                  <c:v>0.13524</c:v>
                </c:pt>
                <c:pt idx="4055">
                  <c:v>0.13527</c:v>
                </c:pt>
                <c:pt idx="4056">
                  <c:v>0.13529000000000002</c:v>
                </c:pt>
                <c:pt idx="4057">
                  <c:v>0.13532000000000002</c:v>
                </c:pt>
                <c:pt idx="4058">
                  <c:v>0.13536000000000001</c:v>
                </c:pt>
                <c:pt idx="4059">
                  <c:v>0.13539000000000001</c:v>
                </c:pt>
                <c:pt idx="4060">
                  <c:v>0.13541</c:v>
                </c:pt>
                <c:pt idx="4061">
                  <c:v>0.13547000000000001</c:v>
                </c:pt>
                <c:pt idx="4062">
                  <c:v>0.13551000000000002</c:v>
                </c:pt>
                <c:pt idx="4063">
                  <c:v>0.13551000000000002</c:v>
                </c:pt>
                <c:pt idx="4064">
                  <c:v>0.13554000000000002</c:v>
                </c:pt>
                <c:pt idx="4065">
                  <c:v>0.13558000000000001</c:v>
                </c:pt>
                <c:pt idx="4066">
                  <c:v>0.13562000000000002</c:v>
                </c:pt>
                <c:pt idx="4067">
                  <c:v>0.13566</c:v>
                </c:pt>
                <c:pt idx="4068">
                  <c:v>0.13570000000000002</c:v>
                </c:pt>
                <c:pt idx="4069">
                  <c:v>0.13572000000000001</c:v>
                </c:pt>
                <c:pt idx="4070">
                  <c:v>0.13574</c:v>
                </c:pt>
                <c:pt idx="4071">
                  <c:v>0.13578000000000001</c:v>
                </c:pt>
                <c:pt idx="4072">
                  <c:v>0.13584000000000002</c:v>
                </c:pt>
                <c:pt idx="4073">
                  <c:v>0.13585</c:v>
                </c:pt>
                <c:pt idx="4074">
                  <c:v>0.13588</c:v>
                </c:pt>
                <c:pt idx="4075">
                  <c:v>0.13594000000000001</c:v>
                </c:pt>
                <c:pt idx="4076">
                  <c:v>0.13597000000000001</c:v>
                </c:pt>
                <c:pt idx="4077">
                  <c:v>0.13600000000000001</c:v>
                </c:pt>
                <c:pt idx="4078">
                  <c:v>0.13602</c:v>
                </c:pt>
                <c:pt idx="4079">
                  <c:v>0.13606000000000001</c:v>
                </c:pt>
                <c:pt idx="4080">
                  <c:v>0.13608000000000001</c:v>
                </c:pt>
                <c:pt idx="4081">
                  <c:v>0.1361</c:v>
                </c:pt>
                <c:pt idx="4082">
                  <c:v>0.13616</c:v>
                </c:pt>
                <c:pt idx="4083">
                  <c:v>0.13620000000000002</c:v>
                </c:pt>
                <c:pt idx="4084">
                  <c:v>0.13624</c:v>
                </c:pt>
                <c:pt idx="4085">
                  <c:v>0.13626000000000002</c:v>
                </c:pt>
                <c:pt idx="4086">
                  <c:v>0.13629000000000002</c:v>
                </c:pt>
                <c:pt idx="4087">
                  <c:v>0.13633000000000001</c:v>
                </c:pt>
                <c:pt idx="4088">
                  <c:v>0.13637000000000002</c:v>
                </c:pt>
                <c:pt idx="4089">
                  <c:v>0.13640000000000002</c:v>
                </c:pt>
                <c:pt idx="4090">
                  <c:v>0.13644000000000001</c:v>
                </c:pt>
                <c:pt idx="4091">
                  <c:v>0.13647000000000001</c:v>
                </c:pt>
                <c:pt idx="4092">
                  <c:v>0.13650000000000001</c:v>
                </c:pt>
                <c:pt idx="4093">
                  <c:v>0.13651000000000002</c:v>
                </c:pt>
                <c:pt idx="4094">
                  <c:v>0.13653000000000001</c:v>
                </c:pt>
                <c:pt idx="4095">
                  <c:v>0.13656000000000001</c:v>
                </c:pt>
                <c:pt idx="4096">
                  <c:v>0.13662000000000002</c:v>
                </c:pt>
                <c:pt idx="4097">
                  <c:v>0.13667000000000001</c:v>
                </c:pt>
                <c:pt idx="4098">
                  <c:v>0.13670000000000002</c:v>
                </c:pt>
                <c:pt idx="4099">
                  <c:v>0.13676000000000002</c:v>
                </c:pt>
                <c:pt idx="4100">
                  <c:v>0.13678000000000001</c:v>
                </c:pt>
                <c:pt idx="4101">
                  <c:v>0.13681000000000001</c:v>
                </c:pt>
                <c:pt idx="4102">
                  <c:v>0.13683000000000001</c:v>
                </c:pt>
                <c:pt idx="4103">
                  <c:v>0.13687000000000002</c:v>
                </c:pt>
                <c:pt idx="4104">
                  <c:v>0.13690000000000002</c:v>
                </c:pt>
                <c:pt idx="4105">
                  <c:v>0.13693000000000002</c:v>
                </c:pt>
                <c:pt idx="4106">
                  <c:v>0.13695000000000002</c:v>
                </c:pt>
                <c:pt idx="4107">
                  <c:v>0.13697000000000001</c:v>
                </c:pt>
                <c:pt idx="4108">
                  <c:v>0.13700000000000001</c:v>
                </c:pt>
                <c:pt idx="4109">
                  <c:v>0.13705000000000001</c:v>
                </c:pt>
                <c:pt idx="4110">
                  <c:v>0.13709000000000002</c:v>
                </c:pt>
                <c:pt idx="4111">
                  <c:v>0.13711000000000001</c:v>
                </c:pt>
                <c:pt idx="4112">
                  <c:v>0.13715000000000002</c:v>
                </c:pt>
                <c:pt idx="4113">
                  <c:v>0.13717000000000001</c:v>
                </c:pt>
                <c:pt idx="4114">
                  <c:v>0.13721</c:v>
                </c:pt>
                <c:pt idx="4115">
                  <c:v>0.13725000000000001</c:v>
                </c:pt>
                <c:pt idx="4116">
                  <c:v>0.13728000000000001</c:v>
                </c:pt>
                <c:pt idx="4117">
                  <c:v>0.13731000000000002</c:v>
                </c:pt>
                <c:pt idx="4118">
                  <c:v>0.13733000000000001</c:v>
                </c:pt>
                <c:pt idx="4119">
                  <c:v>0.13737000000000002</c:v>
                </c:pt>
                <c:pt idx="4120">
                  <c:v>0.13740000000000002</c:v>
                </c:pt>
                <c:pt idx="4121">
                  <c:v>0.13744000000000001</c:v>
                </c:pt>
                <c:pt idx="4122">
                  <c:v>0.13747000000000001</c:v>
                </c:pt>
                <c:pt idx="4123">
                  <c:v>0.13751000000000002</c:v>
                </c:pt>
                <c:pt idx="4124">
                  <c:v>0.13754000000000002</c:v>
                </c:pt>
                <c:pt idx="4125">
                  <c:v>0.13757000000000003</c:v>
                </c:pt>
                <c:pt idx="4126">
                  <c:v>0.13763</c:v>
                </c:pt>
                <c:pt idx="4127">
                  <c:v>0.13765000000000002</c:v>
                </c:pt>
                <c:pt idx="4128">
                  <c:v>0.13770000000000002</c:v>
                </c:pt>
                <c:pt idx="4129">
                  <c:v>0.13773000000000002</c:v>
                </c:pt>
                <c:pt idx="4130">
                  <c:v>0.13777</c:v>
                </c:pt>
                <c:pt idx="4131">
                  <c:v>0.13779000000000002</c:v>
                </c:pt>
                <c:pt idx="4132">
                  <c:v>0.13782000000000003</c:v>
                </c:pt>
                <c:pt idx="4133">
                  <c:v>0.13785</c:v>
                </c:pt>
                <c:pt idx="4134">
                  <c:v>0.13788</c:v>
                </c:pt>
                <c:pt idx="4135">
                  <c:v>0.13792000000000001</c:v>
                </c:pt>
                <c:pt idx="4136">
                  <c:v>0.13794000000000001</c:v>
                </c:pt>
                <c:pt idx="4137">
                  <c:v>0.13798000000000002</c:v>
                </c:pt>
                <c:pt idx="4138">
                  <c:v>0.13798000000000002</c:v>
                </c:pt>
                <c:pt idx="4139">
                  <c:v>0.13802</c:v>
                </c:pt>
                <c:pt idx="4140">
                  <c:v>0.13806000000000002</c:v>
                </c:pt>
                <c:pt idx="4141">
                  <c:v>0.1381</c:v>
                </c:pt>
                <c:pt idx="4142">
                  <c:v>0.13814000000000001</c:v>
                </c:pt>
                <c:pt idx="4143">
                  <c:v>0.13816000000000001</c:v>
                </c:pt>
                <c:pt idx="4144">
                  <c:v>0.13822000000000001</c:v>
                </c:pt>
                <c:pt idx="4145">
                  <c:v>0.13823000000000002</c:v>
                </c:pt>
                <c:pt idx="4146">
                  <c:v>0.13828000000000001</c:v>
                </c:pt>
                <c:pt idx="4147">
                  <c:v>0.13832</c:v>
                </c:pt>
                <c:pt idx="4148">
                  <c:v>0.13836000000000001</c:v>
                </c:pt>
                <c:pt idx="4149">
                  <c:v>0.13840000000000002</c:v>
                </c:pt>
                <c:pt idx="4150">
                  <c:v>0.13843000000000003</c:v>
                </c:pt>
                <c:pt idx="4151">
                  <c:v>0.13847000000000001</c:v>
                </c:pt>
                <c:pt idx="4152">
                  <c:v>0.13849</c:v>
                </c:pt>
                <c:pt idx="4153">
                  <c:v>0.13852</c:v>
                </c:pt>
                <c:pt idx="4154">
                  <c:v>0.13855000000000001</c:v>
                </c:pt>
                <c:pt idx="4155">
                  <c:v>0.13858000000000001</c:v>
                </c:pt>
                <c:pt idx="4156">
                  <c:v>0.13865000000000002</c:v>
                </c:pt>
                <c:pt idx="4157">
                  <c:v>0.13867000000000002</c:v>
                </c:pt>
                <c:pt idx="4158">
                  <c:v>0.13870000000000002</c:v>
                </c:pt>
                <c:pt idx="4159">
                  <c:v>0.13872000000000001</c:v>
                </c:pt>
                <c:pt idx="4160">
                  <c:v>0.13877</c:v>
                </c:pt>
                <c:pt idx="4161">
                  <c:v>0.13880000000000001</c:v>
                </c:pt>
                <c:pt idx="4162">
                  <c:v>0.13882</c:v>
                </c:pt>
                <c:pt idx="4163">
                  <c:v>0.13885</c:v>
                </c:pt>
                <c:pt idx="4164">
                  <c:v>0.13888</c:v>
                </c:pt>
                <c:pt idx="4165">
                  <c:v>0.13893000000000003</c:v>
                </c:pt>
                <c:pt idx="4166">
                  <c:v>0.13896</c:v>
                </c:pt>
                <c:pt idx="4167">
                  <c:v>0.13899</c:v>
                </c:pt>
                <c:pt idx="4168">
                  <c:v>0.13902</c:v>
                </c:pt>
                <c:pt idx="4169">
                  <c:v>0.13906000000000002</c:v>
                </c:pt>
                <c:pt idx="4170">
                  <c:v>0.13906000000000002</c:v>
                </c:pt>
                <c:pt idx="4171">
                  <c:v>0.1391</c:v>
                </c:pt>
                <c:pt idx="4172">
                  <c:v>0.13916000000000001</c:v>
                </c:pt>
                <c:pt idx="4173">
                  <c:v>0.13915000000000002</c:v>
                </c:pt>
                <c:pt idx="4174">
                  <c:v>0.13920000000000002</c:v>
                </c:pt>
                <c:pt idx="4175">
                  <c:v>0.13923000000000002</c:v>
                </c:pt>
                <c:pt idx="4176">
                  <c:v>0.13927</c:v>
                </c:pt>
                <c:pt idx="4177">
                  <c:v>0.13927</c:v>
                </c:pt>
                <c:pt idx="4178">
                  <c:v>0.13934000000000002</c:v>
                </c:pt>
                <c:pt idx="4179">
                  <c:v>0.13937000000000002</c:v>
                </c:pt>
                <c:pt idx="4180">
                  <c:v>0.13939000000000001</c:v>
                </c:pt>
                <c:pt idx="4181">
                  <c:v>0.13944000000000001</c:v>
                </c:pt>
                <c:pt idx="4182">
                  <c:v>0.13949</c:v>
                </c:pt>
                <c:pt idx="4183">
                  <c:v>0.13955000000000001</c:v>
                </c:pt>
                <c:pt idx="4184">
                  <c:v>0.13958000000000001</c:v>
                </c:pt>
                <c:pt idx="4185">
                  <c:v>0.13961000000000001</c:v>
                </c:pt>
                <c:pt idx="4186">
                  <c:v>0.13964000000000001</c:v>
                </c:pt>
                <c:pt idx="4187">
                  <c:v>0.13968</c:v>
                </c:pt>
                <c:pt idx="4188">
                  <c:v>0.13970000000000002</c:v>
                </c:pt>
                <c:pt idx="4189">
                  <c:v>0.13975000000000001</c:v>
                </c:pt>
                <c:pt idx="4190">
                  <c:v>0.13977000000000001</c:v>
                </c:pt>
                <c:pt idx="4191">
                  <c:v>0.13979000000000003</c:v>
                </c:pt>
                <c:pt idx="4192">
                  <c:v>0.13981000000000002</c:v>
                </c:pt>
                <c:pt idx="4193">
                  <c:v>0.13986000000000001</c:v>
                </c:pt>
                <c:pt idx="4194">
                  <c:v>0.13987000000000002</c:v>
                </c:pt>
                <c:pt idx="4195">
                  <c:v>0.13992000000000002</c:v>
                </c:pt>
                <c:pt idx="4196">
                  <c:v>0.13995000000000002</c:v>
                </c:pt>
                <c:pt idx="4197">
                  <c:v>0.13999</c:v>
                </c:pt>
                <c:pt idx="4198">
                  <c:v>0.14000000000000001</c:v>
                </c:pt>
                <c:pt idx="4199">
                  <c:v>0.14006000000000002</c:v>
                </c:pt>
                <c:pt idx="4200">
                  <c:v>0.14009000000000002</c:v>
                </c:pt>
                <c:pt idx="4201">
                  <c:v>0.14009000000000002</c:v>
                </c:pt>
                <c:pt idx="4202">
                  <c:v>0.14013</c:v>
                </c:pt>
                <c:pt idx="4203">
                  <c:v>0.14016000000000001</c:v>
                </c:pt>
                <c:pt idx="4204">
                  <c:v>0.14020000000000002</c:v>
                </c:pt>
                <c:pt idx="4205">
                  <c:v>0.14023000000000002</c:v>
                </c:pt>
                <c:pt idx="4206">
                  <c:v>0.14027000000000001</c:v>
                </c:pt>
                <c:pt idx="4207">
                  <c:v>0.14030000000000001</c:v>
                </c:pt>
                <c:pt idx="4208">
                  <c:v>0.14033000000000001</c:v>
                </c:pt>
                <c:pt idx="4209">
                  <c:v>0.14035</c:v>
                </c:pt>
                <c:pt idx="4210">
                  <c:v>0.14039000000000001</c:v>
                </c:pt>
                <c:pt idx="4211">
                  <c:v>0.14042000000000002</c:v>
                </c:pt>
                <c:pt idx="4212">
                  <c:v>0.14049</c:v>
                </c:pt>
                <c:pt idx="4213">
                  <c:v>0.14052000000000001</c:v>
                </c:pt>
                <c:pt idx="4214">
                  <c:v>0.14056000000000002</c:v>
                </c:pt>
                <c:pt idx="4215">
                  <c:v>0.1406</c:v>
                </c:pt>
                <c:pt idx="4216">
                  <c:v>0.14061000000000001</c:v>
                </c:pt>
                <c:pt idx="4217">
                  <c:v>0.14065000000000003</c:v>
                </c:pt>
                <c:pt idx="4218">
                  <c:v>0.14070000000000002</c:v>
                </c:pt>
                <c:pt idx="4219">
                  <c:v>0.14073000000000002</c:v>
                </c:pt>
                <c:pt idx="4220">
                  <c:v>0.14076000000000002</c:v>
                </c:pt>
                <c:pt idx="4221">
                  <c:v>0.14079</c:v>
                </c:pt>
                <c:pt idx="4222">
                  <c:v>0.14082</c:v>
                </c:pt>
                <c:pt idx="4223">
                  <c:v>0.14086000000000001</c:v>
                </c:pt>
                <c:pt idx="4224">
                  <c:v>0.14088000000000001</c:v>
                </c:pt>
                <c:pt idx="4225">
                  <c:v>0.14092000000000002</c:v>
                </c:pt>
                <c:pt idx="4226">
                  <c:v>0.14096</c:v>
                </c:pt>
                <c:pt idx="4227">
                  <c:v>0.14099</c:v>
                </c:pt>
                <c:pt idx="4228">
                  <c:v>0.14102000000000001</c:v>
                </c:pt>
                <c:pt idx="4229">
                  <c:v>0.14105000000000001</c:v>
                </c:pt>
                <c:pt idx="4230">
                  <c:v>0.14108000000000001</c:v>
                </c:pt>
                <c:pt idx="4231">
                  <c:v>0.14111000000000001</c:v>
                </c:pt>
                <c:pt idx="4232">
                  <c:v>0.14114000000000002</c:v>
                </c:pt>
                <c:pt idx="4233">
                  <c:v>0.14117000000000002</c:v>
                </c:pt>
                <c:pt idx="4234">
                  <c:v>0.14121</c:v>
                </c:pt>
                <c:pt idx="4235">
                  <c:v>0.14125000000000001</c:v>
                </c:pt>
                <c:pt idx="4236">
                  <c:v>0.14129</c:v>
                </c:pt>
                <c:pt idx="4237">
                  <c:v>0.14132</c:v>
                </c:pt>
                <c:pt idx="4238">
                  <c:v>0.14137000000000002</c:v>
                </c:pt>
                <c:pt idx="4239">
                  <c:v>0.14139000000000002</c:v>
                </c:pt>
                <c:pt idx="4240">
                  <c:v>0.14142000000000002</c:v>
                </c:pt>
                <c:pt idx="4241">
                  <c:v>0.14147000000000001</c:v>
                </c:pt>
                <c:pt idx="4242">
                  <c:v>0.14148000000000002</c:v>
                </c:pt>
                <c:pt idx="4243">
                  <c:v>0.14151000000000002</c:v>
                </c:pt>
                <c:pt idx="4244">
                  <c:v>0.14154</c:v>
                </c:pt>
                <c:pt idx="4245">
                  <c:v>0.1416</c:v>
                </c:pt>
                <c:pt idx="4246">
                  <c:v>0.1416</c:v>
                </c:pt>
                <c:pt idx="4247">
                  <c:v>0.14165000000000003</c:v>
                </c:pt>
                <c:pt idx="4248">
                  <c:v>0.14169000000000001</c:v>
                </c:pt>
                <c:pt idx="4249">
                  <c:v>0.14173000000000002</c:v>
                </c:pt>
                <c:pt idx="4250">
                  <c:v>0.14175000000000001</c:v>
                </c:pt>
                <c:pt idx="4251">
                  <c:v>0.14179</c:v>
                </c:pt>
                <c:pt idx="4252">
                  <c:v>0.14183000000000001</c:v>
                </c:pt>
                <c:pt idx="4253">
                  <c:v>0.14186000000000001</c:v>
                </c:pt>
                <c:pt idx="4254">
                  <c:v>0.14189000000000002</c:v>
                </c:pt>
                <c:pt idx="4255">
                  <c:v>0.14191000000000001</c:v>
                </c:pt>
                <c:pt idx="4256">
                  <c:v>0.14194000000000001</c:v>
                </c:pt>
                <c:pt idx="4257">
                  <c:v>0.14196</c:v>
                </c:pt>
                <c:pt idx="4258">
                  <c:v>0.14201000000000003</c:v>
                </c:pt>
                <c:pt idx="4259">
                  <c:v>0.14203000000000002</c:v>
                </c:pt>
                <c:pt idx="4260">
                  <c:v>0.14207</c:v>
                </c:pt>
                <c:pt idx="4261">
                  <c:v>0.14209000000000002</c:v>
                </c:pt>
                <c:pt idx="4262">
                  <c:v>0.14214000000000002</c:v>
                </c:pt>
                <c:pt idx="4263">
                  <c:v>0.14216000000000001</c:v>
                </c:pt>
                <c:pt idx="4264">
                  <c:v>0.14219000000000001</c:v>
                </c:pt>
                <c:pt idx="4265">
                  <c:v>0.14223000000000002</c:v>
                </c:pt>
                <c:pt idx="4266">
                  <c:v>0.14228000000000002</c:v>
                </c:pt>
                <c:pt idx="4267">
                  <c:v>0.14231000000000002</c:v>
                </c:pt>
                <c:pt idx="4268">
                  <c:v>0.14237000000000002</c:v>
                </c:pt>
                <c:pt idx="4269">
                  <c:v>0.14239000000000002</c:v>
                </c:pt>
                <c:pt idx="4270">
                  <c:v>0.14243</c:v>
                </c:pt>
                <c:pt idx="4271">
                  <c:v>0.14245000000000002</c:v>
                </c:pt>
                <c:pt idx="4272">
                  <c:v>0.14250000000000002</c:v>
                </c:pt>
                <c:pt idx="4273">
                  <c:v>0.14251000000000003</c:v>
                </c:pt>
                <c:pt idx="4274">
                  <c:v>0.14253000000000002</c:v>
                </c:pt>
                <c:pt idx="4275">
                  <c:v>0.14257</c:v>
                </c:pt>
                <c:pt idx="4276">
                  <c:v>0.14259000000000002</c:v>
                </c:pt>
                <c:pt idx="4277">
                  <c:v>0.14264000000000002</c:v>
                </c:pt>
                <c:pt idx="4278">
                  <c:v>0.14267000000000002</c:v>
                </c:pt>
                <c:pt idx="4279">
                  <c:v>0.14269000000000001</c:v>
                </c:pt>
                <c:pt idx="4280">
                  <c:v>0.14273000000000002</c:v>
                </c:pt>
                <c:pt idx="4281">
                  <c:v>0.14277000000000001</c:v>
                </c:pt>
                <c:pt idx="4282">
                  <c:v>0.14280000000000001</c:v>
                </c:pt>
                <c:pt idx="4283">
                  <c:v>0.14282</c:v>
                </c:pt>
                <c:pt idx="4284">
                  <c:v>0.14289000000000002</c:v>
                </c:pt>
                <c:pt idx="4285">
                  <c:v>0.14291000000000001</c:v>
                </c:pt>
                <c:pt idx="4286">
                  <c:v>0.14296</c:v>
                </c:pt>
                <c:pt idx="4287">
                  <c:v>0.14298000000000002</c:v>
                </c:pt>
                <c:pt idx="4288">
                  <c:v>0.14301000000000003</c:v>
                </c:pt>
                <c:pt idx="4289">
                  <c:v>0.14302000000000001</c:v>
                </c:pt>
                <c:pt idx="4290">
                  <c:v>0.14308000000000001</c:v>
                </c:pt>
                <c:pt idx="4291">
                  <c:v>0.14311000000000001</c:v>
                </c:pt>
                <c:pt idx="4292">
                  <c:v>0.14314000000000002</c:v>
                </c:pt>
                <c:pt idx="4293">
                  <c:v>0.14318</c:v>
                </c:pt>
                <c:pt idx="4294">
                  <c:v>0.14321</c:v>
                </c:pt>
                <c:pt idx="4295">
                  <c:v>0.14324000000000001</c:v>
                </c:pt>
                <c:pt idx="4296">
                  <c:v>0.14327000000000001</c:v>
                </c:pt>
                <c:pt idx="4297">
                  <c:v>0.14329</c:v>
                </c:pt>
                <c:pt idx="4298">
                  <c:v>0.14334000000000002</c:v>
                </c:pt>
                <c:pt idx="4299">
                  <c:v>0.14336000000000002</c:v>
                </c:pt>
                <c:pt idx="4300">
                  <c:v>0.1434</c:v>
                </c:pt>
                <c:pt idx="4301">
                  <c:v>0.14345000000000002</c:v>
                </c:pt>
                <c:pt idx="4302">
                  <c:v>0.14347000000000001</c:v>
                </c:pt>
                <c:pt idx="4303">
                  <c:v>0.14349000000000001</c:v>
                </c:pt>
                <c:pt idx="4304">
                  <c:v>0.14354</c:v>
                </c:pt>
                <c:pt idx="4305">
                  <c:v>0.14356000000000002</c:v>
                </c:pt>
                <c:pt idx="4306">
                  <c:v>0.14360000000000001</c:v>
                </c:pt>
                <c:pt idx="4307">
                  <c:v>0.14366000000000001</c:v>
                </c:pt>
                <c:pt idx="4308">
                  <c:v>0.14367000000000002</c:v>
                </c:pt>
                <c:pt idx="4309">
                  <c:v>0.14371</c:v>
                </c:pt>
                <c:pt idx="4310">
                  <c:v>0.14376</c:v>
                </c:pt>
                <c:pt idx="4311">
                  <c:v>0.14379</c:v>
                </c:pt>
                <c:pt idx="4312">
                  <c:v>0.14383000000000001</c:v>
                </c:pt>
                <c:pt idx="4313">
                  <c:v>0.14386000000000002</c:v>
                </c:pt>
                <c:pt idx="4314">
                  <c:v>0.14391000000000001</c:v>
                </c:pt>
                <c:pt idx="4315">
                  <c:v>0.14392000000000002</c:v>
                </c:pt>
                <c:pt idx="4316">
                  <c:v>0.14393</c:v>
                </c:pt>
                <c:pt idx="4317">
                  <c:v>0.14398000000000002</c:v>
                </c:pt>
                <c:pt idx="4318">
                  <c:v>0.14400000000000002</c:v>
                </c:pt>
                <c:pt idx="4319">
                  <c:v>0.14403000000000002</c:v>
                </c:pt>
                <c:pt idx="4320">
                  <c:v>0.14406000000000002</c:v>
                </c:pt>
                <c:pt idx="4321">
                  <c:v>0.14411000000000002</c:v>
                </c:pt>
                <c:pt idx="4322">
                  <c:v>0.14416000000000001</c:v>
                </c:pt>
                <c:pt idx="4323">
                  <c:v>0.14417000000000002</c:v>
                </c:pt>
                <c:pt idx="4324">
                  <c:v>0.14422000000000001</c:v>
                </c:pt>
                <c:pt idx="4325">
                  <c:v>0.14427000000000001</c:v>
                </c:pt>
                <c:pt idx="4326">
                  <c:v>0.14430000000000001</c:v>
                </c:pt>
                <c:pt idx="4327">
                  <c:v>0.14431000000000002</c:v>
                </c:pt>
                <c:pt idx="4328">
                  <c:v>0.14437000000000003</c:v>
                </c:pt>
                <c:pt idx="4329">
                  <c:v>0.14441000000000001</c:v>
                </c:pt>
                <c:pt idx="4330">
                  <c:v>0.14443</c:v>
                </c:pt>
                <c:pt idx="4331">
                  <c:v>0.14445000000000002</c:v>
                </c:pt>
                <c:pt idx="4332">
                  <c:v>0.14449000000000001</c:v>
                </c:pt>
                <c:pt idx="4333">
                  <c:v>0.14452000000000001</c:v>
                </c:pt>
                <c:pt idx="4334">
                  <c:v>0.14456000000000002</c:v>
                </c:pt>
                <c:pt idx="4335">
                  <c:v>0.14459000000000002</c:v>
                </c:pt>
                <c:pt idx="4336">
                  <c:v>0.14461000000000002</c:v>
                </c:pt>
                <c:pt idx="4337">
                  <c:v>0.14467000000000002</c:v>
                </c:pt>
                <c:pt idx="4338">
                  <c:v>0.14470000000000002</c:v>
                </c:pt>
                <c:pt idx="4339">
                  <c:v>0.14471000000000001</c:v>
                </c:pt>
                <c:pt idx="4340">
                  <c:v>0.14473000000000003</c:v>
                </c:pt>
                <c:pt idx="4341">
                  <c:v>0.14477000000000001</c:v>
                </c:pt>
                <c:pt idx="4342">
                  <c:v>0.14481000000000002</c:v>
                </c:pt>
                <c:pt idx="4343">
                  <c:v>0.14485000000000001</c:v>
                </c:pt>
                <c:pt idx="4344">
                  <c:v>0.14487</c:v>
                </c:pt>
                <c:pt idx="4345">
                  <c:v>0.14494000000000001</c:v>
                </c:pt>
                <c:pt idx="4346">
                  <c:v>0.14495000000000002</c:v>
                </c:pt>
                <c:pt idx="4347">
                  <c:v>0.14500000000000002</c:v>
                </c:pt>
                <c:pt idx="4348">
                  <c:v>0.14503000000000002</c:v>
                </c:pt>
                <c:pt idx="4349">
                  <c:v>0.14505000000000001</c:v>
                </c:pt>
                <c:pt idx="4350">
                  <c:v>0.14510000000000001</c:v>
                </c:pt>
                <c:pt idx="4351">
                  <c:v>0.14511000000000002</c:v>
                </c:pt>
                <c:pt idx="4352">
                  <c:v>0.14514000000000002</c:v>
                </c:pt>
                <c:pt idx="4353">
                  <c:v>0.14517000000000002</c:v>
                </c:pt>
                <c:pt idx="4354">
                  <c:v>0.14521000000000001</c:v>
                </c:pt>
                <c:pt idx="4355">
                  <c:v>0.14523000000000003</c:v>
                </c:pt>
                <c:pt idx="4356">
                  <c:v>0.14526</c:v>
                </c:pt>
                <c:pt idx="4357">
                  <c:v>0.14531000000000002</c:v>
                </c:pt>
                <c:pt idx="4358">
                  <c:v>0.14535000000000001</c:v>
                </c:pt>
                <c:pt idx="4359">
                  <c:v>0.1454</c:v>
                </c:pt>
                <c:pt idx="4360">
                  <c:v>0.14543</c:v>
                </c:pt>
                <c:pt idx="4361">
                  <c:v>0.14545000000000002</c:v>
                </c:pt>
                <c:pt idx="4362">
                  <c:v>0.14551</c:v>
                </c:pt>
                <c:pt idx="4363">
                  <c:v>0.14555000000000001</c:v>
                </c:pt>
                <c:pt idx="4364">
                  <c:v>0.14557</c:v>
                </c:pt>
                <c:pt idx="4365">
                  <c:v>0.14559000000000002</c:v>
                </c:pt>
                <c:pt idx="4366">
                  <c:v>0.14562</c:v>
                </c:pt>
                <c:pt idx="4367">
                  <c:v>0.14565</c:v>
                </c:pt>
                <c:pt idx="4368">
                  <c:v>0.14566000000000001</c:v>
                </c:pt>
                <c:pt idx="4369">
                  <c:v>0.14572000000000002</c:v>
                </c:pt>
                <c:pt idx="4370">
                  <c:v>0.14572000000000002</c:v>
                </c:pt>
                <c:pt idx="4371">
                  <c:v>0.14578000000000002</c:v>
                </c:pt>
                <c:pt idx="4372">
                  <c:v>0.14579</c:v>
                </c:pt>
                <c:pt idx="4373">
                  <c:v>0.14584000000000003</c:v>
                </c:pt>
                <c:pt idx="4374">
                  <c:v>0.14585000000000001</c:v>
                </c:pt>
                <c:pt idx="4375">
                  <c:v>0.1459</c:v>
                </c:pt>
                <c:pt idx="4376">
                  <c:v>0.14593</c:v>
                </c:pt>
                <c:pt idx="4377">
                  <c:v>0.14598</c:v>
                </c:pt>
                <c:pt idx="4378">
                  <c:v>0.14601</c:v>
                </c:pt>
                <c:pt idx="4379">
                  <c:v>0.14603000000000002</c:v>
                </c:pt>
                <c:pt idx="4380">
                  <c:v>0.14607000000000001</c:v>
                </c:pt>
                <c:pt idx="4381">
                  <c:v>0.14611000000000002</c:v>
                </c:pt>
                <c:pt idx="4382">
                  <c:v>0.14617000000000002</c:v>
                </c:pt>
                <c:pt idx="4383">
                  <c:v>0.14620000000000002</c:v>
                </c:pt>
                <c:pt idx="4384">
                  <c:v>0.14625000000000002</c:v>
                </c:pt>
                <c:pt idx="4385">
                  <c:v>0.14629</c:v>
                </c:pt>
                <c:pt idx="4386">
                  <c:v>0.14630000000000001</c:v>
                </c:pt>
                <c:pt idx="4387">
                  <c:v>0.14632000000000001</c:v>
                </c:pt>
                <c:pt idx="4388">
                  <c:v>0.14635000000000001</c:v>
                </c:pt>
                <c:pt idx="4389">
                  <c:v>0.14639000000000002</c:v>
                </c:pt>
                <c:pt idx="4390">
                  <c:v>0.14642000000000002</c:v>
                </c:pt>
                <c:pt idx="4391">
                  <c:v>0.14647000000000002</c:v>
                </c:pt>
                <c:pt idx="4392">
                  <c:v>0.14651</c:v>
                </c:pt>
                <c:pt idx="4393">
                  <c:v>0.14654</c:v>
                </c:pt>
                <c:pt idx="4394">
                  <c:v>0.14657000000000001</c:v>
                </c:pt>
                <c:pt idx="4395">
                  <c:v>0.14660000000000001</c:v>
                </c:pt>
                <c:pt idx="4396">
                  <c:v>0.14664000000000002</c:v>
                </c:pt>
                <c:pt idx="4397">
                  <c:v>0.14668</c:v>
                </c:pt>
                <c:pt idx="4398">
                  <c:v>0.14672000000000002</c:v>
                </c:pt>
                <c:pt idx="4399">
                  <c:v>0.14674000000000001</c:v>
                </c:pt>
                <c:pt idx="4400">
                  <c:v>0.14676</c:v>
                </c:pt>
                <c:pt idx="4401">
                  <c:v>0.14680000000000001</c:v>
                </c:pt>
                <c:pt idx="4402">
                  <c:v>0.14680000000000001</c:v>
                </c:pt>
                <c:pt idx="4403">
                  <c:v>0.14683000000000002</c:v>
                </c:pt>
                <c:pt idx="4404">
                  <c:v>0.14685000000000001</c:v>
                </c:pt>
                <c:pt idx="4405">
                  <c:v>0.14689000000000002</c:v>
                </c:pt>
                <c:pt idx="4406">
                  <c:v>0.14693000000000001</c:v>
                </c:pt>
                <c:pt idx="4407">
                  <c:v>0.14697000000000002</c:v>
                </c:pt>
                <c:pt idx="4408">
                  <c:v>0.14701</c:v>
                </c:pt>
                <c:pt idx="4409">
                  <c:v>0.14704</c:v>
                </c:pt>
                <c:pt idx="4410">
                  <c:v>0.14708000000000002</c:v>
                </c:pt>
                <c:pt idx="4411">
                  <c:v>0.14712</c:v>
                </c:pt>
                <c:pt idx="4412">
                  <c:v>0.14713000000000001</c:v>
                </c:pt>
                <c:pt idx="4413">
                  <c:v>0.14718000000000001</c:v>
                </c:pt>
                <c:pt idx="4414">
                  <c:v>0.14723</c:v>
                </c:pt>
                <c:pt idx="4415">
                  <c:v>0.14726</c:v>
                </c:pt>
                <c:pt idx="4416">
                  <c:v>0.14728000000000002</c:v>
                </c:pt>
                <c:pt idx="4417">
                  <c:v>0.14731000000000002</c:v>
                </c:pt>
                <c:pt idx="4418">
                  <c:v>0.14735000000000001</c:v>
                </c:pt>
                <c:pt idx="4419">
                  <c:v>0.14739000000000002</c:v>
                </c:pt>
                <c:pt idx="4420">
                  <c:v>0.14743000000000001</c:v>
                </c:pt>
                <c:pt idx="4421">
                  <c:v>0.14745000000000003</c:v>
                </c:pt>
                <c:pt idx="4422">
                  <c:v>0.14751</c:v>
                </c:pt>
                <c:pt idx="4423">
                  <c:v>0.14752000000000001</c:v>
                </c:pt>
                <c:pt idx="4424">
                  <c:v>0.14756000000000002</c:v>
                </c:pt>
                <c:pt idx="4425">
                  <c:v>0.14760000000000001</c:v>
                </c:pt>
                <c:pt idx="4426">
                  <c:v>0.14763000000000001</c:v>
                </c:pt>
                <c:pt idx="4427">
                  <c:v>0.14766000000000001</c:v>
                </c:pt>
                <c:pt idx="4428">
                  <c:v>0.14771000000000001</c:v>
                </c:pt>
                <c:pt idx="4429">
                  <c:v>0.14773</c:v>
                </c:pt>
                <c:pt idx="4430">
                  <c:v>0.14778000000000002</c:v>
                </c:pt>
                <c:pt idx="4431">
                  <c:v>0.14780000000000001</c:v>
                </c:pt>
                <c:pt idx="4432">
                  <c:v>0.14784</c:v>
                </c:pt>
                <c:pt idx="4433">
                  <c:v>0.14786000000000002</c:v>
                </c:pt>
                <c:pt idx="4434">
                  <c:v>0.14791000000000001</c:v>
                </c:pt>
                <c:pt idx="4435">
                  <c:v>0.14792000000000002</c:v>
                </c:pt>
                <c:pt idx="4436">
                  <c:v>0.14795000000000003</c:v>
                </c:pt>
                <c:pt idx="4437">
                  <c:v>0.14798</c:v>
                </c:pt>
                <c:pt idx="4438">
                  <c:v>0.14802000000000001</c:v>
                </c:pt>
                <c:pt idx="4439">
                  <c:v>0.14803000000000002</c:v>
                </c:pt>
                <c:pt idx="4440">
                  <c:v>0.14806000000000002</c:v>
                </c:pt>
                <c:pt idx="4441">
                  <c:v>0.14810000000000001</c:v>
                </c:pt>
                <c:pt idx="4442">
                  <c:v>0.14815</c:v>
                </c:pt>
                <c:pt idx="4443">
                  <c:v>0.14819000000000002</c:v>
                </c:pt>
                <c:pt idx="4444">
                  <c:v>0.14822000000000002</c:v>
                </c:pt>
                <c:pt idx="4445">
                  <c:v>0.14826</c:v>
                </c:pt>
                <c:pt idx="4446">
                  <c:v>0.14829000000000001</c:v>
                </c:pt>
                <c:pt idx="4447">
                  <c:v>0.14831000000000003</c:v>
                </c:pt>
                <c:pt idx="4448">
                  <c:v>0.14834</c:v>
                </c:pt>
                <c:pt idx="4449">
                  <c:v>0.14839000000000002</c:v>
                </c:pt>
                <c:pt idx="4450">
                  <c:v>0.14843000000000001</c:v>
                </c:pt>
                <c:pt idx="4451">
                  <c:v>0.14845</c:v>
                </c:pt>
                <c:pt idx="4452">
                  <c:v>0.14847000000000002</c:v>
                </c:pt>
                <c:pt idx="4453">
                  <c:v>0.14853000000000002</c:v>
                </c:pt>
                <c:pt idx="4454">
                  <c:v>0.14854000000000001</c:v>
                </c:pt>
                <c:pt idx="4455">
                  <c:v>0.14858000000000002</c:v>
                </c:pt>
                <c:pt idx="4456">
                  <c:v>0.14861000000000002</c:v>
                </c:pt>
                <c:pt idx="4457">
                  <c:v>0.14864000000000002</c:v>
                </c:pt>
                <c:pt idx="4458">
                  <c:v>0.14869000000000002</c:v>
                </c:pt>
                <c:pt idx="4459">
                  <c:v>0.14871000000000001</c:v>
                </c:pt>
                <c:pt idx="4460">
                  <c:v>0.14873</c:v>
                </c:pt>
                <c:pt idx="4461">
                  <c:v>0.14876</c:v>
                </c:pt>
                <c:pt idx="4462">
                  <c:v>0.14882000000000001</c:v>
                </c:pt>
                <c:pt idx="4463">
                  <c:v>0.14886000000000002</c:v>
                </c:pt>
                <c:pt idx="4464">
                  <c:v>0.14889000000000002</c:v>
                </c:pt>
                <c:pt idx="4465">
                  <c:v>0.14893000000000001</c:v>
                </c:pt>
                <c:pt idx="4466">
                  <c:v>0.14896000000000001</c:v>
                </c:pt>
                <c:pt idx="4467">
                  <c:v>0.14899000000000001</c:v>
                </c:pt>
                <c:pt idx="4468">
                  <c:v>0.14903000000000002</c:v>
                </c:pt>
                <c:pt idx="4469">
                  <c:v>0.14906000000000003</c:v>
                </c:pt>
                <c:pt idx="4470">
                  <c:v>0.14908000000000002</c:v>
                </c:pt>
                <c:pt idx="4471">
                  <c:v>0.14912</c:v>
                </c:pt>
                <c:pt idx="4472">
                  <c:v>0.14915</c:v>
                </c:pt>
                <c:pt idx="4473">
                  <c:v>0.14917000000000002</c:v>
                </c:pt>
                <c:pt idx="4474">
                  <c:v>0.14923</c:v>
                </c:pt>
                <c:pt idx="4475">
                  <c:v>0.14924000000000001</c:v>
                </c:pt>
                <c:pt idx="4476">
                  <c:v>0.14929000000000001</c:v>
                </c:pt>
                <c:pt idx="4477">
                  <c:v>0.14931000000000003</c:v>
                </c:pt>
                <c:pt idx="4478">
                  <c:v>0.14934</c:v>
                </c:pt>
                <c:pt idx="4479">
                  <c:v>0.14935000000000001</c:v>
                </c:pt>
                <c:pt idx="4480">
                  <c:v>0.14939000000000002</c:v>
                </c:pt>
                <c:pt idx="4481">
                  <c:v>0.14945</c:v>
                </c:pt>
                <c:pt idx="4482">
                  <c:v>0.14949000000000001</c:v>
                </c:pt>
                <c:pt idx="4483">
                  <c:v>0.14953000000000002</c:v>
                </c:pt>
                <c:pt idx="4484">
                  <c:v>0.14956</c:v>
                </c:pt>
                <c:pt idx="4485">
                  <c:v>0.14962</c:v>
                </c:pt>
                <c:pt idx="4486">
                  <c:v>0.14963000000000001</c:v>
                </c:pt>
                <c:pt idx="4487">
                  <c:v>0.14966000000000002</c:v>
                </c:pt>
                <c:pt idx="4488">
                  <c:v>0.14969000000000002</c:v>
                </c:pt>
                <c:pt idx="4489">
                  <c:v>0.14973</c:v>
                </c:pt>
                <c:pt idx="4490">
                  <c:v>0.14976</c:v>
                </c:pt>
                <c:pt idx="4491">
                  <c:v>0.14979000000000001</c:v>
                </c:pt>
                <c:pt idx="4492">
                  <c:v>0.14982000000000001</c:v>
                </c:pt>
                <c:pt idx="4493">
                  <c:v>0.14985000000000001</c:v>
                </c:pt>
                <c:pt idx="4494">
                  <c:v>0.14990000000000001</c:v>
                </c:pt>
                <c:pt idx="4495">
                  <c:v>0.14992000000000003</c:v>
                </c:pt>
                <c:pt idx="4496">
                  <c:v>0.14995</c:v>
                </c:pt>
                <c:pt idx="4497">
                  <c:v>0.14999000000000001</c:v>
                </c:pt>
                <c:pt idx="4498">
                  <c:v>0.15003000000000002</c:v>
                </c:pt>
                <c:pt idx="4499">
                  <c:v>0.15006</c:v>
                </c:pt>
                <c:pt idx="4500">
                  <c:v>0.15010000000000001</c:v>
                </c:pt>
                <c:pt idx="4501">
                  <c:v>0.15011000000000002</c:v>
                </c:pt>
                <c:pt idx="4502">
                  <c:v>0.15015000000000001</c:v>
                </c:pt>
                <c:pt idx="4503">
                  <c:v>0.15017000000000003</c:v>
                </c:pt>
                <c:pt idx="4504">
                  <c:v>0.15019000000000002</c:v>
                </c:pt>
                <c:pt idx="4505">
                  <c:v>0.15024000000000001</c:v>
                </c:pt>
                <c:pt idx="4506">
                  <c:v>0.15027000000000001</c:v>
                </c:pt>
                <c:pt idx="4507">
                  <c:v>0.15031</c:v>
                </c:pt>
                <c:pt idx="4508">
                  <c:v>0.15034</c:v>
                </c:pt>
                <c:pt idx="4509">
                  <c:v>0.15039000000000002</c:v>
                </c:pt>
                <c:pt idx="4510">
                  <c:v>0.15043000000000001</c:v>
                </c:pt>
                <c:pt idx="4511">
                  <c:v>0.15045</c:v>
                </c:pt>
                <c:pt idx="4512">
                  <c:v>0.15051</c:v>
                </c:pt>
                <c:pt idx="4513">
                  <c:v>0.15053000000000002</c:v>
                </c:pt>
                <c:pt idx="4514">
                  <c:v>0.15056</c:v>
                </c:pt>
                <c:pt idx="4515">
                  <c:v>0.15059</c:v>
                </c:pt>
                <c:pt idx="4516">
                  <c:v>0.15061000000000002</c:v>
                </c:pt>
                <c:pt idx="4517">
                  <c:v>0.15063000000000001</c:v>
                </c:pt>
                <c:pt idx="4518">
                  <c:v>0.15069000000000002</c:v>
                </c:pt>
                <c:pt idx="4519">
                  <c:v>0.1507</c:v>
                </c:pt>
                <c:pt idx="4520">
                  <c:v>0.15075000000000002</c:v>
                </c:pt>
                <c:pt idx="4521">
                  <c:v>0.15078000000000003</c:v>
                </c:pt>
                <c:pt idx="4522">
                  <c:v>0.15083000000000002</c:v>
                </c:pt>
                <c:pt idx="4523">
                  <c:v>0.15082000000000001</c:v>
                </c:pt>
                <c:pt idx="4524">
                  <c:v>0.15089000000000002</c:v>
                </c:pt>
                <c:pt idx="4525">
                  <c:v>0.15091000000000002</c:v>
                </c:pt>
                <c:pt idx="4526">
                  <c:v>0.15094000000000002</c:v>
                </c:pt>
                <c:pt idx="4527">
                  <c:v>0.15098</c:v>
                </c:pt>
                <c:pt idx="4528">
                  <c:v>0.15100000000000002</c:v>
                </c:pt>
                <c:pt idx="4529">
                  <c:v>0.15103000000000003</c:v>
                </c:pt>
                <c:pt idx="4530">
                  <c:v>0.15109</c:v>
                </c:pt>
                <c:pt idx="4531">
                  <c:v>0.15111000000000002</c:v>
                </c:pt>
                <c:pt idx="4532">
                  <c:v>0.15115000000000001</c:v>
                </c:pt>
                <c:pt idx="4533">
                  <c:v>0.15118000000000001</c:v>
                </c:pt>
                <c:pt idx="4534">
                  <c:v>0.15123</c:v>
                </c:pt>
                <c:pt idx="4535">
                  <c:v>0.15124000000000001</c:v>
                </c:pt>
                <c:pt idx="4536">
                  <c:v>0.15129000000000001</c:v>
                </c:pt>
                <c:pt idx="4537">
                  <c:v>0.15131</c:v>
                </c:pt>
                <c:pt idx="4538">
                  <c:v>0.15133000000000002</c:v>
                </c:pt>
                <c:pt idx="4539">
                  <c:v>0.15136000000000002</c:v>
                </c:pt>
                <c:pt idx="4540">
                  <c:v>0.15140000000000001</c:v>
                </c:pt>
                <c:pt idx="4541">
                  <c:v>0.15143000000000001</c:v>
                </c:pt>
                <c:pt idx="4542">
                  <c:v>0.15146000000000001</c:v>
                </c:pt>
                <c:pt idx="4543">
                  <c:v>0.15151000000000001</c:v>
                </c:pt>
                <c:pt idx="4544">
                  <c:v>0.15153000000000003</c:v>
                </c:pt>
                <c:pt idx="4545">
                  <c:v>0.15158000000000002</c:v>
                </c:pt>
                <c:pt idx="4546">
                  <c:v>0.15163000000000001</c:v>
                </c:pt>
                <c:pt idx="4547">
                  <c:v>0.15165000000000001</c:v>
                </c:pt>
                <c:pt idx="4548">
                  <c:v>0.15168000000000001</c:v>
                </c:pt>
                <c:pt idx="4549">
                  <c:v>0.15173</c:v>
                </c:pt>
                <c:pt idx="4550">
                  <c:v>0.15177000000000002</c:v>
                </c:pt>
                <c:pt idx="4551">
                  <c:v>0.15178000000000003</c:v>
                </c:pt>
                <c:pt idx="4552">
                  <c:v>0.15182000000000001</c:v>
                </c:pt>
                <c:pt idx="4553">
                  <c:v>0.15185000000000001</c:v>
                </c:pt>
                <c:pt idx="4554">
                  <c:v>0.15189000000000002</c:v>
                </c:pt>
                <c:pt idx="4555">
                  <c:v>0.15193000000000001</c:v>
                </c:pt>
                <c:pt idx="4556">
                  <c:v>0.15197000000000002</c:v>
                </c:pt>
                <c:pt idx="4557">
                  <c:v>0.15203</c:v>
                </c:pt>
                <c:pt idx="4558">
                  <c:v>0.15204000000000001</c:v>
                </c:pt>
                <c:pt idx="4559">
                  <c:v>0.15205000000000002</c:v>
                </c:pt>
                <c:pt idx="4560">
                  <c:v>0.15210000000000001</c:v>
                </c:pt>
                <c:pt idx="4561">
                  <c:v>0.15212000000000001</c:v>
                </c:pt>
                <c:pt idx="4562">
                  <c:v>0.15215000000000001</c:v>
                </c:pt>
                <c:pt idx="4563">
                  <c:v>0.15217</c:v>
                </c:pt>
                <c:pt idx="4564">
                  <c:v>0.1522</c:v>
                </c:pt>
                <c:pt idx="4565">
                  <c:v>0.15223</c:v>
                </c:pt>
                <c:pt idx="4566">
                  <c:v>0.15228</c:v>
                </c:pt>
                <c:pt idx="4567">
                  <c:v>0.15230000000000002</c:v>
                </c:pt>
                <c:pt idx="4568">
                  <c:v>0.15234</c:v>
                </c:pt>
                <c:pt idx="4569">
                  <c:v>0.15238000000000002</c:v>
                </c:pt>
                <c:pt idx="4570">
                  <c:v>0.15239000000000003</c:v>
                </c:pt>
                <c:pt idx="4571">
                  <c:v>0.15243000000000001</c:v>
                </c:pt>
                <c:pt idx="4572">
                  <c:v>0.15247000000000002</c:v>
                </c:pt>
                <c:pt idx="4573">
                  <c:v>0.15250000000000002</c:v>
                </c:pt>
                <c:pt idx="4574">
                  <c:v>0.15254000000000001</c:v>
                </c:pt>
                <c:pt idx="4575">
                  <c:v>0.15258000000000002</c:v>
                </c:pt>
                <c:pt idx="4576">
                  <c:v>0.15264000000000003</c:v>
                </c:pt>
                <c:pt idx="4577">
                  <c:v>0.15266000000000002</c:v>
                </c:pt>
                <c:pt idx="4578">
                  <c:v>0.15268000000000001</c:v>
                </c:pt>
                <c:pt idx="4579">
                  <c:v>0.1527</c:v>
                </c:pt>
                <c:pt idx="4580">
                  <c:v>0.15274000000000001</c:v>
                </c:pt>
                <c:pt idx="4581">
                  <c:v>0.15277000000000002</c:v>
                </c:pt>
                <c:pt idx="4582">
                  <c:v>0.15283000000000002</c:v>
                </c:pt>
                <c:pt idx="4583">
                  <c:v>0.15287000000000001</c:v>
                </c:pt>
                <c:pt idx="4584">
                  <c:v>0.15289000000000003</c:v>
                </c:pt>
                <c:pt idx="4585">
                  <c:v>0.15291000000000002</c:v>
                </c:pt>
                <c:pt idx="4586">
                  <c:v>0.15295</c:v>
                </c:pt>
                <c:pt idx="4587">
                  <c:v>0.15301000000000001</c:v>
                </c:pt>
                <c:pt idx="4588">
                  <c:v>0.15304000000000001</c:v>
                </c:pt>
                <c:pt idx="4589">
                  <c:v>0.15306</c:v>
                </c:pt>
                <c:pt idx="4590">
                  <c:v>0.15310000000000001</c:v>
                </c:pt>
                <c:pt idx="4591">
                  <c:v>0.15313000000000002</c:v>
                </c:pt>
                <c:pt idx="4592">
                  <c:v>0.15316000000000002</c:v>
                </c:pt>
                <c:pt idx="4593">
                  <c:v>0.15318000000000001</c:v>
                </c:pt>
                <c:pt idx="4594">
                  <c:v>0.15325000000000003</c:v>
                </c:pt>
                <c:pt idx="4595">
                  <c:v>0.15328</c:v>
                </c:pt>
                <c:pt idx="4596">
                  <c:v>0.15329000000000001</c:v>
                </c:pt>
                <c:pt idx="4597">
                  <c:v>0.15332000000000001</c:v>
                </c:pt>
                <c:pt idx="4598">
                  <c:v>0.15333000000000002</c:v>
                </c:pt>
                <c:pt idx="4599">
                  <c:v>0.15337000000000001</c:v>
                </c:pt>
                <c:pt idx="4600">
                  <c:v>0.15340000000000001</c:v>
                </c:pt>
                <c:pt idx="4601">
                  <c:v>0.15344000000000002</c:v>
                </c:pt>
                <c:pt idx="4602">
                  <c:v>0.15347000000000002</c:v>
                </c:pt>
                <c:pt idx="4603">
                  <c:v>0.15351000000000001</c:v>
                </c:pt>
                <c:pt idx="4604">
                  <c:v>0.15357000000000001</c:v>
                </c:pt>
                <c:pt idx="4605">
                  <c:v>0.15359</c:v>
                </c:pt>
                <c:pt idx="4606">
                  <c:v>0.15362000000000001</c:v>
                </c:pt>
                <c:pt idx="4607">
                  <c:v>0.15368000000000001</c:v>
                </c:pt>
                <c:pt idx="4608">
                  <c:v>0.15369000000000002</c:v>
                </c:pt>
                <c:pt idx="4609">
                  <c:v>0.15374000000000002</c:v>
                </c:pt>
                <c:pt idx="4610">
                  <c:v>0.15376000000000001</c:v>
                </c:pt>
                <c:pt idx="4611">
                  <c:v>0.15378</c:v>
                </c:pt>
                <c:pt idx="4612">
                  <c:v>0.15382000000000001</c:v>
                </c:pt>
                <c:pt idx="4613">
                  <c:v>0.15386000000000002</c:v>
                </c:pt>
                <c:pt idx="4614">
                  <c:v>0.15387000000000001</c:v>
                </c:pt>
                <c:pt idx="4615">
                  <c:v>0.15390000000000001</c:v>
                </c:pt>
                <c:pt idx="4616">
                  <c:v>0.15395</c:v>
                </c:pt>
                <c:pt idx="4617">
                  <c:v>0.15399000000000002</c:v>
                </c:pt>
                <c:pt idx="4618">
                  <c:v>0.15402000000000002</c:v>
                </c:pt>
                <c:pt idx="4619">
                  <c:v>0.15406</c:v>
                </c:pt>
                <c:pt idx="4620">
                  <c:v>0.15410000000000001</c:v>
                </c:pt>
                <c:pt idx="4621">
                  <c:v>0.15412000000000001</c:v>
                </c:pt>
                <c:pt idx="4622">
                  <c:v>0.15416000000000002</c:v>
                </c:pt>
                <c:pt idx="4623">
                  <c:v>0.15418000000000001</c:v>
                </c:pt>
                <c:pt idx="4624">
                  <c:v>0.15422000000000002</c:v>
                </c:pt>
                <c:pt idx="4625">
                  <c:v>0.15426000000000001</c:v>
                </c:pt>
                <c:pt idx="4626">
                  <c:v>0.15431</c:v>
                </c:pt>
                <c:pt idx="4627">
                  <c:v>0.15433000000000002</c:v>
                </c:pt>
                <c:pt idx="4628">
                  <c:v>0.15436000000000002</c:v>
                </c:pt>
                <c:pt idx="4629">
                  <c:v>0.15437000000000001</c:v>
                </c:pt>
                <c:pt idx="4630">
                  <c:v>0.15440000000000001</c:v>
                </c:pt>
                <c:pt idx="4631">
                  <c:v>0.15444000000000002</c:v>
                </c:pt>
                <c:pt idx="4632">
                  <c:v>0.15448000000000001</c:v>
                </c:pt>
                <c:pt idx="4633">
                  <c:v>0.15453</c:v>
                </c:pt>
                <c:pt idx="4634">
                  <c:v>0.15456</c:v>
                </c:pt>
                <c:pt idx="4635">
                  <c:v>0.15459000000000001</c:v>
                </c:pt>
                <c:pt idx="4636">
                  <c:v>0.15463000000000002</c:v>
                </c:pt>
                <c:pt idx="4637">
                  <c:v>0.15466000000000002</c:v>
                </c:pt>
                <c:pt idx="4638">
                  <c:v>0.15471000000000001</c:v>
                </c:pt>
                <c:pt idx="4639">
                  <c:v>0.15473000000000001</c:v>
                </c:pt>
                <c:pt idx="4640">
                  <c:v>0.15472000000000002</c:v>
                </c:pt>
                <c:pt idx="4641">
                  <c:v>0.15477000000000002</c:v>
                </c:pt>
                <c:pt idx="4642">
                  <c:v>0.15484000000000001</c:v>
                </c:pt>
                <c:pt idx="4643">
                  <c:v>0.15486000000000003</c:v>
                </c:pt>
                <c:pt idx="4644">
                  <c:v>0.15490000000000001</c:v>
                </c:pt>
                <c:pt idx="4645">
                  <c:v>0.15493000000000001</c:v>
                </c:pt>
                <c:pt idx="4646">
                  <c:v>0.15496000000000001</c:v>
                </c:pt>
                <c:pt idx="4647">
                  <c:v>0.15498000000000001</c:v>
                </c:pt>
                <c:pt idx="4648">
                  <c:v>0.15502000000000002</c:v>
                </c:pt>
                <c:pt idx="4649">
                  <c:v>0.15504000000000001</c:v>
                </c:pt>
                <c:pt idx="4650">
                  <c:v>0.15506</c:v>
                </c:pt>
                <c:pt idx="4651">
                  <c:v>0.15511000000000003</c:v>
                </c:pt>
                <c:pt idx="4652">
                  <c:v>0.15512000000000001</c:v>
                </c:pt>
                <c:pt idx="4653">
                  <c:v>0.15517</c:v>
                </c:pt>
                <c:pt idx="4654">
                  <c:v>0.15521000000000001</c:v>
                </c:pt>
                <c:pt idx="4655">
                  <c:v>0.15528</c:v>
                </c:pt>
                <c:pt idx="4656">
                  <c:v>0.15531</c:v>
                </c:pt>
                <c:pt idx="4657">
                  <c:v>0.15533000000000002</c:v>
                </c:pt>
                <c:pt idx="4658">
                  <c:v>0.15534000000000001</c:v>
                </c:pt>
                <c:pt idx="4659">
                  <c:v>0.15538000000000002</c:v>
                </c:pt>
                <c:pt idx="4660">
                  <c:v>0.15542</c:v>
                </c:pt>
                <c:pt idx="4661">
                  <c:v>0.15542</c:v>
                </c:pt>
                <c:pt idx="4662">
                  <c:v>0.15549000000000002</c:v>
                </c:pt>
                <c:pt idx="4663">
                  <c:v>0.1555</c:v>
                </c:pt>
                <c:pt idx="4664">
                  <c:v>0.15554000000000001</c:v>
                </c:pt>
                <c:pt idx="4665">
                  <c:v>0.15556</c:v>
                </c:pt>
                <c:pt idx="4666">
                  <c:v>0.15560000000000002</c:v>
                </c:pt>
                <c:pt idx="4667">
                  <c:v>0.15563000000000002</c:v>
                </c:pt>
                <c:pt idx="4668">
                  <c:v>0.15566000000000002</c:v>
                </c:pt>
                <c:pt idx="4669">
                  <c:v>0.15571000000000002</c:v>
                </c:pt>
                <c:pt idx="4670">
                  <c:v>0.15575</c:v>
                </c:pt>
                <c:pt idx="4671">
                  <c:v>0.15580000000000002</c:v>
                </c:pt>
                <c:pt idx="4672">
                  <c:v>0.15585000000000002</c:v>
                </c:pt>
                <c:pt idx="4673">
                  <c:v>0.15587000000000001</c:v>
                </c:pt>
                <c:pt idx="4674">
                  <c:v>0.15589</c:v>
                </c:pt>
                <c:pt idx="4675">
                  <c:v>0.15594000000000002</c:v>
                </c:pt>
                <c:pt idx="4676">
                  <c:v>0.15597000000000003</c:v>
                </c:pt>
                <c:pt idx="4677">
                  <c:v>0.156</c:v>
                </c:pt>
                <c:pt idx="4678">
                  <c:v>0.15603</c:v>
                </c:pt>
                <c:pt idx="4679">
                  <c:v>0.15603</c:v>
                </c:pt>
                <c:pt idx="4680">
                  <c:v>0.15608000000000002</c:v>
                </c:pt>
                <c:pt idx="4681">
                  <c:v>0.15609000000000001</c:v>
                </c:pt>
                <c:pt idx="4682">
                  <c:v>0.15614</c:v>
                </c:pt>
                <c:pt idx="4683">
                  <c:v>0.15617</c:v>
                </c:pt>
                <c:pt idx="4684">
                  <c:v>0.15621000000000002</c:v>
                </c:pt>
                <c:pt idx="4685">
                  <c:v>0.15624000000000002</c:v>
                </c:pt>
                <c:pt idx="4686">
                  <c:v>0.15626000000000001</c:v>
                </c:pt>
                <c:pt idx="4687">
                  <c:v>0.15629000000000001</c:v>
                </c:pt>
                <c:pt idx="4688">
                  <c:v>0.15633000000000002</c:v>
                </c:pt>
                <c:pt idx="4689">
                  <c:v>0.15636</c:v>
                </c:pt>
                <c:pt idx="4690">
                  <c:v>0.15639</c:v>
                </c:pt>
                <c:pt idx="4691">
                  <c:v>0.15643000000000001</c:v>
                </c:pt>
                <c:pt idx="4692">
                  <c:v>0.15646000000000002</c:v>
                </c:pt>
                <c:pt idx="4693">
                  <c:v>0.15649000000000002</c:v>
                </c:pt>
                <c:pt idx="4694">
                  <c:v>0.15654000000000001</c:v>
                </c:pt>
                <c:pt idx="4695">
                  <c:v>0.15659000000000001</c:v>
                </c:pt>
                <c:pt idx="4696">
                  <c:v>0.15664</c:v>
                </c:pt>
                <c:pt idx="4697">
                  <c:v>0.15667</c:v>
                </c:pt>
                <c:pt idx="4698">
                  <c:v>0.15668000000000001</c:v>
                </c:pt>
                <c:pt idx="4699">
                  <c:v>0.15671000000000002</c:v>
                </c:pt>
                <c:pt idx="4700">
                  <c:v>0.15675</c:v>
                </c:pt>
                <c:pt idx="4701">
                  <c:v>0.15678</c:v>
                </c:pt>
                <c:pt idx="4702">
                  <c:v>0.15682000000000001</c:v>
                </c:pt>
                <c:pt idx="4703">
                  <c:v>0.15686</c:v>
                </c:pt>
                <c:pt idx="4704">
                  <c:v>0.15690000000000001</c:v>
                </c:pt>
                <c:pt idx="4705">
                  <c:v>0.15691000000000002</c:v>
                </c:pt>
                <c:pt idx="4706">
                  <c:v>0.15695000000000001</c:v>
                </c:pt>
                <c:pt idx="4707">
                  <c:v>0.15698000000000001</c:v>
                </c:pt>
                <c:pt idx="4708">
                  <c:v>0.15703</c:v>
                </c:pt>
                <c:pt idx="4709">
                  <c:v>0.15706000000000001</c:v>
                </c:pt>
                <c:pt idx="4710">
                  <c:v>0.15710000000000002</c:v>
                </c:pt>
                <c:pt idx="4711">
                  <c:v>0.15713000000000002</c:v>
                </c:pt>
                <c:pt idx="4712">
                  <c:v>0.15717</c:v>
                </c:pt>
                <c:pt idx="4713">
                  <c:v>0.15720000000000001</c:v>
                </c:pt>
                <c:pt idx="4714">
                  <c:v>0.15723000000000001</c:v>
                </c:pt>
                <c:pt idx="4715">
                  <c:v>0.15726000000000001</c:v>
                </c:pt>
                <c:pt idx="4716">
                  <c:v>0.15730000000000002</c:v>
                </c:pt>
                <c:pt idx="4717">
                  <c:v>0.15734000000000001</c:v>
                </c:pt>
                <c:pt idx="4718">
                  <c:v>0.15738000000000002</c:v>
                </c:pt>
                <c:pt idx="4719">
                  <c:v>0.15741000000000002</c:v>
                </c:pt>
                <c:pt idx="4720">
                  <c:v>0.15744000000000002</c:v>
                </c:pt>
                <c:pt idx="4721">
                  <c:v>0.15745000000000001</c:v>
                </c:pt>
                <c:pt idx="4722">
                  <c:v>0.15748000000000001</c:v>
                </c:pt>
                <c:pt idx="4723">
                  <c:v>0.15754000000000001</c:v>
                </c:pt>
                <c:pt idx="4724">
                  <c:v>0.15755000000000002</c:v>
                </c:pt>
                <c:pt idx="4725">
                  <c:v>0.15762000000000001</c:v>
                </c:pt>
                <c:pt idx="4726">
                  <c:v>0.15763000000000002</c:v>
                </c:pt>
                <c:pt idx="4727">
                  <c:v>0.15767</c:v>
                </c:pt>
                <c:pt idx="4728">
                  <c:v>0.15769000000000002</c:v>
                </c:pt>
                <c:pt idx="4729">
                  <c:v>0.15772</c:v>
                </c:pt>
                <c:pt idx="4730">
                  <c:v>0.15775</c:v>
                </c:pt>
                <c:pt idx="4731">
                  <c:v>0.15779000000000001</c:v>
                </c:pt>
                <c:pt idx="4732">
                  <c:v>0.15783000000000003</c:v>
                </c:pt>
                <c:pt idx="4733">
                  <c:v>0.15785000000000002</c:v>
                </c:pt>
                <c:pt idx="4734">
                  <c:v>0.15788000000000002</c:v>
                </c:pt>
                <c:pt idx="4735">
                  <c:v>0.15793000000000001</c:v>
                </c:pt>
                <c:pt idx="4736">
                  <c:v>0.15797</c:v>
                </c:pt>
                <c:pt idx="4737">
                  <c:v>0.15801000000000001</c:v>
                </c:pt>
                <c:pt idx="4738">
                  <c:v>0.15804000000000001</c:v>
                </c:pt>
                <c:pt idx="4739">
                  <c:v>0.15805000000000002</c:v>
                </c:pt>
                <c:pt idx="4740">
                  <c:v>0.15809000000000001</c:v>
                </c:pt>
                <c:pt idx="4741">
                  <c:v>0.15811</c:v>
                </c:pt>
                <c:pt idx="4742">
                  <c:v>0.15816000000000002</c:v>
                </c:pt>
                <c:pt idx="4743">
                  <c:v>0.15819000000000003</c:v>
                </c:pt>
                <c:pt idx="4744">
                  <c:v>0.15821000000000002</c:v>
                </c:pt>
                <c:pt idx="4745">
                  <c:v>0.15824000000000002</c:v>
                </c:pt>
                <c:pt idx="4746">
                  <c:v>0.15827000000000002</c:v>
                </c:pt>
                <c:pt idx="4747">
                  <c:v>0.15831000000000001</c:v>
                </c:pt>
                <c:pt idx="4748">
                  <c:v>0.15834000000000001</c:v>
                </c:pt>
                <c:pt idx="4749">
                  <c:v>0.15837000000000001</c:v>
                </c:pt>
                <c:pt idx="4750">
                  <c:v>0.15839</c:v>
                </c:pt>
                <c:pt idx="4751">
                  <c:v>0.15844000000000003</c:v>
                </c:pt>
                <c:pt idx="4752">
                  <c:v>0.15848000000000001</c:v>
                </c:pt>
                <c:pt idx="4753">
                  <c:v>0.1585</c:v>
                </c:pt>
                <c:pt idx="4754">
                  <c:v>0.15851000000000001</c:v>
                </c:pt>
                <c:pt idx="4755">
                  <c:v>0.15856000000000001</c:v>
                </c:pt>
                <c:pt idx="4756">
                  <c:v>0.15859000000000001</c:v>
                </c:pt>
                <c:pt idx="4757">
                  <c:v>0.15862000000000001</c:v>
                </c:pt>
                <c:pt idx="4758">
                  <c:v>0.15866000000000002</c:v>
                </c:pt>
                <c:pt idx="4759">
                  <c:v>0.15870000000000001</c:v>
                </c:pt>
                <c:pt idx="4760">
                  <c:v>0.15877000000000002</c:v>
                </c:pt>
                <c:pt idx="4761">
                  <c:v>0.15880000000000002</c:v>
                </c:pt>
                <c:pt idx="4762">
                  <c:v>0.15885000000000002</c:v>
                </c:pt>
                <c:pt idx="4763">
                  <c:v>0.15887000000000001</c:v>
                </c:pt>
                <c:pt idx="4764">
                  <c:v>0.15889</c:v>
                </c:pt>
                <c:pt idx="4765">
                  <c:v>0.15892000000000001</c:v>
                </c:pt>
                <c:pt idx="4766">
                  <c:v>0.15896000000000002</c:v>
                </c:pt>
                <c:pt idx="4767">
                  <c:v>0.15898000000000001</c:v>
                </c:pt>
                <c:pt idx="4768">
                  <c:v>0.15901000000000001</c:v>
                </c:pt>
                <c:pt idx="4769">
                  <c:v>0.15904000000000001</c:v>
                </c:pt>
                <c:pt idx="4770">
                  <c:v>0.15909000000000001</c:v>
                </c:pt>
                <c:pt idx="4771">
                  <c:v>0.15913000000000002</c:v>
                </c:pt>
                <c:pt idx="4772">
                  <c:v>0.15918000000000002</c:v>
                </c:pt>
                <c:pt idx="4773">
                  <c:v>0.15921000000000002</c:v>
                </c:pt>
                <c:pt idx="4774">
                  <c:v>0.15924000000000002</c:v>
                </c:pt>
                <c:pt idx="4775">
                  <c:v>0.15928</c:v>
                </c:pt>
                <c:pt idx="4776">
                  <c:v>0.15928</c:v>
                </c:pt>
                <c:pt idx="4777">
                  <c:v>0.15930000000000002</c:v>
                </c:pt>
                <c:pt idx="4778">
                  <c:v>0.15934000000000001</c:v>
                </c:pt>
                <c:pt idx="4779">
                  <c:v>0.15937000000000001</c:v>
                </c:pt>
                <c:pt idx="4780">
                  <c:v>0.15943000000000002</c:v>
                </c:pt>
                <c:pt idx="4781">
                  <c:v>0.15946000000000002</c:v>
                </c:pt>
                <c:pt idx="4782">
                  <c:v>0.15947</c:v>
                </c:pt>
                <c:pt idx="4783">
                  <c:v>0.15954000000000002</c:v>
                </c:pt>
                <c:pt idx="4784">
                  <c:v>0.15955000000000003</c:v>
                </c:pt>
                <c:pt idx="4785">
                  <c:v>0.15958</c:v>
                </c:pt>
                <c:pt idx="4786">
                  <c:v>0.15960000000000002</c:v>
                </c:pt>
                <c:pt idx="4787">
                  <c:v>0.15963000000000002</c:v>
                </c:pt>
                <c:pt idx="4788">
                  <c:v>0.15968000000000002</c:v>
                </c:pt>
                <c:pt idx="4789">
                  <c:v>0.15970000000000001</c:v>
                </c:pt>
                <c:pt idx="4790">
                  <c:v>0.15973000000000001</c:v>
                </c:pt>
                <c:pt idx="4791">
                  <c:v>0.15977000000000002</c:v>
                </c:pt>
                <c:pt idx="4792">
                  <c:v>0.15981000000000001</c:v>
                </c:pt>
                <c:pt idx="4793">
                  <c:v>0.15986</c:v>
                </c:pt>
                <c:pt idx="4794">
                  <c:v>0.15991000000000002</c:v>
                </c:pt>
                <c:pt idx="4795">
                  <c:v>0.15993000000000002</c:v>
                </c:pt>
                <c:pt idx="4796">
                  <c:v>0.15996000000000002</c:v>
                </c:pt>
                <c:pt idx="4797">
                  <c:v>0.16002000000000002</c:v>
                </c:pt>
                <c:pt idx="4798">
                  <c:v>0.16005000000000003</c:v>
                </c:pt>
                <c:pt idx="4799">
                  <c:v>0.16008</c:v>
                </c:pt>
                <c:pt idx="4800">
                  <c:v>0.16013000000000002</c:v>
                </c:pt>
                <c:pt idx="4801">
                  <c:v>0.16013000000000002</c:v>
                </c:pt>
                <c:pt idx="4802">
                  <c:v>0.16016000000000002</c:v>
                </c:pt>
                <c:pt idx="4803">
                  <c:v>0.16021000000000002</c:v>
                </c:pt>
                <c:pt idx="4804">
                  <c:v>0.16021000000000002</c:v>
                </c:pt>
                <c:pt idx="4805">
                  <c:v>0.16025</c:v>
                </c:pt>
                <c:pt idx="4806">
                  <c:v>0.16029000000000002</c:v>
                </c:pt>
                <c:pt idx="4807">
                  <c:v>0.16032000000000002</c:v>
                </c:pt>
                <c:pt idx="4808">
                  <c:v>0.16033</c:v>
                </c:pt>
                <c:pt idx="4809">
                  <c:v>0.16036</c:v>
                </c:pt>
                <c:pt idx="4810">
                  <c:v>0.16040000000000001</c:v>
                </c:pt>
                <c:pt idx="4811">
                  <c:v>0.16045000000000001</c:v>
                </c:pt>
                <c:pt idx="4812">
                  <c:v>0.16049000000000002</c:v>
                </c:pt>
                <c:pt idx="4813">
                  <c:v>0.16052000000000002</c:v>
                </c:pt>
                <c:pt idx="4814">
                  <c:v>0.16054000000000002</c:v>
                </c:pt>
                <c:pt idx="4815">
                  <c:v>0.16059000000000001</c:v>
                </c:pt>
                <c:pt idx="4816">
                  <c:v>0.16062000000000001</c:v>
                </c:pt>
                <c:pt idx="4817">
                  <c:v>0.16065000000000002</c:v>
                </c:pt>
                <c:pt idx="4818">
                  <c:v>0.16068000000000002</c:v>
                </c:pt>
                <c:pt idx="4819">
                  <c:v>0.16070000000000001</c:v>
                </c:pt>
                <c:pt idx="4820">
                  <c:v>0.16072</c:v>
                </c:pt>
                <c:pt idx="4821">
                  <c:v>0.16077000000000002</c:v>
                </c:pt>
                <c:pt idx="4822">
                  <c:v>0.16083</c:v>
                </c:pt>
                <c:pt idx="4823">
                  <c:v>0.16088000000000002</c:v>
                </c:pt>
                <c:pt idx="4824">
                  <c:v>0.16090000000000002</c:v>
                </c:pt>
                <c:pt idx="4825">
                  <c:v>0.16093000000000002</c:v>
                </c:pt>
                <c:pt idx="4826">
                  <c:v>0.16098000000000001</c:v>
                </c:pt>
                <c:pt idx="4827">
                  <c:v>0.16099000000000002</c:v>
                </c:pt>
                <c:pt idx="4828">
                  <c:v>0.16103000000000001</c:v>
                </c:pt>
                <c:pt idx="4829">
                  <c:v>0.16109000000000001</c:v>
                </c:pt>
                <c:pt idx="4830">
                  <c:v>0.16111</c:v>
                </c:pt>
                <c:pt idx="4831">
                  <c:v>0.16112000000000001</c:v>
                </c:pt>
                <c:pt idx="4832">
                  <c:v>0.16113000000000002</c:v>
                </c:pt>
                <c:pt idx="4833">
                  <c:v>0.16118000000000002</c:v>
                </c:pt>
                <c:pt idx="4834">
                  <c:v>0.16122</c:v>
                </c:pt>
                <c:pt idx="4835">
                  <c:v>0.16124000000000002</c:v>
                </c:pt>
                <c:pt idx="4836">
                  <c:v>0.1613</c:v>
                </c:pt>
                <c:pt idx="4837">
                  <c:v>0.16132000000000002</c:v>
                </c:pt>
                <c:pt idx="4838">
                  <c:v>0.16137000000000001</c:v>
                </c:pt>
                <c:pt idx="4839">
                  <c:v>0.16138000000000002</c:v>
                </c:pt>
                <c:pt idx="4840">
                  <c:v>0.16143000000000002</c:v>
                </c:pt>
                <c:pt idx="4841">
                  <c:v>0.16145000000000001</c:v>
                </c:pt>
                <c:pt idx="4842">
                  <c:v>0.16149000000000002</c:v>
                </c:pt>
                <c:pt idx="4843">
                  <c:v>0.16153000000000001</c:v>
                </c:pt>
                <c:pt idx="4844">
                  <c:v>0.16154000000000002</c:v>
                </c:pt>
                <c:pt idx="4845">
                  <c:v>0.16157000000000002</c:v>
                </c:pt>
                <c:pt idx="4846">
                  <c:v>0.16162000000000001</c:v>
                </c:pt>
                <c:pt idx="4847">
                  <c:v>0.16167000000000001</c:v>
                </c:pt>
                <c:pt idx="4848">
                  <c:v>0.16169</c:v>
                </c:pt>
                <c:pt idx="4849">
                  <c:v>0.16171000000000002</c:v>
                </c:pt>
                <c:pt idx="4850">
                  <c:v>0.16174000000000002</c:v>
                </c:pt>
                <c:pt idx="4851">
                  <c:v>0.16177000000000002</c:v>
                </c:pt>
                <c:pt idx="4852">
                  <c:v>0.16181000000000001</c:v>
                </c:pt>
                <c:pt idx="4853">
                  <c:v>0.16184000000000001</c:v>
                </c:pt>
                <c:pt idx="4854">
                  <c:v>0.16190000000000002</c:v>
                </c:pt>
                <c:pt idx="4855">
                  <c:v>0.16193000000000002</c:v>
                </c:pt>
                <c:pt idx="4856">
                  <c:v>0.16196000000000002</c:v>
                </c:pt>
                <c:pt idx="4857">
                  <c:v>0.16200000000000001</c:v>
                </c:pt>
                <c:pt idx="4858">
                  <c:v>0.16202000000000003</c:v>
                </c:pt>
                <c:pt idx="4859">
                  <c:v>0.16204000000000002</c:v>
                </c:pt>
                <c:pt idx="4860">
                  <c:v>0.16209000000000001</c:v>
                </c:pt>
                <c:pt idx="4861">
                  <c:v>0.16214000000000001</c:v>
                </c:pt>
                <c:pt idx="4862">
                  <c:v>0.16213000000000002</c:v>
                </c:pt>
                <c:pt idx="4863">
                  <c:v>0.16217000000000001</c:v>
                </c:pt>
                <c:pt idx="4864">
                  <c:v>0.16221000000000002</c:v>
                </c:pt>
                <c:pt idx="4865">
                  <c:v>0.16223000000000001</c:v>
                </c:pt>
                <c:pt idx="4866">
                  <c:v>0.16228000000000001</c:v>
                </c:pt>
                <c:pt idx="4867">
                  <c:v>0.16233</c:v>
                </c:pt>
                <c:pt idx="4868">
                  <c:v>0.16235000000000002</c:v>
                </c:pt>
                <c:pt idx="4869">
                  <c:v>0.16237000000000001</c:v>
                </c:pt>
                <c:pt idx="4870">
                  <c:v>0.16240000000000002</c:v>
                </c:pt>
                <c:pt idx="4871">
                  <c:v>0.16243000000000002</c:v>
                </c:pt>
                <c:pt idx="4872">
                  <c:v>0.16248000000000001</c:v>
                </c:pt>
                <c:pt idx="4873">
                  <c:v>0.16250000000000001</c:v>
                </c:pt>
                <c:pt idx="4874">
                  <c:v>0.16253000000000001</c:v>
                </c:pt>
                <c:pt idx="4875">
                  <c:v>0.16257000000000002</c:v>
                </c:pt>
                <c:pt idx="4876">
                  <c:v>0.16262000000000001</c:v>
                </c:pt>
                <c:pt idx="4877">
                  <c:v>0.16267000000000001</c:v>
                </c:pt>
                <c:pt idx="4878">
                  <c:v>0.16269</c:v>
                </c:pt>
                <c:pt idx="4879">
                  <c:v>0.16271000000000002</c:v>
                </c:pt>
                <c:pt idx="4880">
                  <c:v>0.16274000000000002</c:v>
                </c:pt>
                <c:pt idx="4881">
                  <c:v>0.16275000000000001</c:v>
                </c:pt>
                <c:pt idx="4882">
                  <c:v>0.16281000000000001</c:v>
                </c:pt>
                <c:pt idx="4883">
                  <c:v>0.16285000000000002</c:v>
                </c:pt>
                <c:pt idx="4884">
                  <c:v>0.16289000000000001</c:v>
                </c:pt>
                <c:pt idx="4885">
                  <c:v>0.16294</c:v>
                </c:pt>
                <c:pt idx="4886">
                  <c:v>0.16296000000000002</c:v>
                </c:pt>
                <c:pt idx="4887">
                  <c:v>0.16298000000000001</c:v>
                </c:pt>
                <c:pt idx="4888">
                  <c:v>0.16303000000000001</c:v>
                </c:pt>
                <c:pt idx="4889">
                  <c:v>0.16306000000000001</c:v>
                </c:pt>
                <c:pt idx="4890">
                  <c:v>0.16308</c:v>
                </c:pt>
                <c:pt idx="4891">
                  <c:v>0.16312000000000001</c:v>
                </c:pt>
                <c:pt idx="4892">
                  <c:v>0.16313000000000002</c:v>
                </c:pt>
                <c:pt idx="4893">
                  <c:v>0.16317000000000001</c:v>
                </c:pt>
                <c:pt idx="4894">
                  <c:v>0.16321000000000002</c:v>
                </c:pt>
                <c:pt idx="4895">
                  <c:v>0.16323000000000001</c:v>
                </c:pt>
                <c:pt idx="4896">
                  <c:v>0.16326000000000002</c:v>
                </c:pt>
                <c:pt idx="4897">
                  <c:v>0.16331000000000001</c:v>
                </c:pt>
                <c:pt idx="4898">
                  <c:v>0.16333</c:v>
                </c:pt>
                <c:pt idx="4899">
                  <c:v>0.16338000000000003</c:v>
                </c:pt>
                <c:pt idx="4900">
                  <c:v>0.16340000000000002</c:v>
                </c:pt>
                <c:pt idx="4901">
                  <c:v>0.16345000000000001</c:v>
                </c:pt>
                <c:pt idx="4902">
                  <c:v>0.16349000000000002</c:v>
                </c:pt>
                <c:pt idx="4903">
                  <c:v>0.16353000000000001</c:v>
                </c:pt>
                <c:pt idx="4904">
                  <c:v>0.16357000000000002</c:v>
                </c:pt>
                <c:pt idx="4905">
                  <c:v>0.16360000000000002</c:v>
                </c:pt>
                <c:pt idx="4906">
                  <c:v>0.16365000000000002</c:v>
                </c:pt>
                <c:pt idx="4907">
                  <c:v>0.16367000000000001</c:v>
                </c:pt>
                <c:pt idx="4908">
                  <c:v>0.16373000000000001</c:v>
                </c:pt>
                <c:pt idx="4909">
                  <c:v>0.16375000000000001</c:v>
                </c:pt>
                <c:pt idx="4910">
                  <c:v>0.16378000000000001</c:v>
                </c:pt>
                <c:pt idx="4911">
                  <c:v>0.1638</c:v>
                </c:pt>
                <c:pt idx="4912">
                  <c:v>0.16383</c:v>
                </c:pt>
                <c:pt idx="4913">
                  <c:v>0.16385000000000002</c:v>
                </c:pt>
                <c:pt idx="4914">
                  <c:v>0.16388000000000003</c:v>
                </c:pt>
                <c:pt idx="4915">
                  <c:v>0.16391</c:v>
                </c:pt>
                <c:pt idx="4916">
                  <c:v>0.16393000000000002</c:v>
                </c:pt>
                <c:pt idx="4917">
                  <c:v>0.16399000000000002</c:v>
                </c:pt>
                <c:pt idx="4918">
                  <c:v>0.16402</c:v>
                </c:pt>
                <c:pt idx="4919">
                  <c:v>0.16405</c:v>
                </c:pt>
                <c:pt idx="4920">
                  <c:v>0.16409000000000001</c:v>
                </c:pt>
                <c:pt idx="4921">
                  <c:v>0.16411000000000001</c:v>
                </c:pt>
                <c:pt idx="4922">
                  <c:v>0.16414000000000001</c:v>
                </c:pt>
                <c:pt idx="4923">
                  <c:v>0.16418000000000002</c:v>
                </c:pt>
                <c:pt idx="4924">
                  <c:v>0.16422</c:v>
                </c:pt>
                <c:pt idx="4925">
                  <c:v>0.16425000000000001</c:v>
                </c:pt>
                <c:pt idx="4926">
                  <c:v>0.16429000000000002</c:v>
                </c:pt>
                <c:pt idx="4927">
                  <c:v>0.16431000000000001</c:v>
                </c:pt>
                <c:pt idx="4928">
                  <c:v>0.16437000000000002</c:v>
                </c:pt>
                <c:pt idx="4929">
                  <c:v>0.16442000000000001</c:v>
                </c:pt>
                <c:pt idx="4930">
                  <c:v>0.16441</c:v>
                </c:pt>
                <c:pt idx="4931">
                  <c:v>0.16445000000000001</c:v>
                </c:pt>
                <c:pt idx="4932">
                  <c:v>0.16449000000000003</c:v>
                </c:pt>
                <c:pt idx="4933">
                  <c:v>0.16452</c:v>
                </c:pt>
                <c:pt idx="4934">
                  <c:v>0.16454000000000002</c:v>
                </c:pt>
                <c:pt idx="4935">
                  <c:v>0.16457000000000002</c:v>
                </c:pt>
                <c:pt idx="4936">
                  <c:v>0.16458</c:v>
                </c:pt>
                <c:pt idx="4937">
                  <c:v>0.16465000000000002</c:v>
                </c:pt>
                <c:pt idx="4938">
                  <c:v>0.16468000000000002</c:v>
                </c:pt>
                <c:pt idx="4939">
                  <c:v>0.16473000000000002</c:v>
                </c:pt>
                <c:pt idx="4940">
                  <c:v>0.16476000000000002</c:v>
                </c:pt>
                <c:pt idx="4941">
                  <c:v>0.16479000000000002</c:v>
                </c:pt>
                <c:pt idx="4942">
                  <c:v>0.16485000000000002</c:v>
                </c:pt>
                <c:pt idx="4943">
                  <c:v>0.16489000000000001</c:v>
                </c:pt>
                <c:pt idx="4944">
                  <c:v>0.16489000000000001</c:v>
                </c:pt>
                <c:pt idx="4945">
                  <c:v>0.16493000000000002</c:v>
                </c:pt>
                <c:pt idx="4946">
                  <c:v>0.16496000000000002</c:v>
                </c:pt>
                <c:pt idx="4947">
                  <c:v>0.16500000000000001</c:v>
                </c:pt>
                <c:pt idx="4948">
                  <c:v>0.16504000000000002</c:v>
                </c:pt>
                <c:pt idx="4949">
                  <c:v>0.16507000000000002</c:v>
                </c:pt>
                <c:pt idx="4950">
                  <c:v>0.16510000000000002</c:v>
                </c:pt>
                <c:pt idx="4951">
                  <c:v>0.16513</c:v>
                </c:pt>
                <c:pt idx="4952">
                  <c:v>0.16518000000000002</c:v>
                </c:pt>
                <c:pt idx="4953">
                  <c:v>0.16521000000000002</c:v>
                </c:pt>
                <c:pt idx="4954">
                  <c:v>0.16523000000000002</c:v>
                </c:pt>
                <c:pt idx="4955">
                  <c:v>0.16526000000000002</c:v>
                </c:pt>
                <c:pt idx="4956">
                  <c:v>0.16528000000000001</c:v>
                </c:pt>
                <c:pt idx="4957">
                  <c:v>0.16534000000000001</c:v>
                </c:pt>
                <c:pt idx="4958">
                  <c:v>0.16536000000000001</c:v>
                </c:pt>
                <c:pt idx="4959">
                  <c:v>0.16540000000000002</c:v>
                </c:pt>
                <c:pt idx="4960">
                  <c:v>0.16544</c:v>
                </c:pt>
                <c:pt idx="4961">
                  <c:v>0.16545000000000001</c:v>
                </c:pt>
                <c:pt idx="4962">
                  <c:v>0.16548000000000002</c:v>
                </c:pt>
                <c:pt idx="4963">
                  <c:v>0.16551000000000002</c:v>
                </c:pt>
                <c:pt idx="4964">
                  <c:v>0.16555</c:v>
                </c:pt>
                <c:pt idx="4965">
                  <c:v>0.16558</c:v>
                </c:pt>
                <c:pt idx="4966">
                  <c:v>0.16562000000000002</c:v>
                </c:pt>
                <c:pt idx="4967">
                  <c:v>0.16565000000000002</c:v>
                </c:pt>
                <c:pt idx="4968">
                  <c:v>0.16570000000000001</c:v>
                </c:pt>
                <c:pt idx="4969">
                  <c:v>0.16573000000000002</c:v>
                </c:pt>
                <c:pt idx="4970">
                  <c:v>0.16575000000000001</c:v>
                </c:pt>
                <c:pt idx="4971">
                  <c:v>0.1658</c:v>
                </c:pt>
                <c:pt idx="4972">
                  <c:v>0.16582000000000002</c:v>
                </c:pt>
                <c:pt idx="4973">
                  <c:v>0.16586000000000001</c:v>
                </c:pt>
                <c:pt idx="4974">
                  <c:v>0.16591</c:v>
                </c:pt>
                <c:pt idx="4975">
                  <c:v>0.16591</c:v>
                </c:pt>
                <c:pt idx="4976">
                  <c:v>0.16594</c:v>
                </c:pt>
                <c:pt idx="4977">
                  <c:v>0.16599</c:v>
                </c:pt>
                <c:pt idx="4978">
                  <c:v>0.16602</c:v>
                </c:pt>
                <c:pt idx="4979">
                  <c:v>0.16605</c:v>
                </c:pt>
                <c:pt idx="4980">
                  <c:v>0.16609000000000002</c:v>
                </c:pt>
                <c:pt idx="4981">
                  <c:v>0.16612000000000002</c:v>
                </c:pt>
                <c:pt idx="4982">
                  <c:v>0.16616</c:v>
                </c:pt>
                <c:pt idx="4983">
                  <c:v>0.16620000000000001</c:v>
                </c:pt>
                <c:pt idx="4984">
                  <c:v>0.16620000000000001</c:v>
                </c:pt>
                <c:pt idx="4985">
                  <c:v>0.16626000000000002</c:v>
                </c:pt>
                <c:pt idx="4986">
                  <c:v>0.16627</c:v>
                </c:pt>
                <c:pt idx="4987">
                  <c:v>0.16631000000000001</c:v>
                </c:pt>
                <c:pt idx="4988">
                  <c:v>0.16635000000000003</c:v>
                </c:pt>
                <c:pt idx="4989">
                  <c:v>0.16637000000000002</c:v>
                </c:pt>
                <c:pt idx="4990">
                  <c:v>0.16642000000000001</c:v>
                </c:pt>
                <c:pt idx="4991">
                  <c:v>0.16644</c:v>
                </c:pt>
                <c:pt idx="4992">
                  <c:v>0.16645000000000001</c:v>
                </c:pt>
                <c:pt idx="4993">
                  <c:v>0.16651000000000002</c:v>
                </c:pt>
                <c:pt idx="4994">
                  <c:v>0.16653000000000001</c:v>
                </c:pt>
                <c:pt idx="4995">
                  <c:v>0.16657000000000002</c:v>
                </c:pt>
                <c:pt idx="4996">
                  <c:v>0.16658000000000001</c:v>
                </c:pt>
                <c:pt idx="4997">
                  <c:v>0.16661000000000001</c:v>
                </c:pt>
                <c:pt idx="4998">
                  <c:v>0.16666</c:v>
                </c:pt>
                <c:pt idx="4999">
                  <c:v>0.16669</c:v>
                </c:pt>
                <c:pt idx="5000">
                  <c:v>0.16675000000000001</c:v>
                </c:pt>
                <c:pt idx="5001">
                  <c:v>0.16677</c:v>
                </c:pt>
                <c:pt idx="5002">
                  <c:v>0.16679000000000002</c:v>
                </c:pt>
                <c:pt idx="5003">
                  <c:v>0.16683000000000001</c:v>
                </c:pt>
                <c:pt idx="5004">
                  <c:v>0.16686000000000001</c:v>
                </c:pt>
                <c:pt idx="5005">
                  <c:v>0.16691</c:v>
                </c:pt>
                <c:pt idx="5006">
                  <c:v>0.16692000000000001</c:v>
                </c:pt>
                <c:pt idx="5007">
                  <c:v>0.16697000000000001</c:v>
                </c:pt>
                <c:pt idx="5008">
                  <c:v>0.16702</c:v>
                </c:pt>
                <c:pt idx="5009">
                  <c:v>0.16703000000000001</c:v>
                </c:pt>
                <c:pt idx="5010">
                  <c:v>0.16707000000000002</c:v>
                </c:pt>
                <c:pt idx="5011">
                  <c:v>0.1671</c:v>
                </c:pt>
                <c:pt idx="5012">
                  <c:v>0.16715000000000002</c:v>
                </c:pt>
                <c:pt idx="5013">
                  <c:v>0.16718000000000002</c:v>
                </c:pt>
                <c:pt idx="5014">
                  <c:v>0.16722000000000001</c:v>
                </c:pt>
                <c:pt idx="5015">
                  <c:v>0.16726000000000002</c:v>
                </c:pt>
                <c:pt idx="5016">
                  <c:v>0.1673</c:v>
                </c:pt>
                <c:pt idx="5017">
                  <c:v>0.16734000000000002</c:v>
                </c:pt>
                <c:pt idx="5018">
                  <c:v>0.16737000000000002</c:v>
                </c:pt>
                <c:pt idx="5019">
                  <c:v>0.16741</c:v>
                </c:pt>
                <c:pt idx="5020">
                  <c:v>0.16743000000000002</c:v>
                </c:pt>
                <c:pt idx="5021">
                  <c:v>0.16746000000000003</c:v>
                </c:pt>
                <c:pt idx="5022">
                  <c:v>0.16748000000000002</c:v>
                </c:pt>
                <c:pt idx="5023">
                  <c:v>0.16753000000000001</c:v>
                </c:pt>
                <c:pt idx="5024">
                  <c:v>0.16756000000000001</c:v>
                </c:pt>
                <c:pt idx="5025">
                  <c:v>0.1676</c:v>
                </c:pt>
                <c:pt idx="5026">
                  <c:v>0.16763</c:v>
                </c:pt>
                <c:pt idx="5027">
                  <c:v>0.16767000000000001</c:v>
                </c:pt>
                <c:pt idx="5028">
                  <c:v>0.16768000000000002</c:v>
                </c:pt>
                <c:pt idx="5029">
                  <c:v>0.16775000000000001</c:v>
                </c:pt>
                <c:pt idx="5030">
                  <c:v>0.16778000000000001</c:v>
                </c:pt>
                <c:pt idx="5031">
                  <c:v>0.16781000000000001</c:v>
                </c:pt>
                <c:pt idx="5032">
                  <c:v>0.16784000000000002</c:v>
                </c:pt>
                <c:pt idx="5033">
                  <c:v>0.16786000000000001</c:v>
                </c:pt>
                <c:pt idx="5034">
                  <c:v>0.16790000000000002</c:v>
                </c:pt>
                <c:pt idx="5035">
                  <c:v>0.16794000000000001</c:v>
                </c:pt>
                <c:pt idx="5036">
                  <c:v>0.16798000000000002</c:v>
                </c:pt>
                <c:pt idx="5037">
                  <c:v>0.16800000000000001</c:v>
                </c:pt>
                <c:pt idx="5038">
                  <c:v>0.16805</c:v>
                </c:pt>
                <c:pt idx="5039">
                  <c:v>0.16807000000000002</c:v>
                </c:pt>
                <c:pt idx="5040">
                  <c:v>0.1681</c:v>
                </c:pt>
                <c:pt idx="5041">
                  <c:v>0.16813</c:v>
                </c:pt>
                <c:pt idx="5042">
                  <c:v>0.16816</c:v>
                </c:pt>
                <c:pt idx="5043">
                  <c:v>0.16819000000000001</c:v>
                </c:pt>
                <c:pt idx="5044">
                  <c:v>0.16822000000000001</c:v>
                </c:pt>
                <c:pt idx="5045">
                  <c:v>0.16825000000000001</c:v>
                </c:pt>
                <c:pt idx="5046">
                  <c:v>0.16826000000000002</c:v>
                </c:pt>
                <c:pt idx="5047">
                  <c:v>0.16831000000000002</c:v>
                </c:pt>
                <c:pt idx="5048">
                  <c:v>0.16834000000000002</c:v>
                </c:pt>
                <c:pt idx="5049">
                  <c:v>0.16838</c:v>
                </c:pt>
                <c:pt idx="5050">
                  <c:v>0.16842000000000001</c:v>
                </c:pt>
                <c:pt idx="5051">
                  <c:v>0.16843000000000002</c:v>
                </c:pt>
                <c:pt idx="5052">
                  <c:v>0.16848000000000002</c:v>
                </c:pt>
                <c:pt idx="5053">
                  <c:v>0.16853000000000001</c:v>
                </c:pt>
                <c:pt idx="5054">
                  <c:v>0.16856000000000002</c:v>
                </c:pt>
                <c:pt idx="5055">
                  <c:v>0.1686</c:v>
                </c:pt>
                <c:pt idx="5056">
                  <c:v>0.16864000000000001</c:v>
                </c:pt>
                <c:pt idx="5057">
                  <c:v>0.16864000000000001</c:v>
                </c:pt>
                <c:pt idx="5058">
                  <c:v>0.16870000000000002</c:v>
                </c:pt>
                <c:pt idx="5059">
                  <c:v>0.16872000000000001</c:v>
                </c:pt>
                <c:pt idx="5060">
                  <c:v>0.16876000000000002</c:v>
                </c:pt>
                <c:pt idx="5061">
                  <c:v>0.16878000000000001</c:v>
                </c:pt>
                <c:pt idx="5062">
                  <c:v>0.16881000000000002</c:v>
                </c:pt>
                <c:pt idx="5063">
                  <c:v>0.16886000000000001</c:v>
                </c:pt>
                <c:pt idx="5064">
                  <c:v>0.16890000000000002</c:v>
                </c:pt>
                <c:pt idx="5065">
                  <c:v>0.16892000000000001</c:v>
                </c:pt>
                <c:pt idx="5066">
                  <c:v>0.16894000000000001</c:v>
                </c:pt>
                <c:pt idx="5067">
                  <c:v>0.16898000000000002</c:v>
                </c:pt>
                <c:pt idx="5068">
                  <c:v>0.16901000000000002</c:v>
                </c:pt>
                <c:pt idx="5069">
                  <c:v>0.16904000000000002</c:v>
                </c:pt>
                <c:pt idx="5070">
                  <c:v>0.16908000000000001</c:v>
                </c:pt>
                <c:pt idx="5071">
                  <c:v>0.1691</c:v>
                </c:pt>
                <c:pt idx="5072">
                  <c:v>0.16914000000000001</c:v>
                </c:pt>
                <c:pt idx="5073">
                  <c:v>0.16915000000000002</c:v>
                </c:pt>
                <c:pt idx="5074">
                  <c:v>0.16919000000000001</c:v>
                </c:pt>
                <c:pt idx="5075">
                  <c:v>0.16926000000000002</c:v>
                </c:pt>
                <c:pt idx="5076">
                  <c:v>0.16928000000000001</c:v>
                </c:pt>
                <c:pt idx="5077">
                  <c:v>0.16931000000000002</c:v>
                </c:pt>
                <c:pt idx="5078">
                  <c:v>0.16934000000000002</c:v>
                </c:pt>
                <c:pt idx="5079">
                  <c:v>0.16937000000000002</c:v>
                </c:pt>
                <c:pt idx="5080">
                  <c:v>0.16941000000000001</c:v>
                </c:pt>
                <c:pt idx="5081">
                  <c:v>0.16945000000000002</c:v>
                </c:pt>
                <c:pt idx="5082">
                  <c:v>0.16948000000000002</c:v>
                </c:pt>
                <c:pt idx="5083">
                  <c:v>0.16953000000000001</c:v>
                </c:pt>
                <c:pt idx="5084">
                  <c:v>0.16957</c:v>
                </c:pt>
                <c:pt idx="5085">
                  <c:v>0.16959000000000002</c:v>
                </c:pt>
                <c:pt idx="5086">
                  <c:v>0.16962000000000002</c:v>
                </c:pt>
                <c:pt idx="5087">
                  <c:v>0.16965000000000002</c:v>
                </c:pt>
                <c:pt idx="5088">
                  <c:v>0.16967000000000002</c:v>
                </c:pt>
                <c:pt idx="5089">
                  <c:v>0.16972000000000001</c:v>
                </c:pt>
                <c:pt idx="5090">
                  <c:v>0.16974</c:v>
                </c:pt>
                <c:pt idx="5091">
                  <c:v>0.16976000000000002</c:v>
                </c:pt>
                <c:pt idx="5092">
                  <c:v>0.16978000000000001</c:v>
                </c:pt>
                <c:pt idx="5093">
                  <c:v>0.16982</c:v>
                </c:pt>
                <c:pt idx="5094">
                  <c:v>0.16986000000000001</c:v>
                </c:pt>
                <c:pt idx="5095">
                  <c:v>0.16989000000000001</c:v>
                </c:pt>
                <c:pt idx="5096">
                  <c:v>0.16992000000000002</c:v>
                </c:pt>
                <c:pt idx="5097">
                  <c:v>0.16996</c:v>
                </c:pt>
                <c:pt idx="5098">
                  <c:v>0.16998000000000002</c:v>
                </c:pt>
                <c:pt idx="5099">
                  <c:v>0.17004000000000002</c:v>
                </c:pt>
                <c:pt idx="5100">
                  <c:v>0.17008000000000001</c:v>
                </c:pt>
                <c:pt idx="5101">
                  <c:v>0.17011000000000001</c:v>
                </c:pt>
                <c:pt idx="5102">
                  <c:v>0.17014000000000001</c:v>
                </c:pt>
                <c:pt idx="5103">
                  <c:v>0.17018000000000003</c:v>
                </c:pt>
                <c:pt idx="5104">
                  <c:v>0.17022000000000001</c:v>
                </c:pt>
                <c:pt idx="5105">
                  <c:v>0.17027</c:v>
                </c:pt>
                <c:pt idx="5106">
                  <c:v>0.17028000000000001</c:v>
                </c:pt>
                <c:pt idx="5107">
                  <c:v>0.17031000000000002</c:v>
                </c:pt>
                <c:pt idx="5108">
                  <c:v>0.17036000000000001</c:v>
                </c:pt>
                <c:pt idx="5109">
                  <c:v>0.17040000000000002</c:v>
                </c:pt>
                <c:pt idx="5110">
                  <c:v>0.17042000000000002</c:v>
                </c:pt>
                <c:pt idx="5111">
                  <c:v>0.17044000000000001</c:v>
                </c:pt>
                <c:pt idx="5112">
                  <c:v>0.17049</c:v>
                </c:pt>
                <c:pt idx="5113">
                  <c:v>0.17053000000000001</c:v>
                </c:pt>
                <c:pt idx="5114">
                  <c:v>0.17053000000000001</c:v>
                </c:pt>
                <c:pt idx="5115">
                  <c:v>0.17057</c:v>
                </c:pt>
                <c:pt idx="5116">
                  <c:v>0.17059000000000002</c:v>
                </c:pt>
                <c:pt idx="5117">
                  <c:v>0.17063</c:v>
                </c:pt>
                <c:pt idx="5118">
                  <c:v>0.17065000000000002</c:v>
                </c:pt>
                <c:pt idx="5119">
                  <c:v>0.17068</c:v>
                </c:pt>
                <c:pt idx="5120">
                  <c:v>0.17072000000000001</c:v>
                </c:pt>
                <c:pt idx="5121">
                  <c:v>0.17075000000000001</c:v>
                </c:pt>
                <c:pt idx="5122">
                  <c:v>0.17079000000000003</c:v>
                </c:pt>
                <c:pt idx="5123">
                  <c:v>0.17084000000000002</c:v>
                </c:pt>
                <c:pt idx="5124">
                  <c:v>0.17086000000000001</c:v>
                </c:pt>
                <c:pt idx="5125">
                  <c:v>0.17089000000000001</c:v>
                </c:pt>
                <c:pt idx="5126">
                  <c:v>0.17092000000000002</c:v>
                </c:pt>
                <c:pt idx="5127">
                  <c:v>0.17098000000000002</c:v>
                </c:pt>
                <c:pt idx="5128">
                  <c:v>0.17099</c:v>
                </c:pt>
                <c:pt idx="5129">
                  <c:v>0.17104000000000003</c:v>
                </c:pt>
                <c:pt idx="5130">
                  <c:v>0.17107</c:v>
                </c:pt>
                <c:pt idx="5131">
                  <c:v>0.17109000000000002</c:v>
                </c:pt>
                <c:pt idx="5132">
                  <c:v>0.17113</c:v>
                </c:pt>
                <c:pt idx="5133">
                  <c:v>0.17118</c:v>
                </c:pt>
                <c:pt idx="5134">
                  <c:v>0.17121</c:v>
                </c:pt>
                <c:pt idx="5135">
                  <c:v>0.17126000000000002</c:v>
                </c:pt>
                <c:pt idx="5136">
                  <c:v>0.17128000000000002</c:v>
                </c:pt>
                <c:pt idx="5137">
                  <c:v>0.17131000000000002</c:v>
                </c:pt>
                <c:pt idx="5138">
                  <c:v>0.17136000000000001</c:v>
                </c:pt>
                <c:pt idx="5139">
                  <c:v>0.17141000000000001</c:v>
                </c:pt>
                <c:pt idx="5140">
                  <c:v>0.17143</c:v>
                </c:pt>
                <c:pt idx="5141">
                  <c:v>0.17143</c:v>
                </c:pt>
                <c:pt idx="5142">
                  <c:v>0.17147000000000001</c:v>
                </c:pt>
                <c:pt idx="5143">
                  <c:v>0.17151000000000002</c:v>
                </c:pt>
                <c:pt idx="5144">
                  <c:v>0.17152000000000001</c:v>
                </c:pt>
                <c:pt idx="5145">
                  <c:v>0.17157</c:v>
                </c:pt>
                <c:pt idx="5146">
                  <c:v>0.17161000000000001</c:v>
                </c:pt>
                <c:pt idx="5147">
                  <c:v>0.17163</c:v>
                </c:pt>
                <c:pt idx="5148">
                  <c:v>0.17165000000000002</c:v>
                </c:pt>
                <c:pt idx="5149">
                  <c:v>0.17170000000000002</c:v>
                </c:pt>
                <c:pt idx="5150">
                  <c:v>0.17173000000000002</c:v>
                </c:pt>
                <c:pt idx="5151">
                  <c:v>0.17174</c:v>
                </c:pt>
                <c:pt idx="5152">
                  <c:v>0.17180000000000001</c:v>
                </c:pt>
                <c:pt idx="5153">
                  <c:v>0.17183000000000001</c:v>
                </c:pt>
                <c:pt idx="5154">
                  <c:v>0.17187000000000002</c:v>
                </c:pt>
                <c:pt idx="5155">
                  <c:v>0.17189000000000002</c:v>
                </c:pt>
                <c:pt idx="5156">
                  <c:v>0.17193</c:v>
                </c:pt>
                <c:pt idx="5157">
                  <c:v>0.17198000000000002</c:v>
                </c:pt>
                <c:pt idx="5158">
                  <c:v>0.17199</c:v>
                </c:pt>
                <c:pt idx="5159">
                  <c:v>0.17206000000000002</c:v>
                </c:pt>
                <c:pt idx="5160">
                  <c:v>0.17208000000000001</c:v>
                </c:pt>
                <c:pt idx="5161">
                  <c:v>0.1721</c:v>
                </c:pt>
                <c:pt idx="5162">
                  <c:v>0.17214000000000002</c:v>
                </c:pt>
                <c:pt idx="5163">
                  <c:v>0.17215000000000003</c:v>
                </c:pt>
                <c:pt idx="5164">
                  <c:v>0.17218</c:v>
                </c:pt>
                <c:pt idx="5165">
                  <c:v>0.17227000000000001</c:v>
                </c:pt>
                <c:pt idx="5166">
                  <c:v>0.17229</c:v>
                </c:pt>
                <c:pt idx="5167">
                  <c:v>0.17232</c:v>
                </c:pt>
                <c:pt idx="5168">
                  <c:v>0.17235</c:v>
                </c:pt>
                <c:pt idx="5169">
                  <c:v>0.17240000000000003</c:v>
                </c:pt>
                <c:pt idx="5170">
                  <c:v>0.17243</c:v>
                </c:pt>
                <c:pt idx="5171">
                  <c:v>0.17247000000000001</c:v>
                </c:pt>
                <c:pt idx="5172">
                  <c:v>0.17248000000000002</c:v>
                </c:pt>
                <c:pt idx="5173">
                  <c:v>0.17252000000000001</c:v>
                </c:pt>
                <c:pt idx="5174">
                  <c:v>0.17254</c:v>
                </c:pt>
                <c:pt idx="5175">
                  <c:v>0.17256000000000002</c:v>
                </c:pt>
                <c:pt idx="5176">
                  <c:v>0.1726</c:v>
                </c:pt>
                <c:pt idx="5177">
                  <c:v>0.17263000000000001</c:v>
                </c:pt>
                <c:pt idx="5178">
                  <c:v>0.17267000000000002</c:v>
                </c:pt>
                <c:pt idx="5179">
                  <c:v>0.17269000000000001</c:v>
                </c:pt>
                <c:pt idx="5180">
                  <c:v>0.17273000000000002</c:v>
                </c:pt>
                <c:pt idx="5181">
                  <c:v>0.17278000000000002</c:v>
                </c:pt>
                <c:pt idx="5182">
                  <c:v>0.17280000000000001</c:v>
                </c:pt>
                <c:pt idx="5183">
                  <c:v>0.17285</c:v>
                </c:pt>
                <c:pt idx="5184">
                  <c:v>0.17283000000000001</c:v>
                </c:pt>
                <c:pt idx="5185">
                  <c:v>0.17291000000000001</c:v>
                </c:pt>
                <c:pt idx="5186">
                  <c:v>0.17293</c:v>
                </c:pt>
                <c:pt idx="5187">
                  <c:v>0.17297000000000001</c:v>
                </c:pt>
                <c:pt idx="5188">
                  <c:v>0.17300000000000001</c:v>
                </c:pt>
                <c:pt idx="5189">
                  <c:v>0.17305000000000001</c:v>
                </c:pt>
                <c:pt idx="5190">
                  <c:v>0.17307</c:v>
                </c:pt>
                <c:pt idx="5191">
                  <c:v>0.17313000000000001</c:v>
                </c:pt>
                <c:pt idx="5192">
                  <c:v>0.17318</c:v>
                </c:pt>
                <c:pt idx="5193">
                  <c:v>0.17318</c:v>
                </c:pt>
                <c:pt idx="5194">
                  <c:v>0.17324000000000001</c:v>
                </c:pt>
                <c:pt idx="5195">
                  <c:v>0.17324000000000001</c:v>
                </c:pt>
                <c:pt idx="5196">
                  <c:v>0.17329</c:v>
                </c:pt>
                <c:pt idx="5197">
                  <c:v>0.17331000000000002</c:v>
                </c:pt>
                <c:pt idx="5198">
                  <c:v>0.17336000000000001</c:v>
                </c:pt>
                <c:pt idx="5199">
                  <c:v>0.17339000000000002</c:v>
                </c:pt>
                <c:pt idx="5200">
                  <c:v>0.17343</c:v>
                </c:pt>
                <c:pt idx="5201">
                  <c:v>0.17348000000000002</c:v>
                </c:pt>
                <c:pt idx="5202">
                  <c:v>0.17350000000000002</c:v>
                </c:pt>
                <c:pt idx="5203">
                  <c:v>0.17351000000000003</c:v>
                </c:pt>
                <c:pt idx="5204">
                  <c:v>0.17356000000000002</c:v>
                </c:pt>
                <c:pt idx="5205">
                  <c:v>0.17362000000000002</c:v>
                </c:pt>
                <c:pt idx="5206">
                  <c:v>0.17362000000000002</c:v>
                </c:pt>
                <c:pt idx="5207">
                  <c:v>0.17366000000000001</c:v>
                </c:pt>
                <c:pt idx="5208">
                  <c:v>0.17371</c:v>
                </c:pt>
                <c:pt idx="5209">
                  <c:v>0.17375000000000002</c:v>
                </c:pt>
                <c:pt idx="5210">
                  <c:v>0.17376000000000003</c:v>
                </c:pt>
                <c:pt idx="5211">
                  <c:v>0.17380000000000001</c:v>
                </c:pt>
                <c:pt idx="5212">
                  <c:v>0.17385</c:v>
                </c:pt>
                <c:pt idx="5213">
                  <c:v>0.17386000000000001</c:v>
                </c:pt>
                <c:pt idx="5214">
                  <c:v>0.1739</c:v>
                </c:pt>
                <c:pt idx="5215">
                  <c:v>0.17394000000000001</c:v>
                </c:pt>
                <c:pt idx="5216">
                  <c:v>0.17395000000000002</c:v>
                </c:pt>
                <c:pt idx="5217">
                  <c:v>0.17396</c:v>
                </c:pt>
                <c:pt idx="5218">
                  <c:v>0.17402000000000001</c:v>
                </c:pt>
                <c:pt idx="5219">
                  <c:v>0.17405000000000001</c:v>
                </c:pt>
                <c:pt idx="5220">
                  <c:v>0.17409000000000002</c:v>
                </c:pt>
                <c:pt idx="5221">
                  <c:v>0.17413000000000001</c:v>
                </c:pt>
                <c:pt idx="5222">
                  <c:v>0.17416000000000001</c:v>
                </c:pt>
                <c:pt idx="5223">
                  <c:v>0.17418</c:v>
                </c:pt>
                <c:pt idx="5224">
                  <c:v>0.17422000000000001</c:v>
                </c:pt>
                <c:pt idx="5225">
                  <c:v>0.17425000000000002</c:v>
                </c:pt>
                <c:pt idx="5226">
                  <c:v>0.17429</c:v>
                </c:pt>
                <c:pt idx="5227">
                  <c:v>0.17431000000000002</c:v>
                </c:pt>
                <c:pt idx="5228">
                  <c:v>0.17434000000000002</c:v>
                </c:pt>
                <c:pt idx="5229">
                  <c:v>0.17436000000000001</c:v>
                </c:pt>
                <c:pt idx="5230">
                  <c:v>0.17442000000000002</c:v>
                </c:pt>
                <c:pt idx="5231">
                  <c:v>0.17445000000000002</c:v>
                </c:pt>
                <c:pt idx="5232">
                  <c:v>0.17448000000000002</c:v>
                </c:pt>
                <c:pt idx="5233">
                  <c:v>0.17452000000000001</c:v>
                </c:pt>
                <c:pt idx="5234">
                  <c:v>0.17454</c:v>
                </c:pt>
                <c:pt idx="5235">
                  <c:v>0.17458000000000001</c:v>
                </c:pt>
                <c:pt idx="5236">
                  <c:v>0.17462000000000003</c:v>
                </c:pt>
                <c:pt idx="5237">
                  <c:v>0.17465</c:v>
                </c:pt>
                <c:pt idx="5238">
                  <c:v>0.17469000000000001</c:v>
                </c:pt>
                <c:pt idx="5239">
                  <c:v>0.17471</c:v>
                </c:pt>
                <c:pt idx="5240">
                  <c:v>0.17476</c:v>
                </c:pt>
                <c:pt idx="5241">
                  <c:v>0.17481000000000002</c:v>
                </c:pt>
                <c:pt idx="5242">
                  <c:v>0.17478000000000002</c:v>
                </c:pt>
                <c:pt idx="5243">
                  <c:v>0.17485000000000001</c:v>
                </c:pt>
                <c:pt idx="5244">
                  <c:v>0.17488000000000001</c:v>
                </c:pt>
                <c:pt idx="5245">
                  <c:v>0.17492000000000002</c:v>
                </c:pt>
                <c:pt idx="5246">
                  <c:v>0.17495000000000002</c:v>
                </c:pt>
                <c:pt idx="5247">
                  <c:v>0.17498000000000002</c:v>
                </c:pt>
                <c:pt idx="5248">
                  <c:v>0.17502000000000001</c:v>
                </c:pt>
                <c:pt idx="5249">
                  <c:v>0.17506000000000002</c:v>
                </c:pt>
                <c:pt idx="5250">
                  <c:v>0.17511000000000002</c:v>
                </c:pt>
                <c:pt idx="5251">
                  <c:v>0.17513000000000001</c:v>
                </c:pt>
                <c:pt idx="5252">
                  <c:v>0.17516000000000001</c:v>
                </c:pt>
                <c:pt idx="5253">
                  <c:v>0.17519000000000001</c:v>
                </c:pt>
                <c:pt idx="5254">
                  <c:v>0.17523000000000002</c:v>
                </c:pt>
                <c:pt idx="5255">
                  <c:v>0.17526</c:v>
                </c:pt>
                <c:pt idx="5256">
                  <c:v>0.17529</c:v>
                </c:pt>
                <c:pt idx="5257">
                  <c:v>0.17531000000000002</c:v>
                </c:pt>
                <c:pt idx="5258">
                  <c:v>0.17535000000000001</c:v>
                </c:pt>
                <c:pt idx="5259">
                  <c:v>0.17538000000000001</c:v>
                </c:pt>
                <c:pt idx="5260">
                  <c:v>0.17543</c:v>
                </c:pt>
                <c:pt idx="5261">
                  <c:v>0.17545000000000002</c:v>
                </c:pt>
                <c:pt idx="5262">
                  <c:v>0.17549000000000001</c:v>
                </c:pt>
                <c:pt idx="5263">
                  <c:v>0.17550000000000002</c:v>
                </c:pt>
                <c:pt idx="5264">
                  <c:v>0.17557</c:v>
                </c:pt>
                <c:pt idx="5265">
                  <c:v>0.17558000000000001</c:v>
                </c:pt>
                <c:pt idx="5266">
                  <c:v>0.17562000000000003</c:v>
                </c:pt>
                <c:pt idx="5267">
                  <c:v>0.17564000000000002</c:v>
                </c:pt>
                <c:pt idx="5268">
                  <c:v>0.17569000000000001</c:v>
                </c:pt>
                <c:pt idx="5269">
                  <c:v>0.17570000000000002</c:v>
                </c:pt>
                <c:pt idx="5270">
                  <c:v>0.17574000000000001</c:v>
                </c:pt>
                <c:pt idx="5271">
                  <c:v>0.17579</c:v>
                </c:pt>
                <c:pt idx="5272">
                  <c:v>0.17581000000000002</c:v>
                </c:pt>
                <c:pt idx="5273">
                  <c:v>0.17583000000000001</c:v>
                </c:pt>
                <c:pt idx="5274">
                  <c:v>0.17588000000000001</c:v>
                </c:pt>
                <c:pt idx="5275">
                  <c:v>0.17591000000000001</c:v>
                </c:pt>
                <c:pt idx="5276">
                  <c:v>0.17594000000000001</c:v>
                </c:pt>
                <c:pt idx="5277">
                  <c:v>0.17599000000000001</c:v>
                </c:pt>
                <c:pt idx="5278">
                  <c:v>0.17601</c:v>
                </c:pt>
                <c:pt idx="5279">
                  <c:v>0.17605000000000001</c:v>
                </c:pt>
                <c:pt idx="5280">
                  <c:v>0.17609000000000002</c:v>
                </c:pt>
                <c:pt idx="5281">
                  <c:v>0.17613000000000001</c:v>
                </c:pt>
                <c:pt idx="5282">
                  <c:v>0.17616000000000001</c:v>
                </c:pt>
                <c:pt idx="5283">
                  <c:v>0.17620000000000002</c:v>
                </c:pt>
                <c:pt idx="5284">
                  <c:v>0.17622000000000002</c:v>
                </c:pt>
                <c:pt idx="5285">
                  <c:v>0.17627000000000001</c:v>
                </c:pt>
                <c:pt idx="5286">
                  <c:v>0.17631000000000002</c:v>
                </c:pt>
                <c:pt idx="5287">
                  <c:v>0.17632</c:v>
                </c:pt>
                <c:pt idx="5288">
                  <c:v>0.17637</c:v>
                </c:pt>
                <c:pt idx="5289">
                  <c:v>0.17642000000000002</c:v>
                </c:pt>
                <c:pt idx="5290">
                  <c:v>0.17642000000000002</c:v>
                </c:pt>
                <c:pt idx="5291">
                  <c:v>0.17646000000000001</c:v>
                </c:pt>
                <c:pt idx="5292">
                  <c:v>0.17649000000000001</c:v>
                </c:pt>
                <c:pt idx="5293">
                  <c:v>0.17650000000000002</c:v>
                </c:pt>
                <c:pt idx="5294">
                  <c:v>0.17655000000000001</c:v>
                </c:pt>
                <c:pt idx="5295">
                  <c:v>0.17657</c:v>
                </c:pt>
                <c:pt idx="5296">
                  <c:v>0.17663000000000001</c:v>
                </c:pt>
                <c:pt idx="5297">
                  <c:v>0.17666000000000001</c:v>
                </c:pt>
                <c:pt idx="5298">
                  <c:v>0.17669000000000001</c:v>
                </c:pt>
                <c:pt idx="5299">
                  <c:v>0.17670000000000002</c:v>
                </c:pt>
                <c:pt idx="5300">
                  <c:v>0.17675000000000002</c:v>
                </c:pt>
                <c:pt idx="5301">
                  <c:v>0.17678000000000002</c:v>
                </c:pt>
                <c:pt idx="5302">
                  <c:v>0.17683000000000001</c:v>
                </c:pt>
                <c:pt idx="5303">
                  <c:v>0.17685000000000001</c:v>
                </c:pt>
                <c:pt idx="5304">
                  <c:v>0.17688000000000001</c:v>
                </c:pt>
                <c:pt idx="5305">
                  <c:v>0.17691000000000001</c:v>
                </c:pt>
                <c:pt idx="5306">
                  <c:v>0.17698</c:v>
                </c:pt>
                <c:pt idx="5307">
                  <c:v>0.17700000000000002</c:v>
                </c:pt>
                <c:pt idx="5308">
                  <c:v>0.17705000000000001</c:v>
                </c:pt>
                <c:pt idx="5309">
                  <c:v>0.17709000000000003</c:v>
                </c:pt>
                <c:pt idx="5310">
                  <c:v>0.17712</c:v>
                </c:pt>
                <c:pt idx="5311">
                  <c:v>0.17714000000000002</c:v>
                </c:pt>
                <c:pt idx="5312">
                  <c:v>0.17719000000000001</c:v>
                </c:pt>
                <c:pt idx="5313">
                  <c:v>0.17721000000000001</c:v>
                </c:pt>
                <c:pt idx="5314">
                  <c:v>0.17724000000000001</c:v>
                </c:pt>
                <c:pt idx="5315">
                  <c:v>0.17728000000000002</c:v>
                </c:pt>
                <c:pt idx="5316">
                  <c:v>0.17730000000000001</c:v>
                </c:pt>
                <c:pt idx="5317">
                  <c:v>0.17732000000000001</c:v>
                </c:pt>
                <c:pt idx="5318">
                  <c:v>0.17734000000000003</c:v>
                </c:pt>
                <c:pt idx="5319">
                  <c:v>0.17738000000000001</c:v>
                </c:pt>
                <c:pt idx="5320">
                  <c:v>0.17742000000000002</c:v>
                </c:pt>
                <c:pt idx="5321">
                  <c:v>0.17744000000000001</c:v>
                </c:pt>
                <c:pt idx="5322">
                  <c:v>0.17749000000000001</c:v>
                </c:pt>
                <c:pt idx="5323">
                  <c:v>0.17751</c:v>
                </c:pt>
                <c:pt idx="5324">
                  <c:v>0.17753000000000002</c:v>
                </c:pt>
                <c:pt idx="5325">
                  <c:v>0.17756000000000002</c:v>
                </c:pt>
                <c:pt idx="5326">
                  <c:v>0.17760000000000001</c:v>
                </c:pt>
                <c:pt idx="5327">
                  <c:v>0.17762</c:v>
                </c:pt>
                <c:pt idx="5328">
                  <c:v>0.17767000000000002</c:v>
                </c:pt>
                <c:pt idx="5329">
                  <c:v>0.17772000000000002</c:v>
                </c:pt>
                <c:pt idx="5330">
                  <c:v>0.17774000000000001</c:v>
                </c:pt>
                <c:pt idx="5331">
                  <c:v>0.17779</c:v>
                </c:pt>
                <c:pt idx="5332">
                  <c:v>0.17781000000000002</c:v>
                </c:pt>
                <c:pt idx="5333">
                  <c:v>0.17784000000000003</c:v>
                </c:pt>
                <c:pt idx="5334">
                  <c:v>0.1779</c:v>
                </c:pt>
                <c:pt idx="5335">
                  <c:v>0.1779</c:v>
                </c:pt>
                <c:pt idx="5336">
                  <c:v>0.17794000000000001</c:v>
                </c:pt>
                <c:pt idx="5337">
                  <c:v>0.17797000000000002</c:v>
                </c:pt>
                <c:pt idx="5338">
                  <c:v>0.17799000000000001</c:v>
                </c:pt>
                <c:pt idx="5339">
                  <c:v>0.17805000000000001</c:v>
                </c:pt>
                <c:pt idx="5340">
                  <c:v>0.17807000000000001</c:v>
                </c:pt>
                <c:pt idx="5341">
                  <c:v>0.17813000000000001</c:v>
                </c:pt>
                <c:pt idx="5342">
                  <c:v>0.17818000000000001</c:v>
                </c:pt>
                <c:pt idx="5343">
                  <c:v>0.17821000000000001</c:v>
                </c:pt>
                <c:pt idx="5344">
                  <c:v>0.17827000000000001</c:v>
                </c:pt>
                <c:pt idx="5345">
                  <c:v>0.17829</c:v>
                </c:pt>
                <c:pt idx="5346">
                  <c:v>0.17831000000000002</c:v>
                </c:pt>
                <c:pt idx="5347">
                  <c:v>0.17835000000000001</c:v>
                </c:pt>
                <c:pt idx="5348">
                  <c:v>0.17838000000000001</c:v>
                </c:pt>
                <c:pt idx="5349">
                  <c:v>0.17842000000000002</c:v>
                </c:pt>
                <c:pt idx="5350">
                  <c:v>0.17845000000000003</c:v>
                </c:pt>
                <c:pt idx="5351">
                  <c:v>0.17849000000000001</c:v>
                </c:pt>
                <c:pt idx="5352">
                  <c:v>0.17849000000000001</c:v>
                </c:pt>
                <c:pt idx="5353">
                  <c:v>0.17856000000000002</c:v>
                </c:pt>
                <c:pt idx="5354">
                  <c:v>0.17858000000000002</c:v>
                </c:pt>
                <c:pt idx="5355">
                  <c:v>0.17863000000000001</c:v>
                </c:pt>
                <c:pt idx="5356">
                  <c:v>0.17864000000000002</c:v>
                </c:pt>
                <c:pt idx="5357">
                  <c:v>0.17869000000000002</c:v>
                </c:pt>
                <c:pt idx="5358">
                  <c:v>0.17872000000000002</c:v>
                </c:pt>
                <c:pt idx="5359">
                  <c:v>0.17874000000000001</c:v>
                </c:pt>
                <c:pt idx="5360">
                  <c:v>0.17875000000000002</c:v>
                </c:pt>
                <c:pt idx="5361">
                  <c:v>0.17881000000000002</c:v>
                </c:pt>
                <c:pt idx="5362">
                  <c:v>0.17884</c:v>
                </c:pt>
                <c:pt idx="5363">
                  <c:v>0.17887</c:v>
                </c:pt>
                <c:pt idx="5364">
                  <c:v>0.1789</c:v>
                </c:pt>
                <c:pt idx="5365">
                  <c:v>0.17892000000000002</c:v>
                </c:pt>
                <c:pt idx="5366">
                  <c:v>0.17897000000000002</c:v>
                </c:pt>
                <c:pt idx="5367">
                  <c:v>0.17900000000000002</c:v>
                </c:pt>
                <c:pt idx="5368">
                  <c:v>0.17902000000000001</c:v>
                </c:pt>
                <c:pt idx="5369">
                  <c:v>0.17903000000000002</c:v>
                </c:pt>
                <c:pt idx="5370">
                  <c:v>0.17907000000000001</c:v>
                </c:pt>
                <c:pt idx="5371">
                  <c:v>0.17910000000000001</c:v>
                </c:pt>
                <c:pt idx="5372">
                  <c:v>0.17914000000000002</c:v>
                </c:pt>
                <c:pt idx="5373">
                  <c:v>0.17918000000000001</c:v>
                </c:pt>
                <c:pt idx="5374">
                  <c:v>0.17922000000000002</c:v>
                </c:pt>
                <c:pt idx="5375">
                  <c:v>0.17922000000000002</c:v>
                </c:pt>
                <c:pt idx="5376">
                  <c:v>0.17925000000000002</c:v>
                </c:pt>
                <c:pt idx="5377">
                  <c:v>0.17928000000000002</c:v>
                </c:pt>
                <c:pt idx="5378">
                  <c:v>0.17931000000000002</c:v>
                </c:pt>
                <c:pt idx="5379">
                  <c:v>0.17935000000000001</c:v>
                </c:pt>
                <c:pt idx="5380">
                  <c:v>0.17939000000000002</c:v>
                </c:pt>
                <c:pt idx="5381">
                  <c:v>0.17943000000000001</c:v>
                </c:pt>
                <c:pt idx="5382">
                  <c:v>0.17945</c:v>
                </c:pt>
                <c:pt idx="5383">
                  <c:v>0.17951</c:v>
                </c:pt>
                <c:pt idx="5384">
                  <c:v>0.17952000000000001</c:v>
                </c:pt>
                <c:pt idx="5385">
                  <c:v>0.17954000000000001</c:v>
                </c:pt>
                <c:pt idx="5386">
                  <c:v>0.17960000000000001</c:v>
                </c:pt>
                <c:pt idx="5387">
                  <c:v>0.17964000000000002</c:v>
                </c:pt>
                <c:pt idx="5388">
                  <c:v>0.1797</c:v>
                </c:pt>
                <c:pt idx="5389">
                  <c:v>0.17971000000000001</c:v>
                </c:pt>
                <c:pt idx="5390">
                  <c:v>0.17976</c:v>
                </c:pt>
                <c:pt idx="5391">
                  <c:v>0.17979000000000001</c:v>
                </c:pt>
                <c:pt idx="5392">
                  <c:v>0.17981000000000003</c:v>
                </c:pt>
                <c:pt idx="5393">
                  <c:v>0.17985000000000001</c:v>
                </c:pt>
                <c:pt idx="5394">
                  <c:v>0.17987</c:v>
                </c:pt>
                <c:pt idx="5395">
                  <c:v>0.17996000000000001</c:v>
                </c:pt>
                <c:pt idx="5396">
                  <c:v>0.17998</c:v>
                </c:pt>
                <c:pt idx="5397">
                  <c:v>0.18001</c:v>
                </c:pt>
                <c:pt idx="5398">
                  <c:v>0.18006000000000003</c:v>
                </c:pt>
                <c:pt idx="5399">
                  <c:v>0.18009</c:v>
                </c:pt>
                <c:pt idx="5400">
                  <c:v>0.18012</c:v>
                </c:pt>
                <c:pt idx="5401">
                  <c:v>0.18016000000000001</c:v>
                </c:pt>
                <c:pt idx="5402">
                  <c:v>0.18019000000000002</c:v>
                </c:pt>
                <c:pt idx="5403">
                  <c:v>0.18022000000000002</c:v>
                </c:pt>
                <c:pt idx="5404">
                  <c:v>0.18026</c:v>
                </c:pt>
                <c:pt idx="5405">
                  <c:v>0.18030000000000002</c:v>
                </c:pt>
                <c:pt idx="5406">
                  <c:v>0.18032000000000001</c:v>
                </c:pt>
                <c:pt idx="5407">
                  <c:v>0.18035000000000001</c:v>
                </c:pt>
                <c:pt idx="5408">
                  <c:v>0.18034</c:v>
                </c:pt>
                <c:pt idx="5409">
                  <c:v>0.1804</c:v>
                </c:pt>
                <c:pt idx="5410">
                  <c:v>0.18042000000000002</c:v>
                </c:pt>
                <c:pt idx="5411">
                  <c:v>0.18043000000000001</c:v>
                </c:pt>
                <c:pt idx="5412">
                  <c:v>0.18048</c:v>
                </c:pt>
                <c:pt idx="5413">
                  <c:v>0.18051</c:v>
                </c:pt>
                <c:pt idx="5414">
                  <c:v>0.18054000000000001</c:v>
                </c:pt>
                <c:pt idx="5415">
                  <c:v>0.18058000000000002</c:v>
                </c:pt>
                <c:pt idx="5416">
                  <c:v>0.18061000000000002</c:v>
                </c:pt>
                <c:pt idx="5417">
                  <c:v>0.18065000000000001</c:v>
                </c:pt>
                <c:pt idx="5418">
                  <c:v>0.1807</c:v>
                </c:pt>
                <c:pt idx="5419">
                  <c:v>0.18072000000000002</c:v>
                </c:pt>
                <c:pt idx="5420">
                  <c:v>0.18077000000000001</c:v>
                </c:pt>
                <c:pt idx="5421">
                  <c:v>0.18080000000000002</c:v>
                </c:pt>
                <c:pt idx="5422">
                  <c:v>0.18081</c:v>
                </c:pt>
                <c:pt idx="5423">
                  <c:v>0.18087</c:v>
                </c:pt>
                <c:pt idx="5424">
                  <c:v>0.18090000000000001</c:v>
                </c:pt>
                <c:pt idx="5425">
                  <c:v>0.18092000000000003</c:v>
                </c:pt>
                <c:pt idx="5426">
                  <c:v>0.18096000000000001</c:v>
                </c:pt>
                <c:pt idx="5427">
                  <c:v>0.18099000000000001</c:v>
                </c:pt>
                <c:pt idx="5428">
                  <c:v>0.18102000000000001</c:v>
                </c:pt>
                <c:pt idx="5429">
                  <c:v>0.18104000000000001</c:v>
                </c:pt>
                <c:pt idx="5430">
                  <c:v>0.18111000000000002</c:v>
                </c:pt>
                <c:pt idx="5431">
                  <c:v>0.18112</c:v>
                </c:pt>
                <c:pt idx="5432">
                  <c:v>0.18117000000000003</c:v>
                </c:pt>
                <c:pt idx="5433">
                  <c:v>0.18119000000000002</c:v>
                </c:pt>
                <c:pt idx="5434">
                  <c:v>0.18122000000000002</c:v>
                </c:pt>
                <c:pt idx="5435">
                  <c:v>0.18124000000000001</c:v>
                </c:pt>
                <c:pt idx="5436">
                  <c:v>0.18130000000000002</c:v>
                </c:pt>
                <c:pt idx="5437">
                  <c:v>0.18132000000000001</c:v>
                </c:pt>
                <c:pt idx="5438">
                  <c:v>0.18137</c:v>
                </c:pt>
                <c:pt idx="5439">
                  <c:v>0.18141000000000002</c:v>
                </c:pt>
                <c:pt idx="5440">
                  <c:v>0.18143000000000001</c:v>
                </c:pt>
                <c:pt idx="5441">
                  <c:v>0.18147000000000002</c:v>
                </c:pt>
                <c:pt idx="5442">
                  <c:v>0.18151</c:v>
                </c:pt>
                <c:pt idx="5443">
                  <c:v>0.18153000000000002</c:v>
                </c:pt>
                <c:pt idx="5444">
                  <c:v>0.18156</c:v>
                </c:pt>
                <c:pt idx="5445">
                  <c:v>0.18161000000000002</c:v>
                </c:pt>
                <c:pt idx="5446">
                  <c:v>0.18165000000000001</c:v>
                </c:pt>
                <c:pt idx="5447">
                  <c:v>0.18166000000000002</c:v>
                </c:pt>
                <c:pt idx="5448">
                  <c:v>0.1817</c:v>
                </c:pt>
                <c:pt idx="5449">
                  <c:v>0.18172000000000002</c:v>
                </c:pt>
                <c:pt idx="5450">
                  <c:v>0.18176</c:v>
                </c:pt>
                <c:pt idx="5451">
                  <c:v>0.18180000000000002</c:v>
                </c:pt>
                <c:pt idx="5452">
                  <c:v>0.18182000000000001</c:v>
                </c:pt>
                <c:pt idx="5453">
                  <c:v>0.18184</c:v>
                </c:pt>
                <c:pt idx="5454">
                  <c:v>0.18187</c:v>
                </c:pt>
                <c:pt idx="5455">
                  <c:v>0.18191000000000002</c:v>
                </c:pt>
                <c:pt idx="5456">
                  <c:v>0.18194000000000002</c:v>
                </c:pt>
                <c:pt idx="5457">
                  <c:v>0.18198</c:v>
                </c:pt>
                <c:pt idx="5458">
                  <c:v>0.18199000000000001</c:v>
                </c:pt>
                <c:pt idx="5459">
                  <c:v>0.18205000000000002</c:v>
                </c:pt>
                <c:pt idx="5460">
                  <c:v>0.18205000000000002</c:v>
                </c:pt>
                <c:pt idx="5461">
                  <c:v>0.18210000000000001</c:v>
                </c:pt>
                <c:pt idx="5462">
                  <c:v>0.18212</c:v>
                </c:pt>
                <c:pt idx="5463">
                  <c:v>0.18213000000000001</c:v>
                </c:pt>
                <c:pt idx="5464">
                  <c:v>0.18219000000000002</c:v>
                </c:pt>
                <c:pt idx="5465">
                  <c:v>0.18224000000000001</c:v>
                </c:pt>
                <c:pt idx="5466">
                  <c:v>0.18225000000000002</c:v>
                </c:pt>
                <c:pt idx="5467">
                  <c:v>0.18226000000000001</c:v>
                </c:pt>
                <c:pt idx="5468">
                  <c:v>0.18232000000000001</c:v>
                </c:pt>
                <c:pt idx="5469">
                  <c:v>0.18236000000000002</c:v>
                </c:pt>
                <c:pt idx="5470">
                  <c:v>0.18240000000000001</c:v>
                </c:pt>
                <c:pt idx="5471">
                  <c:v>0.18243000000000001</c:v>
                </c:pt>
                <c:pt idx="5472">
                  <c:v>0.18247000000000002</c:v>
                </c:pt>
                <c:pt idx="5473">
                  <c:v>0.18251000000000001</c:v>
                </c:pt>
                <c:pt idx="5474">
                  <c:v>0.18255000000000002</c:v>
                </c:pt>
                <c:pt idx="5475">
                  <c:v>0.18258000000000002</c:v>
                </c:pt>
                <c:pt idx="5476">
                  <c:v>0.18258000000000002</c:v>
                </c:pt>
                <c:pt idx="5477">
                  <c:v>0.18264000000000002</c:v>
                </c:pt>
                <c:pt idx="5478">
                  <c:v>0.18268000000000001</c:v>
                </c:pt>
                <c:pt idx="5479">
                  <c:v>0.18269000000000002</c:v>
                </c:pt>
                <c:pt idx="5480">
                  <c:v>0.18273</c:v>
                </c:pt>
                <c:pt idx="5481">
                  <c:v>0.18278000000000003</c:v>
                </c:pt>
                <c:pt idx="5482">
                  <c:v>0.18281</c:v>
                </c:pt>
                <c:pt idx="5483">
                  <c:v>0.18283000000000002</c:v>
                </c:pt>
                <c:pt idx="5484">
                  <c:v>0.18289000000000002</c:v>
                </c:pt>
                <c:pt idx="5485">
                  <c:v>0.18293000000000001</c:v>
                </c:pt>
                <c:pt idx="5486">
                  <c:v>0.18296000000000001</c:v>
                </c:pt>
                <c:pt idx="5487">
                  <c:v>0.18297000000000002</c:v>
                </c:pt>
                <c:pt idx="5488">
                  <c:v>0.18299000000000001</c:v>
                </c:pt>
                <c:pt idx="5489">
                  <c:v>0.18305000000000002</c:v>
                </c:pt>
                <c:pt idx="5490">
                  <c:v>0.18307000000000001</c:v>
                </c:pt>
                <c:pt idx="5491">
                  <c:v>0.18309</c:v>
                </c:pt>
                <c:pt idx="5492">
                  <c:v>0.18315000000000001</c:v>
                </c:pt>
                <c:pt idx="5493">
                  <c:v>0.18317</c:v>
                </c:pt>
                <c:pt idx="5494">
                  <c:v>0.18319000000000002</c:v>
                </c:pt>
                <c:pt idx="5495">
                  <c:v>0.18327000000000002</c:v>
                </c:pt>
                <c:pt idx="5496">
                  <c:v>0.18329000000000001</c:v>
                </c:pt>
                <c:pt idx="5497">
                  <c:v>0.18334</c:v>
                </c:pt>
                <c:pt idx="5498">
                  <c:v>0.18337000000000001</c:v>
                </c:pt>
                <c:pt idx="5499">
                  <c:v>0.18339000000000003</c:v>
                </c:pt>
                <c:pt idx="5500">
                  <c:v>0.18342</c:v>
                </c:pt>
                <c:pt idx="5501">
                  <c:v>0.18344000000000002</c:v>
                </c:pt>
                <c:pt idx="5502">
                  <c:v>0.18346000000000001</c:v>
                </c:pt>
                <c:pt idx="5503">
                  <c:v>0.18351000000000001</c:v>
                </c:pt>
                <c:pt idx="5504">
                  <c:v>0.18353</c:v>
                </c:pt>
                <c:pt idx="5505">
                  <c:v>0.18357000000000001</c:v>
                </c:pt>
                <c:pt idx="5506">
                  <c:v>0.18358000000000002</c:v>
                </c:pt>
                <c:pt idx="5507">
                  <c:v>0.18362000000000001</c:v>
                </c:pt>
                <c:pt idx="5508">
                  <c:v>0.1837</c:v>
                </c:pt>
                <c:pt idx="5509">
                  <c:v>0.18371000000000001</c:v>
                </c:pt>
                <c:pt idx="5510">
                  <c:v>0.18374000000000001</c:v>
                </c:pt>
                <c:pt idx="5511">
                  <c:v>0.18376000000000001</c:v>
                </c:pt>
                <c:pt idx="5512">
                  <c:v>0.18381</c:v>
                </c:pt>
                <c:pt idx="5513">
                  <c:v>0.18384</c:v>
                </c:pt>
                <c:pt idx="5514">
                  <c:v>0.18389000000000003</c:v>
                </c:pt>
                <c:pt idx="5515">
                  <c:v>0.18394000000000002</c:v>
                </c:pt>
                <c:pt idx="5516">
                  <c:v>0.18395</c:v>
                </c:pt>
                <c:pt idx="5517">
                  <c:v>0.18399000000000001</c:v>
                </c:pt>
                <c:pt idx="5518">
                  <c:v>0.18403</c:v>
                </c:pt>
                <c:pt idx="5519">
                  <c:v>0.18406</c:v>
                </c:pt>
                <c:pt idx="5520">
                  <c:v>0.18409</c:v>
                </c:pt>
                <c:pt idx="5521">
                  <c:v>0.18413000000000002</c:v>
                </c:pt>
                <c:pt idx="5522">
                  <c:v>0.18417</c:v>
                </c:pt>
                <c:pt idx="5523">
                  <c:v>0.18423</c:v>
                </c:pt>
                <c:pt idx="5524">
                  <c:v>0.18425000000000002</c:v>
                </c:pt>
                <c:pt idx="5525">
                  <c:v>0.18427000000000002</c:v>
                </c:pt>
                <c:pt idx="5526">
                  <c:v>0.18431</c:v>
                </c:pt>
                <c:pt idx="5527">
                  <c:v>0.18435000000000001</c:v>
                </c:pt>
                <c:pt idx="5528">
                  <c:v>0.18439000000000003</c:v>
                </c:pt>
                <c:pt idx="5529">
                  <c:v>0.18442</c:v>
                </c:pt>
                <c:pt idx="5530">
                  <c:v>0.18443000000000001</c:v>
                </c:pt>
                <c:pt idx="5531">
                  <c:v>0.18448000000000001</c:v>
                </c:pt>
                <c:pt idx="5532">
                  <c:v>0.18450000000000003</c:v>
                </c:pt>
                <c:pt idx="5533">
                  <c:v>0.18453</c:v>
                </c:pt>
                <c:pt idx="5534">
                  <c:v>0.18456</c:v>
                </c:pt>
                <c:pt idx="5535">
                  <c:v>0.18459</c:v>
                </c:pt>
                <c:pt idx="5536">
                  <c:v>0.18463000000000002</c:v>
                </c:pt>
                <c:pt idx="5537">
                  <c:v>0.18466000000000002</c:v>
                </c:pt>
                <c:pt idx="5538">
                  <c:v>0.1847</c:v>
                </c:pt>
                <c:pt idx="5539">
                  <c:v>0.18473000000000001</c:v>
                </c:pt>
                <c:pt idx="5540">
                  <c:v>0.18476000000000001</c:v>
                </c:pt>
                <c:pt idx="5541">
                  <c:v>0.18479000000000001</c:v>
                </c:pt>
                <c:pt idx="5542">
                  <c:v>0.18483000000000002</c:v>
                </c:pt>
                <c:pt idx="5543">
                  <c:v>0.18486000000000002</c:v>
                </c:pt>
                <c:pt idx="5544">
                  <c:v>0.18491000000000002</c:v>
                </c:pt>
                <c:pt idx="5545">
                  <c:v>0.18493000000000001</c:v>
                </c:pt>
                <c:pt idx="5546">
                  <c:v>0.18496000000000001</c:v>
                </c:pt>
                <c:pt idx="5547">
                  <c:v>0.18499000000000002</c:v>
                </c:pt>
                <c:pt idx="5548">
                  <c:v>0.18503</c:v>
                </c:pt>
                <c:pt idx="5549">
                  <c:v>0.18505000000000002</c:v>
                </c:pt>
                <c:pt idx="5550">
                  <c:v>0.18511000000000002</c:v>
                </c:pt>
                <c:pt idx="5551">
                  <c:v>0.18514</c:v>
                </c:pt>
                <c:pt idx="5552">
                  <c:v>0.18515000000000001</c:v>
                </c:pt>
                <c:pt idx="5553">
                  <c:v>0.1852</c:v>
                </c:pt>
                <c:pt idx="5554">
                  <c:v>0.18521000000000001</c:v>
                </c:pt>
                <c:pt idx="5555">
                  <c:v>0.18526000000000001</c:v>
                </c:pt>
                <c:pt idx="5556">
                  <c:v>0.18529000000000001</c:v>
                </c:pt>
                <c:pt idx="5557">
                  <c:v>0.18532000000000001</c:v>
                </c:pt>
                <c:pt idx="5558">
                  <c:v>0.18536000000000002</c:v>
                </c:pt>
                <c:pt idx="5559">
                  <c:v>0.18539</c:v>
                </c:pt>
                <c:pt idx="5560">
                  <c:v>0.18544000000000002</c:v>
                </c:pt>
                <c:pt idx="5561">
                  <c:v>0.18546000000000001</c:v>
                </c:pt>
                <c:pt idx="5562">
                  <c:v>0.18549000000000002</c:v>
                </c:pt>
                <c:pt idx="5563">
                  <c:v>0.18552000000000002</c:v>
                </c:pt>
                <c:pt idx="5564">
                  <c:v>0.18554000000000001</c:v>
                </c:pt>
                <c:pt idx="5565">
                  <c:v>0.18557000000000001</c:v>
                </c:pt>
                <c:pt idx="5566">
                  <c:v>0.18561000000000002</c:v>
                </c:pt>
                <c:pt idx="5567">
                  <c:v>0.18566000000000002</c:v>
                </c:pt>
                <c:pt idx="5568">
                  <c:v>0.1857</c:v>
                </c:pt>
                <c:pt idx="5569">
                  <c:v>0.18572000000000002</c:v>
                </c:pt>
                <c:pt idx="5570">
                  <c:v>0.18576000000000001</c:v>
                </c:pt>
                <c:pt idx="5571">
                  <c:v>0.18580000000000002</c:v>
                </c:pt>
                <c:pt idx="5572">
                  <c:v>0.18581</c:v>
                </c:pt>
                <c:pt idx="5573">
                  <c:v>0.18585000000000002</c:v>
                </c:pt>
                <c:pt idx="5574">
                  <c:v>0.18589</c:v>
                </c:pt>
                <c:pt idx="5575">
                  <c:v>0.18590000000000001</c:v>
                </c:pt>
                <c:pt idx="5576">
                  <c:v>0.18593000000000001</c:v>
                </c:pt>
                <c:pt idx="5577">
                  <c:v>0.18596000000000001</c:v>
                </c:pt>
                <c:pt idx="5578">
                  <c:v>0.18598000000000001</c:v>
                </c:pt>
                <c:pt idx="5579">
                  <c:v>0.18603</c:v>
                </c:pt>
                <c:pt idx="5580">
                  <c:v>0.18608000000000002</c:v>
                </c:pt>
                <c:pt idx="5581">
                  <c:v>0.18610000000000002</c:v>
                </c:pt>
                <c:pt idx="5582">
                  <c:v>0.18613000000000002</c:v>
                </c:pt>
                <c:pt idx="5583">
                  <c:v>0.18618000000000001</c:v>
                </c:pt>
                <c:pt idx="5584">
                  <c:v>0.18621000000000001</c:v>
                </c:pt>
                <c:pt idx="5585">
                  <c:v>0.18624000000000002</c:v>
                </c:pt>
                <c:pt idx="5586">
                  <c:v>0.18626000000000001</c:v>
                </c:pt>
                <c:pt idx="5587">
                  <c:v>0.18631</c:v>
                </c:pt>
                <c:pt idx="5588">
                  <c:v>0.18633000000000002</c:v>
                </c:pt>
                <c:pt idx="5589">
                  <c:v>0.18636000000000003</c:v>
                </c:pt>
                <c:pt idx="5590">
                  <c:v>0.18640000000000001</c:v>
                </c:pt>
                <c:pt idx="5591">
                  <c:v>0.18646000000000001</c:v>
                </c:pt>
                <c:pt idx="5592">
                  <c:v>0.18649000000000002</c:v>
                </c:pt>
                <c:pt idx="5593">
                  <c:v>0.18652000000000002</c:v>
                </c:pt>
                <c:pt idx="5594">
                  <c:v>0.18654000000000001</c:v>
                </c:pt>
                <c:pt idx="5595">
                  <c:v>0.18659000000000001</c:v>
                </c:pt>
                <c:pt idx="5596">
                  <c:v>0.18662000000000001</c:v>
                </c:pt>
                <c:pt idx="5597">
                  <c:v>0.18666000000000002</c:v>
                </c:pt>
                <c:pt idx="5598">
                  <c:v>0.18669000000000002</c:v>
                </c:pt>
                <c:pt idx="5599">
                  <c:v>0.18672000000000002</c:v>
                </c:pt>
                <c:pt idx="5600">
                  <c:v>0.18676000000000001</c:v>
                </c:pt>
                <c:pt idx="5601">
                  <c:v>0.18680000000000002</c:v>
                </c:pt>
                <c:pt idx="5602">
                  <c:v>0.18682000000000001</c:v>
                </c:pt>
                <c:pt idx="5603">
                  <c:v>0.18686000000000003</c:v>
                </c:pt>
                <c:pt idx="5604">
                  <c:v>0.18689</c:v>
                </c:pt>
                <c:pt idx="5605">
                  <c:v>0.18694000000000002</c:v>
                </c:pt>
                <c:pt idx="5606">
                  <c:v>0.18696000000000002</c:v>
                </c:pt>
                <c:pt idx="5607">
                  <c:v>0.187</c:v>
                </c:pt>
                <c:pt idx="5608">
                  <c:v>0.18703</c:v>
                </c:pt>
                <c:pt idx="5609">
                  <c:v>0.18707000000000001</c:v>
                </c:pt>
                <c:pt idx="5610">
                  <c:v>0.18712000000000001</c:v>
                </c:pt>
                <c:pt idx="5611">
                  <c:v>0.18713000000000002</c:v>
                </c:pt>
                <c:pt idx="5612">
                  <c:v>0.18718000000000001</c:v>
                </c:pt>
                <c:pt idx="5613">
                  <c:v>0.18720000000000001</c:v>
                </c:pt>
                <c:pt idx="5614">
                  <c:v>0.18722000000000003</c:v>
                </c:pt>
                <c:pt idx="5615">
                  <c:v>0.18727000000000002</c:v>
                </c:pt>
                <c:pt idx="5616">
                  <c:v>0.18729000000000001</c:v>
                </c:pt>
                <c:pt idx="5617">
                  <c:v>0.18734000000000001</c:v>
                </c:pt>
                <c:pt idx="5618">
                  <c:v>0.18737000000000001</c:v>
                </c:pt>
                <c:pt idx="5619">
                  <c:v>0.18740000000000001</c:v>
                </c:pt>
                <c:pt idx="5620">
                  <c:v>0.18743000000000001</c:v>
                </c:pt>
                <c:pt idx="5621">
                  <c:v>0.18745000000000001</c:v>
                </c:pt>
                <c:pt idx="5622">
                  <c:v>0.18747000000000003</c:v>
                </c:pt>
                <c:pt idx="5623">
                  <c:v>0.1875</c:v>
                </c:pt>
                <c:pt idx="5624">
                  <c:v>0.18757000000000001</c:v>
                </c:pt>
                <c:pt idx="5625">
                  <c:v>0.18757000000000001</c:v>
                </c:pt>
                <c:pt idx="5626">
                  <c:v>0.18758000000000002</c:v>
                </c:pt>
                <c:pt idx="5627">
                  <c:v>0.18764</c:v>
                </c:pt>
                <c:pt idx="5628">
                  <c:v>0.18766000000000002</c:v>
                </c:pt>
                <c:pt idx="5629">
                  <c:v>0.18770000000000001</c:v>
                </c:pt>
                <c:pt idx="5630">
                  <c:v>0.18774000000000002</c:v>
                </c:pt>
                <c:pt idx="5631">
                  <c:v>0.18780000000000002</c:v>
                </c:pt>
                <c:pt idx="5632">
                  <c:v>0.18783000000000002</c:v>
                </c:pt>
                <c:pt idx="5633">
                  <c:v>0.18785000000000002</c:v>
                </c:pt>
                <c:pt idx="5634">
                  <c:v>0.18788000000000002</c:v>
                </c:pt>
                <c:pt idx="5635">
                  <c:v>0.18792</c:v>
                </c:pt>
                <c:pt idx="5636">
                  <c:v>0.18794000000000002</c:v>
                </c:pt>
                <c:pt idx="5637">
                  <c:v>0.18798000000000001</c:v>
                </c:pt>
                <c:pt idx="5638">
                  <c:v>0.18802000000000002</c:v>
                </c:pt>
                <c:pt idx="5639">
                  <c:v>0.18804000000000001</c:v>
                </c:pt>
                <c:pt idx="5640">
                  <c:v>0.18806</c:v>
                </c:pt>
                <c:pt idx="5641">
                  <c:v>0.18812000000000001</c:v>
                </c:pt>
                <c:pt idx="5642">
                  <c:v>0.18816000000000002</c:v>
                </c:pt>
                <c:pt idx="5643">
                  <c:v>0.18816000000000002</c:v>
                </c:pt>
                <c:pt idx="5644">
                  <c:v>0.18821000000000002</c:v>
                </c:pt>
                <c:pt idx="5645">
                  <c:v>0.18823000000000001</c:v>
                </c:pt>
                <c:pt idx="5646">
                  <c:v>0.18828</c:v>
                </c:pt>
                <c:pt idx="5647">
                  <c:v>0.18832000000000002</c:v>
                </c:pt>
                <c:pt idx="5648">
                  <c:v>0.18835000000000002</c:v>
                </c:pt>
                <c:pt idx="5649">
                  <c:v>0.18839</c:v>
                </c:pt>
                <c:pt idx="5650">
                  <c:v>0.18843000000000001</c:v>
                </c:pt>
                <c:pt idx="5651">
                  <c:v>0.18844000000000002</c:v>
                </c:pt>
                <c:pt idx="5652">
                  <c:v>0.18848000000000001</c:v>
                </c:pt>
                <c:pt idx="5653">
                  <c:v>0.18854000000000001</c:v>
                </c:pt>
                <c:pt idx="5654">
                  <c:v>0.18856000000000001</c:v>
                </c:pt>
                <c:pt idx="5655">
                  <c:v>0.18858000000000003</c:v>
                </c:pt>
                <c:pt idx="5656">
                  <c:v>0.18864</c:v>
                </c:pt>
                <c:pt idx="5657">
                  <c:v>0.18869000000000002</c:v>
                </c:pt>
                <c:pt idx="5658">
                  <c:v>0.18870000000000001</c:v>
                </c:pt>
                <c:pt idx="5659">
                  <c:v>0.18873000000000001</c:v>
                </c:pt>
                <c:pt idx="5660">
                  <c:v>0.18877000000000002</c:v>
                </c:pt>
                <c:pt idx="5661">
                  <c:v>0.18882000000000002</c:v>
                </c:pt>
                <c:pt idx="5662">
                  <c:v>0.18883000000000003</c:v>
                </c:pt>
                <c:pt idx="5663">
                  <c:v>0.18884000000000001</c:v>
                </c:pt>
                <c:pt idx="5664">
                  <c:v>0.18890000000000001</c:v>
                </c:pt>
                <c:pt idx="5665">
                  <c:v>0.18893000000000001</c:v>
                </c:pt>
                <c:pt idx="5666">
                  <c:v>0.18898000000000001</c:v>
                </c:pt>
                <c:pt idx="5667">
                  <c:v>0.189</c:v>
                </c:pt>
                <c:pt idx="5668">
                  <c:v>0.18904000000000001</c:v>
                </c:pt>
                <c:pt idx="5669">
                  <c:v>0.18907000000000002</c:v>
                </c:pt>
                <c:pt idx="5670">
                  <c:v>0.18907000000000002</c:v>
                </c:pt>
                <c:pt idx="5671">
                  <c:v>0.18911</c:v>
                </c:pt>
                <c:pt idx="5672">
                  <c:v>0.18913000000000002</c:v>
                </c:pt>
                <c:pt idx="5673">
                  <c:v>0.18918000000000001</c:v>
                </c:pt>
                <c:pt idx="5674">
                  <c:v>0.18920000000000001</c:v>
                </c:pt>
                <c:pt idx="5675">
                  <c:v>0.18926000000000001</c:v>
                </c:pt>
                <c:pt idx="5676">
                  <c:v>0.18928</c:v>
                </c:pt>
                <c:pt idx="5677">
                  <c:v>0.18929000000000001</c:v>
                </c:pt>
                <c:pt idx="5678">
                  <c:v>0.18933000000000003</c:v>
                </c:pt>
                <c:pt idx="5679">
                  <c:v>0.18934000000000001</c:v>
                </c:pt>
                <c:pt idx="5680">
                  <c:v>0.18938000000000002</c:v>
                </c:pt>
                <c:pt idx="5681">
                  <c:v>0.18943000000000002</c:v>
                </c:pt>
                <c:pt idx="5682">
                  <c:v>0.18947</c:v>
                </c:pt>
                <c:pt idx="5683">
                  <c:v>0.18949000000000002</c:v>
                </c:pt>
                <c:pt idx="5684">
                  <c:v>0.18953</c:v>
                </c:pt>
                <c:pt idx="5685">
                  <c:v>0.18955000000000002</c:v>
                </c:pt>
                <c:pt idx="5686">
                  <c:v>0.18958</c:v>
                </c:pt>
                <c:pt idx="5687">
                  <c:v>0.18963000000000002</c:v>
                </c:pt>
                <c:pt idx="5688">
                  <c:v>0.18967000000000001</c:v>
                </c:pt>
                <c:pt idx="5689">
                  <c:v>0.18968000000000002</c:v>
                </c:pt>
                <c:pt idx="5690">
                  <c:v>0.18974000000000002</c:v>
                </c:pt>
                <c:pt idx="5691">
                  <c:v>0.18976000000000001</c:v>
                </c:pt>
                <c:pt idx="5692">
                  <c:v>0.18980000000000002</c:v>
                </c:pt>
                <c:pt idx="5693">
                  <c:v>0.18982000000000002</c:v>
                </c:pt>
                <c:pt idx="5694">
                  <c:v>0.18987000000000001</c:v>
                </c:pt>
                <c:pt idx="5695">
                  <c:v>0.18992000000000001</c:v>
                </c:pt>
                <c:pt idx="5696">
                  <c:v>0.18995000000000001</c:v>
                </c:pt>
                <c:pt idx="5697">
                  <c:v>0.18999000000000002</c:v>
                </c:pt>
                <c:pt idx="5698">
                  <c:v>0.19002000000000002</c:v>
                </c:pt>
                <c:pt idx="5699">
                  <c:v>0.19006000000000001</c:v>
                </c:pt>
                <c:pt idx="5700">
                  <c:v>0.19010000000000002</c:v>
                </c:pt>
                <c:pt idx="5701">
                  <c:v>0.19012000000000001</c:v>
                </c:pt>
                <c:pt idx="5702">
                  <c:v>0.19016000000000002</c:v>
                </c:pt>
                <c:pt idx="5703">
                  <c:v>0.19020000000000001</c:v>
                </c:pt>
                <c:pt idx="5704">
                  <c:v>0.19025</c:v>
                </c:pt>
                <c:pt idx="5705">
                  <c:v>0.19029000000000001</c:v>
                </c:pt>
                <c:pt idx="5706">
                  <c:v>0.19032000000000002</c:v>
                </c:pt>
                <c:pt idx="5707">
                  <c:v>0.19037000000000001</c:v>
                </c:pt>
                <c:pt idx="5708">
                  <c:v>0.19039</c:v>
                </c:pt>
                <c:pt idx="5709">
                  <c:v>0.19043000000000002</c:v>
                </c:pt>
                <c:pt idx="5710">
                  <c:v>0.19045000000000001</c:v>
                </c:pt>
                <c:pt idx="5711">
                  <c:v>0.19048000000000001</c:v>
                </c:pt>
                <c:pt idx="5712">
                  <c:v>0.1905</c:v>
                </c:pt>
                <c:pt idx="5713">
                  <c:v>0.19053</c:v>
                </c:pt>
                <c:pt idx="5714">
                  <c:v>0.19055000000000002</c:v>
                </c:pt>
                <c:pt idx="5715">
                  <c:v>0.19057000000000002</c:v>
                </c:pt>
                <c:pt idx="5716">
                  <c:v>0.19061</c:v>
                </c:pt>
                <c:pt idx="5717">
                  <c:v>0.19065000000000001</c:v>
                </c:pt>
                <c:pt idx="5718">
                  <c:v>0.19068000000000002</c:v>
                </c:pt>
                <c:pt idx="5719">
                  <c:v>0.19071000000000002</c:v>
                </c:pt>
                <c:pt idx="5720">
                  <c:v>0.19075</c:v>
                </c:pt>
                <c:pt idx="5721">
                  <c:v>0.19077000000000002</c:v>
                </c:pt>
                <c:pt idx="5722">
                  <c:v>0.19081000000000001</c:v>
                </c:pt>
                <c:pt idx="5723">
                  <c:v>0.19084000000000001</c:v>
                </c:pt>
                <c:pt idx="5724">
                  <c:v>0.19088000000000002</c:v>
                </c:pt>
                <c:pt idx="5725">
                  <c:v>0.19089</c:v>
                </c:pt>
                <c:pt idx="5726">
                  <c:v>0.19091000000000002</c:v>
                </c:pt>
                <c:pt idx="5727">
                  <c:v>0.19099000000000002</c:v>
                </c:pt>
                <c:pt idx="5728">
                  <c:v>0.19099000000000002</c:v>
                </c:pt>
                <c:pt idx="5729">
                  <c:v>0.19105000000000003</c:v>
                </c:pt>
                <c:pt idx="5730">
                  <c:v>0.19107000000000002</c:v>
                </c:pt>
                <c:pt idx="5731">
                  <c:v>0.19111</c:v>
                </c:pt>
                <c:pt idx="5732">
                  <c:v>0.19112000000000001</c:v>
                </c:pt>
                <c:pt idx="5733">
                  <c:v>0.19119</c:v>
                </c:pt>
                <c:pt idx="5734">
                  <c:v>0.19122</c:v>
                </c:pt>
                <c:pt idx="5735">
                  <c:v>0.19125</c:v>
                </c:pt>
                <c:pt idx="5736">
                  <c:v>0.19126000000000001</c:v>
                </c:pt>
                <c:pt idx="5737">
                  <c:v>0.19131000000000001</c:v>
                </c:pt>
                <c:pt idx="5738">
                  <c:v>0.19132000000000002</c:v>
                </c:pt>
                <c:pt idx="5739">
                  <c:v>0.19139</c:v>
                </c:pt>
                <c:pt idx="5740">
                  <c:v>0.19142000000000001</c:v>
                </c:pt>
                <c:pt idx="5741">
                  <c:v>0.19146000000000002</c:v>
                </c:pt>
                <c:pt idx="5742">
                  <c:v>0.19148000000000001</c:v>
                </c:pt>
                <c:pt idx="5743">
                  <c:v>0.19153000000000001</c:v>
                </c:pt>
                <c:pt idx="5744">
                  <c:v>0.19157000000000002</c:v>
                </c:pt>
                <c:pt idx="5745">
                  <c:v>0.19159000000000001</c:v>
                </c:pt>
                <c:pt idx="5746">
                  <c:v>0.19163000000000002</c:v>
                </c:pt>
                <c:pt idx="5747">
                  <c:v>0.19165000000000001</c:v>
                </c:pt>
                <c:pt idx="5748">
                  <c:v>0.19168000000000002</c:v>
                </c:pt>
                <c:pt idx="5749">
                  <c:v>0.19173000000000001</c:v>
                </c:pt>
                <c:pt idx="5750">
                  <c:v>0.19178000000000001</c:v>
                </c:pt>
                <c:pt idx="5751">
                  <c:v>0.19181000000000001</c:v>
                </c:pt>
                <c:pt idx="5752">
                  <c:v>0.19188000000000002</c:v>
                </c:pt>
                <c:pt idx="5753">
                  <c:v>0.19189000000000001</c:v>
                </c:pt>
                <c:pt idx="5754">
                  <c:v>0.19192000000000001</c:v>
                </c:pt>
                <c:pt idx="5755">
                  <c:v>0.19196000000000002</c:v>
                </c:pt>
                <c:pt idx="5756">
                  <c:v>0.192</c:v>
                </c:pt>
                <c:pt idx="5757">
                  <c:v>0.19201000000000001</c:v>
                </c:pt>
                <c:pt idx="5758">
                  <c:v>0.19207000000000002</c:v>
                </c:pt>
                <c:pt idx="5759">
                  <c:v>0.19208</c:v>
                </c:pt>
                <c:pt idx="5760">
                  <c:v>0.19211</c:v>
                </c:pt>
                <c:pt idx="5761">
                  <c:v>0.19212000000000001</c:v>
                </c:pt>
                <c:pt idx="5762">
                  <c:v>0.19221000000000002</c:v>
                </c:pt>
                <c:pt idx="5763">
                  <c:v>0.19222</c:v>
                </c:pt>
                <c:pt idx="5764">
                  <c:v>0.19224000000000002</c:v>
                </c:pt>
                <c:pt idx="5765">
                  <c:v>0.19229000000000002</c:v>
                </c:pt>
                <c:pt idx="5766">
                  <c:v>0.19231000000000001</c:v>
                </c:pt>
                <c:pt idx="5767">
                  <c:v>0.19233</c:v>
                </c:pt>
                <c:pt idx="5768">
                  <c:v>0.19236</c:v>
                </c:pt>
                <c:pt idx="5769">
                  <c:v>0.19237000000000001</c:v>
                </c:pt>
                <c:pt idx="5770">
                  <c:v>0.19244</c:v>
                </c:pt>
                <c:pt idx="5771">
                  <c:v>0.19246000000000002</c:v>
                </c:pt>
                <c:pt idx="5772">
                  <c:v>0.19249000000000002</c:v>
                </c:pt>
                <c:pt idx="5773">
                  <c:v>0.19252000000000002</c:v>
                </c:pt>
                <c:pt idx="5774">
                  <c:v>0.19257000000000002</c:v>
                </c:pt>
                <c:pt idx="5775">
                  <c:v>0.19255</c:v>
                </c:pt>
                <c:pt idx="5776">
                  <c:v>0.19259000000000001</c:v>
                </c:pt>
                <c:pt idx="5777">
                  <c:v>0.19262000000000001</c:v>
                </c:pt>
                <c:pt idx="5778">
                  <c:v>0.19267000000000001</c:v>
                </c:pt>
                <c:pt idx="5779">
                  <c:v>0.19269</c:v>
                </c:pt>
                <c:pt idx="5780">
                  <c:v>0.19272</c:v>
                </c:pt>
                <c:pt idx="5781">
                  <c:v>0.19276000000000001</c:v>
                </c:pt>
                <c:pt idx="5782">
                  <c:v>0.1928</c:v>
                </c:pt>
                <c:pt idx="5783">
                  <c:v>0.19283</c:v>
                </c:pt>
                <c:pt idx="5784">
                  <c:v>0.19288000000000002</c:v>
                </c:pt>
                <c:pt idx="5785">
                  <c:v>0.19294</c:v>
                </c:pt>
                <c:pt idx="5786">
                  <c:v>0.19295000000000001</c:v>
                </c:pt>
                <c:pt idx="5787">
                  <c:v>0.19298000000000001</c:v>
                </c:pt>
                <c:pt idx="5788">
                  <c:v>0.19302000000000002</c:v>
                </c:pt>
                <c:pt idx="5789">
                  <c:v>0.19302000000000002</c:v>
                </c:pt>
                <c:pt idx="5790">
                  <c:v>0.19308</c:v>
                </c:pt>
                <c:pt idx="5791">
                  <c:v>0.19310000000000002</c:v>
                </c:pt>
                <c:pt idx="5792">
                  <c:v>0.19315000000000002</c:v>
                </c:pt>
                <c:pt idx="5793">
                  <c:v>0.19319</c:v>
                </c:pt>
                <c:pt idx="5794">
                  <c:v>0.19321000000000002</c:v>
                </c:pt>
                <c:pt idx="5795">
                  <c:v>0.19326000000000002</c:v>
                </c:pt>
                <c:pt idx="5796">
                  <c:v>0.19328000000000001</c:v>
                </c:pt>
                <c:pt idx="5797">
                  <c:v>0.19331000000000001</c:v>
                </c:pt>
                <c:pt idx="5798">
                  <c:v>0.19334000000000001</c:v>
                </c:pt>
                <c:pt idx="5799">
                  <c:v>0.19337000000000001</c:v>
                </c:pt>
                <c:pt idx="5800">
                  <c:v>0.19342000000000001</c:v>
                </c:pt>
                <c:pt idx="5801">
                  <c:v>0.19346000000000002</c:v>
                </c:pt>
                <c:pt idx="5802">
                  <c:v>0.19347</c:v>
                </c:pt>
                <c:pt idx="5803">
                  <c:v>0.19352000000000003</c:v>
                </c:pt>
                <c:pt idx="5804">
                  <c:v>0.19356000000000001</c:v>
                </c:pt>
                <c:pt idx="5805">
                  <c:v>0.19357000000000002</c:v>
                </c:pt>
                <c:pt idx="5806">
                  <c:v>0.19360000000000002</c:v>
                </c:pt>
                <c:pt idx="5807">
                  <c:v>0.19363000000000002</c:v>
                </c:pt>
                <c:pt idx="5808">
                  <c:v>0.19368000000000002</c:v>
                </c:pt>
                <c:pt idx="5809">
                  <c:v>0.19369</c:v>
                </c:pt>
                <c:pt idx="5810">
                  <c:v>0.19373000000000001</c:v>
                </c:pt>
                <c:pt idx="5811">
                  <c:v>0.19377000000000003</c:v>
                </c:pt>
                <c:pt idx="5812">
                  <c:v>0.19378000000000001</c:v>
                </c:pt>
                <c:pt idx="5813">
                  <c:v>0.19383</c:v>
                </c:pt>
                <c:pt idx="5814">
                  <c:v>0.19385000000000002</c:v>
                </c:pt>
                <c:pt idx="5815">
                  <c:v>0.19387000000000001</c:v>
                </c:pt>
                <c:pt idx="5816">
                  <c:v>0.19392000000000001</c:v>
                </c:pt>
                <c:pt idx="5817">
                  <c:v>0.19396000000000002</c:v>
                </c:pt>
                <c:pt idx="5818">
                  <c:v>0.19398000000000001</c:v>
                </c:pt>
                <c:pt idx="5819">
                  <c:v>0.19403000000000001</c:v>
                </c:pt>
                <c:pt idx="5820">
                  <c:v>0.19406000000000001</c:v>
                </c:pt>
                <c:pt idx="5821">
                  <c:v>0.19407000000000002</c:v>
                </c:pt>
                <c:pt idx="5822">
                  <c:v>0.19414000000000001</c:v>
                </c:pt>
                <c:pt idx="5823">
                  <c:v>0.19416</c:v>
                </c:pt>
                <c:pt idx="5824">
                  <c:v>0.19419</c:v>
                </c:pt>
                <c:pt idx="5825">
                  <c:v>0.19424000000000002</c:v>
                </c:pt>
                <c:pt idx="5826">
                  <c:v>0.19428000000000001</c:v>
                </c:pt>
                <c:pt idx="5827">
                  <c:v>0.19431000000000001</c:v>
                </c:pt>
                <c:pt idx="5828">
                  <c:v>0.19433</c:v>
                </c:pt>
                <c:pt idx="5829">
                  <c:v>0.19438000000000002</c:v>
                </c:pt>
                <c:pt idx="5830">
                  <c:v>0.19440000000000002</c:v>
                </c:pt>
                <c:pt idx="5831">
                  <c:v>0.19445000000000001</c:v>
                </c:pt>
                <c:pt idx="5832">
                  <c:v>0.19450000000000001</c:v>
                </c:pt>
                <c:pt idx="5833">
                  <c:v>0.19452</c:v>
                </c:pt>
                <c:pt idx="5834">
                  <c:v>0.19456000000000001</c:v>
                </c:pt>
                <c:pt idx="5835">
                  <c:v>0.19460000000000002</c:v>
                </c:pt>
                <c:pt idx="5836">
                  <c:v>0.19463000000000003</c:v>
                </c:pt>
                <c:pt idx="5837">
                  <c:v>0.19466</c:v>
                </c:pt>
                <c:pt idx="5838">
                  <c:v>0.19470000000000001</c:v>
                </c:pt>
                <c:pt idx="5839">
                  <c:v>0.19473000000000001</c:v>
                </c:pt>
                <c:pt idx="5840">
                  <c:v>0.19474000000000002</c:v>
                </c:pt>
                <c:pt idx="5841">
                  <c:v>0.1948</c:v>
                </c:pt>
                <c:pt idx="5842">
                  <c:v>0.19482000000000002</c:v>
                </c:pt>
                <c:pt idx="5843">
                  <c:v>0.19484000000000001</c:v>
                </c:pt>
                <c:pt idx="5844">
                  <c:v>0.19489000000000001</c:v>
                </c:pt>
                <c:pt idx="5845">
                  <c:v>0.19492000000000001</c:v>
                </c:pt>
                <c:pt idx="5846">
                  <c:v>0.19496000000000002</c:v>
                </c:pt>
                <c:pt idx="5847">
                  <c:v>0.19498000000000001</c:v>
                </c:pt>
                <c:pt idx="5848">
                  <c:v>0.19501000000000002</c:v>
                </c:pt>
                <c:pt idx="5849">
                  <c:v>0.19504000000000002</c:v>
                </c:pt>
                <c:pt idx="5850">
                  <c:v>0.19506000000000001</c:v>
                </c:pt>
                <c:pt idx="5851">
                  <c:v>0.19510000000000002</c:v>
                </c:pt>
                <c:pt idx="5852">
                  <c:v>0.19515000000000002</c:v>
                </c:pt>
                <c:pt idx="5853">
                  <c:v>0.19519</c:v>
                </c:pt>
                <c:pt idx="5854">
                  <c:v>0.19521000000000002</c:v>
                </c:pt>
                <c:pt idx="5855">
                  <c:v>0.19526000000000002</c:v>
                </c:pt>
                <c:pt idx="5856">
                  <c:v>0.1953</c:v>
                </c:pt>
                <c:pt idx="5857">
                  <c:v>0.19533</c:v>
                </c:pt>
                <c:pt idx="5858">
                  <c:v>0.19535000000000002</c:v>
                </c:pt>
                <c:pt idx="5859">
                  <c:v>0.19538000000000003</c:v>
                </c:pt>
                <c:pt idx="5860">
                  <c:v>0.19540000000000002</c:v>
                </c:pt>
                <c:pt idx="5861">
                  <c:v>0.19543000000000002</c:v>
                </c:pt>
                <c:pt idx="5862">
                  <c:v>0.19547</c:v>
                </c:pt>
                <c:pt idx="5863">
                  <c:v>0.19550000000000001</c:v>
                </c:pt>
                <c:pt idx="5864">
                  <c:v>0.19554000000000002</c:v>
                </c:pt>
                <c:pt idx="5865">
                  <c:v>0.19557000000000002</c:v>
                </c:pt>
                <c:pt idx="5866">
                  <c:v>0.19561000000000001</c:v>
                </c:pt>
                <c:pt idx="5867">
                  <c:v>0.19563000000000003</c:v>
                </c:pt>
                <c:pt idx="5868">
                  <c:v>0.19566</c:v>
                </c:pt>
                <c:pt idx="5869">
                  <c:v>0.19571000000000002</c:v>
                </c:pt>
                <c:pt idx="5870">
                  <c:v>0.19573000000000002</c:v>
                </c:pt>
                <c:pt idx="5871">
                  <c:v>0.19579000000000002</c:v>
                </c:pt>
                <c:pt idx="5872">
                  <c:v>0.19583</c:v>
                </c:pt>
                <c:pt idx="5873">
                  <c:v>0.19589000000000001</c:v>
                </c:pt>
                <c:pt idx="5874">
                  <c:v>0.19590000000000002</c:v>
                </c:pt>
                <c:pt idx="5875">
                  <c:v>0.19593000000000002</c:v>
                </c:pt>
                <c:pt idx="5876">
                  <c:v>0.19598000000000002</c:v>
                </c:pt>
                <c:pt idx="5877">
                  <c:v>0.19600000000000001</c:v>
                </c:pt>
                <c:pt idx="5878">
                  <c:v>0.19603000000000001</c:v>
                </c:pt>
                <c:pt idx="5879">
                  <c:v>0.19605</c:v>
                </c:pt>
                <c:pt idx="5880">
                  <c:v>0.19610000000000002</c:v>
                </c:pt>
                <c:pt idx="5881">
                  <c:v>0.19613</c:v>
                </c:pt>
                <c:pt idx="5882">
                  <c:v>0.19618000000000002</c:v>
                </c:pt>
                <c:pt idx="5883">
                  <c:v>0.19620000000000001</c:v>
                </c:pt>
                <c:pt idx="5884">
                  <c:v>0.19622000000000001</c:v>
                </c:pt>
                <c:pt idx="5885">
                  <c:v>0.19626000000000002</c:v>
                </c:pt>
                <c:pt idx="5886">
                  <c:v>0.19627</c:v>
                </c:pt>
                <c:pt idx="5887">
                  <c:v>0.19632000000000002</c:v>
                </c:pt>
                <c:pt idx="5888">
                  <c:v>0.19635000000000002</c:v>
                </c:pt>
                <c:pt idx="5889">
                  <c:v>0.19640000000000002</c:v>
                </c:pt>
                <c:pt idx="5890">
                  <c:v>0.19642000000000001</c:v>
                </c:pt>
                <c:pt idx="5891">
                  <c:v>0.19648000000000002</c:v>
                </c:pt>
                <c:pt idx="5892">
                  <c:v>0.19651000000000002</c:v>
                </c:pt>
                <c:pt idx="5893">
                  <c:v>0.19655</c:v>
                </c:pt>
                <c:pt idx="5894">
                  <c:v>0.19657000000000002</c:v>
                </c:pt>
                <c:pt idx="5895">
                  <c:v>0.19661000000000001</c:v>
                </c:pt>
                <c:pt idx="5896">
                  <c:v>0.19666</c:v>
                </c:pt>
                <c:pt idx="5897">
                  <c:v>0.19667000000000001</c:v>
                </c:pt>
                <c:pt idx="5898">
                  <c:v>0.19671000000000002</c:v>
                </c:pt>
                <c:pt idx="5899">
                  <c:v>0.19674000000000003</c:v>
                </c:pt>
                <c:pt idx="5900">
                  <c:v>0.19677</c:v>
                </c:pt>
                <c:pt idx="5901">
                  <c:v>0.19679000000000002</c:v>
                </c:pt>
                <c:pt idx="5902">
                  <c:v>0.19686000000000001</c:v>
                </c:pt>
                <c:pt idx="5903">
                  <c:v>0.19685000000000002</c:v>
                </c:pt>
                <c:pt idx="5904">
                  <c:v>0.19690000000000002</c:v>
                </c:pt>
                <c:pt idx="5905">
                  <c:v>0.19695000000000001</c:v>
                </c:pt>
                <c:pt idx="5906">
                  <c:v>0.19697000000000001</c:v>
                </c:pt>
                <c:pt idx="5907">
                  <c:v>0.19701000000000002</c:v>
                </c:pt>
                <c:pt idx="5908">
                  <c:v>0.19703000000000001</c:v>
                </c:pt>
                <c:pt idx="5909">
                  <c:v>0.19707000000000002</c:v>
                </c:pt>
                <c:pt idx="5910">
                  <c:v>0.19709000000000002</c:v>
                </c:pt>
                <c:pt idx="5911">
                  <c:v>0.19714000000000001</c:v>
                </c:pt>
                <c:pt idx="5912">
                  <c:v>0.19717000000000001</c:v>
                </c:pt>
                <c:pt idx="5913">
                  <c:v>0.19720000000000001</c:v>
                </c:pt>
                <c:pt idx="5914">
                  <c:v>0.19724</c:v>
                </c:pt>
                <c:pt idx="5915">
                  <c:v>0.19727</c:v>
                </c:pt>
                <c:pt idx="5916">
                  <c:v>0.19731000000000001</c:v>
                </c:pt>
                <c:pt idx="5917">
                  <c:v>0.19731000000000001</c:v>
                </c:pt>
                <c:pt idx="5918">
                  <c:v>0.19735000000000003</c:v>
                </c:pt>
                <c:pt idx="5919">
                  <c:v>0.19737000000000002</c:v>
                </c:pt>
                <c:pt idx="5920">
                  <c:v>0.19741</c:v>
                </c:pt>
                <c:pt idx="5921">
                  <c:v>0.19742000000000001</c:v>
                </c:pt>
                <c:pt idx="5922">
                  <c:v>0.19748000000000002</c:v>
                </c:pt>
                <c:pt idx="5923">
                  <c:v>0.19750000000000001</c:v>
                </c:pt>
                <c:pt idx="5924">
                  <c:v>0.19754000000000002</c:v>
                </c:pt>
                <c:pt idx="5925">
                  <c:v>0.19758000000000001</c:v>
                </c:pt>
                <c:pt idx="5926">
                  <c:v>0.19760000000000003</c:v>
                </c:pt>
                <c:pt idx="5927">
                  <c:v>0.19764000000000001</c:v>
                </c:pt>
                <c:pt idx="5928">
                  <c:v>0.19768000000000002</c:v>
                </c:pt>
                <c:pt idx="5929">
                  <c:v>0.19770000000000001</c:v>
                </c:pt>
                <c:pt idx="5930">
                  <c:v>0.19777</c:v>
                </c:pt>
                <c:pt idx="5931">
                  <c:v>0.19778000000000001</c:v>
                </c:pt>
                <c:pt idx="5932">
                  <c:v>0.19781000000000001</c:v>
                </c:pt>
                <c:pt idx="5933">
                  <c:v>0.19785000000000003</c:v>
                </c:pt>
                <c:pt idx="5934">
                  <c:v>0.19790000000000002</c:v>
                </c:pt>
                <c:pt idx="5935">
                  <c:v>0.19792000000000001</c:v>
                </c:pt>
                <c:pt idx="5936">
                  <c:v>0.19795000000000001</c:v>
                </c:pt>
                <c:pt idx="5937">
                  <c:v>0.19800000000000001</c:v>
                </c:pt>
                <c:pt idx="5938">
                  <c:v>0.19804000000000002</c:v>
                </c:pt>
                <c:pt idx="5939">
                  <c:v>0.19806000000000001</c:v>
                </c:pt>
                <c:pt idx="5940">
                  <c:v>0.19809000000000002</c:v>
                </c:pt>
                <c:pt idx="5941">
                  <c:v>0.19813</c:v>
                </c:pt>
                <c:pt idx="5942">
                  <c:v>0.19815000000000002</c:v>
                </c:pt>
                <c:pt idx="5943">
                  <c:v>0.19820000000000002</c:v>
                </c:pt>
                <c:pt idx="5944">
                  <c:v>0.19822000000000001</c:v>
                </c:pt>
                <c:pt idx="5945">
                  <c:v>0.19826000000000002</c:v>
                </c:pt>
                <c:pt idx="5946">
                  <c:v>0.19828000000000001</c:v>
                </c:pt>
                <c:pt idx="5947">
                  <c:v>0.19833000000000001</c:v>
                </c:pt>
                <c:pt idx="5948">
                  <c:v>0.19835</c:v>
                </c:pt>
                <c:pt idx="5949">
                  <c:v>0.19837000000000002</c:v>
                </c:pt>
                <c:pt idx="5950">
                  <c:v>0.19839000000000001</c:v>
                </c:pt>
                <c:pt idx="5951">
                  <c:v>0.19843000000000002</c:v>
                </c:pt>
                <c:pt idx="5952">
                  <c:v>0.19848000000000002</c:v>
                </c:pt>
                <c:pt idx="5953">
                  <c:v>0.19852</c:v>
                </c:pt>
                <c:pt idx="5954">
                  <c:v>0.19856000000000001</c:v>
                </c:pt>
                <c:pt idx="5955">
                  <c:v>0.19859000000000002</c:v>
                </c:pt>
                <c:pt idx="5956">
                  <c:v>0.19864000000000001</c:v>
                </c:pt>
                <c:pt idx="5957">
                  <c:v>0.19867000000000001</c:v>
                </c:pt>
                <c:pt idx="5958">
                  <c:v>0.19871000000000003</c:v>
                </c:pt>
                <c:pt idx="5959">
                  <c:v>0.19872000000000001</c:v>
                </c:pt>
                <c:pt idx="5960">
                  <c:v>0.19876000000000002</c:v>
                </c:pt>
                <c:pt idx="5961">
                  <c:v>0.19881000000000001</c:v>
                </c:pt>
                <c:pt idx="5962">
                  <c:v>0.19883000000000001</c:v>
                </c:pt>
                <c:pt idx="5963">
                  <c:v>0.19885</c:v>
                </c:pt>
                <c:pt idx="5964">
                  <c:v>0.19890000000000002</c:v>
                </c:pt>
                <c:pt idx="5965">
                  <c:v>0.19893000000000002</c:v>
                </c:pt>
                <c:pt idx="5966">
                  <c:v>0.19896000000000003</c:v>
                </c:pt>
                <c:pt idx="5967">
                  <c:v>0.19899</c:v>
                </c:pt>
                <c:pt idx="5968">
                  <c:v>0.19901000000000002</c:v>
                </c:pt>
                <c:pt idx="5969">
                  <c:v>0.19906000000000001</c:v>
                </c:pt>
                <c:pt idx="5970">
                  <c:v>0.19911000000000001</c:v>
                </c:pt>
                <c:pt idx="5971">
                  <c:v>0.19913</c:v>
                </c:pt>
                <c:pt idx="5972">
                  <c:v>0.19917000000000001</c:v>
                </c:pt>
                <c:pt idx="5973">
                  <c:v>0.19919000000000001</c:v>
                </c:pt>
                <c:pt idx="5974">
                  <c:v>0.19922000000000001</c:v>
                </c:pt>
                <c:pt idx="5975">
                  <c:v>0.19926000000000002</c:v>
                </c:pt>
                <c:pt idx="5976">
                  <c:v>0.19929000000000002</c:v>
                </c:pt>
                <c:pt idx="5977">
                  <c:v>0.19931000000000001</c:v>
                </c:pt>
                <c:pt idx="5978">
                  <c:v>0.19935</c:v>
                </c:pt>
                <c:pt idx="5979">
                  <c:v>0.19936000000000001</c:v>
                </c:pt>
                <c:pt idx="5980">
                  <c:v>0.19939000000000001</c:v>
                </c:pt>
                <c:pt idx="5981">
                  <c:v>0.19945000000000002</c:v>
                </c:pt>
                <c:pt idx="5982">
                  <c:v>0.19946</c:v>
                </c:pt>
                <c:pt idx="5983">
                  <c:v>0.19949</c:v>
                </c:pt>
                <c:pt idx="5984">
                  <c:v>0.19953000000000001</c:v>
                </c:pt>
                <c:pt idx="5985">
                  <c:v>0.19958000000000001</c:v>
                </c:pt>
                <c:pt idx="5986">
                  <c:v>0.19958000000000001</c:v>
                </c:pt>
                <c:pt idx="5987">
                  <c:v>0.19963</c:v>
                </c:pt>
                <c:pt idx="5988">
                  <c:v>0.19966</c:v>
                </c:pt>
                <c:pt idx="5989">
                  <c:v>0.19968000000000002</c:v>
                </c:pt>
                <c:pt idx="5990">
                  <c:v>0.19974</c:v>
                </c:pt>
                <c:pt idx="5991">
                  <c:v>0.19979000000000002</c:v>
                </c:pt>
                <c:pt idx="5992">
                  <c:v>0.19982000000000003</c:v>
                </c:pt>
                <c:pt idx="5993">
                  <c:v>0.19985</c:v>
                </c:pt>
                <c:pt idx="5994">
                  <c:v>0.19990000000000002</c:v>
                </c:pt>
                <c:pt idx="5995">
                  <c:v>0.19994000000000001</c:v>
                </c:pt>
                <c:pt idx="5996">
                  <c:v>0.19997000000000001</c:v>
                </c:pt>
                <c:pt idx="5997">
                  <c:v>0.20001000000000002</c:v>
                </c:pt>
                <c:pt idx="5998">
                  <c:v>0.20004000000000002</c:v>
                </c:pt>
                <c:pt idx="5999">
                  <c:v>0.20007000000000003</c:v>
                </c:pt>
                <c:pt idx="6000">
                  <c:v>0.20009000000000002</c:v>
                </c:pt>
                <c:pt idx="6001">
                  <c:v>0.20014000000000001</c:v>
                </c:pt>
                <c:pt idx="6002">
                  <c:v>0.20017000000000001</c:v>
                </c:pt>
                <c:pt idx="6003">
                  <c:v>0.20020000000000002</c:v>
                </c:pt>
                <c:pt idx="6004">
                  <c:v>0.20023000000000002</c:v>
                </c:pt>
                <c:pt idx="6005">
                  <c:v>0.20025000000000001</c:v>
                </c:pt>
                <c:pt idx="6006">
                  <c:v>0.20028000000000001</c:v>
                </c:pt>
                <c:pt idx="6007">
                  <c:v>0.20031000000000002</c:v>
                </c:pt>
                <c:pt idx="6008">
                  <c:v>0.20037000000000002</c:v>
                </c:pt>
                <c:pt idx="6009">
                  <c:v>0.20040000000000002</c:v>
                </c:pt>
                <c:pt idx="6010">
                  <c:v>0.20042000000000001</c:v>
                </c:pt>
                <c:pt idx="6011">
                  <c:v>0.20043000000000002</c:v>
                </c:pt>
                <c:pt idx="6012">
                  <c:v>0.20048000000000002</c:v>
                </c:pt>
                <c:pt idx="6013">
                  <c:v>0.20049</c:v>
                </c:pt>
                <c:pt idx="6014">
                  <c:v>0.20056000000000002</c:v>
                </c:pt>
                <c:pt idx="6015">
                  <c:v>0.20058000000000001</c:v>
                </c:pt>
                <c:pt idx="6016">
                  <c:v>0.20061000000000001</c:v>
                </c:pt>
                <c:pt idx="6017">
                  <c:v>0.20064000000000001</c:v>
                </c:pt>
                <c:pt idx="6018">
                  <c:v>0.20069000000000001</c:v>
                </c:pt>
                <c:pt idx="6019">
                  <c:v>0.20073000000000002</c:v>
                </c:pt>
                <c:pt idx="6020">
                  <c:v>0.20074</c:v>
                </c:pt>
                <c:pt idx="6021">
                  <c:v>0.20079000000000002</c:v>
                </c:pt>
                <c:pt idx="6022">
                  <c:v>0.20080000000000001</c:v>
                </c:pt>
                <c:pt idx="6023">
                  <c:v>0.20085</c:v>
                </c:pt>
                <c:pt idx="6024">
                  <c:v>0.20087000000000002</c:v>
                </c:pt>
                <c:pt idx="6025">
                  <c:v>0.20091000000000001</c:v>
                </c:pt>
                <c:pt idx="6026">
                  <c:v>0.20092000000000002</c:v>
                </c:pt>
                <c:pt idx="6027">
                  <c:v>0.20098000000000002</c:v>
                </c:pt>
                <c:pt idx="6028">
                  <c:v>0.20101000000000002</c:v>
                </c:pt>
                <c:pt idx="6029">
                  <c:v>0.20104000000000002</c:v>
                </c:pt>
                <c:pt idx="6030">
                  <c:v>0.20105000000000001</c:v>
                </c:pt>
                <c:pt idx="6031">
                  <c:v>0.20108000000000001</c:v>
                </c:pt>
                <c:pt idx="6032">
                  <c:v>0.20112000000000002</c:v>
                </c:pt>
                <c:pt idx="6033">
                  <c:v>0.20114000000000001</c:v>
                </c:pt>
                <c:pt idx="6034">
                  <c:v>0.20119000000000001</c:v>
                </c:pt>
                <c:pt idx="6035">
                  <c:v>0.20121</c:v>
                </c:pt>
                <c:pt idx="6036">
                  <c:v>0.20124</c:v>
                </c:pt>
                <c:pt idx="6037">
                  <c:v>0.20127</c:v>
                </c:pt>
                <c:pt idx="6038">
                  <c:v>0.20130000000000001</c:v>
                </c:pt>
                <c:pt idx="6039">
                  <c:v>0.20136000000000001</c:v>
                </c:pt>
                <c:pt idx="6040">
                  <c:v>0.20139000000000001</c:v>
                </c:pt>
                <c:pt idx="6041">
                  <c:v>0.20144000000000001</c:v>
                </c:pt>
                <c:pt idx="6042">
                  <c:v>0.20147000000000001</c:v>
                </c:pt>
                <c:pt idx="6043">
                  <c:v>0.20151000000000002</c:v>
                </c:pt>
                <c:pt idx="6044">
                  <c:v>0.20153000000000001</c:v>
                </c:pt>
                <c:pt idx="6045">
                  <c:v>0.20158000000000001</c:v>
                </c:pt>
                <c:pt idx="6046">
                  <c:v>0.20161000000000001</c:v>
                </c:pt>
                <c:pt idx="6047">
                  <c:v>0.20164000000000001</c:v>
                </c:pt>
                <c:pt idx="6048">
                  <c:v>0.20167000000000002</c:v>
                </c:pt>
                <c:pt idx="6049">
                  <c:v>0.20173000000000002</c:v>
                </c:pt>
                <c:pt idx="6050">
                  <c:v>0.20175000000000001</c:v>
                </c:pt>
                <c:pt idx="6051">
                  <c:v>0.20182</c:v>
                </c:pt>
                <c:pt idx="6052">
                  <c:v>0.20183000000000001</c:v>
                </c:pt>
                <c:pt idx="6053">
                  <c:v>0.20185</c:v>
                </c:pt>
                <c:pt idx="6054">
                  <c:v>0.20189000000000001</c:v>
                </c:pt>
                <c:pt idx="6055">
                  <c:v>0.20194000000000001</c:v>
                </c:pt>
                <c:pt idx="6056">
                  <c:v>0.20199</c:v>
                </c:pt>
                <c:pt idx="6057">
                  <c:v>0.20202000000000001</c:v>
                </c:pt>
                <c:pt idx="6058">
                  <c:v>0.20205000000000001</c:v>
                </c:pt>
                <c:pt idx="6059">
                  <c:v>0.20209000000000002</c:v>
                </c:pt>
                <c:pt idx="6060">
                  <c:v>0.20211000000000001</c:v>
                </c:pt>
                <c:pt idx="6061">
                  <c:v>0.20213</c:v>
                </c:pt>
                <c:pt idx="6062">
                  <c:v>0.20215000000000002</c:v>
                </c:pt>
                <c:pt idx="6063">
                  <c:v>0.20220000000000002</c:v>
                </c:pt>
                <c:pt idx="6064">
                  <c:v>0.20223000000000002</c:v>
                </c:pt>
                <c:pt idx="6065">
                  <c:v>0.20225000000000001</c:v>
                </c:pt>
                <c:pt idx="6066">
                  <c:v>0.20231000000000002</c:v>
                </c:pt>
                <c:pt idx="6067">
                  <c:v>0.20231000000000002</c:v>
                </c:pt>
                <c:pt idx="6068">
                  <c:v>0.20233000000000001</c:v>
                </c:pt>
                <c:pt idx="6069">
                  <c:v>0.20241000000000001</c:v>
                </c:pt>
                <c:pt idx="6070">
                  <c:v>0.20243</c:v>
                </c:pt>
                <c:pt idx="6071">
                  <c:v>0.20247000000000001</c:v>
                </c:pt>
                <c:pt idx="6072">
                  <c:v>0.20250000000000001</c:v>
                </c:pt>
                <c:pt idx="6073">
                  <c:v>0.20252000000000001</c:v>
                </c:pt>
                <c:pt idx="6074">
                  <c:v>0.20255000000000001</c:v>
                </c:pt>
                <c:pt idx="6075">
                  <c:v>0.20257</c:v>
                </c:pt>
                <c:pt idx="6076">
                  <c:v>0.20261000000000001</c:v>
                </c:pt>
                <c:pt idx="6077">
                  <c:v>0.20264000000000001</c:v>
                </c:pt>
                <c:pt idx="6078">
                  <c:v>0.20267000000000002</c:v>
                </c:pt>
                <c:pt idx="6079">
                  <c:v>0.20271</c:v>
                </c:pt>
                <c:pt idx="6080">
                  <c:v>0.20276000000000002</c:v>
                </c:pt>
                <c:pt idx="6081">
                  <c:v>0.20277000000000001</c:v>
                </c:pt>
                <c:pt idx="6082">
                  <c:v>0.20283000000000001</c:v>
                </c:pt>
                <c:pt idx="6083">
                  <c:v>0.20284000000000002</c:v>
                </c:pt>
                <c:pt idx="6084">
                  <c:v>0.20288</c:v>
                </c:pt>
                <c:pt idx="6085">
                  <c:v>0.20290000000000002</c:v>
                </c:pt>
                <c:pt idx="6086">
                  <c:v>0.20292000000000002</c:v>
                </c:pt>
                <c:pt idx="6087">
                  <c:v>0.20297000000000001</c:v>
                </c:pt>
                <c:pt idx="6088">
                  <c:v>0.20302000000000001</c:v>
                </c:pt>
                <c:pt idx="6089">
                  <c:v>0.20303000000000002</c:v>
                </c:pt>
                <c:pt idx="6090">
                  <c:v>0.20307</c:v>
                </c:pt>
                <c:pt idx="6091">
                  <c:v>0.20311000000000001</c:v>
                </c:pt>
                <c:pt idx="6092">
                  <c:v>0.20316000000000001</c:v>
                </c:pt>
                <c:pt idx="6093">
                  <c:v>0.20317000000000002</c:v>
                </c:pt>
                <c:pt idx="6094">
                  <c:v>0.20321</c:v>
                </c:pt>
                <c:pt idx="6095">
                  <c:v>0.20324</c:v>
                </c:pt>
                <c:pt idx="6096">
                  <c:v>0.20329</c:v>
                </c:pt>
                <c:pt idx="6097">
                  <c:v>0.20333000000000001</c:v>
                </c:pt>
                <c:pt idx="6098">
                  <c:v>0.20333000000000001</c:v>
                </c:pt>
                <c:pt idx="6099">
                  <c:v>0.20340000000000003</c:v>
                </c:pt>
                <c:pt idx="6100">
                  <c:v>0.20342000000000002</c:v>
                </c:pt>
                <c:pt idx="6101">
                  <c:v>0.20346</c:v>
                </c:pt>
                <c:pt idx="6102">
                  <c:v>0.20352000000000001</c:v>
                </c:pt>
                <c:pt idx="6103">
                  <c:v>0.20353000000000002</c:v>
                </c:pt>
                <c:pt idx="6104">
                  <c:v>0.20358000000000001</c:v>
                </c:pt>
                <c:pt idx="6105">
                  <c:v>0.20361000000000001</c:v>
                </c:pt>
                <c:pt idx="6106">
                  <c:v>0.20366000000000001</c:v>
                </c:pt>
                <c:pt idx="6107">
                  <c:v>0.20368</c:v>
                </c:pt>
                <c:pt idx="6108">
                  <c:v>0.20371</c:v>
                </c:pt>
                <c:pt idx="6109">
                  <c:v>0.20375000000000001</c:v>
                </c:pt>
                <c:pt idx="6110">
                  <c:v>0.20376000000000002</c:v>
                </c:pt>
                <c:pt idx="6111">
                  <c:v>0.20380000000000001</c:v>
                </c:pt>
                <c:pt idx="6112">
                  <c:v>0.20383000000000001</c:v>
                </c:pt>
                <c:pt idx="6113">
                  <c:v>0.20387000000000002</c:v>
                </c:pt>
                <c:pt idx="6114">
                  <c:v>0.20389000000000002</c:v>
                </c:pt>
                <c:pt idx="6115">
                  <c:v>0.20392000000000002</c:v>
                </c:pt>
                <c:pt idx="6116">
                  <c:v>0.20394000000000001</c:v>
                </c:pt>
                <c:pt idx="6117">
                  <c:v>0.20398000000000002</c:v>
                </c:pt>
                <c:pt idx="6118">
                  <c:v>0.20399</c:v>
                </c:pt>
                <c:pt idx="6119">
                  <c:v>0.20405000000000001</c:v>
                </c:pt>
                <c:pt idx="6120">
                  <c:v>0.20406000000000002</c:v>
                </c:pt>
                <c:pt idx="6121">
                  <c:v>0.20408000000000001</c:v>
                </c:pt>
                <c:pt idx="6122">
                  <c:v>0.20412000000000002</c:v>
                </c:pt>
                <c:pt idx="6123">
                  <c:v>0.20419000000000001</c:v>
                </c:pt>
                <c:pt idx="6124">
                  <c:v>0.20422000000000001</c:v>
                </c:pt>
                <c:pt idx="6125">
                  <c:v>0.20425000000000001</c:v>
                </c:pt>
                <c:pt idx="6126">
                  <c:v>0.20429</c:v>
                </c:pt>
                <c:pt idx="6127">
                  <c:v>0.20433000000000001</c:v>
                </c:pt>
                <c:pt idx="6128">
                  <c:v>0.20437000000000002</c:v>
                </c:pt>
                <c:pt idx="6129">
                  <c:v>0.20442000000000002</c:v>
                </c:pt>
                <c:pt idx="6130">
                  <c:v>0.20443</c:v>
                </c:pt>
                <c:pt idx="6131">
                  <c:v>0.20446</c:v>
                </c:pt>
                <c:pt idx="6132">
                  <c:v>0.20447000000000001</c:v>
                </c:pt>
                <c:pt idx="6133">
                  <c:v>0.20453000000000002</c:v>
                </c:pt>
                <c:pt idx="6134">
                  <c:v>0.20454</c:v>
                </c:pt>
                <c:pt idx="6135">
                  <c:v>0.20457</c:v>
                </c:pt>
                <c:pt idx="6136">
                  <c:v>0.20461000000000001</c:v>
                </c:pt>
                <c:pt idx="6137">
                  <c:v>0.20465</c:v>
                </c:pt>
                <c:pt idx="6138">
                  <c:v>0.20470000000000002</c:v>
                </c:pt>
                <c:pt idx="6139">
                  <c:v>0.20473000000000002</c:v>
                </c:pt>
                <c:pt idx="6140">
                  <c:v>0.20476000000000003</c:v>
                </c:pt>
                <c:pt idx="6141">
                  <c:v>0.20478000000000002</c:v>
                </c:pt>
                <c:pt idx="6142">
                  <c:v>0.20480000000000001</c:v>
                </c:pt>
                <c:pt idx="6143">
                  <c:v>0.20485</c:v>
                </c:pt>
                <c:pt idx="6144">
                  <c:v>0.20488000000000001</c:v>
                </c:pt>
                <c:pt idx="6145">
                  <c:v>0.20493</c:v>
                </c:pt>
                <c:pt idx="6146">
                  <c:v>0.20495000000000002</c:v>
                </c:pt>
                <c:pt idx="6147">
                  <c:v>0.20499000000000001</c:v>
                </c:pt>
                <c:pt idx="6148">
                  <c:v>0.20502000000000001</c:v>
                </c:pt>
                <c:pt idx="6149">
                  <c:v>0.20506000000000002</c:v>
                </c:pt>
                <c:pt idx="6150">
                  <c:v>0.2051</c:v>
                </c:pt>
                <c:pt idx="6151">
                  <c:v>0.20514000000000002</c:v>
                </c:pt>
                <c:pt idx="6152">
                  <c:v>0.20517000000000002</c:v>
                </c:pt>
                <c:pt idx="6153">
                  <c:v>0.20520000000000002</c:v>
                </c:pt>
                <c:pt idx="6154">
                  <c:v>0.20521</c:v>
                </c:pt>
                <c:pt idx="6155">
                  <c:v>0.20526000000000003</c:v>
                </c:pt>
                <c:pt idx="6156">
                  <c:v>0.20531000000000002</c:v>
                </c:pt>
                <c:pt idx="6157">
                  <c:v>0.20534000000000002</c:v>
                </c:pt>
                <c:pt idx="6158">
                  <c:v>0.20536000000000001</c:v>
                </c:pt>
                <c:pt idx="6159">
                  <c:v>0.20541000000000001</c:v>
                </c:pt>
                <c:pt idx="6160">
                  <c:v>0.20543</c:v>
                </c:pt>
                <c:pt idx="6161">
                  <c:v>0.20545000000000002</c:v>
                </c:pt>
                <c:pt idx="6162">
                  <c:v>0.20548000000000002</c:v>
                </c:pt>
                <c:pt idx="6163">
                  <c:v>0.20552000000000001</c:v>
                </c:pt>
                <c:pt idx="6164">
                  <c:v>0.20552000000000001</c:v>
                </c:pt>
                <c:pt idx="6165">
                  <c:v>0.20558000000000001</c:v>
                </c:pt>
                <c:pt idx="6166">
                  <c:v>0.20559000000000002</c:v>
                </c:pt>
                <c:pt idx="6167">
                  <c:v>0.20565</c:v>
                </c:pt>
                <c:pt idx="6168">
                  <c:v>0.20568</c:v>
                </c:pt>
                <c:pt idx="6169">
                  <c:v>0.20571</c:v>
                </c:pt>
                <c:pt idx="6170">
                  <c:v>0.20573000000000002</c:v>
                </c:pt>
                <c:pt idx="6171">
                  <c:v>0.20577000000000001</c:v>
                </c:pt>
                <c:pt idx="6172">
                  <c:v>0.20580000000000001</c:v>
                </c:pt>
                <c:pt idx="6173">
                  <c:v>0.20585000000000001</c:v>
                </c:pt>
                <c:pt idx="6174">
                  <c:v>0.20587000000000003</c:v>
                </c:pt>
                <c:pt idx="6175">
                  <c:v>0.20592000000000002</c:v>
                </c:pt>
                <c:pt idx="6176">
                  <c:v>0.20598000000000002</c:v>
                </c:pt>
                <c:pt idx="6177">
                  <c:v>0.20600000000000002</c:v>
                </c:pt>
                <c:pt idx="6178">
                  <c:v>0.20601</c:v>
                </c:pt>
                <c:pt idx="6179">
                  <c:v>0.20606000000000002</c:v>
                </c:pt>
                <c:pt idx="6180">
                  <c:v>0.20608000000000001</c:v>
                </c:pt>
                <c:pt idx="6181">
                  <c:v>0.20612000000000003</c:v>
                </c:pt>
                <c:pt idx="6182">
                  <c:v>0.20615</c:v>
                </c:pt>
                <c:pt idx="6183">
                  <c:v>0.20620000000000002</c:v>
                </c:pt>
                <c:pt idx="6184">
                  <c:v>0.20624000000000001</c:v>
                </c:pt>
                <c:pt idx="6185">
                  <c:v>0.20627000000000001</c:v>
                </c:pt>
                <c:pt idx="6186">
                  <c:v>0.20629</c:v>
                </c:pt>
                <c:pt idx="6187">
                  <c:v>0.20634000000000002</c:v>
                </c:pt>
                <c:pt idx="6188">
                  <c:v>0.20635000000000001</c:v>
                </c:pt>
                <c:pt idx="6189">
                  <c:v>0.20639000000000002</c:v>
                </c:pt>
                <c:pt idx="6190">
                  <c:v>0.20644000000000001</c:v>
                </c:pt>
                <c:pt idx="6191">
                  <c:v>0.20646</c:v>
                </c:pt>
                <c:pt idx="6192">
                  <c:v>0.20651</c:v>
                </c:pt>
                <c:pt idx="6193">
                  <c:v>0.20654</c:v>
                </c:pt>
                <c:pt idx="6194">
                  <c:v>0.20654</c:v>
                </c:pt>
                <c:pt idx="6195">
                  <c:v>0.20660000000000001</c:v>
                </c:pt>
                <c:pt idx="6196">
                  <c:v>0.20662000000000003</c:v>
                </c:pt>
                <c:pt idx="6197">
                  <c:v>0.20666000000000001</c:v>
                </c:pt>
                <c:pt idx="6198">
                  <c:v>0.20669000000000001</c:v>
                </c:pt>
                <c:pt idx="6199">
                  <c:v>0.20673000000000002</c:v>
                </c:pt>
                <c:pt idx="6200">
                  <c:v>0.20677000000000001</c:v>
                </c:pt>
                <c:pt idx="6201">
                  <c:v>0.20678000000000002</c:v>
                </c:pt>
                <c:pt idx="6202">
                  <c:v>0.20682</c:v>
                </c:pt>
                <c:pt idx="6203">
                  <c:v>0.20685000000000001</c:v>
                </c:pt>
                <c:pt idx="6204">
                  <c:v>0.20688000000000001</c:v>
                </c:pt>
                <c:pt idx="6205">
                  <c:v>0.20691000000000001</c:v>
                </c:pt>
                <c:pt idx="6206">
                  <c:v>0.20694000000000001</c:v>
                </c:pt>
                <c:pt idx="6207">
                  <c:v>0.20698000000000003</c:v>
                </c:pt>
                <c:pt idx="6208">
                  <c:v>0.20704</c:v>
                </c:pt>
                <c:pt idx="6209">
                  <c:v>0.20705000000000001</c:v>
                </c:pt>
                <c:pt idx="6210">
                  <c:v>0.20709000000000002</c:v>
                </c:pt>
                <c:pt idx="6211">
                  <c:v>0.20713000000000001</c:v>
                </c:pt>
                <c:pt idx="6212">
                  <c:v>0.20716000000000001</c:v>
                </c:pt>
                <c:pt idx="6213">
                  <c:v>0.20718</c:v>
                </c:pt>
                <c:pt idx="6214">
                  <c:v>0.20723000000000003</c:v>
                </c:pt>
                <c:pt idx="6215">
                  <c:v>0.20726</c:v>
                </c:pt>
                <c:pt idx="6216">
                  <c:v>0.20731000000000002</c:v>
                </c:pt>
                <c:pt idx="6217">
                  <c:v>0.20731000000000002</c:v>
                </c:pt>
                <c:pt idx="6218">
                  <c:v>0.20735000000000001</c:v>
                </c:pt>
                <c:pt idx="6219">
                  <c:v>0.2074</c:v>
                </c:pt>
                <c:pt idx="6220">
                  <c:v>0.20742000000000002</c:v>
                </c:pt>
                <c:pt idx="6221">
                  <c:v>0.20748000000000003</c:v>
                </c:pt>
                <c:pt idx="6222">
                  <c:v>0.20750000000000002</c:v>
                </c:pt>
                <c:pt idx="6223">
                  <c:v>0.20752000000000001</c:v>
                </c:pt>
                <c:pt idx="6224">
                  <c:v>0.20757</c:v>
                </c:pt>
                <c:pt idx="6225">
                  <c:v>0.20760000000000001</c:v>
                </c:pt>
                <c:pt idx="6226">
                  <c:v>0.20761000000000002</c:v>
                </c:pt>
                <c:pt idx="6227">
                  <c:v>0.20765</c:v>
                </c:pt>
                <c:pt idx="6228">
                  <c:v>0.20770000000000002</c:v>
                </c:pt>
                <c:pt idx="6229">
                  <c:v>0.20774000000000001</c:v>
                </c:pt>
                <c:pt idx="6230">
                  <c:v>0.20777000000000001</c:v>
                </c:pt>
                <c:pt idx="6231">
                  <c:v>0.20781000000000002</c:v>
                </c:pt>
                <c:pt idx="6232">
                  <c:v>0.20782</c:v>
                </c:pt>
                <c:pt idx="6233">
                  <c:v>0.20786000000000002</c:v>
                </c:pt>
                <c:pt idx="6234">
                  <c:v>0.20788000000000001</c:v>
                </c:pt>
                <c:pt idx="6235">
                  <c:v>0.20792000000000002</c:v>
                </c:pt>
                <c:pt idx="6236">
                  <c:v>0.20793</c:v>
                </c:pt>
                <c:pt idx="6237">
                  <c:v>0.20797000000000002</c:v>
                </c:pt>
                <c:pt idx="6238">
                  <c:v>0.20804</c:v>
                </c:pt>
                <c:pt idx="6239">
                  <c:v>0.20806000000000002</c:v>
                </c:pt>
                <c:pt idx="6240">
                  <c:v>0.20808000000000001</c:v>
                </c:pt>
                <c:pt idx="6241">
                  <c:v>0.20813000000000001</c:v>
                </c:pt>
                <c:pt idx="6242">
                  <c:v>0.20817000000000002</c:v>
                </c:pt>
                <c:pt idx="6243">
                  <c:v>0.20818</c:v>
                </c:pt>
                <c:pt idx="6244">
                  <c:v>0.20822000000000002</c:v>
                </c:pt>
                <c:pt idx="6245">
                  <c:v>0.20823</c:v>
                </c:pt>
                <c:pt idx="6246">
                  <c:v>0.20828000000000002</c:v>
                </c:pt>
                <c:pt idx="6247">
                  <c:v>0.20831000000000002</c:v>
                </c:pt>
                <c:pt idx="6248">
                  <c:v>0.20833000000000002</c:v>
                </c:pt>
                <c:pt idx="6249">
                  <c:v>0.20837</c:v>
                </c:pt>
                <c:pt idx="6250">
                  <c:v>0.2084</c:v>
                </c:pt>
                <c:pt idx="6251">
                  <c:v>0.20844000000000001</c:v>
                </c:pt>
                <c:pt idx="6252">
                  <c:v>0.20845000000000002</c:v>
                </c:pt>
                <c:pt idx="6253">
                  <c:v>0.20851</c:v>
                </c:pt>
                <c:pt idx="6254">
                  <c:v>0.20854</c:v>
                </c:pt>
                <c:pt idx="6255">
                  <c:v>0.20856000000000002</c:v>
                </c:pt>
                <c:pt idx="6256">
                  <c:v>0.20860000000000001</c:v>
                </c:pt>
                <c:pt idx="6257">
                  <c:v>0.20863000000000001</c:v>
                </c:pt>
                <c:pt idx="6258">
                  <c:v>0.20866000000000001</c:v>
                </c:pt>
                <c:pt idx="6259">
                  <c:v>0.20870000000000002</c:v>
                </c:pt>
                <c:pt idx="6260">
                  <c:v>0.20873</c:v>
                </c:pt>
                <c:pt idx="6261">
                  <c:v>0.20878000000000002</c:v>
                </c:pt>
                <c:pt idx="6262">
                  <c:v>0.20882000000000001</c:v>
                </c:pt>
                <c:pt idx="6263">
                  <c:v>0.20886000000000002</c:v>
                </c:pt>
                <c:pt idx="6264">
                  <c:v>0.20888000000000001</c:v>
                </c:pt>
                <c:pt idx="6265">
                  <c:v>0.20892000000000002</c:v>
                </c:pt>
                <c:pt idx="6266">
                  <c:v>0.20898</c:v>
                </c:pt>
                <c:pt idx="6267">
                  <c:v>0.20900000000000002</c:v>
                </c:pt>
                <c:pt idx="6268">
                  <c:v>0.20902000000000001</c:v>
                </c:pt>
                <c:pt idx="6269">
                  <c:v>0.20906000000000002</c:v>
                </c:pt>
                <c:pt idx="6270">
                  <c:v>0.20909000000000003</c:v>
                </c:pt>
                <c:pt idx="6271">
                  <c:v>0.20913000000000001</c:v>
                </c:pt>
                <c:pt idx="6272">
                  <c:v>0.20918</c:v>
                </c:pt>
                <c:pt idx="6273">
                  <c:v>0.20917000000000002</c:v>
                </c:pt>
                <c:pt idx="6274">
                  <c:v>0.20924000000000001</c:v>
                </c:pt>
                <c:pt idx="6275">
                  <c:v>0.20925000000000002</c:v>
                </c:pt>
                <c:pt idx="6276">
                  <c:v>0.20927000000000001</c:v>
                </c:pt>
                <c:pt idx="6277">
                  <c:v>0.20932000000000001</c:v>
                </c:pt>
                <c:pt idx="6278">
                  <c:v>0.20936000000000002</c:v>
                </c:pt>
                <c:pt idx="6279">
                  <c:v>0.20938000000000001</c:v>
                </c:pt>
                <c:pt idx="6280">
                  <c:v>0.20941000000000001</c:v>
                </c:pt>
                <c:pt idx="6281">
                  <c:v>0.20944000000000002</c:v>
                </c:pt>
                <c:pt idx="6282">
                  <c:v>0.20947000000000002</c:v>
                </c:pt>
                <c:pt idx="6283">
                  <c:v>0.20952000000000001</c:v>
                </c:pt>
                <c:pt idx="6284">
                  <c:v>0.20955000000000001</c:v>
                </c:pt>
                <c:pt idx="6285">
                  <c:v>0.20959</c:v>
                </c:pt>
                <c:pt idx="6286">
                  <c:v>0.20960000000000001</c:v>
                </c:pt>
                <c:pt idx="6287">
                  <c:v>0.20965</c:v>
                </c:pt>
                <c:pt idx="6288">
                  <c:v>0.20969000000000002</c:v>
                </c:pt>
                <c:pt idx="6289">
                  <c:v>0.20973</c:v>
                </c:pt>
                <c:pt idx="6290">
                  <c:v>0.20977000000000001</c:v>
                </c:pt>
                <c:pt idx="6291">
                  <c:v>0.20977000000000001</c:v>
                </c:pt>
                <c:pt idx="6292">
                  <c:v>0.20980000000000001</c:v>
                </c:pt>
                <c:pt idx="6293">
                  <c:v>0.20985000000000001</c:v>
                </c:pt>
                <c:pt idx="6294">
                  <c:v>0.20986000000000002</c:v>
                </c:pt>
                <c:pt idx="6295">
                  <c:v>0.20991000000000001</c:v>
                </c:pt>
                <c:pt idx="6296">
                  <c:v>0.20994000000000002</c:v>
                </c:pt>
                <c:pt idx="6297">
                  <c:v>0.20997000000000002</c:v>
                </c:pt>
                <c:pt idx="6298">
                  <c:v>0.21002000000000001</c:v>
                </c:pt>
                <c:pt idx="6299">
                  <c:v>0.21005000000000001</c:v>
                </c:pt>
                <c:pt idx="6300">
                  <c:v>0.21008000000000002</c:v>
                </c:pt>
                <c:pt idx="6301">
                  <c:v>0.21011000000000002</c:v>
                </c:pt>
              </c:numCache>
            </c:numRef>
          </c:cat>
          <c:val>
            <c:numRef>
              <c:f>'CTE-400-36-4-WEB-PP-31(Failure)'!$F$9:$F$6310</c:f>
              <c:numCache>
                <c:formatCode>General</c:formatCode>
                <c:ptCount val="6302"/>
                <c:pt idx="0">
                  <c:v>2.0150000000000001</c:v>
                </c:pt>
                <c:pt idx="1">
                  <c:v>5.2430000000000003</c:v>
                </c:pt>
                <c:pt idx="2">
                  <c:v>7.6050000000000004</c:v>
                </c:pt>
                <c:pt idx="3">
                  <c:v>10.099</c:v>
                </c:pt>
                <c:pt idx="4">
                  <c:v>13.369</c:v>
                </c:pt>
                <c:pt idx="5">
                  <c:v>16.553999999999998</c:v>
                </c:pt>
                <c:pt idx="6">
                  <c:v>17.942</c:v>
                </c:pt>
                <c:pt idx="7">
                  <c:v>20.405999999999999</c:v>
                </c:pt>
                <c:pt idx="8">
                  <c:v>22.190999999999999</c:v>
                </c:pt>
                <c:pt idx="9">
                  <c:v>24.83</c:v>
                </c:pt>
                <c:pt idx="10">
                  <c:v>26.872</c:v>
                </c:pt>
                <c:pt idx="11">
                  <c:v>28.303000000000001</c:v>
                </c:pt>
                <c:pt idx="12">
                  <c:v>30.184000000000001</c:v>
                </c:pt>
                <c:pt idx="13">
                  <c:v>32.770000000000003</c:v>
                </c:pt>
                <c:pt idx="14">
                  <c:v>34.334000000000003</c:v>
                </c:pt>
                <c:pt idx="15">
                  <c:v>37.167999999999999</c:v>
                </c:pt>
                <c:pt idx="16">
                  <c:v>38.579000000000001</c:v>
                </c:pt>
                <c:pt idx="17">
                  <c:v>40.398000000000003</c:v>
                </c:pt>
                <c:pt idx="18">
                  <c:v>43.058999999999997</c:v>
                </c:pt>
                <c:pt idx="19">
                  <c:v>44.012999999999998</c:v>
                </c:pt>
                <c:pt idx="20">
                  <c:v>46.043999999999997</c:v>
                </c:pt>
                <c:pt idx="21">
                  <c:v>47.633000000000003</c:v>
                </c:pt>
                <c:pt idx="22">
                  <c:v>49.609000000000002</c:v>
                </c:pt>
                <c:pt idx="23">
                  <c:v>50.177999999999997</c:v>
                </c:pt>
                <c:pt idx="24">
                  <c:v>52.758000000000003</c:v>
                </c:pt>
                <c:pt idx="25">
                  <c:v>53.773000000000003</c:v>
                </c:pt>
                <c:pt idx="26">
                  <c:v>56.125</c:v>
                </c:pt>
                <c:pt idx="27">
                  <c:v>57.555999999999997</c:v>
                </c:pt>
                <c:pt idx="28">
                  <c:v>58.439</c:v>
                </c:pt>
                <c:pt idx="29">
                  <c:v>59.963999999999999</c:v>
                </c:pt>
                <c:pt idx="30">
                  <c:v>60.414000000000001</c:v>
                </c:pt>
                <c:pt idx="31">
                  <c:v>62.088999999999999</c:v>
                </c:pt>
                <c:pt idx="32">
                  <c:v>62.707000000000001</c:v>
                </c:pt>
                <c:pt idx="33">
                  <c:v>64.14</c:v>
                </c:pt>
                <c:pt idx="34">
                  <c:v>65.561999999999998</c:v>
                </c:pt>
                <c:pt idx="35">
                  <c:v>67.516999999999996</c:v>
                </c:pt>
                <c:pt idx="36">
                  <c:v>68.322999999999993</c:v>
                </c:pt>
                <c:pt idx="37">
                  <c:v>69.180000000000007</c:v>
                </c:pt>
                <c:pt idx="38">
                  <c:v>71.522000000000006</c:v>
                </c:pt>
                <c:pt idx="39">
                  <c:v>72.697999999999993</c:v>
                </c:pt>
                <c:pt idx="40">
                  <c:v>74.703999999999994</c:v>
                </c:pt>
                <c:pt idx="41">
                  <c:v>75.825999999999993</c:v>
                </c:pt>
                <c:pt idx="42">
                  <c:v>76.581000000000003</c:v>
                </c:pt>
                <c:pt idx="43">
                  <c:v>77.918999999999997</c:v>
                </c:pt>
                <c:pt idx="44">
                  <c:v>78.753</c:v>
                </c:pt>
                <c:pt idx="45">
                  <c:v>81.412000000000006</c:v>
                </c:pt>
                <c:pt idx="46">
                  <c:v>81.051000000000002</c:v>
                </c:pt>
                <c:pt idx="47">
                  <c:v>82.584999999999994</c:v>
                </c:pt>
                <c:pt idx="48">
                  <c:v>83.643000000000001</c:v>
                </c:pt>
                <c:pt idx="49">
                  <c:v>83.823999999999998</c:v>
                </c:pt>
                <c:pt idx="50">
                  <c:v>85.858000000000004</c:v>
                </c:pt>
                <c:pt idx="51">
                  <c:v>86.658000000000001</c:v>
                </c:pt>
                <c:pt idx="52">
                  <c:v>88.524000000000001</c:v>
                </c:pt>
                <c:pt idx="53">
                  <c:v>89.081000000000003</c:v>
                </c:pt>
                <c:pt idx="54">
                  <c:v>90.331999999999994</c:v>
                </c:pt>
                <c:pt idx="55">
                  <c:v>91.253</c:v>
                </c:pt>
                <c:pt idx="56">
                  <c:v>93.016000000000005</c:v>
                </c:pt>
                <c:pt idx="57">
                  <c:v>94.495000000000005</c:v>
                </c:pt>
                <c:pt idx="58">
                  <c:v>94.385999999999996</c:v>
                </c:pt>
                <c:pt idx="59">
                  <c:v>96.037000000000006</c:v>
                </c:pt>
                <c:pt idx="60">
                  <c:v>97.448999999999998</c:v>
                </c:pt>
                <c:pt idx="61">
                  <c:v>98.125</c:v>
                </c:pt>
                <c:pt idx="62">
                  <c:v>98.762</c:v>
                </c:pt>
                <c:pt idx="63">
                  <c:v>100.425</c:v>
                </c:pt>
                <c:pt idx="64">
                  <c:v>101.68</c:v>
                </c:pt>
                <c:pt idx="65">
                  <c:v>102.24</c:v>
                </c:pt>
                <c:pt idx="66">
                  <c:v>104.70099999999999</c:v>
                </c:pt>
                <c:pt idx="67">
                  <c:v>106.154</c:v>
                </c:pt>
                <c:pt idx="68">
                  <c:v>106.16200000000001</c:v>
                </c:pt>
                <c:pt idx="69">
                  <c:v>106.738</c:v>
                </c:pt>
                <c:pt idx="70">
                  <c:v>107.971</c:v>
                </c:pt>
                <c:pt idx="71">
                  <c:v>109.504</c:v>
                </c:pt>
                <c:pt idx="72">
                  <c:v>110.08199999999999</c:v>
                </c:pt>
                <c:pt idx="73">
                  <c:v>111.54300000000001</c:v>
                </c:pt>
                <c:pt idx="74">
                  <c:v>112.602</c:v>
                </c:pt>
                <c:pt idx="75">
                  <c:v>112.913</c:v>
                </c:pt>
                <c:pt idx="76">
                  <c:v>114.629</c:v>
                </c:pt>
                <c:pt idx="77">
                  <c:v>115.142</c:v>
                </c:pt>
                <c:pt idx="78">
                  <c:v>117.447</c:v>
                </c:pt>
                <c:pt idx="79">
                  <c:v>118.398</c:v>
                </c:pt>
                <c:pt idx="80">
                  <c:v>119.039</c:v>
                </c:pt>
                <c:pt idx="81">
                  <c:v>120.167</c:v>
                </c:pt>
                <c:pt idx="82">
                  <c:v>120.709</c:v>
                </c:pt>
                <c:pt idx="83">
                  <c:v>122.324</c:v>
                </c:pt>
                <c:pt idx="84">
                  <c:v>122.117</c:v>
                </c:pt>
                <c:pt idx="85">
                  <c:v>124.76300000000001</c:v>
                </c:pt>
                <c:pt idx="86">
                  <c:v>125.081</c:v>
                </c:pt>
                <c:pt idx="87">
                  <c:v>127.27200000000001</c:v>
                </c:pt>
                <c:pt idx="88">
                  <c:v>128.87899999999999</c:v>
                </c:pt>
                <c:pt idx="89">
                  <c:v>129.65600000000001</c:v>
                </c:pt>
                <c:pt idx="90">
                  <c:v>130.46199999999999</c:v>
                </c:pt>
                <c:pt idx="91">
                  <c:v>132.124</c:v>
                </c:pt>
                <c:pt idx="92">
                  <c:v>132.01400000000001</c:v>
                </c:pt>
                <c:pt idx="93">
                  <c:v>134.035</c:v>
                </c:pt>
                <c:pt idx="94">
                  <c:v>134.47900000000001</c:v>
                </c:pt>
                <c:pt idx="95">
                  <c:v>136.22999999999999</c:v>
                </c:pt>
                <c:pt idx="96">
                  <c:v>137.24</c:v>
                </c:pt>
                <c:pt idx="97">
                  <c:v>136.80000000000001</c:v>
                </c:pt>
                <c:pt idx="98">
                  <c:v>138.87299999999999</c:v>
                </c:pt>
                <c:pt idx="99">
                  <c:v>139.50700000000001</c:v>
                </c:pt>
                <c:pt idx="100">
                  <c:v>141.411</c:v>
                </c:pt>
                <c:pt idx="101">
                  <c:v>142.26499999999999</c:v>
                </c:pt>
                <c:pt idx="102">
                  <c:v>142.78299999999999</c:v>
                </c:pt>
                <c:pt idx="103">
                  <c:v>143.23099999999999</c:v>
                </c:pt>
                <c:pt idx="104">
                  <c:v>145.63</c:v>
                </c:pt>
                <c:pt idx="105">
                  <c:v>146.12799999999999</c:v>
                </c:pt>
                <c:pt idx="106">
                  <c:v>146.66399999999999</c:v>
                </c:pt>
                <c:pt idx="107">
                  <c:v>147.245</c:v>
                </c:pt>
                <c:pt idx="108">
                  <c:v>148.12799999999999</c:v>
                </c:pt>
                <c:pt idx="109">
                  <c:v>148.31399999999999</c:v>
                </c:pt>
                <c:pt idx="110">
                  <c:v>150.095</c:v>
                </c:pt>
                <c:pt idx="111">
                  <c:v>151.40100000000001</c:v>
                </c:pt>
                <c:pt idx="112">
                  <c:v>151.91300000000001</c:v>
                </c:pt>
                <c:pt idx="113">
                  <c:v>153.69200000000001</c:v>
                </c:pt>
                <c:pt idx="114">
                  <c:v>154.14500000000001</c:v>
                </c:pt>
                <c:pt idx="115">
                  <c:v>154.74299999999999</c:v>
                </c:pt>
                <c:pt idx="116">
                  <c:v>156.19200000000001</c:v>
                </c:pt>
                <c:pt idx="117">
                  <c:v>156.77699999999999</c:v>
                </c:pt>
                <c:pt idx="118">
                  <c:v>157.62100000000001</c:v>
                </c:pt>
                <c:pt idx="119">
                  <c:v>157.63300000000001</c:v>
                </c:pt>
                <c:pt idx="120">
                  <c:v>159.61000000000001</c:v>
                </c:pt>
                <c:pt idx="121">
                  <c:v>160.61500000000001</c:v>
                </c:pt>
                <c:pt idx="122">
                  <c:v>160.702</c:v>
                </c:pt>
                <c:pt idx="123">
                  <c:v>161.52000000000001</c:v>
                </c:pt>
                <c:pt idx="124">
                  <c:v>162.64699999999999</c:v>
                </c:pt>
                <c:pt idx="125">
                  <c:v>164.54900000000001</c:v>
                </c:pt>
                <c:pt idx="126">
                  <c:v>165.17400000000001</c:v>
                </c:pt>
                <c:pt idx="127">
                  <c:v>165.52099999999999</c:v>
                </c:pt>
                <c:pt idx="128">
                  <c:v>167.024</c:v>
                </c:pt>
                <c:pt idx="129">
                  <c:v>168.226</c:v>
                </c:pt>
                <c:pt idx="130">
                  <c:v>169.87799999999999</c:v>
                </c:pt>
                <c:pt idx="131">
                  <c:v>170.58699999999999</c:v>
                </c:pt>
                <c:pt idx="132">
                  <c:v>171.477</c:v>
                </c:pt>
                <c:pt idx="133">
                  <c:v>172.178</c:v>
                </c:pt>
                <c:pt idx="134">
                  <c:v>172.654</c:v>
                </c:pt>
                <c:pt idx="135">
                  <c:v>174.078</c:v>
                </c:pt>
                <c:pt idx="136">
                  <c:v>174.673</c:v>
                </c:pt>
                <c:pt idx="137">
                  <c:v>174.547</c:v>
                </c:pt>
                <c:pt idx="138">
                  <c:v>176.488</c:v>
                </c:pt>
                <c:pt idx="139">
                  <c:v>177.411</c:v>
                </c:pt>
                <c:pt idx="140">
                  <c:v>178.40799999999999</c:v>
                </c:pt>
                <c:pt idx="141">
                  <c:v>177.94900000000001</c:v>
                </c:pt>
                <c:pt idx="142">
                  <c:v>180.59100000000001</c:v>
                </c:pt>
                <c:pt idx="143">
                  <c:v>180.82300000000001</c:v>
                </c:pt>
                <c:pt idx="144">
                  <c:v>182.15199999999999</c:v>
                </c:pt>
                <c:pt idx="145">
                  <c:v>182.52699999999999</c:v>
                </c:pt>
                <c:pt idx="146">
                  <c:v>183.267</c:v>
                </c:pt>
                <c:pt idx="147">
                  <c:v>184.84100000000001</c:v>
                </c:pt>
                <c:pt idx="148">
                  <c:v>184.63</c:v>
                </c:pt>
                <c:pt idx="149">
                  <c:v>186.221</c:v>
                </c:pt>
                <c:pt idx="150">
                  <c:v>186.52</c:v>
                </c:pt>
                <c:pt idx="151">
                  <c:v>187.00899999999999</c:v>
                </c:pt>
                <c:pt idx="152">
                  <c:v>188.755</c:v>
                </c:pt>
                <c:pt idx="153">
                  <c:v>189.898</c:v>
                </c:pt>
                <c:pt idx="154">
                  <c:v>191.38300000000001</c:v>
                </c:pt>
                <c:pt idx="155">
                  <c:v>191.541</c:v>
                </c:pt>
                <c:pt idx="156">
                  <c:v>193.41200000000001</c:v>
                </c:pt>
                <c:pt idx="157">
                  <c:v>194.18799999999999</c:v>
                </c:pt>
                <c:pt idx="158">
                  <c:v>194.58799999999999</c:v>
                </c:pt>
                <c:pt idx="159">
                  <c:v>195.035</c:v>
                </c:pt>
                <c:pt idx="160">
                  <c:v>196.70699999999999</c:v>
                </c:pt>
                <c:pt idx="161">
                  <c:v>197.15600000000001</c:v>
                </c:pt>
                <c:pt idx="162">
                  <c:v>198.886</c:v>
                </c:pt>
                <c:pt idx="163">
                  <c:v>200.14</c:v>
                </c:pt>
                <c:pt idx="164">
                  <c:v>201.048</c:v>
                </c:pt>
                <c:pt idx="165">
                  <c:v>202.02099999999999</c:v>
                </c:pt>
                <c:pt idx="166">
                  <c:v>203.172</c:v>
                </c:pt>
                <c:pt idx="167">
                  <c:v>204.21700000000001</c:v>
                </c:pt>
                <c:pt idx="168">
                  <c:v>204.86600000000001</c:v>
                </c:pt>
                <c:pt idx="169">
                  <c:v>205.43899999999999</c:v>
                </c:pt>
                <c:pt idx="170">
                  <c:v>207.26</c:v>
                </c:pt>
                <c:pt idx="171">
                  <c:v>205.94499999999999</c:v>
                </c:pt>
                <c:pt idx="172">
                  <c:v>208.154</c:v>
                </c:pt>
                <c:pt idx="173">
                  <c:v>209.30799999999999</c:v>
                </c:pt>
                <c:pt idx="174">
                  <c:v>210.661</c:v>
                </c:pt>
                <c:pt idx="175">
                  <c:v>210.173</c:v>
                </c:pt>
                <c:pt idx="176">
                  <c:v>211.846</c:v>
                </c:pt>
                <c:pt idx="177">
                  <c:v>212.77199999999999</c:v>
                </c:pt>
                <c:pt idx="178">
                  <c:v>214.42099999999999</c:v>
                </c:pt>
                <c:pt idx="179">
                  <c:v>215.053</c:v>
                </c:pt>
                <c:pt idx="180">
                  <c:v>216.245</c:v>
                </c:pt>
                <c:pt idx="181">
                  <c:v>216.50800000000001</c:v>
                </c:pt>
                <c:pt idx="182">
                  <c:v>218.614</c:v>
                </c:pt>
                <c:pt idx="183">
                  <c:v>219.167</c:v>
                </c:pt>
                <c:pt idx="184">
                  <c:v>220.94800000000001</c:v>
                </c:pt>
                <c:pt idx="185">
                  <c:v>220.92500000000001</c:v>
                </c:pt>
                <c:pt idx="186">
                  <c:v>222.547</c:v>
                </c:pt>
                <c:pt idx="187">
                  <c:v>223.46700000000001</c:v>
                </c:pt>
                <c:pt idx="188">
                  <c:v>222.88300000000001</c:v>
                </c:pt>
                <c:pt idx="189">
                  <c:v>224.60900000000001</c:v>
                </c:pt>
                <c:pt idx="190">
                  <c:v>225.80199999999999</c:v>
                </c:pt>
                <c:pt idx="191">
                  <c:v>227.357</c:v>
                </c:pt>
                <c:pt idx="192">
                  <c:v>227.71899999999999</c:v>
                </c:pt>
                <c:pt idx="193">
                  <c:v>228.26</c:v>
                </c:pt>
                <c:pt idx="194">
                  <c:v>228.66200000000001</c:v>
                </c:pt>
                <c:pt idx="195">
                  <c:v>230.637</c:v>
                </c:pt>
                <c:pt idx="196">
                  <c:v>230.529</c:v>
                </c:pt>
                <c:pt idx="197">
                  <c:v>232.505</c:v>
                </c:pt>
                <c:pt idx="198">
                  <c:v>232.66</c:v>
                </c:pt>
                <c:pt idx="199">
                  <c:v>233.86199999999999</c:v>
                </c:pt>
                <c:pt idx="200">
                  <c:v>234.21299999999999</c:v>
                </c:pt>
                <c:pt idx="201">
                  <c:v>235.56299999999999</c:v>
                </c:pt>
                <c:pt idx="202">
                  <c:v>237.114</c:v>
                </c:pt>
                <c:pt idx="203">
                  <c:v>238.261</c:v>
                </c:pt>
                <c:pt idx="204">
                  <c:v>239.59899999999999</c:v>
                </c:pt>
                <c:pt idx="205">
                  <c:v>239.535</c:v>
                </c:pt>
                <c:pt idx="206">
                  <c:v>241.33099999999999</c:v>
                </c:pt>
                <c:pt idx="207">
                  <c:v>240.57599999999999</c:v>
                </c:pt>
                <c:pt idx="208">
                  <c:v>243.072</c:v>
                </c:pt>
                <c:pt idx="209">
                  <c:v>244.23500000000001</c:v>
                </c:pt>
                <c:pt idx="210">
                  <c:v>244.44800000000001</c:v>
                </c:pt>
                <c:pt idx="211">
                  <c:v>246.197</c:v>
                </c:pt>
                <c:pt idx="212">
                  <c:v>246.126</c:v>
                </c:pt>
                <c:pt idx="213">
                  <c:v>246.934</c:v>
                </c:pt>
                <c:pt idx="214">
                  <c:v>248.815</c:v>
                </c:pt>
                <c:pt idx="215">
                  <c:v>249.55099999999999</c:v>
                </c:pt>
                <c:pt idx="216">
                  <c:v>249.35599999999999</c:v>
                </c:pt>
                <c:pt idx="217">
                  <c:v>250.46</c:v>
                </c:pt>
                <c:pt idx="218">
                  <c:v>252.40799999999999</c:v>
                </c:pt>
                <c:pt idx="219">
                  <c:v>252.85499999999999</c:v>
                </c:pt>
                <c:pt idx="220">
                  <c:v>254.26400000000001</c:v>
                </c:pt>
                <c:pt idx="221">
                  <c:v>253.88900000000001</c:v>
                </c:pt>
                <c:pt idx="222">
                  <c:v>255.26400000000001</c:v>
                </c:pt>
                <c:pt idx="223">
                  <c:v>255.99799999999999</c:v>
                </c:pt>
                <c:pt idx="224">
                  <c:v>257.22399999999999</c:v>
                </c:pt>
                <c:pt idx="225">
                  <c:v>257.71100000000001</c:v>
                </c:pt>
                <c:pt idx="226">
                  <c:v>258.92</c:v>
                </c:pt>
                <c:pt idx="227">
                  <c:v>259.78899999999999</c:v>
                </c:pt>
                <c:pt idx="228">
                  <c:v>260.30200000000002</c:v>
                </c:pt>
                <c:pt idx="229">
                  <c:v>261.161</c:v>
                </c:pt>
                <c:pt idx="230">
                  <c:v>261.95299999999997</c:v>
                </c:pt>
                <c:pt idx="231">
                  <c:v>262.23500000000001</c:v>
                </c:pt>
                <c:pt idx="232">
                  <c:v>263.93</c:v>
                </c:pt>
                <c:pt idx="233">
                  <c:v>264.58499999999998</c:v>
                </c:pt>
                <c:pt idx="234">
                  <c:v>265.733</c:v>
                </c:pt>
                <c:pt idx="235">
                  <c:v>265.76499999999999</c:v>
                </c:pt>
                <c:pt idx="236">
                  <c:v>267.10700000000003</c:v>
                </c:pt>
                <c:pt idx="237">
                  <c:v>268.12700000000001</c:v>
                </c:pt>
                <c:pt idx="238">
                  <c:v>269.45699999999999</c:v>
                </c:pt>
                <c:pt idx="239">
                  <c:v>270.202</c:v>
                </c:pt>
                <c:pt idx="240">
                  <c:v>270.59199999999998</c:v>
                </c:pt>
                <c:pt idx="241">
                  <c:v>270.91000000000003</c:v>
                </c:pt>
                <c:pt idx="242">
                  <c:v>272.76799999999997</c:v>
                </c:pt>
                <c:pt idx="243">
                  <c:v>272.79899999999998</c:v>
                </c:pt>
                <c:pt idx="244">
                  <c:v>273.73399999999998</c:v>
                </c:pt>
                <c:pt idx="245">
                  <c:v>273.33699999999999</c:v>
                </c:pt>
                <c:pt idx="246">
                  <c:v>275.33600000000001</c:v>
                </c:pt>
                <c:pt idx="247">
                  <c:v>276.88299999999998</c:v>
                </c:pt>
                <c:pt idx="248">
                  <c:v>278.34199999999998</c:v>
                </c:pt>
                <c:pt idx="249">
                  <c:v>279.34800000000001</c:v>
                </c:pt>
                <c:pt idx="250">
                  <c:v>278.85000000000002</c:v>
                </c:pt>
                <c:pt idx="251">
                  <c:v>279.745</c:v>
                </c:pt>
                <c:pt idx="252">
                  <c:v>280.38299999999998</c:v>
                </c:pt>
                <c:pt idx="253">
                  <c:v>281.149</c:v>
                </c:pt>
                <c:pt idx="254">
                  <c:v>281.76400000000001</c:v>
                </c:pt>
                <c:pt idx="255">
                  <c:v>282.238</c:v>
                </c:pt>
                <c:pt idx="256">
                  <c:v>282.15300000000002</c:v>
                </c:pt>
                <c:pt idx="257">
                  <c:v>283.14600000000002</c:v>
                </c:pt>
                <c:pt idx="258">
                  <c:v>285.149</c:v>
                </c:pt>
                <c:pt idx="259">
                  <c:v>284.41199999999998</c:v>
                </c:pt>
                <c:pt idx="260">
                  <c:v>285.834</c:v>
                </c:pt>
                <c:pt idx="261">
                  <c:v>287.803</c:v>
                </c:pt>
                <c:pt idx="262">
                  <c:v>287.01299999999998</c:v>
                </c:pt>
                <c:pt idx="263">
                  <c:v>288.666</c:v>
                </c:pt>
                <c:pt idx="264">
                  <c:v>289.154</c:v>
                </c:pt>
                <c:pt idx="265">
                  <c:v>289.63299999999998</c:v>
                </c:pt>
                <c:pt idx="266">
                  <c:v>290.50299999999999</c:v>
                </c:pt>
                <c:pt idx="267">
                  <c:v>291.166</c:v>
                </c:pt>
                <c:pt idx="268">
                  <c:v>291.65100000000001</c:v>
                </c:pt>
                <c:pt idx="269">
                  <c:v>292.61099999999999</c:v>
                </c:pt>
                <c:pt idx="270">
                  <c:v>293.83800000000002</c:v>
                </c:pt>
                <c:pt idx="271">
                  <c:v>293.59100000000001</c:v>
                </c:pt>
                <c:pt idx="272">
                  <c:v>295.15600000000001</c:v>
                </c:pt>
                <c:pt idx="273">
                  <c:v>295.98399999999998</c:v>
                </c:pt>
                <c:pt idx="274">
                  <c:v>295.964</c:v>
                </c:pt>
                <c:pt idx="275">
                  <c:v>298.01400000000001</c:v>
                </c:pt>
                <c:pt idx="276">
                  <c:v>298.35700000000003</c:v>
                </c:pt>
                <c:pt idx="277">
                  <c:v>298.56799999999998</c:v>
                </c:pt>
                <c:pt idx="278">
                  <c:v>299.976</c:v>
                </c:pt>
                <c:pt idx="279">
                  <c:v>300.25900000000001</c:v>
                </c:pt>
                <c:pt idx="280">
                  <c:v>301.88200000000001</c:v>
                </c:pt>
                <c:pt idx="281">
                  <c:v>301.74099999999999</c:v>
                </c:pt>
                <c:pt idx="282">
                  <c:v>304.12599999999998</c:v>
                </c:pt>
                <c:pt idx="283">
                  <c:v>305.05200000000002</c:v>
                </c:pt>
                <c:pt idx="284">
                  <c:v>305.14499999999998</c:v>
                </c:pt>
                <c:pt idx="285">
                  <c:v>305.649</c:v>
                </c:pt>
                <c:pt idx="286">
                  <c:v>306.178</c:v>
                </c:pt>
                <c:pt idx="287">
                  <c:v>307.44200000000001</c:v>
                </c:pt>
                <c:pt idx="288">
                  <c:v>309.21699999999998</c:v>
                </c:pt>
                <c:pt idx="289">
                  <c:v>309.53399999999999</c:v>
                </c:pt>
                <c:pt idx="290">
                  <c:v>309.80099999999999</c:v>
                </c:pt>
                <c:pt idx="291">
                  <c:v>310.82799999999997</c:v>
                </c:pt>
                <c:pt idx="292">
                  <c:v>311.77199999999999</c:v>
                </c:pt>
                <c:pt idx="293">
                  <c:v>313.048</c:v>
                </c:pt>
                <c:pt idx="294">
                  <c:v>313.69600000000003</c:v>
                </c:pt>
                <c:pt idx="295">
                  <c:v>315.25900000000001</c:v>
                </c:pt>
                <c:pt idx="296">
                  <c:v>315.64100000000002</c:v>
                </c:pt>
                <c:pt idx="297">
                  <c:v>316.863</c:v>
                </c:pt>
                <c:pt idx="298">
                  <c:v>317.83699999999999</c:v>
                </c:pt>
                <c:pt idx="299">
                  <c:v>319.33100000000002</c:v>
                </c:pt>
                <c:pt idx="300">
                  <c:v>318.96300000000002</c:v>
                </c:pt>
                <c:pt idx="301">
                  <c:v>319.99400000000003</c:v>
                </c:pt>
                <c:pt idx="302">
                  <c:v>320.84800000000001</c:v>
                </c:pt>
                <c:pt idx="303">
                  <c:v>321.76400000000001</c:v>
                </c:pt>
                <c:pt idx="304">
                  <c:v>321.69900000000001</c:v>
                </c:pt>
                <c:pt idx="305">
                  <c:v>323.548</c:v>
                </c:pt>
                <c:pt idx="306">
                  <c:v>324.08</c:v>
                </c:pt>
                <c:pt idx="307">
                  <c:v>325.25700000000001</c:v>
                </c:pt>
                <c:pt idx="308">
                  <c:v>326.13799999999998</c:v>
                </c:pt>
                <c:pt idx="309">
                  <c:v>326.67899999999997</c:v>
                </c:pt>
                <c:pt idx="310">
                  <c:v>327.62599999999998</c:v>
                </c:pt>
                <c:pt idx="311">
                  <c:v>328.56799999999998</c:v>
                </c:pt>
                <c:pt idx="312">
                  <c:v>329.95</c:v>
                </c:pt>
                <c:pt idx="313">
                  <c:v>330.315</c:v>
                </c:pt>
                <c:pt idx="314">
                  <c:v>331.505</c:v>
                </c:pt>
                <c:pt idx="315">
                  <c:v>331.90600000000001</c:v>
                </c:pt>
                <c:pt idx="316">
                  <c:v>332.83</c:v>
                </c:pt>
                <c:pt idx="317">
                  <c:v>333.512</c:v>
                </c:pt>
                <c:pt idx="318">
                  <c:v>333.67599999999999</c:v>
                </c:pt>
                <c:pt idx="319">
                  <c:v>335.28500000000003</c:v>
                </c:pt>
                <c:pt idx="320">
                  <c:v>334.93</c:v>
                </c:pt>
                <c:pt idx="321">
                  <c:v>335.99700000000001</c:v>
                </c:pt>
                <c:pt idx="322">
                  <c:v>337.10700000000003</c:v>
                </c:pt>
                <c:pt idx="323">
                  <c:v>338.10300000000001</c:v>
                </c:pt>
                <c:pt idx="324">
                  <c:v>338.87</c:v>
                </c:pt>
                <c:pt idx="325">
                  <c:v>339.12400000000002</c:v>
                </c:pt>
                <c:pt idx="326">
                  <c:v>340.40800000000002</c:v>
                </c:pt>
                <c:pt idx="327">
                  <c:v>341.13400000000001</c:v>
                </c:pt>
                <c:pt idx="328">
                  <c:v>342.44900000000001</c:v>
                </c:pt>
                <c:pt idx="329">
                  <c:v>343.06799999999998</c:v>
                </c:pt>
                <c:pt idx="330">
                  <c:v>344.02199999999999</c:v>
                </c:pt>
                <c:pt idx="331">
                  <c:v>345.32600000000002</c:v>
                </c:pt>
                <c:pt idx="332">
                  <c:v>345.96800000000002</c:v>
                </c:pt>
                <c:pt idx="333">
                  <c:v>346.25</c:v>
                </c:pt>
                <c:pt idx="334">
                  <c:v>347.26400000000001</c:v>
                </c:pt>
                <c:pt idx="335">
                  <c:v>348.46800000000002</c:v>
                </c:pt>
                <c:pt idx="336">
                  <c:v>348.96</c:v>
                </c:pt>
                <c:pt idx="337">
                  <c:v>348.93</c:v>
                </c:pt>
                <c:pt idx="338">
                  <c:v>351.01400000000001</c:v>
                </c:pt>
                <c:pt idx="339">
                  <c:v>350.38600000000002</c:v>
                </c:pt>
                <c:pt idx="340">
                  <c:v>351.97800000000001</c:v>
                </c:pt>
                <c:pt idx="341">
                  <c:v>352.14</c:v>
                </c:pt>
                <c:pt idx="342">
                  <c:v>353.322</c:v>
                </c:pt>
                <c:pt idx="343">
                  <c:v>354.029</c:v>
                </c:pt>
                <c:pt idx="344">
                  <c:v>355.32499999999999</c:v>
                </c:pt>
                <c:pt idx="345">
                  <c:v>356.536</c:v>
                </c:pt>
                <c:pt idx="346">
                  <c:v>356.78199999999998</c:v>
                </c:pt>
                <c:pt idx="347">
                  <c:v>357.16399999999999</c:v>
                </c:pt>
                <c:pt idx="348">
                  <c:v>357.64499999999998</c:v>
                </c:pt>
                <c:pt idx="349">
                  <c:v>359.06200000000001</c:v>
                </c:pt>
                <c:pt idx="350">
                  <c:v>360.178</c:v>
                </c:pt>
                <c:pt idx="351">
                  <c:v>361.43700000000001</c:v>
                </c:pt>
                <c:pt idx="352">
                  <c:v>361.81</c:v>
                </c:pt>
                <c:pt idx="353">
                  <c:v>362.81700000000001</c:v>
                </c:pt>
                <c:pt idx="354">
                  <c:v>363.49400000000003</c:v>
                </c:pt>
                <c:pt idx="355">
                  <c:v>364.11599999999999</c:v>
                </c:pt>
                <c:pt idx="356">
                  <c:v>365.54899999999998</c:v>
                </c:pt>
                <c:pt idx="357">
                  <c:v>366.17899999999997</c:v>
                </c:pt>
                <c:pt idx="358">
                  <c:v>366.57799999999997</c:v>
                </c:pt>
                <c:pt idx="359">
                  <c:v>367.51799999999997</c:v>
                </c:pt>
                <c:pt idx="360">
                  <c:v>368.73200000000003</c:v>
                </c:pt>
                <c:pt idx="361">
                  <c:v>369.57799999999997</c:v>
                </c:pt>
                <c:pt idx="362">
                  <c:v>369.41199999999998</c:v>
                </c:pt>
                <c:pt idx="363">
                  <c:v>370.06</c:v>
                </c:pt>
                <c:pt idx="364">
                  <c:v>370.01100000000002</c:v>
                </c:pt>
                <c:pt idx="365">
                  <c:v>369.46300000000002</c:v>
                </c:pt>
                <c:pt idx="366">
                  <c:v>370.52300000000002</c:v>
                </c:pt>
                <c:pt idx="367">
                  <c:v>370.12599999999998</c:v>
                </c:pt>
                <c:pt idx="368">
                  <c:v>371.94299999999998</c:v>
                </c:pt>
                <c:pt idx="369">
                  <c:v>371.32299999999998</c:v>
                </c:pt>
                <c:pt idx="370">
                  <c:v>372.98899999999998</c:v>
                </c:pt>
                <c:pt idx="371">
                  <c:v>373.83499999999998</c:v>
                </c:pt>
                <c:pt idx="372">
                  <c:v>373.858</c:v>
                </c:pt>
                <c:pt idx="373">
                  <c:v>375.30200000000002</c:v>
                </c:pt>
                <c:pt idx="374">
                  <c:v>375.52300000000002</c:v>
                </c:pt>
                <c:pt idx="375">
                  <c:v>373.33600000000001</c:v>
                </c:pt>
                <c:pt idx="376">
                  <c:v>374.09199999999998</c:v>
                </c:pt>
                <c:pt idx="377">
                  <c:v>374.82400000000001</c:v>
                </c:pt>
                <c:pt idx="378">
                  <c:v>377.22699999999998</c:v>
                </c:pt>
                <c:pt idx="379">
                  <c:v>377.04</c:v>
                </c:pt>
                <c:pt idx="380">
                  <c:v>379.76600000000002</c:v>
                </c:pt>
                <c:pt idx="381">
                  <c:v>379.63400000000001</c:v>
                </c:pt>
                <c:pt idx="382">
                  <c:v>380.255</c:v>
                </c:pt>
                <c:pt idx="383">
                  <c:v>381.45100000000002</c:v>
                </c:pt>
                <c:pt idx="384">
                  <c:v>382.00400000000002</c:v>
                </c:pt>
                <c:pt idx="385">
                  <c:v>383.54500000000002</c:v>
                </c:pt>
                <c:pt idx="386">
                  <c:v>383.31299999999999</c:v>
                </c:pt>
                <c:pt idx="387">
                  <c:v>384.92500000000001</c:v>
                </c:pt>
                <c:pt idx="388">
                  <c:v>385.49400000000003</c:v>
                </c:pt>
                <c:pt idx="389">
                  <c:v>386.01499999999999</c:v>
                </c:pt>
                <c:pt idx="390">
                  <c:v>386.851</c:v>
                </c:pt>
                <c:pt idx="391">
                  <c:v>388.59500000000003</c:v>
                </c:pt>
                <c:pt idx="392">
                  <c:v>388.54399999999998</c:v>
                </c:pt>
                <c:pt idx="393">
                  <c:v>389.12099999999998</c:v>
                </c:pt>
                <c:pt idx="394">
                  <c:v>391.75299999999999</c:v>
                </c:pt>
                <c:pt idx="395">
                  <c:v>391.39499999999998</c:v>
                </c:pt>
                <c:pt idx="396">
                  <c:v>391.98</c:v>
                </c:pt>
                <c:pt idx="397">
                  <c:v>393.55799999999999</c:v>
                </c:pt>
                <c:pt idx="398">
                  <c:v>393.34300000000002</c:v>
                </c:pt>
                <c:pt idx="399">
                  <c:v>395.30200000000002</c:v>
                </c:pt>
                <c:pt idx="400">
                  <c:v>395.22300000000001</c:v>
                </c:pt>
                <c:pt idx="401">
                  <c:v>395.44799999999998</c:v>
                </c:pt>
                <c:pt idx="402">
                  <c:v>396.15300000000002</c:v>
                </c:pt>
                <c:pt idx="403">
                  <c:v>396.12299999999999</c:v>
                </c:pt>
                <c:pt idx="404">
                  <c:v>397.73399999999998</c:v>
                </c:pt>
                <c:pt idx="405">
                  <c:v>398.995</c:v>
                </c:pt>
                <c:pt idx="406">
                  <c:v>399.964</c:v>
                </c:pt>
                <c:pt idx="407">
                  <c:v>401.36200000000002</c:v>
                </c:pt>
                <c:pt idx="408">
                  <c:v>401.52800000000002</c:v>
                </c:pt>
                <c:pt idx="409">
                  <c:v>400.22199999999998</c:v>
                </c:pt>
                <c:pt idx="410">
                  <c:v>400.97</c:v>
                </c:pt>
                <c:pt idx="411">
                  <c:v>401.70100000000002</c:v>
                </c:pt>
                <c:pt idx="412">
                  <c:v>402.66699999999997</c:v>
                </c:pt>
                <c:pt idx="413">
                  <c:v>402.79899999999998</c:v>
                </c:pt>
                <c:pt idx="414">
                  <c:v>402.95299999999997</c:v>
                </c:pt>
                <c:pt idx="415">
                  <c:v>403.91199999999998</c:v>
                </c:pt>
                <c:pt idx="416">
                  <c:v>404.4</c:v>
                </c:pt>
                <c:pt idx="417">
                  <c:v>405.00900000000001</c:v>
                </c:pt>
                <c:pt idx="418">
                  <c:v>405.005</c:v>
                </c:pt>
                <c:pt idx="419">
                  <c:v>406.49</c:v>
                </c:pt>
                <c:pt idx="420">
                  <c:v>407.32499999999999</c:v>
                </c:pt>
                <c:pt idx="421">
                  <c:v>408.50299999999999</c:v>
                </c:pt>
                <c:pt idx="422">
                  <c:v>409.18900000000002</c:v>
                </c:pt>
                <c:pt idx="423">
                  <c:v>410.22300000000001</c:v>
                </c:pt>
                <c:pt idx="424">
                  <c:v>411.447</c:v>
                </c:pt>
                <c:pt idx="425">
                  <c:v>412.36200000000002</c:v>
                </c:pt>
                <c:pt idx="426">
                  <c:v>412.71</c:v>
                </c:pt>
                <c:pt idx="427">
                  <c:v>413.42099999999999</c:v>
                </c:pt>
                <c:pt idx="428">
                  <c:v>412.94400000000002</c:v>
                </c:pt>
                <c:pt idx="429">
                  <c:v>416.19799999999998</c:v>
                </c:pt>
                <c:pt idx="430">
                  <c:v>415.892</c:v>
                </c:pt>
                <c:pt idx="431">
                  <c:v>417.71899999999999</c:v>
                </c:pt>
                <c:pt idx="432">
                  <c:v>418.39800000000002</c:v>
                </c:pt>
                <c:pt idx="433">
                  <c:v>419.67099999999999</c:v>
                </c:pt>
                <c:pt idx="434">
                  <c:v>421.02</c:v>
                </c:pt>
                <c:pt idx="435">
                  <c:v>420.90199999999999</c:v>
                </c:pt>
                <c:pt idx="436">
                  <c:v>419.90499999999997</c:v>
                </c:pt>
                <c:pt idx="437">
                  <c:v>419.72300000000001</c:v>
                </c:pt>
                <c:pt idx="438">
                  <c:v>420.67399999999998</c:v>
                </c:pt>
                <c:pt idx="439">
                  <c:v>422.60199999999998</c:v>
                </c:pt>
                <c:pt idx="440">
                  <c:v>422.83</c:v>
                </c:pt>
                <c:pt idx="441">
                  <c:v>423.71300000000002</c:v>
                </c:pt>
                <c:pt idx="442">
                  <c:v>425.06900000000002</c:v>
                </c:pt>
                <c:pt idx="443">
                  <c:v>425.959</c:v>
                </c:pt>
                <c:pt idx="444">
                  <c:v>426.73200000000003</c:v>
                </c:pt>
                <c:pt idx="445">
                  <c:v>428.42700000000002</c:v>
                </c:pt>
                <c:pt idx="446">
                  <c:v>427.97699999999998</c:v>
                </c:pt>
                <c:pt idx="447">
                  <c:v>429.42</c:v>
                </c:pt>
                <c:pt idx="448">
                  <c:v>430.53899999999999</c:v>
                </c:pt>
                <c:pt idx="449">
                  <c:v>431.28100000000001</c:v>
                </c:pt>
                <c:pt idx="450">
                  <c:v>431.43900000000002</c:v>
                </c:pt>
                <c:pt idx="451">
                  <c:v>431.42700000000002</c:v>
                </c:pt>
                <c:pt idx="452">
                  <c:v>432.45600000000002</c:v>
                </c:pt>
                <c:pt idx="453">
                  <c:v>427.38799999999998</c:v>
                </c:pt>
                <c:pt idx="454">
                  <c:v>427.95</c:v>
                </c:pt>
                <c:pt idx="455">
                  <c:v>428.90600000000001</c:v>
                </c:pt>
                <c:pt idx="456">
                  <c:v>429.69499999999999</c:v>
                </c:pt>
                <c:pt idx="457">
                  <c:v>429.60199999999998</c:v>
                </c:pt>
                <c:pt idx="458">
                  <c:v>431.19</c:v>
                </c:pt>
                <c:pt idx="459">
                  <c:v>432.18200000000002</c:v>
                </c:pt>
                <c:pt idx="460">
                  <c:v>432.661</c:v>
                </c:pt>
                <c:pt idx="461">
                  <c:v>434.30399999999997</c:v>
                </c:pt>
                <c:pt idx="462">
                  <c:v>434.36099999999999</c:v>
                </c:pt>
                <c:pt idx="463">
                  <c:v>434.73500000000001</c:v>
                </c:pt>
                <c:pt idx="464">
                  <c:v>434.59399999999999</c:v>
                </c:pt>
                <c:pt idx="465">
                  <c:v>436.541</c:v>
                </c:pt>
                <c:pt idx="466">
                  <c:v>437.077</c:v>
                </c:pt>
                <c:pt idx="467">
                  <c:v>437.85599999999999</c:v>
                </c:pt>
                <c:pt idx="468">
                  <c:v>438.10700000000003</c:v>
                </c:pt>
                <c:pt idx="469">
                  <c:v>439.51</c:v>
                </c:pt>
                <c:pt idx="470">
                  <c:v>439.05500000000001</c:v>
                </c:pt>
                <c:pt idx="471">
                  <c:v>440.99200000000002</c:v>
                </c:pt>
                <c:pt idx="472">
                  <c:v>441.79300000000001</c:v>
                </c:pt>
                <c:pt idx="473">
                  <c:v>441.75799999999998</c:v>
                </c:pt>
                <c:pt idx="474">
                  <c:v>442.72</c:v>
                </c:pt>
                <c:pt idx="475">
                  <c:v>441.791</c:v>
                </c:pt>
                <c:pt idx="476">
                  <c:v>443.02699999999999</c:v>
                </c:pt>
                <c:pt idx="477">
                  <c:v>442.43200000000002</c:v>
                </c:pt>
                <c:pt idx="478">
                  <c:v>444.36200000000002</c:v>
                </c:pt>
                <c:pt idx="479">
                  <c:v>444.33</c:v>
                </c:pt>
                <c:pt idx="480">
                  <c:v>444.892</c:v>
                </c:pt>
                <c:pt idx="481">
                  <c:v>445.98</c:v>
                </c:pt>
                <c:pt idx="482">
                  <c:v>447.185</c:v>
                </c:pt>
                <c:pt idx="483">
                  <c:v>447.10399999999998</c:v>
                </c:pt>
                <c:pt idx="484">
                  <c:v>448.05599999999998</c:v>
                </c:pt>
                <c:pt idx="485">
                  <c:v>448.86900000000003</c:v>
                </c:pt>
                <c:pt idx="486">
                  <c:v>448.72300000000001</c:v>
                </c:pt>
                <c:pt idx="487">
                  <c:v>450.48399999999998</c:v>
                </c:pt>
                <c:pt idx="488">
                  <c:v>450.702</c:v>
                </c:pt>
                <c:pt idx="489">
                  <c:v>449.86900000000003</c:v>
                </c:pt>
                <c:pt idx="490">
                  <c:v>451.387</c:v>
                </c:pt>
                <c:pt idx="491">
                  <c:v>452.541</c:v>
                </c:pt>
                <c:pt idx="492">
                  <c:v>453.17399999999998</c:v>
                </c:pt>
                <c:pt idx="493">
                  <c:v>454.73500000000001</c:v>
                </c:pt>
                <c:pt idx="494">
                  <c:v>454.78</c:v>
                </c:pt>
                <c:pt idx="495">
                  <c:v>455.35599999999999</c:v>
                </c:pt>
                <c:pt idx="496">
                  <c:v>456.053</c:v>
                </c:pt>
                <c:pt idx="497">
                  <c:v>457.26100000000002</c:v>
                </c:pt>
                <c:pt idx="498">
                  <c:v>457.82299999999998</c:v>
                </c:pt>
                <c:pt idx="499">
                  <c:v>459.62099999999998</c:v>
                </c:pt>
                <c:pt idx="500">
                  <c:v>459.64</c:v>
                </c:pt>
                <c:pt idx="501">
                  <c:v>460.9</c:v>
                </c:pt>
                <c:pt idx="502">
                  <c:v>460.95699999999999</c:v>
                </c:pt>
                <c:pt idx="503">
                  <c:v>461.93200000000002</c:v>
                </c:pt>
                <c:pt idx="504">
                  <c:v>462.23700000000002</c:v>
                </c:pt>
                <c:pt idx="505">
                  <c:v>463.62099999999998</c:v>
                </c:pt>
                <c:pt idx="506">
                  <c:v>465</c:v>
                </c:pt>
                <c:pt idx="507">
                  <c:v>465.14</c:v>
                </c:pt>
                <c:pt idx="508">
                  <c:v>465.37299999999999</c:v>
                </c:pt>
                <c:pt idx="509">
                  <c:v>465.96300000000002</c:v>
                </c:pt>
                <c:pt idx="510">
                  <c:v>467.22300000000001</c:v>
                </c:pt>
                <c:pt idx="511">
                  <c:v>469.32499999999999</c:v>
                </c:pt>
                <c:pt idx="512">
                  <c:v>469.77800000000002</c:v>
                </c:pt>
                <c:pt idx="513">
                  <c:v>470.26499999999999</c:v>
                </c:pt>
                <c:pt idx="514">
                  <c:v>471.12099999999998</c:v>
                </c:pt>
                <c:pt idx="515">
                  <c:v>470.959</c:v>
                </c:pt>
                <c:pt idx="516">
                  <c:v>472.41399999999999</c:v>
                </c:pt>
                <c:pt idx="517">
                  <c:v>472.69499999999999</c:v>
                </c:pt>
                <c:pt idx="518">
                  <c:v>473.66800000000001</c:v>
                </c:pt>
                <c:pt idx="519">
                  <c:v>473.15499999999997</c:v>
                </c:pt>
                <c:pt idx="520">
                  <c:v>474.53500000000003</c:v>
                </c:pt>
                <c:pt idx="521">
                  <c:v>475.89600000000002</c:v>
                </c:pt>
                <c:pt idx="522">
                  <c:v>476.92500000000001</c:v>
                </c:pt>
                <c:pt idx="523">
                  <c:v>477.09899999999999</c:v>
                </c:pt>
                <c:pt idx="524">
                  <c:v>478.33100000000002</c:v>
                </c:pt>
                <c:pt idx="525">
                  <c:v>478.89</c:v>
                </c:pt>
                <c:pt idx="526">
                  <c:v>478.93</c:v>
                </c:pt>
                <c:pt idx="527">
                  <c:v>481.13200000000001</c:v>
                </c:pt>
                <c:pt idx="528">
                  <c:v>481.964</c:v>
                </c:pt>
                <c:pt idx="529">
                  <c:v>482.61200000000002</c:v>
                </c:pt>
                <c:pt idx="530">
                  <c:v>483.55900000000003</c:v>
                </c:pt>
                <c:pt idx="531">
                  <c:v>484.27199999999999</c:v>
                </c:pt>
                <c:pt idx="532">
                  <c:v>484.346</c:v>
                </c:pt>
                <c:pt idx="533">
                  <c:v>484.54500000000002</c:v>
                </c:pt>
                <c:pt idx="534">
                  <c:v>485.68099999999998</c:v>
                </c:pt>
                <c:pt idx="535">
                  <c:v>486.81900000000002</c:v>
                </c:pt>
                <c:pt idx="536">
                  <c:v>486.42500000000001</c:v>
                </c:pt>
                <c:pt idx="537">
                  <c:v>486.43799999999999</c:v>
                </c:pt>
                <c:pt idx="538">
                  <c:v>487.495</c:v>
                </c:pt>
                <c:pt idx="539">
                  <c:v>487.791</c:v>
                </c:pt>
                <c:pt idx="540">
                  <c:v>488.19</c:v>
                </c:pt>
                <c:pt idx="541">
                  <c:v>489.29</c:v>
                </c:pt>
                <c:pt idx="542">
                  <c:v>490.25099999999998</c:v>
                </c:pt>
                <c:pt idx="543">
                  <c:v>491.41399999999999</c:v>
                </c:pt>
                <c:pt idx="544">
                  <c:v>491.63600000000002</c:v>
                </c:pt>
                <c:pt idx="545">
                  <c:v>491.74299999999999</c:v>
                </c:pt>
                <c:pt idx="546">
                  <c:v>492.78399999999999</c:v>
                </c:pt>
                <c:pt idx="547">
                  <c:v>494.20100000000002</c:v>
                </c:pt>
                <c:pt idx="548">
                  <c:v>494.77800000000002</c:v>
                </c:pt>
                <c:pt idx="549">
                  <c:v>495.36900000000003</c:v>
                </c:pt>
                <c:pt idx="550">
                  <c:v>496.05</c:v>
                </c:pt>
                <c:pt idx="551">
                  <c:v>496.19299999999998</c:v>
                </c:pt>
                <c:pt idx="552">
                  <c:v>496.52699999999999</c:v>
                </c:pt>
                <c:pt idx="553">
                  <c:v>497.63600000000002</c:v>
                </c:pt>
                <c:pt idx="554">
                  <c:v>498.024</c:v>
                </c:pt>
                <c:pt idx="555">
                  <c:v>498.54</c:v>
                </c:pt>
                <c:pt idx="556">
                  <c:v>498.47800000000001</c:v>
                </c:pt>
                <c:pt idx="557">
                  <c:v>499.584</c:v>
                </c:pt>
                <c:pt idx="558">
                  <c:v>500.18099999999998</c:v>
                </c:pt>
                <c:pt idx="559">
                  <c:v>501.47899999999998</c:v>
                </c:pt>
                <c:pt idx="560">
                  <c:v>501.40300000000002</c:v>
                </c:pt>
                <c:pt idx="561">
                  <c:v>502.74299999999999</c:v>
                </c:pt>
                <c:pt idx="562">
                  <c:v>502.65800000000002</c:v>
                </c:pt>
                <c:pt idx="563">
                  <c:v>503.08800000000002</c:v>
                </c:pt>
                <c:pt idx="564">
                  <c:v>502.43700000000001</c:v>
                </c:pt>
                <c:pt idx="565">
                  <c:v>503.25299999999999</c:v>
                </c:pt>
                <c:pt idx="566">
                  <c:v>503.90699999999998</c:v>
                </c:pt>
                <c:pt idx="567">
                  <c:v>504.85199999999998</c:v>
                </c:pt>
                <c:pt idx="568">
                  <c:v>505.25900000000001</c:v>
                </c:pt>
                <c:pt idx="569">
                  <c:v>505.36900000000003</c:v>
                </c:pt>
                <c:pt idx="570">
                  <c:v>505.36500000000001</c:v>
                </c:pt>
                <c:pt idx="571">
                  <c:v>506.51799999999997</c:v>
                </c:pt>
                <c:pt idx="572">
                  <c:v>506.81299999999999</c:v>
                </c:pt>
                <c:pt idx="573">
                  <c:v>507.46300000000002</c:v>
                </c:pt>
                <c:pt idx="574">
                  <c:v>508.62400000000002</c:v>
                </c:pt>
                <c:pt idx="575">
                  <c:v>508.42500000000001</c:v>
                </c:pt>
                <c:pt idx="576">
                  <c:v>507.96300000000002</c:v>
                </c:pt>
                <c:pt idx="577">
                  <c:v>509.24799999999999</c:v>
                </c:pt>
                <c:pt idx="578">
                  <c:v>509.79599999999999</c:v>
                </c:pt>
                <c:pt idx="579">
                  <c:v>509.18799999999999</c:v>
                </c:pt>
                <c:pt idx="580">
                  <c:v>511.70699999999999</c:v>
                </c:pt>
                <c:pt idx="581">
                  <c:v>511.661</c:v>
                </c:pt>
                <c:pt idx="582">
                  <c:v>512.57000000000005</c:v>
                </c:pt>
                <c:pt idx="583">
                  <c:v>512.87900000000002</c:v>
                </c:pt>
                <c:pt idx="584">
                  <c:v>513.30600000000004</c:v>
                </c:pt>
                <c:pt idx="585">
                  <c:v>513.85</c:v>
                </c:pt>
                <c:pt idx="586">
                  <c:v>515.45000000000005</c:v>
                </c:pt>
                <c:pt idx="587">
                  <c:v>515.50199999999995</c:v>
                </c:pt>
                <c:pt idx="588">
                  <c:v>516.255</c:v>
                </c:pt>
                <c:pt idx="589">
                  <c:v>517.33799999999997</c:v>
                </c:pt>
                <c:pt idx="590">
                  <c:v>518.08000000000004</c:v>
                </c:pt>
                <c:pt idx="591">
                  <c:v>518.947</c:v>
                </c:pt>
                <c:pt idx="592">
                  <c:v>519.74</c:v>
                </c:pt>
                <c:pt idx="593">
                  <c:v>519.37800000000004</c:v>
                </c:pt>
                <c:pt idx="594">
                  <c:v>520.548</c:v>
                </c:pt>
                <c:pt idx="595">
                  <c:v>520.20399999999995</c:v>
                </c:pt>
                <c:pt idx="596">
                  <c:v>521.221</c:v>
                </c:pt>
                <c:pt idx="597">
                  <c:v>521.53899999999999</c:v>
                </c:pt>
                <c:pt idx="598">
                  <c:v>522.99099999999999</c:v>
                </c:pt>
                <c:pt idx="599">
                  <c:v>523.29700000000003</c:v>
                </c:pt>
                <c:pt idx="600">
                  <c:v>523.58299999999997</c:v>
                </c:pt>
                <c:pt idx="601">
                  <c:v>525.90800000000002</c:v>
                </c:pt>
                <c:pt idx="602">
                  <c:v>525.63800000000003</c:v>
                </c:pt>
                <c:pt idx="603">
                  <c:v>526.88199999999995</c:v>
                </c:pt>
                <c:pt idx="604">
                  <c:v>526.94600000000003</c:v>
                </c:pt>
                <c:pt idx="605">
                  <c:v>527.774</c:v>
                </c:pt>
                <c:pt idx="606">
                  <c:v>527.94399999999996</c:v>
                </c:pt>
                <c:pt idx="607">
                  <c:v>527.89599999999996</c:v>
                </c:pt>
                <c:pt idx="608">
                  <c:v>529.63300000000004</c:v>
                </c:pt>
                <c:pt idx="609">
                  <c:v>530.13400000000001</c:v>
                </c:pt>
                <c:pt idx="610">
                  <c:v>530.21</c:v>
                </c:pt>
                <c:pt idx="611">
                  <c:v>530.61400000000003</c:v>
                </c:pt>
                <c:pt idx="612">
                  <c:v>531.99400000000003</c:v>
                </c:pt>
                <c:pt idx="613">
                  <c:v>531.50900000000001</c:v>
                </c:pt>
                <c:pt idx="614">
                  <c:v>533.19299999999998</c:v>
                </c:pt>
                <c:pt idx="615">
                  <c:v>532.10699999999997</c:v>
                </c:pt>
                <c:pt idx="616">
                  <c:v>532.57399999999996</c:v>
                </c:pt>
                <c:pt idx="617">
                  <c:v>533.80700000000002</c:v>
                </c:pt>
                <c:pt idx="618">
                  <c:v>533.63699999999994</c:v>
                </c:pt>
                <c:pt idx="619">
                  <c:v>533.42200000000003</c:v>
                </c:pt>
                <c:pt idx="620">
                  <c:v>534.98400000000004</c:v>
                </c:pt>
                <c:pt idx="621">
                  <c:v>535.69600000000003</c:v>
                </c:pt>
                <c:pt idx="622">
                  <c:v>535.82799999999997</c:v>
                </c:pt>
                <c:pt idx="623">
                  <c:v>535.94100000000003</c:v>
                </c:pt>
                <c:pt idx="624">
                  <c:v>536.83199999999999</c:v>
                </c:pt>
                <c:pt idx="625">
                  <c:v>538.16999999999996</c:v>
                </c:pt>
                <c:pt idx="626">
                  <c:v>538.971</c:v>
                </c:pt>
                <c:pt idx="627">
                  <c:v>538.97500000000002</c:v>
                </c:pt>
                <c:pt idx="628">
                  <c:v>540.58199999999999</c:v>
                </c:pt>
                <c:pt idx="629">
                  <c:v>540.51199999999994</c:v>
                </c:pt>
                <c:pt idx="630">
                  <c:v>542.03700000000003</c:v>
                </c:pt>
                <c:pt idx="631">
                  <c:v>542.33900000000006</c:v>
                </c:pt>
                <c:pt idx="632">
                  <c:v>542.87599999999998</c:v>
                </c:pt>
                <c:pt idx="633">
                  <c:v>544.20600000000002</c:v>
                </c:pt>
                <c:pt idx="634">
                  <c:v>544.92600000000004</c:v>
                </c:pt>
                <c:pt idx="635">
                  <c:v>546.65599999999995</c:v>
                </c:pt>
                <c:pt idx="636">
                  <c:v>546.93299999999999</c:v>
                </c:pt>
                <c:pt idx="637">
                  <c:v>548.05799999999999</c:v>
                </c:pt>
                <c:pt idx="638">
                  <c:v>548.53599999999994</c:v>
                </c:pt>
                <c:pt idx="639">
                  <c:v>547.04200000000003</c:v>
                </c:pt>
                <c:pt idx="640">
                  <c:v>547.39300000000003</c:v>
                </c:pt>
                <c:pt idx="641">
                  <c:v>549.096</c:v>
                </c:pt>
                <c:pt idx="642">
                  <c:v>547.30399999999997</c:v>
                </c:pt>
                <c:pt idx="643">
                  <c:v>549.59500000000003</c:v>
                </c:pt>
                <c:pt idx="644">
                  <c:v>549.23299999999995</c:v>
                </c:pt>
                <c:pt idx="645">
                  <c:v>551.22199999999998</c:v>
                </c:pt>
                <c:pt idx="646">
                  <c:v>551.654</c:v>
                </c:pt>
                <c:pt idx="647">
                  <c:v>553.21500000000003</c:v>
                </c:pt>
                <c:pt idx="648">
                  <c:v>553.24199999999996</c:v>
                </c:pt>
                <c:pt idx="649">
                  <c:v>555.18100000000004</c:v>
                </c:pt>
                <c:pt idx="650">
                  <c:v>555.16600000000005</c:v>
                </c:pt>
                <c:pt idx="651">
                  <c:v>556.04100000000005</c:v>
                </c:pt>
                <c:pt idx="652">
                  <c:v>556.524</c:v>
                </c:pt>
                <c:pt idx="653">
                  <c:v>557.75300000000004</c:v>
                </c:pt>
                <c:pt idx="654">
                  <c:v>558.18399999999997</c:v>
                </c:pt>
                <c:pt idx="655">
                  <c:v>558.73299999999995</c:v>
                </c:pt>
                <c:pt idx="656">
                  <c:v>559.17200000000003</c:v>
                </c:pt>
                <c:pt idx="657">
                  <c:v>558.89300000000003</c:v>
                </c:pt>
                <c:pt idx="658">
                  <c:v>560.06399999999996</c:v>
                </c:pt>
                <c:pt idx="659">
                  <c:v>560.33000000000004</c:v>
                </c:pt>
                <c:pt idx="660">
                  <c:v>561.06200000000001</c:v>
                </c:pt>
                <c:pt idx="661">
                  <c:v>562.54700000000003</c:v>
                </c:pt>
                <c:pt idx="662">
                  <c:v>563.77499999999998</c:v>
                </c:pt>
                <c:pt idx="663">
                  <c:v>563.49699999999996</c:v>
                </c:pt>
                <c:pt idx="664">
                  <c:v>564.50599999999997</c:v>
                </c:pt>
                <c:pt idx="665">
                  <c:v>565.02700000000004</c:v>
                </c:pt>
                <c:pt idx="666">
                  <c:v>566.45500000000004</c:v>
                </c:pt>
                <c:pt idx="667">
                  <c:v>566.94500000000005</c:v>
                </c:pt>
                <c:pt idx="668">
                  <c:v>567.101</c:v>
                </c:pt>
                <c:pt idx="669">
                  <c:v>567.87699999999995</c:v>
                </c:pt>
                <c:pt idx="670">
                  <c:v>569.33000000000004</c:v>
                </c:pt>
                <c:pt idx="671">
                  <c:v>569.423</c:v>
                </c:pt>
                <c:pt idx="672">
                  <c:v>569.06299999999999</c:v>
                </c:pt>
                <c:pt idx="673">
                  <c:v>570.52300000000002</c:v>
                </c:pt>
                <c:pt idx="674">
                  <c:v>571.44100000000003</c:v>
                </c:pt>
                <c:pt idx="675">
                  <c:v>573.12</c:v>
                </c:pt>
                <c:pt idx="676">
                  <c:v>572.89200000000005</c:v>
                </c:pt>
                <c:pt idx="677">
                  <c:v>574.15099999999995</c:v>
                </c:pt>
                <c:pt idx="678">
                  <c:v>575.29499999999996</c:v>
                </c:pt>
                <c:pt idx="679">
                  <c:v>575.15899999999999</c:v>
                </c:pt>
                <c:pt idx="680">
                  <c:v>576.55499999999995</c:v>
                </c:pt>
                <c:pt idx="681">
                  <c:v>576.32000000000005</c:v>
                </c:pt>
                <c:pt idx="682">
                  <c:v>578.15499999999997</c:v>
                </c:pt>
                <c:pt idx="683">
                  <c:v>578.50199999999995</c:v>
                </c:pt>
                <c:pt idx="684">
                  <c:v>578.44299999999998</c:v>
                </c:pt>
                <c:pt idx="685">
                  <c:v>579.61599999999999</c:v>
                </c:pt>
                <c:pt idx="686">
                  <c:v>580.01099999999997</c:v>
                </c:pt>
                <c:pt idx="687">
                  <c:v>581.38499999999999</c:v>
                </c:pt>
                <c:pt idx="688">
                  <c:v>582.04</c:v>
                </c:pt>
                <c:pt idx="689">
                  <c:v>582.49400000000003</c:v>
                </c:pt>
                <c:pt idx="690">
                  <c:v>583.05100000000004</c:v>
                </c:pt>
                <c:pt idx="691">
                  <c:v>584.51199999999994</c:v>
                </c:pt>
                <c:pt idx="692">
                  <c:v>584.88099999999997</c:v>
                </c:pt>
                <c:pt idx="693">
                  <c:v>585.40899999999999</c:v>
                </c:pt>
                <c:pt idx="694">
                  <c:v>586.149</c:v>
                </c:pt>
                <c:pt idx="695">
                  <c:v>586.90599999999995</c:v>
                </c:pt>
                <c:pt idx="696">
                  <c:v>587.35699999999997</c:v>
                </c:pt>
                <c:pt idx="697">
                  <c:v>589.10400000000004</c:v>
                </c:pt>
                <c:pt idx="698">
                  <c:v>588.99199999999996</c:v>
                </c:pt>
                <c:pt idx="699">
                  <c:v>589.39200000000005</c:v>
                </c:pt>
                <c:pt idx="700">
                  <c:v>590.78899999999999</c:v>
                </c:pt>
                <c:pt idx="701">
                  <c:v>591.87</c:v>
                </c:pt>
                <c:pt idx="702">
                  <c:v>592.15499999999997</c:v>
                </c:pt>
                <c:pt idx="703">
                  <c:v>593.56500000000005</c:v>
                </c:pt>
                <c:pt idx="704">
                  <c:v>595.34299999999996</c:v>
                </c:pt>
                <c:pt idx="705">
                  <c:v>595.11900000000003</c:v>
                </c:pt>
                <c:pt idx="706">
                  <c:v>595.28499999999997</c:v>
                </c:pt>
                <c:pt idx="707">
                  <c:v>595.82500000000005</c:v>
                </c:pt>
                <c:pt idx="708">
                  <c:v>596.54100000000005</c:v>
                </c:pt>
                <c:pt idx="709">
                  <c:v>597.29499999999996</c:v>
                </c:pt>
                <c:pt idx="710">
                  <c:v>598.05899999999997</c:v>
                </c:pt>
                <c:pt idx="711">
                  <c:v>598.74900000000002</c:v>
                </c:pt>
                <c:pt idx="712">
                  <c:v>599.39400000000001</c:v>
                </c:pt>
                <c:pt idx="713">
                  <c:v>599.98400000000004</c:v>
                </c:pt>
                <c:pt idx="714">
                  <c:v>600.16899999999998</c:v>
                </c:pt>
                <c:pt idx="715">
                  <c:v>601.13599999999997</c:v>
                </c:pt>
                <c:pt idx="716">
                  <c:v>601.649</c:v>
                </c:pt>
                <c:pt idx="717">
                  <c:v>602.09900000000005</c:v>
                </c:pt>
                <c:pt idx="718">
                  <c:v>602.66800000000001</c:v>
                </c:pt>
                <c:pt idx="719">
                  <c:v>602.87400000000002</c:v>
                </c:pt>
                <c:pt idx="720">
                  <c:v>604.01599999999996</c:v>
                </c:pt>
                <c:pt idx="721">
                  <c:v>605.23199999999997</c:v>
                </c:pt>
                <c:pt idx="722">
                  <c:v>605.58299999999997</c:v>
                </c:pt>
                <c:pt idx="723">
                  <c:v>606.12599999999998</c:v>
                </c:pt>
                <c:pt idx="724">
                  <c:v>607.59299999999996</c:v>
                </c:pt>
                <c:pt idx="725">
                  <c:v>607.46900000000005</c:v>
                </c:pt>
                <c:pt idx="726">
                  <c:v>608.5</c:v>
                </c:pt>
                <c:pt idx="727">
                  <c:v>609.68100000000004</c:v>
                </c:pt>
                <c:pt idx="728">
                  <c:v>609.77499999999998</c:v>
                </c:pt>
                <c:pt idx="729">
                  <c:v>611.36400000000003</c:v>
                </c:pt>
                <c:pt idx="730">
                  <c:v>610.67100000000005</c:v>
                </c:pt>
                <c:pt idx="731">
                  <c:v>611.54700000000003</c:v>
                </c:pt>
                <c:pt idx="732">
                  <c:v>612.58299999999997</c:v>
                </c:pt>
                <c:pt idx="733">
                  <c:v>612.23400000000004</c:v>
                </c:pt>
                <c:pt idx="734">
                  <c:v>613.82299999999998</c:v>
                </c:pt>
                <c:pt idx="735">
                  <c:v>613.36699999999996</c:v>
                </c:pt>
                <c:pt idx="736">
                  <c:v>615.32899999999995</c:v>
                </c:pt>
                <c:pt idx="737">
                  <c:v>615.06500000000005</c:v>
                </c:pt>
                <c:pt idx="738">
                  <c:v>616.04200000000003</c:v>
                </c:pt>
                <c:pt idx="739">
                  <c:v>617.40899999999999</c:v>
                </c:pt>
                <c:pt idx="740">
                  <c:v>617.14700000000005</c:v>
                </c:pt>
                <c:pt idx="741">
                  <c:v>616.99300000000005</c:v>
                </c:pt>
                <c:pt idx="742">
                  <c:v>618.73800000000006</c:v>
                </c:pt>
                <c:pt idx="743">
                  <c:v>619.39400000000001</c:v>
                </c:pt>
                <c:pt idx="744">
                  <c:v>619.72799999999995</c:v>
                </c:pt>
                <c:pt idx="745">
                  <c:v>620.16300000000001</c:v>
                </c:pt>
                <c:pt idx="746">
                  <c:v>620.721</c:v>
                </c:pt>
                <c:pt idx="747">
                  <c:v>622.00199999999995</c:v>
                </c:pt>
                <c:pt idx="748">
                  <c:v>622.33799999999997</c:v>
                </c:pt>
                <c:pt idx="749">
                  <c:v>622.87</c:v>
                </c:pt>
                <c:pt idx="750">
                  <c:v>623.26599999999996</c:v>
                </c:pt>
                <c:pt idx="751">
                  <c:v>624.95799999999997</c:v>
                </c:pt>
                <c:pt idx="752">
                  <c:v>625.98400000000004</c:v>
                </c:pt>
                <c:pt idx="753">
                  <c:v>625.58500000000004</c:v>
                </c:pt>
                <c:pt idx="754">
                  <c:v>626.82399999999996</c:v>
                </c:pt>
                <c:pt idx="755">
                  <c:v>627.92200000000003</c:v>
                </c:pt>
                <c:pt idx="756">
                  <c:v>628.35400000000004</c:v>
                </c:pt>
                <c:pt idx="757">
                  <c:v>628.55700000000002</c:v>
                </c:pt>
                <c:pt idx="758">
                  <c:v>628.04200000000003</c:v>
                </c:pt>
                <c:pt idx="759">
                  <c:v>629.47500000000002</c:v>
                </c:pt>
                <c:pt idx="760">
                  <c:v>629.75</c:v>
                </c:pt>
                <c:pt idx="761">
                  <c:v>630.17999999999995</c:v>
                </c:pt>
                <c:pt idx="762">
                  <c:v>630.98400000000004</c:v>
                </c:pt>
                <c:pt idx="763">
                  <c:v>632.31700000000001</c:v>
                </c:pt>
                <c:pt idx="764">
                  <c:v>632.28399999999999</c:v>
                </c:pt>
                <c:pt idx="765">
                  <c:v>631.976</c:v>
                </c:pt>
                <c:pt idx="766">
                  <c:v>632.67700000000002</c:v>
                </c:pt>
                <c:pt idx="767">
                  <c:v>633.65800000000002</c:v>
                </c:pt>
                <c:pt idx="768">
                  <c:v>633.73500000000001</c:v>
                </c:pt>
                <c:pt idx="769">
                  <c:v>634.649</c:v>
                </c:pt>
                <c:pt idx="770">
                  <c:v>635.47</c:v>
                </c:pt>
                <c:pt idx="771">
                  <c:v>634.65800000000002</c:v>
                </c:pt>
                <c:pt idx="772">
                  <c:v>636.44399999999996</c:v>
                </c:pt>
                <c:pt idx="773">
                  <c:v>637.43899999999996</c:v>
                </c:pt>
                <c:pt idx="774">
                  <c:v>636.58100000000002</c:v>
                </c:pt>
                <c:pt idx="775">
                  <c:v>638.86599999999999</c:v>
                </c:pt>
                <c:pt idx="776">
                  <c:v>639.41800000000001</c:v>
                </c:pt>
                <c:pt idx="777">
                  <c:v>639.73400000000004</c:v>
                </c:pt>
                <c:pt idx="778">
                  <c:v>640.24400000000003</c:v>
                </c:pt>
                <c:pt idx="779">
                  <c:v>638.94299999999998</c:v>
                </c:pt>
                <c:pt idx="780">
                  <c:v>639.12599999999998</c:v>
                </c:pt>
                <c:pt idx="781">
                  <c:v>639.98</c:v>
                </c:pt>
                <c:pt idx="782">
                  <c:v>639.88800000000003</c:v>
                </c:pt>
                <c:pt idx="783">
                  <c:v>640.41300000000001</c:v>
                </c:pt>
                <c:pt idx="784">
                  <c:v>641.07299999999998</c:v>
                </c:pt>
                <c:pt idx="785">
                  <c:v>642.14</c:v>
                </c:pt>
                <c:pt idx="786">
                  <c:v>641.58299999999997</c:v>
                </c:pt>
                <c:pt idx="787">
                  <c:v>643.125</c:v>
                </c:pt>
                <c:pt idx="788">
                  <c:v>643.23299999999995</c:v>
                </c:pt>
                <c:pt idx="789">
                  <c:v>643.82299999999998</c:v>
                </c:pt>
                <c:pt idx="790">
                  <c:v>644.70600000000002</c:v>
                </c:pt>
                <c:pt idx="791">
                  <c:v>645.66800000000001</c:v>
                </c:pt>
                <c:pt idx="792">
                  <c:v>645.64499999999998</c:v>
                </c:pt>
                <c:pt idx="793">
                  <c:v>645.399</c:v>
                </c:pt>
                <c:pt idx="794">
                  <c:v>646.92200000000003</c:v>
                </c:pt>
                <c:pt idx="795">
                  <c:v>648.37</c:v>
                </c:pt>
                <c:pt idx="796">
                  <c:v>648.61800000000005</c:v>
                </c:pt>
                <c:pt idx="797">
                  <c:v>649.19899999999996</c:v>
                </c:pt>
                <c:pt idx="798">
                  <c:v>650.09900000000005</c:v>
                </c:pt>
                <c:pt idx="799">
                  <c:v>650.54899999999998</c:v>
                </c:pt>
                <c:pt idx="800">
                  <c:v>651.22299999999996</c:v>
                </c:pt>
                <c:pt idx="801">
                  <c:v>651.04100000000005</c:v>
                </c:pt>
                <c:pt idx="802">
                  <c:v>652.66099999999994</c:v>
                </c:pt>
                <c:pt idx="803">
                  <c:v>653.05200000000002</c:v>
                </c:pt>
                <c:pt idx="804">
                  <c:v>653.00400000000002</c:v>
                </c:pt>
                <c:pt idx="805">
                  <c:v>654.1</c:v>
                </c:pt>
                <c:pt idx="806">
                  <c:v>654.76300000000003</c:v>
                </c:pt>
                <c:pt idx="807">
                  <c:v>653.70899999999995</c:v>
                </c:pt>
                <c:pt idx="808">
                  <c:v>653.702</c:v>
                </c:pt>
                <c:pt idx="809">
                  <c:v>655.30499999999995</c:v>
                </c:pt>
                <c:pt idx="810">
                  <c:v>654.74400000000003</c:v>
                </c:pt>
                <c:pt idx="811">
                  <c:v>654.78399999999999</c:v>
                </c:pt>
                <c:pt idx="812">
                  <c:v>656.154</c:v>
                </c:pt>
                <c:pt idx="813">
                  <c:v>656.14700000000005</c:v>
                </c:pt>
                <c:pt idx="814">
                  <c:v>657.58299999999997</c:v>
                </c:pt>
                <c:pt idx="815">
                  <c:v>657.81299999999999</c:v>
                </c:pt>
                <c:pt idx="816">
                  <c:v>658.74900000000002</c:v>
                </c:pt>
                <c:pt idx="817">
                  <c:v>658.57899999999995</c:v>
                </c:pt>
                <c:pt idx="818">
                  <c:v>657.77</c:v>
                </c:pt>
                <c:pt idx="819">
                  <c:v>659.05100000000004</c:v>
                </c:pt>
                <c:pt idx="820">
                  <c:v>659.90200000000004</c:v>
                </c:pt>
                <c:pt idx="821">
                  <c:v>660.33100000000002</c:v>
                </c:pt>
                <c:pt idx="822">
                  <c:v>662.14800000000002</c:v>
                </c:pt>
                <c:pt idx="823">
                  <c:v>661.54899999999998</c:v>
                </c:pt>
                <c:pt idx="824">
                  <c:v>662.45100000000002</c:v>
                </c:pt>
                <c:pt idx="825">
                  <c:v>663.95500000000004</c:v>
                </c:pt>
                <c:pt idx="826">
                  <c:v>664.59500000000003</c:v>
                </c:pt>
                <c:pt idx="827">
                  <c:v>664.73</c:v>
                </c:pt>
                <c:pt idx="828">
                  <c:v>665.75900000000001</c:v>
                </c:pt>
                <c:pt idx="829">
                  <c:v>665.96500000000003</c:v>
                </c:pt>
                <c:pt idx="830">
                  <c:v>667.51700000000005</c:v>
                </c:pt>
                <c:pt idx="831">
                  <c:v>667.08600000000001</c:v>
                </c:pt>
                <c:pt idx="832">
                  <c:v>668.19600000000003</c:v>
                </c:pt>
                <c:pt idx="833">
                  <c:v>668.80899999999997</c:v>
                </c:pt>
                <c:pt idx="834">
                  <c:v>668.851</c:v>
                </c:pt>
                <c:pt idx="835">
                  <c:v>669.99400000000003</c:v>
                </c:pt>
                <c:pt idx="836">
                  <c:v>671.02</c:v>
                </c:pt>
                <c:pt idx="837">
                  <c:v>671.84</c:v>
                </c:pt>
                <c:pt idx="838">
                  <c:v>672.05200000000002</c:v>
                </c:pt>
                <c:pt idx="839">
                  <c:v>673.21900000000005</c:v>
                </c:pt>
                <c:pt idx="840">
                  <c:v>673.45600000000002</c:v>
                </c:pt>
                <c:pt idx="841">
                  <c:v>674.60199999999998</c:v>
                </c:pt>
                <c:pt idx="842">
                  <c:v>674.90800000000002</c:v>
                </c:pt>
                <c:pt idx="843">
                  <c:v>675.59900000000005</c:v>
                </c:pt>
                <c:pt idx="844">
                  <c:v>676.81</c:v>
                </c:pt>
                <c:pt idx="845">
                  <c:v>677.39</c:v>
                </c:pt>
                <c:pt idx="846">
                  <c:v>677.57</c:v>
                </c:pt>
                <c:pt idx="847">
                  <c:v>677.37300000000005</c:v>
                </c:pt>
                <c:pt idx="848">
                  <c:v>679.38</c:v>
                </c:pt>
                <c:pt idx="849">
                  <c:v>679.17</c:v>
                </c:pt>
                <c:pt idx="850">
                  <c:v>680.178</c:v>
                </c:pt>
                <c:pt idx="851">
                  <c:v>681.41899999999998</c:v>
                </c:pt>
                <c:pt idx="852">
                  <c:v>682.81</c:v>
                </c:pt>
                <c:pt idx="853">
                  <c:v>683.21299999999997</c:v>
                </c:pt>
                <c:pt idx="854">
                  <c:v>682.58600000000001</c:v>
                </c:pt>
                <c:pt idx="855">
                  <c:v>683.11300000000006</c:v>
                </c:pt>
                <c:pt idx="856">
                  <c:v>685.29700000000003</c:v>
                </c:pt>
                <c:pt idx="857">
                  <c:v>685.56</c:v>
                </c:pt>
                <c:pt idx="858">
                  <c:v>686.75900000000001</c:v>
                </c:pt>
                <c:pt idx="859">
                  <c:v>687.48900000000003</c:v>
                </c:pt>
                <c:pt idx="860">
                  <c:v>687.69799999999998</c:v>
                </c:pt>
                <c:pt idx="861">
                  <c:v>689.06899999999996</c:v>
                </c:pt>
                <c:pt idx="862">
                  <c:v>688.70100000000002</c:v>
                </c:pt>
                <c:pt idx="863">
                  <c:v>689.02</c:v>
                </c:pt>
                <c:pt idx="864">
                  <c:v>689.28099999999995</c:v>
                </c:pt>
                <c:pt idx="865">
                  <c:v>690.37699999999995</c:v>
                </c:pt>
                <c:pt idx="866">
                  <c:v>691.16899999999998</c:v>
                </c:pt>
                <c:pt idx="867">
                  <c:v>691.93200000000002</c:v>
                </c:pt>
                <c:pt idx="868">
                  <c:v>692.58500000000004</c:v>
                </c:pt>
                <c:pt idx="869">
                  <c:v>692.61699999999996</c:v>
                </c:pt>
                <c:pt idx="870">
                  <c:v>694.26900000000001</c:v>
                </c:pt>
                <c:pt idx="871">
                  <c:v>694.97</c:v>
                </c:pt>
                <c:pt idx="872">
                  <c:v>695.64499999999998</c:v>
                </c:pt>
                <c:pt idx="873">
                  <c:v>696.05600000000004</c:v>
                </c:pt>
                <c:pt idx="874">
                  <c:v>695.53300000000002</c:v>
                </c:pt>
                <c:pt idx="875">
                  <c:v>697.17200000000003</c:v>
                </c:pt>
                <c:pt idx="876">
                  <c:v>697.447</c:v>
                </c:pt>
                <c:pt idx="877">
                  <c:v>698.12300000000005</c:v>
                </c:pt>
                <c:pt idx="878">
                  <c:v>698.11</c:v>
                </c:pt>
                <c:pt idx="879">
                  <c:v>699.471</c:v>
                </c:pt>
                <c:pt idx="880">
                  <c:v>699.79600000000005</c:v>
                </c:pt>
                <c:pt idx="881">
                  <c:v>700.71900000000005</c:v>
                </c:pt>
                <c:pt idx="882">
                  <c:v>701.88400000000001</c:v>
                </c:pt>
                <c:pt idx="883">
                  <c:v>700.68399999999997</c:v>
                </c:pt>
                <c:pt idx="884">
                  <c:v>702.221</c:v>
                </c:pt>
                <c:pt idx="885">
                  <c:v>703.06799999999998</c:v>
                </c:pt>
                <c:pt idx="886">
                  <c:v>704.726</c:v>
                </c:pt>
                <c:pt idx="887">
                  <c:v>704.49</c:v>
                </c:pt>
                <c:pt idx="888">
                  <c:v>704.351</c:v>
                </c:pt>
                <c:pt idx="889">
                  <c:v>705.49900000000002</c:v>
                </c:pt>
                <c:pt idx="890">
                  <c:v>706.34</c:v>
                </c:pt>
                <c:pt idx="891">
                  <c:v>706.42499999999995</c:v>
                </c:pt>
                <c:pt idx="892">
                  <c:v>707.572</c:v>
                </c:pt>
                <c:pt idx="893">
                  <c:v>708.28200000000004</c:v>
                </c:pt>
                <c:pt idx="894">
                  <c:v>710.125</c:v>
                </c:pt>
                <c:pt idx="895">
                  <c:v>710.10299999999995</c:v>
                </c:pt>
                <c:pt idx="896">
                  <c:v>710.41899999999998</c:v>
                </c:pt>
                <c:pt idx="897">
                  <c:v>710.67100000000005</c:v>
                </c:pt>
                <c:pt idx="898">
                  <c:v>711.69500000000005</c:v>
                </c:pt>
                <c:pt idx="899">
                  <c:v>712.22500000000002</c:v>
                </c:pt>
                <c:pt idx="900">
                  <c:v>712.60500000000002</c:v>
                </c:pt>
                <c:pt idx="901">
                  <c:v>714.42200000000003</c:v>
                </c:pt>
                <c:pt idx="902">
                  <c:v>713.92200000000003</c:v>
                </c:pt>
                <c:pt idx="903">
                  <c:v>714.64</c:v>
                </c:pt>
                <c:pt idx="904">
                  <c:v>714.75800000000004</c:v>
                </c:pt>
                <c:pt idx="905">
                  <c:v>716.38800000000003</c:v>
                </c:pt>
                <c:pt idx="906">
                  <c:v>716.31700000000001</c:v>
                </c:pt>
                <c:pt idx="907">
                  <c:v>717.471</c:v>
                </c:pt>
                <c:pt idx="908">
                  <c:v>718.27800000000002</c:v>
                </c:pt>
                <c:pt idx="909">
                  <c:v>718.33399999999995</c:v>
                </c:pt>
                <c:pt idx="910">
                  <c:v>719.077</c:v>
                </c:pt>
                <c:pt idx="911">
                  <c:v>720.83600000000001</c:v>
                </c:pt>
                <c:pt idx="912">
                  <c:v>721.63699999999994</c:v>
                </c:pt>
                <c:pt idx="913">
                  <c:v>721.745</c:v>
                </c:pt>
                <c:pt idx="914">
                  <c:v>721.74199999999996</c:v>
                </c:pt>
                <c:pt idx="915">
                  <c:v>722.23599999999999</c:v>
                </c:pt>
                <c:pt idx="916">
                  <c:v>723.30799999999999</c:v>
                </c:pt>
                <c:pt idx="917">
                  <c:v>724.26499999999999</c:v>
                </c:pt>
                <c:pt idx="918">
                  <c:v>723.61699999999996</c:v>
                </c:pt>
                <c:pt idx="919">
                  <c:v>724.67399999999998</c:v>
                </c:pt>
                <c:pt idx="920">
                  <c:v>725.745</c:v>
                </c:pt>
                <c:pt idx="921">
                  <c:v>726.322</c:v>
                </c:pt>
                <c:pt idx="922">
                  <c:v>726.33699999999999</c:v>
                </c:pt>
                <c:pt idx="923">
                  <c:v>727.07799999999997</c:v>
                </c:pt>
                <c:pt idx="924">
                  <c:v>727.82500000000005</c:v>
                </c:pt>
                <c:pt idx="925">
                  <c:v>729.31200000000001</c:v>
                </c:pt>
                <c:pt idx="926">
                  <c:v>729.99</c:v>
                </c:pt>
                <c:pt idx="927">
                  <c:v>729.02800000000002</c:v>
                </c:pt>
                <c:pt idx="928">
                  <c:v>732.029</c:v>
                </c:pt>
                <c:pt idx="929">
                  <c:v>731.79899999999998</c:v>
                </c:pt>
                <c:pt idx="930">
                  <c:v>731.49300000000005</c:v>
                </c:pt>
                <c:pt idx="931">
                  <c:v>733.70699999999999</c:v>
                </c:pt>
                <c:pt idx="932">
                  <c:v>733.61</c:v>
                </c:pt>
                <c:pt idx="933">
                  <c:v>733.76099999999997</c:v>
                </c:pt>
                <c:pt idx="934">
                  <c:v>734.84100000000001</c:v>
                </c:pt>
                <c:pt idx="935">
                  <c:v>735.15099999999995</c:v>
                </c:pt>
                <c:pt idx="936">
                  <c:v>736.15899999999999</c:v>
                </c:pt>
                <c:pt idx="937">
                  <c:v>736.02099999999996</c:v>
                </c:pt>
                <c:pt idx="938">
                  <c:v>737.46299999999997</c:v>
                </c:pt>
                <c:pt idx="939">
                  <c:v>737.70299999999997</c:v>
                </c:pt>
                <c:pt idx="940">
                  <c:v>737.67700000000002</c:v>
                </c:pt>
                <c:pt idx="941">
                  <c:v>739.26300000000003</c:v>
                </c:pt>
                <c:pt idx="942">
                  <c:v>739.41899999999998</c:v>
                </c:pt>
                <c:pt idx="943">
                  <c:v>740.43499999999995</c:v>
                </c:pt>
                <c:pt idx="944">
                  <c:v>740.76599999999996</c:v>
                </c:pt>
                <c:pt idx="945">
                  <c:v>741.34699999999998</c:v>
                </c:pt>
                <c:pt idx="946">
                  <c:v>741.93700000000001</c:v>
                </c:pt>
                <c:pt idx="947">
                  <c:v>742.60699999999997</c:v>
                </c:pt>
                <c:pt idx="948">
                  <c:v>743.45799999999997</c:v>
                </c:pt>
                <c:pt idx="949">
                  <c:v>744.27099999999996</c:v>
                </c:pt>
                <c:pt idx="950">
                  <c:v>745.37400000000002</c:v>
                </c:pt>
                <c:pt idx="951">
                  <c:v>745.3</c:v>
                </c:pt>
                <c:pt idx="952">
                  <c:v>746.53099999999995</c:v>
                </c:pt>
                <c:pt idx="953">
                  <c:v>746.8</c:v>
                </c:pt>
                <c:pt idx="954">
                  <c:v>747.46100000000001</c:v>
                </c:pt>
                <c:pt idx="955">
                  <c:v>748.29100000000005</c:v>
                </c:pt>
                <c:pt idx="956">
                  <c:v>748.93</c:v>
                </c:pt>
                <c:pt idx="957">
                  <c:v>749.13499999999999</c:v>
                </c:pt>
                <c:pt idx="958">
                  <c:v>750.19299999999998</c:v>
                </c:pt>
                <c:pt idx="959">
                  <c:v>749.74400000000003</c:v>
                </c:pt>
                <c:pt idx="960">
                  <c:v>749.99599999999998</c:v>
                </c:pt>
                <c:pt idx="961">
                  <c:v>752.08100000000002</c:v>
                </c:pt>
                <c:pt idx="962">
                  <c:v>752.81299999999999</c:v>
                </c:pt>
                <c:pt idx="963">
                  <c:v>752.93</c:v>
                </c:pt>
                <c:pt idx="964">
                  <c:v>753.78700000000003</c:v>
                </c:pt>
                <c:pt idx="965">
                  <c:v>754.31200000000001</c:v>
                </c:pt>
                <c:pt idx="966">
                  <c:v>755.42600000000004</c:v>
                </c:pt>
                <c:pt idx="967">
                  <c:v>755.36500000000001</c:v>
                </c:pt>
                <c:pt idx="968">
                  <c:v>756.005</c:v>
                </c:pt>
                <c:pt idx="969">
                  <c:v>757.64099999999996</c:v>
                </c:pt>
                <c:pt idx="970">
                  <c:v>758.41099999999994</c:v>
                </c:pt>
                <c:pt idx="971">
                  <c:v>758.16200000000003</c:v>
                </c:pt>
                <c:pt idx="972">
                  <c:v>759.61199999999997</c:v>
                </c:pt>
                <c:pt idx="973">
                  <c:v>760.48199999999997</c:v>
                </c:pt>
                <c:pt idx="974">
                  <c:v>762.024</c:v>
                </c:pt>
                <c:pt idx="975">
                  <c:v>762.03499999999997</c:v>
                </c:pt>
                <c:pt idx="976">
                  <c:v>763.37300000000005</c:v>
                </c:pt>
                <c:pt idx="977">
                  <c:v>763.33600000000001</c:v>
                </c:pt>
                <c:pt idx="978">
                  <c:v>764.11</c:v>
                </c:pt>
                <c:pt idx="979">
                  <c:v>764.33199999999999</c:v>
                </c:pt>
                <c:pt idx="980">
                  <c:v>765.91600000000005</c:v>
                </c:pt>
                <c:pt idx="981">
                  <c:v>766.779</c:v>
                </c:pt>
                <c:pt idx="982">
                  <c:v>767.13800000000003</c:v>
                </c:pt>
                <c:pt idx="983">
                  <c:v>766.93499999999995</c:v>
                </c:pt>
                <c:pt idx="984">
                  <c:v>768.38599999999997</c:v>
                </c:pt>
                <c:pt idx="985">
                  <c:v>769.13599999999997</c:v>
                </c:pt>
                <c:pt idx="986">
                  <c:v>769.14300000000003</c:v>
                </c:pt>
                <c:pt idx="987">
                  <c:v>771.44</c:v>
                </c:pt>
                <c:pt idx="988">
                  <c:v>771.49900000000002</c:v>
                </c:pt>
                <c:pt idx="989">
                  <c:v>771.85199999999998</c:v>
                </c:pt>
                <c:pt idx="990">
                  <c:v>771.54600000000005</c:v>
                </c:pt>
                <c:pt idx="991">
                  <c:v>772.09100000000001</c:v>
                </c:pt>
                <c:pt idx="992">
                  <c:v>772.76700000000005</c:v>
                </c:pt>
                <c:pt idx="993">
                  <c:v>774.38699999999994</c:v>
                </c:pt>
                <c:pt idx="994">
                  <c:v>773.71799999999996</c:v>
                </c:pt>
                <c:pt idx="995">
                  <c:v>775.16600000000005</c:v>
                </c:pt>
                <c:pt idx="996">
                  <c:v>775.68499999999995</c:v>
                </c:pt>
                <c:pt idx="997">
                  <c:v>776.15499999999997</c:v>
                </c:pt>
                <c:pt idx="998">
                  <c:v>776.43299999999999</c:v>
                </c:pt>
                <c:pt idx="999">
                  <c:v>777.64400000000001</c:v>
                </c:pt>
                <c:pt idx="1000">
                  <c:v>778.34199999999998</c:v>
                </c:pt>
                <c:pt idx="1001">
                  <c:v>778.048</c:v>
                </c:pt>
                <c:pt idx="1002">
                  <c:v>779.65200000000004</c:v>
                </c:pt>
                <c:pt idx="1003">
                  <c:v>779.81700000000001</c:v>
                </c:pt>
                <c:pt idx="1004">
                  <c:v>782.40499999999997</c:v>
                </c:pt>
                <c:pt idx="1005">
                  <c:v>781.09299999999996</c:v>
                </c:pt>
                <c:pt idx="1006">
                  <c:v>781.4</c:v>
                </c:pt>
                <c:pt idx="1007">
                  <c:v>782.00599999999997</c:v>
                </c:pt>
                <c:pt idx="1008">
                  <c:v>783.36</c:v>
                </c:pt>
                <c:pt idx="1009">
                  <c:v>782.91700000000003</c:v>
                </c:pt>
                <c:pt idx="1010">
                  <c:v>784.87099999999998</c:v>
                </c:pt>
                <c:pt idx="1011">
                  <c:v>785.32799999999997</c:v>
                </c:pt>
                <c:pt idx="1012">
                  <c:v>786.06799999999998</c:v>
                </c:pt>
                <c:pt idx="1013">
                  <c:v>787.34</c:v>
                </c:pt>
                <c:pt idx="1014">
                  <c:v>786.88599999999997</c:v>
                </c:pt>
                <c:pt idx="1015">
                  <c:v>788.101</c:v>
                </c:pt>
                <c:pt idx="1016">
                  <c:v>787.52200000000005</c:v>
                </c:pt>
                <c:pt idx="1017">
                  <c:v>789.79600000000005</c:v>
                </c:pt>
                <c:pt idx="1018">
                  <c:v>789.04399999999998</c:v>
                </c:pt>
                <c:pt idx="1019">
                  <c:v>789.875</c:v>
                </c:pt>
                <c:pt idx="1020">
                  <c:v>789.96</c:v>
                </c:pt>
                <c:pt idx="1021">
                  <c:v>790.54700000000003</c:v>
                </c:pt>
                <c:pt idx="1022">
                  <c:v>791.66</c:v>
                </c:pt>
                <c:pt idx="1023">
                  <c:v>792.43799999999999</c:v>
                </c:pt>
                <c:pt idx="1024">
                  <c:v>792.91499999999996</c:v>
                </c:pt>
                <c:pt idx="1025">
                  <c:v>793.73800000000006</c:v>
                </c:pt>
                <c:pt idx="1026">
                  <c:v>793.99099999999999</c:v>
                </c:pt>
                <c:pt idx="1027">
                  <c:v>794.82299999999998</c:v>
                </c:pt>
                <c:pt idx="1028">
                  <c:v>796.27099999999996</c:v>
                </c:pt>
                <c:pt idx="1029">
                  <c:v>796.05799999999999</c:v>
                </c:pt>
                <c:pt idx="1030">
                  <c:v>796.69600000000003</c:v>
                </c:pt>
                <c:pt idx="1031">
                  <c:v>796.93</c:v>
                </c:pt>
                <c:pt idx="1032">
                  <c:v>797.80200000000002</c:v>
                </c:pt>
                <c:pt idx="1033">
                  <c:v>798.63699999999994</c:v>
                </c:pt>
                <c:pt idx="1034">
                  <c:v>799.23099999999999</c:v>
                </c:pt>
                <c:pt idx="1035">
                  <c:v>799.35500000000002</c:v>
                </c:pt>
                <c:pt idx="1036">
                  <c:v>800.33</c:v>
                </c:pt>
                <c:pt idx="1037">
                  <c:v>801.72</c:v>
                </c:pt>
                <c:pt idx="1038">
                  <c:v>802.08900000000006</c:v>
                </c:pt>
                <c:pt idx="1039">
                  <c:v>802.47</c:v>
                </c:pt>
                <c:pt idx="1040">
                  <c:v>802.96</c:v>
                </c:pt>
                <c:pt idx="1041">
                  <c:v>804.27099999999996</c:v>
                </c:pt>
                <c:pt idx="1042">
                  <c:v>804.673</c:v>
                </c:pt>
                <c:pt idx="1043">
                  <c:v>805.404</c:v>
                </c:pt>
                <c:pt idx="1044">
                  <c:v>805.95500000000004</c:v>
                </c:pt>
                <c:pt idx="1045">
                  <c:v>806.75300000000004</c:v>
                </c:pt>
                <c:pt idx="1046">
                  <c:v>808.70399999999995</c:v>
                </c:pt>
                <c:pt idx="1047">
                  <c:v>807.36400000000003</c:v>
                </c:pt>
                <c:pt idx="1048">
                  <c:v>808.94100000000003</c:v>
                </c:pt>
                <c:pt idx="1049">
                  <c:v>810.029</c:v>
                </c:pt>
                <c:pt idx="1050">
                  <c:v>810.31399999999996</c:v>
                </c:pt>
                <c:pt idx="1051">
                  <c:v>810.48900000000003</c:v>
                </c:pt>
                <c:pt idx="1052">
                  <c:v>811.04899999999998</c:v>
                </c:pt>
                <c:pt idx="1053">
                  <c:v>812.67600000000004</c:v>
                </c:pt>
                <c:pt idx="1054">
                  <c:v>812.65899999999999</c:v>
                </c:pt>
                <c:pt idx="1055">
                  <c:v>812.77700000000004</c:v>
                </c:pt>
                <c:pt idx="1056">
                  <c:v>814.30899999999997</c:v>
                </c:pt>
                <c:pt idx="1057">
                  <c:v>814.91300000000001</c:v>
                </c:pt>
                <c:pt idx="1058">
                  <c:v>815.53399999999999</c:v>
                </c:pt>
                <c:pt idx="1059">
                  <c:v>817.01800000000003</c:v>
                </c:pt>
                <c:pt idx="1060">
                  <c:v>816.83199999999999</c:v>
                </c:pt>
                <c:pt idx="1061">
                  <c:v>817.77</c:v>
                </c:pt>
                <c:pt idx="1062">
                  <c:v>818.06700000000001</c:v>
                </c:pt>
                <c:pt idx="1063">
                  <c:v>818.48699999999997</c:v>
                </c:pt>
                <c:pt idx="1064">
                  <c:v>820.596</c:v>
                </c:pt>
                <c:pt idx="1065">
                  <c:v>819.29700000000003</c:v>
                </c:pt>
                <c:pt idx="1066">
                  <c:v>820.52300000000002</c:v>
                </c:pt>
                <c:pt idx="1067">
                  <c:v>820.69600000000003</c:v>
                </c:pt>
                <c:pt idx="1068">
                  <c:v>822.28399999999999</c:v>
                </c:pt>
                <c:pt idx="1069">
                  <c:v>824.01</c:v>
                </c:pt>
                <c:pt idx="1070">
                  <c:v>823.029</c:v>
                </c:pt>
                <c:pt idx="1071">
                  <c:v>824.82500000000005</c:v>
                </c:pt>
                <c:pt idx="1072">
                  <c:v>825.77499999999998</c:v>
                </c:pt>
                <c:pt idx="1073">
                  <c:v>826.10599999999999</c:v>
                </c:pt>
                <c:pt idx="1074">
                  <c:v>827.88</c:v>
                </c:pt>
                <c:pt idx="1075">
                  <c:v>828.399</c:v>
                </c:pt>
                <c:pt idx="1076">
                  <c:v>827.91300000000001</c:v>
                </c:pt>
                <c:pt idx="1077">
                  <c:v>829.06799999999998</c:v>
                </c:pt>
                <c:pt idx="1078">
                  <c:v>829.18499999999995</c:v>
                </c:pt>
                <c:pt idx="1079">
                  <c:v>831.33699999999999</c:v>
                </c:pt>
                <c:pt idx="1080">
                  <c:v>830.85900000000004</c:v>
                </c:pt>
                <c:pt idx="1081">
                  <c:v>831.52499999999998</c:v>
                </c:pt>
                <c:pt idx="1082">
                  <c:v>831.74099999999999</c:v>
                </c:pt>
                <c:pt idx="1083">
                  <c:v>833.14300000000003</c:v>
                </c:pt>
                <c:pt idx="1084">
                  <c:v>833.78800000000001</c:v>
                </c:pt>
                <c:pt idx="1085">
                  <c:v>833.51499999999999</c:v>
                </c:pt>
                <c:pt idx="1086">
                  <c:v>834.84799999999996</c:v>
                </c:pt>
                <c:pt idx="1087">
                  <c:v>836.35900000000004</c:v>
                </c:pt>
                <c:pt idx="1088">
                  <c:v>836.52700000000004</c:v>
                </c:pt>
                <c:pt idx="1089">
                  <c:v>837.41700000000003</c:v>
                </c:pt>
                <c:pt idx="1090">
                  <c:v>838.15800000000002</c:v>
                </c:pt>
                <c:pt idx="1091">
                  <c:v>838.57100000000003</c:v>
                </c:pt>
                <c:pt idx="1092">
                  <c:v>837.91700000000003</c:v>
                </c:pt>
                <c:pt idx="1093">
                  <c:v>838.98299999999995</c:v>
                </c:pt>
                <c:pt idx="1094">
                  <c:v>839.65899999999999</c:v>
                </c:pt>
                <c:pt idx="1095">
                  <c:v>839.77200000000005</c:v>
                </c:pt>
                <c:pt idx="1096">
                  <c:v>841.05700000000002</c:v>
                </c:pt>
                <c:pt idx="1097">
                  <c:v>842.89099999999996</c:v>
                </c:pt>
                <c:pt idx="1098">
                  <c:v>841.59500000000003</c:v>
                </c:pt>
                <c:pt idx="1099">
                  <c:v>842.43499999999995</c:v>
                </c:pt>
                <c:pt idx="1100">
                  <c:v>843.68700000000001</c:v>
                </c:pt>
                <c:pt idx="1101">
                  <c:v>845.05100000000004</c:v>
                </c:pt>
                <c:pt idx="1102">
                  <c:v>845.173</c:v>
                </c:pt>
                <c:pt idx="1103">
                  <c:v>846.15899999999999</c:v>
                </c:pt>
                <c:pt idx="1104">
                  <c:v>846.13499999999999</c:v>
                </c:pt>
                <c:pt idx="1105">
                  <c:v>846.89800000000002</c:v>
                </c:pt>
                <c:pt idx="1106">
                  <c:v>847.74199999999996</c:v>
                </c:pt>
                <c:pt idx="1107">
                  <c:v>848.35599999999999</c:v>
                </c:pt>
                <c:pt idx="1108">
                  <c:v>849.70399999999995</c:v>
                </c:pt>
                <c:pt idx="1109">
                  <c:v>849.85199999999998</c:v>
                </c:pt>
                <c:pt idx="1110">
                  <c:v>851.16399999999999</c:v>
                </c:pt>
                <c:pt idx="1111">
                  <c:v>851.04899999999998</c:v>
                </c:pt>
                <c:pt idx="1112">
                  <c:v>851.92</c:v>
                </c:pt>
                <c:pt idx="1113">
                  <c:v>852.71600000000001</c:v>
                </c:pt>
                <c:pt idx="1114">
                  <c:v>852.60799999999995</c:v>
                </c:pt>
                <c:pt idx="1115">
                  <c:v>854.18100000000004</c:v>
                </c:pt>
                <c:pt idx="1116">
                  <c:v>854.21299999999997</c:v>
                </c:pt>
                <c:pt idx="1117">
                  <c:v>855.601</c:v>
                </c:pt>
                <c:pt idx="1118">
                  <c:v>857.03499999999997</c:v>
                </c:pt>
                <c:pt idx="1119">
                  <c:v>856.60500000000002</c:v>
                </c:pt>
                <c:pt idx="1120">
                  <c:v>857.92899999999997</c:v>
                </c:pt>
                <c:pt idx="1121">
                  <c:v>858.11800000000005</c:v>
                </c:pt>
                <c:pt idx="1122">
                  <c:v>858.07100000000003</c:v>
                </c:pt>
                <c:pt idx="1123">
                  <c:v>859.06100000000004</c:v>
                </c:pt>
                <c:pt idx="1124">
                  <c:v>859.88099999999997</c:v>
                </c:pt>
                <c:pt idx="1125">
                  <c:v>860.82500000000005</c:v>
                </c:pt>
                <c:pt idx="1126">
                  <c:v>860.48500000000001</c:v>
                </c:pt>
                <c:pt idx="1127">
                  <c:v>862.01599999999996</c:v>
                </c:pt>
                <c:pt idx="1128">
                  <c:v>862.81600000000003</c:v>
                </c:pt>
                <c:pt idx="1129">
                  <c:v>862.47799999999995</c:v>
                </c:pt>
                <c:pt idx="1130">
                  <c:v>863.572</c:v>
                </c:pt>
                <c:pt idx="1131">
                  <c:v>864.76300000000003</c:v>
                </c:pt>
                <c:pt idx="1132">
                  <c:v>864.70500000000004</c:v>
                </c:pt>
                <c:pt idx="1133">
                  <c:v>866.34199999999998</c:v>
                </c:pt>
                <c:pt idx="1134">
                  <c:v>866.59900000000005</c:v>
                </c:pt>
                <c:pt idx="1135">
                  <c:v>867.91399999999999</c:v>
                </c:pt>
                <c:pt idx="1136">
                  <c:v>867.39700000000005</c:v>
                </c:pt>
                <c:pt idx="1137">
                  <c:v>868.22400000000005</c:v>
                </c:pt>
                <c:pt idx="1138">
                  <c:v>868.96600000000001</c:v>
                </c:pt>
                <c:pt idx="1139">
                  <c:v>869.65099999999995</c:v>
                </c:pt>
                <c:pt idx="1140">
                  <c:v>869.91499999999996</c:v>
                </c:pt>
                <c:pt idx="1141">
                  <c:v>870.19799999999998</c:v>
                </c:pt>
                <c:pt idx="1142">
                  <c:v>870.87900000000002</c:v>
                </c:pt>
                <c:pt idx="1143">
                  <c:v>872.21299999999997</c:v>
                </c:pt>
                <c:pt idx="1144">
                  <c:v>872.25599999999997</c:v>
                </c:pt>
                <c:pt idx="1145">
                  <c:v>873.02099999999996</c:v>
                </c:pt>
                <c:pt idx="1146">
                  <c:v>873.37</c:v>
                </c:pt>
                <c:pt idx="1147">
                  <c:v>874.42</c:v>
                </c:pt>
                <c:pt idx="1148">
                  <c:v>874.42</c:v>
                </c:pt>
                <c:pt idx="1149">
                  <c:v>876.36800000000005</c:v>
                </c:pt>
                <c:pt idx="1150">
                  <c:v>876.17399999999998</c:v>
                </c:pt>
                <c:pt idx="1151">
                  <c:v>876.95699999999999</c:v>
                </c:pt>
                <c:pt idx="1152">
                  <c:v>878.00199999999995</c:v>
                </c:pt>
                <c:pt idx="1153">
                  <c:v>878.16</c:v>
                </c:pt>
                <c:pt idx="1154">
                  <c:v>878.53499999999997</c:v>
                </c:pt>
                <c:pt idx="1155">
                  <c:v>879.82799999999997</c:v>
                </c:pt>
                <c:pt idx="1156">
                  <c:v>879.78899999999999</c:v>
                </c:pt>
                <c:pt idx="1157">
                  <c:v>881.29399999999998</c:v>
                </c:pt>
                <c:pt idx="1158">
                  <c:v>881.70799999999997</c:v>
                </c:pt>
                <c:pt idx="1159">
                  <c:v>881.26900000000001</c:v>
                </c:pt>
                <c:pt idx="1160">
                  <c:v>882.67</c:v>
                </c:pt>
                <c:pt idx="1161">
                  <c:v>883.55200000000002</c:v>
                </c:pt>
                <c:pt idx="1162">
                  <c:v>883.91399999999999</c:v>
                </c:pt>
                <c:pt idx="1163">
                  <c:v>884.24</c:v>
                </c:pt>
                <c:pt idx="1164">
                  <c:v>884.74699999999996</c:v>
                </c:pt>
                <c:pt idx="1165">
                  <c:v>885.45399999999995</c:v>
                </c:pt>
                <c:pt idx="1166">
                  <c:v>885.09699999999998</c:v>
                </c:pt>
                <c:pt idx="1167">
                  <c:v>886.21500000000003</c:v>
                </c:pt>
                <c:pt idx="1168">
                  <c:v>887.87699999999995</c:v>
                </c:pt>
                <c:pt idx="1169">
                  <c:v>887.40700000000004</c:v>
                </c:pt>
                <c:pt idx="1170">
                  <c:v>888.51400000000001</c:v>
                </c:pt>
                <c:pt idx="1171">
                  <c:v>888.89200000000005</c:v>
                </c:pt>
                <c:pt idx="1172">
                  <c:v>889.09400000000005</c:v>
                </c:pt>
                <c:pt idx="1173">
                  <c:v>889.99099999999999</c:v>
                </c:pt>
                <c:pt idx="1174">
                  <c:v>890.40099999999995</c:v>
                </c:pt>
                <c:pt idx="1175">
                  <c:v>891.22900000000004</c:v>
                </c:pt>
                <c:pt idx="1176">
                  <c:v>891.98199999999997</c:v>
                </c:pt>
                <c:pt idx="1177">
                  <c:v>892.92700000000002</c:v>
                </c:pt>
                <c:pt idx="1178">
                  <c:v>893.47</c:v>
                </c:pt>
                <c:pt idx="1179">
                  <c:v>894.14700000000005</c:v>
                </c:pt>
                <c:pt idx="1180">
                  <c:v>893.75900000000001</c:v>
                </c:pt>
                <c:pt idx="1181">
                  <c:v>894.904</c:v>
                </c:pt>
                <c:pt idx="1182">
                  <c:v>896.06399999999996</c:v>
                </c:pt>
                <c:pt idx="1183">
                  <c:v>897.23199999999997</c:v>
                </c:pt>
                <c:pt idx="1184">
                  <c:v>896.98699999999997</c:v>
                </c:pt>
                <c:pt idx="1185">
                  <c:v>897.399</c:v>
                </c:pt>
                <c:pt idx="1186">
                  <c:v>898.05799999999999</c:v>
                </c:pt>
                <c:pt idx="1187">
                  <c:v>898.447</c:v>
                </c:pt>
                <c:pt idx="1188">
                  <c:v>899.79499999999996</c:v>
                </c:pt>
                <c:pt idx="1189">
                  <c:v>900.45699999999999</c:v>
                </c:pt>
                <c:pt idx="1190">
                  <c:v>901.56799999999998</c:v>
                </c:pt>
                <c:pt idx="1191">
                  <c:v>901.58600000000001</c:v>
                </c:pt>
                <c:pt idx="1192">
                  <c:v>902.25199999999995</c:v>
                </c:pt>
                <c:pt idx="1193">
                  <c:v>902.33199999999999</c:v>
                </c:pt>
                <c:pt idx="1194">
                  <c:v>902.41399999999999</c:v>
                </c:pt>
                <c:pt idx="1195">
                  <c:v>903.18600000000004</c:v>
                </c:pt>
                <c:pt idx="1196">
                  <c:v>903.93399999999997</c:v>
                </c:pt>
                <c:pt idx="1197">
                  <c:v>905.404</c:v>
                </c:pt>
                <c:pt idx="1198">
                  <c:v>905.55200000000002</c:v>
                </c:pt>
                <c:pt idx="1199">
                  <c:v>906.79399999999998</c:v>
                </c:pt>
                <c:pt idx="1200">
                  <c:v>905.24599999999998</c:v>
                </c:pt>
                <c:pt idx="1201">
                  <c:v>904.72400000000005</c:v>
                </c:pt>
                <c:pt idx="1202">
                  <c:v>905.93499999999995</c:v>
                </c:pt>
                <c:pt idx="1203">
                  <c:v>906.60199999999998</c:v>
                </c:pt>
                <c:pt idx="1204">
                  <c:v>907.37</c:v>
                </c:pt>
                <c:pt idx="1205">
                  <c:v>907.58799999999997</c:v>
                </c:pt>
                <c:pt idx="1206">
                  <c:v>907.75099999999998</c:v>
                </c:pt>
                <c:pt idx="1207">
                  <c:v>909.00800000000004</c:v>
                </c:pt>
                <c:pt idx="1208">
                  <c:v>909.89800000000002</c:v>
                </c:pt>
                <c:pt idx="1209">
                  <c:v>910.048</c:v>
                </c:pt>
                <c:pt idx="1210">
                  <c:v>911.63300000000004</c:v>
                </c:pt>
                <c:pt idx="1211">
                  <c:v>911.69600000000003</c:v>
                </c:pt>
                <c:pt idx="1212">
                  <c:v>912.37699999999995</c:v>
                </c:pt>
                <c:pt idx="1213">
                  <c:v>912.75599999999997</c:v>
                </c:pt>
                <c:pt idx="1214">
                  <c:v>913.447</c:v>
                </c:pt>
                <c:pt idx="1215">
                  <c:v>914.11500000000001</c:v>
                </c:pt>
                <c:pt idx="1216">
                  <c:v>915.20699999999999</c:v>
                </c:pt>
                <c:pt idx="1217">
                  <c:v>915.01199999999994</c:v>
                </c:pt>
                <c:pt idx="1218">
                  <c:v>915.92100000000005</c:v>
                </c:pt>
                <c:pt idx="1219">
                  <c:v>915.60299999999995</c:v>
                </c:pt>
                <c:pt idx="1220">
                  <c:v>916.09799999999996</c:v>
                </c:pt>
                <c:pt idx="1221">
                  <c:v>916.98699999999997</c:v>
                </c:pt>
                <c:pt idx="1222">
                  <c:v>918.25900000000001</c:v>
                </c:pt>
                <c:pt idx="1223">
                  <c:v>919.08699999999999</c:v>
                </c:pt>
                <c:pt idx="1224">
                  <c:v>919.43399999999997</c:v>
                </c:pt>
                <c:pt idx="1225">
                  <c:v>919.26900000000001</c:v>
                </c:pt>
                <c:pt idx="1226">
                  <c:v>920.33500000000004</c:v>
                </c:pt>
                <c:pt idx="1227">
                  <c:v>920.93200000000002</c:v>
                </c:pt>
                <c:pt idx="1228">
                  <c:v>921.02700000000004</c:v>
                </c:pt>
                <c:pt idx="1229">
                  <c:v>921.25900000000001</c:v>
                </c:pt>
                <c:pt idx="1230">
                  <c:v>921.99900000000002</c:v>
                </c:pt>
                <c:pt idx="1231">
                  <c:v>923.11900000000003</c:v>
                </c:pt>
                <c:pt idx="1232">
                  <c:v>922.99599999999998</c:v>
                </c:pt>
                <c:pt idx="1233">
                  <c:v>924.03</c:v>
                </c:pt>
                <c:pt idx="1234">
                  <c:v>924.79</c:v>
                </c:pt>
                <c:pt idx="1235">
                  <c:v>924.29899999999998</c:v>
                </c:pt>
                <c:pt idx="1236">
                  <c:v>924.95699999999999</c:v>
                </c:pt>
                <c:pt idx="1237">
                  <c:v>926.30100000000004</c:v>
                </c:pt>
                <c:pt idx="1238">
                  <c:v>926.3</c:v>
                </c:pt>
                <c:pt idx="1239">
                  <c:v>926.07399999999996</c:v>
                </c:pt>
                <c:pt idx="1240">
                  <c:v>928.03499999999997</c:v>
                </c:pt>
                <c:pt idx="1241">
                  <c:v>927.77499999999998</c:v>
                </c:pt>
                <c:pt idx="1242">
                  <c:v>928.59400000000005</c:v>
                </c:pt>
                <c:pt idx="1243">
                  <c:v>928.84799999999996</c:v>
                </c:pt>
                <c:pt idx="1244">
                  <c:v>928.81500000000005</c:v>
                </c:pt>
                <c:pt idx="1245">
                  <c:v>930.721</c:v>
                </c:pt>
                <c:pt idx="1246">
                  <c:v>930.76300000000003</c:v>
                </c:pt>
                <c:pt idx="1247">
                  <c:v>931.548</c:v>
                </c:pt>
                <c:pt idx="1248">
                  <c:v>932.54700000000003</c:v>
                </c:pt>
                <c:pt idx="1249">
                  <c:v>932.86900000000003</c:v>
                </c:pt>
                <c:pt idx="1250">
                  <c:v>934.68200000000002</c:v>
                </c:pt>
                <c:pt idx="1251">
                  <c:v>935</c:v>
                </c:pt>
                <c:pt idx="1252">
                  <c:v>935.49</c:v>
                </c:pt>
                <c:pt idx="1253">
                  <c:v>935.24199999999996</c:v>
                </c:pt>
                <c:pt idx="1254">
                  <c:v>936.49900000000002</c:v>
                </c:pt>
                <c:pt idx="1255">
                  <c:v>937.18499999999995</c:v>
                </c:pt>
                <c:pt idx="1256">
                  <c:v>937.31799999999998</c:v>
                </c:pt>
                <c:pt idx="1257">
                  <c:v>937.26</c:v>
                </c:pt>
                <c:pt idx="1258">
                  <c:v>937.56700000000001</c:v>
                </c:pt>
                <c:pt idx="1259">
                  <c:v>938.82600000000002</c:v>
                </c:pt>
                <c:pt idx="1260">
                  <c:v>938.58299999999997</c:v>
                </c:pt>
                <c:pt idx="1261">
                  <c:v>939.98299999999995</c:v>
                </c:pt>
                <c:pt idx="1262">
                  <c:v>940.82899999999995</c:v>
                </c:pt>
                <c:pt idx="1263">
                  <c:v>941.02700000000004</c:v>
                </c:pt>
                <c:pt idx="1264">
                  <c:v>941.71400000000006</c:v>
                </c:pt>
                <c:pt idx="1265">
                  <c:v>942.31799999999998</c:v>
                </c:pt>
                <c:pt idx="1266">
                  <c:v>943.255</c:v>
                </c:pt>
                <c:pt idx="1267">
                  <c:v>943.49800000000005</c:v>
                </c:pt>
                <c:pt idx="1268">
                  <c:v>945.29899999999998</c:v>
                </c:pt>
                <c:pt idx="1269">
                  <c:v>945.53800000000001</c:v>
                </c:pt>
                <c:pt idx="1270">
                  <c:v>945.92399999999998</c:v>
                </c:pt>
                <c:pt idx="1271">
                  <c:v>946.553</c:v>
                </c:pt>
                <c:pt idx="1272">
                  <c:v>947.38800000000003</c:v>
                </c:pt>
                <c:pt idx="1273">
                  <c:v>947.62900000000002</c:v>
                </c:pt>
                <c:pt idx="1274">
                  <c:v>948.42100000000005</c:v>
                </c:pt>
                <c:pt idx="1275">
                  <c:v>948.75800000000004</c:v>
                </c:pt>
                <c:pt idx="1276">
                  <c:v>948.26499999999999</c:v>
                </c:pt>
                <c:pt idx="1277">
                  <c:v>949.21299999999997</c:v>
                </c:pt>
                <c:pt idx="1278">
                  <c:v>950.09900000000005</c:v>
                </c:pt>
                <c:pt idx="1279">
                  <c:v>950.47799999999995</c:v>
                </c:pt>
                <c:pt idx="1280">
                  <c:v>951.27200000000005</c:v>
                </c:pt>
                <c:pt idx="1281">
                  <c:v>951.56899999999996</c:v>
                </c:pt>
                <c:pt idx="1282">
                  <c:v>953.27800000000002</c:v>
                </c:pt>
                <c:pt idx="1283">
                  <c:v>953.88300000000004</c:v>
                </c:pt>
                <c:pt idx="1284">
                  <c:v>954.18100000000004</c:v>
                </c:pt>
                <c:pt idx="1285">
                  <c:v>954.28399999999999</c:v>
                </c:pt>
                <c:pt idx="1286">
                  <c:v>954.52499999999998</c:v>
                </c:pt>
                <c:pt idx="1287">
                  <c:v>955.25900000000001</c:v>
                </c:pt>
                <c:pt idx="1288">
                  <c:v>955.41700000000003</c:v>
                </c:pt>
                <c:pt idx="1289">
                  <c:v>956.39</c:v>
                </c:pt>
                <c:pt idx="1290">
                  <c:v>957.19399999999996</c:v>
                </c:pt>
                <c:pt idx="1291">
                  <c:v>957.59500000000003</c:v>
                </c:pt>
                <c:pt idx="1292">
                  <c:v>957.99800000000005</c:v>
                </c:pt>
                <c:pt idx="1293">
                  <c:v>959.22900000000004</c:v>
                </c:pt>
                <c:pt idx="1294">
                  <c:v>959.67</c:v>
                </c:pt>
                <c:pt idx="1295">
                  <c:v>960.14099999999996</c:v>
                </c:pt>
                <c:pt idx="1296">
                  <c:v>960.71600000000001</c:v>
                </c:pt>
                <c:pt idx="1297">
                  <c:v>961.12199999999996</c:v>
                </c:pt>
                <c:pt idx="1298">
                  <c:v>961.71900000000005</c:v>
                </c:pt>
                <c:pt idx="1299">
                  <c:v>962.66600000000005</c:v>
                </c:pt>
                <c:pt idx="1300">
                  <c:v>963.601</c:v>
                </c:pt>
                <c:pt idx="1301">
                  <c:v>963.58</c:v>
                </c:pt>
                <c:pt idx="1302">
                  <c:v>965.02599999999995</c:v>
                </c:pt>
                <c:pt idx="1303">
                  <c:v>964.56</c:v>
                </c:pt>
                <c:pt idx="1304">
                  <c:v>964.87800000000004</c:v>
                </c:pt>
                <c:pt idx="1305">
                  <c:v>965.67899999999997</c:v>
                </c:pt>
                <c:pt idx="1306">
                  <c:v>966.44600000000003</c:v>
                </c:pt>
                <c:pt idx="1307">
                  <c:v>965.71400000000006</c:v>
                </c:pt>
                <c:pt idx="1308">
                  <c:v>967.15599999999995</c:v>
                </c:pt>
                <c:pt idx="1309">
                  <c:v>967.923</c:v>
                </c:pt>
                <c:pt idx="1310">
                  <c:v>969.03099999999995</c:v>
                </c:pt>
                <c:pt idx="1311">
                  <c:v>967.92600000000004</c:v>
                </c:pt>
                <c:pt idx="1312">
                  <c:v>969.202</c:v>
                </c:pt>
                <c:pt idx="1313">
                  <c:v>970.05100000000004</c:v>
                </c:pt>
                <c:pt idx="1314">
                  <c:v>970.18499999999995</c:v>
                </c:pt>
                <c:pt idx="1315">
                  <c:v>970.95500000000004</c:v>
                </c:pt>
                <c:pt idx="1316">
                  <c:v>971.322</c:v>
                </c:pt>
                <c:pt idx="1317">
                  <c:v>972.03300000000002</c:v>
                </c:pt>
                <c:pt idx="1318">
                  <c:v>972.69299999999998</c:v>
                </c:pt>
                <c:pt idx="1319">
                  <c:v>973.28499999999997</c:v>
                </c:pt>
                <c:pt idx="1320">
                  <c:v>974.43899999999996</c:v>
                </c:pt>
                <c:pt idx="1321">
                  <c:v>975.6</c:v>
                </c:pt>
                <c:pt idx="1322">
                  <c:v>976.39099999999996</c:v>
                </c:pt>
                <c:pt idx="1323">
                  <c:v>976.19600000000003</c:v>
                </c:pt>
                <c:pt idx="1324">
                  <c:v>976.85299999999995</c:v>
                </c:pt>
                <c:pt idx="1325">
                  <c:v>978.44600000000003</c:v>
                </c:pt>
                <c:pt idx="1326">
                  <c:v>979.55600000000004</c:v>
                </c:pt>
                <c:pt idx="1327">
                  <c:v>980.35500000000002</c:v>
                </c:pt>
                <c:pt idx="1328">
                  <c:v>981.26400000000001</c:v>
                </c:pt>
                <c:pt idx="1329">
                  <c:v>981.17100000000005</c:v>
                </c:pt>
                <c:pt idx="1330">
                  <c:v>982.06299999999999</c:v>
                </c:pt>
                <c:pt idx="1331">
                  <c:v>982.37400000000002</c:v>
                </c:pt>
                <c:pt idx="1332">
                  <c:v>982.48</c:v>
                </c:pt>
                <c:pt idx="1333">
                  <c:v>983.51900000000001</c:v>
                </c:pt>
                <c:pt idx="1334">
                  <c:v>985.21100000000001</c:v>
                </c:pt>
                <c:pt idx="1335">
                  <c:v>985.29399999999998</c:v>
                </c:pt>
                <c:pt idx="1336">
                  <c:v>986.06</c:v>
                </c:pt>
                <c:pt idx="1337">
                  <c:v>986.327</c:v>
                </c:pt>
                <c:pt idx="1338">
                  <c:v>986.02700000000004</c:v>
                </c:pt>
                <c:pt idx="1339">
                  <c:v>987.25900000000001</c:v>
                </c:pt>
                <c:pt idx="1340">
                  <c:v>988.20399999999995</c:v>
                </c:pt>
                <c:pt idx="1341">
                  <c:v>989.178</c:v>
                </c:pt>
                <c:pt idx="1342">
                  <c:v>989.88099999999997</c:v>
                </c:pt>
                <c:pt idx="1343">
                  <c:v>989.94399999999996</c:v>
                </c:pt>
                <c:pt idx="1344">
                  <c:v>989.79</c:v>
                </c:pt>
                <c:pt idx="1345">
                  <c:v>990.45399999999995</c:v>
                </c:pt>
                <c:pt idx="1346">
                  <c:v>991.65499999999997</c:v>
                </c:pt>
                <c:pt idx="1347">
                  <c:v>992.76199999999994</c:v>
                </c:pt>
                <c:pt idx="1348">
                  <c:v>992.303</c:v>
                </c:pt>
                <c:pt idx="1349">
                  <c:v>992.548</c:v>
                </c:pt>
                <c:pt idx="1350">
                  <c:v>994.74300000000005</c:v>
                </c:pt>
                <c:pt idx="1351">
                  <c:v>994.55399999999997</c:v>
                </c:pt>
                <c:pt idx="1352">
                  <c:v>995.02300000000002</c:v>
                </c:pt>
                <c:pt idx="1353">
                  <c:v>994.774</c:v>
                </c:pt>
                <c:pt idx="1354">
                  <c:v>995.45</c:v>
                </c:pt>
                <c:pt idx="1355">
                  <c:v>995.78399999999999</c:v>
                </c:pt>
                <c:pt idx="1356">
                  <c:v>996.05200000000002</c:v>
                </c:pt>
                <c:pt idx="1357">
                  <c:v>996.45</c:v>
                </c:pt>
                <c:pt idx="1358">
                  <c:v>997.66200000000003</c:v>
                </c:pt>
                <c:pt idx="1359">
                  <c:v>998.46</c:v>
                </c:pt>
                <c:pt idx="1360">
                  <c:v>998.05899999999997</c:v>
                </c:pt>
                <c:pt idx="1361">
                  <c:v>998.24900000000002</c:v>
                </c:pt>
                <c:pt idx="1362">
                  <c:v>999.79899999999998</c:v>
                </c:pt>
                <c:pt idx="1363">
                  <c:v>1000.76</c:v>
                </c:pt>
                <c:pt idx="1364">
                  <c:v>1001.163</c:v>
                </c:pt>
                <c:pt idx="1365">
                  <c:v>1001.561</c:v>
                </c:pt>
                <c:pt idx="1366">
                  <c:v>1002.1420000000001</c:v>
                </c:pt>
                <c:pt idx="1367">
                  <c:v>1002.26</c:v>
                </c:pt>
                <c:pt idx="1368">
                  <c:v>1002.461</c:v>
                </c:pt>
                <c:pt idx="1369">
                  <c:v>1002.888</c:v>
                </c:pt>
                <c:pt idx="1370">
                  <c:v>1004.078</c:v>
                </c:pt>
                <c:pt idx="1371">
                  <c:v>1004.879</c:v>
                </c:pt>
                <c:pt idx="1372">
                  <c:v>1004.95</c:v>
                </c:pt>
                <c:pt idx="1373">
                  <c:v>1006.341</c:v>
                </c:pt>
                <c:pt idx="1374">
                  <c:v>1006.468</c:v>
                </c:pt>
                <c:pt idx="1375">
                  <c:v>1006.736</c:v>
                </c:pt>
                <c:pt idx="1376">
                  <c:v>1008.074</c:v>
                </c:pt>
                <c:pt idx="1377">
                  <c:v>1008.078</c:v>
                </c:pt>
                <c:pt idx="1378">
                  <c:v>1008.026</c:v>
                </c:pt>
                <c:pt idx="1379">
                  <c:v>1009.398</c:v>
                </c:pt>
                <c:pt idx="1380">
                  <c:v>1010.124</c:v>
                </c:pt>
                <c:pt idx="1381">
                  <c:v>1010.0069999999999</c:v>
                </c:pt>
                <c:pt idx="1382">
                  <c:v>1010.516</c:v>
                </c:pt>
                <c:pt idx="1383">
                  <c:v>1011.099</c:v>
                </c:pt>
                <c:pt idx="1384">
                  <c:v>1011.268</c:v>
                </c:pt>
                <c:pt idx="1385">
                  <c:v>1012.1180000000001</c:v>
                </c:pt>
                <c:pt idx="1386">
                  <c:v>1011.917</c:v>
                </c:pt>
                <c:pt idx="1387">
                  <c:v>1013.686</c:v>
                </c:pt>
                <c:pt idx="1388">
                  <c:v>1013.413</c:v>
                </c:pt>
                <c:pt idx="1389">
                  <c:v>1014.508</c:v>
                </c:pt>
                <c:pt idx="1390">
                  <c:v>1015.492</c:v>
                </c:pt>
                <c:pt idx="1391">
                  <c:v>1015.705</c:v>
                </c:pt>
                <c:pt idx="1392">
                  <c:v>1016.268</c:v>
                </c:pt>
                <c:pt idx="1393">
                  <c:v>1016.206</c:v>
                </c:pt>
                <c:pt idx="1394">
                  <c:v>1016.724</c:v>
                </c:pt>
                <c:pt idx="1395">
                  <c:v>1017.222</c:v>
                </c:pt>
                <c:pt idx="1396">
                  <c:v>1018.526</c:v>
                </c:pt>
                <c:pt idx="1397">
                  <c:v>1019.0410000000001</c:v>
                </c:pt>
                <c:pt idx="1398">
                  <c:v>1019.574</c:v>
                </c:pt>
                <c:pt idx="1399">
                  <c:v>1020.378</c:v>
                </c:pt>
                <c:pt idx="1400">
                  <c:v>1021.178</c:v>
                </c:pt>
                <c:pt idx="1401">
                  <c:v>1022.308</c:v>
                </c:pt>
                <c:pt idx="1402">
                  <c:v>1021.963</c:v>
                </c:pt>
                <c:pt idx="1403">
                  <c:v>1021.3680000000001</c:v>
                </c:pt>
                <c:pt idx="1404">
                  <c:v>1021.924</c:v>
                </c:pt>
                <c:pt idx="1405">
                  <c:v>1021.499</c:v>
                </c:pt>
                <c:pt idx="1406">
                  <c:v>1022.561</c:v>
                </c:pt>
                <c:pt idx="1407">
                  <c:v>1023.322</c:v>
                </c:pt>
                <c:pt idx="1408">
                  <c:v>1023.793</c:v>
                </c:pt>
                <c:pt idx="1409">
                  <c:v>1024.8689999999999</c:v>
                </c:pt>
                <c:pt idx="1410">
                  <c:v>1025.972</c:v>
                </c:pt>
                <c:pt idx="1411">
                  <c:v>1025.5509999999999</c:v>
                </c:pt>
                <c:pt idx="1412">
                  <c:v>1026.2070000000001</c:v>
                </c:pt>
                <c:pt idx="1413">
                  <c:v>1027.3</c:v>
                </c:pt>
                <c:pt idx="1414">
                  <c:v>1028.2260000000001</c:v>
                </c:pt>
                <c:pt idx="1415">
                  <c:v>1029.05</c:v>
                </c:pt>
                <c:pt idx="1416">
                  <c:v>1028.93</c:v>
                </c:pt>
                <c:pt idx="1417">
                  <c:v>1029.8</c:v>
                </c:pt>
                <c:pt idx="1418">
                  <c:v>1030.4380000000001</c:v>
                </c:pt>
                <c:pt idx="1419">
                  <c:v>1031.8219999999999</c:v>
                </c:pt>
                <c:pt idx="1420">
                  <c:v>1031.5340000000001</c:v>
                </c:pt>
                <c:pt idx="1421">
                  <c:v>1032.0440000000001</c:v>
                </c:pt>
                <c:pt idx="1422">
                  <c:v>1033.1189999999999</c:v>
                </c:pt>
                <c:pt idx="1423">
                  <c:v>1034.249</c:v>
                </c:pt>
                <c:pt idx="1424">
                  <c:v>1034.402</c:v>
                </c:pt>
                <c:pt idx="1425">
                  <c:v>1035.7940000000001</c:v>
                </c:pt>
                <c:pt idx="1426">
                  <c:v>1035.421</c:v>
                </c:pt>
                <c:pt idx="1427">
                  <c:v>1037.3889999999999</c:v>
                </c:pt>
                <c:pt idx="1428">
                  <c:v>1036.9849999999999</c:v>
                </c:pt>
                <c:pt idx="1429">
                  <c:v>1038.1099999999999</c:v>
                </c:pt>
                <c:pt idx="1430">
                  <c:v>1038.0530000000001</c:v>
                </c:pt>
                <c:pt idx="1431">
                  <c:v>1038.7840000000001</c:v>
                </c:pt>
                <c:pt idx="1432">
                  <c:v>1038.586</c:v>
                </c:pt>
                <c:pt idx="1433">
                  <c:v>1039.2239999999999</c:v>
                </c:pt>
                <c:pt idx="1434">
                  <c:v>1039.8789999999999</c:v>
                </c:pt>
                <c:pt idx="1435">
                  <c:v>1040.4449999999999</c:v>
                </c:pt>
                <c:pt idx="1436">
                  <c:v>1041.029</c:v>
                </c:pt>
                <c:pt idx="1437">
                  <c:v>1042.588</c:v>
                </c:pt>
                <c:pt idx="1438">
                  <c:v>1041.4570000000001</c:v>
                </c:pt>
                <c:pt idx="1439">
                  <c:v>1042.1510000000001</c:v>
                </c:pt>
                <c:pt idx="1440">
                  <c:v>1043.03</c:v>
                </c:pt>
                <c:pt idx="1441">
                  <c:v>1042.771</c:v>
                </c:pt>
                <c:pt idx="1442">
                  <c:v>1042.6199999999999</c:v>
                </c:pt>
                <c:pt idx="1443">
                  <c:v>1043.7760000000001</c:v>
                </c:pt>
                <c:pt idx="1444">
                  <c:v>1044.2539999999999</c:v>
                </c:pt>
                <c:pt idx="1445">
                  <c:v>1044.922</c:v>
                </c:pt>
                <c:pt idx="1446">
                  <c:v>1045.972</c:v>
                </c:pt>
                <c:pt idx="1447">
                  <c:v>1044.962</c:v>
                </c:pt>
                <c:pt idx="1448">
                  <c:v>1047.5350000000001</c:v>
                </c:pt>
                <c:pt idx="1449">
                  <c:v>1046.9829999999999</c:v>
                </c:pt>
                <c:pt idx="1450">
                  <c:v>1047.923</c:v>
                </c:pt>
                <c:pt idx="1451">
                  <c:v>1048.876</c:v>
                </c:pt>
                <c:pt idx="1452">
                  <c:v>1048.7619999999999</c:v>
                </c:pt>
                <c:pt idx="1453">
                  <c:v>1049.2159999999999</c:v>
                </c:pt>
                <c:pt idx="1454">
                  <c:v>1048.096</c:v>
                </c:pt>
                <c:pt idx="1455">
                  <c:v>1049.6769999999999</c:v>
                </c:pt>
                <c:pt idx="1456">
                  <c:v>1051.3620000000001</c:v>
                </c:pt>
                <c:pt idx="1457">
                  <c:v>1050.8109999999999</c:v>
                </c:pt>
                <c:pt idx="1458">
                  <c:v>1051.155</c:v>
                </c:pt>
                <c:pt idx="1459">
                  <c:v>1052.047</c:v>
                </c:pt>
                <c:pt idx="1460">
                  <c:v>1052.607</c:v>
                </c:pt>
                <c:pt idx="1461">
                  <c:v>1052.635</c:v>
                </c:pt>
                <c:pt idx="1462">
                  <c:v>1053.9000000000001</c:v>
                </c:pt>
                <c:pt idx="1463">
                  <c:v>1055.2439999999999</c:v>
                </c:pt>
                <c:pt idx="1464">
                  <c:v>1055.2719999999999</c:v>
                </c:pt>
                <c:pt idx="1465">
                  <c:v>1054.826</c:v>
                </c:pt>
                <c:pt idx="1466">
                  <c:v>1056.0999999999999</c:v>
                </c:pt>
                <c:pt idx="1467">
                  <c:v>1056.1010000000001</c:v>
                </c:pt>
                <c:pt idx="1468">
                  <c:v>1056.616</c:v>
                </c:pt>
                <c:pt idx="1469">
                  <c:v>1057.5119999999999</c:v>
                </c:pt>
                <c:pt idx="1470">
                  <c:v>1057.9380000000001</c:v>
                </c:pt>
                <c:pt idx="1471">
                  <c:v>1057.433</c:v>
                </c:pt>
                <c:pt idx="1472">
                  <c:v>1059.2049999999999</c:v>
                </c:pt>
                <c:pt idx="1473">
                  <c:v>1059.723</c:v>
                </c:pt>
                <c:pt idx="1474">
                  <c:v>1060.5139999999999</c:v>
                </c:pt>
                <c:pt idx="1475">
                  <c:v>1059.8510000000001</c:v>
                </c:pt>
                <c:pt idx="1476">
                  <c:v>1061.3720000000001</c:v>
                </c:pt>
                <c:pt idx="1477">
                  <c:v>1062.441</c:v>
                </c:pt>
                <c:pt idx="1478">
                  <c:v>1062.259</c:v>
                </c:pt>
                <c:pt idx="1479">
                  <c:v>1063.1790000000001</c:v>
                </c:pt>
                <c:pt idx="1480">
                  <c:v>1063.905</c:v>
                </c:pt>
                <c:pt idx="1481">
                  <c:v>1064.3699999999999</c:v>
                </c:pt>
                <c:pt idx="1482">
                  <c:v>1064.9880000000001</c:v>
                </c:pt>
                <c:pt idx="1483">
                  <c:v>1066.0160000000001</c:v>
                </c:pt>
                <c:pt idx="1484">
                  <c:v>1066.8520000000001</c:v>
                </c:pt>
                <c:pt idx="1485">
                  <c:v>1066.46</c:v>
                </c:pt>
                <c:pt idx="1486">
                  <c:v>1067.5119999999999</c:v>
                </c:pt>
                <c:pt idx="1487">
                  <c:v>1067.982</c:v>
                </c:pt>
                <c:pt idx="1488">
                  <c:v>1068.1130000000001</c:v>
                </c:pt>
                <c:pt idx="1489">
                  <c:v>1069.163</c:v>
                </c:pt>
                <c:pt idx="1490">
                  <c:v>1069.7909999999999</c:v>
                </c:pt>
                <c:pt idx="1491">
                  <c:v>1070.0630000000001</c:v>
                </c:pt>
                <c:pt idx="1492">
                  <c:v>1071.0909999999999</c:v>
                </c:pt>
                <c:pt idx="1493">
                  <c:v>1071.991</c:v>
                </c:pt>
                <c:pt idx="1494">
                  <c:v>1072.5250000000001</c:v>
                </c:pt>
                <c:pt idx="1495">
                  <c:v>1072.9549999999999</c:v>
                </c:pt>
                <c:pt idx="1496">
                  <c:v>1073.5129999999999</c:v>
                </c:pt>
                <c:pt idx="1497">
                  <c:v>1073.385</c:v>
                </c:pt>
                <c:pt idx="1498">
                  <c:v>1074.83</c:v>
                </c:pt>
                <c:pt idx="1499">
                  <c:v>1074.825</c:v>
                </c:pt>
                <c:pt idx="1500">
                  <c:v>1075.596</c:v>
                </c:pt>
                <c:pt idx="1501">
                  <c:v>1076.165</c:v>
                </c:pt>
                <c:pt idx="1502">
                  <c:v>1076.4449999999999</c:v>
                </c:pt>
                <c:pt idx="1503">
                  <c:v>1077.127</c:v>
                </c:pt>
                <c:pt idx="1504">
                  <c:v>1077.0740000000001</c:v>
                </c:pt>
                <c:pt idx="1505">
                  <c:v>1077.6210000000001</c:v>
                </c:pt>
                <c:pt idx="1506">
                  <c:v>1079.1769999999999</c:v>
                </c:pt>
                <c:pt idx="1507">
                  <c:v>1078.7190000000001</c:v>
                </c:pt>
                <c:pt idx="1508">
                  <c:v>1079.3679999999999</c:v>
                </c:pt>
                <c:pt idx="1509">
                  <c:v>1079.366</c:v>
                </c:pt>
                <c:pt idx="1510">
                  <c:v>1079.8699999999999</c:v>
                </c:pt>
                <c:pt idx="1511">
                  <c:v>1081.423</c:v>
                </c:pt>
                <c:pt idx="1512">
                  <c:v>1081.423</c:v>
                </c:pt>
                <c:pt idx="1513">
                  <c:v>1082.3689999999999</c:v>
                </c:pt>
                <c:pt idx="1514">
                  <c:v>1082.2819999999999</c:v>
                </c:pt>
                <c:pt idx="1515">
                  <c:v>1083.087</c:v>
                </c:pt>
                <c:pt idx="1516">
                  <c:v>1083.4190000000001</c:v>
                </c:pt>
                <c:pt idx="1517">
                  <c:v>1084.0340000000001</c:v>
                </c:pt>
                <c:pt idx="1518">
                  <c:v>1084.5630000000001</c:v>
                </c:pt>
                <c:pt idx="1519">
                  <c:v>1085.0940000000001</c:v>
                </c:pt>
                <c:pt idx="1520">
                  <c:v>1085.9159999999999</c:v>
                </c:pt>
                <c:pt idx="1521">
                  <c:v>1086.4849999999999</c:v>
                </c:pt>
                <c:pt idx="1522">
                  <c:v>1085.4970000000001</c:v>
                </c:pt>
                <c:pt idx="1523">
                  <c:v>1087.115</c:v>
                </c:pt>
                <c:pt idx="1524">
                  <c:v>1088.143</c:v>
                </c:pt>
                <c:pt idx="1525">
                  <c:v>1086.83</c:v>
                </c:pt>
                <c:pt idx="1526">
                  <c:v>1087.2239999999999</c:v>
                </c:pt>
                <c:pt idx="1527">
                  <c:v>1088.2090000000001</c:v>
                </c:pt>
                <c:pt idx="1528">
                  <c:v>1089.183</c:v>
                </c:pt>
                <c:pt idx="1529">
                  <c:v>1089.374</c:v>
                </c:pt>
                <c:pt idx="1530">
                  <c:v>1090.5899999999999</c:v>
                </c:pt>
                <c:pt idx="1531">
                  <c:v>1089.799</c:v>
                </c:pt>
                <c:pt idx="1532">
                  <c:v>1091.19</c:v>
                </c:pt>
                <c:pt idx="1533">
                  <c:v>1091.777</c:v>
                </c:pt>
                <c:pt idx="1534">
                  <c:v>1092.4929999999999</c:v>
                </c:pt>
                <c:pt idx="1535">
                  <c:v>1092.873</c:v>
                </c:pt>
                <c:pt idx="1536">
                  <c:v>1094.479</c:v>
                </c:pt>
                <c:pt idx="1537">
                  <c:v>1095.088</c:v>
                </c:pt>
                <c:pt idx="1538">
                  <c:v>1096.174</c:v>
                </c:pt>
                <c:pt idx="1539">
                  <c:v>1094.9390000000001</c:v>
                </c:pt>
                <c:pt idx="1540">
                  <c:v>1096.2809999999999</c:v>
                </c:pt>
                <c:pt idx="1541">
                  <c:v>1096.867</c:v>
                </c:pt>
                <c:pt idx="1542">
                  <c:v>1096.9739999999999</c:v>
                </c:pt>
                <c:pt idx="1543">
                  <c:v>1098.4480000000001</c:v>
                </c:pt>
                <c:pt idx="1544">
                  <c:v>1099.027</c:v>
                </c:pt>
                <c:pt idx="1545">
                  <c:v>1100.386</c:v>
                </c:pt>
                <c:pt idx="1546">
                  <c:v>1100.288</c:v>
                </c:pt>
                <c:pt idx="1547">
                  <c:v>1100.354</c:v>
                </c:pt>
                <c:pt idx="1548">
                  <c:v>1100.739</c:v>
                </c:pt>
                <c:pt idx="1549">
                  <c:v>1102.1369999999999</c:v>
                </c:pt>
                <c:pt idx="1550">
                  <c:v>1103.354</c:v>
                </c:pt>
                <c:pt idx="1551">
                  <c:v>1103.5250000000001</c:v>
                </c:pt>
                <c:pt idx="1552">
                  <c:v>1103.7570000000001</c:v>
                </c:pt>
                <c:pt idx="1553">
                  <c:v>1104.915</c:v>
                </c:pt>
                <c:pt idx="1554">
                  <c:v>1106.2529999999999</c:v>
                </c:pt>
                <c:pt idx="1555">
                  <c:v>1104.6320000000001</c:v>
                </c:pt>
                <c:pt idx="1556">
                  <c:v>1105.528</c:v>
                </c:pt>
                <c:pt idx="1557">
                  <c:v>1105.665</c:v>
                </c:pt>
                <c:pt idx="1558">
                  <c:v>1107.019</c:v>
                </c:pt>
                <c:pt idx="1559">
                  <c:v>1106.52</c:v>
                </c:pt>
                <c:pt idx="1560">
                  <c:v>1107.9179999999999</c:v>
                </c:pt>
                <c:pt idx="1561">
                  <c:v>1108.769</c:v>
                </c:pt>
                <c:pt idx="1562">
                  <c:v>1108.838</c:v>
                </c:pt>
                <c:pt idx="1563">
                  <c:v>1109.569</c:v>
                </c:pt>
                <c:pt idx="1564">
                  <c:v>1110.076</c:v>
                </c:pt>
                <c:pt idx="1565">
                  <c:v>1109.884</c:v>
                </c:pt>
                <c:pt idx="1566">
                  <c:v>1110.8530000000001</c:v>
                </c:pt>
                <c:pt idx="1567">
                  <c:v>1111.854</c:v>
                </c:pt>
                <c:pt idx="1568">
                  <c:v>1110.4780000000001</c:v>
                </c:pt>
                <c:pt idx="1569">
                  <c:v>1112.633</c:v>
                </c:pt>
                <c:pt idx="1570">
                  <c:v>1112.79</c:v>
                </c:pt>
                <c:pt idx="1571">
                  <c:v>1113.329</c:v>
                </c:pt>
                <c:pt idx="1572">
                  <c:v>1113.347</c:v>
                </c:pt>
                <c:pt idx="1573">
                  <c:v>1114.7449999999999</c:v>
                </c:pt>
                <c:pt idx="1574">
                  <c:v>1114.117</c:v>
                </c:pt>
                <c:pt idx="1575">
                  <c:v>1115.1389999999999</c:v>
                </c:pt>
                <c:pt idx="1576">
                  <c:v>1114.576</c:v>
                </c:pt>
                <c:pt idx="1577">
                  <c:v>1115.963</c:v>
                </c:pt>
                <c:pt idx="1578">
                  <c:v>1116.6289999999999</c:v>
                </c:pt>
                <c:pt idx="1579">
                  <c:v>1115.4749999999999</c:v>
                </c:pt>
                <c:pt idx="1580">
                  <c:v>1116.2470000000001</c:v>
                </c:pt>
                <c:pt idx="1581">
                  <c:v>1117.348</c:v>
                </c:pt>
                <c:pt idx="1582">
                  <c:v>1117.7159999999999</c:v>
                </c:pt>
                <c:pt idx="1583">
                  <c:v>1118.26</c:v>
                </c:pt>
                <c:pt idx="1584">
                  <c:v>1119.066</c:v>
                </c:pt>
                <c:pt idx="1585">
                  <c:v>1119.9359999999999</c:v>
                </c:pt>
                <c:pt idx="1586">
                  <c:v>1118.8599999999999</c:v>
                </c:pt>
                <c:pt idx="1587">
                  <c:v>1120.73</c:v>
                </c:pt>
                <c:pt idx="1588">
                  <c:v>1119.6969999999999</c:v>
                </c:pt>
                <c:pt idx="1589">
                  <c:v>1120.462</c:v>
                </c:pt>
                <c:pt idx="1590">
                  <c:v>1120.5820000000001</c:v>
                </c:pt>
                <c:pt idx="1591">
                  <c:v>1122.0340000000001</c:v>
                </c:pt>
                <c:pt idx="1592">
                  <c:v>1121.4680000000001</c:v>
                </c:pt>
                <c:pt idx="1593">
                  <c:v>1122.7660000000001</c:v>
                </c:pt>
                <c:pt idx="1594">
                  <c:v>1122.375</c:v>
                </c:pt>
                <c:pt idx="1595">
                  <c:v>1123.7059999999999</c:v>
                </c:pt>
                <c:pt idx="1596">
                  <c:v>1125.0429999999999</c:v>
                </c:pt>
                <c:pt idx="1597">
                  <c:v>1124.6679999999999</c:v>
                </c:pt>
                <c:pt idx="1598">
                  <c:v>1125.4639999999999</c:v>
                </c:pt>
                <c:pt idx="1599">
                  <c:v>1125.9839999999999</c:v>
                </c:pt>
                <c:pt idx="1600">
                  <c:v>1125.758</c:v>
                </c:pt>
                <c:pt idx="1601">
                  <c:v>1125.5250000000001</c:v>
                </c:pt>
                <c:pt idx="1602">
                  <c:v>1126.768</c:v>
                </c:pt>
                <c:pt idx="1603">
                  <c:v>1127.4749999999999</c:v>
                </c:pt>
                <c:pt idx="1604">
                  <c:v>1127.248</c:v>
                </c:pt>
                <c:pt idx="1605">
                  <c:v>1128.1559999999999</c:v>
                </c:pt>
                <c:pt idx="1606">
                  <c:v>1128.33</c:v>
                </c:pt>
                <c:pt idx="1607">
                  <c:v>1128.7840000000001</c:v>
                </c:pt>
                <c:pt idx="1608">
                  <c:v>1128.299</c:v>
                </c:pt>
                <c:pt idx="1609">
                  <c:v>1130.3579999999999</c:v>
                </c:pt>
                <c:pt idx="1610">
                  <c:v>1130.2180000000001</c:v>
                </c:pt>
                <c:pt idx="1611">
                  <c:v>1131.193</c:v>
                </c:pt>
                <c:pt idx="1612">
                  <c:v>1132.3800000000001</c:v>
                </c:pt>
                <c:pt idx="1613">
                  <c:v>1132.058</c:v>
                </c:pt>
                <c:pt idx="1614">
                  <c:v>1132.9860000000001</c:v>
                </c:pt>
                <c:pt idx="1615">
                  <c:v>1132.2360000000001</c:v>
                </c:pt>
                <c:pt idx="1616">
                  <c:v>1133.95</c:v>
                </c:pt>
                <c:pt idx="1617">
                  <c:v>1132.758</c:v>
                </c:pt>
                <c:pt idx="1618">
                  <c:v>1134.1220000000001</c:v>
                </c:pt>
                <c:pt idx="1619">
                  <c:v>1134.2650000000001</c:v>
                </c:pt>
                <c:pt idx="1620">
                  <c:v>1134.3720000000001</c:v>
                </c:pt>
                <c:pt idx="1621">
                  <c:v>1135.337</c:v>
                </c:pt>
                <c:pt idx="1622">
                  <c:v>1135.605</c:v>
                </c:pt>
                <c:pt idx="1623">
                  <c:v>1136.6279999999999</c:v>
                </c:pt>
                <c:pt idx="1624">
                  <c:v>1136.962</c:v>
                </c:pt>
                <c:pt idx="1625">
                  <c:v>1137.645</c:v>
                </c:pt>
                <c:pt idx="1626">
                  <c:v>1138.0360000000001</c:v>
                </c:pt>
                <c:pt idx="1627">
                  <c:v>1137.874</c:v>
                </c:pt>
                <c:pt idx="1628">
                  <c:v>1139.048</c:v>
                </c:pt>
                <c:pt idx="1629">
                  <c:v>1139.5999999999999</c:v>
                </c:pt>
                <c:pt idx="1630">
                  <c:v>1139.9369999999999</c:v>
                </c:pt>
                <c:pt idx="1631">
                  <c:v>1140.9469999999999</c:v>
                </c:pt>
                <c:pt idx="1632">
                  <c:v>1140.174</c:v>
                </c:pt>
                <c:pt idx="1633">
                  <c:v>1141.02</c:v>
                </c:pt>
                <c:pt idx="1634">
                  <c:v>1142.2639999999999</c:v>
                </c:pt>
                <c:pt idx="1635">
                  <c:v>1142.683</c:v>
                </c:pt>
                <c:pt idx="1636">
                  <c:v>1143.729</c:v>
                </c:pt>
                <c:pt idx="1637">
                  <c:v>1143.623</c:v>
                </c:pt>
                <c:pt idx="1638">
                  <c:v>1144.4390000000001</c:v>
                </c:pt>
                <c:pt idx="1639">
                  <c:v>1145.338</c:v>
                </c:pt>
                <c:pt idx="1640">
                  <c:v>1145.9369999999999</c:v>
                </c:pt>
                <c:pt idx="1641">
                  <c:v>1146.6610000000001</c:v>
                </c:pt>
                <c:pt idx="1642">
                  <c:v>1146.9670000000001</c:v>
                </c:pt>
                <c:pt idx="1643">
                  <c:v>1147.021</c:v>
                </c:pt>
                <c:pt idx="1644">
                  <c:v>1148.066</c:v>
                </c:pt>
                <c:pt idx="1645">
                  <c:v>1148.9079999999999</c:v>
                </c:pt>
                <c:pt idx="1646">
                  <c:v>1148.5350000000001</c:v>
                </c:pt>
                <c:pt idx="1647">
                  <c:v>1149.729</c:v>
                </c:pt>
                <c:pt idx="1648">
                  <c:v>1150.3879999999999</c:v>
                </c:pt>
                <c:pt idx="1649">
                  <c:v>1150.4449999999999</c:v>
                </c:pt>
                <c:pt idx="1650">
                  <c:v>1150.731</c:v>
                </c:pt>
                <c:pt idx="1651">
                  <c:v>1151.607</c:v>
                </c:pt>
                <c:pt idx="1652">
                  <c:v>1152.3050000000001</c:v>
                </c:pt>
                <c:pt idx="1653">
                  <c:v>1152.268</c:v>
                </c:pt>
                <c:pt idx="1654">
                  <c:v>1152.1400000000001</c:v>
                </c:pt>
                <c:pt idx="1655">
                  <c:v>1151.135</c:v>
                </c:pt>
                <c:pt idx="1656">
                  <c:v>1151.454</c:v>
                </c:pt>
                <c:pt idx="1657">
                  <c:v>1153.0250000000001</c:v>
                </c:pt>
                <c:pt idx="1658">
                  <c:v>1153.8420000000001</c:v>
                </c:pt>
                <c:pt idx="1659">
                  <c:v>1153.547</c:v>
                </c:pt>
                <c:pt idx="1660">
                  <c:v>1154.963</c:v>
                </c:pt>
                <c:pt idx="1661">
                  <c:v>1156.1679999999999</c:v>
                </c:pt>
                <c:pt idx="1662">
                  <c:v>1156.777</c:v>
                </c:pt>
                <c:pt idx="1663">
                  <c:v>1156.829</c:v>
                </c:pt>
                <c:pt idx="1664">
                  <c:v>1158.0809999999999</c:v>
                </c:pt>
                <c:pt idx="1665">
                  <c:v>1158.7529999999999</c:v>
                </c:pt>
                <c:pt idx="1666">
                  <c:v>1158.7550000000001</c:v>
                </c:pt>
                <c:pt idx="1667">
                  <c:v>1159.239</c:v>
                </c:pt>
                <c:pt idx="1668">
                  <c:v>1159.864</c:v>
                </c:pt>
                <c:pt idx="1669">
                  <c:v>1160.2170000000001</c:v>
                </c:pt>
                <c:pt idx="1670">
                  <c:v>1159.865</c:v>
                </c:pt>
                <c:pt idx="1671">
                  <c:v>1160.6990000000001</c:v>
                </c:pt>
                <c:pt idx="1672">
                  <c:v>1161.5740000000001</c:v>
                </c:pt>
                <c:pt idx="1673">
                  <c:v>1161.5640000000001</c:v>
                </c:pt>
                <c:pt idx="1674">
                  <c:v>1161.6320000000001</c:v>
                </c:pt>
                <c:pt idx="1675">
                  <c:v>1162.7539999999999</c:v>
                </c:pt>
                <c:pt idx="1676">
                  <c:v>1163.627</c:v>
                </c:pt>
                <c:pt idx="1677">
                  <c:v>1164.8130000000001</c:v>
                </c:pt>
                <c:pt idx="1678">
                  <c:v>1164.0609999999999</c:v>
                </c:pt>
                <c:pt idx="1679">
                  <c:v>1165.5070000000001</c:v>
                </c:pt>
                <c:pt idx="1680">
                  <c:v>1165.7809999999999</c:v>
                </c:pt>
                <c:pt idx="1681">
                  <c:v>1166.252</c:v>
                </c:pt>
                <c:pt idx="1682">
                  <c:v>1167.5650000000001</c:v>
                </c:pt>
                <c:pt idx="1683">
                  <c:v>1166.6880000000001</c:v>
                </c:pt>
                <c:pt idx="1684">
                  <c:v>1168.192</c:v>
                </c:pt>
                <c:pt idx="1685">
                  <c:v>1169.498</c:v>
                </c:pt>
                <c:pt idx="1686">
                  <c:v>1169.8699999999999</c:v>
                </c:pt>
                <c:pt idx="1687">
                  <c:v>1169.643</c:v>
                </c:pt>
                <c:pt idx="1688">
                  <c:v>1170.991</c:v>
                </c:pt>
                <c:pt idx="1689">
                  <c:v>1170.848</c:v>
                </c:pt>
                <c:pt idx="1690">
                  <c:v>1170.8409999999999</c:v>
                </c:pt>
                <c:pt idx="1691">
                  <c:v>1171.989</c:v>
                </c:pt>
                <c:pt idx="1692">
                  <c:v>1173.078</c:v>
                </c:pt>
                <c:pt idx="1693">
                  <c:v>1173.3399999999999</c:v>
                </c:pt>
                <c:pt idx="1694">
                  <c:v>1174.1279999999999</c:v>
                </c:pt>
                <c:pt idx="1695">
                  <c:v>1175.1220000000001</c:v>
                </c:pt>
                <c:pt idx="1696">
                  <c:v>1175.0920000000001</c:v>
                </c:pt>
                <c:pt idx="1697">
                  <c:v>1175.9010000000001</c:v>
                </c:pt>
                <c:pt idx="1698">
                  <c:v>1177.366</c:v>
                </c:pt>
                <c:pt idx="1699">
                  <c:v>1178.9649999999999</c:v>
                </c:pt>
                <c:pt idx="1700">
                  <c:v>1178.2280000000001</c:v>
                </c:pt>
                <c:pt idx="1701">
                  <c:v>1178.412</c:v>
                </c:pt>
                <c:pt idx="1702">
                  <c:v>1178.472</c:v>
                </c:pt>
                <c:pt idx="1703">
                  <c:v>1179.2270000000001</c:v>
                </c:pt>
                <c:pt idx="1704">
                  <c:v>1180.1379999999999</c:v>
                </c:pt>
                <c:pt idx="1705">
                  <c:v>1179.9839999999999</c:v>
                </c:pt>
                <c:pt idx="1706">
                  <c:v>1180.4870000000001</c:v>
                </c:pt>
                <c:pt idx="1707">
                  <c:v>1181.816</c:v>
                </c:pt>
                <c:pt idx="1708">
                  <c:v>1181.9490000000001</c:v>
                </c:pt>
                <c:pt idx="1709">
                  <c:v>1181.8520000000001</c:v>
                </c:pt>
                <c:pt idx="1710">
                  <c:v>1182.74</c:v>
                </c:pt>
                <c:pt idx="1711">
                  <c:v>1184.1610000000001</c:v>
                </c:pt>
                <c:pt idx="1712">
                  <c:v>1185.1010000000001</c:v>
                </c:pt>
                <c:pt idx="1713">
                  <c:v>1184.8620000000001</c:v>
                </c:pt>
                <c:pt idx="1714">
                  <c:v>1185.162</c:v>
                </c:pt>
                <c:pt idx="1715">
                  <c:v>1185.117</c:v>
                </c:pt>
                <c:pt idx="1716">
                  <c:v>1185.626</c:v>
                </c:pt>
                <c:pt idx="1717">
                  <c:v>1186.181</c:v>
                </c:pt>
                <c:pt idx="1718">
                  <c:v>1185.434</c:v>
                </c:pt>
                <c:pt idx="1719">
                  <c:v>1186.5150000000001</c:v>
                </c:pt>
                <c:pt idx="1720">
                  <c:v>1187.9369999999999</c:v>
                </c:pt>
                <c:pt idx="1721">
                  <c:v>1188.4590000000001</c:v>
                </c:pt>
                <c:pt idx="1722">
                  <c:v>1187.739</c:v>
                </c:pt>
                <c:pt idx="1723">
                  <c:v>1188.5139999999999</c:v>
                </c:pt>
                <c:pt idx="1724">
                  <c:v>1188.7239999999999</c:v>
                </c:pt>
                <c:pt idx="1725">
                  <c:v>1189.652</c:v>
                </c:pt>
                <c:pt idx="1726">
                  <c:v>1190.029</c:v>
                </c:pt>
                <c:pt idx="1727">
                  <c:v>1190.289</c:v>
                </c:pt>
                <c:pt idx="1728">
                  <c:v>1190.3219999999999</c:v>
                </c:pt>
                <c:pt idx="1729">
                  <c:v>1191.453</c:v>
                </c:pt>
                <c:pt idx="1730">
                  <c:v>1191.2429999999999</c:v>
                </c:pt>
                <c:pt idx="1731">
                  <c:v>1191.614</c:v>
                </c:pt>
                <c:pt idx="1732">
                  <c:v>1192.5740000000001</c:v>
                </c:pt>
                <c:pt idx="1733">
                  <c:v>1192.2919999999999</c:v>
                </c:pt>
                <c:pt idx="1734">
                  <c:v>1193.2950000000001</c:v>
                </c:pt>
                <c:pt idx="1735">
                  <c:v>1193.5260000000001</c:v>
                </c:pt>
                <c:pt idx="1736">
                  <c:v>1193.69</c:v>
                </c:pt>
                <c:pt idx="1737">
                  <c:v>1195.0450000000001</c:v>
                </c:pt>
                <c:pt idx="1738">
                  <c:v>1195.701</c:v>
                </c:pt>
                <c:pt idx="1739">
                  <c:v>1196.1020000000001</c:v>
                </c:pt>
                <c:pt idx="1740">
                  <c:v>1196.229</c:v>
                </c:pt>
                <c:pt idx="1741">
                  <c:v>1196.798</c:v>
                </c:pt>
                <c:pt idx="1742">
                  <c:v>1197.4570000000001</c:v>
                </c:pt>
                <c:pt idx="1743">
                  <c:v>1197.2860000000001</c:v>
                </c:pt>
                <c:pt idx="1744">
                  <c:v>1198.489</c:v>
                </c:pt>
                <c:pt idx="1745">
                  <c:v>1198.595</c:v>
                </c:pt>
                <c:pt idx="1746">
                  <c:v>1200.069</c:v>
                </c:pt>
                <c:pt idx="1747">
                  <c:v>1199.47</c:v>
                </c:pt>
                <c:pt idx="1748">
                  <c:v>1201.277</c:v>
                </c:pt>
                <c:pt idx="1749">
                  <c:v>1200.058</c:v>
                </c:pt>
                <c:pt idx="1750">
                  <c:v>1201.241</c:v>
                </c:pt>
                <c:pt idx="1751">
                  <c:v>1201.489</c:v>
                </c:pt>
                <c:pt idx="1752">
                  <c:v>1202.798</c:v>
                </c:pt>
                <c:pt idx="1753">
                  <c:v>1202.6569999999999</c:v>
                </c:pt>
                <c:pt idx="1754">
                  <c:v>1204.431</c:v>
                </c:pt>
                <c:pt idx="1755">
                  <c:v>1204.0060000000001</c:v>
                </c:pt>
                <c:pt idx="1756">
                  <c:v>1205.2660000000001</c:v>
                </c:pt>
                <c:pt idx="1757">
                  <c:v>1205.28</c:v>
                </c:pt>
                <c:pt idx="1758">
                  <c:v>1206.2539999999999</c:v>
                </c:pt>
                <c:pt idx="1759">
                  <c:v>1207.1279999999999</c:v>
                </c:pt>
                <c:pt idx="1760">
                  <c:v>1207.5409999999999</c:v>
                </c:pt>
                <c:pt idx="1761">
                  <c:v>1207.75</c:v>
                </c:pt>
                <c:pt idx="1762">
                  <c:v>1208.46</c:v>
                </c:pt>
                <c:pt idx="1763">
                  <c:v>1209.6659999999999</c:v>
                </c:pt>
                <c:pt idx="1764">
                  <c:v>1210.8150000000001</c:v>
                </c:pt>
                <c:pt idx="1765">
                  <c:v>1210.251</c:v>
                </c:pt>
                <c:pt idx="1766">
                  <c:v>1210.6890000000001</c:v>
                </c:pt>
                <c:pt idx="1767">
                  <c:v>1211.0070000000001</c:v>
                </c:pt>
                <c:pt idx="1768">
                  <c:v>1211.799</c:v>
                </c:pt>
                <c:pt idx="1769">
                  <c:v>1212.1869999999999</c:v>
                </c:pt>
                <c:pt idx="1770">
                  <c:v>1212.6679999999999</c:v>
                </c:pt>
                <c:pt idx="1771">
                  <c:v>1213.3720000000001</c:v>
                </c:pt>
                <c:pt idx="1772">
                  <c:v>1214.337</c:v>
                </c:pt>
                <c:pt idx="1773">
                  <c:v>1214.95</c:v>
                </c:pt>
                <c:pt idx="1774">
                  <c:v>1215.4690000000001</c:v>
                </c:pt>
                <c:pt idx="1775">
                  <c:v>1216.077</c:v>
                </c:pt>
                <c:pt idx="1776">
                  <c:v>1216.251</c:v>
                </c:pt>
                <c:pt idx="1777">
                  <c:v>1216.97</c:v>
                </c:pt>
                <c:pt idx="1778">
                  <c:v>1217.4179999999999</c:v>
                </c:pt>
                <c:pt idx="1779">
                  <c:v>1218.502</c:v>
                </c:pt>
                <c:pt idx="1780">
                  <c:v>1216.3800000000001</c:v>
                </c:pt>
                <c:pt idx="1781">
                  <c:v>1217.24</c:v>
                </c:pt>
                <c:pt idx="1782">
                  <c:v>1217.8779999999999</c:v>
                </c:pt>
                <c:pt idx="1783">
                  <c:v>1218.8530000000001</c:v>
                </c:pt>
                <c:pt idx="1784">
                  <c:v>1219.3910000000001</c:v>
                </c:pt>
                <c:pt idx="1785">
                  <c:v>1219.367</c:v>
                </c:pt>
                <c:pt idx="1786">
                  <c:v>1219.288</c:v>
                </c:pt>
                <c:pt idx="1787">
                  <c:v>1220.2270000000001</c:v>
                </c:pt>
                <c:pt idx="1788">
                  <c:v>1220.364</c:v>
                </c:pt>
                <c:pt idx="1789">
                  <c:v>1220.7850000000001</c:v>
                </c:pt>
                <c:pt idx="1790">
                  <c:v>1221.2170000000001</c:v>
                </c:pt>
                <c:pt idx="1791">
                  <c:v>1221.855</c:v>
                </c:pt>
                <c:pt idx="1792">
                  <c:v>1222.491</c:v>
                </c:pt>
                <c:pt idx="1793">
                  <c:v>1223.1210000000001</c:v>
                </c:pt>
                <c:pt idx="1794">
                  <c:v>1223.4760000000001</c:v>
                </c:pt>
                <c:pt idx="1795">
                  <c:v>1224.4459999999999</c:v>
                </c:pt>
                <c:pt idx="1796">
                  <c:v>1224.6590000000001</c:v>
                </c:pt>
                <c:pt idx="1797">
                  <c:v>1225.5709999999999</c:v>
                </c:pt>
                <c:pt idx="1798">
                  <c:v>1226.962</c:v>
                </c:pt>
                <c:pt idx="1799">
                  <c:v>1226.9110000000001</c:v>
                </c:pt>
                <c:pt idx="1800">
                  <c:v>1228.048</c:v>
                </c:pt>
                <c:pt idx="1801">
                  <c:v>1227.4459999999999</c:v>
                </c:pt>
                <c:pt idx="1802">
                  <c:v>1228.7260000000001</c:v>
                </c:pt>
                <c:pt idx="1803">
                  <c:v>1230.4169999999999</c:v>
                </c:pt>
                <c:pt idx="1804">
                  <c:v>1229.405</c:v>
                </c:pt>
                <c:pt idx="1805">
                  <c:v>1230.7529999999999</c:v>
                </c:pt>
                <c:pt idx="1806">
                  <c:v>1230.8869999999999</c:v>
                </c:pt>
                <c:pt idx="1807">
                  <c:v>1232.145</c:v>
                </c:pt>
                <c:pt idx="1808">
                  <c:v>1231.912</c:v>
                </c:pt>
                <c:pt idx="1809">
                  <c:v>1233.1400000000001</c:v>
                </c:pt>
                <c:pt idx="1810">
                  <c:v>1233.953</c:v>
                </c:pt>
                <c:pt idx="1811">
                  <c:v>1234.0809999999999</c:v>
                </c:pt>
                <c:pt idx="1812">
                  <c:v>1236.4190000000001</c:v>
                </c:pt>
                <c:pt idx="1813">
                  <c:v>1234.7650000000001</c:v>
                </c:pt>
                <c:pt idx="1814">
                  <c:v>1237.519</c:v>
                </c:pt>
                <c:pt idx="1815">
                  <c:v>1236.078</c:v>
                </c:pt>
                <c:pt idx="1816">
                  <c:v>1237.806</c:v>
                </c:pt>
                <c:pt idx="1817">
                  <c:v>1237.7819999999999</c:v>
                </c:pt>
                <c:pt idx="1818">
                  <c:v>1239.0319999999999</c:v>
                </c:pt>
                <c:pt idx="1819">
                  <c:v>1239.5309999999999</c:v>
                </c:pt>
                <c:pt idx="1820">
                  <c:v>1240.6010000000001</c:v>
                </c:pt>
                <c:pt idx="1821">
                  <c:v>1240.7170000000001</c:v>
                </c:pt>
                <c:pt idx="1822">
                  <c:v>1242.1949999999999</c:v>
                </c:pt>
                <c:pt idx="1823">
                  <c:v>1240.9469999999999</c:v>
                </c:pt>
                <c:pt idx="1824">
                  <c:v>1241.7909999999999</c:v>
                </c:pt>
                <c:pt idx="1825">
                  <c:v>1243.3710000000001</c:v>
                </c:pt>
                <c:pt idx="1826">
                  <c:v>1243.3489999999999</c:v>
                </c:pt>
                <c:pt idx="1827">
                  <c:v>1244.221</c:v>
                </c:pt>
                <c:pt idx="1828">
                  <c:v>1244.76</c:v>
                </c:pt>
                <c:pt idx="1829">
                  <c:v>1245.961</c:v>
                </c:pt>
                <c:pt idx="1830">
                  <c:v>1245.6880000000001</c:v>
                </c:pt>
                <c:pt idx="1831">
                  <c:v>1247.249</c:v>
                </c:pt>
                <c:pt idx="1832">
                  <c:v>1248.316</c:v>
                </c:pt>
                <c:pt idx="1833">
                  <c:v>1248.615</c:v>
                </c:pt>
                <c:pt idx="1834">
                  <c:v>1250.482</c:v>
                </c:pt>
                <c:pt idx="1835">
                  <c:v>1249.617</c:v>
                </c:pt>
                <c:pt idx="1836">
                  <c:v>1250.1590000000001</c:v>
                </c:pt>
                <c:pt idx="1837">
                  <c:v>1251.296</c:v>
                </c:pt>
                <c:pt idx="1838">
                  <c:v>1251.5540000000001</c:v>
                </c:pt>
                <c:pt idx="1839">
                  <c:v>1252.69</c:v>
                </c:pt>
                <c:pt idx="1840">
                  <c:v>1252.365</c:v>
                </c:pt>
                <c:pt idx="1841">
                  <c:v>1253.877</c:v>
                </c:pt>
                <c:pt idx="1842">
                  <c:v>1254.28</c:v>
                </c:pt>
                <c:pt idx="1843">
                  <c:v>1253.9059999999999</c:v>
                </c:pt>
                <c:pt idx="1844">
                  <c:v>1254.425</c:v>
                </c:pt>
                <c:pt idx="1845">
                  <c:v>1254.7270000000001</c:v>
                </c:pt>
                <c:pt idx="1846">
                  <c:v>1255.664</c:v>
                </c:pt>
                <c:pt idx="1847">
                  <c:v>1255.31</c:v>
                </c:pt>
                <c:pt idx="1848">
                  <c:v>1256.9680000000001</c:v>
                </c:pt>
                <c:pt idx="1849">
                  <c:v>1256.8340000000001</c:v>
                </c:pt>
                <c:pt idx="1850">
                  <c:v>1257.866</c:v>
                </c:pt>
                <c:pt idx="1851">
                  <c:v>1257.9970000000001</c:v>
                </c:pt>
                <c:pt idx="1852">
                  <c:v>1258.2539999999999</c:v>
                </c:pt>
                <c:pt idx="1853">
                  <c:v>1258.029</c:v>
                </c:pt>
                <c:pt idx="1854">
                  <c:v>1258.6130000000001</c:v>
                </c:pt>
                <c:pt idx="1855">
                  <c:v>1260.385</c:v>
                </c:pt>
                <c:pt idx="1856">
                  <c:v>1260.0160000000001</c:v>
                </c:pt>
                <c:pt idx="1857">
                  <c:v>1260.145</c:v>
                </c:pt>
                <c:pt idx="1858">
                  <c:v>1261.232</c:v>
                </c:pt>
                <c:pt idx="1859">
                  <c:v>1261.3889999999999</c:v>
                </c:pt>
                <c:pt idx="1860">
                  <c:v>1261.165</c:v>
                </c:pt>
                <c:pt idx="1861">
                  <c:v>1261.5050000000001</c:v>
                </c:pt>
                <c:pt idx="1862">
                  <c:v>1262.2349999999999</c:v>
                </c:pt>
                <c:pt idx="1863">
                  <c:v>1262.6569999999999</c:v>
                </c:pt>
                <c:pt idx="1864">
                  <c:v>1262.652</c:v>
                </c:pt>
                <c:pt idx="1865">
                  <c:v>1262.8589999999999</c:v>
                </c:pt>
                <c:pt idx="1866">
                  <c:v>1263.29</c:v>
                </c:pt>
                <c:pt idx="1867">
                  <c:v>1264.3389999999999</c:v>
                </c:pt>
                <c:pt idx="1868">
                  <c:v>1264.577</c:v>
                </c:pt>
                <c:pt idx="1869">
                  <c:v>1265.395</c:v>
                </c:pt>
                <c:pt idx="1870">
                  <c:v>1265.5119999999999</c:v>
                </c:pt>
                <c:pt idx="1871">
                  <c:v>1264.635</c:v>
                </c:pt>
                <c:pt idx="1872">
                  <c:v>1266.376</c:v>
                </c:pt>
                <c:pt idx="1873">
                  <c:v>1266.7239999999999</c:v>
                </c:pt>
                <c:pt idx="1874">
                  <c:v>1266.405</c:v>
                </c:pt>
                <c:pt idx="1875">
                  <c:v>1267.8240000000001</c:v>
                </c:pt>
                <c:pt idx="1876">
                  <c:v>1268.365</c:v>
                </c:pt>
                <c:pt idx="1877">
                  <c:v>1267.806</c:v>
                </c:pt>
                <c:pt idx="1878">
                  <c:v>1268.4100000000001</c:v>
                </c:pt>
                <c:pt idx="1879">
                  <c:v>1268.48</c:v>
                </c:pt>
                <c:pt idx="1880">
                  <c:v>1269.251</c:v>
                </c:pt>
                <c:pt idx="1881">
                  <c:v>1270.3969999999999</c:v>
                </c:pt>
                <c:pt idx="1882">
                  <c:v>1270.364</c:v>
                </c:pt>
                <c:pt idx="1883">
                  <c:v>1271.3309999999999</c:v>
                </c:pt>
                <c:pt idx="1884">
                  <c:v>1271.808</c:v>
                </c:pt>
                <c:pt idx="1885">
                  <c:v>1273.1869999999999</c:v>
                </c:pt>
                <c:pt idx="1886">
                  <c:v>1273.6869999999999</c:v>
                </c:pt>
                <c:pt idx="1887">
                  <c:v>1273.9590000000001</c:v>
                </c:pt>
                <c:pt idx="1888">
                  <c:v>1273.924</c:v>
                </c:pt>
                <c:pt idx="1889">
                  <c:v>1275.0820000000001</c:v>
                </c:pt>
                <c:pt idx="1890">
                  <c:v>1276.386</c:v>
                </c:pt>
                <c:pt idx="1891">
                  <c:v>1276.4559999999999</c:v>
                </c:pt>
                <c:pt idx="1892">
                  <c:v>1277.6610000000001</c:v>
                </c:pt>
                <c:pt idx="1893">
                  <c:v>1278.4570000000001</c:v>
                </c:pt>
                <c:pt idx="1894">
                  <c:v>1279.29</c:v>
                </c:pt>
                <c:pt idx="1895">
                  <c:v>1279.2349999999999</c:v>
                </c:pt>
                <c:pt idx="1896">
                  <c:v>1279.481</c:v>
                </c:pt>
                <c:pt idx="1897">
                  <c:v>1278.9780000000001</c:v>
                </c:pt>
                <c:pt idx="1898">
                  <c:v>1280.46</c:v>
                </c:pt>
                <c:pt idx="1899">
                  <c:v>1280.827</c:v>
                </c:pt>
                <c:pt idx="1900">
                  <c:v>1280.7619999999999</c:v>
                </c:pt>
                <c:pt idx="1901">
                  <c:v>1281.0509999999999</c:v>
                </c:pt>
                <c:pt idx="1902">
                  <c:v>1282.376</c:v>
                </c:pt>
                <c:pt idx="1903">
                  <c:v>1283.002</c:v>
                </c:pt>
                <c:pt idx="1904">
                  <c:v>1279.0039999999999</c:v>
                </c:pt>
                <c:pt idx="1905">
                  <c:v>1278.8440000000001</c:v>
                </c:pt>
                <c:pt idx="1906">
                  <c:v>1278.57</c:v>
                </c:pt>
                <c:pt idx="1907">
                  <c:v>1278.9490000000001</c:v>
                </c:pt>
                <c:pt idx="1908">
                  <c:v>1279.25</c:v>
                </c:pt>
                <c:pt idx="1909">
                  <c:v>1278.347</c:v>
                </c:pt>
                <c:pt idx="1910">
                  <c:v>1279.49</c:v>
                </c:pt>
                <c:pt idx="1911">
                  <c:v>1280.769</c:v>
                </c:pt>
                <c:pt idx="1912">
                  <c:v>1279.3620000000001</c:v>
                </c:pt>
                <c:pt idx="1913">
                  <c:v>1279.395</c:v>
                </c:pt>
                <c:pt idx="1914">
                  <c:v>1279.25</c:v>
                </c:pt>
                <c:pt idx="1915">
                  <c:v>1279.4960000000001</c:v>
                </c:pt>
                <c:pt idx="1916">
                  <c:v>1280.4459999999999</c:v>
                </c:pt>
                <c:pt idx="1917">
                  <c:v>1280.4269999999999</c:v>
                </c:pt>
                <c:pt idx="1918">
                  <c:v>1281.539</c:v>
                </c:pt>
                <c:pt idx="1919">
                  <c:v>1281.818</c:v>
                </c:pt>
                <c:pt idx="1920">
                  <c:v>1282.3920000000001</c:v>
                </c:pt>
                <c:pt idx="1921">
                  <c:v>1282.335</c:v>
                </c:pt>
                <c:pt idx="1922">
                  <c:v>1282.009</c:v>
                </c:pt>
                <c:pt idx="1923">
                  <c:v>1283.3699999999999</c:v>
                </c:pt>
                <c:pt idx="1924">
                  <c:v>1284.9570000000001</c:v>
                </c:pt>
                <c:pt idx="1925">
                  <c:v>1285.777</c:v>
                </c:pt>
                <c:pt idx="1926">
                  <c:v>1286.33</c:v>
                </c:pt>
                <c:pt idx="1927">
                  <c:v>1287.5509999999999</c:v>
                </c:pt>
                <c:pt idx="1928">
                  <c:v>1288.085</c:v>
                </c:pt>
                <c:pt idx="1929">
                  <c:v>1289.086</c:v>
                </c:pt>
                <c:pt idx="1930">
                  <c:v>1289.299</c:v>
                </c:pt>
                <c:pt idx="1931">
                  <c:v>1289.98</c:v>
                </c:pt>
                <c:pt idx="1932">
                  <c:v>1290.1849999999999</c:v>
                </c:pt>
                <c:pt idx="1933">
                  <c:v>1290.92</c:v>
                </c:pt>
                <c:pt idx="1934">
                  <c:v>1291.6400000000001</c:v>
                </c:pt>
                <c:pt idx="1935">
                  <c:v>1292.473</c:v>
                </c:pt>
                <c:pt idx="1936">
                  <c:v>1293.4870000000001</c:v>
                </c:pt>
                <c:pt idx="1937">
                  <c:v>1293.6110000000001</c:v>
                </c:pt>
                <c:pt idx="1938">
                  <c:v>1293.7539999999999</c:v>
                </c:pt>
                <c:pt idx="1939">
                  <c:v>1294.2570000000001</c:v>
                </c:pt>
                <c:pt idx="1940">
                  <c:v>1294.5540000000001</c:v>
                </c:pt>
                <c:pt idx="1941">
                  <c:v>1295.9749999999999</c:v>
                </c:pt>
                <c:pt idx="1942">
                  <c:v>1294.9010000000001</c:v>
                </c:pt>
                <c:pt idx="1943">
                  <c:v>1295.732</c:v>
                </c:pt>
                <c:pt idx="1944">
                  <c:v>1295.8810000000001</c:v>
                </c:pt>
                <c:pt idx="1945">
                  <c:v>1296.336</c:v>
                </c:pt>
                <c:pt idx="1946">
                  <c:v>1296.739</c:v>
                </c:pt>
                <c:pt idx="1947">
                  <c:v>1297.384</c:v>
                </c:pt>
                <c:pt idx="1948">
                  <c:v>1298.0150000000001</c:v>
                </c:pt>
                <c:pt idx="1949">
                  <c:v>1299.0999999999999</c:v>
                </c:pt>
                <c:pt idx="1950">
                  <c:v>1299.1679999999999</c:v>
                </c:pt>
                <c:pt idx="1951">
                  <c:v>1300.0909999999999</c:v>
                </c:pt>
                <c:pt idx="1952">
                  <c:v>1300.4770000000001</c:v>
                </c:pt>
                <c:pt idx="1953">
                  <c:v>1299.9829999999999</c:v>
                </c:pt>
                <c:pt idx="1954">
                  <c:v>1300.548</c:v>
                </c:pt>
                <c:pt idx="1955">
                  <c:v>1301.0139999999999</c:v>
                </c:pt>
                <c:pt idx="1956">
                  <c:v>1301.8720000000001</c:v>
                </c:pt>
                <c:pt idx="1957">
                  <c:v>1301.972</c:v>
                </c:pt>
                <c:pt idx="1958">
                  <c:v>1302.146</c:v>
                </c:pt>
                <c:pt idx="1959">
                  <c:v>1301.6320000000001</c:v>
                </c:pt>
                <c:pt idx="1960">
                  <c:v>1303.6579999999999</c:v>
                </c:pt>
                <c:pt idx="1961">
                  <c:v>1303.8309999999999</c:v>
                </c:pt>
                <c:pt idx="1962">
                  <c:v>1304.175</c:v>
                </c:pt>
                <c:pt idx="1963">
                  <c:v>1305.047</c:v>
                </c:pt>
                <c:pt idx="1964">
                  <c:v>1305.8869999999999</c:v>
                </c:pt>
                <c:pt idx="1965">
                  <c:v>1306.413</c:v>
                </c:pt>
                <c:pt idx="1966">
                  <c:v>1306.8009999999999</c:v>
                </c:pt>
                <c:pt idx="1967">
                  <c:v>1307.4000000000001</c:v>
                </c:pt>
                <c:pt idx="1968">
                  <c:v>1307.01</c:v>
                </c:pt>
                <c:pt idx="1969">
                  <c:v>1308.114</c:v>
                </c:pt>
                <c:pt idx="1970">
                  <c:v>1308.5820000000001</c:v>
                </c:pt>
                <c:pt idx="1971">
                  <c:v>1309.585</c:v>
                </c:pt>
                <c:pt idx="1972">
                  <c:v>1310.529</c:v>
                </c:pt>
                <c:pt idx="1973">
                  <c:v>1310.4059999999999</c:v>
                </c:pt>
                <c:pt idx="1974">
                  <c:v>1310.385</c:v>
                </c:pt>
                <c:pt idx="1975">
                  <c:v>1311.383</c:v>
                </c:pt>
                <c:pt idx="1976">
                  <c:v>1311.943</c:v>
                </c:pt>
                <c:pt idx="1977">
                  <c:v>1311.5440000000001</c:v>
                </c:pt>
                <c:pt idx="1978">
                  <c:v>1312.3969999999999</c:v>
                </c:pt>
                <c:pt idx="1979">
                  <c:v>1312.2180000000001</c:v>
                </c:pt>
                <c:pt idx="1980">
                  <c:v>1315.2239999999999</c:v>
                </c:pt>
                <c:pt idx="1981">
                  <c:v>1314.0940000000001</c:v>
                </c:pt>
                <c:pt idx="1982">
                  <c:v>1314.876</c:v>
                </c:pt>
                <c:pt idx="1983">
                  <c:v>1315.2280000000001</c:v>
                </c:pt>
                <c:pt idx="1984">
                  <c:v>1316.201</c:v>
                </c:pt>
                <c:pt idx="1985">
                  <c:v>1316.6980000000001</c:v>
                </c:pt>
                <c:pt idx="1986">
                  <c:v>1316.973</c:v>
                </c:pt>
                <c:pt idx="1987">
                  <c:v>1317.376</c:v>
                </c:pt>
                <c:pt idx="1988">
                  <c:v>1318.5530000000001</c:v>
                </c:pt>
                <c:pt idx="1989">
                  <c:v>1318.7159999999999</c:v>
                </c:pt>
                <c:pt idx="1990">
                  <c:v>1318.692</c:v>
                </c:pt>
                <c:pt idx="1991">
                  <c:v>1319.8820000000001</c:v>
                </c:pt>
                <c:pt idx="1992">
                  <c:v>1319.4290000000001</c:v>
                </c:pt>
                <c:pt idx="1993">
                  <c:v>1319.779</c:v>
                </c:pt>
                <c:pt idx="1994">
                  <c:v>1320.6110000000001</c:v>
                </c:pt>
                <c:pt idx="1995">
                  <c:v>1319.943</c:v>
                </c:pt>
                <c:pt idx="1996">
                  <c:v>1321.6079999999999</c:v>
                </c:pt>
                <c:pt idx="1997">
                  <c:v>1321.501</c:v>
                </c:pt>
                <c:pt idx="1998">
                  <c:v>1321.7819999999999</c:v>
                </c:pt>
                <c:pt idx="1999">
                  <c:v>1322.482</c:v>
                </c:pt>
                <c:pt idx="2000">
                  <c:v>1322.7049999999999</c:v>
                </c:pt>
                <c:pt idx="2001">
                  <c:v>1322.8489999999999</c:v>
                </c:pt>
                <c:pt idx="2002">
                  <c:v>1323.367</c:v>
                </c:pt>
                <c:pt idx="2003">
                  <c:v>1323.2339999999999</c:v>
                </c:pt>
                <c:pt idx="2004">
                  <c:v>1323.796</c:v>
                </c:pt>
                <c:pt idx="2005">
                  <c:v>1324.366</c:v>
                </c:pt>
                <c:pt idx="2006">
                  <c:v>1325.433</c:v>
                </c:pt>
                <c:pt idx="2007">
                  <c:v>1325.0070000000001</c:v>
                </c:pt>
                <c:pt idx="2008">
                  <c:v>1325.874</c:v>
                </c:pt>
                <c:pt idx="2009">
                  <c:v>1326.6379999999999</c:v>
                </c:pt>
                <c:pt idx="2010">
                  <c:v>1326.69</c:v>
                </c:pt>
                <c:pt idx="2011">
                  <c:v>1326.8979999999999</c:v>
                </c:pt>
                <c:pt idx="2012">
                  <c:v>1328.0740000000001</c:v>
                </c:pt>
                <c:pt idx="2013">
                  <c:v>1328.37</c:v>
                </c:pt>
                <c:pt idx="2014">
                  <c:v>1328.992</c:v>
                </c:pt>
                <c:pt idx="2015">
                  <c:v>1328.9480000000001</c:v>
                </c:pt>
                <c:pt idx="2016">
                  <c:v>1329.347</c:v>
                </c:pt>
                <c:pt idx="2017">
                  <c:v>1330.473</c:v>
                </c:pt>
                <c:pt idx="2018">
                  <c:v>1331.2619999999999</c:v>
                </c:pt>
                <c:pt idx="2019">
                  <c:v>1331.2159999999999</c:v>
                </c:pt>
                <c:pt idx="2020">
                  <c:v>1332.058</c:v>
                </c:pt>
                <c:pt idx="2021">
                  <c:v>1332.5239999999999</c:v>
                </c:pt>
                <c:pt idx="2022">
                  <c:v>1333.567</c:v>
                </c:pt>
                <c:pt idx="2023">
                  <c:v>1334.106</c:v>
                </c:pt>
                <c:pt idx="2024">
                  <c:v>1335.24</c:v>
                </c:pt>
                <c:pt idx="2025">
                  <c:v>1334.6479999999999</c:v>
                </c:pt>
                <c:pt idx="2026">
                  <c:v>1335.1590000000001</c:v>
                </c:pt>
                <c:pt idx="2027">
                  <c:v>1335.3969999999999</c:v>
                </c:pt>
                <c:pt idx="2028">
                  <c:v>1336.1880000000001</c:v>
                </c:pt>
                <c:pt idx="2029">
                  <c:v>1335.732</c:v>
                </c:pt>
                <c:pt idx="2030">
                  <c:v>1337.1669999999999</c:v>
                </c:pt>
                <c:pt idx="2031">
                  <c:v>1337.5989999999999</c:v>
                </c:pt>
                <c:pt idx="2032">
                  <c:v>1337.914</c:v>
                </c:pt>
                <c:pt idx="2033">
                  <c:v>1338.3989999999999</c:v>
                </c:pt>
                <c:pt idx="2034">
                  <c:v>1338.3779999999999</c:v>
                </c:pt>
                <c:pt idx="2035">
                  <c:v>1340.0260000000001</c:v>
                </c:pt>
                <c:pt idx="2036">
                  <c:v>1339.39</c:v>
                </c:pt>
                <c:pt idx="2037">
                  <c:v>1340.252</c:v>
                </c:pt>
                <c:pt idx="2038">
                  <c:v>1339.732</c:v>
                </c:pt>
                <c:pt idx="2039">
                  <c:v>1340.577</c:v>
                </c:pt>
                <c:pt idx="2040">
                  <c:v>1341.077</c:v>
                </c:pt>
                <c:pt idx="2041">
                  <c:v>1342.0039999999999</c:v>
                </c:pt>
                <c:pt idx="2042">
                  <c:v>1341.028</c:v>
                </c:pt>
                <c:pt idx="2043">
                  <c:v>1343.78</c:v>
                </c:pt>
                <c:pt idx="2044">
                  <c:v>1342.6880000000001</c:v>
                </c:pt>
                <c:pt idx="2045">
                  <c:v>1343.7650000000001</c:v>
                </c:pt>
                <c:pt idx="2046">
                  <c:v>1343.396</c:v>
                </c:pt>
                <c:pt idx="2047">
                  <c:v>1344.846</c:v>
                </c:pt>
                <c:pt idx="2048">
                  <c:v>1344.5709999999999</c:v>
                </c:pt>
                <c:pt idx="2049">
                  <c:v>1345.854</c:v>
                </c:pt>
                <c:pt idx="2050">
                  <c:v>1345.885</c:v>
                </c:pt>
                <c:pt idx="2051">
                  <c:v>1347.0609999999999</c:v>
                </c:pt>
                <c:pt idx="2052">
                  <c:v>1346.633</c:v>
                </c:pt>
                <c:pt idx="2053">
                  <c:v>1346.787</c:v>
                </c:pt>
                <c:pt idx="2054">
                  <c:v>1347.6859999999999</c:v>
                </c:pt>
                <c:pt idx="2055">
                  <c:v>1348.598</c:v>
                </c:pt>
                <c:pt idx="2056">
                  <c:v>1349.01</c:v>
                </c:pt>
                <c:pt idx="2057">
                  <c:v>1350.7239999999999</c:v>
                </c:pt>
                <c:pt idx="2058">
                  <c:v>1350.9829999999999</c:v>
                </c:pt>
                <c:pt idx="2059">
                  <c:v>1351.52</c:v>
                </c:pt>
                <c:pt idx="2060">
                  <c:v>1352.6210000000001</c:v>
                </c:pt>
                <c:pt idx="2061">
                  <c:v>1352.3119999999999</c:v>
                </c:pt>
                <c:pt idx="2062">
                  <c:v>1353.107</c:v>
                </c:pt>
                <c:pt idx="2063">
                  <c:v>1353.953</c:v>
                </c:pt>
                <c:pt idx="2064">
                  <c:v>1353.231</c:v>
                </c:pt>
                <c:pt idx="2065">
                  <c:v>1354.3130000000001</c:v>
                </c:pt>
                <c:pt idx="2066">
                  <c:v>1354.8140000000001</c:v>
                </c:pt>
                <c:pt idx="2067">
                  <c:v>1354.537</c:v>
                </c:pt>
                <c:pt idx="2068">
                  <c:v>1355.231</c:v>
                </c:pt>
                <c:pt idx="2069">
                  <c:v>1356.624</c:v>
                </c:pt>
                <c:pt idx="2070">
                  <c:v>1356.2280000000001</c:v>
                </c:pt>
                <c:pt idx="2071">
                  <c:v>1356.7360000000001</c:v>
                </c:pt>
                <c:pt idx="2072">
                  <c:v>1358.143</c:v>
                </c:pt>
                <c:pt idx="2073">
                  <c:v>1358.2670000000001</c:v>
                </c:pt>
                <c:pt idx="2074">
                  <c:v>1358.367</c:v>
                </c:pt>
                <c:pt idx="2075">
                  <c:v>1359.175</c:v>
                </c:pt>
                <c:pt idx="2076">
                  <c:v>1358.905</c:v>
                </c:pt>
                <c:pt idx="2077">
                  <c:v>1359.2239999999999</c:v>
                </c:pt>
                <c:pt idx="2078">
                  <c:v>1360.23</c:v>
                </c:pt>
                <c:pt idx="2079">
                  <c:v>1359.7059999999999</c:v>
                </c:pt>
                <c:pt idx="2080">
                  <c:v>1360.154</c:v>
                </c:pt>
                <c:pt idx="2081">
                  <c:v>1361.4269999999999</c:v>
                </c:pt>
                <c:pt idx="2082">
                  <c:v>1360.8240000000001</c:v>
                </c:pt>
                <c:pt idx="2083">
                  <c:v>1361.01</c:v>
                </c:pt>
                <c:pt idx="2084">
                  <c:v>1362.046</c:v>
                </c:pt>
                <c:pt idx="2085">
                  <c:v>1362.9069999999999</c:v>
                </c:pt>
                <c:pt idx="2086">
                  <c:v>1362.942</c:v>
                </c:pt>
                <c:pt idx="2087">
                  <c:v>1363.3109999999999</c:v>
                </c:pt>
                <c:pt idx="2088">
                  <c:v>1363.9829999999999</c:v>
                </c:pt>
                <c:pt idx="2089">
                  <c:v>1363.8030000000001</c:v>
                </c:pt>
                <c:pt idx="2090">
                  <c:v>1363.68</c:v>
                </c:pt>
                <c:pt idx="2091">
                  <c:v>1363.807</c:v>
                </c:pt>
                <c:pt idx="2092">
                  <c:v>1365.6010000000001</c:v>
                </c:pt>
                <c:pt idx="2093">
                  <c:v>1364.7919999999999</c:v>
                </c:pt>
                <c:pt idx="2094">
                  <c:v>1366.5329999999999</c:v>
                </c:pt>
                <c:pt idx="2095">
                  <c:v>1367.008</c:v>
                </c:pt>
                <c:pt idx="2096">
                  <c:v>1367.24</c:v>
                </c:pt>
                <c:pt idx="2097">
                  <c:v>1368.164</c:v>
                </c:pt>
                <c:pt idx="2098">
                  <c:v>1369.64</c:v>
                </c:pt>
                <c:pt idx="2099">
                  <c:v>1370.2809999999999</c:v>
                </c:pt>
                <c:pt idx="2100">
                  <c:v>1370.395</c:v>
                </c:pt>
                <c:pt idx="2101">
                  <c:v>1371.038</c:v>
                </c:pt>
                <c:pt idx="2102">
                  <c:v>1371.2349999999999</c:v>
                </c:pt>
                <c:pt idx="2103">
                  <c:v>1372.4880000000001</c:v>
                </c:pt>
                <c:pt idx="2104">
                  <c:v>1372.5409999999999</c:v>
                </c:pt>
                <c:pt idx="2105">
                  <c:v>1372.7819999999999</c:v>
                </c:pt>
                <c:pt idx="2106">
                  <c:v>1372.461</c:v>
                </c:pt>
                <c:pt idx="2107">
                  <c:v>1373.854</c:v>
                </c:pt>
                <c:pt idx="2108">
                  <c:v>1374.079</c:v>
                </c:pt>
                <c:pt idx="2109">
                  <c:v>1374.374</c:v>
                </c:pt>
                <c:pt idx="2110">
                  <c:v>1375.191</c:v>
                </c:pt>
                <c:pt idx="2111">
                  <c:v>1376.241</c:v>
                </c:pt>
                <c:pt idx="2112">
                  <c:v>1376.356</c:v>
                </c:pt>
                <c:pt idx="2113">
                  <c:v>1376.412</c:v>
                </c:pt>
                <c:pt idx="2114">
                  <c:v>1376.6590000000001</c:v>
                </c:pt>
                <c:pt idx="2115">
                  <c:v>1376.2239999999999</c:v>
                </c:pt>
                <c:pt idx="2116">
                  <c:v>1375.972</c:v>
                </c:pt>
                <c:pt idx="2117">
                  <c:v>1376.6489999999999</c:v>
                </c:pt>
                <c:pt idx="2118">
                  <c:v>1375.836</c:v>
                </c:pt>
                <c:pt idx="2119">
                  <c:v>1376.684</c:v>
                </c:pt>
                <c:pt idx="2120">
                  <c:v>1377.491</c:v>
                </c:pt>
                <c:pt idx="2121">
                  <c:v>1377.556</c:v>
                </c:pt>
                <c:pt idx="2122">
                  <c:v>1377.3</c:v>
                </c:pt>
                <c:pt idx="2123">
                  <c:v>1378.2760000000001</c:v>
                </c:pt>
                <c:pt idx="2124">
                  <c:v>1378.673</c:v>
                </c:pt>
                <c:pt idx="2125">
                  <c:v>1379.424</c:v>
                </c:pt>
                <c:pt idx="2126">
                  <c:v>1380.154</c:v>
                </c:pt>
                <c:pt idx="2127">
                  <c:v>1378.914</c:v>
                </c:pt>
                <c:pt idx="2128">
                  <c:v>1380.1780000000001</c:v>
                </c:pt>
                <c:pt idx="2129">
                  <c:v>1380.856</c:v>
                </c:pt>
                <c:pt idx="2130">
                  <c:v>1381.0740000000001</c:v>
                </c:pt>
                <c:pt idx="2131">
                  <c:v>1382.106</c:v>
                </c:pt>
                <c:pt idx="2132">
                  <c:v>1382.338</c:v>
                </c:pt>
                <c:pt idx="2133">
                  <c:v>1382.4580000000001</c:v>
                </c:pt>
                <c:pt idx="2134">
                  <c:v>1383.057</c:v>
                </c:pt>
                <c:pt idx="2135">
                  <c:v>1382.5930000000001</c:v>
                </c:pt>
                <c:pt idx="2136">
                  <c:v>1383.0450000000001</c:v>
                </c:pt>
                <c:pt idx="2137">
                  <c:v>1383.819</c:v>
                </c:pt>
                <c:pt idx="2138">
                  <c:v>1384.124</c:v>
                </c:pt>
                <c:pt idx="2139">
                  <c:v>1385.3489999999999</c:v>
                </c:pt>
                <c:pt idx="2140">
                  <c:v>1384.8389999999999</c:v>
                </c:pt>
                <c:pt idx="2141">
                  <c:v>1385.396</c:v>
                </c:pt>
                <c:pt idx="2142">
                  <c:v>1385.481</c:v>
                </c:pt>
                <c:pt idx="2143">
                  <c:v>1385.9849999999999</c:v>
                </c:pt>
                <c:pt idx="2144">
                  <c:v>1387.0519999999999</c:v>
                </c:pt>
                <c:pt idx="2145">
                  <c:v>1386.56</c:v>
                </c:pt>
                <c:pt idx="2146">
                  <c:v>1387.1489999999999</c:v>
                </c:pt>
                <c:pt idx="2147">
                  <c:v>1387.604</c:v>
                </c:pt>
                <c:pt idx="2148">
                  <c:v>1387.7059999999999</c:v>
                </c:pt>
                <c:pt idx="2149">
                  <c:v>1389.271</c:v>
                </c:pt>
                <c:pt idx="2150">
                  <c:v>1390.2260000000001</c:v>
                </c:pt>
                <c:pt idx="2151">
                  <c:v>1390.2840000000001</c:v>
                </c:pt>
                <c:pt idx="2152">
                  <c:v>1390.6969999999999</c:v>
                </c:pt>
                <c:pt idx="2153">
                  <c:v>1390.425</c:v>
                </c:pt>
                <c:pt idx="2154">
                  <c:v>1391.9739999999999</c:v>
                </c:pt>
                <c:pt idx="2155">
                  <c:v>1390.5170000000001</c:v>
                </c:pt>
                <c:pt idx="2156">
                  <c:v>1391.963</c:v>
                </c:pt>
                <c:pt idx="2157">
                  <c:v>1391.921</c:v>
                </c:pt>
                <c:pt idx="2158">
                  <c:v>1393.2929999999999</c:v>
                </c:pt>
                <c:pt idx="2159">
                  <c:v>1394.5540000000001</c:v>
                </c:pt>
                <c:pt idx="2160">
                  <c:v>1394.105</c:v>
                </c:pt>
                <c:pt idx="2161">
                  <c:v>1395.71</c:v>
                </c:pt>
                <c:pt idx="2162">
                  <c:v>1394.9269999999999</c:v>
                </c:pt>
                <c:pt idx="2163">
                  <c:v>1395.934</c:v>
                </c:pt>
                <c:pt idx="2164">
                  <c:v>1395.9079999999999</c:v>
                </c:pt>
                <c:pt idx="2165">
                  <c:v>1396.8869999999999</c:v>
                </c:pt>
                <c:pt idx="2166">
                  <c:v>1397.057</c:v>
                </c:pt>
                <c:pt idx="2167">
                  <c:v>1396.7729999999999</c:v>
                </c:pt>
                <c:pt idx="2168">
                  <c:v>1398.076</c:v>
                </c:pt>
                <c:pt idx="2169">
                  <c:v>1398.412</c:v>
                </c:pt>
                <c:pt idx="2170">
                  <c:v>1398.806</c:v>
                </c:pt>
                <c:pt idx="2171">
                  <c:v>1399.876</c:v>
                </c:pt>
                <c:pt idx="2172">
                  <c:v>1400.039</c:v>
                </c:pt>
                <c:pt idx="2173">
                  <c:v>1399.5889999999999</c:v>
                </c:pt>
                <c:pt idx="2174">
                  <c:v>1400.683</c:v>
                </c:pt>
                <c:pt idx="2175">
                  <c:v>1400.8430000000001</c:v>
                </c:pt>
                <c:pt idx="2176">
                  <c:v>1402.337</c:v>
                </c:pt>
                <c:pt idx="2177">
                  <c:v>1402.8030000000001</c:v>
                </c:pt>
                <c:pt idx="2178">
                  <c:v>1402.7570000000001</c:v>
                </c:pt>
                <c:pt idx="2179">
                  <c:v>1402.124</c:v>
                </c:pt>
                <c:pt idx="2180">
                  <c:v>1402.9110000000001</c:v>
                </c:pt>
                <c:pt idx="2181">
                  <c:v>1403.8579999999999</c:v>
                </c:pt>
                <c:pt idx="2182">
                  <c:v>1403.587</c:v>
                </c:pt>
                <c:pt idx="2183">
                  <c:v>1403.9459999999999</c:v>
                </c:pt>
                <c:pt idx="2184">
                  <c:v>1403.673</c:v>
                </c:pt>
                <c:pt idx="2185">
                  <c:v>1404.357</c:v>
                </c:pt>
                <c:pt idx="2186">
                  <c:v>1405.0160000000001</c:v>
                </c:pt>
                <c:pt idx="2187">
                  <c:v>1404.819</c:v>
                </c:pt>
                <c:pt idx="2188">
                  <c:v>1405.8489999999999</c:v>
                </c:pt>
                <c:pt idx="2189">
                  <c:v>1405.307</c:v>
                </c:pt>
                <c:pt idx="2190">
                  <c:v>1405.1410000000001</c:v>
                </c:pt>
                <c:pt idx="2191">
                  <c:v>1407.009</c:v>
                </c:pt>
                <c:pt idx="2192">
                  <c:v>1407.0989999999999</c:v>
                </c:pt>
                <c:pt idx="2193">
                  <c:v>1406.713</c:v>
                </c:pt>
                <c:pt idx="2194">
                  <c:v>1408.4269999999999</c:v>
                </c:pt>
                <c:pt idx="2195">
                  <c:v>1407.598</c:v>
                </c:pt>
                <c:pt idx="2196">
                  <c:v>1408.422</c:v>
                </c:pt>
                <c:pt idx="2197">
                  <c:v>1408.5029999999999</c:v>
                </c:pt>
                <c:pt idx="2198">
                  <c:v>1409.8610000000001</c:v>
                </c:pt>
                <c:pt idx="2199">
                  <c:v>1410.3779999999999</c:v>
                </c:pt>
                <c:pt idx="2200">
                  <c:v>1410.2660000000001</c:v>
                </c:pt>
                <c:pt idx="2201">
                  <c:v>1411.124</c:v>
                </c:pt>
                <c:pt idx="2202">
                  <c:v>1411.777</c:v>
                </c:pt>
                <c:pt idx="2203">
                  <c:v>1412.2919999999999</c:v>
                </c:pt>
                <c:pt idx="2204">
                  <c:v>1411.472</c:v>
                </c:pt>
                <c:pt idx="2205">
                  <c:v>1412.6</c:v>
                </c:pt>
                <c:pt idx="2206">
                  <c:v>1413.2570000000001</c:v>
                </c:pt>
                <c:pt idx="2207">
                  <c:v>1413.4570000000001</c:v>
                </c:pt>
                <c:pt idx="2208">
                  <c:v>1413.597</c:v>
                </c:pt>
                <c:pt idx="2209">
                  <c:v>1414.893</c:v>
                </c:pt>
                <c:pt idx="2210">
                  <c:v>1414.971</c:v>
                </c:pt>
                <c:pt idx="2211">
                  <c:v>1415.5219999999999</c:v>
                </c:pt>
                <c:pt idx="2212">
                  <c:v>1415.7570000000001</c:v>
                </c:pt>
                <c:pt idx="2213">
                  <c:v>1416.57</c:v>
                </c:pt>
                <c:pt idx="2214">
                  <c:v>1417.0170000000001</c:v>
                </c:pt>
                <c:pt idx="2215">
                  <c:v>1417.576</c:v>
                </c:pt>
                <c:pt idx="2216">
                  <c:v>1418.5340000000001</c:v>
                </c:pt>
                <c:pt idx="2217">
                  <c:v>1418.96</c:v>
                </c:pt>
                <c:pt idx="2218">
                  <c:v>1418.498</c:v>
                </c:pt>
                <c:pt idx="2219">
                  <c:v>1419.1179999999999</c:v>
                </c:pt>
                <c:pt idx="2220">
                  <c:v>1419.3520000000001</c:v>
                </c:pt>
                <c:pt idx="2221">
                  <c:v>1419.126</c:v>
                </c:pt>
                <c:pt idx="2222">
                  <c:v>1419.6389999999999</c:v>
                </c:pt>
                <c:pt idx="2223">
                  <c:v>1420.9870000000001</c:v>
                </c:pt>
                <c:pt idx="2224">
                  <c:v>1421.8309999999999</c:v>
                </c:pt>
                <c:pt idx="2225">
                  <c:v>1422.702</c:v>
                </c:pt>
                <c:pt idx="2226">
                  <c:v>1422.396</c:v>
                </c:pt>
                <c:pt idx="2227">
                  <c:v>1422.3050000000001</c:v>
                </c:pt>
                <c:pt idx="2228">
                  <c:v>1423.7470000000001</c:v>
                </c:pt>
                <c:pt idx="2229">
                  <c:v>1423.7449999999999</c:v>
                </c:pt>
                <c:pt idx="2230">
                  <c:v>1424.076</c:v>
                </c:pt>
                <c:pt idx="2231">
                  <c:v>1424.393</c:v>
                </c:pt>
                <c:pt idx="2232">
                  <c:v>1425.4580000000001</c:v>
                </c:pt>
                <c:pt idx="2233">
                  <c:v>1425.675</c:v>
                </c:pt>
                <c:pt idx="2234">
                  <c:v>1425.2739999999999</c:v>
                </c:pt>
                <c:pt idx="2235">
                  <c:v>1426.3810000000001</c:v>
                </c:pt>
                <c:pt idx="2236">
                  <c:v>1425.9359999999999</c:v>
                </c:pt>
                <c:pt idx="2237">
                  <c:v>1427.0920000000001</c:v>
                </c:pt>
                <c:pt idx="2238">
                  <c:v>1427.5630000000001</c:v>
                </c:pt>
                <c:pt idx="2239">
                  <c:v>1427.8109999999999</c:v>
                </c:pt>
                <c:pt idx="2240">
                  <c:v>1427.7370000000001</c:v>
                </c:pt>
                <c:pt idx="2241">
                  <c:v>1429.595</c:v>
                </c:pt>
                <c:pt idx="2242">
                  <c:v>1428.694</c:v>
                </c:pt>
                <c:pt idx="2243">
                  <c:v>1429.711</c:v>
                </c:pt>
                <c:pt idx="2244">
                  <c:v>1430.1590000000001</c:v>
                </c:pt>
                <c:pt idx="2245">
                  <c:v>1430.6510000000001</c:v>
                </c:pt>
                <c:pt idx="2246">
                  <c:v>1430.8030000000001</c:v>
                </c:pt>
                <c:pt idx="2247">
                  <c:v>1431.36</c:v>
                </c:pt>
                <c:pt idx="2248">
                  <c:v>1432.0830000000001</c:v>
                </c:pt>
                <c:pt idx="2249">
                  <c:v>1433.59</c:v>
                </c:pt>
                <c:pt idx="2250">
                  <c:v>1432.492</c:v>
                </c:pt>
                <c:pt idx="2251">
                  <c:v>1433.21</c:v>
                </c:pt>
                <c:pt idx="2252">
                  <c:v>1432.867</c:v>
                </c:pt>
                <c:pt idx="2253">
                  <c:v>1433.472</c:v>
                </c:pt>
                <c:pt idx="2254">
                  <c:v>1434.259</c:v>
                </c:pt>
                <c:pt idx="2255">
                  <c:v>1433.6030000000001</c:v>
                </c:pt>
                <c:pt idx="2256">
                  <c:v>1434.55</c:v>
                </c:pt>
                <c:pt idx="2257">
                  <c:v>1435.0540000000001</c:v>
                </c:pt>
                <c:pt idx="2258">
                  <c:v>1434.9110000000001</c:v>
                </c:pt>
                <c:pt idx="2259">
                  <c:v>1435.6890000000001</c:v>
                </c:pt>
                <c:pt idx="2260">
                  <c:v>1436.453</c:v>
                </c:pt>
                <c:pt idx="2261">
                  <c:v>1437.644</c:v>
                </c:pt>
                <c:pt idx="2262">
                  <c:v>1437.7560000000001</c:v>
                </c:pt>
                <c:pt idx="2263">
                  <c:v>1437.4259999999999</c:v>
                </c:pt>
                <c:pt idx="2264">
                  <c:v>1437.65</c:v>
                </c:pt>
                <c:pt idx="2265">
                  <c:v>1438.636</c:v>
                </c:pt>
                <c:pt idx="2266">
                  <c:v>1438.7819999999999</c:v>
                </c:pt>
                <c:pt idx="2267">
                  <c:v>1439.308</c:v>
                </c:pt>
                <c:pt idx="2268">
                  <c:v>1439.1969999999999</c:v>
                </c:pt>
                <c:pt idx="2269">
                  <c:v>1439.337</c:v>
                </c:pt>
                <c:pt idx="2270">
                  <c:v>1440.2639999999999</c:v>
                </c:pt>
                <c:pt idx="2271">
                  <c:v>1441.3989999999999</c:v>
                </c:pt>
                <c:pt idx="2272">
                  <c:v>1441.211</c:v>
                </c:pt>
                <c:pt idx="2273">
                  <c:v>1441.4559999999999</c:v>
                </c:pt>
                <c:pt idx="2274">
                  <c:v>1441.7249999999999</c:v>
                </c:pt>
                <c:pt idx="2275">
                  <c:v>1443.5409999999999</c:v>
                </c:pt>
                <c:pt idx="2276">
                  <c:v>1442.9580000000001</c:v>
                </c:pt>
                <c:pt idx="2277">
                  <c:v>1444.079</c:v>
                </c:pt>
                <c:pt idx="2278">
                  <c:v>1444.7049999999999</c:v>
                </c:pt>
                <c:pt idx="2279">
                  <c:v>1444.085</c:v>
                </c:pt>
                <c:pt idx="2280">
                  <c:v>1445.559</c:v>
                </c:pt>
                <c:pt idx="2281">
                  <c:v>1445.662</c:v>
                </c:pt>
                <c:pt idx="2282">
                  <c:v>1446.0250000000001</c:v>
                </c:pt>
                <c:pt idx="2283">
                  <c:v>1446.53</c:v>
                </c:pt>
                <c:pt idx="2284">
                  <c:v>1447.519</c:v>
                </c:pt>
                <c:pt idx="2285">
                  <c:v>1448.0350000000001</c:v>
                </c:pt>
                <c:pt idx="2286">
                  <c:v>1448.3969999999999</c:v>
                </c:pt>
                <c:pt idx="2287">
                  <c:v>1448.6849999999999</c:v>
                </c:pt>
                <c:pt idx="2288">
                  <c:v>1449.2940000000001</c:v>
                </c:pt>
                <c:pt idx="2289">
                  <c:v>1449.8389999999999</c:v>
                </c:pt>
                <c:pt idx="2290">
                  <c:v>1449.8520000000001</c:v>
                </c:pt>
                <c:pt idx="2291">
                  <c:v>1450.6089999999999</c:v>
                </c:pt>
                <c:pt idx="2292">
                  <c:v>1451.5889999999999</c:v>
                </c:pt>
                <c:pt idx="2293">
                  <c:v>1451.999</c:v>
                </c:pt>
                <c:pt idx="2294">
                  <c:v>1450.567</c:v>
                </c:pt>
                <c:pt idx="2295">
                  <c:v>1452.627</c:v>
                </c:pt>
                <c:pt idx="2296">
                  <c:v>1451.913</c:v>
                </c:pt>
                <c:pt idx="2297">
                  <c:v>1452.962</c:v>
                </c:pt>
                <c:pt idx="2298">
                  <c:v>1453.4739999999999</c:v>
                </c:pt>
                <c:pt idx="2299">
                  <c:v>1453.252</c:v>
                </c:pt>
                <c:pt idx="2300">
                  <c:v>1453.5239999999999</c:v>
                </c:pt>
                <c:pt idx="2301">
                  <c:v>1454.364</c:v>
                </c:pt>
                <c:pt idx="2302">
                  <c:v>1454.566</c:v>
                </c:pt>
                <c:pt idx="2303">
                  <c:v>1455.558</c:v>
                </c:pt>
                <c:pt idx="2304">
                  <c:v>1455.7329999999999</c:v>
                </c:pt>
                <c:pt idx="2305">
                  <c:v>1455.259</c:v>
                </c:pt>
                <c:pt idx="2306">
                  <c:v>1456.3979999999999</c:v>
                </c:pt>
                <c:pt idx="2307">
                  <c:v>1456.819</c:v>
                </c:pt>
                <c:pt idx="2308">
                  <c:v>1457.4380000000001</c:v>
                </c:pt>
                <c:pt idx="2309">
                  <c:v>1457.481</c:v>
                </c:pt>
                <c:pt idx="2310">
                  <c:v>1457.626</c:v>
                </c:pt>
                <c:pt idx="2311">
                  <c:v>1458.3130000000001</c:v>
                </c:pt>
                <c:pt idx="2312">
                  <c:v>1458.75</c:v>
                </c:pt>
                <c:pt idx="2313">
                  <c:v>1459.2650000000001</c:v>
                </c:pt>
                <c:pt idx="2314">
                  <c:v>1459.1489999999999</c:v>
                </c:pt>
                <c:pt idx="2315">
                  <c:v>1459.55</c:v>
                </c:pt>
                <c:pt idx="2316">
                  <c:v>1460.7919999999999</c:v>
                </c:pt>
                <c:pt idx="2317">
                  <c:v>1460.7729999999999</c:v>
                </c:pt>
                <c:pt idx="2318">
                  <c:v>1461.4749999999999</c:v>
                </c:pt>
                <c:pt idx="2319">
                  <c:v>1462.1079999999999</c:v>
                </c:pt>
                <c:pt idx="2320">
                  <c:v>1461.9390000000001</c:v>
                </c:pt>
                <c:pt idx="2321">
                  <c:v>1462.7339999999999</c:v>
                </c:pt>
                <c:pt idx="2322">
                  <c:v>1463.616</c:v>
                </c:pt>
                <c:pt idx="2323">
                  <c:v>1464.0440000000001</c:v>
                </c:pt>
                <c:pt idx="2324">
                  <c:v>1464.366</c:v>
                </c:pt>
                <c:pt idx="2325">
                  <c:v>1464.72</c:v>
                </c:pt>
                <c:pt idx="2326">
                  <c:v>1465.8409999999999</c:v>
                </c:pt>
                <c:pt idx="2327">
                  <c:v>1466.152</c:v>
                </c:pt>
                <c:pt idx="2328">
                  <c:v>1466.5619999999999</c:v>
                </c:pt>
                <c:pt idx="2329">
                  <c:v>1465.646</c:v>
                </c:pt>
                <c:pt idx="2330">
                  <c:v>1466.8150000000001</c:v>
                </c:pt>
                <c:pt idx="2331">
                  <c:v>1468.049</c:v>
                </c:pt>
                <c:pt idx="2332">
                  <c:v>1468.558</c:v>
                </c:pt>
                <c:pt idx="2333">
                  <c:v>1469.4</c:v>
                </c:pt>
                <c:pt idx="2334">
                  <c:v>1469.6610000000001</c:v>
                </c:pt>
                <c:pt idx="2335">
                  <c:v>1469.931</c:v>
                </c:pt>
                <c:pt idx="2336">
                  <c:v>1469.4269999999999</c:v>
                </c:pt>
                <c:pt idx="2337">
                  <c:v>1470.88</c:v>
                </c:pt>
                <c:pt idx="2338">
                  <c:v>1470.1010000000001</c:v>
                </c:pt>
                <c:pt idx="2339">
                  <c:v>1470.0530000000001</c:v>
                </c:pt>
                <c:pt idx="2340">
                  <c:v>1471.232</c:v>
                </c:pt>
                <c:pt idx="2341">
                  <c:v>1471.6420000000001</c:v>
                </c:pt>
                <c:pt idx="2342">
                  <c:v>1472.4580000000001</c:v>
                </c:pt>
                <c:pt idx="2343">
                  <c:v>1472.9739999999999</c:v>
                </c:pt>
                <c:pt idx="2344">
                  <c:v>1473.704</c:v>
                </c:pt>
                <c:pt idx="2345">
                  <c:v>1473.953</c:v>
                </c:pt>
                <c:pt idx="2346">
                  <c:v>1475.3109999999999</c:v>
                </c:pt>
                <c:pt idx="2347">
                  <c:v>1474.4929999999999</c:v>
                </c:pt>
                <c:pt idx="2348">
                  <c:v>1475.8140000000001</c:v>
                </c:pt>
                <c:pt idx="2349">
                  <c:v>1475.991</c:v>
                </c:pt>
                <c:pt idx="2350">
                  <c:v>1476.1690000000001</c:v>
                </c:pt>
                <c:pt idx="2351">
                  <c:v>1476.633</c:v>
                </c:pt>
                <c:pt idx="2352">
                  <c:v>1476.3779999999999</c:v>
                </c:pt>
                <c:pt idx="2353">
                  <c:v>1477.663</c:v>
                </c:pt>
                <c:pt idx="2354">
                  <c:v>1477.2159999999999</c:v>
                </c:pt>
                <c:pt idx="2355">
                  <c:v>1478.009</c:v>
                </c:pt>
                <c:pt idx="2356">
                  <c:v>1478.684</c:v>
                </c:pt>
                <c:pt idx="2357">
                  <c:v>1478.7270000000001</c:v>
                </c:pt>
                <c:pt idx="2358">
                  <c:v>1480.3150000000001</c:v>
                </c:pt>
                <c:pt idx="2359">
                  <c:v>1479.7760000000001</c:v>
                </c:pt>
                <c:pt idx="2360">
                  <c:v>1480.4690000000001</c:v>
                </c:pt>
                <c:pt idx="2361">
                  <c:v>1480.4480000000001</c:v>
                </c:pt>
                <c:pt idx="2362">
                  <c:v>1480.0550000000001</c:v>
                </c:pt>
                <c:pt idx="2363">
                  <c:v>1482.325</c:v>
                </c:pt>
                <c:pt idx="2364">
                  <c:v>1481.2180000000001</c:v>
                </c:pt>
                <c:pt idx="2365">
                  <c:v>1481.5640000000001</c:v>
                </c:pt>
                <c:pt idx="2366">
                  <c:v>1482.5840000000001</c:v>
                </c:pt>
                <c:pt idx="2367">
                  <c:v>1482.9670000000001</c:v>
                </c:pt>
                <c:pt idx="2368">
                  <c:v>1483.221</c:v>
                </c:pt>
                <c:pt idx="2369">
                  <c:v>1483.652</c:v>
                </c:pt>
                <c:pt idx="2370">
                  <c:v>1484.779</c:v>
                </c:pt>
                <c:pt idx="2371">
                  <c:v>1484.704</c:v>
                </c:pt>
                <c:pt idx="2372">
                  <c:v>1485.6659999999999</c:v>
                </c:pt>
                <c:pt idx="2373">
                  <c:v>1486.0809999999999</c:v>
                </c:pt>
                <c:pt idx="2374">
                  <c:v>1486.165</c:v>
                </c:pt>
                <c:pt idx="2375">
                  <c:v>1486.1780000000001</c:v>
                </c:pt>
                <c:pt idx="2376">
                  <c:v>1486.808</c:v>
                </c:pt>
                <c:pt idx="2377">
                  <c:v>1487.617</c:v>
                </c:pt>
                <c:pt idx="2378">
                  <c:v>1488.309</c:v>
                </c:pt>
                <c:pt idx="2379">
                  <c:v>1488.873</c:v>
                </c:pt>
                <c:pt idx="2380">
                  <c:v>1488.6130000000001</c:v>
                </c:pt>
                <c:pt idx="2381">
                  <c:v>1489.201</c:v>
                </c:pt>
                <c:pt idx="2382">
                  <c:v>1489.3409999999999</c:v>
                </c:pt>
                <c:pt idx="2383">
                  <c:v>1489.4110000000001</c:v>
                </c:pt>
                <c:pt idx="2384">
                  <c:v>1491.8240000000001</c:v>
                </c:pt>
                <c:pt idx="2385">
                  <c:v>1490.5429999999999</c:v>
                </c:pt>
                <c:pt idx="2386">
                  <c:v>1490.829</c:v>
                </c:pt>
                <c:pt idx="2387">
                  <c:v>1492.002</c:v>
                </c:pt>
                <c:pt idx="2388">
                  <c:v>1492.675</c:v>
                </c:pt>
                <c:pt idx="2389">
                  <c:v>1492.655</c:v>
                </c:pt>
                <c:pt idx="2390">
                  <c:v>1493.704</c:v>
                </c:pt>
                <c:pt idx="2391">
                  <c:v>1493.7170000000001</c:v>
                </c:pt>
                <c:pt idx="2392">
                  <c:v>1493.61</c:v>
                </c:pt>
                <c:pt idx="2393">
                  <c:v>1494.172</c:v>
                </c:pt>
                <c:pt idx="2394">
                  <c:v>1495</c:v>
                </c:pt>
                <c:pt idx="2395">
                  <c:v>1495.327</c:v>
                </c:pt>
                <c:pt idx="2396">
                  <c:v>1495.549</c:v>
                </c:pt>
                <c:pt idx="2397">
                  <c:v>1496.367</c:v>
                </c:pt>
                <c:pt idx="2398">
                  <c:v>1496.7670000000001</c:v>
                </c:pt>
                <c:pt idx="2399">
                  <c:v>1496.7460000000001</c:v>
                </c:pt>
                <c:pt idx="2400">
                  <c:v>1497.5450000000001</c:v>
                </c:pt>
                <c:pt idx="2401">
                  <c:v>1497.2070000000001</c:v>
                </c:pt>
                <c:pt idx="2402">
                  <c:v>1498.085</c:v>
                </c:pt>
                <c:pt idx="2403">
                  <c:v>1497.6010000000001</c:v>
                </c:pt>
                <c:pt idx="2404">
                  <c:v>1497.4690000000001</c:v>
                </c:pt>
                <c:pt idx="2405">
                  <c:v>1499.1420000000001</c:v>
                </c:pt>
                <c:pt idx="2406">
                  <c:v>1499.5050000000001</c:v>
                </c:pt>
                <c:pt idx="2407">
                  <c:v>1500.223</c:v>
                </c:pt>
                <c:pt idx="2408">
                  <c:v>1501.2619999999999</c:v>
                </c:pt>
                <c:pt idx="2409">
                  <c:v>1500.876</c:v>
                </c:pt>
                <c:pt idx="2410">
                  <c:v>1501.4490000000001</c:v>
                </c:pt>
                <c:pt idx="2411">
                  <c:v>1501.8579999999999</c:v>
                </c:pt>
                <c:pt idx="2412">
                  <c:v>1501.701</c:v>
                </c:pt>
                <c:pt idx="2413">
                  <c:v>1502.723</c:v>
                </c:pt>
                <c:pt idx="2414">
                  <c:v>1502.172</c:v>
                </c:pt>
                <c:pt idx="2415">
                  <c:v>1502.537</c:v>
                </c:pt>
                <c:pt idx="2416">
                  <c:v>1504.095</c:v>
                </c:pt>
                <c:pt idx="2417">
                  <c:v>1503.425</c:v>
                </c:pt>
                <c:pt idx="2418">
                  <c:v>1503.4449999999999</c:v>
                </c:pt>
                <c:pt idx="2419">
                  <c:v>1503.527</c:v>
                </c:pt>
                <c:pt idx="2420">
                  <c:v>1504.62</c:v>
                </c:pt>
                <c:pt idx="2421">
                  <c:v>1505.3050000000001</c:v>
                </c:pt>
                <c:pt idx="2422">
                  <c:v>1505.546</c:v>
                </c:pt>
                <c:pt idx="2423">
                  <c:v>1506.0360000000001</c:v>
                </c:pt>
                <c:pt idx="2424">
                  <c:v>1505.8430000000001</c:v>
                </c:pt>
                <c:pt idx="2425">
                  <c:v>1507.1610000000001</c:v>
                </c:pt>
                <c:pt idx="2426">
                  <c:v>1506.4770000000001</c:v>
                </c:pt>
                <c:pt idx="2427">
                  <c:v>1506.915</c:v>
                </c:pt>
                <c:pt idx="2428">
                  <c:v>1507.278</c:v>
                </c:pt>
                <c:pt idx="2429">
                  <c:v>1508.546</c:v>
                </c:pt>
                <c:pt idx="2430">
                  <c:v>1508.0350000000001</c:v>
                </c:pt>
                <c:pt idx="2431">
                  <c:v>1508.818</c:v>
                </c:pt>
                <c:pt idx="2432">
                  <c:v>1509.357</c:v>
                </c:pt>
                <c:pt idx="2433">
                  <c:v>1509.548</c:v>
                </c:pt>
                <c:pt idx="2434">
                  <c:v>1509.5640000000001</c:v>
                </c:pt>
                <c:pt idx="2435">
                  <c:v>1510.318</c:v>
                </c:pt>
                <c:pt idx="2436">
                  <c:v>1510.6590000000001</c:v>
                </c:pt>
                <c:pt idx="2437">
                  <c:v>1512.097</c:v>
                </c:pt>
                <c:pt idx="2438">
                  <c:v>1512.365</c:v>
                </c:pt>
                <c:pt idx="2439">
                  <c:v>1511.578</c:v>
                </c:pt>
                <c:pt idx="2440">
                  <c:v>1512.69</c:v>
                </c:pt>
                <c:pt idx="2441">
                  <c:v>1513.1130000000001</c:v>
                </c:pt>
                <c:pt idx="2442">
                  <c:v>1513.8689999999999</c:v>
                </c:pt>
                <c:pt idx="2443">
                  <c:v>1513.875</c:v>
                </c:pt>
                <c:pt idx="2444">
                  <c:v>1514.7639999999999</c:v>
                </c:pt>
                <c:pt idx="2445">
                  <c:v>1515.386</c:v>
                </c:pt>
                <c:pt idx="2446">
                  <c:v>1516.0360000000001</c:v>
                </c:pt>
                <c:pt idx="2447">
                  <c:v>1516.364</c:v>
                </c:pt>
                <c:pt idx="2448">
                  <c:v>1516.922</c:v>
                </c:pt>
                <c:pt idx="2449">
                  <c:v>1516.729</c:v>
                </c:pt>
                <c:pt idx="2450">
                  <c:v>1517.06</c:v>
                </c:pt>
                <c:pt idx="2451">
                  <c:v>1516.9880000000001</c:v>
                </c:pt>
                <c:pt idx="2452">
                  <c:v>1518.3679999999999</c:v>
                </c:pt>
                <c:pt idx="2453">
                  <c:v>1517.1880000000001</c:v>
                </c:pt>
                <c:pt idx="2454">
                  <c:v>1518.99</c:v>
                </c:pt>
                <c:pt idx="2455">
                  <c:v>1519.9069999999999</c:v>
                </c:pt>
                <c:pt idx="2456">
                  <c:v>1519.1369999999999</c:v>
                </c:pt>
                <c:pt idx="2457">
                  <c:v>1520.2380000000001</c:v>
                </c:pt>
                <c:pt idx="2458">
                  <c:v>1519.662</c:v>
                </c:pt>
                <c:pt idx="2459">
                  <c:v>1521.0609999999999</c:v>
                </c:pt>
                <c:pt idx="2460">
                  <c:v>1520.69</c:v>
                </c:pt>
                <c:pt idx="2461">
                  <c:v>1521.098</c:v>
                </c:pt>
                <c:pt idx="2462">
                  <c:v>1521.35</c:v>
                </c:pt>
                <c:pt idx="2463">
                  <c:v>1522.242</c:v>
                </c:pt>
                <c:pt idx="2464">
                  <c:v>1522.8</c:v>
                </c:pt>
                <c:pt idx="2465">
                  <c:v>1523.1289999999999</c:v>
                </c:pt>
                <c:pt idx="2466">
                  <c:v>1522.999</c:v>
                </c:pt>
                <c:pt idx="2467">
                  <c:v>1523.2670000000001</c:v>
                </c:pt>
                <c:pt idx="2468">
                  <c:v>1523.1420000000001</c:v>
                </c:pt>
                <c:pt idx="2469">
                  <c:v>1524.0619999999999</c:v>
                </c:pt>
                <c:pt idx="2470">
                  <c:v>1524.2180000000001</c:v>
                </c:pt>
                <c:pt idx="2471">
                  <c:v>1525.08</c:v>
                </c:pt>
                <c:pt idx="2472">
                  <c:v>1525.5989999999999</c:v>
                </c:pt>
                <c:pt idx="2473">
                  <c:v>1526.098</c:v>
                </c:pt>
                <c:pt idx="2474">
                  <c:v>1525.55</c:v>
                </c:pt>
                <c:pt idx="2475">
                  <c:v>1526.5160000000001</c:v>
                </c:pt>
                <c:pt idx="2476">
                  <c:v>1527.07</c:v>
                </c:pt>
                <c:pt idx="2477">
                  <c:v>1527.518</c:v>
                </c:pt>
                <c:pt idx="2478">
                  <c:v>1528.0640000000001</c:v>
                </c:pt>
                <c:pt idx="2479">
                  <c:v>1529.1479999999999</c:v>
                </c:pt>
                <c:pt idx="2480">
                  <c:v>1528.694</c:v>
                </c:pt>
                <c:pt idx="2481">
                  <c:v>1528.5530000000001</c:v>
                </c:pt>
                <c:pt idx="2482">
                  <c:v>1530.0139999999999</c:v>
                </c:pt>
                <c:pt idx="2483">
                  <c:v>1530.9680000000001</c:v>
                </c:pt>
                <c:pt idx="2484">
                  <c:v>1530.0509999999999</c:v>
                </c:pt>
                <c:pt idx="2485">
                  <c:v>1531.009</c:v>
                </c:pt>
                <c:pt idx="2486">
                  <c:v>1532.6880000000001</c:v>
                </c:pt>
                <c:pt idx="2487">
                  <c:v>1532.23</c:v>
                </c:pt>
                <c:pt idx="2488">
                  <c:v>1532.6079999999999</c:v>
                </c:pt>
                <c:pt idx="2489">
                  <c:v>1533.1510000000001</c:v>
                </c:pt>
                <c:pt idx="2490">
                  <c:v>1533.2260000000001</c:v>
                </c:pt>
                <c:pt idx="2491">
                  <c:v>1533.529</c:v>
                </c:pt>
                <c:pt idx="2492">
                  <c:v>1533.94</c:v>
                </c:pt>
                <c:pt idx="2493">
                  <c:v>1534.65</c:v>
                </c:pt>
                <c:pt idx="2494">
                  <c:v>1535.903</c:v>
                </c:pt>
                <c:pt idx="2495">
                  <c:v>1536.8879999999999</c:v>
                </c:pt>
                <c:pt idx="2496">
                  <c:v>1536.9069999999999</c:v>
                </c:pt>
                <c:pt idx="2497">
                  <c:v>1537.2950000000001</c:v>
                </c:pt>
                <c:pt idx="2498">
                  <c:v>1537.546</c:v>
                </c:pt>
                <c:pt idx="2499">
                  <c:v>1537.4829999999999</c:v>
                </c:pt>
                <c:pt idx="2500">
                  <c:v>1538.14</c:v>
                </c:pt>
                <c:pt idx="2501">
                  <c:v>1538.29</c:v>
                </c:pt>
                <c:pt idx="2502">
                  <c:v>1538.777</c:v>
                </c:pt>
                <c:pt idx="2503">
                  <c:v>1538.498</c:v>
                </c:pt>
                <c:pt idx="2504">
                  <c:v>1539.489</c:v>
                </c:pt>
                <c:pt idx="2505">
                  <c:v>1540.1410000000001</c:v>
                </c:pt>
                <c:pt idx="2506">
                  <c:v>1540.47</c:v>
                </c:pt>
                <c:pt idx="2507">
                  <c:v>1541.192</c:v>
                </c:pt>
                <c:pt idx="2508">
                  <c:v>1541.7840000000001</c:v>
                </c:pt>
                <c:pt idx="2509">
                  <c:v>1541.2090000000001</c:v>
                </c:pt>
                <c:pt idx="2510">
                  <c:v>1542.758</c:v>
                </c:pt>
                <c:pt idx="2511">
                  <c:v>1542.08</c:v>
                </c:pt>
                <c:pt idx="2512">
                  <c:v>1543.133</c:v>
                </c:pt>
                <c:pt idx="2513">
                  <c:v>1543.383</c:v>
                </c:pt>
                <c:pt idx="2514">
                  <c:v>1543.7090000000001</c:v>
                </c:pt>
                <c:pt idx="2515">
                  <c:v>1544.232</c:v>
                </c:pt>
                <c:pt idx="2516">
                  <c:v>1543.836</c:v>
                </c:pt>
                <c:pt idx="2517">
                  <c:v>1544.7819999999999</c:v>
                </c:pt>
                <c:pt idx="2518">
                  <c:v>1544.4659999999999</c:v>
                </c:pt>
                <c:pt idx="2519">
                  <c:v>1546.2439999999999</c:v>
                </c:pt>
                <c:pt idx="2520">
                  <c:v>1546.0029999999999</c:v>
                </c:pt>
                <c:pt idx="2521">
                  <c:v>1546.636</c:v>
                </c:pt>
                <c:pt idx="2522">
                  <c:v>1547.4780000000001</c:v>
                </c:pt>
                <c:pt idx="2523">
                  <c:v>1547.8620000000001</c:v>
                </c:pt>
                <c:pt idx="2524">
                  <c:v>1548.6969999999999</c:v>
                </c:pt>
                <c:pt idx="2525">
                  <c:v>1548.595</c:v>
                </c:pt>
                <c:pt idx="2526">
                  <c:v>1547.818</c:v>
                </c:pt>
                <c:pt idx="2527">
                  <c:v>1549.8340000000001</c:v>
                </c:pt>
                <c:pt idx="2528">
                  <c:v>1550.17</c:v>
                </c:pt>
                <c:pt idx="2529">
                  <c:v>1548.559</c:v>
                </c:pt>
                <c:pt idx="2530">
                  <c:v>1550.095</c:v>
                </c:pt>
                <c:pt idx="2531">
                  <c:v>1549.8689999999999</c:v>
                </c:pt>
                <c:pt idx="2532">
                  <c:v>1551.1130000000001</c:v>
                </c:pt>
                <c:pt idx="2533">
                  <c:v>1550.992</c:v>
                </c:pt>
                <c:pt idx="2534">
                  <c:v>1551.97</c:v>
                </c:pt>
                <c:pt idx="2535">
                  <c:v>1552.299</c:v>
                </c:pt>
                <c:pt idx="2536">
                  <c:v>1553.6590000000001</c:v>
                </c:pt>
                <c:pt idx="2537">
                  <c:v>1551.9880000000001</c:v>
                </c:pt>
                <c:pt idx="2538">
                  <c:v>1553.499</c:v>
                </c:pt>
                <c:pt idx="2539">
                  <c:v>1553.9469999999999</c:v>
                </c:pt>
                <c:pt idx="2540">
                  <c:v>1554.23</c:v>
                </c:pt>
                <c:pt idx="2541">
                  <c:v>1554.721</c:v>
                </c:pt>
                <c:pt idx="2542">
                  <c:v>1554.502</c:v>
                </c:pt>
                <c:pt idx="2543">
                  <c:v>1556.037</c:v>
                </c:pt>
                <c:pt idx="2544">
                  <c:v>1555.1279999999999</c:v>
                </c:pt>
                <c:pt idx="2545">
                  <c:v>1555.675</c:v>
                </c:pt>
                <c:pt idx="2546">
                  <c:v>1555.981</c:v>
                </c:pt>
                <c:pt idx="2547">
                  <c:v>1556.5820000000001</c:v>
                </c:pt>
                <c:pt idx="2548">
                  <c:v>1556.4960000000001</c:v>
                </c:pt>
                <c:pt idx="2549">
                  <c:v>1557.972</c:v>
                </c:pt>
                <c:pt idx="2550">
                  <c:v>1557.607</c:v>
                </c:pt>
                <c:pt idx="2551">
                  <c:v>1557.8230000000001</c:v>
                </c:pt>
                <c:pt idx="2552">
                  <c:v>1559.076</c:v>
                </c:pt>
                <c:pt idx="2553">
                  <c:v>1559.0229999999999</c:v>
                </c:pt>
                <c:pt idx="2554">
                  <c:v>1559.079</c:v>
                </c:pt>
                <c:pt idx="2555">
                  <c:v>1559.761</c:v>
                </c:pt>
                <c:pt idx="2556">
                  <c:v>1560.471</c:v>
                </c:pt>
                <c:pt idx="2557">
                  <c:v>1560.4829999999999</c:v>
                </c:pt>
                <c:pt idx="2558">
                  <c:v>1561.068</c:v>
                </c:pt>
                <c:pt idx="2559">
                  <c:v>1560.93</c:v>
                </c:pt>
                <c:pt idx="2560">
                  <c:v>1560.462</c:v>
                </c:pt>
                <c:pt idx="2561">
                  <c:v>1560.982</c:v>
                </c:pt>
                <c:pt idx="2562">
                  <c:v>1561.5719999999999</c:v>
                </c:pt>
                <c:pt idx="2563">
                  <c:v>1560.3230000000001</c:v>
                </c:pt>
                <c:pt idx="2564">
                  <c:v>1561.1880000000001</c:v>
                </c:pt>
                <c:pt idx="2565">
                  <c:v>1561.732</c:v>
                </c:pt>
                <c:pt idx="2566">
                  <c:v>1563.308</c:v>
                </c:pt>
                <c:pt idx="2567">
                  <c:v>1563.144</c:v>
                </c:pt>
                <c:pt idx="2568">
                  <c:v>1563.4480000000001</c:v>
                </c:pt>
                <c:pt idx="2569">
                  <c:v>1563.5530000000001</c:v>
                </c:pt>
                <c:pt idx="2570">
                  <c:v>1564.89</c:v>
                </c:pt>
                <c:pt idx="2571">
                  <c:v>1564.9079999999999</c:v>
                </c:pt>
                <c:pt idx="2572">
                  <c:v>1565.442</c:v>
                </c:pt>
                <c:pt idx="2573">
                  <c:v>1565.162</c:v>
                </c:pt>
                <c:pt idx="2574">
                  <c:v>1566.43</c:v>
                </c:pt>
                <c:pt idx="2575">
                  <c:v>1566.7180000000001</c:v>
                </c:pt>
                <c:pt idx="2576">
                  <c:v>1566.865</c:v>
                </c:pt>
                <c:pt idx="2577">
                  <c:v>1567.462</c:v>
                </c:pt>
                <c:pt idx="2578">
                  <c:v>1567.627</c:v>
                </c:pt>
                <c:pt idx="2579">
                  <c:v>1568.9390000000001</c:v>
                </c:pt>
                <c:pt idx="2580">
                  <c:v>1568.932</c:v>
                </c:pt>
                <c:pt idx="2581">
                  <c:v>1569.6279999999999</c:v>
                </c:pt>
                <c:pt idx="2582">
                  <c:v>1569.2470000000001</c:v>
                </c:pt>
                <c:pt idx="2583">
                  <c:v>1569.3019999999999</c:v>
                </c:pt>
                <c:pt idx="2584">
                  <c:v>1569.903</c:v>
                </c:pt>
                <c:pt idx="2585">
                  <c:v>1570.068</c:v>
                </c:pt>
                <c:pt idx="2586">
                  <c:v>1571.3969999999999</c:v>
                </c:pt>
                <c:pt idx="2587">
                  <c:v>1570.337</c:v>
                </c:pt>
                <c:pt idx="2588">
                  <c:v>1572.1890000000001</c:v>
                </c:pt>
                <c:pt idx="2589">
                  <c:v>1570.7159999999999</c:v>
                </c:pt>
                <c:pt idx="2590">
                  <c:v>1571.72</c:v>
                </c:pt>
                <c:pt idx="2591">
                  <c:v>1571.202</c:v>
                </c:pt>
                <c:pt idx="2592">
                  <c:v>1572.3630000000001</c:v>
                </c:pt>
                <c:pt idx="2593">
                  <c:v>1571.9949999999999</c:v>
                </c:pt>
                <c:pt idx="2594">
                  <c:v>1573.0060000000001</c:v>
                </c:pt>
                <c:pt idx="2595">
                  <c:v>1573.028</c:v>
                </c:pt>
                <c:pt idx="2596">
                  <c:v>1573.1559999999999</c:v>
                </c:pt>
                <c:pt idx="2597">
                  <c:v>1573.56</c:v>
                </c:pt>
                <c:pt idx="2598">
                  <c:v>1573.356</c:v>
                </c:pt>
                <c:pt idx="2599">
                  <c:v>1575.431</c:v>
                </c:pt>
                <c:pt idx="2600">
                  <c:v>1575.085</c:v>
                </c:pt>
                <c:pt idx="2601">
                  <c:v>1574.5350000000001</c:v>
                </c:pt>
                <c:pt idx="2602">
                  <c:v>1575.58</c:v>
                </c:pt>
                <c:pt idx="2603">
                  <c:v>1575.961</c:v>
                </c:pt>
                <c:pt idx="2604">
                  <c:v>1576.194</c:v>
                </c:pt>
                <c:pt idx="2605">
                  <c:v>1576.9280000000001</c:v>
                </c:pt>
                <c:pt idx="2606">
                  <c:v>1576.1990000000001</c:v>
                </c:pt>
                <c:pt idx="2607">
                  <c:v>1577.2429999999999</c:v>
                </c:pt>
                <c:pt idx="2608">
                  <c:v>1577.732</c:v>
                </c:pt>
                <c:pt idx="2609">
                  <c:v>1577.99</c:v>
                </c:pt>
                <c:pt idx="2610">
                  <c:v>1578.4059999999999</c:v>
                </c:pt>
                <c:pt idx="2611">
                  <c:v>1579.1849999999999</c:v>
                </c:pt>
                <c:pt idx="2612">
                  <c:v>1579.366</c:v>
                </c:pt>
                <c:pt idx="2613">
                  <c:v>1578.925</c:v>
                </c:pt>
                <c:pt idx="2614">
                  <c:v>1579.6980000000001</c:v>
                </c:pt>
                <c:pt idx="2615">
                  <c:v>1580.181</c:v>
                </c:pt>
                <c:pt idx="2616">
                  <c:v>1580.086</c:v>
                </c:pt>
                <c:pt idx="2617">
                  <c:v>1580.3130000000001</c:v>
                </c:pt>
                <c:pt idx="2618">
                  <c:v>1579.885</c:v>
                </c:pt>
                <c:pt idx="2619">
                  <c:v>1580.0809999999999</c:v>
                </c:pt>
                <c:pt idx="2620">
                  <c:v>1581.373</c:v>
                </c:pt>
                <c:pt idx="2621">
                  <c:v>1581.3309999999999</c:v>
                </c:pt>
                <c:pt idx="2622">
                  <c:v>1581.4639999999999</c:v>
                </c:pt>
                <c:pt idx="2623">
                  <c:v>1580.9</c:v>
                </c:pt>
                <c:pt idx="2624">
                  <c:v>1583.1079999999999</c:v>
                </c:pt>
                <c:pt idx="2625">
                  <c:v>1581.732</c:v>
                </c:pt>
                <c:pt idx="2626">
                  <c:v>1581.366</c:v>
                </c:pt>
                <c:pt idx="2627">
                  <c:v>1582.5820000000001</c:v>
                </c:pt>
                <c:pt idx="2628">
                  <c:v>1583.136</c:v>
                </c:pt>
                <c:pt idx="2629">
                  <c:v>1583.8130000000001</c:v>
                </c:pt>
                <c:pt idx="2630">
                  <c:v>1584.038</c:v>
                </c:pt>
                <c:pt idx="2631">
                  <c:v>1584.627</c:v>
                </c:pt>
                <c:pt idx="2632">
                  <c:v>1585.3030000000001</c:v>
                </c:pt>
                <c:pt idx="2633">
                  <c:v>1585.289</c:v>
                </c:pt>
                <c:pt idx="2634">
                  <c:v>1585.462</c:v>
                </c:pt>
                <c:pt idx="2635">
                  <c:v>1586.5170000000001</c:v>
                </c:pt>
                <c:pt idx="2636">
                  <c:v>1587.2919999999999</c:v>
                </c:pt>
                <c:pt idx="2637">
                  <c:v>1586.952</c:v>
                </c:pt>
                <c:pt idx="2638">
                  <c:v>1587.5350000000001</c:v>
                </c:pt>
                <c:pt idx="2639">
                  <c:v>1587.36</c:v>
                </c:pt>
                <c:pt idx="2640">
                  <c:v>1588.328</c:v>
                </c:pt>
                <c:pt idx="2641">
                  <c:v>1588.16</c:v>
                </c:pt>
                <c:pt idx="2642">
                  <c:v>1588.6389999999999</c:v>
                </c:pt>
                <c:pt idx="2643">
                  <c:v>1588.83</c:v>
                </c:pt>
                <c:pt idx="2644">
                  <c:v>1588.972</c:v>
                </c:pt>
                <c:pt idx="2645">
                  <c:v>1588.4739999999999</c:v>
                </c:pt>
                <c:pt idx="2646">
                  <c:v>1590.3320000000001</c:v>
                </c:pt>
                <c:pt idx="2647">
                  <c:v>1590.556</c:v>
                </c:pt>
                <c:pt idx="2648">
                  <c:v>1590.4559999999999</c:v>
                </c:pt>
                <c:pt idx="2649">
                  <c:v>1590.077</c:v>
                </c:pt>
                <c:pt idx="2650">
                  <c:v>1591.912</c:v>
                </c:pt>
                <c:pt idx="2651">
                  <c:v>1591.2270000000001</c:v>
                </c:pt>
                <c:pt idx="2652">
                  <c:v>1591.1210000000001</c:v>
                </c:pt>
                <c:pt idx="2653">
                  <c:v>1591.864</c:v>
                </c:pt>
                <c:pt idx="2654">
                  <c:v>1592.604</c:v>
                </c:pt>
                <c:pt idx="2655">
                  <c:v>1592.8430000000001</c:v>
                </c:pt>
                <c:pt idx="2656">
                  <c:v>1594.0319999999999</c:v>
                </c:pt>
                <c:pt idx="2657">
                  <c:v>1593.335</c:v>
                </c:pt>
                <c:pt idx="2658">
                  <c:v>1594.1590000000001</c:v>
                </c:pt>
                <c:pt idx="2659">
                  <c:v>1595.05</c:v>
                </c:pt>
                <c:pt idx="2660">
                  <c:v>1595.4549999999999</c:v>
                </c:pt>
                <c:pt idx="2661">
                  <c:v>1595.4169999999999</c:v>
                </c:pt>
                <c:pt idx="2662">
                  <c:v>1595.058</c:v>
                </c:pt>
                <c:pt idx="2663">
                  <c:v>1596.385</c:v>
                </c:pt>
                <c:pt idx="2664">
                  <c:v>1596.569</c:v>
                </c:pt>
                <c:pt idx="2665">
                  <c:v>1596.019</c:v>
                </c:pt>
                <c:pt idx="2666">
                  <c:v>1596.4939999999999</c:v>
                </c:pt>
                <c:pt idx="2667">
                  <c:v>1596.4680000000001</c:v>
                </c:pt>
                <c:pt idx="2668">
                  <c:v>1597.77</c:v>
                </c:pt>
                <c:pt idx="2669">
                  <c:v>1597.297</c:v>
                </c:pt>
                <c:pt idx="2670">
                  <c:v>1597.2550000000001</c:v>
                </c:pt>
                <c:pt idx="2671">
                  <c:v>1598.5809999999999</c:v>
                </c:pt>
                <c:pt idx="2672">
                  <c:v>1599.1</c:v>
                </c:pt>
                <c:pt idx="2673">
                  <c:v>1599.54</c:v>
                </c:pt>
                <c:pt idx="2674">
                  <c:v>1600.018</c:v>
                </c:pt>
                <c:pt idx="2675">
                  <c:v>1599.7629999999999</c:v>
                </c:pt>
                <c:pt idx="2676">
                  <c:v>1600.87</c:v>
                </c:pt>
                <c:pt idx="2677">
                  <c:v>1601.433</c:v>
                </c:pt>
                <c:pt idx="2678">
                  <c:v>1601.335</c:v>
                </c:pt>
                <c:pt idx="2679">
                  <c:v>1602.1420000000001</c:v>
                </c:pt>
                <c:pt idx="2680">
                  <c:v>1601.874</c:v>
                </c:pt>
                <c:pt idx="2681">
                  <c:v>1603.2660000000001</c:v>
                </c:pt>
                <c:pt idx="2682">
                  <c:v>1602.8340000000001</c:v>
                </c:pt>
                <c:pt idx="2683">
                  <c:v>1602.873</c:v>
                </c:pt>
                <c:pt idx="2684">
                  <c:v>1603.329</c:v>
                </c:pt>
                <c:pt idx="2685">
                  <c:v>1603.961</c:v>
                </c:pt>
                <c:pt idx="2686">
                  <c:v>1604.6890000000001</c:v>
                </c:pt>
                <c:pt idx="2687">
                  <c:v>1605.4169999999999</c:v>
                </c:pt>
                <c:pt idx="2688">
                  <c:v>1606.6990000000001</c:v>
                </c:pt>
                <c:pt idx="2689">
                  <c:v>1605.8779999999999</c:v>
                </c:pt>
                <c:pt idx="2690">
                  <c:v>1606.107</c:v>
                </c:pt>
                <c:pt idx="2691">
                  <c:v>1606.7049999999999</c:v>
                </c:pt>
                <c:pt idx="2692">
                  <c:v>1607.385</c:v>
                </c:pt>
                <c:pt idx="2693">
                  <c:v>1606.99</c:v>
                </c:pt>
                <c:pt idx="2694">
                  <c:v>1607.4069999999999</c:v>
                </c:pt>
                <c:pt idx="2695">
                  <c:v>1607.9870000000001</c:v>
                </c:pt>
                <c:pt idx="2696">
                  <c:v>1608.692</c:v>
                </c:pt>
                <c:pt idx="2697">
                  <c:v>1609.107</c:v>
                </c:pt>
                <c:pt idx="2698">
                  <c:v>1609.325</c:v>
                </c:pt>
                <c:pt idx="2699">
                  <c:v>1608.701</c:v>
                </c:pt>
                <c:pt idx="2700">
                  <c:v>1610.424</c:v>
                </c:pt>
                <c:pt idx="2701">
                  <c:v>1610.72</c:v>
                </c:pt>
                <c:pt idx="2702">
                  <c:v>1610.4069999999999</c:v>
                </c:pt>
                <c:pt idx="2703">
                  <c:v>1612.046</c:v>
                </c:pt>
                <c:pt idx="2704">
                  <c:v>1612.1</c:v>
                </c:pt>
                <c:pt idx="2705">
                  <c:v>1612.2760000000001</c:v>
                </c:pt>
                <c:pt idx="2706">
                  <c:v>1612.63</c:v>
                </c:pt>
                <c:pt idx="2707">
                  <c:v>1613.588</c:v>
                </c:pt>
                <c:pt idx="2708">
                  <c:v>1612.69</c:v>
                </c:pt>
                <c:pt idx="2709">
                  <c:v>1613.2</c:v>
                </c:pt>
                <c:pt idx="2710">
                  <c:v>1614.269</c:v>
                </c:pt>
                <c:pt idx="2711">
                  <c:v>1614.5740000000001</c:v>
                </c:pt>
                <c:pt idx="2712">
                  <c:v>1614.704</c:v>
                </c:pt>
                <c:pt idx="2713">
                  <c:v>1615.8420000000001</c:v>
                </c:pt>
                <c:pt idx="2714">
                  <c:v>1615.278</c:v>
                </c:pt>
                <c:pt idx="2715">
                  <c:v>1615.07</c:v>
                </c:pt>
                <c:pt idx="2716">
                  <c:v>1615.489</c:v>
                </c:pt>
                <c:pt idx="2717">
                  <c:v>1616.789</c:v>
                </c:pt>
                <c:pt idx="2718">
                  <c:v>1617.125</c:v>
                </c:pt>
                <c:pt idx="2719">
                  <c:v>1616.885</c:v>
                </c:pt>
                <c:pt idx="2720">
                  <c:v>1617.7929999999999</c:v>
                </c:pt>
                <c:pt idx="2721">
                  <c:v>1618.21</c:v>
                </c:pt>
                <c:pt idx="2722">
                  <c:v>1618.393</c:v>
                </c:pt>
                <c:pt idx="2723">
                  <c:v>1619.4639999999999</c:v>
                </c:pt>
                <c:pt idx="2724">
                  <c:v>1619.67</c:v>
                </c:pt>
                <c:pt idx="2725">
                  <c:v>1620.1890000000001</c:v>
                </c:pt>
                <c:pt idx="2726">
                  <c:v>1620.864</c:v>
                </c:pt>
                <c:pt idx="2727">
                  <c:v>1621.4549999999999</c:v>
                </c:pt>
                <c:pt idx="2728">
                  <c:v>1620.9169999999999</c:v>
                </c:pt>
                <c:pt idx="2729">
                  <c:v>1621.1320000000001</c:v>
                </c:pt>
                <c:pt idx="2730">
                  <c:v>1622.424</c:v>
                </c:pt>
                <c:pt idx="2731">
                  <c:v>1623.4739999999999</c:v>
                </c:pt>
                <c:pt idx="2732">
                  <c:v>1623.482</c:v>
                </c:pt>
                <c:pt idx="2733">
                  <c:v>1623.8040000000001</c:v>
                </c:pt>
                <c:pt idx="2734">
                  <c:v>1623.777</c:v>
                </c:pt>
                <c:pt idx="2735">
                  <c:v>1623.9110000000001</c:v>
                </c:pt>
                <c:pt idx="2736">
                  <c:v>1625.047</c:v>
                </c:pt>
                <c:pt idx="2737">
                  <c:v>1624.748</c:v>
                </c:pt>
                <c:pt idx="2738">
                  <c:v>1625.568</c:v>
                </c:pt>
                <c:pt idx="2739">
                  <c:v>1625.174</c:v>
                </c:pt>
                <c:pt idx="2740">
                  <c:v>1625.5989999999999</c:v>
                </c:pt>
                <c:pt idx="2741">
                  <c:v>1626.172</c:v>
                </c:pt>
                <c:pt idx="2742">
                  <c:v>1626.6120000000001</c:v>
                </c:pt>
                <c:pt idx="2743">
                  <c:v>1627.143</c:v>
                </c:pt>
                <c:pt idx="2744">
                  <c:v>1627.3989999999999</c:v>
                </c:pt>
                <c:pt idx="2745">
                  <c:v>1627.5429999999999</c:v>
                </c:pt>
                <c:pt idx="2746">
                  <c:v>1628.454</c:v>
                </c:pt>
                <c:pt idx="2747">
                  <c:v>1629.694</c:v>
                </c:pt>
                <c:pt idx="2748">
                  <c:v>1629.2080000000001</c:v>
                </c:pt>
                <c:pt idx="2749">
                  <c:v>1629.412</c:v>
                </c:pt>
                <c:pt idx="2750">
                  <c:v>1630.021</c:v>
                </c:pt>
                <c:pt idx="2751">
                  <c:v>1630.796</c:v>
                </c:pt>
                <c:pt idx="2752">
                  <c:v>1631.2239999999999</c:v>
                </c:pt>
                <c:pt idx="2753">
                  <c:v>1631.127</c:v>
                </c:pt>
                <c:pt idx="2754">
                  <c:v>1631.136</c:v>
                </c:pt>
                <c:pt idx="2755">
                  <c:v>1631.1479999999999</c:v>
                </c:pt>
                <c:pt idx="2756">
                  <c:v>1633.318</c:v>
                </c:pt>
                <c:pt idx="2757">
                  <c:v>1633.373</c:v>
                </c:pt>
                <c:pt idx="2758">
                  <c:v>1634.2850000000001</c:v>
                </c:pt>
                <c:pt idx="2759">
                  <c:v>1633.5060000000001</c:v>
                </c:pt>
                <c:pt idx="2760">
                  <c:v>1634.239</c:v>
                </c:pt>
                <c:pt idx="2761">
                  <c:v>1634.4849999999999</c:v>
                </c:pt>
                <c:pt idx="2762">
                  <c:v>1635.65</c:v>
                </c:pt>
                <c:pt idx="2763">
                  <c:v>1636.7180000000001</c:v>
                </c:pt>
                <c:pt idx="2764">
                  <c:v>1636.576</c:v>
                </c:pt>
                <c:pt idx="2765">
                  <c:v>1637.097</c:v>
                </c:pt>
                <c:pt idx="2766">
                  <c:v>1637.048</c:v>
                </c:pt>
                <c:pt idx="2767">
                  <c:v>1637.82</c:v>
                </c:pt>
                <c:pt idx="2768">
                  <c:v>1637.9839999999999</c:v>
                </c:pt>
                <c:pt idx="2769">
                  <c:v>1637.836</c:v>
                </c:pt>
                <c:pt idx="2770">
                  <c:v>1638.297</c:v>
                </c:pt>
                <c:pt idx="2771">
                  <c:v>1639.1279999999999</c:v>
                </c:pt>
                <c:pt idx="2772">
                  <c:v>1638.588</c:v>
                </c:pt>
                <c:pt idx="2773">
                  <c:v>1639.7719999999999</c:v>
                </c:pt>
                <c:pt idx="2774">
                  <c:v>1640.328</c:v>
                </c:pt>
                <c:pt idx="2775">
                  <c:v>1640.15</c:v>
                </c:pt>
                <c:pt idx="2776">
                  <c:v>1640.4559999999999</c:v>
                </c:pt>
                <c:pt idx="2777">
                  <c:v>1640.19</c:v>
                </c:pt>
                <c:pt idx="2778">
                  <c:v>1640.586</c:v>
                </c:pt>
                <c:pt idx="2779">
                  <c:v>1641.9480000000001</c:v>
                </c:pt>
                <c:pt idx="2780">
                  <c:v>1642.434</c:v>
                </c:pt>
                <c:pt idx="2781">
                  <c:v>1641.989</c:v>
                </c:pt>
                <c:pt idx="2782">
                  <c:v>1642.009</c:v>
                </c:pt>
                <c:pt idx="2783">
                  <c:v>1642.5419999999999</c:v>
                </c:pt>
                <c:pt idx="2784">
                  <c:v>1643.9090000000001</c:v>
                </c:pt>
                <c:pt idx="2785">
                  <c:v>1643.075</c:v>
                </c:pt>
                <c:pt idx="2786">
                  <c:v>1643.0309999999999</c:v>
                </c:pt>
                <c:pt idx="2787">
                  <c:v>1643.4870000000001</c:v>
                </c:pt>
                <c:pt idx="2788">
                  <c:v>1644.155</c:v>
                </c:pt>
                <c:pt idx="2789">
                  <c:v>1644.856</c:v>
                </c:pt>
                <c:pt idx="2790">
                  <c:v>1645.0419999999999</c:v>
                </c:pt>
                <c:pt idx="2791">
                  <c:v>1645.184</c:v>
                </c:pt>
                <c:pt idx="2792">
                  <c:v>1646.3430000000001</c:v>
                </c:pt>
                <c:pt idx="2793">
                  <c:v>1647.002</c:v>
                </c:pt>
                <c:pt idx="2794">
                  <c:v>1647.27</c:v>
                </c:pt>
                <c:pt idx="2795">
                  <c:v>1648.4549999999999</c:v>
                </c:pt>
                <c:pt idx="2796">
                  <c:v>1649.0540000000001</c:v>
                </c:pt>
                <c:pt idx="2797">
                  <c:v>1649.8779999999999</c:v>
                </c:pt>
                <c:pt idx="2798">
                  <c:v>1650.31</c:v>
                </c:pt>
                <c:pt idx="2799">
                  <c:v>1649.4380000000001</c:v>
                </c:pt>
                <c:pt idx="2800">
                  <c:v>1650.173</c:v>
                </c:pt>
                <c:pt idx="2801">
                  <c:v>1651.0730000000001</c:v>
                </c:pt>
                <c:pt idx="2802">
                  <c:v>1650.4390000000001</c:v>
                </c:pt>
                <c:pt idx="2803">
                  <c:v>1651.556</c:v>
                </c:pt>
                <c:pt idx="2804">
                  <c:v>1652.9970000000001</c:v>
                </c:pt>
                <c:pt idx="2805">
                  <c:v>1653.4280000000001</c:v>
                </c:pt>
                <c:pt idx="2806">
                  <c:v>1653.364</c:v>
                </c:pt>
                <c:pt idx="2807">
                  <c:v>1653.2190000000001</c:v>
                </c:pt>
                <c:pt idx="2808">
                  <c:v>1654.605</c:v>
                </c:pt>
                <c:pt idx="2809">
                  <c:v>1656.674</c:v>
                </c:pt>
                <c:pt idx="2810">
                  <c:v>1656.8879999999999</c:v>
                </c:pt>
                <c:pt idx="2811">
                  <c:v>1655.951</c:v>
                </c:pt>
                <c:pt idx="2812">
                  <c:v>1656.7850000000001</c:v>
                </c:pt>
                <c:pt idx="2813">
                  <c:v>1656.6569999999999</c:v>
                </c:pt>
                <c:pt idx="2814">
                  <c:v>1658.4590000000001</c:v>
                </c:pt>
                <c:pt idx="2815">
                  <c:v>1656.5930000000001</c:v>
                </c:pt>
                <c:pt idx="2816">
                  <c:v>1656.7860000000001</c:v>
                </c:pt>
                <c:pt idx="2817">
                  <c:v>1658.9179999999999</c:v>
                </c:pt>
                <c:pt idx="2818">
                  <c:v>1658.6610000000001</c:v>
                </c:pt>
                <c:pt idx="2819">
                  <c:v>1658.53</c:v>
                </c:pt>
                <c:pt idx="2820">
                  <c:v>1658.9670000000001</c:v>
                </c:pt>
                <c:pt idx="2821">
                  <c:v>1659.4259999999999</c:v>
                </c:pt>
                <c:pt idx="2822">
                  <c:v>1659.9079999999999</c:v>
                </c:pt>
                <c:pt idx="2823">
                  <c:v>1660.854</c:v>
                </c:pt>
                <c:pt idx="2824">
                  <c:v>1660.0719999999999</c:v>
                </c:pt>
                <c:pt idx="2825">
                  <c:v>1660.278</c:v>
                </c:pt>
                <c:pt idx="2826">
                  <c:v>1660.509</c:v>
                </c:pt>
                <c:pt idx="2827">
                  <c:v>1661.6669999999999</c:v>
                </c:pt>
                <c:pt idx="2828">
                  <c:v>1661.107</c:v>
                </c:pt>
                <c:pt idx="2829">
                  <c:v>1660.8240000000001</c:v>
                </c:pt>
                <c:pt idx="2830">
                  <c:v>1662.1790000000001</c:v>
                </c:pt>
                <c:pt idx="2831">
                  <c:v>1662.32</c:v>
                </c:pt>
                <c:pt idx="2832">
                  <c:v>1662.425</c:v>
                </c:pt>
                <c:pt idx="2833">
                  <c:v>1662.5</c:v>
                </c:pt>
                <c:pt idx="2834">
                  <c:v>1662.0930000000001</c:v>
                </c:pt>
                <c:pt idx="2835">
                  <c:v>1663.319</c:v>
                </c:pt>
                <c:pt idx="2836">
                  <c:v>1663.9179999999999</c:v>
                </c:pt>
                <c:pt idx="2837">
                  <c:v>1663.912</c:v>
                </c:pt>
                <c:pt idx="2838">
                  <c:v>1664.11</c:v>
                </c:pt>
                <c:pt idx="2839">
                  <c:v>1664.7650000000001</c:v>
                </c:pt>
                <c:pt idx="2840">
                  <c:v>1664.8119999999999</c:v>
                </c:pt>
                <c:pt idx="2841">
                  <c:v>1664.712</c:v>
                </c:pt>
                <c:pt idx="2842">
                  <c:v>1666.19</c:v>
                </c:pt>
                <c:pt idx="2843">
                  <c:v>1665.9770000000001</c:v>
                </c:pt>
                <c:pt idx="2844">
                  <c:v>1667.0409999999999</c:v>
                </c:pt>
                <c:pt idx="2845">
                  <c:v>1666.723</c:v>
                </c:pt>
                <c:pt idx="2846">
                  <c:v>1667.0350000000001</c:v>
                </c:pt>
                <c:pt idx="2847">
                  <c:v>1667.645</c:v>
                </c:pt>
                <c:pt idx="2848">
                  <c:v>1667.8440000000001</c:v>
                </c:pt>
                <c:pt idx="2849">
                  <c:v>1668.5250000000001</c:v>
                </c:pt>
                <c:pt idx="2850">
                  <c:v>1668.6489999999999</c:v>
                </c:pt>
                <c:pt idx="2851">
                  <c:v>1669.1659999999999</c:v>
                </c:pt>
                <c:pt idx="2852">
                  <c:v>1669.8420000000001</c:v>
                </c:pt>
                <c:pt idx="2853">
                  <c:v>1669.173</c:v>
                </c:pt>
                <c:pt idx="2854">
                  <c:v>1670.556</c:v>
                </c:pt>
                <c:pt idx="2855">
                  <c:v>1669.9159999999999</c:v>
                </c:pt>
                <c:pt idx="2856">
                  <c:v>1671.6189999999999</c:v>
                </c:pt>
                <c:pt idx="2857">
                  <c:v>1671.5419999999999</c:v>
                </c:pt>
                <c:pt idx="2858">
                  <c:v>1671.7059999999999</c:v>
                </c:pt>
                <c:pt idx="2859">
                  <c:v>1672.125</c:v>
                </c:pt>
                <c:pt idx="2860">
                  <c:v>1672.6959999999999</c:v>
                </c:pt>
                <c:pt idx="2861">
                  <c:v>1672.2660000000001</c:v>
                </c:pt>
                <c:pt idx="2862">
                  <c:v>1672.8710000000001</c:v>
                </c:pt>
                <c:pt idx="2863">
                  <c:v>1672.96</c:v>
                </c:pt>
                <c:pt idx="2864">
                  <c:v>1673.4580000000001</c:v>
                </c:pt>
                <c:pt idx="2865">
                  <c:v>1673.867</c:v>
                </c:pt>
                <c:pt idx="2866">
                  <c:v>1674.3150000000001</c:v>
                </c:pt>
                <c:pt idx="2867">
                  <c:v>1675.153</c:v>
                </c:pt>
                <c:pt idx="2868">
                  <c:v>1675.1020000000001</c:v>
                </c:pt>
                <c:pt idx="2869">
                  <c:v>1675.4949999999999</c:v>
                </c:pt>
                <c:pt idx="2870">
                  <c:v>1674.8130000000001</c:v>
                </c:pt>
                <c:pt idx="2871">
                  <c:v>1676.4079999999999</c:v>
                </c:pt>
                <c:pt idx="2872">
                  <c:v>1677.3510000000001</c:v>
                </c:pt>
                <c:pt idx="2873">
                  <c:v>1676.1479999999999</c:v>
                </c:pt>
                <c:pt idx="2874">
                  <c:v>1676.0509999999999</c:v>
                </c:pt>
                <c:pt idx="2875">
                  <c:v>1677.2339999999999</c:v>
                </c:pt>
                <c:pt idx="2876">
                  <c:v>1679</c:v>
                </c:pt>
                <c:pt idx="2877">
                  <c:v>1677.5909999999999</c:v>
                </c:pt>
                <c:pt idx="2878">
                  <c:v>1678.684</c:v>
                </c:pt>
                <c:pt idx="2879">
                  <c:v>1678.145</c:v>
                </c:pt>
                <c:pt idx="2880">
                  <c:v>1679.335</c:v>
                </c:pt>
                <c:pt idx="2881">
                  <c:v>1679.319</c:v>
                </c:pt>
                <c:pt idx="2882">
                  <c:v>1679.807</c:v>
                </c:pt>
                <c:pt idx="2883">
                  <c:v>1680.3219999999999</c:v>
                </c:pt>
                <c:pt idx="2884">
                  <c:v>1679.6610000000001</c:v>
                </c:pt>
                <c:pt idx="2885">
                  <c:v>1680.4480000000001</c:v>
                </c:pt>
                <c:pt idx="2886">
                  <c:v>1681.203</c:v>
                </c:pt>
                <c:pt idx="2887">
                  <c:v>1680.5429999999999</c:v>
                </c:pt>
                <c:pt idx="2888">
                  <c:v>1682.0409999999999</c:v>
                </c:pt>
                <c:pt idx="2889">
                  <c:v>1681.6790000000001</c:v>
                </c:pt>
                <c:pt idx="2890">
                  <c:v>1682.6189999999999</c:v>
                </c:pt>
                <c:pt idx="2891">
                  <c:v>1682.4459999999999</c:v>
                </c:pt>
                <c:pt idx="2892">
                  <c:v>1683.0840000000001</c:v>
                </c:pt>
                <c:pt idx="2893">
                  <c:v>1683.3969999999999</c:v>
                </c:pt>
                <c:pt idx="2894">
                  <c:v>1684.203</c:v>
                </c:pt>
                <c:pt idx="2895">
                  <c:v>1684.067</c:v>
                </c:pt>
                <c:pt idx="2896">
                  <c:v>1684.3130000000001</c:v>
                </c:pt>
                <c:pt idx="2897">
                  <c:v>1684.549</c:v>
                </c:pt>
                <c:pt idx="2898">
                  <c:v>1685.2249999999999</c:v>
                </c:pt>
                <c:pt idx="2899">
                  <c:v>1685.6659999999999</c:v>
                </c:pt>
                <c:pt idx="2900">
                  <c:v>1686.76</c:v>
                </c:pt>
                <c:pt idx="2901">
                  <c:v>1686.376</c:v>
                </c:pt>
                <c:pt idx="2902">
                  <c:v>1687.1130000000001</c:v>
                </c:pt>
                <c:pt idx="2903">
                  <c:v>1687.413</c:v>
                </c:pt>
                <c:pt idx="2904">
                  <c:v>1688.221</c:v>
                </c:pt>
                <c:pt idx="2905">
                  <c:v>1687.107</c:v>
                </c:pt>
                <c:pt idx="2906">
                  <c:v>1687.136</c:v>
                </c:pt>
                <c:pt idx="2907">
                  <c:v>1688.4649999999999</c:v>
                </c:pt>
                <c:pt idx="2908">
                  <c:v>1689.385</c:v>
                </c:pt>
                <c:pt idx="2909">
                  <c:v>1690.2249999999999</c:v>
                </c:pt>
                <c:pt idx="2910">
                  <c:v>1689.65</c:v>
                </c:pt>
                <c:pt idx="2911">
                  <c:v>1690.768</c:v>
                </c:pt>
                <c:pt idx="2912">
                  <c:v>1690.43</c:v>
                </c:pt>
                <c:pt idx="2913">
                  <c:v>1689.9010000000001</c:v>
                </c:pt>
                <c:pt idx="2914">
                  <c:v>1691.29</c:v>
                </c:pt>
                <c:pt idx="2915">
                  <c:v>1690.731</c:v>
                </c:pt>
                <c:pt idx="2916">
                  <c:v>1691.441</c:v>
                </c:pt>
                <c:pt idx="2917">
                  <c:v>1692.732</c:v>
                </c:pt>
                <c:pt idx="2918">
                  <c:v>1692.6559999999999</c:v>
                </c:pt>
                <c:pt idx="2919">
                  <c:v>1692.5640000000001</c:v>
                </c:pt>
                <c:pt idx="2920">
                  <c:v>1692.771</c:v>
                </c:pt>
                <c:pt idx="2921">
                  <c:v>1693.7619999999999</c:v>
                </c:pt>
                <c:pt idx="2922">
                  <c:v>1692.8320000000001</c:v>
                </c:pt>
                <c:pt idx="2923">
                  <c:v>1694.08</c:v>
                </c:pt>
                <c:pt idx="2924">
                  <c:v>1694.0530000000001</c:v>
                </c:pt>
                <c:pt idx="2925">
                  <c:v>1694.242</c:v>
                </c:pt>
                <c:pt idx="2926">
                  <c:v>1695.575</c:v>
                </c:pt>
                <c:pt idx="2927">
                  <c:v>1695.96</c:v>
                </c:pt>
                <c:pt idx="2928">
                  <c:v>1696.2180000000001</c:v>
                </c:pt>
                <c:pt idx="2929">
                  <c:v>1695.4880000000001</c:v>
                </c:pt>
                <c:pt idx="2930">
                  <c:v>1697.0409999999999</c:v>
                </c:pt>
                <c:pt idx="2931">
                  <c:v>1696.6030000000001</c:v>
                </c:pt>
                <c:pt idx="2932">
                  <c:v>1697.8510000000001</c:v>
                </c:pt>
                <c:pt idx="2933">
                  <c:v>1697.5719999999999</c:v>
                </c:pt>
                <c:pt idx="2934">
                  <c:v>1696.54</c:v>
                </c:pt>
                <c:pt idx="2935">
                  <c:v>1698.164</c:v>
                </c:pt>
                <c:pt idx="2936">
                  <c:v>1697.9059999999999</c:v>
                </c:pt>
                <c:pt idx="2937">
                  <c:v>1697.9659999999999</c:v>
                </c:pt>
                <c:pt idx="2938">
                  <c:v>1699.0260000000001</c:v>
                </c:pt>
                <c:pt idx="2939">
                  <c:v>1699.732</c:v>
                </c:pt>
                <c:pt idx="2940">
                  <c:v>1700.1780000000001</c:v>
                </c:pt>
                <c:pt idx="2941">
                  <c:v>1699.7950000000001</c:v>
                </c:pt>
                <c:pt idx="2942">
                  <c:v>1701.3330000000001</c:v>
                </c:pt>
                <c:pt idx="2943">
                  <c:v>1701.7449999999999</c:v>
                </c:pt>
                <c:pt idx="2944">
                  <c:v>1700.924</c:v>
                </c:pt>
                <c:pt idx="2945">
                  <c:v>1701.511</c:v>
                </c:pt>
                <c:pt idx="2946">
                  <c:v>1702.0709999999999</c:v>
                </c:pt>
                <c:pt idx="2947">
                  <c:v>1702.0619999999999</c:v>
                </c:pt>
                <c:pt idx="2948">
                  <c:v>1702.4860000000001</c:v>
                </c:pt>
                <c:pt idx="2949">
                  <c:v>1702.9849999999999</c:v>
                </c:pt>
                <c:pt idx="2950">
                  <c:v>1703.384</c:v>
                </c:pt>
                <c:pt idx="2951">
                  <c:v>1703.2059999999999</c:v>
                </c:pt>
                <c:pt idx="2952">
                  <c:v>1703.5940000000001</c:v>
                </c:pt>
                <c:pt idx="2953">
                  <c:v>1703.883</c:v>
                </c:pt>
                <c:pt idx="2954">
                  <c:v>1704.479</c:v>
                </c:pt>
                <c:pt idx="2955">
                  <c:v>1705.319</c:v>
                </c:pt>
                <c:pt idx="2956">
                  <c:v>1705.451</c:v>
                </c:pt>
                <c:pt idx="2957">
                  <c:v>1707.3209999999999</c:v>
                </c:pt>
                <c:pt idx="2958">
                  <c:v>1705.4059999999999</c:v>
                </c:pt>
                <c:pt idx="2959">
                  <c:v>1707.009</c:v>
                </c:pt>
                <c:pt idx="2960">
                  <c:v>1707.5630000000001</c:v>
                </c:pt>
                <c:pt idx="2961">
                  <c:v>1707.587</c:v>
                </c:pt>
                <c:pt idx="2962">
                  <c:v>1707.587</c:v>
                </c:pt>
                <c:pt idx="2963">
                  <c:v>1707.6559999999999</c:v>
                </c:pt>
                <c:pt idx="2964">
                  <c:v>1708.489</c:v>
                </c:pt>
                <c:pt idx="2965">
                  <c:v>1708.6759999999999</c:v>
                </c:pt>
                <c:pt idx="2966">
                  <c:v>1708.414</c:v>
                </c:pt>
                <c:pt idx="2967">
                  <c:v>1709.4259999999999</c:v>
                </c:pt>
                <c:pt idx="2968">
                  <c:v>1709.268</c:v>
                </c:pt>
                <c:pt idx="2969">
                  <c:v>1709.8219999999999</c:v>
                </c:pt>
                <c:pt idx="2970">
                  <c:v>1709.3989999999999</c:v>
                </c:pt>
                <c:pt idx="2971">
                  <c:v>1709.981</c:v>
                </c:pt>
                <c:pt idx="2972">
                  <c:v>1709.856</c:v>
                </c:pt>
                <c:pt idx="2973">
                  <c:v>1710.87</c:v>
                </c:pt>
                <c:pt idx="2974">
                  <c:v>1710.7760000000001</c:v>
                </c:pt>
                <c:pt idx="2975">
                  <c:v>1711.556</c:v>
                </c:pt>
                <c:pt idx="2976">
                  <c:v>1711.08</c:v>
                </c:pt>
                <c:pt idx="2977">
                  <c:v>1711.018</c:v>
                </c:pt>
                <c:pt idx="2978">
                  <c:v>1711.27</c:v>
                </c:pt>
                <c:pt idx="2979">
                  <c:v>1712.098</c:v>
                </c:pt>
                <c:pt idx="2980">
                  <c:v>1713.2090000000001</c:v>
                </c:pt>
                <c:pt idx="2981">
                  <c:v>1712.4690000000001</c:v>
                </c:pt>
                <c:pt idx="2982">
                  <c:v>1712.0129999999999</c:v>
                </c:pt>
                <c:pt idx="2983">
                  <c:v>1713.029</c:v>
                </c:pt>
                <c:pt idx="2984">
                  <c:v>1713.5260000000001</c:v>
                </c:pt>
                <c:pt idx="2985">
                  <c:v>1713.625</c:v>
                </c:pt>
                <c:pt idx="2986">
                  <c:v>1713.7860000000001</c:v>
                </c:pt>
                <c:pt idx="2987">
                  <c:v>1713.24</c:v>
                </c:pt>
                <c:pt idx="2988">
                  <c:v>1713.471</c:v>
                </c:pt>
                <c:pt idx="2989">
                  <c:v>1713.6089999999999</c:v>
                </c:pt>
                <c:pt idx="2990">
                  <c:v>1714.643</c:v>
                </c:pt>
                <c:pt idx="2991">
                  <c:v>1715.866</c:v>
                </c:pt>
                <c:pt idx="2992">
                  <c:v>1715.056</c:v>
                </c:pt>
                <c:pt idx="2993">
                  <c:v>1715.3979999999999</c:v>
                </c:pt>
                <c:pt idx="2994">
                  <c:v>1716.6510000000001</c:v>
                </c:pt>
                <c:pt idx="2995">
                  <c:v>1716.5329999999999</c:v>
                </c:pt>
                <c:pt idx="2996">
                  <c:v>1717.0229999999999</c:v>
                </c:pt>
                <c:pt idx="2997">
                  <c:v>1718.126</c:v>
                </c:pt>
                <c:pt idx="2998">
                  <c:v>1717.56</c:v>
                </c:pt>
                <c:pt idx="2999">
                  <c:v>1718.2170000000001</c:v>
                </c:pt>
                <c:pt idx="3000">
                  <c:v>1718.835</c:v>
                </c:pt>
                <c:pt idx="3001">
                  <c:v>1719.7360000000001</c:v>
                </c:pt>
                <c:pt idx="3002">
                  <c:v>1720.6179999999999</c:v>
                </c:pt>
                <c:pt idx="3003">
                  <c:v>1720.2449999999999</c:v>
                </c:pt>
                <c:pt idx="3004">
                  <c:v>1720.7660000000001</c:v>
                </c:pt>
                <c:pt idx="3005">
                  <c:v>1721.336</c:v>
                </c:pt>
                <c:pt idx="3006">
                  <c:v>1721.989</c:v>
                </c:pt>
                <c:pt idx="3007">
                  <c:v>1722.1990000000001</c:v>
                </c:pt>
                <c:pt idx="3008">
                  <c:v>1721.817</c:v>
                </c:pt>
                <c:pt idx="3009">
                  <c:v>1722.1590000000001</c:v>
                </c:pt>
                <c:pt idx="3010">
                  <c:v>1723.04</c:v>
                </c:pt>
                <c:pt idx="3011">
                  <c:v>1722.2280000000001</c:v>
                </c:pt>
                <c:pt idx="3012">
                  <c:v>1724.1189999999999</c:v>
                </c:pt>
                <c:pt idx="3013">
                  <c:v>1723.32</c:v>
                </c:pt>
                <c:pt idx="3014">
                  <c:v>1723.962</c:v>
                </c:pt>
                <c:pt idx="3015">
                  <c:v>1725.126</c:v>
                </c:pt>
                <c:pt idx="3016">
                  <c:v>1725.1489999999999</c:v>
                </c:pt>
                <c:pt idx="3017">
                  <c:v>1725.01</c:v>
                </c:pt>
                <c:pt idx="3018">
                  <c:v>1726.09</c:v>
                </c:pt>
                <c:pt idx="3019">
                  <c:v>1726.0519999999999</c:v>
                </c:pt>
                <c:pt idx="3020">
                  <c:v>1726.0450000000001</c:v>
                </c:pt>
                <c:pt idx="3021">
                  <c:v>1726.828</c:v>
                </c:pt>
                <c:pt idx="3022">
                  <c:v>1727.0940000000001</c:v>
                </c:pt>
                <c:pt idx="3023">
                  <c:v>1727.172</c:v>
                </c:pt>
                <c:pt idx="3024">
                  <c:v>1728.538</c:v>
                </c:pt>
                <c:pt idx="3025">
                  <c:v>1727.364</c:v>
                </c:pt>
                <c:pt idx="3026">
                  <c:v>1728.6969999999999</c:v>
                </c:pt>
                <c:pt idx="3027">
                  <c:v>1728.4929999999999</c:v>
                </c:pt>
                <c:pt idx="3028">
                  <c:v>1729.202</c:v>
                </c:pt>
                <c:pt idx="3029">
                  <c:v>1728.5250000000001</c:v>
                </c:pt>
                <c:pt idx="3030">
                  <c:v>1729.7449999999999</c:v>
                </c:pt>
                <c:pt idx="3031">
                  <c:v>1729.9839999999999</c:v>
                </c:pt>
                <c:pt idx="3032">
                  <c:v>1730.3820000000001</c:v>
                </c:pt>
                <c:pt idx="3033">
                  <c:v>1730.81</c:v>
                </c:pt>
                <c:pt idx="3034">
                  <c:v>1730.569</c:v>
                </c:pt>
                <c:pt idx="3035">
                  <c:v>1730.5239999999999</c:v>
                </c:pt>
                <c:pt idx="3036">
                  <c:v>1731.606</c:v>
                </c:pt>
                <c:pt idx="3037">
                  <c:v>1731.607</c:v>
                </c:pt>
                <c:pt idx="3038">
                  <c:v>1731.9059999999999</c:v>
                </c:pt>
                <c:pt idx="3039">
                  <c:v>1733.549</c:v>
                </c:pt>
                <c:pt idx="3040">
                  <c:v>1732.7460000000001</c:v>
                </c:pt>
                <c:pt idx="3041">
                  <c:v>1732.6189999999999</c:v>
                </c:pt>
                <c:pt idx="3042">
                  <c:v>1732.8309999999999</c:v>
                </c:pt>
                <c:pt idx="3043">
                  <c:v>1734.442</c:v>
                </c:pt>
                <c:pt idx="3044">
                  <c:v>1734.3019999999999</c:v>
                </c:pt>
                <c:pt idx="3045">
                  <c:v>1734.14</c:v>
                </c:pt>
                <c:pt idx="3046">
                  <c:v>1734.0129999999999</c:v>
                </c:pt>
                <c:pt idx="3047">
                  <c:v>1734.4680000000001</c:v>
                </c:pt>
                <c:pt idx="3048">
                  <c:v>1735.0029999999999</c:v>
                </c:pt>
                <c:pt idx="3049">
                  <c:v>1735.7660000000001</c:v>
                </c:pt>
                <c:pt idx="3050">
                  <c:v>1735.558</c:v>
                </c:pt>
                <c:pt idx="3051">
                  <c:v>1735.942</c:v>
                </c:pt>
                <c:pt idx="3052">
                  <c:v>1736.6469999999999</c:v>
                </c:pt>
                <c:pt idx="3053">
                  <c:v>1736.9469999999999</c:v>
                </c:pt>
                <c:pt idx="3054">
                  <c:v>1737.8620000000001</c:v>
                </c:pt>
                <c:pt idx="3055">
                  <c:v>1737.6510000000001</c:v>
                </c:pt>
                <c:pt idx="3056">
                  <c:v>1738.8240000000001</c:v>
                </c:pt>
                <c:pt idx="3057">
                  <c:v>1738.21</c:v>
                </c:pt>
                <c:pt idx="3058">
                  <c:v>1739.502</c:v>
                </c:pt>
                <c:pt idx="3059">
                  <c:v>1738.796</c:v>
                </c:pt>
                <c:pt idx="3060">
                  <c:v>1739.3320000000001</c:v>
                </c:pt>
                <c:pt idx="3061">
                  <c:v>1738.6579999999999</c:v>
                </c:pt>
                <c:pt idx="3062">
                  <c:v>1739.8710000000001</c:v>
                </c:pt>
                <c:pt idx="3063">
                  <c:v>1740.886</c:v>
                </c:pt>
                <c:pt idx="3064">
                  <c:v>1740.9880000000001</c:v>
                </c:pt>
                <c:pt idx="3065">
                  <c:v>1740.636</c:v>
                </c:pt>
                <c:pt idx="3066">
                  <c:v>1741.5219999999999</c:v>
                </c:pt>
                <c:pt idx="3067">
                  <c:v>1741.58</c:v>
                </c:pt>
                <c:pt idx="3068">
                  <c:v>1742.1310000000001</c:v>
                </c:pt>
                <c:pt idx="3069">
                  <c:v>1743.6130000000001</c:v>
                </c:pt>
                <c:pt idx="3070">
                  <c:v>1742.9749999999999</c:v>
                </c:pt>
                <c:pt idx="3071">
                  <c:v>1743.1969999999999</c:v>
                </c:pt>
                <c:pt idx="3072">
                  <c:v>1743.136</c:v>
                </c:pt>
                <c:pt idx="3073">
                  <c:v>1743.348</c:v>
                </c:pt>
                <c:pt idx="3074">
                  <c:v>1744.07</c:v>
                </c:pt>
                <c:pt idx="3075">
                  <c:v>1744.7719999999999</c:v>
                </c:pt>
                <c:pt idx="3076">
                  <c:v>1744.8510000000001</c:v>
                </c:pt>
                <c:pt idx="3077">
                  <c:v>1745.3620000000001</c:v>
                </c:pt>
                <c:pt idx="3078">
                  <c:v>1744.9110000000001</c:v>
                </c:pt>
                <c:pt idx="3079">
                  <c:v>1745.538</c:v>
                </c:pt>
                <c:pt idx="3080">
                  <c:v>1746.12</c:v>
                </c:pt>
                <c:pt idx="3081">
                  <c:v>1746.2260000000001</c:v>
                </c:pt>
                <c:pt idx="3082">
                  <c:v>1747.63</c:v>
                </c:pt>
                <c:pt idx="3083">
                  <c:v>1747.4749999999999</c:v>
                </c:pt>
                <c:pt idx="3084">
                  <c:v>1746.588</c:v>
                </c:pt>
                <c:pt idx="3085">
                  <c:v>1747.5119999999999</c:v>
                </c:pt>
                <c:pt idx="3086">
                  <c:v>1747.963</c:v>
                </c:pt>
                <c:pt idx="3087">
                  <c:v>1747.683</c:v>
                </c:pt>
                <c:pt idx="3088">
                  <c:v>1748.317</c:v>
                </c:pt>
                <c:pt idx="3089">
                  <c:v>1748.3589999999999</c:v>
                </c:pt>
                <c:pt idx="3090">
                  <c:v>1748.049</c:v>
                </c:pt>
                <c:pt idx="3091">
                  <c:v>1749.529</c:v>
                </c:pt>
                <c:pt idx="3092">
                  <c:v>1749.6790000000001</c:v>
                </c:pt>
                <c:pt idx="3093">
                  <c:v>1749.165</c:v>
                </c:pt>
                <c:pt idx="3094">
                  <c:v>1749.9849999999999</c:v>
                </c:pt>
                <c:pt idx="3095">
                  <c:v>1749.028</c:v>
                </c:pt>
                <c:pt idx="3096">
                  <c:v>1750.5170000000001</c:v>
                </c:pt>
                <c:pt idx="3097">
                  <c:v>1749.7429999999999</c:v>
                </c:pt>
                <c:pt idx="3098">
                  <c:v>1751.672</c:v>
                </c:pt>
                <c:pt idx="3099">
                  <c:v>1751.992</c:v>
                </c:pt>
                <c:pt idx="3100">
                  <c:v>1751.569</c:v>
                </c:pt>
                <c:pt idx="3101">
                  <c:v>1752.0809999999999</c:v>
                </c:pt>
                <c:pt idx="3102">
                  <c:v>1752.0429999999999</c:v>
                </c:pt>
                <c:pt idx="3103">
                  <c:v>1753.2629999999999</c:v>
                </c:pt>
                <c:pt idx="3104">
                  <c:v>1753.62</c:v>
                </c:pt>
                <c:pt idx="3105">
                  <c:v>1753.2</c:v>
                </c:pt>
                <c:pt idx="3106">
                  <c:v>1754.0060000000001</c:v>
                </c:pt>
                <c:pt idx="3107">
                  <c:v>1754.038</c:v>
                </c:pt>
                <c:pt idx="3108">
                  <c:v>1754.164</c:v>
                </c:pt>
                <c:pt idx="3109">
                  <c:v>1754.9280000000001</c:v>
                </c:pt>
                <c:pt idx="3110">
                  <c:v>1754.8240000000001</c:v>
                </c:pt>
                <c:pt idx="3111">
                  <c:v>1755.607</c:v>
                </c:pt>
                <c:pt idx="3112">
                  <c:v>1755.383</c:v>
                </c:pt>
                <c:pt idx="3113">
                  <c:v>1756.0540000000001</c:v>
                </c:pt>
                <c:pt idx="3114">
                  <c:v>1755.7560000000001</c:v>
                </c:pt>
                <c:pt idx="3115">
                  <c:v>1756.835</c:v>
                </c:pt>
                <c:pt idx="3116">
                  <c:v>1756.6179999999999</c:v>
                </c:pt>
                <c:pt idx="3117">
                  <c:v>1756.9649999999999</c:v>
                </c:pt>
                <c:pt idx="3118">
                  <c:v>1757.434</c:v>
                </c:pt>
                <c:pt idx="3119">
                  <c:v>1757.864</c:v>
                </c:pt>
                <c:pt idx="3120">
                  <c:v>1759.701</c:v>
                </c:pt>
                <c:pt idx="3121">
                  <c:v>1759.797</c:v>
                </c:pt>
                <c:pt idx="3122">
                  <c:v>1759.154</c:v>
                </c:pt>
                <c:pt idx="3123">
                  <c:v>1759.104</c:v>
                </c:pt>
                <c:pt idx="3124">
                  <c:v>1760.655</c:v>
                </c:pt>
                <c:pt idx="3125">
                  <c:v>1759.9110000000001</c:v>
                </c:pt>
                <c:pt idx="3126">
                  <c:v>1761.059</c:v>
                </c:pt>
                <c:pt idx="3127">
                  <c:v>1761.7180000000001</c:v>
                </c:pt>
                <c:pt idx="3128">
                  <c:v>1761.011</c:v>
                </c:pt>
                <c:pt idx="3129">
                  <c:v>1762.3969999999999</c:v>
                </c:pt>
                <c:pt idx="3130">
                  <c:v>1761.9770000000001</c:v>
                </c:pt>
                <c:pt idx="3131">
                  <c:v>1762.135</c:v>
                </c:pt>
                <c:pt idx="3132">
                  <c:v>1762.3989999999999</c:v>
                </c:pt>
                <c:pt idx="3133">
                  <c:v>1761.8710000000001</c:v>
                </c:pt>
                <c:pt idx="3134">
                  <c:v>1763.289</c:v>
                </c:pt>
                <c:pt idx="3135">
                  <c:v>1763.271</c:v>
                </c:pt>
                <c:pt idx="3136">
                  <c:v>1763.442</c:v>
                </c:pt>
                <c:pt idx="3137">
                  <c:v>1764.2460000000001</c:v>
                </c:pt>
                <c:pt idx="3138">
                  <c:v>1764.5329999999999</c:v>
                </c:pt>
                <c:pt idx="3139">
                  <c:v>1764.2139999999999</c:v>
                </c:pt>
                <c:pt idx="3140">
                  <c:v>1764.866</c:v>
                </c:pt>
                <c:pt idx="3141">
                  <c:v>1765.5519999999999</c:v>
                </c:pt>
                <c:pt idx="3142">
                  <c:v>1766.175</c:v>
                </c:pt>
                <c:pt idx="3143">
                  <c:v>1766.856</c:v>
                </c:pt>
                <c:pt idx="3144">
                  <c:v>1766.6310000000001</c:v>
                </c:pt>
                <c:pt idx="3145">
                  <c:v>1767.212</c:v>
                </c:pt>
                <c:pt idx="3146">
                  <c:v>1767.989</c:v>
                </c:pt>
                <c:pt idx="3147">
                  <c:v>1768.0450000000001</c:v>
                </c:pt>
                <c:pt idx="3148">
                  <c:v>1767.922</c:v>
                </c:pt>
                <c:pt idx="3149">
                  <c:v>1768.6489999999999</c:v>
                </c:pt>
                <c:pt idx="3150">
                  <c:v>1768.9069999999999</c:v>
                </c:pt>
                <c:pt idx="3151">
                  <c:v>1768.873</c:v>
                </c:pt>
                <c:pt idx="3152">
                  <c:v>1769.4169999999999</c:v>
                </c:pt>
                <c:pt idx="3153">
                  <c:v>1769.9079999999999</c:v>
                </c:pt>
                <c:pt idx="3154">
                  <c:v>1770.7919999999999</c:v>
                </c:pt>
                <c:pt idx="3155">
                  <c:v>1770.787</c:v>
                </c:pt>
                <c:pt idx="3156">
                  <c:v>1771.009</c:v>
                </c:pt>
                <c:pt idx="3157">
                  <c:v>1772.056</c:v>
                </c:pt>
                <c:pt idx="3158">
                  <c:v>1770.9749999999999</c:v>
                </c:pt>
                <c:pt idx="3159">
                  <c:v>1772.2239999999999</c:v>
                </c:pt>
                <c:pt idx="3160">
                  <c:v>1771.3430000000001</c:v>
                </c:pt>
                <c:pt idx="3161">
                  <c:v>1772.8420000000001</c:v>
                </c:pt>
                <c:pt idx="3162">
                  <c:v>1772.751</c:v>
                </c:pt>
                <c:pt idx="3163">
                  <c:v>1773.1210000000001</c:v>
                </c:pt>
                <c:pt idx="3164">
                  <c:v>1772.6510000000001</c:v>
                </c:pt>
                <c:pt idx="3165">
                  <c:v>1772.961</c:v>
                </c:pt>
                <c:pt idx="3166">
                  <c:v>1773.346</c:v>
                </c:pt>
                <c:pt idx="3167">
                  <c:v>1774.134</c:v>
                </c:pt>
                <c:pt idx="3168">
                  <c:v>1773.683</c:v>
                </c:pt>
                <c:pt idx="3169">
                  <c:v>1773.6010000000001</c:v>
                </c:pt>
                <c:pt idx="3170">
                  <c:v>1774.3579999999999</c:v>
                </c:pt>
                <c:pt idx="3171">
                  <c:v>1774.3109999999999</c:v>
                </c:pt>
                <c:pt idx="3172">
                  <c:v>1775.0319999999999</c:v>
                </c:pt>
                <c:pt idx="3173">
                  <c:v>1775.857</c:v>
                </c:pt>
                <c:pt idx="3174">
                  <c:v>1775.518</c:v>
                </c:pt>
                <c:pt idx="3175">
                  <c:v>1775.422</c:v>
                </c:pt>
                <c:pt idx="3176">
                  <c:v>1776.634</c:v>
                </c:pt>
                <c:pt idx="3177">
                  <c:v>1776.0740000000001</c:v>
                </c:pt>
                <c:pt idx="3178">
                  <c:v>1777.1</c:v>
                </c:pt>
                <c:pt idx="3179">
                  <c:v>1777.4780000000001</c:v>
                </c:pt>
                <c:pt idx="3180">
                  <c:v>1776.96</c:v>
                </c:pt>
                <c:pt idx="3181">
                  <c:v>1777.3230000000001</c:v>
                </c:pt>
                <c:pt idx="3182">
                  <c:v>1777.5440000000001</c:v>
                </c:pt>
                <c:pt idx="3183">
                  <c:v>1777.691</c:v>
                </c:pt>
                <c:pt idx="3184">
                  <c:v>1777.2090000000001</c:v>
                </c:pt>
                <c:pt idx="3185">
                  <c:v>1778.18</c:v>
                </c:pt>
                <c:pt idx="3186">
                  <c:v>1777.864</c:v>
                </c:pt>
                <c:pt idx="3187">
                  <c:v>1778.645</c:v>
                </c:pt>
                <c:pt idx="3188">
                  <c:v>1778.682</c:v>
                </c:pt>
                <c:pt idx="3189">
                  <c:v>1779.0239999999999</c:v>
                </c:pt>
                <c:pt idx="3190">
                  <c:v>1779.1320000000001</c:v>
                </c:pt>
                <c:pt idx="3191">
                  <c:v>1779.5360000000001</c:v>
                </c:pt>
                <c:pt idx="3192">
                  <c:v>1780.923</c:v>
                </c:pt>
                <c:pt idx="3193">
                  <c:v>1780.1469999999999</c:v>
                </c:pt>
                <c:pt idx="3194">
                  <c:v>1779.931</c:v>
                </c:pt>
                <c:pt idx="3195">
                  <c:v>1780.6690000000001</c:v>
                </c:pt>
                <c:pt idx="3196">
                  <c:v>1781.6289999999999</c:v>
                </c:pt>
                <c:pt idx="3197">
                  <c:v>1782.124</c:v>
                </c:pt>
                <c:pt idx="3198">
                  <c:v>1782.1959999999999</c:v>
                </c:pt>
                <c:pt idx="3199">
                  <c:v>1782.366</c:v>
                </c:pt>
                <c:pt idx="3200">
                  <c:v>1783.6959999999999</c:v>
                </c:pt>
                <c:pt idx="3201">
                  <c:v>1782.7429999999999</c:v>
                </c:pt>
                <c:pt idx="3202">
                  <c:v>1782.883</c:v>
                </c:pt>
                <c:pt idx="3203">
                  <c:v>1784.086</c:v>
                </c:pt>
                <c:pt idx="3204">
                  <c:v>1784.261</c:v>
                </c:pt>
                <c:pt idx="3205">
                  <c:v>1784.451</c:v>
                </c:pt>
                <c:pt idx="3206">
                  <c:v>1784.568</c:v>
                </c:pt>
                <c:pt idx="3207">
                  <c:v>1785.2729999999999</c:v>
                </c:pt>
                <c:pt idx="3208">
                  <c:v>1785.337</c:v>
                </c:pt>
                <c:pt idx="3209">
                  <c:v>1785.0419999999999</c:v>
                </c:pt>
                <c:pt idx="3210">
                  <c:v>1785.585</c:v>
                </c:pt>
                <c:pt idx="3211">
                  <c:v>1785.1949999999999</c:v>
                </c:pt>
                <c:pt idx="3212">
                  <c:v>1785.6120000000001</c:v>
                </c:pt>
                <c:pt idx="3213">
                  <c:v>1785.6130000000001</c:v>
                </c:pt>
                <c:pt idx="3214">
                  <c:v>1785.5830000000001</c:v>
                </c:pt>
                <c:pt idx="3215">
                  <c:v>1786.51</c:v>
                </c:pt>
                <c:pt idx="3216">
                  <c:v>1786.895</c:v>
                </c:pt>
                <c:pt idx="3217">
                  <c:v>1787.71</c:v>
                </c:pt>
                <c:pt idx="3218">
                  <c:v>1786.8309999999999</c:v>
                </c:pt>
                <c:pt idx="3219">
                  <c:v>1788.252</c:v>
                </c:pt>
                <c:pt idx="3220">
                  <c:v>1787.3119999999999</c:v>
                </c:pt>
                <c:pt idx="3221">
                  <c:v>1787.8009999999999</c:v>
                </c:pt>
                <c:pt idx="3222">
                  <c:v>1788.079</c:v>
                </c:pt>
                <c:pt idx="3223">
                  <c:v>1788.5840000000001</c:v>
                </c:pt>
                <c:pt idx="3224">
                  <c:v>1788.806</c:v>
                </c:pt>
                <c:pt idx="3225">
                  <c:v>1788.904</c:v>
                </c:pt>
                <c:pt idx="3226">
                  <c:v>1788.5940000000001</c:v>
                </c:pt>
                <c:pt idx="3227">
                  <c:v>1789.8530000000001</c:v>
                </c:pt>
                <c:pt idx="3228">
                  <c:v>1789.7159999999999</c:v>
                </c:pt>
                <c:pt idx="3229">
                  <c:v>1789.5060000000001</c:v>
                </c:pt>
                <c:pt idx="3230">
                  <c:v>1789.9829999999999</c:v>
                </c:pt>
                <c:pt idx="3231">
                  <c:v>1791.375</c:v>
                </c:pt>
                <c:pt idx="3232">
                  <c:v>1791.914</c:v>
                </c:pt>
                <c:pt idx="3233">
                  <c:v>1791.798</c:v>
                </c:pt>
                <c:pt idx="3234">
                  <c:v>1791.7049999999999</c:v>
                </c:pt>
                <c:pt idx="3235">
                  <c:v>1791.711</c:v>
                </c:pt>
                <c:pt idx="3236">
                  <c:v>1792.528</c:v>
                </c:pt>
                <c:pt idx="3237">
                  <c:v>1791.971</c:v>
                </c:pt>
                <c:pt idx="3238">
                  <c:v>1792.78</c:v>
                </c:pt>
                <c:pt idx="3239">
                  <c:v>1793.173</c:v>
                </c:pt>
                <c:pt idx="3240">
                  <c:v>1792.866</c:v>
                </c:pt>
                <c:pt idx="3241">
                  <c:v>1793.48</c:v>
                </c:pt>
                <c:pt idx="3242">
                  <c:v>1793.606</c:v>
                </c:pt>
                <c:pt idx="3243">
                  <c:v>1794.77</c:v>
                </c:pt>
                <c:pt idx="3244">
                  <c:v>1795.1130000000001</c:v>
                </c:pt>
                <c:pt idx="3245">
                  <c:v>1794.546</c:v>
                </c:pt>
                <c:pt idx="3246">
                  <c:v>1794.7629999999999</c:v>
                </c:pt>
                <c:pt idx="3247">
                  <c:v>1795.8869999999999</c:v>
                </c:pt>
                <c:pt idx="3248">
                  <c:v>1795.636</c:v>
                </c:pt>
                <c:pt idx="3249">
                  <c:v>1795.9559999999999</c:v>
                </c:pt>
                <c:pt idx="3250">
                  <c:v>1795.904</c:v>
                </c:pt>
                <c:pt idx="3251">
                  <c:v>1796.8389999999999</c:v>
                </c:pt>
                <c:pt idx="3252">
                  <c:v>1797.808</c:v>
                </c:pt>
                <c:pt idx="3253">
                  <c:v>1796.9559999999999</c:v>
                </c:pt>
                <c:pt idx="3254">
                  <c:v>1798.1110000000001</c:v>
                </c:pt>
                <c:pt idx="3255">
                  <c:v>1798.837</c:v>
                </c:pt>
                <c:pt idx="3256">
                  <c:v>1798.873</c:v>
                </c:pt>
                <c:pt idx="3257">
                  <c:v>1798.3409999999999</c:v>
                </c:pt>
                <c:pt idx="3258">
                  <c:v>1799.386</c:v>
                </c:pt>
                <c:pt idx="3259">
                  <c:v>1799.7850000000001</c:v>
                </c:pt>
                <c:pt idx="3260">
                  <c:v>1800.241</c:v>
                </c:pt>
                <c:pt idx="3261">
                  <c:v>1799.6949999999999</c:v>
                </c:pt>
                <c:pt idx="3262">
                  <c:v>1800.2809999999999</c:v>
                </c:pt>
                <c:pt idx="3263">
                  <c:v>1800.6510000000001</c:v>
                </c:pt>
                <c:pt idx="3264">
                  <c:v>1800.9559999999999</c:v>
                </c:pt>
                <c:pt idx="3265">
                  <c:v>1800.5260000000001</c:v>
                </c:pt>
                <c:pt idx="3266">
                  <c:v>1800.867</c:v>
                </c:pt>
                <c:pt idx="3267">
                  <c:v>1801.46</c:v>
                </c:pt>
                <c:pt idx="3268">
                  <c:v>1802.297</c:v>
                </c:pt>
                <c:pt idx="3269">
                  <c:v>1801.0360000000001</c:v>
                </c:pt>
                <c:pt idx="3270">
                  <c:v>1802.0550000000001</c:v>
                </c:pt>
                <c:pt idx="3271">
                  <c:v>1801.5440000000001</c:v>
                </c:pt>
                <c:pt idx="3272">
                  <c:v>1802.7719999999999</c:v>
                </c:pt>
                <c:pt idx="3273">
                  <c:v>1802.489</c:v>
                </c:pt>
                <c:pt idx="3274">
                  <c:v>1802.931</c:v>
                </c:pt>
                <c:pt idx="3275">
                  <c:v>1802.9760000000001</c:v>
                </c:pt>
                <c:pt idx="3276">
                  <c:v>1803.53</c:v>
                </c:pt>
                <c:pt idx="3277">
                  <c:v>1804.1579999999999</c:v>
                </c:pt>
                <c:pt idx="3278">
                  <c:v>1804.414</c:v>
                </c:pt>
                <c:pt idx="3279">
                  <c:v>1804.6880000000001</c:v>
                </c:pt>
                <c:pt idx="3280">
                  <c:v>1804.972</c:v>
                </c:pt>
                <c:pt idx="3281">
                  <c:v>1806.317</c:v>
                </c:pt>
                <c:pt idx="3282">
                  <c:v>1805.8130000000001</c:v>
                </c:pt>
                <c:pt idx="3283">
                  <c:v>1806.173</c:v>
                </c:pt>
                <c:pt idx="3284">
                  <c:v>1807.125</c:v>
                </c:pt>
                <c:pt idx="3285">
                  <c:v>1806.1469999999999</c:v>
                </c:pt>
                <c:pt idx="3286">
                  <c:v>1807.356</c:v>
                </c:pt>
                <c:pt idx="3287">
                  <c:v>1807.0440000000001</c:v>
                </c:pt>
                <c:pt idx="3288">
                  <c:v>1807.482</c:v>
                </c:pt>
                <c:pt idx="3289">
                  <c:v>1808.934</c:v>
                </c:pt>
                <c:pt idx="3290">
                  <c:v>1808.6089999999999</c:v>
                </c:pt>
                <c:pt idx="3291">
                  <c:v>1808.5830000000001</c:v>
                </c:pt>
                <c:pt idx="3292">
                  <c:v>1808.49</c:v>
                </c:pt>
                <c:pt idx="3293">
                  <c:v>1808.9839999999999</c:v>
                </c:pt>
                <c:pt idx="3294">
                  <c:v>1808.992</c:v>
                </c:pt>
                <c:pt idx="3295">
                  <c:v>1810.248</c:v>
                </c:pt>
                <c:pt idx="3296">
                  <c:v>1810.702</c:v>
                </c:pt>
                <c:pt idx="3297">
                  <c:v>1810.68</c:v>
                </c:pt>
                <c:pt idx="3298">
                  <c:v>1811.673</c:v>
                </c:pt>
                <c:pt idx="3299">
                  <c:v>1810.867</c:v>
                </c:pt>
                <c:pt idx="3300">
                  <c:v>1812.29</c:v>
                </c:pt>
                <c:pt idx="3301">
                  <c:v>1812.183</c:v>
                </c:pt>
                <c:pt idx="3302">
                  <c:v>1812.922</c:v>
                </c:pt>
                <c:pt idx="3303">
                  <c:v>1812.3209999999999</c:v>
                </c:pt>
                <c:pt idx="3304">
                  <c:v>1812.377</c:v>
                </c:pt>
                <c:pt idx="3305">
                  <c:v>1813.5930000000001</c:v>
                </c:pt>
                <c:pt idx="3306">
                  <c:v>1813.58</c:v>
                </c:pt>
                <c:pt idx="3307">
                  <c:v>1814.078</c:v>
                </c:pt>
                <c:pt idx="3308">
                  <c:v>1814.568</c:v>
                </c:pt>
                <c:pt idx="3309">
                  <c:v>1814.748</c:v>
                </c:pt>
                <c:pt idx="3310">
                  <c:v>1814.92</c:v>
                </c:pt>
                <c:pt idx="3311">
                  <c:v>1815.2449999999999</c:v>
                </c:pt>
                <c:pt idx="3312">
                  <c:v>1816.1610000000001</c:v>
                </c:pt>
                <c:pt idx="3313">
                  <c:v>1816.002</c:v>
                </c:pt>
                <c:pt idx="3314">
                  <c:v>1815.684</c:v>
                </c:pt>
                <c:pt idx="3315">
                  <c:v>1815.703</c:v>
                </c:pt>
                <c:pt idx="3316">
                  <c:v>1816.337</c:v>
                </c:pt>
                <c:pt idx="3317">
                  <c:v>1815.7139999999999</c:v>
                </c:pt>
                <c:pt idx="3318">
                  <c:v>1817.1389999999999</c:v>
                </c:pt>
                <c:pt idx="3319">
                  <c:v>1816.18</c:v>
                </c:pt>
                <c:pt idx="3320">
                  <c:v>1816.31</c:v>
                </c:pt>
                <c:pt idx="3321">
                  <c:v>1817.3409999999999</c:v>
                </c:pt>
                <c:pt idx="3322">
                  <c:v>1818.259</c:v>
                </c:pt>
                <c:pt idx="3323">
                  <c:v>1818.309</c:v>
                </c:pt>
                <c:pt idx="3324">
                  <c:v>1818.473</c:v>
                </c:pt>
                <c:pt idx="3325">
                  <c:v>1818.979</c:v>
                </c:pt>
                <c:pt idx="3326">
                  <c:v>1819.2149999999999</c:v>
                </c:pt>
                <c:pt idx="3327">
                  <c:v>1819.4390000000001</c:v>
                </c:pt>
                <c:pt idx="3328">
                  <c:v>1819.1089999999999</c:v>
                </c:pt>
                <c:pt idx="3329">
                  <c:v>1819.954</c:v>
                </c:pt>
                <c:pt idx="3330">
                  <c:v>1820.502</c:v>
                </c:pt>
                <c:pt idx="3331">
                  <c:v>1820.3320000000001</c:v>
                </c:pt>
                <c:pt idx="3332">
                  <c:v>1820.81</c:v>
                </c:pt>
                <c:pt idx="3333">
                  <c:v>1821.38</c:v>
                </c:pt>
                <c:pt idx="3334">
                  <c:v>1821.4079999999999</c:v>
                </c:pt>
                <c:pt idx="3335">
                  <c:v>1822.847</c:v>
                </c:pt>
                <c:pt idx="3336">
                  <c:v>1823.2660000000001</c:v>
                </c:pt>
                <c:pt idx="3337">
                  <c:v>1822.3219999999999</c:v>
                </c:pt>
                <c:pt idx="3338">
                  <c:v>1824.114</c:v>
                </c:pt>
                <c:pt idx="3339">
                  <c:v>1823.4739999999999</c:v>
                </c:pt>
                <c:pt idx="3340">
                  <c:v>1823.58</c:v>
                </c:pt>
                <c:pt idx="3341">
                  <c:v>1824.566</c:v>
                </c:pt>
                <c:pt idx="3342">
                  <c:v>1825.5709999999999</c:v>
                </c:pt>
                <c:pt idx="3343">
                  <c:v>1824.6949999999999</c:v>
                </c:pt>
                <c:pt idx="3344">
                  <c:v>1825.644</c:v>
                </c:pt>
                <c:pt idx="3345">
                  <c:v>1826.0809999999999</c:v>
                </c:pt>
                <c:pt idx="3346">
                  <c:v>1825.5519999999999</c:v>
                </c:pt>
                <c:pt idx="3347">
                  <c:v>1827.0640000000001</c:v>
                </c:pt>
                <c:pt idx="3348">
                  <c:v>1827.6410000000001</c:v>
                </c:pt>
                <c:pt idx="3349">
                  <c:v>1827.1759999999999</c:v>
                </c:pt>
                <c:pt idx="3350">
                  <c:v>1828.0260000000001</c:v>
                </c:pt>
                <c:pt idx="3351">
                  <c:v>1827.4469999999999</c:v>
                </c:pt>
                <c:pt idx="3352">
                  <c:v>1827.713</c:v>
                </c:pt>
                <c:pt idx="3353">
                  <c:v>1828.175</c:v>
                </c:pt>
                <c:pt idx="3354">
                  <c:v>1828.519</c:v>
                </c:pt>
                <c:pt idx="3355">
                  <c:v>1828.4280000000001</c:v>
                </c:pt>
                <c:pt idx="3356">
                  <c:v>1828.6079999999999</c:v>
                </c:pt>
                <c:pt idx="3357">
                  <c:v>1829.297</c:v>
                </c:pt>
                <c:pt idx="3358">
                  <c:v>1829.212</c:v>
                </c:pt>
                <c:pt idx="3359">
                  <c:v>1829.2750000000001</c:v>
                </c:pt>
                <c:pt idx="3360">
                  <c:v>1828.992</c:v>
                </c:pt>
                <c:pt idx="3361">
                  <c:v>1830.3109999999999</c:v>
                </c:pt>
                <c:pt idx="3362">
                  <c:v>1830.232</c:v>
                </c:pt>
                <c:pt idx="3363">
                  <c:v>1830.393</c:v>
                </c:pt>
                <c:pt idx="3364">
                  <c:v>1830.702</c:v>
                </c:pt>
                <c:pt idx="3365">
                  <c:v>1830.75</c:v>
                </c:pt>
                <c:pt idx="3366">
                  <c:v>1831.981</c:v>
                </c:pt>
                <c:pt idx="3367">
                  <c:v>1832.4639999999999</c:v>
                </c:pt>
                <c:pt idx="3368">
                  <c:v>1832.9829999999999</c:v>
                </c:pt>
                <c:pt idx="3369">
                  <c:v>1832.3489999999999</c:v>
                </c:pt>
                <c:pt idx="3370">
                  <c:v>1833.4110000000001</c:v>
                </c:pt>
                <c:pt idx="3371">
                  <c:v>1832.752</c:v>
                </c:pt>
                <c:pt idx="3372">
                  <c:v>1834.038</c:v>
                </c:pt>
                <c:pt idx="3373">
                  <c:v>1834.306</c:v>
                </c:pt>
                <c:pt idx="3374">
                  <c:v>1833.8810000000001</c:v>
                </c:pt>
                <c:pt idx="3375">
                  <c:v>1835.586</c:v>
                </c:pt>
                <c:pt idx="3376">
                  <c:v>1834.4549999999999</c:v>
                </c:pt>
                <c:pt idx="3377">
                  <c:v>1835.502</c:v>
                </c:pt>
                <c:pt idx="3378">
                  <c:v>1834.5119999999999</c:v>
                </c:pt>
                <c:pt idx="3379">
                  <c:v>1835.4490000000001</c:v>
                </c:pt>
                <c:pt idx="3380">
                  <c:v>1835.3240000000001</c:v>
                </c:pt>
                <c:pt idx="3381">
                  <c:v>1835.5730000000001</c:v>
                </c:pt>
                <c:pt idx="3382">
                  <c:v>1836.4680000000001</c:v>
                </c:pt>
                <c:pt idx="3383">
                  <c:v>1836.3689999999999</c:v>
                </c:pt>
                <c:pt idx="3384">
                  <c:v>1837.5740000000001</c:v>
                </c:pt>
                <c:pt idx="3385">
                  <c:v>1838.03</c:v>
                </c:pt>
                <c:pt idx="3386">
                  <c:v>1837.077</c:v>
                </c:pt>
                <c:pt idx="3387">
                  <c:v>1838.0409999999999</c:v>
                </c:pt>
                <c:pt idx="3388">
                  <c:v>1838.4639999999999</c:v>
                </c:pt>
                <c:pt idx="3389">
                  <c:v>1838.5530000000001</c:v>
                </c:pt>
                <c:pt idx="3390">
                  <c:v>1838.8789999999999</c:v>
                </c:pt>
                <c:pt idx="3391">
                  <c:v>1839.069</c:v>
                </c:pt>
                <c:pt idx="3392">
                  <c:v>1839.3209999999999</c:v>
                </c:pt>
                <c:pt idx="3393">
                  <c:v>1840.076</c:v>
                </c:pt>
                <c:pt idx="3394">
                  <c:v>1840.2950000000001</c:v>
                </c:pt>
                <c:pt idx="3395">
                  <c:v>1840.412</c:v>
                </c:pt>
                <c:pt idx="3396">
                  <c:v>1840.1659999999999</c:v>
                </c:pt>
                <c:pt idx="3397">
                  <c:v>1841.259</c:v>
                </c:pt>
                <c:pt idx="3398">
                  <c:v>1841.3119999999999</c:v>
                </c:pt>
                <c:pt idx="3399">
                  <c:v>1842.3030000000001</c:v>
                </c:pt>
                <c:pt idx="3400">
                  <c:v>1842.473</c:v>
                </c:pt>
                <c:pt idx="3401">
                  <c:v>1842.1420000000001</c:v>
                </c:pt>
                <c:pt idx="3402">
                  <c:v>1842.11</c:v>
                </c:pt>
                <c:pt idx="3403">
                  <c:v>1842.624</c:v>
                </c:pt>
                <c:pt idx="3404">
                  <c:v>1842.625</c:v>
                </c:pt>
                <c:pt idx="3405">
                  <c:v>1843.181</c:v>
                </c:pt>
                <c:pt idx="3406">
                  <c:v>1843.835</c:v>
                </c:pt>
                <c:pt idx="3407">
                  <c:v>1843.4359999999999</c:v>
                </c:pt>
                <c:pt idx="3408">
                  <c:v>1843.5170000000001</c:v>
                </c:pt>
                <c:pt idx="3409">
                  <c:v>1844.2349999999999</c:v>
                </c:pt>
                <c:pt idx="3410">
                  <c:v>1844.655</c:v>
                </c:pt>
                <c:pt idx="3411">
                  <c:v>1846.1659999999999</c:v>
                </c:pt>
                <c:pt idx="3412">
                  <c:v>1845.7149999999999</c:v>
                </c:pt>
                <c:pt idx="3413">
                  <c:v>1844.893</c:v>
                </c:pt>
                <c:pt idx="3414">
                  <c:v>1845.0340000000001</c:v>
                </c:pt>
                <c:pt idx="3415">
                  <c:v>1846.654</c:v>
                </c:pt>
                <c:pt idx="3416">
                  <c:v>1846.6859999999999</c:v>
                </c:pt>
                <c:pt idx="3417">
                  <c:v>1846.2660000000001</c:v>
                </c:pt>
                <c:pt idx="3418">
                  <c:v>1846.886</c:v>
                </c:pt>
                <c:pt idx="3419">
                  <c:v>1847.4359999999999</c:v>
                </c:pt>
                <c:pt idx="3420">
                  <c:v>1847.5350000000001</c:v>
                </c:pt>
                <c:pt idx="3421">
                  <c:v>1847.6949999999999</c:v>
                </c:pt>
                <c:pt idx="3422">
                  <c:v>1848.51</c:v>
                </c:pt>
                <c:pt idx="3423">
                  <c:v>1848.6489999999999</c:v>
                </c:pt>
                <c:pt idx="3424">
                  <c:v>1849.31</c:v>
                </c:pt>
                <c:pt idx="3425">
                  <c:v>1848.6079999999999</c:v>
                </c:pt>
                <c:pt idx="3426">
                  <c:v>1849.202</c:v>
                </c:pt>
                <c:pt idx="3427">
                  <c:v>1849.604</c:v>
                </c:pt>
                <c:pt idx="3428">
                  <c:v>1849.451</c:v>
                </c:pt>
                <c:pt idx="3429">
                  <c:v>1850.7049999999999</c:v>
                </c:pt>
                <c:pt idx="3430">
                  <c:v>1851.3440000000001</c:v>
                </c:pt>
                <c:pt idx="3431">
                  <c:v>1850.6890000000001</c:v>
                </c:pt>
                <c:pt idx="3432">
                  <c:v>1852.354</c:v>
                </c:pt>
                <c:pt idx="3433">
                  <c:v>1852.6220000000001</c:v>
                </c:pt>
                <c:pt idx="3434">
                  <c:v>1852.4770000000001</c:v>
                </c:pt>
                <c:pt idx="3435">
                  <c:v>1852.6990000000001</c:v>
                </c:pt>
                <c:pt idx="3436">
                  <c:v>1852.4069999999999</c:v>
                </c:pt>
                <c:pt idx="3437">
                  <c:v>1853.2819999999999</c:v>
                </c:pt>
                <c:pt idx="3438">
                  <c:v>1852.357</c:v>
                </c:pt>
                <c:pt idx="3439">
                  <c:v>1853.4960000000001</c:v>
                </c:pt>
                <c:pt idx="3440">
                  <c:v>1853.932</c:v>
                </c:pt>
                <c:pt idx="3441">
                  <c:v>1854.383</c:v>
                </c:pt>
                <c:pt idx="3442">
                  <c:v>1854.4269999999999</c:v>
                </c:pt>
                <c:pt idx="3443">
                  <c:v>1854.6420000000001</c:v>
                </c:pt>
                <c:pt idx="3444">
                  <c:v>1855.17</c:v>
                </c:pt>
                <c:pt idx="3445">
                  <c:v>1855.2529999999999</c:v>
                </c:pt>
                <c:pt idx="3446">
                  <c:v>1856.3130000000001</c:v>
                </c:pt>
                <c:pt idx="3447">
                  <c:v>1856.405</c:v>
                </c:pt>
                <c:pt idx="3448">
                  <c:v>1857.3209999999999</c:v>
                </c:pt>
                <c:pt idx="3449">
                  <c:v>1857.123</c:v>
                </c:pt>
                <c:pt idx="3450">
                  <c:v>1856.961</c:v>
                </c:pt>
                <c:pt idx="3451">
                  <c:v>1856.4549999999999</c:v>
                </c:pt>
                <c:pt idx="3452">
                  <c:v>1857.6849999999999</c:v>
                </c:pt>
                <c:pt idx="3453">
                  <c:v>1858.309</c:v>
                </c:pt>
                <c:pt idx="3454">
                  <c:v>1857.8420000000001</c:v>
                </c:pt>
                <c:pt idx="3455">
                  <c:v>1858.136</c:v>
                </c:pt>
                <c:pt idx="3456">
                  <c:v>1857.366</c:v>
                </c:pt>
                <c:pt idx="3457">
                  <c:v>1859.0360000000001</c:v>
                </c:pt>
                <c:pt idx="3458">
                  <c:v>1859.373</c:v>
                </c:pt>
                <c:pt idx="3459">
                  <c:v>1859.5139999999999</c:v>
                </c:pt>
                <c:pt idx="3460">
                  <c:v>1859.7139999999999</c:v>
                </c:pt>
                <c:pt idx="3461">
                  <c:v>1859.5440000000001</c:v>
                </c:pt>
                <c:pt idx="3462">
                  <c:v>1859.7670000000001</c:v>
                </c:pt>
                <c:pt idx="3463">
                  <c:v>1860.9490000000001</c:v>
                </c:pt>
                <c:pt idx="3464">
                  <c:v>1860.7750000000001</c:v>
                </c:pt>
                <c:pt idx="3465">
                  <c:v>1860.7360000000001</c:v>
                </c:pt>
                <c:pt idx="3466">
                  <c:v>1861.423</c:v>
                </c:pt>
                <c:pt idx="3467">
                  <c:v>1861.23</c:v>
                </c:pt>
                <c:pt idx="3468">
                  <c:v>1861.925</c:v>
                </c:pt>
                <c:pt idx="3469">
                  <c:v>1862.296</c:v>
                </c:pt>
                <c:pt idx="3470">
                  <c:v>1862.623</c:v>
                </c:pt>
                <c:pt idx="3471">
                  <c:v>1863.5329999999999</c:v>
                </c:pt>
                <c:pt idx="3472">
                  <c:v>1863.3130000000001</c:v>
                </c:pt>
                <c:pt idx="3473">
                  <c:v>1864.0740000000001</c:v>
                </c:pt>
                <c:pt idx="3474">
                  <c:v>1864.7660000000001</c:v>
                </c:pt>
                <c:pt idx="3475">
                  <c:v>1865.0550000000001</c:v>
                </c:pt>
                <c:pt idx="3476">
                  <c:v>1865.68</c:v>
                </c:pt>
                <c:pt idx="3477">
                  <c:v>1864.69</c:v>
                </c:pt>
                <c:pt idx="3478">
                  <c:v>1865.5170000000001</c:v>
                </c:pt>
                <c:pt idx="3479">
                  <c:v>1867.079</c:v>
                </c:pt>
                <c:pt idx="3480">
                  <c:v>1866.107</c:v>
                </c:pt>
                <c:pt idx="3481">
                  <c:v>1866.087</c:v>
                </c:pt>
                <c:pt idx="3482">
                  <c:v>1866.8030000000001</c:v>
                </c:pt>
                <c:pt idx="3483">
                  <c:v>1866.9770000000001</c:v>
                </c:pt>
                <c:pt idx="3484">
                  <c:v>1867.7180000000001</c:v>
                </c:pt>
                <c:pt idx="3485">
                  <c:v>1867.9480000000001</c:v>
                </c:pt>
                <c:pt idx="3486">
                  <c:v>1867.4369999999999</c:v>
                </c:pt>
                <c:pt idx="3487">
                  <c:v>1867.876</c:v>
                </c:pt>
                <c:pt idx="3488">
                  <c:v>1868.453</c:v>
                </c:pt>
                <c:pt idx="3489">
                  <c:v>1868.3720000000001</c:v>
                </c:pt>
                <c:pt idx="3490">
                  <c:v>1869.383</c:v>
                </c:pt>
                <c:pt idx="3491">
                  <c:v>1869.2860000000001</c:v>
                </c:pt>
                <c:pt idx="3492">
                  <c:v>1870.5</c:v>
                </c:pt>
                <c:pt idx="3493">
                  <c:v>1869.24</c:v>
                </c:pt>
                <c:pt idx="3494">
                  <c:v>1870.3810000000001</c:v>
                </c:pt>
                <c:pt idx="3495">
                  <c:v>1870.7</c:v>
                </c:pt>
                <c:pt idx="3496">
                  <c:v>1870.5820000000001</c:v>
                </c:pt>
                <c:pt idx="3497">
                  <c:v>1871.3579999999999</c:v>
                </c:pt>
                <c:pt idx="3498">
                  <c:v>1871.422</c:v>
                </c:pt>
                <c:pt idx="3499">
                  <c:v>1871.3910000000001</c:v>
                </c:pt>
                <c:pt idx="3500">
                  <c:v>1871.829</c:v>
                </c:pt>
                <c:pt idx="3501">
                  <c:v>1871.75</c:v>
                </c:pt>
                <c:pt idx="3502">
                  <c:v>1871.4469999999999</c:v>
                </c:pt>
                <c:pt idx="3503">
                  <c:v>1872.1610000000001</c:v>
                </c:pt>
                <c:pt idx="3504">
                  <c:v>1871.462</c:v>
                </c:pt>
                <c:pt idx="3505">
                  <c:v>1872.971</c:v>
                </c:pt>
                <c:pt idx="3506">
                  <c:v>1873.26</c:v>
                </c:pt>
                <c:pt idx="3507">
                  <c:v>1873.029</c:v>
                </c:pt>
                <c:pt idx="3508">
                  <c:v>1872.4970000000001</c:v>
                </c:pt>
                <c:pt idx="3509">
                  <c:v>1873.617</c:v>
                </c:pt>
                <c:pt idx="3510">
                  <c:v>1874.3810000000001</c:v>
                </c:pt>
                <c:pt idx="3511">
                  <c:v>1874.4649999999999</c:v>
                </c:pt>
                <c:pt idx="3512">
                  <c:v>1874.345</c:v>
                </c:pt>
                <c:pt idx="3513">
                  <c:v>1875.43</c:v>
                </c:pt>
                <c:pt idx="3514">
                  <c:v>1873.9780000000001</c:v>
                </c:pt>
                <c:pt idx="3515">
                  <c:v>1874.9490000000001</c:v>
                </c:pt>
                <c:pt idx="3516">
                  <c:v>1874.1949999999999</c:v>
                </c:pt>
                <c:pt idx="3517">
                  <c:v>1875.2080000000001</c:v>
                </c:pt>
                <c:pt idx="3518">
                  <c:v>1876.194</c:v>
                </c:pt>
                <c:pt idx="3519">
                  <c:v>1876.84</c:v>
                </c:pt>
                <c:pt idx="3520">
                  <c:v>1877.0050000000001</c:v>
                </c:pt>
                <c:pt idx="3521">
                  <c:v>1877.4259999999999</c:v>
                </c:pt>
                <c:pt idx="3522">
                  <c:v>1877.7049999999999</c:v>
                </c:pt>
                <c:pt idx="3523">
                  <c:v>1878.328</c:v>
                </c:pt>
                <c:pt idx="3524">
                  <c:v>1877.008</c:v>
                </c:pt>
                <c:pt idx="3525">
                  <c:v>1877.925</c:v>
                </c:pt>
                <c:pt idx="3526">
                  <c:v>1877.279</c:v>
                </c:pt>
                <c:pt idx="3527">
                  <c:v>1879.193</c:v>
                </c:pt>
                <c:pt idx="3528">
                  <c:v>1879.82</c:v>
                </c:pt>
                <c:pt idx="3529">
                  <c:v>1879.9090000000001</c:v>
                </c:pt>
                <c:pt idx="3530">
                  <c:v>1880.0129999999999</c:v>
                </c:pt>
                <c:pt idx="3531">
                  <c:v>1880.098</c:v>
                </c:pt>
                <c:pt idx="3532">
                  <c:v>1880.87</c:v>
                </c:pt>
                <c:pt idx="3533">
                  <c:v>1880.085</c:v>
                </c:pt>
                <c:pt idx="3534">
                  <c:v>1880.8589999999999</c:v>
                </c:pt>
                <c:pt idx="3535">
                  <c:v>1881.644</c:v>
                </c:pt>
                <c:pt idx="3536">
                  <c:v>1881.3050000000001</c:v>
                </c:pt>
                <c:pt idx="3537">
                  <c:v>1881.5889999999999</c:v>
                </c:pt>
                <c:pt idx="3538">
                  <c:v>1882.278</c:v>
                </c:pt>
                <c:pt idx="3539">
                  <c:v>1881.6780000000001</c:v>
                </c:pt>
                <c:pt idx="3540">
                  <c:v>1882.1880000000001</c:v>
                </c:pt>
                <c:pt idx="3541">
                  <c:v>1882.575</c:v>
                </c:pt>
                <c:pt idx="3542">
                  <c:v>1883.1420000000001</c:v>
                </c:pt>
                <c:pt idx="3543">
                  <c:v>1883.616</c:v>
                </c:pt>
                <c:pt idx="3544">
                  <c:v>1884.2260000000001</c:v>
                </c:pt>
                <c:pt idx="3545">
                  <c:v>1884.057</c:v>
                </c:pt>
                <c:pt idx="3546">
                  <c:v>1883.905</c:v>
                </c:pt>
                <c:pt idx="3547">
                  <c:v>1884.347</c:v>
                </c:pt>
                <c:pt idx="3548">
                  <c:v>1885.441</c:v>
                </c:pt>
                <c:pt idx="3549">
                  <c:v>1885.269</c:v>
                </c:pt>
                <c:pt idx="3550">
                  <c:v>1884.9949999999999</c:v>
                </c:pt>
                <c:pt idx="3551">
                  <c:v>1886.202</c:v>
                </c:pt>
                <c:pt idx="3552">
                  <c:v>1886.0609999999999</c:v>
                </c:pt>
                <c:pt idx="3553">
                  <c:v>1886.5139999999999</c:v>
                </c:pt>
                <c:pt idx="3554">
                  <c:v>1885.6120000000001</c:v>
                </c:pt>
                <c:pt idx="3555">
                  <c:v>1887.2059999999999</c:v>
                </c:pt>
                <c:pt idx="3556">
                  <c:v>1887.5229999999999</c:v>
                </c:pt>
                <c:pt idx="3557">
                  <c:v>1888.6210000000001</c:v>
                </c:pt>
                <c:pt idx="3558">
                  <c:v>1887.3430000000001</c:v>
                </c:pt>
                <c:pt idx="3559">
                  <c:v>1886.662</c:v>
                </c:pt>
                <c:pt idx="3560">
                  <c:v>1888.114</c:v>
                </c:pt>
                <c:pt idx="3561">
                  <c:v>1888.654</c:v>
                </c:pt>
                <c:pt idx="3562">
                  <c:v>1888.691</c:v>
                </c:pt>
                <c:pt idx="3563">
                  <c:v>1888.68</c:v>
                </c:pt>
                <c:pt idx="3564">
                  <c:v>1889.569</c:v>
                </c:pt>
                <c:pt idx="3565">
                  <c:v>1889.546</c:v>
                </c:pt>
                <c:pt idx="3566">
                  <c:v>1889.1559999999999</c:v>
                </c:pt>
                <c:pt idx="3567">
                  <c:v>1889.702</c:v>
                </c:pt>
                <c:pt idx="3568">
                  <c:v>1890.0119999999999</c:v>
                </c:pt>
                <c:pt idx="3569">
                  <c:v>1890.847</c:v>
                </c:pt>
                <c:pt idx="3570">
                  <c:v>1890.95</c:v>
                </c:pt>
                <c:pt idx="3571">
                  <c:v>1890.768</c:v>
                </c:pt>
                <c:pt idx="3572">
                  <c:v>1891.1220000000001</c:v>
                </c:pt>
                <c:pt idx="3573">
                  <c:v>1890.924</c:v>
                </c:pt>
                <c:pt idx="3574">
                  <c:v>1892.0509999999999</c:v>
                </c:pt>
                <c:pt idx="3575">
                  <c:v>1891.577</c:v>
                </c:pt>
                <c:pt idx="3576">
                  <c:v>1891.8119999999999</c:v>
                </c:pt>
                <c:pt idx="3577">
                  <c:v>1893.1130000000001</c:v>
                </c:pt>
                <c:pt idx="3578">
                  <c:v>1893.348</c:v>
                </c:pt>
                <c:pt idx="3579">
                  <c:v>1893.241</c:v>
                </c:pt>
                <c:pt idx="3580">
                  <c:v>1893.981</c:v>
                </c:pt>
                <c:pt idx="3581">
                  <c:v>1893.7439999999999</c:v>
                </c:pt>
                <c:pt idx="3582">
                  <c:v>1893.7270000000001</c:v>
                </c:pt>
                <c:pt idx="3583">
                  <c:v>1894.3409999999999</c:v>
                </c:pt>
                <c:pt idx="3584">
                  <c:v>1893.883</c:v>
                </c:pt>
                <c:pt idx="3585">
                  <c:v>1895.3579999999999</c:v>
                </c:pt>
                <c:pt idx="3586">
                  <c:v>1894.769</c:v>
                </c:pt>
                <c:pt idx="3587">
                  <c:v>1895.289</c:v>
                </c:pt>
                <c:pt idx="3588">
                  <c:v>1896.5609999999999</c:v>
                </c:pt>
                <c:pt idx="3589">
                  <c:v>1895.6469999999999</c:v>
                </c:pt>
                <c:pt idx="3590">
                  <c:v>1894.777</c:v>
                </c:pt>
                <c:pt idx="3591">
                  <c:v>1896.5940000000001</c:v>
                </c:pt>
                <c:pt idx="3592">
                  <c:v>1897.028</c:v>
                </c:pt>
                <c:pt idx="3593">
                  <c:v>1897.6310000000001</c:v>
                </c:pt>
                <c:pt idx="3594">
                  <c:v>1898.143</c:v>
                </c:pt>
                <c:pt idx="3595">
                  <c:v>1898.5440000000001</c:v>
                </c:pt>
                <c:pt idx="3596">
                  <c:v>1898.11</c:v>
                </c:pt>
                <c:pt idx="3597">
                  <c:v>1898.383</c:v>
                </c:pt>
                <c:pt idx="3598">
                  <c:v>1898.4280000000001</c:v>
                </c:pt>
                <c:pt idx="3599">
                  <c:v>1898.873</c:v>
                </c:pt>
                <c:pt idx="3600">
                  <c:v>1898.8330000000001</c:v>
                </c:pt>
                <c:pt idx="3601">
                  <c:v>1899.527</c:v>
                </c:pt>
                <c:pt idx="3602">
                  <c:v>1900.66</c:v>
                </c:pt>
                <c:pt idx="3603">
                  <c:v>1900.9059999999999</c:v>
                </c:pt>
                <c:pt idx="3604">
                  <c:v>1899.758</c:v>
                </c:pt>
                <c:pt idx="3605">
                  <c:v>1900.7239999999999</c:v>
                </c:pt>
                <c:pt idx="3606">
                  <c:v>1901.6110000000001</c:v>
                </c:pt>
                <c:pt idx="3607">
                  <c:v>1902.162</c:v>
                </c:pt>
                <c:pt idx="3608">
                  <c:v>1901.76</c:v>
                </c:pt>
                <c:pt idx="3609">
                  <c:v>1900.931</c:v>
                </c:pt>
                <c:pt idx="3610">
                  <c:v>1901.7449999999999</c:v>
                </c:pt>
                <c:pt idx="3611">
                  <c:v>1901.7460000000001</c:v>
                </c:pt>
                <c:pt idx="3612">
                  <c:v>1902.0319999999999</c:v>
                </c:pt>
                <c:pt idx="3613">
                  <c:v>1901.645</c:v>
                </c:pt>
                <c:pt idx="3614">
                  <c:v>1903.3050000000001</c:v>
                </c:pt>
                <c:pt idx="3615">
                  <c:v>1903.027</c:v>
                </c:pt>
                <c:pt idx="3616">
                  <c:v>1902.9749999999999</c:v>
                </c:pt>
                <c:pt idx="3617">
                  <c:v>1903.269</c:v>
                </c:pt>
                <c:pt idx="3618">
                  <c:v>1904.7570000000001</c:v>
                </c:pt>
                <c:pt idx="3619">
                  <c:v>1904.153</c:v>
                </c:pt>
                <c:pt idx="3620">
                  <c:v>1904.2940000000001</c:v>
                </c:pt>
                <c:pt idx="3621">
                  <c:v>1904.1659999999999</c:v>
                </c:pt>
                <c:pt idx="3622">
                  <c:v>1903.7950000000001</c:v>
                </c:pt>
                <c:pt idx="3623">
                  <c:v>1904.289</c:v>
                </c:pt>
                <c:pt idx="3624">
                  <c:v>1904.981</c:v>
                </c:pt>
                <c:pt idx="3625">
                  <c:v>1904.798</c:v>
                </c:pt>
                <c:pt idx="3626">
                  <c:v>1905.3879999999999</c:v>
                </c:pt>
                <c:pt idx="3627">
                  <c:v>1905.568</c:v>
                </c:pt>
                <c:pt idx="3628">
                  <c:v>1905.548</c:v>
                </c:pt>
                <c:pt idx="3629">
                  <c:v>1906.115</c:v>
                </c:pt>
                <c:pt idx="3630">
                  <c:v>1906.848</c:v>
                </c:pt>
                <c:pt idx="3631">
                  <c:v>1906.742</c:v>
                </c:pt>
                <c:pt idx="3632">
                  <c:v>1908.242</c:v>
                </c:pt>
                <c:pt idx="3633">
                  <c:v>1907.3430000000001</c:v>
                </c:pt>
                <c:pt idx="3634">
                  <c:v>1906.396</c:v>
                </c:pt>
                <c:pt idx="3635">
                  <c:v>1907.452</c:v>
                </c:pt>
                <c:pt idx="3636">
                  <c:v>1908.856</c:v>
                </c:pt>
                <c:pt idx="3637">
                  <c:v>1909.2339999999999</c:v>
                </c:pt>
                <c:pt idx="3638">
                  <c:v>1908.0609999999999</c:v>
                </c:pt>
                <c:pt idx="3639">
                  <c:v>1909.7819999999999</c:v>
                </c:pt>
                <c:pt idx="3640">
                  <c:v>1909.366</c:v>
                </c:pt>
                <c:pt idx="3641">
                  <c:v>1911.2639999999999</c:v>
                </c:pt>
                <c:pt idx="3642">
                  <c:v>1910.4190000000001</c:v>
                </c:pt>
                <c:pt idx="3643">
                  <c:v>1910.973</c:v>
                </c:pt>
                <c:pt idx="3644">
                  <c:v>1910.933</c:v>
                </c:pt>
                <c:pt idx="3645">
                  <c:v>1911.549</c:v>
                </c:pt>
                <c:pt idx="3646">
                  <c:v>1911.4459999999999</c:v>
                </c:pt>
                <c:pt idx="3647">
                  <c:v>1911.605</c:v>
                </c:pt>
                <c:pt idx="3648">
                  <c:v>1911.6969999999999</c:v>
                </c:pt>
                <c:pt idx="3649">
                  <c:v>1911.9179999999999</c:v>
                </c:pt>
                <c:pt idx="3650">
                  <c:v>1912.0719999999999</c:v>
                </c:pt>
                <c:pt idx="3651">
                  <c:v>1912.684</c:v>
                </c:pt>
                <c:pt idx="3652">
                  <c:v>1914.1010000000001</c:v>
                </c:pt>
                <c:pt idx="3653">
                  <c:v>1912.847</c:v>
                </c:pt>
                <c:pt idx="3654">
                  <c:v>1913.482</c:v>
                </c:pt>
                <c:pt idx="3655">
                  <c:v>1913.9280000000001</c:v>
                </c:pt>
                <c:pt idx="3656">
                  <c:v>1913.528</c:v>
                </c:pt>
                <c:pt idx="3657">
                  <c:v>1915.009</c:v>
                </c:pt>
                <c:pt idx="3658">
                  <c:v>1915.2349999999999</c:v>
                </c:pt>
                <c:pt idx="3659">
                  <c:v>1914.5840000000001</c:v>
                </c:pt>
                <c:pt idx="3660">
                  <c:v>1916.268</c:v>
                </c:pt>
                <c:pt idx="3661">
                  <c:v>1915.4870000000001</c:v>
                </c:pt>
                <c:pt idx="3662">
                  <c:v>1915.98</c:v>
                </c:pt>
                <c:pt idx="3663">
                  <c:v>1916.135</c:v>
                </c:pt>
                <c:pt idx="3664">
                  <c:v>1917.0250000000001</c:v>
                </c:pt>
                <c:pt idx="3665">
                  <c:v>1917.3810000000001</c:v>
                </c:pt>
                <c:pt idx="3666">
                  <c:v>1916.9870000000001</c:v>
                </c:pt>
                <c:pt idx="3667">
                  <c:v>1917.904</c:v>
                </c:pt>
                <c:pt idx="3668">
                  <c:v>1917.229</c:v>
                </c:pt>
                <c:pt idx="3669">
                  <c:v>1918.624</c:v>
                </c:pt>
                <c:pt idx="3670">
                  <c:v>1918.57</c:v>
                </c:pt>
                <c:pt idx="3671">
                  <c:v>1919.2070000000001</c:v>
                </c:pt>
                <c:pt idx="3672">
                  <c:v>1919.8430000000001</c:v>
                </c:pt>
                <c:pt idx="3673">
                  <c:v>1920.0170000000001</c:v>
                </c:pt>
                <c:pt idx="3674">
                  <c:v>1919.845</c:v>
                </c:pt>
                <c:pt idx="3675">
                  <c:v>1920.8219999999999</c:v>
                </c:pt>
                <c:pt idx="3676">
                  <c:v>1920.4169999999999</c:v>
                </c:pt>
                <c:pt idx="3677">
                  <c:v>1920.9739999999999</c:v>
                </c:pt>
                <c:pt idx="3678">
                  <c:v>1921.5930000000001</c:v>
                </c:pt>
                <c:pt idx="3679">
                  <c:v>1921.6690000000001</c:v>
                </c:pt>
                <c:pt idx="3680">
                  <c:v>1921.92</c:v>
                </c:pt>
                <c:pt idx="3681">
                  <c:v>1921.8340000000001</c:v>
                </c:pt>
                <c:pt idx="3682">
                  <c:v>1921.5050000000001</c:v>
                </c:pt>
                <c:pt idx="3683">
                  <c:v>1921.2850000000001</c:v>
                </c:pt>
                <c:pt idx="3684">
                  <c:v>1922.2529999999999</c:v>
                </c:pt>
                <c:pt idx="3685">
                  <c:v>1922.222</c:v>
                </c:pt>
                <c:pt idx="3686">
                  <c:v>1921.45</c:v>
                </c:pt>
                <c:pt idx="3687">
                  <c:v>1921.684</c:v>
                </c:pt>
                <c:pt idx="3688">
                  <c:v>1922.6</c:v>
                </c:pt>
                <c:pt idx="3689">
                  <c:v>1922.45</c:v>
                </c:pt>
                <c:pt idx="3690">
                  <c:v>1922.287</c:v>
                </c:pt>
                <c:pt idx="3691">
                  <c:v>1922.673</c:v>
                </c:pt>
                <c:pt idx="3692">
                  <c:v>1921.7860000000001</c:v>
                </c:pt>
                <c:pt idx="3693">
                  <c:v>1923.2070000000001</c:v>
                </c:pt>
                <c:pt idx="3694">
                  <c:v>1923.9459999999999</c:v>
                </c:pt>
                <c:pt idx="3695">
                  <c:v>1922.8150000000001</c:v>
                </c:pt>
                <c:pt idx="3696">
                  <c:v>1924.5830000000001</c:v>
                </c:pt>
                <c:pt idx="3697">
                  <c:v>1924.8789999999999</c:v>
                </c:pt>
                <c:pt idx="3698">
                  <c:v>1924.4449999999999</c:v>
                </c:pt>
                <c:pt idx="3699">
                  <c:v>1924.55</c:v>
                </c:pt>
                <c:pt idx="3700">
                  <c:v>1925.46</c:v>
                </c:pt>
                <c:pt idx="3701">
                  <c:v>1925.864</c:v>
                </c:pt>
                <c:pt idx="3702">
                  <c:v>1925.375</c:v>
                </c:pt>
                <c:pt idx="3703">
                  <c:v>1926.7429999999999</c:v>
                </c:pt>
                <c:pt idx="3704">
                  <c:v>1926.635</c:v>
                </c:pt>
                <c:pt idx="3705">
                  <c:v>1926.402</c:v>
                </c:pt>
                <c:pt idx="3706">
                  <c:v>1926.71</c:v>
                </c:pt>
                <c:pt idx="3707">
                  <c:v>1926.1959999999999</c:v>
                </c:pt>
                <c:pt idx="3708">
                  <c:v>1926.683</c:v>
                </c:pt>
                <c:pt idx="3709">
                  <c:v>1927.136</c:v>
                </c:pt>
                <c:pt idx="3710">
                  <c:v>1927.0440000000001</c:v>
                </c:pt>
                <c:pt idx="3711">
                  <c:v>1927.846</c:v>
                </c:pt>
                <c:pt idx="3712">
                  <c:v>1927.925</c:v>
                </c:pt>
                <c:pt idx="3713">
                  <c:v>1928.402</c:v>
                </c:pt>
                <c:pt idx="3714">
                  <c:v>1928.0940000000001</c:v>
                </c:pt>
                <c:pt idx="3715">
                  <c:v>1927.9939999999999</c:v>
                </c:pt>
                <c:pt idx="3716">
                  <c:v>1928.451</c:v>
                </c:pt>
                <c:pt idx="3717">
                  <c:v>1928.94</c:v>
                </c:pt>
                <c:pt idx="3718">
                  <c:v>1929.4939999999999</c:v>
                </c:pt>
                <c:pt idx="3719">
                  <c:v>1929.7929999999999</c:v>
                </c:pt>
                <c:pt idx="3720">
                  <c:v>1930.0840000000001</c:v>
                </c:pt>
                <c:pt idx="3721">
                  <c:v>1930.5889999999999</c:v>
                </c:pt>
                <c:pt idx="3722">
                  <c:v>1930.884</c:v>
                </c:pt>
                <c:pt idx="3723">
                  <c:v>1930.652</c:v>
                </c:pt>
                <c:pt idx="3724">
                  <c:v>1931.6079999999999</c:v>
                </c:pt>
                <c:pt idx="3725">
                  <c:v>1931.6</c:v>
                </c:pt>
                <c:pt idx="3726">
                  <c:v>1932.5360000000001</c:v>
                </c:pt>
                <c:pt idx="3727">
                  <c:v>1933.2</c:v>
                </c:pt>
                <c:pt idx="3728">
                  <c:v>1933.777</c:v>
                </c:pt>
                <c:pt idx="3729">
                  <c:v>1933.2850000000001</c:v>
                </c:pt>
                <c:pt idx="3730">
                  <c:v>1933.8219999999999</c:v>
                </c:pt>
                <c:pt idx="3731">
                  <c:v>1933.663</c:v>
                </c:pt>
                <c:pt idx="3732">
                  <c:v>1934.318</c:v>
                </c:pt>
                <c:pt idx="3733">
                  <c:v>1933.7950000000001</c:v>
                </c:pt>
                <c:pt idx="3734">
                  <c:v>1934.6089999999999</c:v>
                </c:pt>
                <c:pt idx="3735">
                  <c:v>1934.8910000000001</c:v>
                </c:pt>
                <c:pt idx="3736">
                  <c:v>1934.3630000000001</c:v>
                </c:pt>
                <c:pt idx="3737">
                  <c:v>1934.95</c:v>
                </c:pt>
                <c:pt idx="3738">
                  <c:v>1935.1079999999999</c:v>
                </c:pt>
                <c:pt idx="3739">
                  <c:v>1936.1020000000001</c:v>
                </c:pt>
                <c:pt idx="3740">
                  <c:v>1936.4680000000001</c:v>
                </c:pt>
                <c:pt idx="3741">
                  <c:v>1936.2739999999999</c:v>
                </c:pt>
                <c:pt idx="3742">
                  <c:v>1937.096</c:v>
                </c:pt>
                <c:pt idx="3743">
                  <c:v>1938.1289999999999</c:v>
                </c:pt>
                <c:pt idx="3744">
                  <c:v>1936.8309999999999</c:v>
                </c:pt>
                <c:pt idx="3745">
                  <c:v>1937.4079999999999</c:v>
                </c:pt>
                <c:pt idx="3746">
                  <c:v>1938.5840000000001</c:v>
                </c:pt>
                <c:pt idx="3747">
                  <c:v>1939.521</c:v>
                </c:pt>
                <c:pt idx="3748">
                  <c:v>1939.912</c:v>
                </c:pt>
                <c:pt idx="3749">
                  <c:v>1939.337</c:v>
                </c:pt>
                <c:pt idx="3750">
                  <c:v>1939.174</c:v>
                </c:pt>
                <c:pt idx="3751">
                  <c:v>1939.355</c:v>
                </c:pt>
                <c:pt idx="3752">
                  <c:v>1939.915</c:v>
                </c:pt>
                <c:pt idx="3753">
                  <c:v>1939.9059999999999</c:v>
                </c:pt>
                <c:pt idx="3754">
                  <c:v>1939.952</c:v>
                </c:pt>
                <c:pt idx="3755">
                  <c:v>1940.914</c:v>
                </c:pt>
                <c:pt idx="3756">
                  <c:v>1940.5139999999999</c:v>
                </c:pt>
                <c:pt idx="3757">
                  <c:v>1941.2370000000001</c:v>
                </c:pt>
                <c:pt idx="3758">
                  <c:v>1941.5820000000001</c:v>
                </c:pt>
                <c:pt idx="3759">
                  <c:v>1942.91</c:v>
                </c:pt>
                <c:pt idx="3760">
                  <c:v>1942.991</c:v>
                </c:pt>
                <c:pt idx="3761">
                  <c:v>1942.422</c:v>
                </c:pt>
                <c:pt idx="3762">
                  <c:v>1942.4179999999999</c:v>
                </c:pt>
                <c:pt idx="3763">
                  <c:v>1943.105</c:v>
                </c:pt>
                <c:pt idx="3764">
                  <c:v>1942.529</c:v>
                </c:pt>
                <c:pt idx="3765">
                  <c:v>1943.184</c:v>
                </c:pt>
                <c:pt idx="3766">
                  <c:v>1943.7529999999999</c:v>
                </c:pt>
                <c:pt idx="3767">
                  <c:v>1943.068</c:v>
                </c:pt>
                <c:pt idx="3768">
                  <c:v>1944.4649999999999</c:v>
                </c:pt>
                <c:pt idx="3769">
                  <c:v>1945.1659999999999</c:v>
                </c:pt>
                <c:pt idx="3770">
                  <c:v>1944.9390000000001</c:v>
                </c:pt>
                <c:pt idx="3771">
                  <c:v>1945.32</c:v>
                </c:pt>
                <c:pt idx="3772">
                  <c:v>1944.788</c:v>
                </c:pt>
                <c:pt idx="3773">
                  <c:v>1945.6279999999999</c:v>
                </c:pt>
                <c:pt idx="3774">
                  <c:v>1945.181</c:v>
                </c:pt>
                <c:pt idx="3775">
                  <c:v>1946.0989999999999</c:v>
                </c:pt>
                <c:pt idx="3776">
                  <c:v>1945.7470000000001</c:v>
                </c:pt>
                <c:pt idx="3777">
                  <c:v>1946.365</c:v>
                </c:pt>
                <c:pt idx="3778">
                  <c:v>1945.6130000000001</c:v>
                </c:pt>
                <c:pt idx="3779">
                  <c:v>1946.511</c:v>
                </c:pt>
                <c:pt idx="3780">
                  <c:v>1947.14</c:v>
                </c:pt>
                <c:pt idx="3781">
                  <c:v>1948.4390000000001</c:v>
                </c:pt>
                <c:pt idx="3782">
                  <c:v>1948.884</c:v>
                </c:pt>
                <c:pt idx="3783">
                  <c:v>1948.616</c:v>
                </c:pt>
                <c:pt idx="3784">
                  <c:v>1948.2159999999999</c:v>
                </c:pt>
                <c:pt idx="3785">
                  <c:v>1949.903</c:v>
                </c:pt>
                <c:pt idx="3786">
                  <c:v>1949.261</c:v>
                </c:pt>
                <c:pt idx="3787">
                  <c:v>1950.308</c:v>
                </c:pt>
                <c:pt idx="3788">
                  <c:v>1950.752</c:v>
                </c:pt>
                <c:pt idx="3789">
                  <c:v>1950.73</c:v>
                </c:pt>
                <c:pt idx="3790">
                  <c:v>1950.85</c:v>
                </c:pt>
                <c:pt idx="3791">
                  <c:v>1952.0550000000001</c:v>
                </c:pt>
                <c:pt idx="3792">
                  <c:v>1951.8240000000001</c:v>
                </c:pt>
                <c:pt idx="3793">
                  <c:v>1952.1369999999999</c:v>
                </c:pt>
                <c:pt idx="3794">
                  <c:v>1953.096</c:v>
                </c:pt>
                <c:pt idx="3795">
                  <c:v>1952.999</c:v>
                </c:pt>
                <c:pt idx="3796">
                  <c:v>1952.52</c:v>
                </c:pt>
                <c:pt idx="3797">
                  <c:v>1952.9639999999999</c:v>
                </c:pt>
                <c:pt idx="3798">
                  <c:v>1952.1469999999999</c:v>
                </c:pt>
                <c:pt idx="3799">
                  <c:v>1952.7750000000001</c:v>
                </c:pt>
                <c:pt idx="3800">
                  <c:v>1953.856</c:v>
                </c:pt>
                <c:pt idx="3801">
                  <c:v>1954.0719999999999</c:v>
                </c:pt>
                <c:pt idx="3802">
                  <c:v>1954.3330000000001</c:v>
                </c:pt>
                <c:pt idx="3803">
                  <c:v>1954.768</c:v>
                </c:pt>
                <c:pt idx="3804">
                  <c:v>1954.829</c:v>
                </c:pt>
                <c:pt idx="3805">
                  <c:v>1955.1</c:v>
                </c:pt>
                <c:pt idx="3806">
                  <c:v>1955.7329999999999</c:v>
                </c:pt>
                <c:pt idx="3807">
                  <c:v>1955.634</c:v>
                </c:pt>
                <c:pt idx="3808">
                  <c:v>1956.329</c:v>
                </c:pt>
                <c:pt idx="3809">
                  <c:v>1956.46</c:v>
                </c:pt>
                <c:pt idx="3810">
                  <c:v>1956.5139999999999</c:v>
                </c:pt>
                <c:pt idx="3811">
                  <c:v>1955.99</c:v>
                </c:pt>
                <c:pt idx="3812">
                  <c:v>1956.702</c:v>
                </c:pt>
                <c:pt idx="3813">
                  <c:v>1956.8389999999999</c:v>
                </c:pt>
                <c:pt idx="3814">
                  <c:v>1956.327</c:v>
                </c:pt>
                <c:pt idx="3815">
                  <c:v>1957.0730000000001</c:v>
                </c:pt>
                <c:pt idx="3816">
                  <c:v>1957.48</c:v>
                </c:pt>
                <c:pt idx="3817">
                  <c:v>1957.912</c:v>
                </c:pt>
                <c:pt idx="3818">
                  <c:v>1957.3989999999999</c:v>
                </c:pt>
                <c:pt idx="3819">
                  <c:v>1958.45</c:v>
                </c:pt>
                <c:pt idx="3820">
                  <c:v>1958.779</c:v>
                </c:pt>
                <c:pt idx="3821">
                  <c:v>1958.9939999999999</c:v>
                </c:pt>
                <c:pt idx="3822">
                  <c:v>1958.932</c:v>
                </c:pt>
                <c:pt idx="3823">
                  <c:v>1958.347</c:v>
                </c:pt>
                <c:pt idx="3824">
                  <c:v>1958.202</c:v>
                </c:pt>
                <c:pt idx="3825">
                  <c:v>1958.8050000000001</c:v>
                </c:pt>
                <c:pt idx="3826">
                  <c:v>1959.6469999999999</c:v>
                </c:pt>
                <c:pt idx="3827">
                  <c:v>1959.1030000000001</c:v>
                </c:pt>
                <c:pt idx="3828">
                  <c:v>1959.931</c:v>
                </c:pt>
                <c:pt idx="3829">
                  <c:v>1960.498</c:v>
                </c:pt>
                <c:pt idx="3830">
                  <c:v>1960.0350000000001</c:v>
                </c:pt>
                <c:pt idx="3831">
                  <c:v>1959.2909999999999</c:v>
                </c:pt>
                <c:pt idx="3832">
                  <c:v>1959.8789999999999</c:v>
                </c:pt>
                <c:pt idx="3833">
                  <c:v>1959.3989999999999</c:v>
                </c:pt>
                <c:pt idx="3834">
                  <c:v>1959.9770000000001</c:v>
                </c:pt>
                <c:pt idx="3835">
                  <c:v>1959.3689999999999</c:v>
                </c:pt>
                <c:pt idx="3836">
                  <c:v>1960.5940000000001</c:v>
                </c:pt>
                <c:pt idx="3837">
                  <c:v>1959.905</c:v>
                </c:pt>
                <c:pt idx="3838">
                  <c:v>1960.626</c:v>
                </c:pt>
                <c:pt idx="3839">
                  <c:v>1960.2670000000001</c:v>
                </c:pt>
                <c:pt idx="3840">
                  <c:v>1961.675</c:v>
                </c:pt>
                <c:pt idx="3841">
                  <c:v>1961.367</c:v>
                </c:pt>
                <c:pt idx="3842">
                  <c:v>1961.501</c:v>
                </c:pt>
                <c:pt idx="3843">
                  <c:v>1961.7940000000001</c:v>
                </c:pt>
                <c:pt idx="3844">
                  <c:v>1962.8789999999999</c:v>
                </c:pt>
                <c:pt idx="3845">
                  <c:v>1962.528</c:v>
                </c:pt>
                <c:pt idx="3846">
                  <c:v>1962.8489999999999</c:v>
                </c:pt>
                <c:pt idx="3847">
                  <c:v>1964.1780000000001</c:v>
                </c:pt>
                <c:pt idx="3848">
                  <c:v>1964.404</c:v>
                </c:pt>
                <c:pt idx="3849">
                  <c:v>1963.9939999999999</c:v>
                </c:pt>
                <c:pt idx="3850">
                  <c:v>1965.797</c:v>
                </c:pt>
                <c:pt idx="3851">
                  <c:v>1965.4949999999999</c:v>
                </c:pt>
                <c:pt idx="3852">
                  <c:v>1966.2750000000001</c:v>
                </c:pt>
                <c:pt idx="3853">
                  <c:v>1965.7639999999999</c:v>
                </c:pt>
                <c:pt idx="3854">
                  <c:v>1967.421</c:v>
                </c:pt>
                <c:pt idx="3855">
                  <c:v>1967.626</c:v>
                </c:pt>
                <c:pt idx="3856">
                  <c:v>1967.0530000000001</c:v>
                </c:pt>
                <c:pt idx="3857">
                  <c:v>1967.1849999999999</c:v>
                </c:pt>
                <c:pt idx="3858">
                  <c:v>1967.2180000000001</c:v>
                </c:pt>
                <c:pt idx="3859">
                  <c:v>1968.11</c:v>
                </c:pt>
                <c:pt idx="3860">
                  <c:v>1968.0060000000001</c:v>
                </c:pt>
                <c:pt idx="3861">
                  <c:v>1967.8510000000001</c:v>
                </c:pt>
                <c:pt idx="3862">
                  <c:v>1968.3920000000001</c:v>
                </c:pt>
                <c:pt idx="3863">
                  <c:v>1968.1179999999999</c:v>
                </c:pt>
                <c:pt idx="3864">
                  <c:v>1968.02</c:v>
                </c:pt>
                <c:pt idx="3865">
                  <c:v>1968.4190000000001</c:v>
                </c:pt>
                <c:pt idx="3866">
                  <c:v>1968.6220000000001</c:v>
                </c:pt>
                <c:pt idx="3867">
                  <c:v>1968.819</c:v>
                </c:pt>
                <c:pt idx="3868">
                  <c:v>1969.547</c:v>
                </c:pt>
                <c:pt idx="3869">
                  <c:v>1969.5350000000001</c:v>
                </c:pt>
                <c:pt idx="3870">
                  <c:v>1969.2670000000001</c:v>
                </c:pt>
                <c:pt idx="3871">
                  <c:v>1969.8119999999999</c:v>
                </c:pt>
                <c:pt idx="3872">
                  <c:v>1969.953</c:v>
                </c:pt>
                <c:pt idx="3873">
                  <c:v>1970.4739999999999</c:v>
                </c:pt>
                <c:pt idx="3874">
                  <c:v>1969.8389999999999</c:v>
                </c:pt>
                <c:pt idx="3875">
                  <c:v>1970.425</c:v>
                </c:pt>
                <c:pt idx="3876">
                  <c:v>1970.1479999999999</c:v>
                </c:pt>
                <c:pt idx="3877">
                  <c:v>1969.8050000000001</c:v>
                </c:pt>
                <c:pt idx="3878">
                  <c:v>1969.8430000000001</c:v>
                </c:pt>
                <c:pt idx="3879">
                  <c:v>1970.04</c:v>
                </c:pt>
                <c:pt idx="3880">
                  <c:v>1970.704</c:v>
                </c:pt>
                <c:pt idx="3881">
                  <c:v>1971.68</c:v>
                </c:pt>
                <c:pt idx="3882">
                  <c:v>1971.15</c:v>
                </c:pt>
                <c:pt idx="3883">
                  <c:v>1971.655</c:v>
                </c:pt>
                <c:pt idx="3884">
                  <c:v>1971.7380000000001</c:v>
                </c:pt>
                <c:pt idx="3885">
                  <c:v>1971.779</c:v>
                </c:pt>
                <c:pt idx="3886">
                  <c:v>1971.732</c:v>
                </c:pt>
                <c:pt idx="3887">
                  <c:v>1971.7639999999999</c:v>
                </c:pt>
                <c:pt idx="3888">
                  <c:v>1972.0640000000001</c:v>
                </c:pt>
                <c:pt idx="3889">
                  <c:v>1972.1130000000001</c:v>
                </c:pt>
                <c:pt idx="3890">
                  <c:v>1972.364</c:v>
                </c:pt>
                <c:pt idx="3891">
                  <c:v>1972.787</c:v>
                </c:pt>
                <c:pt idx="3892">
                  <c:v>1973.8869999999999</c:v>
                </c:pt>
                <c:pt idx="3893">
                  <c:v>1972.876</c:v>
                </c:pt>
                <c:pt idx="3894">
                  <c:v>1974.002</c:v>
                </c:pt>
                <c:pt idx="3895">
                  <c:v>1974.1089999999999</c:v>
                </c:pt>
                <c:pt idx="3896">
                  <c:v>1973.37</c:v>
                </c:pt>
                <c:pt idx="3897">
                  <c:v>1974.4380000000001</c:v>
                </c:pt>
                <c:pt idx="3898">
                  <c:v>1974.1959999999999</c:v>
                </c:pt>
                <c:pt idx="3899">
                  <c:v>1973.9559999999999</c:v>
                </c:pt>
                <c:pt idx="3900">
                  <c:v>1974.114</c:v>
                </c:pt>
                <c:pt idx="3901">
                  <c:v>1974.6679999999999</c:v>
                </c:pt>
                <c:pt idx="3902">
                  <c:v>1975.317</c:v>
                </c:pt>
                <c:pt idx="3903">
                  <c:v>1975.0619999999999</c:v>
                </c:pt>
                <c:pt idx="3904">
                  <c:v>1977.182</c:v>
                </c:pt>
                <c:pt idx="3905">
                  <c:v>1977.0060000000001</c:v>
                </c:pt>
                <c:pt idx="3906">
                  <c:v>1977.6980000000001</c:v>
                </c:pt>
                <c:pt idx="3907">
                  <c:v>1978.6659999999999</c:v>
                </c:pt>
                <c:pt idx="3908">
                  <c:v>1977.4280000000001</c:v>
                </c:pt>
                <c:pt idx="3909">
                  <c:v>1978.53</c:v>
                </c:pt>
                <c:pt idx="3910">
                  <c:v>1978.211</c:v>
                </c:pt>
                <c:pt idx="3911">
                  <c:v>1979.3320000000001</c:v>
                </c:pt>
                <c:pt idx="3912">
                  <c:v>1978.799</c:v>
                </c:pt>
                <c:pt idx="3913">
                  <c:v>1977.932</c:v>
                </c:pt>
                <c:pt idx="3914">
                  <c:v>1978.9680000000001</c:v>
                </c:pt>
                <c:pt idx="3915">
                  <c:v>1979.749</c:v>
                </c:pt>
                <c:pt idx="3916">
                  <c:v>1979.6</c:v>
                </c:pt>
                <c:pt idx="3917">
                  <c:v>1980.328</c:v>
                </c:pt>
                <c:pt idx="3918">
                  <c:v>1979.806</c:v>
                </c:pt>
                <c:pt idx="3919">
                  <c:v>1980.123</c:v>
                </c:pt>
                <c:pt idx="3920">
                  <c:v>1981.0160000000001</c:v>
                </c:pt>
                <c:pt idx="3921">
                  <c:v>1981.5530000000001</c:v>
                </c:pt>
                <c:pt idx="3922">
                  <c:v>1980.95</c:v>
                </c:pt>
                <c:pt idx="3923">
                  <c:v>1981.83</c:v>
                </c:pt>
                <c:pt idx="3924">
                  <c:v>1982.3119999999999</c:v>
                </c:pt>
                <c:pt idx="3925">
                  <c:v>1982.2370000000001</c:v>
                </c:pt>
                <c:pt idx="3926">
                  <c:v>1982.587</c:v>
                </c:pt>
                <c:pt idx="3927">
                  <c:v>1981.32</c:v>
                </c:pt>
                <c:pt idx="3928">
                  <c:v>1982.5160000000001</c:v>
                </c:pt>
                <c:pt idx="3929">
                  <c:v>1983.0450000000001</c:v>
                </c:pt>
                <c:pt idx="3930">
                  <c:v>1983.3689999999999</c:v>
                </c:pt>
                <c:pt idx="3931">
                  <c:v>1983.1189999999999</c:v>
                </c:pt>
                <c:pt idx="3932">
                  <c:v>1983.7629999999999</c:v>
                </c:pt>
                <c:pt idx="3933">
                  <c:v>1984.451</c:v>
                </c:pt>
                <c:pt idx="3934">
                  <c:v>1983.9690000000001</c:v>
                </c:pt>
                <c:pt idx="3935">
                  <c:v>1984.154</c:v>
                </c:pt>
                <c:pt idx="3936">
                  <c:v>1984.296</c:v>
                </c:pt>
                <c:pt idx="3937">
                  <c:v>1984.874</c:v>
                </c:pt>
                <c:pt idx="3938">
                  <c:v>1984.4</c:v>
                </c:pt>
                <c:pt idx="3939">
                  <c:v>1985.13</c:v>
                </c:pt>
                <c:pt idx="3940">
                  <c:v>1985.1679999999999</c:v>
                </c:pt>
                <c:pt idx="3941">
                  <c:v>1985.104</c:v>
                </c:pt>
                <c:pt idx="3942">
                  <c:v>1984.7329999999999</c:v>
                </c:pt>
                <c:pt idx="3943">
                  <c:v>1984.9829999999999</c:v>
                </c:pt>
                <c:pt idx="3944">
                  <c:v>1985.6579999999999</c:v>
                </c:pt>
                <c:pt idx="3945">
                  <c:v>1986.665</c:v>
                </c:pt>
                <c:pt idx="3946">
                  <c:v>1986.7159999999999</c:v>
                </c:pt>
                <c:pt idx="3947">
                  <c:v>1986.7329999999999</c:v>
                </c:pt>
                <c:pt idx="3948">
                  <c:v>1986.769</c:v>
                </c:pt>
                <c:pt idx="3949">
                  <c:v>1987.173</c:v>
                </c:pt>
                <c:pt idx="3950">
                  <c:v>1987.69</c:v>
                </c:pt>
                <c:pt idx="3951">
                  <c:v>1987.903</c:v>
                </c:pt>
                <c:pt idx="3952">
                  <c:v>1989.1559999999999</c:v>
                </c:pt>
                <c:pt idx="3953">
                  <c:v>1989.3689999999999</c:v>
                </c:pt>
                <c:pt idx="3954">
                  <c:v>1990.0329999999999</c:v>
                </c:pt>
                <c:pt idx="3955">
                  <c:v>1989.768</c:v>
                </c:pt>
                <c:pt idx="3956">
                  <c:v>1991.076</c:v>
                </c:pt>
                <c:pt idx="3957">
                  <c:v>1990.39</c:v>
                </c:pt>
                <c:pt idx="3958">
                  <c:v>1990.893</c:v>
                </c:pt>
                <c:pt idx="3959">
                  <c:v>1990.258</c:v>
                </c:pt>
                <c:pt idx="3960">
                  <c:v>1992.1079999999999</c:v>
                </c:pt>
                <c:pt idx="3961">
                  <c:v>1992.001</c:v>
                </c:pt>
                <c:pt idx="3962">
                  <c:v>1991.8530000000001</c:v>
                </c:pt>
                <c:pt idx="3963">
                  <c:v>1992.403</c:v>
                </c:pt>
                <c:pt idx="3964">
                  <c:v>1994.2370000000001</c:v>
                </c:pt>
                <c:pt idx="3965">
                  <c:v>1992.537</c:v>
                </c:pt>
                <c:pt idx="3966">
                  <c:v>1993.6189999999999</c:v>
                </c:pt>
                <c:pt idx="3967">
                  <c:v>1993.7370000000001</c:v>
                </c:pt>
                <c:pt idx="3968">
                  <c:v>1992.912</c:v>
                </c:pt>
                <c:pt idx="3969">
                  <c:v>1992.088</c:v>
                </c:pt>
                <c:pt idx="3970">
                  <c:v>1992.373</c:v>
                </c:pt>
                <c:pt idx="3971">
                  <c:v>1993.4449999999999</c:v>
                </c:pt>
                <c:pt idx="3972">
                  <c:v>1993.116</c:v>
                </c:pt>
                <c:pt idx="3973">
                  <c:v>1993.838</c:v>
                </c:pt>
                <c:pt idx="3974">
                  <c:v>1993.4390000000001</c:v>
                </c:pt>
                <c:pt idx="3975">
                  <c:v>1994.5160000000001</c:v>
                </c:pt>
                <c:pt idx="3976">
                  <c:v>1994.8910000000001</c:v>
                </c:pt>
                <c:pt idx="3977">
                  <c:v>1994.7560000000001</c:v>
                </c:pt>
                <c:pt idx="3978">
                  <c:v>1995.4780000000001</c:v>
                </c:pt>
                <c:pt idx="3979">
                  <c:v>1994.952</c:v>
                </c:pt>
                <c:pt idx="3980">
                  <c:v>1995.319</c:v>
                </c:pt>
                <c:pt idx="3981">
                  <c:v>1995.326</c:v>
                </c:pt>
                <c:pt idx="3982">
                  <c:v>1995.319</c:v>
                </c:pt>
                <c:pt idx="3983">
                  <c:v>1995.03</c:v>
                </c:pt>
                <c:pt idx="3984">
                  <c:v>1996.048</c:v>
                </c:pt>
                <c:pt idx="3985">
                  <c:v>1996.4880000000001</c:v>
                </c:pt>
                <c:pt idx="3986">
                  <c:v>1995.1220000000001</c:v>
                </c:pt>
                <c:pt idx="3987">
                  <c:v>1995.5940000000001</c:v>
                </c:pt>
                <c:pt idx="3988">
                  <c:v>1996.171</c:v>
                </c:pt>
                <c:pt idx="3989">
                  <c:v>1996.3389999999999</c:v>
                </c:pt>
                <c:pt idx="3990">
                  <c:v>1998.0229999999999</c:v>
                </c:pt>
                <c:pt idx="3991">
                  <c:v>1997.306</c:v>
                </c:pt>
                <c:pt idx="3992">
                  <c:v>1997.836</c:v>
                </c:pt>
                <c:pt idx="3993">
                  <c:v>1998.779</c:v>
                </c:pt>
                <c:pt idx="3994">
                  <c:v>1998.5640000000001</c:v>
                </c:pt>
                <c:pt idx="3995">
                  <c:v>1999.2629999999999</c:v>
                </c:pt>
                <c:pt idx="3996">
                  <c:v>1998.4929999999999</c:v>
                </c:pt>
                <c:pt idx="3997">
                  <c:v>1998.752</c:v>
                </c:pt>
                <c:pt idx="3998">
                  <c:v>1999.115</c:v>
                </c:pt>
                <c:pt idx="3999">
                  <c:v>1999.1990000000001</c:v>
                </c:pt>
                <c:pt idx="4000">
                  <c:v>1999.4590000000001</c:v>
                </c:pt>
                <c:pt idx="4001">
                  <c:v>2000.26</c:v>
                </c:pt>
                <c:pt idx="4002">
                  <c:v>2000.7190000000001</c:v>
                </c:pt>
                <c:pt idx="4003">
                  <c:v>2001.0809999999999</c:v>
                </c:pt>
                <c:pt idx="4004">
                  <c:v>2001.4349999999999</c:v>
                </c:pt>
                <c:pt idx="4005">
                  <c:v>2001.3920000000001</c:v>
                </c:pt>
                <c:pt idx="4006">
                  <c:v>2001.7249999999999</c:v>
                </c:pt>
                <c:pt idx="4007">
                  <c:v>2002.5409999999999</c:v>
                </c:pt>
                <c:pt idx="4008">
                  <c:v>2002.787</c:v>
                </c:pt>
                <c:pt idx="4009">
                  <c:v>2003.56</c:v>
                </c:pt>
                <c:pt idx="4010">
                  <c:v>2003.961</c:v>
                </c:pt>
                <c:pt idx="4011">
                  <c:v>2004.1410000000001</c:v>
                </c:pt>
                <c:pt idx="4012">
                  <c:v>2004.433</c:v>
                </c:pt>
                <c:pt idx="4013">
                  <c:v>2004.6110000000001</c:v>
                </c:pt>
                <c:pt idx="4014">
                  <c:v>2004.8510000000001</c:v>
                </c:pt>
                <c:pt idx="4015">
                  <c:v>2004.787</c:v>
                </c:pt>
                <c:pt idx="4016">
                  <c:v>2004.9010000000001</c:v>
                </c:pt>
                <c:pt idx="4017">
                  <c:v>2005.519</c:v>
                </c:pt>
                <c:pt idx="4018">
                  <c:v>2006.328</c:v>
                </c:pt>
                <c:pt idx="4019">
                  <c:v>2006.0820000000001</c:v>
                </c:pt>
                <c:pt idx="4020">
                  <c:v>2007.029</c:v>
                </c:pt>
                <c:pt idx="4021">
                  <c:v>2006.614</c:v>
                </c:pt>
                <c:pt idx="4022">
                  <c:v>2006.7650000000001</c:v>
                </c:pt>
                <c:pt idx="4023">
                  <c:v>2008.402</c:v>
                </c:pt>
                <c:pt idx="4024">
                  <c:v>2006.5830000000001</c:v>
                </c:pt>
                <c:pt idx="4025">
                  <c:v>2007.808</c:v>
                </c:pt>
                <c:pt idx="4026">
                  <c:v>2008.7560000000001</c:v>
                </c:pt>
                <c:pt idx="4027">
                  <c:v>2007.183</c:v>
                </c:pt>
                <c:pt idx="4028">
                  <c:v>2007.5740000000001</c:v>
                </c:pt>
                <c:pt idx="4029">
                  <c:v>2007.251</c:v>
                </c:pt>
                <c:pt idx="4030">
                  <c:v>2008.489</c:v>
                </c:pt>
                <c:pt idx="4031">
                  <c:v>2008.8679999999999</c:v>
                </c:pt>
                <c:pt idx="4032">
                  <c:v>2008.5630000000001</c:v>
                </c:pt>
                <c:pt idx="4033">
                  <c:v>2008.537</c:v>
                </c:pt>
                <c:pt idx="4034">
                  <c:v>2007.67</c:v>
                </c:pt>
                <c:pt idx="4035">
                  <c:v>2009.2660000000001</c:v>
                </c:pt>
                <c:pt idx="4036">
                  <c:v>2009.152</c:v>
                </c:pt>
                <c:pt idx="4037">
                  <c:v>2009.7449999999999</c:v>
                </c:pt>
                <c:pt idx="4038">
                  <c:v>2009.3030000000001</c:v>
                </c:pt>
                <c:pt idx="4039">
                  <c:v>2009.8050000000001</c:v>
                </c:pt>
                <c:pt idx="4040">
                  <c:v>2010.0619999999999</c:v>
                </c:pt>
                <c:pt idx="4041">
                  <c:v>2010.585</c:v>
                </c:pt>
                <c:pt idx="4042">
                  <c:v>2009.912</c:v>
                </c:pt>
                <c:pt idx="4043">
                  <c:v>2010.8030000000001</c:v>
                </c:pt>
                <c:pt idx="4044">
                  <c:v>2009.972</c:v>
                </c:pt>
                <c:pt idx="4045">
                  <c:v>2010.3320000000001</c:v>
                </c:pt>
                <c:pt idx="4046">
                  <c:v>2011.32</c:v>
                </c:pt>
                <c:pt idx="4047">
                  <c:v>2011.4590000000001</c:v>
                </c:pt>
                <c:pt idx="4048">
                  <c:v>2011.3710000000001</c:v>
                </c:pt>
                <c:pt idx="4049">
                  <c:v>2011.8</c:v>
                </c:pt>
                <c:pt idx="4050">
                  <c:v>2012.3330000000001</c:v>
                </c:pt>
                <c:pt idx="4051">
                  <c:v>2012.3589999999999</c:v>
                </c:pt>
                <c:pt idx="4052">
                  <c:v>2012.933</c:v>
                </c:pt>
                <c:pt idx="4053">
                  <c:v>2013.7280000000001</c:v>
                </c:pt>
                <c:pt idx="4054">
                  <c:v>2013.6469999999999</c:v>
                </c:pt>
                <c:pt idx="4055">
                  <c:v>2013.7159999999999</c:v>
                </c:pt>
                <c:pt idx="4056">
                  <c:v>2014.652</c:v>
                </c:pt>
                <c:pt idx="4057">
                  <c:v>2014.1669999999999</c:v>
                </c:pt>
                <c:pt idx="4058">
                  <c:v>2014.6089999999999</c:v>
                </c:pt>
                <c:pt idx="4059">
                  <c:v>2015.136</c:v>
                </c:pt>
                <c:pt idx="4060">
                  <c:v>2015.452</c:v>
                </c:pt>
                <c:pt idx="4061">
                  <c:v>2015.126</c:v>
                </c:pt>
                <c:pt idx="4062">
                  <c:v>2016.3910000000001</c:v>
                </c:pt>
                <c:pt idx="4063">
                  <c:v>2016.827</c:v>
                </c:pt>
                <c:pt idx="4064">
                  <c:v>2015.998</c:v>
                </c:pt>
                <c:pt idx="4065">
                  <c:v>2017.1610000000001</c:v>
                </c:pt>
                <c:pt idx="4066">
                  <c:v>2017.23</c:v>
                </c:pt>
                <c:pt idx="4067">
                  <c:v>2018.0519999999999</c:v>
                </c:pt>
                <c:pt idx="4068">
                  <c:v>2018.424</c:v>
                </c:pt>
                <c:pt idx="4069">
                  <c:v>2019.1880000000001</c:v>
                </c:pt>
                <c:pt idx="4070">
                  <c:v>2019.3779999999999</c:v>
                </c:pt>
                <c:pt idx="4071">
                  <c:v>2019.3050000000001</c:v>
                </c:pt>
                <c:pt idx="4072">
                  <c:v>2018.9639999999999</c:v>
                </c:pt>
                <c:pt idx="4073">
                  <c:v>2020.4639999999999</c:v>
                </c:pt>
                <c:pt idx="4074">
                  <c:v>2020.1369999999999</c:v>
                </c:pt>
                <c:pt idx="4075">
                  <c:v>2019.6389999999999</c:v>
                </c:pt>
                <c:pt idx="4076">
                  <c:v>2020.0139999999999</c:v>
                </c:pt>
                <c:pt idx="4077">
                  <c:v>2020.027</c:v>
                </c:pt>
                <c:pt idx="4078">
                  <c:v>2020.65</c:v>
                </c:pt>
                <c:pt idx="4079">
                  <c:v>2020.32</c:v>
                </c:pt>
                <c:pt idx="4080">
                  <c:v>2021.14</c:v>
                </c:pt>
                <c:pt idx="4081">
                  <c:v>2021.0650000000001</c:v>
                </c:pt>
                <c:pt idx="4082">
                  <c:v>2022.0940000000001</c:v>
                </c:pt>
                <c:pt idx="4083">
                  <c:v>2021.848</c:v>
                </c:pt>
                <c:pt idx="4084">
                  <c:v>2021.5640000000001</c:v>
                </c:pt>
                <c:pt idx="4085">
                  <c:v>2022.604</c:v>
                </c:pt>
                <c:pt idx="4086">
                  <c:v>2021.7439999999999</c:v>
                </c:pt>
                <c:pt idx="4087">
                  <c:v>2022.373</c:v>
                </c:pt>
                <c:pt idx="4088">
                  <c:v>2022.33</c:v>
                </c:pt>
                <c:pt idx="4089">
                  <c:v>2022.49</c:v>
                </c:pt>
                <c:pt idx="4090">
                  <c:v>2022.62</c:v>
                </c:pt>
                <c:pt idx="4091">
                  <c:v>2023.0360000000001</c:v>
                </c:pt>
                <c:pt idx="4092">
                  <c:v>2023.4549999999999</c:v>
                </c:pt>
                <c:pt idx="4093">
                  <c:v>2022.3989999999999</c:v>
                </c:pt>
                <c:pt idx="4094">
                  <c:v>2022.932</c:v>
                </c:pt>
                <c:pt idx="4095">
                  <c:v>2024.0630000000001</c:v>
                </c:pt>
                <c:pt idx="4096">
                  <c:v>2024.5239999999999</c:v>
                </c:pt>
                <c:pt idx="4097">
                  <c:v>2024.241</c:v>
                </c:pt>
                <c:pt idx="4098">
                  <c:v>2024.5809999999999</c:v>
                </c:pt>
                <c:pt idx="4099">
                  <c:v>2024.431</c:v>
                </c:pt>
                <c:pt idx="4100">
                  <c:v>2025.5139999999999</c:v>
                </c:pt>
                <c:pt idx="4101">
                  <c:v>2026.135</c:v>
                </c:pt>
                <c:pt idx="4102">
                  <c:v>2025.78</c:v>
                </c:pt>
                <c:pt idx="4103">
                  <c:v>2026.3309999999999</c:v>
                </c:pt>
                <c:pt idx="4104">
                  <c:v>2026.9079999999999</c:v>
                </c:pt>
                <c:pt idx="4105">
                  <c:v>2027.4949999999999</c:v>
                </c:pt>
                <c:pt idx="4106">
                  <c:v>2028.2829999999999</c:v>
                </c:pt>
                <c:pt idx="4107">
                  <c:v>2028.365</c:v>
                </c:pt>
                <c:pt idx="4108">
                  <c:v>2028.578</c:v>
                </c:pt>
                <c:pt idx="4109">
                  <c:v>2030.1679999999999</c:v>
                </c:pt>
                <c:pt idx="4110">
                  <c:v>2028.66</c:v>
                </c:pt>
                <c:pt idx="4111">
                  <c:v>2029.4280000000001</c:v>
                </c:pt>
                <c:pt idx="4112">
                  <c:v>2029.4369999999999</c:v>
                </c:pt>
                <c:pt idx="4113">
                  <c:v>2028.9570000000001</c:v>
                </c:pt>
                <c:pt idx="4114">
                  <c:v>2030.0250000000001</c:v>
                </c:pt>
                <c:pt idx="4115">
                  <c:v>2028.73</c:v>
                </c:pt>
                <c:pt idx="4116">
                  <c:v>2029.0840000000001</c:v>
                </c:pt>
                <c:pt idx="4117">
                  <c:v>2029.4659999999999</c:v>
                </c:pt>
                <c:pt idx="4118">
                  <c:v>2029.3</c:v>
                </c:pt>
                <c:pt idx="4119">
                  <c:v>2030.0319999999999</c:v>
                </c:pt>
                <c:pt idx="4120">
                  <c:v>2031.1969999999999</c:v>
                </c:pt>
                <c:pt idx="4121">
                  <c:v>2030.819</c:v>
                </c:pt>
                <c:pt idx="4122">
                  <c:v>2030.261</c:v>
                </c:pt>
                <c:pt idx="4123">
                  <c:v>2031.355</c:v>
                </c:pt>
                <c:pt idx="4124">
                  <c:v>2031.22</c:v>
                </c:pt>
                <c:pt idx="4125">
                  <c:v>2031.1020000000001</c:v>
                </c:pt>
                <c:pt idx="4126">
                  <c:v>2030.991</c:v>
                </c:pt>
                <c:pt idx="4127">
                  <c:v>2031.327</c:v>
                </c:pt>
                <c:pt idx="4128">
                  <c:v>2030.77</c:v>
                </c:pt>
                <c:pt idx="4129">
                  <c:v>2030.8820000000001</c:v>
                </c:pt>
                <c:pt idx="4130">
                  <c:v>2031.223</c:v>
                </c:pt>
                <c:pt idx="4131">
                  <c:v>2030.8720000000001</c:v>
                </c:pt>
                <c:pt idx="4132">
                  <c:v>2031.58</c:v>
                </c:pt>
                <c:pt idx="4133">
                  <c:v>2032.1469999999999</c:v>
                </c:pt>
                <c:pt idx="4134">
                  <c:v>2031.356</c:v>
                </c:pt>
                <c:pt idx="4135">
                  <c:v>2032.0329999999999</c:v>
                </c:pt>
                <c:pt idx="4136">
                  <c:v>2031.6980000000001</c:v>
                </c:pt>
                <c:pt idx="4137">
                  <c:v>2032.443</c:v>
                </c:pt>
                <c:pt idx="4138">
                  <c:v>2031.346</c:v>
                </c:pt>
                <c:pt idx="4139">
                  <c:v>2031.998</c:v>
                </c:pt>
                <c:pt idx="4140">
                  <c:v>2031.876</c:v>
                </c:pt>
                <c:pt idx="4141">
                  <c:v>2032.0319999999999</c:v>
                </c:pt>
                <c:pt idx="4142">
                  <c:v>2032.838</c:v>
                </c:pt>
                <c:pt idx="4143">
                  <c:v>2033.354</c:v>
                </c:pt>
                <c:pt idx="4144">
                  <c:v>2033.5170000000001</c:v>
                </c:pt>
                <c:pt idx="4145">
                  <c:v>2032.75</c:v>
                </c:pt>
                <c:pt idx="4146">
                  <c:v>2032.905</c:v>
                </c:pt>
                <c:pt idx="4147">
                  <c:v>2033.346</c:v>
                </c:pt>
                <c:pt idx="4148">
                  <c:v>2034.307</c:v>
                </c:pt>
                <c:pt idx="4149">
                  <c:v>2034.222</c:v>
                </c:pt>
                <c:pt idx="4150">
                  <c:v>2034.5029999999999</c:v>
                </c:pt>
                <c:pt idx="4151">
                  <c:v>2033.058</c:v>
                </c:pt>
                <c:pt idx="4152">
                  <c:v>2033.6679999999999</c:v>
                </c:pt>
                <c:pt idx="4153">
                  <c:v>2034.8489999999999</c:v>
                </c:pt>
                <c:pt idx="4154">
                  <c:v>2034.2439999999999</c:v>
                </c:pt>
                <c:pt idx="4155">
                  <c:v>2035.171</c:v>
                </c:pt>
                <c:pt idx="4156">
                  <c:v>2035.8209999999999</c:v>
                </c:pt>
                <c:pt idx="4157">
                  <c:v>2036.297</c:v>
                </c:pt>
                <c:pt idx="4158">
                  <c:v>2036.0409999999999</c:v>
                </c:pt>
                <c:pt idx="4159">
                  <c:v>2036.4459999999999</c:v>
                </c:pt>
                <c:pt idx="4160">
                  <c:v>2036.396</c:v>
                </c:pt>
                <c:pt idx="4161">
                  <c:v>2037.829</c:v>
                </c:pt>
                <c:pt idx="4162">
                  <c:v>2038.1469999999999</c:v>
                </c:pt>
                <c:pt idx="4163">
                  <c:v>2038.0309999999999</c:v>
                </c:pt>
                <c:pt idx="4164">
                  <c:v>2039.578</c:v>
                </c:pt>
                <c:pt idx="4165">
                  <c:v>2038.818</c:v>
                </c:pt>
                <c:pt idx="4166">
                  <c:v>2039.578</c:v>
                </c:pt>
                <c:pt idx="4167">
                  <c:v>2039.6690000000001</c:v>
                </c:pt>
                <c:pt idx="4168">
                  <c:v>2041.0029999999999</c:v>
                </c:pt>
                <c:pt idx="4169">
                  <c:v>2042.28</c:v>
                </c:pt>
                <c:pt idx="4170">
                  <c:v>2042.1420000000001</c:v>
                </c:pt>
                <c:pt idx="4171">
                  <c:v>2042.3009999999999</c:v>
                </c:pt>
                <c:pt idx="4172">
                  <c:v>2043.2909999999999</c:v>
                </c:pt>
                <c:pt idx="4173">
                  <c:v>2043.0119999999999</c:v>
                </c:pt>
                <c:pt idx="4174">
                  <c:v>2042.2670000000001</c:v>
                </c:pt>
                <c:pt idx="4175">
                  <c:v>2042.6610000000001</c:v>
                </c:pt>
                <c:pt idx="4176">
                  <c:v>2043.0619999999999</c:v>
                </c:pt>
                <c:pt idx="4177">
                  <c:v>2043.4469999999999</c:v>
                </c:pt>
                <c:pt idx="4178">
                  <c:v>2044.11</c:v>
                </c:pt>
                <c:pt idx="4179">
                  <c:v>2044.194</c:v>
                </c:pt>
                <c:pt idx="4180">
                  <c:v>2043.6759999999999</c:v>
                </c:pt>
                <c:pt idx="4181">
                  <c:v>2045.614</c:v>
                </c:pt>
                <c:pt idx="4182">
                  <c:v>2045.212</c:v>
                </c:pt>
                <c:pt idx="4183">
                  <c:v>2044.787</c:v>
                </c:pt>
                <c:pt idx="4184">
                  <c:v>2045.164</c:v>
                </c:pt>
                <c:pt idx="4185">
                  <c:v>2046.039</c:v>
                </c:pt>
                <c:pt idx="4186">
                  <c:v>2045.4639999999999</c:v>
                </c:pt>
                <c:pt idx="4187">
                  <c:v>2045.586</c:v>
                </c:pt>
                <c:pt idx="4188">
                  <c:v>2045.6849999999999</c:v>
                </c:pt>
                <c:pt idx="4189">
                  <c:v>2046.6010000000001</c:v>
                </c:pt>
                <c:pt idx="4190">
                  <c:v>2046.12</c:v>
                </c:pt>
                <c:pt idx="4191">
                  <c:v>2046.2529999999999</c:v>
                </c:pt>
                <c:pt idx="4192">
                  <c:v>2046.9970000000001</c:v>
                </c:pt>
                <c:pt idx="4193">
                  <c:v>2046.575</c:v>
                </c:pt>
                <c:pt idx="4194">
                  <c:v>2046.6410000000001</c:v>
                </c:pt>
                <c:pt idx="4195">
                  <c:v>2047.2070000000001</c:v>
                </c:pt>
                <c:pt idx="4196">
                  <c:v>2047.2729999999999</c:v>
                </c:pt>
                <c:pt idx="4197">
                  <c:v>2047.1030000000001</c:v>
                </c:pt>
                <c:pt idx="4198">
                  <c:v>2047.797</c:v>
                </c:pt>
                <c:pt idx="4199">
                  <c:v>2047.173</c:v>
                </c:pt>
                <c:pt idx="4200">
                  <c:v>2048.0509999999999</c:v>
                </c:pt>
                <c:pt idx="4201">
                  <c:v>2047.941</c:v>
                </c:pt>
                <c:pt idx="4202">
                  <c:v>2048.4009999999998</c:v>
                </c:pt>
                <c:pt idx="4203">
                  <c:v>2048.5659999999998</c:v>
                </c:pt>
                <c:pt idx="4204">
                  <c:v>2048.366</c:v>
                </c:pt>
                <c:pt idx="4205">
                  <c:v>2048.319</c:v>
                </c:pt>
                <c:pt idx="4206">
                  <c:v>2049.422</c:v>
                </c:pt>
                <c:pt idx="4207">
                  <c:v>2049.8049999999998</c:v>
                </c:pt>
                <c:pt idx="4208">
                  <c:v>2049.9630000000002</c:v>
                </c:pt>
                <c:pt idx="4209">
                  <c:v>2050.2809999999999</c:v>
                </c:pt>
                <c:pt idx="4210">
                  <c:v>2050.4810000000002</c:v>
                </c:pt>
                <c:pt idx="4211">
                  <c:v>2050.5070000000001</c:v>
                </c:pt>
                <c:pt idx="4212">
                  <c:v>2050.5459999999998</c:v>
                </c:pt>
                <c:pt idx="4213">
                  <c:v>2051.123</c:v>
                </c:pt>
                <c:pt idx="4214">
                  <c:v>2051.41</c:v>
                </c:pt>
                <c:pt idx="4215">
                  <c:v>2051.0410000000002</c:v>
                </c:pt>
                <c:pt idx="4216">
                  <c:v>2051.308</c:v>
                </c:pt>
                <c:pt idx="4217">
                  <c:v>2051.5369999999998</c:v>
                </c:pt>
                <c:pt idx="4218">
                  <c:v>2051.9580000000001</c:v>
                </c:pt>
                <c:pt idx="4219">
                  <c:v>2052.884</c:v>
                </c:pt>
                <c:pt idx="4220">
                  <c:v>2051.7959999999998</c:v>
                </c:pt>
                <c:pt idx="4221">
                  <c:v>2052.4859999999999</c:v>
                </c:pt>
                <c:pt idx="4222">
                  <c:v>2052.7559999999999</c:v>
                </c:pt>
                <c:pt idx="4223">
                  <c:v>2053.473</c:v>
                </c:pt>
                <c:pt idx="4224">
                  <c:v>2053.4319999999998</c:v>
                </c:pt>
                <c:pt idx="4225">
                  <c:v>2053.6669999999999</c:v>
                </c:pt>
                <c:pt idx="4226">
                  <c:v>2055.049</c:v>
                </c:pt>
                <c:pt idx="4227">
                  <c:v>2055.0419999999999</c:v>
                </c:pt>
                <c:pt idx="4228">
                  <c:v>2055.672</c:v>
                </c:pt>
                <c:pt idx="4229">
                  <c:v>2056.41</c:v>
                </c:pt>
                <c:pt idx="4230">
                  <c:v>2055.1239999999998</c:v>
                </c:pt>
                <c:pt idx="4231">
                  <c:v>2055.7260000000001</c:v>
                </c:pt>
                <c:pt idx="4232">
                  <c:v>2054.759</c:v>
                </c:pt>
                <c:pt idx="4233">
                  <c:v>2055.9520000000002</c:v>
                </c:pt>
                <c:pt idx="4234">
                  <c:v>2055.2579999999998</c:v>
                </c:pt>
                <c:pt idx="4235">
                  <c:v>2055.6729999999998</c:v>
                </c:pt>
                <c:pt idx="4236">
                  <c:v>2056.4430000000002</c:v>
                </c:pt>
                <c:pt idx="4237">
                  <c:v>2056.16</c:v>
                </c:pt>
                <c:pt idx="4238">
                  <c:v>2057.1</c:v>
                </c:pt>
                <c:pt idx="4239">
                  <c:v>2056.6729999999998</c:v>
                </c:pt>
                <c:pt idx="4240">
                  <c:v>2057.165</c:v>
                </c:pt>
                <c:pt idx="4241">
                  <c:v>2058.4699999999998</c:v>
                </c:pt>
                <c:pt idx="4242">
                  <c:v>2058.6329999999998</c:v>
                </c:pt>
                <c:pt idx="4243">
                  <c:v>2059.6149999999998</c:v>
                </c:pt>
                <c:pt idx="4244">
                  <c:v>2059.4360000000001</c:v>
                </c:pt>
                <c:pt idx="4245">
                  <c:v>2058.884</c:v>
                </c:pt>
                <c:pt idx="4246">
                  <c:v>2058.5549999999998</c:v>
                </c:pt>
                <c:pt idx="4247">
                  <c:v>2059.105</c:v>
                </c:pt>
                <c:pt idx="4248">
                  <c:v>2060.143</c:v>
                </c:pt>
                <c:pt idx="4249">
                  <c:v>2058.7950000000001</c:v>
                </c:pt>
                <c:pt idx="4250">
                  <c:v>2060.0149999999999</c:v>
                </c:pt>
                <c:pt idx="4251">
                  <c:v>2059.7860000000001</c:v>
                </c:pt>
                <c:pt idx="4252">
                  <c:v>2059.5929999999998</c:v>
                </c:pt>
                <c:pt idx="4253">
                  <c:v>2060.1390000000001</c:v>
                </c:pt>
                <c:pt idx="4254">
                  <c:v>2060.37</c:v>
                </c:pt>
                <c:pt idx="4255">
                  <c:v>2061.0920000000001</c:v>
                </c:pt>
                <c:pt idx="4256">
                  <c:v>2060.2289999999998</c:v>
                </c:pt>
                <c:pt idx="4257">
                  <c:v>2062.2800000000002</c:v>
                </c:pt>
                <c:pt idx="4258">
                  <c:v>2061.701</c:v>
                </c:pt>
                <c:pt idx="4259">
                  <c:v>2061.855</c:v>
                </c:pt>
                <c:pt idx="4260">
                  <c:v>2062.3270000000002</c:v>
                </c:pt>
                <c:pt idx="4261">
                  <c:v>2061.9940000000001</c:v>
                </c:pt>
                <c:pt idx="4262">
                  <c:v>2062.1559999999999</c:v>
                </c:pt>
                <c:pt idx="4263">
                  <c:v>2062.4859999999999</c:v>
                </c:pt>
                <c:pt idx="4264">
                  <c:v>2063.4299999999998</c:v>
                </c:pt>
                <c:pt idx="4265">
                  <c:v>2064.3180000000002</c:v>
                </c:pt>
                <c:pt idx="4266">
                  <c:v>2063.6080000000002</c:v>
                </c:pt>
                <c:pt idx="4267">
                  <c:v>2064.2869999999998</c:v>
                </c:pt>
                <c:pt idx="4268">
                  <c:v>2065.0390000000002</c:v>
                </c:pt>
                <c:pt idx="4269">
                  <c:v>2064.404</c:v>
                </c:pt>
                <c:pt idx="4270">
                  <c:v>2065.4070000000002</c:v>
                </c:pt>
                <c:pt idx="4271">
                  <c:v>2065.2020000000002</c:v>
                </c:pt>
                <c:pt idx="4272">
                  <c:v>2066.13</c:v>
                </c:pt>
                <c:pt idx="4273">
                  <c:v>2066.8710000000001</c:v>
                </c:pt>
                <c:pt idx="4274">
                  <c:v>2067.42</c:v>
                </c:pt>
                <c:pt idx="4275">
                  <c:v>2067.2020000000002</c:v>
                </c:pt>
                <c:pt idx="4276">
                  <c:v>2067.4899999999998</c:v>
                </c:pt>
                <c:pt idx="4277">
                  <c:v>2068.9270000000001</c:v>
                </c:pt>
                <c:pt idx="4278">
                  <c:v>2069.7890000000002</c:v>
                </c:pt>
                <c:pt idx="4279">
                  <c:v>2069.1</c:v>
                </c:pt>
                <c:pt idx="4280">
                  <c:v>2070.502</c:v>
                </c:pt>
                <c:pt idx="4281">
                  <c:v>2070.346</c:v>
                </c:pt>
                <c:pt idx="4282">
                  <c:v>2070.4</c:v>
                </c:pt>
                <c:pt idx="4283">
                  <c:v>2071.114</c:v>
                </c:pt>
                <c:pt idx="4284">
                  <c:v>2072.3310000000001</c:v>
                </c:pt>
                <c:pt idx="4285">
                  <c:v>2072.2689999999998</c:v>
                </c:pt>
                <c:pt idx="4286">
                  <c:v>2071.8910000000001</c:v>
                </c:pt>
                <c:pt idx="4287">
                  <c:v>2072.163</c:v>
                </c:pt>
                <c:pt idx="4288">
                  <c:v>2072.241</c:v>
                </c:pt>
                <c:pt idx="4289">
                  <c:v>2072.6439999999998</c:v>
                </c:pt>
                <c:pt idx="4290">
                  <c:v>2073.0129999999999</c:v>
                </c:pt>
                <c:pt idx="4291">
                  <c:v>2073.942</c:v>
                </c:pt>
                <c:pt idx="4292">
                  <c:v>2074.0010000000002</c:v>
                </c:pt>
                <c:pt idx="4293">
                  <c:v>2074.3319999999999</c:v>
                </c:pt>
                <c:pt idx="4294">
                  <c:v>2075.3090000000002</c:v>
                </c:pt>
                <c:pt idx="4295">
                  <c:v>2074.9740000000002</c:v>
                </c:pt>
                <c:pt idx="4296">
                  <c:v>2075.5659999999998</c:v>
                </c:pt>
                <c:pt idx="4297">
                  <c:v>2074.9</c:v>
                </c:pt>
                <c:pt idx="4298">
                  <c:v>2076.0189999999998</c:v>
                </c:pt>
                <c:pt idx="4299">
                  <c:v>2075.652</c:v>
                </c:pt>
                <c:pt idx="4300">
                  <c:v>2075.7429999999999</c:v>
                </c:pt>
                <c:pt idx="4301">
                  <c:v>2076.4459999999999</c:v>
                </c:pt>
                <c:pt idx="4302">
                  <c:v>2075.9639999999999</c:v>
                </c:pt>
                <c:pt idx="4303">
                  <c:v>2076.364</c:v>
                </c:pt>
                <c:pt idx="4304">
                  <c:v>2076.0880000000002</c:v>
                </c:pt>
                <c:pt idx="4305">
                  <c:v>2076.5149999999999</c:v>
                </c:pt>
                <c:pt idx="4306">
                  <c:v>2076.7420000000002</c:v>
                </c:pt>
                <c:pt idx="4307">
                  <c:v>2076.3530000000001</c:v>
                </c:pt>
                <c:pt idx="4308">
                  <c:v>2075.1439999999998</c:v>
                </c:pt>
                <c:pt idx="4309">
                  <c:v>2074.3989999999999</c:v>
                </c:pt>
                <c:pt idx="4310">
                  <c:v>2074.3180000000002</c:v>
                </c:pt>
                <c:pt idx="4311">
                  <c:v>2073.4299999999998</c:v>
                </c:pt>
                <c:pt idx="4312">
                  <c:v>2074.0239999999999</c:v>
                </c:pt>
                <c:pt idx="4313">
                  <c:v>2074.8580000000002</c:v>
                </c:pt>
                <c:pt idx="4314">
                  <c:v>2073.69</c:v>
                </c:pt>
                <c:pt idx="4315">
                  <c:v>2074.3139999999999</c:v>
                </c:pt>
                <c:pt idx="4316">
                  <c:v>2075.3429999999998</c:v>
                </c:pt>
                <c:pt idx="4317">
                  <c:v>2075.1350000000002</c:v>
                </c:pt>
                <c:pt idx="4318">
                  <c:v>2075.5039999999999</c:v>
                </c:pt>
                <c:pt idx="4319">
                  <c:v>2076.817</c:v>
                </c:pt>
                <c:pt idx="4320">
                  <c:v>2075.8789999999999</c:v>
                </c:pt>
                <c:pt idx="4321">
                  <c:v>2076.335</c:v>
                </c:pt>
                <c:pt idx="4322">
                  <c:v>2076.0970000000002</c:v>
                </c:pt>
                <c:pt idx="4323">
                  <c:v>2076.8229999999999</c:v>
                </c:pt>
                <c:pt idx="4324">
                  <c:v>2075.973</c:v>
                </c:pt>
                <c:pt idx="4325">
                  <c:v>2077.6280000000002</c:v>
                </c:pt>
                <c:pt idx="4326">
                  <c:v>2077.453</c:v>
                </c:pt>
                <c:pt idx="4327">
                  <c:v>2077.7080000000001</c:v>
                </c:pt>
                <c:pt idx="4328">
                  <c:v>2078.7269999999999</c:v>
                </c:pt>
                <c:pt idx="4329">
                  <c:v>2078.7730000000001</c:v>
                </c:pt>
                <c:pt idx="4330">
                  <c:v>2078.9279999999999</c:v>
                </c:pt>
                <c:pt idx="4331">
                  <c:v>2079.3049999999998</c:v>
                </c:pt>
                <c:pt idx="4332">
                  <c:v>2078.8200000000002</c:v>
                </c:pt>
                <c:pt idx="4333">
                  <c:v>2078.8910000000001</c:v>
                </c:pt>
                <c:pt idx="4334">
                  <c:v>2079.3380000000002</c:v>
                </c:pt>
                <c:pt idx="4335">
                  <c:v>2079.3649999999998</c:v>
                </c:pt>
                <c:pt idx="4336">
                  <c:v>2079.3240000000001</c:v>
                </c:pt>
                <c:pt idx="4337">
                  <c:v>2080.2869999999998</c:v>
                </c:pt>
                <c:pt idx="4338">
                  <c:v>2080.91</c:v>
                </c:pt>
                <c:pt idx="4339">
                  <c:v>2080.67</c:v>
                </c:pt>
                <c:pt idx="4340">
                  <c:v>2080.3739999999998</c:v>
                </c:pt>
                <c:pt idx="4341">
                  <c:v>2080.674</c:v>
                </c:pt>
                <c:pt idx="4342">
                  <c:v>2082.087</c:v>
                </c:pt>
                <c:pt idx="4343">
                  <c:v>2080.9690000000001</c:v>
                </c:pt>
                <c:pt idx="4344">
                  <c:v>2081.9679999999998</c:v>
                </c:pt>
                <c:pt idx="4345">
                  <c:v>2081.4720000000002</c:v>
                </c:pt>
                <c:pt idx="4346">
                  <c:v>2082.011</c:v>
                </c:pt>
                <c:pt idx="4347">
                  <c:v>2083.1260000000002</c:v>
                </c:pt>
                <c:pt idx="4348">
                  <c:v>2083.3490000000002</c:v>
                </c:pt>
                <c:pt idx="4349">
                  <c:v>2083.0250000000001</c:v>
                </c:pt>
                <c:pt idx="4350">
                  <c:v>2082.0509999999999</c:v>
                </c:pt>
                <c:pt idx="4351">
                  <c:v>2081.6660000000002</c:v>
                </c:pt>
                <c:pt idx="4352">
                  <c:v>2082.6669999999999</c:v>
                </c:pt>
                <c:pt idx="4353">
                  <c:v>2082.2370000000001</c:v>
                </c:pt>
                <c:pt idx="4354">
                  <c:v>2082.4740000000002</c:v>
                </c:pt>
                <c:pt idx="4355">
                  <c:v>2082.64</c:v>
                </c:pt>
                <c:pt idx="4356">
                  <c:v>2083.4639999999999</c:v>
                </c:pt>
                <c:pt idx="4357">
                  <c:v>2083.2730000000001</c:v>
                </c:pt>
                <c:pt idx="4358">
                  <c:v>2083.0529999999999</c:v>
                </c:pt>
                <c:pt idx="4359">
                  <c:v>2083.6619999999998</c:v>
                </c:pt>
                <c:pt idx="4360">
                  <c:v>2083.5479999999998</c:v>
                </c:pt>
                <c:pt idx="4361">
                  <c:v>2083.0540000000001</c:v>
                </c:pt>
                <c:pt idx="4362">
                  <c:v>2083.7049999999999</c:v>
                </c:pt>
                <c:pt idx="4363">
                  <c:v>2083.7310000000002</c:v>
                </c:pt>
                <c:pt idx="4364">
                  <c:v>2083.86</c:v>
                </c:pt>
                <c:pt idx="4365">
                  <c:v>2083.373</c:v>
                </c:pt>
                <c:pt idx="4366">
                  <c:v>2084.2089999999998</c:v>
                </c:pt>
                <c:pt idx="4367">
                  <c:v>2084.54</c:v>
                </c:pt>
                <c:pt idx="4368">
                  <c:v>2083.953</c:v>
                </c:pt>
                <c:pt idx="4369">
                  <c:v>2083.8519999999999</c:v>
                </c:pt>
                <c:pt idx="4370">
                  <c:v>2084.7689999999998</c:v>
                </c:pt>
                <c:pt idx="4371">
                  <c:v>2077.337</c:v>
                </c:pt>
                <c:pt idx="4372">
                  <c:v>2075.9349999999999</c:v>
                </c:pt>
                <c:pt idx="4373">
                  <c:v>2077.9430000000002</c:v>
                </c:pt>
                <c:pt idx="4374">
                  <c:v>2078.212</c:v>
                </c:pt>
                <c:pt idx="4375">
                  <c:v>2061.1060000000002</c:v>
                </c:pt>
                <c:pt idx="4376">
                  <c:v>2056.1129999999998</c:v>
                </c:pt>
                <c:pt idx="4377">
                  <c:v>2056.5369999999998</c:v>
                </c:pt>
                <c:pt idx="4378">
                  <c:v>2055.2060000000001</c:v>
                </c:pt>
                <c:pt idx="4379">
                  <c:v>2055.3519999999999</c:v>
                </c:pt>
                <c:pt idx="4380">
                  <c:v>2054.5100000000002</c:v>
                </c:pt>
                <c:pt idx="4381">
                  <c:v>2055.7420000000002</c:v>
                </c:pt>
                <c:pt idx="4382">
                  <c:v>2054.9250000000002</c:v>
                </c:pt>
                <c:pt idx="4383">
                  <c:v>2055.4699999999998</c:v>
                </c:pt>
                <c:pt idx="4384">
                  <c:v>2055.8829999999998</c:v>
                </c:pt>
                <c:pt idx="4385">
                  <c:v>2056.1610000000001</c:v>
                </c:pt>
                <c:pt idx="4386">
                  <c:v>2056.4029999999998</c:v>
                </c:pt>
                <c:pt idx="4387">
                  <c:v>2056.625</c:v>
                </c:pt>
                <c:pt idx="4388">
                  <c:v>2057.0610000000001</c:v>
                </c:pt>
                <c:pt idx="4389">
                  <c:v>2057.6619999999998</c:v>
                </c:pt>
                <c:pt idx="4390">
                  <c:v>2058.306</c:v>
                </c:pt>
                <c:pt idx="4391">
                  <c:v>2058.7190000000001</c:v>
                </c:pt>
                <c:pt idx="4392">
                  <c:v>2059.0520000000001</c:v>
                </c:pt>
                <c:pt idx="4393">
                  <c:v>2058.8890000000001</c:v>
                </c:pt>
                <c:pt idx="4394">
                  <c:v>2059.0070000000001</c:v>
                </c:pt>
                <c:pt idx="4395">
                  <c:v>2058.569</c:v>
                </c:pt>
                <c:pt idx="4396">
                  <c:v>2058.8119999999999</c:v>
                </c:pt>
                <c:pt idx="4397">
                  <c:v>2058.7139999999999</c:v>
                </c:pt>
                <c:pt idx="4398">
                  <c:v>2060.8989999999999</c:v>
                </c:pt>
                <c:pt idx="4399">
                  <c:v>2060.2359999999999</c:v>
                </c:pt>
                <c:pt idx="4400">
                  <c:v>2060.9299999999998</c:v>
                </c:pt>
                <c:pt idx="4401">
                  <c:v>2061.4119999999998</c:v>
                </c:pt>
                <c:pt idx="4402">
                  <c:v>2062.413</c:v>
                </c:pt>
                <c:pt idx="4403">
                  <c:v>2062.2440000000001</c:v>
                </c:pt>
                <c:pt idx="4404">
                  <c:v>2062.0619999999999</c:v>
                </c:pt>
                <c:pt idx="4405">
                  <c:v>2063.442</c:v>
                </c:pt>
                <c:pt idx="4406">
                  <c:v>2063.8139999999999</c:v>
                </c:pt>
                <c:pt idx="4407">
                  <c:v>2064.1840000000002</c:v>
                </c:pt>
                <c:pt idx="4408">
                  <c:v>2064.1709999999998</c:v>
                </c:pt>
                <c:pt idx="4409">
                  <c:v>2063.2040000000002</c:v>
                </c:pt>
                <c:pt idx="4410">
                  <c:v>2064.8910000000001</c:v>
                </c:pt>
                <c:pt idx="4411">
                  <c:v>2063.8180000000002</c:v>
                </c:pt>
                <c:pt idx="4412">
                  <c:v>2064.799</c:v>
                </c:pt>
                <c:pt idx="4413">
                  <c:v>2064.0340000000001</c:v>
                </c:pt>
                <c:pt idx="4414">
                  <c:v>2066.3150000000001</c:v>
                </c:pt>
                <c:pt idx="4415">
                  <c:v>2065.1930000000002</c:v>
                </c:pt>
                <c:pt idx="4416">
                  <c:v>2065.951</c:v>
                </c:pt>
                <c:pt idx="4417">
                  <c:v>2065.5650000000001</c:v>
                </c:pt>
                <c:pt idx="4418">
                  <c:v>2065.3200000000002</c:v>
                </c:pt>
                <c:pt idx="4419">
                  <c:v>2066.23</c:v>
                </c:pt>
                <c:pt idx="4420">
                  <c:v>2066.6390000000001</c:v>
                </c:pt>
                <c:pt idx="4421">
                  <c:v>2066.5100000000002</c:v>
                </c:pt>
                <c:pt idx="4422">
                  <c:v>2066.7550000000001</c:v>
                </c:pt>
                <c:pt idx="4423">
                  <c:v>2067.616</c:v>
                </c:pt>
                <c:pt idx="4424">
                  <c:v>2067.261</c:v>
                </c:pt>
                <c:pt idx="4425">
                  <c:v>2067.125</c:v>
                </c:pt>
                <c:pt idx="4426">
                  <c:v>2067.248</c:v>
                </c:pt>
                <c:pt idx="4427">
                  <c:v>2068.3440000000001</c:v>
                </c:pt>
                <c:pt idx="4428">
                  <c:v>2067.37</c:v>
                </c:pt>
                <c:pt idx="4429">
                  <c:v>2067.8670000000002</c:v>
                </c:pt>
                <c:pt idx="4430">
                  <c:v>2068.951</c:v>
                </c:pt>
                <c:pt idx="4431">
                  <c:v>2068.8229999999999</c:v>
                </c:pt>
                <c:pt idx="4432">
                  <c:v>2069.223</c:v>
                </c:pt>
                <c:pt idx="4433">
                  <c:v>2068.5590000000002</c:v>
                </c:pt>
                <c:pt idx="4434">
                  <c:v>2070.1219999999998</c:v>
                </c:pt>
                <c:pt idx="4435">
                  <c:v>2069.337</c:v>
                </c:pt>
                <c:pt idx="4436">
                  <c:v>2069.308</c:v>
                </c:pt>
                <c:pt idx="4437">
                  <c:v>2070.297</c:v>
                </c:pt>
                <c:pt idx="4438">
                  <c:v>2069.7919999999999</c:v>
                </c:pt>
                <c:pt idx="4439">
                  <c:v>2070.9490000000001</c:v>
                </c:pt>
                <c:pt idx="4440">
                  <c:v>2071.4960000000001</c:v>
                </c:pt>
                <c:pt idx="4441">
                  <c:v>2071.431</c:v>
                </c:pt>
                <c:pt idx="4442">
                  <c:v>2073.0479999999998</c:v>
                </c:pt>
                <c:pt idx="4443">
                  <c:v>2072.9360000000001</c:v>
                </c:pt>
                <c:pt idx="4444">
                  <c:v>2072.6779999999999</c:v>
                </c:pt>
                <c:pt idx="4445">
                  <c:v>2073.7730000000001</c:v>
                </c:pt>
                <c:pt idx="4446">
                  <c:v>2073.6970000000001</c:v>
                </c:pt>
                <c:pt idx="4447">
                  <c:v>2074.4430000000002</c:v>
                </c:pt>
                <c:pt idx="4448">
                  <c:v>2075.027</c:v>
                </c:pt>
                <c:pt idx="4449">
                  <c:v>2075.2089999999998</c:v>
                </c:pt>
                <c:pt idx="4450">
                  <c:v>2076.069</c:v>
                </c:pt>
                <c:pt idx="4451">
                  <c:v>2076.3389999999999</c:v>
                </c:pt>
                <c:pt idx="4452">
                  <c:v>2076.4679999999998</c:v>
                </c:pt>
                <c:pt idx="4453">
                  <c:v>2076.7199999999998</c:v>
                </c:pt>
                <c:pt idx="4454">
                  <c:v>2076.9989999999998</c:v>
                </c:pt>
                <c:pt idx="4455">
                  <c:v>2077.2330000000002</c:v>
                </c:pt>
                <c:pt idx="4456">
                  <c:v>2077.6909999999998</c:v>
                </c:pt>
                <c:pt idx="4457">
                  <c:v>2077.491</c:v>
                </c:pt>
                <c:pt idx="4458">
                  <c:v>2077.375</c:v>
                </c:pt>
                <c:pt idx="4459">
                  <c:v>2078.098</c:v>
                </c:pt>
                <c:pt idx="4460">
                  <c:v>2079.395</c:v>
                </c:pt>
                <c:pt idx="4461">
                  <c:v>2079.3119999999999</c:v>
                </c:pt>
                <c:pt idx="4462">
                  <c:v>2080.17</c:v>
                </c:pt>
                <c:pt idx="4463">
                  <c:v>2080.5100000000002</c:v>
                </c:pt>
                <c:pt idx="4464">
                  <c:v>2079.9769999999999</c:v>
                </c:pt>
                <c:pt idx="4465">
                  <c:v>2080.1390000000001</c:v>
                </c:pt>
                <c:pt idx="4466">
                  <c:v>2079.8470000000002</c:v>
                </c:pt>
                <c:pt idx="4467">
                  <c:v>2081.3139999999999</c:v>
                </c:pt>
                <c:pt idx="4468">
                  <c:v>2081.694</c:v>
                </c:pt>
                <c:pt idx="4469">
                  <c:v>2082.1689999999999</c:v>
                </c:pt>
                <c:pt idx="4470">
                  <c:v>2081.739</c:v>
                </c:pt>
                <c:pt idx="4471">
                  <c:v>2082.1860000000001</c:v>
                </c:pt>
                <c:pt idx="4472">
                  <c:v>2082.6869999999999</c:v>
                </c:pt>
                <c:pt idx="4473">
                  <c:v>2082.0709999999999</c:v>
                </c:pt>
                <c:pt idx="4474">
                  <c:v>2082.3670000000002</c:v>
                </c:pt>
                <c:pt idx="4475">
                  <c:v>2082.6770000000001</c:v>
                </c:pt>
                <c:pt idx="4476">
                  <c:v>2082.768</c:v>
                </c:pt>
                <c:pt idx="4477">
                  <c:v>2083.4850000000001</c:v>
                </c:pt>
                <c:pt idx="4478">
                  <c:v>2082.8910000000001</c:v>
                </c:pt>
                <c:pt idx="4479">
                  <c:v>2083.366</c:v>
                </c:pt>
                <c:pt idx="4480">
                  <c:v>2083.6060000000002</c:v>
                </c:pt>
                <c:pt idx="4481">
                  <c:v>2083.3139999999999</c:v>
                </c:pt>
                <c:pt idx="4482">
                  <c:v>2082.9899999999998</c:v>
                </c:pt>
                <c:pt idx="4483">
                  <c:v>2082.8429999999998</c:v>
                </c:pt>
                <c:pt idx="4484">
                  <c:v>2082.777</c:v>
                </c:pt>
                <c:pt idx="4485">
                  <c:v>2082.89</c:v>
                </c:pt>
                <c:pt idx="4486">
                  <c:v>2083.0309999999999</c:v>
                </c:pt>
                <c:pt idx="4487">
                  <c:v>2084.011</c:v>
                </c:pt>
                <c:pt idx="4488">
                  <c:v>2084.5039999999999</c:v>
                </c:pt>
                <c:pt idx="4489">
                  <c:v>2084.8020000000001</c:v>
                </c:pt>
                <c:pt idx="4490">
                  <c:v>2084.6509999999998</c:v>
                </c:pt>
                <c:pt idx="4491">
                  <c:v>2084.0439999999999</c:v>
                </c:pt>
                <c:pt idx="4492">
                  <c:v>2084.9810000000002</c:v>
                </c:pt>
                <c:pt idx="4493">
                  <c:v>2085.7869999999998</c:v>
                </c:pt>
                <c:pt idx="4494">
                  <c:v>2086.4160000000002</c:v>
                </c:pt>
                <c:pt idx="4495">
                  <c:v>2086.288</c:v>
                </c:pt>
                <c:pt idx="4496">
                  <c:v>2086.7759999999998</c:v>
                </c:pt>
                <c:pt idx="4497">
                  <c:v>2087.0749999999998</c:v>
                </c:pt>
                <c:pt idx="4498">
                  <c:v>2087.201</c:v>
                </c:pt>
                <c:pt idx="4499">
                  <c:v>2088.7359999999999</c:v>
                </c:pt>
                <c:pt idx="4500">
                  <c:v>2088.268</c:v>
                </c:pt>
                <c:pt idx="4501">
                  <c:v>2088.3710000000001</c:v>
                </c:pt>
                <c:pt idx="4502">
                  <c:v>2088.7330000000002</c:v>
                </c:pt>
                <c:pt idx="4503">
                  <c:v>2088.2739999999999</c:v>
                </c:pt>
                <c:pt idx="4504">
                  <c:v>2089.7170000000001</c:v>
                </c:pt>
                <c:pt idx="4505">
                  <c:v>2090.1930000000002</c:v>
                </c:pt>
                <c:pt idx="4506">
                  <c:v>2090.402</c:v>
                </c:pt>
                <c:pt idx="4507">
                  <c:v>2091.404</c:v>
                </c:pt>
                <c:pt idx="4508">
                  <c:v>2090.92</c:v>
                </c:pt>
                <c:pt idx="4509">
                  <c:v>2090.6669999999999</c:v>
                </c:pt>
                <c:pt idx="4510">
                  <c:v>2091.1869999999999</c:v>
                </c:pt>
                <c:pt idx="4511">
                  <c:v>2091.1570000000002</c:v>
                </c:pt>
                <c:pt idx="4512">
                  <c:v>2091.7429999999999</c:v>
                </c:pt>
                <c:pt idx="4513">
                  <c:v>2091.578</c:v>
                </c:pt>
                <c:pt idx="4514">
                  <c:v>2092.2890000000002</c:v>
                </c:pt>
                <c:pt idx="4515">
                  <c:v>2093.0929999999998</c:v>
                </c:pt>
                <c:pt idx="4516">
                  <c:v>2093.1370000000002</c:v>
                </c:pt>
                <c:pt idx="4517">
                  <c:v>2093.6309999999999</c:v>
                </c:pt>
                <c:pt idx="4518">
                  <c:v>2094.0230000000001</c:v>
                </c:pt>
                <c:pt idx="4519">
                  <c:v>2094.5</c:v>
                </c:pt>
                <c:pt idx="4520">
                  <c:v>2094.183</c:v>
                </c:pt>
                <c:pt idx="4521">
                  <c:v>2094.4830000000002</c:v>
                </c:pt>
                <c:pt idx="4522">
                  <c:v>2095.1640000000002</c:v>
                </c:pt>
                <c:pt idx="4523">
                  <c:v>2094.56</c:v>
                </c:pt>
                <c:pt idx="4524">
                  <c:v>2095.0410000000002</c:v>
                </c:pt>
                <c:pt idx="4525">
                  <c:v>2094.6480000000001</c:v>
                </c:pt>
                <c:pt idx="4526">
                  <c:v>2095.1129999999998</c:v>
                </c:pt>
                <c:pt idx="4527">
                  <c:v>2094.9830000000002</c:v>
                </c:pt>
                <c:pt idx="4528">
                  <c:v>2095.114</c:v>
                </c:pt>
                <c:pt idx="4529">
                  <c:v>2094.895</c:v>
                </c:pt>
                <c:pt idx="4530">
                  <c:v>2095.3449999999998</c:v>
                </c:pt>
                <c:pt idx="4531">
                  <c:v>2095.6610000000001</c:v>
                </c:pt>
                <c:pt idx="4532">
                  <c:v>2095.7399999999998</c:v>
                </c:pt>
                <c:pt idx="4533">
                  <c:v>2096.4160000000002</c:v>
                </c:pt>
                <c:pt idx="4534">
                  <c:v>2096.4369999999999</c:v>
                </c:pt>
                <c:pt idx="4535">
                  <c:v>2095.826</c:v>
                </c:pt>
                <c:pt idx="4536">
                  <c:v>2096.3470000000002</c:v>
                </c:pt>
                <c:pt idx="4537">
                  <c:v>2095.2719999999999</c:v>
                </c:pt>
                <c:pt idx="4538">
                  <c:v>2097.3850000000002</c:v>
                </c:pt>
                <c:pt idx="4539">
                  <c:v>2097.56</c:v>
                </c:pt>
                <c:pt idx="4540">
                  <c:v>2097.2579999999998</c:v>
                </c:pt>
                <c:pt idx="4541">
                  <c:v>2096.4989999999998</c:v>
                </c:pt>
                <c:pt idx="4542">
                  <c:v>2096.4839999999999</c:v>
                </c:pt>
                <c:pt idx="4543">
                  <c:v>2098.0340000000001</c:v>
                </c:pt>
                <c:pt idx="4544">
                  <c:v>2097.6480000000001</c:v>
                </c:pt>
                <c:pt idx="4545">
                  <c:v>2097.9830000000002</c:v>
                </c:pt>
                <c:pt idx="4546">
                  <c:v>2097.3710000000001</c:v>
                </c:pt>
                <c:pt idx="4547">
                  <c:v>2098.6950000000002</c:v>
                </c:pt>
                <c:pt idx="4548">
                  <c:v>2098.0329999999999</c:v>
                </c:pt>
                <c:pt idx="4549">
                  <c:v>2098.6039999999998</c:v>
                </c:pt>
                <c:pt idx="4550">
                  <c:v>2098.9349999999999</c:v>
                </c:pt>
                <c:pt idx="4551">
                  <c:v>2099.2510000000002</c:v>
                </c:pt>
                <c:pt idx="4552">
                  <c:v>2099.6930000000002</c:v>
                </c:pt>
                <c:pt idx="4553">
                  <c:v>2100.047</c:v>
                </c:pt>
                <c:pt idx="4554">
                  <c:v>2101.4409999999998</c:v>
                </c:pt>
                <c:pt idx="4555">
                  <c:v>2101.17</c:v>
                </c:pt>
                <c:pt idx="4556">
                  <c:v>2102.9290000000001</c:v>
                </c:pt>
                <c:pt idx="4557">
                  <c:v>2102.491</c:v>
                </c:pt>
                <c:pt idx="4558">
                  <c:v>2102.4180000000001</c:v>
                </c:pt>
                <c:pt idx="4559">
                  <c:v>2102.3380000000002</c:v>
                </c:pt>
                <c:pt idx="4560">
                  <c:v>2103.5630000000001</c:v>
                </c:pt>
                <c:pt idx="4561">
                  <c:v>2104.326</c:v>
                </c:pt>
                <c:pt idx="4562">
                  <c:v>2103.6950000000002</c:v>
                </c:pt>
                <c:pt idx="4563">
                  <c:v>2104.6640000000002</c:v>
                </c:pt>
                <c:pt idx="4564">
                  <c:v>2104.9780000000001</c:v>
                </c:pt>
                <c:pt idx="4565">
                  <c:v>2105.0030000000002</c:v>
                </c:pt>
                <c:pt idx="4566">
                  <c:v>2105.431</c:v>
                </c:pt>
                <c:pt idx="4567">
                  <c:v>2105.1120000000001</c:v>
                </c:pt>
                <c:pt idx="4568">
                  <c:v>2105.1289999999999</c:v>
                </c:pt>
                <c:pt idx="4569">
                  <c:v>2106.4270000000001</c:v>
                </c:pt>
                <c:pt idx="4570">
                  <c:v>2105.9459999999999</c:v>
                </c:pt>
                <c:pt idx="4571">
                  <c:v>2105.587</c:v>
                </c:pt>
                <c:pt idx="4572">
                  <c:v>2106.5630000000001</c:v>
                </c:pt>
                <c:pt idx="4573">
                  <c:v>2106.8620000000001</c:v>
                </c:pt>
                <c:pt idx="4574">
                  <c:v>2106.7779999999998</c:v>
                </c:pt>
                <c:pt idx="4575">
                  <c:v>2106.6930000000002</c:v>
                </c:pt>
                <c:pt idx="4576">
                  <c:v>2106.8270000000002</c:v>
                </c:pt>
                <c:pt idx="4577">
                  <c:v>2106.9209999999998</c:v>
                </c:pt>
                <c:pt idx="4578">
                  <c:v>2107.203</c:v>
                </c:pt>
                <c:pt idx="4579">
                  <c:v>2107.2600000000002</c:v>
                </c:pt>
                <c:pt idx="4580">
                  <c:v>2106.6469999999999</c:v>
                </c:pt>
                <c:pt idx="4581">
                  <c:v>2107.4380000000001</c:v>
                </c:pt>
                <c:pt idx="4582">
                  <c:v>2106.924</c:v>
                </c:pt>
                <c:pt idx="4583">
                  <c:v>2107.3150000000001</c:v>
                </c:pt>
                <c:pt idx="4584">
                  <c:v>2107.9850000000001</c:v>
                </c:pt>
                <c:pt idx="4585">
                  <c:v>2107.9780000000001</c:v>
                </c:pt>
                <c:pt idx="4586">
                  <c:v>2107.299</c:v>
                </c:pt>
                <c:pt idx="4587">
                  <c:v>2107.9699999999998</c:v>
                </c:pt>
                <c:pt idx="4588">
                  <c:v>2108.625</c:v>
                </c:pt>
                <c:pt idx="4589">
                  <c:v>2108.5639999999999</c:v>
                </c:pt>
                <c:pt idx="4590">
                  <c:v>2108.7959999999998</c:v>
                </c:pt>
                <c:pt idx="4591">
                  <c:v>2108.8130000000001</c:v>
                </c:pt>
                <c:pt idx="4592">
                  <c:v>2109.3710000000001</c:v>
                </c:pt>
                <c:pt idx="4593">
                  <c:v>2110.0349999999999</c:v>
                </c:pt>
                <c:pt idx="4594">
                  <c:v>2109.2689999999998</c:v>
                </c:pt>
                <c:pt idx="4595">
                  <c:v>2110.9830000000002</c:v>
                </c:pt>
                <c:pt idx="4596">
                  <c:v>2110.3249999999998</c:v>
                </c:pt>
                <c:pt idx="4597">
                  <c:v>2110.951</c:v>
                </c:pt>
                <c:pt idx="4598">
                  <c:v>2111.0680000000002</c:v>
                </c:pt>
                <c:pt idx="4599">
                  <c:v>2111.2359999999999</c:v>
                </c:pt>
                <c:pt idx="4600">
                  <c:v>2111.6840000000002</c:v>
                </c:pt>
                <c:pt idx="4601">
                  <c:v>2111.7629999999999</c:v>
                </c:pt>
                <c:pt idx="4602">
                  <c:v>2112.5500000000002</c:v>
                </c:pt>
                <c:pt idx="4603">
                  <c:v>2112.288</c:v>
                </c:pt>
                <c:pt idx="4604">
                  <c:v>2113.163</c:v>
                </c:pt>
                <c:pt idx="4605">
                  <c:v>2114.029</c:v>
                </c:pt>
                <c:pt idx="4606">
                  <c:v>2112.8620000000001</c:v>
                </c:pt>
                <c:pt idx="4607">
                  <c:v>2113.607</c:v>
                </c:pt>
                <c:pt idx="4608">
                  <c:v>2113.9769999999999</c:v>
                </c:pt>
                <c:pt idx="4609">
                  <c:v>2113.5590000000002</c:v>
                </c:pt>
                <c:pt idx="4610">
                  <c:v>2113.4470000000001</c:v>
                </c:pt>
                <c:pt idx="4611">
                  <c:v>2114.2069999999999</c:v>
                </c:pt>
                <c:pt idx="4612">
                  <c:v>2113.6660000000002</c:v>
                </c:pt>
                <c:pt idx="4613">
                  <c:v>2114.3220000000001</c:v>
                </c:pt>
                <c:pt idx="4614">
                  <c:v>2114.942</c:v>
                </c:pt>
                <c:pt idx="4615">
                  <c:v>2114.9839999999999</c:v>
                </c:pt>
                <c:pt idx="4616">
                  <c:v>2115.6210000000001</c:v>
                </c:pt>
                <c:pt idx="4617">
                  <c:v>2115.4940000000001</c:v>
                </c:pt>
                <c:pt idx="4618">
                  <c:v>2115.8119999999999</c:v>
                </c:pt>
                <c:pt idx="4619">
                  <c:v>2115.0039999999999</c:v>
                </c:pt>
                <c:pt idx="4620">
                  <c:v>2115.92</c:v>
                </c:pt>
                <c:pt idx="4621">
                  <c:v>2116.067</c:v>
                </c:pt>
                <c:pt idx="4622">
                  <c:v>2116.1970000000001</c:v>
                </c:pt>
                <c:pt idx="4623">
                  <c:v>2116.4769999999999</c:v>
                </c:pt>
                <c:pt idx="4624">
                  <c:v>2116.3789999999999</c:v>
                </c:pt>
                <c:pt idx="4625">
                  <c:v>2116.8850000000002</c:v>
                </c:pt>
                <c:pt idx="4626">
                  <c:v>2116.8850000000002</c:v>
                </c:pt>
                <c:pt idx="4627">
                  <c:v>2116.768</c:v>
                </c:pt>
                <c:pt idx="4628">
                  <c:v>2116.893</c:v>
                </c:pt>
                <c:pt idx="4629">
                  <c:v>2116.942</c:v>
                </c:pt>
                <c:pt idx="4630">
                  <c:v>2117.8560000000002</c:v>
                </c:pt>
                <c:pt idx="4631">
                  <c:v>2118.924</c:v>
                </c:pt>
                <c:pt idx="4632">
                  <c:v>2117.8649999999998</c:v>
                </c:pt>
                <c:pt idx="4633">
                  <c:v>2118.5839999999998</c:v>
                </c:pt>
                <c:pt idx="4634">
                  <c:v>2119.13</c:v>
                </c:pt>
                <c:pt idx="4635">
                  <c:v>2119.201</c:v>
                </c:pt>
                <c:pt idx="4636">
                  <c:v>2119.3229999999999</c:v>
                </c:pt>
                <c:pt idx="4637">
                  <c:v>2118.4140000000002</c:v>
                </c:pt>
                <c:pt idx="4638">
                  <c:v>2120.596</c:v>
                </c:pt>
                <c:pt idx="4639">
                  <c:v>2120.2449999999999</c:v>
                </c:pt>
                <c:pt idx="4640">
                  <c:v>2120.192</c:v>
                </c:pt>
                <c:pt idx="4641">
                  <c:v>2121.3180000000002</c:v>
                </c:pt>
                <c:pt idx="4642">
                  <c:v>2121.105</c:v>
                </c:pt>
                <c:pt idx="4643">
                  <c:v>2121.5790000000002</c:v>
                </c:pt>
                <c:pt idx="4644">
                  <c:v>2122.6060000000002</c:v>
                </c:pt>
                <c:pt idx="4645">
                  <c:v>2122.509</c:v>
                </c:pt>
                <c:pt idx="4646">
                  <c:v>2123.1280000000002</c:v>
                </c:pt>
                <c:pt idx="4647">
                  <c:v>2123.3270000000002</c:v>
                </c:pt>
                <c:pt idx="4648">
                  <c:v>2122.6379999999999</c:v>
                </c:pt>
                <c:pt idx="4649">
                  <c:v>2123.7089999999998</c:v>
                </c:pt>
                <c:pt idx="4650">
                  <c:v>2123.6280000000002</c:v>
                </c:pt>
                <c:pt idx="4651">
                  <c:v>2124.1849999999999</c:v>
                </c:pt>
                <c:pt idx="4652">
                  <c:v>2123.9899999999998</c:v>
                </c:pt>
                <c:pt idx="4653">
                  <c:v>2124.8339999999998</c:v>
                </c:pt>
                <c:pt idx="4654">
                  <c:v>2124.7979999999998</c:v>
                </c:pt>
                <c:pt idx="4655">
                  <c:v>2125.5909999999999</c:v>
                </c:pt>
                <c:pt idx="4656">
                  <c:v>2125.2719999999999</c:v>
                </c:pt>
                <c:pt idx="4657">
                  <c:v>2126.201</c:v>
                </c:pt>
                <c:pt idx="4658">
                  <c:v>2126.8159999999998</c:v>
                </c:pt>
                <c:pt idx="4659">
                  <c:v>2126.7800000000002</c:v>
                </c:pt>
                <c:pt idx="4660">
                  <c:v>2126.5500000000002</c:v>
                </c:pt>
                <c:pt idx="4661">
                  <c:v>2126.8739999999998</c:v>
                </c:pt>
                <c:pt idx="4662">
                  <c:v>2127.4789999999998</c:v>
                </c:pt>
                <c:pt idx="4663">
                  <c:v>2127.2489999999998</c:v>
                </c:pt>
                <c:pt idx="4664">
                  <c:v>2127.98</c:v>
                </c:pt>
                <c:pt idx="4665">
                  <c:v>2127.2159999999999</c:v>
                </c:pt>
                <c:pt idx="4666">
                  <c:v>2128.7370000000001</c:v>
                </c:pt>
                <c:pt idx="4667">
                  <c:v>2128.944</c:v>
                </c:pt>
                <c:pt idx="4668">
                  <c:v>2128.087</c:v>
                </c:pt>
                <c:pt idx="4669">
                  <c:v>2128.8989999999999</c:v>
                </c:pt>
                <c:pt idx="4670">
                  <c:v>2129.0529999999999</c:v>
                </c:pt>
                <c:pt idx="4671">
                  <c:v>2130.0720000000001</c:v>
                </c:pt>
                <c:pt idx="4672">
                  <c:v>2129.4369999999999</c:v>
                </c:pt>
                <c:pt idx="4673">
                  <c:v>2130.192</c:v>
                </c:pt>
                <c:pt idx="4674">
                  <c:v>2130.123</c:v>
                </c:pt>
                <c:pt idx="4675">
                  <c:v>2131.0439999999999</c:v>
                </c:pt>
                <c:pt idx="4676">
                  <c:v>2130.2719999999999</c:v>
                </c:pt>
                <c:pt idx="4677">
                  <c:v>2130.2069999999999</c:v>
                </c:pt>
                <c:pt idx="4678">
                  <c:v>2130.6660000000002</c:v>
                </c:pt>
                <c:pt idx="4679">
                  <c:v>2130.288</c:v>
                </c:pt>
                <c:pt idx="4680">
                  <c:v>2131.46</c:v>
                </c:pt>
                <c:pt idx="4681">
                  <c:v>2132.366</c:v>
                </c:pt>
                <c:pt idx="4682">
                  <c:v>2132.0250000000001</c:v>
                </c:pt>
                <c:pt idx="4683">
                  <c:v>2132.0540000000001</c:v>
                </c:pt>
                <c:pt idx="4684">
                  <c:v>2131.1</c:v>
                </c:pt>
                <c:pt idx="4685">
                  <c:v>2132.0630000000001</c:v>
                </c:pt>
                <c:pt idx="4686">
                  <c:v>2131.9349999999999</c:v>
                </c:pt>
                <c:pt idx="4687">
                  <c:v>2131.8240000000001</c:v>
                </c:pt>
                <c:pt idx="4688">
                  <c:v>2132.6840000000002</c:v>
                </c:pt>
                <c:pt idx="4689">
                  <c:v>2132.6640000000002</c:v>
                </c:pt>
                <c:pt idx="4690">
                  <c:v>2133.056</c:v>
                </c:pt>
                <c:pt idx="4691">
                  <c:v>2132.7779999999998</c:v>
                </c:pt>
                <c:pt idx="4692">
                  <c:v>2132.9699999999998</c:v>
                </c:pt>
                <c:pt idx="4693">
                  <c:v>2133.29</c:v>
                </c:pt>
                <c:pt idx="4694">
                  <c:v>2133.502</c:v>
                </c:pt>
                <c:pt idx="4695">
                  <c:v>2133.7310000000002</c:v>
                </c:pt>
                <c:pt idx="4696">
                  <c:v>2134.0700000000002</c:v>
                </c:pt>
                <c:pt idx="4697">
                  <c:v>2134.9499999999998</c:v>
                </c:pt>
                <c:pt idx="4698">
                  <c:v>2134.241</c:v>
                </c:pt>
                <c:pt idx="4699">
                  <c:v>2134.4690000000001</c:v>
                </c:pt>
                <c:pt idx="4700">
                  <c:v>2135.415</c:v>
                </c:pt>
                <c:pt idx="4701">
                  <c:v>2135.0509999999999</c:v>
                </c:pt>
                <c:pt idx="4702">
                  <c:v>2135.7199999999998</c:v>
                </c:pt>
                <c:pt idx="4703">
                  <c:v>2135.65</c:v>
                </c:pt>
                <c:pt idx="4704">
                  <c:v>2136.4459999999999</c:v>
                </c:pt>
                <c:pt idx="4705">
                  <c:v>2136.431</c:v>
                </c:pt>
                <c:pt idx="4706">
                  <c:v>2136.4140000000002</c:v>
                </c:pt>
                <c:pt idx="4707">
                  <c:v>2137.4360000000001</c:v>
                </c:pt>
                <c:pt idx="4708">
                  <c:v>2136.5259999999998</c:v>
                </c:pt>
                <c:pt idx="4709">
                  <c:v>2136.143</c:v>
                </c:pt>
                <c:pt idx="4710">
                  <c:v>2137.3879999999999</c:v>
                </c:pt>
                <c:pt idx="4711">
                  <c:v>2136.973</c:v>
                </c:pt>
                <c:pt idx="4712">
                  <c:v>2137.587</c:v>
                </c:pt>
                <c:pt idx="4713">
                  <c:v>2138.6559999999999</c:v>
                </c:pt>
                <c:pt idx="4714">
                  <c:v>2138.7629999999999</c:v>
                </c:pt>
                <c:pt idx="4715">
                  <c:v>2139.0540000000001</c:v>
                </c:pt>
                <c:pt idx="4716">
                  <c:v>2139.4580000000001</c:v>
                </c:pt>
                <c:pt idx="4717">
                  <c:v>2140.3530000000001</c:v>
                </c:pt>
                <c:pt idx="4718">
                  <c:v>2140.0329999999999</c:v>
                </c:pt>
                <c:pt idx="4719">
                  <c:v>2140.942</c:v>
                </c:pt>
                <c:pt idx="4720">
                  <c:v>2140.645</c:v>
                </c:pt>
                <c:pt idx="4721">
                  <c:v>2143.0010000000002</c:v>
                </c:pt>
                <c:pt idx="4722">
                  <c:v>2142.7719999999999</c:v>
                </c:pt>
                <c:pt idx="4723">
                  <c:v>2142.5120000000002</c:v>
                </c:pt>
                <c:pt idx="4724">
                  <c:v>2142.4169999999999</c:v>
                </c:pt>
                <c:pt idx="4725">
                  <c:v>2143.3029999999999</c:v>
                </c:pt>
                <c:pt idx="4726">
                  <c:v>2143.4609999999998</c:v>
                </c:pt>
                <c:pt idx="4727">
                  <c:v>2143.5410000000002</c:v>
                </c:pt>
                <c:pt idx="4728">
                  <c:v>2143.7939999999999</c:v>
                </c:pt>
                <c:pt idx="4729">
                  <c:v>2143.3009999999999</c:v>
                </c:pt>
                <c:pt idx="4730">
                  <c:v>2145.4540000000002</c:v>
                </c:pt>
                <c:pt idx="4731">
                  <c:v>2144.9850000000001</c:v>
                </c:pt>
                <c:pt idx="4732">
                  <c:v>2144.6030000000001</c:v>
                </c:pt>
                <c:pt idx="4733">
                  <c:v>2143.7779999999998</c:v>
                </c:pt>
                <c:pt idx="4734">
                  <c:v>2144.0129999999999</c:v>
                </c:pt>
                <c:pt idx="4735">
                  <c:v>2144.4189999999999</c:v>
                </c:pt>
                <c:pt idx="4736">
                  <c:v>2144.614</c:v>
                </c:pt>
                <c:pt idx="4737">
                  <c:v>2144.2150000000001</c:v>
                </c:pt>
                <c:pt idx="4738">
                  <c:v>2144.4850000000001</c:v>
                </c:pt>
                <c:pt idx="4739">
                  <c:v>2144.6439999999998</c:v>
                </c:pt>
                <c:pt idx="4740">
                  <c:v>2145.31</c:v>
                </c:pt>
                <c:pt idx="4741">
                  <c:v>2145.1759999999999</c:v>
                </c:pt>
                <c:pt idx="4742">
                  <c:v>2145.0549999999998</c:v>
                </c:pt>
                <c:pt idx="4743">
                  <c:v>2144.9870000000001</c:v>
                </c:pt>
                <c:pt idx="4744">
                  <c:v>2146.319</c:v>
                </c:pt>
                <c:pt idx="4745">
                  <c:v>2146.6370000000002</c:v>
                </c:pt>
                <c:pt idx="4746">
                  <c:v>2145.9340000000002</c:v>
                </c:pt>
                <c:pt idx="4747">
                  <c:v>2146.8670000000002</c:v>
                </c:pt>
                <c:pt idx="4748">
                  <c:v>2146.8780000000002</c:v>
                </c:pt>
                <c:pt idx="4749">
                  <c:v>2146.819</c:v>
                </c:pt>
                <c:pt idx="4750">
                  <c:v>2146.864</c:v>
                </c:pt>
                <c:pt idx="4751">
                  <c:v>2146.9090000000001</c:v>
                </c:pt>
                <c:pt idx="4752">
                  <c:v>2146.1370000000002</c:v>
                </c:pt>
                <c:pt idx="4753">
                  <c:v>2145.7649999999999</c:v>
                </c:pt>
                <c:pt idx="4754">
                  <c:v>2146.7269999999999</c:v>
                </c:pt>
                <c:pt idx="4755">
                  <c:v>2146.4430000000002</c:v>
                </c:pt>
                <c:pt idx="4756">
                  <c:v>2146.4839999999999</c:v>
                </c:pt>
                <c:pt idx="4757">
                  <c:v>2147.1370000000002</c:v>
                </c:pt>
                <c:pt idx="4758">
                  <c:v>2147.17</c:v>
                </c:pt>
                <c:pt idx="4759">
                  <c:v>2147.4009999999998</c:v>
                </c:pt>
                <c:pt idx="4760">
                  <c:v>2147.5390000000002</c:v>
                </c:pt>
                <c:pt idx="4761">
                  <c:v>2147.5</c:v>
                </c:pt>
                <c:pt idx="4762">
                  <c:v>2148.1179999999999</c:v>
                </c:pt>
                <c:pt idx="4763">
                  <c:v>2148.384</c:v>
                </c:pt>
                <c:pt idx="4764">
                  <c:v>2148.817</c:v>
                </c:pt>
                <c:pt idx="4765">
                  <c:v>2149.444</c:v>
                </c:pt>
                <c:pt idx="4766">
                  <c:v>2148.8440000000001</c:v>
                </c:pt>
                <c:pt idx="4767">
                  <c:v>2150.31</c:v>
                </c:pt>
                <c:pt idx="4768">
                  <c:v>2149.1410000000001</c:v>
                </c:pt>
                <c:pt idx="4769">
                  <c:v>2150.1909999999998</c:v>
                </c:pt>
                <c:pt idx="4770">
                  <c:v>2150.4209999999998</c:v>
                </c:pt>
                <c:pt idx="4771">
                  <c:v>2150.6120000000001</c:v>
                </c:pt>
                <c:pt idx="4772">
                  <c:v>2151.5390000000002</c:v>
                </c:pt>
                <c:pt idx="4773">
                  <c:v>2151.0210000000002</c:v>
                </c:pt>
                <c:pt idx="4774">
                  <c:v>2150.6370000000002</c:v>
                </c:pt>
                <c:pt idx="4775">
                  <c:v>2150.529</c:v>
                </c:pt>
                <c:pt idx="4776">
                  <c:v>2152.808</c:v>
                </c:pt>
                <c:pt idx="4777">
                  <c:v>2151.8330000000001</c:v>
                </c:pt>
                <c:pt idx="4778">
                  <c:v>2152.723</c:v>
                </c:pt>
                <c:pt idx="4779">
                  <c:v>2152.6239999999998</c:v>
                </c:pt>
                <c:pt idx="4780">
                  <c:v>2153.9470000000001</c:v>
                </c:pt>
                <c:pt idx="4781">
                  <c:v>2153.1219999999998</c:v>
                </c:pt>
                <c:pt idx="4782">
                  <c:v>2153.1439999999998</c:v>
                </c:pt>
                <c:pt idx="4783">
                  <c:v>2153.1309999999999</c:v>
                </c:pt>
                <c:pt idx="4784">
                  <c:v>2153.9780000000001</c:v>
                </c:pt>
                <c:pt idx="4785">
                  <c:v>2154.1770000000001</c:v>
                </c:pt>
                <c:pt idx="4786">
                  <c:v>2152.8649999999998</c:v>
                </c:pt>
                <c:pt idx="4787">
                  <c:v>2153.924</c:v>
                </c:pt>
                <c:pt idx="4788">
                  <c:v>2154.1350000000002</c:v>
                </c:pt>
                <c:pt idx="4789">
                  <c:v>2154.4</c:v>
                </c:pt>
                <c:pt idx="4790">
                  <c:v>2154.663</c:v>
                </c:pt>
                <c:pt idx="4791">
                  <c:v>2154.3760000000002</c:v>
                </c:pt>
                <c:pt idx="4792">
                  <c:v>2154.5210000000002</c:v>
                </c:pt>
                <c:pt idx="4793">
                  <c:v>2155.0100000000002</c:v>
                </c:pt>
                <c:pt idx="4794">
                  <c:v>2155.1060000000002</c:v>
                </c:pt>
                <c:pt idx="4795">
                  <c:v>2155.7199999999998</c:v>
                </c:pt>
                <c:pt idx="4796">
                  <c:v>2154.866</c:v>
                </c:pt>
                <c:pt idx="4797">
                  <c:v>2156.2040000000002</c:v>
                </c:pt>
                <c:pt idx="4798">
                  <c:v>2156.127</c:v>
                </c:pt>
                <c:pt idx="4799">
                  <c:v>2154.6709999999998</c:v>
                </c:pt>
                <c:pt idx="4800">
                  <c:v>2156.9029999999998</c:v>
                </c:pt>
                <c:pt idx="4801">
                  <c:v>2156.5329999999999</c:v>
                </c:pt>
                <c:pt idx="4802">
                  <c:v>2156.2539999999999</c:v>
                </c:pt>
                <c:pt idx="4803">
                  <c:v>2157.6030000000001</c:v>
                </c:pt>
                <c:pt idx="4804">
                  <c:v>2157.7489999999998</c:v>
                </c:pt>
                <c:pt idx="4805">
                  <c:v>2157.8270000000002</c:v>
                </c:pt>
                <c:pt idx="4806">
                  <c:v>2158.6390000000001</c:v>
                </c:pt>
                <c:pt idx="4807">
                  <c:v>2159.8919999999998</c:v>
                </c:pt>
                <c:pt idx="4808">
                  <c:v>2159.0749999999998</c:v>
                </c:pt>
                <c:pt idx="4809">
                  <c:v>2160.0940000000001</c:v>
                </c:pt>
                <c:pt idx="4810">
                  <c:v>2159.8359999999998</c:v>
                </c:pt>
                <c:pt idx="4811">
                  <c:v>2160.2719999999999</c:v>
                </c:pt>
                <c:pt idx="4812">
                  <c:v>2160.174</c:v>
                </c:pt>
                <c:pt idx="4813">
                  <c:v>2160.2719999999999</c:v>
                </c:pt>
                <c:pt idx="4814">
                  <c:v>2161.136</c:v>
                </c:pt>
                <c:pt idx="4815">
                  <c:v>2160.9479999999999</c:v>
                </c:pt>
                <c:pt idx="4816">
                  <c:v>2160.915</c:v>
                </c:pt>
                <c:pt idx="4817">
                  <c:v>2162.0430000000001</c:v>
                </c:pt>
                <c:pt idx="4818">
                  <c:v>2162.94</c:v>
                </c:pt>
                <c:pt idx="4819">
                  <c:v>2162.3220000000001</c:v>
                </c:pt>
                <c:pt idx="4820">
                  <c:v>2163.6550000000002</c:v>
                </c:pt>
                <c:pt idx="4821">
                  <c:v>2163.395</c:v>
                </c:pt>
                <c:pt idx="4822">
                  <c:v>2162.6680000000001</c:v>
                </c:pt>
                <c:pt idx="4823">
                  <c:v>2163.8960000000002</c:v>
                </c:pt>
                <c:pt idx="4824">
                  <c:v>2163.1750000000002</c:v>
                </c:pt>
                <c:pt idx="4825">
                  <c:v>2163.7910000000002</c:v>
                </c:pt>
                <c:pt idx="4826">
                  <c:v>2164.1640000000002</c:v>
                </c:pt>
                <c:pt idx="4827">
                  <c:v>2163.3119999999999</c:v>
                </c:pt>
                <c:pt idx="4828">
                  <c:v>2164.6640000000002</c:v>
                </c:pt>
                <c:pt idx="4829">
                  <c:v>2165.6329999999998</c:v>
                </c:pt>
                <c:pt idx="4830">
                  <c:v>2165.1210000000001</c:v>
                </c:pt>
                <c:pt idx="4831">
                  <c:v>2165.393</c:v>
                </c:pt>
                <c:pt idx="4832">
                  <c:v>2164.8389999999999</c:v>
                </c:pt>
                <c:pt idx="4833">
                  <c:v>2165.7359999999999</c:v>
                </c:pt>
                <c:pt idx="4834">
                  <c:v>2165.37</c:v>
                </c:pt>
                <c:pt idx="4835">
                  <c:v>2165.7890000000002</c:v>
                </c:pt>
                <c:pt idx="4836">
                  <c:v>2165.433</c:v>
                </c:pt>
                <c:pt idx="4837">
                  <c:v>2166.2950000000001</c:v>
                </c:pt>
                <c:pt idx="4838">
                  <c:v>2151.2959999999998</c:v>
                </c:pt>
                <c:pt idx="4839">
                  <c:v>2150.7420000000002</c:v>
                </c:pt>
                <c:pt idx="4840">
                  <c:v>2150.0549999999998</c:v>
                </c:pt>
                <c:pt idx="4841">
                  <c:v>2151.6979999999999</c:v>
                </c:pt>
                <c:pt idx="4842">
                  <c:v>2150.4549999999999</c:v>
                </c:pt>
                <c:pt idx="4843">
                  <c:v>2150.8090000000002</c:v>
                </c:pt>
                <c:pt idx="4844">
                  <c:v>2151.9549999999999</c:v>
                </c:pt>
                <c:pt idx="4845">
                  <c:v>2150.587</c:v>
                </c:pt>
                <c:pt idx="4846">
                  <c:v>2150.8240000000001</c:v>
                </c:pt>
                <c:pt idx="4847">
                  <c:v>2151.8180000000002</c:v>
                </c:pt>
                <c:pt idx="4848">
                  <c:v>2152.3339999999998</c:v>
                </c:pt>
                <c:pt idx="4849">
                  <c:v>2152.576</c:v>
                </c:pt>
                <c:pt idx="4850">
                  <c:v>2151.6590000000001</c:v>
                </c:pt>
                <c:pt idx="4851">
                  <c:v>2152.5189999999998</c:v>
                </c:pt>
                <c:pt idx="4852">
                  <c:v>2153.5509999999999</c:v>
                </c:pt>
                <c:pt idx="4853">
                  <c:v>2152.15</c:v>
                </c:pt>
                <c:pt idx="4854">
                  <c:v>2152.8809999999999</c:v>
                </c:pt>
                <c:pt idx="4855">
                  <c:v>2153.3919999999998</c:v>
                </c:pt>
                <c:pt idx="4856">
                  <c:v>2152.7359999999999</c:v>
                </c:pt>
                <c:pt idx="4857">
                  <c:v>2153.9389999999999</c:v>
                </c:pt>
                <c:pt idx="4858">
                  <c:v>2153.3960000000002</c:v>
                </c:pt>
                <c:pt idx="4859">
                  <c:v>2155.6329999999998</c:v>
                </c:pt>
                <c:pt idx="4860">
                  <c:v>2154.4180000000001</c:v>
                </c:pt>
                <c:pt idx="4861">
                  <c:v>2155.4479999999999</c:v>
                </c:pt>
                <c:pt idx="4862">
                  <c:v>2154.6979999999999</c:v>
                </c:pt>
                <c:pt idx="4863">
                  <c:v>2155.346</c:v>
                </c:pt>
                <c:pt idx="4864">
                  <c:v>2155.9259999999999</c:v>
                </c:pt>
                <c:pt idx="4865">
                  <c:v>2156.355</c:v>
                </c:pt>
                <c:pt idx="4866">
                  <c:v>2156.5700000000002</c:v>
                </c:pt>
                <c:pt idx="4867">
                  <c:v>2156.5500000000002</c:v>
                </c:pt>
                <c:pt idx="4868">
                  <c:v>2156.404</c:v>
                </c:pt>
                <c:pt idx="4869">
                  <c:v>2156.4780000000001</c:v>
                </c:pt>
                <c:pt idx="4870">
                  <c:v>2157</c:v>
                </c:pt>
                <c:pt idx="4871">
                  <c:v>2157.9189999999999</c:v>
                </c:pt>
                <c:pt idx="4872">
                  <c:v>2157.8090000000002</c:v>
                </c:pt>
                <c:pt idx="4873">
                  <c:v>2158.0259999999998</c:v>
                </c:pt>
                <c:pt idx="4874">
                  <c:v>2157.8510000000001</c:v>
                </c:pt>
                <c:pt idx="4875">
                  <c:v>2158.817</c:v>
                </c:pt>
                <c:pt idx="4876">
                  <c:v>2158.98</c:v>
                </c:pt>
                <c:pt idx="4877">
                  <c:v>2159.9499999999998</c:v>
                </c:pt>
                <c:pt idx="4878">
                  <c:v>2159.5509999999999</c:v>
                </c:pt>
                <c:pt idx="4879">
                  <c:v>2160.56</c:v>
                </c:pt>
                <c:pt idx="4880">
                  <c:v>2160.2660000000001</c:v>
                </c:pt>
                <c:pt idx="4881">
                  <c:v>2160.5709999999999</c:v>
                </c:pt>
                <c:pt idx="4882">
                  <c:v>2162.0390000000002</c:v>
                </c:pt>
                <c:pt idx="4883">
                  <c:v>2162.5680000000002</c:v>
                </c:pt>
                <c:pt idx="4884">
                  <c:v>2161.9690000000001</c:v>
                </c:pt>
                <c:pt idx="4885">
                  <c:v>2161.3980000000001</c:v>
                </c:pt>
                <c:pt idx="4886">
                  <c:v>2161.384</c:v>
                </c:pt>
                <c:pt idx="4887">
                  <c:v>2162.8150000000001</c:v>
                </c:pt>
                <c:pt idx="4888">
                  <c:v>2162.9470000000001</c:v>
                </c:pt>
                <c:pt idx="4889">
                  <c:v>2162.9679999999998</c:v>
                </c:pt>
                <c:pt idx="4890">
                  <c:v>2163.319</c:v>
                </c:pt>
                <c:pt idx="4891">
                  <c:v>2162.6</c:v>
                </c:pt>
                <c:pt idx="4892">
                  <c:v>2164.2049999999999</c:v>
                </c:pt>
                <c:pt idx="4893">
                  <c:v>2163.569</c:v>
                </c:pt>
                <c:pt idx="4894">
                  <c:v>2163.1729999999998</c:v>
                </c:pt>
                <c:pt idx="4895">
                  <c:v>2163.6080000000002</c:v>
                </c:pt>
                <c:pt idx="4896">
                  <c:v>2163.413</c:v>
                </c:pt>
                <c:pt idx="4897">
                  <c:v>2163.8820000000001</c:v>
                </c:pt>
                <c:pt idx="4898">
                  <c:v>2163.66</c:v>
                </c:pt>
                <c:pt idx="4899">
                  <c:v>2163.5920000000001</c:v>
                </c:pt>
                <c:pt idx="4900">
                  <c:v>2163.1320000000001</c:v>
                </c:pt>
                <c:pt idx="4901">
                  <c:v>2164.6350000000002</c:v>
                </c:pt>
                <c:pt idx="4902">
                  <c:v>2165.221</c:v>
                </c:pt>
                <c:pt idx="4903">
                  <c:v>2164.261</c:v>
                </c:pt>
                <c:pt idx="4904">
                  <c:v>2164.62</c:v>
                </c:pt>
                <c:pt idx="4905">
                  <c:v>2164.8270000000002</c:v>
                </c:pt>
                <c:pt idx="4906">
                  <c:v>2164.7330000000002</c:v>
                </c:pt>
                <c:pt idx="4907">
                  <c:v>2164.12</c:v>
                </c:pt>
                <c:pt idx="4908">
                  <c:v>2164.6689999999999</c:v>
                </c:pt>
                <c:pt idx="4909">
                  <c:v>2163.88</c:v>
                </c:pt>
                <c:pt idx="4910">
                  <c:v>2165.16</c:v>
                </c:pt>
                <c:pt idx="4911">
                  <c:v>2164.904</c:v>
                </c:pt>
                <c:pt idx="4912">
                  <c:v>2165.2600000000002</c:v>
                </c:pt>
                <c:pt idx="4913">
                  <c:v>2165.3609999999999</c:v>
                </c:pt>
                <c:pt idx="4914">
                  <c:v>2164.326</c:v>
                </c:pt>
                <c:pt idx="4915">
                  <c:v>2165.223</c:v>
                </c:pt>
                <c:pt idx="4916">
                  <c:v>2165.9450000000002</c:v>
                </c:pt>
                <c:pt idx="4917">
                  <c:v>2165.989</c:v>
                </c:pt>
                <c:pt idx="4918">
                  <c:v>2167.451</c:v>
                </c:pt>
                <c:pt idx="4919">
                  <c:v>2167.9720000000002</c:v>
                </c:pt>
                <c:pt idx="4920">
                  <c:v>2168.5709999999999</c:v>
                </c:pt>
                <c:pt idx="4921">
                  <c:v>2169.1280000000002</c:v>
                </c:pt>
                <c:pt idx="4922">
                  <c:v>2169.4110000000001</c:v>
                </c:pt>
                <c:pt idx="4923">
                  <c:v>2169.7759999999998</c:v>
                </c:pt>
                <c:pt idx="4924">
                  <c:v>2169.0680000000002</c:v>
                </c:pt>
                <c:pt idx="4925">
                  <c:v>2170.2710000000002</c:v>
                </c:pt>
                <c:pt idx="4926">
                  <c:v>2170.489</c:v>
                </c:pt>
                <c:pt idx="4927">
                  <c:v>2171.1439999999998</c:v>
                </c:pt>
                <c:pt idx="4928">
                  <c:v>2172.1970000000001</c:v>
                </c:pt>
                <c:pt idx="4929">
                  <c:v>2172.1390000000001</c:v>
                </c:pt>
                <c:pt idx="4930">
                  <c:v>2172.8180000000002</c:v>
                </c:pt>
                <c:pt idx="4931">
                  <c:v>2173.163</c:v>
                </c:pt>
                <c:pt idx="4932">
                  <c:v>2173.4670000000001</c:v>
                </c:pt>
                <c:pt idx="4933">
                  <c:v>2173.3119999999999</c:v>
                </c:pt>
                <c:pt idx="4934">
                  <c:v>2171.4290000000001</c:v>
                </c:pt>
                <c:pt idx="4935">
                  <c:v>2170.2730000000001</c:v>
                </c:pt>
                <c:pt idx="4936">
                  <c:v>2169.4630000000002</c:v>
                </c:pt>
                <c:pt idx="4937">
                  <c:v>2169.2530000000002</c:v>
                </c:pt>
                <c:pt idx="4938">
                  <c:v>2169.7089999999998</c:v>
                </c:pt>
                <c:pt idx="4939">
                  <c:v>2169.8389999999999</c:v>
                </c:pt>
                <c:pt idx="4940">
                  <c:v>2169.7449999999999</c:v>
                </c:pt>
                <c:pt idx="4941">
                  <c:v>2170.404</c:v>
                </c:pt>
                <c:pt idx="4942">
                  <c:v>2169.5349999999999</c:v>
                </c:pt>
                <c:pt idx="4943">
                  <c:v>2170.7669999999998</c:v>
                </c:pt>
                <c:pt idx="4944">
                  <c:v>2169.9319999999998</c:v>
                </c:pt>
                <c:pt idx="4945">
                  <c:v>2169.587</c:v>
                </c:pt>
                <c:pt idx="4946">
                  <c:v>2169.422</c:v>
                </c:pt>
                <c:pt idx="4947">
                  <c:v>2169.288</c:v>
                </c:pt>
                <c:pt idx="4948">
                  <c:v>2169.9540000000002</c:v>
                </c:pt>
                <c:pt idx="4949">
                  <c:v>2170.0680000000002</c:v>
                </c:pt>
                <c:pt idx="4950">
                  <c:v>2169.6170000000002</c:v>
                </c:pt>
                <c:pt idx="4951">
                  <c:v>2170.8490000000002</c:v>
                </c:pt>
                <c:pt idx="4952">
                  <c:v>2170.5880000000002</c:v>
                </c:pt>
                <c:pt idx="4953">
                  <c:v>2170.1260000000002</c:v>
                </c:pt>
                <c:pt idx="4954">
                  <c:v>2171.114</c:v>
                </c:pt>
                <c:pt idx="4955">
                  <c:v>2171.143</c:v>
                </c:pt>
                <c:pt idx="4956">
                  <c:v>2169.8649999999998</c:v>
                </c:pt>
                <c:pt idx="4957">
                  <c:v>2170.2269999999999</c:v>
                </c:pt>
                <c:pt idx="4958">
                  <c:v>2170.2179999999998</c:v>
                </c:pt>
                <c:pt idx="4959">
                  <c:v>2170.2130000000002</c:v>
                </c:pt>
                <c:pt idx="4960">
                  <c:v>2170.692</c:v>
                </c:pt>
                <c:pt idx="4961">
                  <c:v>2171.0949999999998</c:v>
                </c:pt>
                <c:pt idx="4962">
                  <c:v>2169.9029999999998</c:v>
                </c:pt>
                <c:pt idx="4963">
                  <c:v>2171.8389999999999</c:v>
                </c:pt>
                <c:pt idx="4964">
                  <c:v>2171.1509999999998</c:v>
                </c:pt>
                <c:pt idx="4965">
                  <c:v>2171.3510000000001</c:v>
                </c:pt>
                <c:pt idx="4966">
                  <c:v>2171.3620000000001</c:v>
                </c:pt>
                <c:pt idx="4967">
                  <c:v>2171.846</c:v>
                </c:pt>
                <c:pt idx="4968">
                  <c:v>2172.9059999999999</c:v>
                </c:pt>
                <c:pt idx="4969">
                  <c:v>2173.3809999999999</c:v>
                </c:pt>
                <c:pt idx="4970">
                  <c:v>2172.2310000000002</c:v>
                </c:pt>
                <c:pt idx="4971">
                  <c:v>2173.346</c:v>
                </c:pt>
                <c:pt idx="4972">
                  <c:v>2174.183</c:v>
                </c:pt>
                <c:pt idx="4973">
                  <c:v>2172.4940000000001</c:v>
                </c:pt>
                <c:pt idx="4974">
                  <c:v>2173.4499999999998</c:v>
                </c:pt>
                <c:pt idx="4975">
                  <c:v>2173.71</c:v>
                </c:pt>
                <c:pt idx="4976">
                  <c:v>2173.9879999999998</c:v>
                </c:pt>
                <c:pt idx="4977">
                  <c:v>2174.6889999999999</c:v>
                </c:pt>
                <c:pt idx="4978">
                  <c:v>2174.2289999999998</c:v>
                </c:pt>
                <c:pt idx="4979">
                  <c:v>2174.8449999999998</c:v>
                </c:pt>
                <c:pt idx="4980">
                  <c:v>2174.8919999999998</c:v>
                </c:pt>
                <c:pt idx="4981">
                  <c:v>2176.223</c:v>
                </c:pt>
                <c:pt idx="4982">
                  <c:v>2175.183</c:v>
                </c:pt>
                <c:pt idx="4983">
                  <c:v>2175.212</c:v>
                </c:pt>
                <c:pt idx="4984">
                  <c:v>2175.6089999999999</c:v>
                </c:pt>
                <c:pt idx="4985">
                  <c:v>2175.9549999999999</c:v>
                </c:pt>
                <c:pt idx="4986">
                  <c:v>2176.261</c:v>
                </c:pt>
                <c:pt idx="4987">
                  <c:v>2176.4920000000002</c:v>
                </c:pt>
                <c:pt idx="4988">
                  <c:v>2175.9699999999998</c:v>
                </c:pt>
                <c:pt idx="4989">
                  <c:v>2177.0210000000002</c:v>
                </c:pt>
                <c:pt idx="4990">
                  <c:v>2175.3980000000001</c:v>
                </c:pt>
                <c:pt idx="4991">
                  <c:v>2176.569</c:v>
                </c:pt>
                <c:pt idx="4992">
                  <c:v>2174.886</c:v>
                </c:pt>
                <c:pt idx="4993">
                  <c:v>2176.7179999999998</c:v>
                </c:pt>
                <c:pt idx="4994">
                  <c:v>2176.0360000000001</c:v>
                </c:pt>
                <c:pt idx="4995">
                  <c:v>2176.192</c:v>
                </c:pt>
                <c:pt idx="4996">
                  <c:v>2176.8989999999999</c:v>
                </c:pt>
                <c:pt idx="4997">
                  <c:v>2177.4360000000001</c:v>
                </c:pt>
                <c:pt idx="4998">
                  <c:v>2177.3240000000001</c:v>
                </c:pt>
                <c:pt idx="4999">
                  <c:v>2177.87</c:v>
                </c:pt>
                <c:pt idx="5000">
                  <c:v>2178.2370000000001</c:v>
                </c:pt>
                <c:pt idx="5001">
                  <c:v>2178.076</c:v>
                </c:pt>
                <c:pt idx="5002">
                  <c:v>2178.0369999999998</c:v>
                </c:pt>
                <c:pt idx="5003">
                  <c:v>2178.6880000000001</c:v>
                </c:pt>
                <c:pt idx="5004">
                  <c:v>2179.8530000000001</c:v>
                </c:pt>
                <c:pt idx="5005">
                  <c:v>2179.0740000000001</c:v>
                </c:pt>
                <c:pt idx="5006">
                  <c:v>2180.2930000000001</c:v>
                </c:pt>
                <c:pt idx="5007">
                  <c:v>2179.71</c:v>
                </c:pt>
                <c:pt idx="5008">
                  <c:v>2179.8409999999999</c:v>
                </c:pt>
                <c:pt idx="5009">
                  <c:v>2179.7170000000001</c:v>
                </c:pt>
                <c:pt idx="5010">
                  <c:v>2180.777</c:v>
                </c:pt>
                <c:pt idx="5011">
                  <c:v>2180.759</c:v>
                </c:pt>
                <c:pt idx="5012">
                  <c:v>2182.4140000000002</c:v>
                </c:pt>
                <c:pt idx="5013">
                  <c:v>2182.5070000000001</c:v>
                </c:pt>
                <c:pt idx="5014">
                  <c:v>2182.6550000000002</c:v>
                </c:pt>
                <c:pt idx="5015">
                  <c:v>2182.165</c:v>
                </c:pt>
                <c:pt idx="5016">
                  <c:v>2182.029</c:v>
                </c:pt>
                <c:pt idx="5017">
                  <c:v>2183.7359999999999</c:v>
                </c:pt>
                <c:pt idx="5018">
                  <c:v>2182.884</c:v>
                </c:pt>
                <c:pt idx="5019">
                  <c:v>2183.5419999999999</c:v>
                </c:pt>
                <c:pt idx="5020">
                  <c:v>2182.7449999999999</c:v>
                </c:pt>
                <c:pt idx="5021">
                  <c:v>2182.7310000000002</c:v>
                </c:pt>
                <c:pt idx="5022">
                  <c:v>2182.3969999999999</c:v>
                </c:pt>
                <c:pt idx="5023">
                  <c:v>2182.806</c:v>
                </c:pt>
                <c:pt idx="5024">
                  <c:v>2183.107</c:v>
                </c:pt>
                <c:pt idx="5025">
                  <c:v>2183.3240000000001</c:v>
                </c:pt>
                <c:pt idx="5026">
                  <c:v>2184.7649999999999</c:v>
                </c:pt>
                <c:pt idx="5027">
                  <c:v>2183.5990000000002</c:v>
                </c:pt>
                <c:pt idx="5028">
                  <c:v>2183.549</c:v>
                </c:pt>
                <c:pt idx="5029">
                  <c:v>2184.4470000000001</c:v>
                </c:pt>
                <c:pt idx="5030">
                  <c:v>2184.998</c:v>
                </c:pt>
                <c:pt idx="5031">
                  <c:v>2184.6999999999998</c:v>
                </c:pt>
                <c:pt idx="5032">
                  <c:v>2184.4690000000001</c:v>
                </c:pt>
                <c:pt idx="5033">
                  <c:v>2185.2220000000002</c:v>
                </c:pt>
                <c:pt idx="5034">
                  <c:v>2185.0970000000002</c:v>
                </c:pt>
                <c:pt idx="5035">
                  <c:v>2183.7289999999998</c:v>
                </c:pt>
                <c:pt idx="5036">
                  <c:v>2184.384</c:v>
                </c:pt>
                <c:pt idx="5037">
                  <c:v>2185.0120000000002</c:v>
                </c:pt>
                <c:pt idx="5038">
                  <c:v>2184.7860000000001</c:v>
                </c:pt>
                <c:pt idx="5039">
                  <c:v>2185.0529999999999</c:v>
                </c:pt>
                <c:pt idx="5040">
                  <c:v>2184.5720000000001</c:v>
                </c:pt>
                <c:pt idx="5041">
                  <c:v>2186.223</c:v>
                </c:pt>
                <c:pt idx="5042">
                  <c:v>2186.2179999999998</c:v>
                </c:pt>
                <c:pt idx="5043">
                  <c:v>2185.6979999999999</c:v>
                </c:pt>
                <c:pt idx="5044">
                  <c:v>2186.1559999999999</c:v>
                </c:pt>
                <c:pt idx="5045">
                  <c:v>2186.194</c:v>
                </c:pt>
                <c:pt idx="5046">
                  <c:v>2187.77</c:v>
                </c:pt>
                <c:pt idx="5047">
                  <c:v>2186.6280000000002</c:v>
                </c:pt>
                <c:pt idx="5048">
                  <c:v>2186.5720000000001</c:v>
                </c:pt>
                <c:pt idx="5049">
                  <c:v>2187.127</c:v>
                </c:pt>
                <c:pt idx="5050">
                  <c:v>2184.808</c:v>
                </c:pt>
                <c:pt idx="5051">
                  <c:v>2184.2829999999999</c:v>
                </c:pt>
                <c:pt idx="5052">
                  <c:v>2185.1909999999998</c:v>
                </c:pt>
                <c:pt idx="5053">
                  <c:v>2185.6860000000001</c:v>
                </c:pt>
                <c:pt idx="5054">
                  <c:v>2185.8209999999999</c:v>
                </c:pt>
                <c:pt idx="5055">
                  <c:v>2186.0309999999999</c:v>
                </c:pt>
                <c:pt idx="5056">
                  <c:v>2186.2089999999998</c:v>
                </c:pt>
                <c:pt idx="5057">
                  <c:v>2185.308</c:v>
                </c:pt>
                <c:pt idx="5058">
                  <c:v>2184.5790000000002</c:v>
                </c:pt>
                <c:pt idx="5059">
                  <c:v>2185.9110000000001</c:v>
                </c:pt>
                <c:pt idx="5060">
                  <c:v>2185.5100000000002</c:v>
                </c:pt>
                <c:pt idx="5061">
                  <c:v>2186.3359999999998</c:v>
                </c:pt>
                <c:pt idx="5062">
                  <c:v>2185.5949999999998</c:v>
                </c:pt>
                <c:pt idx="5063">
                  <c:v>2185.7469999999998</c:v>
                </c:pt>
                <c:pt idx="5064">
                  <c:v>2186.2260000000001</c:v>
                </c:pt>
                <c:pt idx="5065">
                  <c:v>2185.9650000000001</c:v>
                </c:pt>
                <c:pt idx="5066">
                  <c:v>2187.279</c:v>
                </c:pt>
                <c:pt idx="5067">
                  <c:v>2186.9769999999999</c:v>
                </c:pt>
                <c:pt idx="5068">
                  <c:v>2187.739</c:v>
                </c:pt>
                <c:pt idx="5069">
                  <c:v>2187.6350000000002</c:v>
                </c:pt>
                <c:pt idx="5070">
                  <c:v>2189.056</c:v>
                </c:pt>
                <c:pt idx="5071">
                  <c:v>2188.8780000000002</c:v>
                </c:pt>
                <c:pt idx="5072">
                  <c:v>2189.549</c:v>
                </c:pt>
                <c:pt idx="5073">
                  <c:v>2188.931</c:v>
                </c:pt>
                <c:pt idx="5074">
                  <c:v>2188.3069999999998</c:v>
                </c:pt>
                <c:pt idx="5075">
                  <c:v>2189.1219999999998</c:v>
                </c:pt>
                <c:pt idx="5076">
                  <c:v>2189.56</c:v>
                </c:pt>
                <c:pt idx="5077">
                  <c:v>2188.0810000000001</c:v>
                </c:pt>
                <c:pt idx="5078">
                  <c:v>2190.1149999999998</c:v>
                </c:pt>
                <c:pt idx="5079">
                  <c:v>2190.1640000000002</c:v>
                </c:pt>
                <c:pt idx="5080">
                  <c:v>2190.634</c:v>
                </c:pt>
                <c:pt idx="5081">
                  <c:v>2190.674</c:v>
                </c:pt>
                <c:pt idx="5082">
                  <c:v>2190.9960000000001</c:v>
                </c:pt>
                <c:pt idx="5083">
                  <c:v>2191.2179999999998</c:v>
                </c:pt>
                <c:pt idx="5084">
                  <c:v>2192.2710000000002</c:v>
                </c:pt>
                <c:pt idx="5085">
                  <c:v>2192.165</c:v>
                </c:pt>
                <c:pt idx="5086">
                  <c:v>2192.3240000000001</c:v>
                </c:pt>
                <c:pt idx="5087">
                  <c:v>2193.3229999999999</c:v>
                </c:pt>
                <c:pt idx="5088">
                  <c:v>2193.29</c:v>
                </c:pt>
                <c:pt idx="5089">
                  <c:v>2193.252</c:v>
                </c:pt>
                <c:pt idx="5090">
                  <c:v>2193.9859999999999</c:v>
                </c:pt>
                <c:pt idx="5091">
                  <c:v>2193.4639999999999</c:v>
                </c:pt>
                <c:pt idx="5092">
                  <c:v>2193.665</c:v>
                </c:pt>
                <c:pt idx="5093">
                  <c:v>2193.6149999999998</c:v>
                </c:pt>
                <c:pt idx="5094">
                  <c:v>2192.5709999999999</c:v>
                </c:pt>
                <c:pt idx="5095">
                  <c:v>2193.6410000000001</c:v>
                </c:pt>
                <c:pt idx="5096">
                  <c:v>2193.3939999999998</c:v>
                </c:pt>
                <c:pt idx="5097">
                  <c:v>2193.328</c:v>
                </c:pt>
                <c:pt idx="5098">
                  <c:v>2193.328</c:v>
                </c:pt>
                <c:pt idx="5099">
                  <c:v>2192.8609999999999</c:v>
                </c:pt>
                <c:pt idx="5100">
                  <c:v>2192.4850000000001</c:v>
                </c:pt>
                <c:pt idx="5101">
                  <c:v>2192.605</c:v>
                </c:pt>
                <c:pt idx="5102">
                  <c:v>2193.5659999999998</c:v>
                </c:pt>
                <c:pt idx="5103">
                  <c:v>2193.9079999999999</c:v>
                </c:pt>
                <c:pt idx="5104">
                  <c:v>2193.6060000000002</c:v>
                </c:pt>
                <c:pt idx="5105">
                  <c:v>2192.7269999999999</c:v>
                </c:pt>
                <c:pt idx="5106">
                  <c:v>2194.3560000000002</c:v>
                </c:pt>
                <c:pt idx="5107">
                  <c:v>2193.5709999999999</c:v>
                </c:pt>
                <c:pt idx="5108">
                  <c:v>2193.366</c:v>
                </c:pt>
                <c:pt idx="5109">
                  <c:v>2193.9180000000001</c:v>
                </c:pt>
                <c:pt idx="5110">
                  <c:v>2194.5340000000001</c:v>
                </c:pt>
                <c:pt idx="5111">
                  <c:v>2194.288</c:v>
                </c:pt>
                <c:pt idx="5112">
                  <c:v>2194.5540000000001</c:v>
                </c:pt>
                <c:pt idx="5113">
                  <c:v>2194.0010000000002</c:v>
                </c:pt>
                <c:pt idx="5114">
                  <c:v>2194.7089999999998</c:v>
                </c:pt>
                <c:pt idx="5115">
                  <c:v>2194.2550000000001</c:v>
                </c:pt>
                <c:pt idx="5116">
                  <c:v>2193.46</c:v>
                </c:pt>
                <c:pt idx="5117">
                  <c:v>2192.759</c:v>
                </c:pt>
                <c:pt idx="5118">
                  <c:v>2193.806</c:v>
                </c:pt>
                <c:pt idx="5119">
                  <c:v>2193.5770000000002</c:v>
                </c:pt>
                <c:pt idx="5120">
                  <c:v>2194.5300000000002</c:v>
                </c:pt>
                <c:pt idx="5121">
                  <c:v>2194.663</c:v>
                </c:pt>
                <c:pt idx="5122">
                  <c:v>2193.3470000000002</c:v>
                </c:pt>
                <c:pt idx="5123">
                  <c:v>2194.5889999999999</c:v>
                </c:pt>
                <c:pt idx="5124">
                  <c:v>2194.8649999999998</c:v>
                </c:pt>
                <c:pt idx="5125">
                  <c:v>2194.5740000000001</c:v>
                </c:pt>
                <c:pt idx="5126">
                  <c:v>2195.0749999999998</c:v>
                </c:pt>
                <c:pt idx="5127">
                  <c:v>2195.9580000000001</c:v>
                </c:pt>
                <c:pt idx="5128">
                  <c:v>2195.7089999999998</c:v>
                </c:pt>
                <c:pt idx="5129">
                  <c:v>2196.8009999999999</c:v>
                </c:pt>
                <c:pt idx="5130">
                  <c:v>2197.085</c:v>
                </c:pt>
                <c:pt idx="5131">
                  <c:v>2197.723</c:v>
                </c:pt>
                <c:pt idx="5132">
                  <c:v>2197.509</c:v>
                </c:pt>
                <c:pt idx="5133">
                  <c:v>2197.9630000000002</c:v>
                </c:pt>
                <c:pt idx="5134">
                  <c:v>2198.1840000000002</c:v>
                </c:pt>
                <c:pt idx="5135">
                  <c:v>2199.3119999999999</c:v>
                </c:pt>
                <c:pt idx="5136">
                  <c:v>2199.1970000000001</c:v>
                </c:pt>
                <c:pt idx="5137">
                  <c:v>2198.8919999999998</c:v>
                </c:pt>
                <c:pt idx="5138">
                  <c:v>2199.0340000000001</c:v>
                </c:pt>
                <c:pt idx="5139">
                  <c:v>2200.6550000000002</c:v>
                </c:pt>
                <c:pt idx="5140">
                  <c:v>2200.7689999999998</c:v>
                </c:pt>
                <c:pt idx="5141">
                  <c:v>2201.0770000000002</c:v>
                </c:pt>
                <c:pt idx="5142">
                  <c:v>2200.614</c:v>
                </c:pt>
                <c:pt idx="5143">
                  <c:v>2201.328</c:v>
                </c:pt>
                <c:pt idx="5144">
                  <c:v>2201.837</c:v>
                </c:pt>
                <c:pt idx="5145">
                  <c:v>2201.953</c:v>
                </c:pt>
                <c:pt idx="5146">
                  <c:v>2202.5210000000002</c:v>
                </c:pt>
                <c:pt idx="5147">
                  <c:v>2201.87</c:v>
                </c:pt>
                <c:pt idx="5148">
                  <c:v>2201.6729999999998</c:v>
                </c:pt>
                <c:pt idx="5149">
                  <c:v>2203.0709999999999</c:v>
                </c:pt>
                <c:pt idx="5150">
                  <c:v>2202.4549999999999</c:v>
                </c:pt>
                <c:pt idx="5151">
                  <c:v>2203.2710000000002</c:v>
                </c:pt>
                <c:pt idx="5152">
                  <c:v>2203.7669999999998</c:v>
                </c:pt>
                <c:pt idx="5153">
                  <c:v>2203.88</c:v>
                </c:pt>
                <c:pt idx="5154">
                  <c:v>2203.5630000000001</c:v>
                </c:pt>
                <c:pt idx="5155">
                  <c:v>2203.152</c:v>
                </c:pt>
                <c:pt idx="5156">
                  <c:v>2203.0909999999999</c:v>
                </c:pt>
                <c:pt idx="5157">
                  <c:v>2204.2669999999998</c:v>
                </c:pt>
                <c:pt idx="5158">
                  <c:v>2203.3449999999998</c:v>
                </c:pt>
                <c:pt idx="5159">
                  <c:v>2204.0129999999999</c:v>
                </c:pt>
                <c:pt idx="5160">
                  <c:v>2203.9699999999998</c:v>
                </c:pt>
                <c:pt idx="5161">
                  <c:v>2203.7730000000001</c:v>
                </c:pt>
                <c:pt idx="5162">
                  <c:v>2203.2919999999999</c:v>
                </c:pt>
                <c:pt idx="5163">
                  <c:v>2199.5230000000001</c:v>
                </c:pt>
                <c:pt idx="5164">
                  <c:v>2198.5300000000002</c:v>
                </c:pt>
                <c:pt idx="5165">
                  <c:v>2198.0590000000002</c:v>
                </c:pt>
                <c:pt idx="5166">
                  <c:v>2198.165</c:v>
                </c:pt>
                <c:pt idx="5167">
                  <c:v>2198.7579999999998</c:v>
                </c:pt>
                <c:pt idx="5168">
                  <c:v>2198.355</c:v>
                </c:pt>
                <c:pt idx="5169">
                  <c:v>2197.7959999999998</c:v>
                </c:pt>
                <c:pt idx="5170">
                  <c:v>2199.1379999999999</c:v>
                </c:pt>
                <c:pt idx="5171">
                  <c:v>2198.4349999999999</c:v>
                </c:pt>
                <c:pt idx="5172">
                  <c:v>2198.7919999999999</c:v>
                </c:pt>
                <c:pt idx="5173">
                  <c:v>2198.6770000000001</c:v>
                </c:pt>
                <c:pt idx="5174">
                  <c:v>2199.7849999999999</c:v>
                </c:pt>
                <c:pt idx="5175">
                  <c:v>2199.596</c:v>
                </c:pt>
                <c:pt idx="5176">
                  <c:v>2199.1320000000001</c:v>
                </c:pt>
                <c:pt idx="5177">
                  <c:v>2199.473</c:v>
                </c:pt>
                <c:pt idx="5178">
                  <c:v>2200.7170000000001</c:v>
                </c:pt>
                <c:pt idx="5179">
                  <c:v>2201.0940000000001</c:v>
                </c:pt>
                <c:pt idx="5180">
                  <c:v>2201.047</c:v>
                </c:pt>
                <c:pt idx="5181">
                  <c:v>2201.498</c:v>
                </c:pt>
                <c:pt idx="5182">
                  <c:v>2202.4540000000002</c:v>
                </c:pt>
                <c:pt idx="5183">
                  <c:v>2200.819</c:v>
                </c:pt>
                <c:pt idx="5184">
                  <c:v>2201.9859999999999</c:v>
                </c:pt>
                <c:pt idx="5185">
                  <c:v>2202.5030000000002</c:v>
                </c:pt>
                <c:pt idx="5186">
                  <c:v>2203.1869999999999</c:v>
                </c:pt>
                <c:pt idx="5187">
                  <c:v>2202.9940000000001</c:v>
                </c:pt>
                <c:pt idx="5188">
                  <c:v>2202.8670000000002</c:v>
                </c:pt>
                <c:pt idx="5189">
                  <c:v>2203.2669999999998</c:v>
                </c:pt>
                <c:pt idx="5190">
                  <c:v>2203.6570000000002</c:v>
                </c:pt>
                <c:pt idx="5191">
                  <c:v>2204.2330000000002</c:v>
                </c:pt>
                <c:pt idx="5192">
                  <c:v>2203.9650000000001</c:v>
                </c:pt>
                <c:pt idx="5193">
                  <c:v>2204.0430000000001</c:v>
                </c:pt>
                <c:pt idx="5194">
                  <c:v>2203.8519999999999</c:v>
                </c:pt>
                <c:pt idx="5195">
                  <c:v>2204.61</c:v>
                </c:pt>
                <c:pt idx="5196">
                  <c:v>2204.7040000000002</c:v>
                </c:pt>
                <c:pt idx="5197">
                  <c:v>2203.5920000000001</c:v>
                </c:pt>
                <c:pt idx="5198">
                  <c:v>2203.5909999999999</c:v>
                </c:pt>
                <c:pt idx="5199">
                  <c:v>2203.6999999999998</c:v>
                </c:pt>
                <c:pt idx="5200">
                  <c:v>2203.6019999999999</c:v>
                </c:pt>
                <c:pt idx="5201">
                  <c:v>2204.3409999999999</c:v>
                </c:pt>
                <c:pt idx="5202">
                  <c:v>2204.58</c:v>
                </c:pt>
                <c:pt idx="5203">
                  <c:v>2204.5390000000002</c:v>
                </c:pt>
                <c:pt idx="5204">
                  <c:v>2204.7950000000001</c:v>
                </c:pt>
                <c:pt idx="5205">
                  <c:v>2204.643</c:v>
                </c:pt>
                <c:pt idx="5206">
                  <c:v>2205.0909999999999</c:v>
                </c:pt>
                <c:pt idx="5207">
                  <c:v>2204.4679999999998</c:v>
                </c:pt>
                <c:pt idx="5208">
                  <c:v>2204.5509999999999</c:v>
                </c:pt>
                <c:pt idx="5209">
                  <c:v>2203.549</c:v>
                </c:pt>
                <c:pt idx="5210">
                  <c:v>2205.8530000000001</c:v>
                </c:pt>
                <c:pt idx="5211">
                  <c:v>2204.7660000000001</c:v>
                </c:pt>
                <c:pt idx="5212">
                  <c:v>2204.694</c:v>
                </c:pt>
                <c:pt idx="5213">
                  <c:v>2204.8470000000002</c:v>
                </c:pt>
                <c:pt idx="5214">
                  <c:v>2205.5129999999999</c:v>
                </c:pt>
                <c:pt idx="5215">
                  <c:v>2204.4929999999999</c:v>
                </c:pt>
                <c:pt idx="5216">
                  <c:v>2204.373</c:v>
                </c:pt>
                <c:pt idx="5217">
                  <c:v>2205.085</c:v>
                </c:pt>
                <c:pt idx="5218">
                  <c:v>2205.6190000000001</c:v>
                </c:pt>
                <c:pt idx="5219">
                  <c:v>2204.261</c:v>
                </c:pt>
                <c:pt idx="5220">
                  <c:v>2204.9340000000002</c:v>
                </c:pt>
                <c:pt idx="5221">
                  <c:v>2205.5219999999999</c:v>
                </c:pt>
                <c:pt idx="5222">
                  <c:v>2205.7020000000002</c:v>
                </c:pt>
                <c:pt idx="5223">
                  <c:v>2204.9949999999999</c:v>
                </c:pt>
                <c:pt idx="5224">
                  <c:v>2204.9560000000001</c:v>
                </c:pt>
                <c:pt idx="5225">
                  <c:v>2205.3440000000001</c:v>
                </c:pt>
                <c:pt idx="5226">
                  <c:v>2206.011</c:v>
                </c:pt>
                <c:pt idx="5227">
                  <c:v>2204.873</c:v>
                </c:pt>
                <c:pt idx="5228">
                  <c:v>2205.6489999999999</c:v>
                </c:pt>
                <c:pt idx="5229">
                  <c:v>2203.665</c:v>
                </c:pt>
                <c:pt idx="5230">
                  <c:v>2201.9960000000001</c:v>
                </c:pt>
                <c:pt idx="5231">
                  <c:v>2204.0450000000001</c:v>
                </c:pt>
                <c:pt idx="5232">
                  <c:v>2203.4920000000002</c:v>
                </c:pt>
                <c:pt idx="5233">
                  <c:v>2203.7359999999999</c:v>
                </c:pt>
                <c:pt idx="5234">
                  <c:v>2202.712</c:v>
                </c:pt>
                <c:pt idx="5235">
                  <c:v>2203.277</c:v>
                </c:pt>
                <c:pt idx="5236">
                  <c:v>2202.683</c:v>
                </c:pt>
                <c:pt idx="5237">
                  <c:v>2203.5279999999998</c:v>
                </c:pt>
                <c:pt idx="5238">
                  <c:v>2203.6</c:v>
                </c:pt>
                <c:pt idx="5239">
                  <c:v>2203.42</c:v>
                </c:pt>
                <c:pt idx="5240">
                  <c:v>2204.81</c:v>
                </c:pt>
                <c:pt idx="5241">
                  <c:v>2204.819</c:v>
                </c:pt>
                <c:pt idx="5242">
                  <c:v>2205.8249999999998</c:v>
                </c:pt>
                <c:pt idx="5243">
                  <c:v>2205.5940000000001</c:v>
                </c:pt>
                <c:pt idx="5244">
                  <c:v>2206.48</c:v>
                </c:pt>
                <c:pt idx="5245">
                  <c:v>2206.4180000000001</c:v>
                </c:pt>
                <c:pt idx="5246">
                  <c:v>2206.703</c:v>
                </c:pt>
                <c:pt idx="5247">
                  <c:v>2206.3359999999998</c:v>
                </c:pt>
                <c:pt idx="5248">
                  <c:v>2208.384</c:v>
                </c:pt>
                <c:pt idx="5249">
                  <c:v>2209.2260000000001</c:v>
                </c:pt>
                <c:pt idx="5250">
                  <c:v>2207.4879999999998</c:v>
                </c:pt>
                <c:pt idx="5251">
                  <c:v>2207.8870000000002</c:v>
                </c:pt>
                <c:pt idx="5252">
                  <c:v>2208.971</c:v>
                </c:pt>
                <c:pt idx="5253">
                  <c:v>2207.4589999999998</c:v>
                </c:pt>
                <c:pt idx="5254">
                  <c:v>2209.0459999999998</c:v>
                </c:pt>
                <c:pt idx="5255">
                  <c:v>2208.1030000000001</c:v>
                </c:pt>
                <c:pt idx="5256">
                  <c:v>2207.9650000000001</c:v>
                </c:pt>
                <c:pt idx="5257">
                  <c:v>2208.5079999999998</c:v>
                </c:pt>
                <c:pt idx="5258">
                  <c:v>2207.7559999999999</c:v>
                </c:pt>
                <c:pt idx="5259">
                  <c:v>2208.5129999999999</c:v>
                </c:pt>
                <c:pt idx="5260">
                  <c:v>2208.357</c:v>
                </c:pt>
                <c:pt idx="5261">
                  <c:v>2207.5540000000001</c:v>
                </c:pt>
                <c:pt idx="5262">
                  <c:v>2208.991</c:v>
                </c:pt>
                <c:pt idx="5263">
                  <c:v>2208.6750000000002</c:v>
                </c:pt>
                <c:pt idx="5264">
                  <c:v>2209.7150000000001</c:v>
                </c:pt>
                <c:pt idx="5265">
                  <c:v>2209.232</c:v>
                </c:pt>
                <c:pt idx="5266">
                  <c:v>2208.9520000000002</c:v>
                </c:pt>
                <c:pt idx="5267">
                  <c:v>2208.5729999999999</c:v>
                </c:pt>
                <c:pt idx="5268">
                  <c:v>2208.3980000000001</c:v>
                </c:pt>
                <c:pt idx="5269">
                  <c:v>2208.6619999999998</c:v>
                </c:pt>
                <c:pt idx="5270">
                  <c:v>2207.9540000000002</c:v>
                </c:pt>
                <c:pt idx="5271">
                  <c:v>2175.7669999999998</c:v>
                </c:pt>
                <c:pt idx="5272">
                  <c:v>2173.9299999999998</c:v>
                </c:pt>
                <c:pt idx="5273">
                  <c:v>2171.6019999999999</c:v>
                </c:pt>
                <c:pt idx="5274">
                  <c:v>2171.2910000000002</c:v>
                </c:pt>
                <c:pt idx="5275">
                  <c:v>2169.576</c:v>
                </c:pt>
                <c:pt idx="5276">
                  <c:v>2169.6779999999999</c:v>
                </c:pt>
                <c:pt idx="5277">
                  <c:v>2168.5729999999999</c:v>
                </c:pt>
                <c:pt idx="5278">
                  <c:v>2169.6570000000002</c:v>
                </c:pt>
                <c:pt idx="5279">
                  <c:v>2169.598</c:v>
                </c:pt>
                <c:pt idx="5280">
                  <c:v>2170.0729999999999</c:v>
                </c:pt>
                <c:pt idx="5281">
                  <c:v>2170.3879999999999</c:v>
                </c:pt>
                <c:pt idx="5282">
                  <c:v>2169.6979999999999</c:v>
                </c:pt>
                <c:pt idx="5283">
                  <c:v>2169.0050000000001</c:v>
                </c:pt>
                <c:pt idx="5284">
                  <c:v>2170.1439999999998</c:v>
                </c:pt>
                <c:pt idx="5285">
                  <c:v>2169.3069999999998</c:v>
                </c:pt>
                <c:pt idx="5286">
                  <c:v>2169.9479999999999</c:v>
                </c:pt>
                <c:pt idx="5287">
                  <c:v>2168.9760000000001</c:v>
                </c:pt>
                <c:pt idx="5288">
                  <c:v>2170.1419999999998</c:v>
                </c:pt>
                <c:pt idx="5289">
                  <c:v>2170.4659999999999</c:v>
                </c:pt>
                <c:pt idx="5290">
                  <c:v>2169.87</c:v>
                </c:pt>
                <c:pt idx="5291">
                  <c:v>2169.415</c:v>
                </c:pt>
                <c:pt idx="5292">
                  <c:v>2170.7280000000001</c:v>
                </c:pt>
                <c:pt idx="5293">
                  <c:v>2170.8040000000001</c:v>
                </c:pt>
                <c:pt idx="5294">
                  <c:v>2170.8910000000001</c:v>
                </c:pt>
                <c:pt idx="5295">
                  <c:v>2170.2020000000002</c:v>
                </c:pt>
                <c:pt idx="5296">
                  <c:v>2170.134</c:v>
                </c:pt>
                <c:pt idx="5297">
                  <c:v>2171.2310000000002</c:v>
                </c:pt>
                <c:pt idx="5298">
                  <c:v>2170.9070000000002</c:v>
                </c:pt>
                <c:pt idx="5299">
                  <c:v>2171.3980000000001</c:v>
                </c:pt>
                <c:pt idx="5300">
                  <c:v>2171.6060000000002</c:v>
                </c:pt>
                <c:pt idx="5301">
                  <c:v>2172.473</c:v>
                </c:pt>
                <c:pt idx="5302">
                  <c:v>2172.375</c:v>
                </c:pt>
                <c:pt idx="5303">
                  <c:v>2173.0810000000001</c:v>
                </c:pt>
                <c:pt idx="5304">
                  <c:v>2173.268</c:v>
                </c:pt>
                <c:pt idx="5305">
                  <c:v>2173.5340000000001</c:v>
                </c:pt>
                <c:pt idx="5306">
                  <c:v>2172.9160000000002</c:v>
                </c:pt>
                <c:pt idx="5307">
                  <c:v>2173.8090000000002</c:v>
                </c:pt>
                <c:pt idx="5308">
                  <c:v>2173.9389999999999</c:v>
                </c:pt>
                <c:pt idx="5309">
                  <c:v>2174.4380000000001</c:v>
                </c:pt>
                <c:pt idx="5310">
                  <c:v>2173.7440000000001</c:v>
                </c:pt>
                <c:pt idx="5311">
                  <c:v>2174.9740000000002</c:v>
                </c:pt>
                <c:pt idx="5312">
                  <c:v>2174.3290000000002</c:v>
                </c:pt>
                <c:pt idx="5313">
                  <c:v>2175.0709999999999</c:v>
                </c:pt>
                <c:pt idx="5314">
                  <c:v>2174.395</c:v>
                </c:pt>
                <c:pt idx="5315">
                  <c:v>2175.3910000000001</c:v>
                </c:pt>
                <c:pt idx="5316">
                  <c:v>2175.9540000000002</c:v>
                </c:pt>
                <c:pt idx="5317">
                  <c:v>2175.3119999999999</c:v>
                </c:pt>
                <c:pt idx="5318">
                  <c:v>2176.5889999999999</c:v>
                </c:pt>
                <c:pt idx="5319">
                  <c:v>2175.9679999999998</c:v>
                </c:pt>
                <c:pt idx="5320">
                  <c:v>2175.9850000000001</c:v>
                </c:pt>
                <c:pt idx="5321">
                  <c:v>2177.1869999999999</c:v>
                </c:pt>
                <c:pt idx="5322">
                  <c:v>2176.424</c:v>
                </c:pt>
                <c:pt idx="5323">
                  <c:v>2176.665</c:v>
                </c:pt>
                <c:pt idx="5324">
                  <c:v>2177.3609999999999</c:v>
                </c:pt>
                <c:pt idx="5325">
                  <c:v>2177.9279999999999</c:v>
                </c:pt>
                <c:pt idx="5326">
                  <c:v>2178.88</c:v>
                </c:pt>
                <c:pt idx="5327">
                  <c:v>2178.7600000000002</c:v>
                </c:pt>
                <c:pt idx="5328">
                  <c:v>2179.2139999999999</c:v>
                </c:pt>
                <c:pt idx="5329">
                  <c:v>2179.6370000000002</c:v>
                </c:pt>
                <c:pt idx="5330">
                  <c:v>2180.172</c:v>
                </c:pt>
                <c:pt idx="5331">
                  <c:v>2179.4769999999999</c:v>
                </c:pt>
                <c:pt idx="5332">
                  <c:v>2180.6260000000002</c:v>
                </c:pt>
                <c:pt idx="5333">
                  <c:v>2181.4670000000001</c:v>
                </c:pt>
                <c:pt idx="5334">
                  <c:v>2181.482</c:v>
                </c:pt>
                <c:pt idx="5335">
                  <c:v>2181.931</c:v>
                </c:pt>
                <c:pt idx="5336">
                  <c:v>2182.1219999999998</c:v>
                </c:pt>
                <c:pt idx="5337">
                  <c:v>2182.63</c:v>
                </c:pt>
                <c:pt idx="5338">
                  <c:v>2182.5810000000001</c:v>
                </c:pt>
                <c:pt idx="5339">
                  <c:v>2182.8690000000001</c:v>
                </c:pt>
                <c:pt idx="5340">
                  <c:v>2183.91</c:v>
                </c:pt>
                <c:pt idx="5341">
                  <c:v>2183.3969999999999</c:v>
                </c:pt>
                <c:pt idx="5342">
                  <c:v>2184.326</c:v>
                </c:pt>
                <c:pt idx="5343">
                  <c:v>2184.1309999999999</c:v>
                </c:pt>
                <c:pt idx="5344">
                  <c:v>2184.3760000000002</c:v>
                </c:pt>
                <c:pt idx="5345">
                  <c:v>2185.7620000000002</c:v>
                </c:pt>
                <c:pt idx="5346">
                  <c:v>2186.6570000000002</c:v>
                </c:pt>
                <c:pt idx="5347">
                  <c:v>2185.5169999999998</c:v>
                </c:pt>
                <c:pt idx="5348">
                  <c:v>2185.788</c:v>
                </c:pt>
                <c:pt idx="5349">
                  <c:v>2186.1750000000002</c:v>
                </c:pt>
                <c:pt idx="5350">
                  <c:v>2185.4540000000002</c:v>
                </c:pt>
                <c:pt idx="5351">
                  <c:v>2186.0169999999998</c:v>
                </c:pt>
                <c:pt idx="5352">
                  <c:v>2185.9250000000002</c:v>
                </c:pt>
                <c:pt idx="5353">
                  <c:v>2185.8519999999999</c:v>
                </c:pt>
                <c:pt idx="5354">
                  <c:v>2187.09</c:v>
                </c:pt>
                <c:pt idx="5355">
                  <c:v>2186.3159999999998</c:v>
                </c:pt>
                <c:pt idx="5356">
                  <c:v>2187.3090000000002</c:v>
                </c:pt>
                <c:pt idx="5357">
                  <c:v>2186.9180000000001</c:v>
                </c:pt>
                <c:pt idx="5358">
                  <c:v>2186.8719999999998</c:v>
                </c:pt>
                <c:pt idx="5359">
                  <c:v>2187.6419999999998</c:v>
                </c:pt>
                <c:pt idx="5360">
                  <c:v>2187.806</c:v>
                </c:pt>
                <c:pt idx="5361">
                  <c:v>2187.7370000000001</c:v>
                </c:pt>
                <c:pt idx="5362">
                  <c:v>2186.9690000000001</c:v>
                </c:pt>
                <c:pt idx="5363">
                  <c:v>2188.4830000000002</c:v>
                </c:pt>
                <c:pt idx="5364">
                  <c:v>2187.5010000000002</c:v>
                </c:pt>
                <c:pt idx="5365">
                  <c:v>2187.9380000000001</c:v>
                </c:pt>
                <c:pt idx="5366">
                  <c:v>2188.652</c:v>
                </c:pt>
                <c:pt idx="5367">
                  <c:v>2188.7710000000002</c:v>
                </c:pt>
                <c:pt idx="5368">
                  <c:v>2188.6709999999998</c:v>
                </c:pt>
                <c:pt idx="5369">
                  <c:v>2188.2040000000002</c:v>
                </c:pt>
                <c:pt idx="5370">
                  <c:v>2188.3049999999998</c:v>
                </c:pt>
                <c:pt idx="5371">
                  <c:v>2188.373</c:v>
                </c:pt>
                <c:pt idx="5372">
                  <c:v>2188.6579999999999</c:v>
                </c:pt>
                <c:pt idx="5373">
                  <c:v>2189.0050000000001</c:v>
                </c:pt>
                <c:pt idx="5374">
                  <c:v>2188.1089999999999</c:v>
                </c:pt>
                <c:pt idx="5375">
                  <c:v>2188.5819999999999</c:v>
                </c:pt>
                <c:pt idx="5376">
                  <c:v>2188.721</c:v>
                </c:pt>
                <c:pt idx="5377">
                  <c:v>2189.2759999999998</c:v>
                </c:pt>
                <c:pt idx="5378">
                  <c:v>2189.1039999999998</c:v>
                </c:pt>
                <c:pt idx="5379">
                  <c:v>2188.884</c:v>
                </c:pt>
                <c:pt idx="5380">
                  <c:v>2189.306</c:v>
                </c:pt>
                <c:pt idx="5381">
                  <c:v>2190.1550000000002</c:v>
                </c:pt>
                <c:pt idx="5382">
                  <c:v>2189.808</c:v>
                </c:pt>
                <c:pt idx="5383">
                  <c:v>2190.7669999999998</c:v>
                </c:pt>
                <c:pt idx="5384">
                  <c:v>2190.2020000000002</c:v>
                </c:pt>
                <c:pt idx="5385">
                  <c:v>2191.0540000000001</c:v>
                </c:pt>
                <c:pt idx="5386">
                  <c:v>2191.77</c:v>
                </c:pt>
                <c:pt idx="5387">
                  <c:v>2192.174</c:v>
                </c:pt>
                <c:pt idx="5388">
                  <c:v>2191.96</c:v>
                </c:pt>
                <c:pt idx="5389">
                  <c:v>2192.1410000000001</c:v>
                </c:pt>
                <c:pt idx="5390">
                  <c:v>2192.3440000000001</c:v>
                </c:pt>
                <c:pt idx="5391">
                  <c:v>2193.1909999999998</c:v>
                </c:pt>
                <c:pt idx="5392">
                  <c:v>2193.788</c:v>
                </c:pt>
                <c:pt idx="5393">
                  <c:v>2193.3850000000002</c:v>
                </c:pt>
                <c:pt idx="5394">
                  <c:v>2192.8000000000002</c:v>
                </c:pt>
                <c:pt idx="5395">
                  <c:v>2193.35</c:v>
                </c:pt>
                <c:pt idx="5396">
                  <c:v>2194.172</c:v>
                </c:pt>
                <c:pt idx="5397">
                  <c:v>2193.8739999999998</c:v>
                </c:pt>
                <c:pt idx="5398">
                  <c:v>2194.395</c:v>
                </c:pt>
                <c:pt idx="5399">
                  <c:v>2193.12</c:v>
                </c:pt>
                <c:pt idx="5400">
                  <c:v>2193.7910000000002</c:v>
                </c:pt>
                <c:pt idx="5401">
                  <c:v>2194.08</c:v>
                </c:pt>
                <c:pt idx="5402">
                  <c:v>2194.0790000000002</c:v>
                </c:pt>
                <c:pt idx="5403">
                  <c:v>2194.08</c:v>
                </c:pt>
                <c:pt idx="5404">
                  <c:v>2193.4650000000001</c:v>
                </c:pt>
                <c:pt idx="5405">
                  <c:v>2194.395</c:v>
                </c:pt>
                <c:pt idx="5406">
                  <c:v>2195.3879999999999</c:v>
                </c:pt>
                <c:pt idx="5407">
                  <c:v>2194.308</c:v>
                </c:pt>
                <c:pt idx="5408">
                  <c:v>2195.9540000000002</c:v>
                </c:pt>
                <c:pt idx="5409">
                  <c:v>2195.723</c:v>
                </c:pt>
                <c:pt idx="5410">
                  <c:v>2196.0500000000002</c:v>
                </c:pt>
                <c:pt idx="5411">
                  <c:v>2194.64</c:v>
                </c:pt>
                <c:pt idx="5412">
                  <c:v>2195.5639999999999</c:v>
                </c:pt>
                <c:pt idx="5413">
                  <c:v>2195.5340000000001</c:v>
                </c:pt>
                <c:pt idx="5414">
                  <c:v>2196.1390000000001</c:v>
                </c:pt>
                <c:pt idx="5415">
                  <c:v>2196.413</c:v>
                </c:pt>
                <c:pt idx="5416">
                  <c:v>2196.8220000000001</c:v>
                </c:pt>
                <c:pt idx="5417">
                  <c:v>2196.3020000000001</c:v>
                </c:pt>
                <c:pt idx="5418">
                  <c:v>2197.52</c:v>
                </c:pt>
                <c:pt idx="5419">
                  <c:v>2196.7779999999998</c:v>
                </c:pt>
                <c:pt idx="5420">
                  <c:v>2197.616</c:v>
                </c:pt>
                <c:pt idx="5421">
                  <c:v>2197.9070000000002</c:v>
                </c:pt>
                <c:pt idx="5422">
                  <c:v>2197.65</c:v>
                </c:pt>
                <c:pt idx="5423">
                  <c:v>2197.819</c:v>
                </c:pt>
                <c:pt idx="5424">
                  <c:v>2197.9699999999998</c:v>
                </c:pt>
                <c:pt idx="5425">
                  <c:v>2196.5790000000002</c:v>
                </c:pt>
                <c:pt idx="5426">
                  <c:v>2197.0340000000001</c:v>
                </c:pt>
                <c:pt idx="5427">
                  <c:v>2197.8829999999998</c:v>
                </c:pt>
                <c:pt idx="5428">
                  <c:v>2198.4589999999998</c:v>
                </c:pt>
                <c:pt idx="5429">
                  <c:v>2198.2809999999999</c:v>
                </c:pt>
                <c:pt idx="5430">
                  <c:v>2199.1819999999998</c:v>
                </c:pt>
                <c:pt idx="5431">
                  <c:v>2198.674</c:v>
                </c:pt>
                <c:pt idx="5432">
                  <c:v>2199.3530000000001</c:v>
                </c:pt>
                <c:pt idx="5433">
                  <c:v>2199.0219999999999</c:v>
                </c:pt>
                <c:pt idx="5434">
                  <c:v>2199.973</c:v>
                </c:pt>
                <c:pt idx="5435">
                  <c:v>2198.9960000000001</c:v>
                </c:pt>
                <c:pt idx="5436">
                  <c:v>2198.8389999999999</c:v>
                </c:pt>
                <c:pt idx="5437">
                  <c:v>2199.4</c:v>
                </c:pt>
                <c:pt idx="5438">
                  <c:v>2199.0210000000002</c:v>
                </c:pt>
                <c:pt idx="5439">
                  <c:v>2199.826</c:v>
                </c:pt>
                <c:pt idx="5440">
                  <c:v>2199.7339999999999</c:v>
                </c:pt>
                <c:pt idx="5441">
                  <c:v>2199.3409999999999</c:v>
                </c:pt>
                <c:pt idx="5442">
                  <c:v>2200.1120000000001</c:v>
                </c:pt>
                <c:pt idx="5443">
                  <c:v>2198.1350000000002</c:v>
                </c:pt>
                <c:pt idx="5444">
                  <c:v>2198.61</c:v>
                </c:pt>
                <c:pt idx="5445">
                  <c:v>2198.654</c:v>
                </c:pt>
                <c:pt idx="5446">
                  <c:v>2198.203</c:v>
                </c:pt>
                <c:pt idx="5447">
                  <c:v>2194.3910000000001</c:v>
                </c:pt>
                <c:pt idx="5448">
                  <c:v>2194.8139999999999</c:v>
                </c:pt>
                <c:pt idx="5449">
                  <c:v>2195.0149999999999</c:v>
                </c:pt>
                <c:pt idx="5450">
                  <c:v>2194.846</c:v>
                </c:pt>
                <c:pt idx="5451">
                  <c:v>2193.9839999999999</c:v>
                </c:pt>
                <c:pt idx="5452">
                  <c:v>2193.1799999999998</c:v>
                </c:pt>
                <c:pt idx="5453">
                  <c:v>2194.3510000000001</c:v>
                </c:pt>
                <c:pt idx="5454">
                  <c:v>2192.4780000000001</c:v>
                </c:pt>
                <c:pt idx="5455">
                  <c:v>2193.2310000000002</c:v>
                </c:pt>
                <c:pt idx="5456">
                  <c:v>2192.8539999999998</c:v>
                </c:pt>
                <c:pt idx="5457">
                  <c:v>2192.6990000000001</c:v>
                </c:pt>
                <c:pt idx="5458">
                  <c:v>2192.1860000000001</c:v>
                </c:pt>
                <c:pt idx="5459">
                  <c:v>2192.86</c:v>
                </c:pt>
                <c:pt idx="5460">
                  <c:v>2192.7669999999998</c:v>
                </c:pt>
                <c:pt idx="5461">
                  <c:v>2191.2750000000001</c:v>
                </c:pt>
                <c:pt idx="5462">
                  <c:v>2191.9409999999998</c:v>
                </c:pt>
                <c:pt idx="5463">
                  <c:v>2192.1280000000002</c:v>
                </c:pt>
                <c:pt idx="5464">
                  <c:v>2191.8319999999999</c:v>
                </c:pt>
                <c:pt idx="5465">
                  <c:v>2192.788</c:v>
                </c:pt>
                <c:pt idx="5466">
                  <c:v>2191.9630000000002</c:v>
                </c:pt>
                <c:pt idx="5467">
                  <c:v>2192.0349999999999</c:v>
                </c:pt>
                <c:pt idx="5468">
                  <c:v>2192.34</c:v>
                </c:pt>
                <c:pt idx="5469">
                  <c:v>2192.527</c:v>
                </c:pt>
                <c:pt idx="5470">
                  <c:v>2192.1289999999999</c:v>
                </c:pt>
                <c:pt idx="5471">
                  <c:v>2193.366</c:v>
                </c:pt>
                <c:pt idx="5472">
                  <c:v>2192.9270000000001</c:v>
                </c:pt>
                <c:pt idx="5473">
                  <c:v>2192.761</c:v>
                </c:pt>
                <c:pt idx="5474">
                  <c:v>2193.7600000000002</c:v>
                </c:pt>
                <c:pt idx="5475">
                  <c:v>2193.7959999999998</c:v>
                </c:pt>
                <c:pt idx="5476">
                  <c:v>2193.902</c:v>
                </c:pt>
                <c:pt idx="5477">
                  <c:v>2192.9899999999998</c:v>
                </c:pt>
                <c:pt idx="5478">
                  <c:v>2193.223</c:v>
                </c:pt>
                <c:pt idx="5479">
                  <c:v>2193.009</c:v>
                </c:pt>
                <c:pt idx="5480">
                  <c:v>2193.194</c:v>
                </c:pt>
                <c:pt idx="5481">
                  <c:v>2193.2849999999999</c:v>
                </c:pt>
                <c:pt idx="5482">
                  <c:v>2193.6419999999998</c:v>
                </c:pt>
                <c:pt idx="5483">
                  <c:v>2193.9250000000002</c:v>
                </c:pt>
                <c:pt idx="5484">
                  <c:v>2193.3560000000002</c:v>
                </c:pt>
                <c:pt idx="5485">
                  <c:v>2193.5569999999998</c:v>
                </c:pt>
                <c:pt idx="5486">
                  <c:v>2192.808</c:v>
                </c:pt>
                <c:pt idx="5487">
                  <c:v>2193.1120000000001</c:v>
                </c:pt>
                <c:pt idx="5488">
                  <c:v>2194.75</c:v>
                </c:pt>
                <c:pt idx="5489">
                  <c:v>2195.04</c:v>
                </c:pt>
                <c:pt idx="5490">
                  <c:v>2194.9050000000002</c:v>
                </c:pt>
                <c:pt idx="5491">
                  <c:v>2194.7420000000002</c:v>
                </c:pt>
                <c:pt idx="5492">
                  <c:v>2194.8310000000001</c:v>
                </c:pt>
                <c:pt idx="5493">
                  <c:v>2193.0219999999999</c:v>
                </c:pt>
                <c:pt idx="5494">
                  <c:v>2192.712</c:v>
                </c:pt>
                <c:pt idx="5495">
                  <c:v>2193.1570000000002</c:v>
                </c:pt>
                <c:pt idx="5496">
                  <c:v>2192.0450000000001</c:v>
                </c:pt>
                <c:pt idx="5497">
                  <c:v>2192.8670000000002</c:v>
                </c:pt>
                <c:pt idx="5498">
                  <c:v>2192.0120000000002</c:v>
                </c:pt>
                <c:pt idx="5499">
                  <c:v>2191.4250000000002</c:v>
                </c:pt>
                <c:pt idx="5500">
                  <c:v>2191.3910000000001</c:v>
                </c:pt>
                <c:pt idx="5501">
                  <c:v>2192.1770000000001</c:v>
                </c:pt>
                <c:pt idx="5502">
                  <c:v>2191.453</c:v>
                </c:pt>
                <c:pt idx="5503">
                  <c:v>2191.42</c:v>
                </c:pt>
                <c:pt idx="5504">
                  <c:v>2191.1010000000001</c:v>
                </c:pt>
                <c:pt idx="5505">
                  <c:v>2190.2089999999998</c:v>
                </c:pt>
                <c:pt idx="5506">
                  <c:v>2190.6469999999999</c:v>
                </c:pt>
                <c:pt idx="5507">
                  <c:v>2190.395</c:v>
                </c:pt>
                <c:pt idx="5508">
                  <c:v>2190.0500000000002</c:v>
                </c:pt>
                <c:pt idx="5509">
                  <c:v>2190.239</c:v>
                </c:pt>
                <c:pt idx="5510">
                  <c:v>2190.8359999999998</c:v>
                </c:pt>
                <c:pt idx="5511">
                  <c:v>2190.7109999999998</c:v>
                </c:pt>
                <c:pt idx="5512">
                  <c:v>2189.3220000000001</c:v>
                </c:pt>
                <c:pt idx="5513">
                  <c:v>2190.7399999999998</c:v>
                </c:pt>
                <c:pt idx="5514">
                  <c:v>2189.8159999999998</c:v>
                </c:pt>
                <c:pt idx="5515">
                  <c:v>2190.0140000000001</c:v>
                </c:pt>
                <c:pt idx="5516">
                  <c:v>2190.6759999999999</c:v>
                </c:pt>
                <c:pt idx="5517">
                  <c:v>2191.0320000000002</c:v>
                </c:pt>
                <c:pt idx="5518">
                  <c:v>2191.6570000000002</c:v>
                </c:pt>
                <c:pt idx="5519">
                  <c:v>2190.9450000000002</c:v>
                </c:pt>
                <c:pt idx="5520">
                  <c:v>2191.5659999999998</c:v>
                </c:pt>
                <c:pt idx="5521">
                  <c:v>2192.232</c:v>
                </c:pt>
                <c:pt idx="5522">
                  <c:v>2191.1759999999999</c:v>
                </c:pt>
                <c:pt idx="5523">
                  <c:v>2191.8429999999998</c:v>
                </c:pt>
                <c:pt idx="5524">
                  <c:v>2191.5740000000001</c:v>
                </c:pt>
                <c:pt idx="5525">
                  <c:v>2192.0430000000001</c:v>
                </c:pt>
                <c:pt idx="5526">
                  <c:v>2191.2959999999998</c:v>
                </c:pt>
                <c:pt idx="5527">
                  <c:v>2192.2199999999998</c:v>
                </c:pt>
                <c:pt idx="5528">
                  <c:v>2192.1860000000001</c:v>
                </c:pt>
                <c:pt idx="5529">
                  <c:v>2192.848</c:v>
                </c:pt>
                <c:pt idx="5530">
                  <c:v>2193.2660000000001</c:v>
                </c:pt>
                <c:pt idx="5531">
                  <c:v>2192.8310000000001</c:v>
                </c:pt>
                <c:pt idx="5532">
                  <c:v>2193.06</c:v>
                </c:pt>
                <c:pt idx="5533">
                  <c:v>2193.0100000000002</c:v>
                </c:pt>
                <c:pt idx="5534">
                  <c:v>2193.3510000000001</c:v>
                </c:pt>
                <c:pt idx="5535">
                  <c:v>2192.6129999999998</c:v>
                </c:pt>
                <c:pt idx="5536">
                  <c:v>2192.9490000000001</c:v>
                </c:pt>
                <c:pt idx="5537">
                  <c:v>2193.0650000000001</c:v>
                </c:pt>
                <c:pt idx="5538">
                  <c:v>2193.674</c:v>
                </c:pt>
                <c:pt idx="5539">
                  <c:v>2193.7620000000002</c:v>
                </c:pt>
                <c:pt idx="5540">
                  <c:v>2193.0010000000002</c:v>
                </c:pt>
                <c:pt idx="5541">
                  <c:v>2193.2310000000002</c:v>
                </c:pt>
                <c:pt idx="5542">
                  <c:v>2193.8829999999998</c:v>
                </c:pt>
                <c:pt idx="5543">
                  <c:v>2194.2190000000001</c:v>
                </c:pt>
                <c:pt idx="5544">
                  <c:v>2194.2600000000002</c:v>
                </c:pt>
                <c:pt idx="5545">
                  <c:v>2194.4580000000001</c:v>
                </c:pt>
                <c:pt idx="5546">
                  <c:v>2194.3679999999999</c:v>
                </c:pt>
                <c:pt idx="5547">
                  <c:v>2195.2809999999999</c:v>
                </c:pt>
                <c:pt idx="5548">
                  <c:v>2195.0250000000001</c:v>
                </c:pt>
                <c:pt idx="5549">
                  <c:v>2193.7170000000001</c:v>
                </c:pt>
                <c:pt idx="5550">
                  <c:v>2195.009</c:v>
                </c:pt>
                <c:pt idx="5551">
                  <c:v>2194.6120000000001</c:v>
                </c:pt>
                <c:pt idx="5552">
                  <c:v>2194.9169999999999</c:v>
                </c:pt>
                <c:pt idx="5553">
                  <c:v>2195.3809999999999</c:v>
                </c:pt>
                <c:pt idx="5554">
                  <c:v>2195.5410000000002</c:v>
                </c:pt>
                <c:pt idx="5555">
                  <c:v>2194.5</c:v>
                </c:pt>
                <c:pt idx="5556">
                  <c:v>2195.431</c:v>
                </c:pt>
                <c:pt idx="5557">
                  <c:v>2195.0459999999998</c:v>
                </c:pt>
                <c:pt idx="5558">
                  <c:v>2194.7280000000001</c:v>
                </c:pt>
                <c:pt idx="5559">
                  <c:v>2195.346</c:v>
                </c:pt>
                <c:pt idx="5560">
                  <c:v>2195.2550000000001</c:v>
                </c:pt>
                <c:pt idx="5561">
                  <c:v>2179.5329999999999</c:v>
                </c:pt>
                <c:pt idx="5562">
                  <c:v>2179.6979999999999</c:v>
                </c:pt>
                <c:pt idx="5563">
                  <c:v>2178.6480000000001</c:v>
                </c:pt>
                <c:pt idx="5564">
                  <c:v>2179.0949999999998</c:v>
                </c:pt>
                <c:pt idx="5565">
                  <c:v>2179.0390000000002</c:v>
                </c:pt>
                <c:pt idx="5566">
                  <c:v>2179.6840000000002</c:v>
                </c:pt>
                <c:pt idx="5567">
                  <c:v>2178.645</c:v>
                </c:pt>
                <c:pt idx="5568">
                  <c:v>2179.4360000000001</c:v>
                </c:pt>
                <c:pt idx="5569">
                  <c:v>2180.1320000000001</c:v>
                </c:pt>
                <c:pt idx="5570">
                  <c:v>2179.6080000000002</c:v>
                </c:pt>
                <c:pt idx="5571">
                  <c:v>2179.3589999999999</c:v>
                </c:pt>
                <c:pt idx="5572">
                  <c:v>2180.0479999999998</c:v>
                </c:pt>
                <c:pt idx="5573">
                  <c:v>2180.5970000000002</c:v>
                </c:pt>
                <c:pt idx="5574">
                  <c:v>2180.3069999999998</c:v>
                </c:pt>
                <c:pt idx="5575">
                  <c:v>2180.1529999999998</c:v>
                </c:pt>
                <c:pt idx="5576">
                  <c:v>2180.0010000000002</c:v>
                </c:pt>
                <c:pt idx="5577">
                  <c:v>2181.73</c:v>
                </c:pt>
                <c:pt idx="5578">
                  <c:v>2180.7089999999998</c:v>
                </c:pt>
                <c:pt idx="5579">
                  <c:v>2180.7800000000002</c:v>
                </c:pt>
                <c:pt idx="5580">
                  <c:v>2181.8429999999998</c:v>
                </c:pt>
                <c:pt idx="5581">
                  <c:v>2181.7020000000002</c:v>
                </c:pt>
                <c:pt idx="5582">
                  <c:v>2181.2510000000002</c:v>
                </c:pt>
                <c:pt idx="5583">
                  <c:v>2182.1379999999999</c:v>
                </c:pt>
                <c:pt idx="5584">
                  <c:v>2182.2739999999999</c:v>
                </c:pt>
                <c:pt idx="5585">
                  <c:v>2182.433</c:v>
                </c:pt>
                <c:pt idx="5586">
                  <c:v>2181.6759999999999</c:v>
                </c:pt>
                <c:pt idx="5587">
                  <c:v>2181.9920000000002</c:v>
                </c:pt>
                <c:pt idx="5588">
                  <c:v>2182.44</c:v>
                </c:pt>
                <c:pt idx="5589">
                  <c:v>2182.81</c:v>
                </c:pt>
                <c:pt idx="5590">
                  <c:v>2181.5360000000001</c:v>
                </c:pt>
                <c:pt idx="5591">
                  <c:v>2183.009</c:v>
                </c:pt>
                <c:pt idx="5592">
                  <c:v>2183.27</c:v>
                </c:pt>
                <c:pt idx="5593">
                  <c:v>2182.4949999999999</c:v>
                </c:pt>
                <c:pt idx="5594">
                  <c:v>2183.4760000000001</c:v>
                </c:pt>
                <c:pt idx="5595">
                  <c:v>2183.13</c:v>
                </c:pt>
                <c:pt idx="5596">
                  <c:v>2183.3270000000002</c:v>
                </c:pt>
                <c:pt idx="5597">
                  <c:v>2184.2240000000002</c:v>
                </c:pt>
                <c:pt idx="5598">
                  <c:v>2184.31</c:v>
                </c:pt>
                <c:pt idx="5599">
                  <c:v>2183.7130000000002</c:v>
                </c:pt>
                <c:pt idx="5600">
                  <c:v>2183.8820000000001</c:v>
                </c:pt>
                <c:pt idx="5601">
                  <c:v>2184.587</c:v>
                </c:pt>
                <c:pt idx="5602">
                  <c:v>2184.232</c:v>
                </c:pt>
                <c:pt idx="5603">
                  <c:v>2184.4720000000002</c:v>
                </c:pt>
                <c:pt idx="5604">
                  <c:v>2186.0720000000001</c:v>
                </c:pt>
                <c:pt idx="5605">
                  <c:v>2184.4389999999999</c:v>
                </c:pt>
                <c:pt idx="5606">
                  <c:v>2185.0790000000002</c:v>
                </c:pt>
                <c:pt idx="5607">
                  <c:v>2184.578</c:v>
                </c:pt>
                <c:pt idx="5608">
                  <c:v>2184.7860000000001</c:v>
                </c:pt>
                <c:pt idx="5609">
                  <c:v>2184.4409999999998</c:v>
                </c:pt>
                <c:pt idx="5610">
                  <c:v>2184.8649999999998</c:v>
                </c:pt>
                <c:pt idx="5611">
                  <c:v>2185.2139999999999</c:v>
                </c:pt>
                <c:pt idx="5612">
                  <c:v>2184.7860000000001</c:v>
                </c:pt>
                <c:pt idx="5613">
                  <c:v>2184.8719999999998</c:v>
                </c:pt>
                <c:pt idx="5614">
                  <c:v>2185.7489999999998</c:v>
                </c:pt>
                <c:pt idx="5615">
                  <c:v>2185.819</c:v>
                </c:pt>
                <c:pt idx="5616">
                  <c:v>2185.627</c:v>
                </c:pt>
                <c:pt idx="5617">
                  <c:v>2185.558</c:v>
                </c:pt>
                <c:pt idx="5618">
                  <c:v>2186.018</c:v>
                </c:pt>
                <c:pt idx="5619">
                  <c:v>2186.2950000000001</c:v>
                </c:pt>
                <c:pt idx="5620">
                  <c:v>2187.355</c:v>
                </c:pt>
                <c:pt idx="5621">
                  <c:v>2184.9580000000001</c:v>
                </c:pt>
                <c:pt idx="5622">
                  <c:v>2186.2910000000002</c:v>
                </c:pt>
                <c:pt idx="5623">
                  <c:v>2186.8589999999999</c:v>
                </c:pt>
                <c:pt idx="5624">
                  <c:v>2187.66</c:v>
                </c:pt>
                <c:pt idx="5625">
                  <c:v>2187.0949999999998</c:v>
                </c:pt>
                <c:pt idx="5626">
                  <c:v>2187.3229999999999</c:v>
                </c:pt>
                <c:pt idx="5627">
                  <c:v>2188.5169999999998</c:v>
                </c:pt>
                <c:pt idx="5628">
                  <c:v>2188.0540000000001</c:v>
                </c:pt>
                <c:pt idx="5629">
                  <c:v>2186.777</c:v>
                </c:pt>
                <c:pt idx="5630">
                  <c:v>2187.4870000000001</c:v>
                </c:pt>
                <c:pt idx="5631">
                  <c:v>2188.1610000000001</c:v>
                </c:pt>
                <c:pt idx="5632">
                  <c:v>2188.5239999999999</c:v>
                </c:pt>
                <c:pt idx="5633">
                  <c:v>2187.9690000000001</c:v>
                </c:pt>
                <c:pt idx="5634">
                  <c:v>2187.5720000000001</c:v>
                </c:pt>
                <c:pt idx="5635">
                  <c:v>2187.7829999999999</c:v>
                </c:pt>
                <c:pt idx="5636">
                  <c:v>2187.08</c:v>
                </c:pt>
                <c:pt idx="5637">
                  <c:v>2187.8380000000002</c:v>
                </c:pt>
                <c:pt idx="5638">
                  <c:v>2187.0630000000001</c:v>
                </c:pt>
                <c:pt idx="5639">
                  <c:v>2187.9479999999999</c:v>
                </c:pt>
                <c:pt idx="5640">
                  <c:v>2187.4160000000002</c:v>
                </c:pt>
                <c:pt idx="5641">
                  <c:v>2188.261</c:v>
                </c:pt>
                <c:pt idx="5642">
                  <c:v>2188.5140000000001</c:v>
                </c:pt>
                <c:pt idx="5643">
                  <c:v>2187.5650000000001</c:v>
                </c:pt>
                <c:pt idx="5644">
                  <c:v>2187.4549999999999</c:v>
                </c:pt>
                <c:pt idx="5645">
                  <c:v>2188.0680000000002</c:v>
                </c:pt>
                <c:pt idx="5646">
                  <c:v>2187.7559999999999</c:v>
                </c:pt>
                <c:pt idx="5647">
                  <c:v>2186.9409999999998</c:v>
                </c:pt>
                <c:pt idx="5648">
                  <c:v>2186.5230000000001</c:v>
                </c:pt>
                <c:pt idx="5649">
                  <c:v>2187.152</c:v>
                </c:pt>
                <c:pt idx="5650">
                  <c:v>2186.5790000000002</c:v>
                </c:pt>
                <c:pt idx="5651">
                  <c:v>2185.8980000000001</c:v>
                </c:pt>
                <c:pt idx="5652">
                  <c:v>2185.9290000000001</c:v>
                </c:pt>
                <c:pt idx="5653">
                  <c:v>2186.596</c:v>
                </c:pt>
                <c:pt idx="5654">
                  <c:v>2186.1010000000001</c:v>
                </c:pt>
                <c:pt idx="5655">
                  <c:v>2186.5410000000002</c:v>
                </c:pt>
                <c:pt idx="5656">
                  <c:v>2185.3069999999998</c:v>
                </c:pt>
                <c:pt idx="5657">
                  <c:v>2185.65</c:v>
                </c:pt>
                <c:pt idx="5658">
                  <c:v>2186.3209999999999</c:v>
                </c:pt>
                <c:pt idx="5659">
                  <c:v>2186.3910000000001</c:v>
                </c:pt>
                <c:pt idx="5660">
                  <c:v>2185.5250000000001</c:v>
                </c:pt>
                <c:pt idx="5661">
                  <c:v>2186.058</c:v>
                </c:pt>
                <c:pt idx="5662">
                  <c:v>2187.1979999999999</c:v>
                </c:pt>
                <c:pt idx="5663">
                  <c:v>2185.4580000000001</c:v>
                </c:pt>
                <c:pt idx="5664">
                  <c:v>2185.8270000000002</c:v>
                </c:pt>
                <c:pt idx="5665">
                  <c:v>2185.9499999999998</c:v>
                </c:pt>
                <c:pt idx="5666">
                  <c:v>2185.7930000000001</c:v>
                </c:pt>
                <c:pt idx="5667">
                  <c:v>2186.9380000000001</c:v>
                </c:pt>
                <c:pt idx="5668">
                  <c:v>2185.7429999999999</c:v>
                </c:pt>
                <c:pt idx="5669">
                  <c:v>2186.2170000000001</c:v>
                </c:pt>
                <c:pt idx="5670">
                  <c:v>2187.1469999999999</c:v>
                </c:pt>
                <c:pt idx="5671">
                  <c:v>2186.1669999999999</c:v>
                </c:pt>
                <c:pt idx="5672">
                  <c:v>2186.808</c:v>
                </c:pt>
                <c:pt idx="5673">
                  <c:v>2186.924</c:v>
                </c:pt>
                <c:pt idx="5674">
                  <c:v>2186.4720000000002</c:v>
                </c:pt>
                <c:pt idx="5675">
                  <c:v>2186.31</c:v>
                </c:pt>
                <c:pt idx="5676">
                  <c:v>2186.9389999999999</c:v>
                </c:pt>
                <c:pt idx="5677">
                  <c:v>2186.91</c:v>
                </c:pt>
                <c:pt idx="5678">
                  <c:v>2186.7289999999998</c:v>
                </c:pt>
                <c:pt idx="5679">
                  <c:v>2186</c:v>
                </c:pt>
                <c:pt idx="5680">
                  <c:v>2186.2719999999999</c:v>
                </c:pt>
                <c:pt idx="5681">
                  <c:v>2185.279</c:v>
                </c:pt>
                <c:pt idx="5682">
                  <c:v>2186.2240000000002</c:v>
                </c:pt>
                <c:pt idx="5683">
                  <c:v>2186.3829999999998</c:v>
                </c:pt>
                <c:pt idx="5684">
                  <c:v>2186.6039999999998</c:v>
                </c:pt>
                <c:pt idx="5685">
                  <c:v>2186.317</c:v>
                </c:pt>
                <c:pt idx="5686">
                  <c:v>2186.7800000000002</c:v>
                </c:pt>
                <c:pt idx="5687">
                  <c:v>2186.451</c:v>
                </c:pt>
                <c:pt idx="5688">
                  <c:v>2185.625</c:v>
                </c:pt>
                <c:pt idx="5689">
                  <c:v>2188.1660000000002</c:v>
                </c:pt>
                <c:pt idx="5690">
                  <c:v>2186.8470000000002</c:v>
                </c:pt>
                <c:pt idx="5691">
                  <c:v>2187.404</c:v>
                </c:pt>
                <c:pt idx="5692">
                  <c:v>2187.9549999999999</c:v>
                </c:pt>
                <c:pt idx="5693">
                  <c:v>2187.0369999999998</c:v>
                </c:pt>
                <c:pt idx="5694">
                  <c:v>2187.4380000000001</c:v>
                </c:pt>
                <c:pt idx="5695">
                  <c:v>2186.8359999999998</c:v>
                </c:pt>
                <c:pt idx="5696">
                  <c:v>2186.6509999999998</c:v>
                </c:pt>
                <c:pt idx="5697">
                  <c:v>2186.3119999999999</c:v>
                </c:pt>
                <c:pt idx="5698">
                  <c:v>2187.9380000000001</c:v>
                </c:pt>
                <c:pt idx="5699">
                  <c:v>2186.4960000000001</c:v>
                </c:pt>
                <c:pt idx="5700">
                  <c:v>2186.4549999999999</c:v>
                </c:pt>
                <c:pt idx="5701">
                  <c:v>2187.4090000000001</c:v>
                </c:pt>
                <c:pt idx="5702">
                  <c:v>2187.4490000000001</c:v>
                </c:pt>
                <c:pt idx="5703">
                  <c:v>2187.7730000000001</c:v>
                </c:pt>
                <c:pt idx="5704">
                  <c:v>2188.5</c:v>
                </c:pt>
                <c:pt idx="5705">
                  <c:v>2187.6469999999999</c:v>
                </c:pt>
                <c:pt idx="5706">
                  <c:v>2188.7570000000001</c:v>
                </c:pt>
                <c:pt idx="5707">
                  <c:v>2187.587</c:v>
                </c:pt>
                <c:pt idx="5708">
                  <c:v>2187.4479999999999</c:v>
                </c:pt>
                <c:pt idx="5709">
                  <c:v>2187.61</c:v>
                </c:pt>
                <c:pt idx="5710">
                  <c:v>2187.893</c:v>
                </c:pt>
                <c:pt idx="5711">
                  <c:v>2187.5450000000001</c:v>
                </c:pt>
                <c:pt idx="5712">
                  <c:v>2187.5700000000002</c:v>
                </c:pt>
                <c:pt idx="5713">
                  <c:v>2188.808</c:v>
                </c:pt>
                <c:pt idx="5714">
                  <c:v>2188.0079999999998</c:v>
                </c:pt>
                <c:pt idx="5715">
                  <c:v>2187.672</c:v>
                </c:pt>
                <c:pt idx="5716">
                  <c:v>2188.0880000000002</c:v>
                </c:pt>
                <c:pt idx="5717">
                  <c:v>2188.0369999999998</c:v>
                </c:pt>
                <c:pt idx="5718">
                  <c:v>2188.3620000000001</c:v>
                </c:pt>
                <c:pt idx="5719">
                  <c:v>2186.8519999999999</c:v>
                </c:pt>
                <c:pt idx="5720">
                  <c:v>2187.8560000000002</c:v>
                </c:pt>
                <c:pt idx="5721">
                  <c:v>2187.4780000000001</c:v>
                </c:pt>
                <c:pt idx="5722">
                  <c:v>2188.6219999999998</c:v>
                </c:pt>
                <c:pt idx="5723">
                  <c:v>2188.5790000000002</c:v>
                </c:pt>
                <c:pt idx="5724">
                  <c:v>2188.5239999999999</c:v>
                </c:pt>
                <c:pt idx="5725">
                  <c:v>2187.16</c:v>
                </c:pt>
                <c:pt idx="5726">
                  <c:v>2187.8020000000001</c:v>
                </c:pt>
                <c:pt idx="5727">
                  <c:v>2187.9520000000002</c:v>
                </c:pt>
                <c:pt idx="5728">
                  <c:v>2187.62</c:v>
                </c:pt>
                <c:pt idx="5729">
                  <c:v>2187.0169999999998</c:v>
                </c:pt>
                <c:pt idx="5730">
                  <c:v>2187.3139999999999</c:v>
                </c:pt>
                <c:pt idx="5731">
                  <c:v>2187.9659999999999</c:v>
                </c:pt>
                <c:pt idx="5732">
                  <c:v>2187.7249999999999</c:v>
                </c:pt>
                <c:pt idx="5733">
                  <c:v>2183.0360000000001</c:v>
                </c:pt>
                <c:pt idx="5734">
                  <c:v>2183.5859999999998</c:v>
                </c:pt>
                <c:pt idx="5735">
                  <c:v>2181.9839999999999</c:v>
                </c:pt>
                <c:pt idx="5736">
                  <c:v>2181.4690000000001</c:v>
                </c:pt>
                <c:pt idx="5737">
                  <c:v>2181.9740000000002</c:v>
                </c:pt>
                <c:pt idx="5738">
                  <c:v>2181.913</c:v>
                </c:pt>
                <c:pt idx="5739">
                  <c:v>2181.1080000000002</c:v>
                </c:pt>
                <c:pt idx="5740">
                  <c:v>2181.288</c:v>
                </c:pt>
                <c:pt idx="5741">
                  <c:v>2178.1350000000002</c:v>
                </c:pt>
                <c:pt idx="5742">
                  <c:v>2176.9319999999998</c:v>
                </c:pt>
                <c:pt idx="5743">
                  <c:v>2175.252</c:v>
                </c:pt>
                <c:pt idx="5744">
                  <c:v>2169.4630000000002</c:v>
                </c:pt>
                <c:pt idx="5745">
                  <c:v>2167.8910000000001</c:v>
                </c:pt>
                <c:pt idx="5746">
                  <c:v>2166.5419999999999</c:v>
                </c:pt>
                <c:pt idx="5747">
                  <c:v>2165.127</c:v>
                </c:pt>
                <c:pt idx="5748">
                  <c:v>2162.3139999999999</c:v>
                </c:pt>
                <c:pt idx="5749">
                  <c:v>2161.42</c:v>
                </c:pt>
                <c:pt idx="5750">
                  <c:v>2161.4870000000001</c:v>
                </c:pt>
                <c:pt idx="5751">
                  <c:v>2161.4830000000002</c:v>
                </c:pt>
                <c:pt idx="5752">
                  <c:v>2160.9090000000001</c:v>
                </c:pt>
                <c:pt idx="5753">
                  <c:v>2160.0529999999999</c:v>
                </c:pt>
                <c:pt idx="5754">
                  <c:v>2160.404</c:v>
                </c:pt>
                <c:pt idx="5755">
                  <c:v>2159.7579999999998</c:v>
                </c:pt>
                <c:pt idx="5756">
                  <c:v>2159.056</c:v>
                </c:pt>
                <c:pt idx="5757">
                  <c:v>2158.7339999999999</c:v>
                </c:pt>
                <c:pt idx="5758">
                  <c:v>2158.0970000000002</c:v>
                </c:pt>
                <c:pt idx="5759">
                  <c:v>2158.473</c:v>
                </c:pt>
                <c:pt idx="5760">
                  <c:v>2158.0010000000002</c:v>
                </c:pt>
                <c:pt idx="5761">
                  <c:v>2158.3380000000002</c:v>
                </c:pt>
                <c:pt idx="5762">
                  <c:v>2158.2460000000001</c:v>
                </c:pt>
                <c:pt idx="5763">
                  <c:v>2157.3519999999999</c:v>
                </c:pt>
                <c:pt idx="5764">
                  <c:v>2157.4899999999998</c:v>
                </c:pt>
                <c:pt idx="5765">
                  <c:v>2156.3780000000002</c:v>
                </c:pt>
                <c:pt idx="5766">
                  <c:v>2157.6089999999999</c:v>
                </c:pt>
                <c:pt idx="5767">
                  <c:v>2156.2399999999998</c:v>
                </c:pt>
                <c:pt idx="5768">
                  <c:v>2156.2759999999998</c:v>
                </c:pt>
                <c:pt idx="5769">
                  <c:v>2155.375</c:v>
                </c:pt>
                <c:pt idx="5770">
                  <c:v>2155.3310000000001</c:v>
                </c:pt>
                <c:pt idx="5771">
                  <c:v>2154.9540000000002</c:v>
                </c:pt>
                <c:pt idx="5772">
                  <c:v>2154.2959999999998</c:v>
                </c:pt>
                <c:pt idx="5773">
                  <c:v>2154.152</c:v>
                </c:pt>
                <c:pt idx="5774">
                  <c:v>2154.308</c:v>
                </c:pt>
                <c:pt idx="5775">
                  <c:v>2153.7979999999998</c:v>
                </c:pt>
                <c:pt idx="5776">
                  <c:v>2153.0250000000001</c:v>
                </c:pt>
                <c:pt idx="5777">
                  <c:v>2153.212</c:v>
                </c:pt>
                <c:pt idx="5778">
                  <c:v>2153.873</c:v>
                </c:pt>
                <c:pt idx="5779">
                  <c:v>2152.8029999999999</c:v>
                </c:pt>
                <c:pt idx="5780">
                  <c:v>2152.7420000000002</c:v>
                </c:pt>
                <c:pt idx="5781">
                  <c:v>2152.9209999999998</c:v>
                </c:pt>
                <c:pt idx="5782">
                  <c:v>2153.328</c:v>
                </c:pt>
                <c:pt idx="5783">
                  <c:v>2152.1439999999998</c:v>
                </c:pt>
                <c:pt idx="5784">
                  <c:v>2150.1840000000002</c:v>
                </c:pt>
                <c:pt idx="5785">
                  <c:v>2150.5619999999999</c:v>
                </c:pt>
                <c:pt idx="5786">
                  <c:v>2149.3850000000002</c:v>
                </c:pt>
                <c:pt idx="5787">
                  <c:v>2149.7759999999998</c:v>
                </c:pt>
                <c:pt idx="5788">
                  <c:v>2149.3000000000002</c:v>
                </c:pt>
                <c:pt idx="5789">
                  <c:v>2148.52</c:v>
                </c:pt>
                <c:pt idx="5790">
                  <c:v>2149.5419999999999</c:v>
                </c:pt>
                <c:pt idx="5791">
                  <c:v>2149.5819999999999</c:v>
                </c:pt>
                <c:pt idx="5792">
                  <c:v>2149.556</c:v>
                </c:pt>
                <c:pt idx="5793">
                  <c:v>2149.712</c:v>
                </c:pt>
                <c:pt idx="5794">
                  <c:v>2149.6930000000002</c:v>
                </c:pt>
                <c:pt idx="5795">
                  <c:v>2149.239</c:v>
                </c:pt>
                <c:pt idx="5796">
                  <c:v>2149.8139999999999</c:v>
                </c:pt>
                <c:pt idx="5797">
                  <c:v>2150.183</c:v>
                </c:pt>
                <c:pt idx="5798">
                  <c:v>2150.1790000000001</c:v>
                </c:pt>
                <c:pt idx="5799">
                  <c:v>2149.8270000000002</c:v>
                </c:pt>
                <c:pt idx="5800">
                  <c:v>2144.8159999999998</c:v>
                </c:pt>
                <c:pt idx="5801">
                  <c:v>2144.009</c:v>
                </c:pt>
                <c:pt idx="5802">
                  <c:v>2142.4670000000001</c:v>
                </c:pt>
                <c:pt idx="5803">
                  <c:v>2141.7950000000001</c:v>
                </c:pt>
                <c:pt idx="5804">
                  <c:v>2142.056</c:v>
                </c:pt>
                <c:pt idx="5805">
                  <c:v>2141.7109999999998</c:v>
                </c:pt>
                <c:pt idx="5806">
                  <c:v>2141.66</c:v>
                </c:pt>
                <c:pt idx="5807">
                  <c:v>2140.6779999999999</c:v>
                </c:pt>
                <c:pt idx="5808">
                  <c:v>2139.9059999999999</c:v>
                </c:pt>
                <c:pt idx="5809">
                  <c:v>2139.1080000000002</c:v>
                </c:pt>
                <c:pt idx="5810">
                  <c:v>2139.3310000000001</c:v>
                </c:pt>
                <c:pt idx="5811">
                  <c:v>2139.375</c:v>
                </c:pt>
                <c:pt idx="5812">
                  <c:v>2138.527</c:v>
                </c:pt>
                <c:pt idx="5813">
                  <c:v>2139.4279999999999</c:v>
                </c:pt>
                <c:pt idx="5814">
                  <c:v>2138.9459999999999</c:v>
                </c:pt>
                <c:pt idx="5815">
                  <c:v>2137.9859999999999</c:v>
                </c:pt>
                <c:pt idx="5816">
                  <c:v>2137.8870000000002</c:v>
                </c:pt>
                <c:pt idx="5817">
                  <c:v>2137.5740000000001</c:v>
                </c:pt>
                <c:pt idx="5818">
                  <c:v>2137.0880000000002</c:v>
                </c:pt>
                <c:pt idx="5819">
                  <c:v>2137.721</c:v>
                </c:pt>
                <c:pt idx="5820">
                  <c:v>2137.6950000000002</c:v>
                </c:pt>
                <c:pt idx="5821">
                  <c:v>2134.5770000000002</c:v>
                </c:pt>
                <c:pt idx="5822">
                  <c:v>2132.962</c:v>
                </c:pt>
                <c:pt idx="5823">
                  <c:v>2133.5279999999998</c:v>
                </c:pt>
                <c:pt idx="5824">
                  <c:v>2131.607</c:v>
                </c:pt>
                <c:pt idx="5825">
                  <c:v>2132.0160000000001</c:v>
                </c:pt>
                <c:pt idx="5826">
                  <c:v>2131.6979999999999</c:v>
                </c:pt>
                <c:pt idx="5827">
                  <c:v>2132.114</c:v>
                </c:pt>
                <c:pt idx="5828">
                  <c:v>2131.96</c:v>
                </c:pt>
                <c:pt idx="5829">
                  <c:v>2131.9169999999999</c:v>
                </c:pt>
                <c:pt idx="5830">
                  <c:v>2131.0410000000002</c:v>
                </c:pt>
                <c:pt idx="5831">
                  <c:v>2130.6570000000002</c:v>
                </c:pt>
                <c:pt idx="5832">
                  <c:v>2127.6030000000001</c:v>
                </c:pt>
                <c:pt idx="5833">
                  <c:v>2127.3029999999999</c:v>
                </c:pt>
                <c:pt idx="5834">
                  <c:v>2126.5569999999998</c:v>
                </c:pt>
                <c:pt idx="5835">
                  <c:v>2125.4639999999999</c:v>
                </c:pt>
                <c:pt idx="5836">
                  <c:v>2126.098</c:v>
                </c:pt>
                <c:pt idx="5837">
                  <c:v>2126.364</c:v>
                </c:pt>
                <c:pt idx="5838">
                  <c:v>2126.1060000000002</c:v>
                </c:pt>
                <c:pt idx="5839">
                  <c:v>2124.3490000000002</c:v>
                </c:pt>
                <c:pt idx="5840">
                  <c:v>2125.6439999999998</c:v>
                </c:pt>
                <c:pt idx="5841">
                  <c:v>2125.5949999999998</c:v>
                </c:pt>
                <c:pt idx="5842">
                  <c:v>2124.2559999999999</c:v>
                </c:pt>
                <c:pt idx="5843">
                  <c:v>2123.924</c:v>
                </c:pt>
                <c:pt idx="5844">
                  <c:v>2123.84</c:v>
                </c:pt>
                <c:pt idx="5845">
                  <c:v>2122.096</c:v>
                </c:pt>
                <c:pt idx="5846">
                  <c:v>2121.2420000000002</c:v>
                </c:pt>
                <c:pt idx="5847">
                  <c:v>2120.125</c:v>
                </c:pt>
                <c:pt idx="5848">
                  <c:v>2120.0039999999999</c:v>
                </c:pt>
                <c:pt idx="5849">
                  <c:v>2119.502</c:v>
                </c:pt>
                <c:pt idx="5850">
                  <c:v>2118.9870000000001</c:v>
                </c:pt>
                <c:pt idx="5851">
                  <c:v>2119.4740000000002</c:v>
                </c:pt>
                <c:pt idx="5852">
                  <c:v>2118.3960000000002</c:v>
                </c:pt>
                <c:pt idx="5853">
                  <c:v>2118.9989999999998</c:v>
                </c:pt>
                <c:pt idx="5854">
                  <c:v>2117.6509999999998</c:v>
                </c:pt>
                <c:pt idx="5855">
                  <c:v>2118.7199999999998</c:v>
                </c:pt>
                <c:pt idx="5856">
                  <c:v>2117.61</c:v>
                </c:pt>
                <c:pt idx="5857">
                  <c:v>2117.8130000000001</c:v>
                </c:pt>
                <c:pt idx="5858">
                  <c:v>2116.6550000000002</c:v>
                </c:pt>
                <c:pt idx="5859">
                  <c:v>2117.645</c:v>
                </c:pt>
                <c:pt idx="5860">
                  <c:v>2116.35</c:v>
                </c:pt>
                <c:pt idx="5861">
                  <c:v>2115.9319999999998</c:v>
                </c:pt>
                <c:pt idx="5862">
                  <c:v>2115.982</c:v>
                </c:pt>
                <c:pt idx="5863">
                  <c:v>2115.712</c:v>
                </c:pt>
                <c:pt idx="5864">
                  <c:v>2116.567</c:v>
                </c:pt>
                <c:pt idx="5865">
                  <c:v>2114.8829999999998</c:v>
                </c:pt>
                <c:pt idx="5866">
                  <c:v>2114.8240000000001</c:v>
                </c:pt>
                <c:pt idx="5867">
                  <c:v>2114.9389999999999</c:v>
                </c:pt>
                <c:pt idx="5868">
                  <c:v>2115.0410000000002</c:v>
                </c:pt>
                <c:pt idx="5869">
                  <c:v>2115.319</c:v>
                </c:pt>
                <c:pt idx="5870">
                  <c:v>2114.471</c:v>
                </c:pt>
                <c:pt idx="5871">
                  <c:v>2114.183</c:v>
                </c:pt>
                <c:pt idx="5872">
                  <c:v>2114.2460000000001</c:v>
                </c:pt>
                <c:pt idx="5873">
                  <c:v>2112.799</c:v>
                </c:pt>
                <c:pt idx="5874">
                  <c:v>2112.893</c:v>
                </c:pt>
                <c:pt idx="5875">
                  <c:v>2112.8270000000002</c:v>
                </c:pt>
                <c:pt idx="5876">
                  <c:v>2112.4110000000001</c:v>
                </c:pt>
                <c:pt idx="5877">
                  <c:v>2111.9459999999999</c:v>
                </c:pt>
                <c:pt idx="5878">
                  <c:v>2111.2950000000001</c:v>
                </c:pt>
                <c:pt idx="5879">
                  <c:v>2111.576</c:v>
                </c:pt>
                <c:pt idx="5880">
                  <c:v>2111.2190000000001</c:v>
                </c:pt>
                <c:pt idx="5881">
                  <c:v>2110.6109999999999</c:v>
                </c:pt>
                <c:pt idx="5882">
                  <c:v>2110.1680000000001</c:v>
                </c:pt>
                <c:pt idx="5883">
                  <c:v>2110.701</c:v>
                </c:pt>
                <c:pt idx="5884">
                  <c:v>2110.12</c:v>
                </c:pt>
                <c:pt idx="5885">
                  <c:v>2108.8049999999998</c:v>
                </c:pt>
                <c:pt idx="5886">
                  <c:v>2109.759</c:v>
                </c:pt>
                <c:pt idx="5887">
                  <c:v>2109.578</c:v>
                </c:pt>
                <c:pt idx="5888">
                  <c:v>2109.123</c:v>
                </c:pt>
                <c:pt idx="5889">
                  <c:v>2108.4659999999999</c:v>
                </c:pt>
                <c:pt idx="5890">
                  <c:v>2108.5349999999999</c:v>
                </c:pt>
                <c:pt idx="5891">
                  <c:v>2108.3200000000002</c:v>
                </c:pt>
                <c:pt idx="5892">
                  <c:v>2107.8139999999999</c:v>
                </c:pt>
                <c:pt idx="5893">
                  <c:v>2108.1680000000001</c:v>
                </c:pt>
                <c:pt idx="5894">
                  <c:v>2107.2739999999999</c:v>
                </c:pt>
                <c:pt idx="5895">
                  <c:v>2107.5920000000001</c:v>
                </c:pt>
                <c:pt idx="5896">
                  <c:v>2107.3980000000001</c:v>
                </c:pt>
                <c:pt idx="5897">
                  <c:v>2106.9</c:v>
                </c:pt>
                <c:pt idx="5898">
                  <c:v>2103.5970000000002</c:v>
                </c:pt>
                <c:pt idx="5899">
                  <c:v>2103.8890000000001</c:v>
                </c:pt>
                <c:pt idx="5900">
                  <c:v>2104.107</c:v>
                </c:pt>
                <c:pt idx="5901">
                  <c:v>2091.145</c:v>
                </c:pt>
                <c:pt idx="5902">
                  <c:v>2089.9279999999999</c:v>
                </c:pt>
                <c:pt idx="5903">
                  <c:v>2090.2190000000001</c:v>
                </c:pt>
                <c:pt idx="5904">
                  <c:v>2090.3519999999999</c:v>
                </c:pt>
                <c:pt idx="5905">
                  <c:v>2088.2570000000001</c:v>
                </c:pt>
                <c:pt idx="5906">
                  <c:v>2088.848</c:v>
                </c:pt>
                <c:pt idx="5907">
                  <c:v>2087.8969999999999</c:v>
                </c:pt>
                <c:pt idx="5908">
                  <c:v>2088.5990000000002</c:v>
                </c:pt>
                <c:pt idx="5909">
                  <c:v>2082.7159999999999</c:v>
                </c:pt>
                <c:pt idx="5910">
                  <c:v>2081.4470000000001</c:v>
                </c:pt>
                <c:pt idx="5911">
                  <c:v>2081.6410000000001</c:v>
                </c:pt>
                <c:pt idx="5912">
                  <c:v>2080.7930000000001</c:v>
                </c:pt>
                <c:pt idx="5913">
                  <c:v>2079.59</c:v>
                </c:pt>
                <c:pt idx="5914">
                  <c:v>2079.88</c:v>
                </c:pt>
                <c:pt idx="5915">
                  <c:v>2078.0680000000002</c:v>
                </c:pt>
                <c:pt idx="5916">
                  <c:v>2076.5010000000002</c:v>
                </c:pt>
                <c:pt idx="5917">
                  <c:v>2074.0140000000001</c:v>
                </c:pt>
                <c:pt idx="5918">
                  <c:v>2073.297</c:v>
                </c:pt>
                <c:pt idx="5919">
                  <c:v>2073.547</c:v>
                </c:pt>
                <c:pt idx="5920">
                  <c:v>2072.46</c:v>
                </c:pt>
                <c:pt idx="5921">
                  <c:v>2072.1959999999999</c:v>
                </c:pt>
                <c:pt idx="5922">
                  <c:v>2072.567</c:v>
                </c:pt>
                <c:pt idx="5923">
                  <c:v>2072.1439999999998</c:v>
                </c:pt>
                <c:pt idx="5924">
                  <c:v>2070.7339999999999</c:v>
                </c:pt>
                <c:pt idx="5925">
                  <c:v>2071.0650000000001</c:v>
                </c:pt>
                <c:pt idx="5926">
                  <c:v>2071.5079999999998</c:v>
                </c:pt>
                <c:pt idx="5927">
                  <c:v>2070.768</c:v>
                </c:pt>
                <c:pt idx="5928">
                  <c:v>2070.2669999999998</c:v>
                </c:pt>
                <c:pt idx="5929">
                  <c:v>2069.681</c:v>
                </c:pt>
                <c:pt idx="5930">
                  <c:v>2070.5039999999999</c:v>
                </c:pt>
                <c:pt idx="5931">
                  <c:v>2069.163</c:v>
                </c:pt>
                <c:pt idx="5932">
                  <c:v>2068.7959999999998</c:v>
                </c:pt>
                <c:pt idx="5933">
                  <c:v>2053.337</c:v>
                </c:pt>
                <c:pt idx="5934">
                  <c:v>2052.9340000000002</c:v>
                </c:pt>
                <c:pt idx="5935">
                  <c:v>2052.377</c:v>
                </c:pt>
                <c:pt idx="5936">
                  <c:v>2051.7429999999999</c:v>
                </c:pt>
                <c:pt idx="5937">
                  <c:v>2051.2939999999999</c:v>
                </c:pt>
                <c:pt idx="5938">
                  <c:v>2050.4070000000002</c:v>
                </c:pt>
                <c:pt idx="5939">
                  <c:v>2049.5909999999999</c:v>
                </c:pt>
                <c:pt idx="5940">
                  <c:v>2049.8530000000001</c:v>
                </c:pt>
                <c:pt idx="5941">
                  <c:v>2048.8739999999998</c:v>
                </c:pt>
                <c:pt idx="5942">
                  <c:v>2048.779</c:v>
                </c:pt>
                <c:pt idx="5943">
                  <c:v>2048.4630000000002</c:v>
                </c:pt>
                <c:pt idx="5944">
                  <c:v>2049.165</c:v>
                </c:pt>
                <c:pt idx="5945">
                  <c:v>2048.02</c:v>
                </c:pt>
                <c:pt idx="5946">
                  <c:v>2049.1039999999998</c:v>
                </c:pt>
                <c:pt idx="5947">
                  <c:v>2047.979</c:v>
                </c:pt>
                <c:pt idx="5948">
                  <c:v>2048.3389999999999</c:v>
                </c:pt>
                <c:pt idx="5949">
                  <c:v>2048.4009999999998</c:v>
                </c:pt>
                <c:pt idx="5950">
                  <c:v>2047.6949999999999</c:v>
                </c:pt>
                <c:pt idx="5951">
                  <c:v>2046.981</c:v>
                </c:pt>
                <c:pt idx="5952">
                  <c:v>2047.5889999999999</c:v>
                </c:pt>
                <c:pt idx="5953">
                  <c:v>2046.2270000000001</c:v>
                </c:pt>
                <c:pt idx="5954">
                  <c:v>2046.7370000000001</c:v>
                </c:pt>
                <c:pt idx="5955">
                  <c:v>2046.009</c:v>
                </c:pt>
                <c:pt idx="5956">
                  <c:v>2046.366</c:v>
                </c:pt>
                <c:pt idx="5957">
                  <c:v>2046.03</c:v>
                </c:pt>
                <c:pt idx="5958">
                  <c:v>2045.9570000000001</c:v>
                </c:pt>
                <c:pt idx="5959">
                  <c:v>2044.944</c:v>
                </c:pt>
                <c:pt idx="5960">
                  <c:v>2044.7439999999999</c:v>
                </c:pt>
                <c:pt idx="5961">
                  <c:v>2043.1210000000001</c:v>
                </c:pt>
                <c:pt idx="5962">
                  <c:v>2036.6310000000001</c:v>
                </c:pt>
                <c:pt idx="5963">
                  <c:v>2035.52</c:v>
                </c:pt>
                <c:pt idx="5964">
                  <c:v>2032.9269999999999</c:v>
                </c:pt>
                <c:pt idx="5965">
                  <c:v>2032.604</c:v>
                </c:pt>
                <c:pt idx="5966">
                  <c:v>2033.0830000000001</c:v>
                </c:pt>
                <c:pt idx="5967">
                  <c:v>2031.5719999999999</c:v>
                </c:pt>
                <c:pt idx="5968">
                  <c:v>2031.0519999999999</c:v>
                </c:pt>
                <c:pt idx="5969">
                  <c:v>2030.53</c:v>
                </c:pt>
                <c:pt idx="5970">
                  <c:v>2030.0920000000001</c:v>
                </c:pt>
                <c:pt idx="5971">
                  <c:v>2030.0129999999999</c:v>
                </c:pt>
                <c:pt idx="5972">
                  <c:v>2029.1079999999999</c:v>
                </c:pt>
                <c:pt idx="5973">
                  <c:v>2027.662</c:v>
                </c:pt>
                <c:pt idx="5974">
                  <c:v>2028.078</c:v>
                </c:pt>
                <c:pt idx="5975">
                  <c:v>2023.875</c:v>
                </c:pt>
                <c:pt idx="5976">
                  <c:v>2022.6579999999999</c:v>
                </c:pt>
                <c:pt idx="5977">
                  <c:v>2022.0260000000001</c:v>
                </c:pt>
                <c:pt idx="5978">
                  <c:v>2023.1289999999999</c:v>
                </c:pt>
                <c:pt idx="5979">
                  <c:v>2021.671</c:v>
                </c:pt>
                <c:pt idx="5980">
                  <c:v>2021.7940000000001</c:v>
                </c:pt>
                <c:pt idx="5981">
                  <c:v>2021.3050000000001</c:v>
                </c:pt>
                <c:pt idx="5982">
                  <c:v>2021.1759999999999</c:v>
                </c:pt>
                <c:pt idx="5983">
                  <c:v>2020.741</c:v>
                </c:pt>
                <c:pt idx="5984">
                  <c:v>2019.867</c:v>
                </c:pt>
                <c:pt idx="5985">
                  <c:v>2019.5</c:v>
                </c:pt>
                <c:pt idx="5986">
                  <c:v>2019.57</c:v>
                </c:pt>
                <c:pt idx="5987">
                  <c:v>2019.085</c:v>
                </c:pt>
                <c:pt idx="5988">
                  <c:v>2018.961</c:v>
                </c:pt>
                <c:pt idx="5989">
                  <c:v>2018.3119999999999</c:v>
                </c:pt>
                <c:pt idx="5990">
                  <c:v>2017.2380000000001</c:v>
                </c:pt>
                <c:pt idx="5991">
                  <c:v>2017.32</c:v>
                </c:pt>
                <c:pt idx="5992">
                  <c:v>2017.3150000000001</c:v>
                </c:pt>
                <c:pt idx="5993">
                  <c:v>2016.4570000000001</c:v>
                </c:pt>
                <c:pt idx="5994">
                  <c:v>2015.941</c:v>
                </c:pt>
                <c:pt idx="5995">
                  <c:v>2016.069</c:v>
                </c:pt>
                <c:pt idx="5996">
                  <c:v>2013.9580000000001</c:v>
                </c:pt>
                <c:pt idx="5997">
                  <c:v>2014.134</c:v>
                </c:pt>
                <c:pt idx="5998">
                  <c:v>2015.12</c:v>
                </c:pt>
                <c:pt idx="5999">
                  <c:v>2013.653</c:v>
                </c:pt>
                <c:pt idx="6000">
                  <c:v>2013.36</c:v>
                </c:pt>
                <c:pt idx="6001">
                  <c:v>2012.989</c:v>
                </c:pt>
                <c:pt idx="6002">
                  <c:v>2012.825</c:v>
                </c:pt>
                <c:pt idx="6003">
                  <c:v>2012.675</c:v>
                </c:pt>
                <c:pt idx="6004">
                  <c:v>2013.172</c:v>
                </c:pt>
                <c:pt idx="6005">
                  <c:v>2011.9349999999999</c:v>
                </c:pt>
                <c:pt idx="6006">
                  <c:v>2010.6969999999999</c:v>
                </c:pt>
                <c:pt idx="6007">
                  <c:v>2010.5440000000001</c:v>
                </c:pt>
                <c:pt idx="6008">
                  <c:v>2011.182</c:v>
                </c:pt>
                <c:pt idx="6009">
                  <c:v>2010.0550000000001</c:v>
                </c:pt>
                <c:pt idx="6010">
                  <c:v>2010</c:v>
                </c:pt>
                <c:pt idx="6011">
                  <c:v>2009.0650000000001</c:v>
                </c:pt>
                <c:pt idx="6012">
                  <c:v>2008.798</c:v>
                </c:pt>
                <c:pt idx="6013">
                  <c:v>2008.3910000000001</c:v>
                </c:pt>
                <c:pt idx="6014">
                  <c:v>2008.3889999999999</c:v>
                </c:pt>
                <c:pt idx="6015">
                  <c:v>2007.816</c:v>
                </c:pt>
                <c:pt idx="6016">
                  <c:v>2008.135</c:v>
                </c:pt>
                <c:pt idx="6017">
                  <c:v>2007.373</c:v>
                </c:pt>
                <c:pt idx="6018">
                  <c:v>2007.1369999999999</c:v>
                </c:pt>
                <c:pt idx="6019">
                  <c:v>2006.1890000000001</c:v>
                </c:pt>
                <c:pt idx="6020">
                  <c:v>2007.1890000000001</c:v>
                </c:pt>
                <c:pt idx="6021">
                  <c:v>2006.39</c:v>
                </c:pt>
                <c:pt idx="6022">
                  <c:v>2006.066</c:v>
                </c:pt>
                <c:pt idx="6023">
                  <c:v>2005.307</c:v>
                </c:pt>
                <c:pt idx="6024">
                  <c:v>2005.731</c:v>
                </c:pt>
                <c:pt idx="6025">
                  <c:v>2004.9739999999999</c:v>
                </c:pt>
                <c:pt idx="6026">
                  <c:v>2006.577</c:v>
                </c:pt>
                <c:pt idx="6027">
                  <c:v>2005.777</c:v>
                </c:pt>
                <c:pt idx="6028">
                  <c:v>2002.3340000000001</c:v>
                </c:pt>
                <c:pt idx="6029">
                  <c:v>1941.627</c:v>
                </c:pt>
                <c:pt idx="6030">
                  <c:v>1835.6379999999999</c:v>
                </c:pt>
                <c:pt idx="6031">
                  <c:v>170.57300000000001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53-48A4-87EB-02BED76357B0}"/>
            </c:ext>
          </c:extLst>
        </c:ser>
        <c:ser>
          <c:idx val="5"/>
          <c:order val="5"/>
          <c:tx>
            <c:v>-4-32</c:v>
          </c:tx>
          <c:spPr>
            <a:ln w="2222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'CTE-400-36-4-WEB-PP-32(Failure)'!$E$9:$E$6310</c:f>
              <c:numCache>
                <c:formatCode>General</c:formatCode>
                <c:ptCount val="6302"/>
                <c:pt idx="0">
                  <c:v>4.0000000000000003E-5</c:v>
                </c:pt>
                <c:pt idx="1">
                  <c:v>5.0000000000000002E-5</c:v>
                </c:pt>
                <c:pt idx="2">
                  <c:v>1E-4</c:v>
                </c:pt>
                <c:pt idx="3">
                  <c:v>1.2000000000000002E-4</c:v>
                </c:pt>
                <c:pt idx="4">
                  <c:v>1.4000000000000001E-4</c:v>
                </c:pt>
                <c:pt idx="5">
                  <c:v>1.8999999999999998E-4</c:v>
                </c:pt>
                <c:pt idx="6">
                  <c:v>2.1000000000000001E-4</c:v>
                </c:pt>
                <c:pt idx="7">
                  <c:v>2.5000000000000001E-4</c:v>
                </c:pt>
                <c:pt idx="8">
                  <c:v>2.7E-4</c:v>
                </c:pt>
                <c:pt idx="9">
                  <c:v>3.1999999999999997E-4</c:v>
                </c:pt>
                <c:pt idx="10">
                  <c:v>3.6000000000000002E-4</c:v>
                </c:pt>
                <c:pt idx="11">
                  <c:v>3.8999999999999999E-4</c:v>
                </c:pt>
                <c:pt idx="12">
                  <c:v>4.2999999999999999E-4</c:v>
                </c:pt>
                <c:pt idx="13">
                  <c:v>4.6000000000000001E-4</c:v>
                </c:pt>
                <c:pt idx="14">
                  <c:v>4.6999999999999999E-4</c:v>
                </c:pt>
                <c:pt idx="15">
                  <c:v>5.0000000000000001E-4</c:v>
                </c:pt>
                <c:pt idx="16">
                  <c:v>5.2999999999999998E-4</c:v>
                </c:pt>
                <c:pt idx="17">
                  <c:v>5.8E-4</c:v>
                </c:pt>
                <c:pt idx="18">
                  <c:v>6.3000000000000003E-4</c:v>
                </c:pt>
                <c:pt idx="19">
                  <c:v>6.3000000000000003E-4</c:v>
                </c:pt>
                <c:pt idx="20">
                  <c:v>6.8999999999999997E-4</c:v>
                </c:pt>
                <c:pt idx="21">
                  <c:v>7.5000000000000002E-4</c:v>
                </c:pt>
                <c:pt idx="22">
                  <c:v>8.0000000000000004E-4</c:v>
                </c:pt>
                <c:pt idx="23">
                  <c:v>8.3000000000000001E-4</c:v>
                </c:pt>
                <c:pt idx="24">
                  <c:v>8.4000000000000003E-4</c:v>
                </c:pt>
                <c:pt idx="25">
                  <c:v>8.7000000000000001E-4</c:v>
                </c:pt>
                <c:pt idx="26">
                  <c:v>8.9999999999999998E-4</c:v>
                </c:pt>
                <c:pt idx="27">
                  <c:v>9.3999999999999997E-4</c:v>
                </c:pt>
                <c:pt idx="28">
                  <c:v>9.5E-4</c:v>
                </c:pt>
                <c:pt idx="29">
                  <c:v>1.01E-3</c:v>
                </c:pt>
                <c:pt idx="30">
                  <c:v>1.0300000000000001E-3</c:v>
                </c:pt>
                <c:pt idx="31">
                  <c:v>1.0700000000000002E-3</c:v>
                </c:pt>
                <c:pt idx="32">
                  <c:v>1.09E-3</c:v>
                </c:pt>
                <c:pt idx="33">
                  <c:v>1.1200000000000001E-3</c:v>
                </c:pt>
                <c:pt idx="34">
                  <c:v>1.1800000000000001E-3</c:v>
                </c:pt>
                <c:pt idx="35">
                  <c:v>1.2100000000000001E-3</c:v>
                </c:pt>
                <c:pt idx="36">
                  <c:v>1.2300000000000002E-3</c:v>
                </c:pt>
                <c:pt idx="37">
                  <c:v>1.2800000000000001E-3</c:v>
                </c:pt>
                <c:pt idx="38">
                  <c:v>1.3000000000000002E-3</c:v>
                </c:pt>
                <c:pt idx="39">
                  <c:v>1.34E-3</c:v>
                </c:pt>
                <c:pt idx="40">
                  <c:v>1.3700000000000001E-3</c:v>
                </c:pt>
                <c:pt idx="41">
                  <c:v>1.3800000000000002E-3</c:v>
                </c:pt>
                <c:pt idx="42">
                  <c:v>1.4300000000000001E-3</c:v>
                </c:pt>
                <c:pt idx="43">
                  <c:v>1.4400000000000001E-3</c:v>
                </c:pt>
                <c:pt idx="44">
                  <c:v>1.4700000000000002E-3</c:v>
                </c:pt>
                <c:pt idx="45">
                  <c:v>1.5100000000000001E-3</c:v>
                </c:pt>
                <c:pt idx="46">
                  <c:v>1.5600000000000002E-3</c:v>
                </c:pt>
                <c:pt idx="47">
                  <c:v>1.5900000000000001E-3</c:v>
                </c:pt>
                <c:pt idx="48">
                  <c:v>1.6400000000000002E-3</c:v>
                </c:pt>
                <c:pt idx="49">
                  <c:v>1.67E-3</c:v>
                </c:pt>
                <c:pt idx="50">
                  <c:v>1.7000000000000001E-3</c:v>
                </c:pt>
                <c:pt idx="51">
                  <c:v>1.7300000000000002E-3</c:v>
                </c:pt>
                <c:pt idx="52">
                  <c:v>1.7800000000000001E-3</c:v>
                </c:pt>
                <c:pt idx="53">
                  <c:v>1.8100000000000002E-3</c:v>
                </c:pt>
                <c:pt idx="54">
                  <c:v>1.83E-3</c:v>
                </c:pt>
                <c:pt idx="55">
                  <c:v>1.8900000000000002E-3</c:v>
                </c:pt>
                <c:pt idx="56">
                  <c:v>1.91E-3</c:v>
                </c:pt>
                <c:pt idx="57">
                  <c:v>1.9500000000000001E-3</c:v>
                </c:pt>
                <c:pt idx="58">
                  <c:v>1.9599999999999999E-3</c:v>
                </c:pt>
                <c:pt idx="59">
                  <c:v>2.0200000000000001E-3</c:v>
                </c:pt>
                <c:pt idx="60">
                  <c:v>2.0600000000000002E-3</c:v>
                </c:pt>
                <c:pt idx="61">
                  <c:v>2.0700000000000002E-3</c:v>
                </c:pt>
                <c:pt idx="62">
                  <c:v>2.1099999999999999E-3</c:v>
                </c:pt>
                <c:pt idx="63">
                  <c:v>2.15E-3</c:v>
                </c:pt>
                <c:pt idx="64">
                  <c:v>2.1700000000000001E-3</c:v>
                </c:pt>
                <c:pt idx="65">
                  <c:v>2.2100000000000002E-3</c:v>
                </c:pt>
                <c:pt idx="66">
                  <c:v>2.2400000000000002E-3</c:v>
                </c:pt>
                <c:pt idx="67">
                  <c:v>2.3E-3</c:v>
                </c:pt>
                <c:pt idx="68">
                  <c:v>2.31E-3</c:v>
                </c:pt>
                <c:pt idx="69">
                  <c:v>2.3500000000000001E-3</c:v>
                </c:pt>
                <c:pt idx="70">
                  <c:v>2.4000000000000002E-3</c:v>
                </c:pt>
                <c:pt idx="71">
                  <c:v>2.4599999999999999E-3</c:v>
                </c:pt>
                <c:pt idx="72">
                  <c:v>2.47E-3</c:v>
                </c:pt>
                <c:pt idx="73">
                  <c:v>2.49E-3</c:v>
                </c:pt>
                <c:pt idx="74">
                  <c:v>2.5500000000000002E-3</c:v>
                </c:pt>
                <c:pt idx="75">
                  <c:v>2.5700000000000002E-3</c:v>
                </c:pt>
                <c:pt idx="76">
                  <c:v>2.5900000000000003E-3</c:v>
                </c:pt>
                <c:pt idx="77">
                  <c:v>2.63E-3</c:v>
                </c:pt>
                <c:pt idx="78">
                  <c:v>2.65E-3</c:v>
                </c:pt>
                <c:pt idx="79">
                  <c:v>2.6800000000000001E-3</c:v>
                </c:pt>
                <c:pt idx="80">
                  <c:v>2.7200000000000002E-3</c:v>
                </c:pt>
                <c:pt idx="81">
                  <c:v>2.7600000000000003E-3</c:v>
                </c:pt>
                <c:pt idx="82">
                  <c:v>2.8E-3</c:v>
                </c:pt>
                <c:pt idx="83">
                  <c:v>2.81E-3</c:v>
                </c:pt>
                <c:pt idx="84">
                  <c:v>2.8500000000000001E-3</c:v>
                </c:pt>
                <c:pt idx="85">
                  <c:v>2.8900000000000002E-3</c:v>
                </c:pt>
                <c:pt idx="86">
                  <c:v>2.9000000000000002E-3</c:v>
                </c:pt>
                <c:pt idx="87">
                  <c:v>2.9300000000000003E-3</c:v>
                </c:pt>
                <c:pt idx="88">
                  <c:v>2.97E-3</c:v>
                </c:pt>
                <c:pt idx="89">
                  <c:v>3.0000000000000001E-3</c:v>
                </c:pt>
                <c:pt idx="90">
                  <c:v>3.0600000000000002E-3</c:v>
                </c:pt>
                <c:pt idx="91">
                  <c:v>3.0900000000000003E-3</c:v>
                </c:pt>
                <c:pt idx="92">
                  <c:v>3.1199999999999999E-3</c:v>
                </c:pt>
                <c:pt idx="93">
                  <c:v>3.14E-3</c:v>
                </c:pt>
                <c:pt idx="94">
                  <c:v>3.1800000000000001E-3</c:v>
                </c:pt>
                <c:pt idx="95">
                  <c:v>3.2400000000000003E-3</c:v>
                </c:pt>
                <c:pt idx="96">
                  <c:v>3.2600000000000003E-3</c:v>
                </c:pt>
                <c:pt idx="97">
                  <c:v>3.32E-3</c:v>
                </c:pt>
                <c:pt idx="98">
                  <c:v>3.3300000000000001E-3</c:v>
                </c:pt>
                <c:pt idx="99">
                  <c:v>3.3400000000000001E-3</c:v>
                </c:pt>
                <c:pt idx="100">
                  <c:v>3.3800000000000002E-3</c:v>
                </c:pt>
                <c:pt idx="101">
                  <c:v>3.4100000000000003E-3</c:v>
                </c:pt>
                <c:pt idx="102">
                  <c:v>3.4399999999999999E-3</c:v>
                </c:pt>
                <c:pt idx="103">
                  <c:v>3.47E-3</c:v>
                </c:pt>
                <c:pt idx="104">
                  <c:v>3.49E-3</c:v>
                </c:pt>
                <c:pt idx="105">
                  <c:v>3.5200000000000001E-3</c:v>
                </c:pt>
                <c:pt idx="106">
                  <c:v>3.5600000000000002E-3</c:v>
                </c:pt>
                <c:pt idx="107">
                  <c:v>3.5900000000000003E-3</c:v>
                </c:pt>
                <c:pt idx="108">
                  <c:v>3.65E-3</c:v>
                </c:pt>
                <c:pt idx="109">
                  <c:v>3.6600000000000001E-3</c:v>
                </c:pt>
                <c:pt idx="110">
                  <c:v>3.7100000000000002E-3</c:v>
                </c:pt>
                <c:pt idx="111">
                  <c:v>3.7500000000000003E-3</c:v>
                </c:pt>
                <c:pt idx="112">
                  <c:v>3.82E-3</c:v>
                </c:pt>
                <c:pt idx="113">
                  <c:v>3.8400000000000001E-3</c:v>
                </c:pt>
                <c:pt idx="114">
                  <c:v>3.8800000000000002E-3</c:v>
                </c:pt>
                <c:pt idx="115">
                  <c:v>3.9100000000000003E-3</c:v>
                </c:pt>
                <c:pt idx="116">
                  <c:v>3.9299999999999995E-3</c:v>
                </c:pt>
                <c:pt idx="117">
                  <c:v>3.9900000000000005E-3</c:v>
                </c:pt>
                <c:pt idx="118">
                  <c:v>4.0000000000000001E-3</c:v>
                </c:pt>
                <c:pt idx="119">
                  <c:v>4.0400000000000002E-3</c:v>
                </c:pt>
                <c:pt idx="120">
                  <c:v>4.0699999999999998E-3</c:v>
                </c:pt>
                <c:pt idx="121">
                  <c:v>4.1000000000000003E-3</c:v>
                </c:pt>
                <c:pt idx="122">
                  <c:v>4.1400000000000005E-3</c:v>
                </c:pt>
                <c:pt idx="123">
                  <c:v>4.1900000000000001E-3</c:v>
                </c:pt>
                <c:pt idx="124">
                  <c:v>4.2100000000000002E-3</c:v>
                </c:pt>
                <c:pt idx="125">
                  <c:v>4.2300000000000003E-3</c:v>
                </c:pt>
                <c:pt idx="126">
                  <c:v>4.2700000000000004E-3</c:v>
                </c:pt>
                <c:pt idx="127">
                  <c:v>4.3E-3</c:v>
                </c:pt>
                <c:pt idx="128">
                  <c:v>4.3400000000000001E-3</c:v>
                </c:pt>
                <c:pt idx="129">
                  <c:v>4.3699999999999998E-3</c:v>
                </c:pt>
                <c:pt idx="130">
                  <c:v>4.4200000000000003E-3</c:v>
                </c:pt>
                <c:pt idx="131">
                  <c:v>4.4200000000000003E-3</c:v>
                </c:pt>
                <c:pt idx="132">
                  <c:v>4.4600000000000004E-3</c:v>
                </c:pt>
                <c:pt idx="133">
                  <c:v>4.5000000000000005E-3</c:v>
                </c:pt>
                <c:pt idx="134">
                  <c:v>4.5300000000000002E-3</c:v>
                </c:pt>
                <c:pt idx="135">
                  <c:v>4.5700000000000003E-3</c:v>
                </c:pt>
                <c:pt idx="136">
                  <c:v>4.5999999999999999E-3</c:v>
                </c:pt>
                <c:pt idx="137">
                  <c:v>4.64E-3</c:v>
                </c:pt>
                <c:pt idx="138">
                  <c:v>4.6699999999999997E-3</c:v>
                </c:pt>
                <c:pt idx="139">
                  <c:v>4.7200000000000002E-3</c:v>
                </c:pt>
                <c:pt idx="140">
                  <c:v>4.7200000000000002E-3</c:v>
                </c:pt>
                <c:pt idx="141">
                  <c:v>4.7699999999999999E-3</c:v>
                </c:pt>
                <c:pt idx="142">
                  <c:v>4.79E-3</c:v>
                </c:pt>
                <c:pt idx="143">
                  <c:v>4.8200000000000005E-3</c:v>
                </c:pt>
                <c:pt idx="144">
                  <c:v>4.8599999999999997E-3</c:v>
                </c:pt>
                <c:pt idx="145">
                  <c:v>4.8999999999999998E-3</c:v>
                </c:pt>
                <c:pt idx="146">
                  <c:v>4.9199999999999999E-3</c:v>
                </c:pt>
                <c:pt idx="147">
                  <c:v>4.9500000000000004E-3</c:v>
                </c:pt>
                <c:pt idx="148">
                  <c:v>4.9900000000000005E-3</c:v>
                </c:pt>
                <c:pt idx="149">
                  <c:v>5.0000000000000001E-3</c:v>
                </c:pt>
                <c:pt idx="150">
                  <c:v>5.0499999999999998E-3</c:v>
                </c:pt>
                <c:pt idx="151">
                  <c:v>5.0699999999999999E-3</c:v>
                </c:pt>
                <c:pt idx="152">
                  <c:v>5.1200000000000004E-3</c:v>
                </c:pt>
                <c:pt idx="153">
                  <c:v>5.1500000000000001E-3</c:v>
                </c:pt>
                <c:pt idx="154">
                  <c:v>5.1600000000000005E-3</c:v>
                </c:pt>
                <c:pt idx="155">
                  <c:v>5.1900000000000002E-3</c:v>
                </c:pt>
                <c:pt idx="156">
                  <c:v>5.2399999999999999E-3</c:v>
                </c:pt>
                <c:pt idx="157">
                  <c:v>5.28E-3</c:v>
                </c:pt>
                <c:pt idx="158">
                  <c:v>5.3200000000000001E-3</c:v>
                </c:pt>
                <c:pt idx="159">
                  <c:v>5.3499999999999997E-3</c:v>
                </c:pt>
                <c:pt idx="160">
                  <c:v>5.3699999999999998E-3</c:v>
                </c:pt>
                <c:pt idx="161">
                  <c:v>5.4000000000000003E-3</c:v>
                </c:pt>
                <c:pt idx="162">
                  <c:v>5.45E-3</c:v>
                </c:pt>
                <c:pt idx="163">
                  <c:v>5.47E-3</c:v>
                </c:pt>
                <c:pt idx="164">
                  <c:v>5.4999999999999997E-3</c:v>
                </c:pt>
                <c:pt idx="165">
                  <c:v>5.5399999999999998E-3</c:v>
                </c:pt>
                <c:pt idx="166">
                  <c:v>5.5599999999999998E-3</c:v>
                </c:pt>
                <c:pt idx="167">
                  <c:v>5.6100000000000004E-3</c:v>
                </c:pt>
                <c:pt idx="168">
                  <c:v>5.6300000000000005E-3</c:v>
                </c:pt>
                <c:pt idx="169">
                  <c:v>5.6800000000000002E-3</c:v>
                </c:pt>
                <c:pt idx="170">
                  <c:v>5.7000000000000002E-3</c:v>
                </c:pt>
                <c:pt idx="171">
                  <c:v>5.7299999999999999E-3</c:v>
                </c:pt>
                <c:pt idx="172">
                  <c:v>5.77E-3</c:v>
                </c:pt>
                <c:pt idx="173">
                  <c:v>5.8000000000000005E-3</c:v>
                </c:pt>
                <c:pt idx="174">
                  <c:v>5.8399999999999997E-3</c:v>
                </c:pt>
                <c:pt idx="175">
                  <c:v>5.8500000000000002E-3</c:v>
                </c:pt>
                <c:pt idx="176">
                  <c:v>5.8999999999999999E-3</c:v>
                </c:pt>
                <c:pt idx="177">
                  <c:v>5.94E-3</c:v>
                </c:pt>
                <c:pt idx="178">
                  <c:v>5.9700000000000005E-3</c:v>
                </c:pt>
                <c:pt idx="179">
                  <c:v>6.0099999999999997E-3</c:v>
                </c:pt>
                <c:pt idx="180">
                  <c:v>6.0499999999999998E-3</c:v>
                </c:pt>
                <c:pt idx="181">
                  <c:v>6.0800000000000003E-3</c:v>
                </c:pt>
                <c:pt idx="182">
                  <c:v>6.11E-3</c:v>
                </c:pt>
                <c:pt idx="183">
                  <c:v>6.1400000000000005E-3</c:v>
                </c:pt>
                <c:pt idx="184">
                  <c:v>6.1700000000000001E-3</c:v>
                </c:pt>
                <c:pt idx="185">
                  <c:v>6.2300000000000003E-3</c:v>
                </c:pt>
                <c:pt idx="186">
                  <c:v>6.2399999999999999E-3</c:v>
                </c:pt>
                <c:pt idx="187">
                  <c:v>6.2700000000000004E-3</c:v>
                </c:pt>
                <c:pt idx="188">
                  <c:v>6.3E-3</c:v>
                </c:pt>
                <c:pt idx="189">
                  <c:v>6.3400000000000001E-3</c:v>
                </c:pt>
                <c:pt idx="190">
                  <c:v>6.3699999999999998E-3</c:v>
                </c:pt>
                <c:pt idx="191">
                  <c:v>6.4000000000000003E-3</c:v>
                </c:pt>
                <c:pt idx="192">
                  <c:v>6.45E-3</c:v>
                </c:pt>
                <c:pt idx="193">
                  <c:v>6.4999999999999997E-3</c:v>
                </c:pt>
                <c:pt idx="194">
                  <c:v>6.5300000000000002E-3</c:v>
                </c:pt>
                <c:pt idx="195">
                  <c:v>6.5599999999999999E-3</c:v>
                </c:pt>
                <c:pt idx="196">
                  <c:v>6.5900000000000004E-3</c:v>
                </c:pt>
                <c:pt idx="197">
                  <c:v>6.6400000000000001E-3</c:v>
                </c:pt>
                <c:pt idx="198">
                  <c:v>6.6600000000000001E-3</c:v>
                </c:pt>
                <c:pt idx="199">
                  <c:v>6.7200000000000003E-3</c:v>
                </c:pt>
                <c:pt idx="200">
                  <c:v>6.7299999999999999E-3</c:v>
                </c:pt>
                <c:pt idx="201">
                  <c:v>6.7800000000000004E-3</c:v>
                </c:pt>
                <c:pt idx="202">
                  <c:v>6.8199999999999997E-3</c:v>
                </c:pt>
                <c:pt idx="203">
                  <c:v>6.8500000000000002E-3</c:v>
                </c:pt>
                <c:pt idx="204">
                  <c:v>6.8900000000000003E-3</c:v>
                </c:pt>
                <c:pt idx="205">
                  <c:v>6.9300000000000004E-3</c:v>
                </c:pt>
                <c:pt idx="206">
                  <c:v>6.96E-3</c:v>
                </c:pt>
                <c:pt idx="207">
                  <c:v>6.9899999999999997E-3</c:v>
                </c:pt>
                <c:pt idx="208">
                  <c:v>7.0099999999999997E-3</c:v>
                </c:pt>
                <c:pt idx="209">
                  <c:v>7.0600000000000003E-3</c:v>
                </c:pt>
                <c:pt idx="210">
                  <c:v>7.1000000000000004E-3</c:v>
                </c:pt>
                <c:pt idx="211">
                  <c:v>7.1200000000000005E-3</c:v>
                </c:pt>
                <c:pt idx="212">
                  <c:v>7.1500000000000001E-3</c:v>
                </c:pt>
                <c:pt idx="213">
                  <c:v>7.1999999999999998E-3</c:v>
                </c:pt>
                <c:pt idx="214">
                  <c:v>7.2199999999999999E-3</c:v>
                </c:pt>
                <c:pt idx="215">
                  <c:v>7.2500000000000004E-3</c:v>
                </c:pt>
                <c:pt idx="216">
                  <c:v>7.3100000000000005E-3</c:v>
                </c:pt>
                <c:pt idx="217">
                  <c:v>7.3299999999999997E-3</c:v>
                </c:pt>
                <c:pt idx="218">
                  <c:v>7.3499999999999998E-3</c:v>
                </c:pt>
                <c:pt idx="219">
                  <c:v>7.3899999999999999E-3</c:v>
                </c:pt>
                <c:pt idx="220">
                  <c:v>7.43E-3</c:v>
                </c:pt>
                <c:pt idx="221">
                  <c:v>7.4400000000000004E-3</c:v>
                </c:pt>
                <c:pt idx="222">
                  <c:v>7.4900000000000001E-3</c:v>
                </c:pt>
                <c:pt idx="223">
                  <c:v>7.5300000000000002E-3</c:v>
                </c:pt>
                <c:pt idx="224">
                  <c:v>7.5599999999999999E-3</c:v>
                </c:pt>
                <c:pt idx="225">
                  <c:v>7.5900000000000004E-3</c:v>
                </c:pt>
                <c:pt idx="226">
                  <c:v>7.62E-3</c:v>
                </c:pt>
                <c:pt idx="227">
                  <c:v>7.62E-3</c:v>
                </c:pt>
                <c:pt idx="228">
                  <c:v>7.6600000000000001E-3</c:v>
                </c:pt>
                <c:pt idx="229">
                  <c:v>7.7099999999999998E-3</c:v>
                </c:pt>
                <c:pt idx="230">
                  <c:v>7.77E-3</c:v>
                </c:pt>
                <c:pt idx="231">
                  <c:v>7.7800000000000005E-3</c:v>
                </c:pt>
                <c:pt idx="232">
                  <c:v>7.8199999999999988E-3</c:v>
                </c:pt>
                <c:pt idx="233">
                  <c:v>7.8499999999999993E-3</c:v>
                </c:pt>
                <c:pt idx="234">
                  <c:v>7.9000000000000008E-3</c:v>
                </c:pt>
                <c:pt idx="235">
                  <c:v>7.92E-3</c:v>
                </c:pt>
                <c:pt idx="236">
                  <c:v>7.9500000000000005E-3</c:v>
                </c:pt>
                <c:pt idx="237">
                  <c:v>7.9799999999999992E-3</c:v>
                </c:pt>
                <c:pt idx="238">
                  <c:v>8.0199999999999994E-3</c:v>
                </c:pt>
                <c:pt idx="239">
                  <c:v>8.0400000000000003E-3</c:v>
                </c:pt>
                <c:pt idx="240">
                  <c:v>8.0800000000000004E-3</c:v>
                </c:pt>
                <c:pt idx="241">
                  <c:v>8.1100000000000009E-3</c:v>
                </c:pt>
                <c:pt idx="242">
                  <c:v>8.1499999999999993E-3</c:v>
                </c:pt>
                <c:pt idx="243">
                  <c:v>8.1799999999999998E-3</c:v>
                </c:pt>
                <c:pt idx="244">
                  <c:v>8.2299999999999995E-3</c:v>
                </c:pt>
                <c:pt idx="245">
                  <c:v>8.2500000000000004E-3</c:v>
                </c:pt>
                <c:pt idx="246">
                  <c:v>8.3000000000000001E-3</c:v>
                </c:pt>
                <c:pt idx="247">
                  <c:v>8.3400000000000002E-3</c:v>
                </c:pt>
                <c:pt idx="248">
                  <c:v>8.3599999999999994E-3</c:v>
                </c:pt>
                <c:pt idx="249">
                  <c:v>8.3700000000000007E-3</c:v>
                </c:pt>
                <c:pt idx="250">
                  <c:v>8.3999999999999995E-3</c:v>
                </c:pt>
                <c:pt idx="251">
                  <c:v>8.4500000000000009E-3</c:v>
                </c:pt>
                <c:pt idx="252">
                  <c:v>8.4799999999999997E-3</c:v>
                </c:pt>
                <c:pt idx="253">
                  <c:v>8.5299999999999994E-3</c:v>
                </c:pt>
                <c:pt idx="254">
                  <c:v>8.5800000000000008E-3</c:v>
                </c:pt>
                <c:pt idx="255">
                  <c:v>8.6E-3</c:v>
                </c:pt>
                <c:pt idx="256">
                  <c:v>8.6400000000000001E-3</c:v>
                </c:pt>
                <c:pt idx="257">
                  <c:v>8.6499999999999997E-3</c:v>
                </c:pt>
                <c:pt idx="258">
                  <c:v>8.6800000000000002E-3</c:v>
                </c:pt>
                <c:pt idx="259">
                  <c:v>8.7200000000000003E-3</c:v>
                </c:pt>
                <c:pt idx="260">
                  <c:v>8.7500000000000008E-3</c:v>
                </c:pt>
                <c:pt idx="261">
                  <c:v>8.7799999999999996E-3</c:v>
                </c:pt>
                <c:pt idx="262">
                  <c:v>8.8100000000000001E-3</c:v>
                </c:pt>
                <c:pt idx="263">
                  <c:v>8.8500000000000002E-3</c:v>
                </c:pt>
                <c:pt idx="264">
                  <c:v>8.8800000000000007E-3</c:v>
                </c:pt>
                <c:pt idx="265">
                  <c:v>8.9099999999999995E-3</c:v>
                </c:pt>
                <c:pt idx="266">
                  <c:v>8.9499999999999996E-3</c:v>
                </c:pt>
                <c:pt idx="267">
                  <c:v>8.9899999999999997E-3</c:v>
                </c:pt>
                <c:pt idx="268">
                  <c:v>9.0399999999999994E-3</c:v>
                </c:pt>
                <c:pt idx="269">
                  <c:v>9.0399999999999994E-3</c:v>
                </c:pt>
                <c:pt idx="270">
                  <c:v>9.0799999999999995E-3</c:v>
                </c:pt>
                <c:pt idx="271">
                  <c:v>9.11E-3</c:v>
                </c:pt>
                <c:pt idx="272">
                  <c:v>9.1199999999999996E-3</c:v>
                </c:pt>
                <c:pt idx="273">
                  <c:v>9.1800000000000007E-3</c:v>
                </c:pt>
                <c:pt idx="274">
                  <c:v>9.1900000000000003E-3</c:v>
                </c:pt>
                <c:pt idx="275">
                  <c:v>9.2399999999999999E-3</c:v>
                </c:pt>
                <c:pt idx="276">
                  <c:v>9.2700000000000005E-3</c:v>
                </c:pt>
                <c:pt idx="277">
                  <c:v>9.3200000000000002E-3</c:v>
                </c:pt>
                <c:pt idx="278">
                  <c:v>9.3500000000000007E-3</c:v>
                </c:pt>
                <c:pt idx="279">
                  <c:v>9.3699999999999999E-3</c:v>
                </c:pt>
                <c:pt idx="280">
                  <c:v>9.4300000000000009E-3</c:v>
                </c:pt>
                <c:pt idx="281">
                  <c:v>9.4500000000000001E-3</c:v>
                </c:pt>
                <c:pt idx="282">
                  <c:v>9.4900000000000002E-3</c:v>
                </c:pt>
                <c:pt idx="283">
                  <c:v>9.4999999999999998E-3</c:v>
                </c:pt>
                <c:pt idx="284">
                  <c:v>9.5300000000000003E-3</c:v>
                </c:pt>
                <c:pt idx="285">
                  <c:v>9.5899999999999996E-3</c:v>
                </c:pt>
                <c:pt idx="286">
                  <c:v>9.6299999999999997E-3</c:v>
                </c:pt>
                <c:pt idx="287">
                  <c:v>9.6500000000000006E-3</c:v>
                </c:pt>
                <c:pt idx="288">
                  <c:v>9.6799999999999994E-3</c:v>
                </c:pt>
                <c:pt idx="289">
                  <c:v>9.7099999999999999E-3</c:v>
                </c:pt>
                <c:pt idx="290">
                  <c:v>9.75E-3</c:v>
                </c:pt>
                <c:pt idx="291">
                  <c:v>9.7700000000000009E-3</c:v>
                </c:pt>
                <c:pt idx="292">
                  <c:v>9.7900000000000001E-3</c:v>
                </c:pt>
                <c:pt idx="293">
                  <c:v>9.8300000000000002E-3</c:v>
                </c:pt>
                <c:pt idx="294">
                  <c:v>9.8799999999999999E-3</c:v>
                </c:pt>
                <c:pt idx="295">
                  <c:v>9.92E-3</c:v>
                </c:pt>
                <c:pt idx="296">
                  <c:v>9.9600000000000001E-3</c:v>
                </c:pt>
                <c:pt idx="297">
                  <c:v>9.9699999999999997E-3</c:v>
                </c:pt>
                <c:pt idx="298">
                  <c:v>9.9900000000000006E-3</c:v>
                </c:pt>
                <c:pt idx="299">
                  <c:v>1.0019999999999999E-2</c:v>
                </c:pt>
                <c:pt idx="300">
                  <c:v>1.008E-2</c:v>
                </c:pt>
                <c:pt idx="301">
                  <c:v>1.0120000000000001E-2</c:v>
                </c:pt>
                <c:pt idx="302">
                  <c:v>1.0160000000000001E-2</c:v>
                </c:pt>
                <c:pt idx="303">
                  <c:v>1.0200000000000001E-2</c:v>
                </c:pt>
                <c:pt idx="304">
                  <c:v>1.023E-2</c:v>
                </c:pt>
                <c:pt idx="305">
                  <c:v>1.026E-2</c:v>
                </c:pt>
                <c:pt idx="306">
                  <c:v>1.0280000000000001E-2</c:v>
                </c:pt>
                <c:pt idx="307">
                  <c:v>1.0330000000000001E-2</c:v>
                </c:pt>
                <c:pt idx="308">
                  <c:v>1.0359999999999999E-2</c:v>
                </c:pt>
                <c:pt idx="309">
                  <c:v>1.0410000000000001E-2</c:v>
                </c:pt>
                <c:pt idx="310">
                  <c:v>1.043E-2</c:v>
                </c:pt>
                <c:pt idx="311">
                  <c:v>1.0450000000000001E-2</c:v>
                </c:pt>
                <c:pt idx="312">
                  <c:v>1.0500000000000001E-2</c:v>
                </c:pt>
                <c:pt idx="313">
                  <c:v>1.0540000000000001E-2</c:v>
                </c:pt>
                <c:pt idx="314">
                  <c:v>1.056E-2</c:v>
                </c:pt>
                <c:pt idx="315">
                  <c:v>1.06E-2</c:v>
                </c:pt>
                <c:pt idx="316">
                  <c:v>1.064E-2</c:v>
                </c:pt>
                <c:pt idx="317">
                  <c:v>1.064E-2</c:v>
                </c:pt>
                <c:pt idx="318">
                  <c:v>1.069E-2</c:v>
                </c:pt>
                <c:pt idx="319">
                  <c:v>1.073E-2</c:v>
                </c:pt>
                <c:pt idx="320">
                  <c:v>1.076E-2</c:v>
                </c:pt>
                <c:pt idx="321">
                  <c:v>1.081E-2</c:v>
                </c:pt>
                <c:pt idx="322">
                  <c:v>1.0829999999999999E-2</c:v>
                </c:pt>
                <c:pt idx="323">
                  <c:v>1.0829999999999999E-2</c:v>
                </c:pt>
                <c:pt idx="324">
                  <c:v>1.0869999999999999E-2</c:v>
                </c:pt>
                <c:pt idx="325">
                  <c:v>1.089E-2</c:v>
                </c:pt>
                <c:pt idx="326">
                  <c:v>1.095E-2</c:v>
                </c:pt>
                <c:pt idx="327">
                  <c:v>1.0970000000000001E-2</c:v>
                </c:pt>
                <c:pt idx="328">
                  <c:v>1.1010000000000001E-2</c:v>
                </c:pt>
                <c:pt idx="329">
                  <c:v>1.1050000000000001E-2</c:v>
                </c:pt>
                <c:pt idx="330">
                  <c:v>1.106E-2</c:v>
                </c:pt>
                <c:pt idx="331">
                  <c:v>1.1129999999999999E-2</c:v>
                </c:pt>
                <c:pt idx="332">
                  <c:v>1.116E-2</c:v>
                </c:pt>
                <c:pt idx="333">
                  <c:v>1.12E-2</c:v>
                </c:pt>
                <c:pt idx="334">
                  <c:v>1.125E-2</c:v>
                </c:pt>
                <c:pt idx="335">
                  <c:v>1.1270000000000001E-2</c:v>
                </c:pt>
                <c:pt idx="336">
                  <c:v>1.132E-2</c:v>
                </c:pt>
                <c:pt idx="337">
                  <c:v>1.1339999999999999E-2</c:v>
                </c:pt>
                <c:pt idx="338">
                  <c:v>1.136E-2</c:v>
                </c:pt>
                <c:pt idx="339">
                  <c:v>1.142E-2</c:v>
                </c:pt>
                <c:pt idx="340">
                  <c:v>1.146E-2</c:v>
                </c:pt>
                <c:pt idx="341">
                  <c:v>1.1480000000000001E-2</c:v>
                </c:pt>
                <c:pt idx="342">
                  <c:v>1.149E-2</c:v>
                </c:pt>
                <c:pt idx="343">
                  <c:v>1.154E-2</c:v>
                </c:pt>
                <c:pt idx="344">
                  <c:v>1.1560000000000001E-2</c:v>
                </c:pt>
                <c:pt idx="345">
                  <c:v>1.158E-2</c:v>
                </c:pt>
                <c:pt idx="346">
                  <c:v>1.162E-2</c:v>
                </c:pt>
                <c:pt idx="347">
                  <c:v>1.166E-2</c:v>
                </c:pt>
                <c:pt idx="348">
                  <c:v>1.1690000000000001E-2</c:v>
                </c:pt>
                <c:pt idx="349">
                  <c:v>1.172E-2</c:v>
                </c:pt>
                <c:pt idx="350">
                  <c:v>1.176E-2</c:v>
                </c:pt>
                <c:pt idx="351">
                  <c:v>1.1770000000000001E-2</c:v>
                </c:pt>
                <c:pt idx="352">
                  <c:v>1.1820000000000001E-2</c:v>
                </c:pt>
                <c:pt idx="353">
                  <c:v>1.1849999999999999E-2</c:v>
                </c:pt>
                <c:pt idx="354">
                  <c:v>1.187E-2</c:v>
                </c:pt>
                <c:pt idx="355">
                  <c:v>1.192E-2</c:v>
                </c:pt>
                <c:pt idx="356">
                  <c:v>1.1950000000000001E-2</c:v>
                </c:pt>
                <c:pt idx="357">
                  <c:v>1.2E-2</c:v>
                </c:pt>
                <c:pt idx="358">
                  <c:v>1.201E-2</c:v>
                </c:pt>
                <c:pt idx="359">
                  <c:v>1.206E-2</c:v>
                </c:pt>
                <c:pt idx="360">
                  <c:v>1.2070000000000001E-2</c:v>
                </c:pt>
                <c:pt idx="361">
                  <c:v>1.2110000000000001E-2</c:v>
                </c:pt>
                <c:pt idx="362">
                  <c:v>1.2149999999999999E-2</c:v>
                </c:pt>
                <c:pt idx="363">
                  <c:v>1.2160000000000001E-2</c:v>
                </c:pt>
                <c:pt idx="364">
                  <c:v>1.2200000000000001E-2</c:v>
                </c:pt>
                <c:pt idx="365">
                  <c:v>1.226E-2</c:v>
                </c:pt>
                <c:pt idx="366">
                  <c:v>1.2279999999999999E-2</c:v>
                </c:pt>
                <c:pt idx="367">
                  <c:v>1.23E-2</c:v>
                </c:pt>
                <c:pt idx="368">
                  <c:v>1.231E-2</c:v>
                </c:pt>
                <c:pt idx="369">
                  <c:v>1.238E-2</c:v>
                </c:pt>
                <c:pt idx="370">
                  <c:v>1.243E-2</c:v>
                </c:pt>
                <c:pt idx="371">
                  <c:v>1.248E-2</c:v>
                </c:pt>
                <c:pt idx="372">
                  <c:v>1.2500000000000001E-2</c:v>
                </c:pt>
                <c:pt idx="373">
                  <c:v>1.251E-2</c:v>
                </c:pt>
                <c:pt idx="374">
                  <c:v>1.256E-2</c:v>
                </c:pt>
                <c:pt idx="375">
                  <c:v>1.259E-2</c:v>
                </c:pt>
                <c:pt idx="376">
                  <c:v>1.2619999999999999E-2</c:v>
                </c:pt>
                <c:pt idx="377">
                  <c:v>1.2659999999999999E-2</c:v>
                </c:pt>
                <c:pt idx="378">
                  <c:v>1.2699999999999999E-2</c:v>
                </c:pt>
                <c:pt idx="379">
                  <c:v>1.273E-2</c:v>
                </c:pt>
                <c:pt idx="380">
                  <c:v>1.2750000000000001E-2</c:v>
                </c:pt>
                <c:pt idx="381">
                  <c:v>1.2800000000000001E-2</c:v>
                </c:pt>
                <c:pt idx="382">
                  <c:v>1.282E-2</c:v>
                </c:pt>
                <c:pt idx="383">
                  <c:v>1.286E-2</c:v>
                </c:pt>
                <c:pt idx="384">
                  <c:v>1.291E-2</c:v>
                </c:pt>
                <c:pt idx="385">
                  <c:v>1.294E-2</c:v>
                </c:pt>
                <c:pt idx="386">
                  <c:v>1.2959999999999999E-2</c:v>
                </c:pt>
                <c:pt idx="387">
                  <c:v>1.3010000000000001E-2</c:v>
                </c:pt>
                <c:pt idx="388">
                  <c:v>1.303E-2</c:v>
                </c:pt>
                <c:pt idx="389">
                  <c:v>1.3050000000000001E-2</c:v>
                </c:pt>
                <c:pt idx="390">
                  <c:v>1.308E-2</c:v>
                </c:pt>
                <c:pt idx="391">
                  <c:v>1.311E-2</c:v>
                </c:pt>
                <c:pt idx="392">
                  <c:v>1.3169999999999999E-2</c:v>
                </c:pt>
                <c:pt idx="393">
                  <c:v>1.321E-2</c:v>
                </c:pt>
                <c:pt idx="394">
                  <c:v>1.324E-2</c:v>
                </c:pt>
                <c:pt idx="395">
                  <c:v>1.323E-2</c:v>
                </c:pt>
                <c:pt idx="396">
                  <c:v>1.3299999999999999E-2</c:v>
                </c:pt>
                <c:pt idx="397">
                  <c:v>1.332E-2</c:v>
                </c:pt>
                <c:pt idx="398">
                  <c:v>1.337E-2</c:v>
                </c:pt>
                <c:pt idx="399">
                  <c:v>1.337E-2</c:v>
                </c:pt>
                <c:pt idx="400">
                  <c:v>1.341E-2</c:v>
                </c:pt>
                <c:pt idx="401">
                  <c:v>1.3440000000000001E-2</c:v>
                </c:pt>
                <c:pt idx="402">
                  <c:v>1.3480000000000001E-2</c:v>
                </c:pt>
                <c:pt idx="403">
                  <c:v>1.3520000000000001E-2</c:v>
                </c:pt>
                <c:pt idx="404">
                  <c:v>1.3560000000000001E-2</c:v>
                </c:pt>
                <c:pt idx="405">
                  <c:v>1.357E-2</c:v>
                </c:pt>
                <c:pt idx="406">
                  <c:v>1.363E-2</c:v>
                </c:pt>
                <c:pt idx="407">
                  <c:v>1.363E-2</c:v>
                </c:pt>
                <c:pt idx="408">
                  <c:v>1.3690000000000001E-2</c:v>
                </c:pt>
                <c:pt idx="409">
                  <c:v>1.372E-2</c:v>
                </c:pt>
                <c:pt idx="410">
                  <c:v>1.374E-2</c:v>
                </c:pt>
                <c:pt idx="411">
                  <c:v>1.3769999999999999E-2</c:v>
                </c:pt>
                <c:pt idx="412">
                  <c:v>1.3809999999999999E-2</c:v>
                </c:pt>
                <c:pt idx="413">
                  <c:v>1.3849999999999999E-2</c:v>
                </c:pt>
                <c:pt idx="414">
                  <c:v>1.3900000000000001E-2</c:v>
                </c:pt>
                <c:pt idx="415">
                  <c:v>1.393E-2</c:v>
                </c:pt>
                <c:pt idx="416">
                  <c:v>1.397E-2</c:v>
                </c:pt>
                <c:pt idx="417">
                  <c:v>1.4E-2</c:v>
                </c:pt>
                <c:pt idx="418">
                  <c:v>1.4019999999999999E-2</c:v>
                </c:pt>
                <c:pt idx="419">
                  <c:v>1.4070000000000001E-2</c:v>
                </c:pt>
                <c:pt idx="420">
                  <c:v>1.4080000000000001E-2</c:v>
                </c:pt>
                <c:pt idx="421">
                  <c:v>1.4120000000000001E-2</c:v>
                </c:pt>
                <c:pt idx="422">
                  <c:v>1.4160000000000001E-2</c:v>
                </c:pt>
                <c:pt idx="423">
                  <c:v>1.418E-2</c:v>
                </c:pt>
                <c:pt idx="424">
                  <c:v>1.422E-2</c:v>
                </c:pt>
                <c:pt idx="425">
                  <c:v>1.4240000000000001E-2</c:v>
                </c:pt>
                <c:pt idx="426">
                  <c:v>1.427E-2</c:v>
                </c:pt>
                <c:pt idx="427">
                  <c:v>1.4330000000000001E-2</c:v>
                </c:pt>
                <c:pt idx="428">
                  <c:v>1.4370000000000001E-2</c:v>
                </c:pt>
                <c:pt idx="429">
                  <c:v>1.439E-2</c:v>
                </c:pt>
                <c:pt idx="430">
                  <c:v>1.443E-2</c:v>
                </c:pt>
                <c:pt idx="431">
                  <c:v>1.4449999999999999E-2</c:v>
                </c:pt>
                <c:pt idx="432">
                  <c:v>1.4500000000000001E-2</c:v>
                </c:pt>
                <c:pt idx="433">
                  <c:v>1.453E-2</c:v>
                </c:pt>
                <c:pt idx="434">
                  <c:v>1.455E-2</c:v>
                </c:pt>
                <c:pt idx="435">
                  <c:v>1.457E-2</c:v>
                </c:pt>
                <c:pt idx="436">
                  <c:v>1.46E-2</c:v>
                </c:pt>
                <c:pt idx="437">
                  <c:v>1.4670000000000001E-2</c:v>
                </c:pt>
                <c:pt idx="438">
                  <c:v>1.4670000000000001E-2</c:v>
                </c:pt>
                <c:pt idx="439">
                  <c:v>1.47E-2</c:v>
                </c:pt>
                <c:pt idx="440">
                  <c:v>1.474E-2</c:v>
                </c:pt>
                <c:pt idx="441">
                  <c:v>1.4800000000000001E-2</c:v>
                </c:pt>
                <c:pt idx="442">
                  <c:v>1.481E-2</c:v>
                </c:pt>
                <c:pt idx="443">
                  <c:v>1.485E-2</c:v>
                </c:pt>
                <c:pt idx="444">
                  <c:v>1.487E-2</c:v>
                </c:pt>
                <c:pt idx="445">
                  <c:v>1.4920000000000001E-2</c:v>
                </c:pt>
                <c:pt idx="446">
                  <c:v>1.494E-2</c:v>
                </c:pt>
                <c:pt idx="447">
                  <c:v>1.498E-2</c:v>
                </c:pt>
                <c:pt idx="448">
                  <c:v>1.4999999999999999E-2</c:v>
                </c:pt>
                <c:pt idx="449">
                  <c:v>1.504E-2</c:v>
                </c:pt>
                <c:pt idx="450">
                  <c:v>1.506E-2</c:v>
                </c:pt>
                <c:pt idx="451">
                  <c:v>1.508E-2</c:v>
                </c:pt>
                <c:pt idx="452">
                  <c:v>1.5129999999999999E-2</c:v>
                </c:pt>
                <c:pt idx="453">
                  <c:v>1.515E-2</c:v>
                </c:pt>
                <c:pt idx="454">
                  <c:v>1.5180000000000001E-2</c:v>
                </c:pt>
                <c:pt idx="455">
                  <c:v>1.521E-2</c:v>
                </c:pt>
                <c:pt idx="456">
                  <c:v>1.524E-2</c:v>
                </c:pt>
                <c:pt idx="457">
                  <c:v>1.5310000000000001E-2</c:v>
                </c:pt>
                <c:pt idx="458">
                  <c:v>1.533E-2</c:v>
                </c:pt>
                <c:pt idx="459">
                  <c:v>1.536E-2</c:v>
                </c:pt>
                <c:pt idx="460">
                  <c:v>1.54E-2</c:v>
                </c:pt>
                <c:pt idx="461">
                  <c:v>1.542E-2</c:v>
                </c:pt>
                <c:pt idx="462">
                  <c:v>1.546E-2</c:v>
                </c:pt>
                <c:pt idx="463">
                  <c:v>1.55E-2</c:v>
                </c:pt>
                <c:pt idx="464">
                  <c:v>1.554E-2</c:v>
                </c:pt>
                <c:pt idx="465">
                  <c:v>1.558E-2</c:v>
                </c:pt>
                <c:pt idx="466">
                  <c:v>1.562E-2</c:v>
                </c:pt>
                <c:pt idx="467">
                  <c:v>1.5629999999999998E-2</c:v>
                </c:pt>
                <c:pt idx="468">
                  <c:v>1.567E-2</c:v>
                </c:pt>
                <c:pt idx="469">
                  <c:v>1.5709999999999998E-2</c:v>
                </c:pt>
                <c:pt idx="470">
                  <c:v>1.5739999999999997E-2</c:v>
                </c:pt>
                <c:pt idx="471">
                  <c:v>1.5779999999999999E-2</c:v>
                </c:pt>
                <c:pt idx="472">
                  <c:v>1.5809999999999998E-2</c:v>
                </c:pt>
                <c:pt idx="473">
                  <c:v>1.585E-2</c:v>
                </c:pt>
                <c:pt idx="474">
                  <c:v>1.5879999999999998E-2</c:v>
                </c:pt>
                <c:pt idx="475">
                  <c:v>1.5899999999999997E-2</c:v>
                </c:pt>
                <c:pt idx="476">
                  <c:v>1.5959999999999998E-2</c:v>
                </c:pt>
                <c:pt idx="477">
                  <c:v>1.5959999999999998E-2</c:v>
                </c:pt>
                <c:pt idx="478">
                  <c:v>1.5999999999999997E-2</c:v>
                </c:pt>
                <c:pt idx="479">
                  <c:v>1.6049999999999998E-2</c:v>
                </c:pt>
                <c:pt idx="480">
                  <c:v>1.6059999999999998E-2</c:v>
                </c:pt>
                <c:pt idx="481">
                  <c:v>1.6139999999999998E-2</c:v>
                </c:pt>
                <c:pt idx="482">
                  <c:v>1.6139999999999998E-2</c:v>
                </c:pt>
                <c:pt idx="483">
                  <c:v>1.618E-2</c:v>
                </c:pt>
                <c:pt idx="484">
                  <c:v>1.6219999999999998E-2</c:v>
                </c:pt>
                <c:pt idx="485">
                  <c:v>1.6259999999999997E-2</c:v>
                </c:pt>
                <c:pt idx="486">
                  <c:v>1.6299999999999999E-2</c:v>
                </c:pt>
                <c:pt idx="487">
                  <c:v>1.6329999999999997E-2</c:v>
                </c:pt>
                <c:pt idx="488">
                  <c:v>1.636E-2</c:v>
                </c:pt>
                <c:pt idx="489">
                  <c:v>1.6379999999999999E-2</c:v>
                </c:pt>
                <c:pt idx="490">
                  <c:v>1.6419999999999997E-2</c:v>
                </c:pt>
                <c:pt idx="491">
                  <c:v>1.6449999999999999E-2</c:v>
                </c:pt>
                <c:pt idx="492">
                  <c:v>1.6479999999999998E-2</c:v>
                </c:pt>
                <c:pt idx="493">
                  <c:v>1.653E-2</c:v>
                </c:pt>
                <c:pt idx="494">
                  <c:v>1.6549999999999999E-2</c:v>
                </c:pt>
                <c:pt idx="495">
                  <c:v>1.6569999999999998E-2</c:v>
                </c:pt>
                <c:pt idx="496">
                  <c:v>1.661E-2</c:v>
                </c:pt>
                <c:pt idx="497">
                  <c:v>1.6649999999999998E-2</c:v>
                </c:pt>
                <c:pt idx="498">
                  <c:v>1.6669999999999997E-2</c:v>
                </c:pt>
                <c:pt idx="499">
                  <c:v>1.67E-2</c:v>
                </c:pt>
                <c:pt idx="500">
                  <c:v>1.6749999999999998E-2</c:v>
                </c:pt>
                <c:pt idx="501">
                  <c:v>1.6789999999999999E-2</c:v>
                </c:pt>
                <c:pt idx="502">
                  <c:v>1.6829999999999998E-2</c:v>
                </c:pt>
                <c:pt idx="503">
                  <c:v>1.686E-2</c:v>
                </c:pt>
                <c:pt idx="504">
                  <c:v>1.6899999999999998E-2</c:v>
                </c:pt>
                <c:pt idx="505">
                  <c:v>1.6939999999999997E-2</c:v>
                </c:pt>
                <c:pt idx="506">
                  <c:v>1.695E-2</c:v>
                </c:pt>
                <c:pt idx="507">
                  <c:v>1.6979999999999999E-2</c:v>
                </c:pt>
                <c:pt idx="508">
                  <c:v>1.7019999999999997E-2</c:v>
                </c:pt>
                <c:pt idx="509">
                  <c:v>1.7069999999999998E-2</c:v>
                </c:pt>
                <c:pt idx="510">
                  <c:v>1.7079999999999998E-2</c:v>
                </c:pt>
                <c:pt idx="511">
                  <c:v>1.7129999999999999E-2</c:v>
                </c:pt>
                <c:pt idx="512">
                  <c:v>1.7149999999999999E-2</c:v>
                </c:pt>
                <c:pt idx="513">
                  <c:v>1.7179999999999997E-2</c:v>
                </c:pt>
                <c:pt idx="514">
                  <c:v>1.7229999999999999E-2</c:v>
                </c:pt>
                <c:pt idx="515">
                  <c:v>1.7269999999999997E-2</c:v>
                </c:pt>
                <c:pt idx="516">
                  <c:v>1.7299999999999999E-2</c:v>
                </c:pt>
                <c:pt idx="517">
                  <c:v>1.7329999999999998E-2</c:v>
                </c:pt>
                <c:pt idx="518">
                  <c:v>1.7349999999999997E-2</c:v>
                </c:pt>
                <c:pt idx="519">
                  <c:v>1.7389999999999999E-2</c:v>
                </c:pt>
                <c:pt idx="520">
                  <c:v>1.7409999999999998E-2</c:v>
                </c:pt>
                <c:pt idx="521">
                  <c:v>1.746E-2</c:v>
                </c:pt>
                <c:pt idx="522">
                  <c:v>1.7479999999999999E-2</c:v>
                </c:pt>
                <c:pt idx="523">
                  <c:v>1.7529999999999997E-2</c:v>
                </c:pt>
                <c:pt idx="524">
                  <c:v>1.754E-2</c:v>
                </c:pt>
                <c:pt idx="525">
                  <c:v>1.7609999999999997E-2</c:v>
                </c:pt>
                <c:pt idx="526">
                  <c:v>1.7619999999999997E-2</c:v>
                </c:pt>
                <c:pt idx="527">
                  <c:v>1.763E-2</c:v>
                </c:pt>
                <c:pt idx="528">
                  <c:v>1.7669999999999998E-2</c:v>
                </c:pt>
                <c:pt idx="529">
                  <c:v>1.7699999999999997E-2</c:v>
                </c:pt>
                <c:pt idx="530">
                  <c:v>1.772E-2</c:v>
                </c:pt>
                <c:pt idx="531">
                  <c:v>1.7759999999999998E-2</c:v>
                </c:pt>
                <c:pt idx="532">
                  <c:v>1.7809999999999999E-2</c:v>
                </c:pt>
                <c:pt idx="533">
                  <c:v>1.7849999999999998E-2</c:v>
                </c:pt>
                <c:pt idx="534">
                  <c:v>1.7869999999999997E-2</c:v>
                </c:pt>
                <c:pt idx="535">
                  <c:v>1.7909999999999999E-2</c:v>
                </c:pt>
                <c:pt idx="536">
                  <c:v>1.7929999999999998E-2</c:v>
                </c:pt>
                <c:pt idx="537">
                  <c:v>1.797E-2</c:v>
                </c:pt>
                <c:pt idx="538">
                  <c:v>1.8039999999999997E-2</c:v>
                </c:pt>
                <c:pt idx="539">
                  <c:v>1.806E-2</c:v>
                </c:pt>
                <c:pt idx="540">
                  <c:v>1.8099999999999998E-2</c:v>
                </c:pt>
                <c:pt idx="541">
                  <c:v>1.8119999999999997E-2</c:v>
                </c:pt>
                <c:pt idx="542">
                  <c:v>1.8149999999999999E-2</c:v>
                </c:pt>
                <c:pt idx="543">
                  <c:v>1.8189999999999998E-2</c:v>
                </c:pt>
                <c:pt idx="544">
                  <c:v>1.8239999999999999E-2</c:v>
                </c:pt>
                <c:pt idx="545">
                  <c:v>1.8239999999999999E-2</c:v>
                </c:pt>
                <c:pt idx="546">
                  <c:v>1.8289999999999997E-2</c:v>
                </c:pt>
                <c:pt idx="547">
                  <c:v>1.8299999999999997E-2</c:v>
                </c:pt>
                <c:pt idx="548">
                  <c:v>1.8339999999999999E-2</c:v>
                </c:pt>
                <c:pt idx="549">
                  <c:v>1.8359999999999998E-2</c:v>
                </c:pt>
                <c:pt idx="550">
                  <c:v>1.84E-2</c:v>
                </c:pt>
                <c:pt idx="551">
                  <c:v>1.8449999999999998E-2</c:v>
                </c:pt>
                <c:pt idx="552">
                  <c:v>1.8499999999999999E-2</c:v>
                </c:pt>
                <c:pt idx="553">
                  <c:v>1.8499999999999999E-2</c:v>
                </c:pt>
                <c:pt idx="554">
                  <c:v>1.8549999999999997E-2</c:v>
                </c:pt>
                <c:pt idx="555">
                  <c:v>1.8599999999999998E-2</c:v>
                </c:pt>
                <c:pt idx="556">
                  <c:v>1.8629999999999997E-2</c:v>
                </c:pt>
                <c:pt idx="557">
                  <c:v>1.865E-2</c:v>
                </c:pt>
                <c:pt idx="558">
                  <c:v>1.8689999999999998E-2</c:v>
                </c:pt>
                <c:pt idx="559">
                  <c:v>1.8719999999999997E-2</c:v>
                </c:pt>
                <c:pt idx="560">
                  <c:v>1.8749999999999999E-2</c:v>
                </c:pt>
                <c:pt idx="561">
                  <c:v>1.8799999999999997E-2</c:v>
                </c:pt>
                <c:pt idx="562">
                  <c:v>1.882E-2</c:v>
                </c:pt>
                <c:pt idx="563">
                  <c:v>1.8869999999999998E-2</c:v>
                </c:pt>
                <c:pt idx="564">
                  <c:v>1.8899999999999997E-2</c:v>
                </c:pt>
                <c:pt idx="565">
                  <c:v>1.8919999999999999E-2</c:v>
                </c:pt>
                <c:pt idx="566">
                  <c:v>1.8949999999999998E-2</c:v>
                </c:pt>
                <c:pt idx="567">
                  <c:v>1.899E-2</c:v>
                </c:pt>
                <c:pt idx="568">
                  <c:v>1.9009999999999999E-2</c:v>
                </c:pt>
                <c:pt idx="569">
                  <c:v>1.9039999999999998E-2</c:v>
                </c:pt>
                <c:pt idx="570">
                  <c:v>1.9099999999999999E-2</c:v>
                </c:pt>
                <c:pt idx="571">
                  <c:v>1.9109999999999999E-2</c:v>
                </c:pt>
                <c:pt idx="572">
                  <c:v>1.916E-2</c:v>
                </c:pt>
                <c:pt idx="573">
                  <c:v>1.9179999999999999E-2</c:v>
                </c:pt>
                <c:pt idx="574">
                  <c:v>1.9219999999999998E-2</c:v>
                </c:pt>
                <c:pt idx="575">
                  <c:v>1.9239999999999997E-2</c:v>
                </c:pt>
                <c:pt idx="576">
                  <c:v>1.9289999999999998E-2</c:v>
                </c:pt>
                <c:pt idx="577">
                  <c:v>1.9349999999999999E-2</c:v>
                </c:pt>
                <c:pt idx="578">
                  <c:v>1.9369999999999998E-2</c:v>
                </c:pt>
                <c:pt idx="579">
                  <c:v>1.9409999999999997E-2</c:v>
                </c:pt>
                <c:pt idx="580">
                  <c:v>1.942E-2</c:v>
                </c:pt>
                <c:pt idx="581">
                  <c:v>1.9469999999999998E-2</c:v>
                </c:pt>
                <c:pt idx="582">
                  <c:v>1.9489999999999997E-2</c:v>
                </c:pt>
                <c:pt idx="583">
                  <c:v>1.9529999999999999E-2</c:v>
                </c:pt>
                <c:pt idx="584">
                  <c:v>1.9579999999999997E-2</c:v>
                </c:pt>
                <c:pt idx="585">
                  <c:v>1.9609999999999999E-2</c:v>
                </c:pt>
                <c:pt idx="586">
                  <c:v>1.9619999999999999E-2</c:v>
                </c:pt>
                <c:pt idx="587">
                  <c:v>1.968E-2</c:v>
                </c:pt>
                <c:pt idx="588">
                  <c:v>1.968E-2</c:v>
                </c:pt>
                <c:pt idx="589">
                  <c:v>1.9739999999999997E-2</c:v>
                </c:pt>
                <c:pt idx="590">
                  <c:v>1.976E-2</c:v>
                </c:pt>
                <c:pt idx="591">
                  <c:v>1.9819999999999997E-2</c:v>
                </c:pt>
                <c:pt idx="592">
                  <c:v>1.9829999999999997E-2</c:v>
                </c:pt>
                <c:pt idx="593">
                  <c:v>1.9859999999999999E-2</c:v>
                </c:pt>
                <c:pt idx="594">
                  <c:v>1.9909999999999997E-2</c:v>
                </c:pt>
                <c:pt idx="595">
                  <c:v>1.993E-2</c:v>
                </c:pt>
                <c:pt idx="596">
                  <c:v>1.9939999999999999E-2</c:v>
                </c:pt>
                <c:pt idx="597">
                  <c:v>2.001E-2</c:v>
                </c:pt>
                <c:pt idx="598">
                  <c:v>2.002E-2</c:v>
                </c:pt>
                <c:pt idx="599">
                  <c:v>2.0069999999999998E-2</c:v>
                </c:pt>
                <c:pt idx="600">
                  <c:v>2.0089999999999997E-2</c:v>
                </c:pt>
                <c:pt idx="601">
                  <c:v>2.0109999999999999E-2</c:v>
                </c:pt>
                <c:pt idx="602">
                  <c:v>2.0139999999999998E-2</c:v>
                </c:pt>
                <c:pt idx="603">
                  <c:v>2.019E-2</c:v>
                </c:pt>
                <c:pt idx="604">
                  <c:v>2.0199999999999999E-2</c:v>
                </c:pt>
                <c:pt idx="605">
                  <c:v>2.0229999999999998E-2</c:v>
                </c:pt>
                <c:pt idx="606">
                  <c:v>2.0259999999999997E-2</c:v>
                </c:pt>
                <c:pt idx="607">
                  <c:v>2.0289999999999999E-2</c:v>
                </c:pt>
                <c:pt idx="608">
                  <c:v>2.0339999999999997E-2</c:v>
                </c:pt>
                <c:pt idx="609">
                  <c:v>2.0369999999999999E-2</c:v>
                </c:pt>
                <c:pt idx="610">
                  <c:v>2.0419999999999997E-2</c:v>
                </c:pt>
                <c:pt idx="611">
                  <c:v>2.044E-2</c:v>
                </c:pt>
                <c:pt idx="612">
                  <c:v>2.0459999999999999E-2</c:v>
                </c:pt>
                <c:pt idx="613">
                  <c:v>2.0499999999999997E-2</c:v>
                </c:pt>
                <c:pt idx="614">
                  <c:v>2.0509999999999997E-2</c:v>
                </c:pt>
                <c:pt idx="615">
                  <c:v>2.0559999999999998E-2</c:v>
                </c:pt>
                <c:pt idx="616">
                  <c:v>2.061E-2</c:v>
                </c:pt>
                <c:pt idx="617">
                  <c:v>2.0629999999999999E-2</c:v>
                </c:pt>
                <c:pt idx="618">
                  <c:v>2.0679999999999997E-2</c:v>
                </c:pt>
                <c:pt idx="619">
                  <c:v>2.069E-2</c:v>
                </c:pt>
                <c:pt idx="620">
                  <c:v>2.0739999999999998E-2</c:v>
                </c:pt>
                <c:pt idx="621">
                  <c:v>2.078E-2</c:v>
                </c:pt>
                <c:pt idx="622">
                  <c:v>2.0809999999999999E-2</c:v>
                </c:pt>
                <c:pt idx="623">
                  <c:v>2.0829999999999998E-2</c:v>
                </c:pt>
                <c:pt idx="624">
                  <c:v>2.086E-2</c:v>
                </c:pt>
                <c:pt idx="625">
                  <c:v>2.0899999999999998E-2</c:v>
                </c:pt>
                <c:pt idx="626">
                  <c:v>2.0959999999999999E-2</c:v>
                </c:pt>
                <c:pt idx="627">
                  <c:v>2.0989999999999998E-2</c:v>
                </c:pt>
                <c:pt idx="628">
                  <c:v>2.104E-2</c:v>
                </c:pt>
                <c:pt idx="629">
                  <c:v>2.1069999999999998E-2</c:v>
                </c:pt>
                <c:pt idx="630">
                  <c:v>2.1099999999999997E-2</c:v>
                </c:pt>
                <c:pt idx="631">
                  <c:v>2.112E-2</c:v>
                </c:pt>
                <c:pt idx="632">
                  <c:v>2.1159999999999998E-2</c:v>
                </c:pt>
                <c:pt idx="633">
                  <c:v>2.1189999999999997E-2</c:v>
                </c:pt>
                <c:pt idx="634">
                  <c:v>2.1229999999999999E-2</c:v>
                </c:pt>
                <c:pt idx="635">
                  <c:v>2.1239999999999998E-2</c:v>
                </c:pt>
                <c:pt idx="636">
                  <c:v>2.1279999999999997E-2</c:v>
                </c:pt>
                <c:pt idx="637">
                  <c:v>2.1309999999999999E-2</c:v>
                </c:pt>
                <c:pt idx="638">
                  <c:v>2.1349999999999997E-2</c:v>
                </c:pt>
                <c:pt idx="639">
                  <c:v>2.138E-2</c:v>
                </c:pt>
                <c:pt idx="640">
                  <c:v>2.1439999999999997E-2</c:v>
                </c:pt>
                <c:pt idx="641">
                  <c:v>2.1449999999999997E-2</c:v>
                </c:pt>
                <c:pt idx="642">
                  <c:v>2.1489999999999999E-2</c:v>
                </c:pt>
                <c:pt idx="643">
                  <c:v>2.1499999999999998E-2</c:v>
                </c:pt>
                <c:pt idx="644">
                  <c:v>2.1529999999999997E-2</c:v>
                </c:pt>
                <c:pt idx="645">
                  <c:v>2.1559999999999999E-2</c:v>
                </c:pt>
                <c:pt idx="646">
                  <c:v>2.1589999999999998E-2</c:v>
                </c:pt>
                <c:pt idx="647">
                  <c:v>2.1659999999999999E-2</c:v>
                </c:pt>
                <c:pt idx="648">
                  <c:v>2.1689999999999997E-2</c:v>
                </c:pt>
                <c:pt idx="649">
                  <c:v>2.172E-2</c:v>
                </c:pt>
                <c:pt idx="650">
                  <c:v>2.1749999999999999E-2</c:v>
                </c:pt>
                <c:pt idx="651">
                  <c:v>2.1779999999999997E-2</c:v>
                </c:pt>
                <c:pt idx="652">
                  <c:v>2.1819999999999999E-2</c:v>
                </c:pt>
                <c:pt idx="653">
                  <c:v>2.1849999999999998E-2</c:v>
                </c:pt>
                <c:pt idx="654">
                  <c:v>2.189E-2</c:v>
                </c:pt>
                <c:pt idx="655">
                  <c:v>2.1919999999999999E-2</c:v>
                </c:pt>
                <c:pt idx="656">
                  <c:v>2.197E-2</c:v>
                </c:pt>
                <c:pt idx="657">
                  <c:v>2.1989999999999999E-2</c:v>
                </c:pt>
                <c:pt idx="658">
                  <c:v>2.2019999999999998E-2</c:v>
                </c:pt>
                <c:pt idx="659">
                  <c:v>2.2049999999999997E-2</c:v>
                </c:pt>
                <c:pt idx="660">
                  <c:v>2.2099999999999998E-2</c:v>
                </c:pt>
                <c:pt idx="661">
                  <c:v>2.2109999999999998E-2</c:v>
                </c:pt>
                <c:pt idx="662">
                  <c:v>2.215E-2</c:v>
                </c:pt>
                <c:pt idx="663">
                  <c:v>2.2169999999999999E-2</c:v>
                </c:pt>
                <c:pt idx="664">
                  <c:v>2.2189999999999998E-2</c:v>
                </c:pt>
                <c:pt idx="665">
                  <c:v>2.2239999999999999E-2</c:v>
                </c:pt>
                <c:pt idx="666">
                  <c:v>2.2299999999999997E-2</c:v>
                </c:pt>
                <c:pt idx="667">
                  <c:v>2.232E-2</c:v>
                </c:pt>
                <c:pt idx="668">
                  <c:v>2.2359999999999998E-2</c:v>
                </c:pt>
                <c:pt idx="669">
                  <c:v>2.2379999999999997E-2</c:v>
                </c:pt>
                <c:pt idx="670">
                  <c:v>2.2419999999999999E-2</c:v>
                </c:pt>
                <c:pt idx="671">
                  <c:v>2.2449999999999998E-2</c:v>
                </c:pt>
                <c:pt idx="672">
                  <c:v>2.249E-2</c:v>
                </c:pt>
                <c:pt idx="673">
                  <c:v>2.2499999999999999E-2</c:v>
                </c:pt>
                <c:pt idx="674">
                  <c:v>2.2539999999999998E-2</c:v>
                </c:pt>
                <c:pt idx="675">
                  <c:v>2.257E-2</c:v>
                </c:pt>
                <c:pt idx="676">
                  <c:v>2.2609999999999998E-2</c:v>
                </c:pt>
                <c:pt idx="677">
                  <c:v>2.2629999999999997E-2</c:v>
                </c:pt>
                <c:pt idx="678">
                  <c:v>2.2679999999999999E-2</c:v>
                </c:pt>
                <c:pt idx="679">
                  <c:v>2.2689999999999998E-2</c:v>
                </c:pt>
                <c:pt idx="680">
                  <c:v>2.2749999999999999E-2</c:v>
                </c:pt>
                <c:pt idx="681">
                  <c:v>2.2789999999999998E-2</c:v>
                </c:pt>
                <c:pt idx="682">
                  <c:v>2.2839999999999999E-2</c:v>
                </c:pt>
                <c:pt idx="683">
                  <c:v>2.2849999999999999E-2</c:v>
                </c:pt>
                <c:pt idx="684">
                  <c:v>2.2889999999999997E-2</c:v>
                </c:pt>
                <c:pt idx="685">
                  <c:v>2.2919999999999999E-2</c:v>
                </c:pt>
                <c:pt idx="686">
                  <c:v>2.2949999999999998E-2</c:v>
                </c:pt>
                <c:pt idx="687">
                  <c:v>2.299E-2</c:v>
                </c:pt>
                <c:pt idx="688">
                  <c:v>2.3019999999999999E-2</c:v>
                </c:pt>
                <c:pt idx="689">
                  <c:v>2.3049999999999998E-2</c:v>
                </c:pt>
                <c:pt idx="690">
                  <c:v>2.3089999999999999E-2</c:v>
                </c:pt>
                <c:pt idx="691">
                  <c:v>2.3119999999999998E-2</c:v>
                </c:pt>
                <c:pt idx="692">
                  <c:v>2.316E-2</c:v>
                </c:pt>
                <c:pt idx="693">
                  <c:v>2.3209999999999998E-2</c:v>
                </c:pt>
                <c:pt idx="694">
                  <c:v>2.3209999999999998E-2</c:v>
                </c:pt>
                <c:pt idx="695">
                  <c:v>2.325E-2</c:v>
                </c:pt>
                <c:pt idx="696">
                  <c:v>2.3289999999999998E-2</c:v>
                </c:pt>
                <c:pt idx="697">
                  <c:v>2.3319999999999997E-2</c:v>
                </c:pt>
                <c:pt idx="698">
                  <c:v>2.3349999999999999E-2</c:v>
                </c:pt>
                <c:pt idx="699">
                  <c:v>2.3379999999999998E-2</c:v>
                </c:pt>
                <c:pt idx="700">
                  <c:v>2.3409999999999997E-2</c:v>
                </c:pt>
                <c:pt idx="701">
                  <c:v>2.3459999999999998E-2</c:v>
                </c:pt>
                <c:pt idx="702">
                  <c:v>2.3489999999999997E-2</c:v>
                </c:pt>
                <c:pt idx="703">
                  <c:v>2.3519999999999999E-2</c:v>
                </c:pt>
                <c:pt idx="704">
                  <c:v>2.3569999999999997E-2</c:v>
                </c:pt>
                <c:pt idx="705">
                  <c:v>2.3599999999999999E-2</c:v>
                </c:pt>
                <c:pt idx="706">
                  <c:v>2.3619999999999999E-2</c:v>
                </c:pt>
                <c:pt idx="707">
                  <c:v>2.367E-2</c:v>
                </c:pt>
                <c:pt idx="708">
                  <c:v>2.3699999999999999E-2</c:v>
                </c:pt>
                <c:pt idx="709">
                  <c:v>2.3739999999999997E-2</c:v>
                </c:pt>
                <c:pt idx="710">
                  <c:v>2.3769999999999999E-2</c:v>
                </c:pt>
                <c:pt idx="711">
                  <c:v>2.3809999999999998E-2</c:v>
                </c:pt>
                <c:pt idx="712">
                  <c:v>2.3819999999999997E-2</c:v>
                </c:pt>
                <c:pt idx="713">
                  <c:v>2.3859999999999999E-2</c:v>
                </c:pt>
                <c:pt idx="714">
                  <c:v>2.3869999999999999E-2</c:v>
                </c:pt>
                <c:pt idx="715">
                  <c:v>2.3909999999999997E-2</c:v>
                </c:pt>
                <c:pt idx="716">
                  <c:v>2.3949999999999999E-2</c:v>
                </c:pt>
                <c:pt idx="717">
                  <c:v>2.3979999999999998E-2</c:v>
                </c:pt>
                <c:pt idx="718">
                  <c:v>2.4029999999999999E-2</c:v>
                </c:pt>
                <c:pt idx="719">
                  <c:v>2.4049999999999998E-2</c:v>
                </c:pt>
                <c:pt idx="720">
                  <c:v>2.4079999999999997E-2</c:v>
                </c:pt>
                <c:pt idx="721">
                  <c:v>2.41E-2</c:v>
                </c:pt>
                <c:pt idx="722">
                  <c:v>2.4149999999999998E-2</c:v>
                </c:pt>
                <c:pt idx="723">
                  <c:v>2.418E-2</c:v>
                </c:pt>
                <c:pt idx="724">
                  <c:v>2.4199999999999999E-2</c:v>
                </c:pt>
                <c:pt idx="725">
                  <c:v>2.4249999999999997E-2</c:v>
                </c:pt>
                <c:pt idx="726">
                  <c:v>2.427E-2</c:v>
                </c:pt>
                <c:pt idx="727">
                  <c:v>2.4289999999999999E-2</c:v>
                </c:pt>
                <c:pt idx="728">
                  <c:v>2.4349999999999997E-2</c:v>
                </c:pt>
                <c:pt idx="729">
                  <c:v>2.4379999999999999E-2</c:v>
                </c:pt>
                <c:pt idx="730">
                  <c:v>2.4409999999999998E-2</c:v>
                </c:pt>
                <c:pt idx="731">
                  <c:v>2.445E-2</c:v>
                </c:pt>
                <c:pt idx="732">
                  <c:v>2.4489999999999998E-2</c:v>
                </c:pt>
                <c:pt idx="733">
                  <c:v>2.4519999999999997E-2</c:v>
                </c:pt>
                <c:pt idx="734">
                  <c:v>2.4559999999999998E-2</c:v>
                </c:pt>
                <c:pt idx="735">
                  <c:v>2.4589999999999997E-2</c:v>
                </c:pt>
                <c:pt idx="736">
                  <c:v>2.462E-2</c:v>
                </c:pt>
                <c:pt idx="737">
                  <c:v>2.4659999999999998E-2</c:v>
                </c:pt>
                <c:pt idx="738">
                  <c:v>2.4679999999999997E-2</c:v>
                </c:pt>
                <c:pt idx="739">
                  <c:v>2.4719999999999999E-2</c:v>
                </c:pt>
                <c:pt idx="740">
                  <c:v>2.4759999999999997E-2</c:v>
                </c:pt>
                <c:pt idx="741">
                  <c:v>2.479E-2</c:v>
                </c:pt>
                <c:pt idx="742">
                  <c:v>2.4809999999999999E-2</c:v>
                </c:pt>
                <c:pt idx="743">
                  <c:v>2.4859999999999997E-2</c:v>
                </c:pt>
                <c:pt idx="744">
                  <c:v>2.4889999999999999E-2</c:v>
                </c:pt>
                <c:pt idx="745">
                  <c:v>2.4929999999999997E-2</c:v>
                </c:pt>
                <c:pt idx="746">
                  <c:v>2.496E-2</c:v>
                </c:pt>
                <c:pt idx="747">
                  <c:v>2.4999999999999998E-2</c:v>
                </c:pt>
                <c:pt idx="748">
                  <c:v>2.4999999999999998E-2</c:v>
                </c:pt>
                <c:pt idx="749">
                  <c:v>2.5049999999999999E-2</c:v>
                </c:pt>
                <c:pt idx="750">
                  <c:v>2.5099999999999997E-2</c:v>
                </c:pt>
                <c:pt idx="751">
                  <c:v>2.512E-2</c:v>
                </c:pt>
                <c:pt idx="752">
                  <c:v>2.5159999999999998E-2</c:v>
                </c:pt>
                <c:pt idx="753">
                  <c:v>2.5179999999999998E-2</c:v>
                </c:pt>
                <c:pt idx="754">
                  <c:v>2.5199999999999997E-2</c:v>
                </c:pt>
                <c:pt idx="755">
                  <c:v>2.5259999999999998E-2</c:v>
                </c:pt>
                <c:pt idx="756">
                  <c:v>2.5279999999999997E-2</c:v>
                </c:pt>
                <c:pt idx="757">
                  <c:v>2.5319999999999999E-2</c:v>
                </c:pt>
                <c:pt idx="758">
                  <c:v>2.5349999999999998E-2</c:v>
                </c:pt>
                <c:pt idx="759">
                  <c:v>2.5409999999999999E-2</c:v>
                </c:pt>
                <c:pt idx="760">
                  <c:v>2.5429999999999998E-2</c:v>
                </c:pt>
                <c:pt idx="761">
                  <c:v>2.5449999999999997E-2</c:v>
                </c:pt>
                <c:pt idx="762">
                  <c:v>2.5489999999999999E-2</c:v>
                </c:pt>
                <c:pt idx="763">
                  <c:v>2.5519999999999998E-2</c:v>
                </c:pt>
                <c:pt idx="764">
                  <c:v>2.555E-2</c:v>
                </c:pt>
                <c:pt idx="765">
                  <c:v>2.5589999999999998E-2</c:v>
                </c:pt>
                <c:pt idx="766">
                  <c:v>2.5589999999999998E-2</c:v>
                </c:pt>
                <c:pt idx="767">
                  <c:v>2.5659999999999999E-2</c:v>
                </c:pt>
                <c:pt idx="768">
                  <c:v>2.5679999999999998E-2</c:v>
                </c:pt>
                <c:pt idx="769">
                  <c:v>2.572E-2</c:v>
                </c:pt>
                <c:pt idx="770">
                  <c:v>2.5759999999999998E-2</c:v>
                </c:pt>
                <c:pt idx="771">
                  <c:v>2.581E-2</c:v>
                </c:pt>
                <c:pt idx="772">
                  <c:v>2.5819999999999999E-2</c:v>
                </c:pt>
                <c:pt idx="773">
                  <c:v>2.5849999999999998E-2</c:v>
                </c:pt>
                <c:pt idx="774">
                  <c:v>2.5899999999999999E-2</c:v>
                </c:pt>
                <c:pt idx="775">
                  <c:v>2.5919999999999999E-2</c:v>
                </c:pt>
                <c:pt idx="776">
                  <c:v>2.5949999999999997E-2</c:v>
                </c:pt>
                <c:pt idx="777">
                  <c:v>2.6009999999999998E-2</c:v>
                </c:pt>
                <c:pt idx="778">
                  <c:v>2.6049999999999997E-2</c:v>
                </c:pt>
                <c:pt idx="779">
                  <c:v>2.6069999999999999E-2</c:v>
                </c:pt>
                <c:pt idx="780">
                  <c:v>2.6079999999999999E-2</c:v>
                </c:pt>
                <c:pt idx="781">
                  <c:v>2.6109999999999998E-2</c:v>
                </c:pt>
                <c:pt idx="782">
                  <c:v>2.6119999999999997E-2</c:v>
                </c:pt>
                <c:pt idx="783">
                  <c:v>2.6159999999999999E-2</c:v>
                </c:pt>
                <c:pt idx="784">
                  <c:v>2.6199999999999998E-2</c:v>
                </c:pt>
                <c:pt idx="785">
                  <c:v>2.6259999999999999E-2</c:v>
                </c:pt>
                <c:pt idx="786">
                  <c:v>2.6259999999999999E-2</c:v>
                </c:pt>
                <c:pt idx="787">
                  <c:v>2.632E-2</c:v>
                </c:pt>
                <c:pt idx="788">
                  <c:v>2.6369999999999998E-2</c:v>
                </c:pt>
                <c:pt idx="789">
                  <c:v>2.6369999999999998E-2</c:v>
                </c:pt>
                <c:pt idx="790">
                  <c:v>2.6429999999999999E-2</c:v>
                </c:pt>
                <c:pt idx="791">
                  <c:v>2.6469999999999997E-2</c:v>
                </c:pt>
                <c:pt idx="792">
                  <c:v>2.649E-2</c:v>
                </c:pt>
                <c:pt idx="793">
                  <c:v>2.6509999999999999E-2</c:v>
                </c:pt>
                <c:pt idx="794">
                  <c:v>2.6549999999999997E-2</c:v>
                </c:pt>
                <c:pt idx="795">
                  <c:v>2.6589999999999999E-2</c:v>
                </c:pt>
                <c:pt idx="796">
                  <c:v>2.6639999999999997E-2</c:v>
                </c:pt>
                <c:pt idx="797">
                  <c:v>2.665E-2</c:v>
                </c:pt>
                <c:pt idx="798">
                  <c:v>2.6679999999999999E-2</c:v>
                </c:pt>
                <c:pt idx="799">
                  <c:v>2.6729999999999997E-2</c:v>
                </c:pt>
                <c:pt idx="800">
                  <c:v>2.6769999999999999E-2</c:v>
                </c:pt>
                <c:pt idx="801">
                  <c:v>2.6789999999999998E-2</c:v>
                </c:pt>
                <c:pt idx="802">
                  <c:v>2.6809999999999997E-2</c:v>
                </c:pt>
                <c:pt idx="803">
                  <c:v>2.6849999999999999E-2</c:v>
                </c:pt>
                <c:pt idx="804">
                  <c:v>2.6899999999999997E-2</c:v>
                </c:pt>
                <c:pt idx="805">
                  <c:v>2.6899999999999997E-2</c:v>
                </c:pt>
                <c:pt idx="806">
                  <c:v>2.6939999999999999E-2</c:v>
                </c:pt>
                <c:pt idx="807">
                  <c:v>2.6969999999999997E-2</c:v>
                </c:pt>
                <c:pt idx="808">
                  <c:v>2.7E-2</c:v>
                </c:pt>
                <c:pt idx="809">
                  <c:v>2.7049999999999998E-2</c:v>
                </c:pt>
                <c:pt idx="810">
                  <c:v>2.708E-2</c:v>
                </c:pt>
                <c:pt idx="811">
                  <c:v>2.7109999999999999E-2</c:v>
                </c:pt>
                <c:pt idx="812">
                  <c:v>2.717E-2</c:v>
                </c:pt>
                <c:pt idx="813">
                  <c:v>2.7179999999999999E-2</c:v>
                </c:pt>
                <c:pt idx="814">
                  <c:v>2.7209999999999998E-2</c:v>
                </c:pt>
                <c:pt idx="815">
                  <c:v>2.726E-2</c:v>
                </c:pt>
                <c:pt idx="816">
                  <c:v>2.7309999999999997E-2</c:v>
                </c:pt>
                <c:pt idx="817">
                  <c:v>2.7329999999999997E-2</c:v>
                </c:pt>
                <c:pt idx="818">
                  <c:v>2.7359999999999999E-2</c:v>
                </c:pt>
                <c:pt idx="819">
                  <c:v>2.7369999999999998E-2</c:v>
                </c:pt>
                <c:pt idx="820">
                  <c:v>2.7399999999999997E-2</c:v>
                </c:pt>
                <c:pt idx="821">
                  <c:v>2.7449999999999999E-2</c:v>
                </c:pt>
                <c:pt idx="822">
                  <c:v>2.7469999999999998E-2</c:v>
                </c:pt>
                <c:pt idx="823">
                  <c:v>2.7489999999999997E-2</c:v>
                </c:pt>
                <c:pt idx="824">
                  <c:v>2.7519999999999999E-2</c:v>
                </c:pt>
                <c:pt idx="825">
                  <c:v>2.7579999999999997E-2</c:v>
                </c:pt>
                <c:pt idx="826">
                  <c:v>2.759E-2</c:v>
                </c:pt>
                <c:pt idx="827">
                  <c:v>2.7629999999999998E-2</c:v>
                </c:pt>
                <c:pt idx="828">
                  <c:v>2.7699999999999999E-2</c:v>
                </c:pt>
                <c:pt idx="829">
                  <c:v>2.7699999999999999E-2</c:v>
                </c:pt>
                <c:pt idx="830">
                  <c:v>2.776E-2</c:v>
                </c:pt>
                <c:pt idx="831">
                  <c:v>2.7799999999999998E-2</c:v>
                </c:pt>
                <c:pt idx="832">
                  <c:v>2.7829999999999997E-2</c:v>
                </c:pt>
                <c:pt idx="833">
                  <c:v>2.7839999999999997E-2</c:v>
                </c:pt>
                <c:pt idx="834">
                  <c:v>2.7859999999999999E-2</c:v>
                </c:pt>
                <c:pt idx="835">
                  <c:v>2.7909999999999997E-2</c:v>
                </c:pt>
                <c:pt idx="836">
                  <c:v>2.794E-2</c:v>
                </c:pt>
                <c:pt idx="837">
                  <c:v>2.7999999999999997E-2</c:v>
                </c:pt>
                <c:pt idx="838">
                  <c:v>2.8009999999999997E-2</c:v>
                </c:pt>
                <c:pt idx="839">
                  <c:v>2.8049999999999999E-2</c:v>
                </c:pt>
                <c:pt idx="840">
                  <c:v>2.81E-2</c:v>
                </c:pt>
                <c:pt idx="841">
                  <c:v>2.8139999999999998E-2</c:v>
                </c:pt>
                <c:pt idx="842">
                  <c:v>2.8159999999999998E-2</c:v>
                </c:pt>
                <c:pt idx="843">
                  <c:v>2.8179999999999997E-2</c:v>
                </c:pt>
                <c:pt idx="844">
                  <c:v>2.8219999999999999E-2</c:v>
                </c:pt>
                <c:pt idx="845">
                  <c:v>2.8239999999999998E-2</c:v>
                </c:pt>
                <c:pt idx="846">
                  <c:v>2.827E-2</c:v>
                </c:pt>
                <c:pt idx="847">
                  <c:v>2.8299999999999999E-2</c:v>
                </c:pt>
                <c:pt idx="848">
                  <c:v>2.8349999999999997E-2</c:v>
                </c:pt>
                <c:pt idx="849">
                  <c:v>2.8379999999999999E-2</c:v>
                </c:pt>
                <c:pt idx="850">
                  <c:v>2.8419999999999997E-2</c:v>
                </c:pt>
                <c:pt idx="851">
                  <c:v>2.8459999999999999E-2</c:v>
                </c:pt>
                <c:pt idx="852">
                  <c:v>2.8489999999999998E-2</c:v>
                </c:pt>
                <c:pt idx="853">
                  <c:v>2.8539999999999999E-2</c:v>
                </c:pt>
                <c:pt idx="854">
                  <c:v>2.8539999999999999E-2</c:v>
                </c:pt>
                <c:pt idx="855">
                  <c:v>2.8569999999999998E-2</c:v>
                </c:pt>
                <c:pt idx="856">
                  <c:v>2.8589999999999997E-2</c:v>
                </c:pt>
                <c:pt idx="857">
                  <c:v>2.861E-2</c:v>
                </c:pt>
                <c:pt idx="858">
                  <c:v>2.8659999999999998E-2</c:v>
                </c:pt>
                <c:pt idx="859">
                  <c:v>2.8729999999999999E-2</c:v>
                </c:pt>
                <c:pt idx="860">
                  <c:v>2.8739999999999998E-2</c:v>
                </c:pt>
                <c:pt idx="861">
                  <c:v>2.8799999999999999E-2</c:v>
                </c:pt>
                <c:pt idx="862">
                  <c:v>2.8799999999999999E-2</c:v>
                </c:pt>
                <c:pt idx="863">
                  <c:v>2.8849999999999997E-2</c:v>
                </c:pt>
                <c:pt idx="864">
                  <c:v>2.887E-2</c:v>
                </c:pt>
                <c:pt idx="865">
                  <c:v>2.8899999999999999E-2</c:v>
                </c:pt>
                <c:pt idx="866">
                  <c:v>2.896E-2</c:v>
                </c:pt>
                <c:pt idx="867">
                  <c:v>2.8999999999999998E-2</c:v>
                </c:pt>
                <c:pt idx="868">
                  <c:v>2.9029999999999997E-2</c:v>
                </c:pt>
                <c:pt idx="869">
                  <c:v>2.9069999999999999E-2</c:v>
                </c:pt>
                <c:pt idx="870">
                  <c:v>2.9089999999999998E-2</c:v>
                </c:pt>
                <c:pt idx="871">
                  <c:v>2.9109999999999997E-2</c:v>
                </c:pt>
                <c:pt idx="872">
                  <c:v>2.9159999999999998E-2</c:v>
                </c:pt>
                <c:pt idx="873">
                  <c:v>2.9189999999999997E-2</c:v>
                </c:pt>
                <c:pt idx="874">
                  <c:v>2.921E-2</c:v>
                </c:pt>
                <c:pt idx="875">
                  <c:v>2.9259999999999998E-2</c:v>
                </c:pt>
                <c:pt idx="876">
                  <c:v>2.9279999999999997E-2</c:v>
                </c:pt>
                <c:pt idx="877">
                  <c:v>2.9319999999999999E-2</c:v>
                </c:pt>
                <c:pt idx="878">
                  <c:v>2.9349999999999998E-2</c:v>
                </c:pt>
                <c:pt idx="879">
                  <c:v>2.9389999999999999E-2</c:v>
                </c:pt>
                <c:pt idx="880">
                  <c:v>2.9419999999999998E-2</c:v>
                </c:pt>
                <c:pt idx="881">
                  <c:v>2.9449999999999997E-2</c:v>
                </c:pt>
                <c:pt idx="882">
                  <c:v>2.9489999999999999E-2</c:v>
                </c:pt>
                <c:pt idx="883">
                  <c:v>2.9499999999999998E-2</c:v>
                </c:pt>
                <c:pt idx="884">
                  <c:v>2.9529999999999997E-2</c:v>
                </c:pt>
                <c:pt idx="885">
                  <c:v>2.9569999999999999E-2</c:v>
                </c:pt>
                <c:pt idx="886">
                  <c:v>2.9599999999999998E-2</c:v>
                </c:pt>
                <c:pt idx="887">
                  <c:v>2.9659999999999999E-2</c:v>
                </c:pt>
                <c:pt idx="888">
                  <c:v>2.9699999999999997E-2</c:v>
                </c:pt>
                <c:pt idx="889">
                  <c:v>2.9729999999999999E-2</c:v>
                </c:pt>
                <c:pt idx="890">
                  <c:v>2.9769999999999998E-2</c:v>
                </c:pt>
                <c:pt idx="891">
                  <c:v>2.9789999999999997E-2</c:v>
                </c:pt>
                <c:pt idx="892">
                  <c:v>2.98E-2</c:v>
                </c:pt>
                <c:pt idx="893">
                  <c:v>2.9859999999999998E-2</c:v>
                </c:pt>
                <c:pt idx="894">
                  <c:v>2.989E-2</c:v>
                </c:pt>
                <c:pt idx="895">
                  <c:v>2.9909999999999999E-2</c:v>
                </c:pt>
                <c:pt idx="896">
                  <c:v>2.9959999999999997E-2</c:v>
                </c:pt>
                <c:pt idx="897">
                  <c:v>2.9989999999999999E-2</c:v>
                </c:pt>
                <c:pt idx="898">
                  <c:v>3.0019999999999998E-2</c:v>
                </c:pt>
                <c:pt idx="899">
                  <c:v>3.0049999999999997E-2</c:v>
                </c:pt>
                <c:pt idx="900">
                  <c:v>3.0079999999999999E-2</c:v>
                </c:pt>
                <c:pt idx="901">
                  <c:v>3.0119999999999997E-2</c:v>
                </c:pt>
                <c:pt idx="902">
                  <c:v>3.0129999999999997E-2</c:v>
                </c:pt>
                <c:pt idx="903">
                  <c:v>3.0169999999999999E-2</c:v>
                </c:pt>
                <c:pt idx="904">
                  <c:v>3.0199999999999998E-2</c:v>
                </c:pt>
                <c:pt idx="905">
                  <c:v>3.023E-2</c:v>
                </c:pt>
                <c:pt idx="906">
                  <c:v>3.0259999999999999E-2</c:v>
                </c:pt>
                <c:pt idx="907">
                  <c:v>3.0299999999999997E-2</c:v>
                </c:pt>
                <c:pt idx="908">
                  <c:v>3.0309999999999997E-2</c:v>
                </c:pt>
                <c:pt idx="909">
                  <c:v>3.0349999999999999E-2</c:v>
                </c:pt>
                <c:pt idx="910">
                  <c:v>3.0389999999999997E-2</c:v>
                </c:pt>
                <c:pt idx="911">
                  <c:v>3.0429999999999999E-2</c:v>
                </c:pt>
                <c:pt idx="912">
                  <c:v>3.0459999999999997E-2</c:v>
                </c:pt>
                <c:pt idx="913">
                  <c:v>3.049E-2</c:v>
                </c:pt>
                <c:pt idx="914">
                  <c:v>3.0519999999999999E-2</c:v>
                </c:pt>
                <c:pt idx="915">
                  <c:v>3.0589999999999999E-2</c:v>
                </c:pt>
                <c:pt idx="916">
                  <c:v>3.0629999999999998E-2</c:v>
                </c:pt>
                <c:pt idx="917">
                  <c:v>3.0669999999999999E-2</c:v>
                </c:pt>
                <c:pt idx="918">
                  <c:v>3.0689999999999999E-2</c:v>
                </c:pt>
                <c:pt idx="919">
                  <c:v>3.0719999999999997E-2</c:v>
                </c:pt>
                <c:pt idx="920">
                  <c:v>3.0769999999999999E-2</c:v>
                </c:pt>
                <c:pt idx="921">
                  <c:v>3.0779999999999998E-2</c:v>
                </c:pt>
                <c:pt idx="922">
                  <c:v>3.0809999999999997E-2</c:v>
                </c:pt>
                <c:pt idx="923">
                  <c:v>3.0839999999999999E-2</c:v>
                </c:pt>
                <c:pt idx="924">
                  <c:v>3.0889999999999997E-2</c:v>
                </c:pt>
                <c:pt idx="925">
                  <c:v>3.092E-2</c:v>
                </c:pt>
                <c:pt idx="926">
                  <c:v>3.0939999999999999E-2</c:v>
                </c:pt>
                <c:pt idx="927">
                  <c:v>3.0969999999999998E-2</c:v>
                </c:pt>
                <c:pt idx="928">
                  <c:v>3.1009999999999999E-2</c:v>
                </c:pt>
                <c:pt idx="929">
                  <c:v>3.1019999999999999E-2</c:v>
                </c:pt>
                <c:pt idx="930">
                  <c:v>3.1059999999999997E-2</c:v>
                </c:pt>
                <c:pt idx="931">
                  <c:v>3.1109999999999999E-2</c:v>
                </c:pt>
                <c:pt idx="932">
                  <c:v>3.1149999999999997E-2</c:v>
                </c:pt>
                <c:pt idx="933">
                  <c:v>3.1189999999999999E-2</c:v>
                </c:pt>
                <c:pt idx="934">
                  <c:v>3.1209999999999998E-2</c:v>
                </c:pt>
                <c:pt idx="935">
                  <c:v>3.1260000000000003E-2</c:v>
                </c:pt>
                <c:pt idx="936">
                  <c:v>3.1289999999999998E-2</c:v>
                </c:pt>
                <c:pt idx="937">
                  <c:v>3.1329999999999997E-2</c:v>
                </c:pt>
                <c:pt idx="938">
                  <c:v>3.1359999999999999E-2</c:v>
                </c:pt>
                <c:pt idx="939">
                  <c:v>3.1399999999999997E-2</c:v>
                </c:pt>
                <c:pt idx="940">
                  <c:v>3.141E-2</c:v>
                </c:pt>
                <c:pt idx="941">
                  <c:v>3.1469999999999998E-2</c:v>
                </c:pt>
                <c:pt idx="942">
                  <c:v>3.1489999999999997E-2</c:v>
                </c:pt>
                <c:pt idx="943">
                  <c:v>3.1509999999999996E-2</c:v>
                </c:pt>
                <c:pt idx="944">
                  <c:v>3.1519999999999999E-2</c:v>
                </c:pt>
                <c:pt idx="945">
                  <c:v>3.1559999999999998E-2</c:v>
                </c:pt>
                <c:pt idx="946">
                  <c:v>3.159E-2</c:v>
                </c:pt>
                <c:pt idx="947">
                  <c:v>3.1640000000000001E-2</c:v>
                </c:pt>
                <c:pt idx="948">
                  <c:v>3.1660000000000001E-2</c:v>
                </c:pt>
                <c:pt idx="949">
                  <c:v>3.1719999999999998E-2</c:v>
                </c:pt>
                <c:pt idx="950">
                  <c:v>3.175E-2</c:v>
                </c:pt>
                <c:pt idx="951">
                  <c:v>3.1779999999999996E-2</c:v>
                </c:pt>
                <c:pt idx="952">
                  <c:v>3.1799999999999995E-2</c:v>
                </c:pt>
                <c:pt idx="953">
                  <c:v>3.184E-2</c:v>
                </c:pt>
                <c:pt idx="954">
                  <c:v>3.1910000000000001E-2</c:v>
                </c:pt>
                <c:pt idx="955">
                  <c:v>3.1910000000000001E-2</c:v>
                </c:pt>
                <c:pt idx="956">
                  <c:v>3.1939999999999996E-2</c:v>
                </c:pt>
                <c:pt idx="957">
                  <c:v>3.1959999999999995E-2</c:v>
                </c:pt>
                <c:pt idx="958">
                  <c:v>3.1989999999999998E-2</c:v>
                </c:pt>
                <c:pt idx="959">
                  <c:v>3.2049999999999995E-2</c:v>
                </c:pt>
                <c:pt idx="960">
                  <c:v>3.2079999999999997E-2</c:v>
                </c:pt>
                <c:pt idx="961">
                  <c:v>3.211E-2</c:v>
                </c:pt>
                <c:pt idx="962">
                  <c:v>3.2160000000000001E-2</c:v>
                </c:pt>
                <c:pt idx="963">
                  <c:v>3.218E-2</c:v>
                </c:pt>
                <c:pt idx="964">
                  <c:v>3.2219999999999999E-2</c:v>
                </c:pt>
                <c:pt idx="965">
                  <c:v>3.2259999999999997E-2</c:v>
                </c:pt>
                <c:pt idx="966">
                  <c:v>3.2299999999999995E-2</c:v>
                </c:pt>
                <c:pt idx="967">
                  <c:v>3.2320000000000002E-2</c:v>
                </c:pt>
                <c:pt idx="968">
                  <c:v>3.2349999999999997E-2</c:v>
                </c:pt>
                <c:pt idx="969">
                  <c:v>3.2389999999999995E-2</c:v>
                </c:pt>
                <c:pt idx="970">
                  <c:v>3.2410000000000001E-2</c:v>
                </c:pt>
                <c:pt idx="971">
                  <c:v>3.2419999999999997E-2</c:v>
                </c:pt>
                <c:pt idx="972">
                  <c:v>3.2479999999999995E-2</c:v>
                </c:pt>
                <c:pt idx="973">
                  <c:v>3.2529999999999996E-2</c:v>
                </c:pt>
                <c:pt idx="974">
                  <c:v>3.2559999999999999E-2</c:v>
                </c:pt>
                <c:pt idx="975">
                  <c:v>3.2599999999999997E-2</c:v>
                </c:pt>
                <c:pt idx="976">
                  <c:v>3.2629999999999999E-2</c:v>
                </c:pt>
                <c:pt idx="977">
                  <c:v>3.2660000000000002E-2</c:v>
                </c:pt>
                <c:pt idx="978">
                  <c:v>3.27E-2</c:v>
                </c:pt>
                <c:pt idx="979">
                  <c:v>3.2739999999999998E-2</c:v>
                </c:pt>
                <c:pt idx="980">
                  <c:v>3.2759999999999997E-2</c:v>
                </c:pt>
                <c:pt idx="981">
                  <c:v>3.2809999999999999E-2</c:v>
                </c:pt>
                <c:pt idx="982">
                  <c:v>3.2809999999999999E-2</c:v>
                </c:pt>
                <c:pt idx="983">
                  <c:v>3.2840000000000001E-2</c:v>
                </c:pt>
                <c:pt idx="984">
                  <c:v>3.2869999999999996E-2</c:v>
                </c:pt>
                <c:pt idx="985">
                  <c:v>3.2910000000000002E-2</c:v>
                </c:pt>
                <c:pt idx="986">
                  <c:v>3.2959999999999996E-2</c:v>
                </c:pt>
                <c:pt idx="987">
                  <c:v>3.2989999999999998E-2</c:v>
                </c:pt>
                <c:pt idx="988">
                  <c:v>3.3009999999999998E-2</c:v>
                </c:pt>
                <c:pt idx="989">
                  <c:v>3.3049999999999996E-2</c:v>
                </c:pt>
                <c:pt idx="990">
                  <c:v>3.3090000000000001E-2</c:v>
                </c:pt>
                <c:pt idx="991">
                  <c:v>3.3119999999999997E-2</c:v>
                </c:pt>
                <c:pt idx="992">
                  <c:v>3.3169999999999998E-2</c:v>
                </c:pt>
                <c:pt idx="993">
                  <c:v>3.3180000000000001E-2</c:v>
                </c:pt>
                <c:pt idx="994">
                  <c:v>3.3209999999999996E-2</c:v>
                </c:pt>
                <c:pt idx="995">
                  <c:v>3.3229999999999996E-2</c:v>
                </c:pt>
                <c:pt idx="996">
                  <c:v>3.3279999999999997E-2</c:v>
                </c:pt>
                <c:pt idx="997">
                  <c:v>3.3299999999999996E-2</c:v>
                </c:pt>
                <c:pt idx="998">
                  <c:v>3.3360000000000001E-2</c:v>
                </c:pt>
                <c:pt idx="999">
                  <c:v>3.3389999999999996E-2</c:v>
                </c:pt>
                <c:pt idx="1000">
                  <c:v>3.3419999999999998E-2</c:v>
                </c:pt>
                <c:pt idx="1001">
                  <c:v>3.3459999999999997E-2</c:v>
                </c:pt>
                <c:pt idx="1002">
                  <c:v>3.3489999999999999E-2</c:v>
                </c:pt>
                <c:pt idx="1003">
                  <c:v>3.3529999999999997E-2</c:v>
                </c:pt>
                <c:pt idx="1004">
                  <c:v>3.3549999999999996E-2</c:v>
                </c:pt>
                <c:pt idx="1005">
                  <c:v>3.3579999999999999E-2</c:v>
                </c:pt>
                <c:pt idx="1006">
                  <c:v>3.3590000000000002E-2</c:v>
                </c:pt>
                <c:pt idx="1007">
                  <c:v>3.363E-2</c:v>
                </c:pt>
                <c:pt idx="1008">
                  <c:v>3.3669999999999999E-2</c:v>
                </c:pt>
                <c:pt idx="1009">
                  <c:v>3.3709999999999997E-2</c:v>
                </c:pt>
                <c:pt idx="1010">
                  <c:v>3.3749999999999995E-2</c:v>
                </c:pt>
                <c:pt idx="1011">
                  <c:v>3.3790000000000001E-2</c:v>
                </c:pt>
                <c:pt idx="1012">
                  <c:v>3.3819999999999996E-2</c:v>
                </c:pt>
                <c:pt idx="1013">
                  <c:v>3.3849999999999998E-2</c:v>
                </c:pt>
                <c:pt idx="1014">
                  <c:v>3.388E-2</c:v>
                </c:pt>
                <c:pt idx="1015">
                  <c:v>3.3930000000000002E-2</c:v>
                </c:pt>
                <c:pt idx="1016">
                  <c:v>3.397E-2</c:v>
                </c:pt>
                <c:pt idx="1017">
                  <c:v>3.3999999999999996E-2</c:v>
                </c:pt>
                <c:pt idx="1018">
                  <c:v>3.4040000000000001E-2</c:v>
                </c:pt>
                <c:pt idx="1019">
                  <c:v>3.4069999999999996E-2</c:v>
                </c:pt>
                <c:pt idx="1020">
                  <c:v>3.4099999999999998E-2</c:v>
                </c:pt>
                <c:pt idx="1021">
                  <c:v>3.4130000000000001E-2</c:v>
                </c:pt>
                <c:pt idx="1022">
                  <c:v>3.415E-2</c:v>
                </c:pt>
                <c:pt idx="1023">
                  <c:v>3.4189999999999998E-2</c:v>
                </c:pt>
                <c:pt idx="1024">
                  <c:v>3.424E-2</c:v>
                </c:pt>
                <c:pt idx="1025">
                  <c:v>3.4259999999999999E-2</c:v>
                </c:pt>
                <c:pt idx="1026">
                  <c:v>3.4279999999999998E-2</c:v>
                </c:pt>
                <c:pt idx="1027">
                  <c:v>3.4339999999999996E-2</c:v>
                </c:pt>
                <c:pt idx="1028">
                  <c:v>3.4360000000000002E-2</c:v>
                </c:pt>
                <c:pt idx="1029">
                  <c:v>3.44E-2</c:v>
                </c:pt>
                <c:pt idx="1030">
                  <c:v>3.4439999999999998E-2</c:v>
                </c:pt>
                <c:pt idx="1031">
                  <c:v>3.4470000000000001E-2</c:v>
                </c:pt>
                <c:pt idx="1032">
                  <c:v>3.449E-2</c:v>
                </c:pt>
                <c:pt idx="1033">
                  <c:v>3.4519999999999995E-2</c:v>
                </c:pt>
                <c:pt idx="1034">
                  <c:v>3.456E-2</c:v>
                </c:pt>
                <c:pt idx="1035">
                  <c:v>3.4599999999999999E-2</c:v>
                </c:pt>
                <c:pt idx="1036">
                  <c:v>3.4659999999999996E-2</c:v>
                </c:pt>
                <c:pt idx="1037">
                  <c:v>3.465E-2</c:v>
                </c:pt>
                <c:pt idx="1038">
                  <c:v>3.4700000000000002E-2</c:v>
                </c:pt>
                <c:pt idx="1039">
                  <c:v>3.4729999999999997E-2</c:v>
                </c:pt>
                <c:pt idx="1040">
                  <c:v>3.4749999999999996E-2</c:v>
                </c:pt>
                <c:pt idx="1041">
                  <c:v>3.4790000000000001E-2</c:v>
                </c:pt>
                <c:pt idx="1042">
                  <c:v>3.4839999999999996E-2</c:v>
                </c:pt>
                <c:pt idx="1043">
                  <c:v>3.4880000000000001E-2</c:v>
                </c:pt>
                <c:pt idx="1044">
                  <c:v>3.49E-2</c:v>
                </c:pt>
                <c:pt idx="1045">
                  <c:v>3.492E-2</c:v>
                </c:pt>
                <c:pt idx="1046">
                  <c:v>3.4959999999999998E-2</c:v>
                </c:pt>
                <c:pt idx="1047">
                  <c:v>3.4970000000000001E-2</c:v>
                </c:pt>
                <c:pt idx="1048">
                  <c:v>3.5019999999999996E-2</c:v>
                </c:pt>
                <c:pt idx="1049">
                  <c:v>3.5060000000000001E-2</c:v>
                </c:pt>
                <c:pt idx="1050">
                  <c:v>3.5069999999999997E-2</c:v>
                </c:pt>
                <c:pt idx="1051">
                  <c:v>3.5150000000000001E-2</c:v>
                </c:pt>
                <c:pt idx="1052">
                  <c:v>3.517E-2</c:v>
                </c:pt>
                <c:pt idx="1053">
                  <c:v>3.5179999999999996E-2</c:v>
                </c:pt>
                <c:pt idx="1054">
                  <c:v>3.5220000000000001E-2</c:v>
                </c:pt>
                <c:pt idx="1055">
                  <c:v>3.526E-2</c:v>
                </c:pt>
                <c:pt idx="1056">
                  <c:v>3.526E-2</c:v>
                </c:pt>
                <c:pt idx="1057">
                  <c:v>3.5310000000000001E-2</c:v>
                </c:pt>
                <c:pt idx="1058">
                  <c:v>3.5339999999999996E-2</c:v>
                </c:pt>
                <c:pt idx="1059">
                  <c:v>3.5369999999999999E-2</c:v>
                </c:pt>
                <c:pt idx="1060">
                  <c:v>3.5409999999999997E-2</c:v>
                </c:pt>
                <c:pt idx="1061">
                  <c:v>3.5449999999999995E-2</c:v>
                </c:pt>
                <c:pt idx="1062">
                  <c:v>3.5479999999999998E-2</c:v>
                </c:pt>
                <c:pt idx="1063">
                  <c:v>3.5529999999999999E-2</c:v>
                </c:pt>
                <c:pt idx="1064">
                  <c:v>3.5560000000000001E-2</c:v>
                </c:pt>
                <c:pt idx="1065">
                  <c:v>3.5580000000000001E-2</c:v>
                </c:pt>
                <c:pt idx="1066">
                  <c:v>3.5629999999999995E-2</c:v>
                </c:pt>
                <c:pt idx="1067">
                  <c:v>3.567E-2</c:v>
                </c:pt>
                <c:pt idx="1068">
                  <c:v>3.5679999999999996E-2</c:v>
                </c:pt>
                <c:pt idx="1069">
                  <c:v>3.5699999999999996E-2</c:v>
                </c:pt>
                <c:pt idx="1070">
                  <c:v>3.5769999999999996E-2</c:v>
                </c:pt>
                <c:pt idx="1071">
                  <c:v>3.5779999999999999E-2</c:v>
                </c:pt>
                <c:pt idx="1072">
                  <c:v>3.5819999999999998E-2</c:v>
                </c:pt>
                <c:pt idx="1073">
                  <c:v>3.5859999999999996E-2</c:v>
                </c:pt>
                <c:pt idx="1074">
                  <c:v>3.5869999999999999E-2</c:v>
                </c:pt>
                <c:pt idx="1075">
                  <c:v>3.5909999999999997E-2</c:v>
                </c:pt>
                <c:pt idx="1076">
                  <c:v>3.594E-2</c:v>
                </c:pt>
                <c:pt idx="1077">
                  <c:v>3.5969999999999995E-2</c:v>
                </c:pt>
                <c:pt idx="1078">
                  <c:v>3.5999999999999997E-2</c:v>
                </c:pt>
                <c:pt idx="1079">
                  <c:v>3.6049999999999999E-2</c:v>
                </c:pt>
                <c:pt idx="1080">
                  <c:v>3.6080000000000001E-2</c:v>
                </c:pt>
                <c:pt idx="1081">
                  <c:v>3.6129999999999995E-2</c:v>
                </c:pt>
                <c:pt idx="1082">
                  <c:v>3.6139999999999999E-2</c:v>
                </c:pt>
                <c:pt idx="1083">
                  <c:v>3.6179999999999997E-2</c:v>
                </c:pt>
                <c:pt idx="1084">
                  <c:v>3.6199999999999996E-2</c:v>
                </c:pt>
                <c:pt idx="1085">
                  <c:v>3.6229999999999998E-2</c:v>
                </c:pt>
                <c:pt idx="1086">
                  <c:v>3.6249999999999998E-2</c:v>
                </c:pt>
                <c:pt idx="1087">
                  <c:v>3.6299999999999999E-2</c:v>
                </c:pt>
                <c:pt idx="1088">
                  <c:v>3.6339999999999997E-2</c:v>
                </c:pt>
                <c:pt idx="1089">
                  <c:v>3.6379999999999996E-2</c:v>
                </c:pt>
                <c:pt idx="1090">
                  <c:v>3.6409999999999998E-2</c:v>
                </c:pt>
                <c:pt idx="1091">
                  <c:v>3.6459999999999999E-2</c:v>
                </c:pt>
                <c:pt idx="1092">
                  <c:v>3.6490000000000002E-2</c:v>
                </c:pt>
                <c:pt idx="1093">
                  <c:v>3.6519999999999997E-2</c:v>
                </c:pt>
                <c:pt idx="1094">
                  <c:v>3.6539999999999996E-2</c:v>
                </c:pt>
                <c:pt idx="1095">
                  <c:v>3.6589999999999998E-2</c:v>
                </c:pt>
                <c:pt idx="1096">
                  <c:v>3.662E-2</c:v>
                </c:pt>
                <c:pt idx="1097">
                  <c:v>3.6659999999999998E-2</c:v>
                </c:pt>
                <c:pt idx="1098">
                  <c:v>3.6679999999999997E-2</c:v>
                </c:pt>
                <c:pt idx="1099">
                  <c:v>3.6719999999999996E-2</c:v>
                </c:pt>
                <c:pt idx="1100">
                  <c:v>3.6760000000000001E-2</c:v>
                </c:pt>
                <c:pt idx="1101">
                  <c:v>3.678E-2</c:v>
                </c:pt>
                <c:pt idx="1102">
                  <c:v>3.6819999999999999E-2</c:v>
                </c:pt>
                <c:pt idx="1103">
                  <c:v>3.6850000000000001E-2</c:v>
                </c:pt>
                <c:pt idx="1104">
                  <c:v>3.6899999999999995E-2</c:v>
                </c:pt>
                <c:pt idx="1105">
                  <c:v>3.6920000000000001E-2</c:v>
                </c:pt>
                <c:pt idx="1106">
                  <c:v>3.696E-2</c:v>
                </c:pt>
                <c:pt idx="1107">
                  <c:v>3.6979999999999999E-2</c:v>
                </c:pt>
                <c:pt idx="1108">
                  <c:v>3.703E-2</c:v>
                </c:pt>
                <c:pt idx="1109">
                  <c:v>3.705E-2</c:v>
                </c:pt>
                <c:pt idx="1110">
                  <c:v>3.7079999999999995E-2</c:v>
                </c:pt>
                <c:pt idx="1111">
                  <c:v>3.7129999999999996E-2</c:v>
                </c:pt>
                <c:pt idx="1112">
                  <c:v>3.7149999999999996E-2</c:v>
                </c:pt>
                <c:pt idx="1113">
                  <c:v>3.7199999999999997E-2</c:v>
                </c:pt>
                <c:pt idx="1114">
                  <c:v>3.7229999999999999E-2</c:v>
                </c:pt>
                <c:pt idx="1115">
                  <c:v>3.7260000000000001E-2</c:v>
                </c:pt>
                <c:pt idx="1116">
                  <c:v>3.7280000000000001E-2</c:v>
                </c:pt>
                <c:pt idx="1117">
                  <c:v>3.7309999999999996E-2</c:v>
                </c:pt>
                <c:pt idx="1118">
                  <c:v>3.7350000000000001E-2</c:v>
                </c:pt>
                <c:pt idx="1119">
                  <c:v>3.737E-2</c:v>
                </c:pt>
                <c:pt idx="1120">
                  <c:v>3.7440000000000001E-2</c:v>
                </c:pt>
                <c:pt idx="1121">
                  <c:v>3.746E-2</c:v>
                </c:pt>
                <c:pt idx="1122">
                  <c:v>3.7499999999999999E-2</c:v>
                </c:pt>
                <c:pt idx="1123">
                  <c:v>3.7519999999999998E-2</c:v>
                </c:pt>
                <c:pt idx="1124">
                  <c:v>3.755E-2</c:v>
                </c:pt>
                <c:pt idx="1125">
                  <c:v>3.7609999999999998E-2</c:v>
                </c:pt>
                <c:pt idx="1126">
                  <c:v>3.7620000000000001E-2</c:v>
                </c:pt>
                <c:pt idx="1127">
                  <c:v>3.764E-2</c:v>
                </c:pt>
                <c:pt idx="1128">
                  <c:v>3.7669999999999995E-2</c:v>
                </c:pt>
                <c:pt idx="1129">
                  <c:v>3.7699999999999997E-2</c:v>
                </c:pt>
                <c:pt idx="1130">
                  <c:v>3.773E-2</c:v>
                </c:pt>
                <c:pt idx="1131">
                  <c:v>3.7789999999999997E-2</c:v>
                </c:pt>
                <c:pt idx="1132">
                  <c:v>3.7819999999999999E-2</c:v>
                </c:pt>
                <c:pt idx="1133">
                  <c:v>3.7850000000000002E-2</c:v>
                </c:pt>
                <c:pt idx="1134">
                  <c:v>3.7899999999999996E-2</c:v>
                </c:pt>
                <c:pt idx="1135">
                  <c:v>3.7919999999999995E-2</c:v>
                </c:pt>
                <c:pt idx="1136">
                  <c:v>3.7969999999999997E-2</c:v>
                </c:pt>
                <c:pt idx="1137">
                  <c:v>3.7989999999999996E-2</c:v>
                </c:pt>
                <c:pt idx="1138">
                  <c:v>3.8030000000000001E-2</c:v>
                </c:pt>
                <c:pt idx="1139">
                  <c:v>3.8059999999999997E-2</c:v>
                </c:pt>
                <c:pt idx="1140">
                  <c:v>3.8089999999999999E-2</c:v>
                </c:pt>
                <c:pt idx="1141">
                  <c:v>3.8129999999999997E-2</c:v>
                </c:pt>
                <c:pt idx="1142">
                  <c:v>3.8159999999999999E-2</c:v>
                </c:pt>
                <c:pt idx="1143">
                  <c:v>3.8190000000000002E-2</c:v>
                </c:pt>
                <c:pt idx="1144">
                  <c:v>3.8210000000000001E-2</c:v>
                </c:pt>
                <c:pt idx="1145">
                  <c:v>3.8249999999999999E-2</c:v>
                </c:pt>
                <c:pt idx="1146">
                  <c:v>3.8289999999999998E-2</c:v>
                </c:pt>
                <c:pt idx="1147">
                  <c:v>3.8329999999999996E-2</c:v>
                </c:pt>
                <c:pt idx="1148">
                  <c:v>3.8339999999999999E-2</c:v>
                </c:pt>
                <c:pt idx="1149">
                  <c:v>3.8349999999999995E-2</c:v>
                </c:pt>
                <c:pt idx="1150">
                  <c:v>3.8399999999999997E-2</c:v>
                </c:pt>
                <c:pt idx="1151">
                  <c:v>3.8439999999999995E-2</c:v>
                </c:pt>
                <c:pt idx="1152">
                  <c:v>3.848E-2</c:v>
                </c:pt>
                <c:pt idx="1153">
                  <c:v>3.8530000000000002E-2</c:v>
                </c:pt>
                <c:pt idx="1154">
                  <c:v>3.8550000000000001E-2</c:v>
                </c:pt>
                <c:pt idx="1155">
                  <c:v>3.8589999999999999E-2</c:v>
                </c:pt>
                <c:pt idx="1156">
                  <c:v>3.8609999999999998E-2</c:v>
                </c:pt>
                <c:pt idx="1157">
                  <c:v>3.8649999999999997E-2</c:v>
                </c:pt>
                <c:pt idx="1158">
                  <c:v>3.8669999999999996E-2</c:v>
                </c:pt>
                <c:pt idx="1159">
                  <c:v>3.8730000000000001E-2</c:v>
                </c:pt>
                <c:pt idx="1160">
                  <c:v>3.8739999999999997E-2</c:v>
                </c:pt>
                <c:pt idx="1161">
                  <c:v>3.8789999999999998E-2</c:v>
                </c:pt>
                <c:pt idx="1162">
                  <c:v>3.882E-2</c:v>
                </c:pt>
                <c:pt idx="1163">
                  <c:v>3.884E-2</c:v>
                </c:pt>
                <c:pt idx="1164">
                  <c:v>3.8870000000000002E-2</c:v>
                </c:pt>
                <c:pt idx="1165">
                  <c:v>3.8899999999999997E-2</c:v>
                </c:pt>
                <c:pt idx="1166">
                  <c:v>3.8939999999999995E-2</c:v>
                </c:pt>
                <c:pt idx="1167">
                  <c:v>3.8980000000000001E-2</c:v>
                </c:pt>
                <c:pt idx="1168">
                  <c:v>3.9019999999999999E-2</c:v>
                </c:pt>
                <c:pt idx="1169">
                  <c:v>3.9029999999999995E-2</c:v>
                </c:pt>
                <c:pt idx="1170">
                  <c:v>3.9059999999999997E-2</c:v>
                </c:pt>
                <c:pt idx="1171">
                  <c:v>3.909E-2</c:v>
                </c:pt>
                <c:pt idx="1172">
                  <c:v>3.9119999999999995E-2</c:v>
                </c:pt>
                <c:pt idx="1173">
                  <c:v>3.916E-2</c:v>
                </c:pt>
                <c:pt idx="1174">
                  <c:v>3.9199999999999999E-2</c:v>
                </c:pt>
                <c:pt idx="1175">
                  <c:v>3.9230000000000001E-2</c:v>
                </c:pt>
                <c:pt idx="1176">
                  <c:v>3.9269999999999999E-2</c:v>
                </c:pt>
                <c:pt idx="1177">
                  <c:v>3.9320000000000001E-2</c:v>
                </c:pt>
                <c:pt idx="1178">
                  <c:v>3.9359999999999999E-2</c:v>
                </c:pt>
                <c:pt idx="1179">
                  <c:v>3.9390000000000001E-2</c:v>
                </c:pt>
                <c:pt idx="1180">
                  <c:v>3.943E-2</c:v>
                </c:pt>
                <c:pt idx="1181">
                  <c:v>3.9439999999999996E-2</c:v>
                </c:pt>
                <c:pt idx="1182">
                  <c:v>3.9489999999999997E-2</c:v>
                </c:pt>
                <c:pt idx="1183">
                  <c:v>3.9509999999999997E-2</c:v>
                </c:pt>
                <c:pt idx="1184">
                  <c:v>3.9570000000000001E-2</c:v>
                </c:pt>
                <c:pt idx="1185">
                  <c:v>3.9579999999999997E-2</c:v>
                </c:pt>
                <c:pt idx="1186">
                  <c:v>3.9619999999999995E-2</c:v>
                </c:pt>
                <c:pt idx="1187">
                  <c:v>3.9640000000000002E-2</c:v>
                </c:pt>
                <c:pt idx="1188">
                  <c:v>3.968E-2</c:v>
                </c:pt>
                <c:pt idx="1189">
                  <c:v>3.9719999999999998E-2</c:v>
                </c:pt>
                <c:pt idx="1190">
                  <c:v>3.9739999999999998E-2</c:v>
                </c:pt>
                <c:pt idx="1191">
                  <c:v>3.977E-2</c:v>
                </c:pt>
                <c:pt idx="1192">
                  <c:v>3.9809999999999998E-2</c:v>
                </c:pt>
                <c:pt idx="1193">
                  <c:v>3.9829999999999997E-2</c:v>
                </c:pt>
                <c:pt idx="1194">
                  <c:v>3.9869999999999996E-2</c:v>
                </c:pt>
                <c:pt idx="1195">
                  <c:v>3.9889999999999995E-2</c:v>
                </c:pt>
                <c:pt idx="1196">
                  <c:v>3.9919999999999997E-2</c:v>
                </c:pt>
                <c:pt idx="1197">
                  <c:v>3.9969999999999999E-2</c:v>
                </c:pt>
                <c:pt idx="1198">
                  <c:v>0.04</c:v>
                </c:pt>
                <c:pt idx="1199">
                  <c:v>4.0029999999999996E-2</c:v>
                </c:pt>
                <c:pt idx="1200">
                  <c:v>4.0070000000000001E-2</c:v>
                </c:pt>
                <c:pt idx="1201">
                  <c:v>4.011E-2</c:v>
                </c:pt>
                <c:pt idx="1202">
                  <c:v>4.011E-2</c:v>
                </c:pt>
                <c:pt idx="1203">
                  <c:v>4.0169999999999997E-2</c:v>
                </c:pt>
                <c:pt idx="1204">
                  <c:v>4.0160000000000001E-2</c:v>
                </c:pt>
                <c:pt idx="1205">
                  <c:v>4.0229999999999995E-2</c:v>
                </c:pt>
                <c:pt idx="1206">
                  <c:v>4.027E-2</c:v>
                </c:pt>
                <c:pt idx="1207">
                  <c:v>4.0329999999999998E-2</c:v>
                </c:pt>
                <c:pt idx="1208">
                  <c:v>4.0329999999999998E-2</c:v>
                </c:pt>
                <c:pt idx="1209">
                  <c:v>4.0389999999999995E-2</c:v>
                </c:pt>
                <c:pt idx="1210">
                  <c:v>4.0410000000000001E-2</c:v>
                </c:pt>
                <c:pt idx="1211">
                  <c:v>4.0459999999999996E-2</c:v>
                </c:pt>
                <c:pt idx="1212">
                  <c:v>4.0489999999999998E-2</c:v>
                </c:pt>
                <c:pt idx="1213">
                  <c:v>4.052E-2</c:v>
                </c:pt>
                <c:pt idx="1214">
                  <c:v>4.054E-2</c:v>
                </c:pt>
                <c:pt idx="1215">
                  <c:v>4.0590000000000001E-2</c:v>
                </c:pt>
                <c:pt idx="1216">
                  <c:v>4.0639999999999996E-2</c:v>
                </c:pt>
                <c:pt idx="1217">
                  <c:v>4.0639999999999996E-2</c:v>
                </c:pt>
                <c:pt idx="1218">
                  <c:v>4.0669999999999998E-2</c:v>
                </c:pt>
                <c:pt idx="1219">
                  <c:v>4.0709999999999996E-2</c:v>
                </c:pt>
                <c:pt idx="1220">
                  <c:v>4.0750000000000001E-2</c:v>
                </c:pt>
                <c:pt idx="1221">
                  <c:v>4.0779999999999997E-2</c:v>
                </c:pt>
                <c:pt idx="1222">
                  <c:v>4.0809999999999999E-2</c:v>
                </c:pt>
                <c:pt idx="1223">
                  <c:v>4.0849999999999997E-2</c:v>
                </c:pt>
                <c:pt idx="1224">
                  <c:v>4.0869999999999997E-2</c:v>
                </c:pt>
                <c:pt idx="1225">
                  <c:v>4.0899999999999999E-2</c:v>
                </c:pt>
                <c:pt idx="1226">
                  <c:v>4.0930000000000001E-2</c:v>
                </c:pt>
                <c:pt idx="1227">
                  <c:v>4.095E-2</c:v>
                </c:pt>
                <c:pt idx="1228">
                  <c:v>4.1000000000000002E-2</c:v>
                </c:pt>
                <c:pt idx="1229">
                  <c:v>4.1020000000000001E-2</c:v>
                </c:pt>
                <c:pt idx="1230">
                  <c:v>4.1059999999999999E-2</c:v>
                </c:pt>
                <c:pt idx="1231">
                  <c:v>4.1090000000000002E-2</c:v>
                </c:pt>
                <c:pt idx="1232">
                  <c:v>4.1149999999999999E-2</c:v>
                </c:pt>
                <c:pt idx="1233">
                  <c:v>4.1159999999999995E-2</c:v>
                </c:pt>
                <c:pt idx="1234">
                  <c:v>4.1200000000000001E-2</c:v>
                </c:pt>
                <c:pt idx="1235">
                  <c:v>4.1239999999999999E-2</c:v>
                </c:pt>
                <c:pt idx="1236">
                  <c:v>4.1270000000000001E-2</c:v>
                </c:pt>
                <c:pt idx="1237">
                  <c:v>4.1329999999999999E-2</c:v>
                </c:pt>
                <c:pt idx="1238">
                  <c:v>4.1340000000000002E-2</c:v>
                </c:pt>
                <c:pt idx="1239">
                  <c:v>4.1360000000000001E-2</c:v>
                </c:pt>
                <c:pt idx="1240">
                  <c:v>4.1419999999999998E-2</c:v>
                </c:pt>
                <c:pt idx="1241">
                  <c:v>4.1430000000000002E-2</c:v>
                </c:pt>
                <c:pt idx="1242">
                  <c:v>4.1479999999999996E-2</c:v>
                </c:pt>
                <c:pt idx="1243">
                  <c:v>4.1509999999999998E-2</c:v>
                </c:pt>
                <c:pt idx="1244">
                  <c:v>4.1540000000000001E-2</c:v>
                </c:pt>
                <c:pt idx="1245">
                  <c:v>4.1589999999999995E-2</c:v>
                </c:pt>
                <c:pt idx="1246">
                  <c:v>4.1610000000000001E-2</c:v>
                </c:pt>
                <c:pt idx="1247">
                  <c:v>4.165E-2</c:v>
                </c:pt>
                <c:pt idx="1248">
                  <c:v>4.1680000000000002E-2</c:v>
                </c:pt>
                <c:pt idx="1249">
                  <c:v>4.1700000000000001E-2</c:v>
                </c:pt>
                <c:pt idx="1250">
                  <c:v>4.1739999999999999E-2</c:v>
                </c:pt>
                <c:pt idx="1251">
                  <c:v>4.1790000000000001E-2</c:v>
                </c:pt>
                <c:pt idx="1252">
                  <c:v>4.1819999999999996E-2</c:v>
                </c:pt>
                <c:pt idx="1253">
                  <c:v>4.1839999999999995E-2</c:v>
                </c:pt>
                <c:pt idx="1254">
                  <c:v>4.1869999999999997E-2</c:v>
                </c:pt>
                <c:pt idx="1255">
                  <c:v>4.1909999999999996E-2</c:v>
                </c:pt>
                <c:pt idx="1256">
                  <c:v>4.1939999999999998E-2</c:v>
                </c:pt>
                <c:pt idx="1257">
                  <c:v>4.1959999999999997E-2</c:v>
                </c:pt>
                <c:pt idx="1258">
                  <c:v>4.2020000000000002E-2</c:v>
                </c:pt>
                <c:pt idx="1259">
                  <c:v>4.2049999999999997E-2</c:v>
                </c:pt>
                <c:pt idx="1260">
                  <c:v>4.2089999999999995E-2</c:v>
                </c:pt>
                <c:pt idx="1261">
                  <c:v>4.2119999999999998E-2</c:v>
                </c:pt>
                <c:pt idx="1262">
                  <c:v>4.2159999999999996E-2</c:v>
                </c:pt>
                <c:pt idx="1263">
                  <c:v>4.2189999999999998E-2</c:v>
                </c:pt>
                <c:pt idx="1264">
                  <c:v>4.2209999999999998E-2</c:v>
                </c:pt>
                <c:pt idx="1265">
                  <c:v>4.224E-2</c:v>
                </c:pt>
                <c:pt idx="1266">
                  <c:v>4.2290000000000001E-2</c:v>
                </c:pt>
                <c:pt idx="1267">
                  <c:v>4.231E-2</c:v>
                </c:pt>
                <c:pt idx="1268">
                  <c:v>4.2349999999999999E-2</c:v>
                </c:pt>
                <c:pt idx="1269">
                  <c:v>4.2380000000000001E-2</c:v>
                </c:pt>
                <c:pt idx="1270">
                  <c:v>4.2419999999999999E-2</c:v>
                </c:pt>
                <c:pt idx="1271">
                  <c:v>4.2450000000000002E-2</c:v>
                </c:pt>
                <c:pt idx="1272">
                  <c:v>4.2479999999999997E-2</c:v>
                </c:pt>
                <c:pt idx="1273">
                  <c:v>4.2509999999999999E-2</c:v>
                </c:pt>
                <c:pt idx="1274">
                  <c:v>4.2560000000000001E-2</c:v>
                </c:pt>
                <c:pt idx="1275">
                  <c:v>4.2589999999999996E-2</c:v>
                </c:pt>
                <c:pt idx="1276">
                  <c:v>4.2619999999999998E-2</c:v>
                </c:pt>
                <c:pt idx="1277">
                  <c:v>4.2659999999999997E-2</c:v>
                </c:pt>
                <c:pt idx="1278">
                  <c:v>4.2699999999999995E-2</c:v>
                </c:pt>
                <c:pt idx="1279">
                  <c:v>4.2729999999999997E-2</c:v>
                </c:pt>
                <c:pt idx="1280">
                  <c:v>4.2749999999999996E-2</c:v>
                </c:pt>
                <c:pt idx="1281">
                  <c:v>4.2790000000000002E-2</c:v>
                </c:pt>
                <c:pt idx="1282">
                  <c:v>4.2819999999999997E-2</c:v>
                </c:pt>
                <c:pt idx="1283">
                  <c:v>4.2849999999999999E-2</c:v>
                </c:pt>
                <c:pt idx="1284">
                  <c:v>4.2889999999999998E-2</c:v>
                </c:pt>
                <c:pt idx="1285">
                  <c:v>4.292E-2</c:v>
                </c:pt>
                <c:pt idx="1286">
                  <c:v>4.2949999999999995E-2</c:v>
                </c:pt>
                <c:pt idx="1287">
                  <c:v>4.299E-2</c:v>
                </c:pt>
                <c:pt idx="1288">
                  <c:v>4.3019999999999996E-2</c:v>
                </c:pt>
                <c:pt idx="1289">
                  <c:v>4.3060000000000001E-2</c:v>
                </c:pt>
                <c:pt idx="1290">
                  <c:v>4.3069999999999997E-2</c:v>
                </c:pt>
                <c:pt idx="1291">
                  <c:v>4.3130000000000002E-2</c:v>
                </c:pt>
                <c:pt idx="1292">
                  <c:v>4.317E-2</c:v>
                </c:pt>
                <c:pt idx="1293">
                  <c:v>4.3179999999999996E-2</c:v>
                </c:pt>
                <c:pt idx="1294">
                  <c:v>4.3209999999999998E-2</c:v>
                </c:pt>
                <c:pt idx="1295">
                  <c:v>4.3249999999999997E-2</c:v>
                </c:pt>
                <c:pt idx="1296">
                  <c:v>4.3289999999999995E-2</c:v>
                </c:pt>
                <c:pt idx="1297">
                  <c:v>4.3339999999999997E-2</c:v>
                </c:pt>
                <c:pt idx="1298">
                  <c:v>4.3359999999999996E-2</c:v>
                </c:pt>
                <c:pt idx="1299">
                  <c:v>4.3369999999999999E-2</c:v>
                </c:pt>
                <c:pt idx="1300">
                  <c:v>4.3400000000000001E-2</c:v>
                </c:pt>
                <c:pt idx="1301">
                  <c:v>4.3449999999999996E-2</c:v>
                </c:pt>
                <c:pt idx="1302">
                  <c:v>4.3490000000000001E-2</c:v>
                </c:pt>
                <c:pt idx="1303">
                  <c:v>4.3539999999999995E-2</c:v>
                </c:pt>
                <c:pt idx="1304">
                  <c:v>4.3549999999999998E-2</c:v>
                </c:pt>
                <c:pt idx="1305">
                  <c:v>4.3589999999999997E-2</c:v>
                </c:pt>
                <c:pt idx="1306">
                  <c:v>4.3619999999999999E-2</c:v>
                </c:pt>
                <c:pt idx="1307">
                  <c:v>4.3650000000000001E-2</c:v>
                </c:pt>
                <c:pt idx="1308">
                  <c:v>4.3659999999999997E-2</c:v>
                </c:pt>
                <c:pt idx="1309">
                  <c:v>4.369E-2</c:v>
                </c:pt>
                <c:pt idx="1310">
                  <c:v>4.3749999999999997E-2</c:v>
                </c:pt>
                <c:pt idx="1311">
                  <c:v>4.376E-2</c:v>
                </c:pt>
                <c:pt idx="1312">
                  <c:v>4.3810000000000002E-2</c:v>
                </c:pt>
                <c:pt idx="1313">
                  <c:v>4.385E-2</c:v>
                </c:pt>
                <c:pt idx="1314">
                  <c:v>4.3869999999999999E-2</c:v>
                </c:pt>
                <c:pt idx="1315">
                  <c:v>4.3900000000000002E-2</c:v>
                </c:pt>
                <c:pt idx="1316">
                  <c:v>4.3929999999999997E-2</c:v>
                </c:pt>
                <c:pt idx="1317">
                  <c:v>4.3979999999999998E-2</c:v>
                </c:pt>
                <c:pt idx="1318">
                  <c:v>4.4019999999999997E-2</c:v>
                </c:pt>
                <c:pt idx="1319">
                  <c:v>4.4039999999999996E-2</c:v>
                </c:pt>
                <c:pt idx="1320">
                  <c:v>4.4080000000000001E-2</c:v>
                </c:pt>
                <c:pt idx="1321">
                  <c:v>4.4119999999999999E-2</c:v>
                </c:pt>
                <c:pt idx="1322">
                  <c:v>4.4179999999999997E-2</c:v>
                </c:pt>
                <c:pt idx="1323">
                  <c:v>4.419E-2</c:v>
                </c:pt>
                <c:pt idx="1324">
                  <c:v>4.4219999999999995E-2</c:v>
                </c:pt>
                <c:pt idx="1325">
                  <c:v>4.4260000000000001E-2</c:v>
                </c:pt>
                <c:pt idx="1326">
                  <c:v>4.428E-2</c:v>
                </c:pt>
                <c:pt idx="1327">
                  <c:v>4.4319999999999998E-2</c:v>
                </c:pt>
                <c:pt idx="1328">
                  <c:v>4.437E-2</c:v>
                </c:pt>
                <c:pt idx="1329">
                  <c:v>4.4420000000000001E-2</c:v>
                </c:pt>
                <c:pt idx="1330">
                  <c:v>4.4420000000000001E-2</c:v>
                </c:pt>
                <c:pt idx="1331">
                  <c:v>4.4479999999999999E-2</c:v>
                </c:pt>
                <c:pt idx="1332">
                  <c:v>4.4499999999999998E-2</c:v>
                </c:pt>
                <c:pt idx="1333">
                  <c:v>4.4549999999999999E-2</c:v>
                </c:pt>
                <c:pt idx="1334">
                  <c:v>4.4559999999999995E-2</c:v>
                </c:pt>
                <c:pt idx="1335">
                  <c:v>4.4580000000000002E-2</c:v>
                </c:pt>
                <c:pt idx="1336">
                  <c:v>4.4609999999999997E-2</c:v>
                </c:pt>
                <c:pt idx="1337">
                  <c:v>4.4670000000000001E-2</c:v>
                </c:pt>
                <c:pt idx="1338">
                  <c:v>4.4679999999999997E-2</c:v>
                </c:pt>
                <c:pt idx="1339">
                  <c:v>4.4699999999999997E-2</c:v>
                </c:pt>
                <c:pt idx="1340">
                  <c:v>4.4749999999999998E-2</c:v>
                </c:pt>
                <c:pt idx="1341">
                  <c:v>4.48E-2</c:v>
                </c:pt>
                <c:pt idx="1342">
                  <c:v>4.4830000000000002E-2</c:v>
                </c:pt>
                <c:pt idx="1343">
                  <c:v>4.4850000000000001E-2</c:v>
                </c:pt>
                <c:pt idx="1344">
                  <c:v>4.4879999999999996E-2</c:v>
                </c:pt>
                <c:pt idx="1345">
                  <c:v>4.4909999999999999E-2</c:v>
                </c:pt>
                <c:pt idx="1346">
                  <c:v>4.4940000000000001E-2</c:v>
                </c:pt>
                <c:pt idx="1347">
                  <c:v>4.496E-2</c:v>
                </c:pt>
                <c:pt idx="1348">
                  <c:v>4.4989999999999995E-2</c:v>
                </c:pt>
                <c:pt idx="1349">
                  <c:v>4.5019999999999998E-2</c:v>
                </c:pt>
                <c:pt idx="1350">
                  <c:v>4.5079999999999995E-2</c:v>
                </c:pt>
                <c:pt idx="1351">
                  <c:v>4.5129999999999997E-2</c:v>
                </c:pt>
                <c:pt idx="1352">
                  <c:v>4.514E-2</c:v>
                </c:pt>
                <c:pt idx="1353">
                  <c:v>4.5199999999999997E-2</c:v>
                </c:pt>
                <c:pt idx="1354">
                  <c:v>4.5219999999999996E-2</c:v>
                </c:pt>
                <c:pt idx="1355">
                  <c:v>4.5260000000000002E-2</c:v>
                </c:pt>
                <c:pt idx="1356">
                  <c:v>4.53E-2</c:v>
                </c:pt>
                <c:pt idx="1357">
                  <c:v>4.53E-2</c:v>
                </c:pt>
                <c:pt idx="1358">
                  <c:v>4.5350000000000001E-2</c:v>
                </c:pt>
                <c:pt idx="1359">
                  <c:v>4.5379999999999997E-2</c:v>
                </c:pt>
                <c:pt idx="1360">
                  <c:v>4.5419999999999995E-2</c:v>
                </c:pt>
                <c:pt idx="1361">
                  <c:v>4.5449999999999997E-2</c:v>
                </c:pt>
                <c:pt idx="1362">
                  <c:v>4.548E-2</c:v>
                </c:pt>
                <c:pt idx="1363">
                  <c:v>4.5509999999999995E-2</c:v>
                </c:pt>
                <c:pt idx="1364">
                  <c:v>4.5589999999999999E-2</c:v>
                </c:pt>
                <c:pt idx="1365">
                  <c:v>4.5609999999999998E-2</c:v>
                </c:pt>
                <c:pt idx="1366">
                  <c:v>4.5620000000000001E-2</c:v>
                </c:pt>
                <c:pt idx="1367">
                  <c:v>4.5629999999999997E-2</c:v>
                </c:pt>
                <c:pt idx="1368">
                  <c:v>4.5679999999999998E-2</c:v>
                </c:pt>
                <c:pt idx="1369">
                  <c:v>4.5710000000000001E-2</c:v>
                </c:pt>
                <c:pt idx="1370">
                  <c:v>4.573E-2</c:v>
                </c:pt>
                <c:pt idx="1371">
                  <c:v>4.5769999999999998E-2</c:v>
                </c:pt>
                <c:pt idx="1372">
                  <c:v>4.5829999999999996E-2</c:v>
                </c:pt>
                <c:pt idx="1373">
                  <c:v>4.5859999999999998E-2</c:v>
                </c:pt>
                <c:pt idx="1374">
                  <c:v>4.589E-2</c:v>
                </c:pt>
                <c:pt idx="1375">
                  <c:v>4.5929999999999999E-2</c:v>
                </c:pt>
                <c:pt idx="1376">
                  <c:v>4.5960000000000001E-2</c:v>
                </c:pt>
                <c:pt idx="1377">
                  <c:v>4.6009999999999995E-2</c:v>
                </c:pt>
                <c:pt idx="1378">
                  <c:v>4.6039999999999998E-2</c:v>
                </c:pt>
                <c:pt idx="1379">
                  <c:v>4.6079999999999996E-2</c:v>
                </c:pt>
                <c:pt idx="1380">
                  <c:v>4.6099999999999995E-2</c:v>
                </c:pt>
                <c:pt idx="1381">
                  <c:v>4.614E-2</c:v>
                </c:pt>
                <c:pt idx="1382">
                  <c:v>4.616E-2</c:v>
                </c:pt>
                <c:pt idx="1383">
                  <c:v>4.6189999999999995E-2</c:v>
                </c:pt>
                <c:pt idx="1384">
                  <c:v>4.6219999999999997E-2</c:v>
                </c:pt>
                <c:pt idx="1385">
                  <c:v>4.6259999999999996E-2</c:v>
                </c:pt>
                <c:pt idx="1386">
                  <c:v>4.6280000000000002E-2</c:v>
                </c:pt>
                <c:pt idx="1387">
                  <c:v>4.6329999999999996E-2</c:v>
                </c:pt>
                <c:pt idx="1388">
                  <c:v>4.6359999999999998E-2</c:v>
                </c:pt>
                <c:pt idx="1389">
                  <c:v>4.6399999999999997E-2</c:v>
                </c:pt>
                <c:pt idx="1390">
                  <c:v>4.6429999999999999E-2</c:v>
                </c:pt>
                <c:pt idx="1391">
                  <c:v>4.6460000000000001E-2</c:v>
                </c:pt>
                <c:pt idx="1392">
                  <c:v>4.6489999999999997E-2</c:v>
                </c:pt>
                <c:pt idx="1393">
                  <c:v>4.65E-2</c:v>
                </c:pt>
                <c:pt idx="1394">
                  <c:v>4.6539999999999998E-2</c:v>
                </c:pt>
                <c:pt idx="1395">
                  <c:v>4.6589999999999999E-2</c:v>
                </c:pt>
                <c:pt idx="1396">
                  <c:v>4.6609999999999999E-2</c:v>
                </c:pt>
                <c:pt idx="1397">
                  <c:v>4.6629999999999998E-2</c:v>
                </c:pt>
                <c:pt idx="1398">
                  <c:v>4.666E-2</c:v>
                </c:pt>
                <c:pt idx="1399">
                  <c:v>4.6699999999999998E-2</c:v>
                </c:pt>
                <c:pt idx="1400">
                  <c:v>4.6730000000000001E-2</c:v>
                </c:pt>
                <c:pt idx="1401">
                  <c:v>4.6769999999999999E-2</c:v>
                </c:pt>
                <c:pt idx="1402">
                  <c:v>4.6809999999999997E-2</c:v>
                </c:pt>
                <c:pt idx="1403">
                  <c:v>4.684E-2</c:v>
                </c:pt>
                <c:pt idx="1404">
                  <c:v>4.6869999999999995E-2</c:v>
                </c:pt>
                <c:pt idx="1405">
                  <c:v>4.6899999999999997E-2</c:v>
                </c:pt>
                <c:pt idx="1406">
                  <c:v>4.6960000000000002E-2</c:v>
                </c:pt>
                <c:pt idx="1407">
                  <c:v>4.7E-2</c:v>
                </c:pt>
                <c:pt idx="1408">
                  <c:v>4.7039999999999998E-2</c:v>
                </c:pt>
                <c:pt idx="1409">
                  <c:v>4.7070000000000001E-2</c:v>
                </c:pt>
                <c:pt idx="1410">
                  <c:v>4.7099999999999996E-2</c:v>
                </c:pt>
                <c:pt idx="1411">
                  <c:v>4.7140000000000001E-2</c:v>
                </c:pt>
                <c:pt idx="1412">
                  <c:v>4.7160000000000001E-2</c:v>
                </c:pt>
                <c:pt idx="1413">
                  <c:v>4.7209999999999995E-2</c:v>
                </c:pt>
                <c:pt idx="1414">
                  <c:v>4.7239999999999997E-2</c:v>
                </c:pt>
                <c:pt idx="1415">
                  <c:v>4.7289999999999999E-2</c:v>
                </c:pt>
                <c:pt idx="1416">
                  <c:v>4.7309999999999998E-2</c:v>
                </c:pt>
                <c:pt idx="1417">
                  <c:v>4.734E-2</c:v>
                </c:pt>
                <c:pt idx="1418">
                  <c:v>4.7369999999999995E-2</c:v>
                </c:pt>
                <c:pt idx="1419">
                  <c:v>4.7410000000000001E-2</c:v>
                </c:pt>
                <c:pt idx="1420">
                  <c:v>4.7439999999999996E-2</c:v>
                </c:pt>
                <c:pt idx="1421">
                  <c:v>4.7449999999999999E-2</c:v>
                </c:pt>
                <c:pt idx="1422">
                  <c:v>4.7469999999999998E-2</c:v>
                </c:pt>
                <c:pt idx="1423">
                  <c:v>4.752E-2</c:v>
                </c:pt>
                <c:pt idx="1424">
                  <c:v>4.7539999999999999E-2</c:v>
                </c:pt>
                <c:pt idx="1425">
                  <c:v>4.7570000000000001E-2</c:v>
                </c:pt>
                <c:pt idx="1426">
                  <c:v>4.761E-2</c:v>
                </c:pt>
                <c:pt idx="1427">
                  <c:v>4.7629999999999999E-2</c:v>
                </c:pt>
                <c:pt idx="1428">
                  <c:v>4.7669999999999997E-2</c:v>
                </c:pt>
                <c:pt idx="1429">
                  <c:v>4.7689999999999996E-2</c:v>
                </c:pt>
                <c:pt idx="1430">
                  <c:v>4.7739999999999998E-2</c:v>
                </c:pt>
                <c:pt idx="1431">
                  <c:v>4.777E-2</c:v>
                </c:pt>
                <c:pt idx="1432">
                  <c:v>4.7779999999999996E-2</c:v>
                </c:pt>
                <c:pt idx="1433">
                  <c:v>4.7840000000000001E-2</c:v>
                </c:pt>
                <c:pt idx="1434">
                  <c:v>4.7869999999999996E-2</c:v>
                </c:pt>
                <c:pt idx="1435">
                  <c:v>4.7899999999999998E-2</c:v>
                </c:pt>
                <c:pt idx="1436">
                  <c:v>4.7969999999999999E-2</c:v>
                </c:pt>
                <c:pt idx="1437">
                  <c:v>4.8000000000000001E-2</c:v>
                </c:pt>
                <c:pt idx="1438">
                  <c:v>4.8009999999999997E-2</c:v>
                </c:pt>
                <c:pt idx="1439">
                  <c:v>4.8049999999999995E-2</c:v>
                </c:pt>
                <c:pt idx="1440">
                  <c:v>4.8090000000000001E-2</c:v>
                </c:pt>
                <c:pt idx="1441">
                  <c:v>4.8139999999999995E-2</c:v>
                </c:pt>
                <c:pt idx="1442">
                  <c:v>4.8160000000000001E-2</c:v>
                </c:pt>
                <c:pt idx="1443">
                  <c:v>4.8189999999999997E-2</c:v>
                </c:pt>
                <c:pt idx="1444">
                  <c:v>4.8239999999999998E-2</c:v>
                </c:pt>
                <c:pt idx="1445">
                  <c:v>4.8250000000000001E-2</c:v>
                </c:pt>
                <c:pt idx="1446">
                  <c:v>4.8279999999999997E-2</c:v>
                </c:pt>
                <c:pt idx="1447">
                  <c:v>4.829E-2</c:v>
                </c:pt>
                <c:pt idx="1448">
                  <c:v>4.8349999999999997E-2</c:v>
                </c:pt>
                <c:pt idx="1449">
                  <c:v>4.8349999999999997E-2</c:v>
                </c:pt>
                <c:pt idx="1450">
                  <c:v>4.8399999999999999E-2</c:v>
                </c:pt>
                <c:pt idx="1451">
                  <c:v>4.8430000000000001E-2</c:v>
                </c:pt>
                <c:pt idx="1452">
                  <c:v>4.8469999999999999E-2</c:v>
                </c:pt>
                <c:pt idx="1453">
                  <c:v>4.8489999999999998E-2</c:v>
                </c:pt>
                <c:pt idx="1454">
                  <c:v>4.8549999999999996E-2</c:v>
                </c:pt>
                <c:pt idx="1455">
                  <c:v>4.8559999999999999E-2</c:v>
                </c:pt>
                <c:pt idx="1456">
                  <c:v>4.863E-2</c:v>
                </c:pt>
                <c:pt idx="1457">
                  <c:v>4.8639999999999996E-2</c:v>
                </c:pt>
                <c:pt idx="1458">
                  <c:v>4.8669999999999998E-2</c:v>
                </c:pt>
                <c:pt idx="1459">
                  <c:v>4.8719999999999999E-2</c:v>
                </c:pt>
                <c:pt idx="1460">
                  <c:v>4.8759999999999998E-2</c:v>
                </c:pt>
                <c:pt idx="1461">
                  <c:v>4.8779999999999997E-2</c:v>
                </c:pt>
                <c:pt idx="1462">
                  <c:v>4.8809999999999999E-2</c:v>
                </c:pt>
                <c:pt idx="1463">
                  <c:v>4.8860000000000001E-2</c:v>
                </c:pt>
                <c:pt idx="1464">
                  <c:v>4.8889999999999996E-2</c:v>
                </c:pt>
                <c:pt idx="1465">
                  <c:v>4.8930000000000001E-2</c:v>
                </c:pt>
                <c:pt idx="1466">
                  <c:v>4.897E-2</c:v>
                </c:pt>
                <c:pt idx="1467">
                  <c:v>4.8979999999999996E-2</c:v>
                </c:pt>
                <c:pt idx="1468">
                  <c:v>4.9020000000000001E-2</c:v>
                </c:pt>
                <c:pt idx="1469">
                  <c:v>4.9049999999999996E-2</c:v>
                </c:pt>
                <c:pt idx="1470">
                  <c:v>4.9090000000000002E-2</c:v>
                </c:pt>
                <c:pt idx="1471">
                  <c:v>4.9119999999999997E-2</c:v>
                </c:pt>
                <c:pt idx="1472">
                  <c:v>4.9139999999999996E-2</c:v>
                </c:pt>
                <c:pt idx="1473">
                  <c:v>4.9189999999999998E-2</c:v>
                </c:pt>
                <c:pt idx="1474">
                  <c:v>4.9229999999999996E-2</c:v>
                </c:pt>
                <c:pt idx="1475">
                  <c:v>4.9259999999999998E-2</c:v>
                </c:pt>
                <c:pt idx="1476">
                  <c:v>4.929E-2</c:v>
                </c:pt>
                <c:pt idx="1477">
                  <c:v>4.9319999999999996E-2</c:v>
                </c:pt>
                <c:pt idx="1478">
                  <c:v>4.9349999999999998E-2</c:v>
                </c:pt>
                <c:pt idx="1479">
                  <c:v>4.9369999999999997E-2</c:v>
                </c:pt>
                <c:pt idx="1480">
                  <c:v>4.9409999999999996E-2</c:v>
                </c:pt>
                <c:pt idx="1481">
                  <c:v>4.9450000000000001E-2</c:v>
                </c:pt>
                <c:pt idx="1482">
                  <c:v>4.9479999999999996E-2</c:v>
                </c:pt>
                <c:pt idx="1483">
                  <c:v>4.9520000000000002E-2</c:v>
                </c:pt>
                <c:pt idx="1484">
                  <c:v>4.9549999999999997E-2</c:v>
                </c:pt>
                <c:pt idx="1485">
                  <c:v>4.9589999999999995E-2</c:v>
                </c:pt>
                <c:pt idx="1486">
                  <c:v>4.9619999999999997E-2</c:v>
                </c:pt>
                <c:pt idx="1487">
                  <c:v>4.965E-2</c:v>
                </c:pt>
                <c:pt idx="1488">
                  <c:v>4.9700000000000001E-2</c:v>
                </c:pt>
                <c:pt idx="1489">
                  <c:v>4.9709999999999997E-2</c:v>
                </c:pt>
                <c:pt idx="1490">
                  <c:v>4.9729999999999996E-2</c:v>
                </c:pt>
                <c:pt idx="1491">
                  <c:v>4.9770000000000002E-2</c:v>
                </c:pt>
                <c:pt idx="1492">
                  <c:v>4.9790000000000001E-2</c:v>
                </c:pt>
                <c:pt idx="1493">
                  <c:v>4.9829999999999999E-2</c:v>
                </c:pt>
                <c:pt idx="1494">
                  <c:v>4.9849999999999998E-2</c:v>
                </c:pt>
                <c:pt idx="1495">
                  <c:v>4.99E-2</c:v>
                </c:pt>
                <c:pt idx="1496">
                  <c:v>4.9929999999999995E-2</c:v>
                </c:pt>
                <c:pt idx="1497">
                  <c:v>4.9970000000000001E-2</c:v>
                </c:pt>
                <c:pt idx="1498">
                  <c:v>4.9999999999999996E-2</c:v>
                </c:pt>
                <c:pt idx="1499">
                  <c:v>5.0019999999999995E-2</c:v>
                </c:pt>
                <c:pt idx="1500">
                  <c:v>5.0029999999999998E-2</c:v>
                </c:pt>
                <c:pt idx="1501">
                  <c:v>5.0099999999999999E-2</c:v>
                </c:pt>
                <c:pt idx="1502">
                  <c:v>5.0110000000000002E-2</c:v>
                </c:pt>
                <c:pt idx="1503">
                  <c:v>5.015E-2</c:v>
                </c:pt>
                <c:pt idx="1504">
                  <c:v>5.0189999999999999E-2</c:v>
                </c:pt>
                <c:pt idx="1505">
                  <c:v>5.024E-2</c:v>
                </c:pt>
                <c:pt idx="1506">
                  <c:v>5.0279999999999998E-2</c:v>
                </c:pt>
                <c:pt idx="1507">
                  <c:v>5.0310000000000001E-2</c:v>
                </c:pt>
                <c:pt idx="1508">
                  <c:v>5.0339999999999996E-2</c:v>
                </c:pt>
                <c:pt idx="1509">
                  <c:v>5.0409999999999996E-2</c:v>
                </c:pt>
                <c:pt idx="1510">
                  <c:v>5.0429999999999996E-2</c:v>
                </c:pt>
                <c:pt idx="1511">
                  <c:v>5.0479999999999997E-2</c:v>
                </c:pt>
                <c:pt idx="1512">
                  <c:v>5.0509999999999999E-2</c:v>
                </c:pt>
                <c:pt idx="1513">
                  <c:v>5.0540000000000002E-2</c:v>
                </c:pt>
                <c:pt idx="1514">
                  <c:v>5.0569999999999997E-2</c:v>
                </c:pt>
                <c:pt idx="1515">
                  <c:v>5.0609999999999995E-2</c:v>
                </c:pt>
                <c:pt idx="1516">
                  <c:v>5.067E-2</c:v>
                </c:pt>
                <c:pt idx="1517">
                  <c:v>5.067E-2</c:v>
                </c:pt>
                <c:pt idx="1518">
                  <c:v>5.0709999999999998E-2</c:v>
                </c:pt>
                <c:pt idx="1519">
                  <c:v>5.0720000000000001E-2</c:v>
                </c:pt>
                <c:pt idx="1520">
                  <c:v>5.0769999999999996E-2</c:v>
                </c:pt>
                <c:pt idx="1521">
                  <c:v>5.0799999999999998E-2</c:v>
                </c:pt>
                <c:pt idx="1522">
                  <c:v>5.0839999999999996E-2</c:v>
                </c:pt>
                <c:pt idx="1523">
                  <c:v>5.0869999999999999E-2</c:v>
                </c:pt>
                <c:pt idx="1524">
                  <c:v>5.092E-2</c:v>
                </c:pt>
                <c:pt idx="1525">
                  <c:v>5.0939999999999999E-2</c:v>
                </c:pt>
                <c:pt idx="1526">
                  <c:v>5.0949999999999995E-2</c:v>
                </c:pt>
                <c:pt idx="1527">
                  <c:v>5.0999999999999997E-2</c:v>
                </c:pt>
                <c:pt idx="1528">
                  <c:v>5.1029999999999999E-2</c:v>
                </c:pt>
                <c:pt idx="1529">
                  <c:v>5.1069999999999997E-2</c:v>
                </c:pt>
                <c:pt idx="1530">
                  <c:v>5.11E-2</c:v>
                </c:pt>
                <c:pt idx="1531">
                  <c:v>5.1150000000000001E-2</c:v>
                </c:pt>
                <c:pt idx="1532">
                  <c:v>5.117E-2</c:v>
                </c:pt>
                <c:pt idx="1533">
                  <c:v>5.1209999999999999E-2</c:v>
                </c:pt>
                <c:pt idx="1534">
                  <c:v>5.1220000000000002E-2</c:v>
                </c:pt>
                <c:pt idx="1535">
                  <c:v>5.1269999999999996E-2</c:v>
                </c:pt>
                <c:pt idx="1536">
                  <c:v>5.1269999999999996E-2</c:v>
                </c:pt>
                <c:pt idx="1537">
                  <c:v>5.1339999999999997E-2</c:v>
                </c:pt>
                <c:pt idx="1538">
                  <c:v>5.135E-2</c:v>
                </c:pt>
                <c:pt idx="1539">
                  <c:v>5.1389999999999998E-2</c:v>
                </c:pt>
                <c:pt idx="1540">
                  <c:v>5.144E-2</c:v>
                </c:pt>
                <c:pt idx="1541">
                  <c:v>5.1479999999999998E-2</c:v>
                </c:pt>
                <c:pt idx="1542">
                  <c:v>5.1499999999999997E-2</c:v>
                </c:pt>
                <c:pt idx="1543">
                  <c:v>5.1519999999999996E-2</c:v>
                </c:pt>
                <c:pt idx="1544">
                  <c:v>5.1539999999999996E-2</c:v>
                </c:pt>
                <c:pt idx="1545">
                  <c:v>5.1569999999999998E-2</c:v>
                </c:pt>
                <c:pt idx="1546">
                  <c:v>5.1609999999999996E-2</c:v>
                </c:pt>
                <c:pt idx="1547">
                  <c:v>5.1659999999999998E-2</c:v>
                </c:pt>
                <c:pt idx="1548">
                  <c:v>5.169E-2</c:v>
                </c:pt>
                <c:pt idx="1549">
                  <c:v>5.1740000000000001E-2</c:v>
                </c:pt>
                <c:pt idx="1550">
                  <c:v>5.1740000000000001E-2</c:v>
                </c:pt>
                <c:pt idx="1551">
                  <c:v>5.1789999999999996E-2</c:v>
                </c:pt>
                <c:pt idx="1552">
                  <c:v>5.1789999999999996E-2</c:v>
                </c:pt>
                <c:pt idx="1553">
                  <c:v>5.1839999999999997E-2</c:v>
                </c:pt>
                <c:pt idx="1554">
                  <c:v>5.1869999999999999E-2</c:v>
                </c:pt>
                <c:pt idx="1555">
                  <c:v>5.1929999999999997E-2</c:v>
                </c:pt>
                <c:pt idx="1556">
                  <c:v>5.194E-2</c:v>
                </c:pt>
                <c:pt idx="1557">
                  <c:v>5.1999999999999998E-2</c:v>
                </c:pt>
                <c:pt idx="1558">
                  <c:v>5.203E-2</c:v>
                </c:pt>
                <c:pt idx="1559">
                  <c:v>5.2059999999999995E-2</c:v>
                </c:pt>
                <c:pt idx="1560">
                  <c:v>5.21E-2</c:v>
                </c:pt>
                <c:pt idx="1561">
                  <c:v>5.2109999999999997E-2</c:v>
                </c:pt>
                <c:pt idx="1562">
                  <c:v>5.2149999999999995E-2</c:v>
                </c:pt>
                <c:pt idx="1563">
                  <c:v>5.2179999999999997E-2</c:v>
                </c:pt>
                <c:pt idx="1564">
                  <c:v>5.2229999999999999E-2</c:v>
                </c:pt>
                <c:pt idx="1565">
                  <c:v>5.2260000000000001E-2</c:v>
                </c:pt>
                <c:pt idx="1566">
                  <c:v>5.228E-2</c:v>
                </c:pt>
                <c:pt idx="1567">
                  <c:v>5.2299999999999999E-2</c:v>
                </c:pt>
                <c:pt idx="1568">
                  <c:v>5.2330000000000002E-2</c:v>
                </c:pt>
                <c:pt idx="1569">
                  <c:v>5.2379999999999996E-2</c:v>
                </c:pt>
                <c:pt idx="1570">
                  <c:v>5.2389999999999999E-2</c:v>
                </c:pt>
                <c:pt idx="1571">
                  <c:v>5.2440000000000001E-2</c:v>
                </c:pt>
                <c:pt idx="1572">
                  <c:v>5.2489999999999995E-2</c:v>
                </c:pt>
                <c:pt idx="1573">
                  <c:v>5.253E-2</c:v>
                </c:pt>
                <c:pt idx="1574">
                  <c:v>5.2569999999999999E-2</c:v>
                </c:pt>
                <c:pt idx="1575">
                  <c:v>5.2609999999999997E-2</c:v>
                </c:pt>
                <c:pt idx="1576">
                  <c:v>5.262E-2</c:v>
                </c:pt>
                <c:pt idx="1577">
                  <c:v>5.2670000000000002E-2</c:v>
                </c:pt>
                <c:pt idx="1578">
                  <c:v>5.2719999999999996E-2</c:v>
                </c:pt>
                <c:pt idx="1579">
                  <c:v>5.2739999999999995E-2</c:v>
                </c:pt>
                <c:pt idx="1580">
                  <c:v>5.2769999999999997E-2</c:v>
                </c:pt>
                <c:pt idx="1581">
                  <c:v>5.2789999999999997E-2</c:v>
                </c:pt>
                <c:pt idx="1582">
                  <c:v>5.2829999999999995E-2</c:v>
                </c:pt>
                <c:pt idx="1583">
                  <c:v>5.2859999999999997E-2</c:v>
                </c:pt>
                <c:pt idx="1584">
                  <c:v>5.2920000000000002E-2</c:v>
                </c:pt>
                <c:pt idx="1585">
                  <c:v>5.2929999999999998E-2</c:v>
                </c:pt>
                <c:pt idx="1586">
                  <c:v>5.2989999999999995E-2</c:v>
                </c:pt>
                <c:pt idx="1587">
                  <c:v>5.2989999999999995E-2</c:v>
                </c:pt>
                <c:pt idx="1588">
                  <c:v>5.305E-2</c:v>
                </c:pt>
                <c:pt idx="1589">
                  <c:v>5.3069999999999999E-2</c:v>
                </c:pt>
                <c:pt idx="1590">
                  <c:v>5.3069999999999999E-2</c:v>
                </c:pt>
                <c:pt idx="1591">
                  <c:v>5.3120000000000001E-2</c:v>
                </c:pt>
                <c:pt idx="1592">
                  <c:v>5.314E-2</c:v>
                </c:pt>
                <c:pt idx="1593">
                  <c:v>5.3179999999999998E-2</c:v>
                </c:pt>
                <c:pt idx="1594">
                  <c:v>5.323E-2</c:v>
                </c:pt>
                <c:pt idx="1595">
                  <c:v>5.3239999999999996E-2</c:v>
                </c:pt>
                <c:pt idx="1596">
                  <c:v>5.3289999999999997E-2</c:v>
                </c:pt>
                <c:pt idx="1597">
                  <c:v>5.3319999999999999E-2</c:v>
                </c:pt>
                <c:pt idx="1598">
                  <c:v>5.3359999999999998E-2</c:v>
                </c:pt>
                <c:pt idx="1599">
                  <c:v>5.339E-2</c:v>
                </c:pt>
                <c:pt idx="1600">
                  <c:v>5.3419999999999995E-2</c:v>
                </c:pt>
                <c:pt idx="1601">
                  <c:v>5.3440000000000001E-2</c:v>
                </c:pt>
                <c:pt idx="1602">
                  <c:v>5.3469999999999997E-2</c:v>
                </c:pt>
                <c:pt idx="1603">
                  <c:v>5.3499999999999999E-2</c:v>
                </c:pt>
                <c:pt idx="1604">
                  <c:v>5.3530000000000001E-2</c:v>
                </c:pt>
                <c:pt idx="1605">
                  <c:v>5.3559999999999997E-2</c:v>
                </c:pt>
                <c:pt idx="1606">
                  <c:v>5.3600000000000002E-2</c:v>
                </c:pt>
                <c:pt idx="1607">
                  <c:v>5.3629999999999997E-2</c:v>
                </c:pt>
                <c:pt idx="1608">
                  <c:v>5.3669999999999995E-2</c:v>
                </c:pt>
                <c:pt idx="1609">
                  <c:v>5.3699999999999998E-2</c:v>
                </c:pt>
                <c:pt idx="1610">
                  <c:v>5.373E-2</c:v>
                </c:pt>
                <c:pt idx="1611">
                  <c:v>5.3749999999999999E-2</c:v>
                </c:pt>
                <c:pt idx="1612">
                  <c:v>5.3789999999999998E-2</c:v>
                </c:pt>
                <c:pt idx="1613">
                  <c:v>5.3839999999999999E-2</c:v>
                </c:pt>
                <c:pt idx="1614">
                  <c:v>5.3870000000000001E-2</c:v>
                </c:pt>
                <c:pt idx="1615">
                  <c:v>5.3899999999999997E-2</c:v>
                </c:pt>
                <c:pt idx="1616">
                  <c:v>5.3949999999999998E-2</c:v>
                </c:pt>
                <c:pt idx="1617">
                  <c:v>5.3949999999999998E-2</c:v>
                </c:pt>
                <c:pt idx="1618">
                  <c:v>5.4009999999999996E-2</c:v>
                </c:pt>
                <c:pt idx="1619">
                  <c:v>5.4039999999999998E-2</c:v>
                </c:pt>
                <c:pt idx="1620">
                  <c:v>5.4079999999999996E-2</c:v>
                </c:pt>
                <c:pt idx="1621">
                  <c:v>5.4120000000000001E-2</c:v>
                </c:pt>
                <c:pt idx="1622">
                  <c:v>5.416E-2</c:v>
                </c:pt>
                <c:pt idx="1623">
                  <c:v>5.4210000000000001E-2</c:v>
                </c:pt>
                <c:pt idx="1624">
                  <c:v>5.4239999999999997E-2</c:v>
                </c:pt>
                <c:pt idx="1625">
                  <c:v>5.4269999999999999E-2</c:v>
                </c:pt>
                <c:pt idx="1626">
                  <c:v>5.4309999999999997E-2</c:v>
                </c:pt>
                <c:pt idx="1627">
                  <c:v>5.4329999999999996E-2</c:v>
                </c:pt>
                <c:pt idx="1628">
                  <c:v>5.4390000000000001E-2</c:v>
                </c:pt>
                <c:pt idx="1629">
                  <c:v>5.441E-2</c:v>
                </c:pt>
                <c:pt idx="1630">
                  <c:v>5.4460000000000001E-2</c:v>
                </c:pt>
                <c:pt idx="1631">
                  <c:v>5.4480000000000001E-2</c:v>
                </c:pt>
                <c:pt idx="1632">
                  <c:v>5.4519999999999999E-2</c:v>
                </c:pt>
                <c:pt idx="1633">
                  <c:v>5.4539999999999998E-2</c:v>
                </c:pt>
                <c:pt idx="1634">
                  <c:v>5.4559999999999997E-2</c:v>
                </c:pt>
                <c:pt idx="1635">
                  <c:v>5.4599999999999996E-2</c:v>
                </c:pt>
                <c:pt idx="1636">
                  <c:v>5.4649999999999997E-2</c:v>
                </c:pt>
                <c:pt idx="1637">
                  <c:v>5.4669999999999996E-2</c:v>
                </c:pt>
                <c:pt idx="1638">
                  <c:v>5.4689999999999996E-2</c:v>
                </c:pt>
                <c:pt idx="1639">
                  <c:v>5.4719999999999998E-2</c:v>
                </c:pt>
                <c:pt idx="1640">
                  <c:v>5.4739999999999997E-2</c:v>
                </c:pt>
                <c:pt idx="1641">
                  <c:v>5.4769999999999999E-2</c:v>
                </c:pt>
                <c:pt idx="1642">
                  <c:v>5.4800000000000001E-2</c:v>
                </c:pt>
                <c:pt idx="1643">
                  <c:v>5.4849999999999996E-2</c:v>
                </c:pt>
                <c:pt idx="1644">
                  <c:v>5.4890000000000001E-2</c:v>
                </c:pt>
                <c:pt idx="1645">
                  <c:v>5.493E-2</c:v>
                </c:pt>
                <c:pt idx="1646">
                  <c:v>5.4969999999999998E-2</c:v>
                </c:pt>
                <c:pt idx="1647">
                  <c:v>5.4980000000000001E-2</c:v>
                </c:pt>
                <c:pt idx="1648">
                  <c:v>5.5019999999999999E-2</c:v>
                </c:pt>
                <c:pt idx="1649">
                  <c:v>5.5050000000000002E-2</c:v>
                </c:pt>
                <c:pt idx="1650">
                  <c:v>5.5059999999999998E-2</c:v>
                </c:pt>
                <c:pt idx="1651">
                  <c:v>5.5099999999999996E-2</c:v>
                </c:pt>
                <c:pt idx="1652">
                  <c:v>5.5140000000000002E-2</c:v>
                </c:pt>
                <c:pt idx="1653">
                  <c:v>5.5199999999999999E-2</c:v>
                </c:pt>
                <c:pt idx="1654">
                  <c:v>5.5230000000000001E-2</c:v>
                </c:pt>
                <c:pt idx="1655">
                  <c:v>5.527E-2</c:v>
                </c:pt>
                <c:pt idx="1656">
                  <c:v>5.5289999999999999E-2</c:v>
                </c:pt>
                <c:pt idx="1657">
                  <c:v>5.5309999999999998E-2</c:v>
                </c:pt>
                <c:pt idx="1658">
                  <c:v>5.5349999999999996E-2</c:v>
                </c:pt>
                <c:pt idx="1659">
                  <c:v>5.5369999999999996E-2</c:v>
                </c:pt>
                <c:pt idx="1660">
                  <c:v>5.5399999999999998E-2</c:v>
                </c:pt>
                <c:pt idx="1661">
                  <c:v>5.5439999999999996E-2</c:v>
                </c:pt>
                <c:pt idx="1662">
                  <c:v>5.5480000000000002E-2</c:v>
                </c:pt>
                <c:pt idx="1663">
                  <c:v>5.5489999999999998E-2</c:v>
                </c:pt>
                <c:pt idx="1664">
                  <c:v>5.5549999999999995E-2</c:v>
                </c:pt>
                <c:pt idx="1665">
                  <c:v>5.5590000000000001E-2</c:v>
                </c:pt>
                <c:pt idx="1666">
                  <c:v>5.5599999999999997E-2</c:v>
                </c:pt>
                <c:pt idx="1667">
                  <c:v>5.5629999999999999E-2</c:v>
                </c:pt>
                <c:pt idx="1668">
                  <c:v>5.5660000000000001E-2</c:v>
                </c:pt>
                <c:pt idx="1669">
                  <c:v>5.5689999999999996E-2</c:v>
                </c:pt>
                <c:pt idx="1670">
                  <c:v>5.5739999999999998E-2</c:v>
                </c:pt>
                <c:pt idx="1671">
                  <c:v>5.5779999999999996E-2</c:v>
                </c:pt>
                <c:pt idx="1672">
                  <c:v>5.5820000000000002E-2</c:v>
                </c:pt>
                <c:pt idx="1673">
                  <c:v>5.586E-2</c:v>
                </c:pt>
                <c:pt idx="1674">
                  <c:v>5.5910000000000001E-2</c:v>
                </c:pt>
                <c:pt idx="1675">
                  <c:v>5.5919999999999997E-2</c:v>
                </c:pt>
                <c:pt idx="1676">
                  <c:v>5.5969999999999999E-2</c:v>
                </c:pt>
                <c:pt idx="1677">
                  <c:v>5.5989999999999998E-2</c:v>
                </c:pt>
                <c:pt idx="1678">
                  <c:v>5.6029999999999996E-2</c:v>
                </c:pt>
                <c:pt idx="1679">
                  <c:v>5.604E-2</c:v>
                </c:pt>
                <c:pt idx="1680">
                  <c:v>5.611E-2</c:v>
                </c:pt>
                <c:pt idx="1681">
                  <c:v>5.6129999999999999E-2</c:v>
                </c:pt>
                <c:pt idx="1682">
                  <c:v>5.6180000000000001E-2</c:v>
                </c:pt>
                <c:pt idx="1683">
                  <c:v>5.62E-2</c:v>
                </c:pt>
                <c:pt idx="1684">
                  <c:v>5.6229999999999995E-2</c:v>
                </c:pt>
                <c:pt idx="1685">
                  <c:v>5.6270000000000001E-2</c:v>
                </c:pt>
                <c:pt idx="1686">
                  <c:v>5.6299999999999996E-2</c:v>
                </c:pt>
                <c:pt idx="1687">
                  <c:v>5.6349999999999997E-2</c:v>
                </c:pt>
                <c:pt idx="1688">
                  <c:v>5.638E-2</c:v>
                </c:pt>
                <c:pt idx="1689">
                  <c:v>5.6399999999999999E-2</c:v>
                </c:pt>
                <c:pt idx="1690">
                  <c:v>5.6439999999999997E-2</c:v>
                </c:pt>
                <c:pt idx="1691">
                  <c:v>5.6459999999999996E-2</c:v>
                </c:pt>
                <c:pt idx="1692">
                  <c:v>5.6479999999999995E-2</c:v>
                </c:pt>
                <c:pt idx="1693">
                  <c:v>5.6520000000000001E-2</c:v>
                </c:pt>
                <c:pt idx="1694">
                  <c:v>5.6549999999999996E-2</c:v>
                </c:pt>
                <c:pt idx="1695">
                  <c:v>5.6569999999999995E-2</c:v>
                </c:pt>
                <c:pt idx="1696">
                  <c:v>5.6610000000000001E-2</c:v>
                </c:pt>
                <c:pt idx="1697">
                  <c:v>5.6619999999999997E-2</c:v>
                </c:pt>
                <c:pt idx="1698">
                  <c:v>5.6680000000000001E-2</c:v>
                </c:pt>
                <c:pt idx="1699">
                  <c:v>5.6680000000000001E-2</c:v>
                </c:pt>
                <c:pt idx="1700">
                  <c:v>5.6729999999999996E-2</c:v>
                </c:pt>
                <c:pt idx="1701">
                  <c:v>5.6770000000000001E-2</c:v>
                </c:pt>
                <c:pt idx="1702">
                  <c:v>5.6819999999999996E-2</c:v>
                </c:pt>
                <c:pt idx="1703">
                  <c:v>5.6840000000000002E-2</c:v>
                </c:pt>
                <c:pt idx="1704">
                  <c:v>5.6919999999999998E-2</c:v>
                </c:pt>
                <c:pt idx="1705">
                  <c:v>5.6919999999999998E-2</c:v>
                </c:pt>
                <c:pt idx="1706">
                  <c:v>5.697E-2</c:v>
                </c:pt>
                <c:pt idx="1707">
                  <c:v>5.6999999999999995E-2</c:v>
                </c:pt>
                <c:pt idx="1708">
                  <c:v>5.704E-2</c:v>
                </c:pt>
                <c:pt idx="1709">
                  <c:v>5.7069999999999996E-2</c:v>
                </c:pt>
                <c:pt idx="1710">
                  <c:v>5.7089999999999995E-2</c:v>
                </c:pt>
                <c:pt idx="1711">
                  <c:v>5.7139999999999996E-2</c:v>
                </c:pt>
                <c:pt idx="1712">
                  <c:v>5.7149999999999999E-2</c:v>
                </c:pt>
                <c:pt idx="1713">
                  <c:v>5.7189999999999998E-2</c:v>
                </c:pt>
                <c:pt idx="1714">
                  <c:v>5.7200000000000001E-2</c:v>
                </c:pt>
                <c:pt idx="1715">
                  <c:v>5.7259999999999998E-2</c:v>
                </c:pt>
                <c:pt idx="1716">
                  <c:v>5.7279999999999998E-2</c:v>
                </c:pt>
                <c:pt idx="1717">
                  <c:v>5.7329999999999999E-2</c:v>
                </c:pt>
                <c:pt idx="1718">
                  <c:v>5.7360000000000001E-2</c:v>
                </c:pt>
                <c:pt idx="1719">
                  <c:v>5.7389999999999997E-2</c:v>
                </c:pt>
                <c:pt idx="1720">
                  <c:v>5.7419999999999999E-2</c:v>
                </c:pt>
                <c:pt idx="1721">
                  <c:v>5.7450000000000001E-2</c:v>
                </c:pt>
                <c:pt idx="1722">
                  <c:v>5.7489999999999999E-2</c:v>
                </c:pt>
                <c:pt idx="1723">
                  <c:v>5.7509999999999999E-2</c:v>
                </c:pt>
                <c:pt idx="1724">
                  <c:v>5.7509999999999999E-2</c:v>
                </c:pt>
                <c:pt idx="1725">
                  <c:v>5.7549999999999997E-2</c:v>
                </c:pt>
                <c:pt idx="1726">
                  <c:v>5.7589999999999995E-2</c:v>
                </c:pt>
                <c:pt idx="1727">
                  <c:v>5.7619999999999998E-2</c:v>
                </c:pt>
                <c:pt idx="1728">
                  <c:v>5.7679999999999995E-2</c:v>
                </c:pt>
                <c:pt idx="1729">
                  <c:v>5.774E-2</c:v>
                </c:pt>
                <c:pt idx="1730">
                  <c:v>5.7759999999999999E-2</c:v>
                </c:pt>
                <c:pt idx="1731">
                  <c:v>5.7799999999999997E-2</c:v>
                </c:pt>
                <c:pt idx="1732">
                  <c:v>5.7839999999999996E-2</c:v>
                </c:pt>
                <c:pt idx="1733">
                  <c:v>5.7860000000000002E-2</c:v>
                </c:pt>
                <c:pt idx="1734">
                  <c:v>5.7889999999999997E-2</c:v>
                </c:pt>
                <c:pt idx="1735">
                  <c:v>5.7919999999999999E-2</c:v>
                </c:pt>
                <c:pt idx="1736">
                  <c:v>5.7929999999999995E-2</c:v>
                </c:pt>
                <c:pt idx="1737">
                  <c:v>5.7970000000000001E-2</c:v>
                </c:pt>
                <c:pt idx="1738">
                  <c:v>5.8019999999999995E-2</c:v>
                </c:pt>
                <c:pt idx="1739">
                  <c:v>5.806E-2</c:v>
                </c:pt>
                <c:pt idx="1740">
                  <c:v>5.8089999999999996E-2</c:v>
                </c:pt>
                <c:pt idx="1741">
                  <c:v>5.8119999999999998E-2</c:v>
                </c:pt>
                <c:pt idx="1742">
                  <c:v>5.815E-2</c:v>
                </c:pt>
                <c:pt idx="1743">
                  <c:v>5.8189999999999999E-2</c:v>
                </c:pt>
                <c:pt idx="1744">
                  <c:v>5.8229999999999997E-2</c:v>
                </c:pt>
                <c:pt idx="1745">
                  <c:v>5.8249999999999996E-2</c:v>
                </c:pt>
                <c:pt idx="1746">
                  <c:v>5.8290000000000002E-2</c:v>
                </c:pt>
                <c:pt idx="1747">
                  <c:v>5.8339999999999996E-2</c:v>
                </c:pt>
                <c:pt idx="1748">
                  <c:v>5.8369999999999998E-2</c:v>
                </c:pt>
                <c:pt idx="1749">
                  <c:v>5.842E-2</c:v>
                </c:pt>
                <c:pt idx="1750">
                  <c:v>5.8449999999999995E-2</c:v>
                </c:pt>
                <c:pt idx="1751">
                  <c:v>5.8459999999999998E-2</c:v>
                </c:pt>
                <c:pt idx="1752">
                  <c:v>5.8499999999999996E-2</c:v>
                </c:pt>
                <c:pt idx="1753">
                  <c:v>5.851E-2</c:v>
                </c:pt>
                <c:pt idx="1754">
                  <c:v>5.8549999999999998E-2</c:v>
                </c:pt>
                <c:pt idx="1755">
                  <c:v>5.8569999999999997E-2</c:v>
                </c:pt>
                <c:pt idx="1756">
                  <c:v>5.8599999999999999E-2</c:v>
                </c:pt>
                <c:pt idx="1757">
                  <c:v>5.8639999999999998E-2</c:v>
                </c:pt>
                <c:pt idx="1758">
                  <c:v>5.8679999999999996E-2</c:v>
                </c:pt>
                <c:pt idx="1759">
                  <c:v>5.8699999999999995E-2</c:v>
                </c:pt>
                <c:pt idx="1760">
                  <c:v>5.8769999999999996E-2</c:v>
                </c:pt>
                <c:pt idx="1761">
                  <c:v>5.8779999999999999E-2</c:v>
                </c:pt>
                <c:pt idx="1762">
                  <c:v>5.8839999999999996E-2</c:v>
                </c:pt>
                <c:pt idx="1763">
                  <c:v>5.885E-2</c:v>
                </c:pt>
                <c:pt idx="1764">
                  <c:v>5.8889999999999998E-2</c:v>
                </c:pt>
                <c:pt idx="1765">
                  <c:v>5.8939999999999999E-2</c:v>
                </c:pt>
                <c:pt idx="1766">
                  <c:v>5.8959999999999999E-2</c:v>
                </c:pt>
                <c:pt idx="1767">
                  <c:v>5.901E-2</c:v>
                </c:pt>
                <c:pt idx="1768">
                  <c:v>5.9029999999999999E-2</c:v>
                </c:pt>
                <c:pt idx="1769">
                  <c:v>5.9080000000000001E-2</c:v>
                </c:pt>
                <c:pt idx="1770">
                  <c:v>5.9089999999999997E-2</c:v>
                </c:pt>
                <c:pt idx="1771">
                  <c:v>5.9119999999999999E-2</c:v>
                </c:pt>
                <c:pt idx="1772">
                  <c:v>5.9139999999999998E-2</c:v>
                </c:pt>
                <c:pt idx="1773">
                  <c:v>5.917E-2</c:v>
                </c:pt>
                <c:pt idx="1774">
                  <c:v>5.9209999999999999E-2</c:v>
                </c:pt>
                <c:pt idx="1775">
                  <c:v>5.9240000000000001E-2</c:v>
                </c:pt>
                <c:pt idx="1776">
                  <c:v>5.926E-2</c:v>
                </c:pt>
                <c:pt idx="1777">
                  <c:v>5.9299999999999999E-2</c:v>
                </c:pt>
                <c:pt idx="1778">
                  <c:v>5.9339999999999997E-2</c:v>
                </c:pt>
                <c:pt idx="1779">
                  <c:v>5.9369999999999999E-2</c:v>
                </c:pt>
                <c:pt idx="1780">
                  <c:v>5.9409999999999998E-2</c:v>
                </c:pt>
                <c:pt idx="1781">
                  <c:v>5.9449999999999996E-2</c:v>
                </c:pt>
                <c:pt idx="1782">
                  <c:v>5.9449999999999996E-2</c:v>
                </c:pt>
                <c:pt idx="1783">
                  <c:v>5.9499999999999997E-2</c:v>
                </c:pt>
                <c:pt idx="1784">
                  <c:v>5.953E-2</c:v>
                </c:pt>
                <c:pt idx="1785">
                  <c:v>5.9569999999999998E-2</c:v>
                </c:pt>
                <c:pt idx="1786">
                  <c:v>5.96E-2</c:v>
                </c:pt>
                <c:pt idx="1787">
                  <c:v>5.9650000000000002E-2</c:v>
                </c:pt>
                <c:pt idx="1788">
                  <c:v>5.969E-2</c:v>
                </c:pt>
                <c:pt idx="1789">
                  <c:v>5.9709999999999999E-2</c:v>
                </c:pt>
                <c:pt idx="1790">
                  <c:v>5.9740000000000001E-2</c:v>
                </c:pt>
                <c:pt idx="1791">
                  <c:v>5.9769999999999997E-2</c:v>
                </c:pt>
                <c:pt idx="1792">
                  <c:v>5.9809999999999995E-2</c:v>
                </c:pt>
                <c:pt idx="1793">
                  <c:v>5.985E-2</c:v>
                </c:pt>
                <c:pt idx="1794">
                  <c:v>5.9879999999999996E-2</c:v>
                </c:pt>
                <c:pt idx="1795">
                  <c:v>5.9929999999999997E-2</c:v>
                </c:pt>
                <c:pt idx="1796">
                  <c:v>5.9959999999999999E-2</c:v>
                </c:pt>
                <c:pt idx="1797">
                  <c:v>6.0019999999999997E-2</c:v>
                </c:pt>
                <c:pt idx="1798">
                  <c:v>6.0039999999999996E-2</c:v>
                </c:pt>
                <c:pt idx="1799">
                  <c:v>6.0080000000000001E-2</c:v>
                </c:pt>
                <c:pt idx="1800">
                  <c:v>6.012E-2</c:v>
                </c:pt>
                <c:pt idx="1801">
                  <c:v>6.0159999999999998E-2</c:v>
                </c:pt>
                <c:pt idx="1802">
                  <c:v>6.0199999999999997E-2</c:v>
                </c:pt>
                <c:pt idx="1803">
                  <c:v>6.0249999999999998E-2</c:v>
                </c:pt>
                <c:pt idx="1804">
                  <c:v>6.0260000000000001E-2</c:v>
                </c:pt>
                <c:pt idx="1805">
                  <c:v>6.0299999999999999E-2</c:v>
                </c:pt>
                <c:pt idx="1806">
                  <c:v>6.0309999999999996E-2</c:v>
                </c:pt>
                <c:pt idx="1807">
                  <c:v>6.0350000000000001E-2</c:v>
                </c:pt>
                <c:pt idx="1808">
                  <c:v>6.037E-2</c:v>
                </c:pt>
                <c:pt idx="1809">
                  <c:v>6.0379999999999996E-2</c:v>
                </c:pt>
                <c:pt idx="1810">
                  <c:v>6.0420000000000001E-2</c:v>
                </c:pt>
                <c:pt idx="1811">
                  <c:v>6.0440000000000001E-2</c:v>
                </c:pt>
                <c:pt idx="1812">
                  <c:v>6.0479999999999999E-2</c:v>
                </c:pt>
                <c:pt idx="1813">
                  <c:v>6.0510000000000001E-2</c:v>
                </c:pt>
                <c:pt idx="1814">
                  <c:v>6.0559999999999996E-2</c:v>
                </c:pt>
                <c:pt idx="1815">
                  <c:v>6.0600000000000001E-2</c:v>
                </c:pt>
                <c:pt idx="1816">
                  <c:v>6.0629999999999996E-2</c:v>
                </c:pt>
                <c:pt idx="1817">
                  <c:v>6.0659999999999999E-2</c:v>
                </c:pt>
                <c:pt idx="1818">
                  <c:v>6.0690000000000001E-2</c:v>
                </c:pt>
                <c:pt idx="1819">
                  <c:v>6.0699999999999997E-2</c:v>
                </c:pt>
                <c:pt idx="1820">
                  <c:v>6.0760000000000002E-2</c:v>
                </c:pt>
                <c:pt idx="1821">
                  <c:v>6.0809999999999996E-2</c:v>
                </c:pt>
                <c:pt idx="1822">
                  <c:v>6.0819999999999999E-2</c:v>
                </c:pt>
                <c:pt idx="1823">
                  <c:v>6.0859999999999997E-2</c:v>
                </c:pt>
                <c:pt idx="1824">
                  <c:v>6.089E-2</c:v>
                </c:pt>
                <c:pt idx="1825">
                  <c:v>6.0929999999999998E-2</c:v>
                </c:pt>
                <c:pt idx="1826">
                  <c:v>6.0969999999999996E-2</c:v>
                </c:pt>
                <c:pt idx="1827">
                  <c:v>6.0989999999999996E-2</c:v>
                </c:pt>
                <c:pt idx="1828">
                  <c:v>6.1030000000000001E-2</c:v>
                </c:pt>
                <c:pt idx="1829">
                  <c:v>6.1059999999999996E-2</c:v>
                </c:pt>
                <c:pt idx="1830">
                  <c:v>6.1089999999999998E-2</c:v>
                </c:pt>
                <c:pt idx="1831">
                  <c:v>6.1120000000000001E-2</c:v>
                </c:pt>
                <c:pt idx="1832">
                  <c:v>6.114E-2</c:v>
                </c:pt>
                <c:pt idx="1833">
                  <c:v>6.1169999999999995E-2</c:v>
                </c:pt>
                <c:pt idx="1834">
                  <c:v>6.1190000000000001E-2</c:v>
                </c:pt>
                <c:pt idx="1835">
                  <c:v>6.1249999999999999E-2</c:v>
                </c:pt>
                <c:pt idx="1836">
                  <c:v>6.1269999999999998E-2</c:v>
                </c:pt>
                <c:pt idx="1837">
                  <c:v>6.1309999999999996E-2</c:v>
                </c:pt>
                <c:pt idx="1838">
                  <c:v>6.1359999999999998E-2</c:v>
                </c:pt>
                <c:pt idx="1839">
                  <c:v>6.139E-2</c:v>
                </c:pt>
                <c:pt idx="1840">
                  <c:v>6.1429999999999998E-2</c:v>
                </c:pt>
                <c:pt idx="1841">
                  <c:v>6.1469999999999997E-2</c:v>
                </c:pt>
                <c:pt idx="1842">
                  <c:v>6.148E-2</c:v>
                </c:pt>
                <c:pt idx="1843">
                  <c:v>6.1509999999999995E-2</c:v>
                </c:pt>
                <c:pt idx="1844">
                  <c:v>6.1550000000000001E-2</c:v>
                </c:pt>
                <c:pt idx="1845">
                  <c:v>6.1589999999999999E-2</c:v>
                </c:pt>
                <c:pt idx="1846">
                  <c:v>6.1599999999999995E-2</c:v>
                </c:pt>
                <c:pt idx="1847">
                  <c:v>6.164E-2</c:v>
                </c:pt>
                <c:pt idx="1848">
                  <c:v>6.1679999999999999E-2</c:v>
                </c:pt>
                <c:pt idx="1849">
                  <c:v>6.1710000000000001E-2</c:v>
                </c:pt>
                <c:pt idx="1850">
                  <c:v>6.1749999999999999E-2</c:v>
                </c:pt>
                <c:pt idx="1851">
                  <c:v>6.1809999999999997E-2</c:v>
                </c:pt>
                <c:pt idx="1852">
                  <c:v>6.182E-2</c:v>
                </c:pt>
                <c:pt idx="1853">
                  <c:v>6.1859999999999998E-2</c:v>
                </c:pt>
                <c:pt idx="1854">
                  <c:v>6.1890000000000001E-2</c:v>
                </c:pt>
                <c:pt idx="1855">
                  <c:v>6.191E-2</c:v>
                </c:pt>
                <c:pt idx="1856">
                  <c:v>6.1929999999999999E-2</c:v>
                </c:pt>
                <c:pt idx="1857">
                  <c:v>6.1969999999999997E-2</c:v>
                </c:pt>
                <c:pt idx="1858">
                  <c:v>6.2009999999999996E-2</c:v>
                </c:pt>
                <c:pt idx="1859">
                  <c:v>6.2039999999999998E-2</c:v>
                </c:pt>
                <c:pt idx="1860">
                  <c:v>6.207E-2</c:v>
                </c:pt>
                <c:pt idx="1861">
                  <c:v>6.2079999999999996E-2</c:v>
                </c:pt>
                <c:pt idx="1862">
                  <c:v>6.2129999999999998E-2</c:v>
                </c:pt>
                <c:pt idx="1863">
                  <c:v>6.216E-2</c:v>
                </c:pt>
                <c:pt idx="1864">
                  <c:v>6.2199999999999998E-2</c:v>
                </c:pt>
                <c:pt idx="1865">
                  <c:v>6.2259999999999996E-2</c:v>
                </c:pt>
                <c:pt idx="1866">
                  <c:v>6.2289999999999998E-2</c:v>
                </c:pt>
                <c:pt idx="1867">
                  <c:v>6.232E-2</c:v>
                </c:pt>
                <c:pt idx="1868">
                  <c:v>6.2349999999999996E-2</c:v>
                </c:pt>
                <c:pt idx="1869">
                  <c:v>6.2399999999999997E-2</c:v>
                </c:pt>
                <c:pt idx="1870">
                  <c:v>6.2429999999999999E-2</c:v>
                </c:pt>
                <c:pt idx="1871">
                  <c:v>6.2469999999999998E-2</c:v>
                </c:pt>
                <c:pt idx="1872">
                  <c:v>6.2489999999999997E-2</c:v>
                </c:pt>
                <c:pt idx="1873">
                  <c:v>6.2509999999999996E-2</c:v>
                </c:pt>
                <c:pt idx="1874">
                  <c:v>6.2539999999999998E-2</c:v>
                </c:pt>
                <c:pt idx="1875">
                  <c:v>6.2570000000000001E-2</c:v>
                </c:pt>
                <c:pt idx="1876">
                  <c:v>6.2579999999999997E-2</c:v>
                </c:pt>
                <c:pt idx="1877">
                  <c:v>6.2619999999999995E-2</c:v>
                </c:pt>
                <c:pt idx="1878">
                  <c:v>6.2649999999999997E-2</c:v>
                </c:pt>
                <c:pt idx="1879">
                  <c:v>6.2689999999999996E-2</c:v>
                </c:pt>
                <c:pt idx="1880">
                  <c:v>6.2740000000000004E-2</c:v>
                </c:pt>
                <c:pt idx="1881">
                  <c:v>6.2789999999999999E-2</c:v>
                </c:pt>
                <c:pt idx="1882">
                  <c:v>6.2789999999999999E-2</c:v>
                </c:pt>
                <c:pt idx="1883">
                  <c:v>6.2839999999999993E-2</c:v>
                </c:pt>
                <c:pt idx="1884">
                  <c:v>6.2869999999999995E-2</c:v>
                </c:pt>
                <c:pt idx="1885">
                  <c:v>6.2879999999999991E-2</c:v>
                </c:pt>
                <c:pt idx="1886">
                  <c:v>6.2939999999999996E-2</c:v>
                </c:pt>
                <c:pt idx="1887">
                  <c:v>6.2969999999999998E-2</c:v>
                </c:pt>
                <c:pt idx="1888">
                  <c:v>6.3009999999999997E-2</c:v>
                </c:pt>
                <c:pt idx="1889">
                  <c:v>6.3039999999999999E-2</c:v>
                </c:pt>
                <c:pt idx="1890">
                  <c:v>6.3089999999999993E-2</c:v>
                </c:pt>
                <c:pt idx="1891">
                  <c:v>6.3100000000000003E-2</c:v>
                </c:pt>
                <c:pt idx="1892">
                  <c:v>6.3140000000000002E-2</c:v>
                </c:pt>
                <c:pt idx="1893">
                  <c:v>6.3170000000000004E-2</c:v>
                </c:pt>
                <c:pt idx="1894">
                  <c:v>6.3199999999999992E-2</c:v>
                </c:pt>
                <c:pt idx="1895">
                  <c:v>6.3240000000000005E-2</c:v>
                </c:pt>
                <c:pt idx="1896">
                  <c:v>6.3269999999999993E-2</c:v>
                </c:pt>
                <c:pt idx="1897">
                  <c:v>6.3299999999999995E-2</c:v>
                </c:pt>
                <c:pt idx="1898">
                  <c:v>6.336E-2</c:v>
                </c:pt>
                <c:pt idx="1899">
                  <c:v>6.3390000000000002E-2</c:v>
                </c:pt>
                <c:pt idx="1900">
                  <c:v>6.3420000000000004E-2</c:v>
                </c:pt>
                <c:pt idx="1901">
                  <c:v>6.3479999999999995E-2</c:v>
                </c:pt>
                <c:pt idx="1902">
                  <c:v>6.3490000000000005E-2</c:v>
                </c:pt>
                <c:pt idx="1903">
                  <c:v>6.3539999999999999E-2</c:v>
                </c:pt>
                <c:pt idx="1904">
                  <c:v>6.3559999999999992E-2</c:v>
                </c:pt>
                <c:pt idx="1905">
                  <c:v>6.3600000000000004E-2</c:v>
                </c:pt>
                <c:pt idx="1906">
                  <c:v>6.3640000000000002E-2</c:v>
                </c:pt>
                <c:pt idx="1907">
                  <c:v>6.368E-2</c:v>
                </c:pt>
                <c:pt idx="1908">
                  <c:v>6.3699999999999993E-2</c:v>
                </c:pt>
                <c:pt idx="1909">
                  <c:v>6.3729999999999995E-2</c:v>
                </c:pt>
                <c:pt idx="1910">
                  <c:v>6.3769999999999993E-2</c:v>
                </c:pt>
                <c:pt idx="1911">
                  <c:v>6.3789999999999999E-2</c:v>
                </c:pt>
                <c:pt idx="1912">
                  <c:v>6.3799999999999996E-2</c:v>
                </c:pt>
                <c:pt idx="1913">
                  <c:v>6.3850000000000004E-2</c:v>
                </c:pt>
                <c:pt idx="1914">
                  <c:v>6.3879999999999992E-2</c:v>
                </c:pt>
                <c:pt idx="1915">
                  <c:v>6.3949999999999993E-2</c:v>
                </c:pt>
                <c:pt idx="1916">
                  <c:v>6.3960000000000003E-2</c:v>
                </c:pt>
                <c:pt idx="1917">
                  <c:v>6.4009999999999997E-2</c:v>
                </c:pt>
                <c:pt idx="1918">
                  <c:v>6.4049999999999996E-2</c:v>
                </c:pt>
                <c:pt idx="1919">
                  <c:v>6.404E-2</c:v>
                </c:pt>
                <c:pt idx="1920">
                  <c:v>6.4079999999999998E-2</c:v>
                </c:pt>
                <c:pt idx="1921">
                  <c:v>6.4129999999999993E-2</c:v>
                </c:pt>
                <c:pt idx="1922">
                  <c:v>6.4180000000000001E-2</c:v>
                </c:pt>
                <c:pt idx="1923">
                  <c:v>6.4189999999999997E-2</c:v>
                </c:pt>
                <c:pt idx="1924">
                  <c:v>6.4219999999999999E-2</c:v>
                </c:pt>
                <c:pt idx="1925">
                  <c:v>6.4269999999999994E-2</c:v>
                </c:pt>
                <c:pt idx="1926">
                  <c:v>6.4309999999999992E-2</c:v>
                </c:pt>
                <c:pt idx="1927">
                  <c:v>6.4329999999999998E-2</c:v>
                </c:pt>
                <c:pt idx="1928">
                  <c:v>6.4350000000000004E-2</c:v>
                </c:pt>
                <c:pt idx="1929">
                  <c:v>6.4409999999999995E-2</c:v>
                </c:pt>
                <c:pt idx="1930">
                  <c:v>6.4430000000000001E-2</c:v>
                </c:pt>
                <c:pt idx="1931">
                  <c:v>6.447E-2</c:v>
                </c:pt>
                <c:pt idx="1932">
                  <c:v>6.4500000000000002E-2</c:v>
                </c:pt>
                <c:pt idx="1933">
                  <c:v>6.4530000000000004E-2</c:v>
                </c:pt>
                <c:pt idx="1934">
                  <c:v>6.4559999999999992E-2</c:v>
                </c:pt>
                <c:pt idx="1935">
                  <c:v>6.4600000000000005E-2</c:v>
                </c:pt>
                <c:pt idx="1936">
                  <c:v>6.4640000000000003E-2</c:v>
                </c:pt>
                <c:pt idx="1937">
                  <c:v>6.4680000000000001E-2</c:v>
                </c:pt>
                <c:pt idx="1938">
                  <c:v>6.4699999999999994E-2</c:v>
                </c:pt>
                <c:pt idx="1939">
                  <c:v>6.4739999999999992E-2</c:v>
                </c:pt>
                <c:pt idx="1940">
                  <c:v>6.4769999999999994E-2</c:v>
                </c:pt>
                <c:pt idx="1941">
                  <c:v>6.4799999999999996E-2</c:v>
                </c:pt>
                <c:pt idx="1942">
                  <c:v>6.4820000000000003E-2</c:v>
                </c:pt>
                <c:pt idx="1943">
                  <c:v>6.4860000000000001E-2</c:v>
                </c:pt>
                <c:pt idx="1944">
                  <c:v>6.4869999999999997E-2</c:v>
                </c:pt>
                <c:pt idx="1945">
                  <c:v>6.4919999999999992E-2</c:v>
                </c:pt>
                <c:pt idx="1946">
                  <c:v>6.4930000000000002E-2</c:v>
                </c:pt>
                <c:pt idx="1947">
                  <c:v>6.4949999999999994E-2</c:v>
                </c:pt>
                <c:pt idx="1948">
                  <c:v>6.4979999999999996E-2</c:v>
                </c:pt>
                <c:pt idx="1949">
                  <c:v>6.5030000000000004E-2</c:v>
                </c:pt>
                <c:pt idx="1950">
                  <c:v>6.5070000000000003E-2</c:v>
                </c:pt>
                <c:pt idx="1951">
                  <c:v>6.5110000000000001E-2</c:v>
                </c:pt>
                <c:pt idx="1952">
                  <c:v>6.515E-2</c:v>
                </c:pt>
                <c:pt idx="1953">
                  <c:v>6.5199999999999994E-2</c:v>
                </c:pt>
                <c:pt idx="1954">
                  <c:v>6.522E-2</c:v>
                </c:pt>
                <c:pt idx="1955">
                  <c:v>6.5250000000000002E-2</c:v>
                </c:pt>
                <c:pt idx="1956">
                  <c:v>6.5280000000000005E-2</c:v>
                </c:pt>
                <c:pt idx="1957">
                  <c:v>6.5299999999999997E-2</c:v>
                </c:pt>
                <c:pt idx="1958">
                  <c:v>6.5320000000000003E-2</c:v>
                </c:pt>
                <c:pt idx="1959">
                  <c:v>6.5339999999999995E-2</c:v>
                </c:pt>
                <c:pt idx="1960">
                  <c:v>6.5390000000000004E-2</c:v>
                </c:pt>
                <c:pt idx="1961">
                  <c:v>6.5430000000000002E-2</c:v>
                </c:pt>
                <c:pt idx="1962">
                  <c:v>6.547E-2</c:v>
                </c:pt>
                <c:pt idx="1963">
                  <c:v>6.5500000000000003E-2</c:v>
                </c:pt>
                <c:pt idx="1964">
                  <c:v>6.5559999999999993E-2</c:v>
                </c:pt>
                <c:pt idx="1965">
                  <c:v>6.5570000000000003E-2</c:v>
                </c:pt>
                <c:pt idx="1966">
                  <c:v>6.5640000000000004E-2</c:v>
                </c:pt>
                <c:pt idx="1967">
                  <c:v>6.5680000000000002E-2</c:v>
                </c:pt>
                <c:pt idx="1968">
                  <c:v>6.5710000000000005E-2</c:v>
                </c:pt>
                <c:pt idx="1969">
                  <c:v>6.5739999999999993E-2</c:v>
                </c:pt>
                <c:pt idx="1970">
                  <c:v>6.5780000000000005E-2</c:v>
                </c:pt>
                <c:pt idx="1971">
                  <c:v>6.5780000000000005E-2</c:v>
                </c:pt>
                <c:pt idx="1972">
                  <c:v>6.5820000000000004E-2</c:v>
                </c:pt>
                <c:pt idx="1973">
                  <c:v>6.5869999999999998E-2</c:v>
                </c:pt>
                <c:pt idx="1974">
                  <c:v>6.5919999999999992E-2</c:v>
                </c:pt>
                <c:pt idx="1975">
                  <c:v>6.5949999999999995E-2</c:v>
                </c:pt>
                <c:pt idx="1976">
                  <c:v>6.5970000000000001E-2</c:v>
                </c:pt>
                <c:pt idx="1977">
                  <c:v>6.6009999999999999E-2</c:v>
                </c:pt>
                <c:pt idx="1978">
                  <c:v>6.6049999999999998E-2</c:v>
                </c:pt>
                <c:pt idx="1979">
                  <c:v>6.6089999999999996E-2</c:v>
                </c:pt>
                <c:pt idx="1980">
                  <c:v>6.6099999999999992E-2</c:v>
                </c:pt>
                <c:pt idx="1981">
                  <c:v>6.6129999999999994E-2</c:v>
                </c:pt>
                <c:pt idx="1982">
                  <c:v>6.615E-2</c:v>
                </c:pt>
                <c:pt idx="1983">
                  <c:v>6.6220000000000001E-2</c:v>
                </c:pt>
                <c:pt idx="1984">
                  <c:v>6.6220000000000001E-2</c:v>
                </c:pt>
                <c:pt idx="1985">
                  <c:v>6.6269999999999996E-2</c:v>
                </c:pt>
                <c:pt idx="1986">
                  <c:v>6.6309999999999994E-2</c:v>
                </c:pt>
                <c:pt idx="1987">
                  <c:v>6.6339999999999996E-2</c:v>
                </c:pt>
                <c:pt idx="1988">
                  <c:v>6.6379999999999995E-2</c:v>
                </c:pt>
                <c:pt idx="1989">
                  <c:v>6.6379999999999995E-2</c:v>
                </c:pt>
                <c:pt idx="1990">
                  <c:v>6.6430000000000003E-2</c:v>
                </c:pt>
                <c:pt idx="1991">
                  <c:v>6.6460000000000005E-2</c:v>
                </c:pt>
                <c:pt idx="1992">
                  <c:v>6.6479999999999997E-2</c:v>
                </c:pt>
                <c:pt idx="1993">
                  <c:v>6.6519999999999996E-2</c:v>
                </c:pt>
                <c:pt idx="1994">
                  <c:v>6.6549999999999998E-2</c:v>
                </c:pt>
                <c:pt idx="1995">
                  <c:v>6.6599999999999993E-2</c:v>
                </c:pt>
                <c:pt idx="1996">
                  <c:v>6.6629999999999995E-2</c:v>
                </c:pt>
                <c:pt idx="1997">
                  <c:v>6.6629999999999995E-2</c:v>
                </c:pt>
                <c:pt idx="1998">
                  <c:v>6.6669999999999993E-2</c:v>
                </c:pt>
                <c:pt idx="1999">
                  <c:v>6.6689999999999999E-2</c:v>
                </c:pt>
                <c:pt idx="2000">
                  <c:v>6.6729999999999998E-2</c:v>
                </c:pt>
                <c:pt idx="2001">
                  <c:v>6.6790000000000002E-2</c:v>
                </c:pt>
                <c:pt idx="2002">
                  <c:v>6.6809999999999994E-2</c:v>
                </c:pt>
                <c:pt idx="2003">
                  <c:v>6.6849999999999993E-2</c:v>
                </c:pt>
                <c:pt idx="2004">
                  <c:v>6.6879999999999995E-2</c:v>
                </c:pt>
                <c:pt idx="2005">
                  <c:v>6.6930000000000003E-2</c:v>
                </c:pt>
                <c:pt idx="2006">
                  <c:v>6.6949999999999996E-2</c:v>
                </c:pt>
                <c:pt idx="2007">
                  <c:v>6.6989999999999994E-2</c:v>
                </c:pt>
                <c:pt idx="2008">
                  <c:v>6.7019999999999996E-2</c:v>
                </c:pt>
                <c:pt idx="2009">
                  <c:v>6.7040000000000002E-2</c:v>
                </c:pt>
                <c:pt idx="2010">
                  <c:v>6.7070000000000005E-2</c:v>
                </c:pt>
                <c:pt idx="2011">
                  <c:v>6.7099999999999993E-2</c:v>
                </c:pt>
                <c:pt idx="2012">
                  <c:v>6.7140000000000005E-2</c:v>
                </c:pt>
                <c:pt idx="2013">
                  <c:v>6.7150000000000001E-2</c:v>
                </c:pt>
                <c:pt idx="2014">
                  <c:v>6.719E-2</c:v>
                </c:pt>
                <c:pt idx="2015">
                  <c:v>6.7229999999999998E-2</c:v>
                </c:pt>
                <c:pt idx="2016">
                  <c:v>6.7279999999999993E-2</c:v>
                </c:pt>
                <c:pt idx="2017">
                  <c:v>6.7299999999999999E-2</c:v>
                </c:pt>
                <c:pt idx="2018">
                  <c:v>6.7320000000000005E-2</c:v>
                </c:pt>
                <c:pt idx="2019">
                  <c:v>6.7349999999999993E-2</c:v>
                </c:pt>
                <c:pt idx="2020">
                  <c:v>6.7389999999999992E-2</c:v>
                </c:pt>
                <c:pt idx="2021">
                  <c:v>6.7419999999999994E-2</c:v>
                </c:pt>
                <c:pt idx="2022">
                  <c:v>6.744E-2</c:v>
                </c:pt>
                <c:pt idx="2023">
                  <c:v>6.7489999999999994E-2</c:v>
                </c:pt>
                <c:pt idx="2024">
                  <c:v>6.7510000000000001E-2</c:v>
                </c:pt>
                <c:pt idx="2025">
                  <c:v>6.7549999999999999E-2</c:v>
                </c:pt>
                <c:pt idx="2026">
                  <c:v>6.7580000000000001E-2</c:v>
                </c:pt>
                <c:pt idx="2027">
                  <c:v>6.762E-2</c:v>
                </c:pt>
                <c:pt idx="2028">
                  <c:v>6.7650000000000002E-2</c:v>
                </c:pt>
                <c:pt idx="2029">
                  <c:v>6.7699999999999996E-2</c:v>
                </c:pt>
                <c:pt idx="2030">
                  <c:v>6.7739999999999995E-2</c:v>
                </c:pt>
                <c:pt idx="2031">
                  <c:v>6.7790000000000003E-2</c:v>
                </c:pt>
                <c:pt idx="2032">
                  <c:v>6.7820000000000005E-2</c:v>
                </c:pt>
                <c:pt idx="2033">
                  <c:v>6.7839999999999998E-2</c:v>
                </c:pt>
                <c:pt idx="2034">
                  <c:v>6.7879999999999996E-2</c:v>
                </c:pt>
                <c:pt idx="2035">
                  <c:v>6.7930000000000004E-2</c:v>
                </c:pt>
                <c:pt idx="2036">
                  <c:v>6.7970000000000003E-2</c:v>
                </c:pt>
                <c:pt idx="2037">
                  <c:v>6.8000000000000005E-2</c:v>
                </c:pt>
                <c:pt idx="2038">
                  <c:v>6.8029999999999993E-2</c:v>
                </c:pt>
                <c:pt idx="2039">
                  <c:v>6.8080000000000002E-2</c:v>
                </c:pt>
                <c:pt idx="2040">
                  <c:v>6.8089999999999998E-2</c:v>
                </c:pt>
                <c:pt idx="2041">
                  <c:v>6.8139999999999992E-2</c:v>
                </c:pt>
                <c:pt idx="2042">
                  <c:v>6.8150000000000002E-2</c:v>
                </c:pt>
                <c:pt idx="2043">
                  <c:v>6.8199999999999997E-2</c:v>
                </c:pt>
                <c:pt idx="2044">
                  <c:v>6.8239999999999995E-2</c:v>
                </c:pt>
                <c:pt idx="2045">
                  <c:v>6.8269999999999997E-2</c:v>
                </c:pt>
                <c:pt idx="2046">
                  <c:v>6.8290000000000003E-2</c:v>
                </c:pt>
                <c:pt idx="2047">
                  <c:v>6.8319999999999992E-2</c:v>
                </c:pt>
                <c:pt idx="2048">
                  <c:v>6.8319999999999992E-2</c:v>
                </c:pt>
                <c:pt idx="2049">
                  <c:v>6.8349999999999994E-2</c:v>
                </c:pt>
                <c:pt idx="2050">
                  <c:v>6.8379999999999996E-2</c:v>
                </c:pt>
                <c:pt idx="2051">
                  <c:v>6.8440000000000001E-2</c:v>
                </c:pt>
                <c:pt idx="2052">
                  <c:v>6.8459999999999993E-2</c:v>
                </c:pt>
                <c:pt idx="2053">
                  <c:v>6.8519999999999998E-2</c:v>
                </c:pt>
                <c:pt idx="2054">
                  <c:v>6.855E-2</c:v>
                </c:pt>
                <c:pt idx="2055">
                  <c:v>6.8589999999999998E-2</c:v>
                </c:pt>
                <c:pt idx="2056">
                  <c:v>6.8610000000000004E-2</c:v>
                </c:pt>
                <c:pt idx="2057">
                  <c:v>6.8659999999999999E-2</c:v>
                </c:pt>
                <c:pt idx="2058">
                  <c:v>6.8699999999999997E-2</c:v>
                </c:pt>
                <c:pt idx="2059">
                  <c:v>6.8739999999999996E-2</c:v>
                </c:pt>
                <c:pt idx="2060">
                  <c:v>6.8769999999999998E-2</c:v>
                </c:pt>
                <c:pt idx="2061">
                  <c:v>6.8790000000000004E-2</c:v>
                </c:pt>
                <c:pt idx="2062">
                  <c:v>6.8819999999999992E-2</c:v>
                </c:pt>
                <c:pt idx="2063">
                  <c:v>6.8879999999999997E-2</c:v>
                </c:pt>
                <c:pt idx="2064">
                  <c:v>6.8900000000000003E-2</c:v>
                </c:pt>
                <c:pt idx="2065">
                  <c:v>6.8940000000000001E-2</c:v>
                </c:pt>
                <c:pt idx="2066">
                  <c:v>6.8959999999999994E-2</c:v>
                </c:pt>
                <c:pt idx="2067">
                  <c:v>6.8999999999999992E-2</c:v>
                </c:pt>
                <c:pt idx="2068">
                  <c:v>6.9029999999999994E-2</c:v>
                </c:pt>
                <c:pt idx="2069">
                  <c:v>6.9069999999999993E-2</c:v>
                </c:pt>
                <c:pt idx="2070">
                  <c:v>6.9099999999999995E-2</c:v>
                </c:pt>
                <c:pt idx="2071">
                  <c:v>6.9120000000000001E-2</c:v>
                </c:pt>
                <c:pt idx="2072">
                  <c:v>6.9120000000000001E-2</c:v>
                </c:pt>
                <c:pt idx="2073">
                  <c:v>6.9169999999999995E-2</c:v>
                </c:pt>
                <c:pt idx="2074">
                  <c:v>6.9220000000000004E-2</c:v>
                </c:pt>
                <c:pt idx="2075">
                  <c:v>6.9269999999999998E-2</c:v>
                </c:pt>
                <c:pt idx="2076">
                  <c:v>6.9279999999999994E-2</c:v>
                </c:pt>
                <c:pt idx="2077">
                  <c:v>6.9290000000000004E-2</c:v>
                </c:pt>
                <c:pt idx="2078">
                  <c:v>6.9319999999999993E-2</c:v>
                </c:pt>
                <c:pt idx="2079">
                  <c:v>6.9370000000000001E-2</c:v>
                </c:pt>
                <c:pt idx="2080">
                  <c:v>6.9400000000000003E-2</c:v>
                </c:pt>
                <c:pt idx="2081">
                  <c:v>6.9440000000000002E-2</c:v>
                </c:pt>
                <c:pt idx="2082">
                  <c:v>6.9459999999999994E-2</c:v>
                </c:pt>
                <c:pt idx="2083">
                  <c:v>6.9489999999999996E-2</c:v>
                </c:pt>
                <c:pt idx="2084">
                  <c:v>6.9550000000000001E-2</c:v>
                </c:pt>
                <c:pt idx="2085">
                  <c:v>6.9580000000000003E-2</c:v>
                </c:pt>
                <c:pt idx="2086">
                  <c:v>6.9639999999999994E-2</c:v>
                </c:pt>
                <c:pt idx="2087">
                  <c:v>6.966E-2</c:v>
                </c:pt>
                <c:pt idx="2088">
                  <c:v>6.9699999999999998E-2</c:v>
                </c:pt>
                <c:pt idx="2089">
                  <c:v>6.9739999999999996E-2</c:v>
                </c:pt>
                <c:pt idx="2090">
                  <c:v>6.9779999999999995E-2</c:v>
                </c:pt>
                <c:pt idx="2091">
                  <c:v>6.9809999999999997E-2</c:v>
                </c:pt>
                <c:pt idx="2092">
                  <c:v>6.9800000000000001E-2</c:v>
                </c:pt>
                <c:pt idx="2093">
                  <c:v>6.9839999999999999E-2</c:v>
                </c:pt>
                <c:pt idx="2094">
                  <c:v>6.9859999999999992E-2</c:v>
                </c:pt>
                <c:pt idx="2095">
                  <c:v>6.9929999999999992E-2</c:v>
                </c:pt>
                <c:pt idx="2096">
                  <c:v>6.9959999999999994E-2</c:v>
                </c:pt>
                <c:pt idx="2097">
                  <c:v>6.9970000000000004E-2</c:v>
                </c:pt>
                <c:pt idx="2098">
                  <c:v>6.9980000000000001E-2</c:v>
                </c:pt>
                <c:pt idx="2099">
                  <c:v>7.0029999999999995E-2</c:v>
                </c:pt>
                <c:pt idx="2100">
                  <c:v>7.0069999999999993E-2</c:v>
                </c:pt>
                <c:pt idx="2101">
                  <c:v>7.0109999999999992E-2</c:v>
                </c:pt>
                <c:pt idx="2102">
                  <c:v>7.0120000000000002E-2</c:v>
                </c:pt>
                <c:pt idx="2103">
                  <c:v>7.016E-2</c:v>
                </c:pt>
                <c:pt idx="2104">
                  <c:v>7.0230000000000001E-2</c:v>
                </c:pt>
                <c:pt idx="2105">
                  <c:v>7.0239999999999997E-2</c:v>
                </c:pt>
                <c:pt idx="2106">
                  <c:v>7.0309999999999997E-2</c:v>
                </c:pt>
                <c:pt idx="2107">
                  <c:v>7.0319999999999994E-2</c:v>
                </c:pt>
                <c:pt idx="2108">
                  <c:v>7.0379999999999998E-2</c:v>
                </c:pt>
                <c:pt idx="2109">
                  <c:v>7.0389999999999994E-2</c:v>
                </c:pt>
                <c:pt idx="2110">
                  <c:v>7.0419999999999996E-2</c:v>
                </c:pt>
                <c:pt idx="2111">
                  <c:v>7.0480000000000001E-2</c:v>
                </c:pt>
                <c:pt idx="2112">
                  <c:v>7.0489999999999997E-2</c:v>
                </c:pt>
                <c:pt idx="2113">
                  <c:v>7.0519999999999999E-2</c:v>
                </c:pt>
                <c:pt idx="2114">
                  <c:v>7.0539999999999992E-2</c:v>
                </c:pt>
                <c:pt idx="2115">
                  <c:v>7.0569999999999994E-2</c:v>
                </c:pt>
                <c:pt idx="2116">
                  <c:v>7.0599999999999996E-2</c:v>
                </c:pt>
                <c:pt idx="2117">
                  <c:v>7.0639999999999994E-2</c:v>
                </c:pt>
                <c:pt idx="2118">
                  <c:v>7.0679999999999993E-2</c:v>
                </c:pt>
                <c:pt idx="2119">
                  <c:v>7.0709999999999995E-2</c:v>
                </c:pt>
                <c:pt idx="2120">
                  <c:v>7.0739999999999997E-2</c:v>
                </c:pt>
                <c:pt idx="2121">
                  <c:v>7.0779999999999996E-2</c:v>
                </c:pt>
                <c:pt idx="2122">
                  <c:v>7.0800000000000002E-2</c:v>
                </c:pt>
                <c:pt idx="2123">
                  <c:v>7.084E-2</c:v>
                </c:pt>
                <c:pt idx="2124">
                  <c:v>7.0870000000000002E-2</c:v>
                </c:pt>
                <c:pt idx="2125">
                  <c:v>7.0919999999999997E-2</c:v>
                </c:pt>
                <c:pt idx="2126">
                  <c:v>7.0980000000000001E-2</c:v>
                </c:pt>
                <c:pt idx="2127">
                  <c:v>7.0989999999999998E-2</c:v>
                </c:pt>
                <c:pt idx="2128">
                  <c:v>7.0999999999999994E-2</c:v>
                </c:pt>
                <c:pt idx="2129">
                  <c:v>7.1039999999999992E-2</c:v>
                </c:pt>
                <c:pt idx="2130">
                  <c:v>7.1069999999999994E-2</c:v>
                </c:pt>
                <c:pt idx="2131">
                  <c:v>7.1120000000000003E-2</c:v>
                </c:pt>
                <c:pt idx="2132">
                  <c:v>7.1129999999999999E-2</c:v>
                </c:pt>
                <c:pt idx="2133">
                  <c:v>7.1169999999999997E-2</c:v>
                </c:pt>
                <c:pt idx="2134">
                  <c:v>7.1190000000000003E-2</c:v>
                </c:pt>
                <c:pt idx="2135">
                  <c:v>7.1230000000000002E-2</c:v>
                </c:pt>
                <c:pt idx="2136">
                  <c:v>7.1260000000000004E-2</c:v>
                </c:pt>
                <c:pt idx="2137">
                  <c:v>7.1300000000000002E-2</c:v>
                </c:pt>
                <c:pt idx="2138">
                  <c:v>7.1340000000000001E-2</c:v>
                </c:pt>
                <c:pt idx="2139">
                  <c:v>7.1400000000000005E-2</c:v>
                </c:pt>
                <c:pt idx="2140">
                  <c:v>7.1429999999999993E-2</c:v>
                </c:pt>
                <c:pt idx="2141">
                  <c:v>7.145E-2</c:v>
                </c:pt>
                <c:pt idx="2142">
                  <c:v>7.1489999999999998E-2</c:v>
                </c:pt>
                <c:pt idx="2143">
                  <c:v>7.1510000000000004E-2</c:v>
                </c:pt>
                <c:pt idx="2144">
                  <c:v>7.1529999999999996E-2</c:v>
                </c:pt>
                <c:pt idx="2145">
                  <c:v>7.1599999999999997E-2</c:v>
                </c:pt>
                <c:pt idx="2146">
                  <c:v>7.1599999999999997E-2</c:v>
                </c:pt>
                <c:pt idx="2147">
                  <c:v>7.1639999999999995E-2</c:v>
                </c:pt>
                <c:pt idx="2148">
                  <c:v>7.1669999999999998E-2</c:v>
                </c:pt>
                <c:pt idx="2149">
                  <c:v>7.1719999999999992E-2</c:v>
                </c:pt>
                <c:pt idx="2150">
                  <c:v>7.1739999999999998E-2</c:v>
                </c:pt>
                <c:pt idx="2151">
                  <c:v>7.1779999999999997E-2</c:v>
                </c:pt>
                <c:pt idx="2152">
                  <c:v>7.1800000000000003E-2</c:v>
                </c:pt>
                <c:pt idx="2153">
                  <c:v>7.1840000000000001E-2</c:v>
                </c:pt>
                <c:pt idx="2154">
                  <c:v>7.1889999999999996E-2</c:v>
                </c:pt>
                <c:pt idx="2155">
                  <c:v>7.1910000000000002E-2</c:v>
                </c:pt>
                <c:pt idx="2156">
                  <c:v>7.1959999999999996E-2</c:v>
                </c:pt>
                <c:pt idx="2157">
                  <c:v>7.1969999999999992E-2</c:v>
                </c:pt>
                <c:pt idx="2158">
                  <c:v>7.2010000000000005E-2</c:v>
                </c:pt>
                <c:pt idx="2159">
                  <c:v>7.2050000000000003E-2</c:v>
                </c:pt>
                <c:pt idx="2160">
                  <c:v>7.2069999999999995E-2</c:v>
                </c:pt>
                <c:pt idx="2161">
                  <c:v>7.2109999999999994E-2</c:v>
                </c:pt>
                <c:pt idx="2162">
                  <c:v>7.2149999999999992E-2</c:v>
                </c:pt>
                <c:pt idx="2163">
                  <c:v>7.2160000000000002E-2</c:v>
                </c:pt>
                <c:pt idx="2164">
                  <c:v>7.2230000000000003E-2</c:v>
                </c:pt>
                <c:pt idx="2165">
                  <c:v>7.2239999999999999E-2</c:v>
                </c:pt>
                <c:pt idx="2166">
                  <c:v>7.2289999999999993E-2</c:v>
                </c:pt>
                <c:pt idx="2167">
                  <c:v>7.2329999999999992E-2</c:v>
                </c:pt>
                <c:pt idx="2168">
                  <c:v>7.2349999999999998E-2</c:v>
                </c:pt>
                <c:pt idx="2169">
                  <c:v>7.2399999999999992E-2</c:v>
                </c:pt>
                <c:pt idx="2170">
                  <c:v>7.2429999999999994E-2</c:v>
                </c:pt>
                <c:pt idx="2171">
                  <c:v>7.2440000000000004E-2</c:v>
                </c:pt>
                <c:pt idx="2172">
                  <c:v>7.2480000000000003E-2</c:v>
                </c:pt>
                <c:pt idx="2173">
                  <c:v>7.2520000000000001E-2</c:v>
                </c:pt>
                <c:pt idx="2174">
                  <c:v>7.2559999999999999E-2</c:v>
                </c:pt>
                <c:pt idx="2175">
                  <c:v>7.2609999999999994E-2</c:v>
                </c:pt>
                <c:pt idx="2176">
                  <c:v>7.2620000000000004E-2</c:v>
                </c:pt>
                <c:pt idx="2177">
                  <c:v>7.2679999999999995E-2</c:v>
                </c:pt>
                <c:pt idx="2178">
                  <c:v>7.2709999999999997E-2</c:v>
                </c:pt>
                <c:pt idx="2179">
                  <c:v>7.2709999999999997E-2</c:v>
                </c:pt>
                <c:pt idx="2180">
                  <c:v>7.2770000000000001E-2</c:v>
                </c:pt>
                <c:pt idx="2181">
                  <c:v>7.2789999999999994E-2</c:v>
                </c:pt>
                <c:pt idx="2182">
                  <c:v>7.2819999999999996E-2</c:v>
                </c:pt>
                <c:pt idx="2183">
                  <c:v>7.2840000000000002E-2</c:v>
                </c:pt>
                <c:pt idx="2184">
                  <c:v>7.2910000000000003E-2</c:v>
                </c:pt>
                <c:pt idx="2185">
                  <c:v>7.2940000000000005E-2</c:v>
                </c:pt>
                <c:pt idx="2186">
                  <c:v>7.2969999999999993E-2</c:v>
                </c:pt>
                <c:pt idx="2187">
                  <c:v>7.2980000000000003E-2</c:v>
                </c:pt>
                <c:pt idx="2188">
                  <c:v>7.3009999999999992E-2</c:v>
                </c:pt>
                <c:pt idx="2189">
                  <c:v>7.306E-2</c:v>
                </c:pt>
                <c:pt idx="2190">
                  <c:v>7.3090000000000002E-2</c:v>
                </c:pt>
                <c:pt idx="2191">
                  <c:v>7.3120000000000004E-2</c:v>
                </c:pt>
                <c:pt idx="2192">
                  <c:v>7.3160000000000003E-2</c:v>
                </c:pt>
                <c:pt idx="2193">
                  <c:v>7.3179999999999995E-2</c:v>
                </c:pt>
                <c:pt idx="2194">
                  <c:v>7.3200000000000001E-2</c:v>
                </c:pt>
                <c:pt idx="2195">
                  <c:v>7.324E-2</c:v>
                </c:pt>
                <c:pt idx="2196">
                  <c:v>7.3249999999999996E-2</c:v>
                </c:pt>
                <c:pt idx="2197">
                  <c:v>7.3289999999999994E-2</c:v>
                </c:pt>
                <c:pt idx="2198">
                  <c:v>7.3329999999999992E-2</c:v>
                </c:pt>
                <c:pt idx="2199">
                  <c:v>7.3359999999999995E-2</c:v>
                </c:pt>
                <c:pt idx="2200">
                  <c:v>7.3429999999999995E-2</c:v>
                </c:pt>
                <c:pt idx="2201">
                  <c:v>7.3459999999999998E-2</c:v>
                </c:pt>
                <c:pt idx="2202">
                  <c:v>7.3509999999999992E-2</c:v>
                </c:pt>
                <c:pt idx="2203">
                  <c:v>7.3529999999999998E-2</c:v>
                </c:pt>
                <c:pt idx="2204">
                  <c:v>7.3569999999999997E-2</c:v>
                </c:pt>
                <c:pt idx="2205">
                  <c:v>7.3599999999999999E-2</c:v>
                </c:pt>
                <c:pt idx="2206">
                  <c:v>7.3630000000000001E-2</c:v>
                </c:pt>
                <c:pt idx="2207">
                  <c:v>7.3669999999999999E-2</c:v>
                </c:pt>
                <c:pt idx="2208">
                  <c:v>7.3679999999999995E-2</c:v>
                </c:pt>
                <c:pt idx="2209">
                  <c:v>7.3700000000000002E-2</c:v>
                </c:pt>
                <c:pt idx="2210">
                  <c:v>7.374E-2</c:v>
                </c:pt>
                <c:pt idx="2211">
                  <c:v>7.3779999999999998E-2</c:v>
                </c:pt>
                <c:pt idx="2212">
                  <c:v>7.3789999999999994E-2</c:v>
                </c:pt>
                <c:pt idx="2213">
                  <c:v>7.3829999999999993E-2</c:v>
                </c:pt>
                <c:pt idx="2214">
                  <c:v>7.3859999999999995E-2</c:v>
                </c:pt>
                <c:pt idx="2215">
                  <c:v>7.3929999999999996E-2</c:v>
                </c:pt>
                <c:pt idx="2216">
                  <c:v>7.3939999999999992E-2</c:v>
                </c:pt>
                <c:pt idx="2217">
                  <c:v>7.3959999999999998E-2</c:v>
                </c:pt>
                <c:pt idx="2218">
                  <c:v>7.399E-2</c:v>
                </c:pt>
                <c:pt idx="2219">
                  <c:v>7.4020000000000002E-2</c:v>
                </c:pt>
                <c:pt idx="2220">
                  <c:v>7.4060000000000001E-2</c:v>
                </c:pt>
                <c:pt idx="2221">
                  <c:v>7.4090000000000003E-2</c:v>
                </c:pt>
                <c:pt idx="2222">
                  <c:v>7.4139999999999998E-2</c:v>
                </c:pt>
                <c:pt idx="2223">
                  <c:v>7.4149999999999994E-2</c:v>
                </c:pt>
                <c:pt idx="2224">
                  <c:v>7.4200000000000002E-2</c:v>
                </c:pt>
                <c:pt idx="2225">
                  <c:v>7.4219999999999994E-2</c:v>
                </c:pt>
                <c:pt idx="2226">
                  <c:v>7.4270000000000003E-2</c:v>
                </c:pt>
                <c:pt idx="2227">
                  <c:v>7.4310000000000001E-2</c:v>
                </c:pt>
                <c:pt idx="2228">
                  <c:v>7.4329999999999993E-2</c:v>
                </c:pt>
                <c:pt idx="2229">
                  <c:v>7.4369999999999992E-2</c:v>
                </c:pt>
                <c:pt idx="2230">
                  <c:v>7.4399999999999994E-2</c:v>
                </c:pt>
                <c:pt idx="2231">
                  <c:v>7.4450000000000002E-2</c:v>
                </c:pt>
                <c:pt idx="2232">
                  <c:v>7.4469999999999995E-2</c:v>
                </c:pt>
                <c:pt idx="2233">
                  <c:v>7.4499999999999997E-2</c:v>
                </c:pt>
                <c:pt idx="2234">
                  <c:v>7.4560000000000001E-2</c:v>
                </c:pt>
                <c:pt idx="2235">
                  <c:v>7.4569999999999997E-2</c:v>
                </c:pt>
                <c:pt idx="2236">
                  <c:v>7.4619999999999992E-2</c:v>
                </c:pt>
                <c:pt idx="2237">
                  <c:v>7.467E-2</c:v>
                </c:pt>
                <c:pt idx="2238">
                  <c:v>7.4709999999999999E-2</c:v>
                </c:pt>
                <c:pt idx="2239">
                  <c:v>7.4719999999999995E-2</c:v>
                </c:pt>
                <c:pt idx="2240">
                  <c:v>7.4759999999999993E-2</c:v>
                </c:pt>
                <c:pt idx="2241">
                  <c:v>7.4789999999999995E-2</c:v>
                </c:pt>
                <c:pt idx="2242">
                  <c:v>7.4799999999999991E-2</c:v>
                </c:pt>
                <c:pt idx="2243">
                  <c:v>7.4840000000000004E-2</c:v>
                </c:pt>
                <c:pt idx="2244">
                  <c:v>7.4859999999999996E-2</c:v>
                </c:pt>
                <c:pt idx="2245">
                  <c:v>7.492E-2</c:v>
                </c:pt>
                <c:pt idx="2246">
                  <c:v>7.4959999999999999E-2</c:v>
                </c:pt>
                <c:pt idx="2247">
                  <c:v>7.4939999999999993E-2</c:v>
                </c:pt>
                <c:pt idx="2248">
                  <c:v>7.4999999999999997E-2</c:v>
                </c:pt>
                <c:pt idx="2249">
                  <c:v>7.5029999999999999E-2</c:v>
                </c:pt>
                <c:pt idx="2250">
                  <c:v>7.5079999999999994E-2</c:v>
                </c:pt>
                <c:pt idx="2251">
                  <c:v>7.5139999999999998E-2</c:v>
                </c:pt>
                <c:pt idx="2252">
                  <c:v>7.5179999999999997E-2</c:v>
                </c:pt>
                <c:pt idx="2253">
                  <c:v>7.5200000000000003E-2</c:v>
                </c:pt>
                <c:pt idx="2254">
                  <c:v>7.5200000000000003E-2</c:v>
                </c:pt>
                <c:pt idx="2255">
                  <c:v>7.5230000000000005E-2</c:v>
                </c:pt>
                <c:pt idx="2256">
                  <c:v>7.528E-2</c:v>
                </c:pt>
                <c:pt idx="2257">
                  <c:v>7.528E-2</c:v>
                </c:pt>
                <c:pt idx="2258">
                  <c:v>7.5329999999999994E-2</c:v>
                </c:pt>
                <c:pt idx="2259">
                  <c:v>7.535E-2</c:v>
                </c:pt>
                <c:pt idx="2260">
                  <c:v>7.5399999999999995E-2</c:v>
                </c:pt>
                <c:pt idx="2261">
                  <c:v>7.5450000000000003E-2</c:v>
                </c:pt>
                <c:pt idx="2262">
                  <c:v>7.5490000000000002E-2</c:v>
                </c:pt>
                <c:pt idx="2263">
                  <c:v>7.5539999999999996E-2</c:v>
                </c:pt>
                <c:pt idx="2264">
                  <c:v>7.5579999999999994E-2</c:v>
                </c:pt>
                <c:pt idx="2265">
                  <c:v>7.5619999999999993E-2</c:v>
                </c:pt>
                <c:pt idx="2266">
                  <c:v>7.5630000000000003E-2</c:v>
                </c:pt>
                <c:pt idx="2267">
                  <c:v>7.5679999999999997E-2</c:v>
                </c:pt>
                <c:pt idx="2268">
                  <c:v>7.5679999999999997E-2</c:v>
                </c:pt>
                <c:pt idx="2269">
                  <c:v>7.571E-2</c:v>
                </c:pt>
                <c:pt idx="2270">
                  <c:v>7.5740000000000002E-2</c:v>
                </c:pt>
                <c:pt idx="2271">
                  <c:v>7.578E-2</c:v>
                </c:pt>
                <c:pt idx="2272">
                  <c:v>7.5799999999999992E-2</c:v>
                </c:pt>
                <c:pt idx="2273">
                  <c:v>7.5859999999999997E-2</c:v>
                </c:pt>
                <c:pt idx="2274">
                  <c:v>7.5880000000000003E-2</c:v>
                </c:pt>
                <c:pt idx="2275">
                  <c:v>7.5910000000000005E-2</c:v>
                </c:pt>
                <c:pt idx="2276">
                  <c:v>7.5950000000000004E-2</c:v>
                </c:pt>
                <c:pt idx="2277">
                  <c:v>7.6009999999999994E-2</c:v>
                </c:pt>
                <c:pt idx="2278">
                  <c:v>7.6060000000000003E-2</c:v>
                </c:pt>
                <c:pt idx="2279">
                  <c:v>7.6060000000000003E-2</c:v>
                </c:pt>
                <c:pt idx="2280">
                  <c:v>7.6079999999999995E-2</c:v>
                </c:pt>
                <c:pt idx="2281">
                  <c:v>7.6109999999999997E-2</c:v>
                </c:pt>
                <c:pt idx="2282">
                  <c:v>7.6139999999999999E-2</c:v>
                </c:pt>
                <c:pt idx="2283">
                  <c:v>7.6189999999999994E-2</c:v>
                </c:pt>
                <c:pt idx="2284">
                  <c:v>7.6229999999999992E-2</c:v>
                </c:pt>
                <c:pt idx="2285">
                  <c:v>7.6259999999999994E-2</c:v>
                </c:pt>
                <c:pt idx="2286">
                  <c:v>7.6280000000000001E-2</c:v>
                </c:pt>
                <c:pt idx="2287">
                  <c:v>7.6299999999999993E-2</c:v>
                </c:pt>
                <c:pt idx="2288">
                  <c:v>7.6359999999999997E-2</c:v>
                </c:pt>
                <c:pt idx="2289">
                  <c:v>7.6380000000000003E-2</c:v>
                </c:pt>
                <c:pt idx="2290">
                  <c:v>7.6409999999999992E-2</c:v>
                </c:pt>
                <c:pt idx="2291">
                  <c:v>7.6450000000000004E-2</c:v>
                </c:pt>
                <c:pt idx="2292">
                  <c:v>7.6499999999999999E-2</c:v>
                </c:pt>
                <c:pt idx="2293">
                  <c:v>7.6530000000000001E-2</c:v>
                </c:pt>
                <c:pt idx="2294">
                  <c:v>7.6590000000000005E-2</c:v>
                </c:pt>
                <c:pt idx="2295">
                  <c:v>7.6590000000000005E-2</c:v>
                </c:pt>
                <c:pt idx="2296">
                  <c:v>7.6619999999999994E-2</c:v>
                </c:pt>
                <c:pt idx="2297">
                  <c:v>7.6659999999999992E-2</c:v>
                </c:pt>
                <c:pt idx="2298">
                  <c:v>7.6670000000000002E-2</c:v>
                </c:pt>
                <c:pt idx="2299">
                  <c:v>7.671E-2</c:v>
                </c:pt>
                <c:pt idx="2300">
                  <c:v>7.6759999999999995E-2</c:v>
                </c:pt>
                <c:pt idx="2301">
                  <c:v>7.6780000000000001E-2</c:v>
                </c:pt>
                <c:pt idx="2302">
                  <c:v>7.6810000000000003E-2</c:v>
                </c:pt>
                <c:pt idx="2303">
                  <c:v>7.6839999999999992E-2</c:v>
                </c:pt>
                <c:pt idx="2304">
                  <c:v>7.6880000000000004E-2</c:v>
                </c:pt>
                <c:pt idx="2305">
                  <c:v>7.6899999999999996E-2</c:v>
                </c:pt>
                <c:pt idx="2306">
                  <c:v>7.6950000000000005E-2</c:v>
                </c:pt>
                <c:pt idx="2307">
                  <c:v>7.6969999999999997E-2</c:v>
                </c:pt>
                <c:pt idx="2308">
                  <c:v>7.7009999999999995E-2</c:v>
                </c:pt>
                <c:pt idx="2309">
                  <c:v>7.7020000000000005E-2</c:v>
                </c:pt>
                <c:pt idx="2310">
                  <c:v>7.707E-2</c:v>
                </c:pt>
                <c:pt idx="2311">
                  <c:v>7.7100000000000002E-2</c:v>
                </c:pt>
                <c:pt idx="2312">
                  <c:v>7.7149999999999996E-2</c:v>
                </c:pt>
                <c:pt idx="2313">
                  <c:v>7.7210000000000001E-2</c:v>
                </c:pt>
                <c:pt idx="2314">
                  <c:v>7.7200000000000005E-2</c:v>
                </c:pt>
                <c:pt idx="2315">
                  <c:v>7.7269999999999991E-2</c:v>
                </c:pt>
                <c:pt idx="2316">
                  <c:v>7.7310000000000004E-2</c:v>
                </c:pt>
                <c:pt idx="2317">
                  <c:v>7.7329999999999996E-2</c:v>
                </c:pt>
                <c:pt idx="2318">
                  <c:v>7.7380000000000004E-2</c:v>
                </c:pt>
                <c:pt idx="2319">
                  <c:v>7.7399999999999997E-2</c:v>
                </c:pt>
                <c:pt idx="2320">
                  <c:v>7.7439999999999995E-2</c:v>
                </c:pt>
                <c:pt idx="2321">
                  <c:v>7.7460000000000001E-2</c:v>
                </c:pt>
                <c:pt idx="2322">
                  <c:v>7.7490000000000003E-2</c:v>
                </c:pt>
                <c:pt idx="2323">
                  <c:v>7.7519999999999992E-2</c:v>
                </c:pt>
                <c:pt idx="2324">
                  <c:v>7.7560000000000004E-2</c:v>
                </c:pt>
                <c:pt idx="2325">
                  <c:v>7.7589999999999992E-2</c:v>
                </c:pt>
                <c:pt idx="2326">
                  <c:v>7.7609999999999998E-2</c:v>
                </c:pt>
                <c:pt idx="2327">
                  <c:v>7.7659999999999993E-2</c:v>
                </c:pt>
                <c:pt idx="2328">
                  <c:v>7.7679999999999999E-2</c:v>
                </c:pt>
                <c:pt idx="2329">
                  <c:v>7.7710000000000001E-2</c:v>
                </c:pt>
                <c:pt idx="2330">
                  <c:v>7.7759999999999996E-2</c:v>
                </c:pt>
                <c:pt idx="2331">
                  <c:v>7.7789999999999998E-2</c:v>
                </c:pt>
                <c:pt idx="2332">
                  <c:v>7.7839999999999993E-2</c:v>
                </c:pt>
                <c:pt idx="2333">
                  <c:v>7.7859999999999999E-2</c:v>
                </c:pt>
                <c:pt idx="2334">
                  <c:v>7.7909999999999993E-2</c:v>
                </c:pt>
                <c:pt idx="2335">
                  <c:v>7.7939999999999995E-2</c:v>
                </c:pt>
                <c:pt idx="2336">
                  <c:v>7.7960000000000002E-2</c:v>
                </c:pt>
                <c:pt idx="2337">
                  <c:v>7.7990000000000004E-2</c:v>
                </c:pt>
                <c:pt idx="2338">
                  <c:v>7.8009999999999996E-2</c:v>
                </c:pt>
                <c:pt idx="2339">
                  <c:v>7.8049999999999994E-2</c:v>
                </c:pt>
                <c:pt idx="2340">
                  <c:v>7.8070000000000001E-2</c:v>
                </c:pt>
                <c:pt idx="2341">
                  <c:v>7.8130000000000005E-2</c:v>
                </c:pt>
                <c:pt idx="2342">
                  <c:v>7.8159999999999993E-2</c:v>
                </c:pt>
                <c:pt idx="2343">
                  <c:v>7.8189999999999996E-2</c:v>
                </c:pt>
                <c:pt idx="2344">
                  <c:v>7.8219999999999998E-2</c:v>
                </c:pt>
                <c:pt idx="2345">
                  <c:v>7.8269999999999992E-2</c:v>
                </c:pt>
                <c:pt idx="2346">
                  <c:v>7.8299999999999995E-2</c:v>
                </c:pt>
                <c:pt idx="2347">
                  <c:v>7.8329999999999997E-2</c:v>
                </c:pt>
                <c:pt idx="2348">
                  <c:v>7.8369999999999995E-2</c:v>
                </c:pt>
                <c:pt idx="2349">
                  <c:v>7.8399999999999997E-2</c:v>
                </c:pt>
                <c:pt idx="2350">
                  <c:v>7.8439999999999996E-2</c:v>
                </c:pt>
                <c:pt idx="2351">
                  <c:v>7.8479999999999994E-2</c:v>
                </c:pt>
                <c:pt idx="2352">
                  <c:v>7.8509999999999996E-2</c:v>
                </c:pt>
                <c:pt idx="2353">
                  <c:v>7.8530000000000003E-2</c:v>
                </c:pt>
                <c:pt idx="2354">
                  <c:v>7.8539999999999999E-2</c:v>
                </c:pt>
                <c:pt idx="2355">
                  <c:v>7.8589999999999993E-2</c:v>
                </c:pt>
                <c:pt idx="2356">
                  <c:v>7.8609999999999999E-2</c:v>
                </c:pt>
                <c:pt idx="2357">
                  <c:v>7.8659999999999994E-2</c:v>
                </c:pt>
                <c:pt idx="2358">
                  <c:v>7.8710000000000002E-2</c:v>
                </c:pt>
                <c:pt idx="2359">
                  <c:v>7.8729999999999994E-2</c:v>
                </c:pt>
                <c:pt idx="2360">
                  <c:v>7.8729999999999994E-2</c:v>
                </c:pt>
                <c:pt idx="2361">
                  <c:v>7.8780000000000003E-2</c:v>
                </c:pt>
                <c:pt idx="2362">
                  <c:v>7.8829999999999997E-2</c:v>
                </c:pt>
                <c:pt idx="2363">
                  <c:v>7.8869999999999996E-2</c:v>
                </c:pt>
                <c:pt idx="2364">
                  <c:v>7.8909999999999994E-2</c:v>
                </c:pt>
                <c:pt idx="2365">
                  <c:v>7.893E-2</c:v>
                </c:pt>
                <c:pt idx="2366">
                  <c:v>7.8979999999999995E-2</c:v>
                </c:pt>
                <c:pt idx="2367">
                  <c:v>7.9019999999999993E-2</c:v>
                </c:pt>
                <c:pt idx="2368">
                  <c:v>7.9039999999999999E-2</c:v>
                </c:pt>
                <c:pt idx="2369">
                  <c:v>7.9039999999999999E-2</c:v>
                </c:pt>
                <c:pt idx="2370">
                  <c:v>7.9079999999999998E-2</c:v>
                </c:pt>
                <c:pt idx="2371">
                  <c:v>7.911E-2</c:v>
                </c:pt>
                <c:pt idx="2372">
                  <c:v>7.9159999999999994E-2</c:v>
                </c:pt>
                <c:pt idx="2373">
                  <c:v>7.9189999999999997E-2</c:v>
                </c:pt>
                <c:pt idx="2374">
                  <c:v>7.9250000000000001E-2</c:v>
                </c:pt>
                <c:pt idx="2375">
                  <c:v>7.9250000000000001E-2</c:v>
                </c:pt>
                <c:pt idx="2376">
                  <c:v>7.9280000000000003E-2</c:v>
                </c:pt>
                <c:pt idx="2377">
                  <c:v>7.9299999999999995E-2</c:v>
                </c:pt>
                <c:pt idx="2378">
                  <c:v>7.9339999999999994E-2</c:v>
                </c:pt>
                <c:pt idx="2379">
                  <c:v>7.936E-2</c:v>
                </c:pt>
                <c:pt idx="2380">
                  <c:v>7.9399999999999998E-2</c:v>
                </c:pt>
                <c:pt idx="2381">
                  <c:v>7.9439999999999997E-2</c:v>
                </c:pt>
                <c:pt idx="2382">
                  <c:v>7.9460000000000003E-2</c:v>
                </c:pt>
                <c:pt idx="2383">
                  <c:v>7.9490000000000005E-2</c:v>
                </c:pt>
                <c:pt idx="2384">
                  <c:v>7.954E-2</c:v>
                </c:pt>
                <c:pt idx="2385">
                  <c:v>7.9579999999999998E-2</c:v>
                </c:pt>
                <c:pt idx="2386">
                  <c:v>7.961E-2</c:v>
                </c:pt>
                <c:pt idx="2387">
                  <c:v>7.9640000000000002E-2</c:v>
                </c:pt>
                <c:pt idx="2388">
                  <c:v>7.9659999999999995E-2</c:v>
                </c:pt>
                <c:pt idx="2389">
                  <c:v>7.9689999999999997E-2</c:v>
                </c:pt>
                <c:pt idx="2390">
                  <c:v>7.9729999999999995E-2</c:v>
                </c:pt>
                <c:pt idx="2391">
                  <c:v>7.9759999999999998E-2</c:v>
                </c:pt>
                <c:pt idx="2392">
                  <c:v>7.9780000000000004E-2</c:v>
                </c:pt>
                <c:pt idx="2393">
                  <c:v>7.9829999999999998E-2</c:v>
                </c:pt>
                <c:pt idx="2394">
                  <c:v>7.9850000000000004E-2</c:v>
                </c:pt>
                <c:pt idx="2395">
                  <c:v>7.9899999999999999E-2</c:v>
                </c:pt>
                <c:pt idx="2396">
                  <c:v>7.9939999999999997E-2</c:v>
                </c:pt>
                <c:pt idx="2397">
                  <c:v>7.9969999999999999E-2</c:v>
                </c:pt>
                <c:pt idx="2398">
                  <c:v>8.0009999999999998E-2</c:v>
                </c:pt>
                <c:pt idx="2399">
                  <c:v>8.004E-2</c:v>
                </c:pt>
                <c:pt idx="2400">
                  <c:v>8.0070000000000002E-2</c:v>
                </c:pt>
                <c:pt idx="2401">
                  <c:v>8.0100000000000005E-2</c:v>
                </c:pt>
                <c:pt idx="2402">
                  <c:v>8.0140000000000003E-2</c:v>
                </c:pt>
                <c:pt idx="2403">
                  <c:v>8.0199999999999994E-2</c:v>
                </c:pt>
                <c:pt idx="2404">
                  <c:v>8.022E-2</c:v>
                </c:pt>
                <c:pt idx="2405">
                  <c:v>8.0259999999999998E-2</c:v>
                </c:pt>
                <c:pt idx="2406">
                  <c:v>8.0280000000000004E-2</c:v>
                </c:pt>
                <c:pt idx="2407">
                  <c:v>8.0320000000000003E-2</c:v>
                </c:pt>
                <c:pt idx="2408">
                  <c:v>8.0360000000000001E-2</c:v>
                </c:pt>
                <c:pt idx="2409">
                  <c:v>8.0390000000000003E-2</c:v>
                </c:pt>
                <c:pt idx="2410">
                  <c:v>8.0430000000000001E-2</c:v>
                </c:pt>
                <c:pt idx="2411">
                  <c:v>8.0500000000000002E-2</c:v>
                </c:pt>
                <c:pt idx="2412">
                  <c:v>8.0500000000000002E-2</c:v>
                </c:pt>
                <c:pt idx="2413">
                  <c:v>8.054E-2</c:v>
                </c:pt>
                <c:pt idx="2414">
                  <c:v>8.0559999999999993E-2</c:v>
                </c:pt>
                <c:pt idx="2415">
                  <c:v>8.0600000000000005E-2</c:v>
                </c:pt>
                <c:pt idx="2416">
                  <c:v>8.0640000000000003E-2</c:v>
                </c:pt>
                <c:pt idx="2417">
                  <c:v>8.0659999999999996E-2</c:v>
                </c:pt>
                <c:pt idx="2418">
                  <c:v>8.0680000000000002E-2</c:v>
                </c:pt>
                <c:pt idx="2419">
                  <c:v>8.0710000000000004E-2</c:v>
                </c:pt>
                <c:pt idx="2420">
                  <c:v>8.0750000000000002E-2</c:v>
                </c:pt>
                <c:pt idx="2421">
                  <c:v>8.0790000000000001E-2</c:v>
                </c:pt>
                <c:pt idx="2422">
                  <c:v>8.0799999999999997E-2</c:v>
                </c:pt>
                <c:pt idx="2423">
                  <c:v>8.0839999999999995E-2</c:v>
                </c:pt>
                <c:pt idx="2424">
                  <c:v>8.0909999999999996E-2</c:v>
                </c:pt>
                <c:pt idx="2425">
                  <c:v>8.0949999999999994E-2</c:v>
                </c:pt>
                <c:pt idx="2426">
                  <c:v>8.0979999999999996E-2</c:v>
                </c:pt>
                <c:pt idx="2427">
                  <c:v>8.1000000000000003E-2</c:v>
                </c:pt>
                <c:pt idx="2428">
                  <c:v>8.1040000000000001E-2</c:v>
                </c:pt>
                <c:pt idx="2429">
                  <c:v>8.1049999999999997E-2</c:v>
                </c:pt>
                <c:pt idx="2430">
                  <c:v>8.1079999999999999E-2</c:v>
                </c:pt>
                <c:pt idx="2431">
                  <c:v>8.1110000000000002E-2</c:v>
                </c:pt>
                <c:pt idx="2432">
                  <c:v>8.1140000000000004E-2</c:v>
                </c:pt>
                <c:pt idx="2433">
                  <c:v>8.1169999999999992E-2</c:v>
                </c:pt>
                <c:pt idx="2434">
                  <c:v>8.1229999999999997E-2</c:v>
                </c:pt>
                <c:pt idx="2435">
                  <c:v>8.1250000000000003E-2</c:v>
                </c:pt>
                <c:pt idx="2436">
                  <c:v>8.1290000000000001E-2</c:v>
                </c:pt>
                <c:pt idx="2437">
                  <c:v>8.1320000000000003E-2</c:v>
                </c:pt>
                <c:pt idx="2438">
                  <c:v>8.133E-2</c:v>
                </c:pt>
                <c:pt idx="2439">
                  <c:v>8.1360000000000002E-2</c:v>
                </c:pt>
                <c:pt idx="2440">
                  <c:v>8.14E-2</c:v>
                </c:pt>
                <c:pt idx="2441">
                  <c:v>8.1419999999999992E-2</c:v>
                </c:pt>
                <c:pt idx="2442">
                  <c:v>8.1489999999999993E-2</c:v>
                </c:pt>
                <c:pt idx="2443">
                  <c:v>8.1509999999999999E-2</c:v>
                </c:pt>
                <c:pt idx="2444">
                  <c:v>8.1540000000000001E-2</c:v>
                </c:pt>
                <c:pt idx="2445">
                  <c:v>8.1589999999999996E-2</c:v>
                </c:pt>
                <c:pt idx="2446">
                  <c:v>8.1640000000000004E-2</c:v>
                </c:pt>
                <c:pt idx="2447">
                  <c:v>8.1659999999999996E-2</c:v>
                </c:pt>
                <c:pt idx="2448">
                  <c:v>8.1689999999999999E-2</c:v>
                </c:pt>
                <c:pt idx="2449">
                  <c:v>8.1739999999999993E-2</c:v>
                </c:pt>
                <c:pt idx="2450">
                  <c:v>8.1769999999999995E-2</c:v>
                </c:pt>
                <c:pt idx="2451">
                  <c:v>8.1799999999999998E-2</c:v>
                </c:pt>
                <c:pt idx="2452">
                  <c:v>8.1849999999999992E-2</c:v>
                </c:pt>
                <c:pt idx="2453">
                  <c:v>8.1860000000000002E-2</c:v>
                </c:pt>
                <c:pt idx="2454">
                  <c:v>8.1890000000000004E-2</c:v>
                </c:pt>
                <c:pt idx="2455">
                  <c:v>8.1900000000000001E-2</c:v>
                </c:pt>
                <c:pt idx="2456">
                  <c:v>8.1960000000000005E-2</c:v>
                </c:pt>
                <c:pt idx="2457">
                  <c:v>8.1989999999999993E-2</c:v>
                </c:pt>
                <c:pt idx="2458">
                  <c:v>8.2019999999999996E-2</c:v>
                </c:pt>
                <c:pt idx="2459">
                  <c:v>8.2029999999999992E-2</c:v>
                </c:pt>
                <c:pt idx="2460">
                  <c:v>8.2059999999999994E-2</c:v>
                </c:pt>
                <c:pt idx="2461">
                  <c:v>8.2119999999999999E-2</c:v>
                </c:pt>
                <c:pt idx="2462">
                  <c:v>8.2129999999999995E-2</c:v>
                </c:pt>
                <c:pt idx="2463">
                  <c:v>8.2159999999999997E-2</c:v>
                </c:pt>
                <c:pt idx="2464">
                  <c:v>8.2189999999999999E-2</c:v>
                </c:pt>
                <c:pt idx="2465">
                  <c:v>8.2220000000000001E-2</c:v>
                </c:pt>
                <c:pt idx="2466">
                  <c:v>8.2279999999999992E-2</c:v>
                </c:pt>
                <c:pt idx="2467">
                  <c:v>8.2309999999999994E-2</c:v>
                </c:pt>
                <c:pt idx="2468">
                  <c:v>8.233E-2</c:v>
                </c:pt>
                <c:pt idx="2469">
                  <c:v>8.2349999999999993E-2</c:v>
                </c:pt>
                <c:pt idx="2470">
                  <c:v>8.2400000000000001E-2</c:v>
                </c:pt>
                <c:pt idx="2471">
                  <c:v>8.2470000000000002E-2</c:v>
                </c:pt>
                <c:pt idx="2472">
                  <c:v>8.2500000000000004E-2</c:v>
                </c:pt>
                <c:pt idx="2473">
                  <c:v>8.251E-2</c:v>
                </c:pt>
                <c:pt idx="2474">
                  <c:v>8.2540000000000002E-2</c:v>
                </c:pt>
                <c:pt idx="2475">
                  <c:v>8.2589999999999997E-2</c:v>
                </c:pt>
                <c:pt idx="2476">
                  <c:v>8.2610000000000003E-2</c:v>
                </c:pt>
                <c:pt idx="2477">
                  <c:v>8.269E-2</c:v>
                </c:pt>
                <c:pt idx="2478">
                  <c:v>8.2699999999999996E-2</c:v>
                </c:pt>
                <c:pt idx="2479">
                  <c:v>8.2729999999999998E-2</c:v>
                </c:pt>
                <c:pt idx="2480">
                  <c:v>8.276E-2</c:v>
                </c:pt>
                <c:pt idx="2481">
                  <c:v>8.2779999999999992E-2</c:v>
                </c:pt>
                <c:pt idx="2482">
                  <c:v>8.2820000000000005E-2</c:v>
                </c:pt>
                <c:pt idx="2483">
                  <c:v>8.2839999999999997E-2</c:v>
                </c:pt>
                <c:pt idx="2484">
                  <c:v>8.2879999999999995E-2</c:v>
                </c:pt>
                <c:pt idx="2485">
                  <c:v>8.2909999999999998E-2</c:v>
                </c:pt>
                <c:pt idx="2486">
                  <c:v>8.2959999999999992E-2</c:v>
                </c:pt>
                <c:pt idx="2487">
                  <c:v>8.2989999999999994E-2</c:v>
                </c:pt>
                <c:pt idx="2488">
                  <c:v>8.3029999999999993E-2</c:v>
                </c:pt>
                <c:pt idx="2489">
                  <c:v>8.3029999999999993E-2</c:v>
                </c:pt>
                <c:pt idx="2490">
                  <c:v>8.3070000000000005E-2</c:v>
                </c:pt>
                <c:pt idx="2491">
                  <c:v>8.3099999999999993E-2</c:v>
                </c:pt>
                <c:pt idx="2492">
                  <c:v>8.3129999999999996E-2</c:v>
                </c:pt>
                <c:pt idx="2493">
                  <c:v>8.3199999999999996E-2</c:v>
                </c:pt>
                <c:pt idx="2494">
                  <c:v>8.3220000000000002E-2</c:v>
                </c:pt>
                <c:pt idx="2495">
                  <c:v>8.3260000000000001E-2</c:v>
                </c:pt>
                <c:pt idx="2496">
                  <c:v>8.3299999999999999E-2</c:v>
                </c:pt>
                <c:pt idx="2497">
                  <c:v>8.3320000000000005E-2</c:v>
                </c:pt>
                <c:pt idx="2498">
                  <c:v>8.3360000000000004E-2</c:v>
                </c:pt>
                <c:pt idx="2499">
                  <c:v>8.3379999999999996E-2</c:v>
                </c:pt>
                <c:pt idx="2500">
                  <c:v>8.3400000000000002E-2</c:v>
                </c:pt>
                <c:pt idx="2501">
                  <c:v>8.3449999999999996E-2</c:v>
                </c:pt>
                <c:pt idx="2502">
                  <c:v>8.3479999999999999E-2</c:v>
                </c:pt>
                <c:pt idx="2503">
                  <c:v>8.3529999999999993E-2</c:v>
                </c:pt>
                <c:pt idx="2504">
                  <c:v>8.3549999999999999E-2</c:v>
                </c:pt>
                <c:pt idx="2505">
                  <c:v>8.3580000000000002E-2</c:v>
                </c:pt>
                <c:pt idx="2506">
                  <c:v>8.3589999999999998E-2</c:v>
                </c:pt>
                <c:pt idx="2507">
                  <c:v>8.362E-2</c:v>
                </c:pt>
                <c:pt idx="2508">
                  <c:v>8.3669999999999994E-2</c:v>
                </c:pt>
                <c:pt idx="2509">
                  <c:v>8.3699999999999997E-2</c:v>
                </c:pt>
                <c:pt idx="2510">
                  <c:v>8.3739999999999995E-2</c:v>
                </c:pt>
                <c:pt idx="2511">
                  <c:v>8.3779999999999993E-2</c:v>
                </c:pt>
                <c:pt idx="2512">
                  <c:v>8.3819999999999992E-2</c:v>
                </c:pt>
                <c:pt idx="2513">
                  <c:v>8.3860000000000004E-2</c:v>
                </c:pt>
                <c:pt idx="2514">
                  <c:v>8.387E-2</c:v>
                </c:pt>
                <c:pt idx="2515">
                  <c:v>8.3909999999999998E-2</c:v>
                </c:pt>
                <c:pt idx="2516">
                  <c:v>8.3930000000000005E-2</c:v>
                </c:pt>
                <c:pt idx="2517">
                  <c:v>8.3970000000000003E-2</c:v>
                </c:pt>
                <c:pt idx="2518">
                  <c:v>8.4000000000000005E-2</c:v>
                </c:pt>
                <c:pt idx="2519">
                  <c:v>8.4059999999999996E-2</c:v>
                </c:pt>
                <c:pt idx="2520">
                  <c:v>8.4089999999999998E-2</c:v>
                </c:pt>
                <c:pt idx="2521">
                  <c:v>8.412E-2</c:v>
                </c:pt>
                <c:pt idx="2522">
                  <c:v>8.4150000000000003E-2</c:v>
                </c:pt>
                <c:pt idx="2523">
                  <c:v>8.4190000000000001E-2</c:v>
                </c:pt>
                <c:pt idx="2524">
                  <c:v>8.4209999999999993E-2</c:v>
                </c:pt>
                <c:pt idx="2525">
                  <c:v>8.4260000000000002E-2</c:v>
                </c:pt>
                <c:pt idx="2526">
                  <c:v>8.43E-2</c:v>
                </c:pt>
                <c:pt idx="2527">
                  <c:v>8.4319999999999992E-2</c:v>
                </c:pt>
                <c:pt idx="2528">
                  <c:v>8.4370000000000001E-2</c:v>
                </c:pt>
                <c:pt idx="2529">
                  <c:v>8.4389999999999993E-2</c:v>
                </c:pt>
                <c:pt idx="2530">
                  <c:v>8.4419999999999995E-2</c:v>
                </c:pt>
                <c:pt idx="2531">
                  <c:v>8.4459999999999993E-2</c:v>
                </c:pt>
                <c:pt idx="2532">
                  <c:v>8.4499999999999992E-2</c:v>
                </c:pt>
                <c:pt idx="2533">
                  <c:v>8.4529999999999994E-2</c:v>
                </c:pt>
                <c:pt idx="2534">
                  <c:v>8.4580000000000002E-2</c:v>
                </c:pt>
                <c:pt idx="2535">
                  <c:v>8.4580000000000002E-2</c:v>
                </c:pt>
                <c:pt idx="2536">
                  <c:v>8.4639999999999993E-2</c:v>
                </c:pt>
                <c:pt idx="2537">
                  <c:v>8.4659999999999999E-2</c:v>
                </c:pt>
                <c:pt idx="2538">
                  <c:v>8.4709999999999994E-2</c:v>
                </c:pt>
                <c:pt idx="2539">
                  <c:v>8.4720000000000004E-2</c:v>
                </c:pt>
                <c:pt idx="2540">
                  <c:v>8.4760000000000002E-2</c:v>
                </c:pt>
                <c:pt idx="2541">
                  <c:v>8.4779999999999994E-2</c:v>
                </c:pt>
                <c:pt idx="2542">
                  <c:v>8.48E-2</c:v>
                </c:pt>
                <c:pt idx="2543">
                  <c:v>8.4860000000000005E-2</c:v>
                </c:pt>
                <c:pt idx="2544">
                  <c:v>8.4870000000000001E-2</c:v>
                </c:pt>
                <c:pt idx="2545">
                  <c:v>8.4919999999999995E-2</c:v>
                </c:pt>
                <c:pt idx="2546">
                  <c:v>8.4949999999999998E-2</c:v>
                </c:pt>
                <c:pt idx="2547">
                  <c:v>8.4999999999999992E-2</c:v>
                </c:pt>
                <c:pt idx="2548">
                  <c:v>8.5029999999999994E-2</c:v>
                </c:pt>
                <c:pt idx="2549">
                  <c:v>8.5059999999999997E-2</c:v>
                </c:pt>
                <c:pt idx="2550">
                  <c:v>8.5110000000000005E-2</c:v>
                </c:pt>
                <c:pt idx="2551">
                  <c:v>8.5120000000000001E-2</c:v>
                </c:pt>
                <c:pt idx="2552">
                  <c:v>8.516E-2</c:v>
                </c:pt>
                <c:pt idx="2553">
                  <c:v>8.5199999999999998E-2</c:v>
                </c:pt>
                <c:pt idx="2554">
                  <c:v>8.523E-2</c:v>
                </c:pt>
                <c:pt idx="2555">
                  <c:v>8.5239999999999996E-2</c:v>
                </c:pt>
                <c:pt idx="2556">
                  <c:v>8.5300000000000001E-2</c:v>
                </c:pt>
                <c:pt idx="2557">
                  <c:v>8.5330000000000003E-2</c:v>
                </c:pt>
                <c:pt idx="2558">
                  <c:v>8.5370000000000001E-2</c:v>
                </c:pt>
                <c:pt idx="2559">
                  <c:v>8.5389999999999994E-2</c:v>
                </c:pt>
                <c:pt idx="2560">
                  <c:v>8.5440000000000002E-2</c:v>
                </c:pt>
                <c:pt idx="2561">
                  <c:v>8.5470000000000004E-2</c:v>
                </c:pt>
                <c:pt idx="2562">
                  <c:v>8.5499999999999993E-2</c:v>
                </c:pt>
                <c:pt idx="2563">
                  <c:v>8.5519999999999999E-2</c:v>
                </c:pt>
                <c:pt idx="2564">
                  <c:v>8.5559999999999997E-2</c:v>
                </c:pt>
                <c:pt idx="2565">
                  <c:v>8.5580000000000003E-2</c:v>
                </c:pt>
                <c:pt idx="2566">
                  <c:v>8.5629999999999998E-2</c:v>
                </c:pt>
                <c:pt idx="2567">
                  <c:v>8.5650000000000004E-2</c:v>
                </c:pt>
                <c:pt idx="2568">
                  <c:v>8.5699999999999998E-2</c:v>
                </c:pt>
                <c:pt idx="2569">
                  <c:v>8.5739999999999997E-2</c:v>
                </c:pt>
                <c:pt idx="2570">
                  <c:v>8.5769999999999999E-2</c:v>
                </c:pt>
                <c:pt idx="2571">
                  <c:v>8.5800000000000001E-2</c:v>
                </c:pt>
                <c:pt idx="2572">
                  <c:v>8.5790000000000005E-2</c:v>
                </c:pt>
                <c:pt idx="2573">
                  <c:v>8.5849999999999996E-2</c:v>
                </c:pt>
                <c:pt idx="2574">
                  <c:v>8.5849999999999996E-2</c:v>
                </c:pt>
                <c:pt idx="2575">
                  <c:v>8.5889999999999994E-2</c:v>
                </c:pt>
                <c:pt idx="2576">
                  <c:v>8.5929999999999992E-2</c:v>
                </c:pt>
                <c:pt idx="2577">
                  <c:v>8.5970000000000005E-2</c:v>
                </c:pt>
                <c:pt idx="2578">
                  <c:v>8.6019999999999999E-2</c:v>
                </c:pt>
                <c:pt idx="2579">
                  <c:v>8.6050000000000001E-2</c:v>
                </c:pt>
                <c:pt idx="2580">
                  <c:v>8.609E-2</c:v>
                </c:pt>
                <c:pt idx="2581">
                  <c:v>8.6109999999999992E-2</c:v>
                </c:pt>
                <c:pt idx="2582">
                  <c:v>8.6150000000000004E-2</c:v>
                </c:pt>
                <c:pt idx="2583">
                  <c:v>8.6169999999999997E-2</c:v>
                </c:pt>
                <c:pt idx="2584">
                  <c:v>8.6209999999999995E-2</c:v>
                </c:pt>
                <c:pt idx="2585">
                  <c:v>8.6249999999999993E-2</c:v>
                </c:pt>
                <c:pt idx="2586">
                  <c:v>8.6269999999999999E-2</c:v>
                </c:pt>
                <c:pt idx="2587">
                  <c:v>8.6300000000000002E-2</c:v>
                </c:pt>
                <c:pt idx="2588">
                  <c:v>8.6349999999999996E-2</c:v>
                </c:pt>
                <c:pt idx="2589">
                  <c:v>8.6370000000000002E-2</c:v>
                </c:pt>
                <c:pt idx="2590">
                  <c:v>8.6400000000000005E-2</c:v>
                </c:pt>
                <c:pt idx="2591">
                  <c:v>8.6440000000000003E-2</c:v>
                </c:pt>
                <c:pt idx="2592">
                  <c:v>8.6470000000000005E-2</c:v>
                </c:pt>
                <c:pt idx="2593">
                  <c:v>8.6489999999999997E-2</c:v>
                </c:pt>
                <c:pt idx="2594">
                  <c:v>8.6529999999999996E-2</c:v>
                </c:pt>
                <c:pt idx="2595">
                  <c:v>8.6580000000000004E-2</c:v>
                </c:pt>
                <c:pt idx="2596">
                  <c:v>8.6599999999999996E-2</c:v>
                </c:pt>
                <c:pt idx="2597">
                  <c:v>8.6660000000000001E-2</c:v>
                </c:pt>
                <c:pt idx="2598">
                  <c:v>8.6679999999999993E-2</c:v>
                </c:pt>
                <c:pt idx="2599">
                  <c:v>8.6699999999999999E-2</c:v>
                </c:pt>
                <c:pt idx="2600">
                  <c:v>8.6749999999999994E-2</c:v>
                </c:pt>
                <c:pt idx="2601">
                  <c:v>8.6779999999999996E-2</c:v>
                </c:pt>
                <c:pt idx="2602">
                  <c:v>8.6809999999999998E-2</c:v>
                </c:pt>
                <c:pt idx="2603">
                  <c:v>8.6859999999999993E-2</c:v>
                </c:pt>
                <c:pt idx="2604">
                  <c:v>8.6889999999999995E-2</c:v>
                </c:pt>
                <c:pt idx="2605">
                  <c:v>8.6919999999999997E-2</c:v>
                </c:pt>
                <c:pt idx="2606">
                  <c:v>8.6959999999999996E-2</c:v>
                </c:pt>
                <c:pt idx="2607">
                  <c:v>8.6980000000000002E-2</c:v>
                </c:pt>
                <c:pt idx="2608">
                  <c:v>8.6999999999999994E-2</c:v>
                </c:pt>
                <c:pt idx="2609">
                  <c:v>8.7050000000000002E-2</c:v>
                </c:pt>
                <c:pt idx="2610">
                  <c:v>8.7090000000000001E-2</c:v>
                </c:pt>
                <c:pt idx="2611">
                  <c:v>8.7129999999999999E-2</c:v>
                </c:pt>
                <c:pt idx="2612">
                  <c:v>8.7139999999999995E-2</c:v>
                </c:pt>
                <c:pt idx="2613">
                  <c:v>8.72E-2</c:v>
                </c:pt>
                <c:pt idx="2614">
                  <c:v>8.7230000000000002E-2</c:v>
                </c:pt>
                <c:pt idx="2615">
                  <c:v>8.727E-2</c:v>
                </c:pt>
                <c:pt idx="2616">
                  <c:v>8.7289999999999993E-2</c:v>
                </c:pt>
                <c:pt idx="2617">
                  <c:v>8.7319999999999995E-2</c:v>
                </c:pt>
                <c:pt idx="2618">
                  <c:v>8.7349999999999997E-2</c:v>
                </c:pt>
                <c:pt idx="2619">
                  <c:v>8.7379999999999999E-2</c:v>
                </c:pt>
                <c:pt idx="2620">
                  <c:v>8.7410000000000002E-2</c:v>
                </c:pt>
                <c:pt idx="2621">
                  <c:v>8.7419999999999998E-2</c:v>
                </c:pt>
                <c:pt idx="2622">
                  <c:v>8.7469999999999992E-2</c:v>
                </c:pt>
                <c:pt idx="2623">
                  <c:v>8.7489999999999998E-2</c:v>
                </c:pt>
                <c:pt idx="2624">
                  <c:v>8.7510000000000004E-2</c:v>
                </c:pt>
                <c:pt idx="2625">
                  <c:v>8.7550000000000003E-2</c:v>
                </c:pt>
                <c:pt idx="2626">
                  <c:v>8.7599999999999997E-2</c:v>
                </c:pt>
                <c:pt idx="2627">
                  <c:v>8.7639999999999996E-2</c:v>
                </c:pt>
                <c:pt idx="2628">
                  <c:v>8.7660000000000002E-2</c:v>
                </c:pt>
                <c:pt idx="2629">
                  <c:v>8.7730000000000002E-2</c:v>
                </c:pt>
                <c:pt idx="2630">
                  <c:v>8.7730000000000002E-2</c:v>
                </c:pt>
                <c:pt idx="2631">
                  <c:v>8.7789999999999993E-2</c:v>
                </c:pt>
                <c:pt idx="2632">
                  <c:v>8.7809999999999999E-2</c:v>
                </c:pt>
                <c:pt idx="2633">
                  <c:v>8.7849999999999998E-2</c:v>
                </c:pt>
                <c:pt idx="2634">
                  <c:v>8.788E-2</c:v>
                </c:pt>
                <c:pt idx="2635">
                  <c:v>8.7899999999999992E-2</c:v>
                </c:pt>
                <c:pt idx="2636">
                  <c:v>8.7919999999999998E-2</c:v>
                </c:pt>
                <c:pt idx="2637">
                  <c:v>8.7969999999999993E-2</c:v>
                </c:pt>
                <c:pt idx="2638">
                  <c:v>8.7969999999999993E-2</c:v>
                </c:pt>
                <c:pt idx="2639">
                  <c:v>8.8039999999999993E-2</c:v>
                </c:pt>
                <c:pt idx="2640">
                  <c:v>8.8050000000000003E-2</c:v>
                </c:pt>
                <c:pt idx="2641">
                  <c:v>8.8079999999999992E-2</c:v>
                </c:pt>
                <c:pt idx="2642">
                  <c:v>8.813E-2</c:v>
                </c:pt>
                <c:pt idx="2643">
                  <c:v>8.8160000000000002E-2</c:v>
                </c:pt>
                <c:pt idx="2644">
                  <c:v>8.8200000000000001E-2</c:v>
                </c:pt>
                <c:pt idx="2645">
                  <c:v>8.8200000000000001E-2</c:v>
                </c:pt>
                <c:pt idx="2646">
                  <c:v>8.8260000000000005E-2</c:v>
                </c:pt>
                <c:pt idx="2647">
                  <c:v>8.8300000000000003E-2</c:v>
                </c:pt>
                <c:pt idx="2648">
                  <c:v>8.8349999999999998E-2</c:v>
                </c:pt>
                <c:pt idx="2649">
                  <c:v>8.8370000000000004E-2</c:v>
                </c:pt>
                <c:pt idx="2650">
                  <c:v>8.8399999999999992E-2</c:v>
                </c:pt>
                <c:pt idx="2651">
                  <c:v>8.8450000000000001E-2</c:v>
                </c:pt>
                <c:pt idx="2652">
                  <c:v>8.8489999999999999E-2</c:v>
                </c:pt>
                <c:pt idx="2653">
                  <c:v>8.8539999999999994E-2</c:v>
                </c:pt>
                <c:pt idx="2654">
                  <c:v>8.8569999999999996E-2</c:v>
                </c:pt>
                <c:pt idx="2655">
                  <c:v>8.8590000000000002E-2</c:v>
                </c:pt>
                <c:pt idx="2656">
                  <c:v>8.8620000000000004E-2</c:v>
                </c:pt>
                <c:pt idx="2657">
                  <c:v>8.8669999999999999E-2</c:v>
                </c:pt>
                <c:pt idx="2658">
                  <c:v>8.8690000000000005E-2</c:v>
                </c:pt>
                <c:pt idx="2659">
                  <c:v>8.8739999999999999E-2</c:v>
                </c:pt>
                <c:pt idx="2660">
                  <c:v>8.8749999999999996E-2</c:v>
                </c:pt>
                <c:pt idx="2661">
                  <c:v>8.8800000000000004E-2</c:v>
                </c:pt>
                <c:pt idx="2662">
                  <c:v>8.8819999999999996E-2</c:v>
                </c:pt>
                <c:pt idx="2663">
                  <c:v>8.8849999999999998E-2</c:v>
                </c:pt>
                <c:pt idx="2664">
                  <c:v>8.8859999999999995E-2</c:v>
                </c:pt>
                <c:pt idx="2665">
                  <c:v>8.8889999999999997E-2</c:v>
                </c:pt>
                <c:pt idx="2666">
                  <c:v>8.8940000000000005E-2</c:v>
                </c:pt>
                <c:pt idx="2667">
                  <c:v>8.8999999999999996E-2</c:v>
                </c:pt>
                <c:pt idx="2668">
                  <c:v>8.8999999999999996E-2</c:v>
                </c:pt>
                <c:pt idx="2669">
                  <c:v>8.9039999999999994E-2</c:v>
                </c:pt>
                <c:pt idx="2670">
                  <c:v>8.9090000000000003E-2</c:v>
                </c:pt>
                <c:pt idx="2671">
                  <c:v>8.9120000000000005E-2</c:v>
                </c:pt>
                <c:pt idx="2672">
                  <c:v>8.9139999999999997E-2</c:v>
                </c:pt>
                <c:pt idx="2673">
                  <c:v>8.9200000000000002E-2</c:v>
                </c:pt>
                <c:pt idx="2674">
                  <c:v>8.9209999999999998E-2</c:v>
                </c:pt>
                <c:pt idx="2675">
                  <c:v>8.9249999999999996E-2</c:v>
                </c:pt>
                <c:pt idx="2676">
                  <c:v>8.9279999999999998E-2</c:v>
                </c:pt>
                <c:pt idx="2677">
                  <c:v>8.9319999999999997E-2</c:v>
                </c:pt>
                <c:pt idx="2678">
                  <c:v>8.9329999999999993E-2</c:v>
                </c:pt>
                <c:pt idx="2679">
                  <c:v>8.9370000000000005E-2</c:v>
                </c:pt>
                <c:pt idx="2680">
                  <c:v>8.9429999999999996E-2</c:v>
                </c:pt>
                <c:pt idx="2681">
                  <c:v>8.9439999999999992E-2</c:v>
                </c:pt>
                <c:pt idx="2682">
                  <c:v>8.9480000000000004E-2</c:v>
                </c:pt>
                <c:pt idx="2683">
                  <c:v>8.9520000000000002E-2</c:v>
                </c:pt>
                <c:pt idx="2684">
                  <c:v>8.9520000000000002E-2</c:v>
                </c:pt>
                <c:pt idx="2685">
                  <c:v>8.9569999999999997E-2</c:v>
                </c:pt>
                <c:pt idx="2686">
                  <c:v>8.9599999999999999E-2</c:v>
                </c:pt>
                <c:pt idx="2687">
                  <c:v>8.9630000000000001E-2</c:v>
                </c:pt>
                <c:pt idx="2688">
                  <c:v>8.9660000000000004E-2</c:v>
                </c:pt>
                <c:pt idx="2689">
                  <c:v>8.9700000000000002E-2</c:v>
                </c:pt>
                <c:pt idx="2690">
                  <c:v>8.974E-2</c:v>
                </c:pt>
                <c:pt idx="2691">
                  <c:v>8.9789999999999995E-2</c:v>
                </c:pt>
                <c:pt idx="2692">
                  <c:v>8.9819999999999997E-2</c:v>
                </c:pt>
                <c:pt idx="2693">
                  <c:v>8.9859999999999995E-2</c:v>
                </c:pt>
                <c:pt idx="2694">
                  <c:v>8.9899999999999994E-2</c:v>
                </c:pt>
                <c:pt idx="2695">
                  <c:v>8.992E-2</c:v>
                </c:pt>
                <c:pt idx="2696">
                  <c:v>8.9959999999999998E-2</c:v>
                </c:pt>
                <c:pt idx="2697">
                  <c:v>8.9990000000000001E-2</c:v>
                </c:pt>
                <c:pt idx="2698">
                  <c:v>9.0009999999999993E-2</c:v>
                </c:pt>
                <c:pt idx="2699">
                  <c:v>9.0029999999999999E-2</c:v>
                </c:pt>
                <c:pt idx="2700">
                  <c:v>9.0069999999999997E-2</c:v>
                </c:pt>
                <c:pt idx="2701">
                  <c:v>9.0090000000000003E-2</c:v>
                </c:pt>
                <c:pt idx="2702">
                  <c:v>9.0130000000000002E-2</c:v>
                </c:pt>
                <c:pt idx="2703">
                  <c:v>9.0189999999999992E-2</c:v>
                </c:pt>
                <c:pt idx="2704">
                  <c:v>9.0219999999999995E-2</c:v>
                </c:pt>
                <c:pt idx="2705">
                  <c:v>9.0279999999999999E-2</c:v>
                </c:pt>
                <c:pt idx="2706">
                  <c:v>9.0289999999999995E-2</c:v>
                </c:pt>
                <c:pt idx="2707">
                  <c:v>9.0329999999999994E-2</c:v>
                </c:pt>
                <c:pt idx="2708">
                  <c:v>9.0329999999999994E-2</c:v>
                </c:pt>
                <c:pt idx="2709">
                  <c:v>9.0369999999999992E-2</c:v>
                </c:pt>
                <c:pt idx="2710">
                  <c:v>9.0410000000000004E-2</c:v>
                </c:pt>
                <c:pt idx="2711">
                  <c:v>9.042E-2</c:v>
                </c:pt>
                <c:pt idx="2712">
                  <c:v>9.0490000000000001E-2</c:v>
                </c:pt>
                <c:pt idx="2713">
                  <c:v>9.0520000000000003E-2</c:v>
                </c:pt>
                <c:pt idx="2714">
                  <c:v>9.0579999999999994E-2</c:v>
                </c:pt>
                <c:pt idx="2715">
                  <c:v>9.0590000000000004E-2</c:v>
                </c:pt>
                <c:pt idx="2716">
                  <c:v>9.0639999999999998E-2</c:v>
                </c:pt>
                <c:pt idx="2717">
                  <c:v>9.0639999999999998E-2</c:v>
                </c:pt>
                <c:pt idx="2718">
                  <c:v>9.0679999999999997E-2</c:v>
                </c:pt>
                <c:pt idx="2719">
                  <c:v>9.0730000000000005E-2</c:v>
                </c:pt>
                <c:pt idx="2720">
                  <c:v>9.0740000000000001E-2</c:v>
                </c:pt>
                <c:pt idx="2721">
                  <c:v>9.0789999999999996E-2</c:v>
                </c:pt>
                <c:pt idx="2722">
                  <c:v>9.0829999999999994E-2</c:v>
                </c:pt>
                <c:pt idx="2723">
                  <c:v>9.0859999999999996E-2</c:v>
                </c:pt>
                <c:pt idx="2724">
                  <c:v>9.0889999999999999E-2</c:v>
                </c:pt>
                <c:pt idx="2725">
                  <c:v>9.0950000000000003E-2</c:v>
                </c:pt>
                <c:pt idx="2726">
                  <c:v>9.0979999999999991E-2</c:v>
                </c:pt>
                <c:pt idx="2727">
                  <c:v>9.1009999999999994E-2</c:v>
                </c:pt>
                <c:pt idx="2728">
                  <c:v>9.1060000000000002E-2</c:v>
                </c:pt>
                <c:pt idx="2729">
                  <c:v>9.1069999999999998E-2</c:v>
                </c:pt>
                <c:pt idx="2730">
                  <c:v>9.1109999999999997E-2</c:v>
                </c:pt>
                <c:pt idx="2731">
                  <c:v>9.1149999999999995E-2</c:v>
                </c:pt>
                <c:pt idx="2732">
                  <c:v>9.1160000000000005E-2</c:v>
                </c:pt>
                <c:pt idx="2733">
                  <c:v>9.1209999999999999E-2</c:v>
                </c:pt>
                <c:pt idx="2734">
                  <c:v>9.1249999999999998E-2</c:v>
                </c:pt>
                <c:pt idx="2735">
                  <c:v>9.128E-2</c:v>
                </c:pt>
                <c:pt idx="2736">
                  <c:v>9.1299999999999992E-2</c:v>
                </c:pt>
                <c:pt idx="2737">
                  <c:v>9.1329999999999995E-2</c:v>
                </c:pt>
                <c:pt idx="2738">
                  <c:v>9.1340000000000005E-2</c:v>
                </c:pt>
                <c:pt idx="2739">
                  <c:v>9.1380000000000003E-2</c:v>
                </c:pt>
                <c:pt idx="2740">
                  <c:v>9.1399999999999995E-2</c:v>
                </c:pt>
                <c:pt idx="2741">
                  <c:v>9.1450000000000004E-2</c:v>
                </c:pt>
                <c:pt idx="2742">
                  <c:v>9.1490000000000002E-2</c:v>
                </c:pt>
                <c:pt idx="2743">
                  <c:v>9.1499999999999998E-2</c:v>
                </c:pt>
                <c:pt idx="2744">
                  <c:v>9.1560000000000002E-2</c:v>
                </c:pt>
                <c:pt idx="2745">
                  <c:v>9.1569999999999999E-2</c:v>
                </c:pt>
                <c:pt idx="2746">
                  <c:v>9.1609999999999997E-2</c:v>
                </c:pt>
                <c:pt idx="2747">
                  <c:v>9.1630000000000003E-2</c:v>
                </c:pt>
                <c:pt idx="2748">
                  <c:v>9.1679999999999998E-2</c:v>
                </c:pt>
                <c:pt idx="2749">
                  <c:v>9.1700000000000004E-2</c:v>
                </c:pt>
                <c:pt idx="2750">
                  <c:v>9.1740000000000002E-2</c:v>
                </c:pt>
                <c:pt idx="2751">
                  <c:v>9.1770000000000004E-2</c:v>
                </c:pt>
                <c:pt idx="2752">
                  <c:v>9.1799999999999993E-2</c:v>
                </c:pt>
                <c:pt idx="2753">
                  <c:v>9.1819999999999999E-2</c:v>
                </c:pt>
                <c:pt idx="2754">
                  <c:v>9.1840000000000005E-2</c:v>
                </c:pt>
                <c:pt idx="2755">
                  <c:v>9.1899999999999996E-2</c:v>
                </c:pt>
                <c:pt idx="2756">
                  <c:v>9.1939999999999994E-2</c:v>
                </c:pt>
                <c:pt idx="2757">
                  <c:v>9.1979999999999992E-2</c:v>
                </c:pt>
                <c:pt idx="2758">
                  <c:v>9.2009999999999995E-2</c:v>
                </c:pt>
                <c:pt idx="2759">
                  <c:v>9.2049999999999993E-2</c:v>
                </c:pt>
                <c:pt idx="2760">
                  <c:v>9.2069999999999999E-2</c:v>
                </c:pt>
                <c:pt idx="2761">
                  <c:v>9.2109999999999997E-2</c:v>
                </c:pt>
                <c:pt idx="2762">
                  <c:v>9.2179999999999998E-2</c:v>
                </c:pt>
                <c:pt idx="2763">
                  <c:v>9.2219999999999996E-2</c:v>
                </c:pt>
                <c:pt idx="2764">
                  <c:v>9.2219999999999996E-2</c:v>
                </c:pt>
                <c:pt idx="2765">
                  <c:v>9.2249999999999999E-2</c:v>
                </c:pt>
                <c:pt idx="2766">
                  <c:v>9.2280000000000001E-2</c:v>
                </c:pt>
                <c:pt idx="2767">
                  <c:v>9.2299999999999993E-2</c:v>
                </c:pt>
                <c:pt idx="2768">
                  <c:v>9.2350000000000002E-2</c:v>
                </c:pt>
                <c:pt idx="2769">
                  <c:v>9.2359999999999998E-2</c:v>
                </c:pt>
                <c:pt idx="2770">
                  <c:v>9.2409999999999992E-2</c:v>
                </c:pt>
                <c:pt idx="2771">
                  <c:v>9.2439999999999994E-2</c:v>
                </c:pt>
                <c:pt idx="2772">
                  <c:v>9.2460000000000001E-2</c:v>
                </c:pt>
                <c:pt idx="2773">
                  <c:v>9.2499999999999999E-2</c:v>
                </c:pt>
                <c:pt idx="2774">
                  <c:v>9.2539999999999997E-2</c:v>
                </c:pt>
                <c:pt idx="2775">
                  <c:v>9.2589999999999992E-2</c:v>
                </c:pt>
                <c:pt idx="2776">
                  <c:v>9.2630000000000004E-2</c:v>
                </c:pt>
                <c:pt idx="2777">
                  <c:v>9.2670000000000002E-2</c:v>
                </c:pt>
                <c:pt idx="2778">
                  <c:v>9.2700000000000005E-2</c:v>
                </c:pt>
                <c:pt idx="2779">
                  <c:v>9.2759999999999995E-2</c:v>
                </c:pt>
                <c:pt idx="2780">
                  <c:v>9.2780000000000001E-2</c:v>
                </c:pt>
                <c:pt idx="2781">
                  <c:v>9.2799999999999994E-2</c:v>
                </c:pt>
                <c:pt idx="2782">
                  <c:v>9.2839999999999992E-2</c:v>
                </c:pt>
                <c:pt idx="2783">
                  <c:v>9.2880000000000004E-2</c:v>
                </c:pt>
                <c:pt idx="2784">
                  <c:v>9.2909999999999993E-2</c:v>
                </c:pt>
                <c:pt idx="2785">
                  <c:v>9.2909999999999993E-2</c:v>
                </c:pt>
                <c:pt idx="2786">
                  <c:v>9.2950000000000005E-2</c:v>
                </c:pt>
                <c:pt idx="2787">
                  <c:v>9.2999999999999999E-2</c:v>
                </c:pt>
                <c:pt idx="2788">
                  <c:v>9.3009999999999995E-2</c:v>
                </c:pt>
                <c:pt idx="2789">
                  <c:v>9.3030000000000002E-2</c:v>
                </c:pt>
                <c:pt idx="2790">
                  <c:v>9.307E-2</c:v>
                </c:pt>
                <c:pt idx="2791">
                  <c:v>9.3119999999999994E-2</c:v>
                </c:pt>
                <c:pt idx="2792">
                  <c:v>9.3149999999999997E-2</c:v>
                </c:pt>
                <c:pt idx="2793">
                  <c:v>9.3189999999999995E-2</c:v>
                </c:pt>
                <c:pt idx="2794">
                  <c:v>9.325E-2</c:v>
                </c:pt>
                <c:pt idx="2795">
                  <c:v>9.3280000000000002E-2</c:v>
                </c:pt>
                <c:pt idx="2796">
                  <c:v>9.3299999999999994E-2</c:v>
                </c:pt>
                <c:pt idx="2797">
                  <c:v>9.3329999999999996E-2</c:v>
                </c:pt>
                <c:pt idx="2798">
                  <c:v>9.3380000000000005E-2</c:v>
                </c:pt>
                <c:pt idx="2799">
                  <c:v>9.3420000000000003E-2</c:v>
                </c:pt>
                <c:pt idx="2800">
                  <c:v>9.3439999999999995E-2</c:v>
                </c:pt>
                <c:pt idx="2801">
                  <c:v>9.3479999999999994E-2</c:v>
                </c:pt>
                <c:pt idx="2802">
                  <c:v>9.3490000000000004E-2</c:v>
                </c:pt>
                <c:pt idx="2803">
                  <c:v>9.3519999999999992E-2</c:v>
                </c:pt>
                <c:pt idx="2804">
                  <c:v>9.3589999999999993E-2</c:v>
                </c:pt>
                <c:pt idx="2805">
                  <c:v>9.3579999999999997E-2</c:v>
                </c:pt>
                <c:pt idx="2806">
                  <c:v>9.3609999999999999E-2</c:v>
                </c:pt>
                <c:pt idx="2807">
                  <c:v>9.3670000000000003E-2</c:v>
                </c:pt>
                <c:pt idx="2808">
                  <c:v>9.3699999999999992E-2</c:v>
                </c:pt>
                <c:pt idx="2809">
                  <c:v>9.3729999999999994E-2</c:v>
                </c:pt>
                <c:pt idx="2810">
                  <c:v>9.3780000000000002E-2</c:v>
                </c:pt>
                <c:pt idx="2811">
                  <c:v>9.3780000000000002E-2</c:v>
                </c:pt>
                <c:pt idx="2812">
                  <c:v>9.3850000000000003E-2</c:v>
                </c:pt>
                <c:pt idx="2813">
                  <c:v>9.3859999999999999E-2</c:v>
                </c:pt>
                <c:pt idx="2814">
                  <c:v>9.393E-2</c:v>
                </c:pt>
                <c:pt idx="2815">
                  <c:v>9.3939999999999996E-2</c:v>
                </c:pt>
                <c:pt idx="2816">
                  <c:v>9.3960000000000002E-2</c:v>
                </c:pt>
                <c:pt idx="2817">
                  <c:v>9.3979999999999994E-2</c:v>
                </c:pt>
                <c:pt idx="2818">
                  <c:v>9.4E-2</c:v>
                </c:pt>
                <c:pt idx="2819">
                  <c:v>9.4030000000000002E-2</c:v>
                </c:pt>
                <c:pt idx="2820">
                  <c:v>9.4089999999999993E-2</c:v>
                </c:pt>
                <c:pt idx="2821">
                  <c:v>9.4129999999999991E-2</c:v>
                </c:pt>
                <c:pt idx="2822">
                  <c:v>9.4149999999999998E-2</c:v>
                </c:pt>
                <c:pt idx="2823">
                  <c:v>9.4199999999999992E-2</c:v>
                </c:pt>
                <c:pt idx="2824">
                  <c:v>9.4210000000000002E-2</c:v>
                </c:pt>
                <c:pt idx="2825">
                  <c:v>9.4259999999999997E-2</c:v>
                </c:pt>
                <c:pt idx="2826">
                  <c:v>9.4280000000000003E-2</c:v>
                </c:pt>
                <c:pt idx="2827">
                  <c:v>9.4299999999999995E-2</c:v>
                </c:pt>
                <c:pt idx="2828">
                  <c:v>9.4320000000000001E-2</c:v>
                </c:pt>
                <c:pt idx="2829">
                  <c:v>9.4369999999999996E-2</c:v>
                </c:pt>
                <c:pt idx="2830">
                  <c:v>9.4399999999999998E-2</c:v>
                </c:pt>
                <c:pt idx="2831">
                  <c:v>9.4439999999999996E-2</c:v>
                </c:pt>
                <c:pt idx="2832">
                  <c:v>9.4469999999999998E-2</c:v>
                </c:pt>
                <c:pt idx="2833">
                  <c:v>9.4509999999999997E-2</c:v>
                </c:pt>
                <c:pt idx="2834">
                  <c:v>9.4530000000000003E-2</c:v>
                </c:pt>
                <c:pt idx="2835">
                  <c:v>9.4570000000000001E-2</c:v>
                </c:pt>
                <c:pt idx="2836">
                  <c:v>9.461E-2</c:v>
                </c:pt>
                <c:pt idx="2837">
                  <c:v>9.4640000000000002E-2</c:v>
                </c:pt>
                <c:pt idx="2838">
                  <c:v>9.4670000000000004E-2</c:v>
                </c:pt>
                <c:pt idx="2839">
                  <c:v>9.4719999999999999E-2</c:v>
                </c:pt>
                <c:pt idx="2840">
                  <c:v>9.4750000000000001E-2</c:v>
                </c:pt>
                <c:pt idx="2841">
                  <c:v>9.4759999999999997E-2</c:v>
                </c:pt>
                <c:pt idx="2842">
                  <c:v>9.4809999999999992E-2</c:v>
                </c:pt>
                <c:pt idx="2843">
                  <c:v>9.486E-2</c:v>
                </c:pt>
                <c:pt idx="2844">
                  <c:v>9.4890000000000002E-2</c:v>
                </c:pt>
                <c:pt idx="2845">
                  <c:v>9.493E-2</c:v>
                </c:pt>
                <c:pt idx="2846">
                  <c:v>9.4960000000000003E-2</c:v>
                </c:pt>
                <c:pt idx="2847">
                  <c:v>9.5009999999999997E-2</c:v>
                </c:pt>
                <c:pt idx="2848">
                  <c:v>9.5019999999999993E-2</c:v>
                </c:pt>
                <c:pt idx="2849">
                  <c:v>9.5039999999999999E-2</c:v>
                </c:pt>
                <c:pt idx="2850">
                  <c:v>9.5089999999999994E-2</c:v>
                </c:pt>
                <c:pt idx="2851">
                  <c:v>9.5119999999999996E-2</c:v>
                </c:pt>
                <c:pt idx="2852">
                  <c:v>9.5149999999999998E-2</c:v>
                </c:pt>
                <c:pt idx="2853">
                  <c:v>9.5159999999999995E-2</c:v>
                </c:pt>
                <c:pt idx="2854">
                  <c:v>9.5210000000000003E-2</c:v>
                </c:pt>
                <c:pt idx="2855">
                  <c:v>9.5240000000000005E-2</c:v>
                </c:pt>
                <c:pt idx="2856">
                  <c:v>9.5259999999999997E-2</c:v>
                </c:pt>
                <c:pt idx="2857">
                  <c:v>9.5309999999999992E-2</c:v>
                </c:pt>
                <c:pt idx="2858">
                  <c:v>9.5320000000000002E-2</c:v>
                </c:pt>
                <c:pt idx="2859">
                  <c:v>9.536E-2</c:v>
                </c:pt>
                <c:pt idx="2860">
                  <c:v>9.5399999999999999E-2</c:v>
                </c:pt>
                <c:pt idx="2861">
                  <c:v>9.5449999999999993E-2</c:v>
                </c:pt>
                <c:pt idx="2862">
                  <c:v>9.5479999999999995E-2</c:v>
                </c:pt>
                <c:pt idx="2863">
                  <c:v>9.5500000000000002E-2</c:v>
                </c:pt>
                <c:pt idx="2864">
                  <c:v>9.5530000000000004E-2</c:v>
                </c:pt>
                <c:pt idx="2865">
                  <c:v>9.5579999999999998E-2</c:v>
                </c:pt>
                <c:pt idx="2866">
                  <c:v>9.5619999999999997E-2</c:v>
                </c:pt>
                <c:pt idx="2867">
                  <c:v>9.5649999999999999E-2</c:v>
                </c:pt>
                <c:pt idx="2868">
                  <c:v>9.5680000000000001E-2</c:v>
                </c:pt>
                <c:pt idx="2869">
                  <c:v>9.572E-2</c:v>
                </c:pt>
                <c:pt idx="2870">
                  <c:v>9.5750000000000002E-2</c:v>
                </c:pt>
                <c:pt idx="2871">
                  <c:v>9.5799999999999996E-2</c:v>
                </c:pt>
                <c:pt idx="2872">
                  <c:v>9.5799999999999996E-2</c:v>
                </c:pt>
                <c:pt idx="2873">
                  <c:v>9.5839999999999995E-2</c:v>
                </c:pt>
                <c:pt idx="2874">
                  <c:v>9.5860000000000001E-2</c:v>
                </c:pt>
                <c:pt idx="2875">
                  <c:v>9.5890000000000003E-2</c:v>
                </c:pt>
                <c:pt idx="2876">
                  <c:v>9.5930000000000001E-2</c:v>
                </c:pt>
                <c:pt idx="2877">
                  <c:v>9.597E-2</c:v>
                </c:pt>
                <c:pt idx="2878">
                  <c:v>9.5979999999999996E-2</c:v>
                </c:pt>
                <c:pt idx="2879">
                  <c:v>9.6019999999999994E-2</c:v>
                </c:pt>
                <c:pt idx="2880">
                  <c:v>9.6070000000000003E-2</c:v>
                </c:pt>
                <c:pt idx="2881">
                  <c:v>9.6100000000000005E-2</c:v>
                </c:pt>
                <c:pt idx="2882">
                  <c:v>9.6140000000000003E-2</c:v>
                </c:pt>
                <c:pt idx="2883">
                  <c:v>9.6159999999999995E-2</c:v>
                </c:pt>
                <c:pt idx="2884">
                  <c:v>9.6199999999999994E-2</c:v>
                </c:pt>
                <c:pt idx="2885">
                  <c:v>9.622E-2</c:v>
                </c:pt>
                <c:pt idx="2886">
                  <c:v>9.6269999999999994E-2</c:v>
                </c:pt>
                <c:pt idx="2887">
                  <c:v>9.6280000000000004E-2</c:v>
                </c:pt>
                <c:pt idx="2888">
                  <c:v>9.6339999999999995E-2</c:v>
                </c:pt>
                <c:pt idx="2889">
                  <c:v>9.6369999999999997E-2</c:v>
                </c:pt>
                <c:pt idx="2890">
                  <c:v>9.6419999999999992E-2</c:v>
                </c:pt>
                <c:pt idx="2891">
                  <c:v>9.6449999999999994E-2</c:v>
                </c:pt>
                <c:pt idx="2892">
                  <c:v>9.6460000000000004E-2</c:v>
                </c:pt>
                <c:pt idx="2893">
                  <c:v>9.6509999999999999E-2</c:v>
                </c:pt>
                <c:pt idx="2894">
                  <c:v>9.6540000000000001E-2</c:v>
                </c:pt>
                <c:pt idx="2895">
                  <c:v>9.6549999999999997E-2</c:v>
                </c:pt>
                <c:pt idx="2896">
                  <c:v>9.6589999999999995E-2</c:v>
                </c:pt>
                <c:pt idx="2897">
                  <c:v>9.665E-2</c:v>
                </c:pt>
                <c:pt idx="2898">
                  <c:v>9.665E-2</c:v>
                </c:pt>
                <c:pt idx="2899">
                  <c:v>9.6710000000000004E-2</c:v>
                </c:pt>
                <c:pt idx="2900">
                  <c:v>9.6750000000000003E-2</c:v>
                </c:pt>
                <c:pt idx="2901">
                  <c:v>9.6759999999999999E-2</c:v>
                </c:pt>
                <c:pt idx="2902">
                  <c:v>9.6809999999999993E-2</c:v>
                </c:pt>
                <c:pt idx="2903">
                  <c:v>9.6839999999999996E-2</c:v>
                </c:pt>
                <c:pt idx="2904">
                  <c:v>9.6890000000000004E-2</c:v>
                </c:pt>
                <c:pt idx="2905">
                  <c:v>9.6909999999999996E-2</c:v>
                </c:pt>
                <c:pt idx="2906">
                  <c:v>9.6939999999999998E-2</c:v>
                </c:pt>
                <c:pt idx="2907">
                  <c:v>9.6949999999999995E-2</c:v>
                </c:pt>
                <c:pt idx="2908">
                  <c:v>9.7009999999999999E-2</c:v>
                </c:pt>
                <c:pt idx="2909">
                  <c:v>9.7040000000000001E-2</c:v>
                </c:pt>
                <c:pt idx="2910">
                  <c:v>9.7099999999999992E-2</c:v>
                </c:pt>
                <c:pt idx="2911">
                  <c:v>9.7129999999999994E-2</c:v>
                </c:pt>
                <c:pt idx="2912">
                  <c:v>9.7169999999999992E-2</c:v>
                </c:pt>
                <c:pt idx="2913">
                  <c:v>9.7210000000000005E-2</c:v>
                </c:pt>
                <c:pt idx="2914">
                  <c:v>9.7220000000000001E-2</c:v>
                </c:pt>
                <c:pt idx="2915">
                  <c:v>9.7269999999999995E-2</c:v>
                </c:pt>
                <c:pt idx="2916">
                  <c:v>9.7309999999999994E-2</c:v>
                </c:pt>
                <c:pt idx="2917">
                  <c:v>9.7320000000000004E-2</c:v>
                </c:pt>
                <c:pt idx="2918">
                  <c:v>9.7360000000000002E-2</c:v>
                </c:pt>
                <c:pt idx="2919">
                  <c:v>9.74E-2</c:v>
                </c:pt>
                <c:pt idx="2920">
                  <c:v>9.7430000000000003E-2</c:v>
                </c:pt>
                <c:pt idx="2921">
                  <c:v>9.7460000000000005E-2</c:v>
                </c:pt>
                <c:pt idx="2922">
                  <c:v>9.7489999999999993E-2</c:v>
                </c:pt>
                <c:pt idx="2923">
                  <c:v>9.7529999999999992E-2</c:v>
                </c:pt>
                <c:pt idx="2924">
                  <c:v>9.758E-2</c:v>
                </c:pt>
                <c:pt idx="2925">
                  <c:v>9.7610000000000002E-2</c:v>
                </c:pt>
                <c:pt idx="2926">
                  <c:v>9.7629999999999995E-2</c:v>
                </c:pt>
                <c:pt idx="2927">
                  <c:v>9.7659999999999997E-2</c:v>
                </c:pt>
                <c:pt idx="2928">
                  <c:v>9.7689999999999999E-2</c:v>
                </c:pt>
                <c:pt idx="2929">
                  <c:v>9.7720000000000001E-2</c:v>
                </c:pt>
                <c:pt idx="2930">
                  <c:v>9.7739999999999994E-2</c:v>
                </c:pt>
                <c:pt idx="2931">
                  <c:v>9.7750000000000004E-2</c:v>
                </c:pt>
                <c:pt idx="2932">
                  <c:v>9.7820000000000004E-2</c:v>
                </c:pt>
                <c:pt idx="2933">
                  <c:v>9.7839999999999996E-2</c:v>
                </c:pt>
                <c:pt idx="2934">
                  <c:v>9.7860000000000003E-2</c:v>
                </c:pt>
                <c:pt idx="2935">
                  <c:v>9.7890000000000005E-2</c:v>
                </c:pt>
                <c:pt idx="2936">
                  <c:v>9.7939999999999999E-2</c:v>
                </c:pt>
                <c:pt idx="2937">
                  <c:v>9.7959999999999992E-2</c:v>
                </c:pt>
                <c:pt idx="2938">
                  <c:v>9.8000000000000004E-2</c:v>
                </c:pt>
                <c:pt idx="2939">
                  <c:v>9.8019999999999996E-2</c:v>
                </c:pt>
                <c:pt idx="2940">
                  <c:v>9.8049999999999998E-2</c:v>
                </c:pt>
                <c:pt idx="2941">
                  <c:v>9.8089999999999997E-2</c:v>
                </c:pt>
                <c:pt idx="2942">
                  <c:v>9.8140000000000005E-2</c:v>
                </c:pt>
                <c:pt idx="2943">
                  <c:v>9.8169999999999993E-2</c:v>
                </c:pt>
                <c:pt idx="2944">
                  <c:v>9.8220000000000002E-2</c:v>
                </c:pt>
                <c:pt idx="2945">
                  <c:v>9.826E-2</c:v>
                </c:pt>
                <c:pt idx="2946">
                  <c:v>9.8290000000000002E-2</c:v>
                </c:pt>
                <c:pt idx="2947">
                  <c:v>9.8339999999999997E-2</c:v>
                </c:pt>
                <c:pt idx="2948">
                  <c:v>9.8360000000000003E-2</c:v>
                </c:pt>
                <c:pt idx="2949">
                  <c:v>9.8390000000000005E-2</c:v>
                </c:pt>
                <c:pt idx="2950">
                  <c:v>9.8400000000000001E-2</c:v>
                </c:pt>
                <c:pt idx="2951">
                  <c:v>9.8430000000000004E-2</c:v>
                </c:pt>
                <c:pt idx="2952">
                  <c:v>9.8470000000000002E-2</c:v>
                </c:pt>
                <c:pt idx="2953">
                  <c:v>9.8489999999999994E-2</c:v>
                </c:pt>
                <c:pt idx="2954">
                  <c:v>9.8540000000000003E-2</c:v>
                </c:pt>
                <c:pt idx="2955">
                  <c:v>9.8570000000000005E-2</c:v>
                </c:pt>
                <c:pt idx="2956">
                  <c:v>9.8599999999999993E-2</c:v>
                </c:pt>
                <c:pt idx="2957">
                  <c:v>9.8669999999999994E-2</c:v>
                </c:pt>
                <c:pt idx="2958">
                  <c:v>9.8699999999999996E-2</c:v>
                </c:pt>
                <c:pt idx="2959">
                  <c:v>9.8739999999999994E-2</c:v>
                </c:pt>
                <c:pt idx="2960">
                  <c:v>9.8769999999999997E-2</c:v>
                </c:pt>
                <c:pt idx="2961">
                  <c:v>9.8799999999999999E-2</c:v>
                </c:pt>
                <c:pt idx="2962">
                  <c:v>9.8839999999999997E-2</c:v>
                </c:pt>
                <c:pt idx="2963">
                  <c:v>9.8839999999999997E-2</c:v>
                </c:pt>
                <c:pt idx="2964">
                  <c:v>9.8909999999999998E-2</c:v>
                </c:pt>
                <c:pt idx="2965">
                  <c:v>9.894E-2</c:v>
                </c:pt>
                <c:pt idx="2966">
                  <c:v>9.8970000000000002E-2</c:v>
                </c:pt>
                <c:pt idx="2967">
                  <c:v>9.8989999999999995E-2</c:v>
                </c:pt>
                <c:pt idx="2968">
                  <c:v>9.9029999999999993E-2</c:v>
                </c:pt>
                <c:pt idx="2969">
                  <c:v>9.9029999999999993E-2</c:v>
                </c:pt>
                <c:pt idx="2970">
                  <c:v>9.9080000000000001E-2</c:v>
                </c:pt>
                <c:pt idx="2971">
                  <c:v>9.9099999999999994E-2</c:v>
                </c:pt>
                <c:pt idx="2972">
                  <c:v>9.9139999999999992E-2</c:v>
                </c:pt>
                <c:pt idx="2973">
                  <c:v>9.9199999999999997E-2</c:v>
                </c:pt>
                <c:pt idx="2974">
                  <c:v>9.9239999999999995E-2</c:v>
                </c:pt>
                <c:pt idx="2975">
                  <c:v>9.9279999999999993E-2</c:v>
                </c:pt>
                <c:pt idx="2976">
                  <c:v>9.9260000000000001E-2</c:v>
                </c:pt>
                <c:pt idx="2977">
                  <c:v>9.9309999999999996E-2</c:v>
                </c:pt>
                <c:pt idx="2978">
                  <c:v>9.9330000000000002E-2</c:v>
                </c:pt>
                <c:pt idx="2979">
                  <c:v>9.9360000000000004E-2</c:v>
                </c:pt>
                <c:pt idx="2980">
                  <c:v>9.9409999999999998E-2</c:v>
                </c:pt>
                <c:pt idx="2981">
                  <c:v>9.9449999999999997E-2</c:v>
                </c:pt>
                <c:pt idx="2982">
                  <c:v>9.9459999999999993E-2</c:v>
                </c:pt>
                <c:pt idx="2983">
                  <c:v>9.9519999999999997E-2</c:v>
                </c:pt>
                <c:pt idx="2984">
                  <c:v>9.9569999999999992E-2</c:v>
                </c:pt>
                <c:pt idx="2985">
                  <c:v>9.9589999999999998E-2</c:v>
                </c:pt>
                <c:pt idx="2986">
                  <c:v>9.9639999999999992E-2</c:v>
                </c:pt>
                <c:pt idx="2987">
                  <c:v>9.9659999999999999E-2</c:v>
                </c:pt>
                <c:pt idx="2988">
                  <c:v>9.9729999999999999E-2</c:v>
                </c:pt>
                <c:pt idx="2989">
                  <c:v>9.9729999999999999E-2</c:v>
                </c:pt>
                <c:pt idx="2990">
                  <c:v>9.9769999999999998E-2</c:v>
                </c:pt>
                <c:pt idx="2991">
                  <c:v>9.9790000000000004E-2</c:v>
                </c:pt>
                <c:pt idx="2992">
                  <c:v>9.98E-2</c:v>
                </c:pt>
                <c:pt idx="2993">
                  <c:v>9.9839999999999998E-2</c:v>
                </c:pt>
                <c:pt idx="2994">
                  <c:v>9.9879999999999997E-2</c:v>
                </c:pt>
                <c:pt idx="2995">
                  <c:v>9.9900000000000003E-2</c:v>
                </c:pt>
                <c:pt idx="2996">
                  <c:v>9.9949999999999997E-2</c:v>
                </c:pt>
                <c:pt idx="2997">
                  <c:v>9.9959999999999993E-2</c:v>
                </c:pt>
                <c:pt idx="2998">
                  <c:v>9.9989999999999996E-2</c:v>
                </c:pt>
                <c:pt idx="2999">
                  <c:v>0.10001</c:v>
                </c:pt>
                <c:pt idx="3000">
                  <c:v>0.10008</c:v>
                </c:pt>
                <c:pt idx="3001">
                  <c:v>0.10009999999999999</c:v>
                </c:pt>
                <c:pt idx="3002">
                  <c:v>0.10013999999999999</c:v>
                </c:pt>
                <c:pt idx="3003">
                  <c:v>0.10013999999999999</c:v>
                </c:pt>
                <c:pt idx="3004">
                  <c:v>0.10018000000000001</c:v>
                </c:pt>
                <c:pt idx="3005">
                  <c:v>0.10023</c:v>
                </c:pt>
                <c:pt idx="3006">
                  <c:v>0.10026</c:v>
                </c:pt>
                <c:pt idx="3007">
                  <c:v>0.10031</c:v>
                </c:pt>
                <c:pt idx="3008">
                  <c:v>0.10034</c:v>
                </c:pt>
                <c:pt idx="3009">
                  <c:v>0.10038</c:v>
                </c:pt>
                <c:pt idx="3010">
                  <c:v>0.10038999999999999</c:v>
                </c:pt>
                <c:pt idx="3011">
                  <c:v>0.10044</c:v>
                </c:pt>
                <c:pt idx="3012">
                  <c:v>0.10047</c:v>
                </c:pt>
                <c:pt idx="3013">
                  <c:v>0.10052</c:v>
                </c:pt>
                <c:pt idx="3014">
                  <c:v>0.10055</c:v>
                </c:pt>
                <c:pt idx="3015">
                  <c:v>0.10056999999999999</c:v>
                </c:pt>
                <c:pt idx="3016">
                  <c:v>0.10063</c:v>
                </c:pt>
                <c:pt idx="3017">
                  <c:v>0.10067</c:v>
                </c:pt>
                <c:pt idx="3018">
                  <c:v>0.1007</c:v>
                </c:pt>
                <c:pt idx="3019">
                  <c:v>0.10074</c:v>
                </c:pt>
                <c:pt idx="3020">
                  <c:v>0.10077999999999999</c:v>
                </c:pt>
                <c:pt idx="3021">
                  <c:v>0.10081</c:v>
                </c:pt>
                <c:pt idx="3022">
                  <c:v>0.10083</c:v>
                </c:pt>
                <c:pt idx="3023">
                  <c:v>0.10086000000000001</c:v>
                </c:pt>
                <c:pt idx="3024">
                  <c:v>0.10092</c:v>
                </c:pt>
                <c:pt idx="3025">
                  <c:v>0.10095</c:v>
                </c:pt>
                <c:pt idx="3026">
                  <c:v>0.10098</c:v>
                </c:pt>
                <c:pt idx="3027">
                  <c:v>0.10101</c:v>
                </c:pt>
                <c:pt idx="3028">
                  <c:v>0.10101</c:v>
                </c:pt>
                <c:pt idx="3029">
                  <c:v>0.10105</c:v>
                </c:pt>
                <c:pt idx="3030">
                  <c:v>0.1011</c:v>
                </c:pt>
                <c:pt idx="3031">
                  <c:v>0.10116</c:v>
                </c:pt>
                <c:pt idx="3032">
                  <c:v>0.10116</c:v>
                </c:pt>
                <c:pt idx="3033">
                  <c:v>0.10119</c:v>
                </c:pt>
                <c:pt idx="3034">
                  <c:v>0.10120999999999999</c:v>
                </c:pt>
                <c:pt idx="3035">
                  <c:v>0.10124</c:v>
                </c:pt>
                <c:pt idx="3036">
                  <c:v>0.10126</c:v>
                </c:pt>
                <c:pt idx="3037">
                  <c:v>0.10131</c:v>
                </c:pt>
                <c:pt idx="3038">
                  <c:v>0.10135999999999999</c:v>
                </c:pt>
                <c:pt idx="3039">
                  <c:v>0.10138</c:v>
                </c:pt>
                <c:pt idx="3040">
                  <c:v>0.10141</c:v>
                </c:pt>
                <c:pt idx="3041">
                  <c:v>0.10147</c:v>
                </c:pt>
                <c:pt idx="3042">
                  <c:v>0.10149999999999999</c:v>
                </c:pt>
                <c:pt idx="3043">
                  <c:v>0.10152</c:v>
                </c:pt>
                <c:pt idx="3044">
                  <c:v>0.10156999999999999</c:v>
                </c:pt>
                <c:pt idx="3045">
                  <c:v>0.1016</c:v>
                </c:pt>
                <c:pt idx="3046">
                  <c:v>0.10162</c:v>
                </c:pt>
                <c:pt idx="3047">
                  <c:v>0.10169</c:v>
                </c:pt>
                <c:pt idx="3048">
                  <c:v>0.1017</c:v>
                </c:pt>
                <c:pt idx="3049">
                  <c:v>0.10170999999999999</c:v>
                </c:pt>
                <c:pt idx="3050">
                  <c:v>0.10177</c:v>
                </c:pt>
                <c:pt idx="3051">
                  <c:v>0.10178</c:v>
                </c:pt>
                <c:pt idx="3052">
                  <c:v>0.1018</c:v>
                </c:pt>
                <c:pt idx="3053">
                  <c:v>0.10184</c:v>
                </c:pt>
                <c:pt idx="3054">
                  <c:v>0.10185999999999999</c:v>
                </c:pt>
                <c:pt idx="3055">
                  <c:v>0.10192</c:v>
                </c:pt>
                <c:pt idx="3056">
                  <c:v>0.10192999999999999</c:v>
                </c:pt>
                <c:pt idx="3057">
                  <c:v>0.10196</c:v>
                </c:pt>
                <c:pt idx="3058">
                  <c:v>0.10201</c:v>
                </c:pt>
                <c:pt idx="3059">
                  <c:v>0.10203999999999999</c:v>
                </c:pt>
                <c:pt idx="3060">
                  <c:v>0.10206999999999999</c:v>
                </c:pt>
                <c:pt idx="3061">
                  <c:v>0.10210999999999999</c:v>
                </c:pt>
                <c:pt idx="3062">
                  <c:v>0.10216</c:v>
                </c:pt>
                <c:pt idx="3063">
                  <c:v>0.1022</c:v>
                </c:pt>
                <c:pt idx="3064">
                  <c:v>0.10221</c:v>
                </c:pt>
                <c:pt idx="3065">
                  <c:v>0.10224999999999999</c:v>
                </c:pt>
                <c:pt idx="3066">
                  <c:v>0.10227</c:v>
                </c:pt>
                <c:pt idx="3067">
                  <c:v>0.10228999999999999</c:v>
                </c:pt>
                <c:pt idx="3068">
                  <c:v>0.10234</c:v>
                </c:pt>
                <c:pt idx="3069">
                  <c:v>0.10235999999999999</c:v>
                </c:pt>
                <c:pt idx="3070">
                  <c:v>0.10238999999999999</c:v>
                </c:pt>
                <c:pt idx="3071">
                  <c:v>0.10244</c:v>
                </c:pt>
                <c:pt idx="3072">
                  <c:v>0.10246999999999999</c:v>
                </c:pt>
                <c:pt idx="3073">
                  <c:v>0.10249999999999999</c:v>
                </c:pt>
                <c:pt idx="3074">
                  <c:v>0.10253</c:v>
                </c:pt>
                <c:pt idx="3075">
                  <c:v>0.10258</c:v>
                </c:pt>
                <c:pt idx="3076">
                  <c:v>0.1026</c:v>
                </c:pt>
                <c:pt idx="3077">
                  <c:v>0.10263</c:v>
                </c:pt>
                <c:pt idx="3078">
                  <c:v>0.10267</c:v>
                </c:pt>
                <c:pt idx="3079">
                  <c:v>0.10274</c:v>
                </c:pt>
                <c:pt idx="3080">
                  <c:v>0.10277</c:v>
                </c:pt>
                <c:pt idx="3081">
                  <c:v>0.10281</c:v>
                </c:pt>
                <c:pt idx="3082">
                  <c:v>0.10283</c:v>
                </c:pt>
                <c:pt idx="3083">
                  <c:v>0.10285999999999999</c:v>
                </c:pt>
                <c:pt idx="3084">
                  <c:v>0.10289999999999999</c:v>
                </c:pt>
                <c:pt idx="3085">
                  <c:v>0.10292999999999999</c:v>
                </c:pt>
                <c:pt idx="3086">
                  <c:v>0.10298</c:v>
                </c:pt>
                <c:pt idx="3087">
                  <c:v>0.10299999999999999</c:v>
                </c:pt>
                <c:pt idx="3088">
                  <c:v>0.10303</c:v>
                </c:pt>
                <c:pt idx="3089">
                  <c:v>0.10305</c:v>
                </c:pt>
                <c:pt idx="3090">
                  <c:v>0.10308</c:v>
                </c:pt>
                <c:pt idx="3091">
                  <c:v>0.10310999999999999</c:v>
                </c:pt>
                <c:pt idx="3092">
                  <c:v>0.10314999999999999</c:v>
                </c:pt>
                <c:pt idx="3093">
                  <c:v>0.10317</c:v>
                </c:pt>
                <c:pt idx="3094">
                  <c:v>0.1032</c:v>
                </c:pt>
                <c:pt idx="3095">
                  <c:v>0.10324999999999999</c:v>
                </c:pt>
                <c:pt idx="3096">
                  <c:v>0.1033</c:v>
                </c:pt>
                <c:pt idx="3097">
                  <c:v>0.10333000000000001</c:v>
                </c:pt>
                <c:pt idx="3098">
                  <c:v>0.10335999999999999</c:v>
                </c:pt>
                <c:pt idx="3099">
                  <c:v>0.10339</c:v>
                </c:pt>
                <c:pt idx="3100">
                  <c:v>0.10344</c:v>
                </c:pt>
                <c:pt idx="3101">
                  <c:v>0.10348</c:v>
                </c:pt>
                <c:pt idx="3102">
                  <c:v>0.10349</c:v>
                </c:pt>
                <c:pt idx="3103">
                  <c:v>0.10352</c:v>
                </c:pt>
                <c:pt idx="3104">
                  <c:v>0.10353999999999999</c:v>
                </c:pt>
                <c:pt idx="3105">
                  <c:v>0.10359</c:v>
                </c:pt>
                <c:pt idx="3106">
                  <c:v>0.10360999999999999</c:v>
                </c:pt>
                <c:pt idx="3107">
                  <c:v>0.10363</c:v>
                </c:pt>
                <c:pt idx="3108">
                  <c:v>0.10367999999999999</c:v>
                </c:pt>
                <c:pt idx="3109">
                  <c:v>0.10371999999999999</c:v>
                </c:pt>
                <c:pt idx="3110">
                  <c:v>0.10376000000000001</c:v>
                </c:pt>
                <c:pt idx="3111">
                  <c:v>0.10378</c:v>
                </c:pt>
                <c:pt idx="3112">
                  <c:v>0.10382</c:v>
                </c:pt>
                <c:pt idx="3113">
                  <c:v>0.10384</c:v>
                </c:pt>
                <c:pt idx="3114">
                  <c:v>0.10387</c:v>
                </c:pt>
                <c:pt idx="3115">
                  <c:v>0.10391</c:v>
                </c:pt>
                <c:pt idx="3116">
                  <c:v>0.10395</c:v>
                </c:pt>
                <c:pt idx="3117">
                  <c:v>0.10396</c:v>
                </c:pt>
                <c:pt idx="3118">
                  <c:v>0.10401000000000001</c:v>
                </c:pt>
                <c:pt idx="3119">
                  <c:v>0.10407</c:v>
                </c:pt>
                <c:pt idx="3120">
                  <c:v>0.1041</c:v>
                </c:pt>
                <c:pt idx="3121">
                  <c:v>0.10412</c:v>
                </c:pt>
                <c:pt idx="3122">
                  <c:v>0.10414999999999999</c:v>
                </c:pt>
                <c:pt idx="3123">
                  <c:v>0.1042</c:v>
                </c:pt>
                <c:pt idx="3124">
                  <c:v>0.10424</c:v>
                </c:pt>
                <c:pt idx="3125">
                  <c:v>0.10427</c:v>
                </c:pt>
                <c:pt idx="3126">
                  <c:v>0.10428</c:v>
                </c:pt>
                <c:pt idx="3127">
                  <c:v>0.10432</c:v>
                </c:pt>
                <c:pt idx="3128">
                  <c:v>0.10435999999999999</c:v>
                </c:pt>
                <c:pt idx="3129">
                  <c:v>0.10441</c:v>
                </c:pt>
                <c:pt idx="3130">
                  <c:v>0.10442</c:v>
                </c:pt>
                <c:pt idx="3131">
                  <c:v>0.10446999999999999</c:v>
                </c:pt>
                <c:pt idx="3132">
                  <c:v>0.10449</c:v>
                </c:pt>
                <c:pt idx="3133">
                  <c:v>0.10452</c:v>
                </c:pt>
                <c:pt idx="3134">
                  <c:v>0.10456</c:v>
                </c:pt>
                <c:pt idx="3135">
                  <c:v>0.10457999999999999</c:v>
                </c:pt>
                <c:pt idx="3136">
                  <c:v>0.10463</c:v>
                </c:pt>
                <c:pt idx="3137">
                  <c:v>0.10468</c:v>
                </c:pt>
                <c:pt idx="3138">
                  <c:v>0.10471</c:v>
                </c:pt>
                <c:pt idx="3139">
                  <c:v>0.10471</c:v>
                </c:pt>
                <c:pt idx="3140">
                  <c:v>0.10475</c:v>
                </c:pt>
                <c:pt idx="3141">
                  <c:v>0.10477</c:v>
                </c:pt>
                <c:pt idx="3142">
                  <c:v>0.1048</c:v>
                </c:pt>
                <c:pt idx="3143">
                  <c:v>0.10485</c:v>
                </c:pt>
                <c:pt idx="3144">
                  <c:v>0.10485999999999999</c:v>
                </c:pt>
                <c:pt idx="3145">
                  <c:v>0.10488</c:v>
                </c:pt>
                <c:pt idx="3146">
                  <c:v>0.10493999999999999</c:v>
                </c:pt>
                <c:pt idx="3147">
                  <c:v>0.10496999999999999</c:v>
                </c:pt>
                <c:pt idx="3148">
                  <c:v>0.105</c:v>
                </c:pt>
                <c:pt idx="3149">
                  <c:v>0.10505</c:v>
                </c:pt>
                <c:pt idx="3150">
                  <c:v>0.10507</c:v>
                </c:pt>
                <c:pt idx="3151">
                  <c:v>0.10507999999999999</c:v>
                </c:pt>
                <c:pt idx="3152">
                  <c:v>0.10514999999999999</c:v>
                </c:pt>
                <c:pt idx="3153">
                  <c:v>0.10521</c:v>
                </c:pt>
                <c:pt idx="3154">
                  <c:v>0.10524</c:v>
                </c:pt>
                <c:pt idx="3155">
                  <c:v>0.10523</c:v>
                </c:pt>
                <c:pt idx="3156">
                  <c:v>0.10528</c:v>
                </c:pt>
                <c:pt idx="3157">
                  <c:v>0.1053</c:v>
                </c:pt>
                <c:pt idx="3158">
                  <c:v>0.10532999999999999</c:v>
                </c:pt>
                <c:pt idx="3159">
                  <c:v>0.10539</c:v>
                </c:pt>
                <c:pt idx="3160">
                  <c:v>0.10539999999999999</c:v>
                </c:pt>
                <c:pt idx="3161">
                  <c:v>0.10546</c:v>
                </c:pt>
                <c:pt idx="3162">
                  <c:v>0.1055</c:v>
                </c:pt>
                <c:pt idx="3163">
                  <c:v>0.10552</c:v>
                </c:pt>
                <c:pt idx="3164">
                  <c:v>0.10557</c:v>
                </c:pt>
                <c:pt idx="3165">
                  <c:v>0.10557999999999999</c:v>
                </c:pt>
                <c:pt idx="3166">
                  <c:v>0.10561</c:v>
                </c:pt>
                <c:pt idx="3167">
                  <c:v>0.10564</c:v>
                </c:pt>
                <c:pt idx="3168">
                  <c:v>0.10567</c:v>
                </c:pt>
                <c:pt idx="3169">
                  <c:v>0.10571</c:v>
                </c:pt>
                <c:pt idx="3170">
                  <c:v>0.10573</c:v>
                </c:pt>
                <c:pt idx="3171">
                  <c:v>0.10579</c:v>
                </c:pt>
                <c:pt idx="3172">
                  <c:v>0.10582</c:v>
                </c:pt>
                <c:pt idx="3173">
                  <c:v>0.10586999999999999</c:v>
                </c:pt>
                <c:pt idx="3174">
                  <c:v>0.10586999999999999</c:v>
                </c:pt>
                <c:pt idx="3175">
                  <c:v>0.10592</c:v>
                </c:pt>
                <c:pt idx="3176">
                  <c:v>0.10599</c:v>
                </c:pt>
                <c:pt idx="3177">
                  <c:v>0.10602</c:v>
                </c:pt>
                <c:pt idx="3178">
                  <c:v>0.10603</c:v>
                </c:pt>
                <c:pt idx="3179">
                  <c:v>0.10606</c:v>
                </c:pt>
                <c:pt idx="3180">
                  <c:v>0.1061</c:v>
                </c:pt>
                <c:pt idx="3181">
                  <c:v>0.10613</c:v>
                </c:pt>
                <c:pt idx="3182">
                  <c:v>0.10616</c:v>
                </c:pt>
                <c:pt idx="3183">
                  <c:v>0.10621</c:v>
                </c:pt>
                <c:pt idx="3184">
                  <c:v>0.10625</c:v>
                </c:pt>
                <c:pt idx="3185">
                  <c:v>0.10625999999999999</c:v>
                </c:pt>
                <c:pt idx="3186">
                  <c:v>0.10631</c:v>
                </c:pt>
                <c:pt idx="3187">
                  <c:v>0.10635</c:v>
                </c:pt>
                <c:pt idx="3188">
                  <c:v>0.10638</c:v>
                </c:pt>
                <c:pt idx="3189">
                  <c:v>0.10639999999999999</c:v>
                </c:pt>
                <c:pt idx="3190">
                  <c:v>0.10641</c:v>
                </c:pt>
                <c:pt idx="3191">
                  <c:v>0.10646</c:v>
                </c:pt>
                <c:pt idx="3192">
                  <c:v>0.10650999999999999</c:v>
                </c:pt>
                <c:pt idx="3193">
                  <c:v>0.10652</c:v>
                </c:pt>
                <c:pt idx="3194">
                  <c:v>0.10654999999999999</c:v>
                </c:pt>
                <c:pt idx="3195">
                  <c:v>0.10657999999999999</c:v>
                </c:pt>
                <c:pt idx="3196">
                  <c:v>0.10659</c:v>
                </c:pt>
                <c:pt idx="3197">
                  <c:v>0.10664999999999999</c:v>
                </c:pt>
                <c:pt idx="3198">
                  <c:v>0.10668</c:v>
                </c:pt>
                <c:pt idx="3199">
                  <c:v>0.1067</c:v>
                </c:pt>
                <c:pt idx="3200">
                  <c:v>0.10675999999999999</c:v>
                </c:pt>
                <c:pt idx="3201">
                  <c:v>0.10678</c:v>
                </c:pt>
                <c:pt idx="3202">
                  <c:v>0.10679999999999999</c:v>
                </c:pt>
                <c:pt idx="3203">
                  <c:v>0.10686</c:v>
                </c:pt>
                <c:pt idx="3204">
                  <c:v>0.10686</c:v>
                </c:pt>
                <c:pt idx="3205">
                  <c:v>0.1069</c:v>
                </c:pt>
                <c:pt idx="3206">
                  <c:v>0.10693</c:v>
                </c:pt>
                <c:pt idx="3207">
                  <c:v>0.10696</c:v>
                </c:pt>
                <c:pt idx="3208">
                  <c:v>0.10697999999999999</c:v>
                </c:pt>
                <c:pt idx="3209">
                  <c:v>0.10704</c:v>
                </c:pt>
                <c:pt idx="3210">
                  <c:v>0.10706</c:v>
                </c:pt>
                <c:pt idx="3211">
                  <c:v>0.10711</c:v>
                </c:pt>
                <c:pt idx="3212">
                  <c:v>0.10713</c:v>
                </c:pt>
                <c:pt idx="3213">
                  <c:v>0.10716000000000001</c:v>
                </c:pt>
                <c:pt idx="3214">
                  <c:v>0.10721</c:v>
                </c:pt>
                <c:pt idx="3215">
                  <c:v>0.10722999999999999</c:v>
                </c:pt>
                <c:pt idx="3216">
                  <c:v>0.10727</c:v>
                </c:pt>
                <c:pt idx="3217">
                  <c:v>0.10729</c:v>
                </c:pt>
                <c:pt idx="3218">
                  <c:v>0.10732999999999999</c:v>
                </c:pt>
                <c:pt idx="3219">
                  <c:v>0.10736999999999999</c:v>
                </c:pt>
                <c:pt idx="3220">
                  <c:v>0.10739</c:v>
                </c:pt>
                <c:pt idx="3221">
                  <c:v>0.10743</c:v>
                </c:pt>
                <c:pt idx="3222">
                  <c:v>0.10747</c:v>
                </c:pt>
                <c:pt idx="3223">
                  <c:v>0.1075</c:v>
                </c:pt>
                <c:pt idx="3224">
                  <c:v>0.10754</c:v>
                </c:pt>
                <c:pt idx="3225">
                  <c:v>0.10758</c:v>
                </c:pt>
                <c:pt idx="3226">
                  <c:v>0.10759000000000001</c:v>
                </c:pt>
                <c:pt idx="3227">
                  <c:v>0.10763</c:v>
                </c:pt>
                <c:pt idx="3228">
                  <c:v>0.10765</c:v>
                </c:pt>
                <c:pt idx="3229">
                  <c:v>0.10771</c:v>
                </c:pt>
                <c:pt idx="3230">
                  <c:v>0.10778</c:v>
                </c:pt>
                <c:pt idx="3231">
                  <c:v>0.10781</c:v>
                </c:pt>
                <c:pt idx="3232">
                  <c:v>0.10784000000000001</c:v>
                </c:pt>
                <c:pt idx="3233">
                  <c:v>0.10786999999999999</c:v>
                </c:pt>
                <c:pt idx="3234">
                  <c:v>0.10789</c:v>
                </c:pt>
                <c:pt idx="3235">
                  <c:v>0.10793</c:v>
                </c:pt>
                <c:pt idx="3236">
                  <c:v>0.10797</c:v>
                </c:pt>
                <c:pt idx="3237">
                  <c:v>0.108</c:v>
                </c:pt>
                <c:pt idx="3238">
                  <c:v>0.10802</c:v>
                </c:pt>
                <c:pt idx="3239">
                  <c:v>0.10806</c:v>
                </c:pt>
                <c:pt idx="3240">
                  <c:v>0.10808999999999999</c:v>
                </c:pt>
                <c:pt idx="3241">
                  <c:v>0.10814</c:v>
                </c:pt>
                <c:pt idx="3242">
                  <c:v>0.10817</c:v>
                </c:pt>
                <c:pt idx="3243">
                  <c:v>0.10821</c:v>
                </c:pt>
                <c:pt idx="3244">
                  <c:v>0.10825</c:v>
                </c:pt>
                <c:pt idx="3245">
                  <c:v>0.10828</c:v>
                </c:pt>
                <c:pt idx="3246">
                  <c:v>0.10827000000000001</c:v>
                </c:pt>
                <c:pt idx="3247">
                  <c:v>0.10832</c:v>
                </c:pt>
                <c:pt idx="3248">
                  <c:v>0.10835</c:v>
                </c:pt>
                <c:pt idx="3249">
                  <c:v>0.10838</c:v>
                </c:pt>
                <c:pt idx="3250">
                  <c:v>0.10843999999999999</c:v>
                </c:pt>
                <c:pt idx="3251">
                  <c:v>0.10846</c:v>
                </c:pt>
                <c:pt idx="3252">
                  <c:v>0.1085</c:v>
                </c:pt>
                <c:pt idx="3253">
                  <c:v>0.10851999999999999</c:v>
                </c:pt>
                <c:pt idx="3254">
                  <c:v>0.10854</c:v>
                </c:pt>
                <c:pt idx="3255">
                  <c:v>0.10857</c:v>
                </c:pt>
                <c:pt idx="3256">
                  <c:v>0.10865</c:v>
                </c:pt>
                <c:pt idx="3257">
                  <c:v>0.10867</c:v>
                </c:pt>
                <c:pt idx="3258">
                  <c:v>0.10871</c:v>
                </c:pt>
                <c:pt idx="3259">
                  <c:v>0.10871</c:v>
                </c:pt>
                <c:pt idx="3260">
                  <c:v>0.10874</c:v>
                </c:pt>
                <c:pt idx="3261">
                  <c:v>0.10879999999999999</c:v>
                </c:pt>
                <c:pt idx="3262">
                  <c:v>0.10881</c:v>
                </c:pt>
                <c:pt idx="3263">
                  <c:v>0.10888</c:v>
                </c:pt>
                <c:pt idx="3264">
                  <c:v>0.1089</c:v>
                </c:pt>
                <c:pt idx="3265">
                  <c:v>0.10893</c:v>
                </c:pt>
                <c:pt idx="3266">
                  <c:v>0.10893</c:v>
                </c:pt>
                <c:pt idx="3267">
                  <c:v>0.10899</c:v>
                </c:pt>
                <c:pt idx="3268">
                  <c:v>0.10901999999999999</c:v>
                </c:pt>
                <c:pt idx="3269">
                  <c:v>0.10904</c:v>
                </c:pt>
                <c:pt idx="3270">
                  <c:v>0.1091</c:v>
                </c:pt>
                <c:pt idx="3271">
                  <c:v>0.10915</c:v>
                </c:pt>
                <c:pt idx="3272">
                  <c:v>0.10917</c:v>
                </c:pt>
                <c:pt idx="3273">
                  <c:v>0.10919</c:v>
                </c:pt>
                <c:pt idx="3274">
                  <c:v>0.10924</c:v>
                </c:pt>
                <c:pt idx="3275">
                  <c:v>0.10928</c:v>
                </c:pt>
                <c:pt idx="3276">
                  <c:v>0.10929999999999999</c:v>
                </c:pt>
                <c:pt idx="3277">
                  <c:v>0.10932</c:v>
                </c:pt>
                <c:pt idx="3278">
                  <c:v>0.10935</c:v>
                </c:pt>
                <c:pt idx="3279">
                  <c:v>0.10938000000000001</c:v>
                </c:pt>
                <c:pt idx="3280">
                  <c:v>0.10942</c:v>
                </c:pt>
                <c:pt idx="3281">
                  <c:v>0.10944</c:v>
                </c:pt>
                <c:pt idx="3282">
                  <c:v>0.10946</c:v>
                </c:pt>
                <c:pt idx="3283">
                  <c:v>0.10949</c:v>
                </c:pt>
                <c:pt idx="3284">
                  <c:v>0.10954</c:v>
                </c:pt>
                <c:pt idx="3285">
                  <c:v>0.10958</c:v>
                </c:pt>
                <c:pt idx="3286">
                  <c:v>0.10962</c:v>
                </c:pt>
                <c:pt idx="3287">
                  <c:v>0.10965</c:v>
                </c:pt>
                <c:pt idx="3288">
                  <c:v>0.10969999999999999</c:v>
                </c:pt>
                <c:pt idx="3289">
                  <c:v>0.10971</c:v>
                </c:pt>
                <c:pt idx="3290">
                  <c:v>0.10975</c:v>
                </c:pt>
                <c:pt idx="3291">
                  <c:v>0.10979</c:v>
                </c:pt>
                <c:pt idx="3292">
                  <c:v>0.10983</c:v>
                </c:pt>
                <c:pt idx="3293">
                  <c:v>0.10987</c:v>
                </c:pt>
                <c:pt idx="3294">
                  <c:v>0.10990999999999999</c:v>
                </c:pt>
                <c:pt idx="3295">
                  <c:v>0.10993</c:v>
                </c:pt>
                <c:pt idx="3296">
                  <c:v>0.10994999999999999</c:v>
                </c:pt>
                <c:pt idx="3297">
                  <c:v>0.11</c:v>
                </c:pt>
                <c:pt idx="3298">
                  <c:v>0.11003</c:v>
                </c:pt>
                <c:pt idx="3299">
                  <c:v>0.11007</c:v>
                </c:pt>
                <c:pt idx="3300">
                  <c:v>0.1101</c:v>
                </c:pt>
                <c:pt idx="3301">
                  <c:v>0.11012</c:v>
                </c:pt>
                <c:pt idx="3302">
                  <c:v>0.11018</c:v>
                </c:pt>
                <c:pt idx="3303">
                  <c:v>0.11019999999999999</c:v>
                </c:pt>
                <c:pt idx="3304">
                  <c:v>0.11021</c:v>
                </c:pt>
                <c:pt idx="3305">
                  <c:v>0.11028</c:v>
                </c:pt>
                <c:pt idx="3306">
                  <c:v>0.1103</c:v>
                </c:pt>
                <c:pt idx="3307">
                  <c:v>0.11031000000000001</c:v>
                </c:pt>
                <c:pt idx="3308">
                  <c:v>0.11033</c:v>
                </c:pt>
                <c:pt idx="3309">
                  <c:v>0.11036</c:v>
                </c:pt>
                <c:pt idx="3310">
                  <c:v>0.11039</c:v>
                </c:pt>
                <c:pt idx="3311">
                  <c:v>0.11044</c:v>
                </c:pt>
                <c:pt idx="3312">
                  <c:v>0.11044999999999999</c:v>
                </c:pt>
                <c:pt idx="3313">
                  <c:v>0.11047999999999999</c:v>
                </c:pt>
                <c:pt idx="3314">
                  <c:v>0.11055</c:v>
                </c:pt>
                <c:pt idx="3315">
                  <c:v>0.11055</c:v>
                </c:pt>
                <c:pt idx="3316">
                  <c:v>0.1106</c:v>
                </c:pt>
                <c:pt idx="3317">
                  <c:v>0.11065999999999999</c:v>
                </c:pt>
                <c:pt idx="3318">
                  <c:v>0.11068</c:v>
                </c:pt>
                <c:pt idx="3319">
                  <c:v>0.11072</c:v>
                </c:pt>
                <c:pt idx="3320">
                  <c:v>0.11074000000000001</c:v>
                </c:pt>
                <c:pt idx="3321">
                  <c:v>0.1108</c:v>
                </c:pt>
                <c:pt idx="3322">
                  <c:v>0.11078</c:v>
                </c:pt>
                <c:pt idx="3323">
                  <c:v>0.11085</c:v>
                </c:pt>
                <c:pt idx="3324">
                  <c:v>0.11087</c:v>
                </c:pt>
                <c:pt idx="3325">
                  <c:v>0.11093</c:v>
                </c:pt>
                <c:pt idx="3326">
                  <c:v>0.11097</c:v>
                </c:pt>
                <c:pt idx="3327">
                  <c:v>0.111</c:v>
                </c:pt>
                <c:pt idx="3328">
                  <c:v>0.11101999999999999</c:v>
                </c:pt>
                <c:pt idx="3329">
                  <c:v>0.11107</c:v>
                </c:pt>
                <c:pt idx="3330">
                  <c:v>0.11111</c:v>
                </c:pt>
                <c:pt idx="3331">
                  <c:v>0.11114</c:v>
                </c:pt>
                <c:pt idx="3332">
                  <c:v>0.11118</c:v>
                </c:pt>
                <c:pt idx="3333">
                  <c:v>0.11121</c:v>
                </c:pt>
                <c:pt idx="3334">
                  <c:v>0.11123999999999999</c:v>
                </c:pt>
                <c:pt idx="3335">
                  <c:v>0.11126</c:v>
                </c:pt>
                <c:pt idx="3336">
                  <c:v>0.11129</c:v>
                </c:pt>
                <c:pt idx="3337">
                  <c:v>0.11132</c:v>
                </c:pt>
                <c:pt idx="3338">
                  <c:v>0.11136</c:v>
                </c:pt>
                <c:pt idx="3339">
                  <c:v>0.11139</c:v>
                </c:pt>
                <c:pt idx="3340">
                  <c:v>0.11142000000000001</c:v>
                </c:pt>
                <c:pt idx="3341">
                  <c:v>0.11148999999999999</c:v>
                </c:pt>
                <c:pt idx="3342">
                  <c:v>0.11151</c:v>
                </c:pt>
                <c:pt idx="3343">
                  <c:v>0.11151999999999999</c:v>
                </c:pt>
                <c:pt idx="3344">
                  <c:v>0.11155999999999999</c:v>
                </c:pt>
                <c:pt idx="3345">
                  <c:v>0.1116</c:v>
                </c:pt>
                <c:pt idx="3346">
                  <c:v>0.11162999999999999</c:v>
                </c:pt>
                <c:pt idx="3347">
                  <c:v>0.11165</c:v>
                </c:pt>
                <c:pt idx="3348">
                  <c:v>0.11169</c:v>
                </c:pt>
                <c:pt idx="3349">
                  <c:v>0.11172</c:v>
                </c:pt>
                <c:pt idx="3350">
                  <c:v>0.11176</c:v>
                </c:pt>
                <c:pt idx="3351">
                  <c:v>0.11176999999999999</c:v>
                </c:pt>
                <c:pt idx="3352">
                  <c:v>0.11183</c:v>
                </c:pt>
                <c:pt idx="3353">
                  <c:v>0.11187</c:v>
                </c:pt>
                <c:pt idx="3354">
                  <c:v>0.11187999999999999</c:v>
                </c:pt>
                <c:pt idx="3355">
                  <c:v>0.11191</c:v>
                </c:pt>
                <c:pt idx="3356">
                  <c:v>0.11194</c:v>
                </c:pt>
                <c:pt idx="3357">
                  <c:v>0.11196</c:v>
                </c:pt>
                <c:pt idx="3358">
                  <c:v>0.11201</c:v>
                </c:pt>
                <c:pt idx="3359">
                  <c:v>0.11204</c:v>
                </c:pt>
                <c:pt idx="3360">
                  <c:v>0.11205999999999999</c:v>
                </c:pt>
                <c:pt idx="3361">
                  <c:v>0.11209</c:v>
                </c:pt>
                <c:pt idx="3362">
                  <c:v>0.11212</c:v>
                </c:pt>
                <c:pt idx="3363">
                  <c:v>0.11219</c:v>
                </c:pt>
                <c:pt idx="3364">
                  <c:v>0.11221</c:v>
                </c:pt>
                <c:pt idx="3365">
                  <c:v>0.11226</c:v>
                </c:pt>
                <c:pt idx="3366">
                  <c:v>0.11230999999999999</c:v>
                </c:pt>
                <c:pt idx="3367">
                  <c:v>0.11232</c:v>
                </c:pt>
                <c:pt idx="3368">
                  <c:v>0.11236</c:v>
                </c:pt>
                <c:pt idx="3369">
                  <c:v>0.11239</c:v>
                </c:pt>
                <c:pt idx="3370">
                  <c:v>0.11241999999999999</c:v>
                </c:pt>
                <c:pt idx="3371">
                  <c:v>0.11243</c:v>
                </c:pt>
                <c:pt idx="3372">
                  <c:v>0.11248</c:v>
                </c:pt>
                <c:pt idx="3373">
                  <c:v>0.11251</c:v>
                </c:pt>
                <c:pt idx="3374">
                  <c:v>0.11252</c:v>
                </c:pt>
                <c:pt idx="3375">
                  <c:v>0.11259</c:v>
                </c:pt>
                <c:pt idx="3376">
                  <c:v>0.11261</c:v>
                </c:pt>
                <c:pt idx="3377">
                  <c:v>0.11265</c:v>
                </c:pt>
                <c:pt idx="3378">
                  <c:v>0.11266999999999999</c:v>
                </c:pt>
                <c:pt idx="3379">
                  <c:v>0.11268</c:v>
                </c:pt>
                <c:pt idx="3380">
                  <c:v>0.11272</c:v>
                </c:pt>
                <c:pt idx="3381">
                  <c:v>0.11276</c:v>
                </c:pt>
                <c:pt idx="3382">
                  <c:v>0.1128</c:v>
                </c:pt>
                <c:pt idx="3383">
                  <c:v>0.11284</c:v>
                </c:pt>
                <c:pt idx="3384">
                  <c:v>0.11287</c:v>
                </c:pt>
                <c:pt idx="3385">
                  <c:v>0.11291</c:v>
                </c:pt>
                <c:pt idx="3386">
                  <c:v>0.11293</c:v>
                </c:pt>
                <c:pt idx="3387">
                  <c:v>0.11297</c:v>
                </c:pt>
                <c:pt idx="3388">
                  <c:v>0.11298999999999999</c:v>
                </c:pt>
                <c:pt idx="3389">
                  <c:v>0.11302999999999999</c:v>
                </c:pt>
                <c:pt idx="3390">
                  <c:v>0.11307</c:v>
                </c:pt>
                <c:pt idx="3391">
                  <c:v>0.11312</c:v>
                </c:pt>
                <c:pt idx="3392">
                  <c:v>0.11316</c:v>
                </c:pt>
                <c:pt idx="3393">
                  <c:v>0.1132</c:v>
                </c:pt>
                <c:pt idx="3394">
                  <c:v>0.1132</c:v>
                </c:pt>
                <c:pt idx="3395">
                  <c:v>0.11323999999999999</c:v>
                </c:pt>
                <c:pt idx="3396">
                  <c:v>0.11327</c:v>
                </c:pt>
                <c:pt idx="3397">
                  <c:v>0.11329</c:v>
                </c:pt>
                <c:pt idx="3398">
                  <c:v>0.11332</c:v>
                </c:pt>
                <c:pt idx="3399">
                  <c:v>0.11337999999999999</c:v>
                </c:pt>
                <c:pt idx="3400">
                  <c:v>0.11341</c:v>
                </c:pt>
                <c:pt idx="3401">
                  <c:v>0.11344</c:v>
                </c:pt>
                <c:pt idx="3402">
                  <c:v>0.11348</c:v>
                </c:pt>
                <c:pt idx="3403">
                  <c:v>0.11351</c:v>
                </c:pt>
                <c:pt idx="3404">
                  <c:v>0.11354</c:v>
                </c:pt>
                <c:pt idx="3405">
                  <c:v>0.11355999999999999</c:v>
                </c:pt>
                <c:pt idx="3406">
                  <c:v>0.11359999999999999</c:v>
                </c:pt>
                <c:pt idx="3407">
                  <c:v>0.11362999999999999</c:v>
                </c:pt>
                <c:pt idx="3408">
                  <c:v>0.11366999999999999</c:v>
                </c:pt>
                <c:pt idx="3409">
                  <c:v>0.11372</c:v>
                </c:pt>
                <c:pt idx="3410">
                  <c:v>0.11372</c:v>
                </c:pt>
                <c:pt idx="3411">
                  <c:v>0.11377999999999999</c:v>
                </c:pt>
                <c:pt idx="3412">
                  <c:v>0.11380999999999999</c:v>
                </c:pt>
                <c:pt idx="3413">
                  <c:v>0.11384999999999999</c:v>
                </c:pt>
                <c:pt idx="3414">
                  <c:v>0.11387</c:v>
                </c:pt>
                <c:pt idx="3415">
                  <c:v>0.11391999999999999</c:v>
                </c:pt>
                <c:pt idx="3416">
                  <c:v>0.11394</c:v>
                </c:pt>
                <c:pt idx="3417">
                  <c:v>0.11397</c:v>
                </c:pt>
                <c:pt idx="3418">
                  <c:v>0.11401</c:v>
                </c:pt>
                <c:pt idx="3419">
                  <c:v>0.11402999999999999</c:v>
                </c:pt>
                <c:pt idx="3420">
                  <c:v>0.11405999999999999</c:v>
                </c:pt>
                <c:pt idx="3421">
                  <c:v>0.11409</c:v>
                </c:pt>
                <c:pt idx="3422">
                  <c:v>0.11415</c:v>
                </c:pt>
                <c:pt idx="3423">
                  <c:v>0.11416</c:v>
                </c:pt>
                <c:pt idx="3424">
                  <c:v>0.1142</c:v>
                </c:pt>
                <c:pt idx="3425">
                  <c:v>0.11423999999999999</c:v>
                </c:pt>
                <c:pt idx="3426">
                  <c:v>0.11427999999999999</c:v>
                </c:pt>
                <c:pt idx="3427">
                  <c:v>0.11432</c:v>
                </c:pt>
                <c:pt idx="3428">
                  <c:v>0.11434</c:v>
                </c:pt>
                <c:pt idx="3429">
                  <c:v>0.11438999999999999</c:v>
                </c:pt>
                <c:pt idx="3430">
                  <c:v>0.11441</c:v>
                </c:pt>
                <c:pt idx="3431">
                  <c:v>0.11444</c:v>
                </c:pt>
                <c:pt idx="3432">
                  <c:v>0.11447</c:v>
                </c:pt>
                <c:pt idx="3433">
                  <c:v>0.11454</c:v>
                </c:pt>
                <c:pt idx="3434">
                  <c:v>0.11456</c:v>
                </c:pt>
                <c:pt idx="3435">
                  <c:v>0.11459999999999999</c:v>
                </c:pt>
                <c:pt idx="3436">
                  <c:v>0.11462</c:v>
                </c:pt>
                <c:pt idx="3437">
                  <c:v>0.11466</c:v>
                </c:pt>
                <c:pt idx="3438">
                  <c:v>0.11466</c:v>
                </c:pt>
                <c:pt idx="3439">
                  <c:v>0.11470999999999999</c:v>
                </c:pt>
                <c:pt idx="3440">
                  <c:v>0.11475</c:v>
                </c:pt>
                <c:pt idx="3441">
                  <c:v>0.11477</c:v>
                </c:pt>
                <c:pt idx="3442">
                  <c:v>0.11479</c:v>
                </c:pt>
                <c:pt idx="3443">
                  <c:v>0.11484999999999999</c:v>
                </c:pt>
                <c:pt idx="3444">
                  <c:v>0.11488</c:v>
                </c:pt>
                <c:pt idx="3445">
                  <c:v>0.11491</c:v>
                </c:pt>
                <c:pt idx="3446">
                  <c:v>0.11494</c:v>
                </c:pt>
                <c:pt idx="3447">
                  <c:v>0.11498</c:v>
                </c:pt>
                <c:pt idx="3448">
                  <c:v>0.11505</c:v>
                </c:pt>
                <c:pt idx="3449">
                  <c:v>0.11506</c:v>
                </c:pt>
                <c:pt idx="3450">
                  <c:v>0.11508</c:v>
                </c:pt>
                <c:pt idx="3451">
                  <c:v>0.11511</c:v>
                </c:pt>
                <c:pt idx="3452">
                  <c:v>0.11515</c:v>
                </c:pt>
                <c:pt idx="3453">
                  <c:v>0.11518</c:v>
                </c:pt>
                <c:pt idx="3454">
                  <c:v>0.11520999999999999</c:v>
                </c:pt>
                <c:pt idx="3455">
                  <c:v>0.11525000000000001</c:v>
                </c:pt>
                <c:pt idx="3456">
                  <c:v>0.11531</c:v>
                </c:pt>
                <c:pt idx="3457">
                  <c:v>0.11533</c:v>
                </c:pt>
                <c:pt idx="3458">
                  <c:v>0.11537</c:v>
                </c:pt>
                <c:pt idx="3459">
                  <c:v>0.1154</c:v>
                </c:pt>
                <c:pt idx="3460">
                  <c:v>0.11541999999999999</c:v>
                </c:pt>
                <c:pt idx="3461">
                  <c:v>0.11545999999999999</c:v>
                </c:pt>
                <c:pt idx="3462">
                  <c:v>0.11549999999999999</c:v>
                </c:pt>
                <c:pt idx="3463">
                  <c:v>0.11555</c:v>
                </c:pt>
                <c:pt idx="3464">
                  <c:v>0.11556</c:v>
                </c:pt>
                <c:pt idx="3465">
                  <c:v>0.11559999999999999</c:v>
                </c:pt>
                <c:pt idx="3466">
                  <c:v>0.11563</c:v>
                </c:pt>
                <c:pt idx="3467">
                  <c:v>0.11563999999999999</c:v>
                </c:pt>
                <c:pt idx="3468">
                  <c:v>0.11567</c:v>
                </c:pt>
                <c:pt idx="3469">
                  <c:v>0.11572</c:v>
                </c:pt>
                <c:pt idx="3470">
                  <c:v>0.11574</c:v>
                </c:pt>
                <c:pt idx="3471">
                  <c:v>0.11577999999999999</c:v>
                </c:pt>
                <c:pt idx="3472">
                  <c:v>0.11581999999999999</c:v>
                </c:pt>
                <c:pt idx="3473">
                  <c:v>0.11584</c:v>
                </c:pt>
                <c:pt idx="3474">
                  <c:v>0.11587</c:v>
                </c:pt>
                <c:pt idx="3475">
                  <c:v>0.11591</c:v>
                </c:pt>
                <c:pt idx="3476">
                  <c:v>0.11595999999999999</c:v>
                </c:pt>
                <c:pt idx="3477">
                  <c:v>0.11599999999999999</c:v>
                </c:pt>
                <c:pt idx="3478">
                  <c:v>0.11602999999999999</c:v>
                </c:pt>
                <c:pt idx="3479">
                  <c:v>0.11602999999999999</c:v>
                </c:pt>
                <c:pt idx="3480">
                  <c:v>0.11609999999999999</c:v>
                </c:pt>
                <c:pt idx="3481">
                  <c:v>0.11613</c:v>
                </c:pt>
                <c:pt idx="3482">
                  <c:v>0.11616</c:v>
                </c:pt>
                <c:pt idx="3483">
                  <c:v>0.11619</c:v>
                </c:pt>
                <c:pt idx="3484">
                  <c:v>0.11620999999999999</c:v>
                </c:pt>
                <c:pt idx="3485">
                  <c:v>0.11627</c:v>
                </c:pt>
                <c:pt idx="3486">
                  <c:v>0.11631999999999999</c:v>
                </c:pt>
                <c:pt idx="3487">
                  <c:v>0.11636000000000001</c:v>
                </c:pt>
                <c:pt idx="3488">
                  <c:v>0.11636000000000001</c:v>
                </c:pt>
                <c:pt idx="3489">
                  <c:v>0.1164</c:v>
                </c:pt>
                <c:pt idx="3490">
                  <c:v>0.11642999999999999</c:v>
                </c:pt>
                <c:pt idx="3491">
                  <c:v>0.11647</c:v>
                </c:pt>
                <c:pt idx="3492">
                  <c:v>0.11649999999999999</c:v>
                </c:pt>
                <c:pt idx="3493">
                  <c:v>0.11652</c:v>
                </c:pt>
                <c:pt idx="3494">
                  <c:v>0.11655</c:v>
                </c:pt>
                <c:pt idx="3495">
                  <c:v>0.11659</c:v>
                </c:pt>
                <c:pt idx="3496">
                  <c:v>0.11660999999999999</c:v>
                </c:pt>
                <c:pt idx="3497">
                  <c:v>0.11666</c:v>
                </c:pt>
                <c:pt idx="3498">
                  <c:v>0.11667999999999999</c:v>
                </c:pt>
                <c:pt idx="3499">
                  <c:v>0.11673</c:v>
                </c:pt>
                <c:pt idx="3500">
                  <c:v>0.11676</c:v>
                </c:pt>
                <c:pt idx="3501">
                  <c:v>0.11676</c:v>
                </c:pt>
                <c:pt idx="3502">
                  <c:v>0.1168</c:v>
                </c:pt>
                <c:pt idx="3503">
                  <c:v>0.11685</c:v>
                </c:pt>
                <c:pt idx="3504">
                  <c:v>0.11685999999999999</c:v>
                </c:pt>
                <c:pt idx="3505">
                  <c:v>0.11688999999999999</c:v>
                </c:pt>
                <c:pt idx="3506">
                  <c:v>0.11694</c:v>
                </c:pt>
                <c:pt idx="3507">
                  <c:v>0.11695</c:v>
                </c:pt>
                <c:pt idx="3508">
                  <c:v>0.11701</c:v>
                </c:pt>
                <c:pt idx="3509">
                  <c:v>0.11703</c:v>
                </c:pt>
                <c:pt idx="3510">
                  <c:v>0.11706</c:v>
                </c:pt>
                <c:pt idx="3511">
                  <c:v>0.1171</c:v>
                </c:pt>
                <c:pt idx="3512">
                  <c:v>0.11713999999999999</c:v>
                </c:pt>
                <c:pt idx="3513">
                  <c:v>0.11719</c:v>
                </c:pt>
                <c:pt idx="3514">
                  <c:v>0.11723</c:v>
                </c:pt>
                <c:pt idx="3515">
                  <c:v>0.11723</c:v>
                </c:pt>
                <c:pt idx="3516">
                  <c:v>0.11726</c:v>
                </c:pt>
                <c:pt idx="3517">
                  <c:v>0.11728999999999999</c:v>
                </c:pt>
                <c:pt idx="3518">
                  <c:v>0.11733</c:v>
                </c:pt>
                <c:pt idx="3519">
                  <c:v>0.11737</c:v>
                </c:pt>
                <c:pt idx="3520">
                  <c:v>0.11738999999999999</c:v>
                </c:pt>
                <c:pt idx="3521">
                  <c:v>0.11745</c:v>
                </c:pt>
                <c:pt idx="3522">
                  <c:v>0.11747</c:v>
                </c:pt>
                <c:pt idx="3523">
                  <c:v>0.11749999999999999</c:v>
                </c:pt>
                <c:pt idx="3524">
                  <c:v>0.11753999999999999</c:v>
                </c:pt>
                <c:pt idx="3525">
                  <c:v>0.11758</c:v>
                </c:pt>
                <c:pt idx="3526">
                  <c:v>0.11760999999999999</c:v>
                </c:pt>
                <c:pt idx="3527">
                  <c:v>0.11765</c:v>
                </c:pt>
                <c:pt idx="3528">
                  <c:v>0.11767999999999999</c:v>
                </c:pt>
                <c:pt idx="3529">
                  <c:v>0.11772000000000001</c:v>
                </c:pt>
                <c:pt idx="3530">
                  <c:v>0.11776</c:v>
                </c:pt>
                <c:pt idx="3531">
                  <c:v>0.11778999999999999</c:v>
                </c:pt>
                <c:pt idx="3532">
                  <c:v>0.11781999999999999</c:v>
                </c:pt>
                <c:pt idx="3533">
                  <c:v>0.11785</c:v>
                </c:pt>
                <c:pt idx="3534">
                  <c:v>0.11787</c:v>
                </c:pt>
                <c:pt idx="3535">
                  <c:v>0.11792999999999999</c:v>
                </c:pt>
                <c:pt idx="3536">
                  <c:v>0.11794</c:v>
                </c:pt>
                <c:pt idx="3537">
                  <c:v>0.11799</c:v>
                </c:pt>
                <c:pt idx="3538">
                  <c:v>0.11803</c:v>
                </c:pt>
                <c:pt idx="3539">
                  <c:v>0.11803999999999999</c:v>
                </c:pt>
                <c:pt idx="3540">
                  <c:v>0.11806999999999999</c:v>
                </c:pt>
                <c:pt idx="3541">
                  <c:v>0.1181</c:v>
                </c:pt>
                <c:pt idx="3542">
                  <c:v>0.11815000000000001</c:v>
                </c:pt>
                <c:pt idx="3543">
                  <c:v>0.11817</c:v>
                </c:pt>
                <c:pt idx="3544">
                  <c:v>0.1182</c:v>
                </c:pt>
                <c:pt idx="3545">
                  <c:v>0.11824999999999999</c:v>
                </c:pt>
                <c:pt idx="3546">
                  <c:v>0.11828</c:v>
                </c:pt>
                <c:pt idx="3547">
                  <c:v>0.11831999999999999</c:v>
                </c:pt>
                <c:pt idx="3548">
                  <c:v>0.11835</c:v>
                </c:pt>
                <c:pt idx="3549">
                  <c:v>0.11838</c:v>
                </c:pt>
                <c:pt idx="3550">
                  <c:v>0.11841</c:v>
                </c:pt>
                <c:pt idx="3551">
                  <c:v>0.11845</c:v>
                </c:pt>
                <c:pt idx="3552">
                  <c:v>0.11849</c:v>
                </c:pt>
                <c:pt idx="3553">
                  <c:v>0.11849999999999999</c:v>
                </c:pt>
                <c:pt idx="3554">
                  <c:v>0.11853999999999999</c:v>
                </c:pt>
                <c:pt idx="3555">
                  <c:v>0.11856999999999999</c:v>
                </c:pt>
                <c:pt idx="3556">
                  <c:v>0.11862</c:v>
                </c:pt>
                <c:pt idx="3557">
                  <c:v>0.11864999999999999</c:v>
                </c:pt>
                <c:pt idx="3558">
                  <c:v>0.11871</c:v>
                </c:pt>
                <c:pt idx="3559">
                  <c:v>0.11873</c:v>
                </c:pt>
                <c:pt idx="3560">
                  <c:v>0.11877</c:v>
                </c:pt>
                <c:pt idx="3561">
                  <c:v>0.11882</c:v>
                </c:pt>
                <c:pt idx="3562">
                  <c:v>0.11883000000000001</c:v>
                </c:pt>
                <c:pt idx="3563">
                  <c:v>0.11885999999999999</c:v>
                </c:pt>
                <c:pt idx="3564">
                  <c:v>0.11889999999999999</c:v>
                </c:pt>
                <c:pt idx="3565">
                  <c:v>0.11894</c:v>
                </c:pt>
                <c:pt idx="3566">
                  <c:v>0.11896999999999999</c:v>
                </c:pt>
                <c:pt idx="3567">
                  <c:v>0.11899</c:v>
                </c:pt>
                <c:pt idx="3568">
                  <c:v>0.11902</c:v>
                </c:pt>
                <c:pt idx="3569">
                  <c:v>0.11903999999999999</c:v>
                </c:pt>
                <c:pt idx="3570">
                  <c:v>0.1191</c:v>
                </c:pt>
                <c:pt idx="3571">
                  <c:v>0.11913</c:v>
                </c:pt>
                <c:pt idx="3572">
                  <c:v>0.11916</c:v>
                </c:pt>
                <c:pt idx="3573">
                  <c:v>0.1192</c:v>
                </c:pt>
                <c:pt idx="3574">
                  <c:v>0.1192</c:v>
                </c:pt>
                <c:pt idx="3575">
                  <c:v>0.11924999999999999</c:v>
                </c:pt>
                <c:pt idx="3576">
                  <c:v>0.11928</c:v>
                </c:pt>
                <c:pt idx="3577">
                  <c:v>0.1193</c:v>
                </c:pt>
                <c:pt idx="3578">
                  <c:v>0.11934</c:v>
                </c:pt>
                <c:pt idx="3579">
                  <c:v>0.11937</c:v>
                </c:pt>
                <c:pt idx="3580">
                  <c:v>0.11942999999999999</c:v>
                </c:pt>
                <c:pt idx="3581">
                  <c:v>0.11946999999999999</c:v>
                </c:pt>
                <c:pt idx="3582">
                  <c:v>0.11949</c:v>
                </c:pt>
                <c:pt idx="3583">
                  <c:v>0.11953</c:v>
                </c:pt>
                <c:pt idx="3584">
                  <c:v>0.11957</c:v>
                </c:pt>
                <c:pt idx="3585">
                  <c:v>0.11960999999999999</c:v>
                </c:pt>
                <c:pt idx="3586">
                  <c:v>0.11963</c:v>
                </c:pt>
                <c:pt idx="3587">
                  <c:v>0.11967</c:v>
                </c:pt>
                <c:pt idx="3588">
                  <c:v>0.11967</c:v>
                </c:pt>
                <c:pt idx="3589">
                  <c:v>0.1197</c:v>
                </c:pt>
                <c:pt idx="3590">
                  <c:v>0.11973</c:v>
                </c:pt>
                <c:pt idx="3591">
                  <c:v>0.11975999999999999</c:v>
                </c:pt>
                <c:pt idx="3592">
                  <c:v>0.11978999999999999</c:v>
                </c:pt>
                <c:pt idx="3593">
                  <c:v>0.11984</c:v>
                </c:pt>
                <c:pt idx="3594">
                  <c:v>0.11987</c:v>
                </c:pt>
                <c:pt idx="3595">
                  <c:v>0.11991</c:v>
                </c:pt>
                <c:pt idx="3596">
                  <c:v>0.11992999999999999</c:v>
                </c:pt>
                <c:pt idx="3597">
                  <c:v>0.11999</c:v>
                </c:pt>
                <c:pt idx="3598">
                  <c:v>0.12002</c:v>
                </c:pt>
                <c:pt idx="3599">
                  <c:v>0.12003999999999999</c:v>
                </c:pt>
                <c:pt idx="3600">
                  <c:v>0.1201</c:v>
                </c:pt>
                <c:pt idx="3601">
                  <c:v>0.12014</c:v>
                </c:pt>
                <c:pt idx="3602">
                  <c:v>0.12017</c:v>
                </c:pt>
                <c:pt idx="3603">
                  <c:v>0.12021</c:v>
                </c:pt>
                <c:pt idx="3604">
                  <c:v>0.12024</c:v>
                </c:pt>
                <c:pt idx="3605">
                  <c:v>0.12025999999999999</c:v>
                </c:pt>
                <c:pt idx="3606">
                  <c:v>0.12032</c:v>
                </c:pt>
                <c:pt idx="3607">
                  <c:v>0.12035</c:v>
                </c:pt>
                <c:pt idx="3608">
                  <c:v>0.12035999999999999</c:v>
                </c:pt>
                <c:pt idx="3609">
                  <c:v>0.12042</c:v>
                </c:pt>
                <c:pt idx="3610">
                  <c:v>0.12046</c:v>
                </c:pt>
                <c:pt idx="3611">
                  <c:v>0.12049</c:v>
                </c:pt>
                <c:pt idx="3612">
                  <c:v>0.12050999999999999</c:v>
                </c:pt>
                <c:pt idx="3613">
                  <c:v>0.12053999999999999</c:v>
                </c:pt>
                <c:pt idx="3614">
                  <c:v>0.12055</c:v>
                </c:pt>
                <c:pt idx="3615">
                  <c:v>0.12060999999999999</c:v>
                </c:pt>
                <c:pt idx="3616">
                  <c:v>0.12064</c:v>
                </c:pt>
                <c:pt idx="3617">
                  <c:v>0.12066</c:v>
                </c:pt>
                <c:pt idx="3618">
                  <c:v>0.12068999999999999</c:v>
                </c:pt>
                <c:pt idx="3619">
                  <c:v>0.12073</c:v>
                </c:pt>
                <c:pt idx="3620">
                  <c:v>0.12074</c:v>
                </c:pt>
                <c:pt idx="3621">
                  <c:v>0.12078</c:v>
                </c:pt>
                <c:pt idx="3622">
                  <c:v>0.1208</c:v>
                </c:pt>
                <c:pt idx="3623">
                  <c:v>0.12081</c:v>
                </c:pt>
                <c:pt idx="3624">
                  <c:v>0.12086</c:v>
                </c:pt>
                <c:pt idx="3625">
                  <c:v>0.12089</c:v>
                </c:pt>
                <c:pt idx="3626">
                  <c:v>0.12092</c:v>
                </c:pt>
                <c:pt idx="3627">
                  <c:v>0.12098</c:v>
                </c:pt>
                <c:pt idx="3628">
                  <c:v>0.12100999999999999</c:v>
                </c:pt>
                <c:pt idx="3629">
                  <c:v>0.12103999999999999</c:v>
                </c:pt>
                <c:pt idx="3630">
                  <c:v>0.12106</c:v>
                </c:pt>
                <c:pt idx="3631">
                  <c:v>0.12109</c:v>
                </c:pt>
                <c:pt idx="3632">
                  <c:v>0.12116</c:v>
                </c:pt>
                <c:pt idx="3633">
                  <c:v>0.12118999999999999</c:v>
                </c:pt>
                <c:pt idx="3634">
                  <c:v>0.12124</c:v>
                </c:pt>
                <c:pt idx="3635">
                  <c:v>0.12127</c:v>
                </c:pt>
                <c:pt idx="3636">
                  <c:v>0.12130000000000001</c:v>
                </c:pt>
                <c:pt idx="3637">
                  <c:v>0.12132999999999999</c:v>
                </c:pt>
                <c:pt idx="3638">
                  <c:v>0.12139</c:v>
                </c:pt>
                <c:pt idx="3639">
                  <c:v>0.12141</c:v>
                </c:pt>
                <c:pt idx="3640">
                  <c:v>0.12143</c:v>
                </c:pt>
                <c:pt idx="3641">
                  <c:v>0.12146</c:v>
                </c:pt>
                <c:pt idx="3642">
                  <c:v>0.12145</c:v>
                </c:pt>
                <c:pt idx="3643">
                  <c:v>0.12152</c:v>
                </c:pt>
                <c:pt idx="3644">
                  <c:v>0.12155000000000001</c:v>
                </c:pt>
                <c:pt idx="3645">
                  <c:v>0.12156</c:v>
                </c:pt>
                <c:pt idx="3646">
                  <c:v>0.1216</c:v>
                </c:pt>
                <c:pt idx="3647">
                  <c:v>0.12166</c:v>
                </c:pt>
                <c:pt idx="3648">
                  <c:v>0.12168999999999999</c:v>
                </c:pt>
                <c:pt idx="3649">
                  <c:v>0.12171</c:v>
                </c:pt>
                <c:pt idx="3650">
                  <c:v>0.12173</c:v>
                </c:pt>
                <c:pt idx="3651">
                  <c:v>0.12177</c:v>
                </c:pt>
                <c:pt idx="3652">
                  <c:v>0.12178</c:v>
                </c:pt>
                <c:pt idx="3653">
                  <c:v>0.12185</c:v>
                </c:pt>
                <c:pt idx="3654">
                  <c:v>0.12189999999999999</c:v>
                </c:pt>
                <c:pt idx="3655">
                  <c:v>0.12191</c:v>
                </c:pt>
                <c:pt idx="3656">
                  <c:v>0.12195</c:v>
                </c:pt>
                <c:pt idx="3657">
                  <c:v>0.12199</c:v>
                </c:pt>
                <c:pt idx="3658">
                  <c:v>0.12207</c:v>
                </c:pt>
                <c:pt idx="3659">
                  <c:v>0.12207999999999999</c:v>
                </c:pt>
                <c:pt idx="3660">
                  <c:v>0.1221</c:v>
                </c:pt>
                <c:pt idx="3661">
                  <c:v>0.12216</c:v>
                </c:pt>
                <c:pt idx="3662">
                  <c:v>0.12218</c:v>
                </c:pt>
                <c:pt idx="3663">
                  <c:v>0.12221</c:v>
                </c:pt>
                <c:pt idx="3664">
                  <c:v>0.12224</c:v>
                </c:pt>
                <c:pt idx="3665">
                  <c:v>0.12225999999999999</c:v>
                </c:pt>
                <c:pt idx="3666">
                  <c:v>0.12228</c:v>
                </c:pt>
                <c:pt idx="3667">
                  <c:v>0.12231</c:v>
                </c:pt>
                <c:pt idx="3668">
                  <c:v>0.12235</c:v>
                </c:pt>
                <c:pt idx="3669">
                  <c:v>0.12238</c:v>
                </c:pt>
                <c:pt idx="3670">
                  <c:v>0.12241</c:v>
                </c:pt>
                <c:pt idx="3671">
                  <c:v>0.12243999999999999</c:v>
                </c:pt>
                <c:pt idx="3672">
                  <c:v>0.12247999999999999</c:v>
                </c:pt>
                <c:pt idx="3673">
                  <c:v>0.12253</c:v>
                </c:pt>
                <c:pt idx="3674">
                  <c:v>0.12254999999999999</c:v>
                </c:pt>
                <c:pt idx="3675">
                  <c:v>0.12257999999999999</c:v>
                </c:pt>
                <c:pt idx="3676">
                  <c:v>0.12261</c:v>
                </c:pt>
                <c:pt idx="3677">
                  <c:v>0.12265</c:v>
                </c:pt>
                <c:pt idx="3678">
                  <c:v>0.12268999999999999</c:v>
                </c:pt>
                <c:pt idx="3679">
                  <c:v>0.12272999999999999</c:v>
                </c:pt>
                <c:pt idx="3680">
                  <c:v>0.12274</c:v>
                </c:pt>
                <c:pt idx="3681">
                  <c:v>0.12278</c:v>
                </c:pt>
                <c:pt idx="3682">
                  <c:v>0.12279999999999999</c:v>
                </c:pt>
                <c:pt idx="3683">
                  <c:v>0.12282999999999999</c:v>
                </c:pt>
                <c:pt idx="3684">
                  <c:v>0.12286</c:v>
                </c:pt>
                <c:pt idx="3685">
                  <c:v>0.12293</c:v>
                </c:pt>
                <c:pt idx="3686">
                  <c:v>0.12295</c:v>
                </c:pt>
                <c:pt idx="3687">
                  <c:v>0.12297999999999999</c:v>
                </c:pt>
                <c:pt idx="3688">
                  <c:v>0.123</c:v>
                </c:pt>
                <c:pt idx="3689">
                  <c:v>0.12303</c:v>
                </c:pt>
                <c:pt idx="3690">
                  <c:v>0.12307</c:v>
                </c:pt>
                <c:pt idx="3691">
                  <c:v>0.12311999999999999</c:v>
                </c:pt>
                <c:pt idx="3692">
                  <c:v>0.12313</c:v>
                </c:pt>
                <c:pt idx="3693">
                  <c:v>0.12317</c:v>
                </c:pt>
                <c:pt idx="3694">
                  <c:v>0.12321</c:v>
                </c:pt>
                <c:pt idx="3695">
                  <c:v>0.12322999999999999</c:v>
                </c:pt>
                <c:pt idx="3696">
                  <c:v>0.12327</c:v>
                </c:pt>
                <c:pt idx="3697">
                  <c:v>0.12334000000000001</c:v>
                </c:pt>
                <c:pt idx="3698">
                  <c:v>0.12335</c:v>
                </c:pt>
                <c:pt idx="3699">
                  <c:v>0.12339</c:v>
                </c:pt>
                <c:pt idx="3700">
                  <c:v>0.12345</c:v>
                </c:pt>
                <c:pt idx="3701">
                  <c:v>0.12349</c:v>
                </c:pt>
                <c:pt idx="3702">
                  <c:v>0.12347999999999999</c:v>
                </c:pt>
                <c:pt idx="3703">
                  <c:v>0.12350999999999999</c:v>
                </c:pt>
                <c:pt idx="3704">
                  <c:v>0.12354999999999999</c:v>
                </c:pt>
                <c:pt idx="3705">
                  <c:v>0.12358999999999999</c:v>
                </c:pt>
                <c:pt idx="3706">
                  <c:v>0.12363</c:v>
                </c:pt>
                <c:pt idx="3707">
                  <c:v>0.12365999999999999</c:v>
                </c:pt>
                <c:pt idx="3708">
                  <c:v>0.1237</c:v>
                </c:pt>
                <c:pt idx="3709">
                  <c:v>0.12375</c:v>
                </c:pt>
                <c:pt idx="3710">
                  <c:v>0.12377000000000001</c:v>
                </c:pt>
                <c:pt idx="3711">
                  <c:v>0.12379999999999999</c:v>
                </c:pt>
                <c:pt idx="3712">
                  <c:v>0.12383</c:v>
                </c:pt>
                <c:pt idx="3713">
                  <c:v>0.12385</c:v>
                </c:pt>
                <c:pt idx="3714">
                  <c:v>0.12389</c:v>
                </c:pt>
                <c:pt idx="3715">
                  <c:v>0.1239</c:v>
                </c:pt>
                <c:pt idx="3716">
                  <c:v>0.12395</c:v>
                </c:pt>
                <c:pt idx="3717">
                  <c:v>0.12397999999999999</c:v>
                </c:pt>
                <c:pt idx="3718">
                  <c:v>0.12401</c:v>
                </c:pt>
                <c:pt idx="3719">
                  <c:v>0.12404</c:v>
                </c:pt>
                <c:pt idx="3720">
                  <c:v>0.12408</c:v>
                </c:pt>
                <c:pt idx="3721">
                  <c:v>0.1241</c:v>
                </c:pt>
                <c:pt idx="3722">
                  <c:v>0.12414</c:v>
                </c:pt>
                <c:pt idx="3723">
                  <c:v>0.12417</c:v>
                </c:pt>
                <c:pt idx="3724">
                  <c:v>0.12421</c:v>
                </c:pt>
                <c:pt idx="3725">
                  <c:v>0.12424</c:v>
                </c:pt>
                <c:pt idx="3726">
                  <c:v>0.12429</c:v>
                </c:pt>
                <c:pt idx="3727">
                  <c:v>0.12431</c:v>
                </c:pt>
                <c:pt idx="3728">
                  <c:v>0.12435</c:v>
                </c:pt>
                <c:pt idx="3729">
                  <c:v>0.12438</c:v>
                </c:pt>
                <c:pt idx="3730">
                  <c:v>0.12442</c:v>
                </c:pt>
                <c:pt idx="3731">
                  <c:v>0.12447999999999999</c:v>
                </c:pt>
                <c:pt idx="3732">
                  <c:v>0.12451</c:v>
                </c:pt>
                <c:pt idx="3733">
                  <c:v>0.12453</c:v>
                </c:pt>
                <c:pt idx="3734">
                  <c:v>0.12458</c:v>
                </c:pt>
                <c:pt idx="3735">
                  <c:v>0.12461</c:v>
                </c:pt>
                <c:pt idx="3736">
                  <c:v>0.12465</c:v>
                </c:pt>
                <c:pt idx="3737">
                  <c:v>0.12468</c:v>
                </c:pt>
                <c:pt idx="3738">
                  <c:v>0.12470000000000001</c:v>
                </c:pt>
                <c:pt idx="3739">
                  <c:v>0.12476</c:v>
                </c:pt>
                <c:pt idx="3740">
                  <c:v>0.12476999999999999</c:v>
                </c:pt>
                <c:pt idx="3741">
                  <c:v>0.12479</c:v>
                </c:pt>
                <c:pt idx="3742">
                  <c:v>0.12482</c:v>
                </c:pt>
                <c:pt idx="3743">
                  <c:v>0.12486</c:v>
                </c:pt>
                <c:pt idx="3744">
                  <c:v>0.12490999999999999</c:v>
                </c:pt>
                <c:pt idx="3745">
                  <c:v>0.12494</c:v>
                </c:pt>
                <c:pt idx="3746">
                  <c:v>0.12497</c:v>
                </c:pt>
                <c:pt idx="3747">
                  <c:v>0.125</c:v>
                </c:pt>
                <c:pt idx="3748">
                  <c:v>0.12501999999999999</c:v>
                </c:pt>
                <c:pt idx="3749">
                  <c:v>0.12506</c:v>
                </c:pt>
                <c:pt idx="3750">
                  <c:v>0.12507000000000001</c:v>
                </c:pt>
                <c:pt idx="3751">
                  <c:v>0.12511</c:v>
                </c:pt>
                <c:pt idx="3752">
                  <c:v>0.12513000000000002</c:v>
                </c:pt>
                <c:pt idx="3753">
                  <c:v>0.12518000000000001</c:v>
                </c:pt>
                <c:pt idx="3754">
                  <c:v>0.12521000000000002</c:v>
                </c:pt>
                <c:pt idx="3755">
                  <c:v>0.12525</c:v>
                </c:pt>
                <c:pt idx="3756">
                  <c:v>0.12530000000000002</c:v>
                </c:pt>
                <c:pt idx="3757">
                  <c:v>0.12531</c:v>
                </c:pt>
                <c:pt idx="3758">
                  <c:v>0.12536</c:v>
                </c:pt>
                <c:pt idx="3759">
                  <c:v>0.12540000000000001</c:v>
                </c:pt>
                <c:pt idx="3760">
                  <c:v>0.12544000000000002</c:v>
                </c:pt>
                <c:pt idx="3761">
                  <c:v>0.12547000000000003</c:v>
                </c:pt>
                <c:pt idx="3762">
                  <c:v>0.12549000000000002</c:v>
                </c:pt>
                <c:pt idx="3763">
                  <c:v>0.12551000000000001</c:v>
                </c:pt>
                <c:pt idx="3764">
                  <c:v>0.12553</c:v>
                </c:pt>
                <c:pt idx="3765">
                  <c:v>0.12557000000000001</c:v>
                </c:pt>
                <c:pt idx="3766">
                  <c:v>0.12563000000000002</c:v>
                </c:pt>
                <c:pt idx="3767">
                  <c:v>0.12566000000000002</c:v>
                </c:pt>
                <c:pt idx="3768">
                  <c:v>0.12568000000000001</c:v>
                </c:pt>
                <c:pt idx="3769">
                  <c:v>0.12572</c:v>
                </c:pt>
                <c:pt idx="3770">
                  <c:v>0.12575</c:v>
                </c:pt>
                <c:pt idx="3771">
                  <c:v>0.12577000000000002</c:v>
                </c:pt>
                <c:pt idx="3772">
                  <c:v>0.12581000000000001</c:v>
                </c:pt>
                <c:pt idx="3773">
                  <c:v>0.12584000000000001</c:v>
                </c:pt>
                <c:pt idx="3774">
                  <c:v>0.12587000000000001</c:v>
                </c:pt>
                <c:pt idx="3775">
                  <c:v>0.12590000000000001</c:v>
                </c:pt>
                <c:pt idx="3776">
                  <c:v>0.12592</c:v>
                </c:pt>
                <c:pt idx="3777">
                  <c:v>0.12598000000000001</c:v>
                </c:pt>
                <c:pt idx="3778">
                  <c:v>0.12599000000000002</c:v>
                </c:pt>
                <c:pt idx="3779">
                  <c:v>0.12604000000000001</c:v>
                </c:pt>
                <c:pt idx="3780">
                  <c:v>0.12607000000000002</c:v>
                </c:pt>
                <c:pt idx="3781">
                  <c:v>0.12612000000000001</c:v>
                </c:pt>
                <c:pt idx="3782">
                  <c:v>0.12615000000000001</c:v>
                </c:pt>
                <c:pt idx="3783">
                  <c:v>0.12618000000000001</c:v>
                </c:pt>
                <c:pt idx="3784">
                  <c:v>0.12621000000000002</c:v>
                </c:pt>
                <c:pt idx="3785">
                  <c:v>0.12622</c:v>
                </c:pt>
                <c:pt idx="3786">
                  <c:v>0.12627000000000002</c:v>
                </c:pt>
                <c:pt idx="3787">
                  <c:v>0.12631000000000001</c:v>
                </c:pt>
                <c:pt idx="3788">
                  <c:v>0.12635000000000002</c:v>
                </c:pt>
                <c:pt idx="3789">
                  <c:v>0.12639</c:v>
                </c:pt>
                <c:pt idx="3790">
                  <c:v>0.12638000000000002</c:v>
                </c:pt>
                <c:pt idx="3791">
                  <c:v>0.12644000000000002</c:v>
                </c:pt>
                <c:pt idx="3792">
                  <c:v>0.12645000000000001</c:v>
                </c:pt>
                <c:pt idx="3793">
                  <c:v>0.1265</c:v>
                </c:pt>
                <c:pt idx="3794">
                  <c:v>0.12654000000000001</c:v>
                </c:pt>
                <c:pt idx="3795">
                  <c:v>0.12657000000000002</c:v>
                </c:pt>
                <c:pt idx="3796">
                  <c:v>0.12660000000000002</c:v>
                </c:pt>
                <c:pt idx="3797">
                  <c:v>0.12665000000000001</c:v>
                </c:pt>
                <c:pt idx="3798">
                  <c:v>0.12667</c:v>
                </c:pt>
                <c:pt idx="3799">
                  <c:v>0.12670000000000001</c:v>
                </c:pt>
                <c:pt idx="3800">
                  <c:v>0.12675</c:v>
                </c:pt>
                <c:pt idx="3801">
                  <c:v>0.12677000000000002</c:v>
                </c:pt>
                <c:pt idx="3802">
                  <c:v>0.12683000000000003</c:v>
                </c:pt>
                <c:pt idx="3803">
                  <c:v>0.12685000000000002</c:v>
                </c:pt>
                <c:pt idx="3804">
                  <c:v>0.12690000000000001</c:v>
                </c:pt>
                <c:pt idx="3805">
                  <c:v>0.12691000000000002</c:v>
                </c:pt>
                <c:pt idx="3806">
                  <c:v>0.12694000000000003</c:v>
                </c:pt>
                <c:pt idx="3807">
                  <c:v>0.12698000000000001</c:v>
                </c:pt>
                <c:pt idx="3808">
                  <c:v>0.127</c:v>
                </c:pt>
                <c:pt idx="3809">
                  <c:v>0.12703</c:v>
                </c:pt>
                <c:pt idx="3810">
                  <c:v>0.12706000000000001</c:v>
                </c:pt>
                <c:pt idx="3811">
                  <c:v>0.12710000000000002</c:v>
                </c:pt>
                <c:pt idx="3812">
                  <c:v>0.12714</c:v>
                </c:pt>
                <c:pt idx="3813">
                  <c:v>0.12717000000000001</c:v>
                </c:pt>
                <c:pt idx="3814">
                  <c:v>0.12721000000000002</c:v>
                </c:pt>
                <c:pt idx="3815">
                  <c:v>0.12723000000000001</c:v>
                </c:pt>
                <c:pt idx="3816">
                  <c:v>0.12726000000000001</c:v>
                </c:pt>
                <c:pt idx="3817">
                  <c:v>0.12729000000000001</c:v>
                </c:pt>
                <c:pt idx="3818">
                  <c:v>0.12733</c:v>
                </c:pt>
                <c:pt idx="3819">
                  <c:v>0.12740000000000001</c:v>
                </c:pt>
                <c:pt idx="3820">
                  <c:v>0.12741000000000002</c:v>
                </c:pt>
                <c:pt idx="3821">
                  <c:v>0.12744000000000003</c:v>
                </c:pt>
                <c:pt idx="3822">
                  <c:v>0.12748000000000001</c:v>
                </c:pt>
                <c:pt idx="3823">
                  <c:v>0.1275</c:v>
                </c:pt>
                <c:pt idx="3824">
                  <c:v>0.12755000000000002</c:v>
                </c:pt>
                <c:pt idx="3825">
                  <c:v>0.12758</c:v>
                </c:pt>
                <c:pt idx="3826">
                  <c:v>0.12762000000000001</c:v>
                </c:pt>
                <c:pt idx="3827">
                  <c:v>0.12765000000000001</c:v>
                </c:pt>
                <c:pt idx="3828">
                  <c:v>0.12768000000000002</c:v>
                </c:pt>
                <c:pt idx="3829">
                  <c:v>0.12770000000000001</c:v>
                </c:pt>
                <c:pt idx="3830">
                  <c:v>0.12773000000000001</c:v>
                </c:pt>
                <c:pt idx="3831">
                  <c:v>0.12779000000000001</c:v>
                </c:pt>
                <c:pt idx="3832">
                  <c:v>0.12780000000000002</c:v>
                </c:pt>
                <c:pt idx="3833">
                  <c:v>0.12785000000000002</c:v>
                </c:pt>
                <c:pt idx="3834">
                  <c:v>0.12788000000000002</c:v>
                </c:pt>
                <c:pt idx="3835">
                  <c:v>0.12790000000000001</c:v>
                </c:pt>
                <c:pt idx="3836">
                  <c:v>0.12793000000000002</c:v>
                </c:pt>
                <c:pt idx="3837">
                  <c:v>0.12798000000000001</c:v>
                </c:pt>
                <c:pt idx="3838">
                  <c:v>0.12802000000000002</c:v>
                </c:pt>
                <c:pt idx="3839">
                  <c:v>0.12804000000000001</c:v>
                </c:pt>
                <c:pt idx="3840">
                  <c:v>0.12806000000000001</c:v>
                </c:pt>
                <c:pt idx="3841">
                  <c:v>0.12813000000000002</c:v>
                </c:pt>
                <c:pt idx="3842">
                  <c:v>0.12814</c:v>
                </c:pt>
                <c:pt idx="3843">
                  <c:v>0.12817000000000001</c:v>
                </c:pt>
                <c:pt idx="3844">
                  <c:v>0.12821000000000002</c:v>
                </c:pt>
                <c:pt idx="3845">
                  <c:v>0.12824000000000002</c:v>
                </c:pt>
                <c:pt idx="3846">
                  <c:v>0.12828000000000001</c:v>
                </c:pt>
                <c:pt idx="3847">
                  <c:v>0.12830000000000003</c:v>
                </c:pt>
                <c:pt idx="3848">
                  <c:v>0.12834000000000001</c:v>
                </c:pt>
                <c:pt idx="3849">
                  <c:v>0.12838000000000002</c:v>
                </c:pt>
                <c:pt idx="3850">
                  <c:v>0.12841000000000002</c:v>
                </c:pt>
                <c:pt idx="3851">
                  <c:v>0.12845000000000001</c:v>
                </c:pt>
                <c:pt idx="3852">
                  <c:v>0.12849000000000002</c:v>
                </c:pt>
                <c:pt idx="3853">
                  <c:v>0.12851000000000001</c:v>
                </c:pt>
                <c:pt idx="3854">
                  <c:v>0.12853000000000001</c:v>
                </c:pt>
                <c:pt idx="3855">
                  <c:v>0.12857000000000002</c:v>
                </c:pt>
                <c:pt idx="3856">
                  <c:v>0.12860000000000002</c:v>
                </c:pt>
                <c:pt idx="3857">
                  <c:v>0.12864</c:v>
                </c:pt>
                <c:pt idx="3858">
                  <c:v>0.12867000000000001</c:v>
                </c:pt>
                <c:pt idx="3859">
                  <c:v>0.12869</c:v>
                </c:pt>
                <c:pt idx="3860">
                  <c:v>0.12873000000000001</c:v>
                </c:pt>
                <c:pt idx="3861">
                  <c:v>0.12878000000000001</c:v>
                </c:pt>
                <c:pt idx="3862">
                  <c:v>0.12882000000000002</c:v>
                </c:pt>
                <c:pt idx="3863">
                  <c:v>0.12886</c:v>
                </c:pt>
                <c:pt idx="3864">
                  <c:v>0.12889</c:v>
                </c:pt>
                <c:pt idx="3865">
                  <c:v>0.12891000000000002</c:v>
                </c:pt>
                <c:pt idx="3866">
                  <c:v>0.12894</c:v>
                </c:pt>
                <c:pt idx="3867">
                  <c:v>0.12898000000000001</c:v>
                </c:pt>
                <c:pt idx="3868">
                  <c:v>0.12901000000000001</c:v>
                </c:pt>
                <c:pt idx="3869">
                  <c:v>0.12904000000000002</c:v>
                </c:pt>
                <c:pt idx="3870">
                  <c:v>0.12908</c:v>
                </c:pt>
                <c:pt idx="3871">
                  <c:v>0.12911</c:v>
                </c:pt>
                <c:pt idx="3872">
                  <c:v>0.12915000000000001</c:v>
                </c:pt>
                <c:pt idx="3873">
                  <c:v>0.12916000000000002</c:v>
                </c:pt>
                <c:pt idx="3874">
                  <c:v>0.12922</c:v>
                </c:pt>
                <c:pt idx="3875">
                  <c:v>0.12925</c:v>
                </c:pt>
                <c:pt idx="3876">
                  <c:v>0.12927000000000002</c:v>
                </c:pt>
                <c:pt idx="3877">
                  <c:v>0.12931000000000001</c:v>
                </c:pt>
                <c:pt idx="3878">
                  <c:v>0.12934000000000001</c:v>
                </c:pt>
                <c:pt idx="3879">
                  <c:v>0.12939000000000001</c:v>
                </c:pt>
                <c:pt idx="3880">
                  <c:v>0.12940000000000002</c:v>
                </c:pt>
                <c:pt idx="3881">
                  <c:v>0.12947</c:v>
                </c:pt>
                <c:pt idx="3882">
                  <c:v>0.12949000000000002</c:v>
                </c:pt>
                <c:pt idx="3883">
                  <c:v>0.12952000000000002</c:v>
                </c:pt>
                <c:pt idx="3884">
                  <c:v>0.12955</c:v>
                </c:pt>
                <c:pt idx="3885">
                  <c:v>0.12957000000000002</c:v>
                </c:pt>
                <c:pt idx="3886">
                  <c:v>0.12961</c:v>
                </c:pt>
                <c:pt idx="3887">
                  <c:v>0.12964000000000001</c:v>
                </c:pt>
                <c:pt idx="3888">
                  <c:v>0.12969</c:v>
                </c:pt>
                <c:pt idx="3889">
                  <c:v>0.12972</c:v>
                </c:pt>
                <c:pt idx="3890">
                  <c:v>0.12973000000000001</c:v>
                </c:pt>
                <c:pt idx="3891">
                  <c:v>0.12977000000000002</c:v>
                </c:pt>
                <c:pt idx="3892">
                  <c:v>0.12981000000000001</c:v>
                </c:pt>
                <c:pt idx="3893">
                  <c:v>0.12988000000000002</c:v>
                </c:pt>
                <c:pt idx="3894">
                  <c:v>0.12989000000000001</c:v>
                </c:pt>
                <c:pt idx="3895">
                  <c:v>0.12993000000000002</c:v>
                </c:pt>
                <c:pt idx="3896">
                  <c:v>0.12997</c:v>
                </c:pt>
                <c:pt idx="3897">
                  <c:v>0.13001000000000001</c:v>
                </c:pt>
                <c:pt idx="3898">
                  <c:v>0.13003000000000001</c:v>
                </c:pt>
                <c:pt idx="3899">
                  <c:v>0.13006000000000001</c:v>
                </c:pt>
                <c:pt idx="3900">
                  <c:v>0.13009000000000001</c:v>
                </c:pt>
                <c:pt idx="3901">
                  <c:v>0.13011</c:v>
                </c:pt>
                <c:pt idx="3902">
                  <c:v>0.13015000000000002</c:v>
                </c:pt>
                <c:pt idx="3903">
                  <c:v>0.13017000000000001</c:v>
                </c:pt>
                <c:pt idx="3904">
                  <c:v>0.13022</c:v>
                </c:pt>
                <c:pt idx="3905">
                  <c:v>0.13027000000000002</c:v>
                </c:pt>
                <c:pt idx="3906">
                  <c:v>0.13027000000000002</c:v>
                </c:pt>
                <c:pt idx="3907">
                  <c:v>0.1303</c:v>
                </c:pt>
                <c:pt idx="3908">
                  <c:v>0.13035000000000002</c:v>
                </c:pt>
                <c:pt idx="3909">
                  <c:v>0.13039000000000001</c:v>
                </c:pt>
                <c:pt idx="3910">
                  <c:v>0.13043000000000002</c:v>
                </c:pt>
                <c:pt idx="3911">
                  <c:v>0.13047</c:v>
                </c:pt>
                <c:pt idx="3912">
                  <c:v>0.13049000000000002</c:v>
                </c:pt>
                <c:pt idx="3913">
                  <c:v>0.13051000000000001</c:v>
                </c:pt>
                <c:pt idx="3914">
                  <c:v>0.13055</c:v>
                </c:pt>
                <c:pt idx="3915">
                  <c:v>0.13058</c:v>
                </c:pt>
                <c:pt idx="3916">
                  <c:v>0.13061</c:v>
                </c:pt>
                <c:pt idx="3917">
                  <c:v>0.13067000000000001</c:v>
                </c:pt>
                <c:pt idx="3918">
                  <c:v>0.13070000000000001</c:v>
                </c:pt>
                <c:pt idx="3919">
                  <c:v>0.13073000000000001</c:v>
                </c:pt>
                <c:pt idx="3920">
                  <c:v>0.13077000000000003</c:v>
                </c:pt>
                <c:pt idx="3921">
                  <c:v>0.13081000000000001</c:v>
                </c:pt>
                <c:pt idx="3922">
                  <c:v>0.13085000000000002</c:v>
                </c:pt>
                <c:pt idx="3923">
                  <c:v>0.13087000000000001</c:v>
                </c:pt>
                <c:pt idx="3924">
                  <c:v>0.13090000000000002</c:v>
                </c:pt>
                <c:pt idx="3925">
                  <c:v>0.13092000000000001</c:v>
                </c:pt>
                <c:pt idx="3926">
                  <c:v>0.13093000000000002</c:v>
                </c:pt>
                <c:pt idx="3927">
                  <c:v>0.13097</c:v>
                </c:pt>
                <c:pt idx="3928">
                  <c:v>0.13102000000000003</c:v>
                </c:pt>
                <c:pt idx="3929">
                  <c:v>0.13103000000000001</c:v>
                </c:pt>
                <c:pt idx="3930">
                  <c:v>0.13108</c:v>
                </c:pt>
                <c:pt idx="3931">
                  <c:v>0.13112000000000001</c:v>
                </c:pt>
                <c:pt idx="3932">
                  <c:v>0.13114000000000001</c:v>
                </c:pt>
                <c:pt idx="3933">
                  <c:v>0.13117000000000001</c:v>
                </c:pt>
                <c:pt idx="3934">
                  <c:v>0.13122</c:v>
                </c:pt>
                <c:pt idx="3935">
                  <c:v>0.13127000000000003</c:v>
                </c:pt>
                <c:pt idx="3936">
                  <c:v>0.1313</c:v>
                </c:pt>
                <c:pt idx="3937">
                  <c:v>0.13134000000000001</c:v>
                </c:pt>
                <c:pt idx="3938">
                  <c:v>0.13136</c:v>
                </c:pt>
                <c:pt idx="3939">
                  <c:v>0.13139000000000001</c:v>
                </c:pt>
                <c:pt idx="3940">
                  <c:v>0.13145000000000001</c:v>
                </c:pt>
                <c:pt idx="3941">
                  <c:v>0.13147</c:v>
                </c:pt>
                <c:pt idx="3942">
                  <c:v>0.13153000000000001</c:v>
                </c:pt>
                <c:pt idx="3943">
                  <c:v>0.13155</c:v>
                </c:pt>
                <c:pt idx="3944">
                  <c:v>0.13157000000000002</c:v>
                </c:pt>
                <c:pt idx="3945">
                  <c:v>0.13161</c:v>
                </c:pt>
                <c:pt idx="3946">
                  <c:v>0.13164000000000001</c:v>
                </c:pt>
                <c:pt idx="3947">
                  <c:v>0.13167000000000001</c:v>
                </c:pt>
                <c:pt idx="3948">
                  <c:v>0.13172</c:v>
                </c:pt>
                <c:pt idx="3949">
                  <c:v>0.13175000000000001</c:v>
                </c:pt>
                <c:pt idx="3950">
                  <c:v>0.13177000000000003</c:v>
                </c:pt>
                <c:pt idx="3951">
                  <c:v>0.1318</c:v>
                </c:pt>
                <c:pt idx="3952">
                  <c:v>0.13182000000000002</c:v>
                </c:pt>
                <c:pt idx="3953">
                  <c:v>0.13189000000000001</c:v>
                </c:pt>
                <c:pt idx="3954">
                  <c:v>0.13191</c:v>
                </c:pt>
                <c:pt idx="3955">
                  <c:v>0.13194</c:v>
                </c:pt>
                <c:pt idx="3956">
                  <c:v>0.13197</c:v>
                </c:pt>
                <c:pt idx="3957">
                  <c:v>0.13199000000000002</c:v>
                </c:pt>
                <c:pt idx="3958">
                  <c:v>0.13203000000000001</c:v>
                </c:pt>
                <c:pt idx="3959">
                  <c:v>0.13208</c:v>
                </c:pt>
                <c:pt idx="3960">
                  <c:v>0.13212000000000002</c:v>
                </c:pt>
                <c:pt idx="3961">
                  <c:v>0.13214000000000001</c:v>
                </c:pt>
                <c:pt idx="3962">
                  <c:v>0.13217000000000001</c:v>
                </c:pt>
                <c:pt idx="3963">
                  <c:v>0.13220000000000001</c:v>
                </c:pt>
                <c:pt idx="3964">
                  <c:v>0.13223000000000001</c:v>
                </c:pt>
                <c:pt idx="3965">
                  <c:v>0.13224000000000002</c:v>
                </c:pt>
                <c:pt idx="3966">
                  <c:v>0.13228000000000001</c:v>
                </c:pt>
                <c:pt idx="3967">
                  <c:v>0.13232000000000002</c:v>
                </c:pt>
                <c:pt idx="3968">
                  <c:v>0.13233</c:v>
                </c:pt>
                <c:pt idx="3969">
                  <c:v>0.13239000000000001</c:v>
                </c:pt>
                <c:pt idx="3970">
                  <c:v>0.13242000000000001</c:v>
                </c:pt>
                <c:pt idx="3971">
                  <c:v>0.13248000000000001</c:v>
                </c:pt>
                <c:pt idx="3972">
                  <c:v>0.13250000000000001</c:v>
                </c:pt>
                <c:pt idx="3973">
                  <c:v>0.13253000000000001</c:v>
                </c:pt>
                <c:pt idx="3974">
                  <c:v>0.13258</c:v>
                </c:pt>
                <c:pt idx="3975">
                  <c:v>0.13261000000000001</c:v>
                </c:pt>
                <c:pt idx="3976">
                  <c:v>0.13264000000000001</c:v>
                </c:pt>
                <c:pt idx="3977">
                  <c:v>0.13266</c:v>
                </c:pt>
                <c:pt idx="3978">
                  <c:v>0.13272</c:v>
                </c:pt>
                <c:pt idx="3979">
                  <c:v>0.13273000000000001</c:v>
                </c:pt>
                <c:pt idx="3980">
                  <c:v>0.13278000000000001</c:v>
                </c:pt>
                <c:pt idx="3981">
                  <c:v>0.13278000000000001</c:v>
                </c:pt>
                <c:pt idx="3982">
                  <c:v>0.13283</c:v>
                </c:pt>
                <c:pt idx="3983">
                  <c:v>0.13286000000000001</c:v>
                </c:pt>
                <c:pt idx="3984">
                  <c:v>0.13289000000000001</c:v>
                </c:pt>
                <c:pt idx="3985">
                  <c:v>0.13294</c:v>
                </c:pt>
                <c:pt idx="3986">
                  <c:v>0.13296000000000002</c:v>
                </c:pt>
                <c:pt idx="3987">
                  <c:v>0.13300000000000001</c:v>
                </c:pt>
                <c:pt idx="3988">
                  <c:v>0.13305</c:v>
                </c:pt>
                <c:pt idx="3989">
                  <c:v>0.13308</c:v>
                </c:pt>
                <c:pt idx="3990">
                  <c:v>0.13313000000000003</c:v>
                </c:pt>
                <c:pt idx="3991">
                  <c:v>0.13313000000000003</c:v>
                </c:pt>
                <c:pt idx="3992">
                  <c:v>0.13318000000000002</c:v>
                </c:pt>
                <c:pt idx="3993">
                  <c:v>0.13319</c:v>
                </c:pt>
                <c:pt idx="3994">
                  <c:v>0.13324000000000003</c:v>
                </c:pt>
                <c:pt idx="3995">
                  <c:v>0.13326000000000002</c:v>
                </c:pt>
                <c:pt idx="3996">
                  <c:v>0.13331000000000001</c:v>
                </c:pt>
                <c:pt idx="3997">
                  <c:v>0.13331000000000001</c:v>
                </c:pt>
                <c:pt idx="3998">
                  <c:v>0.13336000000000001</c:v>
                </c:pt>
                <c:pt idx="3999">
                  <c:v>0.13339000000000001</c:v>
                </c:pt>
                <c:pt idx="4000">
                  <c:v>0.13341</c:v>
                </c:pt>
                <c:pt idx="4001">
                  <c:v>0.13348000000000002</c:v>
                </c:pt>
                <c:pt idx="4002">
                  <c:v>0.13350000000000001</c:v>
                </c:pt>
                <c:pt idx="4003">
                  <c:v>0.13352</c:v>
                </c:pt>
                <c:pt idx="4004">
                  <c:v>0.13356000000000001</c:v>
                </c:pt>
                <c:pt idx="4005">
                  <c:v>0.13360000000000002</c:v>
                </c:pt>
                <c:pt idx="4006">
                  <c:v>0.13362000000000002</c:v>
                </c:pt>
                <c:pt idx="4007">
                  <c:v>0.13366</c:v>
                </c:pt>
                <c:pt idx="4008">
                  <c:v>0.13368000000000002</c:v>
                </c:pt>
                <c:pt idx="4009">
                  <c:v>0.13372000000000001</c:v>
                </c:pt>
                <c:pt idx="4010">
                  <c:v>0.13376000000000002</c:v>
                </c:pt>
                <c:pt idx="4011">
                  <c:v>0.1338</c:v>
                </c:pt>
                <c:pt idx="4012">
                  <c:v>0.13382000000000002</c:v>
                </c:pt>
                <c:pt idx="4013">
                  <c:v>0.13385000000000002</c:v>
                </c:pt>
                <c:pt idx="4014">
                  <c:v>0.13386000000000001</c:v>
                </c:pt>
                <c:pt idx="4015">
                  <c:v>0.13390000000000002</c:v>
                </c:pt>
                <c:pt idx="4016">
                  <c:v>0.13393000000000002</c:v>
                </c:pt>
                <c:pt idx="4017">
                  <c:v>0.13397000000000001</c:v>
                </c:pt>
                <c:pt idx="4018">
                  <c:v>0.13398000000000002</c:v>
                </c:pt>
                <c:pt idx="4019">
                  <c:v>0.13404000000000002</c:v>
                </c:pt>
                <c:pt idx="4020">
                  <c:v>0.13407000000000002</c:v>
                </c:pt>
                <c:pt idx="4021">
                  <c:v>0.13410000000000002</c:v>
                </c:pt>
                <c:pt idx="4022">
                  <c:v>0.13417000000000001</c:v>
                </c:pt>
                <c:pt idx="4023">
                  <c:v>0.13420000000000001</c:v>
                </c:pt>
                <c:pt idx="4024">
                  <c:v>0.13423000000000002</c:v>
                </c:pt>
                <c:pt idx="4025">
                  <c:v>0.13427</c:v>
                </c:pt>
                <c:pt idx="4026">
                  <c:v>0.13432000000000002</c:v>
                </c:pt>
                <c:pt idx="4027">
                  <c:v>0.13432000000000002</c:v>
                </c:pt>
                <c:pt idx="4028">
                  <c:v>0.13437000000000002</c:v>
                </c:pt>
                <c:pt idx="4029">
                  <c:v>0.13437000000000002</c:v>
                </c:pt>
                <c:pt idx="4030">
                  <c:v>0.13440000000000002</c:v>
                </c:pt>
                <c:pt idx="4031">
                  <c:v>0.13444</c:v>
                </c:pt>
                <c:pt idx="4032">
                  <c:v>0.13448000000000002</c:v>
                </c:pt>
                <c:pt idx="4033">
                  <c:v>0.13451000000000002</c:v>
                </c:pt>
                <c:pt idx="4034">
                  <c:v>0.13453000000000001</c:v>
                </c:pt>
                <c:pt idx="4035">
                  <c:v>0.13455</c:v>
                </c:pt>
                <c:pt idx="4036">
                  <c:v>0.13457000000000002</c:v>
                </c:pt>
                <c:pt idx="4037">
                  <c:v>0.13462000000000002</c:v>
                </c:pt>
                <c:pt idx="4038">
                  <c:v>0.13465000000000002</c:v>
                </c:pt>
                <c:pt idx="4039">
                  <c:v>0.13473000000000002</c:v>
                </c:pt>
                <c:pt idx="4040">
                  <c:v>0.13472000000000001</c:v>
                </c:pt>
                <c:pt idx="4041">
                  <c:v>0.13475000000000001</c:v>
                </c:pt>
                <c:pt idx="4042">
                  <c:v>0.13478000000000001</c:v>
                </c:pt>
                <c:pt idx="4043">
                  <c:v>0.13483000000000001</c:v>
                </c:pt>
                <c:pt idx="4044">
                  <c:v>0.13486000000000001</c:v>
                </c:pt>
                <c:pt idx="4045">
                  <c:v>0.13489000000000001</c:v>
                </c:pt>
                <c:pt idx="4046">
                  <c:v>0.13494</c:v>
                </c:pt>
                <c:pt idx="4047">
                  <c:v>0.13497000000000001</c:v>
                </c:pt>
                <c:pt idx="4048">
                  <c:v>0.13500000000000001</c:v>
                </c:pt>
                <c:pt idx="4049">
                  <c:v>0.13505</c:v>
                </c:pt>
                <c:pt idx="4050">
                  <c:v>0.13509000000000002</c:v>
                </c:pt>
                <c:pt idx="4051">
                  <c:v>0.13512000000000002</c:v>
                </c:pt>
                <c:pt idx="4052">
                  <c:v>0.13515000000000002</c:v>
                </c:pt>
                <c:pt idx="4053">
                  <c:v>0.13519</c:v>
                </c:pt>
                <c:pt idx="4054">
                  <c:v>0.13524</c:v>
                </c:pt>
                <c:pt idx="4055">
                  <c:v>0.13527</c:v>
                </c:pt>
                <c:pt idx="4056">
                  <c:v>0.13529000000000002</c:v>
                </c:pt>
                <c:pt idx="4057">
                  <c:v>0.13532000000000002</c:v>
                </c:pt>
                <c:pt idx="4058">
                  <c:v>0.13536000000000001</c:v>
                </c:pt>
                <c:pt idx="4059">
                  <c:v>0.13539000000000001</c:v>
                </c:pt>
                <c:pt idx="4060">
                  <c:v>0.13541</c:v>
                </c:pt>
                <c:pt idx="4061">
                  <c:v>0.13547000000000001</c:v>
                </c:pt>
                <c:pt idx="4062">
                  <c:v>0.13551000000000002</c:v>
                </c:pt>
                <c:pt idx="4063">
                  <c:v>0.13551000000000002</c:v>
                </c:pt>
                <c:pt idx="4064">
                  <c:v>0.13554000000000002</c:v>
                </c:pt>
                <c:pt idx="4065">
                  <c:v>0.13558000000000001</c:v>
                </c:pt>
                <c:pt idx="4066">
                  <c:v>0.13562000000000002</c:v>
                </c:pt>
                <c:pt idx="4067">
                  <c:v>0.13566</c:v>
                </c:pt>
                <c:pt idx="4068">
                  <c:v>0.13570000000000002</c:v>
                </c:pt>
                <c:pt idx="4069">
                  <c:v>0.13572000000000001</c:v>
                </c:pt>
                <c:pt idx="4070">
                  <c:v>0.13574</c:v>
                </c:pt>
                <c:pt idx="4071">
                  <c:v>0.13578000000000001</c:v>
                </c:pt>
                <c:pt idx="4072">
                  <c:v>0.13584000000000002</c:v>
                </c:pt>
                <c:pt idx="4073">
                  <c:v>0.13585</c:v>
                </c:pt>
                <c:pt idx="4074">
                  <c:v>0.13588</c:v>
                </c:pt>
                <c:pt idx="4075">
                  <c:v>0.13594000000000001</c:v>
                </c:pt>
                <c:pt idx="4076">
                  <c:v>0.13597000000000001</c:v>
                </c:pt>
                <c:pt idx="4077">
                  <c:v>0.13600000000000001</c:v>
                </c:pt>
                <c:pt idx="4078">
                  <c:v>0.13602</c:v>
                </c:pt>
                <c:pt idx="4079">
                  <c:v>0.13606000000000001</c:v>
                </c:pt>
                <c:pt idx="4080">
                  <c:v>0.13608000000000001</c:v>
                </c:pt>
                <c:pt idx="4081">
                  <c:v>0.1361</c:v>
                </c:pt>
                <c:pt idx="4082">
                  <c:v>0.13616</c:v>
                </c:pt>
                <c:pt idx="4083">
                  <c:v>0.13620000000000002</c:v>
                </c:pt>
                <c:pt idx="4084">
                  <c:v>0.13624</c:v>
                </c:pt>
                <c:pt idx="4085">
                  <c:v>0.13626000000000002</c:v>
                </c:pt>
                <c:pt idx="4086">
                  <c:v>0.13629000000000002</c:v>
                </c:pt>
                <c:pt idx="4087">
                  <c:v>0.13633000000000001</c:v>
                </c:pt>
                <c:pt idx="4088">
                  <c:v>0.13637000000000002</c:v>
                </c:pt>
                <c:pt idx="4089">
                  <c:v>0.13640000000000002</c:v>
                </c:pt>
                <c:pt idx="4090">
                  <c:v>0.13644000000000001</c:v>
                </c:pt>
                <c:pt idx="4091">
                  <c:v>0.13647000000000001</c:v>
                </c:pt>
                <c:pt idx="4092">
                  <c:v>0.13650000000000001</c:v>
                </c:pt>
                <c:pt idx="4093">
                  <c:v>0.13651000000000002</c:v>
                </c:pt>
                <c:pt idx="4094">
                  <c:v>0.13653000000000001</c:v>
                </c:pt>
                <c:pt idx="4095">
                  <c:v>0.13656000000000001</c:v>
                </c:pt>
                <c:pt idx="4096">
                  <c:v>0.13662000000000002</c:v>
                </c:pt>
                <c:pt idx="4097">
                  <c:v>0.13667000000000001</c:v>
                </c:pt>
                <c:pt idx="4098">
                  <c:v>0.13670000000000002</c:v>
                </c:pt>
                <c:pt idx="4099">
                  <c:v>0.13676000000000002</c:v>
                </c:pt>
                <c:pt idx="4100">
                  <c:v>0.13678000000000001</c:v>
                </c:pt>
                <c:pt idx="4101">
                  <c:v>0.13681000000000001</c:v>
                </c:pt>
                <c:pt idx="4102">
                  <c:v>0.13683000000000001</c:v>
                </c:pt>
                <c:pt idx="4103">
                  <c:v>0.13687000000000002</c:v>
                </c:pt>
                <c:pt idx="4104">
                  <c:v>0.13690000000000002</c:v>
                </c:pt>
                <c:pt idx="4105">
                  <c:v>0.13693000000000002</c:v>
                </c:pt>
                <c:pt idx="4106">
                  <c:v>0.13695000000000002</c:v>
                </c:pt>
                <c:pt idx="4107">
                  <c:v>0.13697000000000001</c:v>
                </c:pt>
                <c:pt idx="4108">
                  <c:v>0.13700000000000001</c:v>
                </c:pt>
                <c:pt idx="4109">
                  <c:v>0.13705000000000001</c:v>
                </c:pt>
                <c:pt idx="4110">
                  <c:v>0.13709000000000002</c:v>
                </c:pt>
                <c:pt idx="4111">
                  <c:v>0.13711000000000001</c:v>
                </c:pt>
                <c:pt idx="4112">
                  <c:v>0.13715000000000002</c:v>
                </c:pt>
                <c:pt idx="4113">
                  <c:v>0.13717000000000001</c:v>
                </c:pt>
                <c:pt idx="4114">
                  <c:v>0.13721</c:v>
                </c:pt>
                <c:pt idx="4115">
                  <c:v>0.13725000000000001</c:v>
                </c:pt>
                <c:pt idx="4116">
                  <c:v>0.13728000000000001</c:v>
                </c:pt>
                <c:pt idx="4117">
                  <c:v>0.13731000000000002</c:v>
                </c:pt>
                <c:pt idx="4118">
                  <c:v>0.13733000000000001</c:v>
                </c:pt>
                <c:pt idx="4119">
                  <c:v>0.13737000000000002</c:v>
                </c:pt>
                <c:pt idx="4120">
                  <c:v>0.13740000000000002</c:v>
                </c:pt>
                <c:pt idx="4121">
                  <c:v>0.13744000000000001</c:v>
                </c:pt>
                <c:pt idx="4122">
                  <c:v>0.13747000000000001</c:v>
                </c:pt>
                <c:pt idx="4123">
                  <c:v>0.13751000000000002</c:v>
                </c:pt>
                <c:pt idx="4124">
                  <c:v>0.13754000000000002</c:v>
                </c:pt>
                <c:pt idx="4125">
                  <c:v>0.13757000000000003</c:v>
                </c:pt>
                <c:pt idx="4126">
                  <c:v>0.13763</c:v>
                </c:pt>
                <c:pt idx="4127">
                  <c:v>0.13765000000000002</c:v>
                </c:pt>
                <c:pt idx="4128">
                  <c:v>0.13770000000000002</c:v>
                </c:pt>
                <c:pt idx="4129">
                  <c:v>0.13773000000000002</c:v>
                </c:pt>
                <c:pt idx="4130">
                  <c:v>0.13777</c:v>
                </c:pt>
                <c:pt idx="4131">
                  <c:v>0.13779000000000002</c:v>
                </c:pt>
                <c:pt idx="4132">
                  <c:v>0.13782000000000003</c:v>
                </c:pt>
                <c:pt idx="4133">
                  <c:v>0.13785</c:v>
                </c:pt>
                <c:pt idx="4134">
                  <c:v>0.13788</c:v>
                </c:pt>
                <c:pt idx="4135">
                  <c:v>0.13792000000000001</c:v>
                </c:pt>
                <c:pt idx="4136">
                  <c:v>0.13794000000000001</c:v>
                </c:pt>
                <c:pt idx="4137">
                  <c:v>0.13798000000000002</c:v>
                </c:pt>
                <c:pt idx="4138">
                  <c:v>0.13798000000000002</c:v>
                </c:pt>
                <c:pt idx="4139">
                  <c:v>0.13802</c:v>
                </c:pt>
                <c:pt idx="4140">
                  <c:v>0.13806000000000002</c:v>
                </c:pt>
                <c:pt idx="4141">
                  <c:v>0.1381</c:v>
                </c:pt>
                <c:pt idx="4142">
                  <c:v>0.13814000000000001</c:v>
                </c:pt>
                <c:pt idx="4143">
                  <c:v>0.13816000000000001</c:v>
                </c:pt>
                <c:pt idx="4144">
                  <c:v>0.13822000000000001</c:v>
                </c:pt>
                <c:pt idx="4145">
                  <c:v>0.13823000000000002</c:v>
                </c:pt>
                <c:pt idx="4146">
                  <c:v>0.13828000000000001</c:v>
                </c:pt>
                <c:pt idx="4147">
                  <c:v>0.13832</c:v>
                </c:pt>
                <c:pt idx="4148">
                  <c:v>0.13836000000000001</c:v>
                </c:pt>
                <c:pt idx="4149">
                  <c:v>0.13840000000000002</c:v>
                </c:pt>
                <c:pt idx="4150">
                  <c:v>0.13843000000000003</c:v>
                </c:pt>
                <c:pt idx="4151">
                  <c:v>0.13847000000000001</c:v>
                </c:pt>
                <c:pt idx="4152">
                  <c:v>0.13849</c:v>
                </c:pt>
                <c:pt idx="4153">
                  <c:v>0.13852</c:v>
                </c:pt>
                <c:pt idx="4154">
                  <c:v>0.13855000000000001</c:v>
                </c:pt>
                <c:pt idx="4155">
                  <c:v>0.13858000000000001</c:v>
                </c:pt>
                <c:pt idx="4156">
                  <c:v>0.13865000000000002</c:v>
                </c:pt>
                <c:pt idx="4157">
                  <c:v>0.13867000000000002</c:v>
                </c:pt>
                <c:pt idx="4158">
                  <c:v>0.13870000000000002</c:v>
                </c:pt>
                <c:pt idx="4159">
                  <c:v>0.13872000000000001</c:v>
                </c:pt>
                <c:pt idx="4160">
                  <c:v>0.13877</c:v>
                </c:pt>
                <c:pt idx="4161">
                  <c:v>0.13880000000000001</c:v>
                </c:pt>
                <c:pt idx="4162">
                  <c:v>0.13882</c:v>
                </c:pt>
                <c:pt idx="4163">
                  <c:v>0.13885</c:v>
                </c:pt>
                <c:pt idx="4164">
                  <c:v>0.13888</c:v>
                </c:pt>
                <c:pt idx="4165">
                  <c:v>0.13893000000000003</c:v>
                </c:pt>
                <c:pt idx="4166">
                  <c:v>0.13896</c:v>
                </c:pt>
                <c:pt idx="4167">
                  <c:v>0.13899</c:v>
                </c:pt>
                <c:pt idx="4168">
                  <c:v>0.13902</c:v>
                </c:pt>
                <c:pt idx="4169">
                  <c:v>0.13906000000000002</c:v>
                </c:pt>
                <c:pt idx="4170">
                  <c:v>0.13906000000000002</c:v>
                </c:pt>
                <c:pt idx="4171">
                  <c:v>0.1391</c:v>
                </c:pt>
                <c:pt idx="4172">
                  <c:v>0.13916000000000001</c:v>
                </c:pt>
                <c:pt idx="4173">
                  <c:v>0.13915000000000002</c:v>
                </c:pt>
                <c:pt idx="4174">
                  <c:v>0.13920000000000002</c:v>
                </c:pt>
                <c:pt idx="4175">
                  <c:v>0.13923000000000002</c:v>
                </c:pt>
                <c:pt idx="4176">
                  <c:v>0.13927</c:v>
                </c:pt>
                <c:pt idx="4177">
                  <c:v>0.13927</c:v>
                </c:pt>
                <c:pt idx="4178">
                  <c:v>0.13934000000000002</c:v>
                </c:pt>
                <c:pt idx="4179">
                  <c:v>0.13937000000000002</c:v>
                </c:pt>
                <c:pt idx="4180">
                  <c:v>0.13939000000000001</c:v>
                </c:pt>
                <c:pt idx="4181">
                  <c:v>0.13944000000000001</c:v>
                </c:pt>
                <c:pt idx="4182">
                  <c:v>0.13949</c:v>
                </c:pt>
                <c:pt idx="4183">
                  <c:v>0.13955000000000001</c:v>
                </c:pt>
                <c:pt idx="4184">
                  <c:v>0.13958000000000001</c:v>
                </c:pt>
                <c:pt idx="4185">
                  <c:v>0.13961000000000001</c:v>
                </c:pt>
                <c:pt idx="4186">
                  <c:v>0.13964000000000001</c:v>
                </c:pt>
                <c:pt idx="4187">
                  <c:v>0.13968</c:v>
                </c:pt>
                <c:pt idx="4188">
                  <c:v>0.13970000000000002</c:v>
                </c:pt>
                <c:pt idx="4189">
                  <c:v>0.13975000000000001</c:v>
                </c:pt>
                <c:pt idx="4190">
                  <c:v>0.13977000000000001</c:v>
                </c:pt>
                <c:pt idx="4191">
                  <c:v>0.13979000000000003</c:v>
                </c:pt>
                <c:pt idx="4192">
                  <c:v>0.13981000000000002</c:v>
                </c:pt>
                <c:pt idx="4193">
                  <c:v>0.13986000000000001</c:v>
                </c:pt>
                <c:pt idx="4194">
                  <c:v>0.13987000000000002</c:v>
                </c:pt>
                <c:pt idx="4195">
                  <c:v>0.13992000000000002</c:v>
                </c:pt>
                <c:pt idx="4196">
                  <c:v>0.13995000000000002</c:v>
                </c:pt>
                <c:pt idx="4197">
                  <c:v>0.13999</c:v>
                </c:pt>
                <c:pt idx="4198">
                  <c:v>0.14000000000000001</c:v>
                </c:pt>
                <c:pt idx="4199">
                  <c:v>0.14006000000000002</c:v>
                </c:pt>
                <c:pt idx="4200">
                  <c:v>0.14009000000000002</c:v>
                </c:pt>
                <c:pt idx="4201">
                  <c:v>0.14009000000000002</c:v>
                </c:pt>
                <c:pt idx="4202">
                  <c:v>0.14013</c:v>
                </c:pt>
                <c:pt idx="4203">
                  <c:v>0.14016000000000001</c:v>
                </c:pt>
                <c:pt idx="4204">
                  <c:v>0.14020000000000002</c:v>
                </c:pt>
                <c:pt idx="4205">
                  <c:v>0.14023000000000002</c:v>
                </c:pt>
                <c:pt idx="4206">
                  <c:v>0.14027000000000001</c:v>
                </c:pt>
                <c:pt idx="4207">
                  <c:v>0.14030000000000001</c:v>
                </c:pt>
                <c:pt idx="4208">
                  <c:v>0.14033000000000001</c:v>
                </c:pt>
                <c:pt idx="4209">
                  <c:v>0.14035</c:v>
                </c:pt>
                <c:pt idx="4210">
                  <c:v>0.14039000000000001</c:v>
                </c:pt>
                <c:pt idx="4211">
                  <c:v>0.14042000000000002</c:v>
                </c:pt>
                <c:pt idx="4212">
                  <c:v>0.14049</c:v>
                </c:pt>
                <c:pt idx="4213">
                  <c:v>0.14052000000000001</c:v>
                </c:pt>
                <c:pt idx="4214">
                  <c:v>0.14056000000000002</c:v>
                </c:pt>
                <c:pt idx="4215">
                  <c:v>0.1406</c:v>
                </c:pt>
                <c:pt idx="4216">
                  <c:v>0.14061000000000001</c:v>
                </c:pt>
                <c:pt idx="4217">
                  <c:v>0.14065000000000003</c:v>
                </c:pt>
                <c:pt idx="4218">
                  <c:v>0.14070000000000002</c:v>
                </c:pt>
                <c:pt idx="4219">
                  <c:v>0.14073000000000002</c:v>
                </c:pt>
                <c:pt idx="4220">
                  <c:v>0.14076000000000002</c:v>
                </c:pt>
                <c:pt idx="4221">
                  <c:v>0.14079</c:v>
                </c:pt>
                <c:pt idx="4222">
                  <c:v>0.14082</c:v>
                </c:pt>
                <c:pt idx="4223">
                  <c:v>0.14086000000000001</c:v>
                </c:pt>
                <c:pt idx="4224">
                  <c:v>0.14088000000000001</c:v>
                </c:pt>
                <c:pt idx="4225">
                  <c:v>0.14092000000000002</c:v>
                </c:pt>
                <c:pt idx="4226">
                  <c:v>0.14096</c:v>
                </c:pt>
                <c:pt idx="4227">
                  <c:v>0.14099</c:v>
                </c:pt>
                <c:pt idx="4228">
                  <c:v>0.14102000000000001</c:v>
                </c:pt>
                <c:pt idx="4229">
                  <c:v>0.14105000000000001</c:v>
                </c:pt>
                <c:pt idx="4230">
                  <c:v>0.14108000000000001</c:v>
                </c:pt>
                <c:pt idx="4231">
                  <c:v>0.14111000000000001</c:v>
                </c:pt>
                <c:pt idx="4232">
                  <c:v>0.14114000000000002</c:v>
                </c:pt>
                <c:pt idx="4233">
                  <c:v>0.14117000000000002</c:v>
                </c:pt>
                <c:pt idx="4234">
                  <c:v>0.14121</c:v>
                </c:pt>
                <c:pt idx="4235">
                  <c:v>0.14125000000000001</c:v>
                </c:pt>
                <c:pt idx="4236">
                  <c:v>0.14129</c:v>
                </c:pt>
                <c:pt idx="4237">
                  <c:v>0.14132</c:v>
                </c:pt>
                <c:pt idx="4238">
                  <c:v>0.14137000000000002</c:v>
                </c:pt>
                <c:pt idx="4239">
                  <c:v>0.14139000000000002</c:v>
                </c:pt>
                <c:pt idx="4240">
                  <c:v>0.14142000000000002</c:v>
                </c:pt>
                <c:pt idx="4241">
                  <c:v>0.14147000000000001</c:v>
                </c:pt>
                <c:pt idx="4242">
                  <c:v>0.14148000000000002</c:v>
                </c:pt>
                <c:pt idx="4243">
                  <c:v>0.14151000000000002</c:v>
                </c:pt>
                <c:pt idx="4244">
                  <c:v>0.14154</c:v>
                </c:pt>
                <c:pt idx="4245">
                  <c:v>0.1416</c:v>
                </c:pt>
                <c:pt idx="4246">
                  <c:v>0.1416</c:v>
                </c:pt>
                <c:pt idx="4247">
                  <c:v>0.14165000000000003</c:v>
                </c:pt>
                <c:pt idx="4248">
                  <c:v>0.14169000000000001</c:v>
                </c:pt>
                <c:pt idx="4249">
                  <c:v>0.14173000000000002</c:v>
                </c:pt>
                <c:pt idx="4250">
                  <c:v>0.14175000000000001</c:v>
                </c:pt>
                <c:pt idx="4251">
                  <c:v>0.14179</c:v>
                </c:pt>
                <c:pt idx="4252">
                  <c:v>0.14183000000000001</c:v>
                </c:pt>
                <c:pt idx="4253">
                  <c:v>0.14186000000000001</c:v>
                </c:pt>
                <c:pt idx="4254">
                  <c:v>0.14189000000000002</c:v>
                </c:pt>
                <c:pt idx="4255">
                  <c:v>0.14191000000000001</c:v>
                </c:pt>
                <c:pt idx="4256">
                  <c:v>0.14194000000000001</c:v>
                </c:pt>
                <c:pt idx="4257">
                  <c:v>0.14196</c:v>
                </c:pt>
                <c:pt idx="4258">
                  <c:v>0.14201000000000003</c:v>
                </c:pt>
                <c:pt idx="4259">
                  <c:v>0.14203000000000002</c:v>
                </c:pt>
                <c:pt idx="4260">
                  <c:v>0.14207</c:v>
                </c:pt>
                <c:pt idx="4261">
                  <c:v>0.14209000000000002</c:v>
                </c:pt>
                <c:pt idx="4262">
                  <c:v>0.14214000000000002</c:v>
                </c:pt>
                <c:pt idx="4263">
                  <c:v>0.14216000000000001</c:v>
                </c:pt>
                <c:pt idx="4264">
                  <c:v>0.14219000000000001</c:v>
                </c:pt>
                <c:pt idx="4265">
                  <c:v>0.14223000000000002</c:v>
                </c:pt>
                <c:pt idx="4266">
                  <c:v>0.14228000000000002</c:v>
                </c:pt>
                <c:pt idx="4267">
                  <c:v>0.14231000000000002</c:v>
                </c:pt>
                <c:pt idx="4268">
                  <c:v>0.14237000000000002</c:v>
                </c:pt>
                <c:pt idx="4269">
                  <c:v>0.14239000000000002</c:v>
                </c:pt>
                <c:pt idx="4270">
                  <c:v>0.14243</c:v>
                </c:pt>
                <c:pt idx="4271">
                  <c:v>0.14245000000000002</c:v>
                </c:pt>
                <c:pt idx="4272">
                  <c:v>0.14250000000000002</c:v>
                </c:pt>
                <c:pt idx="4273">
                  <c:v>0.14251000000000003</c:v>
                </c:pt>
                <c:pt idx="4274">
                  <c:v>0.14253000000000002</c:v>
                </c:pt>
                <c:pt idx="4275">
                  <c:v>0.14257</c:v>
                </c:pt>
                <c:pt idx="4276">
                  <c:v>0.14259000000000002</c:v>
                </c:pt>
                <c:pt idx="4277">
                  <c:v>0.14264000000000002</c:v>
                </c:pt>
                <c:pt idx="4278">
                  <c:v>0.14267000000000002</c:v>
                </c:pt>
                <c:pt idx="4279">
                  <c:v>0.14269000000000001</c:v>
                </c:pt>
                <c:pt idx="4280">
                  <c:v>0.14273000000000002</c:v>
                </c:pt>
                <c:pt idx="4281">
                  <c:v>0.14277000000000001</c:v>
                </c:pt>
                <c:pt idx="4282">
                  <c:v>0.14280000000000001</c:v>
                </c:pt>
                <c:pt idx="4283">
                  <c:v>0.14282</c:v>
                </c:pt>
                <c:pt idx="4284">
                  <c:v>0.14289000000000002</c:v>
                </c:pt>
                <c:pt idx="4285">
                  <c:v>0.14291000000000001</c:v>
                </c:pt>
                <c:pt idx="4286">
                  <c:v>0.14296</c:v>
                </c:pt>
                <c:pt idx="4287">
                  <c:v>0.14298000000000002</c:v>
                </c:pt>
                <c:pt idx="4288">
                  <c:v>0.14301000000000003</c:v>
                </c:pt>
                <c:pt idx="4289">
                  <c:v>0.14302000000000001</c:v>
                </c:pt>
                <c:pt idx="4290">
                  <c:v>0.14308000000000001</c:v>
                </c:pt>
                <c:pt idx="4291">
                  <c:v>0.14311000000000001</c:v>
                </c:pt>
                <c:pt idx="4292">
                  <c:v>0.14314000000000002</c:v>
                </c:pt>
                <c:pt idx="4293">
                  <c:v>0.14318</c:v>
                </c:pt>
                <c:pt idx="4294">
                  <c:v>0.14321</c:v>
                </c:pt>
                <c:pt idx="4295">
                  <c:v>0.14324000000000001</c:v>
                </c:pt>
                <c:pt idx="4296">
                  <c:v>0.14327000000000001</c:v>
                </c:pt>
                <c:pt idx="4297">
                  <c:v>0.14329</c:v>
                </c:pt>
                <c:pt idx="4298">
                  <c:v>0.14334000000000002</c:v>
                </c:pt>
                <c:pt idx="4299">
                  <c:v>0.14336000000000002</c:v>
                </c:pt>
                <c:pt idx="4300">
                  <c:v>0.1434</c:v>
                </c:pt>
                <c:pt idx="4301">
                  <c:v>0.14345000000000002</c:v>
                </c:pt>
                <c:pt idx="4302">
                  <c:v>0.14347000000000001</c:v>
                </c:pt>
                <c:pt idx="4303">
                  <c:v>0.14349000000000001</c:v>
                </c:pt>
                <c:pt idx="4304">
                  <c:v>0.14354</c:v>
                </c:pt>
                <c:pt idx="4305">
                  <c:v>0.14356000000000002</c:v>
                </c:pt>
                <c:pt idx="4306">
                  <c:v>0.14360000000000001</c:v>
                </c:pt>
                <c:pt idx="4307">
                  <c:v>0.14366000000000001</c:v>
                </c:pt>
                <c:pt idx="4308">
                  <c:v>0.14367000000000002</c:v>
                </c:pt>
                <c:pt idx="4309">
                  <c:v>0.14371</c:v>
                </c:pt>
                <c:pt idx="4310">
                  <c:v>0.14376</c:v>
                </c:pt>
                <c:pt idx="4311">
                  <c:v>0.14379</c:v>
                </c:pt>
                <c:pt idx="4312">
                  <c:v>0.14383000000000001</c:v>
                </c:pt>
                <c:pt idx="4313">
                  <c:v>0.14386000000000002</c:v>
                </c:pt>
                <c:pt idx="4314">
                  <c:v>0.14391000000000001</c:v>
                </c:pt>
                <c:pt idx="4315">
                  <c:v>0.14392000000000002</c:v>
                </c:pt>
                <c:pt idx="4316">
                  <c:v>0.14393</c:v>
                </c:pt>
                <c:pt idx="4317">
                  <c:v>0.14398000000000002</c:v>
                </c:pt>
                <c:pt idx="4318">
                  <c:v>0.14400000000000002</c:v>
                </c:pt>
                <c:pt idx="4319">
                  <c:v>0.14403000000000002</c:v>
                </c:pt>
                <c:pt idx="4320">
                  <c:v>0.14406000000000002</c:v>
                </c:pt>
                <c:pt idx="4321">
                  <c:v>0.14411000000000002</c:v>
                </c:pt>
                <c:pt idx="4322">
                  <c:v>0.14416000000000001</c:v>
                </c:pt>
                <c:pt idx="4323">
                  <c:v>0.14417000000000002</c:v>
                </c:pt>
                <c:pt idx="4324">
                  <c:v>0.14422000000000001</c:v>
                </c:pt>
                <c:pt idx="4325">
                  <c:v>0.14427000000000001</c:v>
                </c:pt>
                <c:pt idx="4326">
                  <c:v>0.14430000000000001</c:v>
                </c:pt>
                <c:pt idx="4327">
                  <c:v>0.14431000000000002</c:v>
                </c:pt>
                <c:pt idx="4328">
                  <c:v>0.14437000000000003</c:v>
                </c:pt>
                <c:pt idx="4329">
                  <c:v>0.14441000000000001</c:v>
                </c:pt>
                <c:pt idx="4330">
                  <c:v>0.14443</c:v>
                </c:pt>
                <c:pt idx="4331">
                  <c:v>0.14445000000000002</c:v>
                </c:pt>
                <c:pt idx="4332">
                  <c:v>0.14449000000000001</c:v>
                </c:pt>
                <c:pt idx="4333">
                  <c:v>0.14452000000000001</c:v>
                </c:pt>
                <c:pt idx="4334">
                  <c:v>0.14456000000000002</c:v>
                </c:pt>
                <c:pt idx="4335">
                  <c:v>0.14459000000000002</c:v>
                </c:pt>
                <c:pt idx="4336">
                  <c:v>0.14461000000000002</c:v>
                </c:pt>
                <c:pt idx="4337">
                  <c:v>0.14467000000000002</c:v>
                </c:pt>
                <c:pt idx="4338">
                  <c:v>0.14470000000000002</c:v>
                </c:pt>
                <c:pt idx="4339">
                  <c:v>0.14471000000000001</c:v>
                </c:pt>
                <c:pt idx="4340">
                  <c:v>0.14473000000000003</c:v>
                </c:pt>
                <c:pt idx="4341">
                  <c:v>0.14477000000000001</c:v>
                </c:pt>
                <c:pt idx="4342">
                  <c:v>0.14481000000000002</c:v>
                </c:pt>
                <c:pt idx="4343">
                  <c:v>0.14485000000000001</c:v>
                </c:pt>
                <c:pt idx="4344">
                  <c:v>0.14487</c:v>
                </c:pt>
                <c:pt idx="4345">
                  <c:v>0.14494000000000001</c:v>
                </c:pt>
                <c:pt idx="4346">
                  <c:v>0.14495000000000002</c:v>
                </c:pt>
                <c:pt idx="4347">
                  <c:v>0.14500000000000002</c:v>
                </c:pt>
                <c:pt idx="4348">
                  <c:v>0.14503000000000002</c:v>
                </c:pt>
                <c:pt idx="4349">
                  <c:v>0.14505000000000001</c:v>
                </c:pt>
                <c:pt idx="4350">
                  <c:v>0.14510000000000001</c:v>
                </c:pt>
                <c:pt idx="4351">
                  <c:v>0.14511000000000002</c:v>
                </c:pt>
                <c:pt idx="4352">
                  <c:v>0.14514000000000002</c:v>
                </c:pt>
                <c:pt idx="4353">
                  <c:v>0.14517000000000002</c:v>
                </c:pt>
                <c:pt idx="4354">
                  <c:v>0.14521000000000001</c:v>
                </c:pt>
                <c:pt idx="4355">
                  <c:v>0.14523000000000003</c:v>
                </c:pt>
                <c:pt idx="4356">
                  <c:v>0.14526</c:v>
                </c:pt>
                <c:pt idx="4357">
                  <c:v>0.14531000000000002</c:v>
                </c:pt>
                <c:pt idx="4358">
                  <c:v>0.14535000000000001</c:v>
                </c:pt>
                <c:pt idx="4359">
                  <c:v>0.1454</c:v>
                </c:pt>
                <c:pt idx="4360">
                  <c:v>0.14543</c:v>
                </c:pt>
                <c:pt idx="4361">
                  <c:v>0.14545000000000002</c:v>
                </c:pt>
                <c:pt idx="4362">
                  <c:v>0.14551</c:v>
                </c:pt>
                <c:pt idx="4363">
                  <c:v>0.14555000000000001</c:v>
                </c:pt>
                <c:pt idx="4364">
                  <c:v>0.14557</c:v>
                </c:pt>
                <c:pt idx="4365">
                  <c:v>0.14559000000000002</c:v>
                </c:pt>
                <c:pt idx="4366">
                  <c:v>0.14562</c:v>
                </c:pt>
                <c:pt idx="4367">
                  <c:v>0.14565</c:v>
                </c:pt>
                <c:pt idx="4368">
                  <c:v>0.14566000000000001</c:v>
                </c:pt>
                <c:pt idx="4369">
                  <c:v>0.14572000000000002</c:v>
                </c:pt>
                <c:pt idx="4370">
                  <c:v>0.14572000000000002</c:v>
                </c:pt>
                <c:pt idx="4371">
                  <c:v>0.14578000000000002</c:v>
                </c:pt>
                <c:pt idx="4372">
                  <c:v>0.14579</c:v>
                </c:pt>
                <c:pt idx="4373">
                  <c:v>0.14584000000000003</c:v>
                </c:pt>
                <c:pt idx="4374">
                  <c:v>0.14585000000000001</c:v>
                </c:pt>
                <c:pt idx="4375">
                  <c:v>0.1459</c:v>
                </c:pt>
                <c:pt idx="4376">
                  <c:v>0.14593</c:v>
                </c:pt>
                <c:pt idx="4377">
                  <c:v>0.14598</c:v>
                </c:pt>
                <c:pt idx="4378">
                  <c:v>0.14601</c:v>
                </c:pt>
                <c:pt idx="4379">
                  <c:v>0.14603000000000002</c:v>
                </c:pt>
                <c:pt idx="4380">
                  <c:v>0.14607000000000001</c:v>
                </c:pt>
                <c:pt idx="4381">
                  <c:v>0.14611000000000002</c:v>
                </c:pt>
                <c:pt idx="4382">
                  <c:v>0.14617000000000002</c:v>
                </c:pt>
                <c:pt idx="4383">
                  <c:v>0.14620000000000002</c:v>
                </c:pt>
                <c:pt idx="4384">
                  <c:v>0.14625000000000002</c:v>
                </c:pt>
                <c:pt idx="4385">
                  <c:v>0.14629</c:v>
                </c:pt>
                <c:pt idx="4386">
                  <c:v>0.14630000000000001</c:v>
                </c:pt>
                <c:pt idx="4387">
                  <c:v>0.14632000000000001</c:v>
                </c:pt>
                <c:pt idx="4388">
                  <c:v>0.14635000000000001</c:v>
                </c:pt>
                <c:pt idx="4389">
                  <c:v>0.14639000000000002</c:v>
                </c:pt>
                <c:pt idx="4390">
                  <c:v>0.14642000000000002</c:v>
                </c:pt>
                <c:pt idx="4391">
                  <c:v>0.14647000000000002</c:v>
                </c:pt>
                <c:pt idx="4392">
                  <c:v>0.14651</c:v>
                </c:pt>
                <c:pt idx="4393">
                  <c:v>0.14654</c:v>
                </c:pt>
                <c:pt idx="4394">
                  <c:v>0.14657000000000001</c:v>
                </c:pt>
                <c:pt idx="4395">
                  <c:v>0.14660000000000001</c:v>
                </c:pt>
                <c:pt idx="4396">
                  <c:v>0.14664000000000002</c:v>
                </c:pt>
                <c:pt idx="4397">
                  <c:v>0.14668</c:v>
                </c:pt>
                <c:pt idx="4398">
                  <c:v>0.14672000000000002</c:v>
                </c:pt>
                <c:pt idx="4399">
                  <c:v>0.14674000000000001</c:v>
                </c:pt>
                <c:pt idx="4400">
                  <c:v>0.14676</c:v>
                </c:pt>
                <c:pt idx="4401">
                  <c:v>0.14680000000000001</c:v>
                </c:pt>
                <c:pt idx="4402">
                  <c:v>0.14680000000000001</c:v>
                </c:pt>
                <c:pt idx="4403">
                  <c:v>0.14683000000000002</c:v>
                </c:pt>
                <c:pt idx="4404">
                  <c:v>0.14685000000000001</c:v>
                </c:pt>
                <c:pt idx="4405">
                  <c:v>0.14689000000000002</c:v>
                </c:pt>
                <c:pt idx="4406">
                  <c:v>0.14693000000000001</c:v>
                </c:pt>
                <c:pt idx="4407">
                  <c:v>0.14697000000000002</c:v>
                </c:pt>
                <c:pt idx="4408">
                  <c:v>0.14701</c:v>
                </c:pt>
                <c:pt idx="4409">
                  <c:v>0.14704</c:v>
                </c:pt>
                <c:pt idx="4410">
                  <c:v>0.14708000000000002</c:v>
                </c:pt>
                <c:pt idx="4411">
                  <c:v>0.14712</c:v>
                </c:pt>
                <c:pt idx="4412">
                  <c:v>0.14713000000000001</c:v>
                </c:pt>
                <c:pt idx="4413">
                  <c:v>0.14718000000000001</c:v>
                </c:pt>
                <c:pt idx="4414">
                  <c:v>0.14723</c:v>
                </c:pt>
                <c:pt idx="4415">
                  <c:v>0.14726</c:v>
                </c:pt>
                <c:pt idx="4416">
                  <c:v>0.14728000000000002</c:v>
                </c:pt>
                <c:pt idx="4417">
                  <c:v>0.14731000000000002</c:v>
                </c:pt>
                <c:pt idx="4418">
                  <c:v>0.14735000000000001</c:v>
                </c:pt>
                <c:pt idx="4419">
                  <c:v>0.14739000000000002</c:v>
                </c:pt>
                <c:pt idx="4420">
                  <c:v>0.14743000000000001</c:v>
                </c:pt>
                <c:pt idx="4421">
                  <c:v>0.14745000000000003</c:v>
                </c:pt>
                <c:pt idx="4422">
                  <c:v>0.14751</c:v>
                </c:pt>
                <c:pt idx="4423">
                  <c:v>0.14752000000000001</c:v>
                </c:pt>
                <c:pt idx="4424">
                  <c:v>0.14756000000000002</c:v>
                </c:pt>
                <c:pt idx="4425">
                  <c:v>0.14760000000000001</c:v>
                </c:pt>
                <c:pt idx="4426">
                  <c:v>0.14763000000000001</c:v>
                </c:pt>
                <c:pt idx="4427">
                  <c:v>0.14766000000000001</c:v>
                </c:pt>
                <c:pt idx="4428">
                  <c:v>0.14771000000000001</c:v>
                </c:pt>
                <c:pt idx="4429">
                  <c:v>0.14773</c:v>
                </c:pt>
                <c:pt idx="4430">
                  <c:v>0.14778000000000002</c:v>
                </c:pt>
                <c:pt idx="4431">
                  <c:v>0.14780000000000001</c:v>
                </c:pt>
                <c:pt idx="4432">
                  <c:v>0.14784</c:v>
                </c:pt>
                <c:pt idx="4433">
                  <c:v>0.14786000000000002</c:v>
                </c:pt>
                <c:pt idx="4434">
                  <c:v>0.14791000000000001</c:v>
                </c:pt>
                <c:pt idx="4435">
                  <c:v>0.14792000000000002</c:v>
                </c:pt>
                <c:pt idx="4436">
                  <c:v>0.14795000000000003</c:v>
                </c:pt>
                <c:pt idx="4437">
                  <c:v>0.14798</c:v>
                </c:pt>
                <c:pt idx="4438">
                  <c:v>0.14802000000000001</c:v>
                </c:pt>
                <c:pt idx="4439">
                  <c:v>0.14803000000000002</c:v>
                </c:pt>
                <c:pt idx="4440">
                  <c:v>0.14806000000000002</c:v>
                </c:pt>
                <c:pt idx="4441">
                  <c:v>0.14810000000000001</c:v>
                </c:pt>
                <c:pt idx="4442">
                  <c:v>0.14815</c:v>
                </c:pt>
                <c:pt idx="4443">
                  <c:v>0.14819000000000002</c:v>
                </c:pt>
                <c:pt idx="4444">
                  <c:v>0.14822000000000002</c:v>
                </c:pt>
                <c:pt idx="4445">
                  <c:v>0.14826</c:v>
                </c:pt>
                <c:pt idx="4446">
                  <c:v>0.14829000000000001</c:v>
                </c:pt>
                <c:pt idx="4447">
                  <c:v>0.14831000000000003</c:v>
                </c:pt>
                <c:pt idx="4448">
                  <c:v>0.14834</c:v>
                </c:pt>
                <c:pt idx="4449">
                  <c:v>0.14839000000000002</c:v>
                </c:pt>
                <c:pt idx="4450">
                  <c:v>0.14843000000000001</c:v>
                </c:pt>
                <c:pt idx="4451">
                  <c:v>0.14845</c:v>
                </c:pt>
                <c:pt idx="4452">
                  <c:v>0.14847000000000002</c:v>
                </c:pt>
                <c:pt idx="4453">
                  <c:v>0.14853000000000002</c:v>
                </c:pt>
                <c:pt idx="4454">
                  <c:v>0.14854000000000001</c:v>
                </c:pt>
                <c:pt idx="4455">
                  <c:v>0.14858000000000002</c:v>
                </c:pt>
                <c:pt idx="4456">
                  <c:v>0.14861000000000002</c:v>
                </c:pt>
                <c:pt idx="4457">
                  <c:v>0.14864000000000002</c:v>
                </c:pt>
                <c:pt idx="4458">
                  <c:v>0.14869000000000002</c:v>
                </c:pt>
                <c:pt idx="4459">
                  <c:v>0.14871000000000001</c:v>
                </c:pt>
                <c:pt idx="4460">
                  <c:v>0.14873</c:v>
                </c:pt>
                <c:pt idx="4461">
                  <c:v>0.14876</c:v>
                </c:pt>
                <c:pt idx="4462">
                  <c:v>0.14882000000000001</c:v>
                </c:pt>
                <c:pt idx="4463">
                  <c:v>0.14886000000000002</c:v>
                </c:pt>
                <c:pt idx="4464">
                  <c:v>0.14889000000000002</c:v>
                </c:pt>
                <c:pt idx="4465">
                  <c:v>0.14893000000000001</c:v>
                </c:pt>
                <c:pt idx="4466">
                  <c:v>0.14896000000000001</c:v>
                </c:pt>
                <c:pt idx="4467">
                  <c:v>0.14899000000000001</c:v>
                </c:pt>
                <c:pt idx="4468">
                  <c:v>0.14903000000000002</c:v>
                </c:pt>
                <c:pt idx="4469">
                  <c:v>0.14906000000000003</c:v>
                </c:pt>
                <c:pt idx="4470">
                  <c:v>0.14908000000000002</c:v>
                </c:pt>
                <c:pt idx="4471">
                  <c:v>0.14912</c:v>
                </c:pt>
                <c:pt idx="4472">
                  <c:v>0.14915</c:v>
                </c:pt>
                <c:pt idx="4473">
                  <c:v>0.14917000000000002</c:v>
                </c:pt>
                <c:pt idx="4474">
                  <c:v>0.14923</c:v>
                </c:pt>
                <c:pt idx="4475">
                  <c:v>0.14924000000000001</c:v>
                </c:pt>
                <c:pt idx="4476">
                  <c:v>0.14929000000000001</c:v>
                </c:pt>
                <c:pt idx="4477">
                  <c:v>0.14931000000000003</c:v>
                </c:pt>
                <c:pt idx="4478">
                  <c:v>0.14934</c:v>
                </c:pt>
                <c:pt idx="4479">
                  <c:v>0.14935000000000001</c:v>
                </c:pt>
                <c:pt idx="4480">
                  <c:v>0.14939000000000002</c:v>
                </c:pt>
                <c:pt idx="4481">
                  <c:v>0.14945</c:v>
                </c:pt>
                <c:pt idx="4482">
                  <c:v>0.14949000000000001</c:v>
                </c:pt>
                <c:pt idx="4483">
                  <c:v>0.14953000000000002</c:v>
                </c:pt>
                <c:pt idx="4484">
                  <c:v>0.14956</c:v>
                </c:pt>
                <c:pt idx="4485">
                  <c:v>0.14962</c:v>
                </c:pt>
                <c:pt idx="4486">
                  <c:v>0.14963000000000001</c:v>
                </c:pt>
                <c:pt idx="4487">
                  <c:v>0.14966000000000002</c:v>
                </c:pt>
                <c:pt idx="4488">
                  <c:v>0.14969000000000002</c:v>
                </c:pt>
                <c:pt idx="4489">
                  <c:v>0.14973</c:v>
                </c:pt>
                <c:pt idx="4490">
                  <c:v>0.14976</c:v>
                </c:pt>
                <c:pt idx="4491">
                  <c:v>0.14979000000000001</c:v>
                </c:pt>
                <c:pt idx="4492">
                  <c:v>0.14982000000000001</c:v>
                </c:pt>
                <c:pt idx="4493">
                  <c:v>0.14985000000000001</c:v>
                </c:pt>
                <c:pt idx="4494">
                  <c:v>0.14990000000000001</c:v>
                </c:pt>
                <c:pt idx="4495">
                  <c:v>0.14992000000000003</c:v>
                </c:pt>
                <c:pt idx="4496">
                  <c:v>0.14995</c:v>
                </c:pt>
                <c:pt idx="4497">
                  <c:v>0.14999000000000001</c:v>
                </c:pt>
                <c:pt idx="4498">
                  <c:v>0.15003000000000002</c:v>
                </c:pt>
                <c:pt idx="4499">
                  <c:v>0.15006</c:v>
                </c:pt>
                <c:pt idx="4500">
                  <c:v>0.15010000000000001</c:v>
                </c:pt>
                <c:pt idx="4501">
                  <c:v>0.15011000000000002</c:v>
                </c:pt>
                <c:pt idx="4502">
                  <c:v>0.15015000000000001</c:v>
                </c:pt>
                <c:pt idx="4503">
                  <c:v>0.15017000000000003</c:v>
                </c:pt>
                <c:pt idx="4504">
                  <c:v>0.15019000000000002</c:v>
                </c:pt>
                <c:pt idx="4505">
                  <c:v>0.15024000000000001</c:v>
                </c:pt>
                <c:pt idx="4506">
                  <c:v>0.15027000000000001</c:v>
                </c:pt>
                <c:pt idx="4507">
                  <c:v>0.15031</c:v>
                </c:pt>
                <c:pt idx="4508">
                  <c:v>0.15034</c:v>
                </c:pt>
                <c:pt idx="4509">
                  <c:v>0.15039000000000002</c:v>
                </c:pt>
                <c:pt idx="4510">
                  <c:v>0.15043000000000001</c:v>
                </c:pt>
                <c:pt idx="4511">
                  <c:v>0.15045</c:v>
                </c:pt>
                <c:pt idx="4512">
                  <c:v>0.15051</c:v>
                </c:pt>
                <c:pt idx="4513">
                  <c:v>0.15053000000000002</c:v>
                </c:pt>
                <c:pt idx="4514">
                  <c:v>0.15056</c:v>
                </c:pt>
                <c:pt idx="4515">
                  <c:v>0.15059</c:v>
                </c:pt>
                <c:pt idx="4516">
                  <c:v>0.15061000000000002</c:v>
                </c:pt>
                <c:pt idx="4517">
                  <c:v>0.15063000000000001</c:v>
                </c:pt>
                <c:pt idx="4518">
                  <c:v>0.15069000000000002</c:v>
                </c:pt>
                <c:pt idx="4519">
                  <c:v>0.1507</c:v>
                </c:pt>
                <c:pt idx="4520">
                  <c:v>0.15075000000000002</c:v>
                </c:pt>
                <c:pt idx="4521">
                  <c:v>0.15078000000000003</c:v>
                </c:pt>
                <c:pt idx="4522">
                  <c:v>0.15083000000000002</c:v>
                </c:pt>
                <c:pt idx="4523">
                  <c:v>0.15082000000000001</c:v>
                </c:pt>
                <c:pt idx="4524">
                  <c:v>0.15089000000000002</c:v>
                </c:pt>
                <c:pt idx="4525">
                  <c:v>0.15091000000000002</c:v>
                </c:pt>
                <c:pt idx="4526">
                  <c:v>0.15094000000000002</c:v>
                </c:pt>
                <c:pt idx="4527">
                  <c:v>0.15098</c:v>
                </c:pt>
                <c:pt idx="4528">
                  <c:v>0.15100000000000002</c:v>
                </c:pt>
                <c:pt idx="4529">
                  <c:v>0.15103000000000003</c:v>
                </c:pt>
                <c:pt idx="4530">
                  <c:v>0.15109</c:v>
                </c:pt>
                <c:pt idx="4531">
                  <c:v>0.15111000000000002</c:v>
                </c:pt>
                <c:pt idx="4532">
                  <c:v>0.15115000000000001</c:v>
                </c:pt>
                <c:pt idx="4533">
                  <c:v>0.15118000000000001</c:v>
                </c:pt>
                <c:pt idx="4534">
                  <c:v>0.15123</c:v>
                </c:pt>
                <c:pt idx="4535">
                  <c:v>0.15124000000000001</c:v>
                </c:pt>
                <c:pt idx="4536">
                  <c:v>0.15129000000000001</c:v>
                </c:pt>
                <c:pt idx="4537">
                  <c:v>0.15131</c:v>
                </c:pt>
                <c:pt idx="4538">
                  <c:v>0.15133000000000002</c:v>
                </c:pt>
                <c:pt idx="4539">
                  <c:v>0.15136000000000002</c:v>
                </c:pt>
                <c:pt idx="4540">
                  <c:v>0.15140000000000001</c:v>
                </c:pt>
                <c:pt idx="4541">
                  <c:v>0.15143000000000001</c:v>
                </c:pt>
                <c:pt idx="4542">
                  <c:v>0.15146000000000001</c:v>
                </c:pt>
                <c:pt idx="4543">
                  <c:v>0.15151000000000001</c:v>
                </c:pt>
                <c:pt idx="4544">
                  <c:v>0.15153000000000003</c:v>
                </c:pt>
                <c:pt idx="4545">
                  <c:v>0.15158000000000002</c:v>
                </c:pt>
                <c:pt idx="4546">
                  <c:v>0.15163000000000001</c:v>
                </c:pt>
                <c:pt idx="4547">
                  <c:v>0.15165000000000001</c:v>
                </c:pt>
                <c:pt idx="4548">
                  <c:v>0.15168000000000001</c:v>
                </c:pt>
                <c:pt idx="4549">
                  <c:v>0.15173</c:v>
                </c:pt>
                <c:pt idx="4550">
                  <c:v>0.15177000000000002</c:v>
                </c:pt>
                <c:pt idx="4551">
                  <c:v>0.15178000000000003</c:v>
                </c:pt>
                <c:pt idx="4552">
                  <c:v>0.15182000000000001</c:v>
                </c:pt>
                <c:pt idx="4553">
                  <c:v>0.15185000000000001</c:v>
                </c:pt>
                <c:pt idx="4554">
                  <c:v>0.15189000000000002</c:v>
                </c:pt>
                <c:pt idx="4555">
                  <c:v>0.15193000000000001</c:v>
                </c:pt>
                <c:pt idx="4556">
                  <c:v>0.15197000000000002</c:v>
                </c:pt>
                <c:pt idx="4557">
                  <c:v>0.15203</c:v>
                </c:pt>
                <c:pt idx="4558">
                  <c:v>0.15204000000000001</c:v>
                </c:pt>
                <c:pt idx="4559">
                  <c:v>0.15205000000000002</c:v>
                </c:pt>
                <c:pt idx="4560">
                  <c:v>0.15210000000000001</c:v>
                </c:pt>
                <c:pt idx="4561">
                  <c:v>0.15212000000000001</c:v>
                </c:pt>
                <c:pt idx="4562">
                  <c:v>0.15215000000000001</c:v>
                </c:pt>
                <c:pt idx="4563">
                  <c:v>0.15217</c:v>
                </c:pt>
                <c:pt idx="4564">
                  <c:v>0.1522</c:v>
                </c:pt>
                <c:pt idx="4565">
                  <c:v>0.15223</c:v>
                </c:pt>
                <c:pt idx="4566">
                  <c:v>0.15228</c:v>
                </c:pt>
                <c:pt idx="4567">
                  <c:v>0.15230000000000002</c:v>
                </c:pt>
                <c:pt idx="4568">
                  <c:v>0.15234</c:v>
                </c:pt>
                <c:pt idx="4569">
                  <c:v>0.15238000000000002</c:v>
                </c:pt>
                <c:pt idx="4570">
                  <c:v>0.15239000000000003</c:v>
                </c:pt>
                <c:pt idx="4571">
                  <c:v>0.15243000000000001</c:v>
                </c:pt>
                <c:pt idx="4572">
                  <c:v>0.15247000000000002</c:v>
                </c:pt>
                <c:pt idx="4573">
                  <c:v>0.15250000000000002</c:v>
                </c:pt>
                <c:pt idx="4574">
                  <c:v>0.15254000000000001</c:v>
                </c:pt>
                <c:pt idx="4575">
                  <c:v>0.15258000000000002</c:v>
                </c:pt>
                <c:pt idx="4576">
                  <c:v>0.15264000000000003</c:v>
                </c:pt>
                <c:pt idx="4577">
                  <c:v>0.15266000000000002</c:v>
                </c:pt>
                <c:pt idx="4578">
                  <c:v>0.15268000000000001</c:v>
                </c:pt>
                <c:pt idx="4579">
                  <c:v>0.1527</c:v>
                </c:pt>
                <c:pt idx="4580">
                  <c:v>0.15274000000000001</c:v>
                </c:pt>
                <c:pt idx="4581">
                  <c:v>0.15277000000000002</c:v>
                </c:pt>
                <c:pt idx="4582">
                  <c:v>0.15283000000000002</c:v>
                </c:pt>
                <c:pt idx="4583">
                  <c:v>0.15287000000000001</c:v>
                </c:pt>
                <c:pt idx="4584">
                  <c:v>0.15289000000000003</c:v>
                </c:pt>
                <c:pt idx="4585">
                  <c:v>0.15291000000000002</c:v>
                </c:pt>
                <c:pt idx="4586">
                  <c:v>0.15295</c:v>
                </c:pt>
                <c:pt idx="4587">
                  <c:v>0.15301000000000001</c:v>
                </c:pt>
                <c:pt idx="4588">
                  <c:v>0.15304000000000001</c:v>
                </c:pt>
                <c:pt idx="4589">
                  <c:v>0.15306</c:v>
                </c:pt>
                <c:pt idx="4590">
                  <c:v>0.15310000000000001</c:v>
                </c:pt>
                <c:pt idx="4591">
                  <c:v>0.15313000000000002</c:v>
                </c:pt>
                <c:pt idx="4592">
                  <c:v>0.15316000000000002</c:v>
                </c:pt>
                <c:pt idx="4593">
                  <c:v>0.15318000000000001</c:v>
                </c:pt>
                <c:pt idx="4594">
                  <c:v>0.15325000000000003</c:v>
                </c:pt>
                <c:pt idx="4595">
                  <c:v>0.15328</c:v>
                </c:pt>
                <c:pt idx="4596">
                  <c:v>0.15329000000000001</c:v>
                </c:pt>
                <c:pt idx="4597">
                  <c:v>0.15332000000000001</c:v>
                </c:pt>
                <c:pt idx="4598">
                  <c:v>0.15333000000000002</c:v>
                </c:pt>
                <c:pt idx="4599">
                  <c:v>0.15337000000000001</c:v>
                </c:pt>
                <c:pt idx="4600">
                  <c:v>0.15340000000000001</c:v>
                </c:pt>
                <c:pt idx="4601">
                  <c:v>0.15344000000000002</c:v>
                </c:pt>
                <c:pt idx="4602">
                  <c:v>0.15347000000000002</c:v>
                </c:pt>
                <c:pt idx="4603">
                  <c:v>0.15351000000000001</c:v>
                </c:pt>
                <c:pt idx="4604">
                  <c:v>0.15357000000000001</c:v>
                </c:pt>
                <c:pt idx="4605">
                  <c:v>0.15359</c:v>
                </c:pt>
                <c:pt idx="4606">
                  <c:v>0.15362000000000001</c:v>
                </c:pt>
                <c:pt idx="4607">
                  <c:v>0.15368000000000001</c:v>
                </c:pt>
                <c:pt idx="4608">
                  <c:v>0.15369000000000002</c:v>
                </c:pt>
                <c:pt idx="4609">
                  <c:v>0.15374000000000002</c:v>
                </c:pt>
                <c:pt idx="4610">
                  <c:v>0.15376000000000001</c:v>
                </c:pt>
                <c:pt idx="4611">
                  <c:v>0.15378</c:v>
                </c:pt>
                <c:pt idx="4612">
                  <c:v>0.15382000000000001</c:v>
                </c:pt>
                <c:pt idx="4613">
                  <c:v>0.15386000000000002</c:v>
                </c:pt>
                <c:pt idx="4614">
                  <c:v>0.15387000000000001</c:v>
                </c:pt>
                <c:pt idx="4615">
                  <c:v>0.15390000000000001</c:v>
                </c:pt>
                <c:pt idx="4616">
                  <c:v>0.15395</c:v>
                </c:pt>
                <c:pt idx="4617">
                  <c:v>0.15399000000000002</c:v>
                </c:pt>
                <c:pt idx="4618">
                  <c:v>0.15402000000000002</c:v>
                </c:pt>
                <c:pt idx="4619">
                  <c:v>0.15406</c:v>
                </c:pt>
                <c:pt idx="4620">
                  <c:v>0.15410000000000001</c:v>
                </c:pt>
                <c:pt idx="4621">
                  <c:v>0.15412000000000001</c:v>
                </c:pt>
                <c:pt idx="4622">
                  <c:v>0.15416000000000002</c:v>
                </c:pt>
                <c:pt idx="4623">
                  <c:v>0.15418000000000001</c:v>
                </c:pt>
                <c:pt idx="4624">
                  <c:v>0.15422000000000002</c:v>
                </c:pt>
                <c:pt idx="4625">
                  <c:v>0.15426000000000001</c:v>
                </c:pt>
                <c:pt idx="4626">
                  <c:v>0.15431</c:v>
                </c:pt>
                <c:pt idx="4627">
                  <c:v>0.15433000000000002</c:v>
                </c:pt>
                <c:pt idx="4628">
                  <c:v>0.15436000000000002</c:v>
                </c:pt>
                <c:pt idx="4629">
                  <c:v>0.15437000000000001</c:v>
                </c:pt>
                <c:pt idx="4630">
                  <c:v>0.15440000000000001</c:v>
                </c:pt>
                <c:pt idx="4631">
                  <c:v>0.15444000000000002</c:v>
                </c:pt>
                <c:pt idx="4632">
                  <c:v>0.15448000000000001</c:v>
                </c:pt>
                <c:pt idx="4633">
                  <c:v>0.15453</c:v>
                </c:pt>
                <c:pt idx="4634">
                  <c:v>0.15456</c:v>
                </c:pt>
                <c:pt idx="4635">
                  <c:v>0.15459000000000001</c:v>
                </c:pt>
                <c:pt idx="4636">
                  <c:v>0.15463000000000002</c:v>
                </c:pt>
                <c:pt idx="4637">
                  <c:v>0.15466000000000002</c:v>
                </c:pt>
                <c:pt idx="4638">
                  <c:v>0.15471000000000001</c:v>
                </c:pt>
                <c:pt idx="4639">
                  <c:v>0.15473000000000001</c:v>
                </c:pt>
                <c:pt idx="4640">
                  <c:v>0.15472000000000002</c:v>
                </c:pt>
                <c:pt idx="4641">
                  <c:v>0.15477000000000002</c:v>
                </c:pt>
                <c:pt idx="4642">
                  <c:v>0.15484000000000001</c:v>
                </c:pt>
                <c:pt idx="4643">
                  <c:v>0.15486000000000003</c:v>
                </c:pt>
                <c:pt idx="4644">
                  <c:v>0.15490000000000001</c:v>
                </c:pt>
                <c:pt idx="4645">
                  <c:v>0.15493000000000001</c:v>
                </c:pt>
                <c:pt idx="4646">
                  <c:v>0.15496000000000001</c:v>
                </c:pt>
                <c:pt idx="4647">
                  <c:v>0.15498000000000001</c:v>
                </c:pt>
                <c:pt idx="4648">
                  <c:v>0.15502000000000002</c:v>
                </c:pt>
                <c:pt idx="4649">
                  <c:v>0.15504000000000001</c:v>
                </c:pt>
                <c:pt idx="4650">
                  <c:v>0.15506</c:v>
                </c:pt>
                <c:pt idx="4651">
                  <c:v>0.15511000000000003</c:v>
                </c:pt>
                <c:pt idx="4652">
                  <c:v>0.15512000000000001</c:v>
                </c:pt>
                <c:pt idx="4653">
                  <c:v>0.15517</c:v>
                </c:pt>
                <c:pt idx="4654">
                  <c:v>0.15521000000000001</c:v>
                </c:pt>
                <c:pt idx="4655">
                  <c:v>0.15528</c:v>
                </c:pt>
                <c:pt idx="4656">
                  <c:v>0.15531</c:v>
                </c:pt>
                <c:pt idx="4657">
                  <c:v>0.15533000000000002</c:v>
                </c:pt>
                <c:pt idx="4658">
                  <c:v>0.15534000000000001</c:v>
                </c:pt>
                <c:pt idx="4659">
                  <c:v>0.15538000000000002</c:v>
                </c:pt>
                <c:pt idx="4660">
                  <c:v>0.15542</c:v>
                </c:pt>
                <c:pt idx="4661">
                  <c:v>0.15542</c:v>
                </c:pt>
                <c:pt idx="4662">
                  <c:v>0.15549000000000002</c:v>
                </c:pt>
                <c:pt idx="4663">
                  <c:v>0.1555</c:v>
                </c:pt>
                <c:pt idx="4664">
                  <c:v>0.15554000000000001</c:v>
                </c:pt>
                <c:pt idx="4665">
                  <c:v>0.15556</c:v>
                </c:pt>
                <c:pt idx="4666">
                  <c:v>0.15560000000000002</c:v>
                </c:pt>
                <c:pt idx="4667">
                  <c:v>0.15563000000000002</c:v>
                </c:pt>
                <c:pt idx="4668">
                  <c:v>0.15566000000000002</c:v>
                </c:pt>
                <c:pt idx="4669">
                  <c:v>0.15571000000000002</c:v>
                </c:pt>
                <c:pt idx="4670">
                  <c:v>0.15575</c:v>
                </c:pt>
                <c:pt idx="4671">
                  <c:v>0.15580000000000002</c:v>
                </c:pt>
                <c:pt idx="4672">
                  <c:v>0.15585000000000002</c:v>
                </c:pt>
                <c:pt idx="4673">
                  <c:v>0.15587000000000001</c:v>
                </c:pt>
                <c:pt idx="4674">
                  <c:v>0.15589</c:v>
                </c:pt>
                <c:pt idx="4675">
                  <c:v>0.15594000000000002</c:v>
                </c:pt>
                <c:pt idx="4676">
                  <c:v>0.15597000000000003</c:v>
                </c:pt>
                <c:pt idx="4677">
                  <c:v>0.156</c:v>
                </c:pt>
                <c:pt idx="4678">
                  <c:v>0.15603</c:v>
                </c:pt>
                <c:pt idx="4679">
                  <c:v>0.15603</c:v>
                </c:pt>
                <c:pt idx="4680">
                  <c:v>0.15608000000000002</c:v>
                </c:pt>
                <c:pt idx="4681">
                  <c:v>0.15609000000000001</c:v>
                </c:pt>
                <c:pt idx="4682">
                  <c:v>0.15614</c:v>
                </c:pt>
                <c:pt idx="4683">
                  <c:v>0.15617</c:v>
                </c:pt>
                <c:pt idx="4684">
                  <c:v>0.15621000000000002</c:v>
                </c:pt>
                <c:pt idx="4685">
                  <c:v>0.15624000000000002</c:v>
                </c:pt>
                <c:pt idx="4686">
                  <c:v>0.15626000000000001</c:v>
                </c:pt>
                <c:pt idx="4687">
                  <c:v>0.15629000000000001</c:v>
                </c:pt>
                <c:pt idx="4688">
                  <c:v>0.15633000000000002</c:v>
                </c:pt>
                <c:pt idx="4689">
                  <c:v>0.15636</c:v>
                </c:pt>
                <c:pt idx="4690">
                  <c:v>0.15639</c:v>
                </c:pt>
                <c:pt idx="4691">
                  <c:v>0.15643000000000001</c:v>
                </c:pt>
                <c:pt idx="4692">
                  <c:v>0.15646000000000002</c:v>
                </c:pt>
                <c:pt idx="4693">
                  <c:v>0.15649000000000002</c:v>
                </c:pt>
                <c:pt idx="4694">
                  <c:v>0.15654000000000001</c:v>
                </c:pt>
                <c:pt idx="4695">
                  <c:v>0.15659000000000001</c:v>
                </c:pt>
                <c:pt idx="4696">
                  <c:v>0.15664</c:v>
                </c:pt>
                <c:pt idx="4697">
                  <c:v>0.15667</c:v>
                </c:pt>
                <c:pt idx="4698">
                  <c:v>0.15668000000000001</c:v>
                </c:pt>
                <c:pt idx="4699">
                  <c:v>0.15671000000000002</c:v>
                </c:pt>
                <c:pt idx="4700">
                  <c:v>0.15675</c:v>
                </c:pt>
                <c:pt idx="4701">
                  <c:v>0.15678</c:v>
                </c:pt>
                <c:pt idx="4702">
                  <c:v>0.15682000000000001</c:v>
                </c:pt>
                <c:pt idx="4703">
                  <c:v>0.15686</c:v>
                </c:pt>
                <c:pt idx="4704">
                  <c:v>0.15690000000000001</c:v>
                </c:pt>
                <c:pt idx="4705">
                  <c:v>0.15691000000000002</c:v>
                </c:pt>
                <c:pt idx="4706">
                  <c:v>0.15695000000000001</c:v>
                </c:pt>
                <c:pt idx="4707">
                  <c:v>0.15698000000000001</c:v>
                </c:pt>
                <c:pt idx="4708">
                  <c:v>0.15703</c:v>
                </c:pt>
                <c:pt idx="4709">
                  <c:v>0.15706000000000001</c:v>
                </c:pt>
                <c:pt idx="4710">
                  <c:v>0.15710000000000002</c:v>
                </c:pt>
                <c:pt idx="4711">
                  <c:v>0.15713000000000002</c:v>
                </c:pt>
                <c:pt idx="4712">
                  <c:v>0.15717</c:v>
                </c:pt>
                <c:pt idx="4713">
                  <c:v>0.15720000000000001</c:v>
                </c:pt>
                <c:pt idx="4714">
                  <c:v>0.15723000000000001</c:v>
                </c:pt>
                <c:pt idx="4715">
                  <c:v>0.15726000000000001</c:v>
                </c:pt>
                <c:pt idx="4716">
                  <c:v>0.15730000000000002</c:v>
                </c:pt>
                <c:pt idx="4717">
                  <c:v>0.15734000000000001</c:v>
                </c:pt>
                <c:pt idx="4718">
                  <c:v>0.15738000000000002</c:v>
                </c:pt>
                <c:pt idx="4719">
                  <c:v>0.15741000000000002</c:v>
                </c:pt>
                <c:pt idx="4720">
                  <c:v>0.15744000000000002</c:v>
                </c:pt>
                <c:pt idx="4721">
                  <c:v>0.15745000000000001</c:v>
                </c:pt>
                <c:pt idx="4722">
                  <c:v>0.15748000000000001</c:v>
                </c:pt>
                <c:pt idx="4723">
                  <c:v>0.15754000000000001</c:v>
                </c:pt>
                <c:pt idx="4724">
                  <c:v>0.15755000000000002</c:v>
                </c:pt>
                <c:pt idx="4725">
                  <c:v>0.15762000000000001</c:v>
                </c:pt>
                <c:pt idx="4726">
                  <c:v>0.15763000000000002</c:v>
                </c:pt>
                <c:pt idx="4727">
                  <c:v>0.15767</c:v>
                </c:pt>
                <c:pt idx="4728">
                  <c:v>0.15769000000000002</c:v>
                </c:pt>
                <c:pt idx="4729">
                  <c:v>0.15772</c:v>
                </c:pt>
                <c:pt idx="4730">
                  <c:v>0.15775</c:v>
                </c:pt>
                <c:pt idx="4731">
                  <c:v>0.15779000000000001</c:v>
                </c:pt>
                <c:pt idx="4732">
                  <c:v>0.15783000000000003</c:v>
                </c:pt>
                <c:pt idx="4733">
                  <c:v>0.15785000000000002</c:v>
                </c:pt>
                <c:pt idx="4734">
                  <c:v>0.15788000000000002</c:v>
                </c:pt>
                <c:pt idx="4735">
                  <c:v>0.15793000000000001</c:v>
                </c:pt>
                <c:pt idx="4736">
                  <c:v>0.15797</c:v>
                </c:pt>
                <c:pt idx="4737">
                  <c:v>0.15801000000000001</c:v>
                </c:pt>
                <c:pt idx="4738">
                  <c:v>0.15804000000000001</c:v>
                </c:pt>
                <c:pt idx="4739">
                  <c:v>0.15805000000000002</c:v>
                </c:pt>
                <c:pt idx="4740">
                  <c:v>0.15809000000000001</c:v>
                </c:pt>
                <c:pt idx="4741">
                  <c:v>0.15811</c:v>
                </c:pt>
                <c:pt idx="4742">
                  <c:v>0.15816000000000002</c:v>
                </c:pt>
                <c:pt idx="4743">
                  <c:v>0.15819000000000003</c:v>
                </c:pt>
                <c:pt idx="4744">
                  <c:v>0.15821000000000002</c:v>
                </c:pt>
                <c:pt idx="4745">
                  <c:v>0.15824000000000002</c:v>
                </c:pt>
                <c:pt idx="4746">
                  <c:v>0.15827000000000002</c:v>
                </c:pt>
                <c:pt idx="4747">
                  <c:v>0.15831000000000001</c:v>
                </c:pt>
                <c:pt idx="4748">
                  <c:v>0.15834000000000001</c:v>
                </c:pt>
                <c:pt idx="4749">
                  <c:v>0.15837000000000001</c:v>
                </c:pt>
                <c:pt idx="4750">
                  <c:v>0.15839</c:v>
                </c:pt>
                <c:pt idx="4751">
                  <c:v>0.15844000000000003</c:v>
                </c:pt>
                <c:pt idx="4752">
                  <c:v>0.15848000000000001</c:v>
                </c:pt>
                <c:pt idx="4753">
                  <c:v>0.1585</c:v>
                </c:pt>
                <c:pt idx="4754">
                  <c:v>0.15851000000000001</c:v>
                </c:pt>
                <c:pt idx="4755">
                  <c:v>0.15856000000000001</c:v>
                </c:pt>
                <c:pt idx="4756">
                  <c:v>0.15859000000000001</c:v>
                </c:pt>
                <c:pt idx="4757">
                  <c:v>0.15862000000000001</c:v>
                </c:pt>
                <c:pt idx="4758">
                  <c:v>0.15866000000000002</c:v>
                </c:pt>
                <c:pt idx="4759">
                  <c:v>0.15870000000000001</c:v>
                </c:pt>
                <c:pt idx="4760">
                  <c:v>0.15877000000000002</c:v>
                </c:pt>
                <c:pt idx="4761">
                  <c:v>0.15880000000000002</c:v>
                </c:pt>
                <c:pt idx="4762">
                  <c:v>0.15885000000000002</c:v>
                </c:pt>
                <c:pt idx="4763">
                  <c:v>0.15887000000000001</c:v>
                </c:pt>
                <c:pt idx="4764">
                  <c:v>0.15889</c:v>
                </c:pt>
                <c:pt idx="4765">
                  <c:v>0.15892000000000001</c:v>
                </c:pt>
                <c:pt idx="4766">
                  <c:v>0.15896000000000002</c:v>
                </c:pt>
                <c:pt idx="4767">
                  <c:v>0.15898000000000001</c:v>
                </c:pt>
                <c:pt idx="4768">
                  <c:v>0.15901000000000001</c:v>
                </c:pt>
                <c:pt idx="4769">
                  <c:v>0.15904000000000001</c:v>
                </c:pt>
                <c:pt idx="4770">
                  <c:v>0.15909000000000001</c:v>
                </c:pt>
                <c:pt idx="4771">
                  <c:v>0.15913000000000002</c:v>
                </c:pt>
                <c:pt idx="4772">
                  <c:v>0.15918000000000002</c:v>
                </c:pt>
                <c:pt idx="4773">
                  <c:v>0.15921000000000002</c:v>
                </c:pt>
                <c:pt idx="4774">
                  <c:v>0.15924000000000002</c:v>
                </c:pt>
                <c:pt idx="4775">
                  <c:v>0.15928</c:v>
                </c:pt>
                <c:pt idx="4776">
                  <c:v>0.15928</c:v>
                </c:pt>
                <c:pt idx="4777">
                  <c:v>0.15930000000000002</c:v>
                </c:pt>
                <c:pt idx="4778">
                  <c:v>0.15934000000000001</c:v>
                </c:pt>
                <c:pt idx="4779">
                  <c:v>0.15937000000000001</c:v>
                </c:pt>
                <c:pt idx="4780">
                  <c:v>0.15943000000000002</c:v>
                </c:pt>
                <c:pt idx="4781">
                  <c:v>0.15946000000000002</c:v>
                </c:pt>
                <c:pt idx="4782">
                  <c:v>0.15947</c:v>
                </c:pt>
                <c:pt idx="4783">
                  <c:v>0.15954000000000002</c:v>
                </c:pt>
                <c:pt idx="4784">
                  <c:v>0.15955000000000003</c:v>
                </c:pt>
                <c:pt idx="4785">
                  <c:v>0.15958</c:v>
                </c:pt>
                <c:pt idx="4786">
                  <c:v>0.15960000000000002</c:v>
                </c:pt>
                <c:pt idx="4787">
                  <c:v>0.15963000000000002</c:v>
                </c:pt>
                <c:pt idx="4788">
                  <c:v>0.15968000000000002</c:v>
                </c:pt>
                <c:pt idx="4789">
                  <c:v>0.15970000000000001</c:v>
                </c:pt>
                <c:pt idx="4790">
                  <c:v>0.15973000000000001</c:v>
                </c:pt>
                <c:pt idx="4791">
                  <c:v>0.15977000000000002</c:v>
                </c:pt>
                <c:pt idx="4792">
                  <c:v>0.15981000000000001</c:v>
                </c:pt>
                <c:pt idx="4793">
                  <c:v>0.15986</c:v>
                </c:pt>
                <c:pt idx="4794">
                  <c:v>0.15991000000000002</c:v>
                </c:pt>
                <c:pt idx="4795">
                  <c:v>0.15993000000000002</c:v>
                </c:pt>
                <c:pt idx="4796">
                  <c:v>0.15996000000000002</c:v>
                </c:pt>
                <c:pt idx="4797">
                  <c:v>0.16002000000000002</c:v>
                </c:pt>
                <c:pt idx="4798">
                  <c:v>0.16005000000000003</c:v>
                </c:pt>
                <c:pt idx="4799">
                  <c:v>0.16008</c:v>
                </c:pt>
                <c:pt idx="4800">
                  <c:v>0.16013000000000002</c:v>
                </c:pt>
                <c:pt idx="4801">
                  <c:v>0.16013000000000002</c:v>
                </c:pt>
                <c:pt idx="4802">
                  <c:v>0.16016000000000002</c:v>
                </c:pt>
                <c:pt idx="4803">
                  <c:v>0.16021000000000002</c:v>
                </c:pt>
                <c:pt idx="4804">
                  <c:v>0.16021000000000002</c:v>
                </c:pt>
                <c:pt idx="4805">
                  <c:v>0.16025</c:v>
                </c:pt>
                <c:pt idx="4806">
                  <c:v>0.16029000000000002</c:v>
                </c:pt>
                <c:pt idx="4807">
                  <c:v>0.16032000000000002</c:v>
                </c:pt>
                <c:pt idx="4808">
                  <c:v>0.16033</c:v>
                </c:pt>
                <c:pt idx="4809">
                  <c:v>0.16036</c:v>
                </c:pt>
                <c:pt idx="4810">
                  <c:v>0.16040000000000001</c:v>
                </c:pt>
                <c:pt idx="4811">
                  <c:v>0.16045000000000001</c:v>
                </c:pt>
                <c:pt idx="4812">
                  <c:v>0.16049000000000002</c:v>
                </c:pt>
                <c:pt idx="4813">
                  <c:v>0.16052000000000002</c:v>
                </c:pt>
                <c:pt idx="4814">
                  <c:v>0.16054000000000002</c:v>
                </c:pt>
                <c:pt idx="4815">
                  <c:v>0.16059000000000001</c:v>
                </c:pt>
                <c:pt idx="4816">
                  <c:v>0.16062000000000001</c:v>
                </c:pt>
                <c:pt idx="4817">
                  <c:v>0.16065000000000002</c:v>
                </c:pt>
                <c:pt idx="4818">
                  <c:v>0.16068000000000002</c:v>
                </c:pt>
                <c:pt idx="4819">
                  <c:v>0.16070000000000001</c:v>
                </c:pt>
                <c:pt idx="4820">
                  <c:v>0.16072</c:v>
                </c:pt>
                <c:pt idx="4821">
                  <c:v>0.16077000000000002</c:v>
                </c:pt>
                <c:pt idx="4822">
                  <c:v>0.16083</c:v>
                </c:pt>
                <c:pt idx="4823">
                  <c:v>0.16088000000000002</c:v>
                </c:pt>
                <c:pt idx="4824">
                  <c:v>0.16090000000000002</c:v>
                </c:pt>
                <c:pt idx="4825">
                  <c:v>0.16093000000000002</c:v>
                </c:pt>
                <c:pt idx="4826">
                  <c:v>0.16098000000000001</c:v>
                </c:pt>
                <c:pt idx="4827">
                  <c:v>0.16099000000000002</c:v>
                </c:pt>
                <c:pt idx="4828">
                  <c:v>0.16103000000000001</c:v>
                </c:pt>
                <c:pt idx="4829">
                  <c:v>0.16109000000000001</c:v>
                </c:pt>
                <c:pt idx="4830">
                  <c:v>0.16111</c:v>
                </c:pt>
                <c:pt idx="4831">
                  <c:v>0.16112000000000001</c:v>
                </c:pt>
                <c:pt idx="4832">
                  <c:v>0.16113000000000002</c:v>
                </c:pt>
                <c:pt idx="4833">
                  <c:v>0.16118000000000002</c:v>
                </c:pt>
                <c:pt idx="4834">
                  <c:v>0.16122</c:v>
                </c:pt>
                <c:pt idx="4835">
                  <c:v>0.16124000000000002</c:v>
                </c:pt>
                <c:pt idx="4836">
                  <c:v>0.1613</c:v>
                </c:pt>
                <c:pt idx="4837">
                  <c:v>0.16132000000000002</c:v>
                </c:pt>
                <c:pt idx="4838">
                  <c:v>0.16137000000000001</c:v>
                </c:pt>
                <c:pt idx="4839">
                  <c:v>0.16138000000000002</c:v>
                </c:pt>
                <c:pt idx="4840">
                  <c:v>0.16143000000000002</c:v>
                </c:pt>
                <c:pt idx="4841">
                  <c:v>0.16145000000000001</c:v>
                </c:pt>
                <c:pt idx="4842">
                  <c:v>0.16149000000000002</c:v>
                </c:pt>
                <c:pt idx="4843">
                  <c:v>0.16153000000000001</c:v>
                </c:pt>
                <c:pt idx="4844">
                  <c:v>0.16154000000000002</c:v>
                </c:pt>
                <c:pt idx="4845">
                  <c:v>0.16157000000000002</c:v>
                </c:pt>
                <c:pt idx="4846">
                  <c:v>0.16162000000000001</c:v>
                </c:pt>
                <c:pt idx="4847">
                  <c:v>0.16167000000000001</c:v>
                </c:pt>
                <c:pt idx="4848">
                  <c:v>0.16169</c:v>
                </c:pt>
                <c:pt idx="4849">
                  <c:v>0.16171000000000002</c:v>
                </c:pt>
                <c:pt idx="4850">
                  <c:v>0.16174000000000002</c:v>
                </c:pt>
                <c:pt idx="4851">
                  <c:v>0.16177000000000002</c:v>
                </c:pt>
                <c:pt idx="4852">
                  <c:v>0.16181000000000001</c:v>
                </c:pt>
                <c:pt idx="4853">
                  <c:v>0.16184000000000001</c:v>
                </c:pt>
                <c:pt idx="4854">
                  <c:v>0.16190000000000002</c:v>
                </c:pt>
                <c:pt idx="4855">
                  <c:v>0.16193000000000002</c:v>
                </c:pt>
                <c:pt idx="4856">
                  <c:v>0.16196000000000002</c:v>
                </c:pt>
                <c:pt idx="4857">
                  <c:v>0.16200000000000001</c:v>
                </c:pt>
                <c:pt idx="4858">
                  <c:v>0.16202000000000003</c:v>
                </c:pt>
                <c:pt idx="4859">
                  <c:v>0.16204000000000002</c:v>
                </c:pt>
                <c:pt idx="4860">
                  <c:v>0.16209000000000001</c:v>
                </c:pt>
                <c:pt idx="4861">
                  <c:v>0.16214000000000001</c:v>
                </c:pt>
                <c:pt idx="4862">
                  <c:v>0.16213000000000002</c:v>
                </c:pt>
                <c:pt idx="4863">
                  <c:v>0.16217000000000001</c:v>
                </c:pt>
                <c:pt idx="4864">
                  <c:v>0.16221000000000002</c:v>
                </c:pt>
                <c:pt idx="4865">
                  <c:v>0.16223000000000001</c:v>
                </c:pt>
                <c:pt idx="4866">
                  <c:v>0.16228000000000001</c:v>
                </c:pt>
                <c:pt idx="4867">
                  <c:v>0.16233</c:v>
                </c:pt>
                <c:pt idx="4868">
                  <c:v>0.16235000000000002</c:v>
                </c:pt>
                <c:pt idx="4869">
                  <c:v>0.16237000000000001</c:v>
                </c:pt>
                <c:pt idx="4870">
                  <c:v>0.16240000000000002</c:v>
                </c:pt>
                <c:pt idx="4871">
                  <c:v>0.16243000000000002</c:v>
                </c:pt>
                <c:pt idx="4872">
                  <c:v>0.16248000000000001</c:v>
                </c:pt>
                <c:pt idx="4873">
                  <c:v>0.16250000000000001</c:v>
                </c:pt>
                <c:pt idx="4874">
                  <c:v>0.16253000000000001</c:v>
                </c:pt>
                <c:pt idx="4875">
                  <c:v>0.16257000000000002</c:v>
                </c:pt>
                <c:pt idx="4876">
                  <c:v>0.16262000000000001</c:v>
                </c:pt>
                <c:pt idx="4877">
                  <c:v>0.16267000000000001</c:v>
                </c:pt>
                <c:pt idx="4878">
                  <c:v>0.16269</c:v>
                </c:pt>
                <c:pt idx="4879">
                  <c:v>0.16271000000000002</c:v>
                </c:pt>
                <c:pt idx="4880">
                  <c:v>0.16274000000000002</c:v>
                </c:pt>
                <c:pt idx="4881">
                  <c:v>0.16275000000000001</c:v>
                </c:pt>
                <c:pt idx="4882">
                  <c:v>0.16281000000000001</c:v>
                </c:pt>
                <c:pt idx="4883">
                  <c:v>0.16285000000000002</c:v>
                </c:pt>
                <c:pt idx="4884">
                  <c:v>0.16289000000000001</c:v>
                </c:pt>
                <c:pt idx="4885">
                  <c:v>0.16294</c:v>
                </c:pt>
                <c:pt idx="4886">
                  <c:v>0.16296000000000002</c:v>
                </c:pt>
                <c:pt idx="4887">
                  <c:v>0.16298000000000001</c:v>
                </c:pt>
                <c:pt idx="4888">
                  <c:v>0.16303000000000001</c:v>
                </c:pt>
                <c:pt idx="4889">
                  <c:v>0.16306000000000001</c:v>
                </c:pt>
                <c:pt idx="4890">
                  <c:v>0.16308</c:v>
                </c:pt>
                <c:pt idx="4891">
                  <c:v>0.16312000000000001</c:v>
                </c:pt>
                <c:pt idx="4892">
                  <c:v>0.16313000000000002</c:v>
                </c:pt>
                <c:pt idx="4893">
                  <c:v>0.16317000000000001</c:v>
                </c:pt>
                <c:pt idx="4894">
                  <c:v>0.16321000000000002</c:v>
                </c:pt>
                <c:pt idx="4895">
                  <c:v>0.16323000000000001</c:v>
                </c:pt>
                <c:pt idx="4896">
                  <c:v>0.16326000000000002</c:v>
                </c:pt>
                <c:pt idx="4897">
                  <c:v>0.16331000000000001</c:v>
                </c:pt>
                <c:pt idx="4898">
                  <c:v>0.16333</c:v>
                </c:pt>
                <c:pt idx="4899">
                  <c:v>0.16338000000000003</c:v>
                </c:pt>
                <c:pt idx="4900">
                  <c:v>0.16340000000000002</c:v>
                </c:pt>
                <c:pt idx="4901">
                  <c:v>0.16345000000000001</c:v>
                </c:pt>
                <c:pt idx="4902">
                  <c:v>0.16349000000000002</c:v>
                </c:pt>
                <c:pt idx="4903">
                  <c:v>0.16353000000000001</c:v>
                </c:pt>
                <c:pt idx="4904">
                  <c:v>0.16357000000000002</c:v>
                </c:pt>
                <c:pt idx="4905">
                  <c:v>0.16360000000000002</c:v>
                </c:pt>
                <c:pt idx="4906">
                  <c:v>0.16365000000000002</c:v>
                </c:pt>
                <c:pt idx="4907">
                  <c:v>0.16367000000000001</c:v>
                </c:pt>
                <c:pt idx="4908">
                  <c:v>0.16373000000000001</c:v>
                </c:pt>
                <c:pt idx="4909">
                  <c:v>0.16375000000000001</c:v>
                </c:pt>
                <c:pt idx="4910">
                  <c:v>0.16378000000000001</c:v>
                </c:pt>
                <c:pt idx="4911">
                  <c:v>0.1638</c:v>
                </c:pt>
                <c:pt idx="4912">
                  <c:v>0.16383</c:v>
                </c:pt>
                <c:pt idx="4913">
                  <c:v>0.16385000000000002</c:v>
                </c:pt>
                <c:pt idx="4914">
                  <c:v>0.16388000000000003</c:v>
                </c:pt>
                <c:pt idx="4915">
                  <c:v>0.16391</c:v>
                </c:pt>
                <c:pt idx="4916">
                  <c:v>0.16393000000000002</c:v>
                </c:pt>
                <c:pt idx="4917">
                  <c:v>0.16399000000000002</c:v>
                </c:pt>
                <c:pt idx="4918">
                  <c:v>0.16402</c:v>
                </c:pt>
                <c:pt idx="4919">
                  <c:v>0.16405</c:v>
                </c:pt>
                <c:pt idx="4920">
                  <c:v>0.16409000000000001</c:v>
                </c:pt>
                <c:pt idx="4921">
                  <c:v>0.16411000000000001</c:v>
                </c:pt>
                <c:pt idx="4922">
                  <c:v>0.16414000000000001</c:v>
                </c:pt>
                <c:pt idx="4923">
                  <c:v>0.16418000000000002</c:v>
                </c:pt>
                <c:pt idx="4924">
                  <c:v>0.16422</c:v>
                </c:pt>
                <c:pt idx="4925">
                  <c:v>0.16425000000000001</c:v>
                </c:pt>
                <c:pt idx="4926">
                  <c:v>0.16429000000000002</c:v>
                </c:pt>
                <c:pt idx="4927">
                  <c:v>0.16431000000000001</c:v>
                </c:pt>
                <c:pt idx="4928">
                  <c:v>0.16437000000000002</c:v>
                </c:pt>
                <c:pt idx="4929">
                  <c:v>0.16442000000000001</c:v>
                </c:pt>
                <c:pt idx="4930">
                  <c:v>0.16441</c:v>
                </c:pt>
                <c:pt idx="4931">
                  <c:v>0.16445000000000001</c:v>
                </c:pt>
                <c:pt idx="4932">
                  <c:v>0.16449000000000003</c:v>
                </c:pt>
                <c:pt idx="4933">
                  <c:v>0.16452</c:v>
                </c:pt>
                <c:pt idx="4934">
                  <c:v>0.16454000000000002</c:v>
                </c:pt>
                <c:pt idx="4935">
                  <c:v>0.16457000000000002</c:v>
                </c:pt>
                <c:pt idx="4936">
                  <c:v>0.16458</c:v>
                </c:pt>
                <c:pt idx="4937">
                  <c:v>0.16465000000000002</c:v>
                </c:pt>
                <c:pt idx="4938">
                  <c:v>0.16468000000000002</c:v>
                </c:pt>
                <c:pt idx="4939">
                  <c:v>0.16473000000000002</c:v>
                </c:pt>
                <c:pt idx="4940">
                  <c:v>0.16476000000000002</c:v>
                </c:pt>
                <c:pt idx="4941">
                  <c:v>0.16479000000000002</c:v>
                </c:pt>
                <c:pt idx="4942">
                  <c:v>0.16485000000000002</c:v>
                </c:pt>
                <c:pt idx="4943">
                  <c:v>0.16489000000000001</c:v>
                </c:pt>
                <c:pt idx="4944">
                  <c:v>0.16489000000000001</c:v>
                </c:pt>
                <c:pt idx="4945">
                  <c:v>0.16493000000000002</c:v>
                </c:pt>
                <c:pt idx="4946">
                  <c:v>0.16496000000000002</c:v>
                </c:pt>
                <c:pt idx="4947">
                  <c:v>0.16500000000000001</c:v>
                </c:pt>
                <c:pt idx="4948">
                  <c:v>0.16504000000000002</c:v>
                </c:pt>
                <c:pt idx="4949">
                  <c:v>0.16507000000000002</c:v>
                </c:pt>
                <c:pt idx="4950">
                  <c:v>0.16510000000000002</c:v>
                </c:pt>
                <c:pt idx="4951">
                  <c:v>0.16513</c:v>
                </c:pt>
                <c:pt idx="4952">
                  <c:v>0.16518000000000002</c:v>
                </c:pt>
                <c:pt idx="4953">
                  <c:v>0.16521000000000002</c:v>
                </c:pt>
                <c:pt idx="4954">
                  <c:v>0.16523000000000002</c:v>
                </c:pt>
                <c:pt idx="4955">
                  <c:v>0.16526000000000002</c:v>
                </c:pt>
                <c:pt idx="4956">
                  <c:v>0.16528000000000001</c:v>
                </c:pt>
                <c:pt idx="4957">
                  <c:v>0.16534000000000001</c:v>
                </c:pt>
                <c:pt idx="4958">
                  <c:v>0.16536000000000001</c:v>
                </c:pt>
                <c:pt idx="4959">
                  <c:v>0.16540000000000002</c:v>
                </c:pt>
                <c:pt idx="4960">
                  <c:v>0.16544</c:v>
                </c:pt>
                <c:pt idx="4961">
                  <c:v>0.16545000000000001</c:v>
                </c:pt>
                <c:pt idx="4962">
                  <c:v>0.16548000000000002</c:v>
                </c:pt>
                <c:pt idx="4963">
                  <c:v>0.16551000000000002</c:v>
                </c:pt>
                <c:pt idx="4964">
                  <c:v>0.16555</c:v>
                </c:pt>
                <c:pt idx="4965">
                  <c:v>0.16558</c:v>
                </c:pt>
                <c:pt idx="4966">
                  <c:v>0.16562000000000002</c:v>
                </c:pt>
                <c:pt idx="4967">
                  <c:v>0.16565000000000002</c:v>
                </c:pt>
                <c:pt idx="4968">
                  <c:v>0.16570000000000001</c:v>
                </c:pt>
                <c:pt idx="4969">
                  <c:v>0.16573000000000002</c:v>
                </c:pt>
                <c:pt idx="4970">
                  <c:v>0.16575000000000001</c:v>
                </c:pt>
                <c:pt idx="4971">
                  <c:v>0.1658</c:v>
                </c:pt>
                <c:pt idx="4972">
                  <c:v>0.16582000000000002</c:v>
                </c:pt>
                <c:pt idx="4973">
                  <c:v>0.16586000000000001</c:v>
                </c:pt>
                <c:pt idx="4974">
                  <c:v>0.16591</c:v>
                </c:pt>
                <c:pt idx="4975">
                  <c:v>0.16591</c:v>
                </c:pt>
                <c:pt idx="4976">
                  <c:v>0.16594</c:v>
                </c:pt>
                <c:pt idx="4977">
                  <c:v>0.16599</c:v>
                </c:pt>
                <c:pt idx="4978">
                  <c:v>0.16602</c:v>
                </c:pt>
                <c:pt idx="4979">
                  <c:v>0.16605</c:v>
                </c:pt>
                <c:pt idx="4980">
                  <c:v>0.16609000000000002</c:v>
                </c:pt>
                <c:pt idx="4981">
                  <c:v>0.16612000000000002</c:v>
                </c:pt>
                <c:pt idx="4982">
                  <c:v>0.16616</c:v>
                </c:pt>
                <c:pt idx="4983">
                  <c:v>0.16620000000000001</c:v>
                </c:pt>
                <c:pt idx="4984">
                  <c:v>0.16620000000000001</c:v>
                </c:pt>
                <c:pt idx="4985">
                  <c:v>0.16626000000000002</c:v>
                </c:pt>
                <c:pt idx="4986">
                  <c:v>0.16627</c:v>
                </c:pt>
                <c:pt idx="4987">
                  <c:v>0.16631000000000001</c:v>
                </c:pt>
                <c:pt idx="4988">
                  <c:v>0.16635000000000003</c:v>
                </c:pt>
                <c:pt idx="4989">
                  <c:v>0.16637000000000002</c:v>
                </c:pt>
                <c:pt idx="4990">
                  <c:v>0.16642000000000001</c:v>
                </c:pt>
                <c:pt idx="4991">
                  <c:v>0.16644</c:v>
                </c:pt>
                <c:pt idx="4992">
                  <c:v>0.16645000000000001</c:v>
                </c:pt>
                <c:pt idx="4993">
                  <c:v>0.16651000000000002</c:v>
                </c:pt>
                <c:pt idx="4994">
                  <c:v>0.16653000000000001</c:v>
                </c:pt>
                <c:pt idx="4995">
                  <c:v>0.16657000000000002</c:v>
                </c:pt>
                <c:pt idx="4996">
                  <c:v>0.16658000000000001</c:v>
                </c:pt>
                <c:pt idx="4997">
                  <c:v>0.16661000000000001</c:v>
                </c:pt>
                <c:pt idx="4998">
                  <c:v>0.16666</c:v>
                </c:pt>
                <c:pt idx="4999">
                  <c:v>0.16669</c:v>
                </c:pt>
                <c:pt idx="5000">
                  <c:v>0.16675000000000001</c:v>
                </c:pt>
                <c:pt idx="5001">
                  <c:v>0.16677</c:v>
                </c:pt>
                <c:pt idx="5002">
                  <c:v>0.16679000000000002</c:v>
                </c:pt>
                <c:pt idx="5003">
                  <c:v>0.16683000000000001</c:v>
                </c:pt>
                <c:pt idx="5004">
                  <c:v>0.16686000000000001</c:v>
                </c:pt>
                <c:pt idx="5005">
                  <c:v>0.16691</c:v>
                </c:pt>
                <c:pt idx="5006">
                  <c:v>0.16692000000000001</c:v>
                </c:pt>
                <c:pt idx="5007">
                  <c:v>0.16697000000000001</c:v>
                </c:pt>
                <c:pt idx="5008">
                  <c:v>0.16702</c:v>
                </c:pt>
                <c:pt idx="5009">
                  <c:v>0.16703000000000001</c:v>
                </c:pt>
                <c:pt idx="5010">
                  <c:v>0.16707000000000002</c:v>
                </c:pt>
                <c:pt idx="5011">
                  <c:v>0.1671</c:v>
                </c:pt>
                <c:pt idx="5012">
                  <c:v>0.16715000000000002</c:v>
                </c:pt>
                <c:pt idx="5013">
                  <c:v>0.16718000000000002</c:v>
                </c:pt>
                <c:pt idx="5014">
                  <c:v>0.16722000000000001</c:v>
                </c:pt>
                <c:pt idx="5015">
                  <c:v>0.16726000000000002</c:v>
                </c:pt>
                <c:pt idx="5016">
                  <c:v>0.1673</c:v>
                </c:pt>
                <c:pt idx="5017">
                  <c:v>0.16734000000000002</c:v>
                </c:pt>
                <c:pt idx="5018">
                  <c:v>0.16737000000000002</c:v>
                </c:pt>
                <c:pt idx="5019">
                  <c:v>0.16741</c:v>
                </c:pt>
                <c:pt idx="5020">
                  <c:v>0.16743000000000002</c:v>
                </c:pt>
                <c:pt idx="5021">
                  <c:v>0.16746000000000003</c:v>
                </c:pt>
                <c:pt idx="5022">
                  <c:v>0.16748000000000002</c:v>
                </c:pt>
                <c:pt idx="5023">
                  <c:v>0.16753000000000001</c:v>
                </c:pt>
                <c:pt idx="5024">
                  <c:v>0.16756000000000001</c:v>
                </c:pt>
                <c:pt idx="5025">
                  <c:v>0.1676</c:v>
                </c:pt>
                <c:pt idx="5026">
                  <c:v>0.16763</c:v>
                </c:pt>
                <c:pt idx="5027">
                  <c:v>0.16767000000000001</c:v>
                </c:pt>
                <c:pt idx="5028">
                  <c:v>0.16768000000000002</c:v>
                </c:pt>
                <c:pt idx="5029">
                  <c:v>0.16775000000000001</c:v>
                </c:pt>
                <c:pt idx="5030">
                  <c:v>0.16778000000000001</c:v>
                </c:pt>
                <c:pt idx="5031">
                  <c:v>0.16781000000000001</c:v>
                </c:pt>
                <c:pt idx="5032">
                  <c:v>0.16784000000000002</c:v>
                </c:pt>
                <c:pt idx="5033">
                  <c:v>0.16786000000000001</c:v>
                </c:pt>
                <c:pt idx="5034">
                  <c:v>0.16790000000000002</c:v>
                </c:pt>
                <c:pt idx="5035">
                  <c:v>0.16794000000000001</c:v>
                </c:pt>
                <c:pt idx="5036">
                  <c:v>0.16798000000000002</c:v>
                </c:pt>
                <c:pt idx="5037">
                  <c:v>0.16800000000000001</c:v>
                </c:pt>
                <c:pt idx="5038">
                  <c:v>0.16805</c:v>
                </c:pt>
                <c:pt idx="5039">
                  <c:v>0.16807000000000002</c:v>
                </c:pt>
                <c:pt idx="5040">
                  <c:v>0.1681</c:v>
                </c:pt>
                <c:pt idx="5041">
                  <c:v>0.16813</c:v>
                </c:pt>
                <c:pt idx="5042">
                  <c:v>0.16816</c:v>
                </c:pt>
                <c:pt idx="5043">
                  <c:v>0.16819000000000001</c:v>
                </c:pt>
                <c:pt idx="5044">
                  <c:v>0.16822000000000001</c:v>
                </c:pt>
                <c:pt idx="5045">
                  <c:v>0.16825000000000001</c:v>
                </c:pt>
                <c:pt idx="5046">
                  <c:v>0.16826000000000002</c:v>
                </c:pt>
                <c:pt idx="5047">
                  <c:v>0.16831000000000002</c:v>
                </c:pt>
                <c:pt idx="5048">
                  <c:v>0.16834000000000002</c:v>
                </c:pt>
                <c:pt idx="5049">
                  <c:v>0.16838</c:v>
                </c:pt>
                <c:pt idx="5050">
                  <c:v>0.16842000000000001</c:v>
                </c:pt>
                <c:pt idx="5051">
                  <c:v>0.16843000000000002</c:v>
                </c:pt>
                <c:pt idx="5052">
                  <c:v>0.16848000000000002</c:v>
                </c:pt>
                <c:pt idx="5053">
                  <c:v>0.16853000000000001</c:v>
                </c:pt>
                <c:pt idx="5054">
                  <c:v>0.16856000000000002</c:v>
                </c:pt>
                <c:pt idx="5055">
                  <c:v>0.1686</c:v>
                </c:pt>
                <c:pt idx="5056">
                  <c:v>0.16864000000000001</c:v>
                </c:pt>
                <c:pt idx="5057">
                  <c:v>0.16864000000000001</c:v>
                </c:pt>
                <c:pt idx="5058">
                  <c:v>0.16870000000000002</c:v>
                </c:pt>
                <c:pt idx="5059">
                  <c:v>0.16872000000000001</c:v>
                </c:pt>
                <c:pt idx="5060">
                  <c:v>0.16876000000000002</c:v>
                </c:pt>
                <c:pt idx="5061">
                  <c:v>0.16878000000000001</c:v>
                </c:pt>
                <c:pt idx="5062">
                  <c:v>0.16881000000000002</c:v>
                </c:pt>
                <c:pt idx="5063">
                  <c:v>0.16886000000000001</c:v>
                </c:pt>
                <c:pt idx="5064">
                  <c:v>0.16890000000000002</c:v>
                </c:pt>
                <c:pt idx="5065">
                  <c:v>0.16892000000000001</c:v>
                </c:pt>
                <c:pt idx="5066">
                  <c:v>0.16894000000000001</c:v>
                </c:pt>
                <c:pt idx="5067">
                  <c:v>0.16898000000000002</c:v>
                </c:pt>
                <c:pt idx="5068">
                  <c:v>0.16901000000000002</c:v>
                </c:pt>
                <c:pt idx="5069">
                  <c:v>0.16904000000000002</c:v>
                </c:pt>
                <c:pt idx="5070">
                  <c:v>0.16908000000000001</c:v>
                </c:pt>
                <c:pt idx="5071">
                  <c:v>0.1691</c:v>
                </c:pt>
                <c:pt idx="5072">
                  <c:v>0.16914000000000001</c:v>
                </c:pt>
                <c:pt idx="5073">
                  <c:v>0.16915000000000002</c:v>
                </c:pt>
                <c:pt idx="5074">
                  <c:v>0.16919000000000001</c:v>
                </c:pt>
                <c:pt idx="5075">
                  <c:v>0.16926000000000002</c:v>
                </c:pt>
                <c:pt idx="5076">
                  <c:v>0.16928000000000001</c:v>
                </c:pt>
                <c:pt idx="5077">
                  <c:v>0.16931000000000002</c:v>
                </c:pt>
                <c:pt idx="5078">
                  <c:v>0.16934000000000002</c:v>
                </c:pt>
                <c:pt idx="5079">
                  <c:v>0.16937000000000002</c:v>
                </c:pt>
                <c:pt idx="5080">
                  <c:v>0.16941000000000001</c:v>
                </c:pt>
                <c:pt idx="5081">
                  <c:v>0.16945000000000002</c:v>
                </c:pt>
                <c:pt idx="5082">
                  <c:v>0.16948000000000002</c:v>
                </c:pt>
                <c:pt idx="5083">
                  <c:v>0.16953000000000001</c:v>
                </c:pt>
                <c:pt idx="5084">
                  <c:v>0.16957</c:v>
                </c:pt>
                <c:pt idx="5085">
                  <c:v>0.16959000000000002</c:v>
                </c:pt>
                <c:pt idx="5086">
                  <c:v>0.16962000000000002</c:v>
                </c:pt>
                <c:pt idx="5087">
                  <c:v>0.16965000000000002</c:v>
                </c:pt>
                <c:pt idx="5088">
                  <c:v>0.16967000000000002</c:v>
                </c:pt>
                <c:pt idx="5089">
                  <c:v>0.16972000000000001</c:v>
                </c:pt>
                <c:pt idx="5090">
                  <c:v>0.16974</c:v>
                </c:pt>
                <c:pt idx="5091">
                  <c:v>0.16976000000000002</c:v>
                </c:pt>
                <c:pt idx="5092">
                  <c:v>0.16978000000000001</c:v>
                </c:pt>
                <c:pt idx="5093">
                  <c:v>0.16982</c:v>
                </c:pt>
                <c:pt idx="5094">
                  <c:v>0.16986000000000001</c:v>
                </c:pt>
                <c:pt idx="5095">
                  <c:v>0.16989000000000001</c:v>
                </c:pt>
                <c:pt idx="5096">
                  <c:v>0.16992000000000002</c:v>
                </c:pt>
                <c:pt idx="5097">
                  <c:v>0.16996</c:v>
                </c:pt>
                <c:pt idx="5098">
                  <c:v>0.16998000000000002</c:v>
                </c:pt>
                <c:pt idx="5099">
                  <c:v>0.17004000000000002</c:v>
                </c:pt>
                <c:pt idx="5100">
                  <c:v>0.17008000000000001</c:v>
                </c:pt>
                <c:pt idx="5101">
                  <c:v>0.17011000000000001</c:v>
                </c:pt>
                <c:pt idx="5102">
                  <c:v>0.17014000000000001</c:v>
                </c:pt>
                <c:pt idx="5103">
                  <c:v>0.17018000000000003</c:v>
                </c:pt>
                <c:pt idx="5104">
                  <c:v>0.17022000000000001</c:v>
                </c:pt>
                <c:pt idx="5105">
                  <c:v>0.17027</c:v>
                </c:pt>
                <c:pt idx="5106">
                  <c:v>0.17028000000000001</c:v>
                </c:pt>
                <c:pt idx="5107">
                  <c:v>0.17031000000000002</c:v>
                </c:pt>
                <c:pt idx="5108">
                  <c:v>0.17036000000000001</c:v>
                </c:pt>
                <c:pt idx="5109">
                  <c:v>0.17040000000000002</c:v>
                </c:pt>
                <c:pt idx="5110">
                  <c:v>0.17042000000000002</c:v>
                </c:pt>
                <c:pt idx="5111">
                  <c:v>0.17044000000000001</c:v>
                </c:pt>
                <c:pt idx="5112">
                  <c:v>0.17049</c:v>
                </c:pt>
                <c:pt idx="5113">
                  <c:v>0.17053000000000001</c:v>
                </c:pt>
                <c:pt idx="5114">
                  <c:v>0.17053000000000001</c:v>
                </c:pt>
                <c:pt idx="5115">
                  <c:v>0.17057</c:v>
                </c:pt>
                <c:pt idx="5116">
                  <c:v>0.17059000000000002</c:v>
                </c:pt>
                <c:pt idx="5117">
                  <c:v>0.17063</c:v>
                </c:pt>
                <c:pt idx="5118">
                  <c:v>0.17065000000000002</c:v>
                </c:pt>
                <c:pt idx="5119">
                  <c:v>0.17068</c:v>
                </c:pt>
                <c:pt idx="5120">
                  <c:v>0.17072000000000001</c:v>
                </c:pt>
                <c:pt idx="5121">
                  <c:v>0.17075000000000001</c:v>
                </c:pt>
                <c:pt idx="5122">
                  <c:v>0.17079000000000003</c:v>
                </c:pt>
                <c:pt idx="5123">
                  <c:v>0.17084000000000002</c:v>
                </c:pt>
                <c:pt idx="5124">
                  <c:v>0.17086000000000001</c:v>
                </c:pt>
                <c:pt idx="5125">
                  <c:v>0.17089000000000001</c:v>
                </c:pt>
                <c:pt idx="5126">
                  <c:v>0.17092000000000002</c:v>
                </c:pt>
                <c:pt idx="5127">
                  <c:v>0.17098000000000002</c:v>
                </c:pt>
                <c:pt idx="5128">
                  <c:v>0.17099</c:v>
                </c:pt>
                <c:pt idx="5129">
                  <c:v>0.17104000000000003</c:v>
                </c:pt>
                <c:pt idx="5130">
                  <c:v>0.17107</c:v>
                </c:pt>
                <c:pt idx="5131">
                  <c:v>0.17109000000000002</c:v>
                </c:pt>
                <c:pt idx="5132">
                  <c:v>0.17113</c:v>
                </c:pt>
                <c:pt idx="5133">
                  <c:v>0.17118</c:v>
                </c:pt>
                <c:pt idx="5134">
                  <c:v>0.17121</c:v>
                </c:pt>
                <c:pt idx="5135">
                  <c:v>0.17126000000000002</c:v>
                </c:pt>
                <c:pt idx="5136">
                  <c:v>0.17128000000000002</c:v>
                </c:pt>
                <c:pt idx="5137">
                  <c:v>0.17131000000000002</c:v>
                </c:pt>
                <c:pt idx="5138">
                  <c:v>0.17136000000000001</c:v>
                </c:pt>
                <c:pt idx="5139">
                  <c:v>0.17141000000000001</c:v>
                </c:pt>
                <c:pt idx="5140">
                  <c:v>0.17143</c:v>
                </c:pt>
                <c:pt idx="5141">
                  <c:v>0.17143</c:v>
                </c:pt>
                <c:pt idx="5142">
                  <c:v>0.17147000000000001</c:v>
                </c:pt>
                <c:pt idx="5143">
                  <c:v>0.17151000000000002</c:v>
                </c:pt>
                <c:pt idx="5144">
                  <c:v>0.17152000000000001</c:v>
                </c:pt>
                <c:pt idx="5145">
                  <c:v>0.17157</c:v>
                </c:pt>
                <c:pt idx="5146">
                  <c:v>0.17161000000000001</c:v>
                </c:pt>
                <c:pt idx="5147">
                  <c:v>0.17163</c:v>
                </c:pt>
                <c:pt idx="5148">
                  <c:v>0.17165000000000002</c:v>
                </c:pt>
                <c:pt idx="5149">
                  <c:v>0.17170000000000002</c:v>
                </c:pt>
                <c:pt idx="5150">
                  <c:v>0.17173000000000002</c:v>
                </c:pt>
                <c:pt idx="5151">
                  <c:v>0.17174</c:v>
                </c:pt>
                <c:pt idx="5152">
                  <c:v>0.17180000000000001</c:v>
                </c:pt>
                <c:pt idx="5153">
                  <c:v>0.17183000000000001</c:v>
                </c:pt>
                <c:pt idx="5154">
                  <c:v>0.17187000000000002</c:v>
                </c:pt>
                <c:pt idx="5155">
                  <c:v>0.17189000000000002</c:v>
                </c:pt>
                <c:pt idx="5156">
                  <c:v>0.17193</c:v>
                </c:pt>
                <c:pt idx="5157">
                  <c:v>0.17198000000000002</c:v>
                </c:pt>
                <c:pt idx="5158">
                  <c:v>0.17199</c:v>
                </c:pt>
                <c:pt idx="5159">
                  <c:v>0.17206000000000002</c:v>
                </c:pt>
                <c:pt idx="5160">
                  <c:v>0.17208000000000001</c:v>
                </c:pt>
                <c:pt idx="5161">
                  <c:v>0.1721</c:v>
                </c:pt>
                <c:pt idx="5162">
                  <c:v>0.17214000000000002</c:v>
                </c:pt>
                <c:pt idx="5163">
                  <c:v>0.17215000000000003</c:v>
                </c:pt>
                <c:pt idx="5164">
                  <c:v>0.17218</c:v>
                </c:pt>
                <c:pt idx="5165">
                  <c:v>0.17227000000000001</c:v>
                </c:pt>
                <c:pt idx="5166">
                  <c:v>0.17229</c:v>
                </c:pt>
                <c:pt idx="5167">
                  <c:v>0.17232</c:v>
                </c:pt>
                <c:pt idx="5168">
                  <c:v>0.17235</c:v>
                </c:pt>
                <c:pt idx="5169">
                  <c:v>0.17240000000000003</c:v>
                </c:pt>
                <c:pt idx="5170">
                  <c:v>0.17243</c:v>
                </c:pt>
                <c:pt idx="5171">
                  <c:v>0.17247000000000001</c:v>
                </c:pt>
                <c:pt idx="5172">
                  <c:v>0.17248000000000002</c:v>
                </c:pt>
                <c:pt idx="5173">
                  <c:v>0.17252000000000001</c:v>
                </c:pt>
                <c:pt idx="5174">
                  <c:v>0.17254</c:v>
                </c:pt>
                <c:pt idx="5175">
                  <c:v>0.17256000000000002</c:v>
                </c:pt>
                <c:pt idx="5176">
                  <c:v>0.1726</c:v>
                </c:pt>
                <c:pt idx="5177">
                  <c:v>0.17263000000000001</c:v>
                </c:pt>
                <c:pt idx="5178">
                  <c:v>0.17267000000000002</c:v>
                </c:pt>
                <c:pt idx="5179">
                  <c:v>0.17269000000000001</c:v>
                </c:pt>
                <c:pt idx="5180">
                  <c:v>0.17273000000000002</c:v>
                </c:pt>
                <c:pt idx="5181">
                  <c:v>0.17278000000000002</c:v>
                </c:pt>
                <c:pt idx="5182">
                  <c:v>0.17280000000000001</c:v>
                </c:pt>
                <c:pt idx="5183">
                  <c:v>0.17285</c:v>
                </c:pt>
                <c:pt idx="5184">
                  <c:v>0.17283000000000001</c:v>
                </c:pt>
                <c:pt idx="5185">
                  <c:v>0.17291000000000001</c:v>
                </c:pt>
                <c:pt idx="5186">
                  <c:v>0.17293</c:v>
                </c:pt>
                <c:pt idx="5187">
                  <c:v>0.17297000000000001</c:v>
                </c:pt>
                <c:pt idx="5188">
                  <c:v>0.17300000000000001</c:v>
                </c:pt>
                <c:pt idx="5189">
                  <c:v>0.17305000000000001</c:v>
                </c:pt>
                <c:pt idx="5190">
                  <c:v>0.17307</c:v>
                </c:pt>
                <c:pt idx="5191">
                  <c:v>0.17313000000000001</c:v>
                </c:pt>
                <c:pt idx="5192">
                  <c:v>0.17318</c:v>
                </c:pt>
                <c:pt idx="5193">
                  <c:v>0.17318</c:v>
                </c:pt>
                <c:pt idx="5194">
                  <c:v>0.17324000000000001</c:v>
                </c:pt>
                <c:pt idx="5195">
                  <c:v>0.17324000000000001</c:v>
                </c:pt>
                <c:pt idx="5196">
                  <c:v>0.17329</c:v>
                </c:pt>
                <c:pt idx="5197">
                  <c:v>0.17331000000000002</c:v>
                </c:pt>
                <c:pt idx="5198">
                  <c:v>0.17336000000000001</c:v>
                </c:pt>
                <c:pt idx="5199">
                  <c:v>0.17339000000000002</c:v>
                </c:pt>
                <c:pt idx="5200">
                  <c:v>0.17343</c:v>
                </c:pt>
                <c:pt idx="5201">
                  <c:v>0.17348000000000002</c:v>
                </c:pt>
                <c:pt idx="5202">
                  <c:v>0.17350000000000002</c:v>
                </c:pt>
                <c:pt idx="5203">
                  <c:v>0.17351000000000003</c:v>
                </c:pt>
                <c:pt idx="5204">
                  <c:v>0.17356000000000002</c:v>
                </c:pt>
                <c:pt idx="5205">
                  <c:v>0.17362000000000002</c:v>
                </c:pt>
                <c:pt idx="5206">
                  <c:v>0.17362000000000002</c:v>
                </c:pt>
                <c:pt idx="5207">
                  <c:v>0.17366000000000001</c:v>
                </c:pt>
                <c:pt idx="5208">
                  <c:v>0.17371</c:v>
                </c:pt>
                <c:pt idx="5209">
                  <c:v>0.17375000000000002</c:v>
                </c:pt>
                <c:pt idx="5210">
                  <c:v>0.17376000000000003</c:v>
                </c:pt>
                <c:pt idx="5211">
                  <c:v>0.17380000000000001</c:v>
                </c:pt>
                <c:pt idx="5212">
                  <c:v>0.17385</c:v>
                </c:pt>
                <c:pt idx="5213">
                  <c:v>0.17386000000000001</c:v>
                </c:pt>
                <c:pt idx="5214">
                  <c:v>0.1739</c:v>
                </c:pt>
                <c:pt idx="5215">
                  <c:v>0.17394000000000001</c:v>
                </c:pt>
                <c:pt idx="5216">
                  <c:v>0.17395000000000002</c:v>
                </c:pt>
                <c:pt idx="5217">
                  <c:v>0.17396</c:v>
                </c:pt>
                <c:pt idx="5218">
                  <c:v>0.17402000000000001</c:v>
                </c:pt>
                <c:pt idx="5219">
                  <c:v>0.17405000000000001</c:v>
                </c:pt>
                <c:pt idx="5220">
                  <c:v>0.17409000000000002</c:v>
                </c:pt>
                <c:pt idx="5221">
                  <c:v>0.17413000000000001</c:v>
                </c:pt>
                <c:pt idx="5222">
                  <c:v>0.17416000000000001</c:v>
                </c:pt>
                <c:pt idx="5223">
                  <c:v>0.17418</c:v>
                </c:pt>
                <c:pt idx="5224">
                  <c:v>0.17422000000000001</c:v>
                </c:pt>
                <c:pt idx="5225">
                  <c:v>0.17425000000000002</c:v>
                </c:pt>
                <c:pt idx="5226">
                  <c:v>0.17429</c:v>
                </c:pt>
                <c:pt idx="5227">
                  <c:v>0.17431000000000002</c:v>
                </c:pt>
                <c:pt idx="5228">
                  <c:v>0.17434000000000002</c:v>
                </c:pt>
                <c:pt idx="5229">
                  <c:v>0.17436000000000001</c:v>
                </c:pt>
                <c:pt idx="5230">
                  <c:v>0.17442000000000002</c:v>
                </c:pt>
                <c:pt idx="5231">
                  <c:v>0.17445000000000002</c:v>
                </c:pt>
                <c:pt idx="5232">
                  <c:v>0.17448000000000002</c:v>
                </c:pt>
                <c:pt idx="5233">
                  <c:v>0.17452000000000001</c:v>
                </c:pt>
                <c:pt idx="5234">
                  <c:v>0.17454</c:v>
                </c:pt>
                <c:pt idx="5235">
                  <c:v>0.17458000000000001</c:v>
                </c:pt>
                <c:pt idx="5236">
                  <c:v>0.17462000000000003</c:v>
                </c:pt>
                <c:pt idx="5237">
                  <c:v>0.17465</c:v>
                </c:pt>
                <c:pt idx="5238">
                  <c:v>0.17469000000000001</c:v>
                </c:pt>
                <c:pt idx="5239">
                  <c:v>0.17471</c:v>
                </c:pt>
                <c:pt idx="5240">
                  <c:v>0.17476</c:v>
                </c:pt>
                <c:pt idx="5241">
                  <c:v>0.17481000000000002</c:v>
                </c:pt>
                <c:pt idx="5242">
                  <c:v>0.17478000000000002</c:v>
                </c:pt>
                <c:pt idx="5243">
                  <c:v>0.17485000000000001</c:v>
                </c:pt>
                <c:pt idx="5244">
                  <c:v>0.17488000000000001</c:v>
                </c:pt>
                <c:pt idx="5245">
                  <c:v>0.17492000000000002</c:v>
                </c:pt>
                <c:pt idx="5246">
                  <c:v>0.17495000000000002</c:v>
                </c:pt>
                <c:pt idx="5247">
                  <c:v>0.17498000000000002</c:v>
                </c:pt>
                <c:pt idx="5248">
                  <c:v>0.17502000000000001</c:v>
                </c:pt>
                <c:pt idx="5249">
                  <c:v>0.17506000000000002</c:v>
                </c:pt>
                <c:pt idx="5250">
                  <c:v>0.17511000000000002</c:v>
                </c:pt>
                <c:pt idx="5251">
                  <c:v>0.17513000000000001</c:v>
                </c:pt>
                <c:pt idx="5252">
                  <c:v>0.17516000000000001</c:v>
                </c:pt>
                <c:pt idx="5253">
                  <c:v>0.17519000000000001</c:v>
                </c:pt>
                <c:pt idx="5254">
                  <c:v>0.17523000000000002</c:v>
                </c:pt>
                <c:pt idx="5255">
                  <c:v>0.17526</c:v>
                </c:pt>
                <c:pt idx="5256">
                  <c:v>0.17529</c:v>
                </c:pt>
                <c:pt idx="5257">
                  <c:v>0.17531000000000002</c:v>
                </c:pt>
                <c:pt idx="5258">
                  <c:v>0.17535000000000001</c:v>
                </c:pt>
                <c:pt idx="5259">
                  <c:v>0.17538000000000001</c:v>
                </c:pt>
                <c:pt idx="5260">
                  <c:v>0.17543</c:v>
                </c:pt>
                <c:pt idx="5261">
                  <c:v>0.17545000000000002</c:v>
                </c:pt>
                <c:pt idx="5262">
                  <c:v>0.17549000000000001</c:v>
                </c:pt>
                <c:pt idx="5263">
                  <c:v>0.17550000000000002</c:v>
                </c:pt>
                <c:pt idx="5264">
                  <c:v>0.17557</c:v>
                </c:pt>
                <c:pt idx="5265">
                  <c:v>0.17558000000000001</c:v>
                </c:pt>
                <c:pt idx="5266">
                  <c:v>0.17562000000000003</c:v>
                </c:pt>
                <c:pt idx="5267">
                  <c:v>0.17564000000000002</c:v>
                </c:pt>
                <c:pt idx="5268">
                  <c:v>0.17569000000000001</c:v>
                </c:pt>
                <c:pt idx="5269">
                  <c:v>0.17570000000000002</c:v>
                </c:pt>
                <c:pt idx="5270">
                  <c:v>0.17574000000000001</c:v>
                </c:pt>
                <c:pt idx="5271">
                  <c:v>0.17579</c:v>
                </c:pt>
                <c:pt idx="5272">
                  <c:v>0.17581000000000002</c:v>
                </c:pt>
                <c:pt idx="5273">
                  <c:v>0.17583000000000001</c:v>
                </c:pt>
                <c:pt idx="5274">
                  <c:v>0.17588000000000001</c:v>
                </c:pt>
                <c:pt idx="5275">
                  <c:v>0.17591000000000001</c:v>
                </c:pt>
                <c:pt idx="5276">
                  <c:v>0.17594000000000001</c:v>
                </c:pt>
                <c:pt idx="5277">
                  <c:v>0.17599000000000001</c:v>
                </c:pt>
                <c:pt idx="5278">
                  <c:v>0.17601</c:v>
                </c:pt>
                <c:pt idx="5279">
                  <c:v>0.17605000000000001</c:v>
                </c:pt>
                <c:pt idx="5280">
                  <c:v>0.17609000000000002</c:v>
                </c:pt>
                <c:pt idx="5281">
                  <c:v>0.17613000000000001</c:v>
                </c:pt>
                <c:pt idx="5282">
                  <c:v>0.17616000000000001</c:v>
                </c:pt>
                <c:pt idx="5283">
                  <c:v>0.17620000000000002</c:v>
                </c:pt>
                <c:pt idx="5284">
                  <c:v>0.17622000000000002</c:v>
                </c:pt>
                <c:pt idx="5285">
                  <c:v>0.17627000000000001</c:v>
                </c:pt>
                <c:pt idx="5286">
                  <c:v>0.17631000000000002</c:v>
                </c:pt>
                <c:pt idx="5287">
                  <c:v>0.17632</c:v>
                </c:pt>
                <c:pt idx="5288">
                  <c:v>0.17637</c:v>
                </c:pt>
                <c:pt idx="5289">
                  <c:v>0.17642000000000002</c:v>
                </c:pt>
                <c:pt idx="5290">
                  <c:v>0.17642000000000002</c:v>
                </c:pt>
                <c:pt idx="5291">
                  <c:v>0.17646000000000001</c:v>
                </c:pt>
                <c:pt idx="5292">
                  <c:v>0.17649000000000001</c:v>
                </c:pt>
                <c:pt idx="5293">
                  <c:v>0.17650000000000002</c:v>
                </c:pt>
                <c:pt idx="5294">
                  <c:v>0.17655000000000001</c:v>
                </c:pt>
                <c:pt idx="5295">
                  <c:v>0.17657</c:v>
                </c:pt>
                <c:pt idx="5296">
                  <c:v>0.17663000000000001</c:v>
                </c:pt>
                <c:pt idx="5297">
                  <c:v>0.17666000000000001</c:v>
                </c:pt>
                <c:pt idx="5298">
                  <c:v>0.17669000000000001</c:v>
                </c:pt>
                <c:pt idx="5299">
                  <c:v>0.17670000000000002</c:v>
                </c:pt>
                <c:pt idx="5300">
                  <c:v>0.17675000000000002</c:v>
                </c:pt>
                <c:pt idx="5301">
                  <c:v>0.17678000000000002</c:v>
                </c:pt>
                <c:pt idx="5302">
                  <c:v>0.17683000000000001</c:v>
                </c:pt>
                <c:pt idx="5303">
                  <c:v>0.17685000000000001</c:v>
                </c:pt>
                <c:pt idx="5304">
                  <c:v>0.17688000000000001</c:v>
                </c:pt>
                <c:pt idx="5305">
                  <c:v>0.17691000000000001</c:v>
                </c:pt>
                <c:pt idx="5306">
                  <c:v>0.17698</c:v>
                </c:pt>
                <c:pt idx="5307">
                  <c:v>0.17700000000000002</c:v>
                </c:pt>
                <c:pt idx="5308">
                  <c:v>0.17705000000000001</c:v>
                </c:pt>
                <c:pt idx="5309">
                  <c:v>0.17709000000000003</c:v>
                </c:pt>
                <c:pt idx="5310">
                  <c:v>0.17712</c:v>
                </c:pt>
                <c:pt idx="5311">
                  <c:v>0.17714000000000002</c:v>
                </c:pt>
                <c:pt idx="5312">
                  <c:v>0.17719000000000001</c:v>
                </c:pt>
                <c:pt idx="5313">
                  <c:v>0.17721000000000001</c:v>
                </c:pt>
                <c:pt idx="5314">
                  <c:v>0.17724000000000001</c:v>
                </c:pt>
                <c:pt idx="5315">
                  <c:v>0.17728000000000002</c:v>
                </c:pt>
                <c:pt idx="5316">
                  <c:v>0.17730000000000001</c:v>
                </c:pt>
                <c:pt idx="5317">
                  <c:v>0.17732000000000001</c:v>
                </c:pt>
                <c:pt idx="5318">
                  <c:v>0.17734000000000003</c:v>
                </c:pt>
                <c:pt idx="5319">
                  <c:v>0.17738000000000001</c:v>
                </c:pt>
                <c:pt idx="5320">
                  <c:v>0.17742000000000002</c:v>
                </c:pt>
                <c:pt idx="5321">
                  <c:v>0.17744000000000001</c:v>
                </c:pt>
                <c:pt idx="5322">
                  <c:v>0.17749000000000001</c:v>
                </c:pt>
                <c:pt idx="5323">
                  <c:v>0.17751</c:v>
                </c:pt>
                <c:pt idx="5324">
                  <c:v>0.17753000000000002</c:v>
                </c:pt>
                <c:pt idx="5325">
                  <c:v>0.17756000000000002</c:v>
                </c:pt>
                <c:pt idx="5326">
                  <c:v>0.17760000000000001</c:v>
                </c:pt>
                <c:pt idx="5327">
                  <c:v>0.17762</c:v>
                </c:pt>
                <c:pt idx="5328">
                  <c:v>0.17767000000000002</c:v>
                </c:pt>
                <c:pt idx="5329">
                  <c:v>0.17772000000000002</c:v>
                </c:pt>
                <c:pt idx="5330">
                  <c:v>0.17774000000000001</c:v>
                </c:pt>
                <c:pt idx="5331">
                  <c:v>0.17779</c:v>
                </c:pt>
                <c:pt idx="5332">
                  <c:v>0.17781000000000002</c:v>
                </c:pt>
                <c:pt idx="5333">
                  <c:v>0.17784000000000003</c:v>
                </c:pt>
                <c:pt idx="5334">
                  <c:v>0.1779</c:v>
                </c:pt>
                <c:pt idx="5335">
                  <c:v>0.1779</c:v>
                </c:pt>
                <c:pt idx="5336">
                  <c:v>0.17794000000000001</c:v>
                </c:pt>
                <c:pt idx="5337">
                  <c:v>0.17797000000000002</c:v>
                </c:pt>
                <c:pt idx="5338">
                  <c:v>0.17799000000000001</c:v>
                </c:pt>
                <c:pt idx="5339">
                  <c:v>0.17805000000000001</c:v>
                </c:pt>
                <c:pt idx="5340">
                  <c:v>0.17807000000000001</c:v>
                </c:pt>
                <c:pt idx="5341">
                  <c:v>0.17813000000000001</c:v>
                </c:pt>
                <c:pt idx="5342">
                  <c:v>0.17818000000000001</c:v>
                </c:pt>
                <c:pt idx="5343">
                  <c:v>0.17821000000000001</c:v>
                </c:pt>
                <c:pt idx="5344">
                  <c:v>0.17827000000000001</c:v>
                </c:pt>
                <c:pt idx="5345">
                  <c:v>0.17829</c:v>
                </c:pt>
                <c:pt idx="5346">
                  <c:v>0.17831000000000002</c:v>
                </c:pt>
                <c:pt idx="5347">
                  <c:v>0.17835000000000001</c:v>
                </c:pt>
                <c:pt idx="5348">
                  <c:v>0.17838000000000001</c:v>
                </c:pt>
                <c:pt idx="5349">
                  <c:v>0.17842000000000002</c:v>
                </c:pt>
                <c:pt idx="5350">
                  <c:v>0.17845000000000003</c:v>
                </c:pt>
                <c:pt idx="5351">
                  <c:v>0.17849000000000001</c:v>
                </c:pt>
                <c:pt idx="5352">
                  <c:v>0.17849000000000001</c:v>
                </c:pt>
                <c:pt idx="5353">
                  <c:v>0.17856000000000002</c:v>
                </c:pt>
                <c:pt idx="5354">
                  <c:v>0.17858000000000002</c:v>
                </c:pt>
                <c:pt idx="5355">
                  <c:v>0.17863000000000001</c:v>
                </c:pt>
                <c:pt idx="5356">
                  <c:v>0.17864000000000002</c:v>
                </c:pt>
                <c:pt idx="5357">
                  <c:v>0.17869000000000002</c:v>
                </c:pt>
                <c:pt idx="5358">
                  <c:v>0.17872000000000002</c:v>
                </c:pt>
                <c:pt idx="5359">
                  <c:v>0.17874000000000001</c:v>
                </c:pt>
                <c:pt idx="5360">
                  <c:v>0.17875000000000002</c:v>
                </c:pt>
                <c:pt idx="5361">
                  <c:v>0.17881000000000002</c:v>
                </c:pt>
                <c:pt idx="5362">
                  <c:v>0.17884</c:v>
                </c:pt>
                <c:pt idx="5363">
                  <c:v>0.17887</c:v>
                </c:pt>
                <c:pt idx="5364">
                  <c:v>0.1789</c:v>
                </c:pt>
                <c:pt idx="5365">
                  <c:v>0.17892000000000002</c:v>
                </c:pt>
                <c:pt idx="5366">
                  <c:v>0.17897000000000002</c:v>
                </c:pt>
                <c:pt idx="5367">
                  <c:v>0.17900000000000002</c:v>
                </c:pt>
                <c:pt idx="5368">
                  <c:v>0.17902000000000001</c:v>
                </c:pt>
                <c:pt idx="5369">
                  <c:v>0.17903000000000002</c:v>
                </c:pt>
                <c:pt idx="5370">
                  <c:v>0.17907000000000001</c:v>
                </c:pt>
                <c:pt idx="5371">
                  <c:v>0.17910000000000001</c:v>
                </c:pt>
                <c:pt idx="5372">
                  <c:v>0.17914000000000002</c:v>
                </c:pt>
                <c:pt idx="5373">
                  <c:v>0.17918000000000001</c:v>
                </c:pt>
                <c:pt idx="5374">
                  <c:v>0.17922000000000002</c:v>
                </c:pt>
                <c:pt idx="5375">
                  <c:v>0.17922000000000002</c:v>
                </c:pt>
                <c:pt idx="5376">
                  <c:v>0.17925000000000002</c:v>
                </c:pt>
                <c:pt idx="5377">
                  <c:v>0.17928000000000002</c:v>
                </c:pt>
                <c:pt idx="5378">
                  <c:v>0.17931000000000002</c:v>
                </c:pt>
                <c:pt idx="5379">
                  <c:v>0.17935000000000001</c:v>
                </c:pt>
                <c:pt idx="5380">
                  <c:v>0.17939000000000002</c:v>
                </c:pt>
                <c:pt idx="5381">
                  <c:v>0.17943000000000001</c:v>
                </c:pt>
                <c:pt idx="5382">
                  <c:v>0.17945</c:v>
                </c:pt>
                <c:pt idx="5383">
                  <c:v>0.17951</c:v>
                </c:pt>
                <c:pt idx="5384">
                  <c:v>0.17952000000000001</c:v>
                </c:pt>
                <c:pt idx="5385">
                  <c:v>0.17954000000000001</c:v>
                </c:pt>
                <c:pt idx="5386">
                  <c:v>0.17960000000000001</c:v>
                </c:pt>
                <c:pt idx="5387">
                  <c:v>0.17964000000000002</c:v>
                </c:pt>
                <c:pt idx="5388">
                  <c:v>0.1797</c:v>
                </c:pt>
                <c:pt idx="5389">
                  <c:v>0.17971000000000001</c:v>
                </c:pt>
                <c:pt idx="5390">
                  <c:v>0.17976</c:v>
                </c:pt>
                <c:pt idx="5391">
                  <c:v>0.17979000000000001</c:v>
                </c:pt>
                <c:pt idx="5392">
                  <c:v>0.17981000000000003</c:v>
                </c:pt>
                <c:pt idx="5393">
                  <c:v>0.17985000000000001</c:v>
                </c:pt>
                <c:pt idx="5394">
                  <c:v>0.17987</c:v>
                </c:pt>
                <c:pt idx="5395">
                  <c:v>0.17996000000000001</c:v>
                </c:pt>
                <c:pt idx="5396">
                  <c:v>0.17998</c:v>
                </c:pt>
                <c:pt idx="5397">
                  <c:v>0.18001</c:v>
                </c:pt>
                <c:pt idx="5398">
                  <c:v>0.18006000000000003</c:v>
                </c:pt>
                <c:pt idx="5399">
                  <c:v>0.18009</c:v>
                </c:pt>
                <c:pt idx="5400">
                  <c:v>0.18012</c:v>
                </c:pt>
                <c:pt idx="5401">
                  <c:v>0.18016000000000001</c:v>
                </c:pt>
                <c:pt idx="5402">
                  <c:v>0.18019000000000002</c:v>
                </c:pt>
                <c:pt idx="5403">
                  <c:v>0.18022000000000002</c:v>
                </c:pt>
                <c:pt idx="5404">
                  <c:v>0.18026</c:v>
                </c:pt>
                <c:pt idx="5405">
                  <c:v>0.18030000000000002</c:v>
                </c:pt>
                <c:pt idx="5406">
                  <c:v>0.18032000000000001</c:v>
                </c:pt>
                <c:pt idx="5407">
                  <c:v>0.18035000000000001</c:v>
                </c:pt>
                <c:pt idx="5408">
                  <c:v>0.18034</c:v>
                </c:pt>
                <c:pt idx="5409">
                  <c:v>0.1804</c:v>
                </c:pt>
                <c:pt idx="5410">
                  <c:v>0.18042000000000002</c:v>
                </c:pt>
                <c:pt idx="5411">
                  <c:v>0.18043000000000001</c:v>
                </c:pt>
                <c:pt idx="5412">
                  <c:v>0.18048</c:v>
                </c:pt>
                <c:pt idx="5413">
                  <c:v>0.18051</c:v>
                </c:pt>
                <c:pt idx="5414">
                  <c:v>0.18054000000000001</c:v>
                </c:pt>
                <c:pt idx="5415">
                  <c:v>0.18058000000000002</c:v>
                </c:pt>
                <c:pt idx="5416">
                  <c:v>0.18061000000000002</c:v>
                </c:pt>
                <c:pt idx="5417">
                  <c:v>0.18065000000000001</c:v>
                </c:pt>
                <c:pt idx="5418">
                  <c:v>0.1807</c:v>
                </c:pt>
                <c:pt idx="5419">
                  <c:v>0.18072000000000002</c:v>
                </c:pt>
                <c:pt idx="5420">
                  <c:v>0.18077000000000001</c:v>
                </c:pt>
                <c:pt idx="5421">
                  <c:v>0.18080000000000002</c:v>
                </c:pt>
                <c:pt idx="5422">
                  <c:v>0.18081</c:v>
                </c:pt>
                <c:pt idx="5423">
                  <c:v>0.18087</c:v>
                </c:pt>
                <c:pt idx="5424">
                  <c:v>0.18090000000000001</c:v>
                </c:pt>
                <c:pt idx="5425">
                  <c:v>0.18092000000000003</c:v>
                </c:pt>
                <c:pt idx="5426">
                  <c:v>0.18096000000000001</c:v>
                </c:pt>
                <c:pt idx="5427">
                  <c:v>0.18099000000000001</c:v>
                </c:pt>
                <c:pt idx="5428">
                  <c:v>0.18102000000000001</c:v>
                </c:pt>
                <c:pt idx="5429">
                  <c:v>0.18104000000000001</c:v>
                </c:pt>
                <c:pt idx="5430">
                  <c:v>0.18111000000000002</c:v>
                </c:pt>
                <c:pt idx="5431">
                  <c:v>0.18112</c:v>
                </c:pt>
                <c:pt idx="5432">
                  <c:v>0.18117000000000003</c:v>
                </c:pt>
                <c:pt idx="5433">
                  <c:v>0.18119000000000002</c:v>
                </c:pt>
                <c:pt idx="5434">
                  <c:v>0.18122000000000002</c:v>
                </c:pt>
                <c:pt idx="5435">
                  <c:v>0.18124000000000001</c:v>
                </c:pt>
                <c:pt idx="5436">
                  <c:v>0.18130000000000002</c:v>
                </c:pt>
                <c:pt idx="5437">
                  <c:v>0.18132000000000001</c:v>
                </c:pt>
                <c:pt idx="5438">
                  <c:v>0.18137</c:v>
                </c:pt>
                <c:pt idx="5439">
                  <c:v>0.18141000000000002</c:v>
                </c:pt>
                <c:pt idx="5440">
                  <c:v>0.18143000000000001</c:v>
                </c:pt>
                <c:pt idx="5441">
                  <c:v>0.18147000000000002</c:v>
                </c:pt>
                <c:pt idx="5442">
                  <c:v>0.18151</c:v>
                </c:pt>
                <c:pt idx="5443">
                  <c:v>0.18153000000000002</c:v>
                </c:pt>
                <c:pt idx="5444">
                  <c:v>0.18156</c:v>
                </c:pt>
                <c:pt idx="5445">
                  <c:v>0.18161000000000002</c:v>
                </c:pt>
                <c:pt idx="5446">
                  <c:v>0.18165000000000001</c:v>
                </c:pt>
                <c:pt idx="5447">
                  <c:v>0.18166000000000002</c:v>
                </c:pt>
                <c:pt idx="5448">
                  <c:v>0.1817</c:v>
                </c:pt>
                <c:pt idx="5449">
                  <c:v>0.18172000000000002</c:v>
                </c:pt>
                <c:pt idx="5450">
                  <c:v>0.18176</c:v>
                </c:pt>
                <c:pt idx="5451">
                  <c:v>0.18180000000000002</c:v>
                </c:pt>
                <c:pt idx="5452">
                  <c:v>0.18182000000000001</c:v>
                </c:pt>
                <c:pt idx="5453">
                  <c:v>0.18184</c:v>
                </c:pt>
                <c:pt idx="5454">
                  <c:v>0.18187</c:v>
                </c:pt>
                <c:pt idx="5455">
                  <c:v>0.18191000000000002</c:v>
                </c:pt>
                <c:pt idx="5456">
                  <c:v>0.18194000000000002</c:v>
                </c:pt>
                <c:pt idx="5457">
                  <c:v>0.18198</c:v>
                </c:pt>
                <c:pt idx="5458">
                  <c:v>0.18199000000000001</c:v>
                </c:pt>
                <c:pt idx="5459">
                  <c:v>0.18205000000000002</c:v>
                </c:pt>
                <c:pt idx="5460">
                  <c:v>0.18205000000000002</c:v>
                </c:pt>
                <c:pt idx="5461">
                  <c:v>0.18210000000000001</c:v>
                </c:pt>
                <c:pt idx="5462">
                  <c:v>0.18212</c:v>
                </c:pt>
                <c:pt idx="5463">
                  <c:v>0.18213000000000001</c:v>
                </c:pt>
                <c:pt idx="5464">
                  <c:v>0.18219000000000002</c:v>
                </c:pt>
                <c:pt idx="5465">
                  <c:v>0.18224000000000001</c:v>
                </c:pt>
                <c:pt idx="5466">
                  <c:v>0.18225000000000002</c:v>
                </c:pt>
                <c:pt idx="5467">
                  <c:v>0.18226000000000001</c:v>
                </c:pt>
                <c:pt idx="5468">
                  <c:v>0.18232000000000001</c:v>
                </c:pt>
                <c:pt idx="5469">
                  <c:v>0.18236000000000002</c:v>
                </c:pt>
                <c:pt idx="5470">
                  <c:v>0.18240000000000001</c:v>
                </c:pt>
                <c:pt idx="5471">
                  <c:v>0.18243000000000001</c:v>
                </c:pt>
                <c:pt idx="5472">
                  <c:v>0.18247000000000002</c:v>
                </c:pt>
                <c:pt idx="5473">
                  <c:v>0.18251000000000001</c:v>
                </c:pt>
                <c:pt idx="5474">
                  <c:v>0.18255000000000002</c:v>
                </c:pt>
                <c:pt idx="5475">
                  <c:v>0.18258000000000002</c:v>
                </c:pt>
                <c:pt idx="5476">
                  <c:v>0.18258000000000002</c:v>
                </c:pt>
                <c:pt idx="5477">
                  <c:v>0.18264000000000002</c:v>
                </c:pt>
                <c:pt idx="5478">
                  <c:v>0.18268000000000001</c:v>
                </c:pt>
                <c:pt idx="5479">
                  <c:v>0.18269000000000002</c:v>
                </c:pt>
                <c:pt idx="5480">
                  <c:v>0.18273</c:v>
                </c:pt>
                <c:pt idx="5481">
                  <c:v>0.18278000000000003</c:v>
                </c:pt>
                <c:pt idx="5482">
                  <c:v>0.18281</c:v>
                </c:pt>
                <c:pt idx="5483">
                  <c:v>0.18283000000000002</c:v>
                </c:pt>
                <c:pt idx="5484">
                  <c:v>0.18289000000000002</c:v>
                </c:pt>
                <c:pt idx="5485">
                  <c:v>0.18293000000000001</c:v>
                </c:pt>
                <c:pt idx="5486">
                  <c:v>0.18296000000000001</c:v>
                </c:pt>
                <c:pt idx="5487">
                  <c:v>0.18297000000000002</c:v>
                </c:pt>
                <c:pt idx="5488">
                  <c:v>0.18299000000000001</c:v>
                </c:pt>
                <c:pt idx="5489">
                  <c:v>0.18305000000000002</c:v>
                </c:pt>
                <c:pt idx="5490">
                  <c:v>0.18307000000000001</c:v>
                </c:pt>
                <c:pt idx="5491">
                  <c:v>0.18309</c:v>
                </c:pt>
                <c:pt idx="5492">
                  <c:v>0.18315000000000001</c:v>
                </c:pt>
                <c:pt idx="5493">
                  <c:v>0.18317</c:v>
                </c:pt>
                <c:pt idx="5494">
                  <c:v>0.18319000000000002</c:v>
                </c:pt>
                <c:pt idx="5495">
                  <c:v>0.18327000000000002</c:v>
                </c:pt>
                <c:pt idx="5496">
                  <c:v>0.18329000000000001</c:v>
                </c:pt>
                <c:pt idx="5497">
                  <c:v>0.18334</c:v>
                </c:pt>
                <c:pt idx="5498">
                  <c:v>0.18337000000000001</c:v>
                </c:pt>
                <c:pt idx="5499">
                  <c:v>0.18339000000000003</c:v>
                </c:pt>
                <c:pt idx="5500">
                  <c:v>0.18342</c:v>
                </c:pt>
                <c:pt idx="5501">
                  <c:v>0.18344000000000002</c:v>
                </c:pt>
                <c:pt idx="5502">
                  <c:v>0.18346000000000001</c:v>
                </c:pt>
                <c:pt idx="5503">
                  <c:v>0.18351000000000001</c:v>
                </c:pt>
                <c:pt idx="5504">
                  <c:v>0.18353</c:v>
                </c:pt>
                <c:pt idx="5505">
                  <c:v>0.18357000000000001</c:v>
                </c:pt>
                <c:pt idx="5506">
                  <c:v>0.18358000000000002</c:v>
                </c:pt>
                <c:pt idx="5507">
                  <c:v>0.18362000000000001</c:v>
                </c:pt>
                <c:pt idx="5508">
                  <c:v>0.1837</c:v>
                </c:pt>
                <c:pt idx="5509">
                  <c:v>0.18371000000000001</c:v>
                </c:pt>
                <c:pt idx="5510">
                  <c:v>0.18374000000000001</c:v>
                </c:pt>
                <c:pt idx="5511">
                  <c:v>0.18376000000000001</c:v>
                </c:pt>
                <c:pt idx="5512">
                  <c:v>0.18381</c:v>
                </c:pt>
                <c:pt idx="5513">
                  <c:v>0.18384</c:v>
                </c:pt>
                <c:pt idx="5514">
                  <c:v>0.18389000000000003</c:v>
                </c:pt>
                <c:pt idx="5515">
                  <c:v>0.18394000000000002</c:v>
                </c:pt>
                <c:pt idx="5516">
                  <c:v>0.18395</c:v>
                </c:pt>
                <c:pt idx="5517">
                  <c:v>0.18399000000000001</c:v>
                </c:pt>
                <c:pt idx="5518">
                  <c:v>0.18403</c:v>
                </c:pt>
                <c:pt idx="5519">
                  <c:v>0.18406</c:v>
                </c:pt>
                <c:pt idx="5520">
                  <c:v>0.18409</c:v>
                </c:pt>
                <c:pt idx="5521">
                  <c:v>0.18413000000000002</c:v>
                </c:pt>
                <c:pt idx="5522">
                  <c:v>0.18417</c:v>
                </c:pt>
                <c:pt idx="5523">
                  <c:v>0.18423</c:v>
                </c:pt>
                <c:pt idx="5524">
                  <c:v>0.18425000000000002</c:v>
                </c:pt>
                <c:pt idx="5525">
                  <c:v>0.18427000000000002</c:v>
                </c:pt>
                <c:pt idx="5526">
                  <c:v>0.18431</c:v>
                </c:pt>
                <c:pt idx="5527">
                  <c:v>0.18435000000000001</c:v>
                </c:pt>
                <c:pt idx="5528">
                  <c:v>0.18439000000000003</c:v>
                </c:pt>
                <c:pt idx="5529">
                  <c:v>0.18442</c:v>
                </c:pt>
                <c:pt idx="5530">
                  <c:v>0.18443000000000001</c:v>
                </c:pt>
                <c:pt idx="5531">
                  <c:v>0.18448000000000001</c:v>
                </c:pt>
                <c:pt idx="5532">
                  <c:v>0.18450000000000003</c:v>
                </c:pt>
                <c:pt idx="5533">
                  <c:v>0.18453</c:v>
                </c:pt>
                <c:pt idx="5534">
                  <c:v>0.18456</c:v>
                </c:pt>
                <c:pt idx="5535">
                  <c:v>0.18459</c:v>
                </c:pt>
                <c:pt idx="5536">
                  <c:v>0.18463000000000002</c:v>
                </c:pt>
                <c:pt idx="5537">
                  <c:v>0.18466000000000002</c:v>
                </c:pt>
                <c:pt idx="5538">
                  <c:v>0.1847</c:v>
                </c:pt>
                <c:pt idx="5539">
                  <c:v>0.18473000000000001</c:v>
                </c:pt>
                <c:pt idx="5540">
                  <c:v>0.18476000000000001</c:v>
                </c:pt>
                <c:pt idx="5541">
                  <c:v>0.18479000000000001</c:v>
                </c:pt>
                <c:pt idx="5542">
                  <c:v>0.18483000000000002</c:v>
                </c:pt>
                <c:pt idx="5543">
                  <c:v>0.18486000000000002</c:v>
                </c:pt>
                <c:pt idx="5544">
                  <c:v>0.18491000000000002</c:v>
                </c:pt>
                <c:pt idx="5545">
                  <c:v>0.18493000000000001</c:v>
                </c:pt>
                <c:pt idx="5546">
                  <c:v>0.18496000000000001</c:v>
                </c:pt>
                <c:pt idx="5547">
                  <c:v>0.18499000000000002</c:v>
                </c:pt>
                <c:pt idx="5548">
                  <c:v>0.18503</c:v>
                </c:pt>
                <c:pt idx="5549">
                  <c:v>0.18505000000000002</c:v>
                </c:pt>
                <c:pt idx="5550">
                  <c:v>0.18511000000000002</c:v>
                </c:pt>
                <c:pt idx="5551">
                  <c:v>0.18514</c:v>
                </c:pt>
                <c:pt idx="5552">
                  <c:v>0.18515000000000001</c:v>
                </c:pt>
                <c:pt idx="5553">
                  <c:v>0.1852</c:v>
                </c:pt>
                <c:pt idx="5554">
                  <c:v>0.18521000000000001</c:v>
                </c:pt>
                <c:pt idx="5555">
                  <c:v>0.18526000000000001</c:v>
                </c:pt>
                <c:pt idx="5556">
                  <c:v>0.18529000000000001</c:v>
                </c:pt>
                <c:pt idx="5557">
                  <c:v>0.18532000000000001</c:v>
                </c:pt>
                <c:pt idx="5558">
                  <c:v>0.18536000000000002</c:v>
                </c:pt>
                <c:pt idx="5559">
                  <c:v>0.18539</c:v>
                </c:pt>
                <c:pt idx="5560">
                  <c:v>0.18544000000000002</c:v>
                </c:pt>
                <c:pt idx="5561">
                  <c:v>0.18546000000000001</c:v>
                </c:pt>
                <c:pt idx="5562">
                  <c:v>0.18549000000000002</c:v>
                </c:pt>
                <c:pt idx="5563">
                  <c:v>0.18552000000000002</c:v>
                </c:pt>
                <c:pt idx="5564">
                  <c:v>0.18554000000000001</c:v>
                </c:pt>
                <c:pt idx="5565">
                  <c:v>0.18557000000000001</c:v>
                </c:pt>
                <c:pt idx="5566">
                  <c:v>0.18561000000000002</c:v>
                </c:pt>
                <c:pt idx="5567">
                  <c:v>0.18566000000000002</c:v>
                </c:pt>
                <c:pt idx="5568">
                  <c:v>0.1857</c:v>
                </c:pt>
                <c:pt idx="5569">
                  <c:v>0.18572000000000002</c:v>
                </c:pt>
                <c:pt idx="5570">
                  <c:v>0.18576000000000001</c:v>
                </c:pt>
                <c:pt idx="5571">
                  <c:v>0.18580000000000002</c:v>
                </c:pt>
                <c:pt idx="5572">
                  <c:v>0.18581</c:v>
                </c:pt>
                <c:pt idx="5573">
                  <c:v>0.18585000000000002</c:v>
                </c:pt>
                <c:pt idx="5574">
                  <c:v>0.18589</c:v>
                </c:pt>
                <c:pt idx="5575">
                  <c:v>0.18590000000000001</c:v>
                </c:pt>
                <c:pt idx="5576">
                  <c:v>0.18593000000000001</c:v>
                </c:pt>
                <c:pt idx="5577">
                  <c:v>0.18596000000000001</c:v>
                </c:pt>
                <c:pt idx="5578">
                  <c:v>0.18598000000000001</c:v>
                </c:pt>
                <c:pt idx="5579">
                  <c:v>0.18603</c:v>
                </c:pt>
                <c:pt idx="5580">
                  <c:v>0.18608000000000002</c:v>
                </c:pt>
                <c:pt idx="5581">
                  <c:v>0.18610000000000002</c:v>
                </c:pt>
                <c:pt idx="5582">
                  <c:v>0.18613000000000002</c:v>
                </c:pt>
                <c:pt idx="5583">
                  <c:v>0.18618000000000001</c:v>
                </c:pt>
                <c:pt idx="5584">
                  <c:v>0.18621000000000001</c:v>
                </c:pt>
                <c:pt idx="5585">
                  <c:v>0.18624000000000002</c:v>
                </c:pt>
                <c:pt idx="5586">
                  <c:v>0.18626000000000001</c:v>
                </c:pt>
                <c:pt idx="5587">
                  <c:v>0.18631</c:v>
                </c:pt>
                <c:pt idx="5588">
                  <c:v>0.18633000000000002</c:v>
                </c:pt>
                <c:pt idx="5589">
                  <c:v>0.18636000000000003</c:v>
                </c:pt>
                <c:pt idx="5590">
                  <c:v>0.18640000000000001</c:v>
                </c:pt>
                <c:pt idx="5591">
                  <c:v>0.18646000000000001</c:v>
                </c:pt>
                <c:pt idx="5592">
                  <c:v>0.18649000000000002</c:v>
                </c:pt>
                <c:pt idx="5593">
                  <c:v>0.18652000000000002</c:v>
                </c:pt>
                <c:pt idx="5594">
                  <c:v>0.18654000000000001</c:v>
                </c:pt>
                <c:pt idx="5595">
                  <c:v>0.18659000000000001</c:v>
                </c:pt>
                <c:pt idx="5596">
                  <c:v>0.18662000000000001</c:v>
                </c:pt>
                <c:pt idx="5597">
                  <c:v>0.18666000000000002</c:v>
                </c:pt>
                <c:pt idx="5598">
                  <c:v>0.18669000000000002</c:v>
                </c:pt>
                <c:pt idx="5599">
                  <c:v>0.18672000000000002</c:v>
                </c:pt>
                <c:pt idx="5600">
                  <c:v>0.18676000000000001</c:v>
                </c:pt>
                <c:pt idx="5601">
                  <c:v>0.18680000000000002</c:v>
                </c:pt>
                <c:pt idx="5602">
                  <c:v>0.18682000000000001</c:v>
                </c:pt>
                <c:pt idx="5603">
                  <c:v>0.18686000000000003</c:v>
                </c:pt>
                <c:pt idx="5604">
                  <c:v>0.18689</c:v>
                </c:pt>
                <c:pt idx="5605">
                  <c:v>0.18694000000000002</c:v>
                </c:pt>
                <c:pt idx="5606">
                  <c:v>0.18696000000000002</c:v>
                </c:pt>
                <c:pt idx="5607">
                  <c:v>0.187</c:v>
                </c:pt>
                <c:pt idx="5608">
                  <c:v>0.18703</c:v>
                </c:pt>
                <c:pt idx="5609">
                  <c:v>0.18707000000000001</c:v>
                </c:pt>
                <c:pt idx="5610">
                  <c:v>0.18712000000000001</c:v>
                </c:pt>
                <c:pt idx="5611">
                  <c:v>0.18713000000000002</c:v>
                </c:pt>
                <c:pt idx="5612">
                  <c:v>0.18718000000000001</c:v>
                </c:pt>
                <c:pt idx="5613">
                  <c:v>0.18720000000000001</c:v>
                </c:pt>
                <c:pt idx="5614">
                  <c:v>0.18722000000000003</c:v>
                </c:pt>
                <c:pt idx="5615">
                  <c:v>0.18727000000000002</c:v>
                </c:pt>
                <c:pt idx="5616">
                  <c:v>0.18729000000000001</c:v>
                </c:pt>
                <c:pt idx="5617">
                  <c:v>0.18734000000000001</c:v>
                </c:pt>
                <c:pt idx="5618">
                  <c:v>0.18737000000000001</c:v>
                </c:pt>
                <c:pt idx="5619">
                  <c:v>0.18740000000000001</c:v>
                </c:pt>
                <c:pt idx="5620">
                  <c:v>0.18743000000000001</c:v>
                </c:pt>
                <c:pt idx="5621">
                  <c:v>0.18745000000000001</c:v>
                </c:pt>
                <c:pt idx="5622">
                  <c:v>0.18747000000000003</c:v>
                </c:pt>
                <c:pt idx="5623">
                  <c:v>0.1875</c:v>
                </c:pt>
                <c:pt idx="5624">
                  <c:v>0.18757000000000001</c:v>
                </c:pt>
                <c:pt idx="5625">
                  <c:v>0.18757000000000001</c:v>
                </c:pt>
                <c:pt idx="5626">
                  <c:v>0.18758000000000002</c:v>
                </c:pt>
                <c:pt idx="5627">
                  <c:v>0.18764</c:v>
                </c:pt>
                <c:pt idx="5628">
                  <c:v>0.18766000000000002</c:v>
                </c:pt>
                <c:pt idx="5629">
                  <c:v>0.18770000000000001</c:v>
                </c:pt>
                <c:pt idx="5630">
                  <c:v>0.18774000000000002</c:v>
                </c:pt>
                <c:pt idx="5631">
                  <c:v>0.18780000000000002</c:v>
                </c:pt>
                <c:pt idx="5632">
                  <c:v>0.18783000000000002</c:v>
                </c:pt>
                <c:pt idx="5633">
                  <c:v>0.18785000000000002</c:v>
                </c:pt>
                <c:pt idx="5634">
                  <c:v>0.18788000000000002</c:v>
                </c:pt>
                <c:pt idx="5635">
                  <c:v>0.18792</c:v>
                </c:pt>
                <c:pt idx="5636">
                  <c:v>0.18794000000000002</c:v>
                </c:pt>
                <c:pt idx="5637">
                  <c:v>0.18798000000000001</c:v>
                </c:pt>
                <c:pt idx="5638">
                  <c:v>0.18802000000000002</c:v>
                </c:pt>
                <c:pt idx="5639">
                  <c:v>0.18804000000000001</c:v>
                </c:pt>
                <c:pt idx="5640">
                  <c:v>0.18806</c:v>
                </c:pt>
                <c:pt idx="5641">
                  <c:v>0.18812000000000001</c:v>
                </c:pt>
                <c:pt idx="5642">
                  <c:v>0.18816000000000002</c:v>
                </c:pt>
                <c:pt idx="5643">
                  <c:v>0.18816000000000002</c:v>
                </c:pt>
                <c:pt idx="5644">
                  <c:v>0.18821000000000002</c:v>
                </c:pt>
                <c:pt idx="5645">
                  <c:v>0.18823000000000001</c:v>
                </c:pt>
                <c:pt idx="5646">
                  <c:v>0.18828</c:v>
                </c:pt>
                <c:pt idx="5647">
                  <c:v>0.18832000000000002</c:v>
                </c:pt>
                <c:pt idx="5648">
                  <c:v>0.18835000000000002</c:v>
                </c:pt>
                <c:pt idx="5649">
                  <c:v>0.18839</c:v>
                </c:pt>
                <c:pt idx="5650">
                  <c:v>0.18843000000000001</c:v>
                </c:pt>
                <c:pt idx="5651">
                  <c:v>0.18844000000000002</c:v>
                </c:pt>
                <c:pt idx="5652">
                  <c:v>0.18848000000000001</c:v>
                </c:pt>
                <c:pt idx="5653">
                  <c:v>0.18854000000000001</c:v>
                </c:pt>
                <c:pt idx="5654">
                  <c:v>0.18856000000000001</c:v>
                </c:pt>
                <c:pt idx="5655">
                  <c:v>0.18858000000000003</c:v>
                </c:pt>
                <c:pt idx="5656">
                  <c:v>0.18864</c:v>
                </c:pt>
                <c:pt idx="5657">
                  <c:v>0.18869000000000002</c:v>
                </c:pt>
                <c:pt idx="5658">
                  <c:v>0.18870000000000001</c:v>
                </c:pt>
                <c:pt idx="5659">
                  <c:v>0.18873000000000001</c:v>
                </c:pt>
                <c:pt idx="5660">
                  <c:v>0.18877000000000002</c:v>
                </c:pt>
                <c:pt idx="5661">
                  <c:v>0.18882000000000002</c:v>
                </c:pt>
                <c:pt idx="5662">
                  <c:v>0.18883000000000003</c:v>
                </c:pt>
                <c:pt idx="5663">
                  <c:v>0.18884000000000001</c:v>
                </c:pt>
                <c:pt idx="5664">
                  <c:v>0.18890000000000001</c:v>
                </c:pt>
                <c:pt idx="5665">
                  <c:v>0.18893000000000001</c:v>
                </c:pt>
                <c:pt idx="5666">
                  <c:v>0.18898000000000001</c:v>
                </c:pt>
                <c:pt idx="5667">
                  <c:v>0.189</c:v>
                </c:pt>
                <c:pt idx="5668">
                  <c:v>0.18904000000000001</c:v>
                </c:pt>
                <c:pt idx="5669">
                  <c:v>0.18907000000000002</c:v>
                </c:pt>
                <c:pt idx="5670">
                  <c:v>0.18907000000000002</c:v>
                </c:pt>
                <c:pt idx="5671">
                  <c:v>0.18911</c:v>
                </c:pt>
                <c:pt idx="5672">
                  <c:v>0.18913000000000002</c:v>
                </c:pt>
                <c:pt idx="5673">
                  <c:v>0.18918000000000001</c:v>
                </c:pt>
                <c:pt idx="5674">
                  <c:v>0.18920000000000001</c:v>
                </c:pt>
                <c:pt idx="5675">
                  <c:v>0.18926000000000001</c:v>
                </c:pt>
                <c:pt idx="5676">
                  <c:v>0.18928</c:v>
                </c:pt>
                <c:pt idx="5677">
                  <c:v>0.18929000000000001</c:v>
                </c:pt>
                <c:pt idx="5678">
                  <c:v>0.18933000000000003</c:v>
                </c:pt>
                <c:pt idx="5679">
                  <c:v>0.18934000000000001</c:v>
                </c:pt>
                <c:pt idx="5680">
                  <c:v>0.18938000000000002</c:v>
                </c:pt>
                <c:pt idx="5681">
                  <c:v>0.18943000000000002</c:v>
                </c:pt>
                <c:pt idx="5682">
                  <c:v>0.18947</c:v>
                </c:pt>
                <c:pt idx="5683">
                  <c:v>0.18949000000000002</c:v>
                </c:pt>
                <c:pt idx="5684">
                  <c:v>0.18953</c:v>
                </c:pt>
                <c:pt idx="5685">
                  <c:v>0.18955000000000002</c:v>
                </c:pt>
                <c:pt idx="5686">
                  <c:v>0.18958</c:v>
                </c:pt>
                <c:pt idx="5687">
                  <c:v>0.18963000000000002</c:v>
                </c:pt>
                <c:pt idx="5688">
                  <c:v>0.18967000000000001</c:v>
                </c:pt>
                <c:pt idx="5689">
                  <c:v>0.18968000000000002</c:v>
                </c:pt>
                <c:pt idx="5690">
                  <c:v>0.18974000000000002</c:v>
                </c:pt>
                <c:pt idx="5691">
                  <c:v>0.18976000000000001</c:v>
                </c:pt>
                <c:pt idx="5692">
                  <c:v>0.18980000000000002</c:v>
                </c:pt>
                <c:pt idx="5693">
                  <c:v>0.18982000000000002</c:v>
                </c:pt>
                <c:pt idx="5694">
                  <c:v>0.18987000000000001</c:v>
                </c:pt>
                <c:pt idx="5695">
                  <c:v>0.18992000000000001</c:v>
                </c:pt>
                <c:pt idx="5696">
                  <c:v>0.18995000000000001</c:v>
                </c:pt>
                <c:pt idx="5697">
                  <c:v>0.18999000000000002</c:v>
                </c:pt>
                <c:pt idx="5698">
                  <c:v>0.19002000000000002</c:v>
                </c:pt>
                <c:pt idx="5699">
                  <c:v>0.19006000000000001</c:v>
                </c:pt>
                <c:pt idx="5700">
                  <c:v>0.19010000000000002</c:v>
                </c:pt>
                <c:pt idx="5701">
                  <c:v>0.19012000000000001</c:v>
                </c:pt>
                <c:pt idx="5702">
                  <c:v>0.19016000000000002</c:v>
                </c:pt>
                <c:pt idx="5703">
                  <c:v>0.19020000000000001</c:v>
                </c:pt>
                <c:pt idx="5704">
                  <c:v>0.19025</c:v>
                </c:pt>
                <c:pt idx="5705">
                  <c:v>0.19029000000000001</c:v>
                </c:pt>
                <c:pt idx="5706">
                  <c:v>0.19032000000000002</c:v>
                </c:pt>
                <c:pt idx="5707">
                  <c:v>0.19037000000000001</c:v>
                </c:pt>
                <c:pt idx="5708">
                  <c:v>0.19039</c:v>
                </c:pt>
                <c:pt idx="5709">
                  <c:v>0.19043000000000002</c:v>
                </c:pt>
                <c:pt idx="5710">
                  <c:v>0.19045000000000001</c:v>
                </c:pt>
                <c:pt idx="5711">
                  <c:v>0.19048000000000001</c:v>
                </c:pt>
                <c:pt idx="5712">
                  <c:v>0.1905</c:v>
                </c:pt>
                <c:pt idx="5713">
                  <c:v>0.19053</c:v>
                </c:pt>
                <c:pt idx="5714">
                  <c:v>0.19055000000000002</c:v>
                </c:pt>
                <c:pt idx="5715">
                  <c:v>0.19057000000000002</c:v>
                </c:pt>
                <c:pt idx="5716">
                  <c:v>0.19061</c:v>
                </c:pt>
                <c:pt idx="5717">
                  <c:v>0.19065000000000001</c:v>
                </c:pt>
                <c:pt idx="5718">
                  <c:v>0.19068000000000002</c:v>
                </c:pt>
                <c:pt idx="5719">
                  <c:v>0.19071000000000002</c:v>
                </c:pt>
                <c:pt idx="5720">
                  <c:v>0.19075</c:v>
                </c:pt>
                <c:pt idx="5721">
                  <c:v>0.19077000000000002</c:v>
                </c:pt>
                <c:pt idx="5722">
                  <c:v>0.19081000000000001</c:v>
                </c:pt>
                <c:pt idx="5723">
                  <c:v>0.19084000000000001</c:v>
                </c:pt>
                <c:pt idx="5724">
                  <c:v>0.19088000000000002</c:v>
                </c:pt>
                <c:pt idx="5725">
                  <c:v>0.19089</c:v>
                </c:pt>
                <c:pt idx="5726">
                  <c:v>0.19091000000000002</c:v>
                </c:pt>
                <c:pt idx="5727">
                  <c:v>0.19099000000000002</c:v>
                </c:pt>
                <c:pt idx="5728">
                  <c:v>0.19099000000000002</c:v>
                </c:pt>
                <c:pt idx="5729">
                  <c:v>0.19105000000000003</c:v>
                </c:pt>
                <c:pt idx="5730">
                  <c:v>0.19107000000000002</c:v>
                </c:pt>
                <c:pt idx="5731">
                  <c:v>0.19111</c:v>
                </c:pt>
                <c:pt idx="5732">
                  <c:v>0.19112000000000001</c:v>
                </c:pt>
                <c:pt idx="5733">
                  <c:v>0.19119</c:v>
                </c:pt>
                <c:pt idx="5734">
                  <c:v>0.19122</c:v>
                </c:pt>
                <c:pt idx="5735">
                  <c:v>0.19125</c:v>
                </c:pt>
                <c:pt idx="5736">
                  <c:v>0.19126000000000001</c:v>
                </c:pt>
                <c:pt idx="5737">
                  <c:v>0.19131000000000001</c:v>
                </c:pt>
                <c:pt idx="5738">
                  <c:v>0.19132000000000002</c:v>
                </c:pt>
                <c:pt idx="5739">
                  <c:v>0.19139</c:v>
                </c:pt>
                <c:pt idx="5740">
                  <c:v>0.19142000000000001</c:v>
                </c:pt>
                <c:pt idx="5741">
                  <c:v>0.19146000000000002</c:v>
                </c:pt>
                <c:pt idx="5742">
                  <c:v>0.19148000000000001</c:v>
                </c:pt>
                <c:pt idx="5743">
                  <c:v>0.19153000000000001</c:v>
                </c:pt>
                <c:pt idx="5744">
                  <c:v>0.19157000000000002</c:v>
                </c:pt>
                <c:pt idx="5745">
                  <c:v>0.19159000000000001</c:v>
                </c:pt>
                <c:pt idx="5746">
                  <c:v>0.19163000000000002</c:v>
                </c:pt>
                <c:pt idx="5747">
                  <c:v>0.19165000000000001</c:v>
                </c:pt>
                <c:pt idx="5748">
                  <c:v>0.19168000000000002</c:v>
                </c:pt>
                <c:pt idx="5749">
                  <c:v>0.19173000000000001</c:v>
                </c:pt>
                <c:pt idx="5750">
                  <c:v>0.19178000000000001</c:v>
                </c:pt>
                <c:pt idx="5751">
                  <c:v>0.19181000000000001</c:v>
                </c:pt>
                <c:pt idx="5752">
                  <c:v>0.19188000000000002</c:v>
                </c:pt>
                <c:pt idx="5753">
                  <c:v>0.19189000000000001</c:v>
                </c:pt>
                <c:pt idx="5754">
                  <c:v>0.19192000000000001</c:v>
                </c:pt>
                <c:pt idx="5755">
                  <c:v>0.19196000000000002</c:v>
                </c:pt>
                <c:pt idx="5756">
                  <c:v>0.192</c:v>
                </c:pt>
                <c:pt idx="5757">
                  <c:v>0.19201000000000001</c:v>
                </c:pt>
                <c:pt idx="5758">
                  <c:v>0.19207000000000002</c:v>
                </c:pt>
                <c:pt idx="5759">
                  <c:v>0.19208</c:v>
                </c:pt>
                <c:pt idx="5760">
                  <c:v>0.19211</c:v>
                </c:pt>
                <c:pt idx="5761">
                  <c:v>0.19212000000000001</c:v>
                </c:pt>
                <c:pt idx="5762">
                  <c:v>0.19221000000000002</c:v>
                </c:pt>
                <c:pt idx="5763">
                  <c:v>0.19222</c:v>
                </c:pt>
                <c:pt idx="5764">
                  <c:v>0.19224000000000002</c:v>
                </c:pt>
                <c:pt idx="5765">
                  <c:v>0.19229000000000002</c:v>
                </c:pt>
                <c:pt idx="5766">
                  <c:v>0.19231000000000001</c:v>
                </c:pt>
                <c:pt idx="5767">
                  <c:v>0.19233</c:v>
                </c:pt>
                <c:pt idx="5768">
                  <c:v>0.19236</c:v>
                </c:pt>
                <c:pt idx="5769">
                  <c:v>0.19237000000000001</c:v>
                </c:pt>
                <c:pt idx="5770">
                  <c:v>0.19244</c:v>
                </c:pt>
                <c:pt idx="5771">
                  <c:v>0.19246000000000002</c:v>
                </c:pt>
                <c:pt idx="5772">
                  <c:v>0.19249000000000002</c:v>
                </c:pt>
                <c:pt idx="5773">
                  <c:v>0.19252000000000002</c:v>
                </c:pt>
                <c:pt idx="5774">
                  <c:v>0.19257000000000002</c:v>
                </c:pt>
                <c:pt idx="5775">
                  <c:v>0.19255</c:v>
                </c:pt>
                <c:pt idx="5776">
                  <c:v>0.19259000000000001</c:v>
                </c:pt>
                <c:pt idx="5777">
                  <c:v>0.19262000000000001</c:v>
                </c:pt>
                <c:pt idx="5778">
                  <c:v>0.19267000000000001</c:v>
                </c:pt>
                <c:pt idx="5779">
                  <c:v>0.19269</c:v>
                </c:pt>
                <c:pt idx="5780">
                  <c:v>0.19272</c:v>
                </c:pt>
                <c:pt idx="5781">
                  <c:v>0.19276000000000001</c:v>
                </c:pt>
                <c:pt idx="5782">
                  <c:v>0.1928</c:v>
                </c:pt>
                <c:pt idx="5783">
                  <c:v>0.19283</c:v>
                </c:pt>
                <c:pt idx="5784">
                  <c:v>0.19288000000000002</c:v>
                </c:pt>
                <c:pt idx="5785">
                  <c:v>0.19294</c:v>
                </c:pt>
                <c:pt idx="5786">
                  <c:v>0.19295000000000001</c:v>
                </c:pt>
                <c:pt idx="5787">
                  <c:v>0.19298000000000001</c:v>
                </c:pt>
                <c:pt idx="5788">
                  <c:v>0.19302000000000002</c:v>
                </c:pt>
                <c:pt idx="5789">
                  <c:v>0.19302000000000002</c:v>
                </c:pt>
                <c:pt idx="5790">
                  <c:v>0.19308</c:v>
                </c:pt>
                <c:pt idx="5791">
                  <c:v>0.19310000000000002</c:v>
                </c:pt>
                <c:pt idx="5792">
                  <c:v>0.19315000000000002</c:v>
                </c:pt>
                <c:pt idx="5793">
                  <c:v>0.19319</c:v>
                </c:pt>
                <c:pt idx="5794">
                  <c:v>0.19321000000000002</c:v>
                </c:pt>
                <c:pt idx="5795">
                  <c:v>0.19326000000000002</c:v>
                </c:pt>
                <c:pt idx="5796">
                  <c:v>0.19328000000000001</c:v>
                </c:pt>
                <c:pt idx="5797">
                  <c:v>0.19331000000000001</c:v>
                </c:pt>
                <c:pt idx="5798">
                  <c:v>0.19334000000000001</c:v>
                </c:pt>
                <c:pt idx="5799">
                  <c:v>0.19337000000000001</c:v>
                </c:pt>
                <c:pt idx="5800">
                  <c:v>0.19342000000000001</c:v>
                </c:pt>
                <c:pt idx="5801">
                  <c:v>0.19346000000000002</c:v>
                </c:pt>
                <c:pt idx="5802">
                  <c:v>0.19347</c:v>
                </c:pt>
                <c:pt idx="5803">
                  <c:v>0.19352000000000003</c:v>
                </c:pt>
                <c:pt idx="5804">
                  <c:v>0.19356000000000001</c:v>
                </c:pt>
                <c:pt idx="5805">
                  <c:v>0.19357000000000002</c:v>
                </c:pt>
                <c:pt idx="5806">
                  <c:v>0.19360000000000002</c:v>
                </c:pt>
                <c:pt idx="5807">
                  <c:v>0.19363000000000002</c:v>
                </c:pt>
                <c:pt idx="5808">
                  <c:v>0.19368000000000002</c:v>
                </c:pt>
                <c:pt idx="5809">
                  <c:v>0.19369</c:v>
                </c:pt>
                <c:pt idx="5810">
                  <c:v>0.19373000000000001</c:v>
                </c:pt>
                <c:pt idx="5811">
                  <c:v>0.19377000000000003</c:v>
                </c:pt>
                <c:pt idx="5812">
                  <c:v>0.19378000000000001</c:v>
                </c:pt>
                <c:pt idx="5813">
                  <c:v>0.19383</c:v>
                </c:pt>
                <c:pt idx="5814">
                  <c:v>0.19385000000000002</c:v>
                </c:pt>
                <c:pt idx="5815">
                  <c:v>0.19387000000000001</c:v>
                </c:pt>
                <c:pt idx="5816">
                  <c:v>0.19392000000000001</c:v>
                </c:pt>
                <c:pt idx="5817">
                  <c:v>0.19396000000000002</c:v>
                </c:pt>
                <c:pt idx="5818">
                  <c:v>0.19398000000000001</c:v>
                </c:pt>
                <c:pt idx="5819">
                  <c:v>0.19403000000000001</c:v>
                </c:pt>
                <c:pt idx="5820">
                  <c:v>0.19406000000000001</c:v>
                </c:pt>
                <c:pt idx="5821">
                  <c:v>0.19407000000000002</c:v>
                </c:pt>
                <c:pt idx="5822">
                  <c:v>0.19414000000000001</c:v>
                </c:pt>
                <c:pt idx="5823">
                  <c:v>0.19416</c:v>
                </c:pt>
                <c:pt idx="5824">
                  <c:v>0.19419</c:v>
                </c:pt>
                <c:pt idx="5825">
                  <c:v>0.19424000000000002</c:v>
                </c:pt>
                <c:pt idx="5826">
                  <c:v>0.19428000000000001</c:v>
                </c:pt>
                <c:pt idx="5827">
                  <c:v>0.19431000000000001</c:v>
                </c:pt>
                <c:pt idx="5828">
                  <c:v>0.19433</c:v>
                </c:pt>
                <c:pt idx="5829">
                  <c:v>0.19438000000000002</c:v>
                </c:pt>
                <c:pt idx="5830">
                  <c:v>0.19440000000000002</c:v>
                </c:pt>
                <c:pt idx="5831">
                  <c:v>0.19445000000000001</c:v>
                </c:pt>
                <c:pt idx="5832">
                  <c:v>0.19450000000000001</c:v>
                </c:pt>
                <c:pt idx="5833">
                  <c:v>0.19452</c:v>
                </c:pt>
                <c:pt idx="5834">
                  <c:v>0.19456000000000001</c:v>
                </c:pt>
                <c:pt idx="5835">
                  <c:v>0.19460000000000002</c:v>
                </c:pt>
                <c:pt idx="5836">
                  <c:v>0.19463000000000003</c:v>
                </c:pt>
                <c:pt idx="5837">
                  <c:v>0.19466</c:v>
                </c:pt>
                <c:pt idx="5838">
                  <c:v>0.19470000000000001</c:v>
                </c:pt>
                <c:pt idx="5839">
                  <c:v>0.19473000000000001</c:v>
                </c:pt>
                <c:pt idx="5840">
                  <c:v>0.19474000000000002</c:v>
                </c:pt>
                <c:pt idx="5841">
                  <c:v>0.1948</c:v>
                </c:pt>
                <c:pt idx="5842">
                  <c:v>0.19482000000000002</c:v>
                </c:pt>
                <c:pt idx="5843">
                  <c:v>0.19484000000000001</c:v>
                </c:pt>
                <c:pt idx="5844">
                  <c:v>0.19489000000000001</c:v>
                </c:pt>
                <c:pt idx="5845">
                  <c:v>0.19492000000000001</c:v>
                </c:pt>
                <c:pt idx="5846">
                  <c:v>0.19496000000000002</c:v>
                </c:pt>
                <c:pt idx="5847">
                  <c:v>0.19498000000000001</c:v>
                </c:pt>
                <c:pt idx="5848">
                  <c:v>0.19501000000000002</c:v>
                </c:pt>
                <c:pt idx="5849">
                  <c:v>0.19504000000000002</c:v>
                </c:pt>
                <c:pt idx="5850">
                  <c:v>0.19506000000000001</c:v>
                </c:pt>
                <c:pt idx="5851">
                  <c:v>0.19510000000000002</c:v>
                </c:pt>
                <c:pt idx="5852">
                  <c:v>0.19515000000000002</c:v>
                </c:pt>
                <c:pt idx="5853">
                  <c:v>0.19519</c:v>
                </c:pt>
                <c:pt idx="5854">
                  <c:v>0.19521000000000002</c:v>
                </c:pt>
                <c:pt idx="5855">
                  <c:v>0.19526000000000002</c:v>
                </c:pt>
                <c:pt idx="5856">
                  <c:v>0.1953</c:v>
                </c:pt>
                <c:pt idx="5857">
                  <c:v>0.19533</c:v>
                </c:pt>
                <c:pt idx="5858">
                  <c:v>0.19535000000000002</c:v>
                </c:pt>
                <c:pt idx="5859">
                  <c:v>0.19538000000000003</c:v>
                </c:pt>
                <c:pt idx="5860">
                  <c:v>0.19540000000000002</c:v>
                </c:pt>
                <c:pt idx="5861">
                  <c:v>0.19543000000000002</c:v>
                </c:pt>
                <c:pt idx="5862">
                  <c:v>0.19547</c:v>
                </c:pt>
                <c:pt idx="5863">
                  <c:v>0.19550000000000001</c:v>
                </c:pt>
                <c:pt idx="5864">
                  <c:v>0.19554000000000002</c:v>
                </c:pt>
                <c:pt idx="5865">
                  <c:v>0.19557000000000002</c:v>
                </c:pt>
                <c:pt idx="5866">
                  <c:v>0.19561000000000001</c:v>
                </c:pt>
                <c:pt idx="5867">
                  <c:v>0.19563000000000003</c:v>
                </c:pt>
                <c:pt idx="5868">
                  <c:v>0.19566</c:v>
                </c:pt>
                <c:pt idx="5869">
                  <c:v>0.19571000000000002</c:v>
                </c:pt>
                <c:pt idx="5870">
                  <c:v>0.19573000000000002</c:v>
                </c:pt>
                <c:pt idx="5871">
                  <c:v>0.19579000000000002</c:v>
                </c:pt>
                <c:pt idx="5872">
                  <c:v>0.19583</c:v>
                </c:pt>
                <c:pt idx="5873">
                  <c:v>0.19589000000000001</c:v>
                </c:pt>
                <c:pt idx="5874">
                  <c:v>0.19590000000000002</c:v>
                </c:pt>
                <c:pt idx="5875">
                  <c:v>0.19593000000000002</c:v>
                </c:pt>
                <c:pt idx="5876">
                  <c:v>0.19598000000000002</c:v>
                </c:pt>
                <c:pt idx="5877">
                  <c:v>0.19600000000000001</c:v>
                </c:pt>
                <c:pt idx="5878">
                  <c:v>0.19603000000000001</c:v>
                </c:pt>
                <c:pt idx="5879">
                  <c:v>0.19605</c:v>
                </c:pt>
                <c:pt idx="5880">
                  <c:v>0.19610000000000002</c:v>
                </c:pt>
                <c:pt idx="5881">
                  <c:v>0.19613</c:v>
                </c:pt>
                <c:pt idx="5882">
                  <c:v>0.19618000000000002</c:v>
                </c:pt>
                <c:pt idx="5883">
                  <c:v>0.19620000000000001</c:v>
                </c:pt>
                <c:pt idx="5884">
                  <c:v>0.19622000000000001</c:v>
                </c:pt>
                <c:pt idx="5885">
                  <c:v>0.19626000000000002</c:v>
                </c:pt>
                <c:pt idx="5886">
                  <c:v>0.19627</c:v>
                </c:pt>
                <c:pt idx="5887">
                  <c:v>0.19632000000000002</c:v>
                </c:pt>
                <c:pt idx="5888">
                  <c:v>0.19635000000000002</c:v>
                </c:pt>
                <c:pt idx="5889">
                  <c:v>0.19640000000000002</c:v>
                </c:pt>
                <c:pt idx="5890">
                  <c:v>0.19642000000000001</c:v>
                </c:pt>
                <c:pt idx="5891">
                  <c:v>0.19648000000000002</c:v>
                </c:pt>
                <c:pt idx="5892">
                  <c:v>0.19651000000000002</c:v>
                </c:pt>
                <c:pt idx="5893">
                  <c:v>0.19655</c:v>
                </c:pt>
                <c:pt idx="5894">
                  <c:v>0.19657000000000002</c:v>
                </c:pt>
                <c:pt idx="5895">
                  <c:v>0.19661000000000001</c:v>
                </c:pt>
                <c:pt idx="5896">
                  <c:v>0.19666</c:v>
                </c:pt>
                <c:pt idx="5897">
                  <c:v>0.19667000000000001</c:v>
                </c:pt>
                <c:pt idx="5898">
                  <c:v>0.19671000000000002</c:v>
                </c:pt>
                <c:pt idx="5899">
                  <c:v>0.19674000000000003</c:v>
                </c:pt>
                <c:pt idx="5900">
                  <c:v>0.19677</c:v>
                </c:pt>
                <c:pt idx="5901">
                  <c:v>0.19679000000000002</c:v>
                </c:pt>
                <c:pt idx="5902">
                  <c:v>0.19686000000000001</c:v>
                </c:pt>
                <c:pt idx="5903">
                  <c:v>0.19685000000000002</c:v>
                </c:pt>
                <c:pt idx="5904">
                  <c:v>0.19690000000000002</c:v>
                </c:pt>
                <c:pt idx="5905">
                  <c:v>0.19695000000000001</c:v>
                </c:pt>
                <c:pt idx="5906">
                  <c:v>0.19697000000000001</c:v>
                </c:pt>
                <c:pt idx="5907">
                  <c:v>0.19701000000000002</c:v>
                </c:pt>
                <c:pt idx="5908">
                  <c:v>0.19703000000000001</c:v>
                </c:pt>
                <c:pt idx="5909">
                  <c:v>0.19707000000000002</c:v>
                </c:pt>
                <c:pt idx="5910">
                  <c:v>0.19709000000000002</c:v>
                </c:pt>
                <c:pt idx="5911">
                  <c:v>0.19714000000000001</c:v>
                </c:pt>
                <c:pt idx="5912">
                  <c:v>0.19717000000000001</c:v>
                </c:pt>
                <c:pt idx="5913">
                  <c:v>0.19720000000000001</c:v>
                </c:pt>
                <c:pt idx="5914">
                  <c:v>0.19724</c:v>
                </c:pt>
                <c:pt idx="5915">
                  <c:v>0.19727</c:v>
                </c:pt>
                <c:pt idx="5916">
                  <c:v>0.19731000000000001</c:v>
                </c:pt>
                <c:pt idx="5917">
                  <c:v>0.19731000000000001</c:v>
                </c:pt>
                <c:pt idx="5918">
                  <c:v>0.19735000000000003</c:v>
                </c:pt>
                <c:pt idx="5919">
                  <c:v>0.19737000000000002</c:v>
                </c:pt>
                <c:pt idx="5920">
                  <c:v>0.19741</c:v>
                </c:pt>
                <c:pt idx="5921">
                  <c:v>0.19742000000000001</c:v>
                </c:pt>
                <c:pt idx="5922">
                  <c:v>0.19748000000000002</c:v>
                </c:pt>
                <c:pt idx="5923">
                  <c:v>0.19750000000000001</c:v>
                </c:pt>
                <c:pt idx="5924">
                  <c:v>0.19754000000000002</c:v>
                </c:pt>
                <c:pt idx="5925">
                  <c:v>0.19758000000000001</c:v>
                </c:pt>
                <c:pt idx="5926">
                  <c:v>0.19760000000000003</c:v>
                </c:pt>
                <c:pt idx="5927">
                  <c:v>0.19764000000000001</c:v>
                </c:pt>
                <c:pt idx="5928">
                  <c:v>0.19768000000000002</c:v>
                </c:pt>
                <c:pt idx="5929">
                  <c:v>0.19770000000000001</c:v>
                </c:pt>
                <c:pt idx="5930">
                  <c:v>0.19777</c:v>
                </c:pt>
                <c:pt idx="5931">
                  <c:v>0.19778000000000001</c:v>
                </c:pt>
                <c:pt idx="5932">
                  <c:v>0.19781000000000001</c:v>
                </c:pt>
                <c:pt idx="5933">
                  <c:v>0.19785000000000003</c:v>
                </c:pt>
                <c:pt idx="5934">
                  <c:v>0.19790000000000002</c:v>
                </c:pt>
                <c:pt idx="5935">
                  <c:v>0.19792000000000001</c:v>
                </c:pt>
                <c:pt idx="5936">
                  <c:v>0.19795000000000001</c:v>
                </c:pt>
                <c:pt idx="5937">
                  <c:v>0.19800000000000001</c:v>
                </c:pt>
                <c:pt idx="5938">
                  <c:v>0.19804000000000002</c:v>
                </c:pt>
                <c:pt idx="5939">
                  <c:v>0.19806000000000001</c:v>
                </c:pt>
                <c:pt idx="5940">
                  <c:v>0.19809000000000002</c:v>
                </c:pt>
                <c:pt idx="5941">
                  <c:v>0.19813</c:v>
                </c:pt>
                <c:pt idx="5942">
                  <c:v>0.19815000000000002</c:v>
                </c:pt>
                <c:pt idx="5943">
                  <c:v>0.19820000000000002</c:v>
                </c:pt>
                <c:pt idx="5944">
                  <c:v>0.19822000000000001</c:v>
                </c:pt>
                <c:pt idx="5945">
                  <c:v>0.19826000000000002</c:v>
                </c:pt>
                <c:pt idx="5946">
                  <c:v>0.19828000000000001</c:v>
                </c:pt>
                <c:pt idx="5947">
                  <c:v>0.19833000000000001</c:v>
                </c:pt>
                <c:pt idx="5948">
                  <c:v>0.19835</c:v>
                </c:pt>
                <c:pt idx="5949">
                  <c:v>0.19837000000000002</c:v>
                </c:pt>
                <c:pt idx="5950">
                  <c:v>0.19839000000000001</c:v>
                </c:pt>
                <c:pt idx="5951">
                  <c:v>0.19843000000000002</c:v>
                </c:pt>
                <c:pt idx="5952">
                  <c:v>0.19848000000000002</c:v>
                </c:pt>
                <c:pt idx="5953">
                  <c:v>0.19852</c:v>
                </c:pt>
                <c:pt idx="5954">
                  <c:v>0.19856000000000001</c:v>
                </c:pt>
                <c:pt idx="5955">
                  <c:v>0.19859000000000002</c:v>
                </c:pt>
                <c:pt idx="5956">
                  <c:v>0.19864000000000001</c:v>
                </c:pt>
                <c:pt idx="5957">
                  <c:v>0.19867000000000001</c:v>
                </c:pt>
                <c:pt idx="5958">
                  <c:v>0.19871000000000003</c:v>
                </c:pt>
                <c:pt idx="5959">
                  <c:v>0.19872000000000001</c:v>
                </c:pt>
                <c:pt idx="5960">
                  <c:v>0.19876000000000002</c:v>
                </c:pt>
                <c:pt idx="5961">
                  <c:v>0.19881000000000001</c:v>
                </c:pt>
                <c:pt idx="5962">
                  <c:v>0.19883000000000001</c:v>
                </c:pt>
                <c:pt idx="5963">
                  <c:v>0.19885</c:v>
                </c:pt>
                <c:pt idx="5964">
                  <c:v>0.19890000000000002</c:v>
                </c:pt>
                <c:pt idx="5965">
                  <c:v>0.19893000000000002</c:v>
                </c:pt>
                <c:pt idx="5966">
                  <c:v>0.19896000000000003</c:v>
                </c:pt>
                <c:pt idx="5967">
                  <c:v>0.19899</c:v>
                </c:pt>
                <c:pt idx="5968">
                  <c:v>0.19901000000000002</c:v>
                </c:pt>
                <c:pt idx="5969">
                  <c:v>0.19906000000000001</c:v>
                </c:pt>
                <c:pt idx="5970">
                  <c:v>0.19911000000000001</c:v>
                </c:pt>
                <c:pt idx="5971">
                  <c:v>0.19913</c:v>
                </c:pt>
                <c:pt idx="5972">
                  <c:v>0.19917000000000001</c:v>
                </c:pt>
                <c:pt idx="5973">
                  <c:v>0.19919000000000001</c:v>
                </c:pt>
                <c:pt idx="5974">
                  <c:v>0.19922000000000001</c:v>
                </c:pt>
                <c:pt idx="5975">
                  <c:v>0.19926000000000002</c:v>
                </c:pt>
                <c:pt idx="5976">
                  <c:v>0.19929000000000002</c:v>
                </c:pt>
                <c:pt idx="5977">
                  <c:v>0.19931000000000001</c:v>
                </c:pt>
                <c:pt idx="5978">
                  <c:v>0.19935</c:v>
                </c:pt>
                <c:pt idx="5979">
                  <c:v>0.19936000000000001</c:v>
                </c:pt>
                <c:pt idx="5980">
                  <c:v>0.19939000000000001</c:v>
                </c:pt>
                <c:pt idx="5981">
                  <c:v>0.19945000000000002</c:v>
                </c:pt>
                <c:pt idx="5982">
                  <c:v>0.19946</c:v>
                </c:pt>
                <c:pt idx="5983">
                  <c:v>0.19949</c:v>
                </c:pt>
                <c:pt idx="5984">
                  <c:v>0.19953000000000001</c:v>
                </c:pt>
                <c:pt idx="5985">
                  <c:v>0.19958000000000001</c:v>
                </c:pt>
                <c:pt idx="5986">
                  <c:v>0.19958000000000001</c:v>
                </c:pt>
                <c:pt idx="5987">
                  <c:v>0.19963</c:v>
                </c:pt>
                <c:pt idx="5988">
                  <c:v>0.19966</c:v>
                </c:pt>
                <c:pt idx="5989">
                  <c:v>0.19968000000000002</c:v>
                </c:pt>
                <c:pt idx="5990">
                  <c:v>0.19974</c:v>
                </c:pt>
                <c:pt idx="5991">
                  <c:v>0.19979000000000002</c:v>
                </c:pt>
                <c:pt idx="5992">
                  <c:v>0.19982000000000003</c:v>
                </c:pt>
                <c:pt idx="5993">
                  <c:v>0.19985</c:v>
                </c:pt>
                <c:pt idx="5994">
                  <c:v>0.19990000000000002</c:v>
                </c:pt>
                <c:pt idx="5995">
                  <c:v>0.19994000000000001</c:v>
                </c:pt>
                <c:pt idx="5996">
                  <c:v>0.19997000000000001</c:v>
                </c:pt>
                <c:pt idx="5997">
                  <c:v>0.20001000000000002</c:v>
                </c:pt>
                <c:pt idx="5998">
                  <c:v>0.20004000000000002</c:v>
                </c:pt>
                <c:pt idx="5999">
                  <c:v>0.20007000000000003</c:v>
                </c:pt>
                <c:pt idx="6000">
                  <c:v>0.20009000000000002</c:v>
                </c:pt>
                <c:pt idx="6001">
                  <c:v>0.20014000000000001</c:v>
                </c:pt>
                <c:pt idx="6002">
                  <c:v>0.20017000000000001</c:v>
                </c:pt>
                <c:pt idx="6003">
                  <c:v>0.20020000000000002</c:v>
                </c:pt>
                <c:pt idx="6004">
                  <c:v>0.20023000000000002</c:v>
                </c:pt>
                <c:pt idx="6005">
                  <c:v>0.20025000000000001</c:v>
                </c:pt>
                <c:pt idx="6006">
                  <c:v>0.20028000000000001</c:v>
                </c:pt>
                <c:pt idx="6007">
                  <c:v>0.20031000000000002</c:v>
                </c:pt>
                <c:pt idx="6008">
                  <c:v>0.20037000000000002</c:v>
                </c:pt>
                <c:pt idx="6009">
                  <c:v>0.20040000000000002</c:v>
                </c:pt>
                <c:pt idx="6010">
                  <c:v>0.20042000000000001</c:v>
                </c:pt>
                <c:pt idx="6011">
                  <c:v>0.20043000000000002</c:v>
                </c:pt>
                <c:pt idx="6012">
                  <c:v>0.20048000000000002</c:v>
                </c:pt>
                <c:pt idx="6013">
                  <c:v>0.20049</c:v>
                </c:pt>
                <c:pt idx="6014">
                  <c:v>0.20056000000000002</c:v>
                </c:pt>
                <c:pt idx="6015">
                  <c:v>0.20058000000000001</c:v>
                </c:pt>
                <c:pt idx="6016">
                  <c:v>0.20061000000000001</c:v>
                </c:pt>
                <c:pt idx="6017">
                  <c:v>0.20064000000000001</c:v>
                </c:pt>
                <c:pt idx="6018">
                  <c:v>0.20069000000000001</c:v>
                </c:pt>
                <c:pt idx="6019">
                  <c:v>0.20073000000000002</c:v>
                </c:pt>
                <c:pt idx="6020">
                  <c:v>0.20074</c:v>
                </c:pt>
                <c:pt idx="6021">
                  <c:v>0.20079000000000002</c:v>
                </c:pt>
                <c:pt idx="6022">
                  <c:v>0.20080000000000001</c:v>
                </c:pt>
                <c:pt idx="6023">
                  <c:v>0.20085</c:v>
                </c:pt>
                <c:pt idx="6024">
                  <c:v>0.20087000000000002</c:v>
                </c:pt>
                <c:pt idx="6025">
                  <c:v>0.20091000000000001</c:v>
                </c:pt>
                <c:pt idx="6026">
                  <c:v>0.20092000000000002</c:v>
                </c:pt>
                <c:pt idx="6027">
                  <c:v>0.20098000000000002</c:v>
                </c:pt>
                <c:pt idx="6028">
                  <c:v>0.20101000000000002</c:v>
                </c:pt>
                <c:pt idx="6029">
                  <c:v>0.20104000000000002</c:v>
                </c:pt>
                <c:pt idx="6030">
                  <c:v>0.20105000000000001</c:v>
                </c:pt>
                <c:pt idx="6031">
                  <c:v>0.20108000000000001</c:v>
                </c:pt>
                <c:pt idx="6032">
                  <c:v>0.20112000000000002</c:v>
                </c:pt>
                <c:pt idx="6033">
                  <c:v>0.20114000000000001</c:v>
                </c:pt>
                <c:pt idx="6034">
                  <c:v>0.20119000000000001</c:v>
                </c:pt>
                <c:pt idx="6035">
                  <c:v>0.20121</c:v>
                </c:pt>
                <c:pt idx="6036">
                  <c:v>0.20124</c:v>
                </c:pt>
                <c:pt idx="6037">
                  <c:v>0.20127</c:v>
                </c:pt>
                <c:pt idx="6038">
                  <c:v>0.20130000000000001</c:v>
                </c:pt>
                <c:pt idx="6039">
                  <c:v>0.20136000000000001</c:v>
                </c:pt>
                <c:pt idx="6040">
                  <c:v>0.20139000000000001</c:v>
                </c:pt>
                <c:pt idx="6041">
                  <c:v>0.20144000000000001</c:v>
                </c:pt>
                <c:pt idx="6042">
                  <c:v>0.20147000000000001</c:v>
                </c:pt>
                <c:pt idx="6043">
                  <c:v>0.20151000000000002</c:v>
                </c:pt>
                <c:pt idx="6044">
                  <c:v>0.20153000000000001</c:v>
                </c:pt>
                <c:pt idx="6045">
                  <c:v>0.20158000000000001</c:v>
                </c:pt>
                <c:pt idx="6046">
                  <c:v>0.20161000000000001</c:v>
                </c:pt>
                <c:pt idx="6047">
                  <c:v>0.20164000000000001</c:v>
                </c:pt>
                <c:pt idx="6048">
                  <c:v>0.20167000000000002</c:v>
                </c:pt>
                <c:pt idx="6049">
                  <c:v>0.20173000000000002</c:v>
                </c:pt>
                <c:pt idx="6050">
                  <c:v>0.20175000000000001</c:v>
                </c:pt>
                <c:pt idx="6051">
                  <c:v>0.20182</c:v>
                </c:pt>
                <c:pt idx="6052">
                  <c:v>0.20183000000000001</c:v>
                </c:pt>
                <c:pt idx="6053">
                  <c:v>0.20185</c:v>
                </c:pt>
                <c:pt idx="6054">
                  <c:v>0.20189000000000001</c:v>
                </c:pt>
                <c:pt idx="6055">
                  <c:v>0.20194000000000001</c:v>
                </c:pt>
                <c:pt idx="6056">
                  <c:v>0.20199</c:v>
                </c:pt>
                <c:pt idx="6057">
                  <c:v>0.20202000000000001</c:v>
                </c:pt>
                <c:pt idx="6058">
                  <c:v>0.20205000000000001</c:v>
                </c:pt>
                <c:pt idx="6059">
                  <c:v>0.20209000000000002</c:v>
                </c:pt>
                <c:pt idx="6060">
                  <c:v>0.20211000000000001</c:v>
                </c:pt>
                <c:pt idx="6061">
                  <c:v>0.20213</c:v>
                </c:pt>
                <c:pt idx="6062">
                  <c:v>0.20215000000000002</c:v>
                </c:pt>
                <c:pt idx="6063">
                  <c:v>0.20220000000000002</c:v>
                </c:pt>
                <c:pt idx="6064">
                  <c:v>0.20223000000000002</c:v>
                </c:pt>
                <c:pt idx="6065">
                  <c:v>0.20225000000000001</c:v>
                </c:pt>
                <c:pt idx="6066">
                  <c:v>0.20231000000000002</c:v>
                </c:pt>
                <c:pt idx="6067">
                  <c:v>0.20231000000000002</c:v>
                </c:pt>
                <c:pt idx="6068">
                  <c:v>0.20233000000000001</c:v>
                </c:pt>
                <c:pt idx="6069">
                  <c:v>0.20241000000000001</c:v>
                </c:pt>
                <c:pt idx="6070">
                  <c:v>0.20243</c:v>
                </c:pt>
                <c:pt idx="6071">
                  <c:v>0.20247000000000001</c:v>
                </c:pt>
                <c:pt idx="6072">
                  <c:v>0.20250000000000001</c:v>
                </c:pt>
                <c:pt idx="6073">
                  <c:v>0.20252000000000001</c:v>
                </c:pt>
                <c:pt idx="6074">
                  <c:v>0.20255000000000001</c:v>
                </c:pt>
                <c:pt idx="6075">
                  <c:v>0.20257</c:v>
                </c:pt>
                <c:pt idx="6076">
                  <c:v>0.20261000000000001</c:v>
                </c:pt>
                <c:pt idx="6077">
                  <c:v>0.20264000000000001</c:v>
                </c:pt>
                <c:pt idx="6078">
                  <c:v>0.20267000000000002</c:v>
                </c:pt>
                <c:pt idx="6079">
                  <c:v>0.20271</c:v>
                </c:pt>
                <c:pt idx="6080">
                  <c:v>0.20276000000000002</c:v>
                </c:pt>
                <c:pt idx="6081">
                  <c:v>0.20277000000000001</c:v>
                </c:pt>
                <c:pt idx="6082">
                  <c:v>0.20283000000000001</c:v>
                </c:pt>
                <c:pt idx="6083">
                  <c:v>0.20284000000000002</c:v>
                </c:pt>
                <c:pt idx="6084">
                  <c:v>0.20288</c:v>
                </c:pt>
                <c:pt idx="6085">
                  <c:v>0.20290000000000002</c:v>
                </c:pt>
                <c:pt idx="6086">
                  <c:v>0.20292000000000002</c:v>
                </c:pt>
                <c:pt idx="6087">
                  <c:v>0.20297000000000001</c:v>
                </c:pt>
                <c:pt idx="6088">
                  <c:v>0.20302000000000001</c:v>
                </c:pt>
                <c:pt idx="6089">
                  <c:v>0.20303000000000002</c:v>
                </c:pt>
                <c:pt idx="6090">
                  <c:v>0.20307</c:v>
                </c:pt>
                <c:pt idx="6091">
                  <c:v>0.20311000000000001</c:v>
                </c:pt>
                <c:pt idx="6092">
                  <c:v>0.20316000000000001</c:v>
                </c:pt>
                <c:pt idx="6093">
                  <c:v>0.20317000000000002</c:v>
                </c:pt>
                <c:pt idx="6094">
                  <c:v>0.20321</c:v>
                </c:pt>
                <c:pt idx="6095">
                  <c:v>0.20324</c:v>
                </c:pt>
                <c:pt idx="6096">
                  <c:v>0.20329</c:v>
                </c:pt>
                <c:pt idx="6097">
                  <c:v>0.20333000000000001</c:v>
                </c:pt>
                <c:pt idx="6098">
                  <c:v>0.20333000000000001</c:v>
                </c:pt>
                <c:pt idx="6099">
                  <c:v>0.20340000000000003</c:v>
                </c:pt>
                <c:pt idx="6100">
                  <c:v>0.20342000000000002</c:v>
                </c:pt>
                <c:pt idx="6101">
                  <c:v>0.20346</c:v>
                </c:pt>
                <c:pt idx="6102">
                  <c:v>0.20352000000000001</c:v>
                </c:pt>
                <c:pt idx="6103">
                  <c:v>0.20353000000000002</c:v>
                </c:pt>
                <c:pt idx="6104">
                  <c:v>0.20358000000000001</c:v>
                </c:pt>
                <c:pt idx="6105">
                  <c:v>0.20361000000000001</c:v>
                </c:pt>
                <c:pt idx="6106">
                  <c:v>0.20366000000000001</c:v>
                </c:pt>
                <c:pt idx="6107">
                  <c:v>0.20368</c:v>
                </c:pt>
                <c:pt idx="6108">
                  <c:v>0.20371</c:v>
                </c:pt>
                <c:pt idx="6109">
                  <c:v>0.20375000000000001</c:v>
                </c:pt>
                <c:pt idx="6110">
                  <c:v>0.20376000000000002</c:v>
                </c:pt>
                <c:pt idx="6111">
                  <c:v>0.20380000000000001</c:v>
                </c:pt>
                <c:pt idx="6112">
                  <c:v>0.20383000000000001</c:v>
                </c:pt>
                <c:pt idx="6113">
                  <c:v>0.20387000000000002</c:v>
                </c:pt>
                <c:pt idx="6114">
                  <c:v>0.20389000000000002</c:v>
                </c:pt>
                <c:pt idx="6115">
                  <c:v>0.20392000000000002</c:v>
                </c:pt>
                <c:pt idx="6116">
                  <c:v>0.20394000000000001</c:v>
                </c:pt>
                <c:pt idx="6117">
                  <c:v>0.20398000000000002</c:v>
                </c:pt>
                <c:pt idx="6118">
                  <c:v>0.20399</c:v>
                </c:pt>
                <c:pt idx="6119">
                  <c:v>0.20405000000000001</c:v>
                </c:pt>
                <c:pt idx="6120">
                  <c:v>0.20406000000000002</c:v>
                </c:pt>
                <c:pt idx="6121">
                  <c:v>0.20408000000000001</c:v>
                </c:pt>
                <c:pt idx="6122">
                  <c:v>0.20412000000000002</c:v>
                </c:pt>
                <c:pt idx="6123">
                  <c:v>0.20419000000000001</c:v>
                </c:pt>
                <c:pt idx="6124">
                  <c:v>0.20422000000000001</c:v>
                </c:pt>
                <c:pt idx="6125">
                  <c:v>0.20425000000000001</c:v>
                </c:pt>
                <c:pt idx="6126">
                  <c:v>0.20429</c:v>
                </c:pt>
                <c:pt idx="6127">
                  <c:v>0.20433000000000001</c:v>
                </c:pt>
                <c:pt idx="6128">
                  <c:v>0.20437000000000002</c:v>
                </c:pt>
                <c:pt idx="6129">
                  <c:v>0.20442000000000002</c:v>
                </c:pt>
                <c:pt idx="6130">
                  <c:v>0.20443</c:v>
                </c:pt>
                <c:pt idx="6131">
                  <c:v>0.20446</c:v>
                </c:pt>
                <c:pt idx="6132">
                  <c:v>0.20447000000000001</c:v>
                </c:pt>
                <c:pt idx="6133">
                  <c:v>0.20453000000000002</c:v>
                </c:pt>
                <c:pt idx="6134">
                  <c:v>0.20454</c:v>
                </c:pt>
                <c:pt idx="6135">
                  <c:v>0.20457</c:v>
                </c:pt>
                <c:pt idx="6136">
                  <c:v>0.20461000000000001</c:v>
                </c:pt>
                <c:pt idx="6137">
                  <c:v>0.20465</c:v>
                </c:pt>
                <c:pt idx="6138">
                  <c:v>0.20470000000000002</c:v>
                </c:pt>
                <c:pt idx="6139">
                  <c:v>0.20473000000000002</c:v>
                </c:pt>
                <c:pt idx="6140">
                  <c:v>0.20476000000000003</c:v>
                </c:pt>
                <c:pt idx="6141">
                  <c:v>0.20478000000000002</c:v>
                </c:pt>
                <c:pt idx="6142">
                  <c:v>0.20480000000000001</c:v>
                </c:pt>
                <c:pt idx="6143">
                  <c:v>0.20485</c:v>
                </c:pt>
                <c:pt idx="6144">
                  <c:v>0.20488000000000001</c:v>
                </c:pt>
                <c:pt idx="6145">
                  <c:v>0.20493</c:v>
                </c:pt>
                <c:pt idx="6146">
                  <c:v>0.20495000000000002</c:v>
                </c:pt>
                <c:pt idx="6147">
                  <c:v>0.20499000000000001</c:v>
                </c:pt>
                <c:pt idx="6148">
                  <c:v>0.20502000000000001</c:v>
                </c:pt>
                <c:pt idx="6149">
                  <c:v>0.20506000000000002</c:v>
                </c:pt>
                <c:pt idx="6150">
                  <c:v>0.2051</c:v>
                </c:pt>
                <c:pt idx="6151">
                  <c:v>0.20514000000000002</c:v>
                </c:pt>
                <c:pt idx="6152">
                  <c:v>0.20517000000000002</c:v>
                </c:pt>
                <c:pt idx="6153">
                  <c:v>0.20520000000000002</c:v>
                </c:pt>
                <c:pt idx="6154">
                  <c:v>0.20521</c:v>
                </c:pt>
                <c:pt idx="6155">
                  <c:v>0.20526000000000003</c:v>
                </c:pt>
                <c:pt idx="6156">
                  <c:v>0.20531000000000002</c:v>
                </c:pt>
                <c:pt idx="6157">
                  <c:v>0.20534000000000002</c:v>
                </c:pt>
                <c:pt idx="6158">
                  <c:v>0.20536000000000001</c:v>
                </c:pt>
                <c:pt idx="6159">
                  <c:v>0.20541000000000001</c:v>
                </c:pt>
                <c:pt idx="6160">
                  <c:v>0.20543</c:v>
                </c:pt>
                <c:pt idx="6161">
                  <c:v>0.20545000000000002</c:v>
                </c:pt>
                <c:pt idx="6162">
                  <c:v>0.20548000000000002</c:v>
                </c:pt>
                <c:pt idx="6163">
                  <c:v>0.20552000000000001</c:v>
                </c:pt>
                <c:pt idx="6164">
                  <c:v>0.20552000000000001</c:v>
                </c:pt>
                <c:pt idx="6165">
                  <c:v>0.20558000000000001</c:v>
                </c:pt>
                <c:pt idx="6166">
                  <c:v>0.20559000000000002</c:v>
                </c:pt>
                <c:pt idx="6167">
                  <c:v>0.20565</c:v>
                </c:pt>
                <c:pt idx="6168">
                  <c:v>0.20568</c:v>
                </c:pt>
                <c:pt idx="6169">
                  <c:v>0.20571</c:v>
                </c:pt>
                <c:pt idx="6170">
                  <c:v>0.20573000000000002</c:v>
                </c:pt>
                <c:pt idx="6171">
                  <c:v>0.20577000000000001</c:v>
                </c:pt>
                <c:pt idx="6172">
                  <c:v>0.20580000000000001</c:v>
                </c:pt>
                <c:pt idx="6173">
                  <c:v>0.20585000000000001</c:v>
                </c:pt>
                <c:pt idx="6174">
                  <c:v>0.20587000000000003</c:v>
                </c:pt>
                <c:pt idx="6175">
                  <c:v>0.20592000000000002</c:v>
                </c:pt>
                <c:pt idx="6176">
                  <c:v>0.20598000000000002</c:v>
                </c:pt>
                <c:pt idx="6177">
                  <c:v>0.20600000000000002</c:v>
                </c:pt>
                <c:pt idx="6178">
                  <c:v>0.20601</c:v>
                </c:pt>
                <c:pt idx="6179">
                  <c:v>0.20606000000000002</c:v>
                </c:pt>
                <c:pt idx="6180">
                  <c:v>0.20608000000000001</c:v>
                </c:pt>
                <c:pt idx="6181">
                  <c:v>0.20612000000000003</c:v>
                </c:pt>
                <c:pt idx="6182">
                  <c:v>0.20615</c:v>
                </c:pt>
                <c:pt idx="6183">
                  <c:v>0.20620000000000002</c:v>
                </c:pt>
                <c:pt idx="6184">
                  <c:v>0.20624000000000001</c:v>
                </c:pt>
                <c:pt idx="6185">
                  <c:v>0.20627000000000001</c:v>
                </c:pt>
                <c:pt idx="6186">
                  <c:v>0.20629</c:v>
                </c:pt>
                <c:pt idx="6187">
                  <c:v>0.20634000000000002</c:v>
                </c:pt>
                <c:pt idx="6188">
                  <c:v>0.20635000000000001</c:v>
                </c:pt>
                <c:pt idx="6189">
                  <c:v>0.20639000000000002</c:v>
                </c:pt>
                <c:pt idx="6190">
                  <c:v>0.20644000000000001</c:v>
                </c:pt>
                <c:pt idx="6191">
                  <c:v>0.20646</c:v>
                </c:pt>
                <c:pt idx="6192">
                  <c:v>0.20651</c:v>
                </c:pt>
                <c:pt idx="6193">
                  <c:v>0.20654</c:v>
                </c:pt>
                <c:pt idx="6194">
                  <c:v>0.20654</c:v>
                </c:pt>
                <c:pt idx="6195">
                  <c:v>0.20660000000000001</c:v>
                </c:pt>
                <c:pt idx="6196">
                  <c:v>0.20662000000000003</c:v>
                </c:pt>
                <c:pt idx="6197">
                  <c:v>0.20666000000000001</c:v>
                </c:pt>
                <c:pt idx="6198">
                  <c:v>0.20669000000000001</c:v>
                </c:pt>
                <c:pt idx="6199">
                  <c:v>0.20673000000000002</c:v>
                </c:pt>
                <c:pt idx="6200">
                  <c:v>0.20677000000000001</c:v>
                </c:pt>
                <c:pt idx="6201">
                  <c:v>0.20678000000000002</c:v>
                </c:pt>
                <c:pt idx="6202">
                  <c:v>0.20682</c:v>
                </c:pt>
                <c:pt idx="6203">
                  <c:v>0.20685000000000001</c:v>
                </c:pt>
                <c:pt idx="6204">
                  <c:v>0.20688000000000001</c:v>
                </c:pt>
                <c:pt idx="6205">
                  <c:v>0.20691000000000001</c:v>
                </c:pt>
                <c:pt idx="6206">
                  <c:v>0.20694000000000001</c:v>
                </c:pt>
                <c:pt idx="6207">
                  <c:v>0.20698000000000003</c:v>
                </c:pt>
                <c:pt idx="6208">
                  <c:v>0.20704</c:v>
                </c:pt>
                <c:pt idx="6209">
                  <c:v>0.20705000000000001</c:v>
                </c:pt>
                <c:pt idx="6210">
                  <c:v>0.20709000000000002</c:v>
                </c:pt>
                <c:pt idx="6211">
                  <c:v>0.20713000000000001</c:v>
                </c:pt>
                <c:pt idx="6212">
                  <c:v>0.20716000000000001</c:v>
                </c:pt>
                <c:pt idx="6213">
                  <c:v>0.20718</c:v>
                </c:pt>
                <c:pt idx="6214">
                  <c:v>0.20723000000000003</c:v>
                </c:pt>
                <c:pt idx="6215">
                  <c:v>0.20726</c:v>
                </c:pt>
                <c:pt idx="6216">
                  <c:v>0.20731000000000002</c:v>
                </c:pt>
                <c:pt idx="6217">
                  <c:v>0.20731000000000002</c:v>
                </c:pt>
                <c:pt idx="6218">
                  <c:v>0.20735000000000001</c:v>
                </c:pt>
                <c:pt idx="6219">
                  <c:v>0.2074</c:v>
                </c:pt>
                <c:pt idx="6220">
                  <c:v>0.20742000000000002</c:v>
                </c:pt>
                <c:pt idx="6221">
                  <c:v>0.20748000000000003</c:v>
                </c:pt>
                <c:pt idx="6222">
                  <c:v>0.20750000000000002</c:v>
                </c:pt>
                <c:pt idx="6223">
                  <c:v>0.20752000000000001</c:v>
                </c:pt>
                <c:pt idx="6224">
                  <c:v>0.20757</c:v>
                </c:pt>
                <c:pt idx="6225">
                  <c:v>0.20760000000000001</c:v>
                </c:pt>
                <c:pt idx="6226">
                  <c:v>0.20761000000000002</c:v>
                </c:pt>
                <c:pt idx="6227">
                  <c:v>0.20765</c:v>
                </c:pt>
                <c:pt idx="6228">
                  <c:v>0.20770000000000002</c:v>
                </c:pt>
                <c:pt idx="6229">
                  <c:v>0.20774000000000001</c:v>
                </c:pt>
                <c:pt idx="6230">
                  <c:v>0.20777000000000001</c:v>
                </c:pt>
                <c:pt idx="6231">
                  <c:v>0.20781000000000002</c:v>
                </c:pt>
                <c:pt idx="6232">
                  <c:v>0.20782</c:v>
                </c:pt>
                <c:pt idx="6233">
                  <c:v>0.20786000000000002</c:v>
                </c:pt>
                <c:pt idx="6234">
                  <c:v>0.20788000000000001</c:v>
                </c:pt>
                <c:pt idx="6235">
                  <c:v>0.20792000000000002</c:v>
                </c:pt>
                <c:pt idx="6236">
                  <c:v>0.20793</c:v>
                </c:pt>
                <c:pt idx="6237">
                  <c:v>0.20797000000000002</c:v>
                </c:pt>
                <c:pt idx="6238">
                  <c:v>0.20804</c:v>
                </c:pt>
                <c:pt idx="6239">
                  <c:v>0.20806000000000002</c:v>
                </c:pt>
                <c:pt idx="6240">
                  <c:v>0.20808000000000001</c:v>
                </c:pt>
                <c:pt idx="6241">
                  <c:v>0.20813000000000001</c:v>
                </c:pt>
                <c:pt idx="6242">
                  <c:v>0.20817000000000002</c:v>
                </c:pt>
                <c:pt idx="6243">
                  <c:v>0.20818</c:v>
                </c:pt>
                <c:pt idx="6244">
                  <c:v>0.20822000000000002</c:v>
                </c:pt>
                <c:pt idx="6245">
                  <c:v>0.20823</c:v>
                </c:pt>
                <c:pt idx="6246">
                  <c:v>0.20828000000000002</c:v>
                </c:pt>
                <c:pt idx="6247">
                  <c:v>0.20831000000000002</c:v>
                </c:pt>
                <c:pt idx="6248">
                  <c:v>0.20833000000000002</c:v>
                </c:pt>
                <c:pt idx="6249">
                  <c:v>0.20837</c:v>
                </c:pt>
                <c:pt idx="6250">
                  <c:v>0.2084</c:v>
                </c:pt>
                <c:pt idx="6251">
                  <c:v>0.20844000000000001</c:v>
                </c:pt>
                <c:pt idx="6252">
                  <c:v>0.20845000000000002</c:v>
                </c:pt>
                <c:pt idx="6253">
                  <c:v>0.20851</c:v>
                </c:pt>
                <c:pt idx="6254">
                  <c:v>0.20854</c:v>
                </c:pt>
                <c:pt idx="6255">
                  <c:v>0.20856000000000002</c:v>
                </c:pt>
                <c:pt idx="6256">
                  <c:v>0.20860000000000001</c:v>
                </c:pt>
                <c:pt idx="6257">
                  <c:v>0.20863000000000001</c:v>
                </c:pt>
                <c:pt idx="6258">
                  <c:v>0.20866000000000001</c:v>
                </c:pt>
                <c:pt idx="6259">
                  <c:v>0.20870000000000002</c:v>
                </c:pt>
                <c:pt idx="6260">
                  <c:v>0.20873</c:v>
                </c:pt>
                <c:pt idx="6261">
                  <c:v>0.20878000000000002</c:v>
                </c:pt>
                <c:pt idx="6262">
                  <c:v>0.20882000000000001</c:v>
                </c:pt>
                <c:pt idx="6263">
                  <c:v>0.20886000000000002</c:v>
                </c:pt>
                <c:pt idx="6264">
                  <c:v>0.20888000000000001</c:v>
                </c:pt>
                <c:pt idx="6265">
                  <c:v>0.20892000000000002</c:v>
                </c:pt>
                <c:pt idx="6266">
                  <c:v>0.20898</c:v>
                </c:pt>
                <c:pt idx="6267">
                  <c:v>0.20900000000000002</c:v>
                </c:pt>
                <c:pt idx="6268">
                  <c:v>0.20902000000000001</c:v>
                </c:pt>
                <c:pt idx="6269">
                  <c:v>0.20906000000000002</c:v>
                </c:pt>
                <c:pt idx="6270">
                  <c:v>0.20909000000000003</c:v>
                </c:pt>
                <c:pt idx="6271">
                  <c:v>0.20913000000000001</c:v>
                </c:pt>
                <c:pt idx="6272">
                  <c:v>0.20918</c:v>
                </c:pt>
                <c:pt idx="6273">
                  <c:v>0.20917000000000002</c:v>
                </c:pt>
                <c:pt idx="6274">
                  <c:v>0.20924000000000001</c:v>
                </c:pt>
                <c:pt idx="6275">
                  <c:v>0.20925000000000002</c:v>
                </c:pt>
                <c:pt idx="6276">
                  <c:v>0.20927000000000001</c:v>
                </c:pt>
                <c:pt idx="6277">
                  <c:v>0.20932000000000001</c:v>
                </c:pt>
                <c:pt idx="6278">
                  <c:v>0.20936000000000002</c:v>
                </c:pt>
                <c:pt idx="6279">
                  <c:v>0.20938000000000001</c:v>
                </c:pt>
                <c:pt idx="6280">
                  <c:v>0.20941000000000001</c:v>
                </c:pt>
                <c:pt idx="6281">
                  <c:v>0.20944000000000002</c:v>
                </c:pt>
                <c:pt idx="6282">
                  <c:v>0.20947000000000002</c:v>
                </c:pt>
                <c:pt idx="6283">
                  <c:v>0.20952000000000001</c:v>
                </c:pt>
                <c:pt idx="6284">
                  <c:v>0.20955000000000001</c:v>
                </c:pt>
                <c:pt idx="6285">
                  <c:v>0.20959</c:v>
                </c:pt>
                <c:pt idx="6286">
                  <c:v>0.20960000000000001</c:v>
                </c:pt>
                <c:pt idx="6287">
                  <c:v>0.20965</c:v>
                </c:pt>
                <c:pt idx="6288">
                  <c:v>0.20969000000000002</c:v>
                </c:pt>
                <c:pt idx="6289">
                  <c:v>0.20973</c:v>
                </c:pt>
                <c:pt idx="6290">
                  <c:v>0.20977000000000001</c:v>
                </c:pt>
                <c:pt idx="6291">
                  <c:v>0.20977000000000001</c:v>
                </c:pt>
                <c:pt idx="6292">
                  <c:v>0.20980000000000001</c:v>
                </c:pt>
                <c:pt idx="6293">
                  <c:v>0.20985000000000001</c:v>
                </c:pt>
                <c:pt idx="6294">
                  <c:v>0.20986000000000002</c:v>
                </c:pt>
                <c:pt idx="6295">
                  <c:v>0.20991000000000001</c:v>
                </c:pt>
                <c:pt idx="6296">
                  <c:v>0.20994000000000002</c:v>
                </c:pt>
                <c:pt idx="6297">
                  <c:v>0.20997000000000002</c:v>
                </c:pt>
                <c:pt idx="6298">
                  <c:v>0.21002000000000001</c:v>
                </c:pt>
                <c:pt idx="6299">
                  <c:v>0.21005000000000001</c:v>
                </c:pt>
                <c:pt idx="6300">
                  <c:v>0.21008000000000002</c:v>
                </c:pt>
                <c:pt idx="6301">
                  <c:v>0.21011000000000002</c:v>
                </c:pt>
              </c:numCache>
            </c:numRef>
          </c:cat>
          <c:val>
            <c:numRef>
              <c:f>'CTE-400-36-4-WEB-PP-32(Failure)'!$F$9:$F$6310</c:f>
              <c:numCache>
                <c:formatCode>General</c:formatCode>
                <c:ptCount val="6302"/>
                <c:pt idx="0">
                  <c:v>1.323</c:v>
                </c:pt>
                <c:pt idx="1">
                  <c:v>3.323</c:v>
                </c:pt>
                <c:pt idx="2">
                  <c:v>5.4039999999999999</c:v>
                </c:pt>
                <c:pt idx="3">
                  <c:v>7.9509999999999996</c:v>
                </c:pt>
                <c:pt idx="4">
                  <c:v>9.8699999999999992</c:v>
                </c:pt>
                <c:pt idx="5">
                  <c:v>12.103999999999999</c:v>
                </c:pt>
                <c:pt idx="6">
                  <c:v>13.738</c:v>
                </c:pt>
                <c:pt idx="7">
                  <c:v>16.123999999999999</c:v>
                </c:pt>
                <c:pt idx="8">
                  <c:v>17.829000000000001</c:v>
                </c:pt>
                <c:pt idx="9">
                  <c:v>19.501999999999999</c:v>
                </c:pt>
                <c:pt idx="10">
                  <c:v>21.262</c:v>
                </c:pt>
                <c:pt idx="11">
                  <c:v>23.477</c:v>
                </c:pt>
                <c:pt idx="12">
                  <c:v>24.71</c:v>
                </c:pt>
                <c:pt idx="13">
                  <c:v>26.167000000000002</c:v>
                </c:pt>
                <c:pt idx="14">
                  <c:v>27.702000000000002</c:v>
                </c:pt>
                <c:pt idx="15">
                  <c:v>29.65</c:v>
                </c:pt>
                <c:pt idx="16">
                  <c:v>30.635000000000002</c:v>
                </c:pt>
                <c:pt idx="17">
                  <c:v>32.878</c:v>
                </c:pt>
                <c:pt idx="18">
                  <c:v>34.432000000000002</c:v>
                </c:pt>
                <c:pt idx="19">
                  <c:v>36.618000000000002</c:v>
                </c:pt>
                <c:pt idx="20">
                  <c:v>37.432000000000002</c:v>
                </c:pt>
                <c:pt idx="21">
                  <c:v>39.000999999999998</c:v>
                </c:pt>
                <c:pt idx="22">
                  <c:v>40.823999999999998</c:v>
                </c:pt>
                <c:pt idx="23">
                  <c:v>41.584000000000003</c:v>
                </c:pt>
                <c:pt idx="24">
                  <c:v>42.545000000000002</c:v>
                </c:pt>
                <c:pt idx="25">
                  <c:v>43.234000000000002</c:v>
                </c:pt>
                <c:pt idx="26">
                  <c:v>45.533999999999999</c:v>
                </c:pt>
                <c:pt idx="27">
                  <c:v>47.265000000000001</c:v>
                </c:pt>
                <c:pt idx="28">
                  <c:v>49.314999999999998</c:v>
                </c:pt>
                <c:pt idx="29">
                  <c:v>50.094999999999999</c:v>
                </c:pt>
                <c:pt idx="30">
                  <c:v>52.027000000000001</c:v>
                </c:pt>
                <c:pt idx="31">
                  <c:v>53.052999999999997</c:v>
                </c:pt>
                <c:pt idx="32">
                  <c:v>53.604999999999997</c:v>
                </c:pt>
                <c:pt idx="33">
                  <c:v>56.430999999999997</c:v>
                </c:pt>
                <c:pt idx="34">
                  <c:v>56.77</c:v>
                </c:pt>
                <c:pt idx="35">
                  <c:v>58.414999999999999</c:v>
                </c:pt>
                <c:pt idx="36">
                  <c:v>59.25</c:v>
                </c:pt>
                <c:pt idx="37">
                  <c:v>62.156999999999996</c:v>
                </c:pt>
                <c:pt idx="38">
                  <c:v>61.67</c:v>
                </c:pt>
                <c:pt idx="39">
                  <c:v>63.854999999999997</c:v>
                </c:pt>
                <c:pt idx="40">
                  <c:v>65.257999999999996</c:v>
                </c:pt>
                <c:pt idx="41">
                  <c:v>66.489999999999995</c:v>
                </c:pt>
                <c:pt idx="42">
                  <c:v>68.097999999999999</c:v>
                </c:pt>
                <c:pt idx="43">
                  <c:v>69.486999999999995</c:v>
                </c:pt>
                <c:pt idx="44">
                  <c:v>70.171000000000006</c:v>
                </c:pt>
                <c:pt idx="45">
                  <c:v>71.076999999999998</c:v>
                </c:pt>
                <c:pt idx="46">
                  <c:v>73.953999999999994</c:v>
                </c:pt>
                <c:pt idx="47">
                  <c:v>74.983999999999995</c:v>
                </c:pt>
                <c:pt idx="48">
                  <c:v>76.236999999999995</c:v>
                </c:pt>
                <c:pt idx="49">
                  <c:v>78.293999999999997</c:v>
                </c:pt>
                <c:pt idx="50">
                  <c:v>79.335999999999999</c:v>
                </c:pt>
                <c:pt idx="51">
                  <c:v>79.959999999999994</c:v>
                </c:pt>
                <c:pt idx="52">
                  <c:v>81.531999999999996</c:v>
                </c:pt>
                <c:pt idx="53">
                  <c:v>82.488</c:v>
                </c:pt>
                <c:pt idx="54">
                  <c:v>83.558999999999997</c:v>
                </c:pt>
                <c:pt idx="55">
                  <c:v>85.667000000000002</c:v>
                </c:pt>
                <c:pt idx="56">
                  <c:v>86.29</c:v>
                </c:pt>
                <c:pt idx="57">
                  <c:v>87.021000000000001</c:v>
                </c:pt>
                <c:pt idx="58">
                  <c:v>89.231999999999999</c:v>
                </c:pt>
                <c:pt idx="59">
                  <c:v>89.927000000000007</c:v>
                </c:pt>
                <c:pt idx="60">
                  <c:v>92.087000000000003</c:v>
                </c:pt>
                <c:pt idx="61">
                  <c:v>93.492999999999995</c:v>
                </c:pt>
                <c:pt idx="62">
                  <c:v>94.126000000000005</c:v>
                </c:pt>
                <c:pt idx="63">
                  <c:v>96.384</c:v>
                </c:pt>
                <c:pt idx="64">
                  <c:v>97.590999999999994</c:v>
                </c:pt>
                <c:pt idx="65">
                  <c:v>98.66</c:v>
                </c:pt>
                <c:pt idx="66">
                  <c:v>99.614000000000004</c:v>
                </c:pt>
                <c:pt idx="67">
                  <c:v>99.807000000000002</c:v>
                </c:pt>
                <c:pt idx="68">
                  <c:v>102.479</c:v>
                </c:pt>
                <c:pt idx="69">
                  <c:v>102.488</c:v>
                </c:pt>
                <c:pt idx="70">
                  <c:v>104.319</c:v>
                </c:pt>
                <c:pt idx="71">
                  <c:v>106.169</c:v>
                </c:pt>
                <c:pt idx="72">
                  <c:v>106.04900000000001</c:v>
                </c:pt>
                <c:pt idx="73">
                  <c:v>107.822</c:v>
                </c:pt>
                <c:pt idx="74">
                  <c:v>109.221</c:v>
                </c:pt>
                <c:pt idx="75">
                  <c:v>110.224</c:v>
                </c:pt>
                <c:pt idx="76">
                  <c:v>111.29900000000001</c:v>
                </c:pt>
                <c:pt idx="77">
                  <c:v>111.702</c:v>
                </c:pt>
                <c:pt idx="78">
                  <c:v>114.11799999999999</c:v>
                </c:pt>
                <c:pt idx="79">
                  <c:v>114.2</c:v>
                </c:pt>
                <c:pt idx="80">
                  <c:v>116.045</c:v>
                </c:pt>
                <c:pt idx="81">
                  <c:v>117.24299999999999</c:v>
                </c:pt>
                <c:pt idx="82">
                  <c:v>117.76</c:v>
                </c:pt>
                <c:pt idx="83">
                  <c:v>119.051</c:v>
                </c:pt>
                <c:pt idx="84">
                  <c:v>119.72</c:v>
                </c:pt>
                <c:pt idx="85">
                  <c:v>121.846</c:v>
                </c:pt>
                <c:pt idx="86">
                  <c:v>122.026</c:v>
                </c:pt>
                <c:pt idx="87">
                  <c:v>122.976</c:v>
                </c:pt>
                <c:pt idx="88">
                  <c:v>124.917</c:v>
                </c:pt>
                <c:pt idx="89">
                  <c:v>125.74299999999999</c:v>
                </c:pt>
                <c:pt idx="90">
                  <c:v>127.23099999999999</c:v>
                </c:pt>
                <c:pt idx="91">
                  <c:v>128.13300000000001</c:v>
                </c:pt>
                <c:pt idx="92">
                  <c:v>129.654</c:v>
                </c:pt>
                <c:pt idx="93">
                  <c:v>131.19</c:v>
                </c:pt>
                <c:pt idx="94">
                  <c:v>131.834</c:v>
                </c:pt>
                <c:pt idx="95">
                  <c:v>133.22200000000001</c:v>
                </c:pt>
                <c:pt idx="96">
                  <c:v>133.797</c:v>
                </c:pt>
                <c:pt idx="97">
                  <c:v>134.62100000000001</c:v>
                </c:pt>
                <c:pt idx="98">
                  <c:v>135.869</c:v>
                </c:pt>
                <c:pt idx="99">
                  <c:v>137.69399999999999</c:v>
                </c:pt>
                <c:pt idx="100">
                  <c:v>138.66300000000001</c:v>
                </c:pt>
                <c:pt idx="101">
                  <c:v>138.738</c:v>
                </c:pt>
                <c:pt idx="102">
                  <c:v>139.72999999999999</c:v>
                </c:pt>
                <c:pt idx="103">
                  <c:v>141.32499999999999</c:v>
                </c:pt>
                <c:pt idx="104">
                  <c:v>141.45099999999999</c:v>
                </c:pt>
                <c:pt idx="105">
                  <c:v>142.989</c:v>
                </c:pt>
                <c:pt idx="106">
                  <c:v>143.92500000000001</c:v>
                </c:pt>
                <c:pt idx="107">
                  <c:v>145.05699999999999</c:v>
                </c:pt>
                <c:pt idx="108">
                  <c:v>147</c:v>
                </c:pt>
                <c:pt idx="109">
                  <c:v>147.47900000000001</c:v>
                </c:pt>
                <c:pt idx="110">
                  <c:v>150.23099999999999</c:v>
                </c:pt>
                <c:pt idx="111">
                  <c:v>150.60300000000001</c:v>
                </c:pt>
                <c:pt idx="112">
                  <c:v>152.55099999999999</c:v>
                </c:pt>
                <c:pt idx="113">
                  <c:v>154.18600000000001</c:v>
                </c:pt>
                <c:pt idx="114">
                  <c:v>154.09299999999999</c:v>
                </c:pt>
                <c:pt idx="115">
                  <c:v>155.39500000000001</c:v>
                </c:pt>
                <c:pt idx="116">
                  <c:v>157.32400000000001</c:v>
                </c:pt>
                <c:pt idx="117">
                  <c:v>157.78299999999999</c:v>
                </c:pt>
                <c:pt idx="118">
                  <c:v>158.655</c:v>
                </c:pt>
                <c:pt idx="119">
                  <c:v>159.863</c:v>
                </c:pt>
                <c:pt idx="120">
                  <c:v>159.83099999999999</c:v>
                </c:pt>
                <c:pt idx="121">
                  <c:v>161.768</c:v>
                </c:pt>
                <c:pt idx="122">
                  <c:v>162.595</c:v>
                </c:pt>
                <c:pt idx="123">
                  <c:v>164.46100000000001</c:v>
                </c:pt>
                <c:pt idx="124">
                  <c:v>165.11</c:v>
                </c:pt>
                <c:pt idx="125">
                  <c:v>166.31700000000001</c:v>
                </c:pt>
                <c:pt idx="126">
                  <c:v>166.65799999999999</c:v>
                </c:pt>
                <c:pt idx="127">
                  <c:v>168.203</c:v>
                </c:pt>
                <c:pt idx="128">
                  <c:v>169.44800000000001</c:v>
                </c:pt>
                <c:pt idx="129">
                  <c:v>170.31700000000001</c:v>
                </c:pt>
                <c:pt idx="130">
                  <c:v>170.82900000000001</c:v>
                </c:pt>
                <c:pt idx="131">
                  <c:v>171.63399999999999</c:v>
                </c:pt>
                <c:pt idx="132">
                  <c:v>172.72</c:v>
                </c:pt>
                <c:pt idx="133">
                  <c:v>174.392</c:v>
                </c:pt>
                <c:pt idx="134">
                  <c:v>175.4</c:v>
                </c:pt>
                <c:pt idx="135">
                  <c:v>176.428</c:v>
                </c:pt>
                <c:pt idx="136">
                  <c:v>177.059</c:v>
                </c:pt>
                <c:pt idx="137">
                  <c:v>178.429</c:v>
                </c:pt>
                <c:pt idx="138">
                  <c:v>180.363</c:v>
                </c:pt>
                <c:pt idx="139">
                  <c:v>180.733</c:v>
                </c:pt>
                <c:pt idx="140">
                  <c:v>182.029</c:v>
                </c:pt>
                <c:pt idx="141">
                  <c:v>183.32599999999999</c:v>
                </c:pt>
                <c:pt idx="142">
                  <c:v>183.74700000000001</c:v>
                </c:pt>
                <c:pt idx="143">
                  <c:v>184.86699999999999</c:v>
                </c:pt>
                <c:pt idx="144">
                  <c:v>185.43299999999999</c:v>
                </c:pt>
                <c:pt idx="145">
                  <c:v>186.90799999999999</c:v>
                </c:pt>
                <c:pt idx="146">
                  <c:v>187.46100000000001</c:v>
                </c:pt>
                <c:pt idx="147">
                  <c:v>189.98500000000001</c:v>
                </c:pt>
                <c:pt idx="148">
                  <c:v>189.60300000000001</c:v>
                </c:pt>
                <c:pt idx="149">
                  <c:v>191.18</c:v>
                </c:pt>
                <c:pt idx="150">
                  <c:v>192.27</c:v>
                </c:pt>
                <c:pt idx="151">
                  <c:v>192.96700000000001</c:v>
                </c:pt>
                <c:pt idx="152">
                  <c:v>193.994</c:v>
                </c:pt>
                <c:pt idx="153">
                  <c:v>195.28899999999999</c:v>
                </c:pt>
                <c:pt idx="154">
                  <c:v>196.154</c:v>
                </c:pt>
                <c:pt idx="155">
                  <c:v>196.971</c:v>
                </c:pt>
                <c:pt idx="156">
                  <c:v>198.46700000000001</c:v>
                </c:pt>
                <c:pt idx="157">
                  <c:v>199.17</c:v>
                </c:pt>
                <c:pt idx="158">
                  <c:v>201.17</c:v>
                </c:pt>
                <c:pt idx="159">
                  <c:v>200.47300000000001</c:v>
                </c:pt>
                <c:pt idx="160">
                  <c:v>202.54</c:v>
                </c:pt>
                <c:pt idx="161">
                  <c:v>202.71600000000001</c:v>
                </c:pt>
                <c:pt idx="162">
                  <c:v>204.215</c:v>
                </c:pt>
                <c:pt idx="163">
                  <c:v>205.73599999999999</c:v>
                </c:pt>
                <c:pt idx="164">
                  <c:v>206.53399999999999</c:v>
                </c:pt>
                <c:pt idx="165">
                  <c:v>206.92400000000001</c:v>
                </c:pt>
                <c:pt idx="166">
                  <c:v>207.495</c:v>
                </c:pt>
                <c:pt idx="167">
                  <c:v>209.58199999999999</c:v>
                </c:pt>
                <c:pt idx="168">
                  <c:v>211.03100000000001</c:v>
                </c:pt>
                <c:pt idx="169">
                  <c:v>211.91300000000001</c:v>
                </c:pt>
                <c:pt idx="170">
                  <c:v>211.93</c:v>
                </c:pt>
                <c:pt idx="171">
                  <c:v>214.62</c:v>
                </c:pt>
                <c:pt idx="172">
                  <c:v>214.78399999999999</c:v>
                </c:pt>
                <c:pt idx="173">
                  <c:v>215.90600000000001</c:v>
                </c:pt>
                <c:pt idx="174">
                  <c:v>216.89</c:v>
                </c:pt>
                <c:pt idx="175">
                  <c:v>218.369</c:v>
                </c:pt>
                <c:pt idx="176">
                  <c:v>219.428</c:v>
                </c:pt>
                <c:pt idx="177">
                  <c:v>219.977</c:v>
                </c:pt>
                <c:pt idx="178">
                  <c:v>221.88900000000001</c:v>
                </c:pt>
                <c:pt idx="179">
                  <c:v>222.91200000000001</c:v>
                </c:pt>
                <c:pt idx="180">
                  <c:v>224.28299999999999</c:v>
                </c:pt>
                <c:pt idx="181">
                  <c:v>224.577</c:v>
                </c:pt>
                <c:pt idx="182">
                  <c:v>225.59700000000001</c:v>
                </c:pt>
                <c:pt idx="183">
                  <c:v>226.52099999999999</c:v>
                </c:pt>
                <c:pt idx="184">
                  <c:v>227.37200000000001</c:v>
                </c:pt>
                <c:pt idx="185">
                  <c:v>228.08600000000001</c:v>
                </c:pt>
                <c:pt idx="186">
                  <c:v>229.10400000000001</c:v>
                </c:pt>
                <c:pt idx="187">
                  <c:v>229.97800000000001</c:v>
                </c:pt>
                <c:pt idx="188">
                  <c:v>231.51499999999999</c:v>
                </c:pt>
                <c:pt idx="189">
                  <c:v>231.506</c:v>
                </c:pt>
                <c:pt idx="190">
                  <c:v>233.16399999999999</c:v>
                </c:pt>
                <c:pt idx="191">
                  <c:v>234.91800000000001</c:v>
                </c:pt>
                <c:pt idx="192">
                  <c:v>236.36</c:v>
                </c:pt>
                <c:pt idx="193">
                  <c:v>235.92099999999999</c:v>
                </c:pt>
                <c:pt idx="194">
                  <c:v>236.893</c:v>
                </c:pt>
                <c:pt idx="195">
                  <c:v>238.65299999999999</c:v>
                </c:pt>
                <c:pt idx="196">
                  <c:v>239.535</c:v>
                </c:pt>
                <c:pt idx="197">
                  <c:v>239.99700000000001</c:v>
                </c:pt>
                <c:pt idx="198">
                  <c:v>240.90600000000001</c:v>
                </c:pt>
                <c:pt idx="199">
                  <c:v>242.483</c:v>
                </c:pt>
                <c:pt idx="200">
                  <c:v>243.005</c:v>
                </c:pt>
                <c:pt idx="201">
                  <c:v>244.49100000000001</c:v>
                </c:pt>
                <c:pt idx="202">
                  <c:v>244.78700000000001</c:v>
                </c:pt>
                <c:pt idx="203">
                  <c:v>247.00700000000001</c:v>
                </c:pt>
                <c:pt idx="204">
                  <c:v>248.434</c:v>
                </c:pt>
                <c:pt idx="205">
                  <c:v>248.74199999999999</c:v>
                </c:pt>
                <c:pt idx="206">
                  <c:v>249.822</c:v>
                </c:pt>
                <c:pt idx="207">
                  <c:v>250.18899999999999</c:v>
                </c:pt>
                <c:pt idx="208">
                  <c:v>250.875</c:v>
                </c:pt>
                <c:pt idx="209">
                  <c:v>252.71799999999999</c:v>
                </c:pt>
                <c:pt idx="210">
                  <c:v>253.29300000000001</c:v>
                </c:pt>
                <c:pt idx="211">
                  <c:v>254.827</c:v>
                </c:pt>
                <c:pt idx="212">
                  <c:v>255.75200000000001</c:v>
                </c:pt>
                <c:pt idx="213">
                  <c:v>256.39800000000002</c:v>
                </c:pt>
                <c:pt idx="214">
                  <c:v>257.065</c:v>
                </c:pt>
                <c:pt idx="215">
                  <c:v>258.83499999999998</c:v>
                </c:pt>
                <c:pt idx="216">
                  <c:v>259.33999999999997</c:v>
                </c:pt>
                <c:pt idx="217">
                  <c:v>260.81200000000001</c:v>
                </c:pt>
                <c:pt idx="218">
                  <c:v>261.10700000000003</c:v>
                </c:pt>
                <c:pt idx="219">
                  <c:v>262.05</c:v>
                </c:pt>
                <c:pt idx="220">
                  <c:v>262.40499999999997</c:v>
                </c:pt>
                <c:pt idx="221">
                  <c:v>263.36200000000002</c:v>
                </c:pt>
                <c:pt idx="222">
                  <c:v>264.31900000000002</c:v>
                </c:pt>
                <c:pt idx="223">
                  <c:v>265.709</c:v>
                </c:pt>
                <c:pt idx="224">
                  <c:v>267.05799999999999</c:v>
                </c:pt>
                <c:pt idx="225">
                  <c:v>266.84699999999998</c:v>
                </c:pt>
                <c:pt idx="226">
                  <c:v>267.34800000000001</c:v>
                </c:pt>
                <c:pt idx="227">
                  <c:v>267.39</c:v>
                </c:pt>
                <c:pt idx="228">
                  <c:v>267.78699999999998</c:v>
                </c:pt>
                <c:pt idx="229">
                  <c:v>269.55200000000002</c:v>
                </c:pt>
                <c:pt idx="230">
                  <c:v>270.40699999999998</c:v>
                </c:pt>
                <c:pt idx="231">
                  <c:v>270.62099999999998</c:v>
                </c:pt>
                <c:pt idx="232">
                  <c:v>272.05200000000002</c:v>
                </c:pt>
                <c:pt idx="233">
                  <c:v>272.166</c:v>
                </c:pt>
                <c:pt idx="234">
                  <c:v>273.447</c:v>
                </c:pt>
                <c:pt idx="235">
                  <c:v>273.685</c:v>
                </c:pt>
                <c:pt idx="236">
                  <c:v>274.88900000000001</c:v>
                </c:pt>
                <c:pt idx="237">
                  <c:v>276.08999999999997</c:v>
                </c:pt>
                <c:pt idx="238">
                  <c:v>277.20699999999999</c:v>
                </c:pt>
                <c:pt idx="239">
                  <c:v>277.53699999999998</c:v>
                </c:pt>
                <c:pt idx="240">
                  <c:v>278.108</c:v>
                </c:pt>
                <c:pt idx="241">
                  <c:v>279.71499999999997</c:v>
                </c:pt>
                <c:pt idx="242">
                  <c:v>280.00099999999998</c:v>
                </c:pt>
                <c:pt idx="243">
                  <c:v>280.827</c:v>
                </c:pt>
                <c:pt idx="244">
                  <c:v>282.05900000000003</c:v>
                </c:pt>
                <c:pt idx="245">
                  <c:v>282.83199999999999</c:v>
                </c:pt>
                <c:pt idx="246">
                  <c:v>284.06799999999998</c:v>
                </c:pt>
                <c:pt idx="247">
                  <c:v>285.077</c:v>
                </c:pt>
                <c:pt idx="248">
                  <c:v>285.90199999999999</c:v>
                </c:pt>
                <c:pt idx="249">
                  <c:v>285.67399999999998</c:v>
                </c:pt>
                <c:pt idx="250">
                  <c:v>287.40100000000001</c:v>
                </c:pt>
                <c:pt idx="251">
                  <c:v>288.24799999999999</c:v>
                </c:pt>
                <c:pt idx="252">
                  <c:v>289.35500000000002</c:v>
                </c:pt>
                <c:pt idx="253">
                  <c:v>290.91300000000001</c:v>
                </c:pt>
                <c:pt idx="254">
                  <c:v>290.79199999999997</c:v>
                </c:pt>
                <c:pt idx="255">
                  <c:v>292.21100000000001</c:v>
                </c:pt>
                <c:pt idx="256">
                  <c:v>291.767</c:v>
                </c:pt>
                <c:pt idx="257">
                  <c:v>293.70999999999998</c:v>
                </c:pt>
                <c:pt idx="258">
                  <c:v>294.65600000000001</c:v>
                </c:pt>
                <c:pt idx="259">
                  <c:v>295.267</c:v>
                </c:pt>
                <c:pt idx="260">
                  <c:v>297.42099999999999</c:v>
                </c:pt>
                <c:pt idx="261">
                  <c:v>298.38600000000002</c:v>
                </c:pt>
                <c:pt idx="262">
                  <c:v>298.64</c:v>
                </c:pt>
                <c:pt idx="263">
                  <c:v>299.05500000000001</c:v>
                </c:pt>
                <c:pt idx="264">
                  <c:v>298.43200000000002</c:v>
                </c:pt>
                <c:pt idx="265">
                  <c:v>299.399</c:v>
                </c:pt>
                <c:pt idx="266">
                  <c:v>300.72399999999999</c:v>
                </c:pt>
                <c:pt idx="267">
                  <c:v>301.46600000000001</c:v>
                </c:pt>
                <c:pt idx="268">
                  <c:v>302.392</c:v>
                </c:pt>
                <c:pt idx="269">
                  <c:v>302.85500000000002</c:v>
                </c:pt>
                <c:pt idx="270">
                  <c:v>303.41500000000002</c:v>
                </c:pt>
                <c:pt idx="271">
                  <c:v>304.19</c:v>
                </c:pt>
                <c:pt idx="272">
                  <c:v>304.55700000000002</c:v>
                </c:pt>
                <c:pt idx="273">
                  <c:v>306.012</c:v>
                </c:pt>
                <c:pt idx="274">
                  <c:v>307.08300000000003</c:v>
                </c:pt>
                <c:pt idx="275">
                  <c:v>307.69099999999997</c:v>
                </c:pt>
                <c:pt idx="276">
                  <c:v>309.83</c:v>
                </c:pt>
                <c:pt idx="277">
                  <c:v>311.29199999999997</c:v>
                </c:pt>
                <c:pt idx="278">
                  <c:v>311.51799999999997</c:v>
                </c:pt>
                <c:pt idx="279">
                  <c:v>311.315</c:v>
                </c:pt>
                <c:pt idx="280">
                  <c:v>312.73500000000001</c:v>
                </c:pt>
                <c:pt idx="281">
                  <c:v>314.38</c:v>
                </c:pt>
                <c:pt idx="282">
                  <c:v>314.13299999999998</c:v>
                </c:pt>
                <c:pt idx="283">
                  <c:v>314.99099999999999</c:v>
                </c:pt>
                <c:pt idx="284">
                  <c:v>315.91000000000003</c:v>
                </c:pt>
                <c:pt idx="285">
                  <c:v>317.77600000000001</c:v>
                </c:pt>
                <c:pt idx="286">
                  <c:v>318.77499999999998</c:v>
                </c:pt>
                <c:pt idx="287">
                  <c:v>318.79399999999998</c:v>
                </c:pt>
                <c:pt idx="288">
                  <c:v>320.16199999999998</c:v>
                </c:pt>
                <c:pt idx="289">
                  <c:v>320.702</c:v>
                </c:pt>
                <c:pt idx="290">
                  <c:v>321.98500000000001</c:v>
                </c:pt>
                <c:pt idx="291">
                  <c:v>322.55099999999999</c:v>
                </c:pt>
                <c:pt idx="292">
                  <c:v>322.86200000000002</c:v>
                </c:pt>
                <c:pt idx="293">
                  <c:v>323.78199999999998</c:v>
                </c:pt>
                <c:pt idx="294">
                  <c:v>325.37700000000001</c:v>
                </c:pt>
                <c:pt idx="295">
                  <c:v>325.52800000000002</c:v>
                </c:pt>
                <c:pt idx="296">
                  <c:v>326.27800000000002</c:v>
                </c:pt>
                <c:pt idx="297">
                  <c:v>327.91800000000001</c:v>
                </c:pt>
                <c:pt idx="298">
                  <c:v>328.298</c:v>
                </c:pt>
                <c:pt idx="299">
                  <c:v>329.49799999999999</c:v>
                </c:pt>
                <c:pt idx="300">
                  <c:v>331.64800000000002</c:v>
                </c:pt>
                <c:pt idx="301">
                  <c:v>332.33300000000003</c:v>
                </c:pt>
                <c:pt idx="302">
                  <c:v>333.81099999999998</c:v>
                </c:pt>
                <c:pt idx="303">
                  <c:v>334.12200000000001</c:v>
                </c:pt>
                <c:pt idx="304">
                  <c:v>333.77300000000002</c:v>
                </c:pt>
                <c:pt idx="305">
                  <c:v>335.47199999999998</c:v>
                </c:pt>
                <c:pt idx="306">
                  <c:v>336.82</c:v>
                </c:pt>
                <c:pt idx="307">
                  <c:v>337.73700000000002</c:v>
                </c:pt>
                <c:pt idx="308">
                  <c:v>338.18700000000001</c:v>
                </c:pt>
                <c:pt idx="309">
                  <c:v>338.43700000000001</c:v>
                </c:pt>
                <c:pt idx="310">
                  <c:v>339.61200000000002</c:v>
                </c:pt>
                <c:pt idx="311">
                  <c:v>340.58300000000003</c:v>
                </c:pt>
                <c:pt idx="312">
                  <c:v>341.42399999999998</c:v>
                </c:pt>
                <c:pt idx="313">
                  <c:v>342.28300000000002</c:v>
                </c:pt>
                <c:pt idx="314">
                  <c:v>342.77600000000001</c:v>
                </c:pt>
                <c:pt idx="315">
                  <c:v>345.04700000000003</c:v>
                </c:pt>
                <c:pt idx="316">
                  <c:v>346.06599999999997</c:v>
                </c:pt>
                <c:pt idx="317">
                  <c:v>346.28399999999999</c:v>
                </c:pt>
                <c:pt idx="318">
                  <c:v>347.17899999999997</c:v>
                </c:pt>
                <c:pt idx="319">
                  <c:v>348.07499999999999</c:v>
                </c:pt>
                <c:pt idx="320">
                  <c:v>348.11500000000001</c:v>
                </c:pt>
                <c:pt idx="321">
                  <c:v>349.334</c:v>
                </c:pt>
                <c:pt idx="322">
                  <c:v>349.22199999999998</c:v>
                </c:pt>
                <c:pt idx="323">
                  <c:v>350.11500000000001</c:v>
                </c:pt>
                <c:pt idx="324">
                  <c:v>350.18900000000002</c:v>
                </c:pt>
                <c:pt idx="325">
                  <c:v>352.19200000000001</c:v>
                </c:pt>
                <c:pt idx="326">
                  <c:v>351.70400000000001</c:v>
                </c:pt>
                <c:pt idx="327">
                  <c:v>353.22899999999998</c:v>
                </c:pt>
                <c:pt idx="328">
                  <c:v>353.77600000000001</c:v>
                </c:pt>
                <c:pt idx="329">
                  <c:v>354.726</c:v>
                </c:pt>
                <c:pt idx="330">
                  <c:v>354.899</c:v>
                </c:pt>
                <c:pt idx="331">
                  <c:v>355.34100000000001</c:v>
                </c:pt>
                <c:pt idx="332">
                  <c:v>357.91699999999997</c:v>
                </c:pt>
                <c:pt idx="333">
                  <c:v>358.49599999999998</c:v>
                </c:pt>
                <c:pt idx="334">
                  <c:v>359.41500000000002</c:v>
                </c:pt>
                <c:pt idx="335">
                  <c:v>360.96300000000002</c:v>
                </c:pt>
                <c:pt idx="336">
                  <c:v>361.29500000000002</c:v>
                </c:pt>
                <c:pt idx="337">
                  <c:v>362.459</c:v>
                </c:pt>
                <c:pt idx="338">
                  <c:v>364.00599999999997</c:v>
                </c:pt>
                <c:pt idx="339">
                  <c:v>363.75200000000001</c:v>
                </c:pt>
                <c:pt idx="340">
                  <c:v>365.17899999999997</c:v>
                </c:pt>
                <c:pt idx="341">
                  <c:v>365.87599999999998</c:v>
                </c:pt>
                <c:pt idx="342">
                  <c:v>365.82299999999998</c:v>
                </c:pt>
                <c:pt idx="343">
                  <c:v>366.863</c:v>
                </c:pt>
                <c:pt idx="344">
                  <c:v>368.05799999999999</c:v>
                </c:pt>
                <c:pt idx="345">
                  <c:v>367.81700000000001</c:v>
                </c:pt>
                <c:pt idx="346">
                  <c:v>368.39600000000002</c:v>
                </c:pt>
                <c:pt idx="347">
                  <c:v>369.98</c:v>
                </c:pt>
                <c:pt idx="348">
                  <c:v>370.89800000000002</c:v>
                </c:pt>
                <c:pt idx="349">
                  <c:v>372.01499999999999</c:v>
                </c:pt>
                <c:pt idx="350">
                  <c:v>372.51299999999998</c:v>
                </c:pt>
                <c:pt idx="351">
                  <c:v>373.83699999999999</c:v>
                </c:pt>
                <c:pt idx="352">
                  <c:v>374.803</c:v>
                </c:pt>
                <c:pt idx="353">
                  <c:v>375.36399999999998</c:v>
                </c:pt>
                <c:pt idx="354">
                  <c:v>376.59399999999999</c:v>
                </c:pt>
                <c:pt idx="355">
                  <c:v>377.19900000000001</c:v>
                </c:pt>
                <c:pt idx="356">
                  <c:v>378.125</c:v>
                </c:pt>
                <c:pt idx="357">
                  <c:v>378.18299999999999</c:v>
                </c:pt>
                <c:pt idx="358">
                  <c:v>379.35700000000003</c:v>
                </c:pt>
                <c:pt idx="359">
                  <c:v>380.10899999999998</c:v>
                </c:pt>
                <c:pt idx="360">
                  <c:v>380.67</c:v>
                </c:pt>
                <c:pt idx="361">
                  <c:v>380.83199999999999</c:v>
                </c:pt>
                <c:pt idx="362">
                  <c:v>381.96199999999999</c:v>
                </c:pt>
                <c:pt idx="363">
                  <c:v>382.25099999999998</c:v>
                </c:pt>
                <c:pt idx="364">
                  <c:v>383.23599999999999</c:v>
                </c:pt>
                <c:pt idx="365">
                  <c:v>384.512</c:v>
                </c:pt>
                <c:pt idx="366">
                  <c:v>384.70699999999999</c:v>
                </c:pt>
                <c:pt idx="367">
                  <c:v>385.26299999999998</c:v>
                </c:pt>
                <c:pt idx="368">
                  <c:v>386.45800000000003</c:v>
                </c:pt>
                <c:pt idx="369">
                  <c:v>386.834</c:v>
                </c:pt>
                <c:pt idx="370">
                  <c:v>388.00900000000001</c:v>
                </c:pt>
                <c:pt idx="371">
                  <c:v>389.05399999999997</c:v>
                </c:pt>
                <c:pt idx="372">
                  <c:v>389.399</c:v>
                </c:pt>
                <c:pt idx="373">
                  <c:v>389.029</c:v>
                </c:pt>
                <c:pt idx="374">
                  <c:v>390.51799999999997</c:v>
                </c:pt>
                <c:pt idx="375">
                  <c:v>391.44299999999998</c:v>
                </c:pt>
                <c:pt idx="376">
                  <c:v>392.4</c:v>
                </c:pt>
                <c:pt idx="377">
                  <c:v>393.46</c:v>
                </c:pt>
                <c:pt idx="378">
                  <c:v>394.32</c:v>
                </c:pt>
                <c:pt idx="379">
                  <c:v>395.20800000000003</c:v>
                </c:pt>
                <c:pt idx="380">
                  <c:v>395.72800000000001</c:v>
                </c:pt>
                <c:pt idx="381">
                  <c:v>395.99599999999998</c:v>
                </c:pt>
                <c:pt idx="382">
                  <c:v>396.46100000000001</c:v>
                </c:pt>
                <c:pt idx="383">
                  <c:v>398.13200000000001</c:v>
                </c:pt>
                <c:pt idx="384">
                  <c:v>398.858</c:v>
                </c:pt>
                <c:pt idx="385">
                  <c:v>399.12599999999998</c:v>
                </c:pt>
                <c:pt idx="386">
                  <c:v>401.25099999999998</c:v>
                </c:pt>
                <c:pt idx="387">
                  <c:v>401.42</c:v>
                </c:pt>
                <c:pt idx="388">
                  <c:v>401.83699999999999</c:v>
                </c:pt>
                <c:pt idx="389">
                  <c:v>403.63200000000001</c:v>
                </c:pt>
                <c:pt idx="390">
                  <c:v>403.98099999999999</c:v>
                </c:pt>
                <c:pt idx="391">
                  <c:v>405.71699999999998</c:v>
                </c:pt>
                <c:pt idx="392">
                  <c:v>405.82499999999999</c:v>
                </c:pt>
                <c:pt idx="393">
                  <c:v>406.72699999999998</c:v>
                </c:pt>
                <c:pt idx="394">
                  <c:v>408.12599999999998</c:v>
                </c:pt>
                <c:pt idx="395">
                  <c:v>410.21499999999997</c:v>
                </c:pt>
                <c:pt idx="396">
                  <c:v>410.81900000000002</c:v>
                </c:pt>
                <c:pt idx="397">
                  <c:v>411.55099999999999</c:v>
                </c:pt>
                <c:pt idx="398">
                  <c:v>412.37299999999999</c:v>
                </c:pt>
                <c:pt idx="399">
                  <c:v>413.28800000000001</c:v>
                </c:pt>
                <c:pt idx="400">
                  <c:v>414.625</c:v>
                </c:pt>
                <c:pt idx="401">
                  <c:v>415.04500000000002</c:v>
                </c:pt>
                <c:pt idx="402">
                  <c:v>416.262</c:v>
                </c:pt>
                <c:pt idx="403">
                  <c:v>417.49099999999999</c:v>
                </c:pt>
                <c:pt idx="404">
                  <c:v>418.18700000000001</c:v>
                </c:pt>
                <c:pt idx="405">
                  <c:v>419.68900000000002</c:v>
                </c:pt>
                <c:pt idx="406">
                  <c:v>419.81099999999998</c:v>
                </c:pt>
                <c:pt idx="407">
                  <c:v>420.899</c:v>
                </c:pt>
                <c:pt idx="408">
                  <c:v>422.33499999999998</c:v>
                </c:pt>
                <c:pt idx="409">
                  <c:v>422.30500000000001</c:v>
                </c:pt>
                <c:pt idx="410">
                  <c:v>423.34399999999999</c:v>
                </c:pt>
                <c:pt idx="411">
                  <c:v>425.17399999999998</c:v>
                </c:pt>
                <c:pt idx="412">
                  <c:v>424.69400000000002</c:v>
                </c:pt>
                <c:pt idx="413">
                  <c:v>426.77199999999999</c:v>
                </c:pt>
                <c:pt idx="414">
                  <c:v>427.11399999999998</c:v>
                </c:pt>
                <c:pt idx="415">
                  <c:v>427.76400000000001</c:v>
                </c:pt>
                <c:pt idx="416">
                  <c:v>428.88600000000002</c:v>
                </c:pt>
                <c:pt idx="417">
                  <c:v>429.94</c:v>
                </c:pt>
                <c:pt idx="418">
                  <c:v>430.06299999999999</c:v>
                </c:pt>
                <c:pt idx="419">
                  <c:v>430.86200000000002</c:v>
                </c:pt>
                <c:pt idx="420">
                  <c:v>431.53899999999999</c:v>
                </c:pt>
                <c:pt idx="421">
                  <c:v>431.98200000000003</c:v>
                </c:pt>
                <c:pt idx="422">
                  <c:v>433.25599999999997</c:v>
                </c:pt>
                <c:pt idx="423">
                  <c:v>434.25900000000001</c:v>
                </c:pt>
                <c:pt idx="424">
                  <c:v>435.358</c:v>
                </c:pt>
                <c:pt idx="425">
                  <c:v>436.02</c:v>
                </c:pt>
                <c:pt idx="426">
                  <c:v>437.17399999999998</c:v>
                </c:pt>
                <c:pt idx="427">
                  <c:v>436.87599999999998</c:v>
                </c:pt>
                <c:pt idx="428">
                  <c:v>437.34399999999999</c:v>
                </c:pt>
                <c:pt idx="429">
                  <c:v>439.05399999999997</c:v>
                </c:pt>
                <c:pt idx="430">
                  <c:v>440.76100000000002</c:v>
                </c:pt>
                <c:pt idx="431">
                  <c:v>440.60300000000001</c:v>
                </c:pt>
                <c:pt idx="432">
                  <c:v>441.173</c:v>
                </c:pt>
                <c:pt idx="433">
                  <c:v>442.17899999999997</c:v>
                </c:pt>
                <c:pt idx="434">
                  <c:v>442.29</c:v>
                </c:pt>
                <c:pt idx="435">
                  <c:v>443.06299999999999</c:v>
                </c:pt>
                <c:pt idx="436">
                  <c:v>444.47500000000002</c:v>
                </c:pt>
                <c:pt idx="437">
                  <c:v>444.26400000000001</c:v>
                </c:pt>
                <c:pt idx="438">
                  <c:v>445.358</c:v>
                </c:pt>
                <c:pt idx="439">
                  <c:v>446.077</c:v>
                </c:pt>
                <c:pt idx="440">
                  <c:v>447.21899999999999</c:v>
                </c:pt>
                <c:pt idx="441">
                  <c:v>448.10500000000002</c:v>
                </c:pt>
                <c:pt idx="442">
                  <c:v>448.05099999999999</c:v>
                </c:pt>
                <c:pt idx="443">
                  <c:v>448.71</c:v>
                </c:pt>
                <c:pt idx="444">
                  <c:v>449.98700000000002</c:v>
                </c:pt>
                <c:pt idx="445">
                  <c:v>450.75200000000001</c:v>
                </c:pt>
                <c:pt idx="446">
                  <c:v>451.72399999999999</c:v>
                </c:pt>
                <c:pt idx="447">
                  <c:v>453.02199999999999</c:v>
                </c:pt>
                <c:pt idx="448">
                  <c:v>453.536</c:v>
                </c:pt>
                <c:pt idx="449">
                  <c:v>453.16300000000001</c:v>
                </c:pt>
                <c:pt idx="450">
                  <c:v>454.48500000000001</c:v>
                </c:pt>
                <c:pt idx="451">
                  <c:v>456.02600000000001</c:v>
                </c:pt>
                <c:pt idx="452">
                  <c:v>456.19400000000002</c:v>
                </c:pt>
                <c:pt idx="453">
                  <c:v>456.16300000000001</c:v>
                </c:pt>
                <c:pt idx="454">
                  <c:v>457.56</c:v>
                </c:pt>
                <c:pt idx="455">
                  <c:v>457.54599999999999</c:v>
                </c:pt>
                <c:pt idx="456">
                  <c:v>459.286</c:v>
                </c:pt>
                <c:pt idx="457">
                  <c:v>460.46</c:v>
                </c:pt>
                <c:pt idx="458">
                  <c:v>461.13</c:v>
                </c:pt>
                <c:pt idx="459">
                  <c:v>461.38400000000001</c:v>
                </c:pt>
                <c:pt idx="460">
                  <c:v>462.44600000000003</c:v>
                </c:pt>
                <c:pt idx="461">
                  <c:v>463.31299999999999</c:v>
                </c:pt>
                <c:pt idx="462">
                  <c:v>463.68700000000001</c:v>
                </c:pt>
                <c:pt idx="463">
                  <c:v>464.24700000000001</c:v>
                </c:pt>
                <c:pt idx="464">
                  <c:v>465.721</c:v>
                </c:pt>
                <c:pt idx="465">
                  <c:v>466.863</c:v>
                </c:pt>
                <c:pt idx="466">
                  <c:v>467.298</c:v>
                </c:pt>
                <c:pt idx="467">
                  <c:v>468.70499999999998</c:v>
                </c:pt>
                <c:pt idx="468">
                  <c:v>468.96499999999997</c:v>
                </c:pt>
                <c:pt idx="469">
                  <c:v>467.26499999999999</c:v>
                </c:pt>
                <c:pt idx="470">
                  <c:v>468.06</c:v>
                </c:pt>
                <c:pt idx="471">
                  <c:v>469.31799999999998</c:v>
                </c:pt>
                <c:pt idx="472">
                  <c:v>470.16699999999997</c:v>
                </c:pt>
                <c:pt idx="473">
                  <c:v>471.36599999999999</c:v>
                </c:pt>
                <c:pt idx="474">
                  <c:v>471.51499999999999</c:v>
                </c:pt>
                <c:pt idx="475">
                  <c:v>472.28800000000001</c:v>
                </c:pt>
                <c:pt idx="476">
                  <c:v>473.21300000000002</c:v>
                </c:pt>
                <c:pt idx="477">
                  <c:v>474.108</c:v>
                </c:pt>
                <c:pt idx="478">
                  <c:v>474.27800000000002</c:v>
                </c:pt>
                <c:pt idx="479">
                  <c:v>476.37099999999998</c:v>
                </c:pt>
                <c:pt idx="480">
                  <c:v>476.86</c:v>
                </c:pt>
                <c:pt idx="481">
                  <c:v>477.28100000000001</c:v>
                </c:pt>
                <c:pt idx="482">
                  <c:v>475.99099999999999</c:v>
                </c:pt>
                <c:pt idx="483">
                  <c:v>471.51400000000001</c:v>
                </c:pt>
                <c:pt idx="484">
                  <c:v>463.93900000000002</c:v>
                </c:pt>
                <c:pt idx="485">
                  <c:v>456.827</c:v>
                </c:pt>
                <c:pt idx="486">
                  <c:v>457.17399999999998</c:v>
                </c:pt>
                <c:pt idx="487">
                  <c:v>458.01799999999997</c:v>
                </c:pt>
                <c:pt idx="488">
                  <c:v>458.20400000000001</c:v>
                </c:pt>
                <c:pt idx="489">
                  <c:v>458.89699999999999</c:v>
                </c:pt>
                <c:pt idx="490">
                  <c:v>460.01799999999997</c:v>
                </c:pt>
                <c:pt idx="491">
                  <c:v>460.24</c:v>
                </c:pt>
                <c:pt idx="492">
                  <c:v>461.6</c:v>
                </c:pt>
                <c:pt idx="493">
                  <c:v>461.82299999999998</c:v>
                </c:pt>
                <c:pt idx="494">
                  <c:v>462.72399999999999</c:v>
                </c:pt>
                <c:pt idx="495">
                  <c:v>463.15199999999999</c:v>
                </c:pt>
                <c:pt idx="496">
                  <c:v>463.85199999999998</c:v>
                </c:pt>
                <c:pt idx="497">
                  <c:v>464.83699999999999</c:v>
                </c:pt>
                <c:pt idx="498">
                  <c:v>465.17099999999999</c:v>
                </c:pt>
                <c:pt idx="499">
                  <c:v>465.92500000000001</c:v>
                </c:pt>
                <c:pt idx="500">
                  <c:v>467.65199999999999</c:v>
                </c:pt>
                <c:pt idx="501">
                  <c:v>467.99099999999999</c:v>
                </c:pt>
                <c:pt idx="502">
                  <c:v>469.03500000000003</c:v>
                </c:pt>
                <c:pt idx="503">
                  <c:v>470</c:v>
                </c:pt>
                <c:pt idx="504">
                  <c:v>471.2</c:v>
                </c:pt>
                <c:pt idx="505">
                  <c:v>471.39600000000002</c:v>
                </c:pt>
                <c:pt idx="506">
                  <c:v>472.00599999999997</c:v>
                </c:pt>
                <c:pt idx="507">
                  <c:v>472.39100000000002</c:v>
                </c:pt>
                <c:pt idx="508">
                  <c:v>473.28899999999999</c:v>
                </c:pt>
                <c:pt idx="509">
                  <c:v>473.61700000000002</c:v>
                </c:pt>
                <c:pt idx="510">
                  <c:v>475.36700000000002</c:v>
                </c:pt>
                <c:pt idx="511">
                  <c:v>475.59</c:v>
                </c:pt>
                <c:pt idx="512">
                  <c:v>476.36599999999999</c:v>
                </c:pt>
                <c:pt idx="513">
                  <c:v>477.79899999999998</c:v>
                </c:pt>
                <c:pt idx="514">
                  <c:v>475.21100000000001</c:v>
                </c:pt>
                <c:pt idx="515">
                  <c:v>475.04300000000001</c:v>
                </c:pt>
                <c:pt idx="516">
                  <c:v>474.13</c:v>
                </c:pt>
                <c:pt idx="517">
                  <c:v>473.05900000000003</c:v>
                </c:pt>
                <c:pt idx="518">
                  <c:v>473.65600000000001</c:v>
                </c:pt>
                <c:pt idx="519">
                  <c:v>474.30700000000002</c:v>
                </c:pt>
                <c:pt idx="520">
                  <c:v>474.38099999999997</c:v>
                </c:pt>
                <c:pt idx="521">
                  <c:v>475.78500000000003</c:v>
                </c:pt>
                <c:pt idx="522">
                  <c:v>477.24099999999999</c:v>
                </c:pt>
                <c:pt idx="523">
                  <c:v>478.35</c:v>
                </c:pt>
                <c:pt idx="524">
                  <c:v>479.16800000000001</c:v>
                </c:pt>
                <c:pt idx="525">
                  <c:v>479.09800000000001</c:v>
                </c:pt>
                <c:pt idx="526">
                  <c:v>479.00599999999997</c:v>
                </c:pt>
                <c:pt idx="527">
                  <c:v>479.80200000000002</c:v>
                </c:pt>
                <c:pt idx="528">
                  <c:v>480.26499999999999</c:v>
                </c:pt>
                <c:pt idx="529">
                  <c:v>481.48200000000003</c:v>
                </c:pt>
                <c:pt idx="530">
                  <c:v>483.10700000000003</c:v>
                </c:pt>
                <c:pt idx="531">
                  <c:v>482.77</c:v>
                </c:pt>
                <c:pt idx="532">
                  <c:v>484.17700000000002</c:v>
                </c:pt>
                <c:pt idx="533">
                  <c:v>484.47699999999998</c:v>
                </c:pt>
                <c:pt idx="534">
                  <c:v>485.00700000000001</c:v>
                </c:pt>
                <c:pt idx="535">
                  <c:v>485.65199999999999</c:v>
                </c:pt>
                <c:pt idx="536">
                  <c:v>486.46600000000001</c:v>
                </c:pt>
                <c:pt idx="537">
                  <c:v>487.51799999999997</c:v>
                </c:pt>
                <c:pt idx="538">
                  <c:v>488.601</c:v>
                </c:pt>
                <c:pt idx="539">
                  <c:v>490.03899999999999</c:v>
                </c:pt>
                <c:pt idx="540">
                  <c:v>489.58199999999999</c:v>
                </c:pt>
                <c:pt idx="541">
                  <c:v>489.988</c:v>
                </c:pt>
                <c:pt idx="542">
                  <c:v>490.27100000000002</c:v>
                </c:pt>
                <c:pt idx="543">
                  <c:v>488.99700000000001</c:v>
                </c:pt>
                <c:pt idx="544">
                  <c:v>489.83499999999998</c:v>
                </c:pt>
                <c:pt idx="545">
                  <c:v>491.07900000000001</c:v>
                </c:pt>
                <c:pt idx="546">
                  <c:v>491.72800000000001</c:v>
                </c:pt>
                <c:pt idx="547">
                  <c:v>492.43299999999999</c:v>
                </c:pt>
                <c:pt idx="548">
                  <c:v>493.28100000000001</c:v>
                </c:pt>
                <c:pt idx="549">
                  <c:v>494.08</c:v>
                </c:pt>
                <c:pt idx="550">
                  <c:v>495.16500000000002</c:v>
                </c:pt>
                <c:pt idx="551">
                  <c:v>495.74</c:v>
                </c:pt>
                <c:pt idx="552">
                  <c:v>496.40499999999997</c:v>
                </c:pt>
                <c:pt idx="553">
                  <c:v>497.13799999999998</c:v>
                </c:pt>
                <c:pt idx="554">
                  <c:v>498.09199999999998</c:v>
                </c:pt>
                <c:pt idx="555">
                  <c:v>499.80599999999998</c:v>
                </c:pt>
                <c:pt idx="556">
                  <c:v>500.31799999999998</c:v>
                </c:pt>
                <c:pt idx="557">
                  <c:v>501.08100000000002</c:v>
                </c:pt>
                <c:pt idx="558">
                  <c:v>501.74200000000002</c:v>
                </c:pt>
                <c:pt idx="559">
                  <c:v>501.69799999999998</c:v>
                </c:pt>
                <c:pt idx="560">
                  <c:v>502.38400000000001</c:v>
                </c:pt>
                <c:pt idx="561">
                  <c:v>502.72</c:v>
                </c:pt>
                <c:pt idx="562">
                  <c:v>504.28699999999998</c:v>
                </c:pt>
                <c:pt idx="563">
                  <c:v>504.87900000000002</c:v>
                </c:pt>
                <c:pt idx="564">
                  <c:v>503.78699999999998</c:v>
                </c:pt>
                <c:pt idx="565">
                  <c:v>506.40199999999999</c:v>
                </c:pt>
                <c:pt idx="566">
                  <c:v>505.48099999999999</c:v>
                </c:pt>
                <c:pt idx="567">
                  <c:v>506.48200000000003</c:v>
                </c:pt>
                <c:pt idx="568">
                  <c:v>507.42700000000002</c:v>
                </c:pt>
                <c:pt idx="569">
                  <c:v>508.62200000000001</c:v>
                </c:pt>
                <c:pt idx="570">
                  <c:v>508.55700000000002</c:v>
                </c:pt>
                <c:pt idx="571">
                  <c:v>508.858</c:v>
                </c:pt>
                <c:pt idx="572">
                  <c:v>510.887</c:v>
                </c:pt>
                <c:pt idx="573">
                  <c:v>511.44799999999998</c:v>
                </c:pt>
                <c:pt idx="574">
                  <c:v>512.33699999999999</c:v>
                </c:pt>
                <c:pt idx="575">
                  <c:v>511.96300000000002</c:v>
                </c:pt>
                <c:pt idx="576">
                  <c:v>513.48400000000004</c:v>
                </c:pt>
                <c:pt idx="577">
                  <c:v>509.88400000000001</c:v>
                </c:pt>
                <c:pt idx="578">
                  <c:v>509.79599999999999</c:v>
                </c:pt>
                <c:pt idx="579">
                  <c:v>509.94299999999998</c:v>
                </c:pt>
                <c:pt idx="580">
                  <c:v>511.02100000000002</c:v>
                </c:pt>
                <c:pt idx="581">
                  <c:v>511.47300000000001</c:v>
                </c:pt>
                <c:pt idx="582">
                  <c:v>512.40599999999995</c:v>
                </c:pt>
                <c:pt idx="583">
                  <c:v>512.83000000000004</c:v>
                </c:pt>
                <c:pt idx="584">
                  <c:v>513.81100000000004</c:v>
                </c:pt>
                <c:pt idx="585">
                  <c:v>514.17899999999997</c:v>
                </c:pt>
                <c:pt idx="586">
                  <c:v>515.12199999999996</c:v>
                </c:pt>
                <c:pt idx="587">
                  <c:v>516.29999999999995</c:v>
                </c:pt>
                <c:pt idx="588">
                  <c:v>517.34</c:v>
                </c:pt>
                <c:pt idx="589">
                  <c:v>516.83900000000006</c:v>
                </c:pt>
                <c:pt idx="590">
                  <c:v>517.63</c:v>
                </c:pt>
                <c:pt idx="591">
                  <c:v>518.16700000000003</c:v>
                </c:pt>
                <c:pt idx="592">
                  <c:v>518.60400000000004</c:v>
                </c:pt>
                <c:pt idx="593">
                  <c:v>519.76</c:v>
                </c:pt>
                <c:pt idx="594">
                  <c:v>519.82100000000003</c:v>
                </c:pt>
                <c:pt idx="595">
                  <c:v>520.798</c:v>
                </c:pt>
                <c:pt idx="596">
                  <c:v>521.06899999999996</c:v>
                </c:pt>
                <c:pt idx="597">
                  <c:v>522.03899999999999</c:v>
                </c:pt>
                <c:pt idx="598">
                  <c:v>522.65899999999999</c:v>
                </c:pt>
                <c:pt idx="599">
                  <c:v>523.505</c:v>
                </c:pt>
                <c:pt idx="600">
                  <c:v>524.803</c:v>
                </c:pt>
                <c:pt idx="601">
                  <c:v>525.79300000000001</c:v>
                </c:pt>
                <c:pt idx="602">
                  <c:v>525.74400000000003</c:v>
                </c:pt>
                <c:pt idx="603">
                  <c:v>526.34500000000003</c:v>
                </c:pt>
                <c:pt idx="604">
                  <c:v>527.26800000000003</c:v>
                </c:pt>
                <c:pt idx="605">
                  <c:v>528.29700000000003</c:v>
                </c:pt>
                <c:pt idx="606">
                  <c:v>529.15099999999995</c:v>
                </c:pt>
                <c:pt idx="607">
                  <c:v>530.31100000000004</c:v>
                </c:pt>
                <c:pt idx="608">
                  <c:v>530.375</c:v>
                </c:pt>
                <c:pt idx="609">
                  <c:v>530.54700000000003</c:v>
                </c:pt>
                <c:pt idx="610">
                  <c:v>530.63499999999999</c:v>
                </c:pt>
                <c:pt idx="611">
                  <c:v>531.27499999999998</c:v>
                </c:pt>
                <c:pt idx="612">
                  <c:v>533.625</c:v>
                </c:pt>
                <c:pt idx="613">
                  <c:v>533.90599999999995</c:v>
                </c:pt>
                <c:pt idx="614">
                  <c:v>534.76199999999994</c:v>
                </c:pt>
                <c:pt idx="615">
                  <c:v>535.351</c:v>
                </c:pt>
                <c:pt idx="616">
                  <c:v>536.30399999999997</c:v>
                </c:pt>
                <c:pt idx="617">
                  <c:v>536.62</c:v>
                </c:pt>
                <c:pt idx="618">
                  <c:v>536.13900000000001</c:v>
                </c:pt>
                <c:pt idx="619">
                  <c:v>536.06500000000005</c:v>
                </c:pt>
                <c:pt idx="620">
                  <c:v>536.64400000000001</c:v>
                </c:pt>
                <c:pt idx="621">
                  <c:v>536.75900000000001</c:v>
                </c:pt>
                <c:pt idx="622">
                  <c:v>538.27599999999995</c:v>
                </c:pt>
                <c:pt idx="623">
                  <c:v>537.65300000000002</c:v>
                </c:pt>
                <c:pt idx="624">
                  <c:v>539.678</c:v>
                </c:pt>
                <c:pt idx="625">
                  <c:v>540.87900000000002</c:v>
                </c:pt>
                <c:pt idx="626">
                  <c:v>540.54899999999998</c:v>
                </c:pt>
                <c:pt idx="627">
                  <c:v>541.28399999999999</c:v>
                </c:pt>
                <c:pt idx="628">
                  <c:v>541.25199999999995</c:v>
                </c:pt>
                <c:pt idx="629">
                  <c:v>541.54499999999996</c:v>
                </c:pt>
                <c:pt idx="630">
                  <c:v>542.69299999999998</c:v>
                </c:pt>
                <c:pt idx="631">
                  <c:v>543.88800000000003</c:v>
                </c:pt>
                <c:pt idx="632">
                  <c:v>544.03399999999999</c:v>
                </c:pt>
                <c:pt idx="633">
                  <c:v>543.923</c:v>
                </c:pt>
                <c:pt idx="634">
                  <c:v>545.13699999999994</c:v>
                </c:pt>
                <c:pt idx="635">
                  <c:v>545.24599999999998</c:v>
                </c:pt>
                <c:pt idx="636">
                  <c:v>546.38199999999995</c:v>
                </c:pt>
                <c:pt idx="637">
                  <c:v>547.55700000000002</c:v>
                </c:pt>
                <c:pt idx="638">
                  <c:v>548.61</c:v>
                </c:pt>
                <c:pt idx="639">
                  <c:v>549.19799999999998</c:v>
                </c:pt>
                <c:pt idx="640">
                  <c:v>549.37</c:v>
                </c:pt>
                <c:pt idx="641">
                  <c:v>549.53300000000002</c:v>
                </c:pt>
                <c:pt idx="642">
                  <c:v>550.75</c:v>
                </c:pt>
                <c:pt idx="643">
                  <c:v>550.77099999999996</c:v>
                </c:pt>
                <c:pt idx="644">
                  <c:v>552.74099999999999</c:v>
                </c:pt>
                <c:pt idx="645">
                  <c:v>552.21199999999999</c:v>
                </c:pt>
                <c:pt idx="646">
                  <c:v>553.51099999999997</c:v>
                </c:pt>
                <c:pt idx="647">
                  <c:v>553.64200000000005</c:v>
                </c:pt>
                <c:pt idx="648">
                  <c:v>554.702</c:v>
                </c:pt>
                <c:pt idx="649">
                  <c:v>555.95000000000005</c:v>
                </c:pt>
                <c:pt idx="650">
                  <c:v>557.346</c:v>
                </c:pt>
                <c:pt idx="651">
                  <c:v>557.45500000000004</c:v>
                </c:pt>
                <c:pt idx="652">
                  <c:v>559.149</c:v>
                </c:pt>
                <c:pt idx="653">
                  <c:v>559.096</c:v>
                </c:pt>
                <c:pt idx="654">
                  <c:v>559.65200000000004</c:v>
                </c:pt>
                <c:pt idx="655">
                  <c:v>561.18600000000004</c:v>
                </c:pt>
                <c:pt idx="656">
                  <c:v>561.61099999999999</c:v>
                </c:pt>
                <c:pt idx="657">
                  <c:v>562.69799999999998</c:v>
                </c:pt>
                <c:pt idx="658">
                  <c:v>562.59199999999998</c:v>
                </c:pt>
                <c:pt idx="659">
                  <c:v>563.86699999999996</c:v>
                </c:pt>
                <c:pt idx="660">
                  <c:v>563.91</c:v>
                </c:pt>
                <c:pt idx="661">
                  <c:v>565.00800000000004</c:v>
                </c:pt>
                <c:pt idx="662">
                  <c:v>565.21199999999999</c:v>
                </c:pt>
                <c:pt idx="663">
                  <c:v>565.56700000000001</c:v>
                </c:pt>
                <c:pt idx="664">
                  <c:v>567.36699999999996</c:v>
                </c:pt>
                <c:pt idx="665">
                  <c:v>567.64800000000002</c:v>
                </c:pt>
                <c:pt idx="666">
                  <c:v>568.27300000000002</c:v>
                </c:pt>
                <c:pt idx="667">
                  <c:v>569.39499999999998</c:v>
                </c:pt>
                <c:pt idx="668">
                  <c:v>569.69000000000005</c:v>
                </c:pt>
                <c:pt idx="669">
                  <c:v>570.83399999999995</c:v>
                </c:pt>
                <c:pt idx="670">
                  <c:v>570.92100000000005</c:v>
                </c:pt>
                <c:pt idx="671">
                  <c:v>570.73400000000004</c:v>
                </c:pt>
                <c:pt idx="672">
                  <c:v>572.11</c:v>
                </c:pt>
                <c:pt idx="673">
                  <c:v>572.75800000000004</c:v>
                </c:pt>
                <c:pt idx="674">
                  <c:v>573.16499999999996</c:v>
                </c:pt>
                <c:pt idx="675">
                  <c:v>573.19000000000005</c:v>
                </c:pt>
                <c:pt idx="676">
                  <c:v>575.23299999999995</c:v>
                </c:pt>
                <c:pt idx="677">
                  <c:v>574.21400000000006</c:v>
                </c:pt>
                <c:pt idx="678">
                  <c:v>575.31500000000005</c:v>
                </c:pt>
                <c:pt idx="679">
                  <c:v>576.57399999999996</c:v>
                </c:pt>
                <c:pt idx="680">
                  <c:v>577.94799999999998</c:v>
                </c:pt>
                <c:pt idx="681">
                  <c:v>578.36199999999997</c:v>
                </c:pt>
                <c:pt idx="682">
                  <c:v>578.55200000000002</c:v>
                </c:pt>
                <c:pt idx="683">
                  <c:v>579.83199999999999</c:v>
                </c:pt>
                <c:pt idx="684">
                  <c:v>581.34400000000005</c:v>
                </c:pt>
                <c:pt idx="685">
                  <c:v>581.59799999999996</c:v>
                </c:pt>
                <c:pt idx="686">
                  <c:v>582.48500000000001</c:v>
                </c:pt>
                <c:pt idx="687">
                  <c:v>582.59900000000005</c:v>
                </c:pt>
                <c:pt idx="688">
                  <c:v>583.31100000000004</c:v>
                </c:pt>
                <c:pt idx="689">
                  <c:v>584.53700000000003</c:v>
                </c:pt>
                <c:pt idx="690">
                  <c:v>585.07100000000003</c:v>
                </c:pt>
                <c:pt idx="691">
                  <c:v>586.06399999999996</c:v>
                </c:pt>
                <c:pt idx="692">
                  <c:v>586.80999999999995</c:v>
                </c:pt>
                <c:pt idx="693">
                  <c:v>586.32399999999996</c:v>
                </c:pt>
                <c:pt idx="694">
                  <c:v>587.43200000000002</c:v>
                </c:pt>
                <c:pt idx="695">
                  <c:v>588.35900000000004</c:v>
                </c:pt>
                <c:pt idx="696">
                  <c:v>586.274</c:v>
                </c:pt>
                <c:pt idx="697">
                  <c:v>588.43399999999997</c:v>
                </c:pt>
                <c:pt idx="698">
                  <c:v>587.24199999999996</c:v>
                </c:pt>
                <c:pt idx="699">
                  <c:v>587.60400000000004</c:v>
                </c:pt>
                <c:pt idx="700">
                  <c:v>588.02200000000005</c:v>
                </c:pt>
                <c:pt idx="701">
                  <c:v>589.47400000000005</c:v>
                </c:pt>
                <c:pt idx="702">
                  <c:v>590.28800000000001</c:v>
                </c:pt>
                <c:pt idx="703">
                  <c:v>591.77200000000005</c:v>
                </c:pt>
                <c:pt idx="704">
                  <c:v>592.98</c:v>
                </c:pt>
                <c:pt idx="705">
                  <c:v>594.19899999999996</c:v>
                </c:pt>
                <c:pt idx="706">
                  <c:v>593.65200000000004</c:v>
                </c:pt>
                <c:pt idx="707">
                  <c:v>594.94799999999998</c:v>
                </c:pt>
                <c:pt idx="708">
                  <c:v>595.44299999999998</c:v>
                </c:pt>
                <c:pt idx="709">
                  <c:v>595.54399999999998</c:v>
                </c:pt>
                <c:pt idx="710">
                  <c:v>596.39800000000002</c:v>
                </c:pt>
                <c:pt idx="711">
                  <c:v>597.72</c:v>
                </c:pt>
                <c:pt idx="712">
                  <c:v>597.16499999999996</c:v>
                </c:pt>
                <c:pt idx="713">
                  <c:v>598.72</c:v>
                </c:pt>
                <c:pt idx="714">
                  <c:v>598.78200000000004</c:v>
                </c:pt>
                <c:pt idx="715">
                  <c:v>599.85900000000004</c:v>
                </c:pt>
                <c:pt idx="716">
                  <c:v>600.71299999999997</c:v>
                </c:pt>
                <c:pt idx="717">
                  <c:v>600.45000000000005</c:v>
                </c:pt>
                <c:pt idx="718">
                  <c:v>601.65200000000004</c:v>
                </c:pt>
                <c:pt idx="719">
                  <c:v>602.27099999999996</c:v>
                </c:pt>
                <c:pt idx="720">
                  <c:v>602.82399999999996</c:v>
                </c:pt>
                <c:pt idx="721">
                  <c:v>604.55399999999997</c:v>
                </c:pt>
                <c:pt idx="722">
                  <c:v>603.55899999999997</c:v>
                </c:pt>
                <c:pt idx="723">
                  <c:v>605.10799999999995</c:v>
                </c:pt>
                <c:pt idx="724">
                  <c:v>606.44799999999998</c:v>
                </c:pt>
                <c:pt idx="725">
                  <c:v>606.15</c:v>
                </c:pt>
                <c:pt idx="726">
                  <c:v>607.61699999999996</c:v>
                </c:pt>
                <c:pt idx="727">
                  <c:v>608.72400000000005</c:v>
                </c:pt>
                <c:pt idx="728">
                  <c:v>608.69899999999996</c:v>
                </c:pt>
                <c:pt idx="729">
                  <c:v>609.63199999999995</c:v>
                </c:pt>
                <c:pt idx="730">
                  <c:v>609.97</c:v>
                </c:pt>
                <c:pt idx="731">
                  <c:v>610.99599999999998</c:v>
                </c:pt>
                <c:pt idx="732">
                  <c:v>611.53300000000002</c:v>
                </c:pt>
                <c:pt idx="733">
                  <c:v>612.03300000000002</c:v>
                </c:pt>
                <c:pt idx="734">
                  <c:v>613.49199999999996</c:v>
                </c:pt>
                <c:pt idx="735">
                  <c:v>614.37699999999995</c:v>
                </c:pt>
                <c:pt idx="736">
                  <c:v>613.89800000000002</c:v>
                </c:pt>
                <c:pt idx="737">
                  <c:v>614.51499999999999</c:v>
                </c:pt>
                <c:pt idx="738">
                  <c:v>616.33600000000001</c:v>
                </c:pt>
                <c:pt idx="739">
                  <c:v>616.64700000000005</c:v>
                </c:pt>
                <c:pt idx="740">
                  <c:v>617.29200000000003</c:v>
                </c:pt>
                <c:pt idx="741">
                  <c:v>617.09</c:v>
                </c:pt>
                <c:pt idx="742">
                  <c:v>619.10900000000004</c:v>
                </c:pt>
                <c:pt idx="743">
                  <c:v>619.70899999999995</c:v>
                </c:pt>
                <c:pt idx="744">
                  <c:v>619.34100000000001</c:v>
                </c:pt>
                <c:pt idx="745">
                  <c:v>620.20699999999999</c:v>
                </c:pt>
                <c:pt idx="746">
                  <c:v>620.61500000000001</c:v>
                </c:pt>
                <c:pt idx="747">
                  <c:v>621.98800000000006</c:v>
                </c:pt>
                <c:pt idx="748">
                  <c:v>621.98699999999997</c:v>
                </c:pt>
                <c:pt idx="749">
                  <c:v>622.93200000000002</c:v>
                </c:pt>
                <c:pt idx="750">
                  <c:v>623.62699999999995</c:v>
                </c:pt>
                <c:pt idx="751">
                  <c:v>624.697</c:v>
                </c:pt>
                <c:pt idx="752">
                  <c:v>624.64300000000003</c:v>
                </c:pt>
                <c:pt idx="753">
                  <c:v>625.23199999999997</c:v>
                </c:pt>
                <c:pt idx="754">
                  <c:v>626.923</c:v>
                </c:pt>
                <c:pt idx="755">
                  <c:v>626.98800000000006</c:v>
                </c:pt>
                <c:pt idx="756">
                  <c:v>627.39800000000002</c:v>
                </c:pt>
                <c:pt idx="757">
                  <c:v>627.79700000000003</c:v>
                </c:pt>
                <c:pt idx="758">
                  <c:v>628.68700000000001</c:v>
                </c:pt>
                <c:pt idx="759">
                  <c:v>628.92399999999998</c:v>
                </c:pt>
                <c:pt idx="760">
                  <c:v>631.06500000000005</c:v>
                </c:pt>
                <c:pt idx="761">
                  <c:v>631.38699999999994</c:v>
                </c:pt>
                <c:pt idx="762">
                  <c:v>632.02700000000004</c:v>
                </c:pt>
                <c:pt idx="763">
                  <c:v>632.23199999999997</c:v>
                </c:pt>
                <c:pt idx="764">
                  <c:v>632.73800000000006</c:v>
                </c:pt>
                <c:pt idx="765">
                  <c:v>633.63099999999997</c:v>
                </c:pt>
                <c:pt idx="766">
                  <c:v>632.40899999999999</c:v>
                </c:pt>
                <c:pt idx="767">
                  <c:v>635.04</c:v>
                </c:pt>
                <c:pt idx="768">
                  <c:v>635.96199999999999</c:v>
                </c:pt>
                <c:pt idx="769">
                  <c:v>637.24900000000002</c:v>
                </c:pt>
                <c:pt idx="770">
                  <c:v>637.24699999999996</c:v>
                </c:pt>
                <c:pt idx="771">
                  <c:v>637.53599999999994</c:v>
                </c:pt>
                <c:pt idx="772">
                  <c:v>639.15499999999997</c:v>
                </c:pt>
                <c:pt idx="773">
                  <c:v>638.303</c:v>
                </c:pt>
                <c:pt idx="774">
                  <c:v>639.37900000000002</c:v>
                </c:pt>
                <c:pt idx="775">
                  <c:v>640.12400000000002</c:v>
                </c:pt>
                <c:pt idx="776">
                  <c:v>641.02099999999996</c:v>
                </c:pt>
                <c:pt idx="777">
                  <c:v>641.471</c:v>
                </c:pt>
                <c:pt idx="778">
                  <c:v>642.11699999999996</c:v>
                </c:pt>
                <c:pt idx="779">
                  <c:v>642.61199999999997</c:v>
                </c:pt>
                <c:pt idx="780">
                  <c:v>643.66300000000001</c:v>
                </c:pt>
                <c:pt idx="781">
                  <c:v>643.17600000000004</c:v>
                </c:pt>
                <c:pt idx="782">
                  <c:v>644.33100000000002</c:v>
                </c:pt>
                <c:pt idx="783">
                  <c:v>644.73</c:v>
                </c:pt>
                <c:pt idx="784">
                  <c:v>644.89499999999998</c:v>
                </c:pt>
                <c:pt idx="785">
                  <c:v>647.07000000000005</c:v>
                </c:pt>
                <c:pt idx="786">
                  <c:v>648.73500000000001</c:v>
                </c:pt>
                <c:pt idx="787">
                  <c:v>648.78</c:v>
                </c:pt>
                <c:pt idx="788">
                  <c:v>649.47799999999995</c:v>
                </c:pt>
                <c:pt idx="789">
                  <c:v>649.33500000000004</c:v>
                </c:pt>
                <c:pt idx="790">
                  <c:v>650.50800000000004</c:v>
                </c:pt>
                <c:pt idx="791">
                  <c:v>651.04399999999998</c:v>
                </c:pt>
                <c:pt idx="792">
                  <c:v>651.69399999999996</c:v>
                </c:pt>
                <c:pt idx="793">
                  <c:v>652.649</c:v>
                </c:pt>
                <c:pt idx="794">
                  <c:v>651.90599999999995</c:v>
                </c:pt>
                <c:pt idx="795">
                  <c:v>652.87</c:v>
                </c:pt>
                <c:pt idx="796">
                  <c:v>653.58100000000002</c:v>
                </c:pt>
                <c:pt idx="797">
                  <c:v>655.48500000000001</c:v>
                </c:pt>
                <c:pt idx="798">
                  <c:v>655.63699999999994</c:v>
                </c:pt>
                <c:pt idx="799">
                  <c:v>655.63699999999994</c:v>
                </c:pt>
                <c:pt idx="800">
                  <c:v>657.08500000000004</c:v>
                </c:pt>
                <c:pt idx="801">
                  <c:v>657.33</c:v>
                </c:pt>
                <c:pt idx="802">
                  <c:v>659.04600000000005</c:v>
                </c:pt>
                <c:pt idx="803">
                  <c:v>659.92200000000003</c:v>
                </c:pt>
                <c:pt idx="804">
                  <c:v>658.49</c:v>
                </c:pt>
                <c:pt idx="805">
                  <c:v>659.19399999999996</c:v>
                </c:pt>
                <c:pt idx="806">
                  <c:v>660.24599999999998</c:v>
                </c:pt>
                <c:pt idx="807">
                  <c:v>661.17200000000003</c:v>
                </c:pt>
                <c:pt idx="808">
                  <c:v>661.452</c:v>
                </c:pt>
                <c:pt idx="809">
                  <c:v>662.26099999999997</c:v>
                </c:pt>
                <c:pt idx="810">
                  <c:v>663.36800000000005</c:v>
                </c:pt>
                <c:pt idx="811">
                  <c:v>663.73199999999997</c:v>
                </c:pt>
                <c:pt idx="812">
                  <c:v>664.87800000000004</c:v>
                </c:pt>
                <c:pt idx="813">
                  <c:v>666.23800000000006</c:v>
                </c:pt>
                <c:pt idx="814">
                  <c:v>666.52499999999998</c:v>
                </c:pt>
                <c:pt idx="815">
                  <c:v>666.428</c:v>
                </c:pt>
                <c:pt idx="816">
                  <c:v>667.33600000000001</c:v>
                </c:pt>
                <c:pt idx="817">
                  <c:v>667.61900000000003</c:v>
                </c:pt>
                <c:pt idx="818">
                  <c:v>669.00300000000004</c:v>
                </c:pt>
                <c:pt idx="819">
                  <c:v>669.22</c:v>
                </c:pt>
                <c:pt idx="820">
                  <c:v>669.57500000000005</c:v>
                </c:pt>
                <c:pt idx="821">
                  <c:v>670.05700000000002</c:v>
                </c:pt>
                <c:pt idx="822">
                  <c:v>670.553</c:v>
                </c:pt>
                <c:pt idx="823">
                  <c:v>672.15300000000002</c:v>
                </c:pt>
                <c:pt idx="824">
                  <c:v>672.24099999999999</c:v>
                </c:pt>
                <c:pt idx="825">
                  <c:v>673.15099999999995</c:v>
                </c:pt>
                <c:pt idx="826">
                  <c:v>672.79300000000001</c:v>
                </c:pt>
                <c:pt idx="827">
                  <c:v>674.34400000000005</c:v>
                </c:pt>
                <c:pt idx="828">
                  <c:v>674.54700000000003</c:v>
                </c:pt>
                <c:pt idx="829">
                  <c:v>676.87699999999995</c:v>
                </c:pt>
                <c:pt idx="830">
                  <c:v>676.26800000000003</c:v>
                </c:pt>
                <c:pt idx="831">
                  <c:v>677.37099999999998</c:v>
                </c:pt>
                <c:pt idx="832">
                  <c:v>676.83</c:v>
                </c:pt>
                <c:pt idx="833">
                  <c:v>678.08299999999997</c:v>
                </c:pt>
                <c:pt idx="834">
                  <c:v>677.80399999999997</c:v>
                </c:pt>
                <c:pt idx="835">
                  <c:v>679.46799999999996</c:v>
                </c:pt>
                <c:pt idx="836">
                  <c:v>679.899</c:v>
                </c:pt>
                <c:pt idx="837">
                  <c:v>680.59900000000005</c:v>
                </c:pt>
                <c:pt idx="838">
                  <c:v>682.01400000000001</c:v>
                </c:pt>
                <c:pt idx="839">
                  <c:v>682.65200000000004</c:v>
                </c:pt>
                <c:pt idx="840">
                  <c:v>682.38499999999999</c:v>
                </c:pt>
                <c:pt idx="841">
                  <c:v>682.76300000000003</c:v>
                </c:pt>
                <c:pt idx="842">
                  <c:v>683.08900000000006</c:v>
                </c:pt>
                <c:pt idx="843">
                  <c:v>684.39800000000002</c:v>
                </c:pt>
                <c:pt idx="844">
                  <c:v>684.59799999999996</c:v>
                </c:pt>
                <c:pt idx="845">
                  <c:v>685.17399999999998</c:v>
                </c:pt>
                <c:pt idx="846">
                  <c:v>685.39400000000001</c:v>
                </c:pt>
                <c:pt idx="847">
                  <c:v>687.63300000000004</c:v>
                </c:pt>
                <c:pt idx="848">
                  <c:v>687.13800000000003</c:v>
                </c:pt>
                <c:pt idx="849">
                  <c:v>688.76400000000001</c:v>
                </c:pt>
                <c:pt idx="850">
                  <c:v>688.63400000000001</c:v>
                </c:pt>
                <c:pt idx="851">
                  <c:v>689.33100000000002</c:v>
                </c:pt>
                <c:pt idx="852">
                  <c:v>690.49900000000002</c:v>
                </c:pt>
                <c:pt idx="853">
                  <c:v>690.76800000000003</c:v>
                </c:pt>
                <c:pt idx="854">
                  <c:v>691.63</c:v>
                </c:pt>
                <c:pt idx="855">
                  <c:v>692.25300000000004</c:v>
                </c:pt>
                <c:pt idx="856">
                  <c:v>691.88699999999994</c:v>
                </c:pt>
                <c:pt idx="857">
                  <c:v>692.35400000000004</c:v>
                </c:pt>
                <c:pt idx="858">
                  <c:v>692.68</c:v>
                </c:pt>
                <c:pt idx="859">
                  <c:v>693.74199999999996</c:v>
                </c:pt>
                <c:pt idx="860">
                  <c:v>695.24900000000002</c:v>
                </c:pt>
                <c:pt idx="861">
                  <c:v>696.15200000000004</c:v>
                </c:pt>
                <c:pt idx="862">
                  <c:v>697.00599999999997</c:v>
                </c:pt>
                <c:pt idx="863">
                  <c:v>697.84199999999998</c:v>
                </c:pt>
                <c:pt idx="864">
                  <c:v>697.87900000000002</c:v>
                </c:pt>
                <c:pt idx="865">
                  <c:v>698.33900000000006</c:v>
                </c:pt>
                <c:pt idx="866">
                  <c:v>698.81899999999996</c:v>
                </c:pt>
                <c:pt idx="867">
                  <c:v>700.13900000000001</c:v>
                </c:pt>
                <c:pt idx="868">
                  <c:v>700.60400000000004</c:v>
                </c:pt>
                <c:pt idx="869">
                  <c:v>701.79200000000003</c:v>
                </c:pt>
                <c:pt idx="870">
                  <c:v>702.09799999999996</c:v>
                </c:pt>
                <c:pt idx="871">
                  <c:v>702.56299999999999</c:v>
                </c:pt>
                <c:pt idx="872">
                  <c:v>703.86400000000003</c:v>
                </c:pt>
                <c:pt idx="873">
                  <c:v>704.399</c:v>
                </c:pt>
                <c:pt idx="874">
                  <c:v>704.72199999999998</c:v>
                </c:pt>
                <c:pt idx="875">
                  <c:v>704.46100000000001</c:v>
                </c:pt>
                <c:pt idx="876">
                  <c:v>705.36500000000001</c:v>
                </c:pt>
                <c:pt idx="877">
                  <c:v>705.94899999999996</c:v>
                </c:pt>
                <c:pt idx="878">
                  <c:v>707.86300000000006</c:v>
                </c:pt>
                <c:pt idx="879">
                  <c:v>708.85900000000004</c:v>
                </c:pt>
                <c:pt idx="880">
                  <c:v>709.35299999999995</c:v>
                </c:pt>
                <c:pt idx="881">
                  <c:v>710.14</c:v>
                </c:pt>
                <c:pt idx="882">
                  <c:v>709.86699999999996</c:v>
                </c:pt>
                <c:pt idx="883">
                  <c:v>711.32899999999995</c:v>
                </c:pt>
                <c:pt idx="884">
                  <c:v>710.24300000000005</c:v>
                </c:pt>
                <c:pt idx="885">
                  <c:v>711.34</c:v>
                </c:pt>
                <c:pt idx="886">
                  <c:v>712.31100000000004</c:v>
                </c:pt>
                <c:pt idx="887">
                  <c:v>713.72199999999998</c:v>
                </c:pt>
                <c:pt idx="888">
                  <c:v>714.73</c:v>
                </c:pt>
                <c:pt idx="889">
                  <c:v>715.47699999999998</c:v>
                </c:pt>
                <c:pt idx="890">
                  <c:v>715.34299999999996</c:v>
                </c:pt>
                <c:pt idx="891">
                  <c:v>715.88300000000004</c:v>
                </c:pt>
                <c:pt idx="892">
                  <c:v>715.678</c:v>
                </c:pt>
                <c:pt idx="893">
                  <c:v>716.46699999999998</c:v>
                </c:pt>
                <c:pt idx="894">
                  <c:v>718.38300000000004</c:v>
                </c:pt>
                <c:pt idx="895">
                  <c:v>717.99099999999999</c:v>
                </c:pt>
                <c:pt idx="896">
                  <c:v>718.553</c:v>
                </c:pt>
                <c:pt idx="897">
                  <c:v>719.02</c:v>
                </c:pt>
                <c:pt idx="898">
                  <c:v>719.80799999999999</c:v>
                </c:pt>
                <c:pt idx="899">
                  <c:v>719.98199999999997</c:v>
                </c:pt>
                <c:pt idx="900">
                  <c:v>720.85799999999995</c:v>
                </c:pt>
                <c:pt idx="901">
                  <c:v>721.28399999999999</c:v>
                </c:pt>
                <c:pt idx="902">
                  <c:v>722.85199999999998</c:v>
                </c:pt>
                <c:pt idx="903">
                  <c:v>722.50900000000001</c:v>
                </c:pt>
                <c:pt idx="904">
                  <c:v>722.505</c:v>
                </c:pt>
                <c:pt idx="905">
                  <c:v>722.83</c:v>
                </c:pt>
                <c:pt idx="906">
                  <c:v>724.07600000000002</c:v>
                </c:pt>
                <c:pt idx="907">
                  <c:v>724.72699999999998</c:v>
                </c:pt>
                <c:pt idx="908">
                  <c:v>725.63800000000003</c:v>
                </c:pt>
                <c:pt idx="909">
                  <c:v>725.548</c:v>
                </c:pt>
                <c:pt idx="910">
                  <c:v>726.90300000000002</c:v>
                </c:pt>
                <c:pt idx="911">
                  <c:v>727.48599999999999</c:v>
                </c:pt>
                <c:pt idx="912">
                  <c:v>728.053</c:v>
                </c:pt>
                <c:pt idx="913">
                  <c:v>728.40800000000002</c:v>
                </c:pt>
                <c:pt idx="914">
                  <c:v>728.67</c:v>
                </c:pt>
                <c:pt idx="915">
                  <c:v>730.27700000000004</c:v>
                </c:pt>
                <c:pt idx="916">
                  <c:v>731.154</c:v>
                </c:pt>
                <c:pt idx="917">
                  <c:v>731.529</c:v>
                </c:pt>
                <c:pt idx="918">
                  <c:v>731.55799999999999</c:v>
                </c:pt>
                <c:pt idx="919">
                  <c:v>731.12699999999995</c:v>
                </c:pt>
                <c:pt idx="920">
                  <c:v>732.40200000000004</c:v>
                </c:pt>
                <c:pt idx="921">
                  <c:v>732.95799999999997</c:v>
                </c:pt>
                <c:pt idx="922">
                  <c:v>732.81100000000004</c:v>
                </c:pt>
                <c:pt idx="923">
                  <c:v>733.74599999999998</c:v>
                </c:pt>
                <c:pt idx="924">
                  <c:v>733.73699999999997</c:v>
                </c:pt>
                <c:pt idx="925">
                  <c:v>734.72400000000005</c:v>
                </c:pt>
                <c:pt idx="926">
                  <c:v>735.59400000000005</c:v>
                </c:pt>
                <c:pt idx="927">
                  <c:v>736.01800000000003</c:v>
                </c:pt>
                <c:pt idx="928">
                  <c:v>737.44899999999996</c:v>
                </c:pt>
                <c:pt idx="929">
                  <c:v>737.33399999999995</c:v>
                </c:pt>
                <c:pt idx="930">
                  <c:v>738.54300000000001</c:v>
                </c:pt>
                <c:pt idx="931">
                  <c:v>739.54399999999998</c:v>
                </c:pt>
                <c:pt idx="932">
                  <c:v>740.45600000000002</c:v>
                </c:pt>
                <c:pt idx="933">
                  <c:v>740.68299999999999</c:v>
                </c:pt>
                <c:pt idx="934">
                  <c:v>742.22299999999996</c:v>
                </c:pt>
                <c:pt idx="935">
                  <c:v>741.48599999999999</c:v>
                </c:pt>
                <c:pt idx="936">
                  <c:v>742.55200000000002</c:v>
                </c:pt>
                <c:pt idx="937">
                  <c:v>743.31799999999998</c:v>
                </c:pt>
                <c:pt idx="938">
                  <c:v>744.226</c:v>
                </c:pt>
                <c:pt idx="939">
                  <c:v>743.87400000000002</c:v>
                </c:pt>
                <c:pt idx="940">
                  <c:v>745.49800000000005</c:v>
                </c:pt>
                <c:pt idx="941">
                  <c:v>745.06500000000005</c:v>
                </c:pt>
                <c:pt idx="942">
                  <c:v>746.01199999999994</c:v>
                </c:pt>
                <c:pt idx="943">
                  <c:v>746.82</c:v>
                </c:pt>
                <c:pt idx="944">
                  <c:v>747.67399999999998</c:v>
                </c:pt>
                <c:pt idx="945">
                  <c:v>747.73900000000003</c:v>
                </c:pt>
                <c:pt idx="946">
                  <c:v>747.97199999999998</c:v>
                </c:pt>
                <c:pt idx="947">
                  <c:v>748.98400000000004</c:v>
                </c:pt>
                <c:pt idx="948">
                  <c:v>751.38499999999999</c:v>
                </c:pt>
                <c:pt idx="949">
                  <c:v>751.37699999999995</c:v>
                </c:pt>
                <c:pt idx="950">
                  <c:v>751.56200000000001</c:v>
                </c:pt>
                <c:pt idx="951">
                  <c:v>752.12599999999998</c:v>
                </c:pt>
                <c:pt idx="952">
                  <c:v>752.67600000000004</c:v>
                </c:pt>
                <c:pt idx="953">
                  <c:v>753.58799999999997</c:v>
                </c:pt>
                <c:pt idx="954">
                  <c:v>753.60699999999997</c:v>
                </c:pt>
                <c:pt idx="955">
                  <c:v>754.12099999999998</c:v>
                </c:pt>
                <c:pt idx="956">
                  <c:v>754.26400000000001</c:v>
                </c:pt>
                <c:pt idx="957">
                  <c:v>756.00099999999998</c:v>
                </c:pt>
                <c:pt idx="958">
                  <c:v>755.851</c:v>
                </c:pt>
                <c:pt idx="959">
                  <c:v>757.57899999999995</c:v>
                </c:pt>
                <c:pt idx="960">
                  <c:v>758.21900000000005</c:v>
                </c:pt>
                <c:pt idx="961">
                  <c:v>759.08399999999995</c:v>
                </c:pt>
                <c:pt idx="962">
                  <c:v>759.37800000000004</c:v>
                </c:pt>
                <c:pt idx="963">
                  <c:v>760.005</c:v>
                </c:pt>
                <c:pt idx="964">
                  <c:v>761.029</c:v>
                </c:pt>
                <c:pt idx="965">
                  <c:v>760.97500000000002</c:v>
                </c:pt>
                <c:pt idx="966">
                  <c:v>758.14099999999996</c:v>
                </c:pt>
                <c:pt idx="967">
                  <c:v>758.92600000000004</c:v>
                </c:pt>
                <c:pt idx="968">
                  <c:v>758.93799999999999</c:v>
                </c:pt>
                <c:pt idx="969">
                  <c:v>759.125</c:v>
                </c:pt>
                <c:pt idx="970">
                  <c:v>759.08299999999997</c:v>
                </c:pt>
                <c:pt idx="971">
                  <c:v>760.25</c:v>
                </c:pt>
                <c:pt idx="972">
                  <c:v>761.24099999999999</c:v>
                </c:pt>
                <c:pt idx="973">
                  <c:v>762</c:v>
                </c:pt>
                <c:pt idx="974">
                  <c:v>763.125</c:v>
                </c:pt>
                <c:pt idx="975">
                  <c:v>763.42899999999997</c:v>
                </c:pt>
                <c:pt idx="976">
                  <c:v>764.43799999999999</c:v>
                </c:pt>
                <c:pt idx="977">
                  <c:v>764.28700000000003</c:v>
                </c:pt>
                <c:pt idx="978">
                  <c:v>764.78300000000002</c:v>
                </c:pt>
                <c:pt idx="979">
                  <c:v>765.03399999999999</c:v>
                </c:pt>
                <c:pt idx="980">
                  <c:v>764.23</c:v>
                </c:pt>
                <c:pt idx="981">
                  <c:v>764.53899999999999</c:v>
                </c:pt>
                <c:pt idx="982">
                  <c:v>764.46799999999996</c:v>
                </c:pt>
                <c:pt idx="983">
                  <c:v>764.16499999999996</c:v>
                </c:pt>
                <c:pt idx="984">
                  <c:v>765.81899999999996</c:v>
                </c:pt>
                <c:pt idx="985">
                  <c:v>764.70799999999997</c:v>
                </c:pt>
                <c:pt idx="986">
                  <c:v>764.34199999999998</c:v>
                </c:pt>
                <c:pt idx="987">
                  <c:v>765.89599999999996</c:v>
                </c:pt>
                <c:pt idx="988">
                  <c:v>766.40099999999995</c:v>
                </c:pt>
                <c:pt idx="989">
                  <c:v>768.08699999999999</c:v>
                </c:pt>
                <c:pt idx="990">
                  <c:v>767.37400000000002</c:v>
                </c:pt>
                <c:pt idx="991">
                  <c:v>768.73199999999997</c:v>
                </c:pt>
                <c:pt idx="992">
                  <c:v>767.95899999999995</c:v>
                </c:pt>
                <c:pt idx="993">
                  <c:v>770.15499999999997</c:v>
                </c:pt>
                <c:pt idx="994">
                  <c:v>771.03899999999999</c:v>
                </c:pt>
                <c:pt idx="995">
                  <c:v>771.08600000000001</c:v>
                </c:pt>
                <c:pt idx="996">
                  <c:v>771.428</c:v>
                </c:pt>
                <c:pt idx="997">
                  <c:v>772.96799999999996</c:v>
                </c:pt>
                <c:pt idx="998">
                  <c:v>773.39300000000003</c:v>
                </c:pt>
                <c:pt idx="999">
                  <c:v>775.125</c:v>
                </c:pt>
                <c:pt idx="1000">
                  <c:v>774.72500000000002</c:v>
                </c:pt>
                <c:pt idx="1001">
                  <c:v>774.63300000000004</c:v>
                </c:pt>
                <c:pt idx="1002">
                  <c:v>775.97799999999995</c:v>
                </c:pt>
                <c:pt idx="1003">
                  <c:v>776.15700000000004</c:v>
                </c:pt>
                <c:pt idx="1004">
                  <c:v>777.65300000000002</c:v>
                </c:pt>
                <c:pt idx="1005">
                  <c:v>777.47799999999995</c:v>
                </c:pt>
                <c:pt idx="1006">
                  <c:v>778.13699999999994</c:v>
                </c:pt>
                <c:pt idx="1007">
                  <c:v>778.06</c:v>
                </c:pt>
                <c:pt idx="1008">
                  <c:v>779.02</c:v>
                </c:pt>
                <c:pt idx="1009">
                  <c:v>779.13099999999997</c:v>
                </c:pt>
                <c:pt idx="1010">
                  <c:v>780.69799999999998</c:v>
                </c:pt>
                <c:pt idx="1011">
                  <c:v>781.55100000000004</c:v>
                </c:pt>
                <c:pt idx="1012">
                  <c:v>782.029</c:v>
                </c:pt>
                <c:pt idx="1013">
                  <c:v>781.99800000000005</c:v>
                </c:pt>
                <c:pt idx="1014">
                  <c:v>782.71299999999997</c:v>
                </c:pt>
                <c:pt idx="1015">
                  <c:v>784.09500000000003</c:v>
                </c:pt>
                <c:pt idx="1016">
                  <c:v>785.49400000000003</c:v>
                </c:pt>
                <c:pt idx="1017">
                  <c:v>786.00199999999995</c:v>
                </c:pt>
                <c:pt idx="1018">
                  <c:v>786.29300000000001</c:v>
                </c:pt>
                <c:pt idx="1019">
                  <c:v>787.31799999999998</c:v>
                </c:pt>
                <c:pt idx="1020">
                  <c:v>787.649</c:v>
                </c:pt>
                <c:pt idx="1021">
                  <c:v>788.76800000000003</c:v>
                </c:pt>
                <c:pt idx="1022">
                  <c:v>789.67200000000003</c:v>
                </c:pt>
                <c:pt idx="1023">
                  <c:v>788.71299999999997</c:v>
                </c:pt>
                <c:pt idx="1024">
                  <c:v>790.66200000000003</c:v>
                </c:pt>
                <c:pt idx="1025">
                  <c:v>790.97900000000004</c:v>
                </c:pt>
                <c:pt idx="1026">
                  <c:v>791.67700000000002</c:v>
                </c:pt>
                <c:pt idx="1027">
                  <c:v>791.41399999999999</c:v>
                </c:pt>
                <c:pt idx="1028">
                  <c:v>792.755</c:v>
                </c:pt>
                <c:pt idx="1029">
                  <c:v>793.23400000000004</c:v>
                </c:pt>
                <c:pt idx="1030">
                  <c:v>793.18200000000002</c:v>
                </c:pt>
                <c:pt idx="1031">
                  <c:v>793.01</c:v>
                </c:pt>
                <c:pt idx="1032">
                  <c:v>794.97799999999995</c:v>
                </c:pt>
                <c:pt idx="1033">
                  <c:v>795.59100000000001</c:v>
                </c:pt>
                <c:pt idx="1034">
                  <c:v>796.68700000000001</c:v>
                </c:pt>
                <c:pt idx="1035">
                  <c:v>796.79100000000005</c:v>
                </c:pt>
                <c:pt idx="1036">
                  <c:v>797.65099999999995</c:v>
                </c:pt>
                <c:pt idx="1037">
                  <c:v>798.24699999999996</c:v>
                </c:pt>
                <c:pt idx="1038">
                  <c:v>797.95899999999995</c:v>
                </c:pt>
                <c:pt idx="1039">
                  <c:v>798.34400000000005</c:v>
                </c:pt>
                <c:pt idx="1040">
                  <c:v>798.90899999999999</c:v>
                </c:pt>
                <c:pt idx="1041">
                  <c:v>800.01400000000001</c:v>
                </c:pt>
                <c:pt idx="1042">
                  <c:v>800.01900000000001</c:v>
                </c:pt>
                <c:pt idx="1043">
                  <c:v>800.37</c:v>
                </c:pt>
                <c:pt idx="1044">
                  <c:v>801.73400000000004</c:v>
                </c:pt>
                <c:pt idx="1045">
                  <c:v>801.32399999999996</c:v>
                </c:pt>
                <c:pt idx="1046">
                  <c:v>801.56</c:v>
                </c:pt>
                <c:pt idx="1047">
                  <c:v>801.51900000000001</c:v>
                </c:pt>
                <c:pt idx="1048">
                  <c:v>801.42100000000005</c:v>
                </c:pt>
                <c:pt idx="1049">
                  <c:v>803.93499999999995</c:v>
                </c:pt>
                <c:pt idx="1050">
                  <c:v>804.04</c:v>
                </c:pt>
                <c:pt idx="1051">
                  <c:v>804.904</c:v>
                </c:pt>
                <c:pt idx="1052">
                  <c:v>804.70299999999997</c:v>
                </c:pt>
                <c:pt idx="1053">
                  <c:v>804.81100000000004</c:v>
                </c:pt>
                <c:pt idx="1054">
                  <c:v>805.80600000000004</c:v>
                </c:pt>
                <c:pt idx="1055">
                  <c:v>806.83600000000001</c:v>
                </c:pt>
                <c:pt idx="1056">
                  <c:v>808.13099999999997</c:v>
                </c:pt>
                <c:pt idx="1057">
                  <c:v>808.17899999999997</c:v>
                </c:pt>
                <c:pt idx="1058">
                  <c:v>808.30100000000004</c:v>
                </c:pt>
                <c:pt idx="1059">
                  <c:v>809.45699999999999</c:v>
                </c:pt>
                <c:pt idx="1060">
                  <c:v>809.87</c:v>
                </c:pt>
                <c:pt idx="1061">
                  <c:v>810.39499999999998</c:v>
                </c:pt>
                <c:pt idx="1062">
                  <c:v>810.13099999999997</c:v>
                </c:pt>
                <c:pt idx="1063">
                  <c:v>811.44500000000005</c:v>
                </c:pt>
                <c:pt idx="1064">
                  <c:v>811.99099999999999</c:v>
                </c:pt>
                <c:pt idx="1065">
                  <c:v>812.46199999999999</c:v>
                </c:pt>
                <c:pt idx="1066">
                  <c:v>813.52099999999996</c:v>
                </c:pt>
                <c:pt idx="1067">
                  <c:v>814.00599999999997</c:v>
                </c:pt>
                <c:pt idx="1068">
                  <c:v>815.23099999999999</c:v>
                </c:pt>
                <c:pt idx="1069">
                  <c:v>815.50699999999995</c:v>
                </c:pt>
                <c:pt idx="1070">
                  <c:v>816.14300000000003</c:v>
                </c:pt>
                <c:pt idx="1071">
                  <c:v>817.19200000000001</c:v>
                </c:pt>
                <c:pt idx="1072">
                  <c:v>817.61699999999996</c:v>
                </c:pt>
                <c:pt idx="1073">
                  <c:v>817.96</c:v>
                </c:pt>
                <c:pt idx="1074">
                  <c:v>819.22500000000002</c:v>
                </c:pt>
                <c:pt idx="1075">
                  <c:v>820.09299999999996</c:v>
                </c:pt>
                <c:pt idx="1076">
                  <c:v>820.60400000000004</c:v>
                </c:pt>
                <c:pt idx="1077">
                  <c:v>822.125</c:v>
                </c:pt>
                <c:pt idx="1078">
                  <c:v>823.08900000000006</c:v>
                </c:pt>
                <c:pt idx="1079">
                  <c:v>823.77</c:v>
                </c:pt>
                <c:pt idx="1080">
                  <c:v>825.52599999999995</c:v>
                </c:pt>
                <c:pt idx="1081">
                  <c:v>825.42200000000003</c:v>
                </c:pt>
                <c:pt idx="1082">
                  <c:v>826.94</c:v>
                </c:pt>
                <c:pt idx="1083">
                  <c:v>827.49199999999996</c:v>
                </c:pt>
                <c:pt idx="1084">
                  <c:v>827.37199999999996</c:v>
                </c:pt>
                <c:pt idx="1085">
                  <c:v>827.19399999999996</c:v>
                </c:pt>
                <c:pt idx="1086">
                  <c:v>828.83500000000004</c:v>
                </c:pt>
                <c:pt idx="1087">
                  <c:v>828.01300000000003</c:v>
                </c:pt>
                <c:pt idx="1088">
                  <c:v>830.20899999999995</c:v>
                </c:pt>
                <c:pt idx="1089">
                  <c:v>831.13199999999995</c:v>
                </c:pt>
                <c:pt idx="1090">
                  <c:v>832.79</c:v>
                </c:pt>
                <c:pt idx="1091">
                  <c:v>832.77300000000002</c:v>
                </c:pt>
                <c:pt idx="1092">
                  <c:v>833.05799999999999</c:v>
                </c:pt>
                <c:pt idx="1093">
                  <c:v>834.49800000000005</c:v>
                </c:pt>
                <c:pt idx="1094">
                  <c:v>834.96199999999999</c:v>
                </c:pt>
                <c:pt idx="1095">
                  <c:v>834.80399999999997</c:v>
                </c:pt>
                <c:pt idx="1096">
                  <c:v>835.36599999999999</c:v>
                </c:pt>
                <c:pt idx="1097">
                  <c:v>836.14800000000002</c:v>
                </c:pt>
                <c:pt idx="1098">
                  <c:v>837.28899999999999</c:v>
                </c:pt>
                <c:pt idx="1099">
                  <c:v>838.02700000000004</c:v>
                </c:pt>
                <c:pt idx="1100">
                  <c:v>838.28</c:v>
                </c:pt>
                <c:pt idx="1101">
                  <c:v>839.39599999999996</c:v>
                </c:pt>
                <c:pt idx="1102">
                  <c:v>840.29499999999996</c:v>
                </c:pt>
                <c:pt idx="1103">
                  <c:v>840.39</c:v>
                </c:pt>
                <c:pt idx="1104">
                  <c:v>840.49699999999996</c:v>
                </c:pt>
                <c:pt idx="1105">
                  <c:v>841.654</c:v>
                </c:pt>
                <c:pt idx="1106">
                  <c:v>842.11</c:v>
                </c:pt>
                <c:pt idx="1107">
                  <c:v>843.59500000000003</c:v>
                </c:pt>
                <c:pt idx="1108">
                  <c:v>843.95799999999997</c:v>
                </c:pt>
                <c:pt idx="1109">
                  <c:v>844.16899999999998</c:v>
                </c:pt>
                <c:pt idx="1110">
                  <c:v>844.55200000000002</c:v>
                </c:pt>
                <c:pt idx="1111">
                  <c:v>845.99900000000002</c:v>
                </c:pt>
                <c:pt idx="1112">
                  <c:v>845.49300000000005</c:v>
                </c:pt>
                <c:pt idx="1113">
                  <c:v>847.25400000000002</c:v>
                </c:pt>
                <c:pt idx="1114">
                  <c:v>847.18899999999996</c:v>
                </c:pt>
                <c:pt idx="1115">
                  <c:v>847.93200000000002</c:v>
                </c:pt>
                <c:pt idx="1116">
                  <c:v>848.65700000000004</c:v>
                </c:pt>
                <c:pt idx="1117">
                  <c:v>848.32399999999996</c:v>
                </c:pt>
                <c:pt idx="1118">
                  <c:v>849.54399999999998</c:v>
                </c:pt>
                <c:pt idx="1119">
                  <c:v>850.005</c:v>
                </c:pt>
                <c:pt idx="1120">
                  <c:v>850.66099999999994</c:v>
                </c:pt>
                <c:pt idx="1121">
                  <c:v>850.88099999999997</c:v>
                </c:pt>
                <c:pt idx="1122">
                  <c:v>852.07100000000003</c:v>
                </c:pt>
                <c:pt idx="1123">
                  <c:v>852.79499999999996</c:v>
                </c:pt>
                <c:pt idx="1124">
                  <c:v>853.02700000000004</c:v>
                </c:pt>
                <c:pt idx="1125">
                  <c:v>853.66200000000003</c:v>
                </c:pt>
                <c:pt idx="1126">
                  <c:v>853.93399999999997</c:v>
                </c:pt>
                <c:pt idx="1127">
                  <c:v>853.25400000000002</c:v>
                </c:pt>
                <c:pt idx="1128">
                  <c:v>854.54300000000001</c:v>
                </c:pt>
                <c:pt idx="1129">
                  <c:v>854.85299999999995</c:v>
                </c:pt>
                <c:pt idx="1130">
                  <c:v>855.89200000000005</c:v>
                </c:pt>
                <c:pt idx="1131">
                  <c:v>857.226</c:v>
                </c:pt>
                <c:pt idx="1132">
                  <c:v>857.67600000000004</c:v>
                </c:pt>
                <c:pt idx="1133">
                  <c:v>859.31500000000005</c:v>
                </c:pt>
                <c:pt idx="1134">
                  <c:v>860.17700000000002</c:v>
                </c:pt>
                <c:pt idx="1135">
                  <c:v>860.06700000000001</c:v>
                </c:pt>
                <c:pt idx="1136">
                  <c:v>860.20500000000004</c:v>
                </c:pt>
                <c:pt idx="1137">
                  <c:v>861.56399999999996</c:v>
                </c:pt>
                <c:pt idx="1138">
                  <c:v>861.86199999999997</c:v>
                </c:pt>
                <c:pt idx="1139">
                  <c:v>862.80100000000004</c:v>
                </c:pt>
                <c:pt idx="1140">
                  <c:v>862.81500000000005</c:v>
                </c:pt>
                <c:pt idx="1141">
                  <c:v>862.73199999999997</c:v>
                </c:pt>
                <c:pt idx="1142">
                  <c:v>863.97500000000002</c:v>
                </c:pt>
                <c:pt idx="1143">
                  <c:v>864.346</c:v>
                </c:pt>
                <c:pt idx="1144">
                  <c:v>864.78200000000004</c:v>
                </c:pt>
                <c:pt idx="1145">
                  <c:v>864.72400000000005</c:v>
                </c:pt>
                <c:pt idx="1146">
                  <c:v>865.35900000000004</c:v>
                </c:pt>
                <c:pt idx="1147">
                  <c:v>866.53800000000001</c:v>
                </c:pt>
                <c:pt idx="1148">
                  <c:v>866.77599999999995</c:v>
                </c:pt>
                <c:pt idx="1149">
                  <c:v>866.33</c:v>
                </c:pt>
                <c:pt idx="1150">
                  <c:v>868.73299999999995</c:v>
                </c:pt>
                <c:pt idx="1151">
                  <c:v>868.94299999999998</c:v>
                </c:pt>
                <c:pt idx="1152">
                  <c:v>869.90099999999995</c:v>
                </c:pt>
                <c:pt idx="1153">
                  <c:v>869.62199999999996</c:v>
                </c:pt>
                <c:pt idx="1154">
                  <c:v>870.96900000000005</c:v>
                </c:pt>
                <c:pt idx="1155">
                  <c:v>871.17</c:v>
                </c:pt>
                <c:pt idx="1156">
                  <c:v>872.54300000000001</c:v>
                </c:pt>
                <c:pt idx="1157">
                  <c:v>873.226</c:v>
                </c:pt>
                <c:pt idx="1158">
                  <c:v>873.13</c:v>
                </c:pt>
                <c:pt idx="1159">
                  <c:v>873.34199999999998</c:v>
                </c:pt>
                <c:pt idx="1160">
                  <c:v>873.76499999999999</c:v>
                </c:pt>
                <c:pt idx="1161">
                  <c:v>874.97</c:v>
                </c:pt>
                <c:pt idx="1162">
                  <c:v>875.5</c:v>
                </c:pt>
                <c:pt idx="1163">
                  <c:v>875.7</c:v>
                </c:pt>
                <c:pt idx="1164">
                  <c:v>876.572</c:v>
                </c:pt>
                <c:pt idx="1165">
                  <c:v>877.46900000000005</c:v>
                </c:pt>
                <c:pt idx="1166">
                  <c:v>878.01900000000001</c:v>
                </c:pt>
                <c:pt idx="1167">
                  <c:v>878.64099999999996</c:v>
                </c:pt>
                <c:pt idx="1168">
                  <c:v>879.06700000000001</c:v>
                </c:pt>
                <c:pt idx="1169">
                  <c:v>879.45100000000002</c:v>
                </c:pt>
                <c:pt idx="1170">
                  <c:v>879.32100000000003</c:v>
                </c:pt>
                <c:pt idx="1171">
                  <c:v>880.15200000000004</c:v>
                </c:pt>
                <c:pt idx="1172">
                  <c:v>880.80799999999999</c:v>
                </c:pt>
                <c:pt idx="1173">
                  <c:v>880.93100000000004</c:v>
                </c:pt>
                <c:pt idx="1174">
                  <c:v>882.16399999999999</c:v>
                </c:pt>
                <c:pt idx="1175">
                  <c:v>882.51400000000001</c:v>
                </c:pt>
                <c:pt idx="1176">
                  <c:v>883.91499999999996</c:v>
                </c:pt>
                <c:pt idx="1177">
                  <c:v>883.46299999999997</c:v>
                </c:pt>
                <c:pt idx="1178">
                  <c:v>885.16399999999999</c:v>
                </c:pt>
                <c:pt idx="1179">
                  <c:v>884.12300000000005</c:v>
                </c:pt>
                <c:pt idx="1180">
                  <c:v>885.90599999999995</c:v>
                </c:pt>
                <c:pt idx="1181">
                  <c:v>887.41200000000003</c:v>
                </c:pt>
                <c:pt idx="1182">
                  <c:v>886.71900000000005</c:v>
                </c:pt>
                <c:pt idx="1183">
                  <c:v>887.21500000000003</c:v>
                </c:pt>
                <c:pt idx="1184">
                  <c:v>887.52099999999996</c:v>
                </c:pt>
                <c:pt idx="1185">
                  <c:v>888.65599999999995</c:v>
                </c:pt>
                <c:pt idx="1186">
                  <c:v>888.87800000000004</c:v>
                </c:pt>
                <c:pt idx="1187">
                  <c:v>889.60199999999998</c:v>
                </c:pt>
                <c:pt idx="1188">
                  <c:v>889.48199999999997</c:v>
                </c:pt>
                <c:pt idx="1189">
                  <c:v>890.27099999999996</c:v>
                </c:pt>
                <c:pt idx="1190">
                  <c:v>890.84</c:v>
                </c:pt>
                <c:pt idx="1191">
                  <c:v>890.94299999999998</c:v>
                </c:pt>
                <c:pt idx="1192">
                  <c:v>891.452</c:v>
                </c:pt>
                <c:pt idx="1193">
                  <c:v>891.1</c:v>
                </c:pt>
                <c:pt idx="1194">
                  <c:v>891.92499999999995</c:v>
                </c:pt>
                <c:pt idx="1195">
                  <c:v>892.375</c:v>
                </c:pt>
                <c:pt idx="1196">
                  <c:v>893.45899999999995</c:v>
                </c:pt>
                <c:pt idx="1197">
                  <c:v>894.39</c:v>
                </c:pt>
                <c:pt idx="1198">
                  <c:v>895.41700000000003</c:v>
                </c:pt>
                <c:pt idx="1199">
                  <c:v>894.84299999999996</c:v>
                </c:pt>
                <c:pt idx="1200">
                  <c:v>896.51499999999999</c:v>
                </c:pt>
                <c:pt idx="1201">
                  <c:v>895.85500000000002</c:v>
                </c:pt>
                <c:pt idx="1202">
                  <c:v>895.82100000000003</c:v>
                </c:pt>
                <c:pt idx="1203">
                  <c:v>896.74400000000003</c:v>
                </c:pt>
                <c:pt idx="1204">
                  <c:v>896.91099999999994</c:v>
                </c:pt>
                <c:pt idx="1205">
                  <c:v>897.44200000000001</c:v>
                </c:pt>
                <c:pt idx="1206">
                  <c:v>898.40300000000002</c:v>
                </c:pt>
                <c:pt idx="1207">
                  <c:v>898.553</c:v>
                </c:pt>
                <c:pt idx="1208">
                  <c:v>899.85699999999997</c:v>
                </c:pt>
                <c:pt idx="1209">
                  <c:v>899.726</c:v>
                </c:pt>
                <c:pt idx="1210">
                  <c:v>900.90800000000002</c:v>
                </c:pt>
                <c:pt idx="1211">
                  <c:v>901.01099999999997</c:v>
                </c:pt>
                <c:pt idx="1212">
                  <c:v>901.82</c:v>
                </c:pt>
                <c:pt idx="1213">
                  <c:v>902.28300000000002</c:v>
                </c:pt>
                <c:pt idx="1214">
                  <c:v>903.69299999999998</c:v>
                </c:pt>
                <c:pt idx="1215">
                  <c:v>903.55600000000004</c:v>
                </c:pt>
                <c:pt idx="1216">
                  <c:v>903.48400000000004</c:v>
                </c:pt>
                <c:pt idx="1217">
                  <c:v>903.87800000000004</c:v>
                </c:pt>
                <c:pt idx="1218">
                  <c:v>904.38900000000001</c:v>
                </c:pt>
                <c:pt idx="1219">
                  <c:v>905.02599999999995</c:v>
                </c:pt>
                <c:pt idx="1220">
                  <c:v>905.61400000000003</c:v>
                </c:pt>
                <c:pt idx="1221">
                  <c:v>907.61099999999999</c:v>
                </c:pt>
                <c:pt idx="1222">
                  <c:v>906.66700000000003</c:v>
                </c:pt>
                <c:pt idx="1223">
                  <c:v>907.73599999999999</c:v>
                </c:pt>
                <c:pt idx="1224">
                  <c:v>908.40300000000002</c:v>
                </c:pt>
                <c:pt idx="1225">
                  <c:v>909.24199999999996</c:v>
                </c:pt>
                <c:pt idx="1226">
                  <c:v>909.32500000000005</c:v>
                </c:pt>
                <c:pt idx="1227">
                  <c:v>910.572</c:v>
                </c:pt>
                <c:pt idx="1228">
                  <c:v>910.72199999999998</c:v>
                </c:pt>
                <c:pt idx="1229">
                  <c:v>911.19299999999998</c:v>
                </c:pt>
                <c:pt idx="1230">
                  <c:v>912.29700000000003</c:v>
                </c:pt>
                <c:pt idx="1231">
                  <c:v>912.56600000000003</c:v>
                </c:pt>
                <c:pt idx="1232">
                  <c:v>912.95</c:v>
                </c:pt>
                <c:pt idx="1233">
                  <c:v>913.21100000000001</c:v>
                </c:pt>
                <c:pt idx="1234">
                  <c:v>914.05600000000004</c:v>
                </c:pt>
                <c:pt idx="1235">
                  <c:v>915.45500000000004</c:v>
                </c:pt>
                <c:pt idx="1236">
                  <c:v>915.48099999999999</c:v>
                </c:pt>
                <c:pt idx="1237">
                  <c:v>916.59699999999998</c:v>
                </c:pt>
                <c:pt idx="1238">
                  <c:v>916.39800000000002</c:v>
                </c:pt>
                <c:pt idx="1239">
                  <c:v>916.66899999999998</c:v>
                </c:pt>
                <c:pt idx="1240">
                  <c:v>917.44799999999998</c:v>
                </c:pt>
                <c:pt idx="1241">
                  <c:v>918.62800000000004</c:v>
                </c:pt>
                <c:pt idx="1242">
                  <c:v>918.99800000000005</c:v>
                </c:pt>
                <c:pt idx="1243">
                  <c:v>919.10500000000002</c:v>
                </c:pt>
                <c:pt idx="1244">
                  <c:v>920.06500000000005</c:v>
                </c:pt>
                <c:pt idx="1245">
                  <c:v>920.952</c:v>
                </c:pt>
                <c:pt idx="1246">
                  <c:v>921.87599999999998</c:v>
                </c:pt>
                <c:pt idx="1247">
                  <c:v>922.56399999999996</c:v>
                </c:pt>
                <c:pt idx="1248">
                  <c:v>923.59500000000003</c:v>
                </c:pt>
                <c:pt idx="1249">
                  <c:v>924.23199999999997</c:v>
                </c:pt>
                <c:pt idx="1250">
                  <c:v>923.70600000000002</c:v>
                </c:pt>
                <c:pt idx="1251">
                  <c:v>924.77300000000002</c:v>
                </c:pt>
                <c:pt idx="1252">
                  <c:v>923.798</c:v>
                </c:pt>
                <c:pt idx="1253">
                  <c:v>924.64599999999996</c:v>
                </c:pt>
                <c:pt idx="1254">
                  <c:v>926.27700000000004</c:v>
                </c:pt>
                <c:pt idx="1255">
                  <c:v>927.06299999999999</c:v>
                </c:pt>
                <c:pt idx="1256">
                  <c:v>927.77700000000004</c:v>
                </c:pt>
                <c:pt idx="1257">
                  <c:v>928.077</c:v>
                </c:pt>
                <c:pt idx="1258">
                  <c:v>929.07</c:v>
                </c:pt>
                <c:pt idx="1259">
                  <c:v>929.54600000000005</c:v>
                </c:pt>
                <c:pt idx="1260">
                  <c:v>930.505</c:v>
                </c:pt>
                <c:pt idx="1261">
                  <c:v>930.96600000000001</c:v>
                </c:pt>
                <c:pt idx="1262">
                  <c:v>931.33399999999995</c:v>
                </c:pt>
                <c:pt idx="1263">
                  <c:v>932.16499999999996</c:v>
                </c:pt>
                <c:pt idx="1264">
                  <c:v>932.21400000000006</c:v>
                </c:pt>
                <c:pt idx="1265">
                  <c:v>933.33699999999999</c:v>
                </c:pt>
                <c:pt idx="1266">
                  <c:v>934.60400000000004</c:v>
                </c:pt>
                <c:pt idx="1267">
                  <c:v>934.58600000000001</c:v>
                </c:pt>
                <c:pt idx="1268">
                  <c:v>935.49300000000005</c:v>
                </c:pt>
                <c:pt idx="1269">
                  <c:v>936.28499999999997</c:v>
                </c:pt>
                <c:pt idx="1270">
                  <c:v>936.43</c:v>
                </c:pt>
                <c:pt idx="1271">
                  <c:v>936.60400000000004</c:v>
                </c:pt>
                <c:pt idx="1272">
                  <c:v>937.98400000000004</c:v>
                </c:pt>
                <c:pt idx="1273">
                  <c:v>937.95100000000002</c:v>
                </c:pt>
                <c:pt idx="1274">
                  <c:v>938.83900000000006</c:v>
                </c:pt>
                <c:pt idx="1275">
                  <c:v>939.88400000000001</c:v>
                </c:pt>
                <c:pt idx="1276">
                  <c:v>940.08699999999999</c:v>
                </c:pt>
                <c:pt idx="1277">
                  <c:v>940.48199999999997</c:v>
                </c:pt>
                <c:pt idx="1278">
                  <c:v>941.27200000000005</c:v>
                </c:pt>
                <c:pt idx="1279">
                  <c:v>942.09299999999996</c:v>
                </c:pt>
                <c:pt idx="1280">
                  <c:v>943.23599999999999</c:v>
                </c:pt>
                <c:pt idx="1281">
                  <c:v>944.01599999999996</c:v>
                </c:pt>
                <c:pt idx="1282">
                  <c:v>943.71600000000001</c:v>
                </c:pt>
                <c:pt idx="1283">
                  <c:v>944.90499999999997</c:v>
                </c:pt>
                <c:pt idx="1284">
                  <c:v>945.08399999999995</c:v>
                </c:pt>
                <c:pt idx="1285">
                  <c:v>945.11800000000005</c:v>
                </c:pt>
                <c:pt idx="1286">
                  <c:v>945.90800000000002</c:v>
                </c:pt>
                <c:pt idx="1287">
                  <c:v>946.44100000000003</c:v>
                </c:pt>
                <c:pt idx="1288">
                  <c:v>946.72799999999995</c:v>
                </c:pt>
                <c:pt idx="1289">
                  <c:v>947.50599999999997</c:v>
                </c:pt>
                <c:pt idx="1290">
                  <c:v>947.75699999999995</c:v>
                </c:pt>
                <c:pt idx="1291">
                  <c:v>948.58</c:v>
                </c:pt>
                <c:pt idx="1292">
                  <c:v>949.24199999999996</c:v>
                </c:pt>
                <c:pt idx="1293">
                  <c:v>949.95</c:v>
                </c:pt>
                <c:pt idx="1294">
                  <c:v>949.24300000000005</c:v>
                </c:pt>
                <c:pt idx="1295">
                  <c:v>951.03899999999999</c:v>
                </c:pt>
                <c:pt idx="1296">
                  <c:v>951.40200000000004</c:v>
                </c:pt>
                <c:pt idx="1297">
                  <c:v>951.38499999999999</c:v>
                </c:pt>
                <c:pt idx="1298">
                  <c:v>951.99199999999996</c:v>
                </c:pt>
                <c:pt idx="1299">
                  <c:v>952.54</c:v>
                </c:pt>
                <c:pt idx="1300">
                  <c:v>953.928</c:v>
                </c:pt>
                <c:pt idx="1301">
                  <c:v>953.44500000000005</c:v>
                </c:pt>
                <c:pt idx="1302">
                  <c:v>953.56299999999999</c:v>
                </c:pt>
                <c:pt idx="1303">
                  <c:v>953.04499999999996</c:v>
                </c:pt>
                <c:pt idx="1304">
                  <c:v>953.81899999999996</c:v>
                </c:pt>
                <c:pt idx="1305">
                  <c:v>953.62599999999998</c:v>
                </c:pt>
                <c:pt idx="1306">
                  <c:v>954.005</c:v>
                </c:pt>
                <c:pt idx="1307">
                  <c:v>954.20100000000002</c:v>
                </c:pt>
                <c:pt idx="1308">
                  <c:v>954.10199999999998</c:v>
                </c:pt>
                <c:pt idx="1309">
                  <c:v>954.45500000000004</c:v>
                </c:pt>
                <c:pt idx="1310">
                  <c:v>955.80499999999995</c:v>
                </c:pt>
                <c:pt idx="1311">
                  <c:v>955.99300000000005</c:v>
                </c:pt>
                <c:pt idx="1312">
                  <c:v>956.50199999999995</c:v>
                </c:pt>
                <c:pt idx="1313">
                  <c:v>956.923</c:v>
                </c:pt>
                <c:pt idx="1314">
                  <c:v>957.16300000000001</c:v>
                </c:pt>
                <c:pt idx="1315">
                  <c:v>957.01199999999994</c:v>
                </c:pt>
                <c:pt idx="1316">
                  <c:v>958.53599999999994</c:v>
                </c:pt>
                <c:pt idx="1317">
                  <c:v>957.61400000000003</c:v>
                </c:pt>
                <c:pt idx="1318">
                  <c:v>959.28599999999994</c:v>
                </c:pt>
                <c:pt idx="1319">
                  <c:v>960.22299999999996</c:v>
                </c:pt>
                <c:pt idx="1320">
                  <c:v>961.10400000000004</c:v>
                </c:pt>
                <c:pt idx="1321">
                  <c:v>961.82399999999996</c:v>
                </c:pt>
                <c:pt idx="1322">
                  <c:v>961.50099999999998</c:v>
                </c:pt>
                <c:pt idx="1323">
                  <c:v>962.33399999999995</c:v>
                </c:pt>
                <c:pt idx="1324">
                  <c:v>963.37300000000005</c:v>
                </c:pt>
                <c:pt idx="1325">
                  <c:v>963.35699999999997</c:v>
                </c:pt>
                <c:pt idx="1326">
                  <c:v>963.98500000000001</c:v>
                </c:pt>
                <c:pt idx="1327">
                  <c:v>965.08100000000002</c:v>
                </c:pt>
                <c:pt idx="1328">
                  <c:v>965.47299999999996</c:v>
                </c:pt>
                <c:pt idx="1329">
                  <c:v>965.947</c:v>
                </c:pt>
                <c:pt idx="1330">
                  <c:v>966.06</c:v>
                </c:pt>
                <c:pt idx="1331">
                  <c:v>967.19399999999996</c:v>
                </c:pt>
                <c:pt idx="1332">
                  <c:v>968.07100000000003</c:v>
                </c:pt>
                <c:pt idx="1333">
                  <c:v>968.19500000000005</c:v>
                </c:pt>
                <c:pt idx="1334">
                  <c:v>967.78700000000003</c:v>
                </c:pt>
                <c:pt idx="1335">
                  <c:v>969.14800000000002</c:v>
                </c:pt>
                <c:pt idx="1336">
                  <c:v>969.34900000000005</c:v>
                </c:pt>
                <c:pt idx="1337">
                  <c:v>969.68600000000004</c:v>
                </c:pt>
                <c:pt idx="1338">
                  <c:v>970.18299999999999</c:v>
                </c:pt>
                <c:pt idx="1339">
                  <c:v>971.25699999999995</c:v>
                </c:pt>
                <c:pt idx="1340">
                  <c:v>970.87599999999998</c:v>
                </c:pt>
                <c:pt idx="1341">
                  <c:v>973.28099999999995</c:v>
                </c:pt>
                <c:pt idx="1342">
                  <c:v>973.375</c:v>
                </c:pt>
                <c:pt idx="1343">
                  <c:v>973.54499999999996</c:v>
                </c:pt>
                <c:pt idx="1344">
                  <c:v>973.89</c:v>
                </c:pt>
                <c:pt idx="1345">
                  <c:v>973.36099999999999</c:v>
                </c:pt>
                <c:pt idx="1346">
                  <c:v>974.22699999999998</c:v>
                </c:pt>
                <c:pt idx="1347">
                  <c:v>974.94399999999996</c:v>
                </c:pt>
                <c:pt idx="1348">
                  <c:v>976.30799999999999</c:v>
                </c:pt>
                <c:pt idx="1349">
                  <c:v>976.67899999999997</c:v>
                </c:pt>
                <c:pt idx="1350">
                  <c:v>977.78499999999997</c:v>
                </c:pt>
                <c:pt idx="1351">
                  <c:v>978.07799999999997</c:v>
                </c:pt>
                <c:pt idx="1352">
                  <c:v>979.20600000000002</c:v>
                </c:pt>
                <c:pt idx="1353">
                  <c:v>978.81899999999996</c:v>
                </c:pt>
                <c:pt idx="1354">
                  <c:v>979.59299999999996</c:v>
                </c:pt>
                <c:pt idx="1355">
                  <c:v>979.971</c:v>
                </c:pt>
                <c:pt idx="1356">
                  <c:v>981.38699999999994</c:v>
                </c:pt>
                <c:pt idx="1357">
                  <c:v>981.75599999999997</c:v>
                </c:pt>
                <c:pt idx="1358">
                  <c:v>981.39099999999996</c:v>
                </c:pt>
                <c:pt idx="1359">
                  <c:v>981.81</c:v>
                </c:pt>
                <c:pt idx="1360">
                  <c:v>982.73400000000004</c:v>
                </c:pt>
                <c:pt idx="1361">
                  <c:v>984.495</c:v>
                </c:pt>
                <c:pt idx="1362">
                  <c:v>984.11599999999999</c:v>
                </c:pt>
                <c:pt idx="1363">
                  <c:v>985.20699999999999</c:v>
                </c:pt>
                <c:pt idx="1364">
                  <c:v>985.83</c:v>
                </c:pt>
                <c:pt idx="1365">
                  <c:v>985.96900000000005</c:v>
                </c:pt>
                <c:pt idx="1366">
                  <c:v>986.89800000000002</c:v>
                </c:pt>
                <c:pt idx="1367">
                  <c:v>985.47900000000004</c:v>
                </c:pt>
                <c:pt idx="1368">
                  <c:v>986.93299999999999</c:v>
                </c:pt>
                <c:pt idx="1369">
                  <c:v>987.20600000000002</c:v>
                </c:pt>
                <c:pt idx="1370">
                  <c:v>988.226</c:v>
                </c:pt>
                <c:pt idx="1371">
                  <c:v>988.63599999999997</c:v>
                </c:pt>
                <c:pt idx="1372">
                  <c:v>989.92200000000003</c:v>
                </c:pt>
                <c:pt idx="1373">
                  <c:v>990.68399999999997</c:v>
                </c:pt>
                <c:pt idx="1374">
                  <c:v>990.75099999999998</c:v>
                </c:pt>
                <c:pt idx="1375">
                  <c:v>991.17600000000004</c:v>
                </c:pt>
                <c:pt idx="1376">
                  <c:v>991.84199999999998</c:v>
                </c:pt>
                <c:pt idx="1377">
                  <c:v>991.00400000000002</c:v>
                </c:pt>
                <c:pt idx="1378">
                  <c:v>992.31600000000003</c:v>
                </c:pt>
                <c:pt idx="1379">
                  <c:v>992.45100000000002</c:v>
                </c:pt>
                <c:pt idx="1380">
                  <c:v>992.90599999999995</c:v>
                </c:pt>
                <c:pt idx="1381">
                  <c:v>993.399</c:v>
                </c:pt>
                <c:pt idx="1382">
                  <c:v>993.17899999999997</c:v>
                </c:pt>
                <c:pt idx="1383">
                  <c:v>994.745</c:v>
                </c:pt>
                <c:pt idx="1384">
                  <c:v>994.68</c:v>
                </c:pt>
                <c:pt idx="1385">
                  <c:v>995.38599999999997</c:v>
                </c:pt>
                <c:pt idx="1386">
                  <c:v>995.67899999999997</c:v>
                </c:pt>
                <c:pt idx="1387">
                  <c:v>996.46799999999996</c:v>
                </c:pt>
                <c:pt idx="1388">
                  <c:v>997.51900000000001</c:v>
                </c:pt>
                <c:pt idx="1389">
                  <c:v>997.06899999999996</c:v>
                </c:pt>
                <c:pt idx="1390">
                  <c:v>997.72900000000004</c:v>
                </c:pt>
                <c:pt idx="1391">
                  <c:v>998.66499999999996</c:v>
                </c:pt>
                <c:pt idx="1392">
                  <c:v>998.05</c:v>
                </c:pt>
                <c:pt idx="1393">
                  <c:v>999.15499999999997</c:v>
                </c:pt>
                <c:pt idx="1394">
                  <c:v>999.28200000000004</c:v>
                </c:pt>
                <c:pt idx="1395">
                  <c:v>1000.062</c:v>
                </c:pt>
                <c:pt idx="1396">
                  <c:v>1001.222</c:v>
                </c:pt>
                <c:pt idx="1397">
                  <c:v>1000.456</c:v>
                </c:pt>
                <c:pt idx="1398">
                  <c:v>1001.258</c:v>
                </c:pt>
                <c:pt idx="1399">
                  <c:v>1002.8869999999999</c:v>
                </c:pt>
                <c:pt idx="1400">
                  <c:v>1004.004</c:v>
                </c:pt>
                <c:pt idx="1401">
                  <c:v>1003.821</c:v>
                </c:pt>
                <c:pt idx="1402">
                  <c:v>1004.668</c:v>
                </c:pt>
                <c:pt idx="1403">
                  <c:v>1005.056</c:v>
                </c:pt>
                <c:pt idx="1404">
                  <c:v>1005.75</c:v>
                </c:pt>
                <c:pt idx="1405">
                  <c:v>1006.327</c:v>
                </c:pt>
                <c:pt idx="1406">
                  <c:v>1006.843</c:v>
                </c:pt>
                <c:pt idx="1407">
                  <c:v>1007.573</c:v>
                </c:pt>
                <c:pt idx="1408">
                  <c:v>1009.409</c:v>
                </c:pt>
                <c:pt idx="1409">
                  <c:v>1009.698</c:v>
                </c:pt>
                <c:pt idx="1410">
                  <c:v>1010.1130000000001</c:v>
                </c:pt>
                <c:pt idx="1411">
                  <c:v>1010.269</c:v>
                </c:pt>
                <c:pt idx="1412">
                  <c:v>1011.176</c:v>
                </c:pt>
                <c:pt idx="1413">
                  <c:v>1011.947</c:v>
                </c:pt>
                <c:pt idx="1414">
                  <c:v>1013.413</c:v>
                </c:pt>
                <c:pt idx="1415">
                  <c:v>1014.002</c:v>
                </c:pt>
                <c:pt idx="1416">
                  <c:v>1015.027</c:v>
                </c:pt>
                <c:pt idx="1417">
                  <c:v>1014.549</c:v>
                </c:pt>
                <c:pt idx="1418">
                  <c:v>1015.056</c:v>
                </c:pt>
                <c:pt idx="1419">
                  <c:v>1015.3579999999999</c:v>
                </c:pt>
                <c:pt idx="1420">
                  <c:v>1016.068</c:v>
                </c:pt>
                <c:pt idx="1421">
                  <c:v>1015.855</c:v>
                </c:pt>
                <c:pt idx="1422">
                  <c:v>1016.6420000000001</c:v>
                </c:pt>
                <c:pt idx="1423">
                  <c:v>1016.237</c:v>
                </c:pt>
                <c:pt idx="1424">
                  <c:v>1016.966</c:v>
                </c:pt>
                <c:pt idx="1425">
                  <c:v>1017.175</c:v>
                </c:pt>
                <c:pt idx="1426">
                  <c:v>1018.109</c:v>
                </c:pt>
                <c:pt idx="1427">
                  <c:v>1019.45</c:v>
                </c:pt>
                <c:pt idx="1428">
                  <c:v>1019.481</c:v>
                </c:pt>
                <c:pt idx="1429">
                  <c:v>1019.6559999999999</c:v>
                </c:pt>
                <c:pt idx="1430">
                  <c:v>1020.447</c:v>
                </c:pt>
                <c:pt idx="1431">
                  <c:v>1020.015</c:v>
                </c:pt>
                <c:pt idx="1432">
                  <c:v>1020.064</c:v>
                </c:pt>
                <c:pt idx="1433">
                  <c:v>1022.271</c:v>
                </c:pt>
                <c:pt idx="1434">
                  <c:v>1023.212</c:v>
                </c:pt>
                <c:pt idx="1435">
                  <c:v>1024.4559999999999</c:v>
                </c:pt>
                <c:pt idx="1436">
                  <c:v>1024.8330000000001</c:v>
                </c:pt>
                <c:pt idx="1437">
                  <c:v>1024.8430000000001</c:v>
                </c:pt>
                <c:pt idx="1438">
                  <c:v>1025.3019999999999</c:v>
                </c:pt>
                <c:pt idx="1439">
                  <c:v>1026.5150000000001</c:v>
                </c:pt>
                <c:pt idx="1440">
                  <c:v>1026.9159999999999</c:v>
                </c:pt>
                <c:pt idx="1441">
                  <c:v>1028.2080000000001</c:v>
                </c:pt>
                <c:pt idx="1442">
                  <c:v>1028.2139999999999</c:v>
                </c:pt>
                <c:pt idx="1443">
                  <c:v>1028.886</c:v>
                </c:pt>
                <c:pt idx="1444">
                  <c:v>1028.8430000000001</c:v>
                </c:pt>
                <c:pt idx="1445">
                  <c:v>1029.4059999999999</c:v>
                </c:pt>
                <c:pt idx="1446">
                  <c:v>1029.6790000000001</c:v>
                </c:pt>
                <c:pt idx="1447">
                  <c:v>1029.6510000000001</c:v>
                </c:pt>
                <c:pt idx="1448">
                  <c:v>1031.4580000000001</c:v>
                </c:pt>
                <c:pt idx="1449">
                  <c:v>1031.675</c:v>
                </c:pt>
                <c:pt idx="1450">
                  <c:v>1032.913</c:v>
                </c:pt>
                <c:pt idx="1451">
                  <c:v>1032.6130000000001</c:v>
                </c:pt>
                <c:pt idx="1452">
                  <c:v>1033.1600000000001</c:v>
                </c:pt>
                <c:pt idx="1453">
                  <c:v>1033.5540000000001</c:v>
                </c:pt>
                <c:pt idx="1454">
                  <c:v>1034.0709999999999</c:v>
                </c:pt>
                <c:pt idx="1455">
                  <c:v>1035.2940000000001</c:v>
                </c:pt>
                <c:pt idx="1456">
                  <c:v>1037.0999999999999</c:v>
                </c:pt>
                <c:pt idx="1457">
                  <c:v>1036.3430000000001</c:v>
                </c:pt>
                <c:pt idx="1458">
                  <c:v>1036.845</c:v>
                </c:pt>
                <c:pt idx="1459">
                  <c:v>1036.5450000000001</c:v>
                </c:pt>
                <c:pt idx="1460">
                  <c:v>1038.6410000000001</c:v>
                </c:pt>
                <c:pt idx="1461">
                  <c:v>1039.317</c:v>
                </c:pt>
                <c:pt idx="1462">
                  <c:v>1039.6590000000001</c:v>
                </c:pt>
                <c:pt idx="1463">
                  <c:v>1041.289</c:v>
                </c:pt>
                <c:pt idx="1464">
                  <c:v>1040.7739999999999</c:v>
                </c:pt>
                <c:pt idx="1465">
                  <c:v>1042.0050000000001</c:v>
                </c:pt>
                <c:pt idx="1466">
                  <c:v>1041.9090000000001</c:v>
                </c:pt>
                <c:pt idx="1467">
                  <c:v>1042.809</c:v>
                </c:pt>
                <c:pt idx="1468">
                  <c:v>1042.837</c:v>
                </c:pt>
                <c:pt idx="1469">
                  <c:v>1042.6510000000001</c:v>
                </c:pt>
                <c:pt idx="1470">
                  <c:v>1043.242</c:v>
                </c:pt>
                <c:pt idx="1471">
                  <c:v>1044.3820000000001</c:v>
                </c:pt>
                <c:pt idx="1472">
                  <c:v>1044.835</c:v>
                </c:pt>
                <c:pt idx="1473">
                  <c:v>1045.9580000000001</c:v>
                </c:pt>
                <c:pt idx="1474">
                  <c:v>1046.106</c:v>
                </c:pt>
                <c:pt idx="1475">
                  <c:v>1046.723</c:v>
                </c:pt>
                <c:pt idx="1476">
                  <c:v>1048.0350000000001</c:v>
                </c:pt>
                <c:pt idx="1477">
                  <c:v>1047.443</c:v>
                </c:pt>
                <c:pt idx="1478">
                  <c:v>1048.836</c:v>
                </c:pt>
                <c:pt idx="1479">
                  <c:v>1049.059</c:v>
                </c:pt>
                <c:pt idx="1480">
                  <c:v>1049.598</c:v>
                </c:pt>
                <c:pt idx="1481">
                  <c:v>1050.0540000000001</c:v>
                </c:pt>
                <c:pt idx="1482">
                  <c:v>1051.173</c:v>
                </c:pt>
                <c:pt idx="1483">
                  <c:v>1051.7919999999999</c:v>
                </c:pt>
                <c:pt idx="1484">
                  <c:v>1052.5139999999999</c:v>
                </c:pt>
                <c:pt idx="1485">
                  <c:v>1053.1679999999999</c:v>
                </c:pt>
                <c:pt idx="1486">
                  <c:v>1053.556</c:v>
                </c:pt>
                <c:pt idx="1487">
                  <c:v>1054.182</c:v>
                </c:pt>
                <c:pt idx="1488">
                  <c:v>1054.319</c:v>
                </c:pt>
                <c:pt idx="1489">
                  <c:v>1054.4100000000001</c:v>
                </c:pt>
                <c:pt idx="1490">
                  <c:v>1054.7570000000001</c:v>
                </c:pt>
                <c:pt idx="1491">
                  <c:v>1053.3530000000001</c:v>
                </c:pt>
                <c:pt idx="1492">
                  <c:v>1054.7739999999999</c:v>
                </c:pt>
                <c:pt idx="1493">
                  <c:v>1055.0150000000001</c:v>
                </c:pt>
                <c:pt idx="1494">
                  <c:v>1055.817</c:v>
                </c:pt>
                <c:pt idx="1495">
                  <c:v>1056.184</c:v>
                </c:pt>
                <c:pt idx="1496">
                  <c:v>1056.9690000000001</c:v>
                </c:pt>
                <c:pt idx="1497">
                  <c:v>1057.4480000000001</c:v>
                </c:pt>
                <c:pt idx="1498">
                  <c:v>1057.777</c:v>
                </c:pt>
                <c:pt idx="1499">
                  <c:v>1057.7570000000001</c:v>
                </c:pt>
                <c:pt idx="1500">
                  <c:v>1058.92</c:v>
                </c:pt>
                <c:pt idx="1501">
                  <c:v>1058.5060000000001</c:v>
                </c:pt>
                <c:pt idx="1502">
                  <c:v>1059.0830000000001</c:v>
                </c:pt>
                <c:pt idx="1503">
                  <c:v>1060.2570000000001</c:v>
                </c:pt>
                <c:pt idx="1504">
                  <c:v>1060.348</c:v>
                </c:pt>
                <c:pt idx="1505">
                  <c:v>1060.5709999999999</c:v>
                </c:pt>
                <c:pt idx="1506">
                  <c:v>1061.1790000000001</c:v>
                </c:pt>
                <c:pt idx="1507">
                  <c:v>1062.223</c:v>
                </c:pt>
                <c:pt idx="1508">
                  <c:v>1063.338</c:v>
                </c:pt>
                <c:pt idx="1509">
                  <c:v>1064.05</c:v>
                </c:pt>
                <c:pt idx="1510">
                  <c:v>1064.8510000000001</c:v>
                </c:pt>
                <c:pt idx="1511">
                  <c:v>1063.3140000000001</c:v>
                </c:pt>
                <c:pt idx="1512">
                  <c:v>1064.394</c:v>
                </c:pt>
                <c:pt idx="1513">
                  <c:v>1064.604</c:v>
                </c:pt>
                <c:pt idx="1514">
                  <c:v>1064.537</c:v>
                </c:pt>
                <c:pt idx="1515">
                  <c:v>1066.7829999999999</c:v>
                </c:pt>
                <c:pt idx="1516">
                  <c:v>1065.962</c:v>
                </c:pt>
                <c:pt idx="1517">
                  <c:v>1066.556</c:v>
                </c:pt>
                <c:pt idx="1518">
                  <c:v>1067.2080000000001</c:v>
                </c:pt>
                <c:pt idx="1519">
                  <c:v>1067.6400000000001</c:v>
                </c:pt>
                <c:pt idx="1520">
                  <c:v>1067.7570000000001</c:v>
                </c:pt>
                <c:pt idx="1521">
                  <c:v>1068.288</c:v>
                </c:pt>
                <c:pt idx="1522">
                  <c:v>1068.4110000000001</c:v>
                </c:pt>
                <c:pt idx="1523">
                  <c:v>1069.309</c:v>
                </c:pt>
                <c:pt idx="1524">
                  <c:v>1070.17</c:v>
                </c:pt>
                <c:pt idx="1525">
                  <c:v>1070.748</c:v>
                </c:pt>
                <c:pt idx="1526">
                  <c:v>1070.954</c:v>
                </c:pt>
                <c:pt idx="1527">
                  <c:v>1071.152</c:v>
                </c:pt>
                <c:pt idx="1528">
                  <c:v>1071.8620000000001</c:v>
                </c:pt>
                <c:pt idx="1529">
                  <c:v>1073.527</c:v>
                </c:pt>
                <c:pt idx="1530">
                  <c:v>1073.1020000000001</c:v>
                </c:pt>
                <c:pt idx="1531">
                  <c:v>1073.308</c:v>
                </c:pt>
                <c:pt idx="1532">
                  <c:v>1074.1479999999999</c:v>
                </c:pt>
                <c:pt idx="1533">
                  <c:v>1074.348</c:v>
                </c:pt>
                <c:pt idx="1534">
                  <c:v>1074.748</c:v>
                </c:pt>
                <c:pt idx="1535">
                  <c:v>1074.451</c:v>
                </c:pt>
                <c:pt idx="1536">
                  <c:v>1075.749</c:v>
                </c:pt>
                <c:pt idx="1537">
                  <c:v>1076.663</c:v>
                </c:pt>
                <c:pt idx="1538">
                  <c:v>1076.777</c:v>
                </c:pt>
                <c:pt idx="1539">
                  <c:v>1077.3610000000001</c:v>
                </c:pt>
                <c:pt idx="1540">
                  <c:v>1078.1769999999999</c:v>
                </c:pt>
                <c:pt idx="1541">
                  <c:v>1077.8399999999999</c:v>
                </c:pt>
                <c:pt idx="1542">
                  <c:v>1078.7360000000001</c:v>
                </c:pt>
                <c:pt idx="1543">
                  <c:v>1078.7629999999999</c:v>
                </c:pt>
                <c:pt idx="1544">
                  <c:v>1079.7</c:v>
                </c:pt>
                <c:pt idx="1545">
                  <c:v>1080.018</c:v>
                </c:pt>
                <c:pt idx="1546">
                  <c:v>1079.8789999999999</c:v>
                </c:pt>
                <c:pt idx="1547">
                  <c:v>1081.5830000000001</c:v>
                </c:pt>
                <c:pt idx="1548">
                  <c:v>1081.518</c:v>
                </c:pt>
                <c:pt idx="1549">
                  <c:v>1082.9649999999999</c:v>
                </c:pt>
                <c:pt idx="1550">
                  <c:v>1082.8630000000001</c:v>
                </c:pt>
                <c:pt idx="1551">
                  <c:v>1082.6479999999999</c:v>
                </c:pt>
                <c:pt idx="1552">
                  <c:v>1082.8399999999999</c:v>
                </c:pt>
                <c:pt idx="1553">
                  <c:v>1083.268</c:v>
                </c:pt>
                <c:pt idx="1554">
                  <c:v>1082.5050000000001</c:v>
                </c:pt>
                <c:pt idx="1555">
                  <c:v>1084.789</c:v>
                </c:pt>
                <c:pt idx="1556">
                  <c:v>1084.6320000000001</c:v>
                </c:pt>
                <c:pt idx="1557">
                  <c:v>1084.9929999999999</c:v>
                </c:pt>
                <c:pt idx="1558">
                  <c:v>1085.807</c:v>
                </c:pt>
                <c:pt idx="1559">
                  <c:v>1086.883</c:v>
                </c:pt>
                <c:pt idx="1560">
                  <c:v>1086.393</c:v>
                </c:pt>
                <c:pt idx="1561">
                  <c:v>1087.982</c:v>
                </c:pt>
                <c:pt idx="1562">
                  <c:v>1088.7329999999999</c:v>
                </c:pt>
                <c:pt idx="1563">
                  <c:v>1089.376</c:v>
                </c:pt>
                <c:pt idx="1564">
                  <c:v>1088.962</c:v>
                </c:pt>
                <c:pt idx="1565">
                  <c:v>1089.796</c:v>
                </c:pt>
                <c:pt idx="1566">
                  <c:v>1089.222</c:v>
                </c:pt>
                <c:pt idx="1567">
                  <c:v>1090.4549999999999</c:v>
                </c:pt>
                <c:pt idx="1568">
                  <c:v>1090.444</c:v>
                </c:pt>
                <c:pt idx="1569">
                  <c:v>1091.664</c:v>
                </c:pt>
                <c:pt idx="1570">
                  <c:v>1091.7190000000001</c:v>
                </c:pt>
                <c:pt idx="1571">
                  <c:v>1092.194</c:v>
                </c:pt>
                <c:pt idx="1572">
                  <c:v>1091.498</c:v>
                </c:pt>
                <c:pt idx="1573">
                  <c:v>1093.4449999999999</c:v>
                </c:pt>
                <c:pt idx="1574">
                  <c:v>1093.4649999999999</c:v>
                </c:pt>
                <c:pt idx="1575">
                  <c:v>1093.8969999999999</c:v>
                </c:pt>
                <c:pt idx="1576">
                  <c:v>1094.4000000000001</c:v>
                </c:pt>
                <c:pt idx="1577">
                  <c:v>1095.17</c:v>
                </c:pt>
                <c:pt idx="1578">
                  <c:v>1095.769</c:v>
                </c:pt>
                <c:pt idx="1579">
                  <c:v>1095.5160000000001</c:v>
                </c:pt>
                <c:pt idx="1580">
                  <c:v>1096.075</c:v>
                </c:pt>
                <c:pt idx="1581">
                  <c:v>1096.634</c:v>
                </c:pt>
                <c:pt idx="1582">
                  <c:v>1096.8510000000001</c:v>
                </c:pt>
                <c:pt idx="1583">
                  <c:v>1098.3969999999999</c:v>
                </c:pt>
                <c:pt idx="1584">
                  <c:v>1098.7909999999999</c:v>
                </c:pt>
                <c:pt idx="1585">
                  <c:v>1098.81</c:v>
                </c:pt>
                <c:pt idx="1586">
                  <c:v>1099.2619999999999</c:v>
                </c:pt>
                <c:pt idx="1587">
                  <c:v>1099.981</c:v>
                </c:pt>
                <c:pt idx="1588">
                  <c:v>1099.979</c:v>
                </c:pt>
                <c:pt idx="1589">
                  <c:v>1099.7850000000001</c:v>
                </c:pt>
                <c:pt idx="1590">
                  <c:v>1100.1769999999999</c:v>
                </c:pt>
                <c:pt idx="1591">
                  <c:v>1099.979</c:v>
                </c:pt>
                <c:pt idx="1592">
                  <c:v>1100.5899999999999</c:v>
                </c:pt>
                <c:pt idx="1593">
                  <c:v>1100.5609999999999</c:v>
                </c:pt>
                <c:pt idx="1594">
                  <c:v>1102.836</c:v>
                </c:pt>
                <c:pt idx="1595">
                  <c:v>1103.287</c:v>
                </c:pt>
                <c:pt idx="1596">
                  <c:v>1102.6790000000001</c:v>
                </c:pt>
                <c:pt idx="1597">
                  <c:v>1103.443</c:v>
                </c:pt>
                <c:pt idx="1598">
                  <c:v>1105.4480000000001</c:v>
                </c:pt>
                <c:pt idx="1599">
                  <c:v>1105.2070000000001</c:v>
                </c:pt>
                <c:pt idx="1600">
                  <c:v>1105.7629999999999</c:v>
                </c:pt>
                <c:pt idx="1601">
                  <c:v>1105.567</c:v>
                </c:pt>
                <c:pt idx="1602">
                  <c:v>1106.2660000000001</c:v>
                </c:pt>
                <c:pt idx="1603">
                  <c:v>1106.8510000000001</c:v>
                </c:pt>
                <c:pt idx="1604">
                  <c:v>1107.4169999999999</c:v>
                </c:pt>
                <c:pt idx="1605">
                  <c:v>1107.462</c:v>
                </c:pt>
                <c:pt idx="1606">
                  <c:v>1107.6949999999999</c:v>
                </c:pt>
                <c:pt idx="1607">
                  <c:v>1108.9939999999999</c:v>
                </c:pt>
                <c:pt idx="1608">
                  <c:v>1109.913</c:v>
                </c:pt>
                <c:pt idx="1609">
                  <c:v>1109.799</c:v>
                </c:pt>
                <c:pt idx="1610">
                  <c:v>1109.56</c:v>
                </c:pt>
                <c:pt idx="1611">
                  <c:v>1111.0229999999999</c:v>
                </c:pt>
                <c:pt idx="1612">
                  <c:v>1110.8610000000001</c:v>
                </c:pt>
                <c:pt idx="1613">
                  <c:v>1112.616</c:v>
                </c:pt>
                <c:pt idx="1614">
                  <c:v>1113.075</c:v>
                </c:pt>
                <c:pt idx="1615">
                  <c:v>1113.269</c:v>
                </c:pt>
                <c:pt idx="1616">
                  <c:v>1113.454</c:v>
                </c:pt>
                <c:pt idx="1617">
                  <c:v>1114.6110000000001</c:v>
                </c:pt>
                <c:pt idx="1618">
                  <c:v>1115.162</c:v>
                </c:pt>
                <c:pt idx="1619">
                  <c:v>1115.4580000000001</c:v>
                </c:pt>
                <c:pt idx="1620">
                  <c:v>1116.1980000000001</c:v>
                </c:pt>
                <c:pt idx="1621">
                  <c:v>1116.7929999999999</c:v>
                </c:pt>
                <c:pt idx="1622">
                  <c:v>1117.2670000000001</c:v>
                </c:pt>
                <c:pt idx="1623">
                  <c:v>1118.777</c:v>
                </c:pt>
                <c:pt idx="1624">
                  <c:v>1119.222</c:v>
                </c:pt>
                <c:pt idx="1625">
                  <c:v>1119.5050000000001</c:v>
                </c:pt>
                <c:pt idx="1626">
                  <c:v>1119.7090000000001</c:v>
                </c:pt>
                <c:pt idx="1627">
                  <c:v>1119.8530000000001</c:v>
                </c:pt>
                <c:pt idx="1628">
                  <c:v>1121.088</c:v>
                </c:pt>
                <c:pt idx="1629">
                  <c:v>1121.77</c:v>
                </c:pt>
                <c:pt idx="1630">
                  <c:v>1121.807</c:v>
                </c:pt>
                <c:pt idx="1631">
                  <c:v>1122.0150000000001</c:v>
                </c:pt>
                <c:pt idx="1632">
                  <c:v>1122.5540000000001</c:v>
                </c:pt>
                <c:pt idx="1633">
                  <c:v>1122.9770000000001</c:v>
                </c:pt>
                <c:pt idx="1634">
                  <c:v>1124.462</c:v>
                </c:pt>
                <c:pt idx="1635">
                  <c:v>1124.848</c:v>
                </c:pt>
                <c:pt idx="1636">
                  <c:v>1125.4939999999999</c:v>
                </c:pt>
                <c:pt idx="1637">
                  <c:v>1126.509</c:v>
                </c:pt>
                <c:pt idx="1638">
                  <c:v>1127.1320000000001</c:v>
                </c:pt>
                <c:pt idx="1639">
                  <c:v>1125.942</c:v>
                </c:pt>
                <c:pt idx="1640">
                  <c:v>1126.087</c:v>
                </c:pt>
                <c:pt idx="1641">
                  <c:v>1125.905</c:v>
                </c:pt>
                <c:pt idx="1642">
                  <c:v>1127.2750000000001</c:v>
                </c:pt>
                <c:pt idx="1643">
                  <c:v>1127.722</c:v>
                </c:pt>
                <c:pt idx="1644">
                  <c:v>1129.2829999999999</c:v>
                </c:pt>
                <c:pt idx="1645">
                  <c:v>1129.712</c:v>
                </c:pt>
                <c:pt idx="1646">
                  <c:v>1130.3530000000001</c:v>
                </c:pt>
                <c:pt idx="1647">
                  <c:v>1131.127</c:v>
                </c:pt>
                <c:pt idx="1648">
                  <c:v>1132.1199999999999</c:v>
                </c:pt>
                <c:pt idx="1649">
                  <c:v>1130.9459999999999</c:v>
                </c:pt>
                <c:pt idx="1650">
                  <c:v>1131.0029999999999</c:v>
                </c:pt>
                <c:pt idx="1651">
                  <c:v>1132.9760000000001</c:v>
                </c:pt>
                <c:pt idx="1652">
                  <c:v>1132.4580000000001</c:v>
                </c:pt>
                <c:pt idx="1653">
                  <c:v>1133.6410000000001</c:v>
                </c:pt>
                <c:pt idx="1654">
                  <c:v>1135.0419999999999</c:v>
                </c:pt>
                <c:pt idx="1655">
                  <c:v>1134.6389999999999</c:v>
                </c:pt>
                <c:pt idx="1656">
                  <c:v>1134.5809999999999</c:v>
                </c:pt>
                <c:pt idx="1657">
                  <c:v>1135.6320000000001</c:v>
                </c:pt>
                <c:pt idx="1658">
                  <c:v>1136.1320000000001</c:v>
                </c:pt>
                <c:pt idx="1659">
                  <c:v>1136.7670000000001</c:v>
                </c:pt>
                <c:pt idx="1660">
                  <c:v>1136.71</c:v>
                </c:pt>
                <c:pt idx="1661">
                  <c:v>1136.6769999999999</c:v>
                </c:pt>
                <c:pt idx="1662">
                  <c:v>1137.7940000000001</c:v>
                </c:pt>
                <c:pt idx="1663">
                  <c:v>1137.7080000000001</c:v>
                </c:pt>
                <c:pt idx="1664">
                  <c:v>1137.8920000000001</c:v>
                </c:pt>
                <c:pt idx="1665">
                  <c:v>1139.1089999999999</c:v>
                </c:pt>
                <c:pt idx="1666">
                  <c:v>1139.789</c:v>
                </c:pt>
                <c:pt idx="1667">
                  <c:v>1139.787</c:v>
                </c:pt>
                <c:pt idx="1668">
                  <c:v>1139.7460000000001</c:v>
                </c:pt>
                <c:pt idx="1669">
                  <c:v>1140.1610000000001</c:v>
                </c:pt>
                <c:pt idx="1670">
                  <c:v>1141.171</c:v>
                </c:pt>
                <c:pt idx="1671">
                  <c:v>1141.3499999999999</c:v>
                </c:pt>
                <c:pt idx="1672">
                  <c:v>1143.1990000000001</c:v>
                </c:pt>
                <c:pt idx="1673">
                  <c:v>1143.518</c:v>
                </c:pt>
                <c:pt idx="1674">
                  <c:v>1144.671</c:v>
                </c:pt>
                <c:pt idx="1675">
                  <c:v>1144.768</c:v>
                </c:pt>
                <c:pt idx="1676">
                  <c:v>1144.2460000000001</c:v>
                </c:pt>
                <c:pt idx="1677">
                  <c:v>1145.588</c:v>
                </c:pt>
                <c:pt idx="1678">
                  <c:v>1145.82</c:v>
                </c:pt>
                <c:pt idx="1679">
                  <c:v>1147.5809999999999</c:v>
                </c:pt>
                <c:pt idx="1680">
                  <c:v>1146.99</c:v>
                </c:pt>
                <c:pt idx="1681">
                  <c:v>1147.4090000000001</c:v>
                </c:pt>
                <c:pt idx="1682">
                  <c:v>1148.81</c:v>
                </c:pt>
                <c:pt idx="1683">
                  <c:v>1149.4349999999999</c:v>
                </c:pt>
                <c:pt idx="1684">
                  <c:v>1150.027</c:v>
                </c:pt>
                <c:pt idx="1685">
                  <c:v>1150.558</c:v>
                </c:pt>
                <c:pt idx="1686">
                  <c:v>1150.7729999999999</c:v>
                </c:pt>
                <c:pt idx="1687">
                  <c:v>1150.5609999999999</c:v>
                </c:pt>
                <c:pt idx="1688">
                  <c:v>1150.075</c:v>
                </c:pt>
                <c:pt idx="1689">
                  <c:v>1151.598</c:v>
                </c:pt>
                <c:pt idx="1690">
                  <c:v>1151.701</c:v>
                </c:pt>
                <c:pt idx="1691">
                  <c:v>1152.184</c:v>
                </c:pt>
                <c:pt idx="1692">
                  <c:v>1152.1869999999999</c:v>
                </c:pt>
                <c:pt idx="1693">
                  <c:v>1151.9069999999999</c:v>
                </c:pt>
                <c:pt idx="1694">
                  <c:v>1151.934</c:v>
                </c:pt>
                <c:pt idx="1695">
                  <c:v>1152.971</c:v>
                </c:pt>
                <c:pt idx="1696">
                  <c:v>1153.1790000000001</c:v>
                </c:pt>
                <c:pt idx="1697">
                  <c:v>1154.826</c:v>
                </c:pt>
                <c:pt idx="1698">
                  <c:v>1154.509</c:v>
                </c:pt>
                <c:pt idx="1699">
                  <c:v>1154.3779999999999</c:v>
                </c:pt>
                <c:pt idx="1700">
                  <c:v>1155.1400000000001</c:v>
                </c:pt>
                <c:pt idx="1701">
                  <c:v>1156.704</c:v>
                </c:pt>
                <c:pt idx="1702">
                  <c:v>1156.2090000000001</c:v>
                </c:pt>
                <c:pt idx="1703">
                  <c:v>1157.816</c:v>
                </c:pt>
                <c:pt idx="1704">
                  <c:v>1158.521</c:v>
                </c:pt>
                <c:pt idx="1705">
                  <c:v>1158.162</c:v>
                </c:pt>
                <c:pt idx="1706">
                  <c:v>1158.374</c:v>
                </c:pt>
                <c:pt idx="1707">
                  <c:v>1159.0129999999999</c:v>
                </c:pt>
                <c:pt idx="1708">
                  <c:v>1158.808</c:v>
                </c:pt>
                <c:pt idx="1709">
                  <c:v>1159.3920000000001</c:v>
                </c:pt>
                <c:pt idx="1710">
                  <c:v>1160.2629999999999</c:v>
                </c:pt>
                <c:pt idx="1711">
                  <c:v>1159.9570000000001</c:v>
                </c:pt>
                <c:pt idx="1712">
                  <c:v>1161.421</c:v>
                </c:pt>
                <c:pt idx="1713">
                  <c:v>1160.8810000000001</c:v>
                </c:pt>
                <c:pt idx="1714">
                  <c:v>1162.2840000000001</c:v>
                </c:pt>
                <c:pt idx="1715">
                  <c:v>1162.1959999999999</c:v>
                </c:pt>
                <c:pt idx="1716">
                  <c:v>1161.904</c:v>
                </c:pt>
                <c:pt idx="1717">
                  <c:v>1162.2860000000001</c:v>
                </c:pt>
                <c:pt idx="1718">
                  <c:v>1162.4159999999999</c:v>
                </c:pt>
                <c:pt idx="1719">
                  <c:v>1163.49</c:v>
                </c:pt>
                <c:pt idx="1720">
                  <c:v>1164.2260000000001</c:v>
                </c:pt>
                <c:pt idx="1721">
                  <c:v>1165.44</c:v>
                </c:pt>
                <c:pt idx="1722">
                  <c:v>1165.096</c:v>
                </c:pt>
                <c:pt idx="1723">
                  <c:v>1164.885</c:v>
                </c:pt>
                <c:pt idx="1724">
                  <c:v>1164.287</c:v>
                </c:pt>
                <c:pt idx="1725">
                  <c:v>1165.481</c:v>
                </c:pt>
                <c:pt idx="1726">
                  <c:v>1165.402</c:v>
                </c:pt>
                <c:pt idx="1727">
                  <c:v>1166.3309999999999</c:v>
                </c:pt>
                <c:pt idx="1728">
                  <c:v>1168.059</c:v>
                </c:pt>
                <c:pt idx="1729">
                  <c:v>1168.777</c:v>
                </c:pt>
                <c:pt idx="1730">
                  <c:v>1170.53</c:v>
                </c:pt>
                <c:pt idx="1731">
                  <c:v>1170.5450000000001</c:v>
                </c:pt>
                <c:pt idx="1732">
                  <c:v>1170.223</c:v>
                </c:pt>
                <c:pt idx="1733">
                  <c:v>1171.049</c:v>
                </c:pt>
                <c:pt idx="1734">
                  <c:v>1171.537</c:v>
                </c:pt>
                <c:pt idx="1735">
                  <c:v>1172.05</c:v>
                </c:pt>
                <c:pt idx="1736">
                  <c:v>1172.3219999999999</c:v>
                </c:pt>
                <c:pt idx="1737">
                  <c:v>1172.4570000000001</c:v>
                </c:pt>
                <c:pt idx="1738">
                  <c:v>1173.665</c:v>
                </c:pt>
                <c:pt idx="1739">
                  <c:v>1173.671</c:v>
                </c:pt>
                <c:pt idx="1740">
                  <c:v>1174.8630000000001</c:v>
                </c:pt>
                <c:pt idx="1741">
                  <c:v>1174.194</c:v>
                </c:pt>
                <c:pt idx="1742">
                  <c:v>1175.5340000000001</c:v>
                </c:pt>
                <c:pt idx="1743">
                  <c:v>1175.105</c:v>
                </c:pt>
                <c:pt idx="1744">
                  <c:v>1175.7239999999999</c:v>
                </c:pt>
                <c:pt idx="1745">
                  <c:v>1177.83</c:v>
                </c:pt>
                <c:pt idx="1746">
                  <c:v>1178.0450000000001</c:v>
                </c:pt>
                <c:pt idx="1747">
                  <c:v>1178.1210000000001</c:v>
                </c:pt>
                <c:pt idx="1748">
                  <c:v>1178.566</c:v>
                </c:pt>
                <c:pt idx="1749">
                  <c:v>1178.8</c:v>
                </c:pt>
                <c:pt idx="1750">
                  <c:v>1179.9780000000001</c:v>
                </c:pt>
                <c:pt idx="1751">
                  <c:v>1179.905</c:v>
                </c:pt>
                <c:pt idx="1752">
                  <c:v>1180.1559999999999</c:v>
                </c:pt>
                <c:pt idx="1753">
                  <c:v>1180.8920000000001</c:v>
                </c:pt>
                <c:pt idx="1754">
                  <c:v>1180.7360000000001</c:v>
                </c:pt>
                <c:pt idx="1755">
                  <c:v>1180.671</c:v>
                </c:pt>
                <c:pt idx="1756">
                  <c:v>1181.3789999999999</c:v>
                </c:pt>
                <c:pt idx="1757">
                  <c:v>1181.8879999999999</c:v>
                </c:pt>
                <c:pt idx="1758">
                  <c:v>1182.8679999999999</c:v>
                </c:pt>
                <c:pt idx="1759">
                  <c:v>1183.98</c:v>
                </c:pt>
                <c:pt idx="1760">
                  <c:v>1184.2560000000001</c:v>
                </c:pt>
                <c:pt idx="1761">
                  <c:v>1185.5260000000001</c:v>
                </c:pt>
                <c:pt idx="1762">
                  <c:v>1185.482</c:v>
                </c:pt>
                <c:pt idx="1763">
                  <c:v>1185.7660000000001</c:v>
                </c:pt>
                <c:pt idx="1764">
                  <c:v>1186.8630000000001</c:v>
                </c:pt>
                <c:pt idx="1765">
                  <c:v>1187.0540000000001</c:v>
                </c:pt>
                <c:pt idx="1766">
                  <c:v>1186.8920000000001</c:v>
                </c:pt>
                <c:pt idx="1767">
                  <c:v>1188.348</c:v>
                </c:pt>
                <c:pt idx="1768">
                  <c:v>1187.8399999999999</c:v>
                </c:pt>
                <c:pt idx="1769">
                  <c:v>1189.319</c:v>
                </c:pt>
                <c:pt idx="1770">
                  <c:v>1189.0840000000001</c:v>
                </c:pt>
                <c:pt idx="1771">
                  <c:v>1189.529</c:v>
                </c:pt>
                <c:pt idx="1772">
                  <c:v>1190.4580000000001</c:v>
                </c:pt>
                <c:pt idx="1773">
                  <c:v>1189.8340000000001</c:v>
                </c:pt>
                <c:pt idx="1774">
                  <c:v>1190.742</c:v>
                </c:pt>
                <c:pt idx="1775">
                  <c:v>1191.165</c:v>
                </c:pt>
                <c:pt idx="1776">
                  <c:v>1191.6469999999999</c:v>
                </c:pt>
                <c:pt idx="1777">
                  <c:v>1191.6469999999999</c:v>
                </c:pt>
                <c:pt idx="1778">
                  <c:v>1191.5429999999999</c:v>
                </c:pt>
                <c:pt idx="1779">
                  <c:v>1192.5740000000001</c:v>
                </c:pt>
                <c:pt idx="1780">
                  <c:v>1193.5260000000001</c:v>
                </c:pt>
                <c:pt idx="1781">
                  <c:v>1193.549</c:v>
                </c:pt>
                <c:pt idx="1782">
                  <c:v>1194.4939999999999</c:v>
                </c:pt>
                <c:pt idx="1783">
                  <c:v>1194.7139999999999</c:v>
                </c:pt>
                <c:pt idx="1784">
                  <c:v>1195.25</c:v>
                </c:pt>
                <c:pt idx="1785">
                  <c:v>1195.9380000000001</c:v>
                </c:pt>
                <c:pt idx="1786">
                  <c:v>1196.1130000000001</c:v>
                </c:pt>
                <c:pt idx="1787">
                  <c:v>1196.03</c:v>
                </c:pt>
                <c:pt idx="1788">
                  <c:v>1197.3800000000001</c:v>
                </c:pt>
                <c:pt idx="1789">
                  <c:v>1198.0719999999999</c:v>
                </c:pt>
                <c:pt idx="1790">
                  <c:v>1198.338</c:v>
                </c:pt>
                <c:pt idx="1791">
                  <c:v>1199.1579999999999</c:v>
                </c:pt>
                <c:pt idx="1792">
                  <c:v>1199.0540000000001</c:v>
                </c:pt>
                <c:pt idx="1793">
                  <c:v>1200.1849999999999</c:v>
                </c:pt>
                <c:pt idx="1794">
                  <c:v>1201.3140000000001</c:v>
                </c:pt>
                <c:pt idx="1795">
                  <c:v>1200.3699999999999</c:v>
                </c:pt>
                <c:pt idx="1796">
                  <c:v>1202.068</c:v>
                </c:pt>
                <c:pt idx="1797">
                  <c:v>1202.8889999999999</c:v>
                </c:pt>
                <c:pt idx="1798">
                  <c:v>1203.5640000000001</c:v>
                </c:pt>
                <c:pt idx="1799">
                  <c:v>1203.934</c:v>
                </c:pt>
                <c:pt idx="1800">
                  <c:v>1205.04</c:v>
                </c:pt>
                <c:pt idx="1801">
                  <c:v>1204.5940000000001</c:v>
                </c:pt>
                <c:pt idx="1802">
                  <c:v>1205.779</c:v>
                </c:pt>
                <c:pt idx="1803">
                  <c:v>1206.25</c:v>
                </c:pt>
                <c:pt idx="1804">
                  <c:v>1205.181</c:v>
                </c:pt>
                <c:pt idx="1805">
                  <c:v>1205.9870000000001</c:v>
                </c:pt>
                <c:pt idx="1806">
                  <c:v>1206.239</c:v>
                </c:pt>
                <c:pt idx="1807">
                  <c:v>1205.816</c:v>
                </c:pt>
                <c:pt idx="1808">
                  <c:v>1205.923</c:v>
                </c:pt>
                <c:pt idx="1809">
                  <c:v>1205.758</c:v>
                </c:pt>
                <c:pt idx="1810">
                  <c:v>1207.472</c:v>
                </c:pt>
                <c:pt idx="1811">
                  <c:v>1207.6600000000001</c:v>
                </c:pt>
                <c:pt idx="1812">
                  <c:v>1208.42</c:v>
                </c:pt>
                <c:pt idx="1813">
                  <c:v>1209.365</c:v>
                </c:pt>
                <c:pt idx="1814">
                  <c:v>1209.2349999999999</c:v>
                </c:pt>
                <c:pt idx="1815">
                  <c:v>1209.885</c:v>
                </c:pt>
                <c:pt idx="1816">
                  <c:v>1210.8620000000001</c:v>
                </c:pt>
                <c:pt idx="1817">
                  <c:v>1211.3130000000001</c:v>
                </c:pt>
                <c:pt idx="1818">
                  <c:v>1210.914</c:v>
                </c:pt>
                <c:pt idx="1819">
                  <c:v>1212.05</c:v>
                </c:pt>
                <c:pt idx="1820">
                  <c:v>1213.3</c:v>
                </c:pt>
                <c:pt idx="1821">
                  <c:v>1212.923</c:v>
                </c:pt>
                <c:pt idx="1822">
                  <c:v>1214.1410000000001</c:v>
                </c:pt>
                <c:pt idx="1823">
                  <c:v>1214.4570000000001</c:v>
                </c:pt>
                <c:pt idx="1824">
                  <c:v>1214.732</c:v>
                </c:pt>
                <c:pt idx="1825">
                  <c:v>1215.2249999999999</c:v>
                </c:pt>
                <c:pt idx="1826">
                  <c:v>1215.356</c:v>
                </c:pt>
                <c:pt idx="1827">
                  <c:v>1215.3389999999999</c:v>
                </c:pt>
                <c:pt idx="1828">
                  <c:v>1217.415</c:v>
                </c:pt>
                <c:pt idx="1829">
                  <c:v>1216.6790000000001</c:v>
                </c:pt>
                <c:pt idx="1830">
                  <c:v>1216.7950000000001</c:v>
                </c:pt>
                <c:pt idx="1831">
                  <c:v>1216.8679999999999</c:v>
                </c:pt>
                <c:pt idx="1832">
                  <c:v>1217.7249999999999</c:v>
                </c:pt>
                <c:pt idx="1833">
                  <c:v>1217.413</c:v>
                </c:pt>
                <c:pt idx="1834">
                  <c:v>1219.0889999999999</c:v>
                </c:pt>
                <c:pt idx="1835">
                  <c:v>1218.5630000000001</c:v>
                </c:pt>
                <c:pt idx="1836">
                  <c:v>1218.8130000000001</c:v>
                </c:pt>
                <c:pt idx="1837">
                  <c:v>1220.636</c:v>
                </c:pt>
                <c:pt idx="1838">
                  <c:v>1221.192</c:v>
                </c:pt>
                <c:pt idx="1839">
                  <c:v>1220.4880000000001</c:v>
                </c:pt>
                <c:pt idx="1840">
                  <c:v>1222.1969999999999</c:v>
                </c:pt>
                <c:pt idx="1841">
                  <c:v>1223.4000000000001</c:v>
                </c:pt>
                <c:pt idx="1842">
                  <c:v>1222.338</c:v>
                </c:pt>
                <c:pt idx="1843">
                  <c:v>1222.3599999999999</c:v>
                </c:pt>
                <c:pt idx="1844">
                  <c:v>1223.2260000000001</c:v>
                </c:pt>
                <c:pt idx="1845">
                  <c:v>1223.24</c:v>
                </c:pt>
                <c:pt idx="1846">
                  <c:v>1223.7639999999999</c:v>
                </c:pt>
                <c:pt idx="1847">
                  <c:v>1224.827</c:v>
                </c:pt>
                <c:pt idx="1848">
                  <c:v>1225.502</c:v>
                </c:pt>
                <c:pt idx="1849">
                  <c:v>1226.3689999999999</c:v>
                </c:pt>
                <c:pt idx="1850">
                  <c:v>1227.4349999999999</c:v>
                </c:pt>
                <c:pt idx="1851">
                  <c:v>1229.0640000000001</c:v>
                </c:pt>
                <c:pt idx="1852">
                  <c:v>1227.6410000000001</c:v>
                </c:pt>
                <c:pt idx="1853">
                  <c:v>1228.537</c:v>
                </c:pt>
                <c:pt idx="1854">
                  <c:v>1229.087</c:v>
                </c:pt>
                <c:pt idx="1855">
                  <c:v>1228.8150000000001</c:v>
                </c:pt>
                <c:pt idx="1856">
                  <c:v>1226.424</c:v>
                </c:pt>
                <c:pt idx="1857">
                  <c:v>1227.4010000000001</c:v>
                </c:pt>
                <c:pt idx="1858">
                  <c:v>1227.6790000000001</c:v>
                </c:pt>
                <c:pt idx="1859">
                  <c:v>1227.9369999999999</c:v>
                </c:pt>
                <c:pt idx="1860">
                  <c:v>1227.864</c:v>
                </c:pt>
                <c:pt idx="1861">
                  <c:v>1229.4179999999999</c:v>
                </c:pt>
                <c:pt idx="1862">
                  <c:v>1229.8869999999999</c:v>
                </c:pt>
                <c:pt idx="1863">
                  <c:v>1230.3879999999999</c:v>
                </c:pt>
                <c:pt idx="1864">
                  <c:v>1232.1579999999999</c:v>
                </c:pt>
                <c:pt idx="1865">
                  <c:v>1231.9100000000001</c:v>
                </c:pt>
                <c:pt idx="1866">
                  <c:v>1232.1289999999999</c:v>
                </c:pt>
                <c:pt idx="1867">
                  <c:v>1231.376</c:v>
                </c:pt>
                <c:pt idx="1868">
                  <c:v>1232.2850000000001</c:v>
                </c:pt>
                <c:pt idx="1869">
                  <c:v>1235.087</c:v>
                </c:pt>
                <c:pt idx="1870">
                  <c:v>1234.2719999999999</c:v>
                </c:pt>
                <c:pt idx="1871">
                  <c:v>1235.92</c:v>
                </c:pt>
                <c:pt idx="1872">
                  <c:v>1235.6679999999999</c:v>
                </c:pt>
                <c:pt idx="1873">
                  <c:v>1234.8699999999999</c:v>
                </c:pt>
                <c:pt idx="1874">
                  <c:v>1237.1880000000001</c:v>
                </c:pt>
                <c:pt idx="1875">
                  <c:v>1236.6199999999999</c:v>
                </c:pt>
                <c:pt idx="1876">
                  <c:v>1237.231</c:v>
                </c:pt>
                <c:pt idx="1877">
                  <c:v>1238.029</c:v>
                </c:pt>
                <c:pt idx="1878">
                  <c:v>1238.539</c:v>
                </c:pt>
                <c:pt idx="1879">
                  <c:v>1240.3900000000001</c:v>
                </c:pt>
                <c:pt idx="1880">
                  <c:v>1241.4649999999999</c:v>
                </c:pt>
                <c:pt idx="1881">
                  <c:v>1240.8230000000001</c:v>
                </c:pt>
                <c:pt idx="1882">
                  <c:v>1242.4690000000001</c:v>
                </c:pt>
                <c:pt idx="1883">
                  <c:v>1242.7180000000001</c:v>
                </c:pt>
                <c:pt idx="1884">
                  <c:v>1242.3810000000001</c:v>
                </c:pt>
                <c:pt idx="1885">
                  <c:v>1243.45</c:v>
                </c:pt>
                <c:pt idx="1886">
                  <c:v>1244.836</c:v>
                </c:pt>
                <c:pt idx="1887">
                  <c:v>1244.779</c:v>
                </c:pt>
                <c:pt idx="1888">
                  <c:v>1244.712</c:v>
                </c:pt>
                <c:pt idx="1889">
                  <c:v>1245.0630000000001</c:v>
                </c:pt>
                <c:pt idx="1890">
                  <c:v>1245.8430000000001</c:v>
                </c:pt>
                <c:pt idx="1891">
                  <c:v>1246.528</c:v>
                </c:pt>
                <c:pt idx="1892">
                  <c:v>1247.307</c:v>
                </c:pt>
                <c:pt idx="1893">
                  <c:v>1248.6110000000001</c:v>
                </c:pt>
                <c:pt idx="1894">
                  <c:v>1248.8409999999999</c:v>
                </c:pt>
                <c:pt idx="1895">
                  <c:v>1248.9179999999999</c:v>
                </c:pt>
                <c:pt idx="1896">
                  <c:v>1249.9929999999999</c:v>
                </c:pt>
                <c:pt idx="1897">
                  <c:v>1250.4870000000001</c:v>
                </c:pt>
                <c:pt idx="1898">
                  <c:v>1251.52</c:v>
                </c:pt>
                <c:pt idx="1899">
                  <c:v>1251.5</c:v>
                </c:pt>
                <c:pt idx="1900">
                  <c:v>1253.414</c:v>
                </c:pt>
                <c:pt idx="1901">
                  <c:v>1253.049</c:v>
                </c:pt>
                <c:pt idx="1902">
                  <c:v>1252.8340000000001</c:v>
                </c:pt>
                <c:pt idx="1903">
                  <c:v>1253.248</c:v>
                </c:pt>
                <c:pt idx="1904">
                  <c:v>1253.768</c:v>
                </c:pt>
                <c:pt idx="1905">
                  <c:v>1254.223</c:v>
                </c:pt>
                <c:pt idx="1906">
                  <c:v>1254.836</c:v>
                </c:pt>
                <c:pt idx="1907">
                  <c:v>1255.2909999999999</c:v>
                </c:pt>
                <c:pt idx="1908">
                  <c:v>1256.087</c:v>
                </c:pt>
                <c:pt idx="1909">
                  <c:v>1256.501</c:v>
                </c:pt>
                <c:pt idx="1910">
                  <c:v>1256.883</c:v>
                </c:pt>
                <c:pt idx="1911">
                  <c:v>1257.6980000000001</c:v>
                </c:pt>
                <c:pt idx="1912">
                  <c:v>1257.1310000000001</c:v>
                </c:pt>
                <c:pt idx="1913">
                  <c:v>1258.087</c:v>
                </c:pt>
                <c:pt idx="1914">
                  <c:v>1258.018</c:v>
                </c:pt>
                <c:pt idx="1915">
                  <c:v>1259.6479999999999</c:v>
                </c:pt>
                <c:pt idx="1916">
                  <c:v>1259.4880000000001</c:v>
                </c:pt>
                <c:pt idx="1917">
                  <c:v>1260.7449999999999</c:v>
                </c:pt>
                <c:pt idx="1918">
                  <c:v>1259.7750000000001</c:v>
                </c:pt>
                <c:pt idx="1919">
                  <c:v>1260.6030000000001</c:v>
                </c:pt>
                <c:pt idx="1920">
                  <c:v>1263.2840000000001</c:v>
                </c:pt>
                <c:pt idx="1921">
                  <c:v>1262.6969999999999</c:v>
                </c:pt>
                <c:pt idx="1922">
                  <c:v>1262.703</c:v>
                </c:pt>
                <c:pt idx="1923">
                  <c:v>1263.511</c:v>
                </c:pt>
                <c:pt idx="1924">
                  <c:v>1263.298</c:v>
                </c:pt>
                <c:pt idx="1925">
                  <c:v>1264.4369999999999</c:v>
                </c:pt>
                <c:pt idx="1926">
                  <c:v>1264.6579999999999</c:v>
                </c:pt>
                <c:pt idx="1927">
                  <c:v>1264.835</c:v>
                </c:pt>
                <c:pt idx="1928">
                  <c:v>1266.0029999999999</c:v>
                </c:pt>
                <c:pt idx="1929">
                  <c:v>1267.2</c:v>
                </c:pt>
                <c:pt idx="1930">
                  <c:v>1266.6089999999999</c:v>
                </c:pt>
                <c:pt idx="1931">
                  <c:v>1267.338</c:v>
                </c:pt>
                <c:pt idx="1932">
                  <c:v>1267.317</c:v>
                </c:pt>
                <c:pt idx="1933">
                  <c:v>1268.1310000000001</c:v>
                </c:pt>
                <c:pt idx="1934">
                  <c:v>1269.46</c:v>
                </c:pt>
                <c:pt idx="1935">
                  <c:v>1268.002</c:v>
                </c:pt>
                <c:pt idx="1936">
                  <c:v>1269.1279999999999</c:v>
                </c:pt>
                <c:pt idx="1937">
                  <c:v>1269.3969999999999</c:v>
                </c:pt>
                <c:pt idx="1938">
                  <c:v>1269.0709999999999</c:v>
                </c:pt>
                <c:pt idx="1939">
                  <c:v>1270.0540000000001</c:v>
                </c:pt>
                <c:pt idx="1940">
                  <c:v>1270.133</c:v>
                </c:pt>
                <c:pt idx="1941">
                  <c:v>1270.54</c:v>
                </c:pt>
                <c:pt idx="1942">
                  <c:v>1270.8240000000001</c:v>
                </c:pt>
                <c:pt idx="1943">
                  <c:v>1272.0219999999999</c:v>
                </c:pt>
                <c:pt idx="1944">
                  <c:v>1272.8309999999999</c:v>
                </c:pt>
                <c:pt idx="1945">
                  <c:v>1272.5260000000001</c:v>
                </c:pt>
                <c:pt idx="1946">
                  <c:v>1272.787</c:v>
                </c:pt>
                <c:pt idx="1947">
                  <c:v>1273.2819999999999</c:v>
                </c:pt>
                <c:pt idx="1948">
                  <c:v>1273.384</c:v>
                </c:pt>
                <c:pt idx="1949">
                  <c:v>1273.6669999999999</c:v>
                </c:pt>
                <c:pt idx="1950">
                  <c:v>1274.7539999999999</c:v>
                </c:pt>
                <c:pt idx="1951">
                  <c:v>1275.9839999999999</c:v>
                </c:pt>
                <c:pt idx="1952">
                  <c:v>1276.97</c:v>
                </c:pt>
                <c:pt idx="1953">
                  <c:v>1277.079</c:v>
                </c:pt>
                <c:pt idx="1954">
                  <c:v>1276.932</c:v>
                </c:pt>
                <c:pt idx="1955">
                  <c:v>1276.9159999999999</c:v>
                </c:pt>
                <c:pt idx="1956">
                  <c:v>1277.6120000000001</c:v>
                </c:pt>
                <c:pt idx="1957">
                  <c:v>1277.883</c:v>
                </c:pt>
                <c:pt idx="1958">
                  <c:v>1278.527</c:v>
                </c:pt>
                <c:pt idx="1959">
                  <c:v>1279.692</c:v>
                </c:pt>
                <c:pt idx="1960">
                  <c:v>1279.165</c:v>
                </c:pt>
                <c:pt idx="1961">
                  <c:v>1280.82</c:v>
                </c:pt>
                <c:pt idx="1962">
                  <c:v>1280.655</c:v>
                </c:pt>
                <c:pt idx="1963">
                  <c:v>1281.585</c:v>
                </c:pt>
                <c:pt idx="1964">
                  <c:v>1282.598</c:v>
                </c:pt>
                <c:pt idx="1965">
                  <c:v>1282.374</c:v>
                </c:pt>
                <c:pt idx="1966">
                  <c:v>1283.431</c:v>
                </c:pt>
                <c:pt idx="1967">
                  <c:v>1283.8499999999999</c:v>
                </c:pt>
                <c:pt idx="1968">
                  <c:v>1283.296</c:v>
                </c:pt>
                <c:pt idx="1969">
                  <c:v>1284.2270000000001</c:v>
                </c:pt>
                <c:pt idx="1970">
                  <c:v>1283.8610000000001</c:v>
                </c:pt>
                <c:pt idx="1971">
                  <c:v>1283.886</c:v>
                </c:pt>
                <c:pt idx="1972">
                  <c:v>1285.0429999999999</c:v>
                </c:pt>
                <c:pt idx="1973">
                  <c:v>1285.2260000000001</c:v>
                </c:pt>
                <c:pt idx="1974">
                  <c:v>1286.2460000000001</c:v>
                </c:pt>
                <c:pt idx="1975">
                  <c:v>1286.471</c:v>
                </c:pt>
                <c:pt idx="1976">
                  <c:v>1287.3109999999999</c:v>
                </c:pt>
                <c:pt idx="1977">
                  <c:v>1286.723</c:v>
                </c:pt>
                <c:pt idx="1978">
                  <c:v>1288.739</c:v>
                </c:pt>
                <c:pt idx="1979">
                  <c:v>1288.1479999999999</c:v>
                </c:pt>
                <c:pt idx="1980">
                  <c:v>1288.0709999999999</c:v>
                </c:pt>
                <c:pt idx="1981">
                  <c:v>1289.056</c:v>
                </c:pt>
                <c:pt idx="1982">
                  <c:v>1289.104</c:v>
                </c:pt>
                <c:pt idx="1983">
                  <c:v>1289.7840000000001</c:v>
                </c:pt>
                <c:pt idx="1984">
                  <c:v>1290.5429999999999</c:v>
                </c:pt>
                <c:pt idx="1985">
                  <c:v>1289.9659999999999</c:v>
                </c:pt>
                <c:pt idx="1986">
                  <c:v>1290.8810000000001</c:v>
                </c:pt>
                <c:pt idx="1987">
                  <c:v>1290.7329999999999</c:v>
                </c:pt>
                <c:pt idx="1988">
                  <c:v>1291.0139999999999</c:v>
                </c:pt>
                <c:pt idx="1989">
                  <c:v>1291.2449999999999</c:v>
                </c:pt>
                <c:pt idx="1990">
                  <c:v>1291.2139999999999</c:v>
                </c:pt>
                <c:pt idx="1991">
                  <c:v>1292.402</c:v>
                </c:pt>
                <c:pt idx="1992">
                  <c:v>1293.846</c:v>
                </c:pt>
                <c:pt idx="1993">
                  <c:v>1293.373</c:v>
                </c:pt>
                <c:pt idx="1994">
                  <c:v>1294.6959999999999</c:v>
                </c:pt>
                <c:pt idx="1995">
                  <c:v>1294.729</c:v>
                </c:pt>
                <c:pt idx="1996">
                  <c:v>1295.1949999999999</c:v>
                </c:pt>
                <c:pt idx="1997">
                  <c:v>1294.7940000000001</c:v>
                </c:pt>
                <c:pt idx="1998">
                  <c:v>1295.6659999999999</c:v>
                </c:pt>
                <c:pt idx="1999">
                  <c:v>1295.69</c:v>
                </c:pt>
                <c:pt idx="2000">
                  <c:v>1296.5360000000001</c:v>
                </c:pt>
                <c:pt idx="2001">
                  <c:v>1297.2660000000001</c:v>
                </c:pt>
                <c:pt idx="2002">
                  <c:v>1298.2760000000001</c:v>
                </c:pt>
                <c:pt idx="2003">
                  <c:v>1299.2860000000001</c:v>
                </c:pt>
                <c:pt idx="2004">
                  <c:v>1298.6849999999999</c:v>
                </c:pt>
                <c:pt idx="2005">
                  <c:v>1300.576</c:v>
                </c:pt>
                <c:pt idx="2006">
                  <c:v>1299.902</c:v>
                </c:pt>
                <c:pt idx="2007">
                  <c:v>1300.5029999999999</c:v>
                </c:pt>
                <c:pt idx="2008">
                  <c:v>1301.752</c:v>
                </c:pt>
                <c:pt idx="2009">
                  <c:v>1301.011</c:v>
                </c:pt>
                <c:pt idx="2010">
                  <c:v>1301.5309999999999</c:v>
                </c:pt>
                <c:pt idx="2011">
                  <c:v>1301.117</c:v>
                </c:pt>
                <c:pt idx="2012">
                  <c:v>1302.182</c:v>
                </c:pt>
                <c:pt idx="2013">
                  <c:v>1302.9100000000001</c:v>
                </c:pt>
                <c:pt idx="2014">
                  <c:v>1303.5150000000001</c:v>
                </c:pt>
                <c:pt idx="2015">
                  <c:v>1304.0909999999999</c:v>
                </c:pt>
                <c:pt idx="2016">
                  <c:v>1304.942</c:v>
                </c:pt>
                <c:pt idx="2017">
                  <c:v>1305.078</c:v>
                </c:pt>
                <c:pt idx="2018">
                  <c:v>1304.8109999999999</c:v>
                </c:pt>
                <c:pt idx="2019">
                  <c:v>1305.5440000000001</c:v>
                </c:pt>
                <c:pt idx="2020">
                  <c:v>1306.2149999999999</c:v>
                </c:pt>
                <c:pt idx="2021">
                  <c:v>1306.3869999999999</c:v>
                </c:pt>
                <c:pt idx="2022">
                  <c:v>1307.4090000000001</c:v>
                </c:pt>
                <c:pt idx="2023">
                  <c:v>1307.73</c:v>
                </c:pt>
                <c:pt idx="2024">
                  <c:v>1307.046</c:v>
                </c:pt>
                <c:pt idx="2025">
                  <c:v>1308.069</c:v>
                </c:pt>
                <c:pt idx="2026">
                  <c:v>1309.7270000000001</c:v>
                </c:pt>
                <c:pt idx="2027">
                  <c:v>1309.962</c:v>
                </c:pt>
                <c:pt idx="2028">
                  <c:v>1310.288</c:v>
                </c:pt>
                <c:pt idx="2029">
                  <c:v>1310.259</c:v>
                </c:pt>
                <c:pt idx="2030">
                  <c:v>1310.8810000000001</c:v>
                </c:pt>
                <c:pt idx="2031">
                  <c:v>1312.58</c:v>
                </c:pt>
                <c:pt idx="2032">
                  <c:v>1312.047</c:v>
                </c:pt>
                <c:pt idx="2033">
                  <c:v>1312.5060000000001</c:v>
                </c:pt>
                <c:pt idx="2034">
                  <c:v>1313.317</c:v>
                </c:pt>
                <c:pt idx="2035">
                  <c:v>1313.162</c:v>
                </c:pt>
                <c:pt idx="2036">
                  <c:v>1313.893</c:v>
                </c:pt>
                <c:pt idx="2037">
                  <c:v>1313.797</c:v>
                </c:pt>
                <c:pt idx="2038">
                  <c:v>1313.6569999999999</c:v>
                </c:pt>
                <c:pt idx="2039">
                  <c:v>1313.999</c:v>
                </c:pt>
                <c:pt idx="2040">
                  <c:v>1314.367</c:v>
                </c:pt>
                <c:pt idx="2041">
                  <c:v>1314.7349999999999</c:v>
                </c:pt>
                <c:pt idx="2042">
                  <c:v>1315.4090000000001</c:v>
                </c:pt>
                <c:pt idx="2043">
                  <c:v>1315.1559999999999</c:v>
                </c:pt>
                <c:pt idx="2044">
                  <c:v>1316.174</c:v>
                </c:pt>
                <c:pt idx="2045">
                  <c:v>1316.557</c:v>
                </c:pt>
                <c:pt idx="2046">
                  <c:v>1316.124</c:v>
                </c:pt>
                <c:pt idx="2047">
                  <c:v>1316.5650000000001</c:v>
                </c:pt>
                <c:pt idx="2048">
                  <c:v>1317.866</c:v>
                </c:pt>
                <c:pt idx="2049">
                  <c:v>1317.2339999999999</c:v>
                </c:pt>
                <c:pt idx="2050">
                  <c:v>1317.8340000000001</c:v>
                </c:pt>
                <c:pt idx="2051">
                  <c:v>1318.5139999999999</c:v>
                </c:pt>
                <c:pt idx="2052">
                  <c:v>1319.951</c:v>
                </c:pt>
                <c:pt idx="2053">
                  <c:v>1320.7470000000001</c:v>
                </c:pt>
                <c:pt idx="2054">
                  <c:v>1321.028</c:v>
                </c:pt>
                <c:pt idx="2055">
                  <c:v>1321.8320000000001</c:v>
                </c:pt>
                <c:pt idx="2056">
                  <c:v>1322.383</c:v>
                </c:pt>
                <c:pt idx="2057">
                  <c:v>1322.9059999999999</c:v>
                </c:pt>
                <c:pt idx="2058">
                  <c:v>1323.375</c:v>
                </c:pt>
                <c:pt idx="2059">
                  <c:v>1322.777</c:v>
                </c:pt>
                <c:pt idx="2060">
                  <c:v>1323.654</c:v>
                </c:pt>
                <c:pt idx="2061">
                  <c:v>1324.039</c:v>
                </c:pt>
                <c:pt idx="2062">
                  <c:v>1323.9490000000001</c:v>
                </c:pt>
                <c:pt idx="2063">
                  <c:v>1324.895</c:v>
                </c:pt>
                <c:pt idx="2064">
                  <c:v>1324.3019999999999</c:v>
                </c:pt>
                <c:pt idx="2065">
                  <c:v>1326.4570000000001</c:v>
                </c:pt>
                <c:pt idx="2066">
                  <c:v>1325.9390000000001</c:v>
                </c:pt>
                <c:pt idx="2067">
                  <c:v>1326.547</c:v>
                </c:pt>
                <c:pt idx="2068">
                  <c:v>1327.4380000000001</c:v>
                </c:pt>
                <c:pt idx="2069">
                  <c:v>1328.768</c:v>
                </c:pt>
                <c:pt idx="2070">
                  <c:v>1327.585</c:v>
                </c:pt>
                <c:pt idx="2071">
                  <c:v>1328.6759999999999</c:v>
                </c:pt>
                <c:pt idx="2072">
                  <c:v>1328.75</c:v>
                </c:pt>
                <c:pt idx="2073">
                  <c:v>1329.107</c:v>
                </c:pt>
                <c:pt idx="2074">
                  <c:v>1328.424</c:v>
                </c:pt>
                <c:pt idx="2075">
                  <c:v>1329.5360000000001</c:v>
                </c:pt>
                <c:pt idx="2076">
                  <c:v>1330.866</c:v>
                </c:pt>
                <c:pt idx="2077">
                  <c:v>1330.9359999999999</c:v>
                </c:pt>
                <c:pt idx="2078">
                  <c:v>1330.5820000000001</c:v>
                </c:pt>
                <c:pt idx="2079">
                  <c:v>1330.627</c:v>
                </c:pt>
                <c:pt idx="2080">
                  <c:v>1331.5509999999999</c:v>
                </c:pt>
                <c:pt idx="2081">
                  <c:v>1330.7439999999999</c:v>
                </c:pt>
                <c:pt idx="2082">
                  <c:v>1332.826</c:v>
                </c:pt>
                <c:pt idx="2083">
                  <c:v>1332.9659999999999</c:v>
                </c:pt>
                <c:pt idx="2084">
                  <c:v>1334.88</c:v>
                </c:pt>
                <c:pt idx="2085">
                  <c:v>1334.2380000000001</c:v>
                </c:pt>
                <c:pt idx="2086">
                  <c:v>1335.396</c:v>
                </c:pt>
                <c:pt idx="2087">
                  <c:v>1335.7940000000001</c:v>
                </c:pt>
                <c:pt idx="2088">
                  <c:v>1334.653</c:v>
                </c:pt>
                <c:pt idx="2089">
                  <c:v>1334.3910000000001</c:v>
                </c:pt>
                <c:pt idx="2090">
                  <c:v>1335.4059999999999</c:v>
                </c:pt>
                <c:pt idx="2091">
                  <c:v>1336.34</c:v>
                </c:pt>
                <c:pt idx="2092">
                  <c:v>1336.3869999999999</c:v>
                </c:pt>
                <c:pt idx="2093">
                  <c:v>1335.7529999999999</c:v>
                </c:pt>
                <c:pt idx="2094">
                  <c:v>1336.462</c:v>
                </c:pt>
                <c:pt idx="2095">
                  <c:v>1336.3779999999999</c:v>
                </c:pt>
                <c:pt idx="2096">
                  <c:v>1336.5340000000001</c:v>
                </c:pt>
                <c:pt idx="2097">
                  <c:v>1338.145</c:v>
                </c:pt>
                <c:pt idx="2098">
                  <c:v>1338.0989999999999</c:v>
                </c:pt>
                <c:pt idx="2099">
                  <c:v>1338.76</c:v>
                </c:pt>
                <c:pt idx="2100">
                  <c:v>1339.7529999999999</c:v>
                </c:pt>
                <c:pt idx="2101">
                  <c:v>1339.86</c:v>
                </c:pt>
                <c:pt idx="2102">
                  <c:v>1340.5309999999999</c:v>
                </c:pt>
                <c:pt idx="2103">
                  <c:v>1340.6569999999999</c:v>
                </c:pt>
                <c:pt idx="2104">
                  <c:v>1340.84</c:v>
                </c:pt>
                <c:pt idx="2105">
                  <c:v>1341.3309999999999</c:v>
                </c:pt>
                <c:pt idx="2106">
                  <c:v>1342.616</c:v>
                </c:pt>
                <c:pt idx="2107">
                  <c:v>1342.8679999999999</c:v>
                </c:pt>
                <c:pt idx="2108">
                  <c:v>1343.002</c:v>
                </c:pt>
                <c:pt idx="2109">
                  <c:v>1343.8779999999999</c:v>
                </c:pt>
                <c:pt idx="2110">
                  <c:v>1343.4290000000001</c:v>
                </c:pt>
                <c:pt idx="2111">
                  <c:v>1344.672</c:v>
                </c:pt>
                <c:pt idx="2112">
                  <c:v>1343.779</c:v>
                </c:pt>
                <c:pt idx="2113">
                  <c:v>1344.17</c:v>
                </c:pt>
                <c:pt idx="2114">
                  <c:v>1346.0229999999999</c:v>
                </c:pt>
                <c:pt idx="2115">
                  <c:v>1345.4</c:v>
                </c:pt>
                <c:pt idx="2116">
                  <c:v>1345.788</c:v>
                </c:pt>
                <c:pt idx="2117">
                  <c:v>1346.307</c:v>
                </c:pt>
                <c:pt idx="2118">
                  <c:v>1346.48</c:v>
                </c:pt>
                <c:pt idx="2119">
                  <c:v>1347.1859999999999</c:v>
                </c:pt>
                <c:pt idx="2120">
                  <c:v>1347.884</c:v>
                </c:pt>
                <c:pt idx="2121">
                  <c:v>1348.2059999999999</c:v>
                </c:pt>
                <c:pt idx="2122">
                  <c:v>1348.2070000000001</c:v>
                </c:pt>
                <c:pt idx="2123">
                  <c:v>1348.99</c:v>
                </c:pt>
                <c:pt idx="2124">
                  <c:v>1350.251</c:v>
                </c:pt>
                <c:pt idx="2125">
                  <c:v>1350.1189999999999</c:v>
                </c:pt>
                <c:pt idx="2126">
                  <c:v>1350.809</c:v>
                </c:pt>
                <c:pt idx="2127">
                  <c:v>1351.325</c:v>
                </c:pt>
                <c:pt idx="2128">
                  <c:v>1350.5920000000001</c:v>
                </c:pt>
                <c:pt idx="2129">
                  <c:v>1351.499</c:v>
                </c:pt>
                <c:pt idx="2130">
                  <c:v>1352.143</c:v>
                </c:pt>
                <c:pt idx="2131">
                  <c:v>1352.4469999999999</c:v>
                </c:pt>
                <c:pt idx="2132">
                  <c:v>1352.729</c:v>
                </c:pt>
                <c:pt idx="2133">
                  <c:v>1352.175</c:v>
                </c:pt>
                <c:pt idx="2134">
                  <c:v>1352.7329999999999</c:v>
                </c:pt>
                <c:pt idx="2135">
                  <c:v>1353.316</c:v>
                </c:pt>
                <c:pt idx="2136">
                  <c:v>1353.876</c:v>
                </c:pt>
                <c:pt idx="2137">
                  <c:v>1355.0530000000001</c:v>
                </c:pt>
                <c:pt idx="2138">
                  <c:v>1355.3620000000001</c:v>
                </c:pt>
                <c:pt idx="2139">
                  <c:v>1355.768</c:v>
                </c:pt>
                <c:pt idx="2140">
                  <c:v>1356.454</c:v>
                </c:pt>
                <c:pt idx="2141">
                  <c:v>1357.039</c:v>
                </c:pt>
                <c:pt idx="2142">
                  <c:v>1356.7190000000001</c:v>
                </c:pt>
                <c:pt idx="2143">
                  <c:v>1358.171</c:v>
                </c:pt>
                <c:pt idx="2144">
                  <c:v>1358.0229999999999</c:v>
                </c:pt>
                <c:pt idx="2145">
                  <c:v>1358.3789999999999</c:v>
                </c:pt>
                <c:pt idx="2146">
                  <c:v>1358.8230000000001</c:v>
                </c:pt>
                <c:pt idx="2147">
                  <c:v>1358.797</c:v>
                </c:pt>
                <c:pt idx="2148">
                  <c:v>1359.62</c:v>
                </c:pt>
                <c:pt idx="2149">
                  <c:v>1360.41</c:v>
                </c:pt>
                <c:pt idx="2150">
                  <c:v>1360.556</c:v>
                </c:pt>
                <c:pt idx="2151">
                  <c:v>1361.413</c:v>
                </c:pt>
                <c:pt idx="2152">
                  <c:v>1361.883</c:v>
                </c:pt>
                <c:pt idx="2153">
                  <c:v>1362.866</c:v>
                </c:pt>
                <c:pt idx="2154">
                  <c:v>1363.114</c:v>
                </c:pt>
                <c:pt idx="2155">
                  <c:v>1363.8330000000001</c:v>
                </c:pt>
                <c:pt idx="2156">
                  <c:v>1363.6559999999999</c:v>
                </c:pt>
                <c:pt idx="2157">
                  <c:v>1364.0640000000001</c:v>
                </c:pt>
                <c:pt idx="2158">
                  <c:v>1364.6020000000001</c:v>
                </c:pt>
                <c:pt idx="2159">
                  <c:v>1365.306</c:v>
                </c:pt>
                <c:pt idx="2160">
                  <c:v>1365.7750000000001</c:v>
                </c:pt>
                <c:pt idx="2161">
                  <c:v>1366.4659999999999</c:v>
                </c:pt>
                <c:pt idx="2162">
                  <c:v>1366.8019999999999</c:v>
                </c:pt>
                <c:pt idx="2163">
                  <c:v>1366.9960000000001</c:v>
                </c:pt>
                <c:pt idx="2164">
                  <c:v>1368.0630000000001</c:v>
                </c:pt>
                <c:pt idx="2165">
                  <c:v>1367.9639999999999</c:v>
                </c:pt>
                <c:pt idx="2166">
                  <c:v>1367.548</c:v>
                </c:pt>
                <c:pt idx="2167">
                  <c:v>1368.06</c:v>
                </c:pt>
                <c:pt idx="2168">
                  <c:v>1368.5930000000001</c:v>
                </c:pt>
                <c:pt idx="2169">
                  <c:v>1369.0360000000001</c:v>
                </c:pt>
                <c:pt idx="2170">
                  <c:v>1370.9290000000001</c:v>
                </c:pt>
                <c:pt idx="2171">
                  <c:v>1369.626</c:v>
                </c:pt>
                <c:pt idx="2172">
                  <c:v>1371.01</c:v>
                </c:pt>
                <c:pt idx="2173">
                  <c:v>1371.3430000000001</c:v>
                </c:pt>
                <c:pt idx="2174">
                  <c:v>1372.9169999999999</c:v>
                </c:pt>
                <c:pt idx="2175">
                  <c:v>1372.8389999999999</c:v>
                </c:pt>
                <c:pt idx="2176">
                  <c:v>1373.4059999999999</c:v>
                </c:pt>
                <c:pt idx="2177">
                  <c:v>1373.2719999999999</c:v>
                </c:pt>
                <c:pt idx="2178">
                  <c:v>1374.43</c:v>
                </c:pt>
                <c:pt idx="2179">
                  <c:v>1374.18</c:v>
                </c:pt>
                <c:pt idx="2180">
                  <c:v>1374.1479999999999</c:v>
                </c:pt>
                <c:pt idx="2181">
                  <c:v>1375.6420000000001</c:v>
                </c:pt>
                <c:pt idx="2182">
                  <c:v>1374.329</c:v>
                </c:pt>
                <c:pt idx="2183">
                  <c:v>1376.403</c:v>
                </c:pt>
                <c:pt idx="2184">
                  <c:v>1376.63</c:v>
                </c:pt>
                <c:pt idx="2185">
                  <c:v>1376.8679999999999</c:v>
                </c:pt>
                <c:pt idx="2186">
                  <c:v>1378.165</c:v>
                </c:pt>
                <c:pt idx="2187">
                  <c:v>1377.7280000000001</c:v>
                </c:pt>
                <c:pt idx="2188">
                  <c:v>1378.3019999999999</c:v>
                </c:pt>
                <c:pt idx="2189">
                  <c:v>1379.0129999999999</c:v>
                </c:pt>
                <c:pt idx="2190">
                  <c:v>1378.8389999999999</c:v>
                </c:pt>
                <c:pt idx="2191">
                  <c:v>1379.3309999999999</c:v>
                </c:pt>
                <c:pt idx="2192">
                  <c:v>1378.412</c:v>
                </c:pt>
                <c:pt idx="2193">
                  <c:v>1379.42</c:v>
                </c:pt>
                <c:pt idx="2194">
                  <c:v>1380.039</c:v>
                </c:pt>
                <c:pt idx="2195">
                  <c:v>1380.6990000000001</c:v>
                </c:pt>
                <c:pt idx="2196">
                  <c:v>1381.5609999999999</c:v>
                </c:pt>
                <c:pt idx="2197">
                  <c:v>1381.569</c:v>
                </c:pt>
                <c:pt idx="2198">
                  <c:v>1382.107</c:v>
                </c:pt>
                <c:pt idx="2199">
                  <c:v>1382.345</c:v>
                </c:pt>
                <c:pt idx="2200">
                  <c:v>1383.627</c:v>
                </c:pt>
                <c:pt idx="2201">
                  <c:v>1384</c:v>
                </c:pt>
                <c:pt idx="2202">
                  <c:v>1385.6369999999999</c:v>
                </c:pt>
                <c:pt idx="2203">
                  <c:v>1384.4359999999999</c:v>
                </c:pt>
                <c:pt idx="2204">
                  <c:v>1385.2170000000001</c:v>
                </c:pt>
                <c:pt idx="2205">
                  <c:v>1386.077</c:v>
                </c:pt>
                <c:pt idx="2206">
                  <c:v>1385.663</c:v>
                </c:pt>
                <c:pt idx="2207">
                  <c:v>1386.5419999999999</c:v>
                </c:pt>
                <c:pt idx="2208">
                  <c:v>1386.3240000000001</c:v>
                </c:pt>
                <c:pt idx="2209">
                  <c:v>1386.884</c:v>
                </c:pt>
                <c:pt idx="2210">
                  <c:v>1386.454</c:v>
                </c:pt>
                <c:pt idx="2211">
                  <c:v>1387.117</c:v>
                </c:pt>
                <c:pt idx="2212">
                  <c:v>1388.171</c:v>
                </c:pt>
                <c:pt idx="2213">
                  <c:v>1388.896</c:v>
                </c:pt>
                <c:pt idx="2214">
                  <c:v>1388.2750000000001</c:v>
                </c:pt>
                <c:pt idx="2215">
                  <c:v>1388.6959999999999</c:v>
                </c:pt>
                <c:pt idx="2216">
                  <c:v>1389.1780000000001</c:v>
                </c:pt>
                <c:pt idx="2217">
                  <c:v>1388.6759999999999</c:v>
                </c:pt>
                <c:pt idx="2218">
                  <c:v>1390.1120000000001</c:v>
                </c:pt>
                <c:pt idx="2219">
                  <c:v>1389.722</c:v>
                </c:pt>
                <c:pt idx="2220">
                  <c:v>1390.9849999999999</c:v>
                </c:pt>
                <c:pt idx="2221">
                  <c:v>1391.701</c:v>
                </c:pt>
                <c:pt idx="2222">
                  <c:v>1392.0260000000001</c:v>
                </c:pt>
                <c:pt idx="2223">
                  <c:v>1391.9839999999999</c:v>
                </c:pt>
                <c:pt idx="2224">
                  <c:v>1392.4469999999999</c:v>
                </c:pt>
                <c:pt idx="2225">
                  <c:v>1394.1030000000001</c:v>
                </c:pt>
                <c:pt idx="2226">
                  <c:v>1393.461</c:v>
                </c:pt>
                <c:pt idx="2227">
                  <c:v>1395.3050000000001</c:v>
                </c:pt>
                <c:pt idx="2228">
                  <c:v>1393.7159999999999</c:v>
                </c:pt>
                <c:pt idx="2229">
                  <c:v>1395.4069999999999</c:v>
                </c:pt>
                <c:pt idx="2230">
                  <c:v>1394.7670000000001</c:v>
                </c:pt>
                <c:pt idx="2231">
                  <c:v>1394.6790000000001</c:v>
                </c:pt>
                <c:pt idx="2232">
                  <c:v>1395.6189999999999</c:v>
                </c:pt>
                <c:pt idx="2233">
                  <c:v>1397.136</c:v>
                </c:pt>
                <c:pt idx="2234">
                  <c:v>1396.9190000000001</c:v>
                </c:pt>
                <c:pt idx="2235">
                  <c:v>1398.68</c:v>
                </c:pt>
                <c:pt idx="2236">
                  <c:v>1397.923</c:v>
                </c:pt>
                <c:pt idx="2237">
                  <c:v>1398.5509999999999</c:v>
                </c:pt>
                <c:pt idx="2238">
                  <c:v>1399.5820000000001</c:v>
                </c:pt>
                <c:pt idx="2239">
                  <c:v>1399.558</c:v>
                </c:pt>
                <c:pt idx="2240">
                  <c:v>1400.62</c:v>
                </c:pt>
                <c:pt idx="2241">
                  <c:v>1399.7449999999999</c:v>
                </c:pt>
                <c:pt idx="2242">
                  <c:v>1400.634</c:v>
                </c:pt>
                <c:pt idx="2243">
                  <c:v>1400.046</c:v>
                </c:pt>
                <c:pt idx="2244">
                  <c:v>1400.7339999999999</c:v>
                </c:pt>
                <c:pt idx="2245">
                  <c:v>1402.49</c:v>
                </c:pt>
                <c:pt idx="2246">
                  <c:v>1402.7760000000001</c:v>
                </c:pt>
                <c:pt idx="2247">
                  <c:v>1400.7539999999999</c:v>
                </c:pt>
                <c:pt idx="2248">
                  <c:v>1400.912</c:v>
                </c:pt>
                <c:pt idx="2249">
                  <c:v>1401.4680000000001</c:v>
                </c:pt>
                <c:pt idx="2250">
                  <c:v>1402.646</c:v>
                </c:pt>
                <c:pt idx="2251">
                  <c:v>1402.998</c:v>
                </c:pt>
                <c:pt idx="2252">
                  <c:v>1402.068</c:v>
                </c:pt>
                <c:pt idx="2253">
                  <c:v>1403.366</c:v>
                </c:pt>
                <c:pt idx="2254">
                  <c:v>1404.03</c:v>
                </c:pt>
                <c:pt idx="2255">
                  <c:v>1403.3320000000001</c:v>
                </c:pt>
                <c:pt idx="2256">
                  <c:v>1403.21</c:v>
                </c:pt>
                <c:pt idx="2257">
                  <c:v>1404.299</c:v>
                </c:pt>
                <c:pt idx="2258">
                  <c:v>1404.9680000000001</c:v>
                </c:pt>
                <c:pt idx="2259">
                  <c:v>1404.9749999999999</c:v>
                </c:pt>
                <c:pt idx="2260">
                  <c:v>1405.885</c:v>
                </c:pt>
                <c:pt idx="2261">
                  <c:v>1405.6030000000001</c:v>
                </c:pt>
                <c:pt idx="2262">
                  <c:v>1406.845</c:v>
                </c:pt>
                <c:pt idx="2263">
                  <c:v>1408.0129999999999</c:v>
                </c:pt>
                <c:pt idx="2264">
                  <c:v>1408.326</c:v>
                </c:pt>
                <c:pt idx="2265">
                  <c:v>1408.2750000000001</c:v>
                </c:pt>
                <c:pt idx="2266">
                  <c:v>1408.596</c:v>
                </c:pt>
                <c:pt idx="2267">
                  <c:v>1407.441</c:v>
                </c:pt>
                <c:pt idx="2268">
                  <c:v>1408.421</c:v>
                </c:pt>
                <c:pt idx="2269">
                  <c:v>1408.096</c:v>
                </c:pt>
                <c:pt idx="2270">
                  <c:v>1409.377</c:v>
                </c:pt>
                <c:pt idx="2271">
                  <c:v>1410.5260000000001</c:v>
                </c:pt>
                <c:pt idx="2272">
                  <c:v>1411.5029999999999</c:v>
                </c:pt>
                <c:pt idx="2273">
                  <c:v>1411.93</c:v>
                </c:pt>
                <c:pt idx="2274">
                  <c:v>1411.625</c:v>
                </c:pt>
                <c:pt idx="2275">
                  <c:v>1412.665</c:v>
                </c:pt>
                <c:pt idx="2276">
                  <c:v>1412.0450000000001</c:v>
                </c:pt>
                <c:pt idx="2277">
                  <c:v>1411.6659999999999</c:v>
                </c:pt>
                <c:pt idx="2278">
                  <c:v>1413.961</c:v>
                </c:pt>
                <c:pt idx="2279">
                  <c:v>1414.2940000000001</c:v>
                </c:pt>
                <c:pt idx="2280">
                  <c:v>1414.192</c:v>
                </c:pt>
                <c:pt idx="2281">
                  <c:v>1413.8140000000001</c:v>
                </c:pt>
                <c:pt idx="2282">
                  <c:v>1414.453</c:v>
                </c:pt>
                <c:pt idx="2283">
                  <c:v>1415.326</c:v>
                </c:pt>
                <c:pt idx="2284">
                  <c:v>1415.69</c:v>
                </c:pt>
                <c:pt idx="2285">
                  <c:v>1416.07</c:v>
                </c:pt>
                <c:pt idx="2286">
                  <c:v>1415.8030000000001</c:v>
                </c:pt>
                <c:pt idx="2287">
                  <c:v>1417.047</c:v>
                </c:pt>
                <c:pt idx="2288">
                  <c:v>1416.68</c:v>
                </c:pt>
                <c:pt idx="2289">
                  <c:v>1416.3019999999999</c:v>
                </c:pt>
                <c:pt idx="2290">
                  <c:v>1416.645</c:v>
                </c:pt>
                <c:pt idx="2291">
                  <c:v>1417.6079999999999</c:v>
                </c:pt>
                <c:pt idx="2292">
                  <c:v>1418.4369999999999</c:v>
                </c:pt>
                <c:pt idx="2293">
                  <c:v>1418.1659999999999</c:v>
                </c:pt>
                <c:pt idx="2294">
                  <c:v>1420.2139999999999</c:v>
                </c:pt>
                <c:pt idx="2295">
                  <c:v>1419.508</c:v>
                </c:pt>
                <c:pt idx="2296">
                  <c:v>1419.557</c:v>
                </c:pt>
                <c:pt idx="2297">
                  <c:v>1420.98</c:v>
                </c:pt>
                <c:pt idx="2298">
                  <c:v>1420.9659999999999</c:v>
                </c:pt>
                <c:pt idx="2299">
                  <c:v>1420.52</c:v>
                </c:pt>
                <c:pt idx="2300">
                  <c:v>1420.4449999999999</c:v>
                </c:pt>
                <c:pt idx="2301">
                  <c:v>1421.501</c:v>
                </c:pt>
                <c:pt idx="2302">
                  <c:v>1421.8</c:v>
                </c:pt>
                <c:pt idx="2303">
                  <c:v>1422.3409999999999</c:v>
                </c:pt>
                <c:pt idx="2304">
                  <c:v>1421.66</c:v>
                </c:pt>
                <c:pt idx="2305">
                  <c:v>1422.5229999999999</c:v>
                </c:pt>
                <c:pt idx="2306">
                  <c:v>1423.184</c:v>
                </c:pt>
                <c:pt idx="2307">
                  <c:v>1423.3610000000001</c:v>
                </c:pt>
                <c:pt idx="2308">
                  <c:v>1423.2560000000001</c:v>
                </c:pt>
                <c:pt idx="2309">
                  <c:v>1423.299</c:v>
                </c:pt>
                <c:pt idx="2310">
                  <c:v>1424.3610000000001</c:v>
                </c:pt>
                <c:pt idx="2311">
                  <c:v>1425.9939999999999</c:v>
                </c:pt>
                <c:pt idx="2312">
                  <c:v>1426.2349999999999</c:v>
                </c:pt>
                <c:pt idx="2313">
                  <c:v>1427.0319999999999</c:v>
                </c:pt>
                <c:pt idx="2314">
                  <c:v>1425.152</c:v>
                </c:pt>
                <c:pt idx="2315">
                  <c:v>1426.3040000000001</c:v>
                </c:pt>
                <c:pt idx="2316">
                  <c:v>1427.172</c:v>
                </c:pt>
                <c:pt idx="2317">
                  <c:v>1427.0340000000001</c:v>
                </c:pt>
                <c:pt idx="2318">
                  <c:v>1428.076</c:v>
                </c:pt>
                <c:pt idx="2319">
                  <c:v>1427.9179999999999</c:v>
                </c:pt>
                <c:pt idx="2320">
                  <c:v>1428.1679999999999</c:v>
                </c:pt>
                <c:pt idx="2321">
                  <c:v>1429.6590000000001</c:v>
                </c:pt>
                <c:pt idx="2322">
                  <c:v>1428.8810000000001</c:v>
                </c:pt>
                <c:pt idx="2323">
                  <c:v>1429.548</c:v>
                </c:pt>
                <c:pt idx="2324">
                  <c:v>1429.886</c:v>
                </c:pt>
                <c:pt idx="2325">
                  <c:v>1429.713</c:v>
                </c:pt>
                <c:pt idx="2326">
                  <c:v>1429.7570000000001</c:v>
                </c:pt>
                <c:pt idx="2327">
                  <c:v>1429.7670000000001</c:v>
                </c:pt>
                <c:pt idx="2328">
                  <c:v>1430.921</c:v>
                </c:pt>
                <c:pt idx="2329">
                  <c:v>1431.2940000000001</c:v>
                </c:pt>
                <c:pt idx="2330">
                  <c:v>1431.663</c:v>
                </c:pt>
                <c:pt idx="2331">
                  <c:v>1432.0150000000001</c:v>
                </c:pt>
                <c:pt idx="2332">
                  <c:v>1433.269</c:v>
                </c:pt>
                <c:pt idx="2333">
                  <c:v>1433.539</c:v>
                </c:pt>
                <c:pt idx="2334">
                  <c:v>1433.559</c:v>
                </c:pt>
                <c:pt idx="2335">
                  <c:v>1433.8330000000001</c:v>
                </c:pt>
                <c:pt idx="2336">
                  <c:v>1433.999</c:v>
                </c:pt>
                <c:pt idx="2337">
                  <c:v>1434.213</c:v>
                </c:pt>
                <c:pt idx="2338">
                  <c:v>1434.617</c:v>
                </c:pt>
                <c:pt idx="2339">
                  <c:v>1434.068</c:v>
                </c:pt>
                <c:pt idx="2340">
                  <c:v>1433.854</c:v>
                </c:pt>
                <c:pt idx="2341">
                  <c:v>1435.212</c:v>
                </c:pt>
                <c:pt idx="2342">
                  <c:v>1437.2940000000001</c:v>
                </c:pt>
                <c:pt idx="2343">
                  <c:v>1436.6980000000001</c:v>
                </c:pt>
                <c:pt idx="2344">
                  <c:v>1436.348</c:v>
                </c:pt>
                <c:pt idx="2345">
                  <c:v>1437.421</c:v>
                </c:pt>
                <c:pt idx="2346">
                  <c:v>1437.6780000000001</c:v>
                </c:pt>
                <c:pt idx="2347">
                  <c:v>1438.5070000000001</c:v>
                </c:pt>
                <c:pt idx="2348">
                  <c:v>1439.2650000000001</c:v>
                </c:pt>
                <c:pt idx="2349">
                  <c:v>1439.588</c:v>
                </c:pt>
                <c:pt idx="2350">
                  <c:v>1439.8520000000001</c:v>
                </c:pt>
                <c:pt idx="2351">
                  <c:v>1439.4870000000001</c:v>
                </c:pt>
                <c:pt idx="2352">
                  <c:v>1439.82</c:v>
                </c:pt>
                <c:pt idx="2353">
                  <c:v>1440.346</c:v>
                </c:pt>
                <c:pt idx="2354">
                  <c:v>1440.434</c:v>
                </c:pt>
                <c:pt idx="2355">
                  <c:v>1440.5239999999999</c:v>
                </c:pt>
                <c:pt idx="2356">
                  <c:v>1441.3019999999999</c:v>
                </c:pt>
                <c:pt idx="2357">
                  <c:v>1442.7329999999999</c:v>
                </c:pt>
                <c:pt idx="2358">
                  <c:v>1442.7270000000001</c:v>
                </c:pt>
                <c:pt idx="2359">
                  <c:v>1443.2059999999999</c:v>
                </c:pt>
                <c:pt idx="2360">
                  <c:v>1442.117</c:v>
                </c:pt>
                <c:pt idx="2361">
                  <c:v>1443.9549999999999</c:v>
                </c:pt>
                <c:pt idx="2362">
                  <c:v>1443.3989999999999</c:v>
                </c:pt>
                <c:pt idx="2363">
                  <c:v>1444.71</c:v>
                </c:pt>
                <c:pt idx="2364">
                  <c:v>1445.2739999999999</c:v>
                </c:pt>
                <c:pt idx="2365">
                  <c:v>1444.846</c:v>
                </c:pt>
                <c:pt idx="2366">
                  <c:v>1445.259</c:v>
                </c:pt>
                <c:pt idx="2367">
                  <c:v>1445.723</c:v>
                </c:pt>
                <c:pt idx="2368">
                  <c:v>1445.912</c:v>
                </c:pt>
                <c:pt idx="2369">
                  <c:v>1445.3630000000001</c:v>
                </c:pt>
                <c:pt idx="2370">
                  <c:v>1445.9760000000001</c:v>
                </c:pt>
                <c:pt idx="2371">
                  <c:v>1447.2239999999999</c:v>
                </c:pt>
                <c:pt idx="2372">
                  <c:v>1446.8779999999999</c:v>
                </c:pt>
                <c:pt idx="2373">
                  <c:v>1447.973</c:v>
                </c:pt>
                <c:pt idx="2374">
                  <c:v>1448.6959999999999</c:v>
                </c:pt>
                <c:pt idx="2375">
                  <c:v>1449.5709999999999</c:v>
                </c:pt>
                <c:pt idx="2376">
                  <c:v>1448.7380000000001</c:v>
                </c:pt>
                <c:pt idx="2377">
                  <c:v>1448.6410000000001</c:v>
                </c:pt>
                <c:pt idx="2378">
                  <c:v>1449.316</c:v>
                </c:pt>
                <c:pt idx="2379">
                  <c:v>1449.8330000000001</c:v>
                </c:pt>
                <c:pt idx="2380">
                  <c:v>1449.6010000000001</c:v>
                </c:pt>
                <c:pt idx="2381">
                  <c:v>1450.06</c:v>
                </c:pt>
                <c:pt idx="2382">
                  <c:v>1450.5519999999999</c:v>
                </c:pt>
                <c:pt idx="2383">
                  <c:v>1451.096</c:v>
                </c:pt>
                <c:pt idx="2384">
                  <c:v>1451.5550000000001</c:v>
                </c:pt>
                <c:pt idx="2385">
                  <c:v>1452.8030000000001</c:v>
                </c:pt>
                <c:pt idx="2386">
                  <c:v>1452.33</c:v>
                </c:pt>
                <c:pt idx="2387">
                  <c:v>1453.472</c:v>
                </c:pt>
                <c:pt idx="2388">
                  <c:v>1453.1189999999999</c:v>
                </c:pt>
                <c:pt idx="2389">
                  <c:v>1454.058</c:v>
                </c:pt>
                <c:pt idx="2390">
                  <c:v>1454.261</c:v>
                </c:pt>
                <c:pt idx="2391">
                  <c:v>1454.39</c:v>
                </c:pt>
                <c:pt idx="2392">
                  <c:v>1455.1110000000001</c:v>
                </c:pt>
                <c:pt idx="2393">
                  <c:v>1455.606</c:v>
                </c:pt>
                <c:pt idx="2394">
                  <c:v>1456.2249999999999</c:v>
                </c:pt>
                <c:pt idx="2395">
                  <c:v>1455.721</c:v>
                </c:pt>
                <c:pt idx="2396">
                  <c:v>1457.2070000000001</c:v>
                </c:pt>
                <c:pt idx="2397">
                  <c:v>1457.518</c:v>
                </c:pt>
                <c:pt idx="2398">
                  <c:v>1457.354</c:v>
                </c:pt>
                <c:pt idx="2399">
                  <c:v>1458.4829999999999</c:v>
                </c:pt>
                <c:pt idx="2400">
                  <c:v>1458.664</c:v>
                </c:pt>
                <c:pt idx="2401">
                  <c:v>1458.8019999999999</c:v>
                </c:pt>
                <c:pt idx="2402">
                  <c:v>1459.874</c:v>
                </c:pt>
                <c:pt idx="2403">
                  <c:v>1460.425</c:v>
                </c:pt>
                <c:pt idx="2404">
                  <c:v>1460.3309999999999</c:v>
                </c:pt>
                <c:pt idx="2405">
                  <c:v>1461.386</c:v>
                </c:pt>
                <c:pt idx="2406">
                  <c:v>1461.35</c:v>
                </c:pt>
                <c:pt idx="2407">
                  <c:v>1462.009</c:v>
                </c:pt>
                <c:pt idx="2408">
                  <c:v>1462.9059999999999</c:v>
                </c:pt>
                <c:pt idx="2409">
                  <c:v>1462.731</c:v>
                </c:pt>
                <c:pt idx="2410">
                  <c:v>1463.88</c:v>
                </c:pt>
                <c:pt idx="2411">
                  <c:v>1464.521</c:v>
                </c:pt>
                <c:pt idx="2412">
                  <c:v>1463.7360000000001</c:v>
                </c:pt>
                <c:pt idx="2413">
                  <c:v>1463.8019999999999</c:v>
                </c:pt>
                <c:pt idx="2414">
                  <c:v>1464.8510000000001</c:v>
                </c:pt>
                <c:pt idx="2415">
                  <c:v>1465.0139999999999</c:v>
                </c:pt>
                <c:pt idx="2416">
                  <c:v>1465.9090000000001</c:v>
                </c:pt>
                <c:pt idx="2417">
                  <c:v>1465.577</c:v>
                </c:pt>
                <c:pt idx="2418">
                  <c:v>1465.788</c:v>
                </c:pt>
                <c:pt idx="2419">
                  <c:v>1467.355</c:v>
                </c:pt>
                <c:pt idx="2420">
                  <c:v>1466.7860000000001</c:v>
                </c:pt>
                <c:pt idx="2421">
                  <c:v>1466.82</c:v>
                </c:pt>
                <c:pt idx="2422">
                  <c:v>1467.3579999999999</c:v>
                </c:pt>
                <c:pt idx="2423">
                  <c:v>1468.3720000000001</c:v>
                </c:pt>
                <c:pt idx="2424">
                  <c:v>1468.9739999999999</c:v>
                </c:pt>
                <c:pt idx="2425">
                  <c:v>1468.866</c:v>
                </c:pt>
                <c:pt idx="2426">
                  <c:v>1468.7180000000001</c:v>
                </c:pt>
                <c:pt idx="2427">
                  <c:v>1469.6869999999999</c:v>
                </c:pt>
                <c:pt idx="2428">
                  <c:v>1469.375</c:v>
                </c:pt>
                <c:pt idx="2429">
                  <c:v>1469.077</c:v>
                </c:pt>
                <c:pt idx="2430">
                  <c:v>1469.4770000000001</c:v>
                </c:pt>
                <c:pt idx="2431">
                  <c:v>1469.039</c:v>
                </c:pt>
                <c:pt idx="2432">
                  <c:v>1469.4659999999999</c:v>
                </c:pt>
                <c:pt idx="2433">
                  <c:v>1470.586</c:v>
                </c:pt>
                <c:pt idx="2434">
                  <c:v>1470.3330000000001</c:v>
                </c:pt>
                <c:pt idx="2435">
                  <c:v>1472.05</c:v>
                </c:pt>
                <c:pt idx="2436">
                  <c:v>1471.5909999999999</c:v>
                </c:pt>
                <c:pt idx="2437">
                  <c:v>1471.72</c:v>
                </c:pt>
                <c:pt idx="2438">
                  <c:v>1473.6130000000001</c:v>
                </c:pt>
                <c:pt idx="2439">
                  <c:v>1472.7539999999999</c:v>
                </c:pt>
                <c:pt idx="2440">
                  <c:v>1472.6959999999999</c:v>
                </c:pt>
                <c:pt idx="2441">
                  <c:v>1473.5150000000001</c:v>
                </c:pt>
                <c:pt idx="2442">
                  <c:v>1474.5509999999999</c:v>
                </c:pt>
                <c:pt idx="2443">
                  <c:v>1475.0440000000001</c:v>
                </c:pt>
                <c:pt idx="2444">
                  <c:v>1476.796</c:v>
                </c:pt>
                <c:pt idx="2445">
                  <c:v>1476.114</c:v>
                </c:pt>
                <c:pt idx="2446">
                  <c:v>1477.1890000000001</c:v>
                </c:pt>
                <c:pt idx="2447">
                  <c:v>1477.134</c:v>
                </c:pt>
                <c:pt idx="2448">
                  <c:v>1477.3679999999999</c:v>
                </c:pt>
                <c:pt idx="2449">
                  <c:v>1477.1189999999999</c:v>
                </c:pt>
                <c:pt idx="2450">
                  <c:v>1477.519</c:v>
                </c:pt>
                <c:pt idx="2451">
                  <c:v>1478.018</c:v>
                </c:pt>
                <c:pt idx="2452">
                  <c:v>1478.4259999999999</c:v>
                </c:pt>
                <c:pt idx="2453">
                  <c:v>1478.2929999999999</c:v>
                </c:pt>
                <c:pt idx="2454">
                  <c:v>1478.954</c:v>
                </c:pt>
                <c:pt idx="2455">
                  <c:v>1480.3989999999999</c:v>
                </c:pt>
                <c:pt idx="2456">
                  <c:v>1479.385</c:v>
                </c:pt>
                <c:pt idx="2457">
                  <c:v>1479.8440000000001</c:v>
                </c:pt>
                <c:pt idx="2458">
                  <c:v>1481.049</c:v>
                </c:pt>
                <c:pt idx="2459">
                  <c:v>1480.6849999999999</c:v>
                </c:pt>
                <c:pt idx="2460">
                  <c:v>1480.25</c:v>
                </c:pt>
                <c:pt idx="2461">
                  <c:v>1480.558</c:v>
                </c:pt>
                <c:pt idx="2462">
                  <c:v>1480.8989999999999</c:v>
                </c:pt>
                <c:pt idx="2463">
                  <c:v>1480.5530000000001</c:v>
                </c:pt>
                <c:pt idx="2464">
                  <c:v>1480.405</c:v>
                </c:pt>
                <c:pt idx="2465">
                  <c:v>1480.299</c:v>
                </c:pt>
                <c:pt idx="2466">
                  <c:v>1480.3979999999999</c:v>
                </c:pt>
                <c:pt idx="2467">
                  <c:v>1480.0730000000001</c:v>
                </c:pt>
                <c:pt idx="2468">
                  <c:v>1481.752</c:v>
                </c:pt>
                <c:pt idx="2469">
                  <c:v>1482.4369999999999</c:v>
                </c:pt>
                <c:pt idx="2470">
                  <c:v>1483.261</c:v>
                </c:pt>
                <c:pt idx="2471">
                  <c:v>1483.2</c:v>
                </c:pt>
                <c:pt idx="2472">
                  <c:v>1484.7049999999999</c:v>
                </c:pt>
                <c:pt idx="2473">
                  <c:v>1484.2629999999999</c:v>
                </c:pt>
                <c:pt idx="2474">
                  <c:v>1485.019</c:v>
                </c:pt>
                <c:pt idx="2475">
                  <c:v>1486.04</c:v>
                </c:pt>
                <c:pt idx="2476">
                  <c:v>1485.8119999999999</c:v>
                </c:pt>
                <c:pt idx="2477">
                  <c:v>1487.364</c:v>
                </c:pt>
                <c:pt idx="2478">
                  <c:v>1486.242</c:v>
                </c:pt>
                <c:pt idx="2479">
                  <c:v>1487.3510000000001</c:v>
                </c:pt>
                <c:pt idx="2480">
                  <c:v>1487.4760000000001</c:v>
                </c:pt>
                <c:pt idx="2481">
                  <c:v>1487.7929999999999</c:v>
                </c:pt>
                <c:pt idx="2482">
                  <c:v>1488.0150000000001</c:v>
                </c:pt>
                <c:pt idx="2483">
                  <c:v>1487.646</c:v>
                </c:pt>
                <c:pt idx="2484">
                  <c:v>1488.7090000000001</c:v>
                </c:pt>
                <c:pt idx="2485">
                  <c:v>1489.0509999999999</c:v>
                </c:pt>
                <c:pt idx="2486">
                  <c:v>1489.2380000000001</c:v>
                </c:pt>
                <c:pt idx="2487">
                  <c:v>1490.2180000000001</c:v>
                </c:pt>
                <c:pt idx="2488">
                  <c:v>1490.337</c:v>
                </c:pt>
                <c:pt idx="2489">
                  <c:v>1489.5909999999999</c:v>
                </c:pt>
                <c:pt idx="2490">
                  <c:v>1490.913</c:v>
                </c:pt>
                <c:pt idx="2491">
                  <c:v>1491.8019999999999</c:v>
                </c:pt>
                <c:pt idx="2492">
                  <c:v>1492.575</c:v>
                </c:pt>
                <c:pt idx="2493">
                  <c:v>1492.7929999999999</c:v>
                </c:pt>
                <c:pt idx="2494">
                  <c:v>1493.508</c:v>
                </c:pt>
                <c:pt idx="2495">
                  <c:v>1493.8409999999999</c:v>
                </c:pt>
                <c:pt idx="2496">
                  <c:v>1493.528</c:v>
                </c:pt>
                <c:pt idx="2497">
                  <c:v>1495.163</c:v>
                </c:pt>
                <c:pt idx="2498">
                  <c:v>1495.097</c:v>
                </c:pt>
                <c:pt idx="2499">
                  <c:v>1494.9349999999999</c:v>
                </c:pt>
                <c:pt idx="2500">
                  <c:v>1494.367</c:v>
                </c:pt>
                <c:pt idx="2501">
                  <c:v>1495.6189999999999</c:v>
                </c:pt>
                <c:pt idx="2502">
                  <c:v>1495.7919999999999</c:v>
                </c:pt>
                <c:pt idx="2503">
                  <c:v>1496.421</c:v>
                </c:pt>
                <c:pt idx="2504">
                  <c:v>1496.232</c:v>
                </c:pt>
                <c:pt idx="2505">
                  <c:v>1496.7070000000001</c:v>
                </c:pt>
                <c:pt idx="2506">
                  <c:v>1496.53</c:v>
                </c:pt>
                <c:pt idx="2507">
                  <c:v>1497.787</c:v>
                </c:pt>
                <c:pt idx="2508">
                  <c:v>1497.8530000000001</c:v>
                </c:pt>
                <c:pt idx="2509">
                  <c:v>1498.2929999999999</c:v>
                </c:pt>
                <c:pt idx="2510">
                  <c:v>1498.5</c:v>
                </c:pt>
                <c:pt idx="2511">
                  <c:v>1499.241</c:v>
                </c:pt>
                <c:pt idx="2512">
                  <c:v>1499.2719999999999</c:v>
                </c:pt>
                <c:pt idx="2513">
                  <c:v>1499.876</c:v>
                </c:pt>
                <c:pt idx="2514">
                  <c:v>1498.82</c:v>
                </c:pt>
                <c:pt idx="2515">
                  <c:v>1500.692</c:v>
                </c:pt>
                <c:pt idx="2516">
                  <c:v>1500.6410000000001</c:v>
                </c:pt>
                <c:pt idx="2517">
                  <c:v>1500.4760000000001</c:v>
                </c:pt>
                <c:pt idx="2518">
                  <c:v>1501.9780000000001</c:v>
                </c:pt>
                <c:pt idx="2519">
                  <c:v>1501.835</c:v>
                </c:pt>
                <c:pt idx="2520">
                  <c:v>1502.4929999999999</c:v>
                </c:pt>
                <c:pt idx="2521">
                  <c:v>1503.5419999999999</c:v>
                </c:pt>
                <c:pt idx="2522">
                  <c:v>1503.355</c:v>
                </c:pt>
                <c:pt idx="2523">
                  <c:v>1503.4480000000001</c:v>
                </c:pt>
                <c:pt idx="2524">
                  <c:v>1504.3330000000001</c:v>
                </c:pt>
                <c:pt idx="2525">
                  <c:v>1504.8019999999999</c:v>
                </c:pt>
                <c:pt idx="2526">
                  <c:v>1504.9010000000001</c:v>
                </c:pt>
                <c:pt idx="2527">
                  <c:v>1505.444</c:v>
                </c:pt>
                <c:pt idx="2528">
                  <c:v>1505.6310000000001</c:v>
                </c:pt>
                <c:pt idx="2529">
                  <c:v>1506.1610000000001</c:v>
                </c:pt>
                <c:pt idx="2530">
                  <c:v>1506.8389999999999</c:v>
                </c:pt>
                <c:pt idx="2531">
                  <c:v>1506.2439999999999</c:v>
                </c:pt>
                <c:pt idx="2532">
                  <c:v>1507.3789999999999</c:v>
                </c:pt>
                <c:pt idx="2533">
                  <c:v>1506.6389999999999</c:v>
                </c:pt>
                <c:pt idx="2534">
                  <c:v>1508.3510000000001</c:v>
                </c:pt>
                <c:pt idx="2535">
                  <c:v>1507.973</c:v>
                </c:pt>
                <c:pt idx="2536">
                  <c:v>1509.1559999999999</c:v>
                </c:pt>
                <c:pt idx="2537">
                  <c:v>1508.4179999999999</c:v>
                </c:pt>
                <c:pt idx="2538">
                  <c:v>1509.3240000000001</c:v>
                </c:pt>
                <c:pt idx="2539">
                  <c:v>1509.2339999999999</c:v>
                </c:pt>
                <c:pt idx="2540">
                  <c:v>1509.82</c:v>
                </c:pt>
                <c:pt idx="2541">
                  <c:v>1509.7439999999999</c:v>
                </c:pt>
                <c:pt idx="2542">
                  <c:v>1509.501</c:v>
                </c:pt>
                <c:pt idx="2543">
                  <c:v>1509.444</c:v>
                </c:pt>
                <c:pt idx="2544">
                  <c:v>1511.21</c:v>
                </c:pt>
                <c:pt idx="2545">
                  <c:v>1512.1379999999999</c:v>
                </c:pt>
                <c:pt idx="2546">
                  <c:v>1512.528</c:v>
                </c:pt>
                <c:pt idx="2547">
                  <c:v>1511.6859999999999</c:v>
                </c:pt>
                <c:pt idx="2548">
                  <c:v>1512.008</c:v>
                </c:pt>
                <c:pt idx="2549">
                  <c:v>1512.6310000000001</c:v>
                </c:pt>
                <c:pt idx="2550">
                  <c:v>1512.877</c:v>
                </c:pt>
                <c:pt idx="2551">
                  <c:v>1512.7929999999999</c:v>
                </c:pt>
                <c:pt idx="2552">
                  <c:v>1513.963</c:v>
                </c:pt>
                <c:pt idx="2553">
                  <c:v>1513.462</c:v>
                </c:pt>
                <c:pt idx="2554">
                  <c:v>1514.739</c:v>
                </c:pt>
                <c:pt idx="2555">
                  <c:v>1514.519</c:v>
                </c:pt>
                <c:pt idx="2556">
                  <c:v>1514.7570000000001</c:v>
                </c:pt>
                <c:pt idx="2557">
                  <c:v>1515.396</c:v>
                </c:pt>
                <c:pt idx="2558">
                  <c:v>1515.3589999999999</c:v>
                </c:pt>
                <c:pt idx="2559">
                  <c:v>1516.038</c:v>
                </c:pt>
                <c:pt idx="2560">
                  <c:v>1516.691</c:v>
                </c:pt>
                <c:pt idx="2561">
                  <c:v>1516.316</c:v>
                </c:pt>
                <c:pt idx="2562">
                  <c:v>1517.3</c:v>
                </c:pt>
                <c:pt idx="2563">
                  <c:v>1516.9849999999999</c:v>
                </c:pt>
                <c:pt idx="2564">
                  <c:v>1517.855</c:v>
                </c:pt>
                <c:pt idx="2565">
                  <c:v>1517.454</c:v>
                </c:pt>
                <c:pt idx="2566">
                  <c:v>1518.279</c:v>
                </c:pt>
                <c:pt idx="2567">
                  <c:v>1518.827</c:v>
                </c:pt>
                <c:pt idx="2568">
                  <c:v>1518.865</c:v>
                </c:pt>
                <c:pt idx="2569">
                  <c:v>1519.731</c:v>
                </c:pt>
                <c:pt idx="2570">
                  <c:v>1519.925</c:v>
                </c:pt>
                <c:pt idx="2571">
                  <c:v>1519.9559999999999</c:v>
                </c:pt>
                <c:pt idx="2572">
                  <c:v>1520.63</c:v>
                </c:pt>
                <c:pt idx="2573">
                  <c:v>1520.8009999999999</c:v>
                </c:pt>
                <c:pt idx="2574">
                  <c:v>1520.5229999999999</c:v>
                </c:pt>
                <c:pt idx="2575">
                  <c:v>1520.395</c:v>
                </c:pt>
                <c:pt idx="2576">
                  <c:v>1520.597</c:v>
                </c:pt>
                <c:pt idx="2577">
                  <c:v>1521.3389999999999</c:v>
                </c:pt>
                <c:pt idx="2578">
                  <c:v>1521.578</c:v>
                </c:pt>
                <c:pt idx="2579">
                  <c:v>1522.7909999999999</c:v>
                </c:pt>
                <c:pt idx="2580">
                  <c:v>1523.123</c:v>
                </c:pt>
                <c:pt idx="2581">
                  <c:v>1522.836</c:v>
                </c:pt>
                <c:pt idx="2582">
                  <c:v>1523.7919999999999</c:v>
                </c:pt>
                <c:pt idx="2583">
                  <c:v>1524.05</c:v>
                </c:pt>
                <c:pt idx="2584">
                  <c:v>1525.3430000000001</c:v>
                </c:pt>
                <c:pt idx="2585">
                  <c:v>1524.9880000000001</c:v>
                </c:pt>
                <c:pt idx="2586">
                  <c:v>1524.5260000000001</c:v>
                </c:pt>
                <c:pt idx="2587">
                  <c:v>1524.883</c:v>
                </c:pt>
                <c:pt idx="2588">
                  <c:v>1525.2840000000001</c:v>
                </c:pt>
                <c:pt idx="2589">
                  <c:v>1524.3710000000001</c:v>
                </c:pt>
                <c:pt idx="2590">
                  <c:v>1526.643</c:v>
                </c:pt>
                <c:pt idx="2591">
                  <c:v>1526.05</c:v>
                </c:pt>
                <c:pt idx="2592">
                  <c:v>1527.2139999999999</c:v>
                </c:pt>
                <c:pt idx="2593">
                  <c:v>1528.3420000000001</c:v>
                </c:pt>
                <c:pt idx="2594">
                  <c:v>1528.39</c:v>
                </c:pt>
                <c:pt idx="2595">
                  <c:v>1529.346</c:v>
                </c:pt>
                <c:pt idx="2596">
                  <c:v>1528.9680000000001</c:v>
                </c:pt>
                <c:pt idx="2597">
                  <c:v>1530.453</c:v>
                </c:pt>
                <c:pt idx="2598">
                  <c:v>1530.376</c:v>
                </c:pt>
                <c:pt idx="2599">
                  <c:v>1530.94</c:v>
                </c:pt>
                <c:pt idx="2600">
                  <c:v>1530.6510000000001</c:v>
                </c:pt>
                <c:pt idx="2601">
                  <c:v>1531.37</c:v>
                </c:pt>
                <c:pt idx="2602">
                  <c:v>1532.5129999999999</c:v>
                </c:pt>
                <c:pt idx="2603">
                  <c:v>1531.431</c:v>
                </c:pt>
                <c:pt idx="2604">
                  <c:v>1532.3</c:v>
                </c:pt>
                <c:pt idx="2605">
                  <c:v>1533.5070000000001</c:v>
                </c:pt>
                <c:pt idx="2606">
                  <c:v>1532.922</c:v>
                </c:pt>
                <c:pt idx="2607">
                  <c:v>1534.2049999999999</c:v>
                </c:pt>
                <c:pt idx="2608">
                  <c:v>1533.6690000000001</c:v>
                </c:pt>
                <c:pt idx="2609">
                  <c:v>1534.558</c:v>
                </c:pt>
                <c:pt idx="2610">
                  <c:v>1534.9860000000001</c:v>
                </c:pt>
                <c:pt idx="2611">
                  <c:v>1534.3</c:v>
                </c:pt>
                <c:pt idx="2612">
                  <c:v>1535.136</c:v>
                </c:pt>
                <c:pt idx="2613">
                  <c:v>1535.3630000000001</c:v>
                </c:pt>
                <c:pt idx="2614">
                  <c:v>1536.1610000000001</c:v>
                </c:pt>
                <c:pt idx="2615">
                  <c:v>1535.74</c:v>
                </c:pt>
                <c:pt idx="2616">
                  <c:v>1536.3889999999999</c:v>
                </c:pt>
                <c:pt idx="2617">
                  <c:v>1536.354</c:v>
                </c:pt>
                <c:pt idx="2618">
                  <c:v>1536.0650000000001</c:v>
                </c:pt>
                <c:pt idx="2619">
                  <c:v>1537.348</c:v>
                </c:pt>
                <c:pt idx="2620">
                  <c:v>1537.068</c:v>
                </c:pt>
                <c:pt idx="2621">
                  <c:v>1538.0940000000001</c:v>
                </c:pt>
                <c:pt idx="2622">
                  <c:v>1537.652</c:v>
                </c:pt>
                <c:pt idx="2623">
                  <c:v>1538.27</c:v>
                </c:pt>
                <c:pt idx="2624">
                  <c:v>1538.0540000000001</c:v>
                </c:pt>
                <c:pt idx="2625">
                  <c:v>1538.925</c:v>
                </c:pt>
                <c:pt idx="2626">
                  <c:v>1539.39</c:v>
                </c:pt>
                <c:pt idx="2627">
                  <c:v>1539.2470000000001</c:v>
                </c:pt>
                <c:pt idx="2628">
                  <c:v>1539.92</c:v>
                </c:pt>
                <c:pt idx="2629">
                  <c:v>1539.444</c:v>
                </c:pt>
                <c:pt idx="2630">
                  <c:v>1539.9739999999999</c:v>
                </c:pt>
                <c:pt idx="2631">
                  <c:v>1540.319</c:v>
                </c:pt>
                <c:pt idx="2632">
                  <c:v>1540.2570000000001</c:v>
                </c:pt>
                <c:pt idx="2633">
                  <c:v>1541.356</c:v>
                </c:pt>
                <c:pt idx="2634">
                  <c:v>1541.9929999999999</c:v>
                </c:pt>
                <c:pt idx="2635">
                  <c:v>1541.702</c:v>
                </c:pt>
                <c:pt idx="2636">
                  <c:v>1541.146</c:v>
                </c:pt>
                <c:pt idx="2637">
                  <c:v>1542.394</c:v>
                </c:pt>
                <c:pt idx="2638">
                  <c:v>1542.6510000000001</c:v>
                </c:pt>
                <c:pt idx="2639">
                  <c:v>1543.4760000000001</c:v>
                </c:pt>
                <c:pt idx="2640">
                  <c:v>1545.319</c:v>
                </c:pt>
                <c:pt idx="2641">
                  <c:v>1544.1969999999999</c:v>
                </c:pt>
                <c:pt idx="2642">
                  <c:v>1544.5909999999999</c:v>
                </c:pt>
                <c:pt idx="2643">
                  <c:v>1544.575</c:v>
                </c:pt>
                <c:pt idx="2644">
                  <c:v>1544.914</c:v>
                </c:pt>
                <c:pt idx="2645">
                  <c:v>1545.009</c:v>
                </c:pt>
                <c:pt idx="2646">
                  <c:v>1544.643</c:v>
                </c:pt>
                <c:pt idx="2647">
                  <c:v>1544.52</c:v>
                </c:pt>
                <c:pt idx="2648">
                  <c:v>1545.163</c:v>
                </c:pt>
                <c:pt idx="2649">
                  <c:v>1545.4590000000001</c:v>
                </c:pt>
                <c:pt idx="2650">
                  <c:v>1548.136</c:v>
                </c:pt>
                <c:pt idx="2651">
                  <c:v>1546.596</c:v>
                </c:pt>
                <c:pt idx="2652">
                  <c:v>1547.6379999999999</c:v>
                </c:pt>
                <c:pt idx="2653">
                  <c:v>1547.2059999999999</c:v>
                </c:pt>
                <c:pt idx="2654">
                  <c:v>1547.663</c:v>
                </c:pt>
                <c:pt idx="2655">
                  <c:v>1548.38</c:v>
                </c:pt>
                <c:pt idx="2656">
                  <c:v>1547.9770000000001</c:v>
                </c:pt>
                <c:pt idx="2657">
                  <c:v>1549.268</c:v>
                </c:pt>
                <c:pt idx="2658">
                  <c:v>1549.5740000000001</c:v>
                </c:pt>
                <c:pt idx="2659">
                  <c:v>1549.8810000000001</c:v>
                </c:pt>
                <c:pt idx="2660">
                  <c:v>1549.838</c:v>
                </c:pt>
                <c:pt idx="2661">
                  <c:v>1551.288</c:v>
                </c:pt>
                <c:pt idx="2662">
                  <c:v>1550.423</c:v>
                </c:pt>
                <c:pt idx="2663">
                  <c:v>1551.115</c:v>
                </c:pt>
                <c:pt idx="2664">
                  <c:v>1551.402</c:v>
                </c:pt>
                <c:pt idx="2665">
                  <c:v>1549.7049999999999</c:v>
                </c:pt>
                <c:pt idx="2666">
                  <c:v>1551.722</c:v>
                </c:pt>
                <c:pt idx="2667">
                  <c:v>1552.287</c:v>
                </c:pt>
                <c:pt idx="2668">
                  <c:v>1551.8420000000001</c:v>
                </c:pt>
                <c:pt idx="2669">
                  <c:v>1552.0329999999999</c:v>
                </c:pt>
                <c:pt idx="2670">
                  <c:v>1552.7809999999999</c:v>
                </c:pt>
                <c:pt idx="2671">
                  <c:v>1552.66</c:v>
                </c:pt>
                <c:pt idx="2672">
                  <c:v>1553.875</c:v>
                </c:pt>
                <c:pt idx="2673">
                  <c:v>1554.0129999999999</c:v>
                </c:pt>
                <c:pt idx="2674">
                  <c:v>1554.626</c:v>
                </c:pt>
                <c:pt idx="2675">
                  <c:v>1554.066</c:v>
                </c:pt>
                <c:pt idx="2676">
                  <c:v>1555.529</c:v>
                </c:pt>
                <c:pt idx="2677">
                  <c:v>1556.105</c:v>
                </c:pt>
                <c:pt idx="2678">
                  <c:v>1556.627</c:v>
                </c:pt>
                <c:pt idx="2679">
                  <c:v>1556.934</c:v>
                </c:pt>
                <c:pt idx="2680">
                  <c:v>1555.9970000000001</c:v>
                </c:pt>
                <c:pt idx="2681">
                  <c:v>1556.69</c:v>
                </c:pt>
                <c:pt idx="2682">
                  <c:v>1557.2629999999999</c:v>
                </c:pt>
                <c:pt idx="2683">
                  <c:v>1557.587</c:v>
                </c:pt>
                <c:pt idx="2684">
                  <c:v>1557.337</c:v>
                </c:pt>
                <c:pt idx="2685">
                  <c:v>1557.953</c:v>
                </c:pt>
                <c:pt idx="2686">
                  <c:v>1558.4580000000001</c:v>
                </c:pt>
                <c:pt idx="2687">
                  <c:v>1559.325</c:v>
                </c:pt>
                <c:pt idx="2688">
                  <c:v>1559.3979999999999</c:v>
                </c:pt>
                <c:pt idx="2689">
                  <c:v>1560.1769999999999</c:v>
                </c:pt>
                <c:pt idx="2690">
                  <c:v>1560.067</c:v>
                </c:pt>
                <c:pt idx="2691">
                  <c:v>1560.1210000000001</c:v>
                </c:pt>
                <c:pt idx="2692">
                  <c:v>1560.3030000000001</c:v>
                </c:pt>
                <c:pt idx="2693">
                  <c:v>1562.278</c:v>
                </c:pt>
                <c:pt idx="2694">
                  <c:v>1562.1990000000001</c:v>
                </c:pt>
                <c:pt idx="2695">
                  <c:v>1562.201</c:v>
                </c:pt>
                <c:pt idx="2696">
                  <c:v>1563.1320000000001</c:v>
                </c:pt>
                <c:pt idx="2697">
                  <c:v>1561.992</c:v>
                </c:pt>
                <c:pt idx="2698">
                  <c:v>1561.75</c:v>
                </c:pt>
                <c:pt idx="2699">
                  <c:v>1562.2059999999999</c:v>
                </c:pt>
                <c:pt idx="2700">
                  <c:v>1562.6469999999999</c:v>
                </c:pt>
                <c:pt idx="2701">
                  <c:v>1561.9659999999999</c:v>
                </c:pt>
                <c:pt idx="2702">
                  <c:v>1561.8420000000001</c:v>
                </c:pt>
                <c:pt idx="2703">
                  <c:v>1563.511</c:v>
                </c:pt>
                <c:pt idx="2704">
                  <c:v>1563.9760000000001</c:v>
                </c:pt>
                <c:pt idx="2705">
                  <c:v>1564.711</c:v>
                </c:pt>
                <c:pt idx="2706">
                  <c:v>1564.8119999999999</c:v>
                </c:pt>
                <c:pt idx="2707">
                  <c:v>1564.0530000000001</c:v>
                </c:pt>
                <c:pt idx="2708">
                  <c:v>1563.9870000000001</c:v>
                </c:pt>
                <c:pt idx="2709">
                  <c:v>1564.828</c:v>
                </c:pt>
                <c:pt idx="2710">
                  <c:v>1565.15</c:v>
                </c:pt>
                <c:pt idx="2711">
                  <c:v>1565.8579999999999</c:v>
                </c:pt>
                <c:pt idx="2712">
                  <c:v>1566.5519999999999</c:v>
                </c:pt>
                <c:pt idx="2713">
                  <c:v>1567.769</c:v>
                </c:pt>
                <c:pt idx="2714">
                  <c:v>1567.0830000000001</c:v>
                </c:pt>
                <c:pt idx="2715">
                  <c:v>1567.326</c:v>
                </c:pt>
                <c:pt idx="2716">
                  <c:v>1567.259</c:v>
                </c:pt>
                <c:pt idx="2717">
                  <c:v>1568.287</c:v>
                </c:pt>
                <c:pt idx="2718">
                  <c:v>1567.971</c:v>
                </c:pt>
                <c:pt idx="2719">
                  <c:v>1569.1130000000001</c:v>
                </c:pt>
                <c:pt idx="2720">
                  <c:v>1569.2719999999999</c:v>
                </c:pt>
                <c:pt idx="2721">
                  <c:v>1570.867</c:v>
                </c:pt>
                <c:pt idx="2722">
                  <c:v>1569.74</c:v>
                </c:pt>
                <c:pt idx="2723">
                  <c:v>1569.8779999999999</c:v>
                </c:pt>
                <c:pt idx="2724">
                  <c:v>1571.105</c:v>
                </c:pt>
                <c:pt idx="2725">
                  <c:v>1571.7439999999999</c:v>
                </c:pt>
                <c:pt idx="2726">
                  <c:v>1571.8019999999999</c:v>
                </c:pt>
                <c:pt idx="2727">
                  <c:v>1572.4839999999999</c:v>
                </c:pt>
                <c:pt idx="2728">
                  <c:v>1572.866</c:v>
                </c:pt>
                <c:pt idx="2729">
                  <c:v>1572.998</c:v>
                </c:pt>
                <c:pt idx="2730">
                  <c:v>1574.163</c:v>
                </c:pt>
                <c:pt idx="2731">
                  <c:v>1573.425</c:v>
                </c:pt>
                <c:pt idx="2732">
                  <c:v>1574.019</c:v>
                </c:pt>
                <c:pt idx="2733">
                  <c:v>1573.0889999999999</c:v>
                </c:pt>
                <c:pt idx="2734">
                  <c:v>1574.569</c:v>
                </c:pt>
                <c:pt idx="2735">
                  <c:v>1575.0150000000001</c:v>
                </c:pt>
                <c:pt idx="2736">
                  <c:v>1575.2570000000001</c:v>
                </c:pt>
                <c:pt idx="2737">
                  <c:v>1575.154</c:v>
                </c:pt>
                <c:pt idx="2738">
                  <c:v>1574.425</c:v>
                </c:pt>
                <c:pt idx="2739">
                  <c:v>1574.6690000000001</c:v>
                </c:pt>
                <c:pt idx="2740">
                  <c:v>1576.0550000000001</c:v>
                </c:pt>
                <c:pt idx="2741">
                  <c:v>1574.893</c:v>
                </c:pt>
                <c:pt idx="2742">
                  <c:v>1574.8679999999999</c:v>
                </c:pt>
                <c:pt idx="2743">
                  <c:v>1575.5640000000001</c:v>
                </c:pt>
                <c:pt idx="2744">
                  <c:v>1575.819</c:v>
                </c:pt>
                <c:pt idx="2745">
                  <c:v>1575.3679999999999</c:v>
                </c:pt>
                <c:pt idx="2746">
                  <c:v>1575.579</c:v>
                </c:pt>
                <c:pt idx="2747">
                  <c:v>1577.241</c:v>
                </c:pt>
                <c:pt idx="2748">
                  <c:v>1577.779</c:v>
                </c:pt>
                <c:pt idx="2749">
                  <c:v>1577.9970000000001</c:v>
                </c:pt>
                <c:pt idx="2750">
                  <c:v>1577.412</c:v>
                </c:pt>
                <c:pt idx="2751">
                  <c:v>1578.528</c:v>
                </c:pt>
                <c:pt idx="2752">
                  <c:v>1578.6969999999999</c:v>
                </c:pt>
                <c:pt idx="2753">
                  <c:v>1577.876</c:v>
                </c:pt>
                <c:pt idx="2754">
                  <c:v>1578.8389999999999</c:v>
                </c:pt>
                <c:pt idx="2755">
                  <c:v>1579.261</c:v>
                </c:pt>
                <c:pt idx="2756">
                  <c:v>1579.2439999999999</c:v>
                </c:pt>
                <c:pt idx="2757">
                  <c:v>1580.7049999999999</c:v>
                </c:pt>
                <c:pt idx="2758">
                  <c:v>1580.1320000000001</c:v>
                </c:pt>
                <c:pt idx="2759">
                  <c:v>1580.9010000000001</c:v>
                </c:pt>
                <c:pt idx="2760">
                  <c:v>1581.2739999999999</c:v>
                </c:pt>
                <c:pt idx="2761">
                  <c:v>1583.171</c:v>
                </c:pt>
                <c:pt idx="2762">
                  <c:v>1584.5709999999999</c:v>
                </c:pt>
                <c:pt idx="2763">
                  <c:v>1584.7570000000001</c:v>
                </c:pt>
                <c:pt idx="2764">
                  <c:v>1584.819</c:v>
                </c:pt>
                <c:pt idx="2765">
                  <c:v>1584.2280000000001</c:v>
                </c:pt>
                <c:pt idx="2766">
                  <c:v>1583.972</c:v>
                </c:pt>
                <c:pt idx="2767">
                  <c:v>1584.8989999999999</c:v>
                </c:pt>
                <c:pt idx="2768">
                  <c:v>1585.383</c:v>
                </c:pt>
                <c:pt idx="2769">
                  <c:v>1585.1790000000001</c:v>
                </c:pt>
                <c:pt idx="2770">
                  <c:v>1585.3689999999999</c:v>
                </c:pt>
                <c:pt idx="2771">
                  <c:v>1586.454</c:v>
                </c:pt>
                <c:pt idx="2772">
                  <c:v>1585.7270000000001</c:v>
                </c:pt>
                <c:pt idx="2773">
                  <c:v>1586.827</c:v>
                </c:pt>
                <c:pt idx="2774">
                  <c:v>1586.893</c:v>
                </c:pt>
                <c:pt idx="2775">
                  <c:v>1587.241</c:v>
                </c:pt>
                <c:pt idx="2776">
                  <c:v>1588.329</c:v>
                </c:pt>
                <c:pt idx="2777">
                  <c:v>1588.7429999999999</c:v>
                </c:pt>
                <c:pt idx="2778">
                  <c:v>1588.0920000000001</c:v>
                </c:pt>
                <c:pt idx="2779">
                  <c:v>1589.1949999999999</c:v>
                </c:pt>
                <c:pt idx="2780">
                  <c:v>1589.288</c:v>
                </c:pt>
                <c:pt idx="2781">
                  <c:v>1590.7449999999999</c:v>
                </c:pt>
                <c:pt idx="2782">
                  <c:v>1590.598</c:v>
                </c:pt>
                <c:pt idx="2783">
                  <c:v>1590.5129999999999</c:v>
                </c:pt>
                <c:pt idx="2784">
                  <c:v>1590.3040000000001</c:v>
                </c:pt>
                <c:pt idx="2785">
                  <c:v>1591.2719999999999</c:v>
                </c:pt>
                <c:pt idx="2786">
                  <c:v>1590.3969999999999</c:v>
                </c:pt>
                <c:pt idx="2787">
                  <c:v>1590.989</c:v>
                </c:pt>
                <c:pt idx="2788">
                  <c:v>1591.9010000000001</c:v>
                </c:pt>
                <c:pt idx="2789">
                  <c:v>1591.376</c:v>
                </c:pt>
                <c:pt idx="2790">
                  <c:v>1592.0730000000001</c:v>
                </c:pt>
                <c:pt idx="2791">
                  <c:v>1593.0419999999999</c:v>
                </c:pt>
                <c:pt idx="2792">
                  <c:v>1593.3409999999999</c:v>
                </c:pt>
                <c:pt idx="2793">
                  <c:v>1594.17</c:v>
                </c:pt>
                <c:pt idx="2794">
                  <c:v>1594.146</c:v>
                </c:pt>
                <c:pt idx="2795">
                  <c:v>1594.5070000000001</c:v>
                </c:pt>
                <c:pt idx="2796">
                  <c:v>1594.463</c:v>
                </c:pt>
                <c:pt idx="2797">
                  <c:v>1595.088</c:v>
                </c:pt>
                <c:pt idx="2798">
                  <c:v>1596.191</c:v>
                </c:pt>
                <c:pt idx="2799">
                  <c:v>1596.19</c:v>
                </c:pt>
                <c:pt idx="2800">
                  <c:v>1596.624</c:v>
                </c:pt>
                <c:pt idx="2801">
                  <c:v>1597.2619999999999</c:v>
                </c:pt>
                <c:pt idx="2802">
                  <c:v>1596.703</c:v>
                </c:pt>
                <c:pt idx="2803">
                  <c:v>1597.5219999999999</c:v>
                </c:pt>
                <c:pt idx="2804">
                  <c:v>1597.626</c:v>
                </c:pt>
                <c:pt idx="2805">
                  <c:v>1597.1189999999999</c:v>
                </c:pt>
                <c:pt idx="2806">
                  <c:v>1598.2460000000001</c:v>
                </c:pt>
                <c:pt idx="2807">
                  <c:v>1598.924</c:v>
                </c:pt>
                <c:pt idx="2808">
                  <c:v>1599.3579999999999</c:v>
                </c:pt>
                <c:pt idx="2809">
                  <c:v>1599.623</c:v>
                </c:pt>
                <c:pt idx="2810">
                  <c:v>1600.0029999999999</c:v>
                </c:pt>
                <c:pt idx="2811">
                  <c:v>1600.2570000000001</c:v>
                </c:pt>
                <c:pt idx="2812">
                  <c:v>1600.684</c:v>
                </c:pt>
                <c:pt idx="2813">
                  <c:v>1600.53</c:v>
                </c:pt>
                <c:pt idx="2814">
                  <c:v>1600.386</c:v>
                </c:pt>
                <c:pt idx="2815">
                  <c:v>1601.0050000000001</c:v>
                </c:pt>
                <c:pt idx="2816">
                  <c:v>1601.856</c:v>
                </c:pt>
                <c:pt idx="2817">
                  <c:v>1600.56</c:v>
                </c:pt>
                <c:pt idx="2818">
                  <c:v>1601.56</c:v>
                </c:pt>
                <c:pt idx="2819">
                  <c:v>1601.7329999999999</c:v>
                </c:pt>
                <c:pt idx="2820">
                  <c:v>1601.9860000000001</c:v>
                </c:pt>
                <c:pt idx="2821">
                  <c:v>1603.1389999999999</c:v>
                </c:pt>
                <c:pt idx="2822">
                  <c:v>1603.2070000000001</c:v>
                </c:pt>
                <c:pt idx="2823">
                  <c:v>1604.145</c:v>
                </c:pt>
                <c:pt idx="2824">
                  <c:v>1604.2329999999999</c:v>
                </c:pt>
                <c:pt idx="2825">
                  <c:v>1604.0229999999999</c:v>
                </c:pt>
                <c:pt idx="2826">
                  <c:v>1604.9290000000001</c:v>
                </c:pt>
                <c:pt idx="2827">
                  <c:v>1605.1369999999999</c:v>
                </c:pt>
                <c:pt idx="2828">
                  <c:v>1606.33</c:v>
                </c:pt>
                <c:pt idx="2829">
                  <c:v>1605.8389999999999</c:v>
                </c:pt>
                <c:pt idx="2830">
                  <c:v>1605.1579999999999</c:v>
                </c:pt>
                <c:pt idx="2831">
                  <c:v>1605.528</c:v>
                </c:pt>
                <c:pt idx="2832">
                  <c:v>1606.4829999999999</c:v>
                </c:pt>
                <c:pt idx="2833">
                  <c:v>1607.357</c:v>
                </c:pt>
                <c:pt idx="2834">
                  <c:v>1608.117</c:v>
                </c:pt>
                <c:pt idx="2835">
                  <c:v>1607.5139999999999</c:v>
                </c:pt>
                <c:pt idx="2836">
                  <c:v>1607.3230000000001</c:v>
                </c:pt>
                <c:pt idx="2837">
                  <c:v>1607.4860000000001</c:v>
                </c:pt>
                <c:pt idx="2838">
                  <c:v>1609.36</c:v>
                </c:pt>
                <c:pt idx="2839">
                  <c:v>1608.6890000000001</c:v>
                </c:pt>
                <c:pt idx="2840">
                  <c:v>1609.741</c:v>
                </c:pt>
                <c:pt idx="2841">
                  <c:v>1611.0139999999999</c:v>
                </c:pt>
                <c:pt idx="2842">
                  <c:v>1610.414</c:v>
                </c:pt>
                <c:pt idx="2843">
                  <c:v>1611.9649999999999</c:v>
                </c:pt>
                <c:pt idx="2844">
                  <c:v>1611.914</c:v>
                </c:pt>
                <c:pt idx="2845">
                  <c:v>1612.5889999999999</c:v>
                </c:pt>
                <c:pt idx="2846">
                  <c:v>1613.06</c:v>
                </c:pt>
                <c:pt idx="2847">
                  <c:v>1612.7619999999999</c:v>
                </c:pt>
                <c:pt idx="2848">
                  <c:v>1613.432</c:v>
                </c:pt>
                <c:pt idx="2849">
                  <c:v>1612.905</c:v>
                </c:pt>
                <c:pt idx="2850">
                  <c:v>1612.68</c:v>
                </c:pt>
                <c:pt idx="2851">
                  <c:v>1613.6479999999999</c:v>
                </c:pt>
                <c:pt idx="2852">
                  <c:v>1614.009</c:v>
                </c:pt>
                <c:pt idx="2853">
                  <c:v>1612.7260000000001</c:v>
                </c:pt>
                <c:pt idx="2854">
                  <c:v>1614.7739999999999</c:v>
                </c:pt>
                <c:pt idx="2855">
                  <c:v>1615.415</c:v>
                </c:pt>
                <c:pt idx="2856">
                  <c:v>1615.6510000000001</c:v>
                </c:pt>
                <c:pt idx="2857">
                  <c:v>1615.5250000000001</c:v>
                </c:pt>
                <c:pt idx="2858">
                  <c:v>1616.1690000000001</c:v>
                </c:pt>
                <c:pt idx="2859">
                  <c:v>1615.81</c:v>
                </c:pt>
                <c:pt idx="2860">
                  <c:v>1616.145</c:v>
                </c:pt>
                <c:pt idx="2861">
                  <c:v>1616.9449999999999</c:v>
                </c:pt>
                <c:pt idx="2862">
                  <c:v>1617.164</c:v>
                </c:pt>
                <c:pt idx="2863">
                  <c:v>1617.4269999999999</c:v>
                </c:pt>
                <c:pt idx="2864">
                  <c:v>1617.4929999999999</c:v>
                </c:pt>
                <c:pt idx="2865">
                  <c:v>1618.5909999999999</c:v>
                </c:pt>
                <c:pt idx="2866">
                  <c:v>1618.6880000000001</c:v>
                </c:pt>
                <c:pt idx="2867">
                  <c:v>1619.5840000000001</c:v>
                </c:pt>
                <c:pt idx="2868">
                  <c:v>1619.116</c:v>
                </c:pt>
                <c:pt idx="2869">
                  <c:v>1620.4069999999999</c:v>
                </c:pt>
                <c:pt idx="2870">
                  <c:v>1620.075</c:v>
                </c:pt>
                <c:pt idx="2871">
                  <c:v>1620.3620000000001</c:v>
                </c:pt>
                <c:pt idx="2872">
                  <c:v>1619.6669999999999</c:v>
                </c:pt>
                <c:pt idx="2873">
                  <c:v>1621.0440000000001</c:v>
                </c:pt>
                <c:pt idx="2874">
                  <c:v>1619.4549999999999</c:v>
                </c:pt>
                <c:pt idx="2875">
                  <c:v>1620.2439999999999</c:v>
                </c:pt>
                <c:pt idx="2876">
                  <c:v>1621.144</c:v>
                </c:pt>
                <c:pt idx="2877">
                  <c:v>1622.71</c:v>
                </c:pt>
                <c:pt idx="2878">
                  <c:v>1621.876</c:v>
                </c:pt>
                <c:pt idx="2879">
                  <c:v>1621.982</c:v>
                </c:pt>
                <c:pt idx="2880">
                  <c:v>1622.905</c:v>
                </c:pt>
                <c:pt idx="2881">
                  <c:v>1623.241</c:v>
                </c:pt>
                <c:pt idx="2882">
                  <c:v>1624.021</c:v>
                </c:pt>
                <c:pt idx="2883">
                  <c:v>1623.4290000000001</c:v>
                </c:pt>
                <c:pt idx="2884">
                  <c:v>1624.325</c:v>
                </c:pt>
                <c:pt idx="2885">
                  <c:v>1624.182</c:v>
                </c:pt>
                <c:pt idx="2886">
                  <c:v>1624.691</c:v>
                </c:pt>
                <c:pt idx="2887">
                  <c:v>1625.278</c:v>
                </c:pt>
                <c:pt idx="2888">
                  <c:v>1624.5129999999999</c:v>
                </c:pt>
                <c:pt idx="2889">
                  <c:v>1625.9390000000001</c:v>
                </c:pt>
                <c:pt idx="2890">
                  <c:v>1626.759</c:v>
                </c:pt>
                <c:pt idx="2891">
                  <c:v>1626.6569999999999</c:v>
                </c:pt>
                <c:pt idx="2892">
                  <c:v>1626.9110000000001</c:v>
                </c:pt>
                <c:pt idx="2893">
                  <c:v>1627.252</c:v>
                </c:pt>
                <c:pt idx="2894">
                  <c:v>1629.347</c:v>
                </c:pt>
                <c:pt idx="2895">
                  <c:v>1627.9359999999999</c:v>
                </c:pt>
                <c:pt idx="2896">
                  <c:v>1628.328</c:v>
                </c:pt>
                <c:pt idx="2897">
                  <c:v>1628.808</c:v>
                </c:pt>
                <c:pt idx="2898">
                  <c:v>1628.307</c:v>
                </c:pt>
                <c:pt idx="2899">
                  <c:v>1629.444</c:v>
                </c:pt>
                <c:pt idx="2900">
                  <c:v>1629.4690000000001</c:v>
                </c:pt>
                <c:pt idx="2901">
                  <c:v>1630.693</c:v>
                </c:pt>
                <c:pt idx="2902">
                  <c:v>1629.9670000000001</c:v>
                </c:pt>
                <c:pt idx="2903">
                  <c:v>1630.52</c:v>
                </c:pt>
                <c:pt idx="2904">
                  <c:v>1632.2650000000001</c:v>
                </c:pt>
                <c:pt idx="2905">
                  <c:v>1632.3989999999999</c:v>
                </c:pt>
                <c:pt idx="2906">
                  <c:v>1631.441</c:v>
                </c:pt>
                <c:pt idx="2907">
                  <c:v>1632.346</c:v>
                </c:pt>
                <c:pt idx="2908">
                  <c:v>1632.0309999999999</c:v>
                </c:pt>
                <c:pt idx="2909">
                  <c:v>1633.875</c:v>
                </c:pt>
                <c:pt idx="2910">
                  <c:v>1633.8510000000001</c:v>
                </c:pt>
                <c:pt idx="2911">
                  <c:v>1634.5640000000001</c:v>
                </c:pt>
                <c:pt idx="2912">
                  <c:v>1634.4670000000001</c:v>
                </c:pt>
                <c:pt idx="2913">
                  <c:v>1635.761</c:v>
                </c:pt>
                <c:pt idx="2914">
                  <c:v>1636.787</c:v>
                </c:pt>
                <c:pt idx="2915">
                  <c:v>1636.672</c:v>
                </c:pt>
                <c:pt idx="2916">
                  <c:v>1636.8530000000001</c:v>
                </c:pt>
                <c:pt idx="2917">
                  <c:v>1636.845</c:v>
                </c:pt>
                <c:pt idx="2918">
                  <c:v>1637.0840000000001</c:v>
                </c:pt>
                <c:pt idx="2919">
                  <c:v>1637.84</c:v>
                </c:pt>
                <c:pt idx="2920">
                  <c:v>1638.479</c:v>
                </c:pt>
                <c:pt idx="2921">
                  <c:v>1638.354</c:v>
                </c:pt>
                <c:pt idx="2922">
                  <c:v>1638.61</c:v>
                </c:pt>
                <c:pt idx="2923">
                  <c:v>1638.4290000000001</c:v>
                </c:pt>
                <c:pt idx="2924">
                  <c:v>1638.912</c:v>
                </c:pt>
                <c:pt idx="2925">
                  <c:v>1639.1790000000001</c:v>
                </c:pt>
                <c:pt idx="2926">
                  <c:v>1640.261</c:v>
                </c:pt>
                <c:pt idx="2927">
                  <c:v>1640.097</c:v>
                </c:pt>
                <c:pt idx="2928">
                  <c:v>1639.8420000000001</c:v>
                </c:pt>
                <c:pt idx="2929">
                  <c:v>1640.4849999999999</c:v>
                </c:pt>
                <c:pt idx="2930">
                  <c:v>1640.36</c:v>
                </c:pt>
                <c:pt idx="2931">
                  <c:v>1639.8910000000001</c:v>
                </c:pt>
                <c:pt idx="2932">
                  <c:v>1639.7170000000001</c:v>
                </c:pt>
                <c:pt idx="2933">
                  <c:v>1641.2049999999999</c:v>
                </c:pt>
                <c:pt idx="2934">
                  <c:v>1640.991</c:v>
                </c:pt>
                <c:pt idx="2935">
                  <c:v>1641.184</c:v>
                </c:pt>
                <c:pt idx="2936">
                  <c:v>1641.6</c:v>
                </c:pt>
                <c:pt idx="2937">
                  <c:v>1641.845</c:v>
                </c:pt>
                <c:pt idx="2938">
                  <c:v>1642.8009999999999</c:v>
                </c:pt>
                <c:pt idx="2939">
                  <c:v>1643.021</c:v>
                </c:pt>
                <c:pt idx="2940">
                  <c:v>1643.4760000000001</c:v>
                </c:pt>
                <c:pt idx="2941">
                  <c:v>1644.106</c:v>
                </c:pt>
                <c:pt idx="2942">
                  <c:v>1644.796</c:v>
                </c:pt>
                <c:pt idx="2943">
                  <c:v>1645.127</c:v>
                </c:pt>
                <c:pt idx="2944">
                  <c:v>1648.1010000000001</c:v>
                </c:pt>
                <c:pt idx="2945">
                  <c:v>1647.921</c:v>
                </c:pt>
                <c:pt idx="2946">
                  <c:v>1648.9390000000001</c:v>
                </c:pt>
                <c:pt idx="2947">
                  <c:v>1647.961</c:v>
                </c:pt>
                <c:pt idx="2948">
                  <c:v>1649.3040000000001</c:v>
                </c:pt>
                <c:pt idx="2949">
                  <c:v>1649.079</c:v>
                </c:pt>
                <c:pt idx="2950">
                  <c:v>1648.742</c:v>
                </c:pt>
                <c:pt idx="2951">
                  <c:v>1648.7380000000001</c:v>
                </c:pt>
                <c:pt idx="2952">
                  <c:v>1649.818</c:v>
                </c:pt>
                <c:pt idx="2953">
                  <c:v>1650.1089999999999</c:v>
                </c:pt>
                <c:pt idx="2954">
                  <c:v>1650.7270000000001</c:v>
                </c:pt>
                <c:pt idx="2955">
                  <c:v>1651.086</c:v>
                </c:pt>
                <c:pt idx="2956">
                  <c:v>1652.3009999999999</c:v>
                </c:pt>
                <c:pt idx="2957">
                  <c:v>1653.0509999999999</c:v>
                </c:pt>
                <c:pt idx="2958">
                  <c:v>1654.1980000000001</c:v>
                </c:pt>
                <c:pt idx="2959">
                  <c:v>1654.2059999999999</c:v>
                </c:pt>
                <c:pt idx="2960">
                  <c:v>1654.5730000000001</c:v>
                </c:pt>
                <c:pt idx="2961">
                  <c:v>1653.91</c:v>
                </c:pt>
                <c:pt idx="2962">
                  <c:v>1654.1790000000001</c:v>
                </c:pt>
                <c:pt idx="2963">
                  <c:v>1653.7639999999999</c:v>
                </c:pt>
                <c:pt idx="2964">
                  <c:v>1654.963</c:v>
                </c:pt>
                <c:pt idx="2965">
                  <c:v>1654.4849999999999</c:v>
                </c:pt>
                <c:pt idx="2966">
                  <c:v>1655.201</c:v>
                </c:pt>
                <c:pt idx="2967">
                  <c:v>1655.52</c:v>
                </c:pt>
                <c:pt idx="2968">
                  <c:v>1656.105</c:v>
                </c:pt>
                <c:pt idx="2969">
                  <c:v>1656.511</c:v>
                </c:pt>
                <c:pt idx="2970">
                  <c:v>1655.3230000000001</c:v>
                </c:pt>
                <c:pt idx="2971">
                  <c:v>1657.1130000000001</c:v>
                </c:pt>
                <c:pt idx="2972">
                  <c:v>1657.9880000000001</c:v>
                </c:pt>
                <c:pt idx="2973">
                  <c:v>1658.278</c:v>
                </c:pt>
                <c:pt idx="2974">
                  <c:v>1658.798</c:v>
                </c:pt>
                <c:pt idx="2975">
                  <c:v>1657.8209999999999</c:v>
                </c:pt>
                <c:pt idx="2976">
                  <c:v>1658.325</c:v>
                </c:pt>
                <c:pt idx="2977">
                  <c:v>1658.8420000000001</c:v>
                </c:pt>
                <c:pt idx="2978">
                  <c:v>1658.318</c:v>
                </c:pt>
                <c:pt idx="2979">
                  <c:v>1658.73</c:v>
                </c:pt>
                <c:pt idx="2980">
                  <c:v>1658.78</c:v>
                </c:pt>
                <c:pt idx="2981">
                  <c:v>1659.8409999999999</c:v>
                </c:pt>
                <c:pt idx="2982">
                  <c:v>1659.788</c:v>
                </c:pt>
                <c:pt idx="2983">
                  <c:v>1660.3330000000001</c:v>
                </c:pt>
                <c:pt idx="2984">
                  <c:v>1661.395</c:v>
                </c:pt>
                <c:pt idx="2985">
                  <c:v>1661.1510000000001</c:v>
                </c:pt>
                <c:pt idx="2986">
                  <c:v>1662.4680000000001</c:v>
                </c:pt>
                <c:pt idx="2987">
                  <c:v>1662.317</c:v>
                </c:pt>
                <c:pt idx="2988">
                  <c:v>1662.316</c:v>
                </c:pt>
                <c:pt idx="2989">
                  <c:v>1662.1690000000001</c:v>
                </c:pt>
                <c:pt idx="2990">
                  <c:v>1662.71</c:v>
                </c:pt>
                <c:pt idx="2991">
                  <c:v>1662.5119999999999</c:v>
                </c:pt>
                <c:pt idx="2992">
                  <c:v>1662.77</c:v>
                </c:pt>
                <c:pt idx="2993">
                  <c:v>1663.384</c:v>
                </c:pt>
                <c:pt idx="2994">
                  <c:v>1663.8409999999999</c:v>
                </c:pt>
                <c:pt idx="2995">
                  <c:v>1664.018</c:v>
                </c:pt>
                <c:pt idx="2996">
                  <c:v>1663.6790000000001</c:v>
                </c:pt>
                <c:pt idx="2997">
                  <c:v>1664.462</c:v>
                </c:pt>
                <c:pt idx="2998">
                  <c:v>1665.1189999999999</c:v>
                </c:pt>
                <c:pt idx="2999">
                  <c:v>1665.3589999999999</c:v>
                </c:pt>
                <c:pt idx="3000">
                  <c:v>1664.2460000000001</c:v>
                </c:pt>
                <c:pt idx="3001">
                  <c:v>1665.693</c:v>
                </c:pt>
                <c:pt idx="3002">
                  <c:v>1666.8050000000001</c:v>
                </c:pt>
                <c:pt idx="3003">
                  <c:v>1666.625</c:v>
                </c:pt>
                <c:pt idx="3004">
                  <c:v>1666.4639999999999</c:v>
                </c:pt>
                <c:pt idx="3005">
                  <c:v>1666.79</c:v>
                </c:pt>
                <c:pt idx="3006">
                  <c:v>1667.65</c:v>
                </c:pt>
                <c:pt idx="3007">
                  <c:v>1667.568</c:v>
                </c:pt>
                <c:pt idx="3008">
                  <c:v>1668.471</c:v>
                </c:pt>
                <c:pt idx="3009">
                  <c:v>1668.069</c:v>
                </c:pt>
                <c:pt idx="3010">
                  <c:v>1668.972</c:v>
                </c:pt>
                <c:pt idx="3011">
                  <c:v>1669.348</c:v>
                </c:pt>
                <c:pt idx="3012">
                  <c:v>1669.4780000000001</c:v>
                </c:pt>
                <c:pt idx="3013">
                  <c:v>1670.1110000000001</c:v>
                </c:pt>
                <c:pt idx="3014">
                  <c:v>1670.453</c:v>
                </c:pt>
                <c:pt idx="3015">
                  <c:v>1670.8910000000001</c:v>
                </c:pt>
                <c:pt idx="3016">
                  <c:v>1671.5129999999999</c:v>
                </c:pt>
                <c:pt idx="3017">
                  <c:v>1673.271</c:v>
                </c:pt>
                <c:pt idx="3018">
                  <c:v>1672.7070000000001</c:v>
                </c:pt>
                <c:pt idx="3019">
                  <c:v>1673.578</c:v>
                </c:pt>
                <c:pt idx="3020">
                  <c:v>1673.921</c:v>
                </c:pt>
                <c:pt idx="3021">
                  <c:v>1673.473</c:v>
                </c:pt>
                <c:pt idx="3022">
                  <c:v>1674.4639999999999</c:v>
                </c:pt>
                <c:pt idx="3023">
                  <c:v>1674.777</c:v>
                </c:pt>
                <c:pt idx="3024">
                  <c:v>1674.403</c:v>
                </c:pt>
                <c:pt idx="3025">
                  <c:v>1675.2190000000001</c:v>
                </c:pt>
                <c:pt idx="3026">
                  <c:v>1674.8240000000001</c:v>
                </c:pt>
                <c:pt idx="3027">
                  <c:v>1675.3520000000001</c:v>
                </c:pt>
                <c:pt idx="3028">
                  <c:v>1674.9480000000001</c:v>
                </c:pt>
                <c:pt idx="3029">
                  <c:v>1676.2339999999999</c:v>
                </c:pt>
                <c:pt idx="3030">
                  <c:v>1675.296</c:v>
                </c:pt>
                <c:pt idx="3031">
                  <c:v>1676.162</c:v>
                </c:pt>
                <c:pt idx="3032">
                  <c:v>1676.5509999999999</c:v>
                </c:pt>
                <c:pt idx="3033">
                  <c:v>1676.6130000000001</c:v>
                </c:pt>
                <c:pt idx="3034">
                  <c:v>1676.3589999999999</c:v>
                </c:pt>
                <c:pt idx="3035">
                  <c:v>1676.4359999999999</c:v>
                </c:pt>
                <c:pt idx="3036">
                  <c:v>1676.242</c:v>
                </c:pt>
                <c:pt idx="3037">
                  <c:v>1677.511</c:v>
                </c:pt>
                <c:pt idx="3038">
                  <c:v>1677.991</c:v>
                </c:pt>
                <c:pt idx="3039">
                  <c:v>1678.963</c:v>
                </c:pt>
                <c:pt idx="3040">
                  <c:v>1679.4069999999999</c:v>
                </c:pt>
                <c:pt idx="3041">
                  <c:v>1679.8430000000001</c:v>
                </c:pt>
                <c:pt idx="3042">
                  <c:v>1679.806</c:v>
                </c:pt>
                <c:pt idx="3043">
                  <c:v>1680.152</c:v>
                </c:pt>
                <c:pt idx="3044">
                  <c:v>1679.3109999999999</c:v>
                </c:pt>
                <c:pt idx="3045">
                  <c:v>1680.367</c:v>
                </c:pt>
                <c:pt idx="3046">
                  <c:v>1681.2339999999999</c:v>
                </c:pt>
                <c:pt idx="3047">
                  <c:v>1680.7809999999999</c:v>
                </c:pt>
                <c:pt idx="3048">
                  <c:v>1681.752</c:v>
                </c:pt>
                <c:pt idx="3049">
                  <c:v>1681.134</c:v>
                </c:pt>
                <c:pt idx="3050">
                  <c:v>1681.181</c:v>
                </c:pt>
                <c:pt idx="3051">
                  <c:v>1680.9670000000001</c:v>
                </c:pt>
                <c:pt idx="3052">
                  <c:v>1682.808</c:v>
                </c:pt>
                <c:pt idx="3053">
                  <c:v>1682.492</c:v>
                </c:pt>
                <c:pt idx="3054">
                  <c:v>1681.17</c:v>
                </c:pt>
                <c:pt idx="3055">
                  <c:v>1682.662</c:v>
                </c:pt>
                <c:pt idx="3056">
                  <c:v>1683.422</c:v>
                </c:pt>
                <c:pt idx="3057">
                  <c:v>1683.3030000000001</c:v>
                </c:pt>
                <c:pt idx="3058">
                  <c:v>1683.989</c:v>
                </c:pt>
                <c:pt idx="3059">
                  <c:v>1684.7170000000001</c:v>
                </c:pt>
                <c:pt idx="3060">
                  <c:v>1684.9739999999999</c:v>
                </c:pt>
                <c:pt idx="3061">
                  <c:v>1685.798</c:v>
                </c:pt>
                <c:pt idx="3062">
                  <c:v>1686.212</c:v>
                </c:pt>
                <c:pt idx="3063">
                  <c:v>1685.771</c:v>
                </c:pt>
                <c:pt idx="3064">
                  <c:v>1686.49</c:v>
                </c:pt>
                <c:pt idx="3065">
                  <c:v>1686.606</c:v>
                </c:pt>
                <c:pt idx="3066">
                  <c:v>1686.835</c:v>
                </c:pt>
                <c:pt idx="3067">
                  <c:v>1686.6030000000001</c:v>
                </c:pt>
                <c:pt idx="3068">
                  <c:v>1687.2929999999999</c:v>
                </c:pt>
                <c:pt idx="3069">
                  <c:v>1687.5029999999999</c:v>
                </c:pt>
                <c:pt idx="3070">
                  <c:v>1686.829</c:v>
                </c:pt>
                <c:pt idx="3071">
                  <c:v>1687.874</c:v>
                </c:pt>
                <c:pt idx="3072">
                  <c:v>1687.2429999999999</c:v>
                </c:pt>
                <c:pt idx="3073">
                  <c:v>1688.521</c:v>
                </c:pt>
                <c:pt idx="3074">
                  <c:v>1690.3140000000001</c:v>
                </c:pt>
                <c:pt idx="3075">
                  <c:v>1689.2550000000001</c:v>
                </c:pt>
                <c:pt idx="3076">
                  <c:v>1689.2270000000001</c:v>
                </c:pt>
                <c:pt idx="3077">
                  <c:v>1690.3489999999999</c:v>
                </c:pt>
                <c:pt idx="3078">
                  <c:v>1690.5830000000001</c:v>
                </c:pt>
                <c:pt idx="3079">
                  <c:v>1690.703</c:v>
                </c:pt>
                <c:pt idx="3080">
                  <c:v>1691.335</c:v>
                </c:pt>
                <c:pt idx="3081">
                  <c:v>1691.624</c:v>
                </c:pt>
                <c:pt idx="3082">
                  <c:v>1692.143</c:v>
                </c:pt>
                <c:pt idx="3083">
                  <c:v>1691.7950000000001</c:v>
                </c:pt>
                <c:pt idx="3084">
                  <c:v>1693.19</c:v>
                </c:pt>
                <c:pt idx="3085">
                  <c:v>1693.3579999999999</c:v>
                </c:pt>
                <c:pt idx="3086">
                  <c:v>1692.8820000000001</c:v>
                </c:pt>
                <c:pt idx="3087">
                  <c:v>1693.548</c:v>
                </c:pt>
                <c:pt idx="3088">
                  <c:v>1693.624</c:v>
                </c:pt>
                <c:pt idx="3089">
                  <c:v>1692.96</c:v>
                </c:pt>
                <c:pt idx="3090">
                  <c:v>1694.721</c:v>
                </c:pt>
                <c:pt idx="3091">
                  <c:v>1694.5840000000001</c:v>
                </c:pt>
                <c:pt idx="3092">
                  <c:v>1694.703</c:v>
                </c:pt>
                <c:pt idx="3093">
                  <c:v>1695.0730000000001</c:v>
                </c:pt>
                <c:pt idx="3094">
                  <c:v>1695.087</c:v>
                </c:pt>
                <c:pt idx="3095">
                  <c:v>1696.616</c:v>
                </c:pt>
                <c:pt idx="3096">
                  <c:v>1696.652</c:v>
                </c:pt>
                <c:pt idx="3097">
                  <c:v>1697.8040000000001</c:v>
                </c:pt>
                <c:pt idx="3098">
                  <c:v>1698.038</c:v>
                </c:pt>
                <c:pt idx="3099">
                  <c:v>1697.5930000000001</c:v>
                </c:pt>
                <c:pt idx="3100">
                  <c:v>1698.826</c:v>
                </c:pt>
                <c:pt idx="3101">
                  <c:v>1699.11</c:v>
                </c:pt>
                <c:pt idx="3102">
                  <c:v>1699.42</c:v>
                </c:pt>
                <c:pt idx="3103">
                  <c:v>1699.808</c:v>
                </c:pt>
                <c:pt idx="3104">
                  <c:v>1697.944</c:v>
                </c:pt>
                <c:pt idx="3105">
                  <c:v>1699.645</c:v>
                </c:pt>
                <c:pt idx="3106">
                  <c:v>1699.3409999999999</c:v>
                </c:pt>
                <c:pt idx="3107">
                  <c:v>1699.7460000000001</c:v>
                </c:pt>
                <c:pt idx="3108">
                  <c:v>1700.15</c:v>
                </c:pt>
                <c:pt idx="3109">
                  <c:v>1700.364</c:v>
                </c:pt>
                <c:pt idx="3110">
                  <c:v>1701.7539999999999</c:v>
                </c:pt>
                <c:pt idx="3111">
                  <c:v>1701.3009999999999</c:v>
                </c:pt>
                <c:pt idx="3112">
                  <c:v>1701.4110000000001</c:v>
                </c:pt>
                <c:pt idx="3113">
                  <c:v>1701.5329999999999</c:v>
                </c:pt>
                <c:pt idx="3114">
                  <c:v>1702.739</c:v>
                </c:pt>
                <c:pt idx="3115">
                  <c:v>1702.6669999999999</c:v>
                </c:pt>
                <c:pt idx="3116">
                  <c:v>1703.3889999999999</c:v>
                </c:pt>
                <c:pt idx="3117">
                  <c:v>1704.027</c:v>
                </c:pt>
                <c:pt idx="3118">
                  <c:v>1704.7260000000001</c:v>
                </c:pt>
                <c:pt idx="3119">
                  <c:v>1704.1669999999999</c:v>
                </c:pt>
                <c:pt idx="3120">
                  <c:v>1706.0250000000001</c:v>
                </c:pt>
                <c:pt idx="3121">
                  <c:v>1706.0519999999999</c:v>
                </c:pt>
                <c:pt idx="3122">
                  <c:v>1706.4659999999999</c:v>
                </c:pt>
                <c:pt idx="3123">
                  <c:v>1705.9839999999999</c:v>
                </c:pt>
                <c:pt idx="3124">
                  <c:v>1706.5989999999999</c:v>
                </c:pt>
                <c:pt idx="3125">
                  <c:v>1706.9739999999999</c:v>
                </c:pt>
                <c:pt idx="3126">
                  <c:v>1706.8820000000001</c:v>
                </c:pt>
                <c:pt idx="3127">
                  <c:v>1707.7539999999999</c:v>
                </c:pt>
                <c:pt idx="3128">
                  <c:v>1706.963</c:v>
                </c:pt>
                <c:pt idx="3129">
                  <c:v>1707.5419999999999</c:v>
                </c:pt>
                <c:pt idx="3130">
                  <c:v>1708.4770000000001</c:v>
                </c:pt>
                <c:pt idx="3131">
                  <c:v>1708.568</c:v>
                </c:pt>
                <c:pt idx="3132">
                  <c:v>1709.4870000000001</c:v>
                </c:pt>
                <c:pt idx="3133">
                  <c:v>1709.0909999999999</c:v>
                </c:pt>
                <c:pt idx="3134">
                  <c:v>1709.828</c:v>
                </c:pt>
                <c:pt idx="3135">
                  <c:v>1711.223</c:v>
                </c:pt>
                <c:pt idx="3136">
                  <c:v>1710.3230000000001</c:v>
                </c:pt>
                <c:pt idx="3137">
                  <c:v>1709.8920000000001</c:v>
                </c:pt>
                <c:pt idx="3138">
                  <c:v>1710.1089999999999</c:v>
                </c:pt>
                <c:pt idx="3139">
                  <c:v>1710.07</c:v>
                </c:pt>
                <c:pt idx="3140">
                  <c:v>1710.162</c:v>
                </c:pt>
                <c:pt idx="3141">
                  <c:v>1710.675</c:v>
                </c:pt>
                <c:pt idx="3142">
                  <c:v>1710.788</c:v>
                </c:pt>
                <c:pt idx="3143">
                  <c:v>1710.8119999999999</c:v>
                </c:pt>
                <c:pt idx="3144">
                  <c:v>1710.893</c:v>
                </c:pt>
                <c:pt idx="3145">
                  <c:v>1711.6130000000001</c:v>
                </c:pt>
                <c:pt idx="3146">
                  <c:v>1712.114</c:v>
                </c:pt>
                <c:pt idx="3147">
                  <c:v>1711.1</c:v>
                </c:pt>
                <c:pt idx="3148">
                  <c:v>1712.7639999999999</c:v>
                </c:pt>
                <c:pt idx="3149">
                  <c:v>1712.623</c:v>
                </c:pt>
                <c:pt idx="3150">
                  <c:v>1714.463</c:v>
                </c:pt>
                <c:pt idx="3151">
                  <c:v>1714.364</c:v>
                </c:pt>
                <c:pt idx="3152">
                  <c:v>1713.902</c:v>
                </c:pt>
                <c:pt idx="3153">
                  <c:v>1714.7529999999999</c:v>
                </c:pt>
                <c:pt idx="3154">
                  <c:v>1714.367</c:v>
                </c:pt>
                <c:pt idx="3155">
                  <c:v>1714.0329999999999</c:v>
                </c:pt>
                <c:pt idx="3156">
                  <c:v>1714.7660000000001</c:v>
                </c:pt>
                <c:pt idx="3157">
                  <c:v>1714.251</c:v>
                </c:pt>
                <c:pt idx="3158">
                  <c:v>1714.3789999999999</c:v>
                </c:pt>
                <c:pt idx="3159">
                  <c:v>1715.354</c:v>
                </c:pt>
                <c:pt idx="3160">
                  <c:v>1715.548</c:v>
                </c:pt>
                <c:pt idx="3161">
                  <c:v>1716.941</c:v>
                </c:pt>
                <c:pt idx="3162">
                  <c:v>1716.652</c:v>
                </c:pt>
                <c:pt idx="3163">
                  <c:v>1717.4580000000001</c:v>
                </c:pt>
                <c:pt idx="3164">
                  <c:v>1717.59</c:v>
                </c:pt>
                <c:pt idx="3165">
                  <c:v>1717.7550000000001</c:v>
                </c:pt>
                <c:pt idx="3166">
                  <c:v>1717.75</c:v>
                </c:pt>
                <c:pt idx="3167">
                  <c:v>1716.35</c:v>
                </c:pt>
                <c:pt idx="3168">
                  <c:v>1717.7370000000001</c:v>
                </c:pt>
                <c:pt idx="3169">
                  <c:v>1717.94</c:v>
                </c:pt>
                <c:pt idx="3170">
                  <c:v>1718.1020000000001</c:v>
                </c:pt>
                <c:pt idx="3171">
                  <c:v>1717.973</c:v>
                </c:pt>
                <c:pt idx="3172">
                  <c:v>1719.69</c:v>
                </c:pt>
                <c:pt idx="3173">
                  <c:v>1720.354</c:v>
                </c:pt>
                <c:pt idx="3174">
                  <c:v>1720.6559999999999</c:v>
                </c:pt>
                <c:pt idx="3175">
                  <c:v>1720.444</c:v>
                </c:pt>
                <c:pt idx="3176">
                  <c:v>1721.4570000000001</c:v>
                </c:pt>
                <c:pt idx="3177">
                  <c:v>1720.8630000000001</c:v>
                </c:pt>
                <c:pt idx="3178">
                  <c:v>1721.06</c:v>
                </c:pt>
                <c:pt idx="3179">
                  <c:v>1722.0419999999999</c:v>
                </c:pt>
                <c:pt idx="3180">
                  <c:v>1722.338</c:v>
                </c:pt>
                <c:pt idx="3181">
                  <c:v>1723.2360000000001</c:v>
                </c:pt>
                <c:pt idx="3182">
                  <c:v>1723.787</c:v>
                </c:pt>
                <c:pt idx="3183">
                  <c:v>1723.761</c:v>
                </c:pt>
                <c:pt idx="3184">
                  <c:v>1723.412</c:v>
                </c:pt>
                <c:pt idx="3185">
                  <c:v>1724.9659999999999</c:v>
                </c:pt>
                <c:pt idx="3186">
                  <c:v>1724.49</c:v>
                </c:pt>
                <c:pt idx="3187">
                  <c:v>1724.04</c:v>
                </c:pt>
                <c:pt idx="3188">
                  <c:v>1723.539</c:v>
                </c:pt>
                <c:pt idx="3189">
                  <c:v>1725.356</c:v>
                </c:pt>
                <c:pt idx="3190">
                  <c:v>1724.44</c:v>
                </c:pt>
                <c:pt idx="3191">
                  <c:v>1725.893</c:v>
                </c:pt>
                <c:pt idx="3192">
                  <c:v>1726.239</c:v>
                </c:pt>
                <c:pt idx="3193">
                  <c:v>1725.9159999999999</c:v>
                </c:pt>
                <c:pt idx="3194">
                  <c:v>1725.671</c:v>
                </c:pt>
                <c:pt idx="3195">
                  <c:v>1726.6189999999999</c:v>
                </c:pt>
                <c:pt idx="3196">
                  <c:v>1726.395</c:v>
                </c:pt>
                <c:pt idx="3197">
                  <c:v>1727.6959999999999</c:v>
                </c:pt>
                <c:pt idx="3198">
                  <c:v>1727.058</c:v>
                </c:pt>
                <c:pt idx="3199">
                  <c:v>1727.809</c:v>
                </c:pt>
                <c:pt idx="3200">
                  <c:v>1727.461</c:v>
                </c:pt>
                <c:pt idx="3201">
                  <c:v>1728.0309999999999</c:v>
                </c:pt>
                <c:pt idx="3202">
                  <c:v>1727.125</c:v>
                </c:pt>
                <c:pt idx="3203">
                  <c:v>1728.451</c:v>
                </c:pt>
                <c:pt idx="3204">
                  <c:v>1728.374</c:v>
                </c:pt>
                <c:pt idx="3205">
                  <c:v>1727.645</c:v>
                </c:pt>
                <c:pt idx="3206">
                  <c:v>1729.4839999999999</c:v>
                </c:pt>
                <c:pt idx="3207">
                  <c:v>1729.356</c:v>
                </c:pt>
                <c:pt idx="3208">
                  <c:v>1729.444</c:v>
                </c:pt>
                <c:pt idx="3209">
                  <c:v>1729.5540000000001</c:v>
                </c:pt>
                <c:pt idx="3210">
                  <c:v>1730.42</c:v>
                </c:pt>
                <c:pt idx="3211">
                  <c:v>1730.7850000000001</c:v>
                </c:pt>
                <c:pt idx="3212">
                  <c:v>1730.8489999999999</c:v>
                </c:pt>
                <c:pt idx="3213">
                  <c:v>1730.2809999999999</c:v>
                </c:pt>
                <c:pt idx="3214">
                  <c:v>1732.1590000000001</c:v>
                </c:pt>
                <c:pt idx="3215">
                  <c:v>1732.7449999999999</c:v>
                </c:pt>
                <c:pt idx="3216">
                  <c:v>1732.942</c:v>
                </c:pt>
                <c:pt idx="3217">
                  <c:v>1733.104</c:v>
                </c:pt>
                <c:pt idx="3218">
                  <c:v>1734.405</c:v>
                </c:pt>
                <c:pt idx="3219">
                  <c:v>1732.8140000000001</c:v>
                </c:pt>
                <c:pt idx="3220">
                  <c:v>1734.2619999999999</c:v>
                </c:pt>
                <c:pt idx="3221">
                  <c:v>1734.1130000000001</c:v>
                </c:pt>
                <c:pt idx="3222">
                  <c:v>1735.1130000000001</c:v>
                </c:pt>
                <c:pt idx="3223">
                  <c:v>1735.8820000000001</c:v>
                </c:pt>
                <c:pt idx="3224">
                  <c:v>1735.6980000000001</c:v>
                </c:pt>
                <c:pt idx="3225">
                  <c:v>1736.107</c:v>
                </c:pt>
                <c:pt idx="3226">
                  <c:v>1735.8409999999999</c:v>
                </c:pt>
                <c:pt idx="3227">
                  <c:v>1737.6110000000001</c:v>
                </c:pt>
                <c:pt idx="3228">
                  <c:v>1736.701</c:v>
                </c:pt>
                <c:pt idx="3229">
                  <c:v>1737.569</c:v>
                </c:pt>
                <c:pt idx="3230">
                  <c:v>1738.665</c:v>
                </c:pt>
                <c:pt idx="3231">
                  <c:v>1739.9169999999999</c:v>
                </c:pt>
                <c:pt idx="3232">
                  <c:v>1740.2460000000001</c:v>
                </c:pt>
                <c:pt idx="3233">
                  <c:v>1740.3019999999999</c:v>
                </c:pt>
                <c:pt idx="3234">
                  <c:v>1739.9259999999999</c:v>
                </c:pt>
                <c:pt idx="3235">
                  <c:v>1739.69</c:v>
                </c:pt>
                <c:pt idx="3236">
                  <c:v>1740.3779999999999</c:v>
                </c:pt>
                <c:pt idx="3237">
                  <c:v>1739.9570000000001</c:v>
                </c:pt>
                <c:pt idx="3238">
                  <c:v>1739.972</c:v>
                </c:pt>
                <c:pt idx="3239">
                  <c:v>1741.21</c:v>
                </c:pt>
                <c:pt idx="3240">
                  <c:v>1740.8789999999999</c:v>
                </c:pt>
                <c:pt idx="3241">
                  <c:v>1741.395</c:v>
                </c:pt>
                <c:pt idx="3242">
                  <c:v>1743.41</c:v>
                </c:pt>
                <c:pt idx="3243">
                  <c:v>1742.4179999999999</c:v>
                </c:pt>
                <c:pt idx="3244">
                  <c:v>1743.636</c:v>
                </c:pt>
                <c:pt idx="3245">
                  <c:v>1743.4380000000001</c:v>
                </c:pt>
                <c:pt idx="3246">
                  <c:v>1743.1980000000001</c:v>
                </c:pt>
                <c:pt idx="3247">
                  <c:v>1744.0740000000001</c:v>
                </c:pt>
                <c:pt idx="3248">
                  <c:v>1743.114</c:v>
                </c:pt>
                <c:pt idx="3249">
                  <c:v>1743.8389999999999</c:v>
                </c:pt>
                <c:pt idx="3250">
                  <c:v>1744.2719999999999</c:v>
                </c:pt>
                <c:pt idx="3251">
                  <c:v>1745.05</c:v>
                </c:pt>
                <c:pt idx="3252">
                  <c:v>1745.2750000000001</c:v>
                </c:pt>
                <c:pt idx="3253">
                  <c:v>1746.2059999999999</c:v>
                </c:pt>
                <c:pt idx="3254">
                  <c:v>1745.1289999999999</c:v>
                </c:pt>
                <c:pt idx="3255">
                  <c:v>1746.79</c:v>
                </c:pt>
                <c:pt idx="3256">
                  <c:v>1747.26</c:v>
                </c:pt>
                <c:pt idx="3257">
                  <c:v>1746.0239999999999</c:v>
                </c:pt>
                <c:pt idx="3258">
                  <c:v>1747.11</c:v>
                </c:pt>
                <c:pt idx="3259">
                  <c:v>1747.1289999999999</c:v>
                </c:pt>
                <c:pt idx="3260">
                  <c:v>1747.1859999999999</c:v>
                </c:pt>
                <c:pt idx="3261">
                  <c:v>1747.93</c:v>
                </c:pt>
                <c:pt idx="3262">
                  <c:v>1748.211</c:v>
                </c:pt>
                <c:pt idx="3263">
                  <c:v>1748.691</c:v>
                </c:pt>
                <c:pt idx="3264">
                  <c:v>1749.183</c:v>
                </c:pt>
                <c:pt idx="3265">
                  <c:v>1749.6980000000001</c:v>
                </c:pt>
                <c:pt idx="3266">
                  <c:v>1748.395</c:v>
                </c:pt>
                <c:pt idx="3267">
                  <c:v>1749.453</c:v>
                </c:pt>
                <c:pt idx="3268">
                  <c:v>1751.213</c:v>
                </c:pt>
                <c:pt idx="3269">
                  <c:v>1751.0640000000001</c:v>
                </c:pt>
                <c:pt idx="3270">
                  <c:v>1750.5</c:v>
                </c:pt>
                <c:pt idx="3271">
                  <c:v>1752.607</c:v>
                </c:pt>
                <c:pt idx="3272">
                  <c:v>1752.318</c:v>
                </c:pt>
                <c:pt idx="3273">
                  <c:v>1752.2629999999999</c:v>
                </c:pt>
                <c:pt idx="3274">
                  <c:v>1752.896</c:v>
                </c:pt>
                <c:pt idx="3275">
                  <c:v>1753.7049999999999</c:v>
                </c:pt>
                <c:pt idx="3276">
                  <c:v>1753.5409999999999</c:v>
                </c:pt>
                <c:pt idx="3277">
                  <c:v>1753.289</c:v>
                </c:pt>
                <c:pt idx="3278">
                  <c:v>1753.587</c:v>
                </c:pt>
                <c:pt idx="3279">
                  <c:v>1753.2090000000001</c:v>
                </c:pt>
                <c:pt idx="3280">
                  <c:v>1753.9010000000001</c:v>
                </c:pt>
                <c:pt idx="3281">
                  <c:v>1754.556</c:v>
                </c:pt>
                <c:pt idx="3282">
                  <c:v>1754.039</c:v>
                </c:pt>
                <c:pt idx="3283">
                  <c:v>1754.5619999999999</c:v>
                </c:pt>
                <c:pt idx="3284">
                  <c:v>1755.5170000000001</c:v>
                </c:pt>
                <c:pt idx="3285">
                  <c:v>1755.13</c:v>
                </c:pt>
                <c:pt idx="3286">
                  <c:v>1755.8</c:v>
                </c:pt>
                <c:pt idx="3287">
                  <c:v>1755.5250000000001</c:v>
                </c:pt>
                <c:pt idx="3288">
                  <c:v>1756.8030000000001</c:v>
                </c:pt>
                <c:pt idx="3289">
                  <c:v>1756.807</c:v>
                </c:pt>
                <c:pt idx="3290">
                  <c:v>1756.4449999999999</c:v>
                </c:pt>
                <c:pt idx="3291">
                  <c:v>1757.7850000000001</c:v>
                </c:pt>
                <c:pt idx="3292">
                  <c:v>1757.9280000000001</c:v>
                </c:pt>
                <c:pt idx="3293">
                  <c:v>1758.5139999999999</c:v>
                </c:pt>
                <c:pt idx="3294">
                  <c:v>1758.731</c:v>
                </c:pt>
                <c:pt idx="3295">
                  <c:v>1759.9269999999999</c:v>
                </c:pt>
                <c:pt idx="3296">
                  <c:v>1760.86</c:v>
                </c:pt>
                <c:pt idx="3297">
                  <c:v>1761.432</c:v>
                </c:pt>
                <c:pt idx="3298">
                  <c:v>1760.396</c:v>
                </c:pt>
                <c:pt idx="3299">
                  <c:v>1760.7840000000001</c:v>
                </c:pt>
                <c:pt idx="3300">
                  <c:v>1761.5820000000001</c:v>
                </c:pt>
                <c:pt idx="3301">
                  <c:v>1761.3779999999999</c:v>
                </c:pt>
                <c:pt idx="3302">
                  <c:v>1761.7339999999999</c:v>
                </c:pt>
                <c:pt idx="3303">
                  <c:v>1762.9259999999999</c:v>
                </c:pt>
                <c:pt idx="3304">
                  <c:v>1761.8230000000001</c:v>
                </c:pt>
                <c:pt idx="3305">
                  <c:v>1762.575</c:v>
                </c:pt>
                <c:pt idx="3306">
                  <c:v>1762.816</c:v>
                </c:pt>
                <c:pt idx="3307">
                  <c:v>1762.758</c:v>
                </c:pt>
                <c:pt idx="3308">
                  <c:v>1762.81</c:v>
                </c:pt>
                <c:pt idx="3309">
                  <c:v>1763.627</c:v>
                </c:pt>
                <c:pt idx="3310">
                  <c:v>1763.4110000000001</c:v>
                </c:pt>
                <c:pt idx="3311">
                  <c:v>1764.3219999999999</c:v>
                </c:pt>
                <c:pt idx="3312">
                  <c:v>1763.4970000000001</c:v>
                </c:pt>
                <c:pt idx="3313">
                  <c:v>1763.931</c:v>
                </c:pt>
                <c:pt idx="3314">
                  <c:v>1764.942</c:v>
                </c:pt>
                <c:pt idx="3315">
                  <c:v>1764.921</c:v>
                </c:pt>
                <c:pt idx="3316">
                  <c:v>1765.24</c:v>
                </c:pt>
                <c:pt idx="3317">
                  <c:v>1765.9269999999999</c:v>
                </c:pt>
                <c:pt idx="3318">
                  <c:v>1766.336</c:v>
                </c:pt>
                <c:pt idx="3319">
                  <c:v>1766.9</c:v>
                </c:pt>
                <c:pt idx="3320">
                  <c:v>1766.895</c:v>
                </c:pt>
                <c:pt idx="3321">
                  <c:v>1766.8720000000001</c:v>
                </c:pt>
                <c:pt idx="3322">
                  <c:v>1766.856</c:v>
                </c:pt>
                <c:pt idx="3323">
                  <c:v>1767.588</c:v>
                </c:pt>
                <c:pt idx="3324">
                  <c:v>1767.78</c:v>
                </c:pt>
                <c:pt idx="3325">
                  <c:v>1767.797</c:v>
                </c:pt>
                <c:pt idx="3326">
                  <c:v>1767.923</c:v>
                </c:pt>
                <c:pt idx="3327">
                  <c:v>1768.8140000000001</c:v>
                </c:pt>
                <c:pt idx="3328">
                  <c:v>1769.2139999999999</c:v>
                </c:pt>
                <c:pt idx="3329">
                  <c:v>1769.538</c:v>
                </c:pt>
                <c:pt idx="3330">
                  <c:v>1769.2829999999999</c:v>
                </c:pt>
                <c:pt idx="3331">
                  <c:v>1769.568</c:v>
                </c:pt>
                <c:pt idx="3332">
                  <c:v>1769.835</c:v>
                </c:pt>
                <c:pt idx="3333">
                  <c:v>1769.59</c:v>
                </c:pt>
                <c:pt idx="3334">
                  <c:v>1770.567</c:v>
                </c:pt>
                <c:pt idx="3335">
                  <c:v>1771.1849999999999</c:v>
                </c:pt>
                <c:pt idx="3336">
                  <c:v>1770.0940000000001</c:v>
                </c:pt>
                <c:pt idx="3337">
                  <c:v>1771.4110000000001</c:v>
                </c:pt>
                <c:pt idx="3338">
                  <c:v>1772.09</c:v>
                </c:pt>
                <c:pt idx="3339">
                  <c:v>1772.4490000000001</c:v>
                </c:pt>
                <c:pt idx="3340">
                  <c:v>1772.452</c:v>
                </c:pt>
                <c:pt idx="3341">
                  <c:v>1772.5650000000001</c:v>
                </c:pt>
                <c:pt idx="3342">
                  <c:v>1773.183</c:v>
                </c:pt>
                <c:pt idx="3343">
                  <c:v>1773.2670000000001</c:v>
                </c:pt>
                <c:pt idx="3344">
                  <c:v>1774.509</c:v>
                </c:pt>
                <c:pt idx="3345">
                  <c:v>1773.722</c:v>
                </c:pt>
                <c:pt idx="3346">
                  <c:v>1774.133</c:v>
                </c:pt>
                <c:pt idx="3347">
                  <c:v>1773.885</c:v>
                </c:pt>
                <c:pt idx="3348">
                  <c:v>1773.857</c:v>
                </c:pt>
                <c:pt idx="3349">
                  <c:v>1775.1969999999999</c:v>
                </c:pt>
                <c:pt idx="3350">
                  <c:v>1775.7370000000001</c:v>
                </c:pt>
                <c:pt idx="3351">
                  <c:v>1776.441</c:v>
                </c:pt>
                <c:pt idx="3352">
                  <c:v>1776.3009999999999</c:v>
                </c:pt>
                <c:pt idx="3353">
                  <c:v>1776.626</c:v>
                </c:pt>
                <c:pt idx="3354">
                  <c:v>1776.3620000000001</c:v>
                </c:pt>
                <c:pt idx="3355">
                  <c:v>1775.7460000000001</c:v>
                </c:pt>
                <c:pt idx="3356">
                  <c:v>1777.1079999999999</c:v>
                </c:pt>
                <c:pt idx="3357">
                  <c:v>1776.2860000000001</c:v>
                </c:pt>
                <c:pt idx="3358">
                  <c:v>1777.51</c:v>
                </c:pt>
                <c:pt idx="3359">
                  <c:v>1777.4649999999999</c:v>
                </c:pt>
                <c:pt idx="3360">
                  <c:v>1777.36</c:v>
                </c:pt>
                <c:pt idx="3361">
                  <c:v>1777.0550000000001</c:v>
                </c:pt>
                <c:pt idx="3362">
                  <c:v>1778.1980000000001</c:v>
                </c:pt>
                <c:pt idx="3363">
                  <c:v>1777.704</c:v>
                </c:pt>
                <c:pt idx="3364">
                  <c:v>1780.527</c:v>
                </c:pt>
                <c:pt idx="3365">
                  <c:v>1779.2739999999999</c:v>
                </c:pt>
                <c:pt idx="3366">
                  <c:v>1779.4880000000001</c:v>
                </c:pt>
                <c:pt idx="3367">
                  <c:v>1779.8579999999999</c:v>
                </c:pt>
                <c:pt idx="3368">
                  <c:v>1779.6030000000001</c:v>
                </c:pt>
                <c:pt idx="3369">
                  <c:v>1781.4839999999999</c:v>
                </c:pt>
                <c:pt idx="3370">
                  <c:v>1779.8889999999999</c:v>
                </c:pt>
                <c:pt idx="3371">
                  <c:v>1780.731</c:v>
                </c:pt>
                <c:pt idx="3372">
                  <c:v>1780.4159999999999</c:v>
                </c:pt>
                <c:pt idx="3373">
                  <c:v>1780.663</c:v>
                </c:pt>
                <c:pt idx="3374">
                  <c:v>1781.998</c:v>
                </c:pt>
                <c:pt idx="3375">
                  <c:v>1780.528</c:v>
                </c:pt>
                <c:pt idx="3376">
                  <c:v>1781.47</c:v>
                </c:pt>
                <c:pt idx="3377">
                  <c:v>1781.5319999999999</c:v>
                </c:pt>
                <c:pt idx="3378">
                  <c:v>1781.3630000000001</c:v>
                </c:pt>
                <c:pt idx="3379">
                  <c:v>1782.7470000000001</c:v>
                </c:pt>
                <c:pt idx="3380">
                  <c:v>1783.213</c:v>
                </c:pt>
                <c:pt idx="3381">
                  <c:v>1782.864</c:v>
                </c:pt>
                <c:pt idx="3382">
                  <c:v>1782.607</c:v>
                </c:pt>
                <c:pt idx="3383">
                  <c:v>1782.777</c:v>
                </c:pt>
                <c:pt idx="3384">
                  <c:v>1784.2</c:v>
                </c:pt>
                <c:pt idx="3385">
                  <c:v>1784.79</c:v>
                </c:pt>
                <c:pt idx="3386">
                  <c:v>1784.644</c:v>
                </c:pt>
                <c:pt idx="3387">
                  <c:v>1785.547</c:v>
                </c:pt>
                <c:pt idx="3388">
                  <c:v>1785.1389999999999</c:v>
                </c:pt>
                <c:pt idx="3389">
                  <c:v>1785.991</c:v>
                </c:pt>
                <c:pt idx="3390">
                  <c:v>1787.2840000000001</c:v>
                </c:pt>
                <c:pt idx="3391">
                  <c:v>1787.1189999999999</c:v>
                </c:pt>
                <c:pt idx="3392">
                  <c:v>1787.6890000000001</c:v>
                </c:pt>
                <c:pt idx="3393">
                  <c:v>1787.068</c:v>
                </c:pt>
                <c:pt idx="3394">
                  <c:v>1787.0419999999999</c:v>
                </c:pt>
                <c:pt idx="3395">
                  <c:v>1788.011</c:v>
                </c:pt>
                <c:pt idx="3396">
                  <c:v>1788.5239999999999</c:v>
                </c:pt>
                <c:pt idx="3397">
                  <c:v>1788.999</c:v>
                </c:pt>
                <c:pt idx="3398">
                  <c:v>1789.347</c:v>
                </c:pt>
                <c:pt idx="3399">
                  <c:v>1790.1210000000001</c:v>
                </c:pt>
                <c:pt idx="3400">
                  <c:v>1789.1610000000001</c:v>
                </c:pt>
                <c:pt idx="3401">
                  <c:v>1790.1969999999999</c:v>
                </c:pt>
                <c:pt idx="3402">
                  <c:v>1790.1669999999999</c:v>
                </c:pt>
                <c:pt idx="3403">
                  <c:v>1789.9380000000001</c:v>
                </c:pt>
                <c:pt idx="3404">
                  <c:v>1791.3330000000001</c:v>
                </c:pt>
                <c:pt idx="3405">
                  <c:v>1791.1389999999999</c:v>
                </c:pt>
                <c:pt idx="3406">
                  <c:v>1791.229</c:v>
                </c:pt>
                <c:pt idx="3407">
                  <c:v>1791.64</c:v>
                </c:pt>
                <c:pt idx="3408">
                  <c:v>1792.0830000000001</c:v>
                </c:pt>
                <c:pt idx="3409">
                  <c:v>1791.365</c:v>
                </c:pt>
                <c:pt idx="3410">
                  <c:v>1792.4349999999999</c:v>
                </c:pt>
                <c:pt idx="3411">
                  <c:v>1794.29</c:v>
                </c:pt>
                <c:pt idx="3412">
                  <c:v>1794.2049999999999</c:v>
                </c:pt>
                <c:pt idx="3413">
                  <c:v>1794.12</c:v>
                </c:pt>
                <c:pt idx="3414">
                  <c:v>1793.808</c:v>
                </c:pt>
                <c:pt idx="3415">
                  <c:v>1794.3130000000001</c:v>
                </c:pt>
                <c:pt idx="3416">
                  <c:v>1794.124</c:v>
                </c:pt>
                <c:pt idx="3417">
                  <c:v>1794.7</c:v>
                </c:pt>
                <c:pt idx="3418">
                  <c:v>1795.077</c:v>
                </c:pt>
                <c:pt idx="3419">
                  <c:v>1795.3969999999999</c:v>
                </c:pt>
                <c:pt idx="3420">
                  <c:v>1796.3320000000001</c:v>
                </c:pt>
                <c:pt idx="3421">
                  <c:v>1796.2840000000001</c:v>
                </c:pt>
                <c:pt idx="3422">
                  <c:v>1796.6690000000001</c:v>
                </c:pt>
                <c:pt idx="3423">
                  <c:v>1796.9970000000001</c:v>
                </c:pt>
                <c:pt idx="3424">
                  <c:v>1797.4659999999999</c:v>
                </c:pt>
                <c:pt idx="3425">
                  <c:v>1797.2860000000001</c:v>
                </c:pt>
                <c:pt idx="3426">
                  <c:v>1797.5540000000001</c:v>
                </c:pt>
                <c:pt idx="3427">
                  <c:v>1798.519</c:v>
                </c:pt>
                <c:pt idx="3428">
                  <c:v>1798.144</c:v>
                </c:pt>
                <c:pt idx="3429">
                  <c:v>1799.021</c:v>
                </c:pt>
                <c:pt idx="3430">
                  <c:v>1799.08</c:v>
                </c:pt>
                <c:pt idx="3431">
                  <c:v>1800.258</c:v>
                </c:pt>
                <c:pt idx="3432">
                  <c:v>1800.7550000000001</c:v>
                </c:pt>
                <c:pt idx="3433">
                  <c:v>1800.7539999999999</c:v>
                </c:pt>
                <c:pt idx="3434">
                  <c:v>1801.1949999999999</c:v>
                </c:pt>
                <c:pt idx="3435">
                  <c:v>1801.674</c:v>
                </c:pt>
                <c:pt idx="3436">
                  <c:v>1801.5239999999999</c:v>
                </c:pt>
                <c:pt idx="3437">
                  <c:v>1800.9649999999999</c:v>
                </c:pt>
                <c:pt idx="3438">
                  <c:v>1801.106</c:v>
                </c:pt>
                <c:pt idx="3439">
                  <c:v>1801.8219999999999</c:v>
                </c:pt>
                <c:pt idx="3440">
                  <c:v>1801.703</c:v>
                </c:pt>
                <c:pt idx="3441">
                  <c:v>1802.171</c:v>
                </c:pt>
                <c:pt idx="3442">
                  <c:v>1801.979</c:v>
                </c:pt>
                <c:pt idx="3443">
                  <c:v>1802.693</c:v>
                </c:pt>
                <c:pt idx="3444">
                  <c:v>1804.2429999999999</c:v>
                </c:pt>
                <c:pt idx="3445">
                  <c:v>1803.473</c:v>
                </c:pt>
                <c:pt idx="3446">
                  <c:v>1805.212</c:v>
                </c:pt>
                <c:pt idx="3447">
                  <c:v>1805.1420000000001</c:v>
                </c:pt>
                <c:pt idx="3448">
                  <c:v>1806.2829999999999</c:v>
                </c:pt>
                <c:pt idx="3449">
                  <c:v>1805.7090000000001</c:v>
                </c:pt>
                <c:pt idx="3450">
                  <c:v>1805.7670000000001</c:v>
                </c:pt>
                <c:pt idx="3451">
                  <c:v>1806.174</c:v>
                </c:pt>
                <c:pt idx="3452">
                  <c:v>1806.0530000000001</c:v>
                </c:pt>
                <c:pt idx="3453">
                  <c:v>1806.732</c:v>
                </c:pt>
                <c:pt idx="3454">
                  <c:v>1807.2940000000001</c:v>
                </c:pt>
                <c:pt idx="3455">
                  <c:v>1807.252</c:v>
                </c:pt>
                <c:pt idx="3456">
                  <c:v>1808.4839999999999</c:v>
                </c:pt>
                <c:pt idx="3457">
                  <c:v>1808.211</c:v>
                </c:pt>
                <c:pt idx="3458">
                  <c:v>1808.454</c:v>
                </c:pt>
                <c:pt idx="3459">
                  <c:v>1809.5139999999999</c:v>
                </c:pt>
                <c:pt idx="3460">
                  <c:v>1809.431</c:v>
                </c:pt>
                <c:pt idx="3461">
                  <c:v>1810.271</c:v>
                </c:pt>
                <c:pt idx="3462">
                  <c:v>1810.4839999999999</c:v>
                </c:pt>
                <c:pt idx="3463">
                  <c:v>1809.1559999999999</c:v>
                </c:pt>
                <c:pt idx="3464">
                  <c:v>1809.6690000000001</c:v>
                </c:pt>
                <c:pt idx="3465">
                  <c:v>1809.6120000000001</c:v>
                </c:pt>
                <c:pt idx="3466">
                  <c:v>1809.328</c:v>
                </c:pt>
                <c:pt idx="3467">
                  <c:v>1809.8710000000001</c:v>
                </c:pt>
                <c:pt idx="3468">
                  <c:v>1810.404</c:v>
                </c:pt>
                <c:pt idx="3469">
                  <c:v>1810.6959999999999</c:v>
                </c:pt>
                <c:pt idx="3470">
                  <c:v>1811.2460000000001</c:v>
                </c:pt>
                <c:pt idx="3471">
                  <c:v>1811.451</c:v>
                </c:pt>
                <c:pt idx="3472">
                  <c:v>1811.998</c:v>
                </c:pt>
                <c:pt idx="3473">
                  <c:v>1812.864</c:v>
                </c:pt>
                <c:pt idx="3474">
                  <c:v>1812.576</c:v>
                </c:pt>
                <c:pt idx="3475">
                  <c:v>1812.4459999999999</c:v>
                </c:pt>
                <c:pt idx="3476">
                  <c:v>1813.4110000000001</c:v>
                </c:pt>
                <c:pt idx="3477">
                  <c:v>1813.5029999999999</c:v>
                </c:pt>
                <c:pt idx="3478">
                  <c:v>1813.6210000000001</c:v>
                </c:pt>
                <c:pt idx="3479">
                  <c:v>1815.384</c:v>
                </c:pt>
                <c:pt idx="3480">
                  <c:v>1814.798</c:v>
                </c:pt>
                <c:pt idx="3481">
                  <c:v>1815.4570000000001</c:v>
                </c:pt>
                <c:pt idx="3482">
                  <c:v>1816.8389999999999</c:v>
                </c:pt>
                <c:pt idx="3483">
                  <c:v>1816.0260000000001</c:v>
                </c:pt>
                <c:pt idx="3484">
                  <c:v>1816.6289999999999</c:v>
                </c:pt>
                <c:pt idx="3485">
                  <c:v>1816.6880000000001</c:v>
                </c:pt>
                <c:pt idx="3486">
                  <c:v>1816.893</c:v>
                </c:pt>
                <c:pt idx="3487">
                  <c:v>1816.501</c:v>
                </c:pt>
                <c:pt idx="3488">
                  <c:v>1817.4939999999999</c:v>
                </c:pt>
                <c:pt idx="3489">
                  <c:v>1817.479</c:v>
                </c:pt>
                <c:pt idx="3490">
                  <c:v>1817.664</c:v>
                </c:pt>
                <c:pt idx="3491">
                  <c:v>1818.9939999999999</c:v>
                </c:pt>
                <c:pt idx="3492">
                  <c:v>1818.89</c:v>
                </c:pt>
                <c:pt idx="3493">
                  <c:v>1818.652</c:v>
                </c:pt>
                <c:pt idx="3494">
                  <c:v>1818.2660000000001</c:v>
                </c:pt>
                <c:pt idx="3495">
                  <c:v>1819.327</c:v>
                </c:pt>
                <c:pt idx="3496">
                  <c:v>1819.9760000000001</c:v>
                </c:pt>
                <c:pt idx="3497">
                  <c:v>1820.239</c:v>
                </c:pt>
                <c:pt idx="3498">
                  <c:v>1819.066</c:v>
                </c:pt>
                <c:pt idx="3499">
                  <c:v>1821.2239999999999</c:v>
                </c:pt>
                <c:pt idx="3500">
                  <c:v>1820.1379999999999</c:v>
                </c:pt>
                <c:pt idx="3501">
                  <c:v>1820.3820000000001</c:v>
                </c:pt>
                <c:pt idx="3502">
                  <c:v>1820.289</c:v>
                </c:pt>
                <c:pt idx="3503">
                  <c:v>1821.4349999999999</c:v>
                </c:pt>
                <c:pt idx="3504">
                  <c:v>1821.876</c:v>
                </c:pt>
                <c:pt idx="3505">
                  <c:v>1822.0050000000001</c:v>
                </c:pt>
                <c:pt idx="3506">
                  <c:v>1821.425</c:v>
                </c:pt>
                <c:pt idx="3507">
                  <c:v>1822.4939999999999</c:v>
                </c:pt>
                <c:pt idx="3508">
                  <c:v>1822.596</c:v>
                </c:pt>
                <c:pt idx="3509">
                  <c:v>1821.857</c:v>
                </c:pt>
                <c:pt idx="3510">
                  <c:v>1823.539</c:v>
                </c:pt>
                <c:pt idx="3511">
                  <c:v>1822.9670000000001</c:v>
                </c:pt>
                <c:pt idx="3512">
                  <c:v>1822.626</c:v>
                </c:pt>
                <c:pt idx="3513">
                  <c:v>1823.5509999999999</c:v>
                </c:pt>
                <c:pt idx="3514">
                  <c:v>1823.9670000000001</c:v>
                </c:pt>
                <c:pt idx="3515">
                  <c:v>1822.932</c:v>
                </c:pt>
                <c:pt idx="3516">
                  <c:v>1823.828</c:v>
                </c:pt>
                <c:pt idx="3517">
                  <c:v>1824.49</c:v>
                </c:pt>
                <c:pt idx="3518">
                  <c:v>1825.4860000000001</c:v>
                </c:pt>
                <c:pt idx="3519">
                  <c:v>1826.2529999999999</c:v>
                </c:pt>
                <c:pt idx="3520">
                  <c:v>1826.82</c:v>
                </c:pt>
                <c:pt idx="3521">
                  <c:v>1825.9659999999999</c:v>
                </c:pt>
                <c:pt idx="3522">
                  <c:v>1826.8430000000001</c:v>
                </c:pt>
                <c:pt idx="3523">
                  <c:v>1827.202</c:v>
                </c:pt>
                <c:pt idx="3524">
                  <c:v>1827.25</c:v>
                </c:pt>
                <c:pt idx="3525">
                  <c:v>1827.125</c:v>
                </c:pt>
                <c:pt idx="3526">
                  <c:v>1829.126</c:v>
                </c:pt>
                <c:pt idx="3527">
                  <c:v>1828.816</c:v>
                </c:pt>
                <c:pt idx="3528">
                  <c:v>1829.2</c:v>
                </c:pt>
                <c:pt idx="3529">
                  <c:v>1829.1579999999999</c:v>
                </c:pt>
                <c:pt idx="3530">
                  <c:v>1829.818</c:v>
                </c:pt>
                <c:pt idx="3531">
                  <c:v>1829.576</c:v>
                </c:pt>
                <c:pt idx="3532">
                  <c:v>1830.5619999999999</c:v>
                </c:pt>
                <c:pt idx="3533">
                  <c:v>1831.7349999999999</c:v>
                </c:pt>
                <c:pt idx="3534">
                  <c:v>1830.7439999999999</c:v>
                </c:pt>
                <c:pt idx="3535">
                  <c:v>1831.0820000000001</c:v>
                </c:pt>
                <c:pt idx="3536">
                  <c:v>1831.0329999999999</c:v>
                </c:pt>
                <c:pt idx="3537">
                  <c:v>1831.2619999999999</c:v>
                </c:pt>
                <c:pt idx="3538">
                  <c:v>1831.66</c:v>
                </c:pt>
                <c:pt idx="3539">
                  <c:v>1832.067</c:v>
                </c:pt>
                <c:pt idx="3540">
                  <c:v>1832.2239999999999</c:v>
                </c:pt>
                <c:pt idx="3541">
                  <c:v>1832.799</c:v>
                </c:pt>
                <c:pt idx="3542">
                  <c:v>1832.617</c:v>
                </c:pt>
                <c:pt idx="3543">
                  <c:v>1832.6420000000001</c:v>
                </c:pt>
                <c:pt idx="3544">
                  <c:v>1834.6320000000001</c:v>
                </c:pt>
                <c:pt idx="3545">
                  <c:v>1834.07</c:v>
                </c:pt>
                <c:pt idx="3546">
                  <c:v>1834.4380000000001</c:v>
                </c:pt>
                <c:pt idx="3547">
                  <c:v>1834.797</c:v>
                </c:pt>
                <c:pt idx="3548">
                  <c:v>1834.3530000000001</c:v>
                </c:pt>
                <c:pt idx="3549">
                  <c:v>1834.6279999999999</c:v>
                </c:pt>
                <c:pt idx="3550">
                  <c:v>1836.1410000000001</c:v>
                </c:pt>
                <c:pt idx="3551">
                  <c:v>1836.211</c:v>
                </c:pt>
                <c:pt idx="3552">
                  <c:v>1836.2840000000001</c:v>
                </c:pt>
                <c:pt idx="3553">
                  <c:v>1837.057</c:v>
                </c:pt>
                <c:pt idx="3554">
                  <c:v>1836.1369999999999</c:v>
                </c:pt>
                <c:pt idx="3555">
                  <c:v>1836.9570000000001</c:v>
                </c:pt>
                <c:pt idx="3556">
                  <c:v>1836.135</c:v>
                </c:pt>
                <c:pt idx="3557">
                  <c:v>1836.6980000000001</c:v>
                </c:pt>
                <c:pt idx="3558">
                  <c:v>1837.8679999999999</c:v>
                </c:pt>
                <c:pt idx="3559">
                  <c:v>1838.5920000000001</c:v>
                </c:pt>
                <c:pt idx="3560">
                  <c:v>1838.421</c:v>
                </c:pt>
                <c:pt idx="3561">
                  <c:v>1838.817</c:v>
                </c:pt>
                <c:pt idx="3562">
                  <c:v>1839.4829999999999</c:v>
                </c:pt>
                <c:pt idx="3563">
                  <c:v>1839.3150000000001</c:v>
                </c:pt>
                <c:pt idx="3564">
                  <c:v>1839.4939999999999</c:v>
                </c:pt>
                <c:pt idx="3565">
                  <c:v>1839.481</c:v>
                </c:pt>
                <c:pt idx="3566">
                  <c:v>1840.087</c:v>
                </c:pt>
                <c:pt idx="3567">
                  <c:v>1839.847</c:v>
                </c:pt>
                <c:pt idx="3568">
                  <c:v>1839.691</c:v>
                </c:pt>
                <c:pt idx="3569">
                  <c:v>1840.7739999999999</c:v>
                </c:pt>
                <c:pt idx="3570">
                  <c:v>1841.7270000000001</c:v>
                </c:pt>
                <c:pt idx="3571">
                  <c:v>1841.758</c:v>
                </c:pt>
                <c:pt idx="3572">
                  <c:v>1841.5160000000001</c:v>
                </c:pt>
                <c:pt idx="3573">
                  <c:v>1841.952</c:v>
                </c:pt>
                <c:pt idx="3574">
                  <c:v>1842.0139999999999</c:v>
                </c:pt>
                <c:pt idx="3575">
                  <c:v>1841.24</c:v>
                </c:pt>
                <c:pt idx="3576">
                  <c:v>1841.8810000000001</c:v>
                </c:pt>
                <c:pt idx="3577">
                  <c:v>1842.2670000000001</c:v>
                </c:pt>
                <c:pt idx="3578">
                  <c:v>1842.1220000000001</c:v>
                </c:pt>
                <c:pt idx="3579">
                  <c:v>1841.941</c:v>
                </c:pt>
                <c:pt idx="3580">
                  <c:v>1843.731</c:v>
                </c:pt>
                <c:pt idx="3581">
                  <c:v>1844.1410000000001</c:v>
                </c:pt>
                <c:pt idx="3582">
                  <c:v>1844.6310000000001</c:v>
                </c:pt>
                <c:pt idx="3583">
                  <c:v>1844.63</c:v>
                </c:pt>
                <c:pt idx="3584">
                  <c:v>1844</c:v>
                </c:pt>
                <c:pt idx="3585">
                  <c:v>1845.4670000000001</c:v>
                </c:pt>
                <c:pt idx="3586">
                  <c:v>1845.7570000000001</c:v>
                </c:pt>
                <c:pt idx="3587">
                  <c:v>1844.393</c:v>
                </c:pt>
                <c:pt idx="3588">
                  <c:v>1844.9010000000001</c:v>
                </c:pt>
                <c:pt idx="3589">
                  <c:v>1845.068</c:v>
                </c:pt>
                <c:pt idx="3590">
                  <c:v>1845.1120000000001</c:v>
                </c:pt>
                <c:pt idx="3591">
                  <c:v>1846.499</c:v>
                </c:pt>
                <c:pt idx="3592">
                  <c:v>1846.54</c:v>
                </c:pt>
                <c:pt idx="3593">
                  <c:v>1846.963</c:v>
                </c:pt>
                <c:pt idx="3594">
                  <c:v>1847.078</c:v>
                </c:pt>
                <c:pt idx="3595">
                  <c:v>1847.5920000000001</c:v>
                </c:pt>
                <c:pt idx="3596">
                  <c:v>1847.08</c:v>
                </c:pt>
                <c:pt idx="3597">
                  <c:v>1848.3979999999999</c:v>
                </c:pt>
                <c:pt idx="3598">
                  <c:v>1849.095</c:v>
                </c:pt>
                <c:pt idx="3599">
                  <c:v>1848.6769999999999</c:v>
                </c:pt>
                <c:pt idx="3600">
                  <c:v>1850.1769999999999</c:v>
                </c:pt>
                <c:pt idx="3601">
                  <c:v>1851.0340000000001</c:v>
                </c:pt>
                <c:pt idx="3602">
                  <c:v>1850.7860000000001</c:v>
                </c:pt>
                <c:pt idx="3603">
                  <c:v>1851.66</c:v>
                </c:pt>
                <c:pt idx="3604">
                  <c:v>1851.5650000000001</c:v>
                </c:pt>
                <c:pt idx="3605">
                  <c:v>1851.56</c:v>
                </c:pt>
                <c:pt idx="3606">
                  <c:v>1852.558</c:v>
                </c:pt>
                <c:pt idx="3607">
                  <c:v>1852.2729999999999</c:v>
                </c:pt>
                <c:pt idx="3608">
                  <c:v>1852.6079999999999</c:v>
                </c:pt>
                <c:pt idx="3609">
                  <c:v>1852.5129999999999</c:v>
                </c:pt>
                <c:pt idx="3610">
                  <c:v>1853.721</c:v>
                </c:pt>
                <c:pt idx="3611">
                  <c:v>1852.47</c:v>
                </c:pt>
                <c:pt idx="3612">
                  <c:v>1852.6949999999999</c:v>
                </c:pt>
                <c:pt idx="3613">
                  <c:v>1854.097</c:v>
                </c:pt>
                <c:pt idx="3614">
                  <c:v>1853.3409999999999</c:v>
                </c:pt>
                <c:pt idx="3615">
                  <c:v>1855.492</c:v>
                </c:pt>
                <c:pt idx="3616">
                  <c:v>1854.3979999999999</c:v>
                </c:pt>
                <c:pt idx="3617">
                  <c:v>1855.143</c:v>
                </c:pt>
                <c:pt idx="3618">
                  <c:v>1855.0419999999999</c:v>
                </c:pt>
                <c:pt idx="3619">
                  <c:v>1854.009</c:v>
                </c:pt>
                <c:pt idx="3620">
                  <c:v>1855.2639999999999</c:v>
                </c:pt>
                <c:pt idx="3621">
                  <c:v>1855.691</c:v>
                </c:pt>
                <c:pt idx="3622">
                  <c:v>1855.8420000000001</c:v>
                </c:pt>
                <c:pt idx="3623">
                  <c:v>1856.829</c:v>
                </c:pt>
                <c:pt idx="3624">
                  <c:v>1856.1759999999999</c:v>
                </c:pt>
                <c:pt idx="3625">
                  <c:v>1856.81</c:v>
                </c:pt>
                <c:pt idx="3626">
                  <c:v>1856.9090000000001</c:v>
                </c:pt>
                <c:pt idx="3627">
                  <c:v>1857.114</c:v>
                </c:pt>
                <c:pt idx="3628">
                  <c:v>1858.45</c:v>
                </c:pt>
                <c:pt idx="3629">
                  <c:v>1859.0309999999999</c:v>
                </c:pt>
                <c:pt idx="3630">
                  <c:v>1858.51</c:v>
                </c:pt>
                <c:pt idx="3631">
                  <c:v>1859.0029999999999</c:v>
                </c:pt>
                <c:pt idx="3632">
                  <c:v>1860.962</c:v>
                </c:pt>
                <c:pt idx="3633">
                  <c:v>1860.1389999999999</c:v>
                </c:pt>
                <c:pt idx="3634">
                  <c:v>1859.556</c:v>
                </c:pt>
                <c:pt idx="3635">
                  <c:v>1860.1120000000001</c:v>
                </c:pt>
                <c:pt idx="3636">
                  <c:v>1860.7249999999999</c:v>
                </c:pt>
                <c:pt idx="3637">
                  <c:v>1861.4659999999999</c:v>
                </c:pt>
                <c:pt idx="3638">
                  <c:v>1860.962</c:v>
                </c:pt>
                <c:pt idx="3639">
                  <c:v>1861.739</c:v>
                </c:pt>
                <c:pt idx="3640">
                  <c:v>1861.075</c:v>
                </c:pt>
                <c:pt idx="3641">
                  <c:v>1861.1420000000001</c:v>
                </c:pt>
                <c:pt idx="3642">
                  <c:v>1861.3440000000001</c:v>
                </c:pt>
                <c:pt idx="3643">
                  <c:v>1861.441</c:v>
                </c:pt>
                <c:pt idx="3644">
                  <c:v>1861.787</c:v>
                </c:pt>
                <c:pt idx="3645">
                  <c:v>1863.0360000000001</c:v>
                </c:pt>
                <c:pt idx="3646">
                  <c:v>1862.827</c:v>
                </c:pt>
                <c:pt idx="3647">
                  <c:v>1862.2660000000001</c:v>
                </c:pt>
                <c:pt idx="3648">
                  <c:v>1862.607</c:v>
                </c:pt>
                <c:pt idx="3649">
                  <c:v>1862.798</c:v>
                </c:pt>
                <c:pt idx="3650">
                  <c:v>1863.952</c:v>
                </c:pt>
                <c:pt idx="3651">
                  <c:v>1863.451</c:v>
                </c:pt>
                <c:pt idx="3652">
                  <c:v>1864.585</c:v>
                </c:pt>
                <c:pt idx="3653">
                  <c:v>1863.9849999999999</c:v>
                </c:pt>
                <c:pt idx="3654">
                  <c:v>1864.52</c:v>
                </c:pt>
                <c:pt idx="3655">
                  <c:v>1864.1990000000001</c:v>
                </c:pt>
                <c:pt idx="3656">
                  <c:v>1864.9090000000001</c:v>
                </c:pt>
                <c:pt idx="3657">
                  <c:v>1866.3240000000001</c:v>
                </c:pt>
                <c:pt idx="3658">
                  <c:v>1865.749</c:v>
                </c:pt>
                <c:pt idx="3659">
                  <c:v>1866.126</c:v>
                </c:pt>
                <c:pt idx="3660">
                  <c:v>1865.63</c:v>
                </c:pt>
                <c:pt idx="3661">
                  <c:v>1865.865</c:v>
                </c:pt>
                <c:pt idx="3662">
                  <c:v>1865.56</c:v>
                </c:pt>
                <c:pt idx="3663">
                  <c:v>1865.4939999999999</c:v>
                </c:pt>
                <c:pt idx="3664">
                  <c:v>1865.415</c:v>
                </c:pt>
                <c:pt idx="3665">
                  <c:v>1865.2929999999999</c:v>
                </c:pt>
                <c:pt idx="3666">
                  <c:v>1864.6320000000001</c:v>
                </c:pt>
                <c:pt idx="3667">
                  <c:v>1865.4459999999999</c:v>
                </c:pt>
                <c:pt idx="3668">
                  <c:v>1865.53</c:v>
                </c:pt>
                <c:pt idx="3669">
                  <c:v>1867.193</c:v>
                </c:pt>
                <c:pt idx="3670">
                  <c:v>1866.0160000000001</c:v>
                </c:pt>
                <c:pt idx="3671">
                  <c:v>1866.8240000000001</c:v>
                </c:pt>
                <c:pt idx="3672">
                  <c:v>1867.396</c:v>
                </c:pt>
                <c:pt idx="3673">
                  <c:v>1867.027</c:v>
                </c:pt>
                <c:pt idx="3674">
                  <c:v>1867.163</c:v>
                </c:pt>
                <c:pt idx="3675">
                  <c:v>1867.0329999999999</c:v>
                </c:pt>
                <c:pt idx="3676">
                  <c:v>1867.3050000000001</c:v>
                </c:pt>
                <c:pt idx="3677">
                  <c:v>1867.711</c:v>
                </c:pt>
                <c:pt idx="3678">
                  <c:v>1867.741</c:v>
                </c:pt>
                <c:pt idx="3679">
                  <c:v>1867.518</c:v>
                </c:pt>
                <c:pt idx="3680">
                  <c:v>1867.605</c:v>
                </c:pt>
                <c:pt idx="3681">
                  <c:v>1868.57</c:v>
                </c:pt>
                <c:pt idx="3682">
                  <c:v>1869.018</c:v>
                </c:pt>
                <c:pt idx="3683">
                  <c:v>1868.5540000000001</c:v>
                </c:pt>
                <c:pt idx="3684">
                  <c:v>1869.915</c:v>
                </c:pt>
                <c:pt idx="3685">
                  <c:v>1870.4059999999999</c:v>
                </c:pt>
                <c:pt idx="3686">
                  <c:v>1869.404</c:v>
                </c:pt>
                <c:pt idx="3687">
                  <c:v>1870.566</c:v>
                </c:pt>
                <c:pt idx="3688">
                  <c:v>1869.856</c:v>
                </c:pt>
                <c:pt idx="3689">
                  <c:v>1869.7660000000001</c:v>
                </c:pt>
                <c:pt idx="3690">
                  <c:v>1870.0609999999999</c:v>
                </c:pt>
                <c:pt idx="3691">
                  <c:v>1870.2190000000001</c:v>
                </c:pt>
                <c:pt idx="3692">
                  <c:v>1870.2070000000001</c:v>
                </c:pt>
                <c:pt idx="3693">
                  <c:v>1871.0429999999999</c:v>
                </c:pt>
                <c:pt idx="3694">
                  <c:v>1871.9079999999999</c:v>
                </c:pt>
                <c:pt idx="3695">
                  <c:v>1872.4880000000001</c:v>
                </c:pt>
                <c:pt idx="3696">
                  <c:v>1871.9369999999999</c:v>
                </c:pt>
                <c:pt idx="3697">
                  <c:v>1872.9349999999999</c:v>
                </c:pt>
                <c:pt idx="3698">
                  <c:v>1874.0519999999999</c:v>
                </c:pt>
                <c:pt idx="3699">
                  <c:v>1873.8409999999999</c:v>
                </c:pt>
                <c:pt idx="3700">
                  <c:v>1874.8320000000001</c:v>
                </c:pt>
                <c:pt idx="3701">
                  <c:v>1874.904</c:v>
                </c:pt>
                <c:pt idx="3702">
                  <c:v>1875.088</c:v>
                </c:pt>
                <c:pt idx="3703">
                  <c:v>1874.8530000000001</c:v>
                </c:pt>
                <c:pt idx="3704">
                  <c:v>1874.4480000000001</c:v>
                </c:pt>
                <c:pt idx="3705">
                  <c:v>1875.787</c:v>
                </c:pt>
                <c:pt idx="3706">
                  <c:v>1876.1869999999999</c:v>
                </c:pt>
                <c:pt idx="3707">
                  <c:v>1876.876</c:v>
                </c:pt>
                <c:pt idx="3708">
                  <c:v>1876.069</c:v>
                </c:pt>
                <c:pt idx="3709">
                  <c:v>1876.788</c:v>
                </c:pt>
                <c:pt idx="3710">
                  <c:v>1877.268</c:v>
                </c:pt>
                <c:pt idx="3711">
                  <c:v>1877.319</c:v>
                </c:pt>
                <c:pt idx="3712">
                  <c:v>1877.896</c:v>
                </c:pt>
                <c:pt idx="3713">
                  <c:v>1877.2180000000001</c:v>
                </c:pt>
                <c:pt idx="3714">
                  <c:v>1876.7460000000001</c:v>
                </c:pt>
                <c:pt idx="3715">
                  <c:v>1876.422</c:v>
                </c:pt>
                <c:pt idx="3716">
                  <c:v>1878.268</c:v>
                </c:pt>
                <c:pt idx="3717">
                  <c:v>1878.0550000000001</c:v>
                </c:pt>
                <c:pt idx="3718">
                  <c:v>1878.681</c:v>
                </c:pt>
                <c:pt idx="3719">
                  <c:v>1878.299</c:v>
                </c:pt>
                <c:pt idx="3720">
                  <c:v>1878.404</c:v>
                </c:pt>
                <c:pt idx="3721">
                  <c:v>1879.518</c:v>
                </c:pt>
                <c:pt idx="3722">
                  <c:v>1878.1389999999999</c:v>
                </c:pt>
                <c:pt idx="3723">
                  <c:v>1880.116</c:v>
                </c:pt>
                <c:pt idx="3724">
                  <c:v>1880.287</c:v>
                </c:pt>
                <c:pt idx="3725">
                  <c:v>1880.6559999999999</c:v>
                </c:pt>
                <c:pt idx="3726">
                  <c:v>1880.6089999999999</c:v>
                </c:pt>
                <c:pt idx="3727">
                  <c:v>1881.7439999999999</c:v>
                </c:pt>
                <c:pt idx="3728">
                  <c:v>1882.691</c:v>
                </c:pt>
                <c:pt idx="3729">
                  <c:v>1882.829</c:v>
                </c:pt>
                <c:pt idx="3730">
                  <c:v>1882.749</c:v>
                </c:pt>
                <c:pt idx="3731">
                  <c:v>1884.2670000000001</c:v>
                </c:pt>
                <c:pt idx="3732">
                  <c:v>1884.242</c:v>
                </c:pt>
                <c:pt idx="3733">
                  <c:v>1882.8440000000001</c:v>
                </c:pt>
                <c:pt idx="3734">
                  <c:v>1884.3320000000001</c:v>
                </c:pt>
                <c:pt idx="3735">
                  <c:v>1884.336</c:v>
                </c:pt>
                <c:pt idx="3736">
                  <c:v>1883.4580000000001</c:v>
                </c:pt>
                <c:pt idx="3737">
                  <c:v>1885.67</c:v>
                </c:pt>
                <c:pt idx="3738">
                  <c:v>1885.6610000000001</c:v>
                </c:pt>
                <c:pt idx="3739">
                  <c:v>1884.307</c:v>
                </c:pt>
                <c:pt idx="3740">
                  <c:v>1885.23</c:v>
                </c:pt>
                <c:pt idx="3741">
                  <c:v>1885.8</c:v>
                </c:pt>
                <c:pt idx="3742">
                  <c:v>1885.7380000000001</c:v>
                </c:pt>
                <c:pt idx="3743">
                  <c:v>1885.9659999999999</c:v>
                </c:pt>
                <c:pt idx="3744">
                  <c:v>1886.896</c:v>
                </c:pt>
                <c:pt idx="3745">
                  <c:v>1886.825</c:v>
                </c:pt>
                <c:pt idx="3746">
                  <c:v>1887.36</c:v>
                </c:pt>
                <c:pt idx="3747">
                  <c:v>1886.51</c:v>
                </c:pt>
                <c:pt idx="3748">
                  <c:v>1886.511</c:v>
                </c:pt>
                <c:pt idx="3749">
                  <c:v>1886.692</c:v>
                </c:pt>
                <c:pt idx="3750">
                  <c:v>1887.424</c:v>
                </c:pt>
                <c:pt idx="3751">
                  <c:v>1887.5619999999999</c:v>
                </c:pt>
                <c:pt idx="3752">
                  <c:v>1887.7570000000001</c:v>
                </c:pt>
                <c:pt idx="3753">
                  <c:v>1888.7239999999999</c:v>
                </c:pt>
                <c:pt idx="3754">
                  <c:v>1889.4449999999999</c:v>
                </c:pt>
                <c:pt idx="3755">
                  <c:v>1889.4469999999999</c:v>
                </c:pt>
                <c:pt idx="3756">
                  <c:v>1890.4369999999999</c:v>
                </c:pt>
                <c:pt idx="3757">
                  <c:v>1890.45</c:v>
                </c:pt>
                <c:pt idx="3758">
                  <c:v>1890.421</c:v>
                </c:pt>
                <c:pt idx="3759">
                  <c:v>1891.296</c:v>
                </c:pt>
                <c:pt idx="3760">
                  <c:v>1890.393</c:v>
                </c:pt>
                <c:pt idx="3761">
                  <c:v>1891.7660000000001</c:v>
                </c:pt>
                <c:pt idx="3762">
                  <c:v>1890.317</c:v>
                </c:pt>
                <c:pt idx="3763">
                  <c:v>1891.47</c:v>
                </c:pt>
                <c:pt idx="3764">
                  <c:v>1891.1969999999999</c:v>
                </c:pt>
                <c:pt idx="3765">
                  <c:v>1891.7349999999999</c:v>
                </c:pt>
                <c:pt idx="3766">
                  <c:v>1892.377</c:v>
                </c:pt>
                <c:pt idx="3767">
                  <c:v>1893.107</c:v>
                </c:pt>
                <c:pt idx="3768">
                  <c:v>1892.567</c:v>
                </c:pt>
                <c:pt idx="3769">
                  <c:v>1893.0540000000001</c:v>
                </c:pt>
                <c:pt idx="3770">
                  <c:v>1893.3510000000001</c:v>
                </c:pt>
                <c:pt idx="3771">
                  <c:v>1893.5640000000001</c:v>
                </c:pt>
                <c:pt idx="3772">
                  <c:v>1893.49</c:v>
                </c:pt>
                <c:pt idx="3773">
                  <c:v>1894.4770000000001</c:v>
                </c:pt>
                <c:pt idx="3774">
                  <c:v>1893.627</c:v>
                </c:pt>
                <c:pt idx="3775">
                  <c:v>1893.922</c:v>
                </c:pt>
                <c:pt idx="3776">
                  <c:v>1894.482</c:v>
                </c:pt>
                <c:pt idx="3777">
                  <c:v>1894.0119999999999</c:v>
                </c:pt>
                <c:pt idx="3778">
                  <c:v>1895.2840000000001</c:v>
                </c:pt>
                <c:pt idx="3779">
                  <c:v>1895.953</c:v>
                </c:pt>
                <c:pt idx="3780">
                  <c:v>1896.12</c:v>
                </c:pt>
                <c:pt idx="3781">
                  <c:v>1896.8679999999999</c:v>
                </c:pt>
                <c:pt idx="3782">
                  <c:v>1896.3119999999999</c:v>
                </c:pt>
                <c:pt idx="3783">
                  <c:v>1896.6959999999999</c:v>
                </c:pt>
                <c:pt idx="3784">
                  <c:v>1896.6369999999999</c:v>
                </c:pt>
                <c:pt idx="3785">
                  <c:v>1897.5039999999999</c:v>
                </c:pt>
                <c:pt idx="3786">
                  <c:v>1898.0029999999999</c:v>
                </c:pt>
                <c:pt idx="3787">
                  <c:v>1898.885</c:v>
                </c:pt>
                <c:pt idx="3788">
                  <c:v>1898.1769999999999</c:v>
                </c:pt>
                <c:pt idx="3789">
                  <c:v>1898.5940000000001</c:v>
                </c:pt>
                <c:pt idx="3790">
                  <c:v>1898.36</c:v>
                </c:pt>
                <c:pt idx="3791">
                  <c:v>1899.201</c:v>
                </c:pt>
                <c:pt idx="3792">
                  <c:v>1898.7249999999999</c:v>
                </c:pt>
                <c:pt idx="3793">
                  <c:v>1899.492</c:v>
                </c:pt>
                <c:pt idx="3794">
                  <c:v>1900.1849999999999</c:v>
                </c:pt>
                <c:pt idx="3795">
                  <c:v>1900.7090000000001</c:v>
                </c:pt>
                <c:pt idx="3796">
                  <c:v>1900.4090000000001</c:v>
                </c:pt>
                <c:pt idx="3797">
                  <c:v>1901.327</c:v>
                </c:pt>
                <c:pt idx="3798">
                  <c:v>1901.3150000000001</c:v>
                </c:pt>
                <c:pt idx="3799">
                  <c:v>1901.579</c:v>
                </c:pt>
                <c:pt idx="3800">
                  <c:v>1901.0530000000001</c:v>
                </c:pt>
                <c:pt idx="3801">
                  <c:v>1902.992</c:v>
                </c:pt>
                <c:pt idx="3802">
                  <c:v>1903.2429999999999</c:v>
                </c:pt>
                <c:pt idx="3803">
                  <c:v>1903.057</c:v>
                </c:pt>
                <c:pt idx="3804">
                  <c:v>1903.796</c:v>
                </c:pt>
                <c:pt idx="3805">
                  <c:v>1904.588</c:v>
                </c:pt>
                <c:pt idx="3806">
                  <c:v>1903.61</c:v>
                </c:pt>
                <c:pt idx="3807">
                  <c:v>1903.9880000000001</c:v>
                </c:pt>
                <c:pt idx="3808">
                  <c:v>1904.3140000000001</c:v>
                </c:pt>
                <c:pt idx="3809">
                  <c:v>1905.9190000000001</c:v>
                </c:pt>
                <c:pt idx="3810">
                  <c:v>1905.7929999999999</c:v>
                </c:pt>
                <c:pt idx="3811">
                  <c:v>1905.3389999999999</c:v>
                </c:pt>
                <c:pt idx="3812">
                  <c:v>1905.808</c:v>
                </c:pt>
                <c:pt idx="3813">
                  <c:v>1906.0840000000001</c:v>
                </c:pt>
                <c:pt idx="3814">
                  <c:v>1906.13</c:v>
                </c:pt>
                <c:pt idx="3815">
                  <c:v>1906.3869999999999</c:v>
                </c:pt>
                <c:pt idx="3816">
                  <c:v>1906.4860000000001</c:v>
                </c:pt>
                <c:pt idx="3817">
                  <c:v>1907.318</c:v>
                </c:pt>
                <c:pt idx="3818">
                  <c:v>1907.914</c:v>
                </c:pt>
                <c:pt idx="3819">
                  <c:v>1907.2429999999999</c:v>
                </c:pt>
                <c:pt idx="3820">
                  <c:v>1908.6890000000001</c:v>
                </c:pt>
                <c:pt idx="3821">
                  <c:v>1908.0609999999999</c:v>
                </c:pt>
                <c:pt idx="3822">
                  <c:v>1908.777</c:v>
                </c:pt>
                <c:pt idx="3823">
                  <c:v>1909.175</c:v>
                </c:pt>
                <c:pt idx="3824">
                  <c:v>1908.7439999999999</c:v>
                </c:pt>
                <c:pt idx="3825">
                  <c:v>1910.0160000000001</c:v>
                </c:pt>
                <c:pt idx="3826">
                  <c:v>1910.2080000000001</c:v>
                </c:pt>
                <c:pt idx="3827">
                  <c:v>1910.3610000000001</c:v>
                </c:pt>
                <c:pt idx="3828">
                  <c:v>1909.384</c:v>
                </c:pt>
                <c:pt idx="3829">
                  <c:v>1909.287</c:v>
                </c:pt>
                <c:pt idx="3830">
                  <c:v>1909.432</c:v>
                </c:pt>
                <c:pt idx="3831">
                  <c:v>1910.155</c:v>
                </c:pt>
                <c:pt idx="3832">
                  <c:v>1911.3530000000001</c:v>
                </c:pt>
                <c:pt idx="3833">
                  <c:v>1910.2919999999999</c:v>
                </c:pt>
                <c:pt idx="3834">
                  <c:v>1911.2940000000001</c:v>
                </c:pt>
                <c:pt idx="3835">
                  <c:v>1911.931</c:v>
                </c:pt>
                <c:pt idx="3836">
                  <c:v>1910.7149999999999</c:v>
                </c:pt>
                <c:pt idx="3837">
                  <c:v>1911.586</c:v>
                </c:pt>
                <c:pt idx="3838">
                  <c:v>1912.1189999999999</c:v>
                </c:pt>
                <c:pt idx="3839">
                  <c:v>1912.472</c:v>
                </c:pt>
                <c:pt idx="3840">
                  <c:v>1912.941</c:v>
                </c:pt>
                <c:pt idx="3841">
                  <c:v>1912.614</c:v>
                </c:pt>
                <c:pt idx="3842">
                  <c:v>1913.482</c:v>
                </c:pt>
                <c:pt idx="3843">
                  <c:v>1913.748</c:v>
                </c:pt>
                <c:pt idx="3844">
                  <c:v>1913.953</c:v>
                </c:pt>
                <c:pt idx="3845">
                  <c:v>1913.6869999999999</c:v>
                </c:pt>
                <c:pt idx="3846">
                  <c:v>1913.635</c:v>
                </c:pt>
                <c:pt idx="3847">
                  <c:v>1914.39</c:v>
                </c:pt>
                <c:pt idx="3848">
                  <c:v>1914.702</c:v>
                </c:pt>
                <c:pt idx="3849">
                  <c:v>1915.7</c:v>
                </c:pt>
                <c:pt idx="3850">
                  <c:v>1914.865</c:v>
                </c:pt>
                <c:pt idx="3851">
                  <c:v>1915.1980000000001</c:v>
                </c:pt>
                <c:pt idx="3852">
                  <c:v>1915.701</c:v>
                </c:pt>
                <c:pt idx="3853">
                  <c:v>1915.222</c:v>
                </c:pt>
                <c:pt idx="3854">
                  <c:v>1916.268</c:v>
                </c:pt>
                <c:pt idx="3855">
                  <c:v>1916.81</c:v>
                </c:pt>
                <c:pt idx="3856">
                  <c:v>1916.57</c:v>
                </c:pt>
                <c:pt idx="3857">
                  <c:v>1916.7449999999999</c:v>
                </c:pt>
                <c:pt idx="3858">
                  <c:v>1917.6210000000001</c:v>
                </c:pt>
                <c:pt idx="3859">
                  <c:v>1917.9190000000001</c:v>
                </c:pt>
                <c:pt idx="3860">
                  <c:v>1918.1030000000001</c:v>
                </c:pt>
                <c:pt idx="3861">
                  <c:v>1918.04</c:v>
                </c:pt>
                <c:pt idx="3862">
                  <c:v>1918.6669999999999</c:v>
                </c:pt>
                <c:pt idx="3863">
                  <c:v>1918.45</c:v>
                </c:pt>
                <c:pt idx="3864">
                  <c:v>1919.6020000000001</c:v>
                </c:pt>
                <c:pt idx="3865">
                  <c:v>1919.596</c:v>
                </c:pt>
                <c:pt idx="3866">
                  <c:v>1920.06</c:v>
                </c:pt>
                <c:pt idx="3867">
                  <c:v>1920.077</c:v>
                </c:pt>
                <c:pt idx="3868">
                  <c:v>1920.692</c:v>
                </c:pt>
                <c:pt idx="3869">
                  <c:v>1920.212</c:v>
                </c:pt>
                <c:pt idx="3870">
                  <c:v>1920.9880000000001</c:v>
                </c:pt>
                <c:pt idx="3871">
                  <c:v>1921.9190000000001</c:v>
                </c:pt>
                <c:pt idx="3872">
                  <c:v>1922.7149999999999</c:v>
                </c:pt>
                <c:pt idx="3873">
                  <c:v>1921.8209999999999</c:v>
                </c:pt>
                <c:pt idx="3874">
                  <c:v>1922.1610000000001</c:v>
                </c:pt>
                <c:pt idx="3875">
                  <c:v>1922.95</c:v>
                </c:pt>
                <c:pt idx="3876">
                  <c:v>1922.6369999999999</c:v>
                </c:pt>
                <c:pt idx="3877">
                  <c:v>1923.89</c:v>
                </c:pt>
                <c:pt idx="3878">
                  <c:v>1923.527</c:v>
                </c:pt>
                <c:pt idx="3879">
                  <c:v>1922.9649999999999</c:v>
                </c:pt>
                <c:pt idx="3880">
                  <c:v>1923.5329999999999</c:v>
                </c:pt>
                <c:pt idx="3881">
                  <c:v>1923.492</c:v>
                </c:pt>
                <c:pt idx="3882">
                  <c:v>1923.9190000000001</c:v>
                </c:pt>
                <c:pt idx="3883">
                  <c:v>1924.5840000000001</c:v>
                </c:pt>
                <c:pt idx="3884">
                  <c:v>1925.1569999999999</c:v>
                </c:pt>
                <c:pt idx="3885">
                  <c:v>1925.1659999999999</c:v>
                </c:pt>
                <c:pt idx="3886">
                  <c:v>1925.0619999999999</c:v>
                </c:pt>
                <c:pt idx="3887">
                  <c:v>1925.712</c:v>
                </c:pt>
                <c:pt idx="3888">
                  <c:v>1925.461</c:v>
                </c:pt>
                <c:pt idx="3889">
                  <c:v>1925.665</c:v>
                </c:pt>
                <c:pt idx="3890">
                  <c:v>1926.008</c:v>
                </c:pt>
                <c:pt idx="3891">
                  <c:v>1926.0740000000001</c:v>
                </c:pt>
                <c:pt idx="3892">
                  <c:v>1925.4390000000001</c:v>
                </c:pt>
                <c:pt idx="3893">
                  <c:v>1926.7460000000001</c:v>
                </c:pt>
                <c:pt idx="3894">
                  <c:v>1927.396</c:v>
                </c:pt>
                <c:pt idx="3895">
                  <c:v>1927.652</c:v>
                </c:pt>
                <c:pt idx="3896">
                  <c:v>1928.425</c:v>
                </c:pt>
                <c:pt idx="3897">
                  <c:v>1929.0129999999999</c:v>
                </c:pt>
                <c:pt idx="3898">
                  <c:v>1928.9570000000001</c:v>
                </c:pt>
                <c:pt idx="3899">
                  <c:v>1928.4960000000001</c:v>
                </c:pt>
                <c:pt idx="3900">
                  <c:v>1928.8610000000001</c:v>
                </c:pt>
                <c:pt idx="3901">
                  <c:v>1929.3789999999999</c:v>
                </c:pt>
                <c:pt idx="3902">
                  <c:v>1929.3130000000001</c:v>
                </c:pt>
                <c:pt idx="3903">
                  <c:v>1929.366</c:v>
                </c:pt>
                <c:pt idx="3904">
                  <c:v>1929.2439999999999</c:v>
                </c:pt>
                <c:pt idx="3905">
                  <c:v>1930.0640000000001</c:v>
                </c:pt>
                <c:pt idx="3906">
                  <c:v>1931.1510000000001</c:v>
                </c:pt>
                <c:pt idx="3907">
                  <c:v>1930.4849999999999</c:v>
                </c:pt>
                <c:pt idx="3908">
                  <c:v>1931.8879999999999</c:v>
                </c:pt>
                <c:pt idx="3909">
                  <c:v>1930.7940000000001</c:v>
                </c:pt>
                <c:pt idx="3910">
                  <c:v>1932.086</c:v>
                </c:pt>
                <c:pt idx="3911">
                  <c:v>1932.2850000000001</c:v>
                </c:pt>
                <c:pt idx="3912">
                  <c:v>1932.2650000000001</c:v>
                </c:pt>
                <c:pt idx="3913">
                  <c:v>1931.606</c:v>
                </c:pt>
                <c:pt idx="3914">
                  <c:v>1933.001</c:v>
                </c:pt>
                <c:pt idx="3915">
                  <c:v>1932.607</c:v>
                </c:pt>
                <c:pt idx="3916">
                  <c:v>1933.136</c:v>
                </c:pt>
                <c:pt idx="3917">
                  <c:v>1934.384</c:v>
                </c:pt>
                <c:pt idx="3918">
                  <c:v>1933.454</c:v>
                </c:pt>
                <c:pt idx="3919">
                  <c:v>1934</c:v>
                </c:pt>
                <c:pt idx="3920">
                  <c:v>1934.914</c:v>
                </c:pt>
                <c:pt idx="3921">
                  <c:v>1935.222</c:v>
                </c:pt>
                <c:pt idx="3922">
                  <c:v>1936.22</c:v>
                </c:pt>
                <c:pt idx="3923">
                  <c:v>1934.8420000000001</c:v>
                </c:pt>
                <c:pt idx="3924">
                  <c:v>1934.402</c:v>
                </c:pt>
                <c:pt idx="3925">
                  <c:v>1935.0940000000001</c:v>
                </c:pt>
                <c:pt idx="3926">
                  <c:v>1935.68</c:v>
                </c:pt>
                <c:pt idx="3927">
                  <c:v>1935.172</c:v>
                </c:pt>
                <c:pt idx="3928">
                  <c:v>1936.653</c:v>
                </c:pt>
                <c:pt idx="3929">
                  <c:v>1937.1030000000001</c:v>
                </c:pt>
                <c:pt idx="3930">
                  <c:v>1936.9760000000001</c:v>
                </c:pt>
                <c:pt idx="3931">
                  <c:v>1937.91</c:v>
                </c:pt>
                <c:pt idx="3932">
                  <c:v>1938.1120000000001</c:v>
                </c:pt>
                <c:pt idx="3933">
                  <c:v>1937.7629999999999</c:v>
                </c:pt>
                <c:pt idx="3934">
                  <c:v>1938.164</c:v>
                </c:pt>
                <c:pt idx="3935">
                  <c:v>1938.4780000000001</c:v>
                </c:pt>
                <c:pt idx="3936">
                  <c:v>1939.422</c:v>
                </c:pt>
                <c:pt idx="3937">
                  <c:v>1939.8430000000001</c:v>
                </c:pt>
                <c:pt idx="3938">
                  <c:v>1940.0930000000001</c:v>
                </c:pt>
                <c:pt idx="3939">
                  <c:v>1940.3779999999999</c:v>
                </c:pt>
                <c:pt idx="3940">
                  <c:v>1940.739</c:v>
                </c:pt>
                <c:pt idx="3941">
                  <c:v>1940.1679999999999</c:v>
                </c:pt>
                <c:pt idx="3942">
                  <c:v>1940.9259999999999</c:v>
                </c:pt>
                <c:pt idx="3943">
                  <c:v>1941.4580000000001</c:v>
                </c:pt>
                <c:pt idx="3944">
                  <c:v>1940.367</c:v>
                </c:pt>
                <c:pt idx="3945">
                  <c:v>1941.759</c:v>
                </c:pt>
                <c:pt idx="3946">
                  <c:v>1941.038</c:v>
                </c:pt>
                <c:pt idx="3947">
                  <c:v>1942.2950000000001</c:v>
                </c:pt>
                <c:pt idx="3948">
                  <c:v>1942.704</c:v>
                </c:pt>
                <c:pt idx="3949">
                  <c:v>1942.5550000000001</c:v>
                </c:pt>
                <c:pt idx="3950">
                  <c:v>1943.066</c:v>
                </c:pt>
                <c:pt idx="3951">
                  <c:v>1942.7070000000001</c:v>
                </c:pt>
                <c:pt idx="3952">
                  <c:v>1943.019</c:v>
                </c:pt>
                <c:pt idx="3953">
                  <c:v>1943.838</c:v>
                </c:pt>
                <c:pt idx="3954">
                  <c:v>1943.405</c:v>
                </c:pt>
                <c:pt idx="3955">
                  <c:v>1944.538</c:v>
                </c:pt>
                <c:pt idx="3956">
                  <c:v>1943.7919999999999</c:v>
                </c:pt>
                <c:pt idx="3957">
                  <c:v>1944.317</c:v>
                </c:pt>
                <c:pt idx="3958">
                  <c:v>1944.999</c:v>
                </c:pt>
                <c:pt idx="3959">
                  <c:v>1943.586</c:v>
                </c:pt>
                <c:pt idx="3960">
                  <c:v>1945.893</c:v>
                </c:pt>
                <c:pt idx="3961">
                  <c:v>1945.8679999999999</c:v>
                </c:pt>
                <c:pt idx="3962">
                  <c:v>1945.319</c:v>
                </c:pt>
                <c:pt idx="3963">
                  <c:v>1946.0329999999999</c:v>
                </c:pt>
                <c:pt idx="3964">
                  <c:v>1946.0540000000001</c:v>
                </c:pt>
                <c:pt idx="3965">
                  <c:v>1946.1030000000001</c:v>
                </c:pt>
                <c:pt idx="3966">
                  <c:v>1946.08</c:v>
                </c:pt>
                <c:pt idx="3967">
                  <c:v>1946.2180000000001</c:v>
                </c:pt>
                <c:pt idx="3968">
                  <c:v>1946.6990000000001</c:v>
                </c:pt>
                <c:pt idx="3969">
                  <c:v>1947.4010000000001</c:v>
                </c:pt>
                <c:pt idx="3970">
                  <c:v>1947.7809999999999</c:v>
                </c:pt>
                <c:pt idx="3971">
                  <c:v>1947.905</c:v>
                </c:pt>
                <c:pt idx="3972">
                  <c:v>1947.771</c:v>
                </c:pt>
                <c:pt idx="3973">
                  <c:v>1948.673</c:v>
                </c:pt>
                <c:pt idx="3974">
                  <c:v>1948.2860000000001</c:v>
                </c:pt>
                <c:pt idx="3975">
                  <c:v>1948.874</c:v>
                </c:pt>
                <c:pt idx="3976">
                  <c:v>1949.8810000000001</c:v>
                </c:pt>
                <c:pt idx="3977">
                  <c:v>1949.4639999999999</c:v>
                </c:pt>
                <c:pt idx="3978">
                  <c:v>1950.472</c:v>
                </c:pt>
                <c:pt idx="3979">
                  <c:v>1950.758</c:v>
                </c:pt>
                <c:pt idx="3980">
                  <c:v>1949.799</c:v>
                </c:pt>
                <c:pt idx="3981">
                  <c:v>1950.5150000000001</c:v>
                </c:pt>
                <c:pt idx="3982">
                  <c:v>1949.509</c:v>
                </c:pt>
                <c:pt idx="3983">
                  <c:v>1949.258</c:v>
                </c:pt>
                <c:pt idx="3984">
                  <c:v>1950.1679999999999</c:v>
                </c:pt>
                <c:pt idx="3985">
                  <c:v>1950.6669999999999</c:v>
                </c:pt>
                <c:pt idx="3986">
                  <c:v>1951.652</c:v>
                </c:pt>
                <c:pt idx="3987">
                  <c:v>1951.9059999999999</c:v>
                </c:pt>
                <c:pt idx="3988">
                  <c:v>1952.4880000000001</c:v>
                </c:pt>
                <c:pt idx="3989">
                  <c:v>1952.4259999999999</c:v>
                </c:pt>
                <c:pt idx="3990">
                  <c:v>1952.268</c:v>
                </c:pt>
                <c:pt idx="3991">
                  <c:v>1953.6759999999999</c:v>
                </c:pt>
                <c:pt idx="3992">
                  <c:v>1953.421</c:v>
                </c:pt>
                <c:pt idx="3993">
                  <c:v>1953.982</c:v>
                </c:pt>
                <c:pt idx="3994">
                  <c:v>1954.2940000000001</c:v>
                </c:pt>
                <c:pt idx="3995">
                  <c:v>1953.9949999999999</c:v>
                </c:pt>
                <c:pt idx="3996">
                  <c:v>1954.489</c:v>
                </c:pt>
                <c:pt idx="3997">
                  <c:v>1954.5740000000001</c:v>
                </c:pt>
                <c:pt idx="3998">
                  <c:v>1954.38</c:v>
                </c:pt>
                <c:pt idx="3999">
                  <c:v>1955.194</c:v>
                </c:pt>
                <c:pt idx="4000">
                  <c:v>1955.221</c:v>
                </c:pt>
                <c:pt idx="4001">
                  <c:v>1955.135</c:v>
                </c:pt>
                <c:pt idx="4002">
                  <c:v>1954.87</c:v>
                </c:pt>
                <c:pt idx="4003">
                  <c:v>1955.9469999999999</c:v>
                </c:pt>
                <c:pt idx="4004">
                  <c:v>1955.6610000000001</c:v>
                </c:pt>
                <c:pt idx="4005">
                  <c:v>1955.165</c:v>
                </c:pt>
                <c:pt idx="4006">
                  <c:v>1955.941</c:v>
                </c:pt>
                <c:pt idx="4007">
                  <c:v>1956.442</c:v>
                </c:pt>
                <c:pt idx="4008">
                  <c:v>1957.396</c:v>
                </c:pt>
                <c:pt idx="4009">
                  <c:v>1957.442</c:v>
                </c:pt>
                <c:pt idx="4010">
                  <c:v>1958.069</c:v>
                </c:pt>
                <c:pt idx="4011">
                  <c:v>1957.6</c:v>
                </c:pt>
                <c:pt idx="4012">
                  <c:v>1957.0160000000001</c:v>
                </c:pt>
                <c:pt idx="4013">
                  <c:v>1958.5139999999999</c:v>
                </c:pt>
                <c:pt idx="4014">
                  <c:v>1957.6489999999999</c:v>
                </c:pt>
                <c:pt idx="4015">
                  <c:v>1958.127</c:v>
                </c:pt>
                <c:pt idx="4016">
                  <c:v>1958.3389999999999</c:v>
                </c:pt>
                <c:pt idx="4017">
                  <c:v>1957.23</c:v>
                </c:pt>
                <c:pt idx="4018">
                  <c:v>1959.17</c:v>
                </c:pt>
                <c:pt idx="4019">
                  <c:v>1959.4970000000001</c:v>
                </c:pt>
                <c:pt idx="4020">
                  <c:v>1960.2660000000001</c:v>
                </c:pt>
                <c:pt idx="4021">
                  <c:v>1959.94</c:v>
                </c:pt>
                <c:pt idx="4022">
                  <c:v>1960.2670000000001</c:v>
                </c:pt>
                <c:pt idx="4023">
                  <c:v>1961.009</c:v>
                </c:pt>
                <c:pt idx="4024">
                  <c:v>1961.124</c:v>
                </c:pt>
                <c:pt idx="4025">
                  <c:v>1961.058</c:v>
                </c:pt>
                <c:pt idx="4026">
                  <c:v>1961.921</c:v>
                </c:pt>
                <c:pt idx="4027">
                  <c:v>1961.451</c:v>
                </c:pt>
                <c:pt idx="4028">
                  <c:v>1961.626</c:v>
                </c:pt>
                <c:pt idx="4029">
                  <c:v>1960.6590000000001</c:v>
                </c:pt>
                <c:pt idx="4030">
                  <c:v>1961.6579999999999</c:v>
                </c:pt>
                <c:pt idx="4031">
                  <c:v>1962.5119999999999</c:v>
                </c:pt>
                <c:pt idx="4032">
                  <c:v>1962.567</c:v>
                </c:pt>
                <c:pt idx="4033">
                  <c:v>1963.135</c:v>
                </c:pt>
                <c:pt idx="4034">
                  <c:v>1962.143</c:v>
                </c:pt>
                <c:pt idx="4035">
                  <c:v>1962.508</c:v>
                </c:pt>
                <c:pt idx="4036">
                  <c:v>1962.752</c:v>
                </c:pt>
                <c:pt idx="4037">
                  <c:v>1963.615</c:v>
                </c:pt>
                <c:pt idx="4038">
                  <c:v>1965.057</c:v>
                </c:pt>
                <c:pt idx="4039">
                  <c:v>1964.9590000000001</c:v>
                </c:pt>
                <c:pt idx="4040">
                  <c:v>1964.902</c:v>
                </c:pt>
                <c:pt idx="4041">
                  <c:v>1965.0350000000001</c:v>
                </c:pt>
                <c:pt idx="4042">
                  <c:v>1965.806</c:v>
                </c:pt>
                <c:pt idx="4043">
                  <c:v>1965.538</c:v>
                </c:pt>
                <c:pt idx="4044">
                  <c:v>1966.57</c:v>
                </c:pt>
                <c:pt idx="4045">
                  <c:v>1966.623</c:v>
                </c:pt>
                <c:pt idx="4046">
                  <c:v>1966.3989999999999</c:v>
                </c:pt>
                <c:pt idx="4047">
                  <c:v>1965.991</c:v>
                </c:pt>
                <c:pt idx="4048">
                  <c:v>1966.8389999999999</c:v>
                </c:pt>
                <c:pt idx="4049">
                  <c:v>1967.818</c:v>
                </c:pt>
                <c:pt idx="4050">
                  <c:v>1968.7860000000001</c:v>
                </c:pt>
                <c:pt idx="4051">
                  <c:v>1968.6179999999999</c:v>
                </c:pt>
                <c:pt idx="4052">
                  <c:v>1969.6769999999999</c:v>
                </c:pt>
                <c:pt idx="4053">
                  <c:v>1970.01</c:v>
                </c:pt>
                <c:pt idx="4054">
                  <c:v>1970.2429999999999</c:v>
                </c:pt>
                <c:pt idx="4055">
                  <c:v>1970.664</c:v>
                </c:pt>
                <c:pt idx="4056">
                  <c:v>1969.829</c:v>
                </c:pt>
                <c:pt idx="4057">
                  <c:v>1970.7360000000001</c:v>
                </c:pt>
                <c:pt idx="4058">
                  <c:v>1971.752</c:v>
                </c:pt>
                <c:pt idx="4059">
                  <c:v>1971.48</c:v>
                </c:pt>
                <c:pt idx="4060">
                  <c:v>1971.12</c:v>
                </c:pt>
                <c:pt idx="4061">
                  <c:v>1971.3230000000001</c:v>
                </c:pt>
                <c:pt idx="4062">
                  <c:v>1970.96</c:v>
                </c:pt>
                <c:pt idx="4063">
                  <c:v>1971.6590000000001</c:v>
                </c:pt>
                <c:pt idx="4064">
                  <c:v>1971.6579999999999</c:v>
                </c:pt>
                <c:pt idx="4065">
                  <c:v>1970.7929999999999</c:v>
                </c:pt>
                <c:pt idx="4066">
                  <c:v>1971.662</c:v>
                </c:pt>
                <c:pt idx="4067">
                  <c:v>1973.3630000000001</c:v>
                </c:pt>
                <c:pt idx="4068">
                  <c:v>1973.5840000000001</c:v>
                </c:pt>
                <c:pt idx="4069">
                  <c:v>1972.7380000000001</c:v>
                </c:pt>
                <c:pt idx="4070">
                  <c:v>1974.4079999999999</c:v>
                </c:pt>
                <c:pt idx="4071">
                  <c:v>1974.1890000000001</c:v>
                </c:pt>
                <c:pt idx="4072">
                  <c:v>1974.6120000000001</c:v>
                </c:pt>
                <c:pt idx="4073">
                  <c:v>1975.5429999999999</c:v>
                </c:pt>
                <c:pt idx="4074">
                  <c:v>1976.229</c:v>
                </c:pt>
                <c:pt idx="4075">
                  <c:v>1975.1469999999999</c:v>
                </c:pt>
                <c:pt idx="4076">
                  <c:v>1975.6030000000001</c:v>
                </c:pt>
                <c:pt idx="4077">
                  <c:v>1975.7929999999999</c:v>
                </c:pt>
                <c:pt idx="4078">
                  <c:v>1976.096</c:v>
                </c:pt>
                <c:pt idx="4079">
                  <c:v>1975.431</c:v>
                </c:pt>
                <c:pt idx="4080">
                  <c:v>1976.4590000000001</c:v>
                </c:pt>
                <c:pt idx="4081">
                  <c:v>1976.53</c:v>
                </c:pt>
                <c:pt idx="4082">
                  <c:v>1977.636</c:v>
                </c:pt>
                <c:pt idx="4083">
                  <c:v>1976.9590000000001</c:v>
                </c:pt>
                <c:pt idx="4084">
                  <c:v>1978.174</c:v>
                </c:pt>
                <c:pt idx="4085">
                  <c:v>1977.934</c:v>
                </c:pt>
                <c:pt idx="4086">
                  <c:v>1977.8119999999999</c:v>
                </c:pt>
                <c:pt idx="4087">
                  <c:v>1977.501</c:v>
                </c:pt>
                <c:pt idx="4088">
                  <c:v>1978.674</c:v>
                </c:pt>
                <c:pt idx="4089">
                  <c:v>1978.5940000000001</c:v>
                </c:pt>
                <c:pt idx="4090">
                  <c:v>1979.3989999999999</c:v>
                </c:pt>
                <c:pt idx="4091">
                  <c:v>1978.921</c:v>
                </c:pt>
                <c:pt idx="4092">
                  <c:v>1979.721</c:v>
                </c:pt>
                <c:pt idx="4093">
                  <c:v>1978.9580000000001</c:v>
                </c:pt>
                <c:pt idx="4094">
                  <c:v>1979.181</c:v>
                </c:pt>
                <c:pt idx="4095">
                  <c:v>1979.913</c:v>
                </c:pt>
                <c:pt idx="4096">
                  <c:v>1980.7239999999999</c:v>
                </c:pt>
                <c:pt idx="4097">
                  <c:v>1980.0540000000001</c:v>
                </c:pt>
                <c:pt idx="4098">
                  <c:v>1980.5809999999999</c:v>
                </c:pt>
                <c:pt idx="4099">
                  <c:v>1981.5730000000001</c:v>
                </c:pt>
                <c:pt idx="4100">
                  <c:v>1982.67</c:v>
                </c:pt>
                <c:pt idx="4101">
                  <c:v>1982.944</c:v>
                </c:pt>
                <c:pt idx="4102">
                  <c:v>1981.828</c:v>
                </c:pt>
                <c:pt idx="4103">
                  <c:v>1981.6980000000001</c:v>
                </c:pt>
                <c:pt idx="4104">
                  <c:v>1982.6669999999999</c:v>
                </c:pt>
                <c:pt idx="4105">
                  <c:v>1982.4659999999999</c:v>
                </c:pt>
                <c:pt idx="4106">
                  <c:v>1982.8879999999999</c:v>
                </c:pt>
                <c:pt idx="4107">
                  <c:v>1982.9649999999999</c:v>
                </c:pt>
                <c:pt idx="4108">
                  <c:v>1983.0429999999999</c:v>
                </c:pt>
                <c:pt idx="4109">
                  <c:v>1982.5150000000001</c:v>
                </c:pt>
                <c:pt idx="4110">
                  <c:v>1983.8869999999999</c:v>
                </c:pt>
                <c:pt idx="4111">
                  <c:v>1983.607</c:v>
                </c:pt>
                <c:pt idx="4112">
                  <c:v>1984.0450000000001</c:v>
                </c:pt>
                <c:pt idx="4113">
                  <c:v>1984.367</c:v>
                </c:pt>
                <c:pt idx="4114">
                  <c:v>1984.84</c:v>
                </c:pt>
                <c:pt idx="4115">
                  <c:v>1984.912</c:v>
                </c:pt>
                <c:pt idx="4116">
                  <c:v>1983.722</c:v>
                </c:pt>
                <c:pt idx="4117">
                  <c:v>1984.171</c:v>
                </c:pt>
                <c:pt idx="4118">
                  <c:v>1985.376</c:v>
                </c:pt>
                <c:pt idx="4119">
                  <c:v>1985.6679999999999</c:v>
                </c:pt>
                <c:pt idx="4120">
                  <c:v>1986.039</c:v>
                </c:pt>
                <c:pt idx="4121">
                  <c:v>1986.088</c:v>
                </c:pt>
                <c:pt idx="4122">
                  <c:v>1986.1010000000001</c:v>
                </c:pt>
                <c:pt idx="4123">
                  <c:v>1986.6859999999999</c:v>
                </c:pt>
                <c:pt idx="4124">
                  <c:v>1986.481</c:v>
                </c:pt>
                <c:pt idx="4125">
                  <c:v>1987.4469999999999</c:v>
                </c:pt>
                <c:pt idx="4126">
                  <c:v>1987.838</c:v>
                </c:pt>
                <c:pt idx="4127">
                  <c:v>1989.163</c:v>
                </c:pt>
                <c:pt idx="4128">
                  <c:v>1989.259</c:v>
                </c:pt>
                <c:pt idx="4129">
                  <c:v>1989.1880000000001</c:v>
                </c:pt>
                <c:pt idx="4130">
                  <c:v>1989.9090000000001</c:v>
                </c:pt>
                <c:pt idx="4131">
                  <c:v>1989.8920000000001</c:v>
                </c:pt>
                <c:pt idx="4132">
                  <c:v>1989.6659999999999</c:v>
                </c:pt>
                <c:pt idx="4133">
                  <c:v>1990.252</c:v>
                </c:pt>
                <c:pt idx="4134">
                  <c:v>1990.7180000000001</c:v>
                </c:pt>
                <c:pt idx="4135">
                  <c:v>1991.087</c:v>
                </c:pt>
                <c:pt idx="4136">
                  <c:v>1989.884</c:v>
                </c:pt>
                <c:pt idx="4137">
                  <c:v>1990.0830000000001</c:v>
                </c:pt>
                <c:pt idx="4138">
                  <c:v>1990.8969999999999</c:v>
                </c:pt>
                <c:pt idx="4139">
                  <c:v>1992.04</c:v>
                </c:pt>
                <c:pt idx="4140">
                  <c:v>1990.62</c:v>
                </c:pt>
                <c:pt idx="4141">
                  <c:v>1992.3119999999999</c:v>
                </c:pt>
                <c:pt idx="4142">
                  <c:v>1991.443</c:v>
                </c:pt>
                <c:pt idx="4143">
                  <c:v>1992.8389999999999</c:v>
                </c:pt>
                <c:pt idx="4144">
                  <c:v>1993.4680000000001</c:v>
                </c:pt>
                <c:pt idx="4145">
                  <c:v>1993.952</c:v>
                </c:pt>
                <c:pt idx="4146">
                  <c:v>1994.355</c:v>
                </c:pt>
                <c:pt idx="4147">
                  <c:v>1994.3510000000001</c:v>
                </c:pt>
                <c:pt idx="4148">
                  <c:v>1994.6780000000001</c:v>
                </c:pt>
                <c:pt idx="4149">
                  <c:v>1996.2909999999999</c:v>
                </c:pt>
                <c:pt idx="4150">
                  <c:v>1995.97</c:v>
                </c:pt>
                <c:pt idx="4151">
                  <c:v>1995.731</c:v>
                </c:pt>
                <c:pt idx="4152">
                  <c:v>1995.5350000000001</c:v>
                </c:pt>
                <c:pt idx="4153">
                  <c:v>1994.874</c:v>
                </c:pt>
                <c:pt idx="4154">
                  <c:v>1996.48</c:v>
                </c:pt>
                <c:pt idx="4155">
                  <c:v>1995.877</c:v>
                </c:pt>
                <c:pt idx="4156">
                  <c:v>1996.847</c:v>
                </c:pt>
                <c:pt idx="4157">
                  <c:v>1997.12</c:v>
                </c:pt>
                <c:pt idx="4158">
                  <c:v>1996.43</c:v>
                </c:pt>
                <c:pt idx="4159">
                  <c:v>1998.0889999999999</c:v>
                </c:pt>
                <c:pt idx="4160">
                  <c:v>1996.925</c:v>
                </c:pt>
                <c:pt idx="4161">
                  <c:v>1997.961</c:v>
                </c:pt>
                <c:pt idx="4162">
                  <c:v>1998.2860000000001</c:v>
                </c:pt>
                <c:pt idx="4163">
                  <c:v>1998.309</c:v>
                </c:pt>
                <c:pt idx="4164">
                  <c:v>1997.788</c:v>
                </c:pt>
                <c:pt idx="4165">
                  <c:v>1998.405</c:v>
                </c:pt>
                <c:pt idx="4166">
                  <c:v>1998.9480000000001</c:v>
                </c:pt>
                <c:pt idx="4167">
                  <c:v>1999.691</c:v>
                </c:pt>
                <c:pt idx="4168">
                  <c:v>1999.088</c:v>
                </c:pt>
                <c:pt idx="4169">
                  <c:v>1999.789</c:v>
                </c:pt>
                <c:pt idx="4170">
                  <c:v>1998.7550000000001</c:v>
                </c:pt>
                <c:pt idx="4171">
                  <c:v>1998.7670000000001</c:v>
                </c:pt>
                <c:pt idx="4172">
                  <c:v>1998.2929999999999</c:v>
                </c:pt>
                <c:pt idx="4173">
                  <c:v>1999.086</c:v>
                </c:pt>
                <c:pt idx="4174">
                  <c:v>1998.973</c:v>
                </c:pt>
                <c:pt idx="4175">
                  <c:v>1998.827</c:v>
                </c:pt>
                <c:pt idx="4176">
                  <c:v>1999.4380000000001</c:v>
                </c:pt>
                <c:pt idx="4177">
                  <c:v>1998.5920000000001</c:v>
                </c:pt>
                <c:pt idx="4178">
                  <c:v>2000.2819999999999</c:v>
                </c:pt>
                <c:pt idx="4179">
                  <c:v>2000.087</c:v>
                </c:pt>
                <c:pt idx="4180">
                  <c:v>2000.3209999999999</c:v>
                </c:pt>
                <c:pt idx="4181">
                  <c:v>2001.1990000000001</c:v>
                </c:pt>
                <c:pt idx="4182">
                  <c:v>2002.2850000000001</c:v>
                </c:pt>
                <c:pt idx="4183">
                  <c:v>2001.8309999999999</c:v>
                </c:pt>
                <c:pt idx="4184">
                  <c:v>2002.722</c:v>
                </c:pt>
                <c:pt idx="4185">
                  <c:v>2003.1980000000001</c:v>
                </c:pt>
                <c:pt idx="4186">
                  <c:v>2002.374</c:v>
                </c:pt>
                <c:pt idx="4187">
                  <c:v>2002.42</c:v>
                </c:pt>
                <c:pt idx="4188">
                  <c:v>2002.741</c:v>
                </c:pt>
                <c:pt idx="4189">
                  <c:v>2002.7739999999999</c:v>
                </c:pt>
                <c:pt idx="4190">
                  <c:v>2002.549</c:v>
                </c:pt>
                <c:pt idx="4191">
                  <c:v>2002.3920000000001</c:v>
                </c:pt>
                <c:pt idx="4192">
                  <c:v>2003.279</c:v>
                </c:pt>
                <c:pt idx="4193">
                  <c:v>2004.0889999999999</c:v>
                </c:pt>
                <c:pt idx="4194">
                  <c:v>2004.8710000000001</c:v>
                </c:pt>
                <c:pt idx="4195">
                  <c:v>2003.5340000000001</c:v>
                </c:pt>
                <c:pt idx="4196">
                  <c:v>2004.5719999999999</c:v>
                </c:pt>
                <c:pt idx="4197">
                  <c:v>2003.7929999999999</c:v>
                </c:pt>
                <c:pt idx="4198">
                  <c:v>2004.9179999999999</c:v>
                </c:pt>
                <c:pt idx="4199">
                  <c:v>2005.222</c:v>
                </c:pt>
                <c:pt idx="4200">
                  <c:v>2004.4659999999999</c:v>
                </c:pt>
                <c:pt idx="4201">
                  <c:v>2004.7670000000001</c:v>
                </c:pt>
                <c:pt idx="4202">
                  <c:v>2005.777</c:v>
                </c:pt>
                <c:pt idx="4203">
                  <c:v>2004.249</c:v>
                </c:pt>
                <c:pt idx="4204">
                  <c:v>2005.4639999999999</c:v>
                </c:pt>
                <c:pt idx="4205">
                  <c:v>2006.008</c:v>
                </c:pt>
                <c:pt idx="4206">
                  <c:v>2006.999</c:v>
                </c:pt>
                <c:pt idx="4207">
                  <c:v>2005.327</c:v>
                </c:pt>
                <c:pt idx="4208">
                  <c:v>2006.278</c:v>
                </c:pt>
                <c:pt idx="4209">
                  <c:v>2006.8630000000001</c:v>
                </c:pt>
                <c:pt idx="4210">
                  <c:v>2006.3019999999999</c:v>
                </c:pt>
                <c:pt idx="4211">
                  <c:v>2006.2380000000001</c:v>
                </c:pt>
                <c:pt idx="4212">
                  <c:v>2007.4780000000001</c:v>
                </c:pt>
                <c:pt idx="4213">
                  <c:v>2008.35</c:v>
                </c:pt>
                <c:pt idx="4214">
                  <c:v>2008.6379999999999</c:v>
                </c:pt>
                <c:pt idx="4215">
                  <c:v>2008.9939999999999</c:v>
                </c:pt>
                <c:pt idx="4216">
                  <c:v>2008.9069999999999</c:v>
                </c:pt>
                <c:pt idx="4217">
                  <c:v>2008.915</c:v>
                </c:pt>
                <c:pt idx="4218">
                  <c:v>2009.3720000000001</c:v>
                </c:pt>
                <c:pt idx="4219">
                  <c:v>2009.4960000000001</c:v>
                </c:pt>
                <c:pt idx="4220">
                  <c:v>2010.596</c:v>
                </c:pt>
                <c:pt idx="4221">
                  <c:v>2010.568</c:v>
                </c:pt>
                <c:pt idx="4222">
                  <c:v>2010.1969999999999</c:v>
                </c:pt>
                <c:pt idx="4223">
                  <c:v>2010.3219999999999</c:v>
                </c:pt>
                <c:pt idx="4224">
                  <c:v>2010.8869999999999</c:v>
                </c:pt>
                <c:pt idx="4225">
                  <c:v>2011.69</c:v>
                </c:pt>
                <c:pt idx="4226">
                  <c:v>2010.5930000000001</c:v>
                </c:pt>
                <c:pt idx="4227">
                  <c:v>2011.171</c:v>
                </c:pt>
                <c:pt idx="4228">
                  <c:v>2011.453</c:v>
                </c:pt>
                <c:pt idx="4229">
                  <c:v>2011.586</c:v>
                </c:pt>
                <c:pt idx="4230">
                  <c:v>2012.308</c:v>
                </c:pt>
                <c:pt idx="4231">
                  <c:v>2012.5319999999999</c:v>
                </c:pt>
                <c:pt idx="4232">
                  <c:v>2012.68</c:v>
                </c:pt>
                <c:pt idx="4233">
                  <c:v>2012.78</c:v>
                </c:pt>
                <c:pt idx="4234">
                  <c:v>2012.3140000000001</c:v>
                </c:pt>
                <c:pt idx="4235">
                  <c:v>2013.6510000000001</c:v>
                </c:pt>
                <c:pt idx="4236">
                  <c:v>2013.4069999999999</c:v>
                </c:pt>
                <c:pt idx="4237">
                  <c:v>2013.884</c:v>
                </c:pt>
                <c:pt idx="4238">
                  <c:v>2014.615</c:v>
                </c:pt>
                <c:pt idx="4239">
                  <c:v>2013.9549999999999</c:v>
                </c:pt>
                <c:pt idx="4240">
                  <c:v>2015.12</c:v>
                </c:pt>
                <c:pt idx="4241">
                  <c:v>2014.452</c:v>
                </c:pt>
                <c:pt idx="4242">
                  <c:v>2015.787</c:v>
                </c:pt>
                <c:pt idx="4243">
                  <c:v>2016.0340000000001</c:v>
                </c:pt>
                <c:pt idx="4244">
                  <c:v>2016.4480000000001</c:v>
                </c:pt>
                <c:pt idx="4245">
                  <c:v>2017.2180000000001</c:v>
                </c:pt>
                <c:pt idx="4246">
                  <c:v>2016.432</c:v>
                </c:pt>
                <c:pt idx="4247">
                  <c:v>2015.8420000000001</c:v>
                </c:pt>
                <c:pt idx="4248">
                  <c:v>2017.048</c:v>
                </c:pt>
                <c:pt idx="4249">
                  <c:v>2017.5930000000001</c:v>
                </c:pt>
                <c:pt idx="4250">
                  <c:v>2016.598</c:v>
                </c:pt>
                <c:pt idx="4251">
                  <c:v>2018.3219999999999</c:v>
                </c:pt>
                <c:pt idx="4252">
                  <c:v>2017.5730000000001</c:v>
                </c:pt>
                <c:pt idx="4253">
                  <c:v>2018.626</c:v>
                </c:pt>
                <c:pt idx="4254">
                  <c:v>2018.2840000000001</c:v>
                </c:pt>
                <c:pt idx="4255">
                  <c:v>2018.163</c:v>
                </c:pt>
                <c:pt idx="4256">
                  <c:v>2018.7239999999999</c:v>
                </c:pt>
                <c:pt idx="4257">
                  <c:v>2017.681</c:v>
                </c:pt>
                <c:pt idx="4258">
                  <c:v>2018.527</c:v>
                </c:pt>
                <c:pt idx="4259">
                  <c:v>2017.8810000000001</c:v>
                </c:pt>
                <c:pt idx="4260">
                  <c:v>2019.4659999999999</c:v>
                </c:pt>
                <c:pt idx="4261">
                  <c:v>2018.47</c:v>
                </c:pt>
                <c:pt idx="4262">
                  <c:v>2018.675</c:v>
                </c:pt>
                <c:pt idx="4263">
                  <c:v>2019.8989999999999</c:v>
                </c:pt>
                <c:pt idx="4264">
                  <c:v>2019.46</c:v>
                </c:pt>
                <c:pt idx="4265">
                  <c:v>2019.482</c:v>
                </c:pt>
                <c:pt idx="4266">
                  <c:v>2018.9649999999999</c:v>
                </c:pt>
                <c:pt idx="4267">
                  <c:v>2020.547</c:v>
                </c:pt>
                <c:pt idx="4268">
                  <c:v>2021.2560000000001</c:v>
                </c:pt>
                <c:pt idx="4269">
                  <c:v>2021.586</c:v>
                </c:pt>
                <c:pt idx="4270">
                  <c:v>2021.9110000000001</c:v>
                </c:pt>
                <c:pt idx="4271">
                  <c:v>2022.1859999999999</c:v>
                </c:pt>
                <c:pt idx="4272">
                  <c:v>2022.48</c:v>
                </c:pt>
                <c:pt idx="4273">
                  <c:v>2021.8910000000001</c:v>
                </c:pt>
                <c:pt idx="4274">
                  <c:v>2021.998</c:v>
                </c:pt>
                <c:pt idx="4275">
                  <c:v>2021.89</c:v>
                </c:pt>
                <c:pt idx="4276">
                  <c:v>2022.588</c:v>
                </c:pt>
                <c:pt idx="4277">
                  <c:v>2022.0509999999999</c:v>
                </c:pt>
                <c:pt idx="4278">
                  <c:v>2022.989</c:v>
                </c:pt>
                <c:pt idx="4279">
                  <c:v>2023.0360000000001</c:v>
                </c:pt>
                <c:pt idx="4280">
                  <c:v>2023.972</c:v>
                </c:pt>
                <c:pt idx="4281">
                  <c:v>2023.65</c:v>
                </c:pt>
                <c:pt idx="4282">
                  <c:v>2024.1790000000001</c:v>
                </c:pt>
                <c:pt idx="4283">
                  <c:v>2023.8209999999999</c:v>
                </c:pt>
                <c:pt idx="4284">
                  <c:v>2023.8109999999999</c:v>
                </c:pt>
                <c:pt idx="4285">
                  <c:v>2023.4829999999999</c:v>
                </c:pt>
                <c:pt idx="4286">
                  <c:v>2024.258</c:v>
                </c:pt>
                <c:pt idx="4287">
                  <c:v>2024.2560000000001</c:v>
                </c:pt>
                <c:pt idx="4288">
                  <c:v>2024.38</c:v>
                </c:pt>
                <c:pt idx="4289">
                  <c:v>2024.373</c:v>
                </c:pt>
                <c:pt idx="4290">
                  <c:v>2024.0150000000001</c:v>
                </c:pt>
                <c:pt idx="4291">
                  <c:v>2024.4780000000001</c:v>
                </c:pt>
                <c:pt idx="4292">
                  <c:v>2025.365</c:v>
                </c:pt>
                <c:pt idx="4293">
                  <c:v>2024.7840000000001</c:v>
                </c:pt>
                <c:pt idx="4294">
                  <c:v>2025.5740000000001</c:v>
                </c:pt>
                <c:pt idx="4295">
                  <c:v>2024.998</c:v>
                </c:pt>
                <c:pt idx="4296">
                  <c:v>2025.9449999999999</c:v>
                </c:pt>
                <c:pt idx="4297">
                  <c:v>2025.579</c:v>
                </c:pt>
                <c:pt idx="4298">
                  <c:v>2026.4069999999999</c:v>
                </c:pt>
                <c:pt idx="4299">
                  <c:v>2027.4559999999999</c:v>
                </c:pt>
                <c:pt idx="4300">
                  <c:v>2027.337</c:v>
                </c:pt>
                <c:pt idx="4301">
                  <c:v>2028.068</c:v>
                </c:pt>
                <c:pt idx="4302">
                  <c:v>2027.999</c:v>
                </c:pt>
                <c:pt idx="4303">
                  <c:v>2027.5830000000001</c:v>
                </c:pt>
                <c:pt idx="4304">
                  <c:v>2027.2729999999999</c:v>
                </c:pt>
                <c:pt idx="4305">
                  <c:v>2028.2629999999999</c:v>
                </c:pt>
                <c:pt idx="4306">
                  <c:v>2028.854</c:v>
                </c:pt>
                <c:pt idx="4307">
                  <c:v>2029.3689999999999</c:v>
                </c:pt>
                <c:pt idx="4308">
                  <c:v>2029.1559999999999</c:v>
                </c:pt>
                <c:pt idx="4309">
                  <c:v>2028.8240000000001</c:v>
                </c:pt>
                <c:pt idx="4310">
                  <c:v>2028.779</c:v>
                </c:pt>
                <c:pt idx="4311">
                  <c:v>2028.808</c:v>
                </c:pt>
                <c:pt idx="4312">
                  <c:v>2029.788</c:v>
                </c:pt>
                <c:pt idx="4313">
                  <c:v>2030.2860000000001</c:v>
                </c:pt>
                <c:pt idx="4314">
                  <c:v>2030.1949999999999</c:v>
                </c:pt>
                <c:pt idx="4315">
                  <c:v>2030.5429999999999</c:v>
                </c:pt>
                <c:pt idx="4316">
                  <c:v>2030.7739999999999</c:v>
                </c:pt>
                <c:pt idx="4317">
                  <c:v>2030.2429999999999</c:v>
                </c:pt>
                <c:pt idx="4318">
                  <c:v>2031.2950000000001</c:v>
                </c:pt>
                <c:pt idx="4319">
                  <c:v>2031.2539999999999</c:v>
                </c:pt>
                <c:pt idx="4320">
                  <c:v>2031.164</c:v>
                </c:pt>
                <c:pt idx="4321">
                  <c:v>2031.277</c:v>
                </c:pt>
                <c:pt idx="4322">
                  <c:v>2032.4169999999999</c:v>
                </c:pt>
                <c:pt idx="4323">
                  <c:v>2032.5260000000001</c:v>
                </c:pt>
                <c:pt idx="4324">
                  <c:v>2032.5419999999999</c:v>
                </c:pt>
                <c:pt idx="4325">
                  <c:v>2033.425</c:v>
                </c:pt>
                <c:pt idx="4326">
                  <c:v>2033.086</c:v>
                </c:pt>
                <c:pt idx="4327">
                  <c:v>2034.192</c:v>
                </c:pt>
                <c:pt idx="4328">
                  <c:v>2033.992</c:v>
                </c:pt>
                <c:pt idx="4329">
                  <c:v>2035.5609999999999</c:v>
                </c:pt>
                <c:pt idx="4330">
                  <c:v>2034.3579999999999</c:v>
                </c:pt>
                <c:pt idx="4331">
                  <c:v>2034.0229999999999</c:v>
                </c:pt>
                <c:pt idx="4332">
                  <c:v>2033.2929999999999</c:v>
                </c:pt>
                <c:pt idx="4333">
                  <c:v>2034.875</c:v>
                </c:pt>
                <c:pt idx="4334">
                  <c:v>2034.8630000000001</c:v>
                </c:pt>
                <c:pt idx="4335">
                  <c:v>2035.587</c:v>
                </c:pt>
                <c:pt idx="4336">
                  <c:v>2036.3140000000001</c:v>
                </c:pt>
                <c:pt idx="4337">
                  <c:v>2036.9390000000001</c:v>
                </c:pt>
                <c:pt idx="4338">
                  <c:v>2036.441</c:v>
                </c:pt>
                <c:pt idx="4339">
                  <c:v>2036.165</c:v>
                </c:pt>
                <c:pt idx="4340">
                  <c:v>2036.2439999999999</c:v>
                </c:pt>
                <c:pt idx="4341">
                  <c:v>2036.1969999999999</c:v>
                </c:pt>
                <c:pt idx="4342">
                  <c:v>2037.318</c:v>
                </c:pt>
                <c:pt idx="4343">
                  <c:v>2037.7670000000001</c:v>
                </c:pt>
                <c:pt idx="4344">
                  <c:v>2037.7280000000001</c:v>
                </c:pt>
                <c:pt idx="4345">
                  <c:v>2038.731</c:v>
                </c:pt>
                <c:pt idx="4346">
                  <c:v>2039.894</c:v>
                </c:pt>
                <c:pt idx="4347">
                  <c:v>2039.6590000000001</c:v>
                </c:pt>
                <c:pt idx="4348">
                  <c:v>2040.0329999999999</c:v>
                </c:pt>
                <c:pt idx="4349">
                  <c:v>2039.8420000000001</c:v>
                </c:pt>
                <c:pt idx="4350">
                  <c:v>2040.471</c:v>
                </c:pt>
                <c:pt idx="4351">
                  <c:v>2040.096</c:v>
                </c:pt>
                <c:pt idx="4352">
                  <c:v>2040.4739999999999</c:v>
                </c:pt>
                <c:pt idx="4353">
                  <c:v>2039.55</c:v>
                </c:pt>
                <c:pt idx="4354">
                  <c:v>2040.201</c:v>
                </c:pt>
                <c:pt idx="4355">
                  <c:v>2040.087</c:v>
                </c:pt>
                <c:pt idx="4356">
                  <c:v>2040.633</c:v>
                </c:pt>
                <c:pt idx="4357">
                  <c:v>2040.973</c:v>
                </c:pt>
                <c:pt idx="4358">
                  <c:v>2041.9649999999999</c:v>
                </c:pt>
                <c:pt idx="4359">
                  <c:v>2041.921</c:v>
                </c:pt>
                <c:pt idx="4360">
                  <c:v>2042.6189999999999</c:v>
                </c:pt>
                <c:pt idx="4361">
                  <c:v>2042.3489999999999</c:v>
                </c:pt>
                <c:pt idx="4362">
                  <c:v>2042.69</c:v>
                </c:pt>
                <c:pt idx="4363">
                  <c:v>2042.9949999999999</c:v>
                </c:pt>
                <c:pt idx="4364">
                  <c:v>2043.3330000000001</c:v>
                </c:pt>
                <c:pt idx="4365">
                  <c:v>2043.357</c:v>
                </c:pt>
                <c:pt idx="4366">
                  <c:v>2042.808</c:v>
                </c:pt>
                <c:pt idx="4367">
                  <c:v>2043.0070000000001</c:v>
                </c:pt>
                <c:pt idx="4368">
                  <c:v>2043.4480000000001</c:v>
                </c:pt>
                <c:pt idx="4369">
                  <c:v>2043.307</c:v>
                </c:pt>
                <c:pt idx="4370">
                  <c:v>2044.47</c:v>
                </c:pt>
                <c:pt idx="4371">
                  <c:v>2044.0909999999999</c:v>
                </c:pt>
                <c:pt idx="4372">
                  <c:v>2044.345</c:v>
                </c:pt>
                <c:pt idx="4373">
                  <c:v>2045.0309999999999</c:v>
                </c:pt>
                <c:pt idx="4374">
                  <c:v>2046.2239999999999</c:v>
                </c:pt>
                <c:pt idx="4375">
                  <c:v>2045.4860000000001</c:v>
                </c:pt>
                <c:pt idx="4376">
                  <c:v>2046.4680000000001</c:v>
                </c:pt>
                <c:pt idx="4377">
                  <c:v>2045.809</c:v>
                </c:pt>
                <c:pt idx="4378">
                  <c:v>2046.4590000000001</c:v>
                </c:pt>
                <c:pt idx="4379">
                  <c:v>2046.46</c:v>
                </c:pt>
                <c:pt idx="4380">
                  <c:v>2047.0250000000001</c:v>
                </c:pt>
                <c:pt idx="4381">
                  <c:v>2048.375</c:v>
                </c:pt>
                <c:pt idx="4382">
                  <c:v>2047.7270000000001</c:v>
                </c:pt>
                <c:pt idx="4383">
                  <c:v>2048.627</c:v>
                </c:pt>
                <c:pt idx="4384">
                  <c:v>2048.77</c:v>
                </c:pt>
                <c:pt idx="4385">
                  <c:v>2048.8629999999998</c:v>
                </c:pt>
                <c:pt idx="4386">
                  <c:v>2048.6689999999999</c:v>
                </c:pt>
                <c:pt idx="4387">
                  <c:v>2049.4119999999998</c:v>
                </c:pt>
                <c:pt idx="4388">
                  <c:v>2049.8609999999999</c:v>
                </c:pt>
                <c:pt idx="4389">
                  <c:v>2049.8560000000002</c:v>
                </c:pt>
                <c:pt idx="4390">
                  <c:v>2051.3420000000001</c:v>
                </c:pt>
                <c:pt idx="4391">
                  <c:v>2050.77</c:v>
                </c:pt>
                <c:pt idx="4392">
                  <c:v>2050.0790000000002</c:v>
                </c:pt>
                <c:pt idx="4393">
                  <c:v>2050.7739999999999</c:v>
                </c:pt>
                <c:pt idx="4394">
                  <c:v>2050.9490000000001</c:v>
                </c:pt>
                <c:pt idx="4395">
                  <c:v>2051.085</c:v>
                </c:pt>
                <c:pt idx="4396">
                  <c:v>2051.9920000000002</c:v>
                </c:pt>
                <c:pt idx="4397">
                  <c:v>2052.248</c:v>
                </c:pt>
                <c:pt idx="4398">
                  <c:v>2052.498</c:v>
                </c:pt>
                <c:pt idx="4399">
                  <c:v>2052.5390000000002</c:v>
                </c:pt>
                <c:pt idx="4400">
                  <c:v>2052.654</c:v>
                </c:pt>
                <c:pt idx="4401">
                  <c:v>2052.317</c:v>
                </c:pt>
                <c:pt idx="4402">
                  <c:v>2052.0880000000002</c:v>
                </c:pt>
                <c:pt idx="4403">
                  <c:v>2052.7800000000002</c:v>
                </c:pt>
                <c:pt idx="4404">
                  <c:v>2053.942</c:v>
                </c:pt>
                <c:pt idx="4405">
                  <c:v>2053.165</c:v>
                </c:pt>
                <c:pt idx="4406">
                  <c:v>2053.2139999999999</c:v>
                </c:pt>
                <c:pt idx="4407">
                  <c:v>2054.6840000000002</c:v>
                </c:pt>
                <c:pt idx="4408">
                  <c:v>2054.3449999999998</c:v>
                </c:pt>
                <c:pt idx="4409">
                  <c:v>2054.683</c:v>
                </c:pt>
                <c:pt idx="4410">
                  <c:v>2055.5520000000001</c:v>
                </c:pt>
                <c:pt idx="4411">
                  <c:v>2055.683</c:v>
                </c:pt>
                <c:pt idx="4412">
                  <c:v>2056.5940000000001</c:v>
                </c:pt>
                <c:pt idx="4413">
                  <c:v>2055.9879999999998</c:v>
                </c:pt>
                <c:pt idx="4414">
                  <c:v>2055.933</c:v>
                </c:pt>
                <c:pt idx="4415">
                  <c:v>2056.59</c:v>
                </c:pt>
                <c:pt idx="4416">
                  <c:v>2056.3180000000002</c:v>
                </c:pt>
                <c:pt idx="4417">
                  <c:v>2057.3980000000001</c:v>
                </c:pt>
                <c:pt idx="4418">
                  <c:v>2057.998</c:v>
                </c:pt>
                <c:pt idx="4419">
                  <c:v>2058.011</c:v>
                </c:pt>
                <c:pt idx="4420">
                  <c:v>2060.4630000000002</c:v>
                </c:pt>
                <c:pt idx="4421">
                  <c:v>2059.5300000000002</c:v>
                </c:pt>
                <c:pt idx="4422">
                  <c:v>2060.2600000000002</c:v>
                </c:pt>
                <c:pt idx="4423">
                  <c:v>2061.3249999999998</c:v>
                </c:pt>
                <c:pt idx="4424">
                  <c:v>2061.1790000000001</c:v>
                </c:pt>
                <c:pt idx="4425">
                  <c:v>2062.0419999999999</c:v>
                </c:pt>
                <c:pt idx="4426">
                  <c:v>2061.7979999999998</c:v>
                </c:pt>
                <c:pt idx="4427">
                  <c:v>2062.1239999999998</c:v>
                </c:pt>
                <c:pt idx="4428">
                  <c:v>2061.9960000000001</c:v>
                </c:pt>
                <c:pt idx="4429">
                  <c:v>2062.924</c:v>
                </c:pt>
                <c:pt idx="4430">
                  <c:v>2062.9110000000001</c:v>
                </c:pt>
                <c:pt idx="4431">
                  <c:v>2062.7800000000002</c:v>
                </c:pt>
                <c:pt idx="4432">
                  <c:v>2064.6019999999999</c:v>
                </c:pt>
                <c:pt idx="4433">
                  <c:v>2063.5129999999999</c:v>
                </c:pt>
                <c:pt idx="4434">
                  <c:v>2064.2689999999998</c:v>
                </c:pt>
                <c:pt idx="4435">
                  <c:v>2064.442</c:v>
                </c:pt>
                <c:pt idx="4436">
                  <c:v>2063.877</c:v>
                </c:pt>
                <c:pt idx="4437">
                  <c:v>2064.317</c:v>
                </c:pt>
                <c:pt idx="4438">
                  <c:v>2063.75</c:v>
                </c:pt>
                <c:pt idx="4439">
                  <c:v>2065.4470000000001</c:v>
                </c:pt>
                <c:pt idx="4440">
                  <c:v>2064.491</c:v>
                </c:pt>
                <c:pt idx="4441">
                  <c:v>2065.221</c:v>
                </c:pt>
                <c:pt idx="4442">
                  <c:v>2065.8919999999998</c:v>
                </c:pt>
                <c:pt idx="4443">
                  <c:v>2066.1590000000001</c:v>
                </c:pt>
                <c:pt idx="4444">
                  <c:v>2065.7220000000002</c:v>
                </c:pt>
                <c:pt idx="4445">
                  <c:v>2066.9290000000001</c:v>
                </c:pt>
                <c:pt idx="4446">
                  <c:v>2067.17</c:v>
                </c:pt>
                <c:pt idx="4447">
                  <c:v>2067.8220000000001</c:v>
                </c:pt>
                <c:pt idx="4448">
                  <c:v>2068.598</c:v>
                </c:pt>
                <c:pt idx="4449">
                  <c:v>2068.1260000000002</c:v>
                </c:pt>
                <c:pt idx="4450">
                  <c:v>2069.154</c:v>
                </c:pt>
                <c:pt idx="4451">
                  <c:v>2068.5740000000001</c:v>
                </c:pt>
                <c:pt idx="4452">
                  <c:v>2068.9609999999998</c:v>
                </c:pt>
                <c:pt idx="4453">
                  <c:v>2069.0810000000001</c:v>
                </c:pt>
                <c:pt idx="4454">
                  <c:v>2070.3240000000001</c:v>
                </c:pt>
                <c:pt idx="4455">
                  <c:v>2069.7689999999998</c:v>
                </c:pt>
                <c:pt idx="4456">
                  <c:v>2069.7759999999998</c:v>
                </c:pt>
                <c:pt idx="4457">
                  <c:v>2069.6350000000002</c:v>
                </c:pt>
                <c:pt idx="4458">
                  <c:v>2068.5140000000001</c:v>
                </c:pt>
                <c:pt idx="4459">
                  <c:v>2069.2260000000001</c:v>
                </c:pt>
                <c:pt idx="4460">
                  <c:v>2069.6669999999999</c:v>
                </c:pt>
                <c:pt idx="4461">
                  <c:v>2070.9140000000002</c:v>
                </c:pt>
                <c:pt idx="4462">
                  <c:v>2071.826</c:v>
                </c:pt>
                <c:pt idx="4463">
                  <c:v>2072.0630000000001</c:v>
                </c:pt>
                <c:pt idx="4464">
                  <c:v>2072.4920000000002</c:v>
                </c:pt>
                <c:pt idx="4465">
                  <c:v>2072.3539999999998</c:v>
                </c:pt>
                <c:pt idx="4466">
                  <c:v>2073.3339999999998</c:v>
                </c:pt>
                <c:pt idx="4467">
                  <c:v>2073.5630000000001</c:v>
                </c:pt>
                <c:pt idx="4468">
                  <c:v>2073.4650000000001</c:v>
                </c:pt>
                <c:pt idx="4469">
                  <c:v>2073.1709999999998</c:v>
                </c:pt>
                <c:pt idx="4470">
                  <c:v>2073.4929999999999</c:v>
                </c:pt>
                <c:pt idx="4471">
                  <c:v>2073.123</c:v>
                </c:pt>
                <c:pt idx="4472">
                  <c:v>2073.5619999999999</c:v>
                </c:pt>
                <c:pt idx="4473">
                  <c:v>2075.7550000000001</c:v>
                </c:pt>
                <c:pt idx="4474">
                  <c:v>2074.8290000000002</c:v>
                </c:pt>
                <c:pt idx="4475">
                  <c:v>2074.4549999999999</c:v>
                </c:pt>
                <c:pt idx="4476">
                  <c:v>2075.248</c:v>
                </c:pt>
                <c:pt idx="4477">
                  <c:v>2075.748</c:v>
                </c:pt>
                <c:pt idx="4478">
                  <c:v>2075.424</c:v>
                </c:pt>
                <c:pt idx="4479">
                  <c:v>2075.5610000000001</c:v>
                </c:pt>
                <c:pt idx="4480">
                  <c:v>2076.1849999999999</c:v>
                </c:pt>
                <c:pt idx="4481">
                  <c:v>2075.87</c:v>
                </c:pt>
                <c:pt idx="4482">
                  <c:v>2077.221</c:v>
                </c:pt>
                <c:pt idx="4483">
                  <c:v>2077.46</c:v>
                </c:pt>
                <c:pt idx="4484">
                  <c:v>2077.7759999999998</c:v>
                </c:pt>
                <c:pt idx="4485">
                  <c:v>2077.5120000000002</c:v>
                </c:pt>
                <c:pt idx="4486">
                  <c:v>2078.2399999999998</c:v>
                </c:pt>
                <c:pt idx="4487">
                  <c:v>2078.172</c:v>
                </c:pt>
                <c:pt idx="4488">
                  <c:v>2078.5189999999998</c:v>
                </c:pt>
                <c:pt idx="4489">
                  <c:v>2078.1039999999998</c:v>
                </c:pt>
                <c:pt idx="4490">
                  <c:v>2077.8580000000002</c:v>
                </c:pt>
                <c:pt idx="4491">
                  <c:v>2078.6289999999999</c:v>
                </c:pt>
                <c:pt idx="4492">
                  <c:v>2078.5300000000002</c:v>
                </c:pt>
                <c:pt idx="4493">
                  <c:v>2077.8969999999999</c:v>
                </c:pt>
                <c:pt idx="4494">
                  <c:v>2078.3110000000001</c:v>
                </c:pt>
                <c:pt idx="4495">
                  <c:v>2079.1840000000002</c:v>
                </c:pt>
                <c:pt idx="4496">
                  <c:v>2079.44</c:v>
                </c:pt>
                <c:pt idx="4497">
                  <c:v>2080.453</c:v>
                </c:pt>
                <c:pt idx="4498">
                  <c:v>2080.681</c:v>
                </c:pt>
                <c:pt idx="4499">
                  <c:v>2080.5659999999998</c:v>
                </c:pt>
                <c:pt idx="4500">
                  <c:v>2080.0619999999999</c:v>
                </c:pt>
                <c:pt idx="4501">
                  <c:v>2080.518</c:v>
                </c:pt>
                <c:pt idx="4502">
                  <c:v>2080.0450000000001</c:v>
                </c:pt>
                <c:pt idx="4503">
                  <c:v>2079.5050000000001</c:v>
                </c:pt>
                <c:pt idx="4504">
                  <c:v>2080.5160000000001</c:v>
                </c:pt>
                <c:pt idx="4505">
                  <c:v>2081.248</c:v>
                </c:pt>
                <c:pt idx="4506">
                  <c:v>2081.33</c:v>
                </c:pt>
                <c:pt idx="4507">
                  <c:v>2082.4679999999998</c:v>
                </c:pt>
                <c:pt idx="4508">
                  <c:v>2082.373</c:v>
                </c:pt>
                <c:pt idx="4509">
                  <c:v>2082.9679999999998</c:v>
                </c:pt>
                <c:pt idx="4510">
                  <c:v>2083.4079999999999</c:v>
                </c:pt>
                <c:pt idx="4511">
                  <c:v>2082.8000000000002</c:v>
                </c:pt>
                <c:pt idx="4512">
                  <c:v>2083.3440000000001</c:v>
                </c:pt>
                <c:pt idx="4513">
                  <c:v>2083.9630000000002</c:v>
                </c:pt>
                <c:pt idx="4514">
                  <c:v>2083.9810000000002</c:v>
                </c:pt>
                <c:pt idx="4515">
                  <c:v>2082.848</c:v>
                </c:pt>
                <c:pt idx="4516">
                  <c:v>2083.6370000000002</c:v>
                </c:pt>
                <c:pt idx="4517">
                  <c:v>2085.0529999999999</c:v>
                </c:pt>
                <c:pt idx="4518">
                  <c:v>2083.556</c:v>
                </c:pt>
                <c:pt idx="4519">
                  <c:v>2084.4879999999998</c:v>
                </c:pt>
                <c:pt idx="4520">
                  <c:v>2084.2130000000002</c:v>
                </c:pt>
                <c:pt idx="4521">
                  <c:v>2084.0770000000002</c:v>
                </c:pt>
                <c:pt idx="4522">
                  <c:v>2085.1750000000002</c:v>
                </c:pt>
                <c:pt idx="4523">
                  <c:v>2084.8359999999998</c:v>
                </c:pt>
                <c:pt idx="4524">
                  <c:v>2083.808</c:v>
                </c:pt>
                <c:pt idx="4525">
                  <c:v>2084.9520000000002</c:v>
                </c:pt>
                <c:pt idx="4526">
                  <c:v>2084.1559999999999</c:v>
                </c:pt>
                <c:pt idx="4527">
                  <c:v>2085.0439999999999</c:v>
                </c:pt>
                <c:pt idx="4528">
                  <c:v>2084.5050000000001</c:v>
                </c:pt>
                <c:pt idx="4529">
                  <c:v>2084.71</c:v>
                </c:pt>
                <c:pt idx="4530">
                  <c:v>2086.46</c:v>
                </c:pt>
                <c:pt idx="4531">
                  <c:v>2086.7849999999999</c:v>
                </c:pt>
                <c:pt idx="4532">
                  <c:v>2086.4110000000001</c:v>
                </c:pt>
                <c:pt idx="4533">
                  <c:v>2086.64</c:v>
                </c:pt>
                <c:pt idx="4534">
                  <c:v>2086.5459999999998</c:v>
                </c:pt>
                <c:pt idx="4535">
                  <c:v>2086.7429999999999</c:v>
                </c:pt>
                <c:pt idx="4536">
                  <c:v>2086.0540000000001</c:v>
                </c:pt>
                <c:pt idx="4537">
                  <c:v>2086.7539999999999</c:v>
                </c:pt>
                <c:pt idx="4538">
                  <c:v>2086.9659999999999</c:v>
                </c:pt>
                <c:pt idx="4539">
                  <c:v>2086.4140000000002</c:v>
                </c:pt>
                <c:pt idx="4540">
                  <c:v>2087.7629999999999</c:v>
                </c:pt>
                <c:pt idx="4541">
                  <c:v>2087.8980000000001</c:v>
                </c:pt>
                <c:pt idx="4542">
                  <c:v>2088.63</c:v>
                </c:pt>
                <c:pt idx="4543">
                  <c:v>2089.018</c:v>
                </c:pt>
                <c:pt idx="4544">
                  <c:v>2089.125</c:v>
                </c:pt>
                <c:pt idx="4545">
                  <c:v>2089.239</c:v>
                </c:pt>
                <c:pt idx="4546">
                  <c:v>2088.402</c:v>
                </c:pt>
                <c:pt idx="4547">
                  <c:v>2089.4789999999998</c:v>
                </c:pt>
                <c:pt idx="4548">
                  <c:v>2090.4639999999999</c:v>
                </c:pt>
                <c:pt idx="4549">
                  <c:v>2090.011</c:v>
                </c:pt>
                <c:pt idx="4550">
                  <c:v>2090.38</c:v>
                </c:pt>
                <c:pt idx="4551">
                  <c:v>2090.1779999999999</c:v>
                </c:pt>
                <c:pt idx="4552">
                  <c:v>2090.3339999999998</c:v>
                </c:pt>
                <c:pt idx="4553">
                  <c:v>2091.2020000000002</c:v>
                </c:pt>
                <c:pt idx="4554">
                  <c:v>2091.5230000000001</c:v>
                </c:pt>
                <c:pt idx="4555">
                  <c:v>2091.7809999999999</c:v>
                </c:pt>
                <c:pt idx="4556">
                  <c:v>2091.9859999999999</c:v>
                </c:pt>
                <c:pt idx="4557">
                  <c:v>2092.694</c:v>
                </c:pt>
                <c:pt idx="4558">
                  <c:v>2091.8449999999998</c:v>
                </c:pt>
                <c:pt idx="4559">
                  <c:v>2091.5770000000002</c:v>
                </c:pt>
                <c:pt idx="4560">
                  <c:v>2091.855</c:v>
                </c:pt>
                <c:pt idx="4561">
                  <c:v>2091.5320000000002</c:v>
                </c:pt>
                <c:pt idx="4562">
                  <c:v>2091.3870000000002</c:v>
                </c:pt>
                <c:pt idx="4563">
                  <c:v>2092.0100000000002</c:v>
                </c:pt>
                <c:pt idx="4564">
                  <c:v>2092.5030000000002</c:v>
                </c:pt>
                <c:pt idx="4565">
                  <c:v>2091.741</c:v>
                </c:pt>
                <c:pt idx="4566">
                  <c:v>2092.6309999999999</c:v>
                </c:pt>
                <c:pt idx="4567">
                  <c:v>2093.386</c:v>
                </c:pt>
                <c:pt idx="4568">
                  <c:v>2092.9899999999998</c:v>
                </c:pt>
                <c:pt idx="4569">
                  <c:v>2093.8409999999999</c:v>
                </c:pt>
                <c:pt idx="4570">
                  <c:v>2094.0439999999999</c:v>
                </c:pt>
                <c:pt idx="4571">
                  <c:v>2094.0650000000001</c:v>
                </c:pt>
                <c:pt idx="4572">
                  <c:v>2093.625</c:v>
                </c:pt>
                <c:pt idx="4573">
                  <c:v>2094.1309999999999</c:v>
                </c:pt>
                <c:pt idx="4574">
                  <c:v>2094.1379999999999</c:v>
                </c:pt>
                <c:pt idx="4575">
                  <c:v>2094.7779999999998</c:v>
                </c:pt>
                <c:pt idx="4576">
                  <c:v>2095.6770000000001</c:v>
                </c:pt>
                <c:pt idx="4577">
                  <c:v>2095.7579999999998</c:v>
                </c:pt>
                <c:pt idx="4578">
                  <c:v>2095.6060000000002</c:v>
                </c:pt>
                <c:pt idx="4579">
                  <c:v>2095.8359999999998</c:v>
                </c:pt>
                <c:pt idx="4580">
                  <c:v>2096.6030000000001</c:v>
                </c:pt>
                <c:pt idx="4581">
                  <c:v>2095.3690000000001</c:v>
                </c:pt>
                <c:pt idx="4582">
                  <c:v>2097.297</c:v>
                </c:pt>
                <c:pt idx="4583">
                  <c:v>2096.6570000000002</c:v>
                </c:pt>
                <c:pt idx="4584">
                  <c:v>2097</c:v>
                </c:pt>
                <c:pt idx="4585">
                  <c:v>2096.7820000000002</c:v>
                </c:pt>
                <c:pt idx="4586">
                  <c:v>2097.1509999999998</c:v>
                </c:pt>
                <c:pt idx="4587">
                  <c:v>2097.6860000000001</c:v>
                </c:pt>
                <c:pt idx="4588">
                  <c:v>2097.31</c:v>
                </c:pt>
                <c:pt idx="4589">
                  <c:v>2097.5590000000002</c:v>
                </c:pt>
                <c:pt idx="4590">
                  <c:v>2098.0549999999998</c:v>
                </c:pt>
                <c:pt idx="4591">
                  <c:v>2099.4650000000001</c:v>
                </c:pt>
                <c:pt idx="4592">
                  <c:v>2097.9870000000001</c:v>
                </c:pt>
                <c:pt idx="4593">
                  <c:v>2099.2060000000001</c:v>
                </c:pt>
                <c:pt idx="4594">
                  <c:v>2099.7109999999998</c:v>
                </c:pt>
                <c:pt idx="4595">
                  <c:v>2099.8310000000001</c:v>
                </c:pt>
                <c:pt idx="4596">
                  <c:v>2099.6579999999999</c:v>
                </c:pt>
                <c:pt idx="4597">
                  <c:v>2100.1219999999998</c:v>
                </c:pt>
                <c:pt idx="4598">
                  <c:v>2098.723</c:v>
                </c:pt>
                <c:pt idx="4599">
                  <c:v>2098.817</c:v>
                </c:pt>
                <c:pt idx="4600">
                  <c:v>2099.5459999999998</c:v>
                </c:pt>
                <c:pt idx="4601">
                  <c:v>2100.9430000000002</c:v>
                </c:pt>
                <c:pt idx="4602">
                  <c:v>2100.5189999999998</c:v>
                </c:pt>
                <c:pt idx="4603">
                  <c:v>2100.4169999999999</c:v>
                </c:pt>
                <c:pt idx="4604">
                  <c:v>2101.6669999999999</c:v>
                </c:pt>
                <c:pt idx="4605">
                  <c:v>2102.0810000000001</c:v>
                </c:pt>
                <c:pt idx="4606">
                  <c:v>2101.6109999999999</c:v>
                </c:pt>
                <c:pt idx="4607">
                  <c:v>2102.58</c:v>
                </c:pt>
                <c:pt idx="4608">
                  <c:v>2102.4499999999998</c:v>
                </c:pt>
                <c:pt idx="4609">
                  <c:v>2102.7669999999998</c:v>
                </c:pt>
                <c:pt idx="4610">
                  <c:v>2103.1210000000001</c:v>
                </c:pt>
                <c:pt idx="4611">
                  <c:v>2103.143</c:v>
                </c:pt>
                <c:pt idx="4612">
                  <c:v>2103.6039999999998</c:v>
                </c:pt>
                <c:pt idx="4613">
                  <c:v>2103.1930000000002</c:v>
                </c:pt>
                <c:pt idx="4614">
                  <c:v>2103.377</c:v>
                </c:pt>
                <c:pt idx="4615">
                  <c:v>2102.9989999999998</c:v>
                </c:pt>
                <c:pt idx="4616">
                  <c:v>2104.3879999999999</c:v>
                </c:pt>
                <c:pt idx="4617">
                  <c:v>2105.1109999999999</c:v>
                </c:pt>
                <c:pt idx="4618">
                  <c:v>2104.6489999999999</c:v>
                </c:pt>
                <c:pt idx="4619">
                  <c:v>2105.33</c:v>
                </c:pt>
                <c:pt idx="4620">
                  <c:v>2106.277</c:v>
                </c:pt>
                <c:pt idx="4621">
                  <c:v>2105.29</c:v>
                </c:pt>
                <c:pt idx="4622">
                  <c:v>2104.8049999999998</c:v>
                </c:pt>
                <c:pt idx="4623">
                  <c:v>2105.2060000000001</c:v>
                </c:pt>
                <c:pt idx="4624">
                  <c:v>2105.5520000000001</c:v>
                </c:pt>
                <c:pt idx="4625">
                  <c:v>2106.6210000000001</c:v>
                </c:pt>
                <c:pt idx="4626">
                  <c:v>2106.627</c:v>
                </c:pt>
                <c:pt idx="4627">
                  <c:v>2107.2530000000002</c:v>
                </c:pt>
                <c:pt idx="4628">
                  <c:v>2107.4749999999999</c:v>
                </c:pt>
                <c:pt idx="4629">
                  <c:v>2107.578</c:v>
                </c:pt>
                <c:pt idx="4630">
                  <c:v>2107.4389999999999</c:v>
                </c:pt>
                <c:pt idx="4631">
                  <c:v>2106.924</c:v>
                </c:pt>
                <c:pt idx="4632">
                  <c:v>2107.9070000000002</c:v>
                </c:pt>
                <c:pt idx="4633">
                  <c:v>2107.6460000000002</c:v>
                </c:pt>
                <c:pt idx="4634">
                  <c:v>2108.8270000000002</c:v>
                </c:pt>
                <c:pt idx="4635">
                  <c:v>2108.489</c:v>
                </c:pt>
                <c:pt idx="4636">
                  <c:v>2109.4279999999999</c:v>
                </c:pt>
                <c:pt idx="4637">
                  <c:v>2109.8649999999998</c:v>
                </c:pt>
                <c:pt idx="4638">
                  <c:v>2109.2710000000002</c:v>
                </c:pt>
                <c:pt idx="4639">
                  <c:v>2109.7649999999999</c:v>
                </c:pt>
                <c:pt idx="4640">
                  <c:v>2109.7040000000002</c:v>
                </c:pt>
                <c:pt idx="4641">
                  <c:v>2109.6309999999999</c:v>
                </c:pt>
                <c:pt idx="4642">
                  <c:v>2109.1660000000002</c:v>
                </c:pt>
                <c:pt idx="4643">
                  <c:v>2111.3449999999998</c:v>
                </c:pt>
                <c:pt idx="4644">
                  <c:v>2110.2109999999998</c:v>
                </c:pt>
                <c:pt idx="4645">
                  <c:v>2110.183</c:v>
                </c:pt>
                <c:pt idx="4646">
                  <c:v>2110.2370000000001</c:v>
                </c:pt>
                <c:pt idx="4647">
                  <c:v>2110.7689999999998</c:v>
                </c:pt>
                <c:pt idx="4648">
                  <c:v>2110.752</c:v>
                </c:pt>
                <c:pt idx="4649">
                  <c:v>2110.5949999999998</c:v>
                </c:pt>
                <c:pt idx="4650">
                  <c:v>2111.5990000000002</c:v>
                </c:pt>
                <c:pt idx="4651">
                  <c:v>2110.8020000000001</c:v>
                </c:pt>
                <c:pt idx="4652">
                  <c:v>2111.1179999999999</c:v>
                </c:pt>
                <c:pt idx="4653">
                  <c:v>2111.9349999999999</c:v>
                </c:pt>
                <c:pt idx="4654">
                  <c:v>2112.4059999999999</c:v>
                </c:pt>
                <c:pt idx="4655">
                  <c:v>2114.4430000000002</c:v>
                </c:pt>
                <c:pt idx="4656">
                  <c:v>2113.6439999999998</c:v>
                </c:pt>
                <c:pt idx="4657">
                  <c:v>2114.6790000000001</c:v>
                </c:pt>
                <c:pt idx="4658">
                  <c:v>2113.4940000000001</c:v>
                </c:pt>
                <c:pt idx="4659">
                  <c:v>2113.2049999999999</c:v>
                </c:pt>
                <c:pt idx="4660">
                  <c:v>2113.922</c:v>
                </c:pt>
                <c:pt idx="4661">
                  <c:v>2114.002</c:v>
                </c:pt>
                <c:pt idx="4662">
                  <c:v>2114.0569999999998</c:v>
                </c:pt>
                <c:pt idx="4663">
                  <c:v>2114.5920000000001</c:v>
                </c:pt>
                <c:pt idx="4664">
                  <c:v>2113.9690000000001</c:v>
                </c:pt>
                <c:pt idx="4665">
                  <c:v>2114.623</c:v>
                </c:pt>
                <c:pt idx="4666">
                  <c:v>2115.1950000000002</c:v>
                </c:pt>
                <c:pt idx="4667">
                  <c:v>2114.4160000000002</c:v>
                </c:pt>
                <c:pt idx="4668">
                  <c:v>2115.33</c:v>
                </c:pt>
                <c:pt idx="4669">
                  <c:v>2115.9589999999998</c:v>
                </c:pt>
                <c:pt idx="4670">
                  <c:v>2116.0729999999999</c:v>
                </c:pt>
                <c:pt idx="4671">
                  <c:v>2116.098</c:v>
                </c:pt>
                <c:pt idx="4672">
                  <c:v>2117.2350000000001</c:v>
                </c:pt>
                <c:pt idx="4673">
                  <c:v>2116.857</c:v>
                </c:pt>
                <c:pt idx="4674">
                  <c:v>2116.7260000000001</c:v>
                </c:pt>
                <c:pt idx="4675">
                  <c:v>2116.5549999999998</c:v>
                </c:pt>
                <c:pt idx="4676">
                  <c:v>2116.9630000000002</c:v>
                </c:pt>
                <c:pt idx="4677">
                  <c:v>2116.7890000000002</c:v>
                </c:pt>
                <c:pt idx="4678">
                  <c:v>2116.4560000000001</c:v>
                </c:pt>
                <c:pt idx="4679">
                  <c:v>2117.3389999999999</c:v>
                </c:pt>
                <c:pt idx="4680">
                  <c:v>2116.04</c:v>
                </c:pt>
                <c:pt idx="4681">
                  <c:v>2115.89</c:v>
                </c:pt>
                <c:pt idx="4682">
                  <c:v>2116.252</c:v>
                </c:pt>
                <c:pt idx="4683">
                  <c:v>2116.4549999999999</c:v>
                </c:pt>
                <c:pt idx="4684">
                  <c:v>2116.1480000000001</c:v>
                </c:pt>
                <c:pt idx="4685">
                  <c:v>2116.7710000000002</c:v>
                </c:pt>
                <c:pt idx="4686">
                  <c:v>2115.96</c:v>
                </c:pt>
                <c:pt idx="4687">
                  <c:v>2117.538</c:v>
                </c:pt>
                <c:pt idx="4688">
                  <c:v>2117.3029999999999</c:v>
                </c:pt>
                <c:pt idx="4689">
                  <c:v>2116.625</c:v>
                </c:pt>
                <c:pt idx="4690">
                  <c:v>2118.1999999999998</c:v>
                </c:pt>
                <c:pt idx="4691">
                  <c:v>2118.665</c:v>
                </c:pt>
                <c:pt idx="4692">
                  <c:v>2117.7640000000001</c:v>
                </c:pt>
                <c:pt idx="4693">
                  <c:v>2119.759</c:v>
                </c:pt>
                <c:pt idx="4694">
                  <c:v>2119.2750000000001</c:v>
                </c:pt>
                <c:pt idx="4695">
                  <c:v>2120.4850000000001</c:v>
                </c:pt>
                <c:pt idx="4696">
                  <c:v>2119.2800000000002</c:v>
                </c:pt>
                <c:pt idx="4697">
                  <c:v>2119.9189999999999</c:v>
                </c:pt>
                <c:pt idx="4698">
                  <c:v>2120.1</c:v>
                </c:pt>
                <c:pt idx="4699">
                  <c:v>2119.6309999999999</c:v>
                </c:pt>
                <c:pt idx="4700">
                  <c:v>2120.8879999999999</c:v>
                </c:pt>
                <c:pt idx="4701">
                  <c:v>2120.6680000000001</c:v>
                </c:pt>
                <c:pt idx="4702">
                  <c:v>2120.3339999999998</c:v>
                </c:pt>
                <c:pt idx="4703">
                  <c:v>2120.319</c:v>
                </c:pt>
                <c:pt idx="4704">
                  <c:v>2120.3310000000001</c:v>
                </c:pt>
                <c:pt idx="4705">
                  <c:v>2121.1439999999998</c:v>
                </c:pt>
                <c:pt idx="4706">
                  <c:v>2121.5909999999999</c:v>
                </c:pt>
                <c:pt idx="4707">
                  <c:v>2121.9059999999999</c:v>
                </c:pt>
                <c:pt idx="4708">
                  <c:v>2121.6179999999999</c:v>
                </c:pt>
                <c:pt idx="4709">
                  <c:v>2122.2199999999998</c:v>
                </c:pt>
                <c:pt idx="4710">
                  <c:v>2122.3539999999998</c:v>
                </c:pt>
                <c:pt idx="4711">
                  <c:v>2122.1239999999998</c:v>
                </c:pt>
                <c:pt idx="4712">
                  <c:v>2122.8620000000001</c:v>
                </c:pt>
                <c:pt idx="4713">
                  <c:v>2122.973</c:v>
                </c:pt>
                <c:pt idx="4714">
                  <c:v>2123.3380000000002</c:v>
                </c:pt>
                <c:pt idx="4715">
                  <c:v>2124.21</c:v>
                </c:pt>
                <c:pt idx="4716">
                  <c:v>2124.4839999999999</c:v>
                </c:pt>
                <c:pt idx="4717">
                  <c:v>2123.8829999999998</c:v>
                </c:pt>
                <c:pt idx="4718">
                  <c:v>2123.8989999999999</c:v>
                </c:pt>
                <c:pt idx="4719">
                  <c:v>2124.799</c:v>
                </c:pt>
                <c:pt idx="4720">
                  <c:v>2123.4859999999999</c:v>
                </c:pt>
                <c:pt idx="4721">
                  <c:v>2124.558</c:v>
                </c:pt>
                <c:pt idx="4722">
                  <c:v>2123.1950000000002</c:v>
                </c:pt>
                <c:pt idx="4723">
                  <c:v>2124.71</c:v>
                </c:pt>
                <c:pt idx="4724">
                  <c:v>2125.1460000000002</c:v>
                </c:pt>
                <c:pt idx="4725">
                  <c:v>2124.9009999999998</c:v>
                </c:pt>
                <c:pt idx="4726">
                  <c:v>2125.1080000000002</c:v>
                </c:pt>
                <c:pt idx="4727">
                  <c:v>2125.9580000000001</c:v>
                </c:pt>
                <c:pt idx="4728">
                  <c:v>2125.9810000000002</c:v>
                </c:pt>
                <c:pt idx="4729">
                  <c:v>2125.953</c:v>
                </c:pt>
                <c:pt idx="4730">
                  <c:v>2126.6959999999999</c:v>
                </c:pt>
                <c:pt idx="4731">
                  <c:v>2127.259</c:v>
                </c:pt>
                <c:pt idx="4732">
                  <c:v>2127.1930000000002</c:v>
                </c:pt>
                <c:pt idx="4733">
                  <c:v>2127.1210000000001</c:v>
                </c:pt>
                <c:pt idx="4734">
                  <c:v>2127.9839999999999</c:v>
                </c:pt>
                <c:pt idx="4735">
                  <c:v>2127.502</c:v>
                </c:pt>
                <c:pt idx="4736">
                  <c:v>2128.645</c:v>
                </c:pt>
                <c:pt idx="4737">
                  <c:v>2128.0340000000001</c:v>
                </c:pt>
                <c:pt idx="4738">
                  <c:v>2128.0410000000002</c:v>
                </c:pt>
                <c:pt idx="4739">
                  <c:v>2128.2910000000002</c:v>
                </c:pt>
                <c:pt idx="4740">
                  <c:v>2128.4459999999999</c:v>
                </c:pt>
                <c:pt idx="4741">
                  <c:v>2129.078</c:v>
                </c:pt>
                <c:pt idx="4742">
                  <c:v>2129.828</c:v>
                </c:pt>
                <c:pt idx="4743">
                  <c:v>2129.5039999999999</c:v>
                </c:pt>
                <c:pt idx="4744">
                  <c:v>2129.84</c:v>
                </c:pt>
                <c:pt idx="4745">
                  <c:v>2130.5120000000002</c:v>
                </c:pt>
                <c:pt idx="4746">
                  <c:v>2129.5250000000001</c:v>
                </c:pt>
                <c:pt idx="4747">
                  <c:v>2130.29</c:v>
                </c:pt>
                <c:pt idx="4748">
                  <c:v>2129.7370000000001</c:v>
                </c:pt>
                <c:pt idx="4749">
                  <c:v>2129.8069999999998</c:v>
                </c:pt>
                <c:pt idx="4750">
                  <c:v>2130.4749999999999</c:v>
                </c:pt>
                <c:pt idx="4751">
                  <c:v>2130.942</c:v>
                </c:pt>
                <c:pt idx="4752">
                  <c:v>2131.09</c:v>
                </c:pt>
                <c:pt idx="4753">
                  <c:v>2131.0920000000001</c:v>
                </c:pt>
                <c:pt idx="4754">
                  <c:v>2131.498</c:v>
                </c:pt>
                <c:pt idx="4755">
                  <c:v>2130.607</c:v>
                </c:pt>
                <c:pt idx="4756">
                  <c:v>2131.451</c:v>
                </c:pt>
                <c:pt idx="4757">
                  <c:v>2131.0129999999999</c:v>
                </c:pt>
                <c:pt idx="4758">
                  <c:v>2131.741</c:v>
                </c:pt>
                <c:pt idx="4759">
                  <c:v>2132.5250000000001</c:v>
                </c:pt>
                <c:pt idx="4760">
                  <c:v>2132.9430000000002</c:v>
                </c:pt>
                <c:pt idx="4761">
                  <c:v>2132.9920000000002</c:v>
                </c:pt>
                <c:pt idx="4762">
                  <c:v>2134.4969999999998</c:v>
                </c:pt>
                <c:pt idx="4763">
                  <c:v>2134.0349999999999</c:v>
                </c:pt>
                <c:pt idx="4764">
                  <c:v>2134.6579999999999</c:v>
                </c:pt>
                <c:pt idx="4765">
                  <c:v>2134.011</c:v>
                </c:pt>
                <c:pt idx="4766">
                  <c:v>2133.0329999999999</c:v>
                </c:pt>
                <c:pt idx="4767">
                  <c:v>2132.7600000000002</c:v>
                </c:pt>
                <c:pt idx="4768">
                  <c:v>2133.6120000000001</c:v>
                </c:pt>
                <c:pt idx="4769">
                  <c:v>2133.895</c:v>
                </c:pt>
                <c:pt idx="4770">
                  <c:v>2127.6759999999999</c:v>
                </c:pt>
                <c:pt idx="4771">
                  <c:v>2128.154</c:v>
                </c:pt>
                <c:pt idx="4772">
                  <c:v>2127.9279999999999</c:v>
                </c:pt>
                <c:pt idx="4773">
                  <c:v>2126.509</c:v>
                </c:pt>
                <c:pt idx="4774">
                  <c:v>2127.4929999999999</c:v>
                </c:pt>
                <c:pt idx="4775">
                  <c:v>2127.8530000000001</c:v>
                </c:pt>
                <c:pt idx="4776">
                  <c:v>2127.0320000000002</c:v>
                </c:pt>
                <c:pt idx="4777">
                  <c:v>2126.8629999999998</c:v>
                </c:pt>
                <c:pt idx="4778">
                  <c:v>2126.6860000000001</c:v>
                </c:pt>
                <c:pt idx="4779">
                  <c:v>2127.4870000000001</c:v>
                </c:pt>
                <c:pt idx="4780">
                  <c:v>2127.4720000000002</c:v>
                </c:pt>
                <c:pt idx="4781">
                  <c:v>2127.877</c:v>
                </c:pt>
                <c:pt idx="4782">
                  <c:v>2128.1869999999999</c:v>
                </c:pt>
                <c:pt idx="4783">
                  <c:v>2128.21</c:v>
                </c:pt>
                <c:pt idx="4784">
                  <c:v>2128.482</c:v>
                </c:pt>
                <c:pt idx="4785">
                  <c:v>2127.942</c:v>
                </c:pt>
                <c:pt idx="4786">
                  <c:v>2128.6930000000002</c:v>
                </c:pt>
                <c:pt idx="4787">
                  <c:v>2128.39</c:v>
                </c:pt>
                <c:pt idx="4788">
                  <c:v>2129.3780000000002</c:v>
                </c:pt>
                <c:pt idx="4789">
                  <c:v>2129.0129999999999</c:v>
                </c:pt>
                <c:pt idx="4790">
                  <c:v>2128.6260000000002</c:v>
                </c:pt>
                <c:pt idx="4791">
                  <c:v>2130.7310000000002</c:v>
                </c:pt>
                <c:pt idx="4792">
                  <c:v>2130.5410000000002</c:v>
                </c:pt>
                <c:pt idx="4793">
                  <c:v>2130.5630000000001</c:v>
                </c:pt>
                <c:pt idx="4794">
                  <c:v>2131.5430000000001</c:v>
                </c:pt>
                <c:pt idx="4795">
                  <c:v>2131.8389999999999</c:v>
                </c:pt>
                <c:pt idx="4796">
                  <c:v>2132.2640000000001</c:v>
                </c:pt>
                <c:pt idx="4797">
                  <c:v>2131.6559999999999</c:v>
                </c:pt>
                <c:pt idx="4798">
                  <c:v>2133.4360000000001</c:v>
                </c:pt>
                <c:pt idx="4799">
                  <c:v>2132.8510000000001</c:v>
                </c:pt>
                <c:pt idx="4800">
                  <c:v>2133.0630000000001</c:v>
                </c:pt>
                <c:pt idx="4801">
                  <c:v>2132.2350000000001</c:v>
                </c:pt>
                <c:pt idx="4802">
                  <c:v>2132.8890000000001</c:v>
                </c:pt>
                <c:pt idx="4803">
                  <c:v>2132.4380000000001</c:v>
                </c:pt>
                <c:pt idx="4804">
                  <c:v>2132.4679999999998</c:v>
                </c:pt>
                <c:pt idx="4805">
                  <c:v>2132.7950000000001</c:v>
                </c:pt>
                <c:pt idx="4806">
                  <c:v>2132.7860000000001</c:v>
                </c:pt>
                <c:pt idx="4807">
                  <c:v>2132.201</c:v>
                </c:pt>
                <c:pt idx="4808">
                  <c:v>2132.69</c:v>
                </c:pt>
                <c:pt idx="4809">
                  <c:v>2133.2080000000001</c:v>
                </c:pt>
                <c:pt idx="4810">
                  <c:v>2133.9229999999998</c:v>
                </c:pt>
                <c:pt idx="4811">
                  <c:v>2134.2339999999999</c:v>
                </c:pt>
                <c:pt idx="4812">
                  <c:v>2134.16</c:v>
                </c:pt>
                <c:pt idx="4813">
                  <c:v>2135.183</c:v>
                </c:pt>
                <c:pt idx="4814">
                  <c:v>2135.5369999999998</c:v>
                </c:pt>
                <c:pt idx="4815">
                  <c:v>2136.1970000000001</c:v>
                </c:pt>
                <c:pt idx="4816">
                  <c:v>2136.1860000000001</c:v>
                </c:pt>
                <c:pt idx="4817">
                  <c:v>2136.634</c:v>
                </c:pt>
                <c:pt idx="4818">
                  <c:v>2135.8789999999999</c:v>
                </c:pt>
                <c:pt idx="4819">
                  <c:v>2135.875</c:v>
                </c:pt>
                <c:pt idx="4820">
                  <c:v>2137.087</c:v>
                </c:pt>
                <c:pt idx="4821">
                  <c:v>2137.7939999999999</c:v>
                </c:pt>
                <c:pt idx="4822">
                  <c:v>2137.8510000000001</c:v>
                </c:pt>
                <c:pt idx="4823">
                  <c:v>2122.393</c:v>
                </c:pt>
                <c:pt idx="4824">
                  <c:v>2121.2950000000001</c:v>
                </c:pt>
                <c:pt idx="4825">
                  <c:v>2121.2600000000002</c:v>
                </c:pt>
                <c:pt idx="4826">
                  <c:v>2121.5450000000001</c:v>
                </c:pt>
                <c:pt idx="4827">
                  <c:v>2120.9940000000001</c:v>
                </c:pt>
                <c:pt idx="4828">
                  <c:v>2121.5940000000001</c:v>
                </c:pt>
                <c:pt idx="4829">
                  <c:v>2121.3969999999999</c:v>
                </c:pt>
                <c:pt idx="4830">
                  <c:v>2121.27</c:v>
                </c:pt>
                <c:pt idx="4831">
                  <c:v>2122.5889999999999</c:v>
                </c:pt>
                <c:pt idx="4832">
                  <c:v>2121.056</c:v>
                </c:pt>
                <c:pt idx="4833">
                  <c:v>2121.6689999999999</c:v>
                </c:pt>
                <c:pt idx="4834">
                  <c:v>2121.1529999999998</c:v>
                </c:pt>
                <c:pt idx="4835">
                  <c:v>2121.9090000000001</c:v>
                </c:pt>
                <c:pt idx="4836">
                  <c:v>2122.145</c:v>
                </c:pt>
                <c:pt idx="4837">
                  <c:v>2122.6979999999999</c:v>
                </c:pt>
                <c:pt idx="4838">
                  <c:v>2123.288</c:v>
                </c:pt>
                <c:pt idx="4839">
                  <c:v>2122.6010000000001</c:v>
                </c:pt>
                <c:pt idx="4840">
                  <c:v>2122.877</c:v>
                </c:pt>
                <c:pt idx="4841">
                  <c:v>2123.2510000000002</c:v>
                </c:pt>
                <c:pt idx="4842">
                  <c:v>2122.64</c:v>
                </c:pt>
                <c:pt idx="4843">
                  <c:v>2122.4560000000001</c:v>
                </c:pt>
                <c:pt idx="4844">
                  <c:v>2123.5450000000001</c:v>
                </c:pt>
                <c:pt idx="4845">
                  <c:v>2123.3620000000001</c:v>
                </c:pt>
                <c:pt idx="4846">
                  <c:v>2123.886</c:v>
                </c:pt>
                <c:pt idx="4847">
                  <c:v>2124.0929999999998</c:v>
                </c:pt>
                <c:pt idx="4848">
                  <c:v>2124.75</c:v>
                </c:pt>
                <c:pt idx="4849">
                  <c:v>2124.5149999999999</c:v>
                </c:pt>
                <c:pt idx="4850">
                  <c:v>2123.4639999999999</c:v>
                </c:pt>
                <c:pt idx="4851">
                  <c:v>2124</c:v>
                </c:pt>
                <c:pt idx="4852">
                  <c:v>2124.3670000000002</c:v>
                </c:pt>
                <c:pt idx="4853">
                  <c:v>2123.7339999999999</c:v>
                </c:pt>
                <c:pt idx="4854">
                  <c:v>2124.8490000000002</c:v>
                </c:pt>
                <c:pt idx="4855">
                  <c:v>2124.1239999999998</c:v>
                </c:pt>
                <c:pt idx="4856">
                  <c:v>2125.5619999999999</c:v>
                </c:pt>
                <c:pt idx="4857">
                  <c:v>2125.58</c:v>
                </c:pt>
                <c:pt idx="4858">
                  <c:v>2125.2730000000001</c:v>
                </c:pt>
                <c:pt idx="4859">
                  <c:v>2124.7420000000002</c:v>
                </c:pt>
                <c:pt idx="4860">
                  <c:v>2124.6469999999999</c:v>
                </c:pt>
                <c:pt idx="4861">
                  <c:v>2125.7130000000002</c:v>
                </c:pt>
                <c:pt idx="4862">
                  <c:v>2126.4009999999998</c:v>
                </c:pt>
                <c:pt idx="4863">
                  <c:v>2125.6190000000001</c:v>
                </c:pt>
                <c:pt idx="4864">
                  <c:v>2125.723</c:v>
                </c:pt>
                <c:pt idx="4865">
                  <c:v>2126.5050000000001</c:v>
                </c:pt>
                <c:pt idx="4866">
                  <c:v>2126.482</c:v>
                </c:pt>
                <c:pt idx="4867">
                  <c:v>2127.3429999999998</c:v>
                </c:pt>
                <c:pt idx="4868">
                  <c:v>2128.0839999999998</c:v>
                </c:pt>
                <c:pt idx="4869">
                  <c:v>2128.4810000000002</c:v>
                </c:pt>
                <c:pt idx="4870">
                  <c:v>2127.9479999999999</c:v>
                </c:pt>
                <c:pt idx="4871">
                  <c:v>2127.5909999999999</c:v>
                </c:pt>
                <c:pt idx="4872">
                  <c:v>2127.9319999999998</c:v>
                </c:pt>
                <c:pt idx="4873">
                  <c:v>2128.8719999999998</c:v>
                </c:pt>
                <c:pt idx="4874">
                  <c:v>2129.529</c:v>
                </c:pt>
                <c:pt idx="4875">
                  <c:v>2128.4960000000001</c:v>
                </c:pt>
                <c:pt idx="4876">
                  <c:v>2130.1959999999999</c:v>
                </c:pt>
                <c:pt idx="4877">
                  <c:v>2130.136</c:v>
                </c:pt>
                <c:pt idx="4878">
                  <c:v>2128.7800000000002</c:v>
                </c:pt>
                <c:pt idx="4879">
                  <c:v>2129.7730000000001</c:v>
                </c:pt>
                <c:pt idx="4880">
                  <c:v>2129.0279999999998</c:v>
                </c:pt>
                <c:pt idx="4881">
                  <c:v>2130.1579999999999</c:v>
                </c:pt>
                <c:pt idx="4882">
                  <c:v>2128.9920000000002</c:v>
                </c:pt>
                <c:pt idx="4883">
                  <c:v>2122.4580000000001</c:v>
                </c:pt>
                <c:pt idx="4884">
                  <c:v>2121.422</c:v>
                </c:pt>
                <c:pt idx="4885">
                  <c:v>2122.3939999999998</c:v>
                </c:pt>
                <c:pt idx="4886">
                  <c:v>2122.348</c:v>
                </c:pt>
                <c:pt idx="4887">
                  <c:v>2122.5830000000001</c:v>
                </c:pt>
                <c:pt idx="4888">
                  <c:v>2122.4879999999998</c:v>
                </c:pt>
                <c:pt idx="4889">
                  <c:v>2122.357</c:v>
                </c:pt>
                <c:pt idx="4890">
                  <c:v>2121.4929999999999</c:v>
                </c:pt>
                <c:pt idx="4891">
                  <c:v>2121.62</c:v>
                </c:pt>
                <c:pt idx="4892">
                  <c:v>2122.152</c:v>
                </c:pt>
                <c:pt idx="4893">
                  <c:v>2121.4209999999998</c:v>
                </c:pt>
                <c:pt idx="4894">
                  <c:v>2122.3820000000001</c:v>
                </c:pt>
                <c:pt idx="4895">
                  <c:v>2121.6590000000001</c:v>
                </c:pt>
                <c:pt idx="4896">
                  <c:v>2122.4140000000002</c:v>
                </c:pt>
                <c:pt idx="4897">
                  <c:v>2121.4879999999998</c:v>
                </c:pt>
                <c:pt idx="4898">
                  <c:v>2121.931</c:v>
                </c:pt>
                <c:pt idx="4899">
                  <c:v>2122.6579999999999</c:v>
                </c:pt>
                <c:pt idx="4900">
                  <c:v>2122.904</c:v>
                </c:pt>
                <c:pt idx="4901">
                  <c:v>2123.3209999999999</c:v>
                </c:pt>
                <c:pt idx="4902">
                  <c:v>2124.2460000000001</c:v>
                </c:pt>
                <c:pt idx="4903">
                  <c:v>2124.9740000000002</c:v>
                </c:pt>
                <c:pt idx="4904">
                  <c:v>2122.9560000000001</c:v>
                </c:pt>
                <c:pt idx="4905">
                  <c:v>2122.8040000000001</c:v>
                </c:pt>
                <c:pt idx="4906">
                  <c:v>2122.4029999999998</c:v>
                </c:pt>
                <c:pt idx="4907">
                  <c:v>2122.886</c:v>
                </c:pt>
                <c:pt idx="4908">
                  <c:v>2122.232</c:v>
                </c:pt>
                <c:pt idx="4909">
                  <c:v>2119.3809999999999</c:v>
                </c:pt>
                <c:pt idx="4910">
                  <c:v>2119.8040000000001</c:v>
                </c:pt>
                <c:pt idx="4911">
                  <c:v>2119.404</c:v>
                </c:pt>
                <c:pt idx="4912">
                  <c:v>2119.7550000000001</c:v>
                </c:pt>
                <c:pt idx="4913">
                  <c:v>2119.9029999999998</c:v>
                </c:pt>
                <c:pt idx="4914">
                  <c:v>2119.145</c:v>
                </c:pt>
                <c:pt idx="4915">
                  <c:v>2120.0279999999998</c:v>
                </c:pt>
                <c:pt idx="4916">
                  <c:v>2120.1350000000002</c:v>
                </c:pt>
                <c:pt idx="4917">
                  <c:v>2121.0010000000002</c:v>
                </c:pt>
                <c:pt idx="4918">
                  <c:v>2120.6819999999998</c:v>
                </c:pt>
                <c:pt idx="4919">
                  <c:v>2121.3290000000002</c:v>
                </c:pt>
                <c:pt idx="4920">
                  <c:v>2122.2060000000001</c:v>
                </c:pt>
                <c:pt idx="4921">
                  <c:v>2120.8939999999998</c:v>
                </c:pt>
                <c:pt idx="4922">
                  <c:v>2121.4780000000001</c:v>
                </c:pt>
                <c:pt idx="4923">
                  <c:v>2121.0230000000001</c:v>
                </c:pt>
                <c:pt idx="4924">
                  <c:v>2121.9090000000001</c:v>
                </c:pt>
                <c:pt idx="4925">
                  <c:v>2121.5140000000001</c:v>
                </c:pt>
                <c:pt idx="4926">
                  <c:v>2121.7959999999998</c:v>
                </c:pt>
                <c:pt idx="4927">
                  <c:v>2122.67</c:v>
                </c:pt>
                <c:pt idx="4928">
                  <c:v>2121.654</c:v>
                </c:pt>
                <c:pt idx="4929">
                  <c:v>2121.1149999999998</c:v>
                </c:pt>
                <c:pt idx="4930">
                  <c:v>2121.3850000000002</c:v>
                </c:pt>
                <c:pt idx="4931">
                  <c:v>2120.9760000000001</c:v>
                </c:pt>
                <c:pt idx="4932">
                  <c:v>2121.84</c:v>
                </c:pt>
                <c:pt idx="4933">
                  <c:v>2122.06</c:v>
                </c:pt>
                <c:pt idx="4934">
                  <c:v>2120.4699999999998</c:v>
                </c:pt>
                <c:pt idx="4935">
                  <c:v>2121.6219999999998</c:v>
                </c:pt>
                <c:pt idx="4936">
                  <c:v>2121.6210000000001</c:v>
                </c:pt>
                <c:pt idx="4937">
                  <c:v>2122.288</c:v>
                </c:pt>
                <c:pt idx="4938">
                  <c:v>2122.518</c:v>
                </c:pt>
                <c:pt idx="4939">
                  <c:v>2122.8939999999998</c:v>
                </c:pt>
                <c:pt idx="4940">
                  <c:v>2124.3310000000001</c:v>
                </c:pt>
                <c:pt idx="4941">
                  <c:v>2123.596</c:v>
                </c:pt>
                <c:pt idx="4942">
                  <c:v>2124.4699999999998</c:v>
                </c:pt>
                <c:pt idx="4943">
                  <c:v>2123.8319999999999</c:v>
                </c:pt>
                <c:pt idx="4944">
                  <c:v>2123.4110000000001</c:v>
                </c:pt>
                <c:pt idx="4945">
                  <c:v>2124.8040000000001</c:v>
                </c:pt>
                <c:pt idx="4946">
                  <c:v>2123.8150000000001</c:v>
                </c:pt>
                <c:pt idx="4947">
                  <c:v>2124.4490000000001</c:v>
                </c:pt>
                <c:pt idx="4948">
                  <c:v>2124.7550000000001</c:v>
                </c:pt>
                <c:pt idx="4949">
                  <c:v>2124.9699999999998</c:v>
                </c:pt>
                <c:pt idx="4950">
                  <c:v>2125.944</c:v>
                </c:pt>
                <c:pt idx="4951">
                  <c:v>2126.0590000000002</c:v>
                </c:pt>
                <c:pt idx="4952">
                  <c:v>2126.056</c:v>
                </c:pt>
                <c:pt idx="4953">
                  <c:v>2126.0070000000001</c:v>
                </c:pt>
                <c:pt idx="4954">
                  <c:v>2125.9349999999999</c:v>
                </c:pt>
                <c:pt idx="4955">
                  <c:v>2126.5039999999999</c:v>
                </c:pt>
                <c:pt idx="4956">
                  <c:v>2126.2440000000001</c:v>
                </c:pt>
                <c:pt idx="4957">
                  <c:v>2127.9810000000002</c:v>
                </c:pt>
                <c:pt idx="4958">
                  <c:v>2127.8180000000002</c:v>
                </c:pt>
                <c:pt idx="4959">
                  <c:v>2128.0010000000002</c:v>
                </c:pt>
                <c:pt idx="4960">
                  <c:v>2128.1570000000002</c:v>
                </c:pt>
                <c:pt idx="4961">
                  <c:v>2127.616</c:v>
                </c:pt>
                <c:pt idx="4962">
                  <c:v>2127.8809999999999</c:v>
                </c:pt>
                <c:pt idx="4963">
                  <c:v>2127.6309999999999</c:v>
                </c:pt>
                <c:pt idx="4964">
                  <c:v>2128.2089999999998</c:v>
                </c:pt>
                <c:pt idx="4965">
                  <c:v>2128.6120000000001</c:v>
                </c:pt>
                <c:pt idx="4966">
                  <c:v>2128.2089999999998</c:v>
                </c:pt>
                <c:pt idx="4967">
                  <c:v>2129.5549999999998</c:v>
                </c:pt>
                <c:pt idx="4968">
                  <c:v>2129.3710000000001</c:v>
                </c:pt>
                <c:pt idx="4969">
                  <c:v>2129.4870000000001</c:v>
                </c:pt>
                <c:pt idx="4970">
                  <c:v>2129.0619999999999</c:v>
                </c:pt>
                <c:pt idx="4971">
                  <c:v>2130.3690000000001</c:v>
                </c:pt>
                <c:pt idx="4972">
                  <c:v>2129.306</c:v>
                </c:pt>
                <c:pt idx="4973">
                  <c:v>2130.4459999999999</c:v>
                </c:pt>
                <c:pt idx="4974">
                  <c:v>2129.732</c:v>
                </c:pt>
                <c:pt idx="4975">
                  <c:v>2129.9659999999999</c:v>
                </c:pt>
                <c:pt idx="4976">
                  <c:v>2129.27</c:v>
                </c:pt>
                <c:pt idx="4977">
                  <c:v>2129.7280000000001</c:v>
                </c:pt>
                <c:pt idx="4978">
                  <c:v>2130.04</c:v>
                </c:pt>
                <c:pt idx="4979">
                  <c:v>2130.317</c:v>
                </c:pt>
                <c:pt idx="4980">
                  <c:v>2130.346</c:v>
                </c:pt>
                <c:pt idx="4981">
                  <c:v>2131.15</c:v>
                </c:pt>
                <c:pt idx="4982">
                  <c:v>2131.2049999999999</c:v>
                </c:pt>
                <c:pt idx="4983">
                  <c:v>2132.0610000000001</c:v>
                </c:pt>
                <c:pt idx="4984">
                  <c:v>2131.7800000000002</c:v>
                </c:pt>
                <c:pt idx="4985">
                  <c:v>2131.3560000000002</c:v>
                </c:pt>
                <c:pt idx="4986">
                  <c:v>2131.7869999999998</c:v>
                </c:pt>
                <c:pt idx="4987">
                  <c:v>2131.998</c:v>
                </c:pt>
                <c:pt idx="4988">
                  <c:v>2132.67</c:v>
                </c:pt>
                <c:pt idx="4989">
                  <c:v>2131.8829999999998</c:v>
                </c:pt>
                <c:pt idx="4990">
                  <c:v>2132.971</c:v>
                </c:pt>
                <c:pt idx="4991">
                  <c:v>2132.848</c:v>
                </c:pt>
                <c:pt idx="4992">
                  <c:v>2132.2060000000001</c:v>
                </c:pt>
                <c:pt idx="4993">
                  <c:v>2132.5839999999998</c:v>
                </c:pt>
                <c:pt idx="4994">
                  <c:v>2131.9850000000001</c:v>
                </c:pt>
                <c:pt idx="4995">
                  <c:v>2132.8580000000002</c:v>
                </c:pt>
                <c:pt idx="4996">
                  <c:v>2133.328</c:v>
                </c:pt>
                <c:pt idx="4997">
                  <c:v>2133.335</c:v>
                </c:pt>
                <c:pt idx="4998">
                  <c:v>2133.7359999999999</c:v>
                </c:pt>
                <c:pt idx="4999">
                  <c:v>2134.328</c:v>
                </c:pt>
                <c:pt idx="5000">
                  <c:v>2125.748</c:v>
                </c:pt>
                <c:pt idx="5001">
                  <c:v>2126.777</c:v>
                </c:pt>
                <c:pt idx="5002">
                  <c:v>2126.8620000000001</c:v>
                </c:pt>
                <c:pt idx="5003">
                  <c:v>2126.0079999999998</c:v>
                </c:pt>
                <c:pt idx="5004">
                  <c:v>2126.2710000000002</c:v>
                </c:pt>
                <c:pt idx="5005">
                  <c:v>2126.36</c:v>
                </c:pt>
                <c:pt idx="5006">
                  <c:v>2126.6750000000002</c:v>
                </c:pt>
                <c:pt idx="5007">
                  <c:v>2126.7829999999999</c:v>
                </c:pt>
                <c:pt idx="5008">
                  <c:v>2127.866</c:v>
                </c:pt>
                <c:pt idx="5009">
                  <c:v>2127.2739999999999</c:v>
                </c:pt>
                <c:pt idx="5010">
                  <c:v>2128.163</c:v>
                </c:pt>
                <c:pt idx="5011">
                  <c:v>2127.261</c:v>
                </c:pt>
                <c:pt idx="5012">
                  <c:v>2128.502</c:v>
                </c:pt>
                <c:pt idx="5013">
                  <c:v>2128.5549999999998</c:v>
                </c:pt>
                <c:pt idx="5014">
                  <c:v>2128.6419999999998</c:v>
                </c:pt>
                <c:pt idx="5015">
                  <c:v>2129.8380000000002</c:v>
                </c:pt>
                <c:pt idx="5016">
                  <c:v>2128.3449999999998</c:v>
                </c:pt>
                <c:pt idx="5017">
                  <c:v>2129.6550000000002</c:v>
                </c:pt>
                <c:pt idx="5018">
                  <c:v>2129.1570000000002</c:v>
                </c:pt>
                <c:pt idx="5019">
                  <c:v>2129.4079999999999</c:v>
                </c:pt>
                <c:pt idx="5020">
                  <c:v>2129.4470000000001</c:v>
                </c:pt>
                <c:pt idx="5021">
                  <c:v>2130.547</c:v>
                </c:pt>
                <c:pt idx="5022">
                  <c:v>2131.3539999999998</c:v>
                </c:pt>
                <c:pt idx="5023">
                  <c:v>2129.7060000000001</c:v>
                </c:pt>
                <c:pt idx="5024">
                  <c:v>2130.8649999999998</c:v>
                </c:pt>
                <c:pt idx="5025">
                  <c:v>2130.5720000000001</c:v>
                </c:pt>
                <c:pt idx="5026">
                  <c:v>2131.19</c:v>
                </c:pt>
                <c:pt idx="5027">
                  <c:v>2131.2240000000002</c:v>
                </c:pt>
                <c:pt idx="5028">
                  <c:v>2131.694</c:v>
                </c:pt>
                <c:pt idx="5029">
                  <c:v>2131.558</c:v>
                </c:pt>
                <c:pt idx="5030">
                  <c:v>2132.681</c:v>
                </c:pt>
                <c:pt idx="5031">
                  <c:v>2133.5770000000002</c:v>
                </c:pt>
                <c:pt idx="5032">
                  <c:v>2132.7840000000001</c:v>
                </c:pt>
                <c:pt idx="5033">
                  <c:v>2132.127</c:v>
                </c:pt>
                <c:pt idx="5034">
                  <c:v>2132.527</c:v>
                </c:pt>
                <c:pt idx="5035">
                  <c:v>2131.7869999999998</c:v>
                </c:pt>
                <c:pt idx="5036">
                  <c:v>2132.6640000000002</c:v>
                </c:pt>
                <c:pt idx="5037">
                  <c:v>2132.2460000000001</c:v>
                </c:pt>
                <c:pt idx="5038">
                  <c:v>2131.8130000000001</c:v>
                </c:pt>
                <c:pt idx="5039">
                  <c:v>2132.7649999999999</c:v>
                </c:pt>
                <c:pt idx="5040">
                  <c:v>2132.9459999999999</c:v>
                </c:pt>
                <c:pt idx="5041">
                  <c:v>2132.846</c:v>
                </c:pt>
                <c:pt idx="5042">
                  <c:v>2132.6030000000001</c:v>
                </c:pt>
                <c:pt idx="5043">
                  <c:v>2133.1709999999998</c:v>
                </c:pt>
                <c:pt idx="5044">
                  <c:v>2132.2739999999999</c:v>
                </c:pt>
                <c:pt idx="5045">
                  <c:v>2134.1559999999999</c:v>
                </c:pt>
                <c:pt idx="5046">
                  <c:v>2133.3409999999999</c:v>
                </c:pt>
                <c:pt idx="5047">
                  <c:v>2133.2469999999998</c:v>
                </c:pt>
                <c:pt idx="5048">
                  <c:v>2134.1990000000001</c:v>
                </c:pt>
                <c:pt idx="5049">
                  <c:v>2134.913</c:v>
                </c:pt>
                <c:pt idx="5050">
                  <c:v>2135.34</c:v>
                </c:pt>
                <c:pt idx="5051">
                  <c:v>2134.328</c:v>
                </c:pt>
                <c:pt idx="5052">
                  <c:v>2134.6239999999998</c:v>
                </c:pt>
                <c:pt idx="5053">
                  <c:v>2135.3710000000001</c:v>
                </c:pt>
                <c:pt idx="5054">
                  <c:v>2134.2649999999999</c:v>
                </c:pt>
                <c:pt idx="5055">
                  <c:v>2135.288</c:v>
                </c:pt>
                <c:pt idx="5056">
                  <c:v>2135.08</c:v>
                </c:pt>
                <c:pt idx="5057">
                  <c:v>2136.0549999999998</c:v>
                </c:pt>
                <c:pt idx="5058">
                  <c:v>2136.83</c:v>
                </c:pt>
                <c:pt idx="5059">
                  <c:v>2135.8240000000001</c:v>
                </c:pt>
                <c:pt idx="5060">
                  <c:v>2135.5390000000002</c:v>
                </c:pt>
                <c:pt idx="5061">
                  <c:v>2135.9169999999999</c:v>
                </c:pt>
                <c:pt idx="5062">
                  <c:v>2136.6750000000002</c:v>
                </c:pt>
                <c:pt idx="5063">
                  <c:v>2136.0070000000001</c:v>
                </c:pt>
                <c:pt idx="5064">
                  <c:v>2137.4070000000002</c:v>
                </c:pt>
                <c:pt idx="5065">
                  <c:v>2135.6959999999999</c:v>
                </c:pt>
                <c:pt idx="5066">
                  <c:v>2137.0010000000002</c:v>
                </c:pt>
                <c:pt idx="5067">
                  <c:v>2137.0039999999999</c:v>
                </c:pt>
                <c:pt idx="5068">
                  <c:v>2115.6999999999998</c:v>
                </c:pt>
                <c:pt idx="5069">
                  <c:v>2115.65</c:v>
                </c:pt>
                <c:pt idx="5070">
                  <c:v>2114.8229999999999</c:v>
                </c:pt>
                <c:pt idx="5071">
                  <c:v>2115.1109999999999</c:v>
                </c:pt>
                <c:pt idx="5072">
                  <c:v>2115.2449999999999</c:v>
                </c:pt>
                <c:pt idx="5073">
                  <c:v>2115.2829999999999</c:v>
                </c:pt>
                <c:pt idx="5074">
                  <c:v>2115.61</c:v>
                </c:pt>
                <c:pt idx="5075">
                  <c:v>2115.6889999999999</c:v>
                </c:pt>
                <c:pt idx="5076">
                  <c:v>2115.319</c:v>
                </c:pt>
                <c:pt idx="5077">
                  <c:v>2115.9479999999999</c:v>
                </c:pt>
                <c:pt idx="5078">
                  <c:v>2114.65</c:v>
                </c:pt>
                <c:pt idx="5079">
                  <c:v>2115.7669999999998</c:v>
                </c:pt>
                <c:pt idx="5080">
                  <c:v>2115.962</c:v>
                </c:pt>
                <c:pt idx="5081">
                  <c:v>2116.0830000000001</c:v>
                </c:pt>
                <c:pt idx="5082">
                  <c:v>2117.0059999999999</c:v>
                </c:pt>
                <c:pt idx="5083">
                  <c:v>2116.7179999999998</c:v>
                </c:pt>
                <c:pt idx="5084">
                  <c:v>2116.54</c:v>
                </c:pt>
                <c:pt idx="5085">
                  <c:v>2117.7669999999998</c:v>
                </c:pt>
                <c:pt idx="5086">
                  <c:v>2117.9690000000001</c:v>
                </c:pt>
                <c:pt idx="5087">
                  <c:v>2117.502</c:v>
                </c:pt>
                <c:pt idx="5088">
                  <c:v>2117.3069999999998</c:v>
                </c:pt>
                <c:pt idx="5089">
                  <c:v>2117.2440000000001</c:v>
                </c:pt>
                <c:pt idx="5090">
                  <c:v>2117.471</c:v>
                </c:pt>
                <c:pt idx="5091">
                  <c:v>2117.73</c:v>
                </c:pt>
                <c:pt idx="5092">
                  <c:v>2117.4430000000002</c:v>
                </c:pt>
                <c:pt idx="5093">
                  <c:v>2118.6889999999999</c:v>
                </c:pt>
                <c:pt idx="5094">
                  <c:v>2117.991</c:v>
                </c:pt>
                <c:pt idx="5095">
                  <c:v>2118.1660000000002</c:v>
                </c:pt>
                <c:pt idx="5096">
                  <c:v>2118.596</c:v>
                </c:pt>
                <c:pt idx="5097">
                  <c:v>2118.0749999999998</c:v>
                </c:pt>
                <c:pt idx="5098">
                  <c:v>2119.44</c:v>
                </c:pt>
                <c:pt idx="5099">
                  <c:v>2120.5079999999998</c:v>
                </c:pt>
                <c:pt idx="5100">
                  <c:v>2120.5680000000002</c:v>
                </c:pt>
                <c:pt idx="5101">
                  <c:v>2119.8539999999998</c:v>
                </c:pt>
                <c:pt idx="5102">
                  <c:v>2119.6860000000001</c:v>
                </c:pt>
                <c:pt idx="5103">
                  <c:v>2119.9059999999999</c:v>
                </c:pt>
                <c:pt idx="5104">
                  <c:v>2119.0700000000002</c:v>
                </c:pt>
                <c:pt idx="5105">
                  <c:v>2119.8090000000002</c:v>
                </c:pt>
                <c:pt idx="5106">
                  <c:v>2120.1529999999998</c:v>
                </c:pt>
                <c:pt idx="5107">
                  <c:v>2119.6030000000001</c:v>
                </c:pt>
                <c:pt idx="5108">
                  <c:v>2119.817</c:v>
                </c:pt>
                <c:pt idx="5109">
                  <c:v>2120.183</c:v>
                </c:pt>
                <c:pt idx="5110">
                  <c:v>2119.3180000000002</c:v>
                </c:pt>
                <c:pt idx="5111">
                  <c:v>2120.1999999999998</c:v>
                </c:pt>
                <c:pt idx="5112">
                  <c:v>2120.8040000000001</c:v>
                </c:pt>
                <c:pt idx="5113">
                  <c:v>2120.886</c:v>
                </c:pt>
                <c:pt idx="5114">
                  <c:v>2120.4349999999999</c:v>
                </c:pt>
                <c:pt idx="5115">
                  <c:v>2120.703</c:v>
                </c:pt>
                <c:pt idx="5116">
                  <c:v>2119.6999999999998</c:v>
                </c:pt>
                <c:pt idx="5117">
                  <c:v>2119.5210000000002</c:v>
                </c:pt>
                <c:pt idx="5118">
                  <c:v>2121.576</c:v>
                </c:pt>
                <c:pt idx="5119">
                  <c:v>2120.9650000000001</c:v>
                </c:pt>
                <c:pt idx="5120">
                  <c:v>2120.886</c:v>
                </c:pt>
                <c:pt idx="5121">
                  <c:v>2120.752</c:v>
                </c:pt>
                <c:pt idx="5122">
                  <c:v>2121.1419999999998</c:v>
                </c:pt>
                <c:pt idx="5123">
                  <c:v>2121.2759999999998</c:v>
                </c:pt>
                <c:pt idx="5124">
                  <c:v>2121.6770000000001</c:v>
                </c:pt>
                <c:pt idx="5125">
                  <c:v>2122.2950000000001</c:v>
                </c:pt>
                <c:pt idx="5126">
                  <c:v>2121.7399999999998</c:v>
                </c:pt>
                <c:pt idx="5127">
                  <c:v>2122.547</c:v>
                </c:pt>
                <c:pt idx="5128">
                  <c:v>2122.0050000000001</c:v>
                </c:pt>
                <c:pt idx="5129">
                  <c:v>2122.8150000000001</c:v>
                </c:pt>
                <c:pt idx="5130">
                  <c:v>2121.2359999999999</c:v>
                </c:pt>
                <c:pt idx="5131">
                  <c:v>2121.6660000000002</c:v>
                </c:pt>
                <c:pt idx="5132">
                  <c:v>2121.5500000000002</c:v>
                </c:pt>
                <c:pt idx="5133">
                  <c:v>2122.3130000000001</c:v>
                </c:pt>
                <c:pt idx="5134">
                  <c:v>2122.1729999999998</c:v>
                </c:pt>
                <c:pt idx="5135">
                  <c:v>2123.02</c:v>
                </c:pt>
                <c:pt idx="5136">
                  <c:v>2121.7809999999999</c:v>
                </c:pt>
                <c:pt idx="5137">
                  <c:v>2121.1889999999999</c:v>
                </c:pt>
                <c:pt idx="5138">
                  <c:v>2121.2669999999998</c:v>
                </c:pt>
                <c:pt idx="5139">
                  <c:v>2121.6819999999998</c:v>
                </c:pt>
                <c:pt idx="5140">
                  <c:v>2121.1979999999999</c:v>
                </c:pt>
                <c:pt idx="5141">
                  <c:v>2121.0839999999998</c:v>
                </c:pt>
                <c:pt idx="5142">
                  <c:v>2121.569</c:v>
                </c:pt>
                <c:pt idx="5143">
                  <c:v>2121.1030000000001</c:v>
                </c:pt>
                <c:pt idx="5144">
                  <c:v>2121.3139999999999</c:v>
                </c:pt>
                <c:pt idx="5145">
                  <c:v>2117.46</c:v>
                </c:pt>
                <c:pt idx="5146">
                  <c:v>2117.0630000000001</c:v>
                </c:pt>
                <c:pt idx="5147">
                  <c:v>2116.8020000000001</c:v>
                </c:pt>
                <c:pt idx="5148">
                  <c:v>2116.5169999999998</c:v>
                </c:pt>
                <c:pt idx="5149">
                  <c:v>2117.2950000000001</c:v>
                </c:pt>
                <c:pt idx="5150">
                  <c:v>2116.5140000000001</c:v>
                </c:pt>
                <c:pt idx="5151">
                  <c:v>2116.9490000000001</c:v>
                </c:pt>
                <c:pt idx="5152">
                  <c:v>2117.2280000000001</c:v>
                </c:pt>
                <c:pt idx="5153">
                  <c:v>2117.2849999999999</c:v>
                </c:pt>
                <c:pt idx="5154">
                  <c:v>2116.5230000000001</c:v>
                </c:pt>
                <c:pt idx="5155">
                  <c:v>2117.5360000000001</c:v>
                </c:pt>
                <c:pt idx="5156">
                  <c:v>2117.8049999999998</c:v>
                </c:pt>
                <c:pt idx="5157">
                  <c:v>2117.41</c:v>
                </c:pt>
                <c:pt idx="5158">
                  <c:v>2117.9650000000001</c:v>
                </c:pt>
                <c:pt idx="5159">
                  <c:v>2117.5279999999998</c:v>
                </c:pt>
                <c:pt idx="5160">
                  <c:v>2117.598</c:v>
                </c:pt>
                <c:pt idx="5161">
                  <c:v>2117.8649999999998</c:v>
                </c:pt>
                <c:pt idx="5162">
                  <c:v>2117.0340000000001</c:v>
                </c:pt>
                <c:pt idx="5163">
                  <c:v>2118.0369999999998</c:v>
                </c:pt>
                <c:pt idx="5164">
                  <c:v>2117.5129999999999</c:v>
                </c:pt>
                <c:pt idx="5165">
                  <c:v>2117.7330000000002</c:v>
                </c:pt>
                <c:pt idx="5166">
                  <c:v>2117.5630000000001</c:v>
                </c:pt>
                <c:pt idx="5167">
                  <c:v>2118.1010000000001</c:v>
                </c:pt>
                <c:pt idx="5168">
                  <c:v>2118.6509999999998</c:v>
                </c:pt>
                <c:pt idx="5169">
                  <c:v>2117.3359999999998</c:v>
                </c:pt>
                <c:pt idx="5170">
                  <c:v>2118.4929999999999</c:v>
                </c:pt>
                <c:pt idx="5171">
                  <c:v>2117.922</c:v>
                </c:pt>
                <c:pt idx="5172">
                  <c:v>2117.8960000000002</c:v>
                </c:pt>
                <c:pt idx="5173">
                  <c:v>2117.261</c:v>
                </c:pt>
                <c:pt idx="5174">
                  <c:v>2118.7399999999998</c:v>
                </c:pt>
                <c:pt idx="5175">
                  <c:v>2116.5880000000002</c:v>
                </c:pt>
                <c:pt idx="5176">
                  <c:v>2117.9180000000001</c:v>
                </c:pt>
                <c:pt idx="5177">
                  <c:v>2117.7649999999999</c:v>
                </c:pt>
                <c:pt idx="5178">
                  <c:v>2116.9870000000001</c:v>
                </c:pt>
                <c:pt idx="5179">
                  <c:v>2116.556</c:v>
                </c:pt>
                <c:pt idx="5180">
                  <c:v>2116.0030000000002</c:v>
                </c:pt>
                <c:pt idx="5181">
                  <c:v>2115.9430000000002</c:v>
                </c:pt>
                <c:pt idx="5182">
                  <c:v>2116.6390000000001</c:v>
                </c:pt>
                <c:pt idx="5183">
                  <c:v>2117.326</c:v>
                </c:pt>
                <c:pt idx="5184">
                  <c:v>2117.0569999999998</c:v>
                </c:pt>
                <c:pt idx="5185">
                  <c:v>2116.9609999999998</c:v>
                </c:pt>
                <c:pt idx="5186">
                  <c:v>2117.4360000000001</c:v>
                </c:pt>
                <c:pt idx="5187">
                  <c:v>2117.7489999999998</c:v>
                </c:pt>
                <c:pt idx="5188">
                  <c:v>2117.8539999999998</c:v>
                </c:pt>
                <c:pt idx="5189">
                  <c:v>2117.7049999999999</c:v>
                </c:pt>
                <c:pt idx="5190">
                  <c:v>2119.1439999999998</c:v>
                </c:pt>
                <c:pt idx="5191">
                  <c:v>2118.873</c:v>
                </c:pt>
                <c:pt idx="5192">
                  <c:v>2118.6010000000001</c:v>
                </c:pt>
                <c:pt idx="5193">
                  <c:v>2118.5070000000001</c:v>
                </c:pt>
                <c:pt idx="5194">
                  <c:v>2118.4749999999999</c:v>
                </c:pt>
                <c:pt idx="5195">
                  <c:v>2117.5940000000001</c:v>
                </c:pt>
                <c:pt idx="5196">
                  <c:v>2117.9290000000001</c:v>
                </c:pt>
                <c:pt idx="5197">
                  <c:v>2118.2399999999998</c:v>
                </c:pt>
                <c:pt idx="5198">
                  <c:v>2118.578</c:v>
                </c:pt>
                <c:pt idx="5199">
                  <c:v>2117.9319999999998</c:v>
                </c:pt>
                <c:pt idx="5200">
                  <c:v>2118.846</c:v>
                </c:pt>
                <c:pt idx="5201">
                  <c:v>2118.9589999999998</c:v>
                </c:pt>
                <c:pt idx="5202">
                  <c:v>2118.6419999999998</c:v>
                </c:pt>
                <c:pt idx="5203">
                  <c:v>2118.9119999999998</c:v>
                </c:pt>
                <c:pt idx="5204">
                  <c:v>2118.62</c:v>
                </c:pt>
                <c:pt idx="5205">
                  <c:v>2119.4580000000001</c:v>
                </c:pt>
                <c:pt idx="5206">
                  <c:v>2119.395</c:v>
                </c:pt>
                <c:pt idx="5207">
                  <c:v>2118.9169999999999</c:v>
                </c:pt>
                <c:pt idx="5208">
                  <c:v>2118.8229999999999</c:v>
                </c:pt>
                <c:pt idx="5209">
                  <c:v>2118.5880000000002</c:v>
                </c:pt>
                <c:pt idx="5210">
                  <c:v>2119.8220000000001</c:v>
                </c:pt>
                <c:pt idx="5211">
                  <c:v>2117.3249999999998</c:v>
                </c:pt>
                <c:pt idx="5212">
                  <c:v>2118.2449999999999</c:v>
                </c:pt>
                <c:pt idx="5213">
                  <c:v>2118.6979999999999</c:v>
                </c:pt>
                <c:pt idx="5214">
                  <c:v>2117.7959999999998</c:v>
                </c:pt>
                <c:pt idx="5215">
                  <c:v>2118.7719999999999</c:v>
                </c:pt>
                <c:pt idx="5216">
                  <c:v>2118.6979999999999</c:v>
                </c:pt>
                <c:pt idx="5217">
                  <c:v>2117.058</c:v>
                </c:pt>
                <c:pt idx="5218">
                  <c:v>2116.989</c:v>
                </c:pt>
                <c:pt idx="5219">
                  <c:v>2117.3110000000001</c:v>
                </c:pt>
                <c:pt idx="5220">
                  <c:v>2118.1759999999999</c:v>
                </c:pt>
                <c:pt idx="5221">
                  <c:v>2117.346</c:v>
                </c:pt>
                <c:pt idx="5222">
                  <c:v>2118.212</c:v>
                </c:pt>
                <c:pt idx="5223">
                  <c:v>2116.9070000000002</c:v>
                </c:pt>
                <c:pt idx="5224">
                  <c:v>2117.828</c:v>
                </c:pt>
                <c:pt idx="5225">
                  <c:v>2117.04</c:v>
                </c:pt>
                <c:pt idx="5226">
                  <c:v>2117.6379999999999</c:v>
                </c:pt>
                <c:pt idx="5227">
                  <c:v>2118.1680000000001</c:v>
                </c:pt>
                <c:pt idx="5228">
                  <c:v>2117.4540000000002</c:v>
                </c:pt>
                <c:pt idx="5229">
                  <c:v>2118.067</c:v>
                </c:pt>
                <c:pt idx="5230">
                  <c:v>2118.674</c:v>
                </c:pt>
                <c:pt idx="5231">
                  <c:v>2118.2579999999998</c:v>
                </c:pt>
                <c:pt idx="5232">
                  <c:v>2118.9830000000002</c:v>
                </c:pt>
                <c:pt idx="5233">
                  <c:v>2118.8890000000001</c:v>
                </c:pt>
                <c:pt idx="5234">
                  <c:v>2119.7779999999998</c:v>
                </c:pt>
                <c:pt idx="5235">
                  <c:v>2119.7649999999999</c:v>
                </c:pt>
                <c:pt idx="5236">
                  <c:v>2119.4690000000001</c:v>
                </c:pt>
                <c:pt idx="5237">
                  <c:v>2119.5790000000002</c:v>
                </c:pt>
                <c:pt idx="5238">
                  <c:v>2119.752</c:v>
                </c:pt>
                <c:pt idx="5239">
                  <c:v>2119.2919999999999</c:v>
                </c:pt>
                <c:pt idx="5240">
                  <c:v>2119.096</c:v>
                </c:pt>
                <c:pt idx="5241">
                  <c:v>2118.9140000000002</c:v>
                </c:pt>
                <c:pt idx="5242">
                  <c:v>2119.5189999999998</c:v>
                </c:pt>
                <c:pt idx="5243">
                  <c:v>2120.64</c:v>
                </c:pt>
                <c:pt idx="5244">
                  <c:v>2120.261</c:v>
                </c:pt>
                <c:pt idx="5245">
                  <c:v>2119.953</c:v>
                </c:pt>
                <c:pt idx="5246">
                  <c:v>2120.2310000000002</c:v>
                </c:pt>
                <c:pt idx="5247">
                  <c:v>2120.3969999999999</c:v>
                </c:pt>
                <c:pt idx="5248">
                  <c:v>2122.0160000000001</c:v>
                </c:pt>
                <c:pt idx="5249">
                  <c:v>2121.6779999999999</c:v>
                </c:pt>
                <c:pt idx="5250">
                  <c:v>2121.84</c:v>
                </c:pt>
                <c:pt idx="5251">
                  <c:v>2121.9490000000001</c:v>
                </c:pt>
                <c:pt idx="5252">
                  <c:v>2121.69</c:v>
                </c:pt>
                <c:pt idx="5253">
                  <c:v>2121.6410000000001</c:v>
                </c:pt>
                <c:pt idx="5254">
                  <c:v>2122.3679999999999</c:v>
                </c:pt>
                <c:pt idx="5255">
                  <c:v>2121.5070000000001</c:v>
                </c:pt>
                <c:pt idx="5256">
                  <c:v>2122.518</c:v>
                </c:pt>
                <c:pt idx="5257">
                  <c:v>2122.5459999999998</c:v>
                </c:pt>
                <c:pt idx="5258">
                  <c:v>2123.6790000000001</c:v>
                </c:pt>
                <c:pt idx="5259">
                  <c:v>2122.913</c:v>
                </c:pt>
                <c:pt idx="5260">
                  <c:v>2123.3890000000001</c:v>
                </c:pt>
                <c:pt idx="5261">
                  <c:v>2123.6089999999999</c:v>
                </c:pt>
                <c:pt idx="5262">
                  <c:v>2124.0320000000002</c:v>
                </c:pt>
                <c:pt idx="5263">
                  <c:v>2123.8620000000001</c:v>
                </c:pt>
                <c:pt idx="5264">
                  <c:v>2123.8449999999998</c:v>
                </c:pt>
                <c:pt idx="5265">
                  <c:v>2124.5659999999998</c:v>
                </c:pt>
                <c:pt idx="5266">
                  <c:v>2125.9520000000002</c:v>
                </c:pt>
                <c:pt idx="5267">
                  <c:v>2125.107</c:v>
                </c:pt>
                <c:pt idx="5268">
                  <c:v>2125.723</c:v>
                </c:pt>
                <c:pt idx="5269">
                  <c:v>2125.9490000000001</c:v>
                </c:pt>
                <c:pt idx="5270">
                  <c:v>2125.9079999999999</c:v>
                </c:pt>
                <c:pt idx="5271">
                  <c:v>2126.3510000000001</c:v>
                </c:pt>
                <c:pt idx="5272">
                  <c:v>2126.4110000000001</c:v>
                </c:pt>
                <c:pt idx="5273">
                  <c:v>2126.5839999999998</c:v>
                </c:pt>
                <c:pt idx="5274">
                  <c:v>2127.4520000000002</c:v>
                </c:pt>
                <c:pt idx="5275">
                  <c:v>2127.4639999999999</c:v>
                </c:pt>
                <c:pt idx="5276">
                  <c:v>2127.846</c:v>
                </c:pt>
                <c:pt idx="5277">
                  <c:v>2127.81</c:v>
                </c:pt>
                <c:pt idx="5278">
                  <c:v>2127.4</c:v>
                </c:pt>
                <c:pt idx="5279">
                  <c:v>2127.866</c:v>
                </c:pt>
                <c:pt idx="5280">
                  <c:v>2128.25</c:v>
                </c:pt>
                <c:pt idx="5281">
                  <c:v>2128.277</c:v>
                </c:pt>
                <c:pt idx="5282">
                  <c:v>2129.0859999999998</c:v>
                </c:pt>
                <c:pt idx="5283">
                  <c:v>2128.7800000000002</c:v>
                </c:pt>
                <c:pt idx="5284">
                  <c:v>2116.0039999999999</c:v>
                </c:pt>
                <c:pt idx="5285">
                  <c:v>2114.9560000000001</c:v>
                </c:pt>
                <c:pt idx="5286">
                  <c:v>2115.2620000000002</c:v>
                </c:pt>
                <c:pt idx="5287">
                  <c:v>2115.2820000000002</c:v>
                </c:pt>
                <c:pt idx="5288">
                  <c:v>2115.2420000000002</c:v>
                </c:pt>
                <c:pt idx="5289">
                  <c:v>2115.241</c:v>
                </c:pt>
                <c:pt idx="5290">
                  <c:v>2114.75</c:v>
                </c:pt>
                <c:pt idx="5291">
                  <c:v>2115.835</c:v>
                </c:pt>
                <c:pt idx="5292">
                  <c:v>2115.5419999999999</c:v>
                </c:pt>
                <c:pt idx="5293">
                  <c:v>2115.2130000000002</c:v>
                </c:pt>
                <c:pt idx="5294">
                  <c:v>2115.962</c:v>
                </c:pt>
                <c:pt idx="5295">
                  <c:v>2115.7350000000001</c:v>
                </c:pt>
                <c:pt idx="5296">
                  <c:v>2115.5390000000002</c:v>
                </c:pt>
                <c:pt idx="5297">
                  <c:v>2116.4520000000002</c:v>
                </c:pt>
                <c:pt idx="5298">
                  <c:v>2116.326</c:v>
                </c:pt>
                <c:pt idx="5299">
                  <c:v>2115.2950000000001</c:v>
                </c:pt>
                <c:pt idx="5300">
                  <c:v>2116.6379999999999</c:v>
                </c:pt>
                <c:pt idx="5301">
                  <c:v>2116.105</c:v>
                </c:pt>
                <c:pt idx="5302">
                  <c:v>2116.6350000000002</c:v>
                </c:pt>
                <c:pt idx="5303">
                  <c:v>2116.34</c:v>
                </c:pt>
                <c:pt idx="5304">
                  <c:v>2116.7469999999998</c:v>
                </c:pt>
                <c:pt idx="5305">
                  <c:v>2116.904</c:v>
                </c:pt>
                <c:pt idx="5306">
                  <c:v>2118.5039999999999</c:v>
                </c:pt>
                <c:pt idx="5307">
                  <c:v>2118.4780000000001</c:v>
                </c:pt>
                <c:pt idx="5308">
                  <c:v>2118.915</c:v>
                </c:pt>
                <c:pt idx="5309">
                  <c:v>2118.6309999999999</c:v>
                </c:pt>
                <c:pt idx="5310">
                  <c:v>2117.85</c:v>
                </c:pt>
                <c:pt idx="5311">
                  <c:v>2118.1439999999998</c:v>
                </c:pt>
                <c:pt idx="5312">
                  <c:v>2118.9270000000001</c:v>
                </c:pt>
                <c:pt idx="5313">
                  <c:v>2117.6289999999999</c:v>
                </c:pt>
                <c:pt idx="5314">
                  <c:v>2118.5309999999999</c:v>
                </c:pt>
                <c:pt idx="5315">
                  <c:v>2118.3389999999999</c:v>
                </c:pt>
                <c:pt idx="5316">
                  <c:v>2117.9380000000001</c:v>
                </c:pt>
                <c:pt idx="5317">
                  <c:v>2118.02</c:v>
                </c:pt>
                <c:pt idx="5318">
                  <c:v>2118.299</c:v>
                </c:pt>
                <c:pt idx="5319">
                  <c:v>2119.0509999999999</c:v>
                </c:pt>
                <c:pt idx="5320">
                  <c:v>2119.1660000000002</c:v>
                </c:pt>
                <c:pt idx="5321">
                  <c:v>2118.52</c:v>
                </c:pt>
                <c:pt idx="5322">
                  <c:v>2117.7510000000002</c:v>
                </c:pt>
                <c:pt idx="5323">
                  <c:v>2118.7020000000002</c:v>
                </c:pt>
                <c:pt idx="5324">
                  <c:v>2118.0709999999999</c:v>
                </c:pt>
                <c:pt idx="5325">
                  <c:v>2118.402</c:v>
                </c:pt>
                <c:pt idx="5326">
                  <c:v>2119.326</c:v>
                </c:pt>
                <c:pt idx="5327">
                  <c:v>2119.3519999999999</c:v>
                </c:pt>
                <c:pt idx="5328">
                  <c:v>2119.0880000000002</c:v>
                </c:pt>
                <c:pt idx="5329">
                  <c:v>2119.913</c:v>
                </c:pt>
                <c:pt idx="5330">
                  <c:v>2119.308</c:v>
                </c:pt>
                <c:pt idx="5331">
                  <c:v>2119.4160000000002</c:v>
                </c:pt>
                <c:pt idx="5332">
                  <c:v>2119.386</c:v>
                </c:pt>
                <c:pt idx="5333">
                  <c:v>2119.7179999999998</c:v>
                </c:pt>
                <c:pt idx="5334">
                  <c:v>2119.5059999999999</c:v>
                </c:pt>
                <c:pt idx="5335">
                  <c:v>2119.8180000000002</c:v>
                </c:pt>
                <c:pt idx="5336">
                  <c:v>2120.3719999999998</c:v>
                </c:pt>
                <c:pt idx="5337">
                  <c:v>2120.192</c:v>
                </c:pt>
                <c:pt idx="5338">
                  <c:v>2120.922</c:v>
                </c:pt>
                <c:pt idx="5339">
                  <c:v>2120.6619999999998</c:v>
                </c:pt>
                <c:pt idx="5340">
                  <c:v>2121.058</c:v>
                </c:pt>
                <c:pt idx="5341">
                  <c:v>2121.0230000000001</c:v>
                </c:pt>
                <c:pt idx="5342">
                  <c:v>2121.4499999999998</c:v>
                </c:pt>
                <c:pt idx="5343">
                  <c:v>2122.078</c:v>
                </c:pt>
                <c:pt idx="5344">
                  <c:v>2122.777</c:v>
                </c:pt>
                <c:pt idx="5345">
                  <c:v>2121.9879999999998</c:v>
                </c:pt>
                <c:pt idx="5346">
                  <c:v>2122.1030000000001</c:v>
                </c:pt>
                <c:pt idx="5347">
                  <c:v>2122.0329999999999</c:v>
                </c:pt>
                <c:pt idx="5348">
                  <c:v>2122.19</c:v>
                </c:pt>
                <c:pt idx="5349">
                  <c:v>2122.83</c:v>
                </c:pt>
                <c:pt idx="5350">
                  <c:v>2123.0100000000002</c:v>
                </c:pt>
                <c:pt idx="5351">
                  <c:v>2122.7069999999999</c:v>
                </c:pt>
                <c:pt idx="5352">
                  <c:v>2121.8739999999998</c:v>
                </c:pt>
                <c:pt idx="5353">
                  <c:v>2122.8229999999999</c:v>
                </c:pt>
                <c:pt idx="5354">
                  <c:v>2124.6729999999998</c:v>
                </c:pt>
                <c:pt idx="5355">
                  <c:v>2123.328</c:v>
                </c:pt>
                <c:pt idx="5356">
                  <c:v>2123.6280000000002</c:v>
                </c:pt>
                <c:pt idx="5357">
                  <c:v>2124.11</c:v>
                </c:pt>
                <c:pt idx="5358">
                  <c:v>2123.8609999999999</c:v>
                </c:pt>
                <c:pt idx="5359">
                  <c:v>2123.7890000000002</c:v>
                </c:pt>
                <c:pt idx="5360">
                  <c:v>2123.549</c:v>
                </c:pt>
                <c:pt idx="5361">
                  <c:v>2123.4630000000002</c:v>
                </c:pt>
                <c:pt idx="5362">
                  <c:v>2124.2440000000001</c:v>
                </c:pt>
                <c:pt idx="5363">
                  <c:v>2124.2759999999998</c:v>
                </c:pt>
                <c:pt idx="5364">
                  <c:v>2124.4520000000002</c:v>
                </c:pt>
                <c:pt idx="5365">
                  <c:v>2124.973</c:v>
                </c:pt>
                <c:pt idx="5366">
                  <c:v>2124.2950000000001</c:v>
                </c:pt>
                <c:pt idx="5367">
                  <c:v>2125.174</c:v>
                </c:pt>
                <c:pt idx="5368">
                  <c:v>2124.9079999999999</c:v>
                </c:pt>
                <c:pt idx="5369">
                  <c:v>2125.2429999999999</c:v>
                </c:pt>
                <c:pt idx="5370">
                  <c:v>2125.239</c:v>
                </c:pt>
                <c:pt idx="5371">
                  <c:v>2125.998</c:v>
                </c:pt>
                <c:pt idx="5372">
                  <c:v>2125.8220000000001</c:v>
                </c:pt>
                <c:pt idx="5373">
                  <c:v>2126.6849999999999</c:v>
                </c:pt>
                <c:pt idx="5374">
                  <c:v>2125.9169999999999</c:v>
                </c:pt>
                <c:pt idx="5375">
                  <c:v>2126.134</c:v>
                </c:pt>
                <c:pt idx="5376">
                  <c:v>2126.0529999999999</c:v>
                </c:pt>
                <c:pt idx="5377">
                  <c:v>2125.1819999999998</c:v>
                </c:pt>
                <c:pt idx="5378">
                  <c:v>2126.6959999999999</c:v>
                </c:pt>
                <c:pt idx="5379">
                  <c:v>2126.3809999999999</c:v>
                </c:pt>
                <c:pt idx="5380">
                  <c:v>2127.1990000000001</c:v>
                </c:pt>
                <c:pt idx="5381">
                  <c:v>2127.61</c:v>
                </c:pt>
                <c:pt idx="5382">
                  <c:v>2128.5</c:v>
                </c:pt>
                <c:pt idx="5383">
                  <c:v>2127.9670000000001</c:v>
                </c:pt>
                <c:pt idx="5384">
                  <c:v>2128.596</c:v>
                </c:pt>
                <c:pt idx="5385">
                  <c:v>2127.5140000000001</c:v>
                </c:pt>
                <c:pt idx="5386">
                  <c:v>2128.665</c:v>
                </c:pt>
                <c:pt idx="5387">
                  <c:v>2128.623</c:v>
                </c:pt>
                <c:pt idx="5388">
                  <c:v>2129.2150000000001</c:v>
                </c:pt>
                <c:pt idx="5389">
                  <c:v>2130.0430000000001</c:v>
                </c:pt>
                <c:pt idx="5390">
                  <c:v>2129.2829999999999</c:v>
                </c:pt>
                <c:pt idx="5391">
                  <c:v>2128.77</c:v>
                </c:pt>
                <c:pt idx="5392">
                  <c:v>2128.9290000000001</c:v>
                </c:pt>
                <c:pt idx="5393">
                  <c:v>2129.288</c:v>
                </c:pt>
                <c:pt idx="5394">
                  <c:v>2129.92</c:v>
                </c:pt>
                <c:pt idx="5395">
                  <c:v>2130.136</c:v>
                </c:pt>
                <c:pt idx="5396">
                  <c:v>2130.5500000000002</c:v>
                </c:pt>
                <c:pt idx="5397">
                  <c:v>2127.038</c:v>
                </c:pt>
                <c:pt idx="5398">
                  <c:v>2127.9259999999999</c:v>
                </c:pt>
                <c:pt idx="5399">
                  <c:v>2126.6329999999998</c:v>
                </c:pt>
                <c:pt idx="5400">
                  <c:v>2127.723</c:v>
                </c:pt>
                <c:pt idx="5401">
                  <c:v>2107.9209999999998</c:v>
                </c:pt>
                <c:pt idx="5402">
                  <c:v>2108.75</c:v>
                </c:pt>
                <c:pt idx="5403">
                  <c:v>2107.2950000000001</c:v>
                </c:pt>
                <c:pt idx="5404">
                  <c:v>2106.79</c:v>
                </c:pt>
                <c:pt idx="5405">
                  <c:v>2096.2330000000002</c:v>
                </c:pt>
                <c:pt idx="5406">
                  <c:v>2095.1329999999998</c:v>
                </c:pt>
                <c:pt idx="5407">
                  <c:v>2094.5050000000001</c:v>
                </c:pt>
                <c:pt idx="5408">
                  <c:v>2094.4920000000002</c:v>
                </c:pt>
                <c:pt idx="5409">
                  <c:v>2094.0610000000001</c:v>
                </c:pt>
                <c:pt idx="5410">
                  <c:v>2094.2510000000002</c:v>
                </c:pt>
                <c:pt idx="5411">
                  <c:v>2094.7489999999998</c:v>
                </c:pt>
                <c:pt idx="5412">
                  <c:v>2094.4940000000001</c:v>
                </c:pt>
                <c:pt idx="5413">
                  <c:v>2094.3519999999999</c:v>
                </c:pt>
                <c:pt idx="5414">
                  <c:v>2094.08</c:v>
                </c:pt>
                <c:pt idx="5415">
                  <c:v>2095.047</c:v>
                </c:pt>
                <c:pt idx="5416">
                  <c:v>2096.2829999999999</c:v>
                </c:pt>
                <c:pt idx="5417">
                  <c:v>2096.7849999999999</c:v>
                </c:pt>
                <c:pt idx="5418">
                  <c:v>2096.8339999999998</c:v>
                </c:pt>
                <c:pt idx="5419">
                  <c:v>2098.0219999999999</c:v>
                </c:pt>
                <c:pt idx="5420">
                  <c:v>2097.5039999999999</c:v>
                </c:pt>
                <c:pt idx="5421">
                  <c:v>2096.8530000000001</c:v>
                </c:pt>
                <c:pt idx="5422">
                  <c:v>2097.89</c:v>
                </c:pt>
                <c:pt idx="5423">
                  <c:v>2097.6790000000001</c:v>
                </c:pt>
                <c:pt idx="5424">
                  <c:v>2097.2359999999999</c:v>
                </c:pt>
                <c:pt idx="5425">
                  <c:v>2097.7280000000001</c:v>
                </c:pt>
                <c:pt idx="5426">
                  <c:v>2098.2159999999999</c:v>
                </c:pt>
                <c:pt idx="5427">
                  <c:v>2098.1660000000002</c:v>
                </c:pt>
                <c:pt idx="5428">
                  <c:v>2099.1170000000002</c:v>
                </c:pt>
                <c:pt idx="5429">
                  <c:v>2097.9560000000001</c:v>
                </c:pt>
                <c:pt idx="5430">
                  <c:v>2099.4229999999998</c:v>
                </c:pt>
                <c:pt idx="5431">
                  <c:v>2099.259</c:v>
                </c:pt>
                <c:pt idx="5432">
                  <c:v>2098.491</c:v>
                </c:pt>
                <c:pt idx="5433">
                  <c:v>2099.0859999999998</c:v>
                </c:pt>
                <c:pt idx="5434">
                  <c:v>2098.2719999999999</c:v>
                </c:pt>
                <c:pt idx="5435">
                  <c:v>2098.306</c:v>
                </c:pt>
                <c:pt idx="5436">
                  <c:v>2099.5320000000002</c:v>
                </c:pt>
                <c:pt idx="5437">
                  <c:v>2100.27</c:v>
                </c:pt>
                <c:pt idx="5438">
                  <c:v>2099.7539999999999</c:v>
                </c:pt>
                <c:pt idx="5439">
                  <c:v>2100.6759999999999</c:v>
                </c:pt>
                <c:pt idx="5440">
                  <c:v>2100.2449999999999</c:v>
                </c:pt>
                <c:pt idx="5441">
                  <c:v>2100.0520000000001</c:v>
                </c:pt>
                <c:pt idx="5442">
                  <c:v>2100.799</c:v>
                </c:pt>
                <c:pt idx="5443">
                  <c:v>2100.076</c:v>
                </c:pt>
                <c:pt idx="5444">
                  <c:v>2101.2289999999998</c:v>
                </c:pt>
                <c:pt idx="5445">
                  <c:v>2101.8130000000001</c:v>
                </c:pt>
                <c:pt idx="5446">
                  <c:v>2101.346</c:v>
                </c:pt>
                <c:pt idx="5447">
                  <c:v>2101.567</c:v>
                </c:pt>
                <c:pt idx="5448">
                  <c:v>2101.8159999999998</c:v>
                </c:pt>
                <c:pt idx="5449">
                  <c:v>2102.232</c:v>
                </c:pt>
                <c:pt idx="5450">
                  <c:v>2102.1</c:v>
                </c:pt>
                <c:pt idx="5451">
                  <c:v>2101.4119999999998</c:v>
                </c:pt>
                <c:pt idx="5452">
                  <c:v>2101.9989999999998</c:v>
                </c:pt>
                <c:pt idx="5453">
                  <c:v>2101.08</c:v>
                </c:pt>
                <c:pt idx="5454">
                  <c:v>2101.5349999999999</c:v>
                </c:pt>
                <c:pt idx="5455">
                  <c:v>2101.0990000000002</c:v>
                </c:pt>
                <c:pt idx="5456">
                  <c:v>2102.33</c:v>
                </c:pt>
                <c:pt idx="5457">
                  <c:v>2101.0749999999998</c:v>
                </c:pt>
                <c:pt idx="5458">
                  <c:v>2102.5459999999998</c:v>
                </c:pt>
                <c:pt idx="5459">
                  <c:v>2101.73</c:v>
                </c:pt>
                <c:pt idx="5460">
                  <c:v>2101.5079999999998</c:v>
                </c:pt>
                <c:pt idx="5461">
                  <c:v>2101.44</c:v>
                </c:pt>
                <c:pt idx="5462">
                  <c:v>2101.6950000000002</c:v>
                </c:pt>
                <c:pt idx="5463">
                  <c:v>2102.1460000000002</c:v>
                </c:pt>
                <c:pt idx="5464">
                  <c:v>2103.125</c:v>
                </c:pt>
                <c:pt idx="5465">
                  <c:v>2102.8870000000002</c:v>
                </c:pt>
                <c:pt idx="5466">
                  <c:v>2103.1320000000001</c:v>
                </c:pt>
                <c:pt idx="5467">
                  <c:v>2103.5140000000001</c:v>
                </c:pt>
                <c:pt idx="5468">
                  <c:v>2103.9070000000002</c:v>
                </c:pt>
                <c:pt idx="5469">
                  <c:v>2104.4079999999999</c:v>
                </c:pt>
                <c:pt idx="5470">
                  <c:v>2103.721</c:v>
                </c:pt>
                <c:pt idx="5471">
                  <c:v>2105.4299999999998</c:v>
                </c:pt>
                <c:pt idx="5472">
                  <c:v>2105.404</c:v>
                </c:pt>
                <c:pt idx="5473">
                  <c:v>2105.143</c:v>
                </c:pt>
                <c:pt idx="5474">
                  <c:v>2104.9189999999999</c:v>
                </c:pt>
                <c:pt idx="5475">
                  <c:v>2105.819</c:v>
                </c:pt>
                <c:pt idx="5476">
                  <c:v>2105.86</c:v>
                </c:pt>
                <c:pt idx="5477">
                  <c:v>2105.855</c:v>
                </c:pt>
                <c:pt idx="5478">
                  <c:v>2106.4079999999999</c:v>
                </c:pt>
                <c:pt idx="5479">
                  <c:v>2107.1289999999999</c:v>
                </c:pt>
                <c:pt idx="5480">
                  <c:v>2106.73</c:v>
                </c:pt>
                <c:pt idx="5481">
                  <c:v>2106.4380000000001</c:v>
                </c:pt>
                <c:pt idx="5482">
                  <c:v>2106.777</c:v>
                </c:pt>
                <c:pt idx="5483">
                  <c:v>2106.4830000000002</c:v>
                </c:pt>
                <c:pt idx="5484">
                  <c:v>2106.3180000000002</c:v>
                </c:pt>
                <c:pt idx="5485">
                  <c:v>2107.04</c:v>
                </c:pt>
                <c:pt idx="5486">
                  <c:v>2107.09</c:v>
                </c:pt>
                <c:pt idx="5487">
                  <c:v>2107.721</c:v>
                </c:pt>
                <c:pt idx="5488">
                  <c:v>2107.453</c:v>
                </c:pt>
                <c:pt idx="5489">
                  <c:v>2108.0929999999998</c:v>
                </c:pt>
                <c:pt idx="5490">
                  <c:v>2107.0219999999999</c:v>
                </c:pt>
                <c:pt idx="5491">
                  <c:v>2108.018</c:v>
                </c:pt>
                <c:pt idx="5492">
                  <c:v>2108.1460000000002</c:v>
                </c:pt>
                <c:pt idx="5493">
                  <c:v>2107.799</c:v>
                </c:pt>
                <c:pt idx="5494">
                  <c:v>2108.625</c:v>
                </c:pt>
                <c:pt idx="5495">
                  <c:v>2109.6179999999999</c:v>
                </c:pt>
                <c:pt idx="5496">
                  <c:v>2109.1970000000001</c:v>
                </c:pt>
                <c:pt idx="5497">
                  <c:v>2109.817</c:v>
                </c:pt>
                <c:pt idx="5498">
                  <c:v>2109.6170000000002</c:v>
                </c:pt>
                <c:pt idx="5499">
                  <c:v>2107.9160000000002</c:v>
                </c:pt>
                <c:pt idx="5500">
                  <c:v>2108.0279999999998</c:v>
                </c:pt>
                <c:pt idx="5501">
                  <c:v>2109.0509999999999</c:v>
                </c:pt>
                <c:pt idx="5502">
                  <c:v>2108.5859999999998</c:v>
                </c:pt>
                <c:pt idx="5503">
                  <c:v>2095.402</c:v>
                </c:pt>
                <c:pt idx="5504">
                  <c:v>2094.98</c:v>
                </c:pt>
                <c:pt idx="5505">
                  <c:v>2093.991</c:v>
                </c:pt>
                <c:pt idx="5506">
                  <c:v>2094.7199999999998</c:v>
                </c:pt>
                <c:pt idx="5507">
                  <c:v>2094.3389999999999</c:v>
                </c:pt>
                <c:pt idx="5508">
                  <c:v>2095.279</c:v>
                </c:pt>
                <c:pt idx="5509">
                  <c:v>2093.86</c:v>
                </c:pt>
                <c:pt idx="5510">
                  <c:v>2095.1010000000001</c:v>
                </c:pt>
                <c:pt idx="5511">
                  <c:v>2094.5140000000001</c:v>
                </c:pt>
                <c:pt idx="5512">
                  <c:v>2095.0479999999998</c:v>
                </c:pt>
                <c:pt idx="5513">
                  <c:v>2095.558</c:v>
                </c:pt>
                <c:pt idx="5514">
                  <c:v>2094.8719999999998</c:v>
                </c:pt>
                <c:pt idx="5515">
                  <c:v>2096.4859999999999</c:v>
                </c:pt>
                <c:pt idx="5516">
                  <c:v>2080.3270000000002</c:v>
                </c:pt>
                <c:pt idx="5517">
                  <c:v>2080.3420000000001</c:v>
                </c:pt>
                <c:pt idx="5518">
                  <c:v>2079.8440000000001</c:v>
                </c:pt>
                <c:pt idx="5519">
                  <c:v>2079.2829999999999</c:v>
                </c:pt>
                <c:pt idx="5520">
                  <c:v>2079.5790000000002</c:v>
                </c:pt>
                <c:pt idx="5521">
                  <c:v>2079.7089999999998</c:v>
                </c:pt>
                <c:pt idx="5522">
                  <c:v>2079.4740000000002</c:v>
                </c:pt>
                <c:pt idx="5523">
                  <c:v>2078.6390000000001</c:v>
                </c:pt>
                <c:pt idx="5524">
                  <c:v>2079.1570000000002</c:v>
                </c:pt>
                <c:pt idx="5525">
                  <c:v>2069.6280000000002</c:v>
                </c:pt>
                <c:pt idx="5526">
                  <c:v>2069.913</c:v>
                </c:pt>
                <c:pt idx="5527">
                  <c:v>2069.9580000000001</c:v>
                </c:pt>
                <c:pt idx="5528">
                  <c:v>2069.3820000000001</c:v>
                </c:pt>
                <c:pt idx="5529">
                  <c:v>2068.8760000000002</c:v>
                </c:pt>
                <c:pt idx="5530">
                  <c:v>2069.203</c:v>
                </c:pt>
                <c:pt idx="5531">
                  <c:v>2068.5079999999998</c:v>
                </c:pt>
                <c:pt idx="5532">
                  <c:v>2068.3719999999998</c:v>
                </c:pt>
                <c:pt idx="5533">
                  <c:v>2068.2649999999999</c:v>
                </c:pt>
                <c:pt idx="5534">
                  <c:v>2068.145</c:v>
                </c:pt>
                <c:pt idx="5535">
                  <c:v>2067.5039999999999</c:v>
                </c:pt>
                <c:pt idx="5536">
                  <c:v>2067.8850000000002</c:v>
                </c:pt>
                <c:pt idx="5537">
                  <c:v>2067.576</c:v>
                </c:pt>
                <c:pt idx="5538">
                  <c:v>2068.2649999999999</c:v>
                </c:pt>
                <c:pt idx="5539">
                  <c:v>2066.7379999999998</c:v>
                </c:pt>
                <c:pt idx="5540">
                  <c:v>2068.4780000000001</c:v>
                </c:pt>
                <c:pt idx="5541">
                  <c:v>2068.8609999999999</c:v>
                </c:pt>
                <c:pt idx="5542">
                  <c:v>2068.8710000000001</c:v>
                </c:pt>
                <c:pt idx="5543">
                  <c:v>2067.5540000000001</c:v>
                </c:pt>
                <c:pt idx="5544">
                  <c:v>2067.4639999999999</c:v>
                </c:pt>
                <c:pt idx="5545">
                  <c:v>2066.8960000000002</c:v>
                </c:pt>
                <c:pt idx="5546">
                  <c:v>2068.0700000000002</c:v>
                </c:pt>
                <c:pt idx="5547">
                  <c:v>2066.6060000000002</c:v>
                </c:pt>
                <c:pt idx="5548">
                  <c:v>2066.9189999999999</c:v>
                </c:pt>
                <c:pt idx="5549">
                  <c:v>2067.1509999999998</c:v>
                </c:pt>
                <c:pt idx="5550">
                  <c:v>2068.1019999999999</c:v>
                </c:pt>
                <c:pt idx="5551">
                  <c:v>2067.2750000000001</c:v>
                </c:pt>
                <c:pt idx="5552">
                  <c:v>2067.2330000000002</c:v>
                </c:pt>
                <c:pt idx="5553">
                  <c:v>2066.7139999999999</c:v>
                </c:pt>
                <c:pt idx="5554">
                  <c:v>2067.877</c:v>
                </c:pt>
                <c:pt idx="5555">
                  <c:v>2068.2649999999999</c:v>
                </c:pt>
                <c:pt idx="5556">
                  <c:v>2067.7779999999998</c:v>
                </c:pt>
                <c:pt idx="5557">
                  <c:v>2068.1909999999998</c:v>
                </c:pt>
                <c:pt idx="5558">
                  <c:v>2068.9490000000001</c:v>
                </c:pt>
                <c:pt idx="5559">
                  <c:v>2069.5309999999999</c:v>
                </c:pt>
                <c:pt idx="5560">
                  <c:v>2068.819</c:v>
                </c:pt>
                <c:pt idx="5561">
                  <c:v>2069.136</c:v>
                </c:pt>
                <c:pt idx="5562">
                  <c:v>2069.1880000000001</c:v>
                </c:pt>
                <c:pt idx="5563">
                  <c:v>2068.7080000000001</c:v>
                </c:pt>
                <c:pt idx="5564">
                  <c:v>2070.4079999999999</c:v>
                </c:pt>
                <c:pt idx="5565">
                  <c:v>2070.5120000000002</c:v>
                </c:pt>
                <c:pt idx="5566">
                  <c:v>2070.069</c:v>
                </c:pt>
                <c:pt idx="5567">
                  <c:v>2071.027</c:v>
                </c:pt>
                <c:pt idx="5568">
                  <c:v>2070.0160000000001</c:v>
                </c:pt>
                <c:pt idx="5569">
                  <c:v>2071.3339999999998</c:v>
                </c:pt>
                <c:pt idx="5570">
                  <c:v>2071.4369999999999</c:v>
                </c:pt>
                <c:pt idx="5571">
                  <c:v>2071.857</c:v>
                </c:pt>
                <c:pt idx="5572">
                  <c:v>2071.4279999999999</c:v>
                </c:pt>
                <c:pt idx="5573">
                  <c:v>2071.614</c:v>
                </c:pt>
                <c:pt idx="5574">
                  <c:v>2071.4580000000001</c:v>
                </c:pt>
                <c:pt idx="5575">
                  <c:v>2071.8629999999998</c:v>
                </c:pt>
                <c:pt idx="5576">
                  <c:v>2071.1840000000002</c:v>
                </c:pt>
                <c:pt idx="5577">
                  <c:v>2071.319</c:v>
                </c:pt>
                <c:pt idx="5578">
                  <c:v>2071.8470000000002</c:v>
                </c:pt>
                <c:pt idx="5579">
                  <c:v>2072.2159999999999</c:v>
                </c:pt>
                <c:pt idx="5580">
                  <c:v>2071.7950000000001</c:v>
                </c:pt>
                <c:pt idx="5581">
                  <c:v>2072.0540000000001</c:v>
                </c:pt>
                <c:pt idx="5582">
                  <c:v>2073.9290000000001</c:v>
                </c:pt>
                <c:pt idx="5583">
                  <c:v>2073.5740000000001</c:v>
                </c:pt>
                <c:pt idx="5584">
                  <c:v>2074.2800000000002</c:v>
                </c:pt>
                <c:pt idx="5585">
                  <c:v>2073.8490000000002</c:v>
                </c:pt>
                <c:pt idx="5586">
                  <c:v>2073.893</c:v>
                </c:pt>
                <c:pt idx="5587">
                  <c:v>2074.3240000000001</c:v>
                </c:pt>
                <c:pt idx="5588">
                  <c:v>2074.0929999999998</c:v>
                </c:pt>
                <c:pt idx="5589">
                  <c:v>2072.8719999999998</c:v>
                </c:pt>
                <c:pt idx="5590">
                  <c:v>2072.8490000000002</c:v>
                </c:pt>
                <c:pt idx="5591">
                  <c:v>2075.288</c:v>
                </c:pt>
                <c:pt idx="5592">
                  <c:v>2073.2579999999998</c:v>
                </c:pt>
                <c:pt idx="5593">
                  <c:v>2073.7890000000002</c:v>
                </c:pt>
                <c:pt idx="5594">
                  <c:v>2073.4499999999998</c:v>
                </c:pt>
                <c:pt idx="5595">
                  <c:v>2073.1039999999998</c:v>
                </c:pt>
                <c:pt idx="5596">
                  <c:v>2073.5520000000001</c:v>
                </c:pt>
                <c:pt idx="5597">
                  <c:v>2074.2420000000002</c:v>
                </c:pt>
                <c:pt idx="5598">
                  <c:v>2074.3180000000002</c:v>
                </c:pt>
                <c:pt idx="5599">
                  <c:v>2074.578</c:v>
                </c:pt>
                <c:pt idx="5600">
                  <c:v>2074.8589999999999</c:v>
                </c:pt>
                <c:pt idx="5601">
                  <c:v>2074.3020000000001</c:v>
                </c:pt>
                <c:pt idx="5602">
                  <c:v>2073.7489999999998</c:v>
                </c:pt>
                <c:pt idx="5603">
                  <c:v>2074.31</c:v>
                </c:pt>
                <c:pt idx="5604">
                  <c:v>2074.9630000000002</c:v>
                </c:pt>
                <c:pt idx="5605">
                  <c:v>2074.5059999999999</c:v>
                </c:pt>
                <c:pt idx="5606">
                  <c:v>2074.701</c:v>
                </c:pt>
                <c:pt idx="5607">
                  <c:v>2075.1759999999999</c:v>
                </c:pt>
                <c:pt idx="5608">
                  <c:v>2074.8980000000001</c:v>
                </c:pt>
                <c:pt idx="5609">
                  <c:v>2075.348</c:v>
                </c:pt>
                <c:pt idx="5610">
                  <c:v>2074.779</c:v>
                </c:pt>
                <c:pt idx="5611">
                  <c:v>2075.212</c:v>
                </c:pt>
                <c:pt idx="5612">
                  <c:v>2074.797</c:v>
                </c:pt>
                <c:pt idx="5613">
                  <c:v>2075.2249999999999</c:v>
                </c:pt>
                <c:pt idx="5614">
                  <c:v>2074.6210000000001</c:v>
                </c:pt>
                <c:pt idx="5615">
                  <c:v>2074.9830000000002</c:v>
                </c:pt>
                <c:pt idx="5616">
                  <c:v>2075.0819999999999</c:v>
                </c:pt>
                <c:pt idx="5617">
                  <c:v>2075.4960000000001</c:v>
                </c:pt>
                <c:pt idx="5618">
                  <c:v>2076.087</c:v>
                </c:pt>
                <c:pt idx="5619">
                  <c:v>2074.9830000000002</c:v>
                </c:pt>
                <c:pt idx="5620">
                  <c:v>2073.8670000000002</c:v>
                </c:pt>
                <c:pt idx="5621">
                  <c:v>2075.2779999999998</c:v>
                </c:pt>
                <c:pt idx="5622">
                  <c:v>2073.5590000000002</c:v>
                </c:pt>
                <c:pt idx="5623">
                  <c:v>2074.7020000000002</c:v>
                </c:pt>
                <c:pt idx="5624">
                  <c:v>2073.962</c:v>
                </c:pt>
                <c:pt idx="5625">
                  <c:v>2074.5030000000002</c:v>
                </c:pt>
                <c:pt idx="5626">
                  <c:v>2075.0909999999999</c:v>
                </c:pt>
                <c:pt idx="5627">
                  <c:v>2074.2579999999998</c:v>
                </c:pt>
                <c:pt idx="5628">
                  <c:v>2074.8809999999999</c:v>
                </c:pt>
                <c:pt idx="5629">
                  <c:v>2075.538</c:v>
                </c:pt>
                <c:pt idx="5630">
                  <c:v>2074.7350000000001</c:v>
                </c:pt>
                <c:pt idx="5631">
                  <c:v>2075.9470000000001</c:v>
                </c:pt>
                <c:pt idx="5632">
                  <c:v>2074.9569999999999</c:v>
                </c:pt>
                <c:pt idx="5633">
                  <c:v>2075.375</c:v>
                </c:pt>
                <c:pt idx="5634">
                  <c:v>2075.7849999999999</c:v>
                </c:pt>
                <c:pt idx="5635">
                  <c:v>2075.3649999999998</c:v>
                </c:pt>
                <c:pt idx="5636">
                  <c:v>2075.8139999999999</c:v>
                </c:pt>
                <c:pt idx="5637">
                  <c:v>2073.23</c:v>
                </c:pt>
                <c:pt idx="5638">
                  <c:v>2073.3679999999999</c:v>
                </c:pt>
                <c:pt idx="5639">
                  <c:v>2072.9549999999999</c:v>
                </c:pt>
                <c:pt idx="5640">
                  <c:v>2072.924</c:v>
                </c:pt>
                <c:pt idx="5641">
                  <c:v>2073.7310000000002</c:v>
                </c:pt>
                <c:pt idx="5642">
                  <c:v>2071.4299999999998</c:v>
                </c:pt>
                <c:pt idx="5643">
                  <c:v>2069.94</c:v>
                </c:pt>
                <c:pt idx="5644">
                  <c:v>2068.85</c:v>
                </c:pt>
                <c:pt idx="5645">
                  <c:v>2068.174</c:v>
                </c:pt>
                <c:pt idx="5646">
                  <c:v>2067.8209999999999</c:v>
                </c:pt>
                <c:pt idx="5647">
                  <c:v>2064.7280000000001</c:v>
                </c:pt>
                <c:pt idx="5648">
                  <c:v>2063.799</c:v>
                </c:pt>
                <c:pt idx="5649">
                  <c:v>2063.7759999999998</c:v>
                </c:pt>
                <c:pt idx="5650">
                  <c:v>2062.4810000000002</c:v>
                </c:pt>
                <c:pt idx="5651">
                  <c:v>2061.6669999999999</c:v>
                </c:pt>
                <c:pt idx="5652">
                  <c:v>2061.5500000000002</c:v>
                </c:pt>
                <c:pt idx="5653">
                  <c:v>2061.326</c:v>
                </c:pt>
                <c:pt idx="5654">
                  <c:v>2061.7469999999998</c:v>
                </c:pt>
                <c:pt idx="5655">
                  <c:v>2060.306</c:v>
                </c:pt>
                <c:pt idx="5656">
                  <c:v>2060.884</c:v>
                </c:pt>
                <c:pt idx="5657">
                  <c:v>2061.1170000000002</c:v>
                </c:pt>
                <c:pt idx="5658">
                  <c:v>2061.2629999999999</c:v>
                </c:pt>
                <c:pt idx="5659">
                  <c:v>2060.3200000000002</c:v>
                </c:pt>
                <c:pt idx="5660">
                  <c:v>2058.2579999999998</c:v>
                </c:pt>
                <c:pt idx="5661">
                  <c:v>2060.06</c:v>
                </c:pt>
                <c:pt idx="5662">
                  <c:v>2058.3049999999998</c:v>
                </c:pt>
                <c:pt idx="5663">
                  <c:v>2058.8939999999998</c:v>
                </c:pt>
                <c:pt idx="5664">
                  <c:v>2058.3000000000002</c:v>
                </c:pt>
                <c:pt idx="5665">
                  <c:v>2059.1790000000001</c:v>
                </c:pt>
                <c:pt idx="5666">
                  <c:v>2059.0709999999999</c:v>
                </c:pt>
                <c:pt idx="5667">
                  <c:v>2058.0990000000002</c:v>
                </c:pt>
                <c:pt idx="5668">
                  <c:v>2058.5889999999999</c:v>
                </c:pt>
                <c:pt idx="5669">
                  <c:v>2059.3409999999999</c:v>
                </c:pt>
                <c:pt idx="5670">
                  <c:v>2059.0509999999999</c:v>
                </c:pt>
                <c:pt idx="5671">
                  <c:v>2058.3310000000001</c:v>
                </c:pt>
                <c:pt idx="5672">
                  <c:v>2057.9989999999998</c:v>
                </c:pt>
                <c:pt idx="5673">
                  <c:v>2059.4720000000002</c:v>
                </c:pt>
                <c:pt idx="5674">
                  <c:v>2058.7280000000001</c:v>
                </c:pt>
                <c:pt idx="5675">
                  <c:v>2057.9749999999999</c:v>
                </c:pt>
                <c:pt idx="5676">
                  <c:v>2058.5940000000001</c:v>
                </c:pt>
                <c:pt idx="5677">
                  <c:v>2058.2040000000002</c:v>
                </c:pt>
                <c:pt idx="5678">
                  <c:v>2058.6529999999998</c:v>
                </c:pt>
                <c:pt idx="5679">
                  <c:v>2058.248</c:v>
                </c:pt>
                <c:pt idx="5680">
                  <c:v>2057.3209999999999</c:v>
                </c:pt>
                <c:pt idx="5681">
                  <c:v>2058.942</c:v>
                </c:pt>
                <c:pt idx="5682">
                  <c:v>2058.5369999999998</c:v>
                </c:pt>
                <c:pt idx="5683">
                  <c:v>2058.7260000000001</c:v>
                </c:pt>
                <c:pt idx="5684">
                  <c:v>2058.694</c:v>
                </c:pt>
                <c:pt idx="5685">
                  <c:v>2058.732</c:v>
                </c:pt>
                <c:pt idx="5686">
                  <c:v>2059.1529999999998</c:v>
                </c:pt>
                <c:pt idx="5687">
                  <c:v>2055.549</c:v>
                </c:pt>
                <c:pt idx="5688">
                  <c:v>2056.58</c:v>
                </c:pt>
                <c:pt idx="5689">
                  <c:v>2055.643</c:v>
                </c:pt>
                <c:pt idx="5690">
                  <c:v>2056.23</c:v>
                </c:pt>
                <c:pt idx="5691">
                  <c:v>2055.652</c:v>
                </c:pt>
                <c:pt idx="5692">
                  <c:v>2055.0340000000001</c:v>
                </c:pt>
                <c:pt idx="5693">
                  <c:v>2055.7930000000001</c:v>
                </c:pt>
                <c:pt idx="5694">
                  <c:v>2056.8530000000001</c:v>
                </c:pt>
                <c:pt idx="5695">
                  <c:v>2056.44</c:v>
                </c:pt>
                <c:pt idx="5696">
                  <c:v>2056.3789999999999</c:v>
                </c:pt>
                <c:pt idx="5697">
                  <c:v>2056.239</c:v>
                </c:pt>
                <c:pt idx="5698">
                  <c:v>2057.2469999999998</c:v>
                </c:pt>
                <c:pt idx="5699">
                  <c:v>2056.59</c:v>
                </c:pt>
                <c:pt idx="5700">
                  <c:v>2056.3760000000002</c:v>
                </c:pt>
                <c:pt idx="5701">
                  <c:v>2057.37</c:v>
                </c:pt>
                <c:pt idx="5702">
                  <c:v>2056.413</c:v>
                </c:pt>
                <c:pt idx="5703">
                  <c:v>2056.3789999999999</c:v>
                </c:pt>
                <c:pt idx="5704">
                  <c:v>2057.297</c:v>
                </c:pt>
                <c:pt idx="5705">
                  <c:v>2058.2629999999999</c:v>
                </c:pt>
                <c:pt idx="5706">
                  <c:v>2057.2469999999998</c:v>
                </c:pt>
                <c:pt idx="5707">
                  <c:v>2056.4459999999999</c:v>
                </c:pt>
                <c:pt idx="5708">
                  <c:v>2057.2600000000002</c:v>
                </c:pt>
                <c:pt idx="5709">
                  <c:v>2056.828</c:v>
                </c:pt>
                <c:pt idx="5710">
                  <c:v>2056.3820000000001</c:v>
                </c:pt>
                <c:pt idx="5711">
                  <c:v>2056.6660000000002</c:v>
                </c:pt>
                <c:pt idx="5712">
                  <c:v>2055.4290000000001</c:v>
                </c:pt>
                <c:pt idx="5713">
                  <c:v>2055.0129999999999</c:v>
                </c:pt>
                <c:pt idx="5714">
                  <c:v>2054.5819999999999</c:v>
                </c:pt>
                <c:pt idx="5715">
                  <c:v>2053.9810000000002</c:v>
                </c:pt>
                <c:pt idx="5716">
                  <c:v>2053.7429999999999</c:v>
                </c:pt>
                <c:pt idx="5717">
                  <c:v>2054.0430000000001</c:v>
                </c:pt>
                <c:pt idx="5718">
                  <c:v>2054.0639999999999</c:v>
                </c:pt>
                <c:pt idx="5719">
                  <c:v>2055.8220000000001</c:v>
                </c:pt>
                <c:pt idx="5720">
                  <c:v>2054.3090000000002</c:v>
                </c:pt>
                <c:pt idx="5721">
                  <c:v>2054.0839999999998</c:v>
                </c:pt>
                <c:pt idx="5722">
                  <c:v>2055.6669999999999</c:v>
                </c:pt>
                <c:pt idx="5723">
                  <c:v>2054.8159999999998</c:v>
                </c:pt>
                <c:pt idx="5724">
                  <c:v>2055.0509999999999</c:v>
                </c:pt>
                <c:pt idx="5725">
                  <c:v>2055.4189999999999</c:v>
                </c:pt>
                <c:pt idx="5726">
                  <c:v>2056.136</c:v>
                </c:pt>
                <c:pt idx="5727">
                  <c:v>2055.6219999999998</c:v>
                </c:pt>
                <c:pt idx="5728">
                  <c:v>2055.8110000000001</c:v>
                </c:pt>
                <c:pt idx="5729">
                  <c:v>2055.2330000000002</c:v>
                </c:pt>
                <c:pt idx="5730">
                  <c:v>2053.7379999999998</c:v>
                </c:pt>
                <c:pt idx="5731">
                  <c:v>2050.4070000000002</c:v>
                </c:pt>
                <c:pt idx="5732">
                  <c:v>2051.395</c:v>
                </c:pt>
                <c:pt idx="5733">
                  <c:v>2052.114</c:v>
                </c:pt>
                <c:pt idx="5734">
                  <c:v>2051.5369999999998</c:v>
                </c:pt>
                <c:pt idx="5735">
                  <c:v>2051.0390000000002</c:v>
                </c:pt>
                <c:pt idx="5736">
                  <c:v>2051.0120000000002</c:v>
                </c:pt>
                <c:pt idx="5737">
                  <c:v>2049.7489999999998</c:v>
                </c:pt>
                <c:pt idx="5738">
                  <c:v>2050.5509999999999</c:v>
                </c:pt>
                <c:pt idx="5739">
                  <c:v>2049.203</c:v>
                </c:pt>
                <c:pt idx="5740">
                  <c:v>2049.7289999999998</c:v>
                </c:pt>
                <c:pt idx="5741">
                  <c:v>2049.4360000000001</c:v>
                </c:pt>
                <c:pt idx="5742">
                  <c:v>2050.9360000000001</c:v>
                </c:pt>
                <c:pt idx="5743">
                  <c:v>2049.2640000000001</c:v>
                </c:pt>
                <c:pt idx="5744">
                  <c:v>2050.152</c:v>
                </c:pt>
                <c:pt idx="5745">
                  <c:v>2049.5210000000002</c:v>
                </c:pt>
                <c:pt idx="5746">
                  <c:v>2049.3319999999999</c:v>
                </c:pt>
                <c:pt idx="5747">
                  <c:v>2048.7550000000001</c:v>
                </c:pt>
                <c:pt idx="5748">
                  <c:v>2048.9720000000002</c:v>
                </c:pt>
                <c:pt idx="5749">
                  <c:v>2048.67</c:v>
                </c:pt>
                <c:pt idx="5750">
                  <c:v>2050.6880000000001</c:v>
                </c:pt>
                <c:pt idx="5751">
                  <c:v>2050.038</c:v>
                </c:pt>
                <c:pt idx="5752">
                  <c:v>2050.556</c:v>
                </c:pt>
                <c:pt idx="5753">
                  <c:v>2050.239</c:v>
                </c:pt>
                <c:pt idx="5754">
                  <c:v>2050.16</c:v>
                </c:pt>
                <c:pt idx="5755">
                  <c:v>2049.902</c:v>
                </c:pt>
                <c:pt idx="5756">
                  <c:v>2049.6750000000002</c:v>
                </c:pt>
                <c:pt idx="5757">
                  <c:v>2050.4279999999999</c:v>
                </c:pt>
                <c:pt idx="5758">
                  <c:v>2049.4319999999998</c:v>
                </c:pt>
                <c:pt idx="5759">
                  <c:v>2049.4119999999998</c:v>
                </c:pt>
                <c:pt idx="5760">
                  <c:v>2048.8139999999999</c:v>
                </c:pt>
                <c:pt idx="5761">
                  <c:v>2048.6999999999998</c:v>
                </c:pt>
                <c:pt idx="5762">
                  <c:v>2049.0909999999999</c:v>
                </c:pt>
                <c:pt idx="5763">
                  <c:v>2047.9010000000001</c:v>
                </c:pt>
                <c:pt idx="5764">
                  <c:v>2048.212</c:v>
                </c:pt>
                <c:pt idx="5765">
                  <c:v>2047.846</c:v>
                </c:pt>
                <c:pt idx="5766">
                  <c:v>2047.4110000000001</c:v>
                </c:pt>
                <c:pt idx="5767">
                  <c:v>2048.1109999999999</c:v>
                </c:pt>
                <c:pt idx="5768">
                  <c:v>2047.829</c:v>
                </c:pt>
                <c:pt idx="5769">
                  <c:v>2045.4860000000001</c:v>
                </c:pt>
                <c:pt idx="5770">
                  <c:v>2046.69</c:v>
                </c:pt>
                <c:pt idx="5771">
                  <c:v>2047.88</c:v>
                </c:pt>
                <c:pt idx="5772">
                  <c:v>2045.7139999999999</c:v>
                </c:pt>
                <c:pt idx="5773">
                  <c:v>2045.056</c:v>
                </c:pt>
                <c:pt idx="5774">
                  <c:v>2045.2460000000001</c:v>
                </c:pt>
                <c:pt idx="5775">
                  <c:v>2044.509</c:v>
                </c:pt>
                <c:pt idx="5776">
                  <c:v>2045.056</c:v>
                </c:pt>
                <c:pt idx="5777">
                  <c:v>2045.01</c:v>
                </c:pt>
                <c:pt idx="5778">
                  <c:v>2044.2739999999999</c:v>
                </c:pt>
                <c:pt idx="5779">
                  <c:v>2045.8109999999999</c:v>
                </c:pt>
                <c:pt idx="5780">
                  <c:v>2045.876</c:v>
                </c:pt>
                <c:pt idx="5781">
                  <c:v>2042.652</c:v>
                </c:pt>
                <c:pt idx="5782">
                  <c:v>2042.2159999999999</c:v>
                </c:pt>
                <c:pt idx="5783">
                  <c:v>2042.462</c:v>
                </c:pt>
                <c:pt idx="5784">
                  <c:v>2042.318</c:v>
                </c:pt>
                <c:pt idx="5785">
                  <c:v>2044.3910000000001</c:v>
                </c:pt>
                <c:pt idx="5786">
                  <c:v>2043.375</c:v>
                </c:pt>
                <c:pt idx="5787">
                  <c:v>2042.768</c:v>
                </c:pt>
                <c:pt idx="5788">
                  <c:v>2044.0160000000001</c:v>
                </c:pt>
                <c:pt idx="5789">
                  <c:v>2043.9829999999999</c:v>
                </c:pt>
                <c:pt idx="5790">
                  <c:v>2044.1379999999999</c:v>
                </c:pt>
                <c:pt idx="5791">
                  <c:v>2043.819</c:v>
                </c:pt>
                <c:pt idx="5792">
                  <c:v>2044.172</c:v>
                </c:pt>
                <c:pt idx="5793">
                  <c:v>2042.3230000000001</c:v>
                </c:pt>
                <c:pt idx="5794">
                  <c:v>2041.748</c:v>
                </c:pt>
                <c:pt idx="5795">
                  <c:v>2040.941</c:v>
                </c:pt>
                <c:pt idx="5796">
                  <c:v>2040.518</c:v>
                </c:pt>
                <c:pt idx="5797">
                  <c:v>2039.8889999999999</c:v>
                </c:pt>
                <c:pt idx="5798">
                  <c:v>2038.9760000000001</c:v>
                </c:pt>
                <c:pt idx="5799">
                  <c:v>2039.7180000000001</c:v>
                </c:pt>
                <c:pt idx="5800">
                  <c:v>2039.92</c:v>
                </c:pt>
                <c:pt idx="5801">
                  <c:v>2039.078</c:v>
                </c:pt>
                <c:pt idx="5802">
                  <c:v>2039.37</c:v>
                </c:pt>
                <c:pt idx="5803">
                  <c:v>2038.68</c:v>
                </c:pt>
                <c:pt idx="5804">
                  <c:v>2038.79</c:v>
                </c:pt>
                <c:pt idx="5805">
                  <c:v>2038.86</c:v>
                </c:pt>
                <c:pt idx="5806">
                  <c:v>2038.6389999999999</c:v>
                </c:pt>
                <c:pt idx="5807">
                  <c:v>2039.1079999999999</c:v>
                </c:pt>
                <c:pt idx="5808">
                  <c:v>2038.7550000000001</c:v>
                </c:pt>
                <c:pt idx="5809">
                  <c:v>2037.4870000000001</c:v>
                </c:pt>
                <c:pt idx="5810">
                  <c:v>2038.7919999999999</c:v>
                </c:pt>
                <c:pt idx="5811">
                  <c:v>2038.46</c:v>
                </c:pt>
                <c:pt idx="5812">
                  <c:v>2038.558</c:v>
                </c:pt>
                <c:pt idx="5813">
                  <c:v>2037.98</c:v>
                </c:pt>
                <c:pt idx="5814">
                  <c:v>2038.1949999999999</c:v>
                </c:pt>
                <c:pt idx="5815">
                  <c:v>2038.625</c:v>
                </c:pt>
                <c:pt idx="5816">
                  <c:v>2039.702</c:v>
                </c:pt>
                <c:pt idx="5817">
                  <c:v>2038.5429999999999</c:v>
                </c:pt>
                <c:pt idx="5818">
                  <c:v>2039.2560000000001</c:v>
                </c:pt>
                <c:pt idx="5819">
                  <c:v>2039.125</c:v>
                </c:pt>
                <c:pt idx="5820">
                  <c:v>2039.039</c:v>
                </c:pt>
                <c:pt idx="5821">
                  <c:v>2038.934</c:v>
                </c:pt>
                <c:pt idx="5822">
                  <c:v>2038.777</c:v>
                </c:pt>
                <c:pt idx="5823">
                  <c:v>2039.3140000000001</c:v>
                </c:pt>
                <c:pt idx="5824">
                  <c:v>2039.182</c:v>
                </c:pt>
                <c:pt idx="5825">
                  <c:v>2039.3409999999999</c:v>
                </c:pt>
                <c:pt idx="5826">
                  <c:v>2040.605</c:v>
                </c:pt>
                <c:pt idx="5827">
                  <c:v>2040.5830000000001</c:v>
                </c:pt>
                <c:pt idx="5828">
                  <c:v>2040.8820000000001</c:v>
                </c:pt>
                <c:pt idx="5829">
                  <c:v>2040.336</c:v>
                </c:pt>
                <c:pt idx="5830">
                  <c:v>2039.4580000000001</c:v>
                </c:pt>
                <c:pt idx="5831">
                  <c:v>2039.164</c:v>
                </c:pt>
                <c:pt idx="5832">
                  <c:v>2040.345</c:v>
                </c:pt>
                <c:pt idx="5833">
                  <c:v>2039.819</c:v>
                </c:pt>
                <c:pt idx="5834">
                  <c:v>2040.97</c:v>
                </c:pt>
                <c:pt idx="5835">
                  <c:v>2040.5239999999999</c:v>
                </c:pt>
                <c:pt idx="5836">
                  <c:v>2039.539</c:v>
                </c:pt>
                <c:pt idx="5837">
                  <c:v>2038.9459999999999</c:v>
                </c:pt>
                <c:pt idx="5838">
                  <c:v>2040.0740000000001</c:v>
                </c:pt>
                <c:pt idx="5839">
                  <c:v>2039.9970000000001</c:v>
                </c:pt>
                <c:pt idx="5840">
                  <c:v>2036.1110000000001</c:v>
                </c:pt>
                <c:pt idx="5841">
                  <c:v>2035.806</c:v>
                </c:pt>
                <c:pt idx="5842">
                  <c:v>2034.588</c:v>
                </c:pt>
                <c:pt idx="5843">
                  <c:v>2033.028</c:v>
                </c:pt>
                <c:pt idx="5844">
                  <c:v>2033.6110000000001</c:v>
                </c:pt>
                <c:pt idx="5845">
                  <c:v>2033.0050000000001</c:v>
                </c:pt>
                <c:pt idx="5846">
                  <c:v>2032.259</c:v>
                </c:pt>
                <c:pt idx="5847">
                  <c:v>2032.212</c:v>
                </c:pt>
                <c:pt idx="5848">
                  <c:v>2031.8710000000001</c:v>
                </c:pt>
                <c:pt idx="5849">
                  <c:v>2031.2139999999999</c:v>
                </c:pt>
                <c:pt idx="5850">
                  <c:v>2031.2539999999999</c:v>
                </c:pt>
                <c:pt idx="5851">
                  <c:v>2031.549</c:v>
                </c:pt>
                <c:pt idx="5852">
                  <c:v>2031.528</c:v>
                </c:pt>
                <c:pt idx="5853">
                  <c:v>2031.2329999999999</c:v>
                </c:pt>
                <c:pt idx="5854">
                  <c:v>2031.884</c:v>
                </c:pt>
                <c:pt idx="5855">
                  <c:v>2031.4059999999999</c:v>
                </c:pt>
                <c:pt idx="5856">
                  <c:v>2031.856</c:v>
                </c:pt>
                <c:pt idx="5857">
                  <c:v>2030.6110000000001</c:v>
                </c:pt>
                <c:pt idx="5858">
                  <c:v>2031.6320000000001</c:v>
                </c:pt>
                <c:pt idx="5859">
                  <c:v>2030.5170000000001</c:v>
                </c:pt>
                <c:pt idx="5860">
                  <c:v>2027.816</c:v>
                </c:pt>
                <c:pt idx="5861">
                  <c:v>2027.627</c:v>
                </c:pt>
                <c:pt idx="5862">
                  <c:v>2026.9749999999999</c:v>
                </c:pt>
                <c:pt idx="5863">
                  <c:v>2025.864</c:v>
                </c:pt>
                <c:pt idx="5864">
                  <c:v>2026.74</c:v>
                </c:pt>
                <c:pt idx="5865">
                  <c:v>2025.441</c:v>
                </c:pt>
                <c:pt idx="5866">
                  <c:v>2025.347</c:v>
                </c:pt>
                <c:pt idx="5867">
                  <c:v>2026.5360000000001</c:v>
                </c:pt>
                <c:pt idx="5868">
                  <c:v>2025.527</c:v>
                </c:pt>
                <c:pt idx="5869">
                  <c:v>2026.9359999999999</c:v>
                </c:pt>
                <c:pt idx="5870">
                  <c:v>2025.316</c:v>
                </c:pt>
                <c:pt idx="5871">
                  <c:v>2025</c:v>
                </c:pt>
                <c:pt idx="5872">
                  <c:v>2025.453</c:v>
                </c:pt>
                <c:pt idx="5873">
                  <c:v>2025.4359999999999</c:v>
                </c:pt>
                <c:pt idx="5874">
                  <c:v>2024.7059999999999</c:v>
                </c:pt>
                <c:pt idx="5875">
                  <c:v>2024.17</c:v>
                </c:pt>
                <c:pt idx="5876">
                  <c:v>2023.299</c:v>
                </c:pt>
                <c:pt idx="5877">
                  <c:v>2023.68</c:v>
                </c:pt>
                <c:pt idx="5878">
                  <c:v>2023.317</c:v>
                </c:pt>
                <c:pt idx="5879">
                  <c:v>2019.154</c:v>
                </c:pt>
                <c:pt idx="5880">
                  <c:v>2018.5550000000001</c:v>
                </c:pt>
                <c:pt idx="5881">
                  <c:v>2018.8109999999999</c:v>
                </c:pt>
                <c:pt idx="5882">
                  <c:v>2017.8009999999999</c:v>
                </c:pt>
                <c:pt idx="5883">
                  <c:v>2018.62</c:v>
                </c:pt>
                <c:pt idx="5884">
                  <c:v>2017.5830000000001</c:v>
                </c:pt>
                <c:pt idx="5885">
                  <c:v>2017.884</c:v>
                </c:pt>
                <c:pt idx="5886">
                  <c:v>2017.7329999999999</c:v>
                </c:pt>
                <c:pt idx="5887">
                  <c:v>2018.296</c:v>
                </c:pt>
                <c:pt idx="5888">
                  <c:v>2018.691</c:v>
                </c:pt>
                <c:pt idx="5889">
                  <c:v>2017.8510000000001</c:v>
                </c:pt>
                <c:pt idx="5890">
                  <c:v>2018.347</c:v>
                </c:pt>
                <c:pt idx="5891">
                  <c:v>2016.8030000000001</c:v>
                </c:pt>
                <c:pt idx="5892">
                  <c:v>2017.7170000000001</c:v>
                </c:pt>
                <c:pt idx="5893">
                  <c:v>2017.8820000000001</c:v>
                </c:pt>
                <c:pt idx="5894">
                  <c:v>2017.615</c:v>
                </c:pt>
                <c:pt idx="5895">
                  <c:v>2017.097</c:v>
                </c:pt>
                <c:pt idx="5896">
                  <c:v>2017.48</c:v>
                </c:pt>
                <c:pt idx="5897">
                  <c:v>2016.92</c:v>
                </c:pt>
                <c:pt idx="5898">
                  <c:v>2017.2650000000001</c:v>
                </c:pt>
                <c:pt idx="5899">
                  <c:v>2016.4359999999999</c:v>
                </c:pt>
                <c:pt idx="5900">
                  <c:v>2017.1579999999999</c:v>
                </c:pt>
                <c:pt idx="5901">
                  <c:v>2017.604</c:v>
                </c:pt>
                <c:pt idx="5902">
                  <c:v>2017.5060000000001</c:v>
                </c:pt>
                <c:pt idx="5903">
                  <c:v>2017.5650000000001</c:v>
                </c:pt>
                <c:pt idx="5904">
                  <c:v>2017.4380000000001</c:v>
                </c:pt>
                <c:pt idx="5905">
                  <c:v>2016.93</c:v>
                </c:pt>
                <c:pt idx="5906">
                  <c:v>2017.337</c:v>
                </c:pt>
                <c:pt idx="5907">
                  <c:v>2016.462</c:v>
                </c:pt>
                <c:pt idx="5908">
                  <c:v>2015.7190000000001</c:v>
                </c:pt>
                <c:pt idx="5909">
                  <c:v>2015.982</c:v>
                </c:pt>
                <c:pt idx="5910">
                  <c:v>2016.3720000000001</c:v>
                </c:pt>
                <c:pt idx="5911">
                  <c:v>2016.146</c:v>
                </c:pt>
                <c:pt idx="5912">
                  <c:v>2016.15</c:v>
                </c:pt>
                <c:pt idx="5913">
                  <c:v>2016.788</c:v>
                </c:pt>
                <c:pt idx="5914">
                  <c:v>2016.88</c:v>
                </c:pt>
                <c:pt idx="5915">
                  <c:v>2016.42</c:v>
                </c:pt>
                <c:pt idx="5916">
                  <c:v>2016.126</c:v>
                </c:pt>
                <c:pt idx="5917">
                  <c:v>2015.376</c:v>
                </c:pt>
                <c:pt idx="5918">
                  <c:v>2015.79</c:v>
                </c:pt>
                <c:pt idx="5919">
                  <c:v>2015.7249999999999</c:v>
                </c:pt>
                <c:pt idx="5920">
                  <c:v>2015.567</c:v>
                </c:pt>
                <c:pt idx="5921">
                  <c:v>2015.8140000000001</c:v>
                </c:pt>
                <c:pt idx="5922">
                  <c:v>2016.1220000000001</c:v>
                </c:pt>
                <c:pt idx="5923">
                  <c:v>2015.59</c:v>
                </c:pt>
                <c:pt idx="5924">
                  <c:v>2016.4349999999999</c:v>
                </c:pt>
                <c:pt idx="5925">
                  <c:v>2015.6610000000001</c:v>
                </c:pt>
                <c:pt idx="5926">
                  <c:v>2015.951</c:v>
                </c:pt>
                <c:pt idx="5927">
                  <c:v>2016.8009999999999</c:v>
                </c:pt>
                <c:pt idx="5928">
                  <c:v>2016.0450000000001</c:v>
                </c:pt>
                <c:pt idx="5929">
                  <c:v>2016.7460000000001</c:v>
                </c:pt>
                <c:pt idx="5930">
                  <c:v>2016.481</c:v>
                </c:pt>
                <c:pt idx="5931">
                  <c:v>2017.1420000000001</c:v>
                </c:pt>
                <c:pt idx="5932">
                  <c:v>2016.1369999999999</c:v>
                </c:pt>
                <c:pt idx="5933">
                  <c:v>2016.7639999999999</c:v>
                </c:pt>
                <c:pt idx="5934">
                  <c:v>2017.1320000000001</c:v>
                </c:pt>
                <c:pt idx="5935">
                  <c:v>2016.1469999999999</c:v>
                </c:pt>
                <c:pt idx="5936">
                  <c:v>2017.0550000000001</c:v>
                </c:pt>
                <c:pt idx="5937">
                  <c:v>2017.6130000000001</c:v>
                </c:pt>
                <c:pt idx="5938">
                  <c:v>2017.527</c:v>
                </c:pt>
                <c:pt idx="5939">
                  <c:v>2016.567</c:v>
                </c:pt>
                <c:pt idx="5940">
                  <c:v>2017.4829999999999</c:v>
                </c:pt>
                <c:pt idx="5941">
                  <c:v>2018.2750000000001</c:v>
                </c:pt>
                <c:pt idx="5942">
                  <c:v>2017.96</c:v>
                </c:pt>
                <c:pt idx="5943">
                  <c:v>2018.5360000000001</c:v>
                </c:pt>
                <c:pt idx="5944">
                  <c:v>2016.93</c:v>
                </c:pt>
                <c:pt idx="5945">
                  <c:v>2017.261</c:v>
                </c:pt>
                <c:pt idx="5946">
                  <c:v>2017.867</c:v>
                </c:pt>
                <c:pt idx="5947">
                  <c:v>2017.991</c:v>
                </c:pt>
                <c:pt idx="5948">
                  <c:v>2017.6469999999999</c:v>
                </c:pt>
                <c:pt idx="5949">
                  <c:v>2016.866</c:v>
                </c:pt>
                <c:pt idx="5950">
                  <c:v>2017.72</c:v>
                </c:pt>
                <c:pt idx="5951">
                  <c:v>2016.355</c:v>
                </c:pt>
                <c:pt idx="5952">
                  <c:v>2016.8530000000001</c:v>
                </c:pt>
                <c:pt idx="5953">
                  <c:v>2018.095</c:v>
                </c:pt>
                <c:pt idx="5954">
                  <c:v>2017.1990000000001</c:v>
                </c:pt>
                <c:pt idx="5955">
                  <c:v>2017.3820000000001</c:v>
                </c:pt>
                <c:pt idx="5956">
                  <c:v>2016.8969999999999</c:v>
                </c:pt>
                <c:pt idx="5957">
                  <c:v>2017.1880000000001</c:v>
                </c:pt>
                <c:pt idx="5958">
                  <c:v>2017.1320000000001</c:v>
                </c:pt>
                <c:pt idx="5959">
                  <c:v>2016.998</c:v>
                </c:pt>
                <c:pt idx="5960">
                  <c:v>2017.3050000000001</c:v>
                </c:pt>
                <c:pt idx="5961">
                  <c:v>2017.569</c:v>
                </c:pt>
                <c:pt idx="5962">
                  <c:v>2017.462</c:v>
                </c:pt>
                <c:pt idx="5963">
                  <c:v>2018.6</c:v>
                </c:pt>
                <c:pt idx="5964">
                  <c:v>2017.0229999999999</c:v>
                </c:pt>
                <c:pt idx="5965">
                  <c:v>2017.8879999999999</c:v>
                </c:pt>
                <c:pt idx="5966">
                  <c:v>2017.626</c:v>
                </c:pt>
                <c:pt idx="5967">
                  <c:v>2017.309</c:v>
                </c:pt>
                <c:pt idx="5968">
                  <c:v>2017.425</c:v>
                </c:pt>
                <c:pt idx="5969">
                  <c:v>2017.183</c:v>
                </c:pt>
                <c:pt idx="5970">
                  <c:v>2017.3309999999999</c:v>
                </c:pt>
                <c:pt idx="5971">
                  <c:v>2018.252</c:v>
                </c:pt>
                <c:pt idx="5972">
                  <c:v>2017.1859999999999</c:v>
                </c:pt>
                <c:pt idx="5973">
                  <c:v>2018.127</c:v>
                </c:pt>
                <c:pt idx="5974">
                  <c:v>2017.1769999999999</c:v>
                </c:pt>
                <c:pt idx="5975">
                  <c:v>2017.538</c:v>
                </c:pt>
                <c:pt idx="5976">
                  <c:v>2017.442</c:v>
                </c:pt>
                <c:pt idx="5977">
                  <c:v>2017.4449999999999</c:v>
                </c:pt>
                <c:pt idx="5978">
                  <c:v>2017.069</c:v>
                </c:pt>
                <c:pt idx="5979">
                  <c:v>2017.4870000000001</c:v>
                </c:pt>
                <c:pt idx="5980">
                  <c:v>2017.797</c:v>
                </c:pt>
                <c:pt idx="5981">
                  <c:v>2018.2940000000001</c:v>
                </c:pt>
                <c:pt idx="5982">
                  <c:v>2018.327</c:v>
                </c:pt>
                <c:pt idx="5983">
                  <c:v>2018.981</c:v>
                </c:pt>
                <c:pt idx="5984">
                  <c:v>2018.09</c:v>
                </c:pt>
                <c:pt idx="5985">
                  <c:v>2017.817</c:v>
                </c:pt>
                <c:pt idx="5986">
                  <c:v>2018.6569999999999</c:v>
                </c:pt>
                <c:pt idx="5987">
                  <c:v>2018.529</c:v>
                </c:pt>
                <c:pt idx="5988">
                  <c:v>2019.1289999999999</c:v>
                </c:pt>
                <c:pt idx="5989">
                  <c:v>2019.395</c:v>
                </c:pt>
                <c:pt idx="5990">
                  <c:v>2020.2070000000001</c:v>
                </c:pt>
                <c:pt idx="5991">
                  <c:v>2019.857</c:v>
                </c:pt>
                <c:pt idx="5992">
                  <c:v>2020.451</c:v>
                </c:pt>
                <c:pt idx="5993">
                  <c:v>2020.789</c:v>
                </c:pt>
                <c:pt idx="5994">
                  <c:v>2015.171</c:v>
                </c:pt>
                <c:pt idx="5995">
                  <c:v>2015.2860000000001</c:v>
                </c:pt>
                <c:pt idx="5996">
                  <c:v>2015.5129999999999</c:v>
                </c:pt>
                <c:pt idx="5997">
                  <c:v>2014.817</c:v>
                </c:pt>
                <c:pt idx="5998">
                  <c:v>2013.963</c:v>
                </c:pt>
                <c:pt idx="5999">
                  <c:v>2014.4110000000001</c:v>
                </c:pt>
                <c:pt idx="6000">
                  <c:v>2014.2239999999999</c:v>
                </c:pt>
                <c:pt idx="6001">
                  <c:v>2014.0830000000001</c:v>
                </c:pt>
                <c:pt idx="6002">
                  <c:v>2014.04</c:v>
                </c:pt>
                <c:pt idx="6003">
                  <c:v>2012.229</c:v>
                </c:pt>
                <c:pt idx="6004">
                  <c:v>2013.0450000000001</c:v>
                </c:pt>
                <c:pt idx="6005">
                  <c:v>2012.079</c:v>
                </c:pt>
                <c:pt idx="6006">
                  <c:v>2011.499</c:v>
                </c:pt>
                <c:pt idx="6007">
                  <c:v>2011.12</c:v>
                </c:pt>
                <c:pt idx="6008">
                  <c:v>2011.6690000000001</c:v>
                </c:pt>
                <c:pt idx="6009">
                  <c:v>2011.1590000000001</c:v>
                </c:pt>
                <c:pt idx="6010">
                  <c:v>2010.2660000000001</c:v>
                </c:pt>
                <c:pt idx="6011">
                  <c:v>2010.35</c:v>
                </c:pt>
                <c:pt idx="6012">
                  <c:v>2010.5930000000001</c:v>
                </c:pt>
                <c:pt idx="6013">
                  <c:v>2010.461</c:v>
                </c:pt>
                <c:pt idx="6014">
                  <c:v>2010.759</c:v>
                </c:pt>
                <c:pt idx="6015">
                  <c:v>2010.8050000000001</c:v>
                </c:pt>
                <c:pt idx="6016">
                  <c:v>2011.097</c:v>
                </c:pt>
                <c:pt idx="6017">
                  <c:v>2010.337</c:v>
                </c:pt>
                <c:pt idx="6018">
                  <c:v>2010.9659999999999</c:v>
                </c:pt>
                <c:pt idx="6019">
                  <c:v>2011.3879999999999</c:v>
                </c:pt>
                <c:pt idx="6020">
                  <c:v>2011.2159999999999</c:v>
                </c:pt>
                <c:pt idx="6021">
                  <c:v>2009.338</c:v>
                </c:pt>
                <c:pt idx="6022">
                  <c:v>2010.098</c:v>
                </c:pt>
                <c:pt idx="6023">
                  <c:v>2009.768</c:v>
                </c:pt>
                <c:pt idx="6024">
                  <c:v>2010.635</c:v>
                </c:pt>
                <c:pt idx="6025">
                  <c:v>2010.088</c:v>
                </c:pt>
                <c:pt idx="6026">
                  <c:v>2010.1189999999999</c:v>
                </c:pt>
                <c:pt idx="6027">
                  <c:v>2010.4590000000001</c:v>
                </c:pt>
                <c:pt idx="6028">
                  <c:v>2010.4649999999999</c:v>
                </c:pt>
                <c:pt idx="6029">
                  <c:v>2010.347</c:v>
                </c:pt>
                <c:pt idx="6030">
                  <c:v>2010.577</c:v>
                </c:pt>
                <c:pt idx="6031">
                  <c:v>2010.471</c:v>
                </c:pt>
                <c:pt idx="6032">
                  <c:v>2009.452</c:v>
                </c:pt>
                <c:pt idx="6033">
                  <c:v>2010.18</c:v>
                </c:pt>
                <c:pt idx="6034">
                  <c:v>2011.2280000000001</c:v>
                </c:pt>
                <c:pt idx="6035">
                  <c:v>2009.32</c:v>
                </c:pt>
                <c:pt idx="6036">
                  <c:v>2009.4880000000001</c:v>
                </c:pt>
                <c:pt idx="6037">
                  <c:v>2009.88</c:v>
                </c:pt>
                <c:pt idx="6038">
                  <c:v>2009.953</c:v>
                </c:pt>
                <c:pt idx="6039">
                  <c:v>2010.904</c:v>
                </c:pt>
                <c:pt idx="6040">
                  <c:v>2011.3610000000001</c:v>
                </c:pt>
                <c:pt idx="6041">
                  <c:v>2010.7449999999999</c:v>
                </c:pt>
                <c:pt idx="6042">
                  <c:v>2011.941</c:v>
                </c:pt>
                <c:pt idx="6043">
                  <c:v>2012.1569999999999</c:v>
                </c:pt>
                <c:pt idx="6044">
                  <c:v>2012.355</c:v>
                </c:pt>
                <c:pt idx="6045">
                  <c:v>2012.3710000000001</c:v>
                </c:pt>
                <c:pt idx="6046">
                  <c:v>2012.8430000000001</c:v>
                </c:pt>
                <c:pt idx="6047">
                  <c:v>2012.742</c:v>
                </c:pt>
                <c:pt idx="6048">
                  <c:v>2012.6369999999999</c:v>
                </c:pt>
                <c:pt idx="6049">
                  <c:v>2012.5329999999999</c:v>
                </c:pt>
                <c:pt idx="6050">
                  <c:v>2013.875</c:v>
                </c:pt>
                <c:pt idx="6051">
                  <c:v>2012.768</c:v>
                </c:pt>
                <c:pt idx="6052">
                  <c:v>2013.587</c:v>
                </c:pt>
                <c:pt idx="6053">
                  <c:v>2013.165</c:v>
                </c:pt>
                <c:pt idx="6054">
                  <c:v>2014.229</c:v>
                </c:pt>
                <c:pt idx="6055">
                  <c:v>2014.3320000000001</c:v>
                </c:pt>
                <c:pt idx="6056">
                  <c:v>2013.6980000000001</c:v>
                </c:pt>
                <c:pt idx="6057">
                  <c:v>2014.1880000000001</c:v>
                </c:pt>
                <c:pt idx="6058">
                  <c:v>2014.183</c:v>
                </c:pt>
                <c:pt idx="6059">
                  <c:v>2013.3710000000001</c:v>
                </c:pt>
                <c:pt idx="6060">
                  <c:v>2013.9259999999999</c:v>
                </c:pt>
                <c:pt idx="6061">
                  <c:v>2014.2650000000001</c:v>
                </c:pt>
                <c:pt idx="6062">
                  <c:v>2014.422</c:v>
                </c:pt>
                <c:pt idx="6063">
                  <c:v>2013.8979999999999</c:v>
                </c:pt>
                <c:pt idx="6064">
                  <c:v>2013.81</c:v>
                </c:pt>
                <c:pt idx="6065">
                  <c:v>2013.223</c:v>
                </c:pt>
                <c:pt idx="6066">
                  <c:v>2014.3530000000001</c:v>
                </c:pt>
                <c:pt idx="6067">
                  <c:v>2014.1130000000001</c:v>
                </c:pt>
                <c:pt idx="6068">
                  <c:v>2014.306</c:v>
                </c:pt>
                <c:pt idx="6069">
                  <c:v>2014.7159999999999</c:v>
                </c:pt>
                <c:pt idx="6070">
                  <c:v>2013.6980000000001</c:v>
                </c:pt>
                <c:pt idx="6071">
                  <c:v>2014.6510000000001</c:v>
                </c:pt>
                <c:pt idx="6072">
                  <c:v>2013.546</c:v>
                </c:pt>
                <c:pt idx="6073">
                  <c:v>2014.011</c:v>
                </c:pt>
                <c:pt idx="6074">
                  <c:v>2013.454</c:v>
                </c:pt>
                <c:pt idx="6075">
                  <c:v>2014.027</c:v>
                </c:pt>
                <c:pt idx="6076">
                  <c:v>2013.404</c:v>
                </c:pt>
                <c:pt idx="6077">
                  <c:v>2013.8820000000001</c:v>
                </c:pt>
                <c:pt idx="6078">
                  <c:v>2014.778</c:v>
                </c:pt>
                <c:pt idx="6079">
                  <c:v>2014.31</c:v>
                </c:pt>
                <c:pt idx="6080">
                  <c:v>2014.4880000000001</c:v>
                </c:pt>
                <c:pt idx="6081">
                  <c:v>2015.36</c:v>
                </c:pt>
                <c:pt idx="6082">
                  <c:v>2014.809</c:v>
                </c:pt>
                <c:pt idx="6083">
                  <c:v>2015.547</c:v>
                </c:pt>
                <c:pt idx="6084">
                  <c:v>2015.1489999999999</c:v>
                </c:pt>
                <c:pt idx="6085">
                  <c:v>2015.8230000000001</c:v>
                </c:pt>
                <c:pt idx="6086">
                  <c:v>2014.702</c:v>
                </c:pt>
                <c:pt idx="6087">
                  <c:v>2015.069</c:v>
                </c:pt>
                <c:pt idx="6088">
                  <c:v>2016.413</c:v>
                </c:pt>
                <c:pt idx="6089">
                  <c:v>2016.3009999999999</c:v>
                </c:pt>
                <c:pt idx="6090">
                  <c:v>2015.674</c:v>
                </c:pt>
                <c:pt idx="6091">
                  <c:v>2016.4639999999999</c:v>
                </c:pt>
                <c:pt idx="6092">
                  <c:v>2016.4090000000001</c:v>
                </c:pt>
                <c:pt idx="6093">
                  <c:v>2016.748</c:v>
                </c:pt>
                <c:pt idx="6094">
                  <c:v>2015.4780000000001</c:v>
                </c:pt>
                <c:pt idx="6095">
                  <c:v>2016.2460000000001</c:v>
                </c:pt>
                <c:pt idx="6096">
                  <c:v>2017.6410000000001</c:v>
                </c:pt>
                <c:pt idx="6097">
                  <c:v>2017.0809999999999</c:v>
                </c:pt>
                <c:pt idx="6098">
                  <c:v>2016.075</c:v>
                </c:pt>
                <c:pt idx="6099">
                  <c:v>2015.9290000000001</c:v>
                </c:pt>
                <c:pt idx="6100">
                  <c:v>2017.1189999999999</c:v>
                </c:pt>
                <c:pt idx="6101">
                  <c:v>2017.069</c:v>
                </c:pt>
                <c:pt idx="6102">
                  <c:v>2018.098</c:v>
                </c:pt>
                <c:pt idx="6103">
                  <c:v>2017.144</c:v>
                </c:pt>
                <c:pt idx="6104">
                  <c:v>2018.335</c:v>
                </c:pt>
                <c:pt idx="6105">
                  <c:v>2017.77</c:v>
                </c:pt>
                <c:pt idx="6106">
                  <c:v>2017.6759999999999</c:v>
                </c:pt>
                <c:pt idx="6107">
                  <c:v>2018.3209999999999</c:v>
                </c:pt>
                <c:pt idx="6108">
                  <c:v>2017.146</c:v>
                </c:pt>
                <c:pt idx="6109">
                  <c:v>2017.4659999999999</c:v>
                </c:pt>
                <c:pt idx="6110">
                  <c:v>2015.9970000000001</c:v>
                </c:pt>
                <c:pt idx="6111">
                  <c:v>2018.13</c:v>
                </c:pt>
                <c:pt idx="6112">
                  <c:v>2018.4549999999999</c:v>
                </c:pt>
                <c:pt idx="6113">
                  <c:v>2017.787</c:v>
                </c:pt>
                <c:pt idx="6114">
                  <c:v>2018.2</c:v>
                </c:pt>
                <c:pt idx="6115">
                  <c:v>2017.3440000000001</c:v>
                </c:pt>
                <c:pt idx="6116">
                  <c:v>2017.521</c:v>
                </c:pt>
                <c:pt idx="6117">
                  <c:v>2017.028</c:v>
                </c:pt>
                <c:pt idx="6118">
                  <c:v>2015.51</c:v>
                </c:pt>
                <c:pt idx="6119">
                  <c:v>2015.3109999999999</c:v>
                </c:pt>
                <c:pt idx="6120">
                  <c:v>2015.4069999999999</c:v>
                </c:pt>
                <c:pt idx="6121">
                  <c:v>2015.075</c:v>
                </c:pt>
                <c:pt idx="6122">
                  <c:v>2015.643</c:v>
                </c:pt>
                <c:pt idx="6123">
                  <c:v>2015.6659999999999</c:v>
                </c:pt>
                <c:pt idx="6124">
                  <c:v>2015.4649999999999</c:v>
                </c:pt>
                <c:pt idx="6125">
                  <c:v>2015.6659999999999</c:v>
                </c:pt>
                <c:pt idx="6126">
                  <c:v>2016.0809999999999</c:v>
                </c:pt>
                <c:pt idx="6127">
                  <c:v>2015.8140000000001</c:v>
                </c:pt>
                <c:pt idx="6128">
                  <c:v>2015.7449999999999</c:v>
                </c:pt>
                <c:pt idx="6129">
                  <c:v>2016.271</c:v>
                </c:pt>
                <c:pt idx="6130">
                  <c:v>2015.8779999999999</c:v>
                </c:pt>
                <c:pt idx="6131">
                  <c:v>2016.434</c:v>
                </c:pt>
                <c:pt idx="6132">
                  <c:v>2013.0070000000001</c:v>
                </c:pt>
                <c:pt idx="6133">
                  <c:v>2012.8009999999999</c:v>
                </c:pt>
                <c:pt idx="6134">
                  <c:v>2012.385</c:v>
                </c:pt>
                <c:pt idx="6135">
                  <c:v>2012.511</c:v>
                </c:pt>
                <c:pt idx="6136">
                  <c:v>2013.098</c:v>
                </c:pt>
                <c:pt idx="6137">
                  <c:v>2013.0360000000001</c:v>
                </c:pt>
                <c:pt idx="6138">
                  <c:v>2013.7940000000001</c:v>
                </c:pt>
                <c:pt idx="6139">
                  <c:v>2013.57</c:v>
                </c:pt>
                <c:pt idx="6140">
                  <c:v>2012.8009999999999</c:v>
                </c:pt>
                <c:pt idx="6141">
                  <c:v>2013.1980000000001</c:v>
                </c:pt>
                <c:pt idx="6142">
                  <c:v>2012.134</c:v>
                </c:pt>
                <c:pt idx="6143">
                  <c:v>2012.616</c:v>
                </c:pt>
                <c:pt idx="6144">
                  <c:v>2013.04</c:v>
                </c:pt>
                <c:pt idx="6145">
                  <c:v>2012.367</c:v>
                </c:pt>
                <c:pt idx="6146">
                  <c:v>2012.268</c:v>
                </c:pt>
                <c:pt idx="6147">
                  <c:v>2011.8150000000001</c:v>
                </c:pt>
                <c:pt idx="6148">
                  <c:v>2011.84</c:v>
                </c:pt>
                <c:pt idx="6149">
                  <c:v>2012.3050000000001</c:v>
                </c:pt>
                <c:pt idx="6150">
                  <c:v>2011.825</c:v>
                </c:pt>
                <c:pt idx="6151">
                  <c:v>2012.2280000000001</c:v>
                </c:pt>
                <c:pt idx="6152">
                  <c:v>2012.376</c:v>
                </c:pt>
                <c:pt idx="6153">
                  <c:v>2012.528</c:v>
                </c:pt>
                <c:pt idx="6154">
                  <c:v>2011.6759999999999</c:v>
                </c:pt>
                <c:pt idx="6155">
                  <c:v>2010.7439999999999</c:v>
                </c:pt>
                <c:pt idx="6156">
                  <c:v>2010.9690000000001</c:v>
                </c:pt>
                <c:pt idx="6157">
                  <c:v>2011.441</c:v>
                </c:pt>
                <c:pt idx="6158">
                  <c:v>2011.4079999999999</c:v>
                </c:pt>
                <c:pt idx="6159">
                  <c:v>2011.9069999999999</c:v>
                </c:pt>
                <c:pt idx="6160">
                  <c:v>2011.5219999999999</c:v>
                </c:pt>
                <c:pt idx="6161">
                  <c:v>2012.0989999999999</c:v>
                </c:pt>
                <c:pt idx="6162">
                  <c:v>2011.1179999999999</c:v>
                </c:pt>
                <c:pt idx="6163">
                  <c:v>2011.4580000000001</c:v>
                </c:pt>
                <c:pt idx="6164">
                  <c:v>2011.5419999999999</c:v>
                </c:pt>
                <c:pt idx="6165">
                  <c:v>2011.492</c:v>
                </c:pt>
                <c:pt idx="6166">
                  <c:v>2010.6679999999999</c:v>
                </c:pt>
                <c:pt idx="6167">
                  <c:v>2011.2940000000001</c:v>
                </c:pt>
                <c:pt idx="6168">
                  <c:v>2011.0989999999999</c:v>
                </c:pt>
                <c:pt idx="6169">
                  <c:v>2011.7539999999999</c:v>
                </c:pt>
                <c:pt idx="6170">
                  <c:v>2010.116</c:v>
                </c:pt>
                <c:pt idx="6171">
                  <c:v>2010.1590000000001</c:v>
                </c:pt>
                <c:pt idx="6172">
                  <c:v>2010.481</c:v>
                </c:pt>
                <c:pt idx="6173">
                  <c:v>2010.213</c:v>
                </c:pt>
                <c:pt idx="6174">
                  <c:v>2011.23</c:v>
                </c:pt>
                <c:pt idx="6175">
                  <c:v>2011.66</c:v>
                </c:pt>
                <c:pt idx="6176">
                  <c:v>2011.4839999999999</c:v>
                </c:pt>
                <c:pt idx="6177">
                  <c:v>2012.652</c:v>
                </c:pt>
                <c:pt idx="6178">
                  <c:v>2012.701</c:v>
                </c:pt>
                <c:pt idx="6179">
                  <c:v>2012.6890000000001</c:v>
                </c:pt>
                <c:pt idx="6180">
                  <c:v>2012.502</c:v>
                </c:pt>
                <c:pt idx="6181">
                  <c:v>2012.1669999999999</c:v>
                </c:pt>
                <c:pt idx="6182">
                  <c:v>2012.395</c:v>
                </c:pt>
                <c:pt idx="6183">
                  <c:v>2013.431</c:v>
                </c:pt>
                <c:pt idx="6184">
                  <c:v>2013.067</c:v>
                </c:pt>
                <c:pt idx="6185">
                  <c:v>2013.8209999999999</c:v>
                </c:pt>
                <c:pt idx="6186">
                  <c:v>2013.9159999999999</c:v>
                </c:pt>
                <c:pt idx="6187">
                  <c:v>2014.5830000000001</c:v>
                </c:pt>
                <c:pt idx="6188">
                  <c:v>2014.1010000000001</c:v>
                </c:pt>
                <c:pt idx="6189">
                  <c:v>2014.327</c:v>
                </c:pt>
                <c:pt idx="6190">
                  <c:v>2014.7380000000001</c:v>
                </c:pt>
                <c:pt idx="6191">
                  <c:v>2015.0340000000001</c:v>
                </c:pt>
                <c:pt idx="6192">
                  <c:v>2015.0889999999999</c:v>
                </c:pt>
                <c:pt idx="6193">
                  <c:v>2015.5239999999999</c:v>
                </c:pt>
                <c:pt idx="6194">
                  <c:v>2014.454</c:v>
                </c:pt>
                <c:pt idx="6195">
                  <c:v>2014.1590000000001</c:v>
                </c:pt>
                <c:pt idx="6196">
                  <c:v>2013.7429999999999</c:v>
                </c:pt>
                <c:pt idx="6197">
                  <c:v>2015.624</c:v>
                </c:pt>
                <c:pt idx="6198">
                  <c:v>2014.779</c:v>
                </c:pt>
                <c:pt idx="6199">
                  <c:v>2015.2819999999999</c:v>
                </c:pt>
                <c:pt idx="6200">
                  <c:v>2015.396</c:v>
                </c:pt>
                <c:pt idx="6201">
                  <c:v>2014.59</c:v>
                </c:pt>
                <c:pt idx="6202">
                  <c:v>2015.405</c:v>
                </c:pt>
                <c:pt idx="6203">
                  <c:v>2014.4110000000001</c:v>
                </c:pt>
                <c:pt idx="6204">
                  <c:v>2014.009</c:v>
                </c:pt>
                <c:pt idx="6205">
                  <c:v>2015.4380000000001</c:v>
                </c:pt>
                <c:pt idx="6206">
                  <c:v>2015.06</c:v>
                </c:pt>
                <c:pt idx="6207">
                  <c:v>2016.184</c:v>
                </c:pt>
                <c:pt idx="6208">
                  <c:v>2015.8869999999999</c:v>
                </c:pt>
                <c:pt idx="6209">
                  <c:v>2015.779</c:v>
                </c:pt>
                <c:pt idx="6210">
                  <c:v>2015.4369999999999</c:v>
                </c:pt>
                <c:pt idx="6211">
                  <c:v>2016.4680000000001</c:v>
                </c:pt>
                <c:pt idx="6212">
                  <c:v>2016.489</c:v>
                </c:pt>
                <c:pt idx="6213">
                  <c:v>2016.3009999999999</c:v>
                </c:pt>
                <c:pt idx="6214">
                  <c:v>2015.6759999999999</c:v>
                </c:pt>
                <c:pt idx="6215">
                  <c:v>2016.3510000000001</c:v>
                </c:pt>
                <c:pt idx="6216">
                  <c:v>2015.7650000000001</c:v>
                </c:pt>
                <c:pt idx="6217">
                  <c:v>2015.7819999999999</c:v>
                </c:pt>
                <c:pt idx="6218">
                  <c:v>2015.096</c:v>
                </c:pt>
                <c:pt idx="6219">
                  <c:v>2016.16</c:v>
                </c:pt>
                <c:pt idx="6220">
                  <c:v>2015.94</c:v>
                </c:pt>
                <c:pt idx="6221">
                  <c:v>2016.8389999999999</c:v>
                </c:pt>
                <c:pt idx="6222">
                  <c:v>2016.0540000000001</c:v>
                </c:pt>
                <c:pt idx="6223">
                  <c:v>2015.875</c:v>
                </c:pt>
                <c:pt idx="6224">
                  <c:v>2015.5229999999999</c:v>
                </c:pt>
                <c:pt idx="6225">
                  <c:v>2016.713</c:v>
                </c:pt>
                <c:pt idx="6226">
                  <c:v>2016.1990000000001</c:v>
                </c:pt>
                <c:pt idx="6227">
                  <c:v>2016.4</c:v>
                </c:pt>
                <c:pt idx="6228">
                  <c:v>2016.298</c:v>
                </c:pt>
                <c:pt idx="6229">
                  <c:v>2016.9190000000001</c:v>
                </c:pt>
                <c:pt idx="6230">
                  <c:v>2017.6010000000001</c:v>
                </c:pt>
                <c:pt idx="6231">
                  <c:v>2016.5360000000001</c:v>
                </c:pt>
                <c:pt idx="6232">
                  <c:v>2014.0229999999999</c:v>
                </c:pt>
                <c:pt idx="6233">
                  <c:v>2012.7180000000001</c:v>
                </c:pt>
                <c:pt idx="6234">
                  <c:v>2011.9110000000001</c:v>
                </c:pt>
                <c:pt idx="6235">
                  <c:v>2012.2750000000001</c:v>
                </c:pt>
                <c:pt idx="6236">
                  <c:v>2011.8689999999999</c:v>
                </c:pt>
                <c:pt idx="6237">
                  <c:v>2012.665</c:v>
                </c:pt>
                <c:pt idx="6238">
                  <c:v>2012.0709999999999</c:v>
                </c:pt>
                <c:pt idx="6239">
                  <c:v>2012.847</c:v>
                </c:pt>
                <c:pt idx="6240">
                  <c:v>2012.684</c:v>
                </c:pt>
                <c:pt idx="6241">
                  <c:v>2012.9680000000001</c:v>
                </c:pt>
                <c:pt idx="6242">
                  <c:v>2012.1369999999999</c:v>
                </c:pt>
                <c:pt idx="6243">
                  <c:v>2011.5609999999999</c:v>
                </c:pt>
                <c:pt idx="6244">
                  <c:v>2010.7919999999999</c:v>
                </c:pt>
                <c:pt idx="6245">
                  <c:v>2010.5509999999999</c:v>
                </c:pt>
                <c:pt idx="6246">
                  <c:v>2009.623</c:v>
                </c:pt>
                <c:pt idx="6247">
                  <c:v>2010.325</c:v>
                </c:pt>
                <c:pt idx="6248">
                  <c:v>2011.7139999999999</c:v>
                </c:pt>
                <c:pt idx="6249">
                  <c:v>2010.922</c:v>
                </c:pt>
                <c:pt idx="6250">
                  <c:v>2011.29</c:v>
                </c:pt>
                <c:pt idx="6251">
                  <c:v>2010.3150000000001</c:v>
                </c:pt>
                <c:pt idx="6252">
                  <c:v>2009.9380000000001</c:v>
                </c:pt>
                <c:pt idx="6253">
                  <c:v>2010.3309999999999</c:v>
                </c:pt>
                <c:pt idx="6254">
                  <c:v>2010.393</c:v>
                </c:pt>
                <c:pt idx="6255">
                  <c:v>2010.761</c:v>
                </c:pt>
                <c:pt idx="6256">
                  <c:v>2010.67</c:v>
                </c:pt>
                <c:pt idx="6257">
                  <c:v>2010.615</c:v>
                </c:pt>
                <c:pt idx="6258">
                  <c:v>2010.104</c:v>
                </c:pt>
                <c:pt idx="6259">
                  <c:v>2011.125</c:v>
                </c:pt>
                <c:pt idx="6260">
                  <c:v>2010.761</c:v>
                </c:pt>
                <c:pt idx="6261">
                  <c:v>2011.8579999999999</c:v>
                </c:pt>
                <c:pt idx="6262">
                  <c:v>2012.1759999999999</c:v>
                </c:pt>
                <c:pt idx="6263">
                  <c:v>2011.5150000000001</c:v>
                </c:pt>
                <c:pt idx="6264">
                  <c:v>2011.566</c:v>
                </c:pt>
                <c:pt idx="6265">
                  <c:v>2012.386</c:v>
                </c:pt>
                <c:pt idx="6266">
                  <c:v>2011.6880000000001</c:v>
                </c:pt>
                <c:pt idx="6267">
                  <c:v>2013.0409999999999</c:v>
                </c:pt>
                <c:pt idx="6268">
                  <c:v>2011.9739999999999</c:v>
                </c:pt>
                <c:pt idx="6269">
                  <c:v>2013.1130000000001</c:v>
                </c:pt>
                <c:pt idx="6270">
                  <c:v>2013.096</c:v>
                </c:pt>
                <c:pt idx="6271">
                  <c:v>2011.723</c:v>
                </c:pt>
                <c:pt idx="6272">
                  <c:v>2012.046</c:v>
                </c:pt>
                <c:pt idx="6273">
                  <c:v>2012.133</c:v>
                </c:pt>
                <c:pt idx="6274">
                  <c:v>2011.634</c:v>
                </c:pt>
                <c:pt idx="6275">
                  <c:v>2011.098</c:v>
                </c:pt>
                <c:pt idx="6276">
                  <c:v>2011.4970000000001</c:v>
                </c:pt>
                <c:pt idx="6277">
                  <c:v>2011.0419999999999</c:v>
                </c:pt>
                <c:pt idx="6278">
                  <c:v>2011.212</c:v>
                </c:pt>
                <c:pt idx="6279">
                  <c:v>2010.133</c:v>
                </c:pt>
                <c:pt idx="6280">
                  <c:v>2010.441</c:v>
                </c:pt>
                <c:pt idx="6281">
                  <c:v>2010.414</c:v>
                </c:pt>
                <c:pt idx="6282">
                  <c:v>2010.8340000000001</c:v>
                </c:pt>
                <c:pt idx="6283">
                  <c:v>2010.5889999999999</c:v>
                </c:pt>
                <c:pt idx="6284">
                  <c:v>2010.527</c:v>
                </c:pt>
                <c:pt idx="6285">
                  <c:v>2007.846</c:v>
                </c:pt>
                <c:pt idx="6286">
                  <c:v>2007.654</c:v>
                </c:pt>
                <c:pt idx="6287">
                  <c:v>2006.9829999999999</c:v>
                </c:pt>
                <c:pt idx="6288">
                  <c:v>2007.4739999999999</c:v>
                </c:pt>
                <c:pt idx="6289">
                  <c:v>2007.43</c:v>
                </c:pt>
                <c:pt idx="6290">
                  <c:v>2007.9280000000001</c:v>
                </c:pt>
                <c:pt idx="6291">
                  <c:v>2007.502</c:v>
                </c:pt>
                <c:pt idx="6292">
                  <c:v>2006.723</c:v>
                </c:pt>
                <c:pt idx="6293">
                  <c:v>2007.0229999999999</c:v>
                </c:pt>
                <c:pt idx="6294">
                  <c:v>2006.4469999999999</c:v>
                </c:pt>
                <c:pt idx="6295">
                  <c:v>2006.431</c:v>
                </c:pt>
                <c:pt idx="6296">
                  <c:v>2005.98</c:v>
                </c:pt>
                <c:pt idx="6297">
                  <c:v>2006.825</c:v>
                </c:pt>
                <c:pt idx="6298">
                  <c:v>2006.3989999999999</c:v>
                </c:pt>
                <c:pt idx="6299">
                  <c:v>2006.6079999999999</c:v>
                </c:pt>
                <c:pt idx="6300">
                  <c:v>2005.615</c:v>
                </c:pt>
                <c:pt idx="6301">
                  <c:v>2006.3330000000001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A53-48A4-87EB-02BED76357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7946783"/>
        <c:axId val="721032287"/>
      </c:lineChart>
      <c:catAx>
        <c:axId val="9479467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Displacement (INCH)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032287"/>
        <c:crosses val="autoZero"/>
        <c:auto val="1"/>
        <c:lblAlgn val="ctr"/>
        <c:lblOffset val="100"/>
        <c:noMultiLvlLbl val="1"/>
      </c:catAx>
      <c:valAx>
        <c:axId val="72103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1">
                  <a:lumMod val="5000"/>
                  <a:lumOff val="95000"/>
                </a:schemeClr>
              </a:solidFill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Load lB-F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946783"/>
        <c:crossesAt val="0"/>
        <c:crossBetween val="between"/>
        <c:majorUnit val="250"/>
      </c:valAx>
      <c:spPr>
        <a:solidFill>
          <a:schemeClr val="bg2"/>
        </a:solidFill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Sheet1!$T$18:$T$33</c:f>
              <c:numCache>
                <c:formatCode>0.00E+00</c:formatCode>
                <c:ptCount val="16"/>
                <c:pt idx="0">
                  <c:v>0</c:v>
                </c:pt>
                <c:pt idx="1">
                  <c:v>2.0708609246449499E-3</c:v>
                </c:pt>
                <c:pt idx="2">
                  <c:v>3.8384050222298495E-3</c:v>
                </c:pt>
                <c:pt idx="3">
                  <c:v>3.6633103942202497E-3</c:v>
                </c:pt>
                <c:pt idx="4">
                  <c:v>2.33610897165445E-3</c:v>
                </c:pt>
                <c:pt idx="5">
                  <c:v>-2.0793961938718602E-4</c:v>
                </c:pt>
                <c:pt idx="6">
                  <c:v>-4.1545536741902497E-3</c:v>
                </c:pt>
                <c:pt idx="7">
                  <c:v>-9.7536682544822496E-3</c:v>
                </c:pt>
                <c:pt idx="8">
                  <c:v>-1.7371720901203147E-2</c:v>
                </c:pt>
                <c:pt idx="9">
                  <c:v>-2.754465389363215E-2</c:v>
                </c:pt>
                <c:pt idx="10">
                  <c:v>-4.1086113646587145E-2</c:v>
                </c:pt>
                <c:pt idx="11">
                  <c:v>-5.9293997154823148E-2</c:v>
                </c:pt>
              </c:numCache>
            </c:numRef>
          </c:xVal>
          <c:yVal>
            <c:numRef>
              <c:f>Sheet1!$U$18:$U$33</c:f>
              <c:numCache>
                <c:formatCode>General</c:formatCode>
                <c:ptCount val="16"/>
                <c:pt idx="0">
                  <c:v>0</c:v>
                </c:pt>
                <c:pt idx="1">
                  <c:v>2.1266665039063</c:v>
                </c:pt>
                <c:pt idx="2">
                  <c:v>4.2533291015624997</c:v>
                </c:pt>
                <c:pt idx="3">
                  <c:v>6.3799833984375001</c:v>
                </c:pt>
                <c:pt idx="4">
                  <c:v>8.5066269531250001</c:v>
                </c:pt>
                <c:pt idx="5">
                  <c:v>10.633258789062999</c:v>
                </c:pt>
                <c:pt idx="6">
                  <c:v>12.759877929688001</c:v>
                </c:pt>
                <c:pt idx="7">
                  <c:v>14.886485351563</c:v>
                </c:pt>
                <c:pt idx="8">
                  <c:v>17.013080078125</c:v>
                </c:pt>
                <c:pt idx="9">
                  <c:v>19.139662109374999</c:v>
                </c:pt>
                <c:pt idx="10">
                  <c:v>21.266236328125</c:v>
                </c:pt>
                <c:pt idx="11">
                  <c:v>23.392802734375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85E-41BC-8C44-D917ACA67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9239359"/>
        <c:axId val="1507518991"/>
      </c:scatterChart>
      <c:valAx>
        <c:axId val="15192393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Normal to Panel Z Displacement (in)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07518991"/>
        <c:crosses val="autoZero"/>
        <c:crossBetween val="midCat"/>
      </c:valAx>
      <c:valAx>
        <c:axId val="1507518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Panel Load (kip)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192393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5BDFC7-4616-45FE-B97B-09351E5749B6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BC5AE0-01D0-4B76-B1C2-509C5AC000A3}">
      <dgm:prSet phldrT="[Text]" custT="1"/>
      <dgm:spPr>
        <a:solidFill>
          <a:srgbClr val="A1190B"/>
        </a:solidFill>
      </dgm:spPr>
      <dgm:t>
        <a:bodyPr/>
        <a:lstStyle/>
        <a:p>
          <a:r>
            <a:rPr lang="en-US" sz="1800" dirty="0"/>
            <a:t>Inform you about CTE Motivation, Objectives and Team </a:t>
          </a:r>
        </a:p>
      </dgm:t>
    </dgm:pt>
    <dgm:pt modelId="{19A3BFD0-D5CF-4DE4-952E-D049A593513A}" type="parTrans" cxnId="{DB81CAAA-54BE-42A0-8E31-446DDE731199}">
      <dgm:prSet/>
      <dgm:spPr/>
      <dgm:t>
        <a:bodyPr/>
        <a:lstStyle/>
        <a:p>
          <a:endParaRPr lang="en-US"/>
        </a:p>
      </dgm:t>
    </dgm:pt>
    <dgm:pt modelId="{5B0FBEC1-198E-497A-BCD1-B20A95409DE1}" type="sibTrans" cxnId="{DB81CAAA-54BE-42A0-8E31-446DDE731199}">
      <dgm:prSet/>
      <dgm:spPr/>
      <dgm:t>
        <a:bodyPr/>
        <a:lstStyle/>
        <a:p>
          <a:endParaRPr lang="en-US"/>
        </a:p>
      </dgm:t>
    </dgm:pt>
    <dgm:pt modelId="{32254F36-B6A2-4C0E-9974-5E51D051FBE2}" type="pres">
      <dgm:prSet presAssocID="{355BDFC7-4616-45FE-B97B-09351E5749B6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6AEFCD40-9CFE-4E74-8431-ED91AFCA076B}" type="pres">
      <dgm:prSet presAssocID="{E3BC5AE0-01D0-4B76-B1C2-509C5AC000A3}" presName="composite" presStyleCnt="0"/>
      <dgm:spPr/>
    </dgm:pt>
    <dgm:pt modelId="{427D7992-213B-4C68-825D-AA5834E3CC60}" type="pres">
      <dgm:prSet presAssocID="{E3BC5AE0-01D0-4B76-B1C2-509C5AC000A3}" presName="ParentAccent1" presStyleLbl="alignNode1" presStyleIdx="0" presStyleCnt="11"/>
      <dgm:spPr/>
    </dgm:pt>
    <dgm:pt modelId="{524C9FA0-F69A-46FA-8ABF-7B4C35D4FEF4}" type="pres">
      <dgm:prSet presAssocID="{E3BC5AE0-01D0-4B76-B1C2-509C5AC000A3}" presName="ParentAccent2" presStyleLbl="alignNode1" presStyleIdx="1" presStyleCnt="11"/>
      <dgm:spPr/>
    </dgm:pt>
    <dgm:pt modelId="{E78AB584-0024-4543-894D-57EBD383482C}" type="pres">
      <dgm:prSet presAssocID="{E3BC5AE0-01D0-4B76-B1C2-509C5AC000A3}" presName="ParentAccent3" presStyleLbl="alignNode1" presStyleIdx="2" presStyleCnt="11"/>
      <dgm:spPr/>
    </dgm:pt>
    <dgm:pt modelId="{31B0CA74-5FB5-45AB-858B-835738C89F94}" type="pres">
      <dgm:prSet presAssocID="{E3BC5AE0-01D0-4B76-B1C2-509C5AC000A3}" presName="ParentAccent4" presStyleLbl="alignNode1" presStyleIdx="3" presStyleCnt="11"/>
      <dgm:spPr/>
    </dgm:pt>
    <dgm:pt modelId="{37D9BBC0-FC39-4DC6-85CF-795D69ED1377}" type="pres">
      <dgm:prSet presAssocID="{E3BC5AE0-01D0-4B76-B1C2-509C5AC000A3}" presName="ParentAccent5" presStyleLbl="alignNode1" presStyleIdx="4" presStyleCnt="11"/>
      <dgm:spPr/>
    </dgm:pt>
    <dgm:pt modelId="{FB2E500C-5F1E-44DA-BDF2-000121D9F402}" type="pres">
      <dgm:prSet presAssocID="{E3BC5AE0-01D0-4B76-B1C2-509C5AC000A3}" presName="ParentAccent6" presStyleLbl="alignNode1" presStyleIdx="5" presStyleCnt="11"/>
      <dgm:spPr/>
    </dgm:pt>
    <dgm:pt modelId="{4771DF04-8D83-4519-9D23-CF376A4EDAF1}" type="pres">
      <dgm:prSet presAssocID="{E3BC5AE0-01D0-4B76-B1C2-509C5AC000A3}" presName="ParentAccent7" presStyleLbl="alignNode1" presStyleIdx="6" presStyleCnt="11"/>
      <dgm:spPr/>
    </dgm:pt>
    <dgm:pt modelId="{790AD0E5-4654-43AF-AC76-4D326F8B6799}" type="pres">
      <dgm:prSet presAssocID="{E3BC5AE0-01D0-4B76-B1C2-509C5AC000A3}" presName="ParentAccent8" presStyleLbl="alignNode1" presStyleIdx="7" presStyleCnt="11"/>
      <dgm:spPr/>
    </dgm:pt>
    <dgm:pt modelId="{5E59D269-D2FC-4DC2-BD4A-0D290AFF3981}" type="pres">
      <dgm:prSet presAssocID="{E3BC5AE0-01D0-4B76-B1C2-509C5AC000A3}" presName="ParentAccent9" presStyleLbl="alignNode1" presStyleIdx="8" presStyleCnt="11"/>
      <dgm:spPr/>
    </dgm:pt>
    <dgm:pt modelId="{21117DA5-8A68-4BA1-BF91-7FA950906A73}" type="pres">
      <dgm:prSet presAssocID="{E3BC5AE0-01D0-4B76-B1C2-509C5AC000A3}" presName="ParentAccent10" presStyleLbl="alignNode1" presStyleIdx="9" presStyleCnt="11"/>
      <dgm:spPr/>
    </dgm:pt>
    <dgm:pt modelId="{79D15B9C-D025-44C2-8149-C36596C6FF52}" type="pres">
      <dgm:prSet presAssocID="{E3BC5AE0-01D0-4B76-B1C2-509C5AC000A3}" presName="Parent" presStyleLbl="alignNode1" presStyleIdx="10" presStyleCnt="11">
        <dgm:presLayoutVars>
          <dgm:chMax val="5"/>
          <dgm:chPref val="3"/>
          <dgm:bulletEnabled val="1"/>
        </dgm:presLayoutVars>
      </dgm:prSet>
      <dgm:spPr/>
    </dgm:pt>
  </dgm:ptLst>
  <dgm:cxnLst>
    <dgm:cxn modelId="{02781936-87A1-497B-BC0A-107BC1593EF3}" type="presOf" srcId="{355BDFC7-4616-45FE-B97B-09351E5749B6}" destId="{32254F36-B6A2-4C0E-9974-5E51D051FBE2}" srcOrd="0" destOrd="0" presId="urn:microsoft.com/office/officeart/2011/layout/ConvergingText"/>
    <dgm:cxn modelId="{DB81CAAA-54BE-42A0-8E31-446DDE731199}" srcId="{355BDFC7-4616-45FE-B97B-09351E5749B6}" destId="{E3BC5AE0-01D0-4B76-B1C2-509C5AC000A3}" srcOrd="0" destOrd="0" parTransId="{19A3BFD0-D5CF-4DE4-952E-D049A593513A}" sibTransId="{5B0FBEC1-198E-497A-BCD1-B20A95409DE1}"/>
    <dgm:cxn modelId="{1605C6DF-9304-467A-AFE6-50175FEA7743}" type="presOf" srcId="{E3BC5AE0-01D0-4B76-B1C2-509C5AC000A3}" destId="{79D15B9C-D025-44C2-8149-C36596C6FF52}" srcOrd="0" destOrd="0" presId="urn:microsoft.com/office/officeart/2011/layout/ConvergingText"/>
    <dgm:cxn modelId="{E3DFC11F-BD7F-4558-9326-8E30EF53F310}" type="presParOf" srcId="{32254F36-B6A2-4C0E-9974-5E51D051FBE2}" destId="{6AEFCD40-9CFE-4E74-8431-ED91AFCA076B}" srcOrd="0" destOrd="0" presId="urn:microsoft.com/office/officeart/2011/layout/ConvergingText"/>
    <dgm:cxn modelId="{C8E17A88-A242-4623-969F-3F17343776EC}" type="presParOf" srcId="{6AEFCD40-9CFE-4E74-8431-ED91AFCA076B}" destId="{427D7992-213B-4C68-825D-AA5834E3CC60}" srcOrd="0" destOrd="0" presId="urn:microsoft.com/office/officeart/2011/layout/ConvergingText"/>
    <dgm:cxn modelId="{E6240166-814D-4FC2-8D05-EEBAF63BF769}" type="presParOf" srcId="{6AEFCD40-9CFE-4E74-8431-ED91AFCA076B}" destId="{524C9FA0-F69A-46FA-8ABF-7B4C35D4FEF4}" srcOrd="1" destOrd="0" presId="urn:microsoft.com/office/officeart/2011/layout/ConvergingText"/>
    <dgm:cxn modelId="{19489CC9-3B1B-4128-BA76-C2C926476628}" type="presParOf" srcId="{6AEFCD40-9CFE-4E74-8431-ED91AFCA076B}" destId="{E78AB584-0024-4543-894D-57EBD383482C}" srcOrd="2" destOrd="0" presId="urn:microsoft.com/office/officeart/2011/layout/ConvergingText"/>
    <dgm:cxn modelId="{E87E5EDF-1BF5-4D8A-9602-4C57DB1F405C}" type="presParOf" srcId="{6AEFCD40-9CFE-4E74-8431-ED91AFCA076B}" destId="{31B0CA74-5FB5-45AB-858B-835738C89F94}" srcOrd="3" destOrd="0" presId="urn:microsoft.com/office/officeart/2011/layout/ConvergingText"/>
    <dgm:cxn modelId="{1D38598B-7B0C-4FF5-BAEA-2A102C901985}" type="presParOf" srcId="{6AEFCD40-9CFE-4E74-8431-ED91AFCA076B}" destId="{37D9BBC0-FC39-4DC6-85CF-795D69ED1377}" srcOrd="4" destOrd="0" presId="urn:microsoft.com/office/officeart/2011/layout/ConvergingText"/>
    <dgm:cxn modelId="{AF16CFB4-F43F-41C7-B080-C80B107784B8}" type="presParOf" srcId="{6AEFCD40-9CFE-4E74-8431-ED91AFCA076B}" destId="{FB2E500C-5F1E-44DA-BDF2-000121D9F402}" srcOrd="5" destOrd="0" presId="urn:microsoft.com/office/officeart/2011/layout/ConvergingText"/>
    <dgm:cxn modelId="{1F656071-DC4E-4B4A-998E-499EF2435C23}" type="presParOf" srcId="{6AEFCD40-9CFE-4E74-8431-ED91AFCA076B}" destId="{4771DF04-8D83-4519-9D23-CF376A4EDAF1}" srcOrd="6" destOrd="0" presId="urn:microsoft.com/office/officeart/2011/layout/ConvergingText"/>
    <dgm:cxn modelId="{C9F0626D-8F69-4219-8D50-F9E071D5604D}" type="presParOf" srcId="{6AEFCD40-9CFE-4E74-8431-ED91AFCA076B}" destId="{790AD0E5-4654-43AF-AC76-4D326F8B6799}" srcOrd="7" destOrd="0" presId="urn:microsoft.com/office/officeart/2011/layout/ConvergingText"/>
    <dgm:cxn modelId="{6251A84E-3286-4AB2-81C0-74BBBE85B387}" type="presParOf" srcId="{6AEFCD40-9CFE-4E74-8431-ED91AFCA076B}" destId="{5E59D269-D2FC-4DC2-BD4A-0D290AFF3981}" srcOrd="8" destOrd="0" presId="urn:microsoft.com/office/officeart/2011/layout/ConvergingText"/>
    <dgm:cxn modelId="{B776601E-4E15-4E9C-93FF-2C7D04EBEFD4}" type="presParOf" srcId="{6AEFCD40-9CFE-4E74-8431-ED91AFCA076B}" destId="{21117DA5-8A68-4BA1-BF91-7FA950906A73}" srcOrd="9" destOrd="0" presId="urn:microsoft.com/office/officeart/2011/layout/ConvergingText"/>
    <dgm:cxn modelId="{F4478B46-B06C-42CF-8C43-F6E46785859B}" type="presParOf" srcId="{6AEFCD40-9CFE-4E74-8431-ED91AFCA076B}" destId="{79D15B9C-D025-44C2-8149-C36596C6FF52}" srcOrd="10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5BDFC7-4616-45FE-B97B-09351E5749B6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A9A798-F697-4B4C-AF64-88CCD23DFA46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800" dirty="0"/>
            <a:t>Share  Longitudinal and Circumferential Joint (L-Joint and C-Joint) Advancements </a:t>
          </a:r>
        </a:p>
      </dgm:t>
    </dgm:pt>
    <dgm:pt modelId="{6E155B85-308F-4A4A-A4D3-20F265A0C5B3}" type="parTrans" cxnId="{755FB72B-115B-471C-A99B-6B1629AC774F}">
      <dgm:prSet/>
      <dgm:spPr/>
      <dgm:t>
        <a:bodyPr/>
        <a:lstStyle/>
        <a:p>
          <a:endParaRPr lang="en-US"/>
        </a:p>
      </dgm:t>
    </dgm:pt>
    <dgm:pt modelId="{49CCA838-04A7-42A9-BB9A-6A5B49DD2A4E}" type="sibTrans" cxnId="{755FB72B-115B-471C-A99B-6B1629AC774F}">
      <dgm:prSet/>
      <dgm:spPr/>
      <dgm:t>
        <a:bodyPr/>
        <a:lstStyle/>
        <a:p>
          <a:endParaRPr lang="en-US"/>
        </a:p>
      </dgm:t>
    </dgm:pt>
    <dgm:pt modelId="{79620EA5-6AF9-44A2-9186-D10D4482F0CD}" type="pres">
      <dgm:prSet presAssocID="{355BDFC7-4616-45FE-B97B-09351E5749B6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E54E4C6E-B701-4AD0-90EE-881AC83E760B}" type="pres">
      <dgm:prSet presAssocID="{F7A9A798-F697-4B4C-AF64-88CCD23DFA46}" presName="composite" presStyleCnt="0"/>
      <dgm:spPr/>
    </dgm:pt>
    <dgm:pt modelId="{733CEBF5-2853-4296-A25F-0C9940A9278A}" type="pres">
      <dgm:prSet presAssocID="{F7A9A798-F697-4B4C-AF64-88CCD23DFA46}" presName="ParentAccent1" presStyleLbl="alignNode1" presStyleIdx="0" presStyleCnt="11"/>
      <dgm:spPr/>
    </dgm:pt>
    <dgm:pt modelId="{79F8ECEF-4046-4C36-B6E9-30A922641B11}" type="pres">
      <dgm:prSet presAssocID="{F7A9A798-F697-4B4C-AF64-88CCD23DFA46}" presName="ParentAccent2" presStyleLbl="alignNode1" presStyleIdx="1" presStyleCnt="11"/>
      <dgm:spPr/>
    </dgm:pt>
    <dgm:pt modelId="{24B9FD15-EDF9-4D53-A77E-016727487F1B}" type="pres">
      <dgm:prSet presAssocID="{F7A9A798-F697-4B4C-AF64-88CCD23DFA46}" presName="ParentAccent3" presStyleLbl="alignNode1" presStyleIdx="2" presStyleCnt="11"/>
      <dgm:spPr/>
    </dgm:pt>
    <dgm:pt modelId="{94384A63-ED1E-4ADF-B53F-5683A2DE6BD4}" type="pres">
      <dgm:prSet presAssocID="{F7A9A798-F697-4B4C-AF64-88CCD23DFA46}" presName="ParentAccent4" presStyleLbl="alignNode1" presStyleIdx="3" presStyleCnt="11"/>
      <dgm:spPr/>
    </dgm:pt>
    <dgm:pt modelId="{3301752A-C027-477C-B3F6-ED6463EEC6BF}" type="pres">
      <dgm:prSet presAssocID="{F7A9A798-F697-4B4C-AF64-88CCD23DFA46}" presName="ParentAccent5" presStyleLbl="alignNode1" presStyleIdx="4" presStyleCnt="11"/>
      <dgm:spPr/>
    </dgm:pt>
    <dgm:pt modelId="{A2C15474-1669-49C8-8F1E-35D806CE22B8}" type="pres">
      <dgm:prSet presAssocID="{F7A9A798-F697-4B4C-AF64-88CCD23DFA46}" presName="ParentAccent6" presStyleLbl="alignNode1" presStyleIdx="5" presStyleCnt="11"/>
      <dgm:spPr/>
    </dgm:pt>
    <dgm:pt modelId="{671B4E19-F737-4D2B-A2CE-07D3207B7941}" type="pres">
      <dgm:prSet presAssocID="{F7A9A798-F697-4B4C-AF64-88CCD23DFA46}" presName="ParentAccent7" presStyleLbl="alignNode1" presStyleIdx="6" presStyleCnt="11"/>
      <dgm:spPr/>
    </dgm:pt>
    <dgm:pt modelId="{A5379481-DB7D-41F4-B8BD-5BC0CCCEF887}" type="pres">
      <dgm:prSet presAssocID="{F7A9A798-F697-4B4C-AF64-88CCD23DFA46}" presName="ParentAccent8" presStyleLbl="alignNode1" presStyleIdx="7" presStyleCnt="11"/>
      <dgm:spPr/>
    </dgm:pt>
    <dgm:pt modelId="{C2074D2F-5803-42B3-AC01-867D3895789B}" type="pres">
      <dgm:prSet presAssocID="{F7A9A798-F697-4B4C-AF64-88CCD23DFA46}" presName="ParentAccent9" presStyleLbl="alignNode1" presStyleIdx="8" presStyleCnt="11"/>
      <dgm:spPr/>
    </dgm:pt>
    <dgm:pt modelId="{D99D9253-2F11-4B99-8D47-10234AE775AC}" type="pres">
      <dgm:prSet presAssocID="{F7A9A798-F697-4B4C-AF64-88CCD23DFA46}" presName="ParentAccent10" presStyleLbl="alignNode1" presStyleIdx="9" presStyleCnt="11"/>
      <dgm:spPr/>
    </dgm:pt>
    <dgm:pt modelId="{2EC9E375-44E0-4F4F-814A-10B6C23055F5}" type="pres">
      <dgm:prSet presAssocID="{F7A9A798-F697-4B4C-AF64-88CCD23DFA46}" presName="Parent" presStyleLbl="alignNode1" presStyleIdx="10" presStyleCnt="11" custScaleX="113187" custScaleY="100098" custLinFactNeighborX="-28509" custLinFactNeighborY="-4110">
        <dgm:presLayoutVars>
          <dgm:chMax val="5"/>
          <dgm:chPref val="3"/>
          <dgm:bulletEnabled val="1"/>
        </dgm:presLayoutVars>
      </dgm:prSet>
      <dgm:spPr/>
    </dgm:pt>
  </dgm:ptLst>
  <dgm:cxnLst>
    <dgm:cxn modelId="{881A5624-92B7-424B-89E8-AA0D721C6C0F}" type="presOf" srcId="{F7A9A798-F697-4B4C-AF64-88CCD23DFA46}" destId="{2EC9E375-44E0-4F4F-814A-10B6C23055F5}" srcOrd="0" destOrd="0" presId="urn:microsoft.com/office/officeart/2011/layout/ConvergingText"/>
    <dgm:cxn modelId="{755FB72B-115B-471C-A99B-6B1629AC774F}" srcId="{355BDFC7-4616-45FE-B97B-09351E5749B6}" destId="{F7A9A798-F697-4B4C-AF64-88CCD23DFA46}" srcOrd="0" destOrd="0" parTransId="{6E155B85-308F-4A4A-A4D3-20F265A0C5B3}" sibTransId="{49CCA838-04A7-42A9-BB9A-6A5B49DD2A4E}"/>
    <dgm:cxn modelId="{58DF9379-F453-45CC-8ECB-862EF4810D7B}" type="presOf" srcId="{355BDFC7-4616-45FE-B97B-09351E5749B6}" destId="{79620EA5-6AF9-44A2-9186-D10D4482F0CD}" srcOrd="0" destOrd="0" presId="urn:microsoft.com/office/officeart/2011/layout/ConvergingText"/>
    <dgm:cxn modelId="{C4551784-B2EF-4234-A10B-39C9FABD4899}" type="presParOf" srcId="{79620EA5-6AF9-44A2-9186-D10D4482F0CD}" destId="{E54E4C6E-B701-4AD0-90EE-881AC83E760B}" srcOrd="0" destOrd="0" presId="urn:microsoft.com/office/officeart/2011/layout/ConvergingText"/>
    <dgm:cxn modelId="{876473A8-1B49-413E-AFF6-7BB2C632F961}" type="presParOf" srcId="{E54E4C6E-B701-4AD0-90EE-881AC83E760B}" destId="{733CEBF5-2853-4296-A25F-0C9940A9278A}" srcOrd="0" destOrd="0" presId="urn:microsoft.com/office/officeart/2011/layout/ConvergingText"/>
    <dgm:cxn modelId="{87422F30-1616-41C0-B914-0FFCDEB7A37C}" type="presParOf" srcId="{E54E4C6E-B701-4AD0-90EE-881AC83E760B}" destId="{79F8ECEF-4046-4C36-B6E9-30A922641B11}" srcOrd="1" destOrd="0" presId="urn:microsoft.com/office/officeart/2011/layout/ConvergingText"/>
    <dgm:cxn modelId="{F676F195-EF90-4411-B81A-8807A84F6263}" type="presParOf" srcId="{E54E4C6E-B701-4AD0-90EE-881AC83E760B}" destId="{24B9FD15-EDF9-4D53-A77E-016727487F1B}" srcOrd="2" destOrd="0" presId="urn:microsoft.com/office/officeart/2011/layout/ConvergingText"/>
    <dgm:cxn modelId="{CEDDB3D5-6462-4E0A-A743-2722A409129C}" type="presParOf" srcId="{E54E4C6E-B701-4AD0-90EE-881AC83E760B}" destId="{94384A63-ED1E-4ADF-B53F-5683A2DE6BD4}" srcOrd="3" destOrd="0" presId="urn:microsoft.com/office/officeart/2011/layout/ConvergingText"/>
    <dgm:cxn modelId="{46759722-A813-48F1-A67F-C3972F0DD404}" type="presParOf" srcId="{E54E4C6E-B701-4AD0-90EE-881AC83E760B}" destId="{3301752A-C027-477C-B3F6-ED6463EEC6BF}" srcOrd="4" destOrd="0" presId="urn:microsoft.com/office/officeart/2011/layout/ConvergingText"/>
    <dgm:cxn modelId="{1EB55008-9F34-4AC0-BC2D-EEFF2CAB292A}" type="presParOf" srcId="{E54E4C6E-B701-4AD0-90EE-881AC83E760B}" destId="{A2C15474-1669-49C8-8F1E-35D806CE22B8}" srcOrd="5" destOrd="0" presId="urn:microsoft.com/office/officeart/2011/layout/ConvergingText"/>
    <dgm:cxn modelId="{8810E75C-5A3D-4A07-97F9-5733E8E98B7E}" type="presParOf" srcId="{E54E4C6E-B701-4AD0-90EE-881AC83E760B}" destId="{671B4E19-F737-4D2B-A2CE-07D3207B7941}" srcOrd="6" destOrd="0" presId="urn:microsoft.com/office/officeart/2011/layout/ConvergingText"/>
    <dgm:cxn modelId="{78BCC5C5-243C-47A3-B55B-3080482871B7}" type="presParOf" srcId="{E54E4C6E-B701-4AD0-90EE-881AC83E760B}" destId="{A5379481-DB7D-41F4-B8BD-5BC0CCCEF887}" srcOrd="7" destOrd="0" presId="urn:microsoft.com/office/officeart/2011/layout/ConvergingText"/>
    <dgm:cxn modelId="{A1EF4DB4-4FBA-4816-9021-CCCCA7A9E05C}" type="presParOf" srcId="{E54E4C6E-B701-4AD0-90EE-881AC83E760B}" destId="{C2074D2F-5803-42B3-AC01-867D3895789B}" srcOrd="8" destOrd="0" presId="urn:microsoft.com/office/officeart/2011/layout/ConvergingText"/>
    <dgm:cxn modelId="{985F80D0-D9DA-47AA-A723-22481BA05889}" type="presParOf" srcId="{E54E4C6E-B701-4AD0-90EE-881AC83E760B}" destId="{D99D9253-2F11-4B99-8D47-10234AE775AC}" srcOrd="9" destOrd="0" presId="urn:microsoft.com/office/officeart/2011/layout/ConvergingText"/>
    <dgm:cxn modelId="{F033AE82-4BA2-48E2-9F36-5C1C60B02959}" type="presParOf" srcId="{E54E4C6E-B701-4AD0-90EE-881AC83E760B}" destId="{2EC9E375-44E0-4F4F-814A-10B6C23055F5}" srcOrd="10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5BDFC7-4616-45FE-B97B-09351E5749B6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F4885-4AC9-49B1-8BD8-EE6E24DCB7FF}">
      <dgm:prSet phldrT="[Text]" custT="1"/>
      <dgm:spPr/>
      <dgm:t>
        <a:bodyPr/>
        <a:lstStyle/>
        <a:p>
          <a:r>
            <a:rPr lang="en-US" sz="1800" dirty="0"/>
            <a:t>Outline  Relevant Analytical Tools </a:t>
          </a:r>
        </a:p>
      </dgm:t>
    </dgm:pt>
    <dgm:pt modelId="{C165B82C-D12E-46BF-8B6E-C49E365B033C}" type="parTrans" cxnId="{BB9CFA90-1EA9-4677-A2D4-3FAAB96608FA}">
      <dgm:prSet/>
      <dgm:spPr/>
      <dgm:t>
        <a:bodyPr/>
        <a:lstStyle/>
        <a:p>
          <a:endParaRPr lang="en-US"/>
        </a:p>
      </dgm:t>
    </dgm:pt>
    <dgm:pt modelId="{566135B5-009A-4130-AC4A-F17257E9CEC1}" type="sibTrans" cxnId="{BB9CFA90-1EA9-4677-A2D4-3FAAB96608FA}">
      <dgm:prSet/>
      <dgm:spPr/>
      <dgm:t>
        <a:bodyPr/>
        <a:lstStyle/>
        <a:p>
          <a:endParaRPr lang="en-US"/>
        </a:p>
      </dgm:t>
    </dgm:pt>
    <dgm:pt modelId="{494495CD-1584-469A-A0C2-362B3641C62C}" type="pres">
      <dgm:prSet presAssocID="{355BDFC7-4616-45FE-B97B-09351E5749B6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37777EC8-B71B-436F-9588-985068CF2BA0}" type="pres">
      <dgm:prSet presAssocID="{F5CF4885-4AC9-49B1-8BD8-EE6E24DCB7FF}" presName="composite" presStyleCnt="0"/>
      <dgm:spPr/>
    </dgm:pt>
    <dgm:pt modelId="{4DC92F76-1165-4100-A031-4285EB90DA90}" type="pres">
      <dgm:prSet presAssocID="{F5CF4885-4AC9-49B1-8BD8-EE6E24DCB7FF}" presName="ParentAccent1" presStyleLbl="alignNode1" presStyleIdx="0" presStyleCnt="11"/>
      <dgm:spPr/>
    </dgm:pt>
    <dgm:pt modelId="{C73AD5E7-D06A-4503-A958-EC658E7B6313}" type="pres">
      <dgm:prSet presAssocID="{F5CF4885-4AC9-49B1-8BD8-EE6E24DCB7FF}" presName="ParentAccent2" presStyleLbl="alignNode1" presStyleIdx="1" presStyleCnt="11"/>
      <dgm:spPr/>
    </dgm:pt>
    <dgm:pt modelId="{5F237509-C440-4D1B-BDC1-85B8A7C37EB3}" type="pres">
      <dgm:prSet presAssocID="{F5CF4885-4AC9-49B1-8BD8-EE6E24DCB7FF}" presName="ParentAccent3" presStyleLbl="alignNode1" presStyleIdx="2" presStyleCnt="11"/>
      <dgm:spPr/>
    </dgm:pt>
    <dgm:pt modelId="{E27AFCD6-7622-4C72-B225-A226D89D1058}" type="pres">
      <dgm:prSet presAssocID="{F5CF4885-4AC9-49B1-8BD8-EE6E24DCB7FF}" presName="ParentAccent4" presStyleLbl="alignNode1" presStyleIdx="3" presStyleCnt="11"/>
      <dgm:spPr/>
    </dgm:pt>
    <dgm:pt modelId="{2E75A7C5-37CB-48A9-8146-3599249C672D}" type="pres">
      <dgm:prSet presAssocID="{F5CF4885-4AC9-49B1-8BD8-EE6E24DCB7FF}" presName="ParentAccent5" presStyleLbl="alignNode1" presStyleIdx="4" presStyleCnt="11"/>
      <dgm:spPr/>
    </dgm:pt>
    <dgm:pt modelId="{18B77FAF-B8F4-41EB-8589-1274C329B2A8}" type="pres">
      <dgm:prSet presAssocID="{F5CF4885-4AC9-49B1-8BD8-EE6E24DCB7FF}" presName="ParentAccent6" presStyleLbl="alignNode1" presStyleIdx="5" presStyleCnt="11"/>
      <dgm:spPr/>
    </dgm:pt>
    <dgm:pt modelId="{05B8E0FB-9B7C-4E0F-8501-871E2AFFF6AF}" type="pres">
      <dgm:prSet presAssocID="{F5CF4885-4AC9-49B1-8BD8-EE6E24DCB7FF}" presName="ParentAccent7" presStyleLbl="alignNode1" presStyleIdx="6" presStyleCnt="11"/>
      <dgm:spPr/>
    </dgm:pt>
    <dgm:pt modelId="{BBE17B75-CBD8-456F-8F01-18058FEBE51E}" type="pres">
      <dgm:prSet presAssocID="{F5CF4885-4AC9-49B1-8BD8-EE6E24DCB7FF}" presName="ParentAccent8" presStyleLbl="alignNode1" presStyleIdx="7" presStyleCnt="11"/>
      <dgm:spPr/>
    </dgm:pt>
    <dgm:pt modelId="{F81A299B-708D-4269-A036-4457BB7534E5}" type="pres">
      <dgm:prSet presAssocID="{F5CF4885-4AC9-49B1-8BD8-EE6E24DCB7FF}" presName="ParentAccent9" presStyleLbl="alignNode1" presStyleIdx="8" presStyleCnt="11"/>
      <dgm:spPr/>
    </dgm:pt>
    <dgm:pt modelId="{9AC2B1DA-0F29-41B4-BAD6-FFFF16D4FE3C}" type="pres">
      <dgm:prSet presAssocID="{F5CF4885-4AC9-49B1-8BD8-EE6E24DCB7FF}" presName="ParentAccent10" presStyleLbl="alignNode1" presStyleIdx="9" presStyleCnt="11"/>
      <dgm:spPr/>
    </dgm:pt>
    <dgm:pt modelId="{046BA4F4-CEFC-4E62-82F5-02788B85E60E}" type="pres">
      <dgm:prSet presAssocID="{F5CF4885-4AC9-49B1-8BD8-EE6E24DCB7FF}" presName="Parent" presStyleLbl="alignNode1" presStyleIdx="10" presStyleCnt="11" custScaleX="94206" custScaleY="85511" custLinFactNeighborX="5696" custLinFactNeighborY="1250">
        <dgm:presLayoutVars>
          <dgm:chMax val="5"/>
          <dgm:chPref val="3"/>
          <dgm:bulletEnabled val="1"/>
        </dgm:presLayoutVars>
      </dgm:prSet>
      <dgm:spPr/>
    </dgm:pt>
  </dgm:ptLst>
  <dgm:cxnLst>
    <dgm:cxn modelId="{D32B6076-A883-4B5C-BF29-D6EC0F103DF4}" type="presOf" srcId="{355BDFC7-4616-45FE-B97B-09351E5749B6}" destId="{494495CD-1584-469A-A0C2-362B3641C62C}" srcOrd="0" destOrd="0" presId="urn:microsoft.com/office/officeart/2011/layout/ConvergingText"/>
    <dgm:cxn modelId="{BB9CFA90-1EA9-4677-A2D4-3FAAB96608FA}" srcId="{355BDFC7-4616-45FE-B97B-09351E5749B6}" destId="{F5CF4885-4AC9-49B1-8BD8-EE6E24DCB7FF}" srcOrd="0" destOrd="0" parTransId="{C165B82C-D12E-46BF-8B6E-C49E365B033C}" sibTransId="{566135B5-009A-4130-AC4A-F17257E9CEC1}"/>
    <dgm:cxn modelId="{8ACEED9A-070C-44CF-8E10-5D17ACE2DE16}" type="presOf" srcId="{F5CF4885-4AC9-49B1-8BD8-EE6E24DCB7FF}" destId="{046BA4F4-CEFC-4E62-82F5-02788B85E60E}" srcOrd="0" destOrd="0" presId="urn:microsoft.com/office/officeart/2011/layout/ConvergingText"/>
    <dgm:cxn modelId="{56AD1606-AA78-4D45-9E4F-F47CD00D01CD}" type="presParOf" srcId="{494495CD-1584-469A-A0C2-362B3641C62C}" destId="{37777EC8-B71B-436F-9588-985068CF2BA0}" srcOrd="0" destOrd="0" presId="urn:microsoft.com/office/officeart/2011/layout/ConvergingText"/>
    <dgm:cxn modelId="{37DBDCD5-2337-48EB-9E28-CABA94CBA66B}" type="presParOf" srcId="{37777EC8-B71B-436F-9588-985068CF2BA0}" destId="{4DC92F76-1165-4100-A031-4285EB90DA90}" srcOrd="0" destOrd="0" presId="urn:microsoft.com/office/officeart/2011/layout/ConvergingText"/>
    <dgm:cxn modelId="{C6550319-8205-48AF-BAE8-175FBC1DACFB}" type="presParOf" srcId="{37777EC8-B71B-436F-9588-985068CF2BA0}" destId="{C73AD5E7-D06A-4503-A958-EC658E7B6313}" srcOrd="1" destOrd="0" presId="urn:microsoft.com/office/officeart/2011/layout/ConvergingText"/>
    <dgm:cxn modelId="{0D91F9D8-758E-41CF-8502-7FCC8586F76C}" type="presParOf" srcId="{37777EC8-B71B-436F-9588-985068CF2BA0}" destId="{5F237509-C440-4D1B-BDC1-85B8A7C37EB3}" srcOrd="2" destOrd="0" presId="urn:microsoft.com/office/officeart/2011/layout/ConvergingText"/>
    <dgm:cxn modelId="{94B13D64-0988-4FF0-B9E2-FFE2557092CE}" type="presParOf" srcId="{37777EC8-B71B-436F-9588-985068CF2BA0}" destId="{E27AFCD6-7622-4C72-B225-A226D89D1058}" srcOrd="3" destOrd="0" presId="urn:microsoft.com/office/officeart/2011/layout/ConvergingText"/>
    <dgm:cxn modelId="{C6944377-7B81-49AB-9A9B-2810C0D4D600}" type="presParOf" srcId="{37777EC8-B71B-436F-9588-985068CF2BA0}" destId="{2E75A7C5-37CB-48A9-8146-3599249C672D}" srcOrd="4" destOrd="0" presId="urn:microsoft.com/office/officeart/2011/layout/ConvergingText"/>
    <dgm:cxn modelId="{024A0FEE-E9FE-46BB-8790-492030612FAC}" type="presParOf" srcId="{37777EC8-B71B-436F-9588-985068CF2BA0}" destId="{18B77FAF-B8F4-41EB-8589-1274C329B2A8}" srcOrd="5" destOrd="0" presId="urn:microsoft.com/office/officeart/2011/layout/ConvergingText"/>
    <dgm:cxn modelId="{CE30F2CE-FF64-455F-BC24-0F01E6AA65FF}" type="presParOf" srcId="{37777EC8-B71B-436F-9588-985068CF2BA0}" destId="{05B8E0FB-9B7C-4E0F-8501-871E2AFFF6AF}" srcOrd="6" destOrd="0" presId="urn:microsoft.com/office/officeart/2011/layout/ConvergingText"/>
    <dgm:cxn modelId="{10EF1555-FC4E-4EF4-90BB-2961A75AF9A5}" type="presParOf" srcId="{37777EC8-B71B-436F-9588-985068CF2BA0}" destId="{BBE17B75-CBD8-456F-8F01-18058FEBE51E}" srcOrd="7" destOrd="0" presId="urn:microsoft.com/office/officeart/2011/layout/ConvergingText"/>
    <dgm:cxn modelId="{145961A6-4D09-4A8F-A850-4D53667D5CD9}" type="presParOf" srcId="{37777EC8-B71B-436F-9588-985068CF2BA0}" destId="{F81A299B-708D-4269-A036-4457BB7534E5}" srcOrd="8" destOrd="0" presId="urn:microsoft.com/office/officeart/2011/layout/ConvergingText"/>
    <dgm:cxn modelId="{1A59B58C-4FE7-44DF-8853-F0FFC1CBF40E}" type="presParOf" srcId="{37777EC8-B71B-436F-9588-985068CF2BA0}" destId="{9AC2B1DA-0F29-41B4-BAD6-FFFF16D4FE3C}" srcOrd="9" destOrd="0" presId="urn:microsoft.com/office/officeart/2011/layout/ConvergingText"/>
    <dgm:cxn modelId="{1EA0C28A-A308-4EE3-8383-5595CEE356CE}" type="presParOf" srcId="{37777EC8-B71B-436F-9588-985068CF2BA0}" destId="{046BA4F4-CEFC-4E62-82F5-02788B85E60E}" srcOrd="10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B97690-0D16-2E4B-BFB2-596CEB581B78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5869D5-2EA3-7443-92AD-D5639DB73B48}">
      <dgm:prSet phldrT="[Text]" custT="1"/>
      <dgm:spPr/>
      <dgm:t>
        <a:bodyPr/>
        <a:lstStyle/>
        <a:p>
          <a:r>
            <a:rPr lang="en-US" sz="2000" b="1" dirty="0"/>
            <a:t>1.0 Management </a:t>
          </a:r>
        </a:p>
        <a:p>
          <a:r>
            <a:rPr lang="en-US" sz="2000" b="1" dirty="0"/>
            <a:t>J. Fikes - Project Manager</a:t>
          </a:r>
        </a:p>
        <a:p>
          <a:r>
            <a:rPr lang="en-US" sz="1800" b="1" dirty="0"/>
            <a:t>M. Johnston - Deputy Project Manager</a:t>
          </a:r>
        </a:p>
        <a:p>
          <a:r>
            <a:rPr lang="en-US" sz="1800" b="1" dirty="0"/>
            <a:t>MSFC</a:t>
          </a:r>
        </a:p>
      </dgm:t>
    </dgm:pt>
    <dgm:pt modelId="{74A30009-581F-0947-AC27-89C9B3F147A3}" type="parTrans" cxnId="{030EC836-27FE-B645-B8AE-053CFC2F6707}">
      <dgm:prSet/>
      <dgm:spPr/>
      <dgm:t>
        <a:bodyPr/>
        <a:lstStyle/>
        <a:p>
          <a:endParaRPr lang="en-US" sz="3200"/>
        </a:p>
      </dgm:t>
    </dgm:pt>
    <dgm:pt modelId="{F3BCD24E-51B5-464B-815A-64976482FC44}" type="sibTrans" cxnId="{030EC836-27FE-B645-B8AE-053CFC2F6707}">
      <dgm:prSet/>
      <dgm:spPr/>
      <dgm:t>
        <a:bodyPr/>
        <a:lstStyle/>
        <a:p>
          <a:endParaRPr lang="en-US" sz="3200"/>
        </a:p>
      </dgm:t>
    </dgm:pt>
    <dgm:pt modelId="{E2F8ECE4-EE30-634D-90B1-3FB3D8B003E2}">
      <dgm:prSet phldrT="[Text]" custT="1"/>
      <dgm:spPr/>
      <dgm:t>
        <a:bodyPr/>
        <a:lstStyle/>
        <a:p>
          <a:r>
            <a:rPr lang="en-US" sz="1400" dirty="0"/>
            <a:t>3.0</a:t>
          </a:r>
        </a:p>
        <a:p>
          <a:r>
            <a:rPr lang="en-US" sz="1400" b="1" dirty="0"/>
            <a:t>Design/Analysis</a:t>
          </a:r>
        </a:p>
        <a:p>
          <a:r>
            <a:rPr lang="en-US" sz="1400" dirty="0"/>
            <a:t>D. Sleight/LaRC</a:t>
          </a:r>
        </a:p>
        <a:p>
          <a:r>
            <a:rPr lang="en-US" sz="1400" dirty="0"/>
            <a:t>K. Segal/GSFC</a:t>
          </a:r>
        </a:p>
      </dgm:t>
    </dgm:pt>
    <dgm:pt modelId="{18CDF6EC-4C98-FF47-9B77-75EBA4FC19AD}" type="parTrans" cxnId="{98771F3E-A3AF-F74E-A397-8B88770476A6}">
      <dgm:prSet/>
      <dgm:spPr/>
      <dgm:t>
        <a:bodyPr/>
        <a:lstStyle/>
        <a:p>
          <a:endParaRPr lang="en-US" sz="3200">
            <a:solidFill>
              <a:sysClr val="windowText" lastClr="000000"/>
            </a:solidFill>
          </a:endParaRPr>
        </a:p>
      </dgm:t>
    </dgm:pt>
    <dgm:pt modelId="{E090E7B6-E128-A941-A6A9-0CFED0C5A2AA}" type="sibTrans" cxnId="{98771F3E-A3AF-F74E-A397-8B88770476A6}">
      <dgm:prSet/>
      <dgm:spPr/>
      <dgm:t>
        <a:bodyPr/>
        <a:lstStyle/>
        <a:p>
          <a:endParaRPr lang="en-US" sz="3200"/>
        </a:p>
      </dgm:t>
    </dgm:pt>
    <dgm:pt modelId="{9E59048D-97E5-2447-ABFB-28F50618CA1D}">
      <dgm:prSet phldrT="[Text]" custT="1"/>
      <dgm:spPr/>
      <dgm:t>
        <a:bodyPr/>
        <a:lstStyle/>
        <a:p>
          <a:r>
            <a:rPr lang="en-US" sz="1400" dirty="0"/>
            <a:t>5.0</a:t>
          </a:r>
        </a:p>
        <a:p>
          <a:r>
            <a:rPr lang="en-US" sz="1400" b="1" dirty="0"/>
            <a:t>Manufacturing</a:t>
          </a:r>
        </a:p>
        <a:p>
          <a:r>
            <a:rPr lang="en-US" sz="1400" dirty="0"/>
            <a:t>W. Guin/MSFC</a:t>
          </a:r>
          <a:endParaRPr lang="en-US" sz="1200" dirty="0"/>
        </a:p>
      </dgm:t>
    </dgm:pt>
    <dgm:pt modelId="{51D928CC-2843-A347-9D47-4C715FE211D1}" type="parTrans" cxnId="{3EA8A430-0D77-AB4A-BC9B-EED80BCD7CE3}">
      <dgm:prSet/>
      <dgm:spPr/>
      <dgm:t>
        <a:bodyPr/>
        <a:lstStyle/>
        <a:p>
          <a:endParaRPr lang="en-US" sz="3200">
            <a:solidFill>
              <a:sysClr val="windowText" lastClr="000000"/>
            </a:solidFill>
          </a:endParaRPr>
        </a:p>
      </dgm:t>
    </dgm:pt>
    <dgm:pt modelId="{E72AFA37-2B72-F64B-8F3F-9783866C293D}" type="sibTrans" cxnId="{3EA8A430-0D77-AB4A-BC9B-EED80BCD7CE3}">
      <dgm:prSet/>
      <dgm:spPr/>
      <dgm:t>
        <a:bodyPr/>
        <a:lstStyle/>
        <a:p>
          <a:endParaRPr lang="en-US" sz="3200"/>
        </a:p>
      </dgm:t>
    </dgm:pt>
    <dgm:pt modelId="{4722DF34-7978-8F45-BD01-09419FA3AC99}">
      <dgm:prSet phldrT="[Text]" custT="1"/>
      <dgm:spPr/>
      <dgm:t>
        <a:bodyPr/>
        <a:lstStyle/>
        <a:p>
          <a:r>
            <a:rPr lang="en-US" sz="1400" dirty="0"/>
            <a:t>6.0</a:t>
          </a:r>
        </a:p>
        <a:p>
          <a:r>
            <a:rPr lang="en-US" sz="1400" b="1" dirty="0"/>
            <a:t>Testing/Evaluation</a:t>
          </a:r>
        </a:p>
        <a:p>
          <a:r>
            <a:rPr lang="en-US" sz="1400" dirty="0"/>
            <a:t>A. Finchum/MSFC</a:t>
          </a:r>
        </a:p>
      </dgm:t>
    </dgm:pt>
    <dgm:pt modelId="{E5ED5C26-E06D-8344-BDCE-24E75C22643E}" type="parTrans" cxnId="{589480CC-290A-8347-BAB0-3B4AF6C5E350}">
      <dgm:prSet/>
      <dgm:spPr/>
      <dgm:t>
        <a:bodyPr/>
        <a:lstStyle/>
        <a:p>
          <a:endParaRPr lang="en-US" sz="3200">
            <a:solidFill>
              <a:sysClr val="windowText" lastClr="000000"/>
            </a:solidFill>
          </a:endParaRPr>
        </a:p>
      </dgm:t>
    </dgm:pt>
    <dgm:pt modelId="{9358F283-F8B0-2845-A43C-9C6AC4DBD0FC}" type="sibTrans" cxnId="{589480CC-290A-8347-BAB0-3B4AF6C5E350}">
      <dgm:prSet/>
      <dgm:spPr/>
      <dgm:t>
        <a:bodyPr/>
        <a:lstStyle/>
        <a:p>
          <a:endParaRPr lang="en-US" sz="3200"/>
        </a:p>
      </dgm:t>
    </dgm:pt>
    <dgm:pt modelId="{6C02CCF4-CF0D-3B4A-8174-070B75975082}">
      <dgm:prSet phldrT="[Text]" custT="1"/>
      <dgm:spPr/>
      <dgm:t>
        <a:bodyPr/>
        <a:lstStyle/>
        <a:p>
          <a:r>
            <a:rPr lang="en-US" sz="1600" dirty="0"/>
            <a:t>2.0</a:t>
          </a:r>
        </a:p>
        <a:p>
          <a:r>
            <a:rPr lang="en-US" sz="1600" b="1" dirty="0"/>
            <a:t>Materials</a:t>
          </a:r>
        </a:p>
        <a:p>
          <a:r>
            <a:rPr lang="en-US" sz="1600" dirty="0"/>
            <a:t>S. Miller/GRC</a:t>
          </a:r>
        </a:p>
      </dgm:t>
    </dgm:pt>
    <dgm:pt modelId="{C9783418-CA24-ED4C-9EE6-438465FAE377}" type="parTrans" cxnId="{4E44095B-7324-EA4B-A8E0-9CBD8AA8BC48}">
      <dgm:prSet/>
      <dgm:spPr/>
      <dgm:t>
        <a:bodyPr/>
        <a:lstStyle/>
        <a:p>
          <a:endParaRPr lang="en-US" sz="3200">
            <a:solidFill>
              <a:sysClr val="windowText" lastClr="000000"/>
            </a:solidFill>
          </a:endParaRPr>
        </a:p>
      </dgm:t>
    </dgm:pt>
    <dgm:pt modelId="{C99BC2A9-EB6B-7441-AA08-17C55F357051}" type="sibTrans" cxnId="{4E44095B-7324-EA4B-A8E0-9CBD8AA8BC48}">
      <dgm:prSet/>
      <dgm:spPr/>
      <dgm:t>
        <a:bodyPr/>
        <a:lstStyle/>
        <a:p>
          <a:endParaRPr lang="en-US" sz="3200"/>
        </a:p>
      </dgm:t>
    </dgm:pt>
    <dgm:pt modelId="{5EE5B0A8-8B23-134E-8D3F-8BDD4567ACC0}" type="pres">
      <dgm:prSet presAssocID="{5FB97690-0D16-2E4B-BFB2-596CEB581B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33E610E-85B1-E147-A1E3-7F5E916CC952}" type="pres">
      <dgm:prSet presAssocID="{E05869D5-2EA3-7443-92AD-D5639DB73B48}" presName="hierRoot1" presStyleCnt="0">
        <dgm:presLayoutVars>
          <dgm:hierBranch val="init"/>
        </dgm:presLayoutVars>
      </dgm:prSet>
      <dgm:spPr/>
    </dgm:pt>
    <dgm:pt modelId="{08B8DDB9-8741-B74A-83C2-9609551CD3F9}" type="pres">
      <dgm:prSet presAssocID="{E05869D5-2EA3-7443-92AD-D5639DB73B48}" presName="rootComposite1" presStyleCnt="0"/>
      <dgm:spPr/>
    </dgm:pt>
    <dgm:pt modelId="{2524EC79-4E08-DD44-A688-4CB481CED3E0}" type="pres">
      <dgm:prSet presAssocID="{E05869D5-2EA3-7443-92AD-D5639DB73B48}" presName="rootText1" presStyleLbl="node0" presStyleIdx="0" presStyleCnt="1" custScaleX="200964" custScaleY="177088">
        <dgm:presLayoutVars>
          <dgm:chPref val="3"/>
        </dgm:presLayoutVars>
      </dgm:prSet>
      <dgm:spPr/>
    </dgm:pt>
    <dgm:pt modelId="{B379DD2E-1F0D-2646-8B62-4E842DECBF30}" type="pres">
      <dgm:prSet presAssocID="{E05869D5-2EA3-7443-92AD-D5639DB73B48}" presName="rootConnector1" presStyleLbl="node1" presStyleIdx="0" presStyleCnt="0"/>
      <dgm:spPr/>
    </dgm:pt>
    <dgm:pt modelId="{3656C511-EDC2-2249-91A0-FC7006DEDCEB}" type="pres">
      <dgm:prSet presAssocID="{E05869D5-2EA3-7443-92AD-D5639DB73B48}" presName="hierChild2" presStyleCnt="0"/>
      <dgm:spPr/>
    </dgm:pt>
    <dgm:pt modelId="{89E6AAA8-4540-134D-A2FF-A03F9C95C22E}" type="pres">
      <dgm:prSet presAssocID="{C9783418-CA24-ED4C-9EE6-438465FAE377}" presName="Name37" presStyleLbl="parChTrans1D2" presStyleIdx="0" presStyleCnt="4"/>
      <dgm:spPr/>
    </dgm:pt>
    <dgm:pt modelId="{D7E83347-CF5A-1D48-B301-6B983635EC8F}" type="pres">
      <dgm:prSet presAssocID="{6C02CCF4-CF0D-3B4A-8174-070B75975082}" presName="hierRoot2" presStyleCnt="0">
        <dgm:presLayoutVars>
          <dgm:hierBranch val="init"/>
        </dgm:presLayoutVars>
      </dgm:prSet>
      <dgm:spPr/>
    </dgm:pt>
    <dgm:pt modelId="{A4B7236B-A1EE-BB40-A216-94E9F521F372}" type="pres">
      <dgm:prSet presAssocID="{6C02CCF4-CF0D-3B4A-8174-070B75975082}" presName="rootComposite" presStyleCnt="0"/>
      <dgm:spPr/>
    </dgm:pt>
    <dgm:pt modelId="{D90DBD84-7E6A-D249-B1EB-C78F87A38842}" type="pres">
      <dgm:prSet presAssocID="{6C02CCF4-CF0D-3B4A-8174-070B75975082}" presName="rootText" presStyleLbl="node2" presStyleIdx="0" presStyleCnt="4" custScaleY="129818">
        <dgm:presLayoutVars>
          <dgm:chPref val="3"/>
        </dgm:presLayoutVars>
      </dgm:prSet>
      <dgm:spPr/>
    </dgm:pt>
    <dgm:pt modelId="{F8733A53-B7E6-4D4B-944B-DCA2315CD290}" type="pres">
      <dgm:prSet presAssocID="{6C02CCF4-CF0D-3B4A-8174-070B75975082}" presName="rootConnector" presStyleLbl="node2" presStyleIdx="0" presStyleCnt="4"/>
      <dgm:spPr/>
    </dgm:pt>
    <dgm:pt modelId="{B122D5A6-F5F0-2C4F-ACE3-46E46196441C}" type="pres">
      <dgm:prSet presAssocID="{6C02CCF4-CF0D-3B4A-8174-070B75975082}" presName="hierChild4" presStyleCnt="0"/>
      <dgm:spPr/>
    </dgm:pt>
    <dgm:pt modelId="{D0B0F914-2DB4-CB4D-965A-97071FE58049}" type="pres">
      <dgm:prSet presAssocID="{6C02CCF4-CF0D-3B4A-8174-070B75975082}" presName="hierChild5" presStyleCnt="0"/>
      <dgm:spPr/>
    </dgm:pt>
    <dgm:pt modelId="{6FEED824-F0F7-104A-B7E2-BAB78DCC4EE9}" type="pres">
      <dgm:prSet presAssocID="{18CDF6EC-4C98-FF47-9B77-75EBA4FC19AD}" presName="Name37" presStyleLbl="parChTrans1D2" presStyleIdx="1" presStyleCnt="4"/>
      <dgm:spPr/>
    </dgm:pt>
    <dgm:pt modelId="{409E6284-05F1-3149-B3EA-8D2FEF9C221E}" type="pres">
      <dgm:prSet presAssocID="{E2F8ECE4-EE30-634D-90B1-3FB3D8B003E2}" presName="hierRoot2" presStyleCnt="0">
        <dgm:presLayoutVars>
          <dgm:hierBranch val="init"/>
        </dgm:presLayoutVars>
      </dgm:prSet>
      <dgm:spPr/>
    </dgm:pt>
    <dgm:pt modelId="{250F6CD2-79F6-2043-B760-7C09962B3E20}" type="pres">
      <dgm:prSet presAssocID="{E2F8ECE4-EE30-634D-90B1-3FB3D8B003E2}" presName="rootComposite" presStyleCnt="0"/>
      <dgm:spPr/>
    </dgm:pt>
    <dgm:pt modelId="{029BE65A-272A-1E4B-AAF7-4ADA5B7F0035}" type="pres">
      <dgm:prSet presAssocID="{E2F8ECE4-EE30-634D-90B1-3FB3D8B003E2}" presName="rootText" presStyleLbl="node2" presStyleIdx="1" presStyleCnt="4" custScaleY="129818">
        <dgm:presLayoutVars>
          <dgm:chPref val="3"/>
        </dgm:presLayoutVars>
      </dgm:prSet>
      <dgm:spPr/>
    </dgm:pt>
    <dgm:pt modelId="{9359349E-EF28-E847-9AA6-4D31C55B722F}" type="pres">
      <dgm:prSet presAssocID="{E2F8ECE4-EE30-634D-90B1-3FB3D8B003E2}" presName="rootConnector" presStyleLbl="node2" presStyleIdx="1" presStyleCnt="4"/>
      <dgm:spPr/>
    </dgm:pt>
    <dgm:pt modelId="{6590BE81-060E-C647-A60D-32EB17784DD3}" type="pres">
      <dgm:prSet presAssocID="{E2F8ECE4-EE30-634D-90B1-3FB3D8B003E2}" presName="hierChild4" presStyleCnt="0"/>
      <dgm:spPr/>
    </dgm:pt>
    <dgm:pt modelId="{25F8436C-665D-5F40-810B-3A89C2B8E5D2}" type="pres">
      <dgm:prSet presAssocID="{E2F8ECE4-EE30-634D-90B1-3FB3D8B003E2}" presName="hierChild5" presStyleCnt="0"/>
      <dgm:spPr/>
    </dgm:pt>
    <dgm:pt modelId="{033E99A7-F8AF-9941-BC9D-B7128B5BB187}" type="pres">
      <dgm:prSet presAssocID="{51D928CC-2843-A347-9D47-4C715FE211D1}" presName="Name37" presStyleLbl="parChTrans1D2" presStyleIdx="2" presStyleCnt="4"/>
      <dgm:spPr/>
    </dgm:pt>
    <dgm:pt modelId="{DD12E0B6-75DD-8844-B652-E6672632C754}" type="pres">
      <dgm:prSet presAssocID="{9E59048D-97E5-2447-ABFB-28F50618CA1D}" presName="hierRoot2" presStyleCnt="0">
        <dgm:presLayoutVars>
          <dgm:hierBranch val="init"/>
        </dgm:presLayoutVars>
      </dgm:prSet>
      <dgm:spPr/>
    </dgm:pt>
    <dgm:pt modelId="{EF0FC271-1909-0E42-92CA-9E87B5747B1E}" type="pres">
      <dgm:prSet presAssocID="{9E59048D-97E5-2447-ABFB-28F50618CA1D}" presName="rootComposite" presStyleCnt="0"/>
      <dgm:spPr/>
    </dgm:pt>
    <dgm:pt modelId="{4F9CEB7A-8D0F-724E-B7EF-141B966FE589}" type="pres">
      <dgm:prSet presAssocID="{9E59048D-97E5-2447-ABFB-28F50618CA1D}" presName="rootText" presStyleLbl="node2" presStyleIdx="2" presStyleCnt="4" custScaleY="129818">
        <dgm:presLayoutVars>
          <dgm:chPref val="3"/>
        </dgm:presLayoutVars>
      </dgm:prSet>
      <dgm:spPr/>
    </dgm:pt>
    <dgm:pt modelId="{010A9C40-2871-054E-8EF2-BF49B50EF324}" type="pres">
      <dgm:prSet presAssocID="{9E59048D-97E5-2447-ABFB-28F50618CA1D}" presName="rootConnector" presStyleLbl="node2" presStyleIdx="2" presStyleCnt="4"/>
      <dgm:spPr/>
    </dgm:pt>
    <dgm:pt modelId="{8CBD1C80-536A-2946-A846-3115426830CB}" type="pres">
      <dgm:prSet presAssocID="{9E59048D-97E5-2447-ABFB-28F50618CA1D}" presName="hierChild4" presStyleCnt="0"/>
      <dgm:spPr/>
    </dgm:pt>
    <dgm:pt modelId="{0921F2E4-D5AD-E94B-ABDC-AEE499C2B686}" type="pres">
      <dgm:prSet presAssocID="{9E59048D-97E5-2447-ABFB-28F50618CA1D}" presName="hierChild5" presStyleCnt="0"/>
      <dgm:spPr/>
    </dgm:pt>
    <dgm:pt modelId="{E830C419-859C-FD42-BC71-97521DF087DF}" type="pres">
      <dgm:prSet presAssocID="{E5ED5C26-E06D-8344-BDCE-24E75C22643E}" presName="Name37" presStyleLbl="parChTrans1D2" presStyleIdx="3" presStyleCnt="4"/>
      <dgm:spPr/>
    </dgm:pt>
    <dgm:pt modelId="{36B9AA30-9B0E-064C-99D5-7AE40D8A57FD}" type="pres">
      <dgm:prSet presAssocID="{4722DF34-7978-8F45-BD01-09419FA3AC99}" presName="hierRoot2" presStyleCnt="0">
        <dgm:presLayoutVars>
          <dgm:hierBranch val="init"/>
        </dgm:presLayoutVars>
      </dgm:prSet>
      <dgm:spPr/>
    </dgm:pt>
    <dgm:pt modelId="{6C0E682F-214A-5745-9A3F-EE6B5261FEB1}" type="pres">
      <dgm:prSet presAssocID="{4722DF34-7978-8F45-BD01-09419FA3AC99}" presName="rootComposite" presStyleCnt="0"/>
      <dgm:spPr/>
    </dgm:pt>
    <dgm:pt modelId="{016F2BA1-F549-F049-9BCE-7016900062E8}" type="pres">
      <dgm:prSet presAssocID="{4722DF34-7978-8F45-BD01-09419FA3AC99}" presName="rootText" presStyleLbl="node2" presStyleIdx="3" presStyleCnt="4" custScaleY="129818">
        <dgm:presLayoutVars>
          <dgm:chPref val="3"/>
        </dgm:presLayoutVars>
      </dgm:prSet>
      <dgm:spPr/>
    </dgm:pt>
    <dgm:pt modelId="{9FDC46D3-C311-5D45-8CC9-1E856D3D5E04}" type="pres">
      <dgm:prSet presAssocID="{4722DF34-7978-8F45-BD01-09419FA3AC99}" presName="rootConnector" presStyleLbl="node2" presStyleIdx="3" presStyleCnt="4"/>
      <dgm:spPr/>
    </dgm:pt>
    <dgm:pt modelId="{193B4B4C-1490-D047-B7B9-823D66945DB1}" type="pres">
      <dgm:prSet presAssocID="{4722DF34-7978-8F45-BD01-09419FA3AC99}" presName="hierChild4" presStyleCnt="0"/>
      <dgm:spPr/>
    </dgm:pt>
    <dgm:pt modelId="{A1AC3B06-4270-4B47-8742-CF2BB0D90035}" type="pres">
      <dgm:prSet presAssocID="{4722DF34-7978-8F45-BD01-09419FA3AC99}" presName="hierChild5" presStyleCnt="0"/>
      <dgm:spPr/>
    </dgm:pt>
    <dgm:pt modelId="{AA18882D-C69D-5944-B422-660DF88080E1}" type="pres">
      <dgm:prSet presAssocID="{E05869D5-2EA3-7443-92AD-D5639DB73B48}" presName="hierChild3" presStyleCnt="0"/>
      <dgm:spPr/>
    </dgm:pt>
  </dgm:ptLst>
  <dgm:cxnLst>
    <dgm:cxn modelId="{F119520F-674A-8C4F-8966-2CE609C62B18}" type="presOf" srcId="{E05869D5-2EA3-7443-92AD-D5639DB73B48}" destId="{B379DD2E-1F0D-2646-8B62-4E842DECBF30}" srcOrd="1" destOrd="0" presId="urn:microsoft.com/office/officeart/2005/8/layout/orgChart1"/>
    <dgm:cxn modelId="{3EA8A430-0D77-AB4A-BC9B-EED80BCD7CE3}" srcId="{E05869D5-2EA3-7443-92AD-D5639DB73B48}" destId="{9E59048D-97E5-2447-ABFB-28F50618CA1D}" srcOrd="2" destOrd="0" parTransId="{51D928CC-2843-A347-9D47-4C715FE211D1}" sibTransId="{E72AFA37-2B72-F64B-8F3F-9783866C293D}"/>
    <dgm:cxn modelId="{030EC836-27FE-B645-B8AE-053CFC2F6707}" srcId="{5FB97690-0D16-2E4B-BFB2-596CEB581B78}" destId="{E05869D5-2EA3-7443-92AD-D5639DB73B48}" srcOrd="0" destOrd="0" parTransId="{74A30009-581F-0947-AC27-89C9B3F147A3}" sibTransId="{F3BCD24E-51B5-464B-815A-64976482FC44}"/>
    <dgm:cxn modelId="{85E03238-B7F7-8844-BE10-11485DCDBECC}" type="presOf" srcId="{E5ED5C26-E06D-8344-BDCE-24E75C22643E}" destId="{E830C419-859C-FD42-BC71-97521DF087DF}" srcOrd="0" destOrd="0" presId="urn:microsoft.com/office/officeart/2005/8/layout/orgChart1"/>
    <dgm:cxn modelId="{98771F3E-A3AF-F74E-A397-8B88770476A6}" srcId="{E05869D5-2EA3-7443-92AD-D5639DB73B48}" destId="{E2F8ECE4-EE30-634D-90B1-3FB3D8B003E2}" srcOrd="1" destOrd="0" parTransId="{18CDF6EC-4C98-FF47-9B77-75EBA4FC19AD}" sibTransId="{E090E7B6-E128-A941-A6A9-0CFED0C5A2AA}"/>
    <dgm:cxn modelId="{D5C06A3E-FEE4-AD48-A30B-A3311913618D}" type="presOf" srcId="{51D928CC-2843-A347-9D47-4C715FE211D1}" destId="{033E99A7-F8AF-9941-BC9D-B7128B5BB187}" srcOrd="0" destOrd="0" presId="urn:microsoft.com/office/officeart/2005/8/layout/orgChart1"/>
    <dgm:cxn modelId="{4E44095B-7324-EA4B-A8E0-9CBD8AA8BC48}" srcId="{E05869D5-2EA3-7443-92AD-D5639DB73B48}" destId="{6C02CCF4-CF0D-3B4A-8174-070B75975082}" srcOrd="0" destOrd="0" parTransId="{C9783418-CA24-ED4C-9EE6-438465FAE377}" sibTransId="{C99BC2A9-EB6B-7441-AA08-17C55F357051}"/>
    <dgm:cxn modelId="{80E16754-B56C-8B45-8A4D-E79996F3F4DE}" type="presOf" srcId="{4722DF34-7978-8F45-BD01-09419FA3AC99}" destId="{9FDC46D3-C311-5D45-8CC9-1E856D3D5E04}" srcOrd="1" destOrd="0" presId="urn:microsoft.com/office/officeart/2005/8/layout/orgChart1"/>
    <dgm:cxn modelId="{C025DA76-F664-7D4D-882D-251AC09C9028}" type="presOf" srcId="{9E59048D-97E5-2447-ABFB-28F50618CA1D}" destId="{4F9CEB7A-8D0F-724E-B7EF-141B966FE589}" srcOrd="0" destOrd="0" presId="urn:microsoft.com/office/officeart/2005/8/layout/orgChart1"/>
    <dgm:cxn modelId="{1690587C-B7CB-264D-A62A-13C0676563F8}" type="presOf" srcId="{6C02CCF4-CF0D-3B4A-8174-070B75975082}" destId="{F8733A53-B7E6-4D4B-944B-DCA2315CD290}" srcOrd="1" destOrd="0" presId="urn:microsoft.com/office/officeart/2005/8/layout/orgChart1"/>
    <dgm:cxn modelId="{60C0AA86-1BB4-8446-9CDB-4A01025B3000}" type="presOf" srcId="{4722DF34-7978-8F45-BD01-09419FA3AC99}" destId="{016F2BA1-F549-F049-9BCE-7016900062E8}" srcOrd="0" destOrd="0" presId="urn:microsoft.com/office/officeart/2005/8/layout/orgChart1"/>
    <dgm:cxn modelId="{D1ABF289-AA01-3847-8EA8-3E10FB6D8B3E}" type="presOf" srcId="{C9783418-CA24-ED4C-9EE6-438465FAE377}" destId="{89E6AAA8-4540-134D-A2FF-A03F9C95C22E}" srcOrd="0" destOrd="0" presId="urn:microsoft.com/office/officeart/2005/8/layout/orgChart1"/>
    <dgm:cxn modelId="{4CB27A97-2ED6-4D4D-A645-10583A08948E}" type="presOf" srcId="{5FB97690-0D16-2E4B-BFB2-596CEB581B78}" destId="{5EE5B0A8-8B23-134E-8D3F-8BDD4567ACC0}" srcOrd="0" destOrd="0" presId="urn:microsoft.com/office/officeart/2005/8/layout/orgChart1"/>
    <dgm:cxn modelId="{009E39AF-85A1-4144-8CFD-F678090E4C99}" type="presOf" srcId="{18CDF6EC-4C98-FF47-9B77-75EBA4FC19AD}" destId="{6FEED824-F0F7-104A-B7E2-BAB78DCC4EE9}" srcOrd="0" destOrd="0" presId="urn:microsoft.com/office/officeart/2005/8/layout/orgChart1"/>
    <dgm:cxn modelId="{27F833B3-E961-DC42-BD02-2567A8E580D9}" type="presOf" srcId="{9E59048D-97E5-2447-ABFB-28F50618CA1D}" destId="{010A9C40-2871-054E-8EF2-BF49B50EF324}" srcOrd="1" destOrd="0" presId="urn:microsoft.com/office/officeart/2005/8/layout/orgChart1"/>
    <dgm:cxn modelId="{03F469C3-FFEC-8344-BD11-E80EC4EF37C3}" type="presOf" srcId="{6C02CCF4-CF0D-3B4A-8174-070B75975082}" destId="{D90DBD84-7E6A-D249-B1EB-C78F87A38842}" srcOrd="0" destOrd="0" presId="urn:microsoft.com/office/officeart/2005/8/layout/orgChart1"/>
    <dgm:cxn modelId="{56AFB5C9-4D62-2C43-8DA7-FC5859E4998A}" type="presOf" srcId="{E2F8ECE4-EE30-634D-90B1-3FB3D8B003E2}" destId="{9359349E-EF28-E847-9AA6-4D31C55B722F}" srcOrd="1" destOrd="0" presId="urn:microsoft.com/office/officeart/2005/8/layout/orgChart1"/>
    <dgm:cxn modelId="{589480CC-290A-8347-BAB0-3B4AF6C5E350}" srcId="{E05869D5-2EA3-7443-92AD-D5639DB73B48}" destId="{4722DF34-7978-8F45-BD01-09419FA3AC99}" srcOrd="3" destOrd="0" parTransId="{E5ED5C26-E06D-8344-BDCE-24E75C22643E}" sibTransId="{9358F283-F8B0-2845-A43C-9C6AC4DBD0FC}"/>
    <dgm:cxn modelId="{5B53C1DF-8F21-6A42-AB05-B92D3EA24505}" type="presOf" srcId="{E05869D5-2EA3-7443-92AD-D5639DB73B48}" destId="{2524EC79-4E08-DD44-A688-4CB481CED3E0}" srcOrd="0" destOrd="0" presId="urn:microsoft.com/office/officeart/2005/8/layout/orgChart1"/>
    <dgm:cxn modelId="{89628AE0-6346-C44C-B770-4358DEA82D02}" type="presOf" srcId="{E2F8ECE4-EE30-634D-90B1-3FB3D8B003E2}" destId="{029BE65A-272A-1E4B-AAF7-4ADA5B7F0035}" srcOrd="0" destOrd="0" presId="urn:microsoft.com/office/officeart/2005/8/layout/orgChart1"/>
    <dgm:cxn modelId="{601C5C12-CD19-AD49-933D-67D404953CC6}" type="presParOf" srcId="{5EE5B0A8-8B23-134E-8D3F-8BDD4567ACC0}" destId="{E33E610E-85B1-E147-A1E3-7F5E916CC952}" srcOrd="0" destOrd="0" presId="urn:microsoft.com/office/officeart/2005/8/layout/orgChart1"/>
    <dgm:cxn modelId="{7A00CA16-75DD-C44F-B9F4-5426B29860E3}" type="presParOf" srcId="{E33E610E-85B1-E147-A1E3-7F5E916CC952}" destId="{08B8DDB9-8741-B74A-83C2-9609551CD3F9}" srcOrd="0" destOrd="0" presId="urn:microsoft.com/office/officeart/2005/8/layout/orgChart1"/>
    <dgm:cxn modelId="{8CE61F23-A064-2944-B87D-403C1FA13F3B}" type="presParOf" srcId="{08B8DDB9-8741-B74A-83C2-9609551CD3F9}" destId="{2524EC79-4E08-DD44-A688-4CB481CED3E0}" srcOrd="0" destOrd="0" presId="urn:microsoft.com/office/officeart/2005/8/layout/orgChart1"/>
    <dgm:cxn modelId="{617F7B07-9DB4-1A47-B232-09A0296C5C60}" type="presParOf" srcId="{08B8DDB9-8741-B74A-83C2-9609551CD3F9}" destId="{B379DD2E-1F0D-2646-8B62-4E842DECBF30}" srcOrd="1" destOrd="0" presId="urn:microsoft.com/office/officeart/2005/8/layout/orgChart1"/>
    <dgm:cxn modelId="{F4F427F9-2BB8-E242-BD5A-B87B720FF490}" type="presParOf" srcId="{E33E610E-85B1-E147-A1E3-7F5E916CC952}" destId="{3656C511-EDC2-2249-91A0-FC7006DEDCEB}" srcOrd="1" destOrd="0" presId="urn:microsoft.com/office/officeart/2005/8/layout/orgChart1"/>
    <dgm:cxn modelId="{8A7CD32A-F905-9849-AECE-FB96964013B6}" type="presParOf" srcId="{3656C511-EDC2-2249-91A0-FC7006DEDCEB}" destId="{89E6AAA8-4540-134D-A2FF-A03F9C95C22E}" srcOrd="0" destOrd="0" presId="urn:microsoft.com/office/officeart/2005/8/layout/orgChart1"/>
    <dgm:cxn modelId="{BFC31BFC-343D-1542-804E-62685B801CB5}" type="presParOf" srcId="{3656C511-EDC2-2249-91A0-FC7006DEDCEB}" destId="{D7E83347-CF5A-1D48-B301-6B983635EC8F}" srcOrd="1" destOrd="0" presId="urn:microsoft.com/office/officeart/2005/8/layout/orgChart1"/>
    <dgm:cxn modelId="{58D062C4-16B2-6A48-9401-13732100E6F3}" type="presParOf" srcId="{D7E83347-CF5A-1D48-B301-6B983635EC8F}" destId="{A4B7236B-A1EE-BB40-A216-94E9F521F372}" srcOrd="0" destOrd="0" presId="urn:microsoft.com/office/officeart/2005/8/layout/orgChart1"/>
    <dgm:cxn modelId="{6384F57E-AB82-9D4D-9FAE-78641B321DED}" type="presParOf" srcId="{A4B7236B-A1EE-BB40-A216-94E9F521F372}" destId="{D90DBD84-7E6A-D249-B1EB-C78F87A38842}" srcOrd="0" destOrd="0" presId="urn:microsoft.com/office/officeart/2005/8/layout/orgChart1"/>
    <dgm:cxn modelId="{9793F826-BDB8-D142-AFCC-C5E355BBD03B}" type="presParOf" srcId="{A4B7236B-A1EE-BB40-A216-94E9F521F372}" destId="{F8733A53-B7E6-4D4B-944B-DCA2315CD290}" srcOrd="1" destOrd="0" presId="urn:microsoft.com/office/officeart/2005/8/layout/orgChart1"/>
    <dgm:cxn modelId="{33D7F304-DC20-7841-9AD7-38CCE9D8C1E4}" type="presParOf" srcId="{D7E83347-CF5A-1D48-B301-6B983635EC8F}" destId="{B122D5A6-F5F0-2C4F-ACE3-46E46196441C}" srcOrd="1" destOrd="0" presId="urn:microsoft.com/office/officeart/2005/8/layout/orgChart1"/>
    <dgm:cxn modelId="{901FEFC3-B86B-B748-8566-9D362DB84276}" type="presParOf" srcId="{D7E83347-CF5A-1D48-B301-6B983635EC8F}" destId="{D0B0F914-2DB4-CB4D-965A-97071FE58049}" srcOrd="2" destOrd="0" presId="urn:microsoft.com/office/officeart/2005/8/layout/orgChart1"/>
    <dgm:cxn modelId="{D2EDDACD-E863-2D45-AF67-0C5F8FE6DFF9}" type="presParOf" srcId="{3656C511-EDC2-2249-91A0-FC7006DEDCEB}" destId="{6FEED824-F0F7-104A-B7E2-BAB78DCC4EE9}" srcOrd="2" destOrd="0" presId="urn:microsoft.com/office/officeart/2005/8/layout/orgChart1"/>
    <dgm:cxn modelId="{A20713AD-50A3-E44B-BB46-75C6C1FE7675}" type="presParOf" srcId="{3656C511-EDC2-2249-91A0-FC7006DEDCEB}" destId="{409E6284-05F1-3149-B3EA-8D2FEF9C221E}" srcOrd="3" destOrd="0" presId="urn:microsoft.com/office/officeart/2005/8/layout/orgChart1"/>
    <dgm:cxn modelId="{DD034026-9D58-6543-A8F4-C162B31D0936}" type="presParOf" srcId="{409E6284-05F1-3149-B3EA-8D2FEF9C221E}" destId="{250F6CD2-79F6-2043-B760-7C09962B3E20}" srcOrd="0" destOrd="0" presId="urn:microsoft.com/office/officeart/2005/8/layout/orgChart1"/>
    <dgm:cxn modelId="{90CF3C9D-957F-224B-9BBF-5FD9EDDCC1A2}" type="presParOf" srcId="{250F6CD2-79F6-2043-B760-7C09962B3E20}" destId="{029BE65A-272A-1E4B-AAF7-4ADA5B7F0035}" srcOrd="0" destOrd="0" presId="urn:microsoft.com/office/officeart/2005/8/layout/orgChart1"/>
    <dgm:cxn modelId="{B2C2BA1F-22A3-3A47-A76B-B91B8CF493E4}" type="presParOf" srcId="{250F6CD2-79F6-2043-B760-7C09962B3E20}" destId="{9359349E-EF28-E847-9AA6-4D31C55B722F}" srcOrd="1" destOrd="0" presId="urn:microsoft.com/office/officeart/2005/8/layout/orgChart1"/>
    <dgm:cxn modelId="{DD1162C3-995F-294B-AE38-5BCA2284E7A1}" type="presParOf" srcId="{409E6284-05F1-3149-B3EA-8D2FEF9C221E}" destId="{6590BE81-060E-C647-A60D-32EB17784DD3}" srcOrd="1" destOrd="0" presId="urn:microsoft.com/office/officeart/2005/8/layout/orgChart1"/>
    <dgm:cxn modelId="{3C6B79F9-8475-8D42-AEAA-99F198CDF193}" type="presParOf" srcId="{409E6284-05F1-3149-B3EA-8D2FEF9C221E}" destId="{25F8436C-665D-5F40-810B-3A89C2B8E5D2}" srcOrd="2" destOrd="0" presId="urn:microsoft.com/office/officeart/2005/8/layout/orgChart1"/>
    <dgm:cxn modelId="{A5049DE9-95D4-174C-95D3-DEF42BC2183A}" type="presParOf" srcId="{3656C511-EDC2-2249-91A0-FC7006DEDCEB}" destId="{033E99A7-F8AF-9941-BC9D-B7128B5BB187}" srcOrd="4" destOrd="0" presId="urn:microsoft.com/office/officeart/2005/8/layout/orgChart1"/>
    <dgm:cxn modelId="{0CEC60C2-B7AF-8945-B902-3982D8B65491}" type="presParOf" srcId="{3656C511-EDC2-2249-91A0-FC7006DEDCEB}" destId="{DD12E0B6-75DD-8844-B652-E6672632C754}" srcOrd="5" destOrd="0" presId="urn:microsoft.com/office/officeart/2005/8/layout/orgChart1"/>
    <dgm:cxn modelId="{DBAFA448-1D0E-324A-9741-0834BABD8C61}" type="presParOf" srcId="{DD12E0B6-75DD-8844-B652-E6672632C754}" destId="{EF0FC271-1909-0E42-92CA-9E87B5747B1E}" srcOrd="0" destOrd="0" presId="urn:microsoft.com/office/officeart/2005/8/layout/orgChart1"/>
    <dgm:cxn modelId="{62A8C7B6-930C-114E-A345-81268531E33D}" type="presParOf" srcId="{EF0FC271-1909-0E42-92CA-9E87B5747B1E}" destId="{4F9CEB7A-8D0F-724E-B7EF-141B966FE589}" srcOrd="0" destOrd="0" presId="urn:microsoft.com/office/officeart/2005/8/layout/orgChart1"/>
    <dgm:cxn modelId="{9ABECEDC-EBA5-504E-ADD6-B58389CD9DB6}" type="presParOf" srcId="{EF0FC271-1909-0E42-92CA-9E87B5747B1E}" destId="{010A9C40-2871-054E-8EF2-BF49B50EF324}" srcOrd="1" destOrd="0" presId="urn:microsoft.com/office/officeart/2005/8/layout/orgChart1"/>
    <dgm:cxn modelId="{D892988B-EA6F-7C46-ABBC-B1A3487DFF29}" type="presParOf" srcId="{DD12E0B6-75DD-8844-B652-E6672632C754}" destId="{8CBD1C80-536A-2946-A846-3115426830CB}" srcOrd="1" destOrd="0" presId="urn:microsoft.com/office/officeart/2005/8/layout/orgChart1"/>
    <dgm:cxn modelId="{D1A511E5-83C2-7D41-9357-FB1E87B6440D}" type="presParOf" srcId="{DD12E0B6-75DD-8844-B652-E6672632C754}" destId="{0921F2E4-D5AD-E94B-ABDC-AEE499C2B686}" srcOrd="2" destOrd="0" presId="urn:microsoft.com/office/officeart/2005/8/layout/orgChart1"/>
    <dgm:cxn modelId="{59877D1E-4D77-D243-8524-26B8B3034D0C}" type="presParOf" srcId="{3656C511-EDC2-2249-91A0-FC7006DEDCEB}" destId="{E830C419-859C-FD42-BC71-97521DF087DF}" srcOrd="6" destOrd="0" presId="urn:microsoft.com/office/officeart/2005/8/layout/orgChart1"/>
    <dgm:cxn modelId="{35303509-5244-7D48-BC55-278D8C645D5E}" type="presParOf" srcId="{3656C511-EDC2-2249-91A0-FC7006DEDCEB}" destId="{36B9AA30-9B0E-064C-99D5-7AE40D8A57FD}" srcOrd="7" destOrd="0" presId="urn:microsoft.com/office/officeart/2005/8/layout/orgChart1"/>
    <dgm:cxn modelId="{818F48EA-08B9-7845-AF1B-6D874EF7A8B8}" type="presParOf" srcId="{36B9AA30-9B0E-064C-99D5-7AE40D8A57FD}" destId="{6C0E682F-214A-5745-9A3F-EE6B5261FEB1}" srcOrd="0" destOrd="0" presId="urn:microsoft.com/office/officeart/2005/8/layout/orgChart1"/>
    <dgm:cxn modelId="{8C85C9E9-2099-0D44-9543-F200526B7341}" type="presParOf" srcId="{6C0E682F-214A-5745-9A3F-EE6B5261FEB1}" destId="{016F2BA1-F549-F049-9BCE-7016900062E8}" srcOrd="0" destOrd="0" presId="urn:microsoft.com/office/officeart/2005/8/layout/orgChart1"/>
    <dgm:cxn modelId="{909C9694-26DB-824F-9685-93107049B36B}" type="presParOf" srcId="{6C0E682F-214A-5745-9A3F-EE6B5261FEB1}" destId="{9FDC46D3-C311-5D45-8CC9-1E856D3D5E04}" srcOrd="1" destOrd="0" presId="urn:microsoft.com/office/officeart/2005/8/layout/orgChart1"/>
    <dgm:cxn modelId="{51EE93B7-CB66-754B-8F77-6A63577F743D}" type="presParOf" srcId="{36B9AA30-9B0E-064C-99D5-7AE40D8A57FD}" destId="{193B4B4C-1490-D047-B7B9-823D66945DB1}" srcOrd="1" destOrd="0" presId="urn:microsoft.com/office/officeart/2005/8/layout/orgChart1"/>
    <dgm:cxn modelId="{A261C406-D797-DF42-A37F-4EFD6668D78F}" type="presParOf" srcId="{36B9AA30-9B0E-064C-99D5-7AE40D8A57FD}" destId="{A1AC3B06-4270-4B47-8742-CF2BB0D90035}" srcOrd="2" destOrd="0" presId="urn:microsoft.com/office/officeart/2005/8/layout/orgChart1"/>
    <dgm:cxn modelId="{69B550F3-8901-D048-B77F-75F347109629}" type="presParOf" srcId="{E33E610E-85B1-E147-A1E3-7F5E916CC952}" destId="{AA18882D-C69D-5944-B422-660DF88080E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0F6BAF-8E48-4497-B4B2-CEDCB409469D}" type="doc">
      <dgm:prSet loTypeId="urn:microsoft.com/office/officeart/2005/8/layout/cycle8" loCatId="cycle" qsTypeId="urn:microsoft.com/office/officeart/2005/8/quickstyle/3d3" qsCatId="3D" csTypeId="urn:microsoft.com/office/officeart/2005/8/colors/colorful3" csCatId="colorful" phldr="1"/>
      <dgm:spPr/>
    </dgm:pt>
    <dgm:pt modelId="{51265EBA-F9FE-4FAE-8865-744C70D3A4FA}">
      <dgm:prSet phldrT="[Text]"/>
      <dgm:spPr/>
      <dgm:t>
        <a:bodyPr/>
        <a:lstStyle/>
        <a:p>
          <a:r>
            <a:rPr lang="en-US" dirty="0"/>
            <a:t>CEUS Studies </a:t>
          </a:r>
        </a:p>
      </dgm:t>
    </dgm:pt>
    <dgm:pt modelId="{CE0FFC8A-505C-4662-92A0-0C1E8C7D5E0E}" type="parTrans" cxnId="{CE8A907A-2738-4103-9A21-EBC0CB94A7DC}">
      <dgm:prSet/>
      <dgm:spPr/>
      <dgm:t>
        <a:bodyPr/>
        <a:lstStyle/>
        <a:p>
          <a:endParaRPr lang="en-US"/>
        </a:p>
      </dgm:t>
    </dgm:pt>
    <dgm:pt modelId="{DD8CD726-2070-48C5-B3DE-E10110D749FC}" type="sibTrans" cxnId="{CE8A907A-2738-4103-9A21-EBC0CB94A7DC}">
      <dgm:prSet/>
      <dgm:spPr/>
      <dgm:t>
        <a:bodyPr/>
        <a:lstStyle/>
        <a:p>
          <a:endParaRPr lang="en-US"/>
        </a:p>
      </dgm:t>
    </dgm:pt>
    <dgm:pt modelId="{DCA4FA6C-F1B4-486C-B31A-7A28ED113F3B}">
      <dgm:prSet phldrT="[Text]"/>
      <dgm:spPr/>
      <dgm:t>
        <a:bodyPr/>
        <a:lstStyle/>
        <a:p>
          <a:r>
            <a:rPr lang="en-US" dirty="0"/>
            <a:t>CTE Designs</a:t>
          </a:r>
        </a:p>
      </dgm:t>
    </dgm:pt>
    <dgm:pt modelId="{0D3E2976-93D7-4C23-9623-DCF9BA4DA623}" type="parTrans" cxnId="{408B3279-3641-492C-A794-2410EA24B532}">
      <dgm:prSet/>
      <dgm:spPr/>
      <dgm:t>
        <a:bodyPr/>
        <a:lstStyle/>
        <a:p>
          <a:endParaRPr lang="en-US"/>
        </a:p>
      </dgm:t>
    </dgm:pt>
    <dgm:pt modelId="{FB2DCE1F-0AD6-49D4-80E5-63ECFB439443}" type="sibTrans" cxnId="{408B3279-3641-492C-A794-2410EA24B532}">
      <dgm:prSet/>
      <dgm:spPr/>
      <dgm:t>
        <a:bodyPr/>
        <a:lstStyle/>
        <a:p>
          <a:endParaRPr lang="en-US"/>
        </a:p>
      </dgm:t>
    </dgm:pt>
    <dgm:pt modelId="{EBD2D164-C210-4D79-9543-9C275E1E6780}">
      <dgm:prSet phldrT="[Text]"/>
      <dgm:spPr/>
      <dgm:t>
        <a:bodyPr/>
        <a:lstStyle/>
        <a:p>
          <a:r>
            <a:rPr lang="en-US" dirty="0"/>
            <a:t>ACT Industry Studies </a:t>
          </a:r>
        </a:p>
      </dgm:t>
    </dgm:pt>
    <dgm:pt modelId="{D4D724CE-1930-4E42-8C14-57934633A941}" type="parTrans" cxnId="{B7854204-6321-4A3B-A4F6-A4DEE58A1C4D}">
      <dgm:prSet/>
      <dgm:spPr/>
      <dgm:t>
        <a:bodyPr/>
        <a:lstStyle/>
        <a:p>
          <a:endParaRPr lang="en-US"/>
        </a:p>
      </dgm:t>
    </dgm:pt>
    <dgm:pt modelId="{712CDDA0-2A72-48C2-B92A-7917F2E0E06A}" type="sibTrans" cxnId="{B7854204-6321-4A3B-A4F6-A4DEE58A1C4D}">
      <dgm:prSet/>
      <dgm:spPr/>
      <dgm:t>
        <a:bodyPr/>
        <a:lstStyle/>
        <a:p>
          <a:endParaRPr lang="en-US"/>
        </a:p>
      </dgm:t>
    </dgm:pt>
    <dgm:pt modelId="{CBAB7F6B-3A61-470B-9A7F-9F81EA61AADE}" type="pres">
      <dgm:prSet presAssocID="{560F6BAF-8E48-4497-B4B2-CEDCB409469D}" presName="compositeShape" presStyleCnt="0">
        <dgm:presLayoutVars>
          <dgm:chMax val="7"/>
          <dgm:dir/>
          <dgm:resizeHandles val="exact"/>
        </dgm:presLayoutVars>
      </dgm:prSet>
      <dgm:spPr/>
    </dgm:pt>
    <dgm:pt modelId="{7D7753D1-220E-4404-A723-FAAD18ADB8EB}" type="pres">
      <dgm:prSet presAssocID="{560F6BAF-8E48-4497-B4B2-CEDCB409469D}" presName="wedge1" presStyleLbl="node1" presStyleIdx="0" presStyleCnt="3" custScaleX="98756" custScaleY="94875"/>
      <dgm:spPr/>
    </dgm:pt>
    <dgm:pt modelId="{F5613773-7AF4-4C26-A714-36DB6B8BFF35}" type="pres">
      <dgm:prSet presAssocID="{560F6BAF-8E48-4497-B4B2-CEDCB409469D}" presName="dummy1a" presStyleCnt="0"/>
      <dgm:spPr/>
    </dgm:pt>
    <dgm:pt modelId="{0B7BB926-02DD-4B73-A8F3-8FD73E7A6D28}" type="pres">
      <dgm:prSet presAssocID="{560F6BAF-8E48-4497-B4B2-CEDCB409469D}" presName="dummy1b" presStyleCnt="0"/>
      <dgm:spPr/>
    </dgm:pt>
    <dgm:pt modelId="{D0D3C228-12AB-4196-82D4-09C5A8EEB630}" type="pres">
      <dgm:prSet presAssocID="{560F6BAF-8E48-4497-B4B2-CEDCB409469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61F2DA8-F2D5-4909-94E4-1A25E7350986}" type="pres">
      <dgm:prSet presAssocID="{560F6BAF-8E48-4497-B4B2-CEDCB409469D}" presName="wedge2" presStyleLbl="node1" presStyleIdx="1" presStyleCnt="3"/>
      <dgm:spPr/>
    </dgm:pt>
    <dgm:pt modelId="{9F9788CA-D17B-44AD-86E9-E1948530407D}" type="pres">
      <dgm:prSet presAssocID="{560F6BAF-8E48-4497-B4B2-CEDCB409469D}" presName="dummy2a" presStyleCnt="0"/>
      <dgm:spPr/>
    </dgm:pt>
    <dgm:pt modelId="{B8C62630-DF2B-40EF-B07A-B7ECE54112E0}" type="pres">
      <dgm:prSet presAssocID="{560F6BAF-8E48-4497-B4B2-CEDCB409469D}" presName="dummy2b" presStyleCnt="0"/>
      <dgm:spPr/>
    </dgm:pt>
    <dgm:pt modelId="{97655D11-8BCE-4401-B341-F45B1E6BA513}" type="pres">
      <dgm:prSet presAssocID="{560F6BAF-8E48-4497-B4B2-CEDCB409469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4E276EF-A4D1-4900-BECB-87D64425E59A}" type="pres">
      <dgm:prSet presAssocID="{560F6BAF-8E48-4497-B4B2-CEDCB409469D}" presName="wedge3" presStyleLbl="node1" presStyleIdx="2" presStyleCnt="3"/>
      <dgm:spPr/>
    </dgm:pt>
    <dgm:pt modelId="{34258B51-5EA3-4E7A-8192-01F6AC123FC1}" type="pres">
      <dgm:prSet presAssocID="{560F6BAF-8E48-4497-B4B2-CEDCB409469D}" presName="dummy3a" presStyleCnt="0"/>
      <dgm:spPr/>
    </dgm:pt>
    <dgm:pt modelId="{A441F597-970E-4EEA-B4CB-7FCF4ED509A9}" type="pres">
      <dgm:prSet presAssocID="{560F6BAF-8E48-4497-B4B2-CEDCB409469D}" presName="dummy3b" presStyleCnt="0"/>
      <dgm:spPr/>
    </dgm:pt>
    <dgm:pt modelId="{D210AB3E-CAC0-47AA-A94B-43E8211B6BB3}" type="pres">
      <dgm:prSet presAssocID="{560F6BAF-8E48-4497-B4B2-CEDCB409469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66A5C8E4-AAA1-4990-BFBE-E13A14B65699}" type="pres">
      <dgm:prSet presAssocID="{DD8CD726-2070-48C5-B3DE-E10110D749FC}" presName="arrowWedge1" presStyleLbl="fgSibTrans2D1" presStyleIdx="0" presStyleCnt="3"/>
      <dgm:spPr/>
    </dgm:pt>
    <dgm:pt modelId="{571CE59B-6856-47BB-8EF3-A98BA8CA8428}" type="pres">
      <dgm:prSet presAssocID="{FB2DCE1F-0AD6-49D4-80E5-63ECFB439443}" presName="arrowWedge2" presStyleLbl="fgSibTrans2D1" presStyleIdx="1" presStyleCnt="3"/>
      <dgm:spPr/>
    </dgm:pt>
    <dgm:pt modelId="{720D85DE-6325-4375-B618-99DB1BA9ABB5}" type="pres">
      <dgm:prSet presAssocID="{712CDDA0-2A72-48C2-B92A-7917F2E0E06A}" presName="arrowWedge3" presStyleLbl="fgSibTrans2D1" presStyleIdx="2" presStyleCnt="3"/>
      <dgm:spPr/>
    </dgm:pt>
  </dgm:ptLst>
  <dgm:cxnLst>
    <dgm:cxn modelId="{B7854204-6321-4A3B-A4F6-A4DEE58A1C4D}" srcId="{560F6BAF-8E48-4497-B4B2-CEDCB409469D}" destId="{EBD2D164-C210-4D79-9543-9C275E1E6780}" srcOrd="2" destOrd="0" parTransId="{D4D724CE-1930-4E42-8C14-57934633A941}" sibTransId="{712CDDA0-2A72-48C2-B92A-7917F2E0E06A}"/>
    <dgm:cxn modelId="{12CD0936-84CE-4583-AEAA-33934AE1F211}" type="presOf" srcId="{EBD2D164-C210-4D79-9543-9C275E1E6780}" destId="{54E276EF-A4D1-4900-BECB-87D64425E59A}" srcOrd="0" destOrd="0" presId="urn:microsoft.com/office/officeart/2005/8/layout/cycle8"/>
    <dgm:cxn modelId="{55C7A445-E499-4B0B-9FD3-D69772B487F7}" type="presOf" srcId="{DCA4FA6C-F1B4-486C-B31A-7A28ED113F3B}" destId="{97655D11-8BCE-4401-B341-F45B1E6BA513}" srcOrd="1" destOrd="0" presId="urn:microsoft.com/office/officeart/2005/8/layout/cycle8"/>
    <dgm:cxn modelId="{520A3252-3E9D-4B42-8623-E1256647DAEB}" type="presOf" srcId="{DCA4FA6C-F1B4-486C-B31A-7A28ED113F3B}" destId="{261F2DA8-F2D5-4909-94E4-1A25E7350986}" srcOrd="0" destOrd="0" presId="urn:microsoft.com/office/officeart/2005/8/layout/cycle8"/>
    <dgm:cxn modelId="{CCD59875-3F71-4EF8-A8D4-CF6D16C8332A}" type="presOf" srcId="{51265EBA-F9FE-4FAE-8865-744C70D3A4FA}" destId="{D0D3C228-12AB-4196-82D4-09C5A8EEB630}" srcOrd="1" destOrd="0" presId="urn:microsoft.com/office/officeart/2005/8/layout/cycle8"/>
    <dgm:cxn modelId="{408B3279-3641-492C-A794-2410EA24B532}" srcId="{560F6BAF-8E48-4497-B4B2-CEDCB409469D}" destId="{DCA4FA6C-F1B4-486C-B31A-7A28ED113F3B}" srcOrd="1" destOrd="0" parTransId="{0D3E2976-93D7-4C23-9623-DCF9BA4DA623}" sibTransId="{FB2DCE1F-0AD6-49D4-80E5-63ECFB439443}"/>
    <dgm:cxn modelId="{CE8A907A-2738-4103-9A21-EBC0CB94A7DC}" srcId="{560F6BAF-8E48-4497-B4B2-CEDCB409469D}" destId="{51265EBA-F9FE-4FAE-8865-744C70D3A4FA}" srcOrd="0" destOrd="0" parTransId="{CE0FFC8A-505C-4662-92A0-0C1E8C7D5E0E}" sibTransId="{DD8CD726-2070-48C5-B3DE-E10110D749FC}"/>
    <dgm:cxn modelId="{E5100483-FAF5-40F6-BF13-A66E89675374}" type="presOf" srcId="{51265EBA-F9FE-4FAE-8865-744C70D3A4FA}" destId="{7D7753D1-220E-4404-A723-FAAD18ADB8EB}" srcOrd="0" destOrd="0" presId="urn:microsoft.com/office/officeart/2005/8/layout/cycle8"/>
    <dgm:cxn modelId="{73E8819D-A6A7-4F05-B62E-C50C1E1546E2}" type="presOf" srcId="{560F6BAF-8E48-4497-B4B2-CEDCB409469D}" destId="{CBAB7F6B-3A61-470B-9A7F-9F81EA61AADE}" srcOrd="0" destOrd="0" presId="urn:microsoft.com/office/officeart/2005/8/layout/cycle8"/>
    <dgm:cxn modelId="{0DE407D5-6997-4D97-8E40-4B07C09C2F79}" type="presOf" srcId="{EBD2D164-C210-4D79-9543-9C275E1E6780}" destId="{D210AB3E-CAC0-47AA-A94B-43E8211B6BB3}" srcOrd="1" destOrd="0" presId="urn:microsoft.com/office/officeart/2005/8/layout/cycle8"/>
    <dgm:cxn modelId="{64FB4721-5FF8-480E-8C41-474B9F3D300E}" type="presParOf" srcId="{CBAB7F6B-3A61-470B-9A7F-9F81EA61AADE}" destId="{7D7753D1-220E-4404-A723-FAAD18ADB8EB}" srcOrd="0" destOrd="0" presId="urn:microsoft.com/office/officeart/2005/8/layout/cycle8"/>
    <dgm:cxn modelId="{AE1EA202-E21A-4987-A10C-543745AF895E}" type="presParOf" srcId="{CBAB7F6B-3A61-470B-9A7F-9F81EA61AADE}" destId="{F5613773-7AF4-4C26-A714-36DB6B8BFF35}" srcOrd="1" destOrd="0" presId="urn:microsoft.com/office/officeart/2005/8/layout/cycle8"/>
    <dgm:cxn modelId="{ACABE9B5-F921-40AA-8150-5543748C5E9A}" type="presParOf" srcId="{CBAB7F6B-3A61-470B-9A7F-9F81EA61AADE}" destId="{0B7BB926-02DD-4B73-A8F3-8FD73E7A6D28}" srcOrd="2" destOrd="0" presId="urn:microsoft.com/office/officeart/2005/8/layout/cycle8"/>
    <dgm:cxn modelId="{6E4B70E6-CEE1-486D-921C-B6855537AC72}" type="presParOf" srcId="{CBAB7F6B-3A61-470B-9A7F-9F81EA61AADE}" destId="{D0D3C228-12AB-4196-82D4-09C5A8EEB630}" srcOrd="3" destOrd="0" presId="urn:microsoft.com/office/officeart/2005/8/layout/cycle8"/>
    <dgm:cxn modelId="{D60B479D-127A-4AF7-96A6-2B0B3E2CEC72}" type="presParOf" srcId="{CBAB7F6B-3A61-470B-9A7F-9F81EA61AADE}" destId="{261F2DA8-F2D5-4909-94E4-1A25E7350986}" srcOrd="4" destOrd="0" presId="urn:microsoft.com/office/officeart/2005/8/layout/cycle8"/>
    <dgm:cxn modelId="{09DA6B4C-4957-4913-8DF0-50071481BEBC}" type="presParOf" srcId="{CBAB7F6B-3A61-470B-9A7F-9F81EA61AADE}" destId="{9F9788CA-D17B-44AD-86E9-E1948530407D}" srcOrd="5" destOrd="0" presId="urn:microsoft.com/office/officeart/2005/8/layout/cycle8"/>
    <dgm:cxn modelId="{9E7EF409-6160-4E7B-914F-CBDCD324C622}" type="presParOf" srcId="{CBAB7F6B-3A61-470B-9A7F-9F81EA61AADE}" destId="{B8C62630-DF2B-40EF-B07A-B7ECE54112E0}" srcOrd="6" destOrd="0" presId="urn:microsoft.com/office/officeart/2005/8/layout/cycle8"/>
    <dgm:cxn modelId="{52194DCD-8C13-4F41-87E0-B0C0D4BC3186}" type="presParOf" srcId="{CBAB7F6B-3A61-470B-9A7F-9F81EA61AADE}" destId="{97655D11-8BCE-4401-B341-F45B1E6BA513}" srcOrd="7" destOrd="0" presId="urn:microsoft.com/office/officeart/2005/8/layout/cycle8"/>
    <dgm:cxn modelId="{441A05FF-75BD-41D4-95D7-EFCC7E79B223}" type="presParOf" srcId="{CBAB7F6B-3A61-470B-9A7F-9F81EA61AADE}" destId="{54E276EF-A4D1-4900-BECB-87D64425E59A}" srcOrd="8" destOrd="0" presId="urn:microsoft.com/office/officeart/2005/8/layout/cycle8"/>
    <dgm:cxn modelId="{CA55282E-77C3-4DD5-8AF6-6C0EECFFA9B7}" type="presParOf" srcId="{CBAB7F6B-3A61-470B-9A7F-9F81EA61AADE}" destId="{34258B51-5EA3-4E7A-8192-01F6AC123FC1}" srcOrd="9" destOrd="0" presId="urn:microsoft.com/office/officeart/2005/8/layout/cycle8"/>
    <dgm:cxn modelId="{B0B56360-B2A8-4A92-8E7C-6FAB763D4381}" type="presParOf" srcId="{CBAB7F6B-3A61-470B-9A7F-9F81EA61AADE}" destId="{A441F597-970E-4EEA-B4CB-7FCF4ED509A9}" srcOrd="10" destOrd="0" presId="urn:microsoft.com/office/officeart/2005/8/layout/cycle8"/>
    <dgm:cxn modelId="{968C53FE-F0CD-4A23-AEA6-96AFDF1459A3}" type="presParOf" srcId="{CBAB7F6B-3A61-470B-9A7F-9F81EA61AADE}" destId="{D210AB3E-CAC0-47AA-A94B-43E8211B6BB3}" srcOrd="11" destOrd="0" presId="urn:microsoft.com/office/officeart/2005/8/layout/cycle8"/>
    <dgm:cxn modelId="{9C53F2A4-908E-4604-86D3-D3EDB72026AC}" type="presParOf" srcId="{CBAB7F6B-3A61-470B-9A7F-9F81EA61AADE}" destId="{66A5C8E4-AAA1-4990-BFBE-E13A14B65699}" srcOrd="12" destOrd="0" presId="urn:microsoft.com/office/officeart/2005/8/layout/cycle8"/>
    <dgm:cxn modelId="{25119634-EFD2-447B-A214-575D92189814}" type="presParOf" srcId="{CBAB7F6B-3A61-470B-9A7F-9F81EA61AADE}" destId="{571CE59B-6856-47BB-8EF3-A98BA8CA8428}" srcOrd="13" destOrd="0" presId="urn:microsoft.com/office/officeart/2005/8/layout/cycle8"/>
    <dgm:cxn modelId="{15B290EA-8C97-4A63-844A-531C55C8A30C}" type="presParOf" srcId="{CBAB7F6B-3A61-470B-9A7F-9F81EA61AADE}" destId="{720D85DE-6325-4375-B618-99DB1BA9ABB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D7992-213B-4C68-825D-AA5834E3CC60}">
      <dsp:nvSpPr>
        <dsp:cNvPr id="0" name=""/>
        <dsp:cNvSpPr/>
      </dsp:nvSpPr>
      <dsp:spPr>
        <a:xfrm>
          <a:off x="5386806" y="889086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C9FA0-F69A-46FA-8ABF-7B4C35D4FEF4}">
      <dsp:nvSpPr>
        <dsp:cNvPr id="0" name=""/>
        <dsp:cNvSpPr/>
      </dsp:nvSpPr>
      <dsp:spPr>
        <a:xfrm>
          <a:off x="5055638" y="889086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AB584-0024-4543-894D-57EBD383482C}">
      <dsp:nvSpPr>
        <dsp:cNvPr id="0" name=""/>
        <dsp:cNvSpPr/>
      </dsp:nvSpPr>
      <dsp:spPr>
        <a:xfrm>
          <a:off x="4724470" y="889086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0CA74-5FB5-45AB-858B-835738C89F94}">
      <dsp:nvSpPr>
        <dsp:cNvPr id="0" name=""/>
        <dsp:cNvSpPr/>
      </dsp:nvSpPr>
      <dsp:spPr>
        <a:xfrm>
          <a:off x="4393302" y="889086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9BBC0-FC39-4DC6-85CF-795D69ED1377}">
      <dsp:nvSpPr>
        <dsp:cNvPr id="0" name=""/>
        <dsp:cNvSpPr/>
      </dsp:nvSpPr>
      <dsp:spPr>
        <a:xfrm>
          <a:off x="4062133" y="889086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E500C-5F1E-44DA-BDF2-000121D9F402}">
      <dsp:nvSpPr>
        <dsp:cNvPr id="0" name=""/>
        <dsp:cNvSpPr/>
      </dsp:nvSpPr>
      <dsp:spPr>
        <a:xfrm>
          <a:off x="3535671" y="791614"/>
          <a:ext cx="390171" cy="3898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1DF04-8D83-4519-9D23-CF376A4EDAF1}">
      <dsp:nvSpPr>
        <dsp:cNvPr id="0" name=""/>
        <dsp:cNvSpPr/>
      </dsp:nvSpPr>
      <dsp:spPr>
        <a:xfrm>
          <a:off x="5068935" y="486373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AD0E5-4654-43AF-AC76-4D326F8B6799}">
      <dsp:nvSpPr>
        <dsp:cNvPr id="0" name=""/>
        <dsp:cNvSpPr/>
      </dsp:nvSpPr>
      <dsp:spPr>
        <a:xfrm>
          <a:off x="5068935" y="1294758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9D269-D2FC-4DC2-BD4A-0D290AFF3981}">
      <dsp:nvSpPr>
        <dsp:cNvPr id="0" name=""/>
        <dsp:cNvSpPr/>
      </dsp:nvSpPr>
      <dsp:spPr>
        <a:xfrm>
          <a:off x="5243037" y="661585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17DA5-8A68-4BA1-BF91-7FA950906A73}">
      <dsp:nvSpPr>
        <dsp:cNvPr id="0" name=""/>
        <dsp:cNvSpPr/>
      </dsp:nvSpPr>
      <dsp:spPr>
        <a:xfrm>
          <a:off x="5254671" y="1120532"/>
          <a:ext cx="194878" cy="194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15B9C-D025-44C2-8149-C36596C6FF52}">
      <dsp:nvSpPr>
        <dsp:cNvPr id="0" name=""/>
        <dsp:cNvSpPr/>
      </dsp:nvSpPr>
      <dsp:spPr>
        <a:xfrm>
          <a:off x="1426500" y="0"/>
          <a:ext cx="1973297" cy="1973116"/>
        </a:xfrm>
        <a:prstGeom prst="ellipse">
          <a:avLst/>
        </a:prstGeom>
        <a:solidFill>
          <a:srgbClr val="A1190B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Inform you about CTE Motivation, Objectives and Team </a:t>
          </a:r>
        </a:p>
      </dsp:txBody>
      <dsp:txXfrm>
        <a:off x="1715483" y="288956"/>
        <a:ext cx="1395331" cy="13952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CEBF5-2853-4296-A25F-0C9940A9278A}">
      <dsp:nvSpPr>
        <dsp:cNvPr id="0" name=""/>
        <dsp:cNvSpPr/>
      </dsp:nvSpPr>
      <dsp:spPr>
        <a:xfrm>
          <a:off x="5392295" y="908378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F8ECEF-4046-4C36-B6E9-30A922641B11}">
      <dsp:nvSpPr>
        <dsp:cNvPr id="0" name=""/>
        <dsp:cNvSpPr/>
      </dsp:nvSpPr>
      <dsp:spPr>
        <a:xfrm>
          <a:off x="5054307" y="908378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B9FD15-EDF9-4D53-A77E-016727487F1B}">
      <dsp:nvSpPr>
        <dsp:cNvPr id="0" name=""/>
        <dsp:cNvSpPr/>
      </dsp:nvSpPr>
      <dsp:spPr>
        <a:xfrm>
          <a:off x="4716319" y="908378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84A63-ED1E-4ADF-B53F-5683A2DE6BD4}">
      <dsp:nvSpPr>
        <dsp:cNvPr id="0" name=""/>
        <dsp:cNvSpPr/>
      </dsp:nvSpPr>
      <dsp:spPr>
        <a:xfrm>
          <a:off x="4378331" y="908378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1752A-C027-477C-B3F6-ED6463EEC6BF}">
      <dsp:nvSpPr>
        <dsp:cNvPr id="0" name=""/>
        <dsp:cNvSpPr/>
      </dsp:nvSpPr>
      <dsp:spPr>
        <a:xfrm>
          <a:off x="4040343" y="908378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C15474-1669-49C8-8F1E-35D806CE22B8}">
      <dsp:nvSpPr>
        <dsp:cNvPr id="0" name=""/>
        <dsp:cNvSpPr/>
      </dsp:nvSpPr>
      <dsp:spPr>
        <a:xfrm>
          <a:off x="3503040" y="808899"/>
          <a:ext cx="398206" cy="3979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B4E19-F737-4D2B-A2CE-07D3207B7941}">
      <dsp:nvSpPr>
        <dsp:cNvPr id="0" name=""/>
        <dsp:cNvSpPr/>
      </dsp:nvSpPr>
      <dsp:spPr>
        <a:xfrm>
          <a:off x="5067877" y="497373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79481-DB7D-41F4-B8BD-5BC0CCCEF887}">
      <dsp:nvSpPr>
        <dsp:cNvPr id="0" name=""/>
        <dsp:cNvSpPr/>
      </dsp:nvSpPr>
      <dsp:spPr>
        <a:xfrm>
          <a:off x="5067877" y="1322405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074D2F-5803-42B3-AC01-867D3895789B}">
      <dsp:nvSpPr>
        <dsp:cNvPr id="0" name=""/>
        <dsp:cNvSpPr/>
      </dsp:nvSpPr>
      <dsp:spPr>
        <a:xfrm>
          <a:off x="5245565" y="676193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D9253-2F11-4B99-8D47-10234AE775AC}">
      <dsp:nvSpPr>
        <dsp:cNvPr id="0" name=""/>
        <dsp:cNvSpPr/>
      </dsp:nvSpPr>
      <dsp:spPr>
        <a:xfrm>
          <a:off x="5257439" y="1144591"/>
          <a:ext cx="198891" cy="19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9E375-44E0-4F4F-814A-10B6C23055F5}">
      <dsp:nvSpPr>
        <dsp:cNvPr id="0" name=""/>
        <dsp:cNvSpPr/>
      </dsp:nvSpPr>
      <dsp:spPr>
        <a:xfrm>
          <a:off x="643494" y="-2"/>
          <a:ext cx="2279509" cy="2015720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Share  Longitudinal and Circumferential Joint (L-Joint and C-Joint) Advancements </a:t>
          </a:r>
        </a:p>
      </dsp:txBody>
      <dsp:txXfrm>
        <a:off x="977320" y="295193"/>
        <a:ext cx="1611857" cy="14253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92F76-1165-4100-A031-4285EB90DA90}">
      <dsp:nvSpPr>
        <dsp:cNvPr id="0" name=""/>
        <dsp:cNvSpPr/>
      </dsp:nvSpPr>
      <dsp:spPr>
        <a:xfrm>
          <a:off x="5385624" y="1025262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AD5E7-D06A-4503-A958-EC658E7B6313}">
      <dsp:nvSpPr>
        <dsp:cNvPr id="0" name=""/>
        <dsp:cNvSpPr/>
      </dsp:nvSpPr>
      <dsp:spPr>
        <a:xfrm>
          <a:off x="5003732" y="1025262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37509-C440-4D1B-BDC1-85B8A7C37EB3}">
      <dsp:nvSpPr>
        <dsp:cNvPr id="0" name=""/>
        <dsp:cNvSpPr/>
      </dsp:nvSpPr>
      <dsp:spPr>
        <a:xfrm>
          <a:off x="4621841" y="1025262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AFCD6-7622-4C72-B225-A226D89D1058}">
      <dsp:nvSpPr>
        <dsp:cNvPr id="0" name=""/>
        <dsp:cNvSpPr/>
      </dsp:nvSpPr>
      <dsp:spPr>
        <a:xfrm>
          <a:off x="4239949" y="1025262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5A7C5-37CB-48A9-8146-3599249C672D}">
      <dsp:nvSpPr>
        <dsp:cNvPr id="0" name=""/>
        <dsp:cNvSpPr/>
      </dsp:nvSpPr>
      <dsp:spPr>
        <a:xfrm>
          <a:off x="3858058" y="1025262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77FAF-B8F4-41EB-8589-1274C329B2A8}">
      <dsp:nvSpPr>
        <dsp:cNvPr id="0" name=""/>
        <dsp:cNvSpPr/>
      </dsp:nvSpPr>
      <dsp:spPr>
        <a:xfrm>
          <a:off x="3250960" y="912861"/>
          <a:ext cx="449932" cy="4496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8E0FB-9B7C-4E0F-8501-871E2AFFF6AF}">
      <dsp:nvSpPr>
        <dsp:cNvPr id="0" name=""/>
        <dsp:cNvSpPr/>
      </dsp:nvSpPr>
      <dsp:spPr>
        <a:xfrm>
          <a:off x="5019065" y="560868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17B75-CBD8-456F-8F01-18058FEBE51E}">
      <dsp:nvSpPr>
        <dsp:cNvPr id="0" name=""/>
        <dsp:cNvSpPr/>
      </dsp:nvSpPr>
      <dsp:spPr>
        <a:xfrm>
          <a:off x="5019065" y="1493070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A299B-708D-4269-A036-4457BB7534E5}">
      <dsp:nvSpPr>
        <dsp:cNvPr id="0" name=""/>
        <dsp:cNvSpPr/>
      </dsp:nvSpPr>
      <dsp:spPr>
        <a:xfrm>
          <a:off x="5219834" y="762917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2B1DA-0F29-41B4-BAD6-FFFF16D4FE3C}">
      <dsp:nvSpPr>
        <dsp:cNvPr id="0" name=""/>
        <dsp:cNvSpPr/>
      </dsp:nvSpPr>
      <dsp:spPr>
        <a:xfrm>
          <a:off x="5233251" y="1292158"/>
          <a:ext cx="224726" cy="224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6BA4F4-CEFC-4E62-82F5-02788B85E60E}">
      <dsp:nvSpPr>
        <dsp:cNvPr id="0" name=""/>
        <dsp:cNvSpPr/>
      </dsp:nvSpPr>
      <dsp:spPr>
        <a:xfrm>
          <a:off x="1014274" y="193277"/>
          <a:ext cx="2143692" cy="19456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Outline  Relevant Analytical Tools </a:t>
          </a:r>
        </a:p>
      </dsp:txBody>
      <dsp:txXfrm>
        <a:off x="1328210" y="478212"/>
        <a:ext cx="1515820" cy="13757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0C419-859C-FD42-BC71-97521DF087DF}">
      <dsp:nvSpPr>
        <dsp:cNvPr id="0" name=""/>
        <dsp:cNvSpPr/>
      </dsp:nvSpPr>
      <dsp:spPr>
        <a:xfrm>
          <a:off x="4298017" y="2872809"/>
          <a:ext cx="3366234" cy="389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740"/>
              </a:lnTo>
              <a:lnTo>
                <a:pt x="3366234" y="194740"/>
              </a:lnTo>
              <a:lnTo>
                <a:pt x="3366234" y="389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E99A7-F8AF-9941-BC9D-B7128B5BB187}">
      <dsp:nvSpPr>
        <dsp:cNvPr id="0" name=""/>
        <dsp:cNvSpPr/>
      </dsp:nvSpPr>
      <dsp:spPr>
        <a:xfrm>
          <a:off x="4298017" y="2872809"/>
          <a:ext cx="1122078" cy="389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740"/>
              </a:lnTo>
              <a:lnTo>
                <a:pt x="1122078" y="194740"/>
              </a:lnTo>
              <a:lnTo>
                <a:pt x="1122078" y="389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EED824-F0F7-104A-B7E2-BAB78DCC4EE9}">
      <dsp:nvSpPr>
        <dsp:cNvPr id="0" name=""/>
        <dsp:cNvSpPr/>
      </dsp:nvSpPr>
      <dsp:spPr>
        <a:xfrm>
          <a:off x="3175939" y="2872809"/>
          <a:ext cx="1122078" cy="389481"/>
        </a:xfrm>
        <a:custGeom>
          <a:avLst/>
          <a:gdLst/>
          <a:ahLst/>
          <a:cxnLst/>
          <a:rect l="0" t="0" r="0" b="0"/>
          <a:pathLst>
            <a:path>
              <a:moveTo>
                <a:pt x="1122078" y="0"/>
              </a:moveTo>
              <a:lnTo>
                <a:pt x="1122078" y="194740"/>
              </a:lnTo>
              <a:lnTo>
                <a:pt x="0" y="194740"/>
              </a:lnTo>
              <a:lnTo>
                <a:pt x="0" y="389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6AAA8-4540-134D-A2FF-A03F9C95C22E}">
      <dsp:nvSpPr>
        <dsp:cNvPr id="0" name=""/>
        <dsp:cNvSpPr/>
      </dsp:nvSpPr>
      <dsp:spPr>
        <a:xfrm>
          <a:off x="931783" y="2872809"/>
          <a:ext cx="3366234" cy="389481"/>
        </a:xfrm>
        <a:custGeom>
          <a:avLst/>
          <a:gdLst/>
          <a:ahLst/>
          <a:cxnLst/>
          <a:rect l="0" t="0" r="0" b="0"/>
          <a:pathLst>
            <a:path>
              <a:moveTo>
                <a:pt x="3366234" y="0"/>
              </a:moveTo>
              <a:lnTo>
                <a:pt x="3366234" y="194740"/>
              </a:lnTo>
              <a:lnTo>
                <a:pt x="0" y="194740"/>
              </a:lnTo>
              <a:lnTo>
                <a:pt x="0" y="3894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4EC79-4E08-DD44-A688-4CB481CED3E0}">
      <dsp:nvSpPr>
        <dsp:cNvPr id="0" name=""/>
        <dsp:cNvSpPr/>
      </dsp:nvSpPr>
      <dsp:spPr>
        <a:xfrm>
          <a:off x="2434403" y="1230606"/>
          <a:ext cx="3727228" cy="16422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1.0 Management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J. Fikes - Project Manager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M. Johnston - Deputy Project Manager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MSFC</a:t>
          </a:r>
        </a:p>
      </dsp:txBody>
      <dsp:txXfrm>
        <a:off x="2434403" y="1230606"/>
        <a:ext cx="3727228" cy="1642203"/>
      </dsp:txXfrm>
    </dsp:sp>
    <dsp:sp modelId="{D90DBD84-7E6A-D249-B1EB-C78F87A38842}">
      <dsp:nvSpPr>
        <dsp:cNvPr id="0" name=""/>
        <dsp:cNvSpPr/>
      </dsp:nvSpPr>
      <dsp:spPr>
        <a:xfrm>
          <a:off x="4446" y="3262291"/>
          <a:ext cx="1854674" cy="12038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2.0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Materials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S. Miller/GRC</a:t>
          </a:r>
        </a:p>
      </dsp:txBody>
      <dsp:txXfrm>
        <a:off x="4446" y="3262291"/>
        <a:ext cx="1854674" cy="1203850"/>
      </dsp:txXfrm>
    </dsp:sp>
    <dsp:sp modelId="{029BE65A-272A-1E4B-AAF7-4ADA5B7F0035}">
      <dsp:nvSpPr>
        <dsp:cNvPr id="0" name=""/>
        <dsp:cNvSpPr/>
      </dsp:nvSpPr>
      <dsp:spPr>
        <a:xfrm>
          <a:off x="2248602" y="3262291"/>
          <a:ext cx="1854674" cy="12038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3.0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Design/Analysis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D. Sleight/LaRC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K. Segal/GSFC</a:t>
          </a:r>
        </a:p>
      </dsp:txBody>
      <dsp:txXfrm>
        <a:off x="2248602" y="3262291"/>
        <a:ext cx="1854674" cy="1203850"/>
      </dsp:txXfrm>
    </dsp:sp>
    <dsp:sp modelId="{4F9CEB7A-8D0F-724E-B7EF-141B966FE589}">
      <dsp:nvSpPr>
        <dsp:cNvPr id="0" name=""/>
        <dsp:cNvSpPr/>
      </dsp:nvSpPr>
      <dsp:spPr>
        <a:xfrm>
          <a:off x="4492758" y="3262291"/>
          <a:ext cx="1854674" cy="12038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5.0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Manufacturing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W. Guin/MSFC</a:t>
          </a:r>
          <a:endParaRPr lang="en-US" sz="1200" kern="1200" dirty="0"/>
        </a:p>
      </dsp:txBody>
      <dsp:txXfrm>
        <a:off x="4492758" y="3262291"/>
        <a:ext cx="1854674" cy="1203850"/>
      </dsp:txXfrm>
    </dsp:sp>
    <dsp:sp modelId="{016F2BA1-F549-F049-9BCE-7016900062E8}">
      <dsp:nvSpPr>
        <dsp:cNvPr id="0" name=""/>
        <dsp:cNvSpPr/>
      </dsp:nvSpPr>
      <dsp:spPr>
        <a:xfrm>
          <a:off x="6736914" y="3262291"/>
          <a:ext cx="1854674" cy="12038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6.0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Testing/Evaluation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A. Finchum/MSFC</a:t>
          </a:r>
        </a:p>
      </dsp:txBody>
      <dsp:txXfrm>
        <a:off x="6736914" y="3262291"/>
        <a:ext cx="1854674" cy="12038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753D1-220E-4404-A723-FAAD18ADB8EB}">
      <dsp:nvSpPr>
        <dsp:cNvPr id="0" name=""/>
        <dsp:cNvSpPr/>
      </dsp:nvSpPr>
      <dsp:spPr>
        <a:xfrm>
          <a:off x="387481" y="146769"/>
          <a:ext cx="1407139" cy="1351840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CEUS Studies </a:t>
          </a:r>
        </a:p>
      </dsp:txBody>
      <dsp:txXfrm>
        <a:off x="1129078" y="433231"/>
        <a:ext cx="502549" cy="402333"/>
      </dsp:txXfrm>
    </dsp:sp>
    <dsp:sp modelId="{261F2DA8-F2D5-4909-94E4-1A25E7350986}">
      <dsp:nvSpPr>
        <dsp:cNvPr id="0" name=""/>
        <dsp:cNvSpPr/>
      </dsp:nvSpPr>
      <dsp:spPr>
        <a:xfrm>
          <a:off x="349273" y="161145"/>
          <a:ext cx="1424865" cy="1424865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CTE Designs</a:t>
          </a:r>
        </a:p>
      </dsp:txBody>
      <dsp:txXfrm>
        <a:off x="688527" y="1085611"/>
        <a:ext cx="763320" cy="373178"/>
      </dsp:txXfrm>
    </dsp:sp>
    <dsp:sp modelId="{54E276EF-A4D1-4900-BECB-87D64425E59A}">
      <dsp:nvSpPr>
        <dsp:cNvPr id="0" name=""/>
        <dsp:cNvSpPr/>
      </dsp:nvSpPr>
      <dsp:spPr>
        <a:xfrm>
          <a:off x="319928" y="110257"/>
          <a:ext cx="1424865" cy="1424865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ACT Industry Studies </a:t>
          </a:r>
        </a:p>
      </dsp:txBody>
      <dsp:txXfrm>
        <a:off x="484975" y="412193"/>
        <a:ext cx="508880" cy="424067"/>
      </dsp:txXfrm>
    </dsp:sp>
    <dsp:sp modelId="{66A5C8E4-AAA1-4990-BFBE-E13A14B65699}">
      <dsp:nvSpPr>
        <dsp:cNvPr id="0" name=""/>
        <dsp:cNvSpPr/>
      </dsp:nvSpPr>
      <dsp:spPr>
        <a:xfrm>
          <a:off x="290754" y="22973"/>
          <a:ext cx="1601276" cy="160127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1CE59B-6856-47BB-8EF3-A98BA8CA8428}">
      <dsp:nvSpPr>
        <dsp:cNvPr id="0" name=""/>
        <dsp:cNvSpPr/>
      </dsp:nvSpPr>
      <dsp:spPr>
        <a:xfrm>
          <a:off x="261067" y="72849"/>
          <a:ext cx="1601276" cy="160127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D85DE-6325-4375-B618-99DB1BA9ABB5}">
      <dsp:nvSpPr>
        <dsp:cNvPr id="0" name=""/>
        <dsp:cNvSpPr/>
      </dsp:nvSpPr>
      <dsp:spPr>
        <a:xfrm>
          <a:off x="231604" y="22051"/>
          <a:ext cx="1601276" cy="160127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image" Target="../media/image137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0.42002</cdr:x>
      <cdr:y>0.74385</cdr:y>
    </cdr:from>
    <cdr:to>
      <cdr:x>0.82211</cdr:x>
      <cdr:y>0.78506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55D8097-53B3-45AD-A1D2-15DAD4AF8E27}"/>
            </a:ext>
          </a:extLst>
        </cdr:cNvPr>
        <cdr:cNvSpPr txBox="1"/>
      </cdr:nvSpPr>
      <cdr:spPr>
        <a:xfrm xmlns:a="http://schemas.openxmlformats.org/drawingml/2006/main">
          <a:off x="2496437" y="3251626"/>
          <a:ext cx="2389862" cy="180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1.0</a:t>
          </a:r>
          <a:r>
            <a:rPr lang="en-US" sz="1100" baseline="0" dirty="0"/>
            <a:t> x DLL x Width = 1725 lb/in x 1.7in wide = 2933 lb-f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0.40817</cdr:x>
      <cdr:y>0.66494</cdr:y>
    </cdr:from>
    <cdr:to>
      <cdr:x>0.81026</cdr:x>
      <cdr:y>0.70615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ED65F0BF-1763-4746-8ED8-2BAD4C686CAC}"/>
            </a:ext>
          </a:extLst>
        </cdr:cNvPr>
        <cdr:cNvSpPr txBox="1"/>
      </cdr:nvSpPr>
      <cdr:spPr>
        <a:xfrm xmlns:a="http://schemas.openxmlformats.org/drawingml/2006/main">
          <a:off x="2426016" y="2906689"/>
          <a:ext cx="2389862" cy="180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2.0</a:t>
          </a:r>
          <a:r>
            <a:rPr lang="en-US" sz="1100" baseline="0" dirty="0"/>
            <a:t> x DLL = 5865 lb-f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0.2669</cdr:x>
      <cdr:y>0.23983</cdr:y>
    </cdr:from>
    <cdr:to>
      <cdr:x>0.42191</cdr:x>
      <cdr:y>0.27734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D65F0BF-1763-4746-8ED8-2BAD4C686CAC}"/>
            </a:ext>
          </a:extLst>
        </cdr:cNvPr>
        <cdr:cNvSpPr txBox="1"/>
      </cdr:nvSpPr>
      <cdr:spPr>
        <a:xfrm xmlns:a="http://schemas.openxmlformats.org/drawingml/2006/main">
          <a:off x="2181225" y="1441450"/>
          <a:ext cx="1266825" cy="225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Failure</a:t>
          </a:r>
          <a:r>
            <a:rPr lang="en-US" sz="1100" baseline="0" dirty="0"/>
            <a:t> </a:t>
          </a:r>
          <a:r>
            <a:rPr lang="en-US" sz="1100" dirty="0"/>
            <a:t>Ave </a:t>
          </a:r>
          <a:r>
            <a:rPr lang="en-US" sz="1100" baseline="0" dirty="0"/>
            <a:t>= 24,032 lb-f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0.13782</cdr:x>
      <cdr:y>0.77135</cdr:y>
    </cdr:from>
    <cdr:to>
      <cdr:x>0.40064</cdr:x>
      <cdr:y>0.77135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385DF0B7-A553-4717-BAEE-5ED37509BDAF}"/>
            </a:ext>
          </a:extLst>
        </cdr:cNvPr>
        <cdr:cNvCxnSpPr/>
      </cdr:nvCxnSpPr>
      <cdr:spPr>
        <a:xfrm xmlns:a="http://schemas.openxmlformats.org/drawingml/2006/main">
          <a:off x="819150" y="3371850"/>
          <a:ext cx="1562100" cy="0"/>
        </a:xfrm>
        <a:prstGeom xmlns:a="http://schemas.openxmlformats.org/drawingml/2006/main" prst="line">
          <a:avLst/>
        </a:prstGeom>
        <a:ln xmlns:a="http://schemas.openxmlformats.org/drawingml/2006/main" w="12700">
          <a:prstDash val="lgDash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0.13996</cdr:x>
      <cdr:y>0.698</cdr:y>
    </cdr:from>
    <cdr:to>
      <cdr:x>0.40278</cdr:x>
      <cdr:y>0.698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ACA01B42-DF31-4B19-9558-5DC03BA7768C}"/>
            </a:ext>
          </a:extLst>
        </cdr:cNvPr>
        <cdr:cNvCxnSpPr/>
      </cdr:nvCxnSpPr>
      <cdr:spPr>
        <a:xfrm xmlns:a="http://schemas.openxmlformats.org/drawingml/2006/main">
          <a:off x="831850" y="3051175"/>
          <a:ext cx="1562100" cy="0"/>
        </a:xfrm>
        <a:prstGeom xmlns:a="http://schemas.openxmlformats.org/drawingml/2006/main" prst="line">
          <a:avLst/>
        </a:prstGeom>
        <a:ln xmlns:a="http://schemas.openxmlformats.org/drawingml/2006/main" w="12700">
          <a:prstDash val="lgDash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0.14049</cdr:x>
      <cdr:y>0.23678</cdr:y>
    </cdr:from>
    <cdr:to>
      <cdr:x>0.84776</cdr:x>
      <cdr:y>0.23678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661D8F1F-38A4-429C-B248-19919758D3F4}"/>
            </a:ext>
          </a:extLst>
        </cdr:cNvPr>
        <cdr:cNvCxnSpPr/>
      </cdr:nvCxnSpPr>
      <cdr:spPr>
        <a:xfrm xmlns:a="http://schemas.openxmlformats.org/drawingml/2006/main">
          <a:off x="835025" y="1035050"/>
          <a:ext cx="4203700" cy="0"/>
        </a:xfrm>
        <a:prstGeom xmlns:a="http://schemas.openxmlformats.org/drawingml/2006/main" prst="line">
          <a:avLst/>
        </a:prstGeom>
        <a:ln xmlns:a="http://schemas.openxmlformats.org/drawingml/2006/main" w="12700">
          <a:prstDash val="lgDash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0.75321</cdr:x>
      <cdr:y>0.42272</cdr:y>
    </cdr:from>
    <cdr:to>
      <cdr:x>0.9156</cdr:x>
      <cdr:y>0.64352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859DD2A1-C565-4A4B-A6B0-55BDD2C12E9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476751" y="1847851"/>
          <a:ext cx="965200" cy="9652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0.56689</cdr:x>
      <cdr:y>0.35445</cdr:y>
    </cdr:from>
    <cdr:to>
      <cdr:x>0.71581</cdr:x>
      <cdr:y>0.66967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27E7093E-7DCD-4E7F-90B0-835C96990203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2"/>
        <a:srcRect xmlns:a="http://schemas.openxmlformats.org/drawingml/2006/main" l="32933" t="19825" r="19835" b="16739"/>
        <a:stretch xmlns:a="http://schemas.openxmlformats.org/drawingml/2006/main"/>
      </cdr:blipFill>
      <cdr:spPr>
        <a:xfrm xmlns:a="http://schemas.openxmlformats.org/drawingml/2006/main">
          <a:off x="3369358" y="1549400"/>
          <a:ext cx="885141" cy="137795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0.42071</cdr:x>
      <cdr:y>0.61461</cdr:y>
    </cdr:from>
    <cdr:to>
      <cdr:x>0.64873</cdr:x>
      <cdr:y>0.65172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B9CC42E-8C32-464D-BE93-FEECDBE86803}"/>
            </a:ext>
          </a:extLst>
        </cdr:cNvPr>
        <cdr:cNvSpPr txBox="1"/>
      </cdr:nvSpPr>
      <cdr:spPr>
        <a:xfrm xmlns:a="http://schemas.openxmlformats.org/drawingml/2006/main">
          <a:off x="2757991" y="3307717"/>
          <a:ext cx="1494794" cy="199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2.0 x DLL = 766 lb-f</a:t>
          </a:r>
        </a:p>
      </cdr:txBody>
    </cdr:sp>
  </cdr:relSizeAnchor>
  <cdr:relSizeAnchor xmlns:cdr="http://schemas.openxmlformats.org/drawingml/2006/chartDrawing">
    <cdr:from>
      <cdr:x>0.25609</cdr:x>
      <cdr:y>1</cdr:y>
    </cdr:from>
    <cdr:to>
      <cdr:x>0.92233</cdr:x>
      <cdr:y>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5C972FB8-1401-410C-BE80-417F7B4F9FA5}"/>
            </a:ext>
          </a:extLst>
        </cdr:cNvPr>
        <cdr:cNvCxnSpPr/>
      </cdr:nvCxnSpPr>
      <cdr:spPr bwMode="auto">
        <a:xfrm xmlns:a="http://schemas.openxmlformats.org/drawingml/2006/main">
          <a:off x="1936750" y="9309100"/>
          <a:ext cx="5038725" cy="0"/>
        </a:xfrm>
        <a:prstGeom xmlns:a="http://schemas.openxmlformats.org/drawingml/2006/main" prst="line">
          <a:avLst/>
        </a:prstGeom>
        <a:ln xmlns:a="http://schemas.openxmlformats.org/drawingml/2006/main" w="19050">
          <a:prstDash val="sys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0.47913</cdr:x>
      <cdr:y>0.76187</cdr:y>
    </cdr:from>
    <cdr:to>
      <cdr:x>1</cdr:x>
      <cdr:y>0.81882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9C0CF101-7C24-413F-9BA7-39BE2ABDF877}"/>
            </a:ext>
          </a:extLst>
        </cdr:cNvPr>
        <cdr:cNvSpPr txBox="1"/>
      </cdr:nvSpPr>
      <cdr:spPr>
        <a:xfrm xmlns:a="http://schemas.openxmlformats.org/drawingml/2006/main">
          <a:off x="3140954" y="4100260"/>
          <a:ext cx="3414582" cy="306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1.0x</a:t>
          </a:r>
          <a:r>
            <a:rPr lang="en-US" sz="1100" baseline="0" dirty="0"/>
            <a:t> </a:t>
          </a:r>
          <a:r>
            <a:rPr lang="en-US" sz="1100" dirty="0"/>
            <a:t>DLL  [224lb/in]  x 1.7in width = </a:t>
          </a:r>
          <a:r>
            <a:rPr lang="en-US" sz="1100" baseline="0" dirty="0"/>
            <a:t>383 lb-f</a:t>
          </a:r>
          <a:r>
            <a:rPr lang="en-US" sz="1100" dirty="0"/>
            <a:t> </a:t>
          </a:r>
        </a:p>
      </cdr:txBody>
    </cdr:sp>
  </cdr:relSizeAnchor>
  <cdr:relSizeAnchor xmlns:cdr="http://schemas.openxmlformats.org/drawingml/2006/chartDrawing">
    <cdr:from>
      <cdr:x>0.11441</cdr:x>
      <cdr:y>0.78524</cdr:y>
    </cdr:from>
    <cdr:to>
      <cdr:x>0.47721</cdr:x>
      <cdr:y>0.78524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A9DD7042-F1D9-4732-914F-F860F5E57D4C}"/>
            </a:ext>
          </a:extLst>
        </cdr:cNvPr>
        <cdr:cNvCxnSpPr/>
      </cdr:nvCxnSpPr>
      <cdr:spPr bwMode="auto">
        <a:xfrm xmlns:a="http://schemas.openxmlformats.org/drawingml/2006/main">
          <a:off x="750029" y="4226057"/>
          <a:ext cx="2378366" cy="0"/>
        </a:xfrm>
        <a:prstGeom xmlns:a="http://schemas.openxmlformats.org/drawingml/2006/main" prst="line">
          <a:avLst/>
        </a:prstGeom>
        <a:ln xmlns:a="http://schemas.openxmlformats.org/drawingml/2006/main" w="19050">
          <a:prstDash val="lg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0.10885</cdr:x>
      <cdr:y>0.64893</cdr:y>
    </cdr:from>
    <cdr:to>
      <cdr:x>0.53472</cdr:x>
      <cdr:y>0.65039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1EE4CD-8FC7-43D3-B2A6-68A5C4DC2339}"/>
            </a:ext>
          </a:extLst>
        </cdr:cNvPr>
        <cdr:cNvCxnSpPr/>
      </cdr:nvCxnSpPr>
      <cdr:spPr bwMode="auto">
        <a:xfrm xmlns:a="http://schemas.openxmlformats.org/drawingml/2006/main" flipV="1">
          <a:off x="713582" y="3492418"/>
          <a:ext cx="2791806" cy="7857"/>
        </a:xfrm>
        <a:prstGeom xmlns:a="http://schemas.openxmlformats.org/drawingml/2006/main" prst="line">
          <a:avLst/>
        </a:prstGeom>
        <a:ln xmlns:a="http://schemas.openxmlformats.org/drawingml/2006/main" w="19050">
          <a:prstDash val="lg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0.10984</cdr:x>
      <cdr:y>0.73423</cdr:y>
    </cdr:from>
    <cdr:to>
      <cdr:x>0.53571</cdr:x>
      <cdr:y>0.73569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255E27D3-8491-4F0E-A733-58A5D7511517}"/>
            </a:ext>
          </a:extLst>
        </cdr:cNvPr>
        <cdr:cNvCxnSpPr/>
      </cdr:nvCxnSpPr>
      <cdr:spPr bwMode="auto">
        <a:xfrm xmlns:a="http://schemas.openxmlformats.org/drawingml/2006/main" flipV="1">
          <a:off x="720059" y="3951513"/>
          <a:ext cx="2791807" cy="7857"/>
        </a:xfrm>
        <a:prstGeom xmlns:a="http://schemas.openxmlformats.org/drawingml/2006/main" prst="line">
          <a:avLst/>
        </a:prstGeom>
        <a:ln xmlns:a="http://schemas.openxmlformats.org/drawingml/2006/main" w="12700">
          <a:prstDash val="lg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0.39865</cdr:x>
      <cdr:y>0.71154</cdr:y>
    </cdr:from>
    <cdr:to>
      <cdr:x>0.66486</cdr:x>
      <cdr:y>0.7574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227F5A5F-1D04-4100-B446-97320DF3FC28}"/>
            </a:ext>
          </a:extLst>
        </cdr:cNvPr>
        <cdr:cNvSpPr txBox="1"/>
      </cdr:nvSpPr>
      <cdr:spPr>
        <a:xfrm xmlns:a="http://schemas.openxmlformats.org/drawingml/2006/main">
          <a:off x="2613394" y="3829389"/>
          <a:ext cx="1745149" cy="2468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1.25x DLL = 479 lb-f</a:t>
          </a:r>
        </a:p>
      </cdr:txBody>
    </cdr:sp>
  </cdr:relSizeAnchor>
  <cdr:relSizeAnchor xmlns:cdr="http://schemas.openxmlformats.org/drawingml/2006/chartDrawing">
    <cdr:from>
      <cdr:x>0.64482</cdr:x>
      <cdr:y>0.37422</cdr:y>
    </cdr:from>
    <cdr:to>
      <cdr:x>0.93803</cdr:x>
      <cdr:y>0.72988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5FCD681B-EED2-43E1-B863-9E9AC7F1930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832530" y="1854478"/>
          <a:ext cx="1742723" cy="176248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0.13604</cdr:x>
      <cdr:y>0.38742</cdr:y>
    </cdr:from>
    <cdr:to>
      <cdr:x>0.80698</cdr:x>
      <cdr:y>0.38742</cdr:y>
    </cdr:to>
    <cdr:cxnSp macro="">
      <cdr:nvCxnSpPr>
        <cdr:cNvPr id="12" name="Straight Connector 11">
          <a:extLst xmlns:a="http://schemas.openxmlformats.org/drawingml/2006/main">
            <a:ext uri="{FF2B5EF4-FFF2-40B4-BE49-F238E27FC236}">
              <a16:creationId xmlns:a16="http://schemas.microsoft.com/office/drawing/2014/main" id="{D6B09336-2EA6-4154-BF4E-FC7B802B3FD7}"/>
            </a:ext>
          </a:extLst>
        </cdr:cNvPr>
        <cdr:cNvCxnSpPr/>
      </cdr:nvCxnSpPr>
      <cdr:spPr bwMode="auto">
        <a:xfrm xmlns:a="http://schemas.openxmlformats.org/drawingml/2006/main">
          <a:off x="668839" y="1563759"/>
          <a:ext cx="3298779" cy="0"/>
        </a:xfrm>
        <a:prstGeom xmlns:a="http://schemas.openxmlformats.org/drawingml/2006/main" prst="line">
          <a:avLst/>
        </a:prstGeom>
        <a:ln xmlns:a="http://schemas.openxmlformats.org/drawingml/2006/main" w="19050">
          <a:prstDash val="lg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0.44924</cdr:x>
      <cdr:y>0.21611</cdr:y>
    </cdr:from>
    <cdr:to>
      <cdr:x>0.73722</cdr:x>
      <cdr:y>0.252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49CB8482-CBB3-4375-AD87-AE83F1152C5F}"/>
            </a:ext>
          </a:extLst>
        </cdr:cNvPr>
        <cdr:cNvSpPr txBox="1"/>
      </cdr:nvSpPr>
      <cdr:spPr>
        <a:xfrm xmlns:a="http://schemas.openxmlformats.org/drawingml/2006/main">
          <a:off x="2945015" y="1163079"/>
          <a:ext cx="1887843" cy="193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2239 </a:t>
          </a:r>
          <a:r>
            <a:rPr lang="en-US" sz="1100" dirty="0" err="1"/>
            <a:t>lb</a:t>
          </a:r>
          <a:r>
            <a:rPr lang="en-US" sz="1100" dirty="0"/>
            <a:t>-f  failure average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652FD-AD5E-4AC4-9487-8B6C0BAA2CF4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5472B-FBCB-4DD2-8FAB-F3C3BD37A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21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739074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E1B15-6F16-4A72-83C2-37DF1CADEC4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97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79DB6-5D59-493D-8510-2F1DAC07295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682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Cracks formed at .2*DLL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05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objective to advance joint technology. Acknowledgement verbally to team members.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79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85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45858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Launch Planners</a:t>
            </a:r>
            <a:r>
              <a:rPr lang="en-US" baseline="0" dirty="0"/>
              <a:t> Guide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51CB-D45E-4509-AB36-99DF0568A09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535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51CB-D45E-4509-AB36-99DF0568A09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533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98084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Transition, done for both pristine and damaged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ADB0D-71D5-4574-A0C5-643CC8CB55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33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6687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42806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objective to advance joint technology.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18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637141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1370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12302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FADB0D-71D5-4574-A0C5-643CC8CB55C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08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62556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57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655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22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472B-FBCB-4DD2-8FAB-F3C3BD37AABC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65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80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-1"/>
            <a:ext cx="9144000" cy="9628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082" y="1368927"/>
            <a:ext cx="8282268" cy="4808036"/>
          </a:xfrm>
          <a:solidFill>
            <a:schemeClr val="tx1"/>
          </a:solidFill>
        </p:spPr>
        <p:txBody>
          <a:bodyPr>
            <a:normAutofit/>
          </a:bodyPr>
          <a:lstStyle>
            <a:lvl1pPr indent="0">
              <a:lnSpc>
                <a:spcPct val="100000"/>
              </a:lnSpc>
              <a:defRPr sz="18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100000"/>
              </a:lnSpc>
              <a:defRPr sz="15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100000"/>
              </a:lnSpc>
              <a:defRPr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100000"/>
              </a:lnSpc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100000"/>
              </a:lnSpc>
              <a:defRPr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8984E39-CDF1-4210-99E0-3592B47F3820}" type="datetimeFigureOut">
              <a:rPr lang="en-US" smtClean="0"/>
              <a:pPr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7CD7112-C793-471B-842D-725B9071DA1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259" y="123525"/>
            <a:ext cx="799167" cy="6598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3440541" cy="963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2" y="123523"/>
            <a:ext cx="5426319" cy="787395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962810"/>
            <a:ext cx="9144000" cy="90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0303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80241" y="6356355"/>
            <a:ext cx="6104300" cy="365125"/>
          </a:xfrm>
        </p:spPr>
        <p:txBody>
          <a:bodyPr/>
          <a:lstStyle/>
          <a:p>
            <a:r>
              <a:rPr lang="en-US" dirty="0"/>
              <a:t>This material is a work of the US Government and is not subject to copyright protection in the United States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061437"/>
            <a:ext cx="7886700" cy="947553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489" y="203868"/>
            <a:ext cx="920201" cy="7598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514"/>
            <a:ext cx="9144000" cy="411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3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39310"/>
            <a:ext cx="7886700" cy="947553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489" y="203868"/>
            <a:ext cx="920201" cy="7598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59" y="1160058"/>
            <a:ext cx="923527" cy="33261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7"/>
          <a:stretch/>
        </p:blipFill>
        <p:spPr>
          <a:xfrm>
            <a:off x="8221197" y="1401759"/>
            <a:ext cx="923527" cy="30844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7" y="1160058"/>
            <a:ext cx="7388223" cy="33261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761" y="1006946"/>
            <a:ext cx="9143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baseline="0" dirty="0">
                <a:latin typeface="Arial Black" panose="020B0A04020102020204" pitchFamily="34" charset="0"/>
              </a:rPr>
              <a:t>C</a:t>
            </a:r>
            <a:r>
              <a:rPr lang="en-US" sz="1200" b="1" baseline="0" dirty="0">
                <a:latin typeface="Arial Black" panose="020B0A04020102020204" pitchFamily="34" charset="0"/>
              </a:rPr>
              <a:t>OMPOSITE </a:t>
            </a:r>
            <a:r>
              <a:rPr lang="en-US" sz="1500" b="1" baseline="0" dirty="0">
                <a:latin typeface="Arial Black" panose="020B0A04020102020204" pitchFamily="34" charset="0"/>
              </a:rPr>
              <a:t>T</a:t>
            </a:r>
            <a:r>
              <a:rPr lang="en-US" sz="1200" b="1" baseline="0" dirty="0">
                <a:latin typeface="Arial Black" panose="020B0A04020102020204" pitchFamily="34" charset="0"/>
              </a:rPr>
              <a:t>ECHNOLOGY </a:t>
            </a:r>
          </a:p>
          <a:p>
            <a:pPr algn="ctr"/>
            <a:r>
              <a:rPr lang="en-US" sz="1200" b="1" baseline="0" dirty="0">
                <a:latin typeface="Arial Black" panose="020B0A04020102020204" pitchFamily="34" charset="0"/>
              </a:rPr>
              <a:t>for </a:t>
            </a:r>
          </a:p>
          <a:p>
            <a:pPr algn="ctr"/>
            <a:r>
              <a:rPr lang="en-US" sz="1500" b="1" baseline="0" dirty="0">
                <a:latin typeface="Arial Black" panose="020B0A04020102020204" pitchFamily="34" charset="0"/>
              </a:rPr>
              <a:t>E</a:t>
            </a:r>
            <a:r>
              <a:rPr lang="en-US" sz="1200" b="1" baseline="0" dirty="0">
                <a:latin typeface="Arial Black" panose="020B0A04020102020204" pitchFamily="34" charset="0"/>
              </a:rPr>
              <a:t>XPLORATION</a:t>
            </a:r>
            <a:endParaRPr lang="en-US" sz="1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60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48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5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4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4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5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26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12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62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702740"/>
            <a:ext cx="2574016" cy="155260"/>
          </a:xfrm>
          <a:prstGeom prst="rect">
            <a:avLst/>
          </a:prstGeom>
        </p:spPr>
        <p:txBody>
          <a:bodyPr vert="horz" lIns="91407" tIns="45704" rIns="91407" bIns="45704" rtlCol="0" anchor="ctr"/>
          <a:lstStyle>
            <a:lvl1pPr algn="l">
              <a:defRPr sz="525"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7" y="2"/>
            <a:ext cx="8295154" cy="84881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63040" y="6696440"/>
            <a:ext cx="663420" cy="12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525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pPr>
              <a:defRPr/>
            </a:pPr>
            <a:fld id="{F3E9E773-C84B-4F48-B42B-2136FDBAB2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6614" y="1211578"/>
            <a:ext cx="7958137" cy="50991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rgbClr val="DD6016"/>
              </a:buClr>
              <a:buFontTx/>
              <a:buNone/>
              <a:defRPr sz="1800">
                <a:solidFill>
                  <a:schemeClr val="bg2"/>
                </a:solidFill>
                <a:latin typeface="+mn-lt"/>
                <a:cs typeface="Arial"/>
              </a:defRPr>
            </a:lvl1pPr>
            <a:lvl2pPr marL="0" indent="0">
              <a:lnSpc>
                <a:spcPct val="100000"/>
              </a:lnSpc>
              <a:buClr>
                <a:srgbClr val="DD6016"/>
              </a:buClr>
              <a:buFontTx/>
              <a:buNone/>
              <a:defRPr sz="1800" b="1">
                <a:solidFill>
                  <a:schemeClr val="bg2"/>
                </a:solidFill>
                <a:latin typeface="+mn-lt"/>
                <a:cs typeface="Arial"/>
              </a:defRPr>
            </a:lvl2pPr>
            <a:lvl3pPr marL="257175" indent="-85725">
              <a:lnSpc>
                <a:spcPct val="100000"/>
              </a:lnSpc>
              <a:buClr>
                <a:schemeClr val="bg2"/>
              </a:buClr>
              <a:buFont typeface="Arial"/>
              <a:buChar char="•"/>
              <a:defRPr sz="1500">
                <a:solidFill>
                  <a:schemeClr val="bg2"/>
                </a:solidFill>
                <a:latin typeface="+mn-lt"/>
                <a:cs typeface="Arial"/>
              </a:defRPr>
            </a:lvl3pPr>
            <a:lvl4pPr marL="557213" indent="-127397">
              <a:lnSpc>
                <a:spcPct val="100000"/>
              </a:lnSpc>
              <a:buClrTx/>
              <a:buFont typeface="Lucida Grande"/>
              <a:buChar char="–"/>
              <a:defRPr sz="1350">
                <a:solidFill>
                  <a:srgbClr val="000000"/>
                </a:solidFill>
                <a:latin typeface="Arial"/>
                <a:cs typeface="Arial"/>
              </a:defRPr>
            </a:lvl4pPr>
            <a:lvl5pPr marL="470297" indent="0">
              <a:lnSpc>
                <a:spcPct val="100000"/>
              </a:lnSpc>
              <a:buClr>
                <a:srgbClr val="DD6016"/>
              </a:buClr>
              <a:buFontTx/>
              <a:buNone/>
              <a:defRPr sz="1050">
                <a:solidFill>
                  <a:srgbClr val="7F7F7F"/>
                </a:solidFill>
                <a:latin typeface="Century Gothic"/>
                <a:cs typeface="Century Gothic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60058" y="522941"/>
            <a:ext cx="5983941" cy="329266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350" i="1"/>
            </a:lvl1pPr>
            <a:lvl2pPr marL="253514" indent="0" algn="r">
              <a:buNone/>
              <a:defRPr/>
            </a:lvl2pPr>
            <a:lvl3pPr marL="424901" indent="0" algn="r">
              <a:buNone/>
              <a:defRPr/>
            </a:lvl3pPr>
            <a:lvl4pPr marL="554634" indent="0" algn="r">
              <a:buNone/>
              <a:defRPr/>
            </a:lvl4pPr>
            <a:lvl5pPr marL="691507" indent="0" algn="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94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84E39-CDF1-4210-99E0-3592B47F3820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D7112-C793-471B-842D-725B9071DA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12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microsoft.com/office/2007/relationships/hdphoto" Target="../media/hdphoto1.wdp"/><Relationship Id="rId3" Type="http://schemas.openxmlformats.org/officeDocument/2006/relationships/image" Target="../media/image31.emf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emf"/><Relationship Id="rId9" Type="http://schemas.openxmlformats.org/officeDocument/2006/relationships/image" Target="../media/image37.jpeg"/><Relationship Id="rId1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2.emf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emf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50.jpe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9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6.png"/><Relationship Id="rId7" Type="http://schemas.openxmlformats.org/officeDocument/2006/relationships/image" Target="../media/image59.jpeg"/><Relationship Id="rId12" Type="http://schemas.openxmlformats.org/officeDocument/2006/relationships/image" Target="../media/image6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microsoft.com/office/2007/relationships/hdphoto" Target="../media/hdphoto2.wdp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6.pn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7.png"/><Relationship Id="rId10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" Type="http://schemas.openxmlformats.org/officeDocument/2006/relationships/image" Target="../media/image89.png"/><Relationship Id="rId7" Type="http://schemas.openxmlformats.org/officeDocument/2006/relationships/image" Target="../media/image93.emf"/><Relationship Id="rId12" Type="http://schemas.openxmlformats.org/officeDocument/2006/relationships/image" Target="../media/image98.jpeg"/><Relationship Id="rId17" Type="http://schemas.openxmlformats.org/officeDocument/2006/relationships/image" Target="../media/image103.emf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jpe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97.png"/><Relationship Id="rId7" Type="http://schemas.openxmlformats.org/officeDocument/2006/relationships/image" Target="../media/image109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jpe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113.png"/><Relationship Id="rId7" Type="http://schemas.openxmlformats.org/officeDocument/2006/relationships/image" Target="../media/image115.png"/><Relationship Id="rId12" Type="http://schemas.openxmlformats.org/officeDocument/2006/relationships/image" Target="../media/image120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jpeg"/><Relationship Id="rId5" Type="http://schemas.microsoft.com/office/2007/relationships/hdphoto" Target="../media/hdphoto2.wdp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56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131.emf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8.png"/><Relationship Id="rId3" Type="http://schemas.openxmlformats.org/officeDocument/2006/relationships/image" Target="../media/image133.emf"/><Relationship Id="rId7" Type="http://schemas.openxmlformats.org/officeDocument/2006/relationships/image" Target="../media/image56.png"/><Relationship Id="rId12" Type="http://schemas.openxmlformats.org/officeDocument/2006/relationships/image" Target="../media/image117.png"/><Relationship Id="rId17" Type="http://schemas.openxmlformats.org/officeDocument/2006/relationships/image" Target="../media/image122.png"/><Relationship Id="rId2" Type="http://schemas.openxmlformats.org/officeDocument/2006/relationships/image" Target="../media/image132.pn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16.png"/><Relationship Id="rId5" Type="http://schemas.openxmlformats.org/officeDocument/2006/relationships/chart" Target="../charts/chart1.xml"/><Relationship Id="rId15" Type="http://schemas.openxmlformats.org/officeDocument/2006/relationships/image" Target="../media/image120.jpeg"/><Relationship Id="rId10" Type="http://schemas.openxmlformats.org/officeDocument/2006/relationships/image" Target="../media/image115.png"/><Relationship Id="rId4" Type="http://schemas.openxmlformats.org/officeDocument/2006/relationships/image" Target="../media/image134.png"/><Relationship Id="rId9" Type="http://schemas.openxmlformats.org/officeDocument/2006/relationships/image" Target="../media/image114.png"/><Relationship Id="rId14" Type="http://schemas.openxmlformats.org/officeDocument/2006/relationships/image" Target="../media/image1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39.jpeg"/><Relationship Id="rId7" Type="http://schemas.openxmlformats.org/officeDocument/2006/relationships/image" Target="../media/image113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15.png"/><Relationship Id="rId5" Type="http://schemas.openxmlformats.org/officeDocument/2006/relationships/chart" Target="../charts/chart3.xml"/><Relationship Id="rId15" Type="http://schemas.openxmlformats.org/officeDocument/2006/relationships/image" Target="../media/image119.jpeg"/><Relationship Id="rId10" Type="http://schemas.openxmlformats.org/officeDocument/2006/relationships/image" Target="../media/image114.png"/><Relationship Id="rId4" Type="http://schemas.openxmlformats.org/officeDocument/2006/relationships/image" Target="../media/image140.jpeg"/><Relationship Id="rId9" Type="http://schemas.microsoft.com/office/2007/relationships/hdphoto" Target="../media/hdphoto2.wdp"/><Relationship Id="rId14" Type="http://schemas.openxmlformats.org/officeDocument/2006/relationships/image" Target="../media/image1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tiff"/><Relationship Id="rId4" Type="http://schemas.openxmlformats.org/officeDocument/2006/relationships/image" Target="../media/image1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jpeg"/><Relationship Id="rId4" Type="http://schemas.openxmlformats.org/officeDocument/2006/relationships/image" Target="../media/image149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113.png"/><Relationship Id="rId7" Type="http://schemas.openxmlformats.org/officeDocument/2006/relationships/image" Target="../media/image115.png"/><Relationship Id="rId12" Type="http://schemas.openxmlformats.org/officeDocument/2006/relationships/image" Target="../media/image120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jpeg"/><Relationship Id="rId5" Type="http://schemas.microsoft.com/office/2007/relationships/hdphoto" Target="../media/hdphoto2.wdp"/><Relationship Id="rId15" Type="http://schemas.openxmlformats.org/officeDocument/2006/relationships/image" Target="../media/image153.png"/><Relationship Id="rId10" Type="http://schemas.openxmlformats.org/officeDocument/2006/relationships/image" Target="../media/image118.png"/><Relationship Id="rId4" Type="http://schemas.openxmlformats.org/officeDocument/2006/relationships/image" Target="../media/image56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emf"/><Relationship Id="rId5" Type="http://schemas.openxmlformats.org/officeDocument/2006/relationships/image" Target="../media/image145.tiff"/><Relationship Id="rId4" Type="http://schemas.openxmlformats.org/officeDocument/2006/relationships/image" Target="../media/image1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Kenneth.N.Segal@nasa.gov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</a:t>
            </a:fld>
            <a:endParaRPr lang="uk-UA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C72149-2430-4155-B21E-08EE6815D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2047" y="5301652"/>
            <a:ext cx="7886700" cy="141982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Ken Segal / NASA Goddard Space Flight Center</a:t>
            </a:r>
          </a:p>
          <a:p>
            <a:r>
              <a:rPr lang="en-US" b="1" dirty="0"/>
              <a:t>ASC 37</a:t>
            </a:r>
            <a:r>
              <a:rPr lang="en-US" b="1" baseline="30000" dirty="0"/>
              <a:t>th</a:t>
            </a:r>
            <a:r>
              <a:rPr lang="en-US" b="1" dirty="0"/>
              <a:t> Annual  Technical Conference </a:t>
            </a:r>
          </a:p>
          <a:p>
            <a:r>
              <a:rPr lang="en-US" b="1" dirty="0"/>
              <a:t>Sept 19-21, 2022</a:t>
            </a:r>
          </a:p>
          <a:p>
            <a:r>
              <a:rPr lang="en-US" b="1" dirty="0"/>
              <a:t>Tucson, Arizona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46FC49-8D3F-4A4B-81AA-3B4A06F3C307}"/>
              </a:ext>
            </a:extLst>
          </p:cNvPr>
          <p:cNvSpPr txBox="1"/>
          <p:nvPr/>
        </p:nvSpPr>
        <p:spPr>
          <a:xfrm>
            <a:off x="803029" y="964278"/>
            <a:ext cx="78867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latin typeface="Calibri" panose="020F0502020204030204" pitchFamily="34" charset="0"/>
                <a:ea typeface="Calibri" panose="020F0502020204030204" pitchFamily="34" charset="0"/>
              </a:rPr>
              <a:t>Composite Technology for Exploration (CTE) Project</a:t>
            </a:r>
          </a:p>
          <a:p>
            <a:pPr algn="ctr"/>
            <a:r>
              <a:rPr lang="en-US" sz="2100" b="1" dirty="0">
                <a:latin typeface="Calibri" panose="020F0502020204030204" pitchFamily="34" charset="0"/>
                <a:ea typeface="Calibri" panose="020F0502020204030204" pitchFamily="34" charset="0"/>
              </a:rPr>
              <a:t>Infusing Bonded Joint Technology into  Space Launch System Block 1b Flight Structures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FD041B-6A63-4589-88A7-92B4EDDA7027}"/>
              </a:ext>
            </a:extLst>
          </p:cNvPr>
          <p:cNvSpPr/>
          <p:nvPr/>
        </p:nvSpPr>
        <p:spPr>
          <a:xfrm>
            <a:off x="1138238" y="6429580"/>
            <a:ext cx="685800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i="1" dirty="0"/>
              <a:t>This material is a work of the U.S. Government and is not subject to copyright protection in the United States.</a:t>
            </a:r>
          </a:p>
        </p:txBody>
      </p:sp>
      <p:pic>
        <p:nvPicPr>
          <p:cNvPr id="6" name="Picture 5" descr="A picture containing text, clock, clipart&#10;&#10;Description automatically generated">
            <a:extLst>
              <a:ext uri="{FF2B5EF4-FFF2-40B4-BE49-F238E27FC236}">
                <a16:creationId xmlns:a16="http://schemas.microsoft.com/office/drawing/2014/main" id="{F0D65EFC-69EE-419F-A2B6-7B735CFFD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7" y="197588"/>
            <a:ext cx="952381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6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70EFB80-D857-465B-A134-BA13539D76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8" t="10728" r="8774" b="1828"/>
          <a:stretch/>
        </p:blipFill>
        <p:spPr>
          <a:xfrm>
            <a:off x="1975268" y="3418065"/>
            <a:ext cx="2199479" cy="12306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" r="5572"/>
          <a:stretch/>
        </p:blipFill>
        <p:spPr>
          <a:xfrm>
            <a:off x="4048894" y="1454607"/>
            <a:ext cx="2218828" cy="157163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83043" y="159026"/>
            <a:ext cx="5164911" cy="4432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Introduction: Who is Ken Segal ? </a:t>
            </a:r>
          </a:p>
        </p:txBody>
      </p:sp>
      <p:pic>
        <p:nvPicPr>
          <p:cNvPr id="5" name="Picture 4" descr="USAF Tech Training 1979.jpg"/>
          <p:cNvPicPr>
            <a:picLocks noChangeAspect="1"/>
          </p:cNvPicPr>
          <p:nvPr/>
        </p:nvPicPr>
        <p:blipFill rotWithShape="1">
          <a:blip r:embed="rId5" cstate="print"/>
          <a:srcRect r="5380"/>
          <a:stretch/>
        </p:blipFill>
        <p:spPr>
          <a:xfrm>
            <a:off x="2274122" y="1422829"/>
            <a:ext cx="1957156" cy="1663564"/>
          </a:xfrm>
          <a:prstGeom prst="rect">
            <a:avLst/>
          </a:prstGeom>
        </p:spPr>
      </p:pic>
      <p:pic>
        <p:nvPicPr>
          <p:cNvPr id="6" name="Picture 5" descr="34CAC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58308" y="5377279"/>
            <a:ext cx="1984774" cy="10791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439134" y="1723322"/>
            <a:ext cx="373245" cy="378408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67" y="1429390"/>
            <a:ext cx="2158465" cy="17428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44227" y="2664581"/>
            <a:ext cx="23593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>
                    <a:lumMod val="95000"/>
                  </a:schemeClr>
                </a:solidFill>
              </a:rPr>
              <a:t>From Boston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87" y="3418065"/>
            <a:ext cx="1828800" cy="13645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95" y="5236251"/>
            <a:ext cx="2277808" cy="124790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87" y="4837279"/>
            <a:ext cx="1278899" cy="12751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3973" y="4841176"/>
            <a:ext cx="88859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B0F0"/>
                </a:solidFill>
              </a:rPr>
              <a:t>TRMM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71786" y="4841608"/>
            <a:ext cx="242986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HST Repair Mission 2a</a:t>
            </a:r>
            <a:endParaRPr lang="en-US" sz="11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392230" y="2499401"/>
            <a:ext cx="140311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>
                    <a:lumMod val="95000"/>
                  </a:schemeClr>
                </a:solidFill>
              </a:rPr>
              <a:t>UMd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 / BSME 1988</a:t>
            </a:r>
            <a:endParaRPr lang="en-US" sz="1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Picture 6" descr="glast-spacecraft-1917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01646" y="3327172"/>
            <a:ext cx="1265696" cy="187745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854464" y="3370656"/>
            <a:ext cx="1394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FERMI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0734" y="4477338"/>
            <a:ext cx="1785308" cy="7007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86944" y="5108744"/>
            <a:ext cx="1774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E3E7E7"/>
                </a:solidFill>
              </a:rPr>
              <a:t>Pilot Vehicles</a:t>
            </a:r>
            <a:endParaRPr lang="en-US" b="1" dirty="0">
              <a:solidFill>
                <a:srgbClr val="E3E7E7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02974" y="1374435"/>
            <a:ext cx="440606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>
                    <a:lumMod val="95000"/>
                  </a:schemeClr>
                </a:solidFill>
              </a:rPr>
              <a:t>Mechanic to Engineer / USAF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792" y="5227145"/>
            <a:ext cx="1862246" cy="123691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311792" y="5258312"/>
            <a:ext cx="15716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/>
              <a:t>JWST</a:t>
            </a:r>
            <a:endParaRPr lang="en-US" b="1" dirty="0"/>
          </a:p>
        </p:txBody>
      </p:sp>
      <p:sp>
        <p:nvSpPr>
          <p:cNvPr id="32" name="Rectangle 31"/>
          <p:cNvSpPr/>
          <p:nvPr/>
        </p:nvSpPr>
        <p:spPr>
          <a:xfrm>
            <a:off x="211739" y="1400738"/>
            <a:ext cx="7789261" cy="166538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3" name="Rectangle 32"/>
          <p:cNvSpPr/>
          <p:nvPr/>
        </p:nvSpPr>
        <p:spPr>
          <a:xfrm>
            <a:off x="149506" y="3115045"/>
            <a:ext cx="7030825" cy="3425203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4" name="TextBox 33"/>
          <p:cNvSpPr txBox="1"/>
          <p:nvPr/>
        </p:nvSpPr>
        <p:spPr>
          <a:xfrm>
            <a:off x="1961622" y="3370656"/>
            <a:ext cx="195281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POES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04A6C-87BE-481C-91C1-195C1BDCDC6F}"/>
              </a:ext>
            </a:extLst>
          </p:cNvPr>
          <p:cNvSpPr txBox="1"/>
          <p:nvPr/>
        </p:nvSpPr>
        <p:spPr>
          <a:xfrm>
            <a:off x="5165499" y="3188201"/>
            <a:ext cx="217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Technology Development:  </a:t>
            </a:r>
            <a:r>
              <a:rPr lang="en-US" b="1" i="1" dirty="0">
                <a:solidFill>
                  <a:schemeClr val="bg1">
                    <a:lumMod val="95000"/>
                  </a:schemeClr>
                </a:solidFill>
              </a:rPr>
              <a:t>Composites Bonded Joint infusion in SLS </a:t>
            </a:r>
          </a:p>
        </p:txBody>
      </p:sp>
      <p:pic>
        <p:nvPicPr>
          <p:cNvPr id="17" name="Picture 16" descr="A picture containing outdoor, sky, people&#10;&#10;Description automatically generated">
            <a:extLst>
              <a:ext uri="{FF2B5EF4-FFF2-40B4-BE49-F238E27FC236}">
                <a16:creationId xmlns:a16="http://schemas.microsoft.com/office/drawing/2014/main" id="{51FD3F06-CC38-44FE-B9E1-71164F3A879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9" t="32529" r="28780" b="22628"/>
          <a:stretch/>
        </p:blipFill>
        <p:spPr>
          <a:xfrm>
            <a:off x="7243881" y="4718297"/>
            <a:ext cx="1893815" cy="1780154"/>
          </a:xfrm>
          <a:prstGeom prst="rect">
            <a:avLst/>
          </a:prstGeom>
        </p:spPr>
      </p:pic>
      <p:pic>
        <p:nvPicPr>
          <p:cNvPr id="20" name="Picture 19" descr="A picture containing grass, garden, resort&#10;&#10;Description automatically generated">
            <a:extLst>
              <a:ext uri="{FF2B5EF4-FFF2-40B4-BE49-F238E27FC236}">
                <a16:creationId xmlns:a16="http://schemas.microsoft.com/office/drawing/2014/main" id="{6F82EA21-76DA-4D70-8882-ED840F79F09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b="19238"/>
          <a:stretch/>
        </p:blipFill>
        <p:spPr>
          <a:xfrm>
            <a:off x="6242015" y="1464727"/>
            <a:ext cx="1703542" cy="107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0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3" grpId="0"/>
      <p:bldP spid="24" grpId="0"/>
      <p:bldP spid="10" grpId="0"/>
      <p:bldP spid="11" grpId="0"/>
      <p:bldP spid="9" grpId="0"/>
      <p:bldP spid="27" grpId="0"/>
      <p:bldP spid="3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ASC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8CCE8-7449-44EF-998D-74614E2B550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Intent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C4502CE-588A-4552-9F95-F8BA07479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9798323"/>
              </p:ext>
            </p:extLst>
          </p:nvPr>
        </p:nvGraphicFramePr>
        <p:xfrm>
          <a:off x="-1286540" y="2368436"/>
          <a:ext cx="7008185" cy="1973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3274A23-E2B4-4547-B030-05D2D38872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6313436"/>
              </p:ext>
            </p:extLst>
          </p:nvPr>
        </p:nvGraphicFramePr>
        <p:xfrm>
          <a:off x="974200" y="1490384"/>
          <a:ext cx="6808833" cy="2015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88D65E0-5343-486F-A28A-B52BDA1A1A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000046"/>
              </p:ext>
            </p:extLst>
          </p:nvPr>
        </p:nvGraphicFramePr>
        <p:xfrm>
          <a:off x="563678" y="3032962"/>
          <a:ext cx="6495011" cy="2275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E43CB35F-48B2-40E6-8D56-8758B8C3C3A7}"/>
              </a:ext>
            </a:extLst>
          </p:cNvPr>
          <p:cNvSpPr/>
          <p:nvPr/>
        </p:nvSpPr>
        <p:spPr>
          <a:xfrm>
            <a:off x="6305107" y="2190307"/>
            <a:ext cx="2631558" cy="25472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Identify Joints infused into SLS and other possibilities</a:t>
            </a:r>
          </a:p>
        </p:txBody>
      </p:sp>
    </p:spTree>
    <p:extLst>
      <p:ext uri="{BB962C8B-B14F-4D97-AF65-F5344CB8AC3E}">
        <p14:creationId xmlns:p14="http://schemas.microsoft.com/office/powerpoint/2010/main" val="221121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73078" y="-76200"/>
            <a:ext cx="6418521" cy="1143000"/>
          </a:xfrm>
        </p:spPr>
        <p:txBody>
          <a:bodyPr/>
          <a:lstStyle/>
          <a:p>
            <a:r>
              <a:rPr lang="en-US" sz="2400" dirty="0"/>
              <a:t>Composites at NASA: Over  a decade working on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</a:rPr>
              <a:t>Composites 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</a:rPr>
              <a:t>for Launch Vehicle Applications </a:t>
            </a:r>
            <a:endParaRPr lang="en-US" sz="2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EC07E9-5CAB-0855-B005-6415FE91AC9D}"/>
              </a:ext>
            </a:extLst>
          </p:cNvPr>
          <p:cNvSpPr/>
          <p:nvPr/>
        </p:nvSpPr>
        <p:spPr>
          <a:xfrm>
            <a:off x="85436" y="1156208"/>
            <a:ext cx="7239000" cy="360098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i="1" dirty="0">
                <a:latin typeface="+mn-lt"/>
              </a:rPr>
              <a:t>CCM: Composite Crew Module </a:t>
            </a:r>
            <a:r>
              <a:rPr lang="en-US" sz="1400" b="1" i="1" dirty="0">
                <a:latin typeface="+mn-lt"/>
              </a:rPr>
              <a:t>(2007-2009)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ACT: Advanced Composites Project </a:t>
            </a:r>
            <a:r>
              <a:rPr lang="en-US" sz="14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(2008-2010)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LSSM: Lightweight Spacecraft Structures and Materials </a:t>
            </a:r>
            <a:r>
              <a:rPr lang="en-US" sz="14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(2011-2012)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i="1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CoEX</a:t>
            </a:r>
            <a:r>
              <a:rPr lang="en-US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: Composites for Exploration </a:t>
            </a:r>
            <a:r>
              <a:rPr lang="en-US" sz="14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(2012-2013)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CCTD: Composite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Cryotank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Technology Development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(2011-2015)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CEUS: Composites for Exploration Upper Stage </a:t>
            </a:r>
            <a:r>
              <a:rPr lang="en-US" sz="14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(2014-2016)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i="1" u="sng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CTE: Composite Technology for Exploration </a:t>
            </a:r>
            <a:r>
              <a:rPr lang="en-US" sz="1600" b="1" i="1" u="sng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(2017-2021)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+mn-lt"/>
              </a:rPr>
              <a:t>RAMPT: Rapid Analysis and Manufacturing Propulsion Technology </a:t>
            </a:r>
            <a:r>
              <a:rPr lang="en-US" sz="1400" dirty="0">
                <a:latin typeface="+mn-lt"/>
              </a:rPr>
              <a:t>(2017-2022)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 i="1" dirty="0">
                <a:latin typeface="+mn-lt"/>
              </a:rPr>
              <a:t>FUTURE : Thermoplastic Development for Exploration Applications </a:t>
            </a:r>
            <a:r>
              <a:rPr lang="en-US" sz="1400" b="1" i="1" dirty="0">
                <a:latin typeface="+mn-lt"/>
              </a:rPr>
              <a:t>(2022-2024)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ADE7DC-6EAD-A727-1499-E345E9D16F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978" y="4656185"/>
            <a:ext cx="1095375" cy="1208690"/>
          </a:xfrm>
          <a:prstGeom prst="rect">
            <a:avLst/>
          </a:prstGeom>
        </p:spPr>
      </p:pic>
      <p:pic>
        <p:nvPicPr>
          <p:cNvPr id="13" name="Picture 112" descr="0072_ccm_2.jpg">
            <a:extLst>
              <a:ext uri="{FF2B5EF4-FFF2-40B4-BE49-F238E27FC236}">
                <a16:creationId xmlns:a16="http://schemas.microsoft.com/office/drawing/2014/main" id="{5DC31D71-2EF0-2C3A-4133-F4F2B704B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r="8115"/>
          <a:stretch>
            <a:fillRect/>
          </a:stretch>
        </p:blipFill>
        <p:spPr bwMode="auto">
          <a:xfrm>
            <a:off x="7469652" y="1524000"/>
            <a:ext cx="1521948" cy="13858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3B6209-A0C3-B0E5-BC17-105023A086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447" y="3523847"/>
            <a:ext cx="1697117" cy="1272837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ADC2F1-3266-3E1D-A6D3-1494408007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06" t="20012" r="8934" b="4286"/>
          <a:stretch/>
        </p:blipFill>
        <p:spPr>
          <a:xfrm>
            <a:off x="150091" y="4928616"/>
            <a:ext cx="1795076" cy="1929384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pic>
        <p:nvPicPr>
          <p:cNvPr id="18" name="Picture 17" descr="IMG_1810.jpg">
            <a:extLst>
              <a:ext uri="{FF2B5EF4-FFF2-40B4-BE49-F238E27FC236}">
                <a16:creationId xmlns:a16="http://schemas.microsoft.com/office/drawing/2014/main" id="{4C7A56E7-B3CC-D541-67CA-47CDCE13D99B}"/>
              </a:ext>
            </a:extLst>
          </p:cNvPr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2324986" y="5010630"/>
            <a:ext cx="2708618" cy="1509490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6AB4F5-1163-477F-BE08-7B70776377E9}"/>
              </a:ext>
            </a:extLst>
          </p:cNvPr>
          <p:cNvSpPr txBox="1"/>
          <p:nvPr/>
        </p:nvSpPr>
        <p:spPr>
          <a:xfrm>
            <a:off x="7324436" y="3069970"/>
            <a:ext cx="1734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200" b="1" i="1" dirty="0">
                <a:latin typeface="+mn-lt"/>
              </a:rPr>
              <a:t>CCM: Composite Crew Module 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89584A-1957-4691-AC51-62646C5D7BB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25"/>
          <a:stretch>
            <a:fillRect/>
          </a:stretch>
        </p:blipFill>
        <p:spPr>
          <a:xfrm>
            <a:off x="5413423" y="4928616"/>
            <a:ext cx="1498134" cy="1687068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98920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E42DD5-30F2-44B9-B8BF-E0F536A7A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CTE (The Project)</a:t>
            </a:r>
          </a:p>
        </p:txBody>
      </p:sp>
      <p:pic>
        <p:nvPicPr>
          <p:cNvPr id="7" name="Content Placeholder 6" descr="A person standing next to a speaker&#10;&#10;Description automatically generated with low confidence">
            <a:extLst>
              <a:ext uri="{FF2B5EF4-FFF2-40B4-BE49-F238E27FC236}">
                <a16:creationId xmlns:a16="http://schemas.microsoft.com/office/drawing/2014/main" id="{D2857174-C418-43B9-A2FC-20E17EC25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" t="2483"/>
          <a:stretch/>
        </p:blipFill>
        <p:spPr>
          <a:xfrm>
            <a:off x="121394" y="1105786"/>
            <a:ext cx="4585634" cy="3466213"/>
          </a:xfr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B1469BB1-9E27-494A-83CA-B92701940004}"/>
              </a:ext>
            </a:extLst>
          </p:cNvPr>
          <p:cNvGrpSpPr/>
          <p:nvPr/>
        </p:nvGrpSpPr>
        <p:grpSpPr>
          <a:xfrm>
            <a:off x="5239721" y="1105785"/>
            <a:ext cx="3199581" cy="3466213"/>
            <a:chOff x="5239721" y="1105785"/>
            <a:chExt cx="3199581" cy="3466213"/>
          </a:xfrm>
        </p:grpSpPr>
        <p:pic>
          <p:nvPicPr>
            <p:cNvPr id="35" name="Picture 34" descr="Logo&#10;&#10;Description automatically generated">
              <a:extLst>
                <a:ext uri="{FF2B5EF4-FFF2-40B4-BE49-F238E27FC236}">
                  <a16:creationId xmlns:a16="http://schemas.microsoft.com/office/drawing/2014/main" id="{0CD69C9E-9305-4484-8850-6AA31295C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721" y="1105785"/>
              <a:ext cx="3199581" cy="3466213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A8671F5-7CF2-403A-B291-D3E60FF65353}"/>
                </a:ext>
              </a:extLst>
            </p:cNvPr>
            <p:cNvSpPr txBox="1"/>
            <p:nvPr/>
          </p:nvSpPr>
          <p:spPr>
            <a:xfrm>
              <a:off x="6350413" y="2200003"/>
              <a:ext cx="9781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Y-Joint</a:t>
              </a:r>
            </a:p>
          </p:txBody>
        </p:sp>
        <p:sp>
          <p:nvSpPr>
            <p:cNvPr id="92" name="Arrow: Right 91">
              <a:extLst>
                <a:ext uri="{FF2B5EF4-FFF2-40B4-BE49-F238E27FC236}">
                  <a16:creationId xmlns:a16="http://schemas.microsoft.com/office/drawing/2014/main" id="{1B99A838-607E-4636-AF32-7F9687B3CED8}"/>
                </a:ext>
              </a:extLst>
            </p:cNvPr>
            <p:cNvSpPr/>
            <p:nvPr/>
          </p:nvSpPr>
          <p:spPr>
            <a:xfrm>
              <a:off x="7219507" y="2298907"/>
              <a:ext cx="1144946" cy="171525"/>
            </a:xfrm>
            <a:prstGeom prst="rightArrow">
              <a:avLst/>
            </a:prstGeom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C127E353-7C41-4E86-ACCE-3D5978A2B9F2}"/>
              </a:ext>
            </a:extLst>
          </p:cNvPr>
          <p:cNvSpPr txBox="1"/>
          <p:nvPr/>
        </p:nvSpPr>
        <p:spPr>
          <a:xfrm>
            <a:off x="212651" y="4670902"/>
            <a:ext cx="871869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CTE Grew From the Composite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</a:rPr>
              <a:t>Cryotank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Technology Demonstration Program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Analyses of Y-Joint failure mode and load was a significant challenge.  </a:t>
            </a:r>
          </a:p>
          <a:p>
            <a:pPr algn="l"/>
            <a:endParaRPr lang="en-US" sz="1600" b="1" i="0" u="none" strike="noStrike" baseline="0" dirty="0">
              <a:solidFill>
                <a:schemeClr val="bg1">
                  <a:lumMod val="95000"/>
                </a:schemeClr>
              </a:solidFill>
            </a:endParaRPr>
          </a:p>
          <a:p>
            <a:pPr algn="l"/>
            <a:r>
              <a:rPr lang="en-US" sz="1600" i="0" u="none" strike="noStrike" baseline="0" dirty="0">
                <a:solidFill>
                  <a:schemeClr val="bg1">
                    <a:lumMod val="95000"/>
                  </a:schemeClr>
                </a:solidFill>
              </a:rPr>
              <a:t>Ref: NASA TM 2015-218967,  ‘Test and Analysis Correlation for a Y-Joint Specimen for a Composite </a:t>
            </a:r>
            <a:r>
              <a:rPr lang="en-US" sz="1600" i="0" u="none" strike="noStrike" baseline="0" dirty="0" err="1">
                <a:solidFill>
                  <a:schemeClr val="bg1">
                    <a:lumMod val="95000"/>
                  </a:schemeClr>
                </a:solidFill>
              </a:rPr>
              <a:t>Cryotank</a:t>
            </a:r>
            <a:r>
              <a:rPr lang="en-US" sz="1600" i="0" u="none" strike="noStrike" baseline="0" dirty="0">
                <a:solidFill>
                  <a:schemeClr val="bg1">
                    <a:lumMod val="95000"/>
                  </a:schemeClr>
                </a:solidFill>
              </a:rPr>
              <a:t>’; Brian 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Mason, et al</a:t>
            </a:r>
          </a:p>
        </p:txBody>
      </p:sp>
    </p:spTree>
    <p:extLst>
      <p:ext uri="{BB962C8B-B14F-4D97-AF65-F5344CB8AC3E}">
        <p14:creationId xmlns:p14="http://schemas.microsoft.com/office/powerpoint/2010/main" val="266410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871093"/>
              </p:ext>
            </p:extLst>
          </p:nvPr>
        </p:nvGraphicFramePr>
        <p:xfrm>
          <a:off x="431006" y="1024730"/>
          <a:ext cx="8596036" cy="5696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E9E773-C84B-4F48-B42B-2136FDBAB2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CTE Team and Organizational Structure</a:t>
            </a:r>
          </a:p>
        </p:txBody>
      </p:sp>
    </p:spTree>
    <p:extLst>
      <p:ext uri="{BB962C8B-B14F-4D97-AF65-F5344CB8AC3E}">
        <p14:creationId xmlns:p14="http://schemas.microsoft.com/office/powerpoint/2010/main" val="135126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E42DD5-30F2-44B9-B8BF-E0F536A7A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CTE (The Project)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D3BDD8B-5B4E-4EE3-8294-740B751CF272}"/>
              </a:ext>
            </a:extLst>
          </p:cNvPr>
          <p:cNvGrpSpPr/>
          <p:nvPr/>
        </p:nvGrpSpPr>
        <p:grpSpPr>
          <a:xfrm>
            <a:off x="7159798" y="2926110"/>
            <a:ext cx="1477010" cy="443863"/>
            <a:chOff x="7110221" y="3797046"/>
            <a:chExt cx="1477010" cy="443863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3AD7BCC6-765E-4CFA-B97F-E1501E2A6441}"/>
                </a:ext>
              </a:extLst>
            </p:cNvPr>
            <p:cNvSpPr/>
            <p:nvPr/>
          </p:nvSpPr>
          <p:spPr>
            <a:xfrm>
              <a:off x="7849361" y="3928109"/>
              <a:ext cx="737870" cy="186055"/>
            </a:xfrm>
            <a:custGeom>
              <a:avLst/>
              <a:gdLst/>
              <a:ahLst/>
              <a:cxnLst/>
              <a:rect l="l" t="t" r="r" b="b"/>
              <a:pathLst>
                <a:path w="737870" h="186054">
                  <a:moveTo>
                    <a:pt x="0" y="185927"/>
                  </a:moveTo>
                  <a:lnTo>
                    <a:pt x="737616" y="185927"/>
                  </a:lnTo>
                  <a:lnTo>
                    <a:pt x="737616" y="0"/>
                  </a:lnTo>
                  <a:lnTo>
                    <a:pt x="0" y="0"/>
                  </a:lnTo>
                  <a:lnTo>
                    <a:pt x="0" y="18592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4A793C1E-4CD6-4F1D-9397-3C4DC4A9B07D}"/>
                </a:ext>
              </a:extLst>
            </p:cNvPr>
            <p:cNvSpPr/>
            <p:nvPr/>
          </p:nvSpPr>
          <p:spPr>
            <a:xfrm>
              <a:off x="7849361" y="3928109"/>
              <a:ext cx="737870" cy="186055"/>
            </a:xfrm>
            <a:custGeom>
              <a:avLst/>
              <a:gdLst/>
              <a:ahLst/>
              <a:cxnLst/>
              <a:rect l="l" t="t" r="r" b="b"/>
              <a:pathLst>
                <a:path w="737870" h="186054">
                  <a:moveTo>
                    <a:pt x="0" y="185927"/>
                  </a:moveTo>
                  <a:lnTo>
                    <a:pt x="737616" y="185927"/>
                  </a:lnTo>
                  <a:lnTo>
                    <a:pt x="737616" y="0"/>
                  </a:lnTo>
                  <a:lnTo>
                    <a:pt x="0" y="0"/>
                  </a:lnTo>
                  <a:lnTo>
                    <a:pt x="0" y="18592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69C0BBCE-D098-4CCD-B972-77CE251CACEE}"/>
                </a:ext>
              </a:extLst>
            </p:cNvPr>
            <p:cNvSpPr/>
            <p:nvPr/>
          </p:nvSpPr>
          <p:spPr>
            <a:xfrm>
              <a:off x="7849361" y="3893820"/>
              <a:ext cx="737870" cy="0"/>
            </a:xfrm>
            <a:custGeom>
              <a:avLst/>
              <a:gdLst/>
              <a:ahLst/>
              <a:cxnLst/>
              <a:rect l="l" t="t" r="r" b="b"/>
              <a:pathLst>
                <a:path w="737870">
                  <a:moveTo>
                    <a:pt x="0" y="0"/>
                  </a:moveTo>
                  <a:lnTo>
                    <a:pt x="737616" y="0"/>
                  </a:lnTo>
                </a:path>
              </a:pathLst>
            </a:custGeom>
            <a:ln w="56387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68BE823F-429C-4998-BB06-D29E5752075A}"/>
                </a:ext>
              </a:extLst>
            </p:cNvPr>
            <p:cNvSpPr/>
            <p:nvPr/>
          </p:nvSpPr>
          <p:spPr>
            <a:xfrm>
              <a:off x="7849361" y="3865626"/>
              <a:ext cx="737870" cy="56515"/>
            </a:xfrm>
            <a:custGeom>
              <a:avLst/>
              <a:gdLst/>
              <a:ahLst/>
              <a:cxnLst/>
              <a:rect l="l" t="t" r="r" b="b"/>
              <a:pathLst>
                <a:path w="737870" h="56514">
                  <a:moveTo>
                    <a:pt x="0" y="56387"/>
                  </a:moveTo>
                  <a:lnTo>
                    <a:pt x="737616" y="56387"/>
                  </a:lnTo>
                  <a:lnTo>
                    <a:pt x="737616" y="0"/>
                  </a:lnTo>
                  <a:lnTo>
                    <a:pt x="0" y="0"/>
                  </a:lnTo>
                  <a:lnTo>
                    <a:pt x="0" y="56387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0EFE11B4-1CFB-4AF0-89BF-5D7CA92B7290}"/>
                </a:ext>
              </a:extLst>
            </p:cNvPr>
            <p:cNvSpPr/>
            <p:nvPr/>
          </p:nvSpPr>
          <p:spPr>
            <a:xfrm>
              <a:off x="7849361" y="4151376"/>
              <a:ext cx="737870" cy="0"/>
            </a:xfrm>
            <a:custGeom>
              <a:avLst/>
              <a:gdLst/>
              <a:ahLst/>
              <a:cxnLst/>
              <a:rect l="l" t="t" r="r" b="b"/>
              <a:pathLst>
                <a:path w="737870">
                  <a:moveTo>
                    <a:pt x="0" y="0"/>
                  </a:moveTo>
                  <a:lnTo>
                    <a:pt x="737616" y="0"/>
                  </a:lnTo>
                </a:path>
              </a:pathLst>
            </a:custGeom>
            <a:ln w="56387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35A44578-50D9-468B-9C57-999E3D3AABEB}"/>
                </a:ext>
              </a:extLst>
            </p:cNvPr>
            <p:cNvSpPr/>
            <p:nvPr/>
          </p:nvSpPr>
          <p:spPr>
            <a:xfrm>
              <a:off x="7849361" y="4123182"/>
              <a:ext cx="737870" cy="56515"/>
            </a:xfrm>
            <a:custGeom>
              <a:avLst/>
              <a:gdLst/>
              <a:ahLst/>
              <a:cxnLst/>
              <a:rect l="l" t="t" r="r" b="b"/>
              <a:pathLst>
                <a:path w="737870" h="56514">
                  <a:moveTo>
                    <a:pt x="0" y="56388"/>
                  </a:moveTo>
                  <a:lnTo>
                    <a:pt x="737616" y="56388"/>
                  </a:lnTo>
                  <a:lnTo>
                    <a:pt x="737616" y="0"/>
                  </a:lnTo>
                  <a:lnTo>
                    <a:pt x="0" y="0"/>
                  </a:lnTo>
                  <a:lnTo>
                    <a:pt x="0" y="56388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F87A606F-254B-404B-8BB4-01E49347DF11}"/>
                </a:ext>
              </a:extLst>
            </p:cNvPr>
            <p:cNvSpPr/>
            <p:nvPr/>
          </p:nvSpPr>
          <p:spPr>
            <a:xfrm>
              <a:off x="7110221" y="3928109"/>
              <a:ext cx="736600" cy="186055"/>
            </a:xfrm>
            <a:custGeom>
              <a:avLst/>
              <a:gdLst/>
              <a:ahLst/>
              <a:cxnLst/>
              <a:rect l="l" t="t" r="r" b="b"/>
              <a:pathLst>
                <a:path w="736600" h="186054">
                  <a:moveTo>
                    <a:pt x="0" y="185927"/>
                  </a:moveTo>
                  <a:lnTo>
                    <a:pt x="736092" y="185927"/>
                  </a:lnTo>
                  <a:lnTo>
                    <a:pt x="736092" y="0"/>
                  </a:lnTo>
                  <a:lnTo>
                    <a:pt x="0" y="0"/>
                  </a:lnTo>
                  <a:lnTo>
                    <a:pt x="0" y="185927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0" name="object 11">
              <a:extLst>
                <a:ext uri="{FF2B5EF4-FFF2-40B4-BE49-F238E27FC236}">
                  <a16:creationId xmlns:a16="http://schemas.microsoft.com/office/drawing/2014/main" id="{E4C639C0-8229-46F7-A3ED-FDAD33F822FB}"/>
                </a:ext>
              </a:extLst>
            </p:cNvPr>
            <p:cNvSpPr/>
            <p:nvPr/>
          </p:nvSpPr>
          <p:spPr>
            <a:xfrm>
              <a:off x="7110221" y="3928109"/>
              <a:ext cx="736600" cy="186055"/>
            </a:xfrm>
            <a:custGeom>
              <a:avLst/>
              <a:gdLst/>
              <a:ahLst/>
              <a:cxnLst/>
              <a:rect l="l" t="t" r="r" b="b"/>
              <a:pathLst>
                <a:path w="736600" h="186054">
                  <a:moveTo>
                    <a:pt x="0" y="185927"/>
                  </a:moveTo>
                  <a:lnTo>
                    <a:pt x="736092" y="185927"/>
                  </a:lnTo>
                  <a:lnTo>
                    <a:pt x="736092" y="0"/>
                  </a:lnTo>
                  <a:lnTo>
                    <a:pt x="0" y="0"/>
                  </a:lnTo>
                  <a:lnTo>
                    <a:pt x="0" y="18592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1" name="object 12">
              <a:extLst>
                <a:ext uri="{FF2B5EF4-FFF2-40B4-BE49-F238E27FC236}">
                  <a16:creationId xmlns:a16="http://schemas.microsoft.com/office/drawing/2014/main" id="{F0898B9D-B691-4AFB-B139-35EFE8FA7FA7}"/>
                </a:ext>
              </a:extLst>
            </p:cNvPr>
            <p:cNvSpPr/>
            <p:nvPr/>
          </p:nvSpPr>
          <p:spPr>
            <a:xfrm>
              <a:off x="7110221" y="3893820"/>
              <a:ext cx="736600" cy="0"/>
            </a:xfrm>
            <a:custGeom>
              <a:avLst/>
              <a:gdLst/>
              <a:ahLst/>
              <a:cxnLst/>
              <a:rect l="l" t="t" r="r" b="b"/>
              <a:pathLst>
                <a:path w="736600">
                  <a:moveTo>
                    <a:pt x="0" y="0"/>
                  </a:moveTo>
                  <a:lnTo>
                    <a:pt x="736092" y="0"/>
                  </a:lnTo>
                </a:path>
              </a:pathLst>
            </a:custGeom>
            <a:ln w="56387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2" name="object 13">
              <a:extLst>
                <a:ext uri="{FF2B5EF4-FFF2-40B4-BE49-F238E27FC236}">
                  <a16:creationId xmlns:a16="http://schemas.microsoft.com/office/drawing/2014/main" id="{0D0FF43E-D3E4-4BC3-BD79-FBC4234E3A42}"/>
                </a:ext>
              </a:extLst>
            </p:cNvPr>
            <p:cNvSpPr/>
            <p:nvPr/>
          </p:nvSpPr>
          <p:spPr>
            <a:xfrm>
              <a:off x="7110221" y="3865626"/>
              <a:ext cx="736600" cy="56515"/>
            </a:xfrm>
            <a:custGeom>
              <a:avLst/>
              <a:gdLst/>
              <a:ahLst/>
              <a:cxnLst/>
              <a:rect l="l" t="t" r="r" b="b"/>
              <a:pathLst>
                <a:path w="736600" h="56514">
                  <a:moveTo>
                    <a:pt x="0" y="56387"/>
                  </a:moveTo>
                  <a:lnTo>
                    <a:pt x="736092" y="56387"/>
                  </a:lnTo>
                  <a:lnTo>
                    <a:pt x="736092" y="0"/>
                  </a:lnTo>
                  <a:lnTo>
                    <a:pt x="0" y="0"/>
                  </a:lnTo>
                  <a:lnTo>
                    <a:pt x="0" y="5638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3" name="object 14">
              <a:extLst>
                <a:ext uri="{FF2B5EF4-FFF2-40B4-BE49-F238E27FC236}">
                  <a16:creationId xmlns:a16="http://schemas.microsoft.com/office/drawing/2014/main" id="{42381001-FAD1-4976-834F-5BD7258F7945}"/>
                </a:ext>
              </a:extLst>
            </p:cNvPr>
            <p:cNvSpPr/>
            <p:nvPr/>
          </p:nvSpPr>
          <p:spPr>
            <a:xfrm>
              <a:off x="7110221" y="4151376"/>
              <a:ext cx="736600" cy="0"/>
            </a:xfrm>
            <a:custGeom>
              <a:avLst/>
              <a:gdLst/>
              <a:ahLst/>
              <a:cxnLst/>
              <a:rect l="l" t="t" r="r" b="b"/>
              <a:pathLst>
                <a:path w="736600">
                  <a:moveTo>
                    <a:pt x="0" y="0"/>
                  </a:moveTo>
                  <a:lnTo>
                    <a:pt x="736092" y="0"/>
                  </a:lnTo>
                </a:path>
              </a:pathLst>
            </a:custGeom>
            <a:ln w="56387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object 15">
              <a:extLst>
                <a:ext uri="{FF2B5EF4-FFF2-40B4-BE49-F238E27FC236}">
                  <a16:creationId xmlns:a16="http://schemas.microsoft.com/office/drawing/2014/main" id="{AAD107E0-CC6E-4D85-8E83-8607B58892BD}"/>
                </a:ext>
              </a:extLst>
            </p:cNvPr>
            <p:cNvSpPr/>
            <p:nvPr/>
          </p:nvSpPr>
          <p:spPr>
            <a:xfrm>
              <a:off x="7110221" y="4123182"/>
              <a:ext cx="736600" cy="56515"/>
            </a:xfrm>
            <a:custGeom>
              <a:avLst/>
              <a:gdLst/>
              <a:ahLst/>
              <a:cxnLst/>
              <a:rect l="l" t="t" r="r" b="b"/>
              <a:pathLst>
                <a:path w="736600" h="56514">
                  <a:moveTo>
                    <a:pt x="0" y="56388"/>
                  </a:moveTo>
                  <a:lnTo>
                    <a:pt x="736092" y="56388"/>
                  </a:lnTo>
                  <a:lnTo>
                    <a:pt x="736092" y="0"/>
                  </a:lnTo>
                  <a:lnTo>
                    <a:pt x="0" y="0"/>
                  </a:lnTo>
                  <a:lnTo>
                    <a:pt x="0" y="56388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object 16">
              <a:extLst>
                <a:ext uri="{FF2B5EF4-FFF2-40B4-BE49-F238E27FC236}">
                  <a16:creationId xmlns:a16="http://schemas.microsoft.com/office/drawing/2014/main" id="{CF76F9DC-5D14-4C6F-855B-0412839EDA3A}"/>
                </a:ext>
              </a:extLst>
            </p:cNvPr>
            <p:cNvSpPr/>
            <p:nvPr/>
          </p:nvSpPr>
          <p:spPr>
            <a:xfrm>
              <a:off x="7501890" y="3825240"/>
              <a:ext cx="737870" cy="0"/>
            </a:xfrm>
            <a:custGeom>
              <a:avLst/>
              <a:gdLst/>
              <a:ahLst/>
              <a:cxnLst/>
              <a:rect l="l" t="t" r="r" b="b"/>
              <a:pathLst>
                <a:path w="737870">
                  <a:moveTo>
                    <a:pt x="0" y="0"/>
                  </a:moveTo>
                  <a:lnTo>
                    <a:pt x="737616" y="0"/>
                  </a:lnTo>
                </a:path>
              </a:pathLst>
            </a:custGeom>
            <a:ln w="56387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92BEC688-9E88-49C6-B863-5100095DD66B}"/>
                </a:ext>
              </a:extLst>
            </p:cNvPr>
            <p:cNvSpPr/>
            <p:nvPr/>
          </p:nvSpPr>
          <p:spPr>
            <a:xfrm>
              <a:off x="7501890" y="3797046"/>
              <a:ext cx="737870" cy="56515"/>
            </a:xfrm>
            <a:custGeom>
              <a:avLst/>
              <a:gdLst/>
              <a:ahLst/>
              <a:cxnLst/>
              <a:rect l="l" t="t" r="r" b="b"/>
              <a:pathLst>
                <a:path w="737870" h="56514">
                  <a:moveTo>
                    <a:pt x="0" y="56387"/>
                  </a:moveTo>
                  <a:lnTo>
                    <a:pt x="737616" y="56387"/>
                  </a:lnTo>
                  <a:lnTo>
                    <a:pt x="737616" y="0"/>
                  </a:lnTo>
                  <a:lnTo>
                    <a:pt x="0" y="0"/>
                  </a:lnTo>
                  <a:lnTo>
                    <a:pt x="0" y="56387"/>
                  </a:lnTo>
                  <a:close/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C3330004-6443-4B52-9694-0E602CB04CD8}"/>
                </a:ext>
              </a:extLst>
            </p:cNvPr>
            <p:cNvSpPr/>
            <p:nvPr/>
          </p:nvSpPr>
          <p:spPr>
            <a:xfrm>
              <a:off x="7483602" y="4213097"/>
              <a:ext cx="737870" cy="0"/>
            </a:xfrm>
            <a:custGeom>
              <a:avLst/>
              <a:gdLst/>
              <a:ahLst/>
              <a:cxnLst/>
              <a:rect l="l" t="t" r="r" b="b"/>
              <a:pathLst>
                <a:path w="737870">
                  <a:moveTo>
                    <a:pt x="0" y="0"/>
                  </a:moveTo>
                  <a:lnTo>
                    <a:pt x="737616" y="0"/>
                  </a:lnTo>
                </a:path>
              </a:pathLst>
            </a:custGeom>
            <a:ln w="54863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8" name="object 19">
              <a:extLst>
                <a:ext uri="{FF2B5EF4-FFF2-40B4-BE49-F238E27FC236}">
                  <a16:creationId xmlns:a16="http://schemas.microsoft.com/office/drawing/2014/main" id="{BE5C7C95-FC82-47A7-9EB5-974CF551DF58}"/>
                </a:ext>
              </a:extLst>
            </p:cNvPr>
            <p:cNvSpPr/>
            <p:nvPr/>
          </p:nvSpPr>
          <p:spPr>
            <a:xfrm>
              <a:off x="7483602" y="4185665"/>
              <a:ext cx="737870" cy="55244"/>
            </a:xfrm>
            <a:custGeom>
              <a:avLst/>
              <a:gdLst/>
              <a:ahLst/>
              <a:cxnLst/>
              <a:rect l="l" t="t" r="r" b="b"/>
              <a:pathLst>
                <a:path w="737870" h="55245">
                  <a:moveTo>
                    <a:pt x="0" y="54863"/>
                  </a:moveTo>
                  <a:lnTo>
                    <a:pt x="737616" y="54863"/>
                  </a:lnTo>
                  <a:lnTo>
                    <a:pt x="737616" y="0"/>
                  </a:lnTo>
                  <a:lnTo>
                    <a:pt x="0" y="0"/>
                  </a:lnTo>
                  <a:lnTo>
                    <a:pt x="0" y="54863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31" name="object 22">
            <a:extLst>
              <a:ext uri="{FF2B5EF4-FFF2-40B4-BE49-F238E27FC236}">
                <a16:creationId xmlns:a16="http://schemas.microsoft.com/office/drawing/2014/main" id="{87300D00-CDA6-44F6-AD3E-A06D9534C093}"/>
              </a:ext>
            </a:extLst>
          </p:cNvPr>
          <p:cNvSpPr txBox="1"/>
          <p:nvPr/>
        </p:nvSpPr>
        <p:spPr>
          <a:xfrm>
            <a:off x="1646133" y="2045011"/>
            <a:ext cx="2658140" cy="317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Configuration Studied</a:t>
            </a:r>
            <a:endParaRPr b="1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2" name="object 43">
            <a:extLst>
              <a:ext uri="{FF2B5EF4-FFF2-40B4-BE49-F238E27FC236}">
                <a16:creationId xmlns:a16="http://schemas.microsoft.com/office/drawing/2014/main" id="{2E36FADF-4752-4E2B-BD08-8F0495B6538C}"/>
              </a:ext>
            </a:extLst>
          </p:cNvPr>
          <p:cNvSpPr txBox="1"/>
          <p:nvPr/>
        </p:nvSpPr>
        <p:spPr>
          <a:xfrm>
            <a:off x="6987105" y="3752691"/>
            <a:ext cx="204228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Circumferential</a:t>
            </a:r>
            <a:r>
              <a:rPr sz="1600" b="1" spc="-6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Joint</a:t>
            </a:r>
          </a:p>
        </p:txBody>
      </p:sp>
      <p:sp>
        <p:nvSpPr>
          <p:cNvPr id="69" name="object 60">
            <a:extLst>
              <a:ext uri="{FF2B5EF4-FFF2-40B4-BE49-F238E27FC236}">
                <a16:creationId xmlns:a16="http://schemas.microsoft.com/office/drawing/2014/main" id="{65DEC349-02F8-449D-BE16-089948171EDE}"/>
              </a:ext>
            </a:extLst>
          </p:cNvPr>
          <p:cNvSpPr/>
          <p:nvPr/>
        </p:nvSpPr>
        <p:spPr>
          <a:xfrm>
            <a:off x="1985132" y="4932592"/>
            <a:ext cx="645160" cy="346075"/>
          </a:xfrm>
          <a:custGeom>
            <a:avLst/>
            <a:gdLst/>
            <a:ahLst/>
            <a:cxnLst/>
            <a:rect l="l" t="t" r="r" b="b"/>
            <a:pathLst>
              <a:path w="645160" h="346075">
                <a:moveTo>
                  <a:pt x="0" y="345947"/>
                </a:moveTo>
                <a:lnTo>
                  <a:pt x="644651" y="345947"/>
                </a:lnTo>
                <a:lnTo>
                  <a:pt x="644651" y="0"/>
                </a:lnTo>
                <a:lnTo>
                  <a:pt x="0" y="0"/>
                </a:lnTo>
                <a:lnTo>
                  <a:pt x="0" y="3459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0" name="object 61">
            <a:extLst>
              <a:ext uri="{FF2B5EF4-FFF2-40B4-BE49-F238E27FC236}">
                <a16:creationId xmlns:a16="http://schemas.microsoft.com/office/drawing/2014/main" id="{48EE99F9-F595-405C-B6EE-ACB992BBB8F1}"/>
              </a:ext>
            </a:extLst>
          </p:cNvPr>
          <p:cNvSpPr txBox="1"/>
          <p:nvPr/>
        </p:nvSpPr>
        <p:spPr>
          <a:xfrm>
            <a:off x="2314067" y="4953868"/>
            <a:ext cx="6673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Pa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dirty="0">
                <a:latin typeface="Arial"/>
                <a:cs typeface="Arial"/>
              </a:rPr>
              <a:t>load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F0E8E3A-093E-453A-90EF-776F4F0D01B3}"/>
              </a:ext>
            </a:extLst>
          </p:cNvPr>
          <p:cNvGrpSpPr/>
          <p:nvPr/>
        </p:nvGrpSpPr>
        <p:grpSpPr>
          <a:xfrm>
            <a:off x="281987" y="2477320"/>
            <a:ext cx="2458353" cy="3583174"/>
            <a:chOff x="196261" y="2429191"/>
            <a:chExt cx="2458353" cy="3583174"/>
          </a:xfrm>
        </p:grpSpPr>
        <p:sp>
          <p:nvSpPr>
            <p:cNvPr id="53" name="object 44">
              <a:extLst>
                <a:ext uri="{FF2B5EF4-FFF2-40B4-BE49-F238E27FC236}">
                  <a16:creationId xmlns:a16="http://schemas.microsoft.com/office/drawing/2014/main" id="{DEBF5F7A-1B56-47B3-B665-D86B2A51D77C}"/>
                </a:ext>
              </a:extLst>
            </p:cNvPr>
            <p:cNvSpPr/>
            <p:nvPr/>
          </p:nvSpPr>
          <p:spPr>
            <a:xfrm>
              <a:off x="310425" y="2429191"/>
              <a:ext cx="2344189" cy="33207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47">
              <a:extLst>
                <a:ext uri="{FF2B5EF4-FFF2-40B4-BE49-F238E27FC236}">
                  <a16:creationId xmlns:a16="http://schemas.microsoft.com/office/drawing/2014/main" id="{6752967F-0452-494D-9DD0-A370A13BE8BC}"/>
                </a:ext>
              </a:extLst>
            </p:cNvPr>
            <p:cNvSpPr txBox="1"/>
            <p:nvPr/>
          </p:nvSpPr>
          <p:spPr>
            <a:xfrm>
              <a:off x="1713671" y="4733801"/>
              <a:ext cx="39243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EUS</a:t>
              </a:r>
            </a:p>
          </p:txBody>
        </p:sp>
        <p:sp>
          <p:nvSpPr>
            <p:cNvPr id="57" name="object 48">
              <a:extLst>
                <a:ext uri="{FF2B5EF4-FFF2-40B4-BE49-F238E27FC236}">
                  <a16:creationId xmlns:a16="http://schemas.microsoft.com/office/drawing/2014/main" id="{71C133E9-AAB3-48B5-957A-F84A9F131312}"/>
                </a:ext>
              </a:extLst>
            </p:cNvPr>
            <p:cNvSpPr/>
            <p:nvPr/>
          </p:nvSpPr>
          <p:spPr>
            <a:xfrm>
              <a:off x="693479" y="3399194"/>
              <a:ext cx="5080" cy="231775"/>
            </a:xfrm>
            <a:custGeom>
              <a:avLst/>
              <a:gdLst/>
              <a:ahLst/>
              <a:cxnLst/>
              <a:rect l="l" t="t" r="r" b="b"/>
              <a:pathLst>
                <a:path w="5080" h="231775">
                  <a:moveTo>
                    <a:pt x="0" y="231648"/>
                  </a:moveTo>
                  <a:lnTo>
                    <a:pt x="4571" y="231648"/>
                  </a:lnTo>
                  <a:lnTo>
                    <a:pt x="4571" y="0"/>
                  </a:lnTo>
                  <a:lnTo>
                    <a:pt x="0" y="0"/>
                  </a:lnTo>
                  <a:lnTo>
                    <a:pt x="0" y="2316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8" name="object 49">
              <a:extLst>
                <a:ext uri="{FF2B5EF4-FFF2-40B4-BE49-F238E27FC236}">
                  <a16:creationId xmlns:a16="http://schemas.microsoft.com/office/drawing/2014/main" id="{B253D555-0F0D-4E5E-BCA8-1F0424F15357}"/>
                </a:ext>
              </a:extLst>
            </p:cNvPr>
            <p:cNvSpPr/>
            <p:nvPr/>
          </p:nvSpPr>
          <p:spPr>
            <a:xfrm>
              <a:off x="566986" y="2565565"/>
              <a:ext cx="288290" cy="231775"/>
            </a:xfrm>
            <a:custGeom>
              <a:avLst/>
              <a:gdLst/>
              <a:ahLst/>
              <a:cxnLst/>
              <a:rect l="l" t="t" r="r" b="b"/>
              <a:pathLst>
                <a:path w="288290" h="231775">
                  <a:moveTo>
                    <a:pt x="0" y="231647"/>
                  </a:moveTo>
                  <a:lnTo>
                    <a:pt x="288036" y="231647"/>
                  </a:lnTo>
                  <a:lnTo>
                    <a:pt x="288036" y="0"/>
                  </a:lnTo>
                  <a:lnTo>
                    <a:pt x="0" y="0"/>
                  </a:lnTo>
                  <a:lnTo>
                    <a:pt x="0" y="2316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9" name="object 50">
              <a:extLst>
                <a:ext uri="{FF2B5EF4-FFF2-40B4-BE49-F238E27FC236}">
                  <a16:creationId xmlns:a16="http://schemas.microsoft.com/office/drawing/2014/main" id="{8FF944D6-E5BE-46CE-AF83-9C0FE582D829}"/>
                </a:ext>
              </a:extLst>
            </p:cNvPr>
            <p:cNvSpPr/>
            <p:nvPr/>
          </p:nvSpPr>
          <p:spPr>
            <a:xfrm>
              <a:off x="2054400" y="3214547"/>
              <a:ext cx="571500" cy="323215"/>
            </a:xfrm>
            <a:custGeom>
              <a:avLst/>
              <a:gdLst/>
              <a:ahLst/>
              <a:cxnLst/>
              <a:rect l="l" t="t" r="r" b="b"/>
              <a:pathLst>
                <a:path w="571500" h="323214">
                  <a:moveTo>
                    <a:pt x="0" y="323088"/>
                  </a:moveTo>
                  <a:lnTo>
                    <a:pt x="571500" y="323088"/>
                  </a:lnTo>
                  <a:lnTo>
                    <a:pt x="571500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0" name="object 51">
              <a:extLst>
                <a:ext uri="{FF2B5EF4-FFF2-40B4-BE49-F238E27FC236}">
                  <a16:creationId xmlns:a16="http://schemas.microsoft.com/office/drawing/2014/main" id="{BE758DC3-4E28-4DD9-B6C5-F330C7E5D86C}"/>
                </a:ext>
              </a:extLst>
            </p:cNvPr>
            <p:cNvSpPr/>
            <p:nvPr/>
          </p:nvSpPr>
          <p:spPr>
            <a:xfrm>
              <a:off x="2126511" y="3615529"/>
              <a:ext cx="521247" cy="325120"/>
            </a:xfrm>
            <a:custGeom>
              <a:avLst/>
              <a:gdLst/>
              <a:ahLst/>
              <a:cxnLst/>
              <a:rect l="l" t="t" r="r" b="b"/>
              <a:pathLst>
                <a:path w="571500" h="325120">
                  <a:moveTo>
                    <a:pt x="0" y="324611"/>
                  </a:moveTo>
                  <a:lnTo>
                    <a:pt x="571500" y="324611"/>
                  </a:lnTo>
                  <a:lnTo>
                    <a:pt x="571500" y="0"/>
                  </a:lnTo>
                  <a:lnTo>
                    <a:pt x="0" y="0"/>
                  </a:lnTo>
                  <a:lnTo>
                    <a:pt x="0" y="3246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n-US" sz="1200" dirty="0"/>
                <a:t>Payload</a:t>
              </a:r>
              <a:endParaRPr sz="1200" dirty="0"/>
            </a:p>
          </p:txBody>
        </p:sp>
        <p:sp>
          <p:nvSpPr>
            <p:cNvPr id="63" name="object 54">
              <a:extLst>
                <a:ext uri="{FF2B5EF4-FFF2-40B4-BE49-F238E27FC236}">
                  <a16:creationId xmlns:a16="http://schemas.microsoft.com/office/drawing/2014/main" id="{12EF5E6D-03DE-418E-92B0-D83590F63EFC}"/>
                </a:ext>
              </a:extLst>
            </p:cNvPr>
            <p:cNvSpPr txBox="1"/>
            <p:nvPr/>
          </p:nvSpPr>
          <p:spPr>
            <a:xfrm>
              <a:off x="2155604" y="3971845"/>
              <a:ext cx="477986" cy="44608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dirty="0">
                  <a:solidFill>
                    <a:schemeClr val="bg1">
                      <a:lumMod val="95000"/>
                    </a:schemeClr>
                  </a:solidFill>
                  <a:latin typeface="Times New Roman"/>
                  <a:cs typeface="Times New Roman"/>
                </a:rPr>
                <a:t>r</a:t>
              </a:r>
            </a:p>
          </p:txBody>
        </p:sp>
        <p:sp>
          <p:nvSpPr>
            <p:cNvPr id="64" name="object 55">
              <a:extLst>
                <a:ext uri="{FF2B5EF4-FFF2-40B4-BE49-F238E27FC236}">
                  <a16:creationId xmlns:a16="http://schemas.microsoft.com/office/drawing/2014/main" id="{A233833B-9549-4DC1-B4C0-8FF61A9BA0C9}"/>
                </a:ext>
              </a:extLst>
            </p:cNvPr>
            <p:cNvSpPr/>
            <p:nvPr/>
          </p:nvSpPr>
          <p:spPr>
            <a:xfrm>
              <a:off x="1207066" y="3970694"/>
              <a:ext cx="421005" cy="436245"/>
            </a:xfrm>
            <a:custGeom>
              <a:avLst/>
              <a:gdLst/>
              <a:ahLst/>
              <a:cxnLst/>
              <a:rect l="l" t="t" r="r" b="b"/>
              <a:pathLst>
                <a:path w="421005" h="436245">
                  <a:moveTo>
                    <a:pt x="45465" y="0"/>
                  </a:moveTo>
                  <a:lnTo>
                    <a:pt x="0" y="141478"/>
                  </a:lnTo>
                  <a:lnTo>
                    <a:pt x="159131" y="435864"/>
                  </a:lnTo>
                  <a:lnTo>
                    <a:pt x="318262" y="401955"/>
                  </a:lnTo>
                  <a:lnTo>
                    <a:pt x="420623" y="73532"/>
                  </a:lnTo>
                  <a:lnTo>
                    <a:pt x="392176" y="33909"/>
                  </a:lnTo>
                  <a:lnTo>
                    <a:pt x="272796" y="33909"/>
                  </a:lnTo>
                  <a:lnTo>
                    <a:pt x="45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5" name="object 56">
              <a:extLst>
                <a:ext uri="{FF2B5EF4-FFF2-40B4-BE49-F238E27FC236}">
                  <a16:creationId xmlns:a16="http://schemas.microsoft.com/office/drawing/2014/main" id="{AA3B79B0-9DBF-4DF6-9D6F-449029A8B10A}"/>
                </a:ext>
              </a:extLst>
            </p:cNvPr>
            <p:cNvSpPr/>
            <p:nvPr/>
          </p:nvSpPr>
          <p:spPr>
            <a:xfrm>
              <a:off x="803207" y="4857662"/>
              <a:ext cx="102235" cy="421005"/>
            </a:xfrm>
            <a:custGeom>
              <a:avLst/>
              <a:gdLst/>
              <a:ahLst/>
              <a:cxnLst/>
              <a:rect l="l" t="t" r="r" b="b"/>
              <a:pathLst>
                <a:path w="102234" h="421004">
                  <a:moveTo>
                    <a:pt x="0" y="420623"/>
                  </a:moveTo>
                  <a:lnTo>
                    <a:pt x="102107" y="420623"/>
                  </a:lnTo>
                  <a:lnTo>
                    <a:pt x="102107" y="0"/>
                  </a:lnTo>
                  <a:lnTo>
                    <a:pt x="0" y="0"/>
                  </a:lnTo>
                  <a:lnTo>
                    <a:pt x="0" y="4206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6" name="object 57">
              <a:extLst>
                <a:ext uri="{FF2B5EF4-FFF2-40B4-BE49-F238E27FC236}">
                  <a16:creationId xmlns:a16="http://schemas.microsoft.com/office/drawing/2014/main" id="{DA93785D-621D-4698-B99D-07FF08476936}"/>
                </a:ext>
              </a:extLst>
            </p:cNvPr>
            <p:cNvSpPr/>
            <p:nvPr/>
          </p:nvSpPr>
          <p:spPr>
            <a:xfrm>
              <a:off x="346007" y="4837850"/>
              <a:ext cx="0" cy="422275"/>
            </a:xfrm>
            <a:custGeom>
              <a:avLst/>
              <a:gdLst/>
              <a:ahLst/>
              <a:cxnLst/>
              <a:rect l="l" t="t" r="r" b="b"/>
              <a:pathLst>
                <a:path h="422275">
                  <a:moveTo>
                    <a:pt x="0" y="0"/>
                  </a:moveTo>
                  <a:lnTo>
                    <a:pt x="0" y="422148"/>
                  </a:lnTo>
                </a:path>
              </a:pathLst>
            </a:custGeom>
            <a:ln w="853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7" name="object 58">
              <a:extLst>
                <a:ext uri="{FF2B5EF4-FFF2-40B4-BE49-F238E27FC236}">
                  <a16:creationId xmlns:a16="http://schemas.microsoft.com/office/drawing/2014/main" id="{6A4254A8-1801-4F9F-AB98-41D0F6F6EC1C}"/>
                </a:ext>
              </a:extLst>
            </p:cNvPr>
            <p:cNvSpPr txBox="1"/>
            <p:nvPr/>
          </p:nvSpPr>
          <p:spPr>
            <a:xfrm>
              <a:off x="2162258" y="4440715"/>
              <a:ext cx="455930" cy="204351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0" rIns="0" bIns="0" rtlCol="0">
              <a:spAutoFit/>
            </a:bodyPr>
            <a:lstStyle/>
            <a:p>
              <a:pPr marL="48260">
                <a:lnSpc>
                  <a:spcPts val="1650"/>
                </a:lnSpc>
              </a:pPr>
              <a:r>
                <a:rPr sz="1400" b="1" spc="-35" dirty="0">
                  <a:latin typeface="Arial"/>
                  <a:cs typeface="Arial"/>
                </a:rPr>
                <a:t>PAF</a:t>
              </a:r>
              <a:endParaRPr sz="1400" b="1" dirty="0">
                <a:latin typeface="Arial"/>
                <a:cs typeface="Arial"/>
              </a:endParaRPr>
            </a:p>
          </p:txBody>
        </p:sp>
        <p:sp>
          <p:nvSpPr>
            <p:cNvPr id="68" name="object 59">
              <a:extLst>
                <a:ext uri="{FF2B5EF4-FFF2-40B4-BE49-F238E27FC236}">
                  <a16:creationId xmlns:a16="http://schemas.microsoft.com/office/drawing/2014/main" id="{21E95AEC-0F4A-4EF3-ACD5-E3480AC0C0EA}"/>
                </a:ext>
              </a:extLst>
            </p:cNvPr>
            <p:cNvSpPr txBox="1"/>
            <p:nvPr/>
          </p:nvSpPr>
          <p:spPr>
            <a:xfrm>
              <a:off x="681388" y="3352771"/>
              <a:ext cx="391795" cy="22826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latin typeface="Arial"/>
                  <a:cs typeface="Arial"/>
                </a:rPr>
                <a:t>U</a:t>
              </a:r>
              <a:r>
                <a:rPr sz="1400" b="1" dirty="0">
                  <a:latin typeface="Arial"/>
                  <a:cs typeface="Arial"/>
                </a:rPr>
                <a:t>SA</a:t>
              </a:r>
            </a:p>
          </p:txBody>
        </p:sp>
        <p:sp>
          <p:nvSpPr>
            <p:cNvPr id="71" name="object 62">
              <a:extLst>
                <a:ext uri="{FF2B5EF4-FFF2-40B4-BE49-F238E27FC236}">
                  <a16:creationId xmlns:a16="http://schemas.microsoft.com/office/drawing/2014/main" id="{5CE46D70-C4C3-46E7-9B12-E363463D2ECC}"/>
                </a:ext>
              </a:extLst>
            </p:cNvPr>
            <p:cNvSpPr/>
            <p:nvPr/>
          </p:nvSpPr>
          <p:spPr>
            <a:xfrm>
              <a:off x="317864" y="5656026"/>
              <a:ext cx="537411" cy="93962"/>
            </a:xfrm>
            <a:custGeom>
              <a:avLst/>
              <a:gdLst/>
              <a:ahLst/>
              <a:cxnLst/>
              <a:rect l="l" t="t" r="r" b="b"/>
              <a:pathLst>
                <a:path w="571500" h="207645">
                  <a:moveTo>
                    <a:pt x="0" y="207264"/>
                  </a:moveTo>
                  <a:lnTo>
                    <a:pt x="571499" y="207264"/>
                  </a:lnTo>
                  <a:lnTo>
                    <a:pt x="571499" y="0"/>
                  </a:lnTo>
                  <a:lnTo>
                    <a:pt x="0" y="0"/>
                  </a:lnTo>
                  <a:lnTo>
                    <a:pt x="0" y="2072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" name="object 63">
              <a:extLst>
                <a:ext uri="{FF2B5EF4-FFF2-40B4-BE49-F238E27FC236}">
                  <a16:creationId xmlns:a16="http://schemas.microsoft.com/office/drawing/2014/main" id="{B785FBA5-C6A0-477E-B5DF-F86E5DE99C39}"/>
                </a:ext>
              </a:extLst>
            </p:cNvPr>
            <p:cNvSpPr txBox="1"/>
            <p:nvPr/>
          </p:nvSpPr>
          <p:spPr>
            <a:xfrm>
              <a:off x="196261" y="5784097"/>
              <a:ext cx="1237006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SLS</a:t>
              </a:r>
              <a:r>
                <a:rPr lang="en-US" sz="1400" b="1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 Block 1b</a:t>
              </a:r>
              <a:endParaRPr sz="14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73" name="object 64">
              <a:extLst>
                <a:ext uri="{FF2B5EF4-FFF2-40B4-BE49-F238E27FC236}">
                  <a16:creationId xmlns:a16="http://schemas.microsoft.com/office/drawing/2014/main" id="{1F1D4CD4-49AC-44B4-8C5C-D2455CB4DC6D}"/>
                </a:ext>
              </a:extLst>
            </p:cNvPr>
            <p:cNvSpPr/>
            <p:nvPr/>
          </p:nvSpPr>
          <p:spPr>
            <a:xfrm>
              <a:off x="352864" y="3354235"/>
              <a:ext cx="158750" cy="0"/>
            </a:xfrm>
            <a:custGeom>
              <a:avLst/>
              <a:gdLst/>
              <a:ahLst/>
              <a:cxnLst/>
              <a:rect l="l" t="t" r="r" b="b"/>
              <a:pathLst>
                <a:path w="158750">
                  <a:moveTo>
                    <a:pt x="0" y="0"/>
                  </a:moveTo>
                  <a:lnTo>
                    <a:pt x="15875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4" name="object 65">
              <a:extLst>
                <a:ext uri="{FF2B5EF4-FFF2-40B4-BE49-F238E27FC236}">
                  <a16:creationId xmlns:a16="http://schemas.microsoft.com/office/drawing/2014/main" id="{1C1BF853-10D4-4D38-B808-343E75425A81}"/>
                </a:ext>
              </a:extLst>
            </p:cNvPr>
            <p:cNvSpPr txBox="1"/>
            <p:nvPr/>
          </p:nvSpPr>
          <p:spPr>
            <a:xfrm>
              <a:off x="1498405" y="5661825"/>
              <a:ext cx="72898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715645" algn="l"/>
                </a:tabLst>
              </a:pPr>
              <a:r>
                <a:rPr sz="1400" u="heavy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 	</a:t>
              </a:r>
              <a:endParaRPr sz="140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75" name="object 66">
              <a:extLst>
                <a:ext uri="{FF2B5EF4-FFF2-40B4-BE49-F238E27FC236}">
                  <a16:creationId xmlns:a16="http://schemas.microsoft.com/office/drawing/2014/main" id="{D583C79D-66EF-4D87-88D3-A52F3C198CCE}"/>
                </a:ext>
              </a:extLst>
            </p:cNvPr>
            <p:cNvSpPr/>
            <p:nvPr/>
          </p:nvSpPr>
          <p:spPr>
            <a:xfrm>
              <a:off x="656140" y="3351188"/>
              <a:ext cx="303530" cy="0"/>
            </a:xfrm>
            <a:custGeom>
              <a:avLst/>
              <a:gdLst/>
              <a:ahLst/>
              <a:cxnLst/>
              <a:rect l="l" t="t" r="r" b="b"/>
              <a:pathLst>
                <a:path w="303530">
                  <a:moveTo>
                    <a:pt x="0" y="0"/>
                  </a:moveTo>
                  <a:lnTo>
                    <a:pt x="303212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6" name="object 67">
              <a:extLst>
                <a:ext uri="{FF2B5EF4-FFF2-40B4-BE49-F238E27FC236}">
                  <a16:creationId xmlns:a16="http://schemas.microsoft.com/office/drawing/2014/main" id="{2256D71A-E624-4F61-9938-3273BD722D04}"/>
                </a:ext>
              </a:extLst>
            </p:cNvPr>
            <p:cNvSpPr/>
            <p:nvPr/>
          </p:nvSpPr>
          <p:spPr>
            <a:xfrm>
              <a:off x="959416" y="3351188"/>
              <a:ext cx="497205" cy="636905"/>
            </a:xfrm>
            <a:custGeom>
              <a:avLst/>
              <a:gdLst/>
              <a:ahLst/>
              <a:cxnLst/>
              <a:rect l="l" t="t" r="r" b="b"/>
              <a:pathLst>
                <a:path w="497205" h="636904">
                  <a:moveTo>
                    <a:pt x="0" y="0"/>
                  </a:moveTo>
                  <a:lnTo>
                    <a:pt x="496951" y="63665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7" name="object 68">
              <a:extLst>
                <a:ext uri="{FF2B5EF4-FFF2-40B4-BE49-F238E27FC236}">
                  <a16:creationId xmlns:a16="http://schemas.microsoft.com/office/drawing/2014/main" id="{3591D5C2-553D-460F-9A91-51DE55D70343}"/>
                </a:ext>
              </a:extLst>
            </p:cNvPr>
            <p:cNvSpPr/>
            <p:nvPr/>
          </p:nvSpPr>
          <p:spPr>
            <a:xfrm>
              <a:off x="358961" y="4011079"/>
              <a:ext cx="154305" cy="6350"/>
            </a:xfrm>
            <a:custGeom>
              <a:avLst/>
              <a:gdLst/>
              <a:ahLst/>
              <a:cxnLst/>
              <a:rect l="l" t="t" r="r" b="b"/>
              <a:pathLst>
                <a:path w="154304" h="6350">
                  <a:moveTo>
                    <a:pt x="-9906" y="3175"/>
                  </a:moveTo>
                  <a:lnTo>
                    <a:pt x="163893" y="3175"/>
                  </a:lnTo>
                </a:path>
              </a:pathLst>
            </a:custGeom>
            <a:ln w="261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8" name="object 69">
              <a:extLst>
                <a:ext uri="{FF2B5EF4-FFF2-40B4-BE49-F238E27FC236}">
                  <a16:creationId xmlns:a16="http://schemas.microsoft.com/office/drawing/2014/main" id="{56120E61-2268-4EA1-94EA-3CAA84E274B5}"/>
                </a:ext>
              </a:extLst>
            </p:cNvPr>
            <p:cNvSpPr/>
            <p:nvPr/>
          </p:nvSpPr>
          <p:spPr>
            <a:xfrm>
              <a:off x="689668" y="4011079"/>
              <a:ext cx="187325" cy="0"/>
            </a:xfrm>
            <a:custGeom>
              <a:avLst/>
              <a:gdLst/>
              <a:ahLst/>
              <a:cxnLst/>
              <a:rect l="l" t="t" r="r" b="b"/>
              <a:pathLst>
                <a:path w="187325">
                  <a:moveTo>
                    <a:pt x="0" y="0"/>
                  </a:moveTo>
                  <a:lnTo>
                    <a:pt x="187325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9" name="object 70">
              <a:extLst>
                <a:ext uri="{FF2B5EF4-FFF2-40B4-BE49-F238E27FC236}">
                  <a16:creationId xmlns:a16="http://schemas.microsoft.com/office/drawing/2014/main" id="{F2F83074-DA46-4A01-ACFE-BB3D3174639B}"/>
                </a:ext>
              </a:extLst>
            </p:cNvPr>
            <p:cNvSpPr/>
            <p:nvPr/>
          </p:nvSpPr>
          <p:spPr>
            <a:xfrm>
              <a:off x="866452" y="4011079"/>
              <a:ext cx="654050" cy="1841500"/>
            </a:xfrm>
            <a:custGeom>
              <a:avLst/>
              <a:gdLst/>
              <a:ahLst/>
              <a:cxnLst/>
              <a:rect l="l" t="t" r="r" b="b"/>
              <a:pathLst>
                <a:path w="654050" h="1841500">
                  <a:moveTo>
                    <a:pt x="0" y="0"/>
                  </a:moveTo>
                  <a:lnTo>
                    <a:pt x="654049" y="1841498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0" name="object 71">
              <a:extLst>
                <a:ext uri="{FF2B5EF4-FFF2-40B4-BE49-F238E27FC236}">
                  <a16:creationId xmlns:a16="http://schemas.microsoft.com/office/drawing/2014/main" id="{5A0E6B3C-5145-4405-A88A-A9570E56BB9C}"/>
                </a:ext>
              </a:extLst>
            </p:cNvPr>
            <p:cNvSpPr/>
            <p:nvPr/>
          </p:nvSpPr>
          <p:spPr>
            <a:xfrm>
              <a:off x="1457765" y="3988220"/>
              <a:ext cx="255904" cy="0"/>
            </a:xfrm>
            <a:custGeom>
              <a:avLst/>
              <a:gdLst/>
              <a:ahLst/>
              <a:cxnLst/>
              <a:rect l="l" t="t" r="r" b="b"/>
              <a:pathLst>
                <a:path w="255905">
                  <a:moveTo>
                    <a:pt x="0" y="0"/>
                  </a:moveTo>
                  <a:lnTo>
                    <a:pt x="25565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1" name="object 72">
              <a:extLst>
                <a:ext uri="{FF2B5EF4-FFF2-40B4-BE49-F238E27FC236}">
                  <a16:creationId xmlns:a16="http://schemas.microsoft.com/office/drawing/2014/main" id="{9D3955D3-7A73-46F0-A221-C442CD28ACBB}"/>
                </a:ext>
              </a:extLst>
            </p:cNvPr>
            <p:cNvSpPr/>
            <p:nvPr/>
          </p:nvSpPr>
          <p:spPr>
            <a:xfrm>
              <a:off x="693479" y="3761906"/>
              <a:ext cx="242570" cy="220979"/>
            </a:xfrm>
            <a:custGeom>
              <a:avLst/>
              <a:gdLst/>
              <a:ahLst/>
              <a:cxnLst/>
              <a:rect l="l" t="t" r="r" b="b"/>
              <a:pathLst>
                <a:path w="242569" h="220979">
                  <a:moveTo>
                    <a:pt x="0" y="220980"/>
                  </a:moveTo>
                  <a:lnTo>
                    <a:pt x="242315" y="220980"/>
                  </a:lnTo>
                  <a:lnTo>
                    <a:pt x="242315" y="0"/>
                  </a:lnTo>
                  <a:lnTo>
                    <a:pt x="0" y="0"/>
                  </a:lnTo>
                  <a:lnTo>
                    <a:pt x="0" y="2209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2" name="object 73">
              <a:extLst>
                <a:ext uri="{FF2B5EF4-FFF2-40B4-BE49-F238E27FC236}">
                  <a16:creationId xmlns:a16="http://schemas.microsoft.com/office/drawing/2014/main" id="{0E37065A-0C3D-46BE-AE83-B111F18A47DD}"/>
                </a:ext>
              </a:extLst>
            </p:cNvPr>
            <p:cNvSpPr txBox="1"/>
            <p:nvPr/>
          </p:nvSpPr>
          <p:spPr>
            <a:xfrm>
              <a:off x="681388" y="3944532"/>
              <a:ext cx="117475" cy="21223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300" spc="-5" dirty="0">
                  <a:solidFill>
                    <a:schemeClr val="bg1">
                      <a:lumMod val="95000"/>
                    </a:schemeClr>
                  </a:solidFill>
                  <a:latin typeface="Times New Roman"/>
                  <a:cs typeface="Times New Roman"/>
                </a:rPr>
                <a:t>S</a:t>
              </a:r>
              <a:endParaRPr sz="130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2" name="object 53">
              <a:extLst>
                <a:ext uri="{FF2B5EF4-FFF2-40B4-BE49-F238E27FC236}">
                  <a16:creationId xmlns:a16="http://schemas.microsoft.com/office/drawing/2014/main" id="{F1E10CE4-C129-4985-BCD7-EF0A482C3071}"/>
                </a:ext>
              </a:extLst>
            </p:cNvPr>
            <p:cNvSpPr txBox="1"/>
            <p:nvPr/>
          </p:nvSpPr>
          <p:spPr>
            <a:xfrm>
              <a:off x="2125590" y="4066232"/>
              <a:ext cx="50800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201295" algn="l"/>
                </a:tabLst>
              </a:pPr>
              <a:endParaRPr sz="1400" dirty="0">
                <a:latin typeface="Times New Roman"/>
                <a:cs typeface="Times New Roman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A2FD7C4-57F7-4894-8880-8F480CA19B4F}"/>
              </a:ext>
            </a:extLst>
          </p:cNvPr>
          <p:cNvSpPr txBox="1"/>
          <p:nvPr/>
        </p:nvSpPr>
        <p:spPr>
          <a:xfrm>
            <a:off x="6632499" y="2432495"/>
            <a:ext cx="23419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85"/>
              </a:spcBef>
            </a:pPr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Longitudinal</a:t>
            </a:r>
            <a:r>
              <a:rPr lang="en-US" sz="1600" b="1" spc="-13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Joint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A38C334-A4CA-405C-B0B7-63D26440C130}"/>
              </a:ext>
            </a:extLst>
          </p:cNvPr>
          <p:cNvGrpSpPr/>
          <p:nvPr/>
        </p:nvGrpSpPr>
        <p:grpSpPr>
          <a:xfrm>
            <a:off x="2809459" y="2474722"/>
            <a:ext cx="4575827" cy="3271473"/>
            <a:chOff x="2969327" y="2456054"/>
            <a:chExt cx="4575827" cy="3271473"/>
          </a:xfrm>
        </p:grpSpPr>
        <p:sp>
          <p:nvSpPr>
            <p:cNvPr id="10" name="object 2">
              <a:extLst>
                <a:ext uri="{FF2B5EF4-FFF2-40B4-BE49-F238E27FC236}">
                  <a16:creationId xmlns:a16="http://schemas.microsoft.com/office/drawing/2014/main" id="{E28B9FEB-35AC-4E25-BABB-E6AFA583333F}"/>
                </a:ext>
              </a:extLst>
            </p:cNvPr>
            <p:cNvSpPr/>
            <p:nvPr/>
          </p:nvSpPr>
          <p:spPr>
            <a:xfrm>
              <a:off x="2969327" y="2456054"/>
              <a:ext cx="4118383" cy="327147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F454C041-123E-47D8-949D-1B71C3B4EA1D}"/>
                </a:ext>
              </a:extLst>
            </p:cNvPr>
            <p:cNvSpPr txBox="1"/>
            <p:nvPr/>
          </p:nvSpPr>
          <p:spPr>
            <a:xfrm>
              <a:off x="3450986" y="3478185"/>
              <a:ext cx="2300000" cy="257122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wrap="square" lIns="0" tIns="41275" rIns="0" bIns="0" rtlCol="0">
              <a:spAutoFit/>
            </a:bodyPr>
            <a:lstStyle/>
            <a:p>
              <a:pPr marL="92075">
                <a:lnSpc>
                  <a:spcPct val="100000"/>
                </a:lnSpc>
                <a:spcBef>
                  <a:spcPts val="325"/>
                </a:spcBef>
              </a:pPr>
              <a:r>
                <a:rPr sz="1400" spc="-3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P</a:t>
              </a:r>
              <a:r>
                <a:rPr lang="en-US" sz="1400" spc="-3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ayload Attach Fitting (P</a:t>
              </a:r>
              <a:r>
                <a:rPr sz="1400" spc="-3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AF</a:t>
              </a:r>
              <a:r>
                <a:rPr lang="en-US" sz="1400" spc="-3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)</a:t>
              </a:r>
              <a:endParaRPr sz="14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29" name="object 20">
              <a:extLst>
                <a:ext uri="{FF2B5EF4-FFF2-40B4-BE49-F238E27FC236}">
                  <a16:creationId xmlns:a16="http://schemas.microsoft.com/office/drawing/2014/main" id="{C19E4520-7917-42D0-BFF7-F58F414C1359}"/>
                </a:ext>
              </a:extLst>
            </p:cNvPr>
            <p:cNvSpPr/>
            <p:nvPr/>
          </p:nvSpPr>
          <p:spPr>
            <a:xfrm>
              <a:off x="5844284" y="2981266"/>
              <a:ext cx="1312545" cy="769620"/>
            </a:xfrm>
            <a:custGeom>
              <a:avLst/>
              <a:gdLst/>
              <a:ahLst/>
              <a:cxnLst/>
              <a:rect l="l" t="t" r="r" b="b"/>
              <a:pathLst>
                <a:path w="1312545" h="769620">
                  <a:moveTo>
                    <a:pt x="1093342" y="0"/>
                  </a:moveTo>
                  <a:lnTo>
                    <a:pt x="1146556" y="104520"/>
                  </a:lnTo>
                  <a:lnTo>
                    <a:pt x="0" y="688467"/>
                  </a:lnTo>
                  <a:lnTo>
                    <a:pt x="41275" y="769493"/>
                  </a:lnTo>
                  <a:lnTo>
                    <a:pt x="1187831" y="185546"/>
                  </a:lnTo>
                  <a:lnTo>
                    <a:pt x="1274995" y="185546"/>
                  </a:lnTo>
                  <a:lnTo>
                    <a:pt x="1312164" y="71119"/>
                  </a:lnTo>
                  <a:lnTo>
                    <a:pt x="1093342" y="0"/>
                  </a:lnTo>
                  <a:close/>
                </a:path>
                <a:path w="1312545" h="769620">
                  <a:moveTo>
                    <a:pt x="1274995" y="185546"/>
                  </a:moveTo>
                  <a:lnTo>
                    <a:pt x="1187831" y="185546"/>
                  </a:lnTo>
                  <a:lnTo>
                    <a:pt x="1241043" y="290068"/>
                  </a:lnTo>
                  <a:lnTo>
                    <a:pt x="1274995" y="185546"/>
                  </a:lnTo>
                  <a:close/>
                </a:path>
              </a:pathLst>
            </a:custGeom>
            <a:solidFill>
              <a:srgbClr val="C0C0C0"/>
            </a:solidFill>
            <a:ln w="190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2" name="object 23">
              <a:extLst>
                <a:ext uri="{FF2B5EF4-FFF2-40B4-BE49-F238E27FC236}">
                  <a16:creationId xmlns:a16="http://schemas.microsoft.com/office/drawing/2014/main" id="{942764A7-B501-41D7-8854-76100EDAB9CC}"/>
                </a:ext>
              </a:extLst>
            </p:cNvPr>
            <p:cNvSpPr txBox="1"/>
            <p:nvPr/>
          </p:nvSpPr>
          <p:spPr>
            <a:xfrm>
              <a:off x="3602192" y="4247641"/>
              <a:ext cx="2874457" cy="257763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wrap="square" lIns="0" tIns="41910" rIns="0" bIns="0" rtlCol="0">
              <a:spAutoFit/>
            </a:bodyPr>
            <a:lstStyle/>
            <a:p>
              <a:pPr marL="92710">
                <a:lnSpc>
                  <a:spcPct val="100000"/>
                </a:lnSpc>
                <a:spcBef>
                  <a:spcPts val="330"/>
                </a:spcBef>
              </a:pPr>
              <a:r>
                <a:rPr sz="1400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U</a:t>
              </a:r>
              <a:r>
                <a:rPr lang="en-US" sz="1400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niversal Stage Adapter (U</a:t>
              </a:r>
              <a:r>
                <a:rPr sz="1400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SA</a:t>
              </a:r>
              <a:r>
                <a:rPr lang="en-US" sz="1400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)</a:t>
              </a:r>
              <a:endParaRPr sz="14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34" name="object 25">
              <a:extLst>
                <a:ext uri="{FF2B5EF4-FFF2-40B4-BE49-F238E27FC236}">
                  <a16:creationId xmlns:a16="http://schemas.microsoft.com/office/drawing/2014/main" id="{BD9CDA1E-A2ED-4D06-9CCF-74B65BF63D78}"/>
                </a:ext>
              </a:extLst>
            </p:cNvPr>
            <p:cNvSpPr txBox="1"/>
            <p:nvPr/>
          </p:nvSpPr>
          <p:spPr>
            <a:xfrm>
              <a:off x="3724122" y="5028858"/>
              <a:ext cx="2693225" cy="228268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  <a:spcBef>
                  <a:spcPts val="100"/>
                </a:spcBef>
              </a:pPr>
              <a:r>
                <a:rPr lang="en-US" sz="1400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Exploration Upper Stage (</a:t>
              </a:r>
              <a:r>
                <a:rPr sz="1400" spc="-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EU</a:t>
              </a:r>
              <a:r>
                <a:rPr sz="140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S</a:t>
              </a: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)</a:t>
              </a:r>
              <a:endParaRPr sz="14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50" name="object 41">
              <a:extLst>
                <a:ext uri="{FF2B5EF4-FFF2-40B4-BE49-F238E27FC236}">
                  <a16:creationId xmlns:a16="http://schemas.microsoft.com/office/drawing/2014/main" id="{80EC7344-4203-4991-8A4F-CC8121EEA726}"/>
                </a:ext>
              </a:extLst>
            </p:cNvPr>
            <p:cNvSpPr/>
            <p:nvPr/>
          </p:nvSpPr>
          <p:spPr>
            <a:xfrm>
              <a:off x="6273249" y="4568958"/>
              <a:ext cx="1271905" cy="388620"/>
            </a:xfrm>
            <a:custGeom>
              <a:avLst/>
              <a:gdLst/>
              <a:ahLst/>
              <a:cxnLst/>
              <a:rect l="l" t="t" r="r" b="b"/>
              <a:pathLst>
                <a:path w="1271904" h="388620">
                  <a:moveTo>
                    <a:pt x="16128" y="0"/>
                  </a:moveTo>
                  <a:lnTo>
                    <a:pt x="0" y="101206"/>
                  </a:lnTo>
                  <a:lnTo>
                    <a:pt x="1102614" y="278015"/>
                  </a:lnTo>
                  <a:lnTo>
                    <a:pt x="1085088" y="388048"/>
                  </a:lnTo>
                  <a:lnTo>
                    <a:pt x="1271397" y="253149"/>
                  </a:lnTo>
                  <a:lnTo>
                    <a:pt x="1216129" y="176758"/>
                  </a:lnTo>
                  <a:lnTo>
                    <a:pt x="1118870" y="176758"/>
                  </a:lnTo>
                  <a:lnTo>
                    <a:pt x="16128" y="0"/>
                  </a:lnTo>
                  <a:close/>
                </a:path>
                <a:path w="1271904" h="388620">
                  <a:moveTo>
                    <a:pt x="1136523" y="66725"/>
                  </a:moveTo>
                  <a:lnTo>
                    <a:pt x="1118870" y="176758"/>
                  </a:lnTo>
                  <a:lnTo>
                    <a:pt x="1216129" y="176758"/>
                  </a:lnTo>
                  <a:lnTo>
                    <a:pt x="1136523" y="66725"/>
                  </a:lnTo>
                  <a:close/>
                </a:path>
              </a:pathLst>
            </a:custGeom>
            <a:solidFill>
              <a:srgbClr val="C0C0C0"/>
            </a:solidFill>
            <a:ln w="2857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6" name="object 3">
              <a:extLst>
                <a:ext uri="{FF2B5EF4-FFF2-40B4-BE49-F238E27FC236}">
                  <a16:creationId xmlns:a16="http://schemas.microsoft.com/office/drawing/2014/main" id="{F1B28305-D0A7-4783-98D4-694841D6A5B0}"/>
                </a:ext>
              </a:extLst>
            </p:cNvPr>
            <p:cNvSpPr txBox="1"/>
            <p:nvPr/>
          </p:nvSpPr>
          <p:spPr>
            <a:xfrm>
              <a:off x="4355676" y="2896228"/>
              <a:ext cx="1155920" cy="257122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wrap="square" lIns="0" tIns="41275" rIns="0" bIns="0" rtlCol="0">
              <a:spAutoFit/>
            </a:bodyPr>
            <a:lstStyle/>
            <a:p>
              <a:pPr marL="92075">
                <a:lnSpc>
                  <a:spcPct val="100000"/>
                </a:lnSpc>
                <a:spcBef>
                  <a:spcPts val="325"/>
                </a:spcBef>
              </a:pPr>
              <a:r>
                <a:rPr lang="en-US" sz="1400" spc="-35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Payload I/F</a:t>
              </a:r>
              <a:endParaRPr sz="14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B7C99F3-0B2F-4BAC-9A42-57BF20FE1E4F}"/>
              </a:ext>
            </a:extLst>
          </p:cNvPr>
          <p:cNvGrpSpPr/>
          <p:nvPr/>
        </p:nvGrpSpPr>
        <p:grpSpPr>
          <a:xfrm>
            <a:off x="7199879" y="4181603"/>
            <a:ext cx="1899026" cy="1905352"/>
            <a:chOff x="7112049" y="3608400"/>
            <a:chExt cx="1899026" cy="1905352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658B6C4-F8CF-4551-A8AC-3C544629D063}"/>
                </a:ext>
              </a:extLst>
            </p:cNvPr>
            <p:cNvGrpSpPr/>
            <p:nvPr/>
          </p:nvGrpSpPr>
          <p:grpSpPr>
            <a:xfrm>
              <a:off x="7498038" y="3625414"/>
              <a:ext cx="782955" cy="1672336"/>
              <a:chOff x="7089520" y="4810505"/>
              <a:chExt cx="782955" cy="1672336"/>
            </a:xfrm>
          </p:grpSpPr>
          <p:sp>
            <p:nvSpPr>
              <p:cNvPr id="36" name="object 27">
                <a:extLst>
                  <a:ext uri="{FF2B5EF4-FFF2-40B4-BE49-F238E27FC236}">
                    <a16:creationId xmlns:a16="http://schemas.microsoft.com/office/drawing/2014/main" id="{B0FB343E-5AC0-46EE-9570-6E662C179BDA}"/>
                  </a:ext>
                </a:extLst>
              </p:cNvPr>
              <p:cNvSpPr/>
              <p:nvPr/>
            </p:nvSpPr>
            <p:spPr>
              <a:xfrm>
                <a:off x="7203185" y="5221985"/>
                <a:ext cx="664210" cy="544195"/>
              </a:xfrm>
              <a:custGeom>
                <a:avLst/>
                <a:gdLst/>
                <a:ahLst/>
                <a:cxnLst/>
                <a:rect l="l" t="t" r="r" b="b"/>
                <a:pathLst>
                  <a:path w="664209" h="544195">
                    <a:moveTo>
                      <a:pt x="360042" y="179958"/>
                    </a:moveTo>
                    <a:lnTo>
                      <a:pt x="316484" y="179958"/>
                    </a:lnTo>
                    <a:lnTo>
                      <a:pt x="471550" y="345947"/>
                    </a:lnTo>
                    <a:lnTo>
                      <a:pt x="477393" y="542277"/>
                    </a:lnTo>
                    <a:lnTo>
                      <a:pt x="660273" y="544067"/>
                    </a:lnTo>
                    <a:lnTo>
                      <a:pt x="658579" y="508215"/>
                    </a:lnTo>
                    <a:lnTo>
                      <a:pt x="511429" y="508215"/>
                    </a:lnTo>
                    <a:lnTo>
                      <a:pt x="509650" y="346963"/>
                    </a:lnTo>
                    <a:lnTo>
                      <a:pt x="663321" y="346963"/>
                    </a:lnTo>
                    <a:lnTo>
                      <a:pt x="664210" y="313689"/>
                    </a:lnTo>
                    <a:lnTo>
                      <a:pt x="479044" y="313689"/>
                    </a:lnTo>
                    <a:lnTo>
                      <a:pt x="360042" y="179958"/>
                    </a:lnTo>
                    <a:close/>
                  </a:path>
                  <a:path w="664209" h="544195">
                    <a:moveTo>
                      <a:pt x="658495" y="506425"/>
                    </a:moveTo>
                    <a:lnTo>
                      <a:pt x="511429" y="508215"/>
                    </a:lnTo>
                    <a:lnTo>
                      <a:pt x="658579" y="508215"/>
                    </a:lnTo>
                    <a:lnTo>
                      <a:pt x="658495" y="506425"/>
                    </a:lnTo>
                    <a:close/>
                  </a:path>
                  <a:path w="664209" h="544195">
                    <a:moveTo>
                      <a:pt x="31750" y="0"/>
                    </a:moveTo>
                    <a:lnTo>
                      <a:pt x="0" y="24383"/>
                    </a:lnTo>
                    <a:lnTo>
                      <a:pt x="152527" y="180975"/>
                    </a:lnTo>
                    <a:lnTo>
                      <a:pt x="360042" y="179958"/>
                    </a:lnTo>
                    <a:lnTo>
                      <a:pt x="326704" y="142494"/>
                    </a:lnTo>
                    <a:lnTo>
                      <a:pt x="162306" y="142494"/>
                    </a:lnTo>
                    <a:lnTo>
                      <a:pt x="31750" y="0"/>
                    </a:lnTo>
                    <a:close/>
                  </a:path>
                  <a:path w="664209" h="544195">
                    <a:moveTo>
                      <a:pt x="323088" y="138429"/>
                    </a:moveTo>
                    <a:lnTo>
                      <a:pt x="162306" y="142494"/>
                    </a:lnTo>
                    <a:lnTo>
                      <a:pt x="326704" y="142494"/>
                    </a:lnTo>
                    <a:lnTo>
                      <a:pt x="323088" y="138429"/>
                    </a:lnTo>
                    <a:close/>
                  </a:path>
                </a:pathLst>
              </a:custGeom>
              <a:solidFill>
                <a:srgbClr val="C0C0C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7" name="object 28">
                <a:extLst>
                  <a:ext uri="{FF2B5EF4-FFF2-40B4-BE49-F238E27FC236}">
                    <a16:creationId xmlns:a16="http://schemas.microsoft.com/office/drawing/2014/main" id="{738A6666-81A8-465D-BEDC-801BF491A6BF}"/>
                  </a:ext>
                </a:extLst>
              </p:cNvPr>
              <p:cNvSpPr/>
              <p:nvPr/>
            </p:nvSpPr>
            <p:spPr>
              <a:xfrm>
                <a:off x="7203185" y="5221985"/>
                <a:ext cx="669290" cy="544195"/>
              </a:xfrm>
              <a:custGeom>
                <a:avLst/>
                <a:gdLst/>
                <a:ahLst/>
                <a:cxnLst/>
                <a:rect l="l" t="t" r="r" b="b"/>
                <a:pathLst>
                  <a:path w="669290" h="544195">
                    <a:moveTo>
                      <a:pt x="669036" y="313689"/>
                    </a:moveTo>
                    <a:lnTo>
                      <a:pt x="479044" y="313689"/>
                    </a:lnTo>
                    <a:lnTo>
                      <a:pt x="323088" y="138429"/>
                    </a:lnTo>
                    <a:lnTo>
                      <a:pt x="162306" y="142494"/>
                    </a:lnTo>
                    <a:lnTo>
                      <a:pt x="31750" y="0"/>
                    </a:lnTo>
                    <a:lnTo>
                      <a:pt x="0" y="24383"/>
                    </a:lnTo>
                    <a:lnTo>
                      <a:pt x="152527" y="180975"/>
                    </a:lnTo>
                    <a:lnTo>
                      <a:pt x="316484" y="179958"/>
                    </a:lnTo>
                    <a:lnTo>
                      <a:pt x="471550" y="345947"/>
                    </a:lnTo>
                    <a:lnTo>
                      <a:pt x="477393" y="542277"/>
                    </a:lnTo>
                    <a:lnTo>
                      <a:pt x="660273" y="544067"/>
                    </a:lnTo>
                    <a:lnTo>
                      <a:pt x="658495" y="506425"/>
                    </a:lnTo>
                    <a:lnTo>
                      <a:pt x="511429" y="508215"/>
                    </a:lnTo>
                    <a:lnTo>
                      <a:pt x="510972" y="467727"/>
                    </a:lnTo>
                    <a:lnTo>
                      <a:pt x="510540" y="427575"/>
                    </a:lnTo>
                    <a:lnTo>
                      <a:pt x="510107" y="387431"/>
                    </a:lnTo>
                    <a:lnTo>
                      <a:pt x="509650" y="346963"/>
                    </a:lnTo>
                    <a:lnTo>
                      <a:pt x="663321" y="346963"/>
                    </a:lnTo>
                    <a:lnTo>
                      <a:pt x="664210" y="313689"/>
                    </a:lnTo>
                  </a:path>
                </a:pathLst>
              </a:custGeom>
              <a:ln w="2590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8" name="object 29">
                <a:extLst>
                  <a:ext uri="{FF2B5EF4-FFF2-40B4-BE49-F238E27FC236}">
                    <a16:creationId xmlns:a16="http://schemas.microsoft.com/office/drawing/2014/main" id="{7D5D032E-66B0-48B8-9C2C-C07C439EBEBC}"/>
                  </a:ext>
                </a:extLst>
              </p:cNvPr>
              <p:cNvSpPr/>
              <p:nvPr/>
            </p:nvSpPr>
            <p:spPr>
              <a:xfrm>
                <a:off x="7594854" y="5113782"/>
                <a:ext cx="276225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408939">
                    <a:moveTo>
                      <a:pt x="32003" y="0"/>
                    </a:moveTo>
                    <a:lnTo>
                      <a:pt x="3048" y="635"/>
                    </a:lnTo>
                    <a:lnTo>
                      <a:pt x="2411" y="35863"/>
                    </a:lnTo>
                    <a:lnTo>
                      <a:pt x="565" y="107701"/>
                    </a:lnTo>
                    <a:lnTo>
                      <a:pt x="0" y="143002"/>
                    </a:lnTo>
                    <a:lnTo>
                      <a:pt x="84581" y="213995"/>
                    </a:lnTo>
                    <a:lnTo>
                      <a:pt x="92201" y="408432"/>
                    </a:lnTo>
                    <a:lnTo>
                      <a:pt x="275844" y="406654"/>
                    </a:lnTo>
                    <a:lnTo>
                      <a:pt x="274150" y="370840"/>
                    </a:lnTo>
                    <a:lnTo>
                      <a:pt x="124968" y="370840"/>
                    </a:lnTo>
                    <a:lnTo>
                      <a:pt x="123063" y="209550"/>
                    </a:lnTo>
                    <a:lnTo>
                      <a:pt x="135532" y="196850"/>
                    </a:lnTo>
                    <a:lnTo>
                      <a:pt x="100075" y="196850"/>
                    </a:lnTo>
                    <a:lnTo>
                      <a:pt x="29718" y="135128"/>
                    </a:lnTo>
                    <a:lnTo>
                      <a:pt x="32003" y="0"/>
                    </a:lnTo>
                    <a:close/>
                  </a:path>
                  <a:path w="276225" h="408939">
                    <a:moveTo>
                      <a:pt x="274066" y="369062"/>
                    </a:moveTo>
                    <a:lnTo>
                      <a:pt x="124968" y="370840"/>
                    </a:lnTo>
                    <a:lnTo>
                      <a:pt x="274150" y="370840"/>
                    </a:lnTo>
                    <a:lnTo>
                      <a:pt x="274066" y="369062"/>
                    </a:lnTo>
                    <a:close/>
                  </a:path>
                  <a:path w="276225" h="408939">
                    <a:moveTo>
                      <a:pt x="197357" y="762"/>
                    </a:moveTo>
                    <a:lnTo>
                      <a:pt x="170306" y="762"/>
                    </a:lnTo>
                    <a:lnTo>
                      <a:pt x="164973" y="135509"/>
                    </a:lnTo>
                    <a:lnTo>
                      <a:pt x="100075" y="196850"/>
                    </a:lnTo>
                    <a:lnTo>
                      <a:pt x="135532" y="196850"/>
                    </a:lnTo>
                    <a:lnTo>
                      <a:pt x="191643" y="139700"/>
                    </a:lnTo>
                    <a:lnTo>
                      <a:pt x="197357" y="762"/>
                    </a:lnTo>
                    <a:close/>
                  </a:path>
                </a:pathLst>
              </a:custGeom>
              <a:solidFill>
                <a:srgbClr val="C0C0C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9" name="object 30">
                <a:extLst>
                  <a:ext uri="{FF2B5EF4-FFF2-40B4-BE49-F238E27FC236}">
                    <a16:creationId xmlns:a16="http://schemas.microsoft.com/office/drawing/2014/main" id="{1096DB8C-142C-405E-9E19-65E389EF7DAC}"/>
                  </a:ext>
                </a:extLst>
              </p:cNvPr>
              <p:cNvSpPr/>
              <p:nvPr/>
            </p:nvSpPr>
            <p:spPr>
              <a:xfrm>
                <a:off x="7594854" y="5113782"/>
                <a:ext cx="276225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408939">
                    <a:moveTo>
                      <a:pt x="197357" y="762"/>
                    </a:moveTo>
                    <a:lnTo>
                      <a:pt x="170306" y="762"/>
                    </a:lnTo>
                    <a:lnTo>
                      <a:pt x="164973" y="135509"/>
                    </a:lnTo>
                    <a:lnTo>
                      <a:pt x="100075" y="196850"/>
                    </a:lnTo>
                    <a:lnTo>
                      <a:pt x="29718" y="135128"/>
                    </a:lnTo>
                    <a:lnTo>
                      <a:pt x="32003" y="0"/>
                    </a:lnTo>
                    <a:lnTo>
                      <a:pt x="3048" y="635"/>
                    </a:lnTo>
                    <a:lnTo>
                      <a:pt x="2411" y="35863"/>
                    </a:lnTo>
                    <a:lnTo>
                      <a:pt x="1476" y="71770"/>
                    </a:lnTo>
                    <a:lnTo>
                      <a:pt x="565" y="107701"/>
                    </a:lnTo>
                    <a:lnTo>
                      <a:pt x="0" y="143002"/>
                    </a:lnTo>
                    <a:lnTo>
                      <a:pt x="84581" y="213995"/>
                    </a:lnTo>
                    <a:lnTo>
                      <a:pt x="92201" y="408432"/>
                    </a:lnTo>
                    <a:lnTo>
                      <a:pt x="275844" y="406654"/>
                    </a:lnTo>
                    <a:lnTo>
                      <a:pt x="274066" y="369062"/>
                    </a:lnTo>
                    <a:lnTo>
                      <a:pt x="124968" y="370840"/>
                    </a:lnTo>
                    <a:lnTo>
                      <a:pt x="124491" y="330350"/>
                    </a:lnTo>
                    <a:lnTo>
                      <a:pt x="124015" y="290195"/>
                    </a:lnTo>
                    <a:lnTo>
                      <a:pt x="123539" y="250039"/>
                    </a:lnTo>
                    <a:lnTo>
                      <a:pt x="123063" y="209550"/>
                    </a:lnTo>
                    <a:lnTo>
                      <a:pt x="191643" y="139700"/>
                    </a:lnTo>
                    <a:lnTo>
                      <a:pt x="197357" y="762"/>
                    </a:lnTo>
                    <a:close/>
                  </a:path>
                </a:pathLst>
              </a:custGeom>
              <a:ln w="2590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0" name="object 31">
                <a:extLst>
                  <a:ext uri="{FF2B5EF4-FFF2-40B4-BE49-F238E27FC236}">
                    <a16:creationId xmlns:a16="http://schemas.microsoft.com/office/drawing/2014/main" id="{F2154206-DDC4-4822-970A-986CAB45663F}"/>
                  </a:ext>
                </a:extLst>
              </p:cNvPr>
              <p:cNvSpPr/>
              <p:nvPr/>
            </p:nvSpPr>
            <p:spPr>
              <a:xfrm>
                <a:off x="7596378" y="5781294"/>
                <a:ext cx="274320" cy="407034"/>
              </a:xfrm>
              <a:custGeom>
                <a:avLst/>
                <a:gdLst/>
                <a:ahLst/>
                <a:cxnLst/>
                <a:rect l="l" t="t" r="r" b="b"/>
                <a:pathLst>
                  <a:path w="274320" h="407035">
                    <a:moveTo>
                      <a:pt x="91694" y="0"/>
                    </a:moveTo>
                    <a:lnTo>
                      <a:pt x="84074" y="193738"/>
                    </a:lnTo>
                    <a:lnTo>
                      <a:pt x="0" y="264490"/>
                    </a:lnTo>
                    <a:lnTo>
                      <a:pt x="563" y="299602"/>
                    </a:lnTo>
                    <a:lnTo>
                      <a:pt x="2357" y="371160"/>
                    </a:lnTo>
                    <a:lnTo>
                      <a:pt x="2921" y="406272"/>
                    </a:lnTo>
                    <a:lnTo>
                      <a:pt x="31750" y="406907"/>
                    </a:lnTo>
                    <a:lnTo>
                      <a:pt x="29464" y="272300"/>
                    </a:lnTo>
                    <a:lnTo>
                      <a:pt x="99568" y="210731"/>
                    </a:lnTo>
                    <a:lnTo>
                      <a:pt x="134785" y="210731"/>
                    </a:lnTo>
                    <a:lnTo>
                      <a:pt x="122427" y="198119"/>
                    </a:lnTo>
                    <a:lnTo>
                      <a:pt x="122902" y="157792"/>
                    </a:lnTo>
                    <a:lnTo>
                      <a:pt x="123803" y="77804"/>
                    </a:lnTo>
                    <a:lnTo>
                      <a:pt x="124205" y="37477"/>
                    </a:lnTo>
                    <a:lnTo>
                      <a:pt x="272626" y="37477"/>
                    </a:lnTo>
                    <a:lnTo>
                      <a:pt x="274320" y="1777"/>
                    </a:lnTo>
                    <a:lnTo>
                      <a:pt x="91694" y="0"/>
                    </a:lnTo>
                    <a:close/>
                  </a:path>
                  <a:path w="274320" h="407035">
                    <a:moveTo>
                      <a:pt x="134785" y="210731"/>
                    </a:moveTo>
                    <a:lnTo>
                      <a:pt x="99568" y="210731"/>
                    </a:lnTo>
                    <a:lnTo>
                      <a:pt x="164083" y="271919"/>
                    </a:lnTo>
                    <a:lnTo>
                      <a:pt x="169291" y="406158"/>
                    </a:lnTo>
                    <a:lnTo>
                      <a:pt x="196342" y="406158"/>
                    </a:lnTo>
                    <a:lnTo>
                      <a:pt x="190626" y="267715"/>
                    </a:lnTo>
                    <a:lnTo>
                      <a:pt x="134785" y="210731"/>
                    </a:lnTo>
                    <a:close/>
                  </a:path>
                  <a:path w="274320" h="407035">
                    <a:moveTo>
                      <a:pt x="272626" y="37477"/>
                    </a:moveTo>
                    <a:lnTo>
                      <a:pt x="124205" y="37477"/>
                    </a:lnTo>
                    <a:lnTo>
                      <a:pt x="272542" y="39268"/>
                    </a:lnTo>
                    <a:lnTo>
                      <a:pt x="272626" y="37477"/>
                    </a:lnTo>
                    <a:close/>
                  </a:path>
                </a:pathLst>
              </a:custGeom>
              <a:solidFill>
                <a:srgbClr val="C0C0C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1" name="object 32">
                <a:extLst>
                  <a:ext uri="{FF2B5EF4-FFF2-40B4-BE49-F238E27FC236}">
                    <a16:creationId xmlns:a16="http://schemas.microsoft.com/office/drawing/2014/main" id="{52BB14AB-5786-40FF-BDDF-F1DFAFE8BDBF}"/>
                  </a:ext>
                </a:extLst>
              </p:cNvPr>
              <p:cNvSpPr/>
              <p:nvPr/>
            </p:nvSpPr>
            <p:spPr>
              <a:xfrm>
                <a:off x="7596378" y="5781294"/>
                <a:ext cx="274320" cy="407034"/>
              </a:xfrm>
              <a:custGeom>
                <a:avLst/>
                <a:gdLst/>
                <a:ahLst/>
                <a:cxnLst/>
                <a:rect l="l" t="t" r="r" b="b"/>
                <a:pathLst>
                  <a:path w="274320" h="407035">
                    <a:moveTo>
                      <a:pt x="196342" y="406158"/>
                    </a:moveTo>
                    <a:lnTo>
                      <a:pt x="169291" y="406158"/>
                    </a:lnTo>
                    <a:lnTo>
                      <a:pt x="164083" y="271919"/>
                    </a:lnTo>
                    <a:lnTo>
                      <a:pt x="99568" y="210731"/>
                    </a:lnTo>
                    <a:lnTo>
                      <a:pt x="29464" y="272300"/>
                    </a:lnTo>
                    <a:lnTo>
                      <a:pt x="31750" y="406907"/>
                    </a:lnTo>
                    <a:lnTo>
                      <a:pt x="2921" y="406272"/>
                    </a:lnTo>
                    <a:lnTo>
                      <a:pt x="2357" y="371160"/>
                    </a:lnTo>
                    <a:lnTo>
                      <a:pt x="1460" y="335381"/>
                    </a:lnTo>
                    <a:lnTo>
                      <a:pt x="563" y="299602"/>
                    </a:lnTo>
                    <a:lnTo>
                      <a:pt x="0" y="264490"/>
                    </a:lnTo>
                    <a:lnTo>
                      <a:pt x="84074" y="193738"/>
                    </a:lnTo>
                    <a:lnTo>
                      <a:pt x="91694" y="0"/>
                    </a:lnTo>
                    <a:lnTo>
                      <a:pt x="274320" y="1777"/>
                    </a:lnTo>
                    <a:lnTo>
                      <a:pt x="272542" y="39268"/>
                    </a:lnTo>
                    <a:lnTo>
                      <a:pt x="124205" y="37477"/>
                    </a:lnTo>
                    <a:lnTo>
                      <a:pt x="123803" y="77804"/>
                    </a:lnTo>
                    <a:lnTo>
                      <a:pt x="123364" y="117798"/>
                    </a:lnTo>
                    <a:lnTo>
                      <a:pt x="122902" y="157792"/>
                    </a:lnTo>
                    <a:lnTo>
                      <a:pt x="122427" y="198119"/>
                    </a:lnTo>
                    <a:lnTo>
                      <a:pt x="190626" y="267715"/>
                    </a:lnTo>
                    <a:lnTo>
                      <a:pt x="196342" y="406158"/>
                    </a:lnTo>
                    <a:close/>
                  </a:path>
                </a:pathLst>
              </a:custGeom>
              <a:ln w="25908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2" name="object 33">
                <a:extLst>
                  <a:ext uri="{FF2B5EF4-FFF2-40B4-BE49-F238E27FC236}">
                    <a16:creationId xmlns:a16="http://schemas.microsoft.com/office/drawing/2014/main" id="{7D5BB6B2-960D-42BD-9C9B-AA675B1A0285}"/>
                  </a:ext>
                </a:extLst>
              </p:cNvPr>
              <p:cNvSpPr/>
              <p:nvPr/>
            </p:nvSpPr>
            <p:spPr>
              <a:xfrm>
                <a:off x="7637526" y="4810505"/>
                <a:ext cx="109855" cy="433070"/>
              </a:xfrm>
              <a:custGeom>
                <a:avLst/>
                <a:gdLst/>
                <a:ahLst/>
                <a:cxnLst/>
                <a:rect l="l" t="t" r="r" b="b"/>
                <a:pathLst>
                  <a:path w="109854" h="433070">
                    <a:moveTo>
                      <a:pt x="0" y="432816"/>
                    </a:moveTo>
                    <a:lnTo>
                      <a:pt x="109727" y="432816"/>
                    </a:lnTo>
                    <a:lnTo>
                      <a:pt x="109727" y="0"/>
                    </a:lnTo>
                    <a:lnTo>
                      <a:pt x="0" y="0"/>
                    </a:lnTo>
                    <a:lnTo>
                      <a:pt x="0" y="432816"/>
                    </a:lnTo>
                    <a:close/>
                  </a:path>
                </a:pathLst>
              </a:custGeom>
              <a:solidFill>
                <a:srgbClr val="00FF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3" name="object 34">
                <a:extLst>
                  <a:ext uri="{FF2B5EF4-FFF2-40B4-BE49-F238E27FC236}">
                    <a16:creationId xmlns:a16="http://schemas.microsoft.com/office/drawing/2014/main" id="{70804F56-7DD9-460B-9101-8F317FE4B1A7}"/>
                  </a:ext>
                </a:extLst>
              </p:cNvPr>
              <p:cNvSpPr/>
              <p:nvPr/>
            </p:nvSpPr>
            <p:spPr>
              <a:xfrm>
                <a:off x="7637526" y="4810505"/>
                <a:ext cx="109855" cy="433070"/>
              </a:xfrm>
              <a:custGeom>
                <a:avLst/>
                <a:gdLst/>
                <a:ahLst/>
                <a:cxnLst/>
                <a:rect l="l" t="t" r="r" b="b"/>
                <a:pathLst>
                  <a:path w="109854" h="433070">
                    <a:moveTo>
                      <a:pt x="0" y="432816"/>
                    </a:moveTo>
                    <a:lnTo>
                      <a:pt x="109727" y="432816"/>
                    </a:lnTo>
                    <a:lnTo>
                      <a:pt x="109727" y="0"/>
                    </a:lnTo>
                    <a:lnTo>
                      <a:pt x="0" y="0"/>
                    </a:lnTo>
                    <a:lnTo>
                      <a:pt x="0" y="432816"/>
                    </a:lnTo>
                    <a:close/>
                  </a:path>
                </a:pathLst>
              </a:custGeom>
              <a:ln w="25908">
                <a:solidFill>
                  <a:srgbClr val="385D89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" name="object 35">
                <a:extLst>
                  <a:ext uri="{FF2B5EF4-FFF2-40B4-BE49-F238E27FC236}">
                    <a16:creationId xmlns:a16="http://schemas.microsoft.com/office/drawing/2014/main" id="{D14F24D0-D746-4B04-B5B9-A506D9517210}"/>
                  </a:ext>
                </a:extLst>
              </p:cNvPr>
              <p:cNvSpPr/>
              <p:nvPr/>
            </p:nvSpPr>
            <p:spPr>
              <a:xfrm>
                <a:off x="7637526" y="6051041"/>
                <a:ext cx="109855" cy="431800"/>
              </a:xfrm>
              <a:custGeom>
                <a:avLst/>
                <a:gdLst/>
                <a:ahLst/>
                <a:cxnLst/>
                <a:rect l="l" t="t" r="r" b="b"/>
                <a:pathLst>
                  <a:path w="109854" h="431800">
                    <a:moveTo>
                      <a:pt x="0" y="431292"/>
                    </a:moveTo>
                    <a:lnTo>
                      <a:pt x="109727" y="431292"/>
                    </a:lnTo>
                    <a:lnTo>
                      <a:pt x="109727" y="0"/>
                    </a:lnTo>
                    <a:lnTo>
                      <a:pt x="0" y="0"/>
                    </a:lnTo>
                    <a:lnTo>
                      <a:pt x="0" y="431292"/>
                    </a:lnTo>
                    <a:close/>
                  </a:path>
                </a:pathLst>
              </a:custGeom>
              <a:solidFill>
                <a:srgbClr val="00FF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" name="object 36">
                <a:extLst>
                  <a:ext uri="{FF2B5EF4-FFF2-40B4-BE49-F238E27FC236}">
                    <a16:creationId xmlns:a16="http://schemas.microsoft.com/office/drawing/2014/main" id="{81B5186C-D9E5-4FD6-AC88-9F652F5256B0}"/>
                  </a:ext>
                </a:extLst>
              </p:cNvPr>
              <p:cNvSpPr/>
              <p:nvPr/>
            </p:nvSpPr>
            <p:spPr>
              <a:xfrm>
                <a:off x="7637526" y="6051041"/>
                <a:ext cx="109855" cy="431800"/>
              </a:xfrm>
              <a:custGeom>
                <a:avLst/>
                <a:gdLst/>
                <a:ahLst/>
                <a:cxnLst/>
                <a:rect l="l" t="t" r="r" b="b"/>
                <a:pathLst>
                  <a:path w="109854" h="431800">
                    <a:moveTo>
                      <a:pt x="0" y="431292"/>
                    </a:moveTo>
                    <a:lnTo>
                      <a:pt x="109727" y="431292"/>
                    </a:lnTo>
                    <a:lnTo>
                      <a:pt x="109727" y="0"/>
                    </a:lnTo>
                    <a:lnTo>
                      <a:pt x="0" y="0"/>
                    </a:lnTo>
                    <a:lnTo>
                      <a:pt x="0" y="431292"/>
                    </a:lnTo>
                    <a:close/>
                  </a:path>
                </a:pathLst>
              </a:custGeom>
              <a:ln w="25908">
                <a:solidFill>
                  <a:srgbClr val="385D89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object 37">
                <a:extLst>
                  <a:ext uri="{FF2B5EF4-FFF2-40B4-BE49-F238E27FC236}">
                    <a16:creationId xmlns:a16="http://schemas.microsoft.com/office/drawing/2014/main" id="{29DC8228-46D2-4085-9A14-3340397EF204}"/>
                  </a:ext>
                </a:extLst>
              </p:cNvPr>
              <p:cNvSpPr/>
              <p:nvPr/>
            </p:nvSpPr>
            <p:spPr>
              <a:xfrm>
                <a:off x="7089520" y="4970271"/>
                <a:ext cx="370840" cy="394335"/>
              </a:xfrm>
              <a:custGeom>
                <a:avLst/>
                <a:gdLst/>
                <a:ahLst/>
                <a:cxnLst/>
                <a:rect l="l" t="t" r="r" b="b"/>
                <a:pathLst>
                  <a:path w="370840" h="394335">
                    <a:moveTo>
                      <a:pt x="81406" y="0"/>
                    </a:moveTo>
                    <a:lnTo>
                      <a:pt x="0" y="73278"/>
                    </a:lnTo>
                    <a:lnTo>
                      <a:pt x="288925" y="394080"/>
                    </a:lnTo>
                    <a:lnTo>
                      <a:pt x="370331" y="320801"/>
                    </a:lnTo>
                    <a:lnTo>
                      <a:pt x="81406" y="0"/>
                    </a:lnTo>
                    <a:close/>
                  </a:path>
                </a:pathLst>
              </a:custGeom>
              <a:solidFill>
                <a:srgbClr val="00FF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object 38">
                <a:extLst>
                  <a:ext uri="{FF2B5EF4-FFF2-40B4-BE49-F238E27FC236}">
                    <a16:creationId xmlns:a16="http://schemas.microsoft.com/office/drawing/2014/main" id="{E20D9193-6B7E-45D9-A5CE-5F08E9F4066E}"/>
                  </a:ext>
                </a:extLst>
              </p:cNvPr>
              <p:cNvSpPr/>
              <p:nvPr/>
            </p:nvSpPr>
            <p:spPr>
              <a:xfrm>
                <a:off x="7089520" y="4970271"/>
                <a:ext cx="370840" cy="394335"/>
              </a:xfrm>
              <a:custGeom>
                <a:avLst/>
                <a:gdLst/>
                <a:ahLst/>
                <a:cxnLst/>
                <a:rect l="l" t="t" r="r" b="b"/>
                <a:pathLst>
                  <a:path w="370840" h="394335">
                    <a:moveTo>
                      <a:pt x="81406" y="0"/>
                    </a:moveTo>
                    <a:lnTo>
                      <a:pt x="0" y="73278"/>
                    </a:lnTo>
                    <a:lnTo>
                      <a:pt x="288925" y="394080"/>
                    </a:lnTo>
                    <a:lnTo>
                      <a:pt x="370331" y="320801"/>
                    </a:lnTo>
                    <a:lnTo>
                      <a:pt x="81406" y="0"/>
                    </a:lnTo>
                    <a:close/>
                  </a:path>
                </a:pathLst>
              </a:custGeom>
              <a:ln w="25400">
                <a:solidFill>
                  <a:srgbClr val="385D89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" name="object 39">
                <a:extLst>
                  <a:ext uri="{FF2B5EF4-FFF2-40B4-BE49-F238E27FC236}">
                    <a16:creationId xmlns:a16="http://schemas.microsoft.com/office/drawing/2014/main" id="{CA97A018-5794-4E38-A029-A123C04C9E72}"/>
                  </a:ext>
                </a:extLst>
              </p:cNvPr>
              <p:cNvSpPr/>
              <p:nvPr/>
            </p:nvSpPr>
            <p:spPr>
              <a:xfrm>
                <a:off x="7330567" y="5105272"/>
                <a:ext cx="313690" cy="343535"/>
              </a:xfrm>
              <a:custGeom>
                <a:avLst/>
                <a:gdLst/>
                <a:ahLst/>
                <a:cxnLst/>
                <a:rect l="l" t="t" r="r" b="b"/>
                <a:pathLst>
                  <a:path w="313690" h="343535">
                    <a:moveTo>
                      <a:pt x="24764" y="0"/>
                    </a:moveTo>
                    <a:lnTo>
                      <a:pt x="0" y="22225"/>
                    </a:lnTo>
                    <a:lnTo>
                      <a:pt x="288925" y="343153"/>
                    </a:lnTo>
                    <a:lnTo>
                      <a:pt x="313689" y="320928"/>
                    </a:lnTo>
                    <a:lnTo>
                      <a:pt x="24764" y="0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" name="object 40">
                <a:extLst>
                  <a:ext uri="{FF2B5EF4-FFF2-40B4-BE49-F238E27FC236}">
                    <a16:creationId xmlns:a16="http://schemas.microsoft.com/office/drawing/2014/main" id="{17575725-EE70-438A-A5BD-A478EADAA548}"/>
                  </a:ext>
                </a:extLst>
              </p:cNvPr>
              <p:cNvSpPr/>
              <p:nvPr/>
            </p:nvSpPr>
            <p:spPr>
              <a:xfrm>
                <a:off x="7330567" y="5105272"/>
                <a:ext cx="313690" cy="343535"/>
              </a:xfrm>
              <a:custGeom>
                <a:avLst/>
                <a:gdLst/>
                <a:ahLst/>
                <a:cxnLst/>
                <a:rect l="l" t="t" r="r" b="b"/>
                <a:pathLst>
                  <a:path w="313690" h="343535">
                    <a:moveTo>
                      <a:pt x="24764" y="0"/>
                    </a:moveTo>
                    <a:lnTo>
                      <a:pt x="0" y="22225"/>
                    </a:lnTo>
                    <a:lnTo>
                      <a:pt x="288925" y="343153"/>
                    </a:lnTo>
                    <a:lnTo>
                      <a:pt x="313689" y="320928"/>
                    </a:lnTo>
                    <a:lnTo>
                      <a:pt x="24764" y="0"/>
                    </a:lnTo>
                    <a:close/>
                  </a:path>
                </a:pathLst>
              </a:custGeom>
              <a:ln w="254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83" name="object 75">
              <a:extLst>
                <a:ext uri="{FF2B5EF4-FFF2-40B4-BE49-F238E27FC236}">
                  <a16:creationId xmlns:a16="http://schemas.microsoft.com/office/drawing/2014/main" id="{1A336A73-CB35-4493-ADD1-B2B223E0428B}"/>
                </a:ext>
              </a:extLst>
            </p:cNvPr>
            <p:cNvSpPr txBox="1"/>
            <p:nvPr/>
          </p:nvSpPr>
          <p:spPr>
            <a:xfrm>
              <a:off x="8908205" y="5316262"/>
              <a:ext cx="102870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Calibri"/>
                </a:rPr>
                <a:t>2</a:t>
              </a:r>
              <a:endParaRPr sz="1200">
                <a:solidFill>
                  <a:schemeClr val="bg1">
                    <a:lumMod val="95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87" name="object 26">
              <a:extLst>
                <a:ext uri="{FF2B5EF4-FFF2-40B4-BE49-F238E27FC236}">
                  <a16:creationId xmlns:a16="http://schemas.microsoft.com/office/drawing/2014/main" id="{3CE4C5DA-DD3D-4D9E-9D35-7B4F4DE8E5DD}"/>
                </a:ext>
              </a:extLst>
            </p:cNvPr>
            <p:cNvSpPr txBox="1"/>
            <p:nvPr/>
          </p:nvSpPr>
          <p:spPr>
            <a:xfrm>
              <a:off x="7112049" y="3644535"/>
              <a:ext cx="391795" cy="298608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marR="5080" algn="just">
                <a:lnSpc>
                  <a:spcPct val="150300"/>
                </a:lnSpc>
                <a:spcBef>
                  <a:spcPts val="120"/>
                </a:spcBef>
              </a:pPr>
              <a:r>
                <a:rPr lang="en-US" sz="1400" spc="-1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PAF</a:t>
              </a:r>
              <a:endParaRPr sz="14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88" name="object 26">
              <a:extLst>
                <a:ext uri="{FF2B5EF4-FFF2-40B4-BE49-F238E27FC236}">
                  <a16:creationId xmlns:a16="http://schemas.microsoft.com/office/drawing/2014/main" id="{144C5E1F-FDEA-4158-AA9B-BF3D70087474}"/>
                </a:ext>
              </a:extLst>
            </p:cNvPr>
            <p:cNvSpPr txBox="1"/>
            <p:nvPr/>
          </p:nvSpPr>
          <p:spPr>
            <a:xfrm>
              <a:off x="8361857" y="4955100"/>
              <a:ext cx="391795" cy="298608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marR="5080" algn="just">
                <a:lnSpc>
                  <a:spcPct val="150300"/>
                </a:lnSpc>
                <a:spcBef>
                  <a:spcPts val="120"/>
                </a:spcBef>
              </a:pPr>
              <a:r>
                <a:rPr sz="140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E</a:t>
              </a:r>
              <a:r>
                <a:rPr sz="1400" spc="-1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U</a:t>
              </a:r>
              <a:r>
                <a:rPr sz="140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S</a:t>
              </a:r>
            </a:p>
          </p:txBody>
        </p:sp>
        <p:sp>
          <p:nvSpPr>
            <p:cNvPr id="89" name="object 26">
              <a:extLst>
                <a:ext uri="{FF2B5EF4-FFF2-40B4-BE49-F238E27FC236}">
                  <a16:creationId xmlns:a16="http://schemas.microsoft.com/office/drawing/2014/main" id="{576A7EF1-9A2B-4453-9F61-F616F5A6EDD9}"/>
                </a:ext>
              </a:extLst>
            </p:cNvPr>
            <p:cNvSpPr txBox="1"/>
            <p:nvPr/>
          </p:nvSpPr>
          <p:spPr>
            <a:xfrm>
              <a:off x="8258268" y="3608400"/>
              <a:ext cx="391795" cy="298608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marR="5080" algn="just">
                <a:lnSpc>
                  <a:spcPct val="150300"/>
                </a:lnSpc>
                <a:spcBef>
                  <a:spcPts val="120"/>
                </a:spcBef>
              </a:pPr>
              <a:r>
                <a:rPr sz="1400" spc="-1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U</a:t>
              </a:r>
              <a:r>
                <a:rPr sz="1400" dirty="0">
                  <a:solidFill>
                    <a:schemeClr val="bg1">
                      <a:lumMod val="95000"/>
                    </a:schemeClr>
                  </a:solidFill>
                  <a:latin typeface="Arial"/>
                  <a:cs typeface="Arial"/>
                </a:rPr>
                <a:t>SA</a:t>
              </a:r>
            </a:p>
          </p:txBody>
        </p:sp>
      </p:grpSp>
      <p:sp>
        <p:nvSpPr>
          <p:cNvPr id="91" name="object 22">
            <a:extLst>
              <a:ext uri="{FF2B5EF4-FFF2-40B4-BE49-F238E27FC236}">
                <a16:creationId xmlns:a16="http://schemas.microsoft.com/office/drawing/2014/main" id="{28B2CB5B-AB7E-4B7D-8C7F-487D52DB36FC}"/>
              </a:ext>
            </a:extLst>
          </p:cNvPr>
          <p:cNvSpPr txBox="1"/>
          <p:nvPr/>
        </p:nvSpPr>
        <p:spPr>
          <a:xfrm>
            <a:off x="6904463" y="1883949"/>
            <a:ext cx="2194442" cy="317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Joints Advanced </a:t>
            </a:r>
            <a:endParaRPr b="1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5E6D848-08B7-4778-9CB7-D60AF9BA9E9B}"/>
              </a:ext>
            </a:extLst>
          </p:cNvPr>
          <p:cNvSpPr txBox="1"/>
          <p:nvPr/>
        </p:nvSpPr>
        <p:spPr>
          <a:xfrm>
            <a:off x="52186" y="1095219"/>
            <a:ext cx="87892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/>
                </a:solidFill>
              </a:rPr>
              <a:t>CTE’s goal is fully vetted designs demonstrating the light weight bonded joint technologies enabling flight mission infusions </a:t>
            </a:r>
          </a:p>
          <a:p>
            <a:endParaRPr lang="en-US" dirty="0"/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597F5E90-2CDF-428A-9F49-E1371A193E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693" y="5161660"/>
            <a:ext cx="1210570" cy="159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61941" y="5639211"/>
            <a:ext cx="2057400" cy="273844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8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CTE Longitudinal Joint Design Development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U-Turn Arrow 8">
            <a:extLst>
              <a:ext uri="{FF2B5EF4-FFF2-40B4-BE49-F238E27FC236}">
                <a16:creationId xmlns:a16="http://schemas.microsoft.com/office/drawing/2014/main" id="{B9157D1A-819D-014D-B481-F15A3C73E1CD}"/>
              </a:ext>
            </a:extLst>
          </p:cNvPr>
          <p:cNvSpPr/>
          <p:nvPr/>
        </p:nvSpPr>
        <p:spPr>
          <a:xfrm rot="5400000">
            <a:off x="3066433" y="-54694"/>
            <a:ext cx="3046161" cy="8950427"/>
          </a:xfrm>
          <a:prstGeom prst="uturnArrow">
            <a:avLst>
              <a:gd name="adj1" fmla="val 22215"/>
              <a:gd name="adj2" fmla="val 25000"/>
              <a:gd name="adj3" fmla="val 31281"/>
              <a:gd name="adj4" fmla="val 43054"/>
              <a:gd name="adj5" fmla="val 76290"/>
            </a:avLst>
          </a:prstGeom>
          <a:solidFill>
            <a:schemeClr val="bg2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E5795CA-4A17-CB4B-847D-2CBA39AE4644}"/>
              </a:ext>
            </a:extLst>
          </p:cNvPr>
          <p:cNvSpPr/>
          <p:nvPr/>
        </p:nvSpPr>
        <p:spPr>
          <a:xfrm>
            <a:off x="834678" y="2991488"/>
            <a:ext cx="1485900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CTE Point Design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24DE5B-8DE3-7E41-9841-4DA4EBEDF1BE}"/>
              </a:ext>
            </a:extLst>
          </p:cNvPr>
          <p:cNvSpPr txBox="1"/>
          <p:nvPr/>
        </p:nvSpPr>
        <p:spPr>
          <a:xfrm>
            <a:off x="169659" y="5474473"/>
            <a:ext cx="2077645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SLS PLA Infusion 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(Manufacturing Demo Shown)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5E6E2-E080-9A40-895A-C09D50BB0F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04" y="1712026"/>
            <a:ext cx="781731" cy="1116719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2D1CDB3-2BE1-224B-BC79-489962DCCF28}"/>
              </a:ext>
            </a:extLst>
          </p:cNvPr>
          <p:cNvSpPr/>
          <p:nvPr/>
        </p:nvSpPr>
        <p:spPr>
          <a:xfrm>
            <a:off x="6554564" y="4943030"/>
            <a:ext cx="1336078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Sub-Element Test </a:t>
            </a:r>
          </a:p>
          <a:p>
            <a:pPr algn="ctr"/>
            <a:r>
              <a:rPr lang="en-US" sz="1200" dirty="0"/>
              <a:t>Design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F4EFB6-CB6C-BF4C-A60C-FEB0B6A4E4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288" y="3663433"/>
            <a:ext cx="809840" cy="1165412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08A7A4F-5B4A-B34D-9AB6-DD1D7BFA76E8}"/>
              </a:ext>
            </a:extLst>
          </p:cNvPr>
          <p:cNvSpPr/>
          <p:nvPr/>
        </p:nvSpPr>
        <p:spPr>
          <a:xfrm>
            <a:off x="4877689" y="4937659"/>
            <a:ext cx="1543883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Sub-element Tests and Analysis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9942F4-51B2-3046-A4E5-F8D9FD2C9D98}"/>
              </a:ext>
            </a:extLst>
          </p:cNvPr>
          <p:cNvSpPr/>
          <p:nvPr/>
        </p:nvSpPr>
        <p:spPr>
          <a:xfrm>
            <a:off x="3086100" y="4943030"/>
            <a:ext cx="1655905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Large-Scale Panel Tests and Analysis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3CF544-AA93-4643-AB86-15A97EE81C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336" y="1749616"/>
            <a:ext cx="1859903" cy="1021370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1539344-CE80-F141-BF2B-8DF6D88F4221}"/>
              </a:ext>
            </a:extLst>
          </p:cNvPr>
          <p:cNvSpPr/>
          <p:nvPr/>
        </p:nvSpPr>
        <p:spPr>
          <a:xfrm>
            <a:off x="4388065" y="3013967"/>
            <a:ext cx="1672901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Joint Sizing Analyses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FF04B92-BFB6-4B4B-84B9-97B4EA9786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708" y="1860713"/>
            <a:ext cx="2622905" cy="876226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F50976B-E460-BA4D-BB9C-C3097F91B904}"/>
              </a:ext>
            </a:extLst>
          </p:cNvPr>
          <p:cNvSpPr/>
          <p:nvPr/>
        </p:nvSpPr>
        <p:spPr>
          <a:xfrm>
            <a:off x="6547655" y="2991488"/>
            <a:ext cx="1485900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Detail Joint Analyses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A43231-07FA-364E-AAFE-93207B18A35B}"/>
              </a:ext>
            </a:extLst>
          </p:cNvPr>
          <p:cNvSpPr txBox="1"/>
          <p:nvPr/>
        </p:nvSpPr>
        <p:spPr>
          <a:xfrm>
            <a:off x="7297984" y="435989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0A4E2D3-D00C-0645-ADE7-D4E99C5266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3276" y="3638142"/>
            <a:ext cx="1569745" cy="11296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113B0E-5A93-1347-A061-D2A0E9EB7AC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3039" y="3645162"/>
            <a:ext cx="1341890" cy="11900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AAEE3C2-35DA-D144-A7C4-6EDABD12738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74239" y="3890378"/>
            <a:ext cx="1058023" cy="520914"/>
          </a:xfrm>
          <a:prstGeom prst="rect">
            <a:avLst/>
          </a:prstGeom>
        </p:spPr>
      </p:pic>
      <p:pic>
        <p:nvPicPr>
          <p:cNvPr id="28" name="Content Placeholder 5">
            <a:extLst>
              <a:ext uri="{FF2B5EF4-FFF2-40B4-BE49-F238E27FC236}">
                <a16:creationId xmlns:a16="http://schemas.microsoft.com/office/drawing/2014/main" id="{E254D479-99E9-49A1-B55A-86BE9C78492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535" y="1913725"/>
            <a:ext cx="1620797" cy="823214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ounded Rectangle 19">
            <a:extLst>
              <a:ext uri="{FF2B5EF4-FFF2-40B4-BE49-F238E27FC236}">
                <a16:creationId xmlns:a16="http://schemas.microsoft.com/office/drawing/2014/main" id="{873409FB-C0AF-4364-837A-D390E78DBFBE}"/>
              </a:ext>
            </a:extLst>
          </p:cNvPr>
          <p:cNvSpPr/>
          <p:nvPr/>
        </p:nvSpPr>
        <p:spPr>
          <a:xfrm>
            <a:off x="2536589" y="3009550"/>
            <a:ext cx="1672901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Material Selection and </a:t>
            </a:r>
          </a:p>
          <a:p>
            <a:pPr algn="ctr"/>
            <a:r>
              <a:rPr lang="en-US" sz="1200" dirty="0"/>
              <a:t>Joint Design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7C7E647-A212-4F1D-890D-67B44116FD1B}"/>
              </a:ext>
            </a:extLst>
          </p:cNvPr>
          <p:cNvGrpSpPr/>
          <p:nvPr/>
        </p:nvGrpSpPr>
        <p:grpSpPr>
          <a:xfrm>
            <a:off x="2620349" y="1985944"/>
            <a:ext cx="1493427" cy="751088"/>
            <a:chOff x="4608335" y="3302964"/>
            <a:chExt cx="7281774" cy="228097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E8932B3-AE53-47E3-AFFE-E19AA121B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8335" y="3302964"/>
              <a:ext cx="7281774" cy="2280979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CF1E756-6C65-4E5C-B02A-884B63E89502}"/>
                </a:ext>
              </a:extLst>
            </p:cNvPr>
            <p:cNvCxnSpPr/>
            <p:nvPr/>
          </p:nvCxnSpPr>
          <p:spPr>
            <a:xfrm flipV="1">
              <a:off x="6011234" y="3830730"/>
              <a:ext cx="4421053" cy="1304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A898630-5E90-49F8-9350-8C706D06F5E6}"/>
                </a:ext>
              </a:extLst>
            </p:cNvPr>
            <p:cNvCxnSpPr/>
            <p:nvPr/>
          </p:nvCxnSpPr>
          <p:spPr>
            <a:xfrm>
              <a:off x="6226047" y="5119944"/>
              <a:ext cx="420624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181789A-6351-4332-860C-D68F816D5BAA}"/>
                </a:ext>
              </a:extLst>
            </p:cNvPr>
            <p:cNvSpPr/>
            <p:nvPr/>
          </p:nvSpPr>
          <p:spPr>
            <a:xfrm>
              <a:off x="8135781" y="3830730"/>
              <a:ext cx="91440" cy="128016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Rounded Rectangle 13">
            <a:extLst>
              <a:ext uri="{FF2B5EF4-FFF2-40B4-BE49-F238E27FC236}">
                <a16:creationId xmlns:a16="http://schemas.microsoft.com/office/drawing/2014/main" id="{BF54454A-1FB9-4BF4-A38D-0EC100051AB6}"/>
              </a:ext>
            </a:extLst>
          </p:cNvPr>
          <p:cNvSpPr/>
          <p:nvPr/>
        </p:nvSpPr>
        <p:spPr>
          <a:xfrm>
            <a:off x="7926449" y="4441262"/>
            <a:ext cx="1177803" cy="411480"/>
          </a:xfrm>
          <a:prstGeom prst="roundRect">
            <a:avLst/>
          </a:prstGeom>
          <a:solidFill>
            <a:srgbClr val="0000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Joint Manufacturing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69B3EBB-9602-4731-8C94-363EAFBC7C2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997830" y="3157971"/>
            <a:ext cx="1241897" cy="931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FFF36C0-3A1F-4AF6-87EF-A5DE5C45052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" r="30537"/>
          <a:stretch/>
        </p:blipFill>
        <p:spPr>
          <a:xfrm rot="5400000">
            <a:off x="363808" y="3550585"/>
            <a:ext cx="1652906" cy="205748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34" name="Rounded Rectangle 16">
            <a:extLst>
              <a:ext uri="{FF2B5EF4-FFF2-40B4-BE49-F238E27FC236}">
                <a16:creationId xmlns:a16="http://schemas.microsoft.com/office/drawing/2014/main" id="{568AAC96-1476-4273-8EA5-755A452ECE47}"/>
              </a:ext>
            </a:extLst>
          </p:cNvPr>
          <p:cNvSpPr/>
          <p:nvPr/>
        </p:nvSpPr>
        <p:spPr>
          <a:xfrm>
            <a:off x="3467941" y="5586308"/>
            <a:ext cx="4094714" cy="27384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Includes Pristine and damaged verification test analyses</a:t>
            </a:r>
          </a:p>
        </p:txBody>
      </p:sp>
    </p:spTree>
    <p:extLst>
      <p:ext uri="{BB962C8B-B14F-4D97-AF65-F5344CB8AC3E}">
        <p14:creationId xmlns:p14="http://schemas.microsoft.com/office/powerpoint/2010/main" val="416672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330474C-E12C-480A-9A33-27696C5C7C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49" y="1525711"/>
            <a:ext cx="1356178" cy="11421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30202" y="6375818"/>
            <a:ext cx="2057400" cy="273844"/>
          </a:xfrm>
        </p:spPr>
        <p:txBody>
          <a:bodyPr/>
          <a:lstStyle/>
          <a:p>
            <a:fld id="{4336D8BB-1FBA-4ECE-B83B-DC345E7EB0E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2766391" y="208338"/>
            <a:ext cx="5426319" cy="590546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CTE Point Design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5397" y="1729350"/>
            <a:ext cx="2183525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75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Loads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EF3132-DE21-3147-8E69-27B098E1E4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0177" y="2845470"/>
            <a:ext cx="2878528" cy="14620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6C83DE-A627-4F42-B7B8-CC39D5CAD768}"/>
              </a:ext>
            </a:extLst>
          </p:cNvPr>
          <p:cNvSpPr txBox="1"/>
          <p:nvPr/>
        </p:nvSpPr>
        <p:spPr>
          <a:xfrm>
            <a:off x="2365131" y="4491774"/>
            <a:ext cx="2780143" cy="248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13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8.4 m Diameter, Based on SLS Size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CED8A7-A989-6245-9408-21516050060C}"/>
              </a:ext>
            </a:extLst>
          </p:cNvPr>
          <p:cNvSpPr txBox="1"/>
          <p:nvPr/>
        </p:nvSpPr>
        <p:spPr>
          <a:xfrm>
            <a:off x="1952464" y="2018989"/>
            <a:ext cx="1955846" cy="559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13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1.58 m Diameter </a:t>
            </a:r>
          </a:p>
          <a:p>
            <a:r>
              <a:rPr lang="en-US" sz="1013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SpaceX Falcon 9 User guide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18334F-FE59-A749-BA52-479BB1456F9A}"/>
              </a:ext>
            </a:extLst>
          </p:cNvPr>
          <p:cNvSpPr txBox="1"/>
          <p:nvPr/>
        </p:nvSpPr>
        <p:spPr>
          <a:xfrm>
            <a:off x="5078705" y="2845669"/>
            <a:ext cx="1115667" cy="10275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13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degrees conic angle results in highest membrane loads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95A87D-AD72-094D-B094-7A823595C644}"/>
              </a:ext>
            </a:extLst>
          </p:cNvPr>
          <p:cNvCxnSpPr>
            <a:cxnSpLocks/>
            <a:stCxn id="7" idx="1"/>
          </p:cNvCxnSpPr>
          <p:nvPr/>
        </p:nvCxnSpPr>
        <p:spPr>
          <a:xfrm flipV="1">
            <a:off x="2365131" y="4373369"/>
            <a:ext cx="558481" cy="2425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BACBF5B-BB6A-1B48-9C5D-A4FC02098E9A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930387" y="2578950"/>
            <a:ext cx="676133" cy="2255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595A87D-AD72-094D-B094-7A823595C644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824352" y="3359464"/>
            <a:ext cx="254353" cy="5375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1" r="45431"/>
          <a:stretch/>
        </p:blipFill>
        <p:spPr bwMode="auto">
          <a:xfrm>
            <a:off x="265588" y="1773204"/>
            <a:ext cx="2420464" cy="313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B79DEC5-07AF-490B-84EB-0996B5254340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61"/>
          <a:stretch/>
        </p:blipFill>
        <p:spPr bwMode="auto">
          <a:xfrm>
            <a:off x="6239803" y="2590585"/>
            <a:ext cx="2599163" cy="1896730"/>
          </a:xfrm>
          <a:prstGeom prst="rect">
            <a:avLst/>
          </a:prstGeom>
          <a:noFill/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05B4C9A-689A-4C39-B77D-518E7CBE1287}"/>
              </a:ext>
            </a:extLst>
          </p:cNvPr>
          <p:cNvSpPr txBox="1"/>
          <p:nvPr/>
        </p:nvSpPr>
        <p:spPr>
          <a:xfrm>
            <a:off x="20562" y="5084796"/>
            <a:ext cx="2665490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75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Basis SLS Block 1b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020DE64-025B-4B9E-94EB-1AF636DC36F8}"/>
              </a:ext>
            </a:extLst>
          </p:cNvPr>
          <p:cNvSpPr txBox="1"/>
          <p:nvPr/>
        </p:nvSpPr>
        <p:spPr>
          <a:xfrm>
            <a:off x="6551762" y="2036587"/>
            <a:ext cx="1975244" cy="57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Payload 10 metric tons   </a:t>
            </a:r>
          </a:p>
          <a:p>
            <a:pPr algn="ctr"/>
            <a:r>
              <a:rPr lang="en-US" sz="10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Delta IV Launch Services User’s Guide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0534ED-44A8-442C-BF54-3A7F1FC8BD11}"/>
              </a:ext>
            </a:extLst>
          </p:cNvPr>
          <p:cNvSpPr txBox="1"/>
          <p:nvPr/>
        </p:nvSpPr>
        <p:spPr>
          <a:xfrm>
            <a:off x="6248978" y="4534397"/>
            <a:ext cx="2278028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 / SLS Loads</a:t>
            </a:r>
          </a:p>
          <a:p>
            <a:pPr algn="ctr"/>
            <a:r>
              <a:rPr lang="en-US" sz="10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SLS-SPIE-SPEC-009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F20BAE-8839-4B93-80A3-8FCE94A9D0ED}"/>
              </a:ext>
            </a:extLst>
          </p:cNvPr>
          <p:cNvSpPr txBox="1"/>
          <p:nvPr/>
        </p:nvSpPr>
        <p:spPr>
          <a:xfrm>
            <a:off x="208279" y="5530712"/>
            <a:ext cx="8679323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2"/>
                </a:solidFill>
              </a:rPr>
              <a:t>CTE Point Design is non-flight SLS scale structure design providing </a:t>
            </a:r>
            <a:r>
              <a:rPr lang="en-US" sz="2000" b="1" i="1" u="sng" dirty="0">
                <a:solidFill>
                  <a:schemeClr val="bg2"/>
                </a:solidFill>
              </a:rPr>
              <a:t>conservative </a:t>
            </a:r>
            <a:r>
              <a:rPr lang="en-US" sz="2000" b="1" i="1" dirty="0">
                <a:solidFill>
                  <a:schemeClr val="bg2"/>
                </a:solidFill>
              </a:rPr>
              <a:t> joint development requirements    </a:t>
            </a:r>
            <a:r>
              <a:rPr lang="en-US" sz="2000" b="1" dirty="0">
                <a:solidFill>
                  <a:schemeClr val="bg2"/>
                </a:solidFill>
              </a:rPr>
              <a:t>  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64EAE70-58D2-4C84-BCBA-0F9BEC2CC1E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766" y="1437001"/>
            <a:ext cx="1115667" cy="95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B4A96E-83C1-4FB7-9D01-24B62C6B228F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13" r="30209" b="-1"/>
          <a:stretch/>
        </p:blipFill>
        <p:spPr bwMode="auto">
          <a:xfrm>
            <a:off x="5479550" y="2356358"/>
            <a:ext cx="971550" cy="2952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909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2902358" y="258493"/>
            <a:ext cx="4157662" cy="590546"/>
          </a:xfrm>
        </p:spPr>
        <p:txBody>
          <a:bodyPr>
            <a:normAutofit/>
          </a:bodyPr>
          <a:lstStyle/>
          <a:p>
            <a:r>
              <a:rPr lang="en-US" sz="2400" dirty="0"/>
              <a:t>L-Joint Design Down Select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299" y="3639118"/>
            <a:ext cx="2211772" cy="2946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ACT Industry studies by Boeing and Northrop- Grumman both concluded the double lap composite bonded joint is a preferred joint to advance: </a:t>
            </a:r>
          </a:p>
          <a:p>
            <a:r>
              <a:rPr lang="en-US" sz="1050" b="1" dirty="0">
                <a:solidFill>
                  <a:schemeClr val="bg2"/>
                </a:solidFill>
              </a:rPr>
              <a:t> </a:t>
            </a:r>
          </a:p>
          <a:p>
            <a:r>
              <a:rPr lang="en-US" sz="900" dirty="0">
                <a:solidFill>
                  <a:schemeClr val="bg2"/>
                </a:solidFill>
              </a:rPr>
              <a:t>Ref: Boeing’s ‘Composite Joint Concept Development and Evaluation for an ARES V Vehicle’; Final Report dated June 17,2010 </a:t>
            </a:r>
          </a:p>
          <a:p>
            <a:endParaRPr lang="en-US" sz="900" dirty="0">
              <a:solidFill>
                <a:schemeClr val="bg2"/>
              </a:solidFill>
            </a:endParaRPr>
          </a:p>
          <a:p>
            <a:r>
              <a:rPr lang="en-US" sz="900" dirty="0">
                <a:solidFill>
                  <a:schemeClr val="bg2"/>
                </a:solidFill>
              </a:rPr>
              <a:t>Ref: Northrop’s ‘Lightweight Composite Joint Concept Development and Evaluation for an Ares V Vehicle’ , dated Oct 8 ,2010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101382530"/>
              </p:ext>
            </p:extLst>
          </p:nvPr>
        </p:nvGraphicFramePr>
        <p:xfrm>
          <a:off x="68299" y="1600824"/>
          <a:ext cx="2114550" cy="169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" descr="image00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90" y="1620831"/>
            <a:ext cx="4639096" cy="1942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50386" y="4516787"/>
            <a:ext cx="3721667" cy="175432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The double lap composite bonded joint was advanced for CTE design advancement and analyses studies due to its simplicity, and the abundance of past studies supporting this design and manufacturing.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4F36192-13DB-45FD-93E9-77FB8A01B7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03" r="17305"/>
          <a:stretch/>
        </p:blipFill>
        <p:spPr bwMode="auto">
          <a:xfrm>
            <a:off x="6861062" y="1595075"/>
            <a:ext cx="2171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DF78ED6E-FC55-4427-9810-AD333F901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4930" y="2700056"/>
            <a:ext cx="2171700" cy="7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6185A7A-3B66-4427-BA4A-BEEF4C42E03F}"/>
              </a:ext>
            </a:extLst>
          </p:cNvPr>
          <p:cNvGrpSpPr/>
          <p:nvPr/>
        </p:nvGrpSpPr>
        <p:grpSpPr>
          <a:xfrm rot="3321509">
            <a:off x="7252211" y="3562254"/>
            <a:ext cx="1243089" cy="1215112"/>
            <a:chOff x="9292717" y="2872683"/>
            <a:chExt cx="1968785" cy="1956272"/>
          </a:xfrm>
        </p:grpSpPr>
        <p:pic>
          <p:nvPicPr>
            <p:cNvPr id="26" name="Picture 2" descr="C:\Documents and Settings\cstolman\My Documents\concept_joints\New_concepts\sandwich_lap.jpg">
              <a:extLst>
                <a:ext uri="{FF2B5EF4-FFF2-40B4-BE49-F238E27FC236}">
                  <a16:creationId xmlns:a16="http://schemas.microsoft.com/office/drawing/2014/main" id="{FB5920B6-549F-4312-BC94-FD1C3EB100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l="20115" t="3987" r="19352" b="4634"/>
            <a:stretch/>
          </p:blipFill>
          <p:spPr bwMode="auto">
            <a:xfrm rot="18243611">
              <a:off x="9298974" y="2866426"/>
              <a:ext cx="1956272" cy="1968785"/>
            </a:xfrm>
            <a:prstGeom prst="rect">
              <a:avLst/>
            </a:prstGeom>
            <a:noFill/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F540F9E-C70C-4B16-9B38-C95D9C106AA5}"/>
                </a:ext>
              </a:extLst>
            </p:cNvPr>
            <p:cNvSpPr txBox="1"/>
            <p:nvPr/>
          </p:nvSpPr>
          <p:spPr>
            <a:xfrm rot="21474248">
              <a:off x="9868614" y="3743619"/>
              <a:ext cx="663137" cy="40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bg2"/>
                  </a:solidFill>
                </a:rPr>
                <a:t>Plug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6EA6D6A-C09C-4FF0-8316-96D14E4C27FB}"/>
              </a:ext>
            </a:extLst>
          </p:cNvPr>
          <p:cNvSpPr txBox="1"/>
          <p:nvPr/>
        </p:nvSpPr>
        <p:spPr>
          <a:xfrm>
            <a:off x="6709438" y="4627591"/>
            <a:ext cx="11643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Durable Redundant Joint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DD12CD-2A9D-4E41-AF7F-0F8F90CB1862}"/>
              </a:ext>
            </a:extLst>
          </p:cNvPr>
          <p:cNvSpPr txBox="1"/>
          <p:nvPr/>
        </p:nvSpPr>
        <p:spPr>
          <a:xfrm>
            <a:off x="6873031" y="2310295"/>
            <a:ext cx="22404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Metallic Double- Bolted with core densification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BAC43A-E942-4589-9182-1AA13BFC7F21}"/>
              </a:ext>
            </a:extLst>
          </p:cNvPr>
          <p:cNvSpPr txBox="1"/>
          <p:nvPr/>
        </p:nvSpPr>
        <p:spPr>
          <a:xfrm>
            <a:off x="6938029" y="3297092"/>
            <a:ext cx="20936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2"/>
                </a:solidFill>
              </a:rPr>
              <a:t>Metallic Clevis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9C3B9B8-3B14-4C35-9AD5-220A97B4917C}"/>
              </a:ext>
            </a:extLst>
          </p:cNvPr>
          <p:cNvSpPr txBox="1"/>
          <p:nvPr/>
        </p:nvSpPr>
        <p:spPr>
          <a:xfrm>
            <a:off x="7467382" y="1826578"/>
            <a:ext cx="9590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Densified Core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9C2019-3CD0-4DE3-80B0-828140FB987C}"/>
              </a:ext>
            </a:extLst>
          </p:cNvPr>
          <p:cNvSpPr/>
          <p:nvPr/>
        </p:nvSpPr>
        <p:spPr>
          <a:xfrm>
            <a:off x="5849734" y="1885000"/>
            <a:ext cx="454919" cy="1701548"/>
          </a:xfrm>
          <a:prstGeom prst="rect">
            <a:avLst/>
          </a:prstGeom>
          <a:noFill/>
          <a:ln w="38100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58EF815-2392-46E7-B0C1-2B9C26954CD2}"/>
              </a:ext>
            </a:extLst>
          </p:cNvPr>
          <p:cNvGrpSpPr/>
          <p:nvPr/>
        </p:nvGrpSpPr>
        <p:grpSpPr>
          <a:xfrm>
            <a:off x="6842376" y="5227442"/>
            <a:ext cx="1908200" cy="1049221"/>
            <a:chOff x="6834930" y="4940856"/>
            <a:chExt cx="1908200" cy="1049221"/>
          </a:xfrm>
        </p:grpSpPr>
        <p:grpSp>
          <p:nvGrpSpPr>
            <p:cNvPr id="14" name="Group 13"/>
            <p:cNvGrpSpPr/>
            <p:nvPr/>
          </p:nvGrpSpPr>
          <p:grpSpPr>
            <a:xfrm>
              <a:off x="6861062" y="4980406"/>
              <a:ext cx="1841254" cy="942084"/>
              <a:chOff x="359335" y="5188344"/>
              <a:chExt cx="3001659" cy="1636602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9335" y="5188344"/>
                <a:ext cx="3001659" cy="1636602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359335" y="5188344"/>
                <a:ext cx="3001659" cy="44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2"/>
                    </a:solidFill>
                  </a:rPr>
                  <a:t>Bonded Composite Doubler</a:t>
                </a: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1DA2051-CF15-4FC6-BCF5-7137ED8C20E8}"/>
                </a:ext>
              </a:extLst>
            </p:cNvPr>
            <p:cNvSpPr/>
            <p:nvPr/>
          </p:nvSpPr>
          <p:spPr>
            <a:xfrm>
              <a:off x="6834930" y="4940856"/>
              <a:ext cx="1908200" cy="1049221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463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CTE Longitudinal Bonded Joint Design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29834" y="5082795"/>
            <a:ext cx="21606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2"/>
                </a:solidFill>
              </a:rPr>
              <a:t>1” Aluminum sandwich core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8903" y="5205643"/>
            <a:ext cx="21728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2"/>
                </a:solidFill>
              </a:rPr>
              <a:t>8-ply IM7/8552-1 face sheet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7217" y="2967512"/>
            <a:ext cx="207621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2"/>
                </a:solidFill>
              </a:rPr>
              <a:t>4-ply T650/5320-1 doubler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9923" y="3026459"/>
            <a:ext cx="21338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0.005” FM209-1M adhesive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245679-5124-4E3E-ADB1-C6EE93154D59}"/>
              </a:ext>
            </a:extLst>
          </p:cNvPr>
          <p:cNvGrpSpPr/>
          <p:nvPr/>
        </p:nvGrpSpPr>
        <p:grpSpPr>
          <a:xfrm>
            <a:off x="3456251" y="3326541"/>
            <a:ext cx="5461331" cy="1756256"/>
            <a:chOff x="4608335" y="3292388"/>
            <a:chExt cx="7281774" cy="234167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8335" y="3302964"/>
              <a:ext cx="7281774" cy="2280979"/>
            </a:xfrm>
            <a:prstGeom prst="rect">
              <a:avLst/>
            </a:prstGeom>
          </p:spPr>
        </p:pic>
        <p:cxnSp>
          <p:nvCxnSpPr>
            <p:cNvPr id="10" name="Straight Arrow Connector 9"/>
            <p:cNvCxnSpPr>
              <a:stCxn id="9" idx="0"/>
            </p:cNvCxnSpPr>
            <p:nvPr/>
          </p:nvCxnSpPr>
          <p:spPr>
            <a:xfrm flipV="1">
              <a:off x="5080216" y="4867299"/>
              <a:ext cx="570459" cy="7667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9272447" y="3357396"/>
              <a:ext cx="320187" cy="4460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6011234" y="3830730"/>
              <a:ext cx="4421053" cy="1304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226047" y="5119944"/>
              <a:ext cx="420624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7" idx="2"/>
            </p:cNvCxnSpPr>
            <p:nvPr/>
          </p:nvCxnSpPr>
          <p:spPr>
            <a:xfrm flipH="1">
              <a:off x="6833539" y="3292388"/>
              <a:ext cx="455595" cy="4554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8135781" y="3830730"/>
              <a:ext cx="91440" cy="128016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994560" y="5251101"/>
            <a:ext cx="16671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EA9396.MD gap filler</a:t>
            </a:r>
          </a:p>
        </p:txBody>
      </p:sp>
      <p:cxnSp>
        <p:nvCxnSpPr>
          <p:cNvPr id="21" name="Straight Arrow Connector 20"/>
          <p:cNvCxnSpPr>
            <a:stCxn id="20" idx="0"/>
          </p:cNvCxnSpPr>
          <p:nvPr/>
        </p:nvCxnSpPr>
        <p:spPr>
          <a:xfrm flipV="1">
            <a:off x="5828154" y="4594195"/>
            <a:ext cx="323643" cy="6569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5356" y="1268865"/>
            <a:ext cx="417934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5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CTE Longitudinal Bonded Joint Design </a:t>
            </a:r>
            <a:endParaRPr lang="en-US" sz="165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19841" y="1973062"/>
            <a:ext cx="52540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</a:rPr>
              <a:t>Compression is the critical load case</a:t>
            </a:r>
          </a:p>
          <a:p>
            <a:r>
              <a:rPr lang="en-US" sz="2000" b="1" dirty="0">
                <a:solidFill>
                  <a:schemeClr val="bg2"/>
                </a:solidFill>
              </a:rPr>
              <a:t>Max. compressive design line load is 2000 </a:t>
            </a:r>
            <a:r>
              <a:rPr lang="en-US" sz="2000" b="1" dirty="0" err="1">
                <a:solidFill>
                  <a:schemeClr val="bg2"/>
                </a:solidFill>
              </a:rPr>
              <a:t>lb</a:t>
            </a:r>
            <a:r>
              <a:rPr lang="en-US" sz="2000" b="1" dirty="0">
                <a:solidFill>
                  <a:schemeClr val="bg2"/>
                </a:solidFill>
              </a:rPr>
              <a:t>/in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7910BE-899A-49DF-9B19-D4181D1563F9}"/>
              </a:ext>
            </a:extLst>
          </p:cNvPr>
          <p:cNvSpPr txBox="1"/>
          <p:nvPr/>
        </p:nvSpPr>
        <p:spPr>
          <a:xfrm>
            <a:off x="150461" y="3905588"/>
            <a:ext cx="2482667" cy="156966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2"/>
                </a:solidFill>
              </a:rPr>
              <a:t>CTE L-Joint designed to highest load in acreage area    </a:t>
            </a:r>
            <a:r>
              <a:rPr lang="en-US" sz="2400" b="1" dirty="0">
                <a:solidFill>
                  <a:schemeClr val="bg2"/>
                </a:solidFill>
              </a:rPr>
              <a:t>  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C19820-31AD-4E37-AD5E-81366D8D1CAD}"/>
              </a:ext>
            </a:extLst>
          </p:cNvPr>
          <p:cNvGrpSpPr/>
          <p:nvPr/>
        </p:nvGrpSpPr>
        <p:grpSpPr>
          <a:xfrm>
            <a:off x="15104" y="1961609"/>
            <a:ext cx="3517497" cy="1856999"/>
            <a:chOff x="20139" y="1472478"/>
            <a:chExt cx="4689996" cy="2475999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139" y="1472478"/>
              <a:ext cx="4689996" cy="2475999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D8405D-E136-487D-B588-8E1F2E48EA6D}"/>
                </a:ext>
              </a:extLst>
            </p:cNvPr>
            <p:cNvCxnSpPr/>
            <p:nvPr/>
          </p:nvCxnSpPr>
          <p:spPr>
            <a:xfrm flipH="1">
              <a:off x="3820886" y="2786743"/>
              <a:ext cx="239485" cy="197494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19B3887-C1A1-4EF9-A37B-8F373CA444BF}"/>
                </a:ext>
              </a:extLst>
            </p:cNvPr>
            <p:cNvCxnSpPr>
              <a:cxnSpLocks/>
            </p:cNvCxnSpPr>
            <p:nvPr/>
          </p:nvCxnSpPr>
          <p:spPr>
            <a:xfrm>
              <a:off x="3668486" y="2786743"/>
              <a:ext cx="152400" cy="174500"/>
            </a:xfrm>
            <a:prstGeom prst="line">
              <a:avLst/>
            </a:prstGeom>
            <a:ln w="127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E5D06A-EB1E-4C21-8137-76489744BECD}"/>
                </a:ext>
              </a:extLst>
            </p:cNvPr>
            <p:cNvCxnSpPr>
              <a:cxnSpLocks/>
            </p:cNvCxnSpPr>
            <p:nvPr/>
          </p:nvCxnSpPr>
          <p:spPr>
            <a:xfrm>
              <a:off x="3896942" y="2623227"/>
              <a:ext cx="152400" cy="174500"/>
            </a:xfrm>
            <a:prstGeom prst="line">
              <a:avLst/>
            </a:prstGeom>
            <a:ln w="1270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Down Arrow 5"/>
          <p:cNvSpPr/>
          <p:nvPr/>
        </p:nvSpPr>
        <p:spPr>
          <a:xfrm rot="17569432">
            <a:off x="3422055" y="3091924"/>
            <a:ext cx="342900" cy="636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824215" y="4665487"/>
            <a:ext cx="527633" cy="575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57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12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2177" y="219168"/>
            <a:ext cx="5426319" cy="4569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Joint Mass Comparison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FA0796F-0E3A-9C43-A673-3F635395E0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628" y="1142729"/>
            <a:ext cx="2700136" cy="149255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0E451511-9CA3-9E46-AD2E-6DFCB5105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51976"/>
              </p:ext>
            </p:extLst>
          </p:nvPr>
        </p:nvGraphicFramePr>
        <p:xfrm>
          <a:off x="295623" y="2744106"/>
          <a:ext cx="5786200" cy="2497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1272">
                  <a:extLst>
                    <a:ext uri="{9D8B030D-6E8A-4147-A177-3AD203B41FA5}">
                      <a16:colId xmlns:a16="http://schemas.microsoft.com/office/drawing/2014/main" val="1341209083"/>
                    </a:ext>
                  </a:extLst>
                </a:gridCol>
                <a:gridCol w="825920">
                  <a:extLst>
                    <a:ext uri="{9D8B030D-6E8A-4147-A177-3AD203B41FA5}">
                      <a16:colId xmlns:a16="http://schemas.microsoft.com/office/drawing/2014/main" val="965129950"/>
                    </a:ext>
                  </a:extLst>
                </a:gridCol>
                <a:gridCol w="838066">
                  <a:extLst>
                    <a:ext uri="{9D8B030D-6E8A-4147-A177-3AD203B41FA5}">
                      <a16:colId xmlns:a16="http://schemas.microsoft.com/office/drawing/2014/main" val="3888443336"/>
                    </a:ext>
                  </a:extLst>
                </a:gridCol>
                <a:gridCol w="910942">
                  <a:extLst>
                    <a:ext uri="{9D8B030D-6E8A-4147-A177-3AD203B41FA5}">
                      <a16:colId xmlns:a16="http://schemas.microsoft.com/office/drawing/2014/main" val="1460831546"/>
                    </a:ext>
                  </a:extLst>
                </a:gridCol>
              </a:tblGrid>
              <a:tr h="505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Longitudinal</a:t>
                      </a:r>
                      <a:r>
                        <a:rPr lang="en-US" sz="1200" b="1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Joint Mass and Part Count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  <a:latin typeface="+mn-lt"/>
                        </a:rPr>
                        <a:t>Total Mass </a:t>
                      </a:r>
                      <a:r>
                        <a:rPr lang="en-US" sz="800" b="1" u="none" strike="noStrike">
                          <a:effectLst/>
                          <a:latin typeface="+mn-lt"/>
                        </a:rPr>
                        <a:t>(</a:t>
                      </a:r>
                      <a:r>
                        <a:rPr lang="en-US" sz="800" b="1" u="none" strike="noStrike" err="1">
                          <a:effectLst/>
                          <a:latin typeface="+mn-lt"/>
                        </a:rPr>
                        <a:t>lb</a:t>
                      </a:r>
                      <a:r>
                        <a:rPr lang="en-US" sz="800" b="1" u="none" strike="noStrike">
                          <a:effectLst/>
                          <a:latin typeface="+mn-lt"/>
                        </a:rPr>
                        <a:t>-f)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  <a:latin typeface="+mn-lt"/>
                        </a:rPr>
                        <a:t># Fasteners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>
                          <a:effectLst/>
                          <a:latin typeface="+mn-lt"/>
                        </a:rPr>
                        <a:t>Part Count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225161"/>
                  </a:ext>
                </a:extLst>
              </a:tr>
              <a:tr h="43416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Metallic Splice / Bolted with 1 Row of Bolts – Core Densification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effectLst/>
                          <a:latin typeface="+mn-lt"/>
                        </a:rPr>
                        <a:t> 330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2100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2116</a:t>
                      </a: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479088"/>
                  </a:ext>
                </a:extLst>
              </a:tr>
              <a:tr h="22182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Metallic Splice / Bolted with 1 Row of Bolts – Bushings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207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2100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4216</a:t>
                      </a:r>
                    </a:p>
                  </a:txBody>
                  <a:tcPr marL="7144" marR="7144" marT="7144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53227"/>
                  </a:ext>
                </a:extLst>
              </a:tr>
              <a:tr h="22182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Composite Bolted with 1 Row of Bolts- Core Densified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290</a:t>
                      </a: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2100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2116</a:t>
                      </a: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36609"/>
                  </a:ext>
                </a:extLst>
              </a:tr>
              <a:tr h="22182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Composite Bolted with 1 Row of Bolts- Bushings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167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2100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4216</a:t>
                      </a:r>
                    </a:p>
                  </a:txBody>
                  <a:tcPr marL="7144" marR="7144" marT="7144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622544"/>
                  </a:ext>
                </a:extLst>
              </a:tr>
              <a:tr h="22182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  <a:latin typeface="+mn-lt"/>
                        </a:rPr>
                        <a:t>Composite Bolted </a:t>
                      </a:r>
                      <a:r>
                        <a:rPr lang="en-US" sz="900" u="none" strike="noStrike" dirty="0" err="1">
                          <a:effectLst/>
                          <a:latin typeface="+mn-lt"/>
                        </a:rPr>
                        <a:t>FailSafe</a:t>
                      </a:r>
                      <a:r>
                        <a:rPr lang="en-U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900" u="none" strike="noStrike" dirty="0">
                          <a:effectLst/>
                          <a:latin typeface="+mn-lt"/>
                        </a:rPr>
                        <a:t> – Core Densified</a:t>
                      </a:r>
                      <a:r>
                        <a:rPr lang="en-US" sz="900" u="none" strike="noStrike" baseline="0" dirty="0">
                          <a:effectLst/>
                          <a:latin typeface="+mn-lt"/>
                        </a:rPr>
                        <a:t>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 234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530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546</a:t>
                      </a: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339074"/>
                  </a:ext>
                </a:extLst>
              </a:tr>
              <a:tr h="22617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Composite Bolted </a:t>
                      </a:r>
                      <a:r>
                        <a:rPr lang="en-US" sz="900" u="none" strike="noStrike" err="1">
                          <a:effectLst/>
                          <a:latin typeface="+mn-lt"/>
                        </a:rPr>
                        <a:t>FailSafe</a:t>
                      </a:r>
                      <a:r>
                        <a:rPr lang="en-US" sz="900" u="none" strike="noStrike">
                          <a:effectLst/>
                          <a:latin typeface="+mn-lt"/>
                        </a:rPr>
                        <a:t>  – Bushings</a:t>
                      </a:r>
                      <a:r>
                        <a:rPr lang="en-US" sz="900" u="none" strike="noStrike" baseline="0">
                          <a:effectLst/>
                          <a:latin typeface="+mn-lt"/>
                        </a:rPr>
                        <a:t>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u="none" strike="noStrike">
                          <a:effectLst/>
                          <a:latin typeface="+mn-lt"/>
                        </a:rPr>
                        <a:t>144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530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1076</a:t>
                      </a:r>
                    </a:p>
                  </a:txBody>
                  <a:tcPr marL="7144" marR="7144" marT="7144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85034"/>
                  </a:ext>
                </a:extLst>
              </a:tr>
              <a:tr h="22182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All Bonded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effectLst/>
                          <a:latin typeface="+mn-lt"/>
                        </a:rPr>
                        <a:t>42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N/A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144" marR="7144" marT="7144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812708"/>
                  </a:ext>
                </a:extLst>
              </a:tr>
              <a:tr h="22182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CTE</a:t>
                      </a:r>
                      <a:r>
                        <a:rPr lang="en-US" sz="900" b="1" i="0" u="none" strike="noStrike" baseline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 Final Design, As Built Data</a:t>
                      </a:r>
                      <a:endParaRPr lang="en-US" sz="900" b="1" i="0" u="none" strike="noStrike">
                        <a:solidFill>
                          <a:srgbClr val="3333CC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7144" marR="7144" marT="7144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144" marR="7144" marT="7144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144" marR="7144" marT="7144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82462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FB16799-4FEB-A244-AA0B-A47921DC5A8E}"/>
              </a:ext>
            </a:extLst>
          </p:cNvPr>
          <p:cNvSpPr txBox="1"/>
          <p:nvPr/>
        </p:nvSpPr>
        <p:spPr>
          <a:xfrm>
            <a:off x="6184459" y="3549202"/>
            <a:ext cx="2959541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MASS: </a:t>
            </a:r>
          </a:p>
          <a:p>
            <a:r>
              <a:rPr lang="en-US" sz="1600" b="1" dirty="0">
                <a:solidFill>
                  <a:schemeClr val="bg2"/>
                </a:solidFill>
              </a:rPr>
              <a:t>‘As modeled’ </a:t>
            </a:r>
            <a:r>
              <a:rPr lang="en-US" sz="1600" dirty="0">
                <a:solidFill>
                  <a:schemeClr val="bg2"/>
                </a:solidFill>
              </a:rPr>
              <a:t>bonded joint mass </a:t>
            </a:r>
            <a:r>
              <a:rPr lang="en-US" sz="1600" b="1" dirty="0">
                <a:solidFill>
                  <a:schemeClr val="bg2"/>
                </a:solidFill>
              </a:rPr>
              <a:t>0.38 </a:t>
            </a:r>
            <a:r>
              <a:rPr lang="en-US" sz="1600" b="1" dirty="0" err="1">
                <a:solidFill>
                  <a:schemeClr val="bg2"/>
                </a:solidFill>
              </a:rPr>
              <a:t>lb</a:t>
            </a:r>
            <a:r>
              <a:rPr lang="en-US" sz="1600" b="1" dirty="0">
                <a:solidFill>
                  <a:schemeClr val="bg2"/>
                </a:solidFill>
              </a:rPr>
              <a:t>-f / ft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b="1" dirty="0">
                <a:solidFill>
                  <a:schemeClr val="bg2"/>
                </a:solidFill>
              </a:rPr>
              <a:t>FY18 ‘as built’ mass 0.25 </a:t>
            </a:r>
            <a:r>
              <a:rPr lang="en-US" sz="1600" b="1" dirty="0" err="1">
                <a:solidFill>
                  <a:schemeClr val="bg2"/>
                </a:solidFill>
              </a:rPr>
              <a:t>lb</a:t>
            </a:r>
            <a:r>
              <a:rPr lang="en-US" sz="1600" b="1" dirty="0">
                <a:solidFill>
                  <a:schemeClr val="bg2"/>
                </a:solidFill>
              </a:rPr>
              <a:t>-f / ft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49D0E11-7E56-FE43-AC11-B081D4BBED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970063" y="1290108"/>
            <a:ext cx="2288023" cy="2064502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CD54E95-7DF4-E04F-9AC0-2A83363D2492}"/>
              </a:ext>
            </a:extLst>
          </p:cNvPr>
          <p:cNvSpPr txBox="1"/>
          <p:nvPr/>
        </p:nvSpPr>
        <p:spPr>
          <a:xfrm>
            <a:off x="362041" y="5473538"/>
            <a:ext cx="8679323" cy="40011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/>
                </a:solidFill>
              </a:rPr>
              <a:t>2.0 </a:t>
            </a:r>
            <a:r>
              <a:rPr lang="en-US" sz="2000" b="1" dirty="0" err="1">
                <a:solidFill>
                  <a:schemeClr val="bg2"/>
                </a:solidFill>
              </a:rPr>
              <a:t>FoS</a:t>
            </a:r>
            <a:r>
              <a:rPr lang="en-US" sz="2000" b="1" dirty="0">
                <a:solidFill>
                  <a:schemeClr val="bg2"/>
                </a:solidFill>
              </a:rPr>
              <a:t> Bonded longitudinal joint : 92% mass reduction and 98% part reduction.</a:t>
            </a:r>
          </a:p>
        </p:txBody>
      </p:sp>
    </p:spTree>
    <p:extLst>
      <p:ext uri="{BB962C8B-B14F-4D97-AF65-F5344CB8AC3E}">
        <p14:creationId xmlns:p14="http://schemas.microsoft.com/office/powerpoint/2010/main" val="19275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>
            <a:extLst>
              <a:ext uri="{FF2B5EF4-FFF2-40B4-BE49-F238E27FC236}">
                <a16:creationId xmlns:a16="http://schemas.microsoft.com/office/drawing/2014/main" id="{E365837A-5CFE-4932-9384-401E32266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3" r="47144" b="17691"/>
          <a:stretch/>
        </p:blipFill>
        <p:spPr bwMode="auto">
          <a:xfrm>
            <a:off x="2471860" y="4622756"/>
            <a:ext cx="1121819" cy="68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0456B4-1536-43C0-93CA-44655BCB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C0DEA-AC7A-40FA-83AC-42B74E4347B9}" type="slidenum">
              <a:rPr lang="en-US" smtClean="0"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49E87A-427A-4394-B68E-6FA2E20C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L-Joint Building Block</a:t>
            </a:r>
          </a:p>
        </p:txBody>
      </p:sp>
      <p:sp>
        <p:nvSpPr>
          <p:cNvPr id="23" name="Trapezoid 22">
            <a:extLst>
              <a:ext uri="{FF2B5EF4-FFF2-40B4-BE49-F238E27FC236}">
                <a16:creationId xmlns:a16="http://schemas.microsoft.com/office/drawing/2014/main" id="{CEB38618-7A24-43D0-A9AB-62B9CBB16B5A}"/>
              </a:ext>
            </a:extLst>
          </p:cNvPr>
          <p:cNvSpPr/>
          <p:nvPr/>
        </p:nvSpPr>
        <p:spPr>
          <a:xfrm>
            <a:off x="2045306" y="4543151"/>
            <a:ext cx="5329633" cy="841105"/>
          </a:xfrm>
          <a:prstGeom prst="trapezoid">
            <a:avLst>
              <a:gd name="adj" fmla="val 6873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4" name="Trapezoid 23">
            <a:extLst>
              <a:ext uri="{FF2B5EF4-FFF2-40B4-BE49-F238E27FC236}">
                <a16:creationId xmlns:a16="http://schemas.microsoft.com/office/drawing/2014/main" id="{56D13F06-4A4A-4F98-AB50-17C90C4CC2A8}"/>
              </a:ext>
            </a:extLst>
          </p:cNvPr>
          <p:cNvSpPr/>
          <p:nvPr/>
        </p:nvSpPr>
        <p:spPr>
          <a:xfrm>
            <a:off x="2674014" y="3622998"/>
            <a:ext cx="4076264" cy="841105"/>
          </a:xfrm>
          <a:prstGeom prst="trapezoid">
            <a:avLst>
              <a:gd name="adj" fmla="val 6818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5" name="Trapezoid 24">
            <a:extLst>
              <a:ext uri="{FF2B5EF4-FFF2-40B4-BE49-F238E27FC236}">
                <a16:creationId xmlns:a16="http://schemas.microsoft.com/office/drawing/2014/main" id="{77EFA08F-4497-474E-AB57-ACCA0907ABFB}"/>
              </a:ext>
            </a:extLst>
          </p:cNvPr>
          <p:cNvSpPr/>
          <p:nvPr/>
        </p:nvSpPr>
        <p:spPr>
          <a:xfrm>
            <a:off x="3297253" y="2702846"/>
            <a:ext cx="2827313" cy="841105"/>
          </a:xfrm>
          <a:prstGeom prst="trapezoid">
            <a:avLst>
              <a:gd name="adj" fmla="val 6791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B5A9AB-2CE2-45D4-A630-7FA611019269}"/>
              </a:ext>
            </a:extLst>
          </p:cNvPr>
          <p:cNvSpPr txBox="1"/>
          <p:nvPr/>
        </p:nvSpPr>
        <p:spPr>
          <a:xfrm>
            <a:off x="1421315" y="4713687"/>
            <a:ext cx="8018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2"/>
                </a:solidFill>
              </a:rPr>
              <a:t>Coupons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593D9F-0542-496B-BEB8-2084BF8266C9}"/>
              </a:ext>
            </a:extLst>
          </p:cNvPr>
          <p:cNvSpPr txBox="1"/>
          <p:nvPr/>
        </p:nvSpPr>
        <p:spPr>
          <a:xfrm>
            <a:off x="1693938" y="3706961"/>
            <a:ext cx="115288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2"/>
                </a:solidFill>
              </a:rPr>
              <a:t>Elements &amp;</a:t>
            </a:r>
          </a:p>
          <a:p>
            <a:pPr algn="r"/>
            <a:r>
              <a:rPr lang="en-US" sz="1350" dirty="0">
                <a:solidFill>
                  <a:schemeClr val="bg2"/>
                </a:solidFill>
              </a:rPr>
              <a:t>Sub-elements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57FFE7-2B9A-4C81-B53F-4C23752BABAB}"/>
              </a:ext>
            </a:extLst>
          </p:cNvPr>
          <p:cNvSpPr txBox="1"/>
          <p:nvPr/>
        </p:nvSpPr>
        <p:spPr>
          <a:xfrm>
            <a:off x="2217460" y="2895789"/>
            <a:ext cx="132459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2"/>
                </a:solidFill>
              </a:rPr>
              <a:t>Subcomponents</a:t>
            </a:r>
          </a:p>
        </p:txBody>
      </p:sp>
      <p:sp>
        <p:nvSpPr>
          <p:cNvPr id="29" name="Trapezoid 28">
            <a:extLst>
              <a:ext uri="{FF2B5EF4-FFF2-40B4-BE49-F238E27FC236}">
                <a16:creationId xmlns:a16="http://schemas.microsoft.com/office/drawing/2014/main" id="{B937CD9C-3290-4786-81DF-F624CC989700}"/>
              </a:ext>
            </a:extLst>
          </p:cNvPr>
          <p:cNvSpPr/>
          <p:nvPr/>
        </p:nvSpPr>
        <p:spPr>
          <a:xfrm>
            <a:off x="3927479" y="1782693"/>
            <a:ext cx="1558475" cy="841105"/>
          </a:xfrm>
          <a:prstGeom prst="trapezoid">
            <a:avLst>
              <a:gd name="adj" fmla="val 68188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C3621A-15EB-43FC-BD91-729D8D1D24AD}"/>
              </a:ext>
            </a:extLst>
          </p:cNvPr>
          <p:cNvSpPr txBox="1"/>
          <p:nvPr/>
        </p:nvSpPr>
        <p:spPr>
          <a:xfrm>
            <a:off x="3024698" y="1893571"/>
            <a:ext cx="105349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>
                <a:solidFill>
                  <a:schemeClr val="bg2"/>
                </a:solidFill>
              </a:rPr>
              <a:t>Component </a:t>
            </a:r>
          </a:p>
        </p:txBody>
      </p:sp>
      <p:pic>
        <p:nvPicPr>
          <p:cNvPr id="44" name="Content Placeholder 2">
            <a:extLst>
              <a:ext uri="{FF2B5EF4-FFF2-40B4-BE49-F238E27FC236}">
                <a16:creationId xmlns:a16="http://schemas.microsoft.com/office/drawing/2014/main" id="{7BF78DE4-FCAE-4F07-8A20-473EAA01A7D1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62" b="89680" l="1772" r="97835">
                        <a14:foregroundMark x1="41929" y1="11744" x2="43504" y2="7473"/>
                        <a14:foregroundMark x1="9646" y1="48754" x2="43110" y2="88612"/>
                        <a14:foregroundMark x1="43110" y1="88612" x2="82480" y2="80783"/>
                        <a14:foregroundMark x1="82480" y1="80783" x2="91732" y2="52313"/>
                        <a14:foregroundMark x1="5315" y1="60142" x2="5709" y2="75089"/>
                        <a14:foregroundMark x1="1772" y1="59786" x2="4331" y2="75445"/>
                        <a14:foregroundMark x1="25394" y1="89324" x2="71850" y2="86833"/>
                        <a14:foregroundMark x1="94291" y1="54804" x2="94094" y2="71530"/>
                        <a14:foregroundMark x1="97244" y1="59075" x2="97835" y2="70463"/>
                        <a14:foregroundMark x1="46457" y1="17794" x2="56693" y2="12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465" y="1928567"/>
            <a:ext cx="1061153" cy="586905"/>
          </a:xfrm>
          <a:prstGeom prst="rect">
            <a:avLst/>
          </a:prstGeom>
        </p:spPr>
      </p:pic>
      <p:sp>
        <p:nvSpPr>
          <p:cNvPr id="58" name="Arrow: Up-Down 252">
            <a:extLst>
              <a:ext uri="{FF2B5EF4-FFF2-40B4-BE49-F238E27FC236}">
                <a16:creationId xmlns:a16="http://schemas.microsoft.com/office/drawing/2014/main" id="{8C3B68A7-D847-48B6-B330-AFCAC87FBC5C}"/>
              </a:ext>
            </a:extLst>
          </p:cNvPr>
          <p:cNvSpPr/>
          <p:nvPr/>
        </p:nvSpPr>
        <p:spPr>
          <a:xfrm flipH="1">
            <a:off x="3828301" y="3639921"/>
            <a:ext cx="77729" cy="140920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675">
              <a:solidFill>
                <a:schemeClr val="bg2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7933C74-7C82-4C3C-9816-736C46E5B126}"/>
              </a:ext>
            </a:extLst>
          </p:cNvPr>
          <p:cNvSpPr txBox="1"/>
          <p:nvPr/>
        </p:nvSpPr>
        <p:spPr>
          <a:xfrm>
            <a:off x="7149719" y="4713687"/>
            <a:ext cx="5357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~350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A0355DB-0429-4D0D-BC26-AFA4B4B46187}"/>
              </a:ext>
            </a:extLst>
          </p:cNvPr>
          <p:cNvSpPr txBox="1"/>
          <p:nvPr/>
        </p:nvSpPr>
        <p:spPr>
          <a:xfrm>
            <a:off x="7161256" y="3829834"/>
            <a:ext cx="44755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~50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D412D77-E6F3-490A-8FBE-B03F5271523E}"/>
              </a:ext>
            </a:extLst>
          </p:cNvPr>
          <p:cNvSpPr txBox="1"/>
          <p:nvPr/>
        </p:nvSpPr>
        <p:spPr>
          <a:xfrm>
            <a:off x="7265944" y="2895789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17F4509-BB04-492B-BF0B-5B93D019D456}"/>
              </a:ext>
            </a:extLst>
          </p:cNvPr>
          <p:cNvSpPr txBox="1"/>
          <p:nvPr/>
        </p:nvSpPr>
        <p:spPr>
          <a:xfrm>
            <a:off x="6754372" y="2032072"/>
            <a:ext cx="12658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2"/>
                </a:solidFill>
              </a:rPr>
              <a:t>Number of CTE  specimens tested: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96138752-1912-4156-9179-95FD40DF6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350466" y="3637645"/>
            <a:ext cx="712499" cy="782246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E86C01F1-E8B9-4A35-90C4-1D783F972836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1" r="5357" b="4275"/>
          <a:stretch/>
        </p:blipFill>
        <p:spPr>
          <a:xfrm>
            <a:off x="3499712" y="3554389"/>
            <a:ext cx="474927" cy="939941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CD319154-8A75-463C-ABA8-81F5A391EE1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8" r="7168"/>
          <a:stretch/>
        </p:blipFill>
        <p:spPr>
          <a:xfrm>
            <a:off x="5312655" y="3653577"/>
            <a:ext cx="782246" cy="71868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2E9FB933-181C-47D5-B59B-4BB485484D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068413" y="2633622"/>
            <a:ext cx="532321" cy="9366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C69DC6-1CA2-4301-9DDE-BC2DD31141E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3859" t="73479" r="1"/>
          <a:stretch/>
        </p:blipFill>
        <p:spPr>
          <a:xfrm>
            <a:off x="3675254" y="4572552"/>
            <a:ext cx="1144794" cy="3081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67F36D-28A3-4454-A32F-10748A2B6D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903" y="5009298"/>
            <a:ext cx="1144794" cy="2813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7961D5-1033-4E7C-8313-0D399E43D1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3092" y="4570659"/>
            <a:ext cx="825494" cy="7504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09EE18-307F-48BD-B37E-567A6F2202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38514" y="4588487"/>
            <a:ext cx="1138161" cy="681894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4617ABEA-2741-4608-A9C5-121B4848472A}"/>
              </a:ext>
            </a:extLst>
          </p:cNvPr>
          <p:cNvGrpSpPr>
            <a:grpSpLocks noChangeAspect="1"/>
          </p:cNvGrpSpPr>
          <p:nvPr/>
        </p:nvGrpSpPr>
        <p:grpSpPr>
          <a:xfrm>
            <a:off x="4857859" y="2569019"/>
            <a:ext cx="532321" cy="985371"/>
            <a:chOff x="1524000" y="1692278"/>
            <a:chExt cx="2239347" cy="5029201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92E60C85-AF8A-42E2-9E33-AC07259FC2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6875" t="24000" r="52292" b="12000"/>
            <a:stretch/>
          </p:blipFill>
          <p:spPr>
            <a:xfrm rot="16200000">
              <a:off x="357674" y="3315805"/>
              <a:ext cx="4572000" cy="2239347"/>
            </a:xfrm>
            <a:prstGeom prst="rect">
              <a:avLst/>
            </a:prstGeom>
          </p:spPr>
        </p:pic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ED0D4416-EEF5-44DE-BAF9-B6A66245144D}"/>
                </a:ext>
              </a:extLst>
            </p:cNvPr>
            <p:cNvCxnSpPr/>
            <p:nvPr/>
          </p:nvCxnSpPr>
          <p:spPr>
            <a:xfrm>
              <a:off x="2643674" y="1692278"/>
              <a:ext cx="0" cy="45720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2F4A2E7-3B17-4794-9CE5-9A08B37D57CD}"/>
              </a:ext>
            </a:extLst>
          </p:cNvPr>
          <p:cNvSpPr/>
          <p:nvPr/>
        </p:nvSpPr>
        <p:spPr>
          <a:xfrm>
            <a:off x="165188" y="2689247"/>
            <a:ext cx="1518262" cy="81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50"/>
              </a:lnSpc>
            </a:pPr>
            <a:r>
              <a:rPr lang="en-US" altLang="en-US" sz="1350" b="1" dirty="0">
                <a:solidFill>
                  <a:schemeClr val="bg2"/>
                </a:solidFill>
              </a:rPr>
              <a:t>Manufacturing Process Development and Scale-up</a:t>
            </a:r>
            <a:endParaRPr lang="en-US" altLang="en-US" sz="1350" b="1" i="1" dirty="0">
              <a:solidFill>
                <a:schemeClr val="bg2"/>
              </a:solidFill>
            </a:endParaRPr>
          </a:p>
        </p:txBody>
      </p:sp>
      <p:sp>
        <p:nvSpPr>
          <p:cNvPr id="96" name="Text Box 10">
            <a:extLst>
              <a:ext uri="{FF2B5EF4-FFF2-40B4-BE49-F238E27FC236}">
                <a16:creationId xmlns:a16="http://schemas.microsoft.com/office/drawing/2014/main" id="{5434E539-6308-48C0-B9B0-D5BFE4004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91" y="3679026"/>
            <a:ext cx="1408509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1350"/>
              </a:lnSpc>
            </a:pPr>
            <a:r>
              <a:rPr lang="en-US" altLang="en-US" sz="1200" b="1" dirty="0">
                <a:solidFill>
                  <a:schemeClr val="bg2"/>
                </a:solidFill>
              </a:rPr>
              <a:t>Design Concepts and Analysis Development</a:t>
            </a:r>
          </a:p>
        </p:txBody>
      </p:sp>
      <p:sp>
        <p:nvSpPr>
          <p:cNvPr id="97" name="Text Box 8">
            <a:extLst>
              <a:ext uri="{FF2B5EF4-FFF2-40B4-BE49-F238E27FC236}">
                <a16:creationId xmlns:a16="http://schemas.microsoft.com/office/drawing/2014/main" id="{586BD370-A33D-4C5F-99DF-6F67AC22A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72" y="4622755"/>
            <a:ext cx="1339454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1350"/>
              </a:lnSpc>
            </a:pPr>
            <a:r>
              <a:rPr lang="en-US" altLang="en-US" sz="1200" b="1" dirty="0">
                <a:solidFill>
                  <a:schemeClr val="bg2"/>
                </a:solidFill>
              </a:rPr>
              <a:t>Coupon Testing for Material Properties</a:t>
            </a:r>
          </a:p>
        </p:txBody>
      </p:sp>
    </p:spTree>
    <p:extLst>
      <p:ext uri="{BB962C8B-B14F-4D97-AF65-F5344CB8AC3E}">
        <p14:creationId xmlns:p14="http://schemas.microsoft.com/office/powerpoint/2010/main" val="1212339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2DA199-42CF-49E4-8B9F-AFE202029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99411" y="2469428"/>
            <a:ext cx="2262102" cy="663878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E7A210-9569-4BF7-9151-4B5EC45C8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9170" y="1022832"/>
            <a:ext cx="2187928" cy="682148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en-US" dirty="0"/>
              <a:t>Element test designs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7CA9FA-9E7C-415A-8B09-3D3BCA0D8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150" y="224402"/>
            <a:ext cx="5426319" cy="590546"/>
          </a:xfrm>
        </p:spPr>
        <p:txBody>
          <a:bodyPr/>
          <a:lstStyle/>
          <a:p>
            <a:r>
              <a:rPr lang="en-US" dirty="0"/>
              <a:t>L- Joint Test Designs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EA7CFA-D4F7-4F42-A346-96D5CE469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06960" y="3778585"/>
            <a:ext cx="1482659" cy="26088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872147-E77D-47DA-BD7A-A18EBD032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564736" y="1608653"/>
            <a:ext cx="1259832" cy="1383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30BF85-020C-4EB6-B2A8-632BE158FE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777" y="1666698"/>
            <a:ext cx="1755003" cy="1316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A70694-2091-4746-8C39-B55A9645854F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0" y="1651318"/>
            <a:ext cx="1607375" cy="26104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96790B-667A-465F-BC8F-AAC817A6D67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310" y="1660492"/>
            <a:ext cx="1372813" cy="1310504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D1D521-3B70-421C-A6B3-31B4F48605D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036" t="2088" r="25580" b="4261"/>
          <a:stretch/>
        </p:blipFill>
        <p:spPr>
          <a:xfrm>
            <a:off x="7165418" y="3882852"/>
            <a:ext cx="1575422" cy="2367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C41FB9-7958-48AC-B095-FFF34F487A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1558" y="3988238"/>
            <a:ext cx="1433222" cy="226742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A081EA-2707-4F90-A5F5-BF19A9CA7A8C}"/>
              </a:ext>
            </a:extLst>
          </p:cNvPr>
          <p:cNvSpPr txBox="1"/>
          <p:nvPr/>
        </p:nvSpPr>
        <p:spPr>
          <a:xfrm>
            <a:off x="4396043" y="5571873"/>
            <a:ext cx="11351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Axial Strain Contours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2F1726-D93A-415F-AD88-0D0ECE9FD875}"/>
              </a:ext>
            </a:extLst>
          </p:cNvPr>
          <p:cNvSpPr txBox="1"/>
          <p:nvPr/>
        </p:nvSpPr>
        <p:spPr>
          <a:xfrm>
            <a:off x="2430889" y="3011150"/>
            <a:ext cx="114230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Hoop Tension</a:t>
            </a:r>
          </a:p>
          <a:p>
            <a:r>
              <a:rPr lang="en-US" sz="1350" dirty="0">
                <a:solidFill>
                  <a:schemeClr val="bg2"/>
                </a:solidFill>
              </a:rPr>
              <a:t>24”L x 3” 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516ED-32A8-49AE-96C8-8A40EFE147CC}"/>
              </a:ext>
            </a:extLst>
          </p:cNvPr>
          <p:cNvSpPr txBox="1"/>
          <p:nvPr/>
        </p:nvSpPr>
        <p:spPr>
          <a:xfrm>
            <a:off x="3846804" y="3011150"/>
            <a:ext cx="47127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Axial and Hoop Edgewise Compression  7”L x 5” 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8ABDC0-E486-4E89-8483-A0D0FFB0CB6A}"/>
              </a:ext>
            </a:extLst>
          </p:cNvPr>
          <p:cNvSpPr txBox="1"/>
          <p:nvPr/>
        </p:nvSpPr>
        <p:spPr>
          <a:xfrm>
            <a:off x="5340331" y="6333516"/>
            <a:ext cx="32558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L-Joint Buckling Test 62”L x 30” 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AD5B85-5557-495C-8CD7-6D2BD0EF4DBB}"/>
              </a:ext>
            </a:extLst>
          </p:cNvPr>
          <p:cNvSpPr txBox="1"/>
          <p:nvPr/>
        </p:nvSpPr>
        <p:spPr>
          <a:xfrm>
            <a:off x="128470" y="4549676"/>
            <a:ext cx="3408571" cy="1200329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4"/>
                </a:solidFill>
              </a:rPr>
              <a:t>L-Joint tests verified design and manufacturing, and quantify damage tolerance, and validate bonded joint analytical tools     </a:t>
            </a:r>
            <a:r>
              <a:rPr lang="en-US" b="1" dirty="0">
                <a:solidFill>
                  <a:schemeClr val="accent4"/>
                </a:solidFill>
              </a:rPr>
              <a:t>   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B65CD4C5-EEAA-4291-8688-6D3B81349771}"/>
              </a:ext>
            </a:extLst>
          </p:cNvPr>
          <p:cNvSpPr txBox="1">
            <a:spLocks/>
          </p:cNvSpPr>
          <p:nvPr/>
        </p:nvSpPr>
        <p:spPr>
          <a:xfrm>
            <a:off x="4657278" y="3473278"/>
            <a:ext cx="3819557" cy="3390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Sub-component  test designs </a:t>
            </a:r>
          </a:p>
        </p:txBody>
      </p:sp>
    </p:spTree>
    <p:extLst>
      <p:ext uri="{BB962C8B-B14F-4D97-AF65-F5344CB8AC3E}">
        <p14:creationId xmlns:p14="http://schemas.microsoft.com/office/powerpoint/2010/main" val="3083792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15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L-Joint Flawed Joint - Failure Analyses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11B22E-5210-A745-8C07-1311C1576935}"/>
              </a:ext>
            </a:extLst>
          </p:cNvPr>
          <p:cNvSpPr/>
          <p:nvPr/>
        </p:nvSpPr>
        <p:spPr>
          <a:xfrm>
            <a:off x="1666012" y="1157011"/>
            <a:ext cx="4572000" cy="3462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50" dirty="0">
                <a:solidFill>
                  <a:schemeClr val="bg2"/>
                </a:solidFill>
              </a:rPr>
              <a:t>HEWC: 2 inch flaw</a:t>
            </a:r>
            <a:endParaRPr lang="en-US" sz="165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F9AD3BE-8597-3543-A343-0456A199E6A9}"/>
              </a:ext>
            </a:extLst>
          </p:cNvPr>
          <p:cNvSpPr txBox="1">
            <a:spLocks/>
          </p:cNvSpPr>
          <p:nvPr/>
        </p:nvSpPr>
        <p:spPr>
          <a:xfrm>
            <a:off x="5515086" y="4750787"/>
            <a:ext cx="3252451" cy="62389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 load: 15.1 kip</a:t>
            </a:r>
          </a:p>
          <a:p>
            <a:r>
              <a:rPr lang="en-US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Delamination growth in axial direction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4A4EFA-5E59-8442-A987-B4FBC380EB29}"/>
              </a:ext>
            </a:extLst>
          </p:cNvPr>
          <p:cNvSpPr/>
          <p:nvPr/>
        </p:nvSpPr>
        <p:spPr>
          <a:xfrm>
            <a:off x="207897" y="4782562"/>
            <a:ext cx="1931132" cy="152592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6F3AA5-0C2A-4D43-A29C-80DE2CA5DF95}"/>
              </a:ext>
            </a:extLst>
          </p:cNvPr>
          <p:cNvSpPr txBox="1"/>
          <p:nvPr/>
        </p:nvSpPr>
        <p:spPr>
          <a:xfrm>
            <a:off x="3286764" y="3626156"/>
            <a:ext cx="122341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u="sng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Flaw Growth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8E09E8-803A-D644-A695-0632D130356E}"/>
              </a:ext>
            </a:extLst>
          </p:cNvPr>
          <p:cNvGrpSpPr/>
          <p:nvPr/>
        </p:nvGrpSpPr>
        <p:grpSpPr>
          <a:xfrm>
            <a:off x="2030111" y="6251684"/>
            <a:ext cx="1779472" cy="253960"/>
            <a:chOff x="3053443" y="6088303"/>
            <a:chExt cx="2372630" cy="33861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BD35AD4-6206-9A4B-892B-87F4ADBA00F2}"/>
                </a:ext>
              </a:extLst>
            </p:cNvPr>
            <p:cNvSpPr/>
            <p:nvPr/>
          </p:nvSpPr>
          <p:spPr>
            <a:xfrm>
              <a:off x="3053443" y="6156462"/>
              <a:ext cx="182880" cy="182880"/>
            </a:xfrm>
            <a:prstGeom prst="rect">
              <a:avLst/>
            </a:prstGeom>
            <a:solidFill>
              <a:srgbClr val="0000D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83F96A5-2F52-D74F-9996-16B04E0B21B0}"/>
                </a:ext>
              </a:extLst>
            </p:cNvPr>
            <p:cNvSpPr/>
            <p:nvPr/>
          </p:nvSpPr>
          <p:spPr>
            <a:xfrm>
              <a:off x="4366445" y="6150752"/>
              <a:ext cx="182880" cy="182880"/>
            </a:xfrm>
            <a:prstGeom prst="rect">
              <a:avLst/>
            </a:prstGeom>
            <a:solidFill>
              <a:srgbClr val="D8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130A19-4FD8-FA45-87B3-2998ADDA35F5}"/>
                </a:ext>
              </a:extLst>
            </p:cNvPr>
            <p:cNvSpPr txBox="1"/>
            <p:nvPr/>
          </p:nvSpPr>
          <p:spPr>
            <a:xfrm>
              <a:off x="3244884" y="6088362"/>
              <a:ext cx="1109706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Disbonded</a:t>
              </a:r>
              <a:endParaRPr lang="en-US"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A2EC812-1AAB-9549-B79F-EF76855063E8}"/>
                </a:ext>
              </a:extLst>
            </p:cNvPr>
            <p:cNvSpPr txBox="1"/>
            <p:nvPr/>
          </p:nvSpPr>
          <p:spPr>
            <a:xfrm>
              <a:off x="4557886" y="6088303"/>
              <a:ext cx="86818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Bonded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1E204-64E5-D745-99EF-8A1A9E9AEEF2}"/>
              </a:ext>
            </a:extLst>
          </p:cNvPr>
          <p:cNvSpPr/>
          <p:nvPr/>
        </p:nvSpPr>
        <p:spPr>
          <a:xfrm>
            <a:off x="848240" y="5254566"/>
            <a:ext cx="694136" cy="64386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BF52B88-0890-274E-B56E-950CEF8FB170}"/>
              </a:ext>
            </a:extLst>
          </p:cNvPr>
          <p:cNvCxnSpPr/>
          <p:nvPr/>
        </p:nvCxnSpPr>
        <p:spPr>
          <a:xfrm flipV="1">
            <a:off x="848240" y="3701386"/>
            <a:ext cx="1741429" cy="1553180"/>
          </a:xfrm>
          <a:prstGeom prst="lin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2537C6-01C2-504C-B487-6793A235AA8E}"/>
              </a:ext>
            </a:extLst>
          </p:cNvPr>
          <p:cNvCxnSpPr/>
          <p:nvPr/>
        </p:nvCxnSpPr>
        <p:spPr>
          <a:xfrm flipV="1">
            <a:off x="1556301" y="5858261"/>
            <a:ext cx="3360109" cy="40173"/>
          </a:xfrm>
          <a:prstGeom prst="lin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D75C19C9-9645-4C76-A7A3-95A4FDD3C56F}"/>
              </a:ext>
            </a:extLst>
          </p:cNvPr>
          <p:cNvGrpSpPr/>
          <p:nvPr/>
        </p:nvGrpSpPr>
        <p:grpSpPr>
          <a:xfrm>
            <a:off x="2836544" y="3872585"/>
            <a:ext cx="2287135" cy="2966195"/>
            <a:chOff x="2629275" y="3488936"/>
            <a:chExt cx="2287135" cy="296619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2AEDF2-DAAE-CC48-9CF4-4CB6C872C3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29275" y="3697087"/>
              <a:ext cx="2287135" cy="2170948"/>
            </a:xfrm>
            <a:prstGeom prst="rect">
              <a:avLst/>
            </a:prstGeom>
          </p:spPr>
        </p:pic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C7BCA7E-CEA2-F241-B4E2-56883335A92E}"/>
                </a:ext>
              </a:extLst>
            </p:cNvPr>
            <p:cNvSpPr/>
            <p:nvPr/>
          </p:nvSpPr>
          <p:spPr>
            <a:xfrm>
              <a:off x="2878113" y="3898988"/>
              <a:ext cx="1803654" cy="1803654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72D992B-A36A-5841-B35B-9F934222DFA3}"/>
                </a:ext>
              </a:extLst>
            </p:cNvPr>
            <p:cNvCxnSpPr/>
            <p:nvPr/>
          </p:nvCxnSpPr>
          <p:spPr>
            <a:xfrm flipH="1">
              <a:off x="3863185" y="3488936"/>
              <a:ext cx="256199" cy="34439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4AEDBA1-5D9A-CE40-8CD6-6A5D53473791}"/>
                </a:ext>
              </a:extLst>
            </p:cNvPr>
            <p:cNvCxnSpPr/>
            <p:nvPr/>
          </p:nvCxnSpPr>
          <p:spPr>
            <a:xfrm>
              <a:off x="3734260" y="3625778"/>
              <a:ext cx="0" cy="23876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2BF818-80E6-834C-9870-27652520CA8A}"/>
                </a:ext>
              </a:extLst>
            </p:cNvPr>
            <p:cNvCxnSpPr/>
            <p:nvPr/>
          </p:nvCxnSpPr>
          <p:spPr>
            <a:xfrm>
              <a:off x="3829510" y="3625778"/>
              <a:ext cx="0" cy="23876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49EFB5E-06DC-184B-B007-0156F507E98C}"/>
                </a:ext>
              </a:extLst>
            </p:cNvPr>
            <p:cNvSpPr txBox="1"/>
            <p:nvPr/>
          </p:nvSpPr>
          <p:spPr>
            <a:xfrm>
              <a:off x="3505198" y="6155049"/>
              <a:ext cx="96372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 gap</a:t>
              </a:r>
            </a:p>
          </p:txBody>
        </p:sp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CAF8267E-6575-3042-9FDA-FE19304DA896}"/>
                </a:ext>
              </a:extLst>
            </p:cNvPr>
            <p:cNvSpPr/>
            <p:nvPr/>
          </p:nvSpPr>
          <p:spPr>
            <a:xfrm rot="5400000">
              <a:off x="3751002" y="6039262"/>
              <a:ext cx="68580" cy="20684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CB10A16-F81C-C042-B50C-DB4F8E4A2FB4}"/>
                </a:ext>
              </a:extLst>
            </p:cNvPr>
            <p:cNvSpPr/>
            <p:nvPr/>
          </p:nvSpPr>
          <p:spPr>
            <a:xfrm>
              <a:off x="3558344" y="3804066"/>
              <a:ext cx="379483" cy="20317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86BA143-A9F9-D943-9DF4-EC9417D043BB}"/>
              </a:ext>
            </a:extLst>
          </p:cNvPr>
          <p:cNvGrpSpPr/>
          <p:nvPr/>
        </p:nvGrpSpPr>
        <p:grpSpPr>
          <a:xfrm>
            <a:off x="5123679" y="1381990"/>
            <a:ext cx="4017547" cy="2989018"/>
            <a:chOff x="6809843" y="1285092"/>
            <a:chExt cx="5356729" cy="398535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471C57-B9EA-5E42-BBCC-33ACDC145FD1}"/>
                </a:ext>
              </a:extLst>
            </p:cNvPr>
            <p:cNvSpPr txBox="1"/>
            <p:nvPr/>
          </p:nvSpPr>
          <p:spPr>
            <a:xfrm rot="16200000">
              <a:off x="6386651" y="2875240"/>
              <a:ext cx="124649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Load [kip]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89BFC16-0958-7F49-93FD-A79DEAD7916E}"/>
                </a:ext>
              </a:extLst>
            </p:cNvPr>
            <p:cNvSpPr txBox="1"/>
            <p:nvPr/>
          </p:nvSpPr>
          <p:spPr>
            <a:xfrm>
              <a:off x="8815226" y="4870339"/>
              <a:ext cx="201593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Displacement [in]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98057FE-D608-654C-86A8-568A7A193C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155" r="1887" b="12511"/>
            <a:stretch/>
          </p:blipFill>
          <p:spPr>
            <a:xfrm>
              <a:off x="7143595" y="1285092"/>
              <a:ext cx="5022977" cy="3579008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23F7084-931D-44D9-A792-EA38500B767B}"/>
              </a:ext>
            </a:extLst>
          </p:cNvPr>
          <p:cNvGrpSpPr/>
          <p:nvPr/>
        </p:nvGrpSpPr>
        <p:grpSpPr>
          <a:xfrm>
            <a:off x="2973482" y="1597938"/>
            <a:ext cx="2241521" cy="1945091"/>
            <a:chOff x="64883" y="1609028"/>
            <a:chExt cx="2241521" cy="194509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FAAB499-1168-5C45-8DBE-658C608AA2C8}"/>
                </a:ext>
              </a:extLst>
            </p:cNvPr>
            <p:cNvGrpSpPr/>
            <p:nvPr/>
          </p:nvGrpSpPr>
          <p:grpSpPr>
            <a:xfrm>
              <a:off x="164911" y="1965195"/>
              <a:ext cx="1996648" cy="1588924"/>
              <a:chOff x="2946400" y="1074058"/>
              <a:chExt cx="4833257" cy="384628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76A783A7-3CF7-1F4B-94D7-FB3F483EAB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46400" y="1074058"/>
                <a:ext cx="4833257" cy="3846286"/>
              </a:xfrm>
              <a:prstGeom prst="rect">
                <a:avLst/>
              </a:prstGeom>
            </p:spPr>
          </p:pic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5914281-A298-2C47-8157-6B6AD7D25A7F}"/>
                  </a:ext>
                </a:extLst>
              </p:cNvPr>
              <p:cNvSpPr/>
              <p:nvPr/>
            </p:nvSpPr>
            <p:spPr>
              <a:xfrm>
                <a:off x="4746296" y="2406188"/>
                <a:ext cx="1162074" cy="1162075"/>
              </a:xfrm>
              <a:prstGeom prst="ellipse">
                <a:avLst/>
              </a:prstGeom>
              <a:solidFill>
                <a:schemeClr val="tx1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C557D1D-996E-784E-AC1A-ED7F21E6D572}"/>
                </a:ext>
              </a:extLst>
            </p:cNvPr>
            <p:cNvSpPr txBox="1"/>
            <p:nvPr/>
          </p:nvSpPr>
          <p:spPr>
            <a:xfrm>
              <a:off x="472851" y="1609028"/>
              <a:ext cx="106952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u="sng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Initial Flaw</a:t>
              </a:r>
            </a:p>
          </p:txBody>
        </p:sp>
        <p:sp>
          <p:nvSpPr>
            <p:cNvPr id="34" name="Down Arrow 33">
              <a:extLst>
                <a:ext uri="{FF2B5EF4-FFF2-40B4-BE49-F238E27FC236}">
                  <a16:creationId xmlns:a16="http://schemas.microsoft.com/office/drawing/2014/main" id="{BD31429D-9130-794C-A38D-958F17BA648A}"/>
                </a:ext>
              </a:extLst>
            </p:cNvPr>
            <p:cNvSpPr/>
            <p:nvPr/>
          </p:nvSpPr>
          <p:spPr>
            <a:xfrm rot="5400000">
              <a:off x="2105768" y="2787389"/>
              <a:ext cx="238763" cy="162509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8215C3A3-4473-B24D-B4C8-3A4A2A9DA42C}"/>
                </a:ext>
              </a:extLst>
            </p:cNvPr>
            <p:cNvSpPr/>
            <p:nvPr/>
          </p:nvSpPr>
          <p:spPr>
            <a:xfrm rot="5400000" flipV="1">
              <a:off x="26756" y="2787389"/>
              <a:ext cx="238763" cy="162509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EB029BC-2B53-564B-8B48-74EFC5740ADF}"/>
                </a:ext>
              </a:extLst>
            </p:cNvPr>
            <p:cNvCxnSpPr>
              <a:endCxn id="14" idx="3"/>
            </p:cNvCxnSpPr>
            <p:nvPr/>
          </p:nvCxnSpPr>
          <p:spPr>
            <a:xfrm flipV="1">
              <a:off x="854253" y="2925262"/>
              <a:ext cx="124510" cy="1245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2C10F53-A532-9B49-91A9-077B47A9FD4B}"/>
                </a:ext>
              </a:extLst>
            </p:cNvPr>
            <p:cNvCxnSpPr/>
            <p:nvPr/>
          </p:nvCxnSpPr>
          <p:spPr>
            <a:xfrm rot="10800000" flipV="1">
              <a:off x="1342788" y="2579896"/>
              <a:ext cx="104975" cy="1205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BBB1EE8-245B-714C-AC11-73ADEA7B2113}"/>
                </a:ext>
              </a:extLst>
            </p:cNvPr>
            <p:cNvSpPr txBox="1"/>
            <p:nvPr/>
          </p:nvSpPr>
          <p:spPr>
            <a:xfrm>
              <a:off x="1239684" y="2375077"/>
              <a:ext cx="33855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2”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13BFC5F-39E9-4F8D-B60D-94278DEE3FE6}"/>
              </a:ext>
            </a:extLst>
          </p:cNvPr>
          <p:cNvGrpSpPr/>
          <p:nvPr/>
        </p:nvGrpSpPr>
        <p:grpSpPr>
          <a:xfrm>
            <a:off x="110180" y="1277654"/>
            <a:ext cx="2754018" cy="2743203"/>
            <a:chOff x="914416" y="3978276"/>
            <a:chExt cx="2754018" cy="2743203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84A4C27F-40A2-4F10-803F-7D75AA9CD1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919823" y="3972869"/>
              <a:ext cx="2743203" cy="2754018"/>
            </a:xfrm>
            <a:prstGeom prst="rect">
              <a:avLst/>
            </a:prstGeom>
          </p:spPr>
        </p:pic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541B458-E0D6-487E-9BB7-7A5BB3FC936C}"/>
                </a:ext>
              </a:extLst>
            </p:cNvPr>
            <p:cNvSpPr/>
            <p:nvPr/>
          </p:nvSpPr>
          <p:spPr>
            <a:xfrm>
              <a:off x="2096115" y="5078027"/>
              <a:ext cx="390618" cy="417251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254CB8A-8EC6-4D0A-952B-4DB5C82EE963}"/>
                </a:ext>
              </a:extLst>
            </p:cNvPr>
            <p:cNvSpPr txBox="1"/>
            <p:nvPr/>
          </p:nvSpPr>
          <p:spPr>
            <a:xfrm>
              <a:off x="1518751" y="5545212"/>
              <a:ext cx="14475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Embedded Teflon insert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217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16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L-Joint HEWC Flawed Test Results</a:t>
            </a:r>
            <a:br>
              <a:rPr lang="en-US" sz="1500" dirty="0">
                <a:solidFill>
                  <a:schemeClr val="bg1"/>
                </a:solidFill>
              </a:rPr>
            </a:br>
            <a:endParaRPr lang="en-US" sz="21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1376C7-7019-FC49-8DBD-E131EA3F8B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533588" y="2304121"/>
            <a:ext cx="3475300" cy="19548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3A26AF-AD00-AB40-87C6-B2931E8A2409}"/>
              </a:ext>
            </a:extLst>
          </p:cNvPr>
          <p:cNvSpPr txBox="1"/>
          <p:nvPr/>
        </p:nvSpPr>
        <p:spPr>
          <a:xfrm>
            <a:off x="738911" y="1243817"/>
            <a:ext cx="9989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Specimen 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E07BB5-F885-A84C-930A-508F2ABCCA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174570" y="2210880"/>
            <a:ext cx="3258907" cy="19516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F6E21F8-8417-4441-B1A4-8CFBD6C713A5}"/>
              </a:ext>
            </a:extLst>
          </p:cNvPr>
          <p:cNvSpPr txBox="1"/>
          <p:nvPr/>
        </p:nvSpPr>
        <p:spPr>
          <a:xfrm>
            <a:off x="2998751" y="1204525"/>
            <a:ext cx="9989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Specimen 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BB1804-821A-1246-9D7C-522775F7B6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69102" y="1338445"/>
            <a:ext cx="898862" cy="133165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6821BE91-6DD5-5647-A7BD-646CDBEBF9E9}"/>
              </a:ext>
            </a:extLst>
          </p:cNvPr>
          <p:cNvSpPr/>
          <p:nvPr/>
        </p:nvSpPr>
        <p:spPr>
          <a:xfrm rot="20290081">
            <a:off x="4152453" y="2431554"/>
            <a:ext cx="243473" cy="21306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6773E2-CC04-9F49-ACAD-8C0461EFA399}"/>
              </a:ext>
            </a:extLst>
          </p:cNvPr>
          <p:cNvSpPr txBox="1"/>
          <p:nvPr/>
        </p:nvSpPr>
        <p:spPr>
          <a:xfrm>
            <a:off x="4881857" y="2511027"/>
            <a:ext cx="9715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Backside </a:t>
            </a:r>
            <a:r>
              <a:rPr lang="en-US" sz="1350" dirty="0" err="1">
                <a:solidFill>
                  <a:schemeClr val="bg2"/>
                </a:solidFill>
              </a:rPr>
              <a:t>facesheet</a:t>
            </a:r>
            <a:r>
              <a:rPr lang="en-US" sz="1350" dirty="0">
                <a:solidFill>
                  <a:schemeClr val="bg2"/>
                </a:solidFill>
              </a:rPr>
              <a:t> fractured near top of </a:t>
            </a:r>
            <a:r>
              <a:rPr lang="en-US" sz="1350" dirty="0" err="1">
                <a:solidFill>
                  <a:schemeClr val="bg2"/>
                </a:solidFill>
              </a:rPr>
              <a:t>doubler</a:t>
            </a:r>
            <a:endParaRPr lang="en-US" sz="1350" dirty="0">
              <a:solidFill>
                <a:schemeClr val="bg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771AC6-FB00-5B41-B0E7-188F1F7C78B7}"/>
              </a:ext>
            </a:extLst>
          </p:cNvPr>
          <p:cNvSpPr txBox="1"/>
          <p:nvPr/>
        </p:nvSpPr>
        <p:spPr>
          <a:xfrm>
            <a:off x="-122796" y="5080123"/>
            <a:ext cx="9139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peak load was 19.5 kip with 1.8% coefficient of variation.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 Evidence of damage growth starting above 95% peak load.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failure mode was delamination near the midplane of the </a:t>
            </a:r>
            <a:r>
              <a:rPr lang="en-US" sz="16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facesheet</a:t>
            </a:r>
            <a:endParaRPr lang="en-US" sz="1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Delamination occurred at multiple interfaces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data shows good damage tolerance of the L-Joint / 9% knockdown compared with pristine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40BB65-F653-F947-AFD4-67F60B6A74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991094" y="2443668"/>
            <a:ext cx="3459008" cy="17030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84841A-2BE3-5744-AF15-F771544C329C}"/>
              </a:ext>
            </a:extLst>
          </p:cNvPr>
          <p:cNvSpPr txBox="1"/>
          <p:nvPr/>
        </p:nvSpPr>
        <p:spPr>
          <a:xfrm>
            <a:off x="7116221" y="1248560"/>
            <a:ext cx="9989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Specimen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3E3492-E1E3-D94C-A761-4808DCA75671}"/>
              </a:ext>
            </a:extLst>
          </p:cNvPr>
          <p:cNvSpPr txBox="1"/>
          <p:nvPr/>
        </p:nvSpPr>
        <p:spPr>
          <a:xfrm>
            <a:off x="5655797" y="4135020"/>
            <a:ext cx="116347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bg2"/>
                </a:solidFill>
              </a:rPr>
              <a:t>Multiple interface delamination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69FEF7-18CB-454D-B815-BAA0C9FDEF75}"/>
              </a:ext>
            </a:extLst>
          </p:cNvPr>
          <p:cNvCxnSpPr/>
          <p:nvPr/>
        </p:nvCxnSpPr>
        <p:spPr>
          <a:xfrm flipV="1">
            <a:off x="6781541" y="3433784"/>
            <a:ext cx="846262" cy="6403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380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ASC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8CCE8-7449-44EF-998D-74614E2B550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CTE L-Joint Flight Infusion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3A3B40-746E-44A7-B130-E2857CE70CC3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5072283" y="3661261"/>
            <a:ext cx="3519400" cy="25884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0FC238-A3E9-478B-A16C-2DEFE7C04604}"/>
              </a:ext>
            </a:extLst>
          </p:cNvPr>
          <p:cNvPicPr/>
          <p:nvPr/>
        </p:nvPicPr>
        <p:blipFill rotWithShape="1">
          <a:blip r:embed="rId3"/>
          <a:srcRect l="54047" t="2133" b="60465"/>
          <a:stretch/>
        </p:blipFill>
        <p:spPr>
          <a:xfrm>
            <a:off x="5121680" y="1639098"/>
            <a:ext cx="1755038" cy="15682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0072F8-3DD6-47AD-AB8A-1397E7974245}"/>
              </a:ext>
            </a:extLst>
          </p:cNvPr>
          <p:cNvSpPr txBox="1"/>
          <p:nvPr/>
        </p:nvSpPr>
        <p:spPr>
          <a:xfrm>
            <a:off x="4932622" y="3279772"/>
            <a:ext cx="421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Shown on PAF MDA and on USA (</a:t>
            </a:r>
            <a:r>
              <a:rPr lang="en-US" dirty="0" err="1">
                <a:solidFill>
                  <a:schemeClr val="bg2"/>
                </a:solidFill>
              </a:rPr>
              <a:t>Ruag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3C7748-16B9-4540-98A0-67474FDFBE47}"/>
              </a:ext>
            </a:extLst>
          </p:cNvPr>
          <p:cNvSpPr txBox="1"/>
          <p:nvPr/>
        </p:nvSpPr>
        <p:spPr>
          <a:xfrm>
            <a:off x="3806087" y="1114585"/>
            <a:ext cx="3680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Infusion:  SLS Block 1b </a:t>
            </a:r>
            <a:r>
              <a:rPr lang="en-US" dirty="0">
                <a:solidFill>
                  <a:schemeClr val="bg2"/>
                </a:solidFill>
              </a:rPr>
              <a:t>	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7D6219-3C91-4E28-A456-2F27C19772A3}"/>
              </a:ext>
            </a:extLst>
          </p:cNvPr>
          <p:cNvGrpSpPr>
            <a:grpSpLocks noChangeAspect="1"/>
          </p:cNvGrpSpPr>
          <p:nvPr/>
        </p:nvGrpSpPr>
        <p:grpSpPr>
          <a:xfrm>
            <a:off x="2718010" y="2509147"/>
            <a:ext cx="1673131" cy="2637312"/>
            <a:chOff x="2898474" y="4593518"/>
            <a:chExt cx="1160206" cy="18288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0780F8A-56EF-4C8B-8A1D-CA42A69A3C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98474" y="4593518"/>
              <a:ext cx="1160206" cy="1828800"/>
            </a:xfrm>
            <a:prstGeom prst="rect">
              <a:avLst/>
            </a:prstGeom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ACD3848-F023-465A-BA2B-DFF9EB634A6E}"/>
                </a:ext>
              </a:extLst>
            </p:cNvPr>
            <p:cNvCxnSpPr/>
            <p:nvPr/>
          </p:nvCxnSpPr>
          <p:spPr>
            <a:xfrm flipV="1">
              <a:off x="3295330" y="5229438"/>
              <a:ext cx="469083" cy="684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155B35D-6815-43C2-8A47-8C80571A7B4A}"/>
                </a:ext>
              </a:extLst>
            </p:cNvPr>
            <p:cNvCxnSpPr/>
            <p:nvPr/>
          </p:nvCxnSpPr>
          <p:spPr>
            <a:xfrm flipH="1" flipV="1">
              <a:off x="2967182" y="4823474"/>
              <a:ext cx="320746" cy="4744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561E20E-F75A-4499-8696-523EBD8BFF6B}"/>
                </a:ext>
              </a:extLst>
            </p:cNvPr>
            <p:cNvSpPr txBox="1"/>
            <p:nvPr/>
          </p:nvSpPr>
          <p:spPr>
            <a:xfrm rot="1224977">
              <a:off x="3170968" y="5389062"/>
              <a:ext cx="447076" cy="19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>
                  <a:solidFill>
                    <a:schemeClr val="bg2"/>
                  </a:solidFill>
                  <a:latin typeface="+mn-lt"/>
                </a:rPr>
                <a:t>Fiber Damage </a:t>
              </a:r>
            </a:p>
            <a:p>
              <a:r>
                <a:rPr lang="en-US" sz="600" b="1" dirty="0">
                  <a:solidFill>
                    <a:schemeClr val="bg2"/>
                  </a:solidFill>
                  <a:latin typeface="+mn-lt"/>
                </a:rPr>
                <a:t>in Face-sheet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FE0A1CD-3AF8-4E04-B904-E5200F8F6986}"/>
              </a:ext>
            </a:extLst>
          </p:cNvPr>
          <p:cNvGrpSpPr>
            <a:grpSpLocks noChangeAspect="1"/>
          </p:cNvGrpSpPr>
          <p:nvPr/>
        </p:nvGrpSpPr>
        <p:grpSpPr>
          <a:xfrm>
            <a:off x="204063" y="2524859"/>
            <a:ext cx="2250531" cy="2621600"/>
            <a:chOff x="507646" y="4579702"/>
            <a:chExt cx="1686258" cy="18288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3C9A4C2-7A97-4588-BB6F-836420309F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7646" y="4579702"/>
              <a:ext cx="1686258" cy="18288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B51FFDD-BE91-427E-A9C9-F70321440EAB}"/>
                </a:ext>
              </a:extLst>
            </p:cNvPr>
            <p:cNvSpPr txBox="1"/>
            <p:nvPr/>
          </p:nvSpPr>
          <p:spPr>
            <a:xfrm>
              <a:off x="875008" y="5159897"/>
              <a:ext cx="853821" cy="336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2"/>
                  </a:solidFill>
                  <a:latin typeface="+mn-lt"/>
                </a:rPr>
                <a:t>Fiber Damage </a:t>
              </a:r>
            </a:p>
            <a:p>
              <a:r>
                <a:rPr lang="en-US" sz="1000" b="1" dirty="0">
                  <a:solidFill>
                    <a:schemeClr val="bg2"/>
                  </a:solidFill>
                  <a:latin typeface="+mn-lt"/>
                </a:rPr>
                <a:t>in Face-sheet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53681B3-A037-419D-AB6C-BE45C2EC839D}"/>
                </a:ext>
              </a:extLst>
            </p:cNvPr>
            <p:cNvCxnSpPr/>
            <p:nvPr/>
          </p:nvCxnSpPr>
          <p:spPr>
            <a:xfrm flipV="1">
              <a:off x="1233398" y="4761453"/>
              <a:ext cx="477433" cy="4348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C90D9F3-977A-4863-BA11-CAFD70BF89EE}"/>
                </a:ext>
              </a:extLst>
            </p:cNvPr>
            <p:cNvCxnSpPr/>
            <p:nvPr/>
          </p:nvCxnSpPr>
          <p:spPr>
            <a:xfrm flipH="1" flipV="1">
              <a:off x="964607" y="5008814"/>
              <a:ext cx="268791" cy="1874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A16FE9F-3241-49FE-8CB8-2A3174EC2D0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37641" r="41541" b="34377"/>
          <a:stretch/>
        </p:blipFill>
        <p:spPr>
          <a:xfrm>
            <a:off x="6926115" y="1254148"/>
            <a:ext cx="2013822" cy="191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5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E9E773-C84B-4F48-B42B-2136FDBAB2E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CTE C- Joint Development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AE634-CEBF-4BD9-B28C-6A0956A6A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81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1791" y="6399263"/>
            <a:ext cx="2057400" cy="273844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19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503" y="105056"/>
            <a:ext cx="5426319" cy="590546"/>
          </a:xfrm>
        </p:spPr>
        <p:txBody>
          <a:bodyPr>
            <a:normAutofit/>
          </a:bodyPr>
          <a:lstStyle/>
          <a:p>
            <a:r>
              <a:rPr lang="en-US" sz="1800" dirty="0"/>
              <a:t>CTE C-Joint Design Introduction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9380279-F4E6-4A88-9E7E-2B8E0D3877AE}"/>
              </a:ext>
            </a:extLst>
          </p:cNvPr>
          <p:cNvGrpSpPr/>
          <p:nvPr/>
        </p:nvGrpSpPr>
        <p:grpSpPr>
          <a:xfrm>
            <a:off x="611560" y="2535539"/>
            <a:ext cx="2634526" cy="1882693"/>
            <a:chOff x="3838814" y="979359"/>
            <a:chExt cx="3512702" cy="251025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CA2546F-74EB-A445-876F-9271F612C05D}"/>
                </a:ext>
              </a:extLst>
            </p:cNvPr>
            <p:cNvGrpSpPr/>
            <p:nvPr/>
          </p:nvGrpSpPr>
          <p:grpSpPr>
            <a:xfrm>
              <a:off x="3838814" y="979359"/>
              <a:ext cx="3512702" cy="2510257"/>
              <a:chOff x="251974" y="1211181"/>
              <a:chExt cx="5874506" cy="4336179"/>
            </a:xfrm>
          </p:grpSpPr>
          <p:pic>
            <p:nvPicPr>
              <p:cNvPr id="9" name="Content Placeholder 2">
                <a:extLst>
                  <a:ext uri="{FF2B5EF4-FFF2-40B4-BE49-F238E27FC236}">
                    <a16:creationId xmlns:a16="http://schemas.microsoft.com/office/drawing/2014/main" id="{68A0033B-BE84-1040-AF7A-31C9101EC964}"/>
                  </a:ext>
                </a:extLst>
              </p:cNvPr>
              <p:cNvPicPr/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9080" y="2042160"/>
                <a:ext cx="5867400" cy="3505200"/>
              </a:xfrm>
              <a:prstGeom prst="rect">
                <a:avLst/>
              </a:prstGeom>
            </p:spPr>
          </p:pic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6332DA8-0BCC-B042-ACA9-54C7E268E3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9221" y="2109896"/>
                <a:ext cx="3203" cy="1263596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8C68F9-4A10-B54B-BD0F-82BB0F6CB9DC}"/>
                  </a:ext>
                </a:extLst>
              </p:cNvPr>
              <p:cNvSpPr txBox="1"/>
              <p:nvPr/>
            </p:nvSpPr>
            <p:spPr>
              <a:xfrm>
                <a:off x="251974" y="1211181"/>
                <a:ext cx="3077678" cy="956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CTE Point Design </a:t>
                </a:r>
                <a:r>
                  <a:rPr lang="en-US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Structure* </a:t>
                </a:r>
              </a:p>
            </p:txBody>
          </p:sp>
        </p:grpSp>
        <p:sp>
          <p:nvSpPr>
            <p:cNvPr id="21" name="Right Bracket 20">
              <a:extLst>
                <a:ext uri="{FF2B5EF4-FFF2-40B4-BE49-F238E27FC236}">
                  <a16:creationId xmlns:a16="http://schemas.microsoft.com/office/drawing/2014/main" id="{CF4A5C6B-5CE9-46E4-BE69-ED214623A84D}"/>
                </a:ext>
              </a:extLst>
            </p:cNvPr>
            <p:cNvSpPr/>
            <p:nvPr/>
          </p:nvSpPr>
          <p:spPr bwMode="auto">
            <a:xfrm rot="20483741">
              <a:off x="6691430" y="2936133"/>
              <a:ext cx="180690" cy="376526"/>
            </a:xfrm>
            <a:prstGeom prst="rightBracke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B0F0"/>
                </a:solidFill>
                <a:latin typeface="Times" pitchFamily="1" charset="0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5F5A0DD3-40BF-4BD6-9898-A96BC2074749}"/>
              </a:ext>
            </a:extLst>
          </p:cNvPr>
          <p:cNvSpPr txBox="1"/>
          <p:nvPr/>
        </p:nvSpPr>
        <p:spPr>
          <a:xfrm>
            <a:off x="4847554" y="5225815"/>
            <a:ext cx="357737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3D Woven C-channel:</a:t>
            </a:r>
            <a:r>
              <a:rPr lang="en-US" sz="1600" dirty="0">
                <a:solidFill>
                  <a:schemeClr val="bg2"/>
                </a:solidFill>
              </a:rPr>
              <a:t> Woven by BRM, </a:t>
            </a:r>
          </a:p>
          <a:p>
            <a:r>
              <a:rPr lang="en-US" sz="1600" dirty="0">
                <a:solidFill>
                  <a:schemeClr val="bg2"/>
                </a:solidFill>
              </a:rPr>
              <a:t>Resin Transfer Molded (RTM) by Cornerstone Research Group (CRG)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6491922-3C43-44DA-AFC7-FA3D3C769B59}"/>
              </a:ext>
            </a:extLst>
          </p:cNvPr>
          <p:cNvSpPr txBox="1"/>
          <p:nvPr/>
        </p:nvSpPr>
        <p:spPr>
          <a:xfrm>
            <a:off x="6060978" y="1689222"/>
            <a:ext cx="3083022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3D Woven Pi-preform: 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</a:p>
          <a:p>
            <a:r>
              <a:rPr lang="en-US" sz="1600" dirty="0">
                <a:solidFill>
                  <a:schemeClr val="bg2"/>
                </a:solidFill>
              </a:rPr>
              <a:t>Woven by Bally Ribbon Mills (BRM) with B-stage resin impregnated. </a:t>
            </a:r>
          </a:p>
          <a:p>
            <a:r>
              <a:rPr lang="en-US" sz="1600" dirty="0">
                <a:solidFill>
                  <a:schemeClr val="bg2"/>
                </a:solidFill>
              </a:rPr>
              <a:t>Co-bonded to C-channel and Sandwich Panel  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C5C5F48-6B9F-4598-98FE-6173E5D84F7A}"/>
              </a:ext>
            </a:extLst>
          </p:cNvPr>
          <p:cNvGrpSpPr/>
          <p:nvPr/>
        </p:nvGrpSpPr>
        <p:grpSpPr>
          <a:xfrm>
            <a:off x="4961664" y="2807246"/>
            <a:ext cx="2352636" cy="2147799"/>
            <a:chOff x="8413776" y="2304968"/>
            <a:chExt cx="3136848" cy="286373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2855455-EC0E-4705-8165-31DD7246D69E}"/>
                </a:ext>
              </a:extLst>
            </p:cNvPr>
            <p:cNvGrpSpPr/>
            <p:nvPr/>
          </p:nvGrpSpPr>
          <p:grpSpPr>
            <a:xfrm>
              <a:off x="8413776" y="2304968"/>
              <a:ext cx="3136848" cy="2599025"/>
              <a:chOff x="5252353" y="2185793"/>
              <a:chExt cx="4411541" cy="3112569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2321EA2A-EB1B-4FF1-878A-4221A58AA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83813" y="2185793"/>
                <a:ext cx="1368518" cy="1464353"/>
              </a:xfrm>
              <a:prstGeom prst="rect">
                <a:avLst/>
              </a:prstGeom>
            </p:spPr>
          </p:pic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ECB7C4A8-07F6-4A03-A8C6-2049C33C7363}"/>
                  </a:ext>
                </a:extLst>
              </p:cNvPr>
              <p:cNvGrpSpPr/>
              <p:nvPr/>
            </p:nvGrpSpPr>
            <p:grpSpPr>
              <a:xfrm>
                <a:off x="7366805" y="3258792"/>
                <a:ext cx="2297089" cy="2039570"/>
                <a:chOff x="6963825" y="4060634"/>
                <a:chExt cx="2297089" cy="2039570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18E11059-51FF-4E2F-AEF0-455875D43C2B}"/>
                    </a:ext>
                  </a:extLst>
                </p:cNvPr>
                <p:cNvGrpSpPr/>
                <p:nvPr/>
              </p:nvGrpSpPr>
              <p:grpSpPr>
                <a:xfrm>
                  <a:off x="6963825" y="4060634"/>
                  <a:ext cx="2297089" cy="2039570"/>
                  <a:chOff x="8125039" y="4138574"/>
                  <a:chExt cx="3062785" cy="2719426"/>
                </a:xfrm>
              </p:grpSpPr>
              <p:pic>
                <p:nvPicPr>
                  <p:cNvPr id="66" name="Picture 65">
                    <a:extLst>
                      <a:ext uri="{FF2B5EF4-FFF2-40B4-BE49-F238E27FC236}">
                        <a16:creationId xmlns:a16="http://schemas.microsoft.com/office/drawing/2014/main" id="{13A93D08-1BCA-4A30-8315-C02033C74E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254917" y="4138574"/>
                    <a:ext cx="2178426" cy="2719426"/>
                  </a:xfrm>
                  <a:prstGeom prst="rect">
                    <a:avLst/>
                  </a:prstGeom>
                </p:spPr>
              </p:pic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081ECB26-8057-4B81-B13A-19FF670B8325}"/>
                      </a:ext>
                    </a:extLst>
                  </p:cNvPr>
                  <p:cNvSpPr/>
                  <p:nvPr/>
                </p:nvSpPr>
                <p:spPr>
                  <a:xfrm>
                    <a:off x="8125039" y="4263190"/>
                    <a:ext cx="3062785" cy="2426502"/>
                  </a:xfrm>
                  <a:prstGeom prst="rect">
                    <a:avLst/>
                  </a:prstGeom>
                  <a:noFill/>
                  <a:ln w="19050"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13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72078323-2BA6-4C67-B6B7-C6A079483FB5}"/>
                    </a:ext>
                  </a:extLst>
                </p:cNvPr>
                <p:cNvSpPr/>
                <p:nvPr/>
              </p:nvSpPr>
              <p:spPr>
                <a:xfrm>
                  <a:off x="7051809" y="4481137"/>
                  <a:ext cx="762000" cy="1095847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F469D9B4-C1C5-4BBF-B347-81F9D536FA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00118" y="2998411"/>
                <a:ext cx="1035671" cy="1558791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2D440C1-F48E-48A7-9809-6C82BA15280A}"/>
                  </a:ext>
                </a:extLst>
              </p:cNvPr>
              <p:cNvSpPr txBox="1"/>
              <p:nvPr/>
            </p:nvSpPr>
            <p:spPr>
              <a:xfrm>
                <a:off x="5252353" y="4741252"/>
                <a:ext cx="2248871" cy="479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>
                    <a:solidFill>
                      <a:schemeClr val="bg2"/>
                    </a:solidFill>
                  </a:rPr>
                  <a:t>Film Adhesive </a:t>
                </a:r>
              </a:p>
            </p:txBody>
          </p: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EE56833D-715F-4047-B992-620D506B42D0}"/>
                  </a:ext>
                </a:extLst>
              </p:cNvPr>
              <p:cNvCxnSpPr>
                <a:cxnSpLocks/>
                <a:stCxn id="61" idx="0"/>
              </p:cNvCxnSpPr>
              <p:nvPr/>
            </p:nvCxnSpPr>
            <p:spPr>
              <a:xfrm flipH="1" flipV="1">
                <a:off x="5915539" y="3679294"/>
                <a:ext cx="461251" cy="106195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4C0FFDA9-E866-4B92-A6D8-20C3B5FE0BE4}"/>
                  </a:ext>
                </a:extLst>
              </p:cNvPr>
              <p:cNvCxnSpPr>
                <a:stCxn id="61" idx="0"/>
                <a:endCxn id="65" idx="2"/>
              </p:cNvCxnSpPr>
              <p:nvPr/>
            </p:nvCxnSpPr>
            <p:spPr>
              <a:xfrm>
                <a:off x="6376789" y="4741252"/>
                <a:ext cx="1459000" cy="33889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Right Arrow 26">
              <a:extLst>
                <a:ext uri="{FF2B5EF4-FFF2-40B4-BE49-F238E27FC236}">
                  <a16:creationId xmlns:a16="http://schemas.microsoft.com/office/drawing/2014/main" id="{A54DE363-DAF5-494D-90A1-69E2BA82570A}"/>
                </a:ext>
              </a:extLst>
            </p:cNvPr>
            <p:cNvSpPr/>
            <p:nvPr/>
          </p:nvSpPr>
          <p:spPr>
            <a:xfrm rot="6178193">
              <a:off x="10249430" y="4852902"/>
              <a:ext cx="387431" cy="244165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2"/>
                </a:solidFill>
              </a:endParaRPr>
            </a:p>
          </p:txBody>
        </p:sp>
        <p:sp>
          <p:nvSpPr>
            <p:cNvPr id="71" name="Right Arrow 26">
              <a:extLst>
                <a:ext uri="{FF2B5EF4-FFF2-40B4-BE49-F238E27FC236}">
                  <a16:creationId xmlns:a16="http://schemas.microsoft.com/office/drawing/2014/main" id="{82078878-3A25-480A-A147-EE439BF77673}"/>
                </a:ext>
              </a:extLst>
            </p:cNvPr>
            <p:cNvSpPr/>
            <p:nvPr/>
          </p:nvSpPr>
          <p:spPr>
            <a:xfrm rot="17639284">
              <a:off x="10002706" y="2609566"/>
              <a:ext cx="566018" cy="253258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2"/>
                </a:solidFill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E0937E39-1A5B-4319-ABB3-F7FF5E48ACB6}"/>
              </a:ext>
            </a:extLst>
          </p:cNvPr>
          <p:cNvSpPr txBox="1"/>
          <p:nvPr/>
        </p:nvSpPr>
        <p:spPr>
          <a:xfrm>
            <a:off x="3347736" y="1716244"/>
            <a:ext cx="210227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Conic Sandwich Panels </a:t>
            </a:r>
          </a:p>
          <a:p>
            <a:r>
              <a:rPr lang="en-US" sz="1600" dirty="0">
                <a:solidFill>
                  <a:schemeClr val="bg2"/>
                </a:solidFill>
              </a:rPr>
              <a:t>Composite </a:t>
            </a:r>
            <a:r>
              <a:rPr lang="en-US" sz="1600" dirty="0" err="1">
                <a:solidFill>
                  <a:schemeClr val="bg2"/>
                </a:solidFill>
              </a:rPr>
              <a:t>facesheets</a:t>
            </a:r>
            <a:r>
              <a:rPr lang="en-US" sz="1600" dirty="0">
                <a:solidFill>
                  <a:schemeClr val="bg2"/>
                </a:solidFill>
              </a:rPr>
              <a:t> with aluminum core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4FB887F-60C5-42F6-8709-01A2AC2E2942}"/>
              </a:ext>
            </a:extLst>
          </p:cNvPr>
          <p:cNvCxnSpPr>
            <a:cxnSpLocks/>
          </p:cNvCxnSpPr>
          <p:nvPr/>
        </p:nvCxnSpPr>
        <p:spPr>
          <a:xfrm flipH="1">
            <a:off x="2965339" y="4096660"/>
            <a:ext cx="495171" cy="103811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D9869027-2CF2-44EF-B923-8854E858A68D}"/>
              </a:ext>
            </a:extLst>
          </p:cNvPr>
          <p:cNvSpPr txBox="1"/>
          <p:nvPr/>
        </p:nvSpPr>
        <p:spPr>
          <a:xfrm>
            <a:off x="1180214" y="1148684"/>
            <a:ext cx="6303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End-ring / Circumferential joint (C-Joint ) design</a:t>
            </a:r>
          </a:p>
        </p:txBody>
      </p:sp>
      <p:sp>
        <p:nvSpPr>
          <p:cNvPr id="76" name="Right Arrow 26">
            <a:extLst>
              <a:ext uri="{FF2B5EF4-FFF2-40B4-BE49-F238E27FC236}">
                <a16:creationId xmlns:a16="http://schemas.microsoft.com/office/drawing/2014/main" id="{B086A40C-566B-456F-BAB6-5B8241D34E19}"/>
              </a:ext>
            </a:extLst>
          </p:cNvPr>
          <p:cNvSpPr/>
          <p:nvPr/>
        </p:nvSpPr>
        <p:spPr>
          <a:xfrm rot="16200000">
            <a:off x="4730269" y="2817078"/>
            <a:ext cx="424514" cy="189944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63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20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500">
                <a:solidFill>
                  <a:schemeClr val="bg1"/>
                </a:solidFill>
              </a:rPr>
              <a:t>FY19 Technical Assessment Periodic Review (TAPR)</a:t>
            </a:r>
            <a:br>
              <a:rPr lang="en-US" sz="1500">
                <a:solidFill>
                  <a:schemeClr val="bg1"/>
                </a:solidFill>
              </a:rPr>
            </a:br>
            <a:r>
              <a:rPr lang="en-US" sz="1650">
                <a:solidFill>
                  <a:schemeClr val="bg1"/>
                </a:solidFill>
              </a:rPr>
              <a:t>C-Channel Fiber and Weave Architecture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DF66B4A-6BCD-3644-98C9-4F74C561ADC4}"/>
              </a:ext>
            </a:extLst>
          </p:cNvPr>
          <p:cNvSpPr txBox="1">
            <a:spLocks/>
          </p:cNvSpPr>
          <p:nvPr/>
        </p:nvSpPr>
        <p:spPr>
          <a:xfrm>
            <a:off x="155146" y="1156903"/>
            <a:ext cx="3011783" cy="507831"/>
          </a:xfrm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main 3D weave types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DBE852-ADE5-ED4B-9E2A-8FE2F10957CF}"/>
              </a:ext>
            </a:extLst>
          </p:cNvPr>
          <p:cNvSpPr txBox="1"/>
          <p:nvPr/>
        </p:nvSpPr>
        <p:spPr>
          <a:xfrm>
            <a:off x="224733" y="5036655"/>
            <a:ext cx="3443166" cy="715581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/>
                </a:solidFill>
              </a:rPr>
              <a:t>Leveraged prior ESA and NASA 3D weave work*: Selected IM7 Fiber and an orthogonal weave for C-channel development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84BC9A-3631-B549-A90D-3087C2A6A865}"/>
              </a:ext>
            </a:extLst>
          </p:cNvPr>
          <p:cNvGrpSpPr/>
          <p:nvPr/>
        </p:nvGrpSpPr>
        <p:grpSpPr>
          <a:xfrm>
            <a:off x="262971" y="1473310"/>
            <a:ext cx="5807916" cy="1656613"/>
            <a:chOff x="4941141" y="1376661"/>
            <a:chExt cx="7469312" cy="220881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A1E83FF-D99A-E243-8B9D-295155FC6991}"/>
                </a:ext>
              </a:extLst>
            </p:cNvPr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08158" y="1376661"/>
              <a:ext cx="3688080" cy="220881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E064C4-8B6B-9348-80B9-90B117373FD2}"/>
                </a:ext>
              </a:extLst>
            </p:cNvPr>
            <p:cNvSpPr txBox="1"/>
            <p:nvPr/>
          </p:nvSpPr>
          <p:spPr>
            <a:xfrm>
              <a:off x="4941141" y="1653660"/>
              <a:ext cx="17526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chemeClr val="bg2"/>
                  </a:solidFill>
                </a:rPr>
                <a:t>Interlocked</a:t>
              </a:r>
            </a:p>
            <a:p>
              <a:r>
                <a:rPr lang="en-US" sz="1350" dirty="0">
                  <a:solidFill>
                    <a:schemeClr val="bg2"/>
                  </a:solidFill>
                </a:rPr>
                <a:t>weave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9C1771-302D-C249-9D61-6148E7521763}"/>
                </a:ext>
              </a:extLst>
            </p:cNvPr>
            <p:cNvSpPr txBox="1"/>
            <p:nvPr/>
          </p:nvSpPr>
          <p:spPr>
            <a:xfrm>
              <a:off x="10117443" y="1464339"/>
              <a:ext cx="229301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chemeClr val="bg2"/>
                  </a:solidFill>
                </a:rPr>
                <a:t>Z-Fiber / Orthogonal weave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5AFF91-F72C-164A-A69A-3D5DB77EE296}"/>
              </a:ext>
            </a:extLst>
          </p:cNvPr>
          <p:cNvGrpSpPr/>
          <p:nvPr/>
        </p:nvGrpSpPr>
        <p:grpSpPr>
          <a:xfrm>
            <a:off x="4883741" y="2356606"/>
            <a:ext cx="3631609" cy="3299342"/>
            <a:chOff x="6248400" y="3581399"/>
            <a:chExt cx="3245976" cy="306317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5C13402-F585-5E41-8079-003D81803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8400" y="3581399"/>
              <a:ext cx="3245976" cy="3063173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BCEEAF6-4C91-6141-A004-893661E16B60}"/>
                </a:ext>
              </a:extLst>
            </p:cNvPr>
            <p:cNvSpPr/>
            <p:nvPr/>
          </p:nvSpPr>
          <p:spPr>
            <a:xfrm>
              <a:off x="7490388" y="4693886"/>
              <a:ext cx="381000" cy="838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07FD-7600-674A-9358-09BE9FECCC2D}"/>
                </a:ext>
              </a:extLst>
            </p:cNvPr>
            <p:cNvSpPr/>
            <p:nvPr/>
          </p:nvSpPr>
          <p:spPr>
            <a:xfrm>
              <a:off x="6818248" y="5833399"/>
              <a:ext cx="381000" cy="32442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7ED189B-3B15-1243-8381-0C9CC7B1A282}"/>
                </a:ext>
              </a:extLst>
            </p:cNvPr>
            <p:cNvSpPr/>
            <p:nvPr/>
          </p:nvSpPr>
          <p:spPr>
            <a:xfrm>
              <a:off x="8610600" y="5867400"/>
              <a:ext cx="381000" cy="24707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2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3AD9D7C-22AE-594D-ABF7-3A75348CB4A8}"/>
              </a:ext>
            </a:extLst>
          </p:cNvPr>
          <p:cNvSpPr txBox="1"/>
          <p:nvPr/>
        </p:nvSpPr>
        <p:spPr>
          <a:xfrm>
            <a:off x="4883741" y="5752236"/>
            <a:ext cx="23355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2"/>
                </a:solidFill>
              </a:rPr>
              <a:t>*Jones, J., et al, “Comparative Study of 3-Dimensional Woven Joint Architectures for Composite  Spacecraft Structures”</a:t>
            </a:r>
          </a:p>
        </p:txBody>
      </p:sp>
    </p:spTree>
    <p:extLst>
      <p:ext uri="{BB962C8B-B14F-4D97-AF65-F5344CB8AC3E}">
        <p14:creationId xmlns:p14="http://schemas.microsoft.com/office/powerpoint/2010/main" val="3097746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21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3D Woven Joints Efforts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6BE00-8687-0249-949D-89204E31F3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91" y="3801850"/>
            <a:ext cx="1702643" cy="139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BE54E6-2995-234C-BFD9-AC28452AD53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213" y="3489266"/>
            <a:ext cx="870713" cy="1006259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AC48C0D-6139-7448-9B21-788DD87B72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0741" y="3486990"/>
            <a:ext cx="923068" cy="10425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CD6667-1F7E-544F-A167-5AA0EB7FA8DE}"/>
              </a:ext>
            </a:extLst>
          </p:cNvPr>
          <p:cNvSpPr txBox="1"/>
          <p:nvPr/>
        </p:nvSpPr>
        <p:spPr>
          <a:xfrm>
            <a:off x="2156005" y="3570598"/>
            <a:ext cx="6238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 err="1">
                <a:solidFill>
                  <a:schemeClr val="bg2"/>
                </a:solidFill>
                <a:cs typeface="Arial" panose="020B0604020202020204" pitchFamily="34" charset="0"/>
              </a:rPr>
              <a:t>TexGen</a:t>
            </a:r>
            <a:r>
              <a:rPr lang="en-US" sz="750" b="1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en-US" sz="750" b="1" dirty="0">
                <a:solidFill>
                  <a:schemeClr val="bg2"/>
                </a:solidFill>
                <a:cs typeface="Arial" panose="020B0604020202020204" pitchFamily="34" charset="0"/>
              </a:rPr>
              <a:t>Illustration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D1827F-4E0A-2B46-B3E0-E63E57C5744E}"/>
              </a:ext>
            </a:extLst>
          </p:cNvPr>
          <p:cNvSpPr txBox="1"/>
          <p:nvPr/>
        </p:nvSpPr>
        <p:spPr>
          <a:xfrm>
            <a:off x="4885574" y="4127294"/>
            <a:ext cx="6623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>
                <a:solidFill>
                  <a:schemeClr val="bg2"/>
                </a:solidFill>
                <a:cs typeface="Arial" panose="020B0604020202020204" pitchFamily="34" charset="0"/>
              </a:rPr>
              <a:t>Modeled in </a:t>
            </a:r>
          </a:p>
          <a:p>
            <a:r>
              <a:rPr lang="en-US" sz="750" b="1" dirty="0" err="1">
                <a:solidFill>
                  <a:schemeClr val="bg2"/>
                </a:solidFill>
                <a:cs typeface="Arial" panose="020B0604020202020204" pitchFamily="34" charset="0"/>
              </a:rPr>
              <a:t>Digimat</a:t>
            </a:r>
            <a:endParaRPr lang="en-US" sz="750" b="1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4BB27D6-83BA-F64F-BF34-BA7F80608015}"/>
              </a:ext>
            </a:extLst>
          </p:cNvPr>
          <p:cNvCxnSpPr/>
          <p:nvPr/>
        </p:nvCxnSpPr>
        <p:spPr>
          <a:xfrm flipH="1" flipV="1">
            <a:off x="6394867" y="5899547"/>
            <a:ext cx="2165228" cy="2637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57E2726-06B5-3D4C-84D8-BABD25A618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0769" y="3553636"/>
            <a:ext cx="937186" cy="10287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4A94B8-809D-8B46-A362-44BCF334AA8E}"/>
              </a:ext>
            </a:extLst>
          </p:cNvPr>
          <p:cNvSpPr txBox="1"/>
          <p:nvPr/>
        </p:nvSpPr>
        <p:spPr>
          <a:xfrm>
            <a:off x="6387914" y="3522428"/>
            <a:ext cx="644728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 dirty="0">
                <a:solidFill>
                  <a:schemeClr val="bg2"/>
                </a:solidFill>
                <a:cs typeface="Arial" panose="020B0604020202020204" pitchFamily="34" charset="0"/>
              </a:rPr>
              <a:t>FEA Results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8016B1-4B19-954F-B8CB-5013AA0FB4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7481" y="2377342"/>
            <a:ext cx="1331597" cy="1063592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8700DD6-3260-A741-9252-50410D9383D5}"/>
              </a:ext>
            </a:extLst>
          </p:cNvPr>
          <p:cNvSpPr txBox="1"/>
          <p:nvPr/>
        </p:nvSpPr>
        <p:spPr>
          <a:xfrm>
            <a:off x="7402781" y="1865066"/>
            <a:ext cx="145264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b="1">
                <a:solidFill>
                  <a:schemeClr val="bg2"/>
                </a:solidFill>
                <a:cs typeface="Arial" panose="020B0604020202020204" pitchFamily="34" charset="0"/>
              </a:rPr>
              <a:t>“Predicted” Elastic Properties</a:t>
            </a:r>
          </a:p>
          <a:p>
            <a:r>
              <a:rPr lang="en-US" sz="750" b="1">
                <a:solidFill>
                  <a:schemeClr val="bg2"/>
                </a:solidFill>
                <a:cs typeface="Arial" panose="020B0604020202020204" pitchFamily="34" charset="0"/>
              </a:rPr>
              <a:t>w/ Modeling &amp; Test Correlation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B4A2B6-28D0-5F49-AB63-DB4B0A31A064}"/>
              </a:ext>
            </a:extLst>
          </p:cNvPr>
          <p:cNvSpPr txBox="1"/>
          <p:nvPr/>
        </p:nvSpPr>
        <p:spPr>
          <a:xfrm>
            <a:off x="85719" y="1726567"/>
            <a:ext cx="761476" cy="276999"/>
          </a:xfrm>
          <a:prstGeom prst="rect">
            <a:avLst/>
          </a:prstGeom>
          <a:solidFill>
            <a:srgbClr val="FFC000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1200" b="1" kern="0" dirty="0">
                <a:solidFill>
                  <a:schemeClr val="bg2"/>
                </a:solidFill>
                <a:cs typeface="Arial" panose="020B0604020202020204" pitchFamily="34" charset="0"/>
              </a:rPr>
              <a:t>Concept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8AAB30-1CCC-994B-A377-CE7A31A1179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5931" y="3584733"/>
            <a:ext cx="1698224" cy="827684"/>
          </a:xfrm>
          <a:prstGeom prst="rect">
            <a:avLst/>
          </a:prstGeom>
        </p:spPr>
      </p:pic>
      <p:sp>
        <p:nvSpPr>
          <p:cNvPr id="17" name="Right Arrow 16">
            <a:extLst>
              <a:ext uri="{FF2B5EF4-FFF2-40B4-BE49-F238E27FC236}">
                <a16:creationId xmlns:a16="http://schemas.microsoft.com/office/drawing/2014/main" id="{8ABF3529-576B-7D4B-9178-115329D8C648}"/>
              </a:ext>
            </a:extLst>
          </p:cNvPr>
          <p:cNvSpPr/>
          <p:nvPr/>
        </p:nvSpPr>
        <p:spPr>
          <a:xfrm>
            <a:off x="2676760" y="2057811"/>
            <a:ext cx="1075024" cy="137160"/>
          </a:xfrm>
          <a:prstGeom prst="rightArrow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534BEB-8771-C04F-917F-391C978041DF}"/>
              </a:ext>
            </a:extLst>
          </p:cNvPr>
          <p:cNvSpPr txBox="1"/>
          <p:nvPr/>
        </p:nvSpPr>
        <p:spPr>
          <a:xfrm>
            <a:off x="2668737" y="1699591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BRM (ESA-</a:t>
            </a:r>
            <a:r>
              <a:rPr lang="en-US" sz="900" b="1" err="1">
                <a:solidFill>
                  <a:schemeClr val="bg2"/>
                </a:solidFill>
                <a:cs typeface="Arial" panose="020B0604020202020204" pitchFamily="34" charset="0"/>
              </a:rPr>
              <a:t>Sonoca</a:t>
            </a:r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)</a:t>
            </a:r>
          </a:p>
          <a:p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Prior Work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8C672B-C999-9846-A0EC-EFFD86916ECC}"/>
              </a:ext>
            </a:extLst>
          </p:cNvPr>
          <p:cNvGrpSpPr/>
          <p:nvPr/>
        </p:nvGrpSpPr>
        <p:grpSpPr>
          <a:xfrm>
            <a:off x="142501" y="2345127"/>
            <a:ext cx="1786133" cy="685087"/>
            <a:chOff x="61226" y="1662604"/>
            <a:chExt cx="2381510" cy="913449"/>
          </a:xfrm>
        </p:grpSpPr>
        <p:pic>
          <p:nvPicPr>
            <p:cNvPr id="20" name="Content Placeholder 5">
              <a:extLst>
                <a:ext uri="{FF2B5EF4-FFF2-40B4-BE49-F238E27FC236}">
                  <a16:creationId xmlns:a16="http://schemas.microsoft.com/office/drawing/2014/main" id="{8F3A8F16-5C31-0044-9560-31E660D94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226" y="1684511"/>
              <a:ext cx="1825925" cy="89154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D43FF3F-2D2F-A147-9C46-97D39B0EDD68}"/>
                </a:ext>
              </a:extLst>
            </p:cNvPr>
            <p:cNvGrpSpPr/>
            <p:nvPr/>
          </p:nvGrpSpPr>
          <p:grpSpPr>
            <a:xfrm>
              <a:off x="1636077" y="1662604"/>
              <a:ext cx="806659" cy="735450"/>
              <a:chOff x="3897505" y="1121013"/>
              <a:chExt cx="806659" cy="73545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8EFD821-E010-8A44-855D-F001B3B22963}"/>
                  </a:ext>
                </a:extLst>
              </p:cNvPr>
              <p:cNvSpPr/>
              <p:nvPr/>
            </p:nvSpPr>
            <p:spPr>
              <a:xfrm>
                <a:off x="3897505" y="1633431"/>
                <a:ext cx="309646" cy="223032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chemeClr val="bg2"/>
                  </a:solidFill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11A8053-33BF-0640-9A92-991456D64D1C}"/>
                  </a:ext>
                </a:extLst>
              </p:cNvPr>
              <p:cNvCxnSpPr>
                <a:stCxn id="22" idx="0"/>
              </p:cNvCxnSpPr>
              <p:nvPr/>
            </p:nvCxnSpPr>
            <p:spPr>
              <a:xfrm flipV="1">
                <a:off x="4052328" y="1121013"/>
                <a:ext cx="548893" cy="512418"/>
              </a:xfrm>
              <a:prstGeom prst="line">
                <a:avLst/>
              </a:prstGeom>
              <a:noFill/>
              <a:ln w="31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0E4FC8A-F93C-0140-997E-5DD3D79E0E5F}"/>
                  </a:ext>
                </a:extLst>
              </p:cNvPr>
              <p:cNvCxnSpPr/>
              <p:nvPr/>
            </p:nvCxnSpPr>
            <p:spPr>
              <a:xfrm>
                <a:off x="4204728" y="1785832"/>
                <a:ext cx="499436" cy="70631"/>
              </a:xfrm>
              <a:prstGeom prst="line">
                <a:avLst/>
              </a:prstGeom>
              <a:noFill/>
              <a:ln w="31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</p:grp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369E6CFA-2521-3644-9ECB-AE1223E964CA}"/>
              </a:ext>
            </a:extLst>
          </p:cNvPr>
          <p:cNvSpPr/>
          <p:nvPr/>
        </p:nvSpPr>
        <p:spPr>
          <a:xfrm>
            <a:off x="888425" y="2043831"/>
            <a:ext cx="1725120" cy="137160"/>
          </a:xfrm>
          <a:prstGeom prst="rightArrow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AAA4DF-F8A8-AE48-9FA6-FB9DE7F37110}"/>
              </a:ext>
            </a:extLst>
          </p:cNvPr>
          <p:cNvSpPr txBox="1"/>
          <p:nvPr/>
        </p:nvSpPr>
        <p:spPr>
          <a:xfrm>
            <a:off x="882403" y="1711838"/>
            <a:ext cx="13019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NASA / MSFC and GSFC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29105B-B665-B84C-A390-3C8DD54143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5355" y="2299423"/>
            <a:ext cx="1114425" cy="850106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394B6BA4-3CE4-D14E-95DA-7BE02288C3DC}"/>
              </a:ext>
            </a:extLst>
          </p:cNvPr>
          <p:cNvSpPr/>
          <p:nvPr/>
        </p:nvSpPr>
        <p:spPr>
          <a:xfrm>
            <a:off x="6265691" y="2061560"/>
            <a:ext cx="1099643" cy="137160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956F6F5-0D54-6041-9E84-40CF41F373F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132" y="2342058"/>
            <a:ext cx="894598" cy="7887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6F20DDE-8BE6-3144-B1F2-6977E9C189F5}"/>
              </a:ext>
            </a:extLst>
          </p:cNvPr>
          <p:cNvSpPr txBox="1"/>
          <p:nvPr/>
        </p:nvSpPr>
        <p:spPr>
          <a:xfrm>
            <a:off x="3798301" y="1699591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BRM </a:t>
            </a:r>
          </a:p>
          <a:p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Weave flat panels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1DA87D-760F-5748-AD63-6CCA34068569}"/>
              </a:ext>
            </a:extLst>
          </p:cNvPr>
          <p:cNvSpPr txBox="1"/>
          <p:nvPr/>
        </p:nvSpPr>
        <p:spPr>
          <a:xfrm>
            <a:off x="5079033" y="1699591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err="1">
                <a:solidFill>
                  <a:schemeClr val="bg2"/>
                </a:solidFill>
                <a:cs typeface="Arial" panose="020B0604020202020204" pitchFamily="34" charset="0"/>
              </a:rPr>
              <a:t>Northcoast</a:t>
            </a:r>
            <a:endParaRPr lang="en-US" sz="900" b="1">
              <a:solidFill>
                <a:schemeClr val="bg2"/>
              </a:solidFill>
              <a:cs typeface="Arial" panose="020B0604020202020204" pitchFamily="34" charset="0"/>
            </a:endParaRPr>
          </a:p>
          <a:p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RTM panels 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751E865E-2FFC-D746-A709-C77B2E398406}"/>
              </a:ext>
            </a:extLst>
          </p:cNvPr>
          <p:cNvSpPr/>
          <p:nvPr/>
        </p:nvSpPr>
        <p:spPr>
          <a:xfrm>
            <a:off x="3869224" y="2063027"/>
            <a:ext cx="956135" cy="137160"/>
          </a:xfrm>
          <a:prstGeom prst="rightArrow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29AD93C4-4982-CA4B-93F3-B631BF6C3A5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5819" y="2229625"/>
            <a:ext cx="993062" cy="813902"/>
          </a:xfrm>
          <a:prstGeom prst="rect">
            <a:avLst/>
          </a:prstGeom>
        </p:spPr>
      </p:pic>
      <p:sp>
        <p:nvSpPr>
          <p:cNvPr id="34" name="Right Arrow 33">
            <a:extLst>
              <a:ext uri="{FF2B5EF4-FFF2-40B4-BE49-F238E27FC236}">
                <a16:creationId xmlns:a16="http://schemas.microsoft.com/office/drawing/2014/main" id="{271222AF-D706-8E43-AB25-FACA80BB97A1}"/>
              </a:ext>
            </a:extLst>
          </p:cNvPr>
          <p:cNvSpPr/>
          <p:nvPr/>
        </p:nvSpPr>
        <p:spPr>
          <a:xfrm>
            <a:off x="4885997" y="2061560"/>
            <a:ext cx="1099643" cy="137160"/>
          </a:xfrm>
          <a:prstGeom prst="rightArrow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01D3C2-678B-9B4A-866C-13B8A704FC97}"/>
              </a:ext>
            </a:extLst>
          </p:cNvPr>
          <p:cNvSpPr txBox="1"/>
          <p:nvPr/>
        </p:nvSpPr>
        <p:spPr>
          <a:xfrm>
            <a:off x="6152900" y="1699591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NASA/ GRC and NIAR</a:t>
            </a:r>
          </a:p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Properties testing 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60144D6-452B-BF4B-A6D6-6DAB386B63B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789" y="2242925"/>
            <a:ext cx="1212352" cy="7000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E58E239-3164-A042-9D33-FBDBE45505E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9699" y="4805835"/>
            <a:ext cx="1389534" cy="95530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F1ECAD-E95D-8641-82FB-0B0D95DC820D}"/>
              </a:ext>
            </a:extLst>
          </p:cNvPr>
          <p:cNvSpPr txBox="1"/>
          <p:nvPr/>
        </p:nvSpPr>
        <p:spPr>
          <a:xfrm>
            <a:off x="2668737" y="3167349"/>
            <a:ext cx="14343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BRM: </a:t>
            </a:r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Design Inputs </a:t>
            </a: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61ADE615-1093-FB4C-A151-F7EE749CA33E}"/>
              </a:ext>
            </a:extLst>
          </p:cNvPr>
          <p:cNvSpPr/>
          <p:nvPr/>
        </p:nvSpPr>
        <p:spPr>
          <a:xfrm>
            <a:off x="2814500" y="3371023"/>
            <a:ext cx="956135" cy="137160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1247FEEA-0EF7-E241-ACC1-23DF4E5DDFA4}"/>
              </a:ext>
            </a:extLst>
          </p:cNvPr>
          <p:cNvSpPr/>
          <p:nvPr/>
        </p:nvSpPr>
        <p:spPr>
          <a:xfrm>
            <a:off x="3878193" y="3364250"/>
            <a:ext cx="3514114" cy="150707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79DB3C-7C57-F64C-9E67-C497850F286C}"/>
              </a:ext>
            </a:extLst>
          </p:cNvPr>
          <p:cNvSpPr txBox="1"/>
          <p:nvPr/>
        </p:nvSpPr>
        <p:spPr>
          <a:xfrm>
            <a:off x="3876131" y="3178133"/>
            <a:ext cx="32528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NASA/ GSFC &amp; GRC and MSC Software: </a:t>
            </a:r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Modeling Development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5E451B-8FAD-014B-A873-332A4FCC1803}"/>
              </a:ext>
            </a:extLst>
          </p:cNvPr>
          <p:cNvSpPr txBox="1"/>
          <p:nvPr/>
        </p:nvSpPr>
        <p:spPr>
          <a:xfrm>
            <a:off x="2020712" y="4456121"/>
            <a:ext cx="15183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NASA/GSFC Joint Assembly </a:t>
            </a: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1956AA9D-AAC7-F748-A7CA-9CDF78A37C1B}"/>
              </a:ext>
            </a:extLst>
          </p:cNvPr>
          <p:cNvSpPr/>
          <p:nvPr/>
        </p:nvSpPr>
        <p:spPr>
          <a:xfrm rot="5400000">
            <a:off x="8254520" y="2712467"/>
            <a:ext cx="1362442" cy="136452"/>
          </a:xfrm>
          <a:prstGeom prst="rightArrow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id="{07E673A4-AA76-4645-B1A5-E5DEDC946657}"/>
              </a:ext>
            </a:extLst>
          </p:cNvPr>
          <p:cNvSpPr/>
          <p:nvPr/>
        </p:nvSpPr>
        <p:spPr>
          <a:xfrm rot="10800000">
            <a:off x="2119944" y="4639357"/>
            <a:ext cx="1345556" cy="180707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45" name="Bent Arrow 44">
            <a:extLst>
              <a:ext uri="{FF2B5EF4-FFF2-40B4-BE49-F238E27FC236}">
                <a16:creationId xmlns:a16="http://schemas.microsoft.com/office/drawing/2014/main" id="{6BF268AE-85E4-D64F-AC07-F246ACDCA030}"/>
              </a:ext>
            </a:extLst>
          </p:cNvPr>
          <p:cNvSpPr/>
          <p:nvPr/>
        </p:nvSpPr>
        <p:spPr>
          <a:xfrm rot="10800000">
            <a:off x="8042839" y="4436742"/>
            <a:ext cx="241058" cy="352534"/>
          </a:xfrm>
          <a:prstGeom prst="bentArrow">
            <a:avLst>
              <a:gd name="adj1" fmla="val 22242"/>
              <a:gd name="adj2" fmla="val 25000"/>
              <a:gd name="adj3" fmla="val 25000"/>
              <a:gd name="adj4" fmla="val 43750"/>
            </a:avLst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3AE7D0-AB70-8E43-BA8F-592FBF50001A}"/>
              </a:ext>
            </a:extLst>
          </p:cNvPr>
          <p:cNvSpPr txBox="1"/>
          <p:nvPr/>
        </p:nvSpPr>
        <p:spPr>
          <a:xfrm>
            <a:off x="6509599" y="4459678"/>
            <a:ext cx="18071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BRM:  </a:t>
            </a:r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End Ring Weaving </a:t>
            </a:r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48E5973D-1610-904C-B90C-970CF4D42147}"/>
              </a:ext>
            </a:extLst>
          </p:cNvPr>
          <p:cNvSpPr/>
          <p:nvPr/>
        </p:nvSpPr>
        <p:spPr>
          <a:xfrm rot="10800000">
            <a:off x="6532629" y="4647874"/>
            <a:ext cx="1459616" cy="141402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BE024C1-7DBB-1A42-AF8A-9C4B3AB0290F}"/>
              </a:ext>
            </a:extLst>
          </p:cNvPr>
          <p:cNvSpPr txBox="1"/>
          <p:nvPr/>
        </p:nvSpPr>
        <p:spPr>
          <a:xfrm>
            <a:off x="4943401" y="5661244"/>
            <a:ext cx="15984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CRG: </a:t>
            </a:r>
            <a:r>
              <a:rPr lang="en-US" sz="900" b="1" i="1">
                <a:solidFill>
                  <a:schemeClr val="bg2"/>
                </a:solidFill>
                <a:cs typeface="Arial" panose="020B0604020202020204" pitchFamily="34" charset="0"/>
              </a:rPr>
              <a:t>Tool design and Fab  </a:t>
            </a:r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E2A2B259-EF1B-BC47-95F2-B595268A9C0A}"/>
              </a:ext>
            </a:extLst>
          </p:cNvPr>
          <p:cNvSpPr/>
          <p:nvPr/>
        </p:nvSpPr>
        <p:spPr>
          <a:xfrm rot="10800000">
            <a:off x="5005574" y="5826643"/>
            <a:ext cx="1228544" cy="157136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50" name="Bent Arrow 49">
            <a:extLst>
              <a:ext uri="{FF2B5EF4-FFF2-40B4-BE49-F238E27FC236}">
                <a16:creationId xmlns:a16="http://schemas.microsoft.com/office/drawing/2014/main" id="{9DBF17BD-066E-AF4B-A121-C668EE21C371}"/>
              </a:ext>
            </a:extLst>
          </p:cNvPr>
          <p:cNvSpPr/>
          <p:nvPr/>
        </p:nvSpPr>
        <p:spPr>
          <a:xfrm rot="10800000">
            <a:off x="8678636" y="3678126"/>
            <a:ext cx="286113" cy="2283448"/>
          </a:xfrm>
          <a:prstGeom prst="bentArrow">
            <a:avLst>
              <a:gd name="adj1" fmla="val 22242"/>
              <a:gd name="adj2" fmla="val 25000"/>
              <a:gd name="adj3" fmla="val 25000"/>
              <a:gd name="adj4" fmla="val 41215"/>
            </a:avLst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0BB877D-21F7-1241-AE94-8AE1BD44CB9E}"/>
              </a:ext>
            </a:extLst>
          </p:cNvPr>
          <p:cNvSpPr txBox="1"/>
          <p:nvPr/>
        </p:nvSpPr>
        <p:spPr>
          <a:xfrm>
            <a:off x="3628153" y="4498583"/>
            <a:ext cx="15984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CRG: RTM C-Channel</a:t>
            </a:r>
            <a:endParaRPr lang="en-US" sz="900" b="1" i="1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959644CD-63B6-7146-9A5F-F7F5649E4994}"/>
              </a:ext>
            </a:extLst>
          </p:cNvPr>
          <p:cNvSpPr/>
          <p:nvPr/>
        </p:nvSpPr>
        <p:spPr>
          <a:xfrm rot="10800000">
            <a:off x="3542321" y="4647672"/>
            <a:ext cx="1277310" cy="162084"/>
          </a:xfrm>
          <a:prstGeom prst="rightArrow">
            <a:avLst/>
          </a:prstGeom>
          <a:solidFill>
            <a:srgbClr val="C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BA1793E-307F-EE4D-9003-4C645E3F7CCB}"/>
              </a:ext>
            </a:extLst>
          </p:cNvPr>
          <p:cNvCxnSpPr/>
          <p:nvPr/>
        </p:nvCxnSpPr>
        <p:spPr>
          <a:xfrm flipH="1" flipV="1">
            <a:off x="4832941" y="4721611"/>
            <a:ext cx="1638912" cy="5786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68853DF3-3639-D248-8DD9-C9B0EED88A3E}"/>
              </a:ext>
            </a:extLst>
          </p:cNvPr>
          <p:cNvSpPr txBox="1"/>
          <p:nvPr/>
        </p:nvSpPr>
        <p:spPr>
          <a:xfrm>
            <a:off x="374809" y="5287863"/>
            <a:ext cx="147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NASA/MSFC and NIAR</a:t>
            </a:r>
          </a:p>
          <a:p>
            <a:r>
              <a:rPr lang="en-US" sz="900" b="1">
                <a:solidFill>
                  <a:schemeClr val="bg2"/>
                </a:solidFill>
                <a:cs typeface="Arial" panose="020B0604020202020204" pitchFamily="34" charset="0"/>
              </a:rPr>
              <a:t>Joint  Verification Testing</a:t>
            </a: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B2B19C3F-F582-C848-A125-0E56D8086841}"/>
              </a:ext>
            </a:extLst>
          </p:cNvPr>
          <p:cNvCxnSpPr/>
          <p:nvPr/>
        </p:nvCxnSpPr>
        <p:spPr>
          <a:xfrm rot="16200000" flipV="1">
            <a:off x="4312645" y="5245985"/>
            <a:ext cx="1140279" cy="8375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8" name="Right Arrow 57">
            <a:extLst>
              <a:ext uri="{FF2B5EF4-FFF2-40B4-BE49-F238E27FC236}">
                <a16:creationId xmlns:a16="http://schemas.microsoft.com/office/drawing/2014/main" id="{C1D70E61-DF32-EF45-BB75-C612A1007C33}"/>
              </a:ext>
            </a:extLst>
          </p:cNvPr>
          <p:cNvSpPr/>
          <p:nvPr/>
        </p:nvSpPr>
        <p:spPr>
          <a:xfrm>
            <a:off x="2161452" y="3369659"/>
            <a:ext cx="399727" cy="133788"/>
          </a:xfrm>
          <a:prstGeom prst="rightArrow">
            <a:avLst/>
          </a:prstGeom>
          <a:solidFill>
            <a:srgbClr val="0099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chemeClr val="bg2"/>
              </a:solidFill>
            </a:endParaRPr>
          </a:p>
        </p:txBody>
      </p:sp>
      <p:pic>
        <p:nvPicPr>
          <p:cNvPr id="60" name="Picture 2" descr="image002">
            <a:extLst>
              <a:ext uri="{FF2B5EF4-FFF2-40B4-BE49-F238E27FC236}">
                <a16:creationId xmlns:a16="http://schemas.microsoft.com/office/drawing/2014/main" id="{20470BDF-B334-4C4D-95CF-D7A97A86F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3508" y="2320683"/>
            <a:ext cx="616295" cy="69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2D0A855-DE01-5A40-803F-8E2CF896381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1460" y="4825532"/>
            <a:ext cx="1051253" cy="88526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7E754FCE-9FC7-854E-91FB-45B7C0B57D7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8"/>
          <a:stretch/>
        </p:blipFill>
        <p:spPr>
          <a:xfrm>
            <a:off x="5022663" y="4749020"/>
            <a:ext cx="1225174" cy="884739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0F02C97-987E-1A47-B8FD-88E3FA46DC6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9177" y="4812195"/>
            <a:ext cx="905259" cy="93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78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22</a:t>
            </a:fld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Partners, Collaborators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7881626" y="3241405"/>
            <a:ext cx="909084" cy="59650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0" name="Freeform 9"/>
          <p:cNvSpPr>
            <a:spLocks/>
          </p:cNvSpPr>
          <p:nvPr/>
        </p:nvSpPr>
        <p:spPr bwMode="auto">
          <a:xfrm>
            <a:off x="5855805" y="2118747"/>
            <a:ext cx="166688" cy="259556"/>
          </a:xfrm>
          <a:custGeom>
            <a:avLst/>
            <a:gdLst>
              <a:gd name="T0" fmla="*/ 9933 w 179"/>
              <a:gd name="T1" fmla="*/ 0 h 294"/>
              <a:gd name="T2" fmla="*/ 0 w 179"/>
              <a:gd name="T3" fmla="*/ 2354 h 294"/>
              <a:gd name="T4" fmla="*/ 0 w 179"/>
              <a:gd name="T5" fmla="*/ 5886 h 294"/>
              <a:gd name="T6" fmla="*/ 9933 w 179"/>
              <a:gd name="T7" fmla="*/ 2354 h 294"/>
              <a:gd name="T8" fmla="*/ 9933 w 179"/>
              <a:gd name="T9" fmla="*/ 0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294"/>
              <a:gd name="T17" fmla="*/ 179 w 179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294">
                <a:moveTo>
                  <a:pt x="179" y="0"/>
                </a:moveTo>
                <a:lnTo>
                  <a:pt x="0" y="139"/>
                </a:lnTo>
                <a:lnTo>
                  <a:pt x="0" y="294"/>
                </a:lnTo>
                <a:lnTo>
                  <a:pt x="179" y="157"/>
                </a:lnTo>
                <a:lnTo>
                  <a:pt x="179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1" name="Freeform 10"/>
          <p:cNvSpPr>
            <a:spLocks/>
          </p:cNvSpPr>
          <p:nvPr/>
        </p:nvSpPr>
        <p:spPr bwMode="auto">
          <a:xfrm>
            <a:off x="4356808" y="3281987"/>
            <a:ext cx="165497" cy="190500"/>
          </a:xfrm>
          <a:custGeom>
            <a:avLst/>
            <a:gdLst>
              <a:gd name="T0" fmla="*/ 0 w 175"/>
              <a:gd name="T1" fmla="*/ 0 h 215"/>
              <a:gd name="T2" fmla="*/ 10087 w 175"/>
              <a:gd name="T3" fmla="*/ 2363 h 215"/>
              <a:gd name="T4" fmla="*/ 10087 w 175"/>
              <a:gd name="T5" fmla="*/ 4726 h 215"/>
              <a:gd name="T6" fmla="*/ 0 w 175"/>
              <a:gd name="T7" fmla="*/ 3544 h 215"/>
              <a:gd name="T8" fmla="*/ 0 w 175"/>
              <a:gd name="T9" fmla="*/ 0 h 2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5"/>
              <a:gd name="T16" fmla="*/ 0 h 215"/>
              <a:gd name="T17" fmla="*/ 175 w 175"/>
              <a:gd name="T18" fmla="*/ 215 h 2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5" h="215">
                <a:moveTo>
                  <a:pt x="0" y="0"/>
                </a:moveTo>
                <a:lnTo>
                  <a:pt x="175" y="62"/>
                </a:lnTo>
                <a:lnTo>
                  <a:pt x="175" y="215"/>
                </a:lnTo>
                <a:lnTo>
                  <a:pt x="0" y="153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2" name="Freeform 11"/>
          <p:cNvSpPr>
            <a:spLocks/>
          </p:cNvSpPr>
          <p:nvPr/>
        </p:nvSpPr>
        <p:spPr bwMode="auto">
          <a:xfrm>
            <a:off x="5067612" y="3493918"/>
            <a:ext cx="22622" cy="138113"/>
          </a:xfrm>
          <a:custGeom>
            <a:avLst/>
            <a:gdLst>
              <a:gd name="T0" fmla="*/ 0 w 24"/>
              <a:gd name="T1" fmla="*/ 0 h 156"/>
              <a:gd name="T2" fmla="*/ 0 w 24"/>
              <a:gd name="T3" fmla="*/ 2361 h 156"/>
              <a:gd name="T4" fmla="*/ 3770 w 24"/>
              <a:gd name="T5" fmla="*/ 2361 h 156"/>
              <a:gd name="T6" fmla="*/ 3770 w 24"/>
              <a:gd name="T7" fmla="*/ 2361 h 156"/>
              <a:gd name="T8" fmla="*/ 0 w 24"/>
              <a:gd name="T9" fmla="*/ 0 h 1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156"/>
              <a:gd name="T17" fmla="*/ 24 w 24"/>
              <a:gd name="T18" fmla="*/ 156 h 1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156">
                <a:moveTo>
                  <a:pt x="0" y="0"/>
                </a:moveTo>
                <a:lnTo>
                  <a:pt x="0" y="156"/>
                </a:lnTo>
                <a:lnTo>
                  <a:pt x="24" y="156"/>
                </a:lnTo>
                <a:lnTo>
                  <a:pt x="24" y="2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3" name="Freeform 12"/>
          <p:cNvSpPr>
            <a:spLocks/>
          </p:cNvSpPr>
          <p:nvPr/>
        </p:nvSpPr>
        <p:spPr bwMode="auto">
          <a:xfrm>
            <a:off x="5089043" y="3495109"/>
            <a:ext cx="19050" cy="263128"/>
          </a:xfrm>
          <a:custGeom>
            <a:avLst/>
            <a:gdLst>
              <a:gd name="T0" fmla="*/ 0 w 21"/>
              <a:gd name="T1" fmla="*/ 0 h 299"/>
              <a:gd name="T2" fmla="*/ 3629 w 21"/>
              <a:gd name="T3" fmla="*/ 2347 h 299"/>
              <a:gd name="T4" fmla="*/ 3629 w 21"/>
              <a:gd name="T5" fmla="*/ 5867 h 299"/>
              <a:gd name="T6" fmla="*/ 0 w 21"/>
              <a:gd name="T7" fmla="*/ 2347 h 299"/>
              <a:gd name="T8" fmla="*/ 0 w 21"/>
              <a:gd name="T9" fmla="*/ 0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"/>
              <a:gd name="T16" fmla="*/ 0 h 299"/>
              <a:gd name="T17" fmla="*/ 21 w 21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" h="299">
                <a:moveTo>
                  <a:pt x="0" y="0"/>
                </a:moveTo>
                <a:lnTo>
                  <a:pt x="21" y="149"/>
                </a:lnTo>
                <a:lnTo>
                  <a:pt x="21" y="299"/>
                </a:lnTo>
                <a:lnTo>
                  <a:pt x="0" y="154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4" name="Freeform 13"/>
          <p:cNvSpPr>
            <a:spLocks/>
          </p:cNvSpPr>
          <p:nvPr/>
        </p:nvSpPr>
        <p:spPr bwMode="auto">
          <a:xfrm>
            <a:off x="5224774" y="3005762"/>
            <a:ext cx="78581" cy="216694"/>
          </a:xfrm>
          <a:custGeom>
            <a:avLst/>
            <a:gdLst>
              <a:gd name="T0" fmla="*/ 0 w 85"/>
              <a:gd name="T1" fmla="*/ 2349 h 246"/>
              <a:gd name="T2" fmla="*/ 3698 w 85"/>
              <a:gd name="T3" fmla="*/ 0 h 246"/>
              <a:gd name="T4" fmla="*/ 3698 w 85"/>
              <a:gd name="T5" fmla="*/ 2349 h 246"/>
              <a:gd name="T6" fmla="*/ 0 w 85"/>
              <a:gd name="T7" fmla="*/ 4698 h 246"/>
              <a:gd name="T8" fmla="*/ 0 w 85"/>
              <a:gd name="T9" fmla="*/ 2349 h 2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5"/>
              <a:gd name="T16" fmla="*/ 0 h 246"/>
              <a:gd name="T17" fmla="*/ 85 w 85"/>
              <a:gd name="T18" fmla="*/ 246 h 2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5" h="246">
                <a:moveTo>
                  <a:pt x="0" y="89"/>
                </a:moveTo>
                <a:lnTo>
                  <a:pt x="85" y="0"/>
                </a:lnTo>
                <a:lnTo>
                  <a:pt x="85" y="156"/>
                </a:lnTo>
                <a:lnTo>
                  <a:pt x="0" y="246"/>
                </a:lnTo>
                <a:lnTo>
                  <a:pt x="0" y="89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5" name="Freeform 14"/>
          <p:cNvSpPr>
            <a:spLocks/>
          </p:cNvSpPr>
          <p:nvPr/>
        </p:nvSpPr>
        <p:spPr bwMode="auto">
          <a:xfrm>
            <a:off x="5340265" y="2928371"/>
            <a:ext cx="88106" cy="160734"/>
          </a:xfrm>
          <a:custGeom>
            <a:avLst/>
            <a:gdLst>
              <a:gd name="T0" fmla="*/ 0 w 95"/>
              <a:gd name="T1" fmla="*/ 2329 h 184"/>
              <a:gd name="T2" fmla="*/ 4946 w 95"/>
              <a:gd name="T3" fmla="*/ 0 h 184"/>
              <a:gd name="T4" fmla="*/ 4946 w 95"/>
              <a:gd name="T5" fmla="*/ 2329 h 184"/>
              <a:gd name="T6" fmla="*/ 0 w 95"/>
              <a:gd name="T7" fmla="*/ 3494 h 184"/>
              <a:gd name="T8" fmla="*/ 0 w 95"/>
              <a:gd name="T9" fmla="*/ 2329 h 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"/>
              <a:gd name="T16" fmla="*/ 0 h 184"/>
              <a:gd name="T17" fmla="*/ 95 w 95"/>
              <a:gd name="T18" fmla="*/ 184 h 1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" h="184">
                <a:moveTo>
                  <a:pt x="0" y="28"/>
                </a:moveTo>
                <a:lnTo>
                  <a:pt x="95" y="0"/>
                </a:lnTo>
                <a:lnTo>
                  <a:pt x="95" y="154"/>
                </a:lnTo>
                <a:lnTo>
                  <a:pt x="0" y="184"/>
                </a:lnTo>
                <a:lnTo>
                  <a:pt x="0" y="28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6" name="Freeform 15"/>
          <p:cNvSpPr>
            <a:spLocks/>
          </p:cNvSpPr>
          <p:nvPr/>
        </p:nvSpPr>
        <p:spPr bwMode="auto">
          <a:xfrm>
            <a:off x="5530765" y="2560468"/>
            <a:ext cx="46434" cy="194072"/>
          </a:xfrm>
          <a:custGeom>
            <a:avLst/>
            <a:gdLst>
              <a:gd name="T0" fmla="*/ 0 w 49"/>
              <a:gd name="T1" fmla="*/ 2352 h 220"/>
              <a:gd name="T2" fmla="*/ 3791 w 49"/>
              <a:gd name="T3" fmla="*/ 0 h 220"/>
              <a:gd name="T4" fmla="*/ 3791 w 49"/>
              <a:gd name="T5" fmla="*/ 2352 h 220"/>
              <a:gd name="T6" fmla="*/ 0 w 49"/>
              <a:gd name="T7" fmla="*/ 4705 h 220"/>
              <a:gd name="T8" fmla="*/ 0 w 49"/>
              <a:gd name="T9" fmla="*/ 2352 h 2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"/>
              <a:gd name="T16" fmla="*/ 0 h 220"/>
              <a:gd name="T17" fmla="*/ 49 w 49"/>
              <a:gd name="T18" fmla="*/ 220 h 2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" h="220">
                <a:moveTo>
                  <a:pt x="0" y="63"/>
                </a:moveTo>
                <a:lnTo>
                  <a:pt x="49" y="0"/>
                </a:lnTo>
                <a:lnTo>
                  <a:pt x="49" y="155"/>
                </a:lnTo>
                <a:lnTo>
                  <a:pt x="0" y="220"/>
                </a:lnTo>
                <a:lnTo>
                  <a:pt x="0" y="63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7" name="Freeform 16"/>
          <p:cNvSpPr>
            <a:spLocks/>
          </p:cNvSpPr>
          <p:nvPr/>
        </p:nvSpPr>
        <p:spPr bwMode="auto">
          <a:xfrm>
            <a:off x="5797465" y="2404496"/>
            <a:ext cx="48815" cy="152400"/>
          </a:xfrm>
          <a:custGeom>
            <a:avLst/>
            <a:gdLst>
              <a:gd name="T0" fmla="*/ 0 w 54"/>
              <a:gd name="T1" fmla="*/ 2349 h 173"/>
              <a:gd name="T2" fmla="*/ 3616 w 54"/>
              <a:gd name="T3" fmla="*/ 0 h 173"/>
              <a:gd name="T4" fmla="*/ 3616 w 54"/>
              <a:gd name="T5" fmla="*/ 2349 h 173"/>
              <a:gd name="T6" fmla="*/ 0 w 54"/>
              <a:gd name="T7" fmla="*/ 3524 h 173"/>
              <a:gd name="T8" fmla="*/ 0 w 54"/>
              <a:gd name="T9" fmla="*/ 2349 h 1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"/>
              <a:gd name="T16" fmla="*/ 0 h 173"/>
              <a:gd name="T17" fmla="*/ 54 w 54"/>
              <a:gd name="T18" fmla="*/ 173 h 1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" h="173">
                <a:moveTo>
                  <a:pt x="0" y="20"/>
                </a:moveTo>
                <a:lnTo>
                  <a:pt x="54" y="0"/>
                </a:lnTo>
                <a:lnTo>
                  <a:pt x="54" y="153"/>
                </a:lnTo>
                <a:lnTo>
                  <a:pt x="0" y="173"/>
                </a:lnTo>
                <a:lnTo>
                  <a:pt x="0" y="2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8" name="Freeform 17"/>
          <p:cNvSpPr>
            <a:spLocks/>
          </p:cNvSpPr>
          <p:nvPr/>
        </p:nvSpPr>
        <p:spPr bwMode="auto">
          <a:xfrm>
            <a:off x="5617680" y="2430690"/>
            <a:ext cx="133350" cy="152400"/>
          </a:xfrm>
          <a:custGeom>
            <a:avLst/>
            <a:gdLst>
              <a:gd name="T0" fmla="*/ 7460 w 143"/>
              <a:gd name="T1" fmla="*/ 0 h 173"/>
              <a:gd name="T2" fmla="*/ 6217 w 143"/>
              <a:gd name="T3" fmla="*/ 2349 h 173"/>
              <a:gd name="T4" fmla="*/ 0 w 143"/>
              <a:gd name="T5" fmla="*/ 2349 h 173"/>
              <a:gd name="T6" fmla="*/ 0 w 143"/>
              <a:gd name="T7" fmla="*/ 3524 h 173"/>
              <a:gd name="T8" fmla="*/ 6217 w 143"/>
              <a:gd name="T9" fmla="*/ 3524 h 173"/>
              <a:gd name="T10" fmla="*/ 7460 w 143"/>
              <a:gd name="T11" fmla="*/ 3524 h 173"/>
              <a:gd name="T12" fmla="*/ 7460 w 143"/>
              <a:gd name="T13" fmla="*/ 0 h 1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"/>
              <a:gd name="T22" fmla="*/ 0 h 173"/>
              <a:gd name="T23" fmla="*/ 143 w 143"/>
              <a:gd name="T24" fmla="*/ 173 h 1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" h="173">
                <a:moveTo>
                  <a:pt x="143" y="0"/>
                </a:moveTo>
                <a:lnTo>
                  <a:pt x="113" y="4"/>
                </a:lnTo>
                <a:lnTo>
                  <a:pt x="0" y="20"/>
                </a:lnTo>
                <a:lnTo>
                  <a:pt x="0" y="173"/>
                </a:lnTo>
                <a:lnTo>
                  <a:pt x="115" y="159"/>
                </a:lnTo>
                <a:lnTo>
                  <a:pt x="143" y="155"/>
                </a:lnTo>
                <a:lnTo>
                  <a:pt x="143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9" name="Freeform 18"/>
          <p:cNvSpPr>
            <a:spLocks/>
          </p:cNvSpPr>
          <p:nvPr/>
        </p:nvSpPr>
        <p:spPr bwMode="auto">
          <a:xfrm>
            <a:off x="3660293" y="3227218"/>
            <a:ext cx="55960" cy="229791"/>
          </a:xfrm>
          <a:custGeom>
            <a:avLst/>
            <a:gdLst>
              <a:gd name="T0" fmla="*/ 0 w 59"/>
              <a:gd name="T1" fmla="*/ 0 h 262"/>
              <a:gd name="T2" fmla="*/ 3794 w 59"/>
              <a:gd name="T3" fmla="*/ 2339 h 262"/>
              <a:gd name="T4" fmla="*/ 3794 w 59"/>
              <a:gd name="T5" fmla="*/ 5847 h 262"/>
              <a:gd name="T6" fmla="*/ 0 w 59"/>
              <a:gd name="T7" fmla="*/ 2339 h 262"/>
              <a:gd name="T8" fmla="*/ 0 w 59"/>
              <a:gd name="T9" fmla="*/ 0 h 2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262"/>
              <a:gd name="T17" fmla="*/ 59 w 59"/>
              <a:gd name="T18" fmla="*/ 262 h 2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262">
                <a:moveTo>
                  <a:pt x="0" y="0"/>
                </a:moveTo>
                <a:lnTo>
                  <a:pt x="59" y="108"/>
                </a:lnTo>
                <a:lnTo>
                  <a:pt x="59" y="262"/>
                </a:lnTo>
                <a:lnTo>
                  <a:pt x="0" y="153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0" name="Freeform 19"/>
          <p:cNvSpPr>
            <a:spLocks/>
          </p:cNvSpPr>
          <p:nvPr/>
        </p:nvSpPr>
        <p:spPr bwMode="auto">
          <a:xfrm>
            <a:off x="3819836" y="3312943"/>
            <a:ext cx="77391" cy="158354"/>
          </a:xfrm>
          <a:custGeom>
            <a:avLst/>
            <a:gdLst>
              <a:gd name="T0" fmla="*/ 0 w 84"/>
              <a:gd name="T1" fmla="*/ 0 h 180"/>
              <a:gd name="T2" fmla="*/ 3685 w 84"/>
              <a:gd name="T3" fmla="*/ 2346 h 180"/>
              <a:gd name="T4" fmla="*/ 3685 w 84"/>
              <a:gd name="T5" fmla="*/ 3519 h 180"/>
              <a:gd name="T6" fmla="*/ 0 w 84"/>
              <a:gd name="T7" fmla="*/ 2346 h 180"/>
              <a:gd name="T8" fmla="*/ 0 w 84"/>
              <a:gd name="T9" fmla="*/ 0 h 1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"/>
              <a:gd name="T16" fmla="*/ 0 h 180"/>
              <a:gd name="T17" fmla="*/ 84 w 84"/>
              <a:gd name="T18" fmla="*/ 180 h 1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" h="180">
                <a:moveTo>
                  <a:pt x="0" y="0"/>
                </a:moveTo>
                <a:lnTo>
                  <a:pt x="84" y="29"/>
                </a:lnTo>
                <a:lnTo>
                  <a:pt x="84" y="180"/>
                </a:lnTo>
                <a:lnTo>
                  <a:pt x="0" y="153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1" name="Freeform 21"/>
          <p:cNvSpPr>
            <a:spLocks/>
          </p:cNvSpPr>
          <p:nvPr/>
        </p:nvSpPr>
        <p:spPr bwMode="auto">
          <a:xfrm>
            <a:off x="4810436" y="3248649"/>
            <a:ext cx="66675" cy="190500"/>
          </a:xfrm>
          <a:custGeom>
            <a:avLst/>
            <a:gdLst>
              <a:gd name="T0" fmla="*/ 0 w 71"/>
              <a:gd name="T1" fmla="*/ 0 h 217"/>
              <a:gd name="T2" fmla="*/ 0 w 71"/>
              <a:gd name="T3" fmla="*/ 2341 h 217"/>
              <a:gd name="T4" fmla="*/ 2504 w 71"/>
              <a:gd name="T5" fmla="*/ 4682 h 217"/>
              <a:gd name="T6" fmla="*/ 2504 w 71"/>
              <a:gd name="T7" fmla="*/ 2341 h 217"/>
              <a:gd name="T8" fmla="*/ 0 w 71"/>
              <a:gd name="T9" fmla="*/ 0 h 2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"/>
              <a:gd name="T16" fmla="*/ 0 h 217"/>
              <a:gd name="T17" fmla="*/ 71 w 71"/>
              <a:gd name="T18" fmla="*/ 217 h 2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" h="217">
                <a:moveTo>
                  <a:pt x="0" y="0"/>
                </a:moveTo>
                <a:lnTo>
                  <a:pt x="0" y="153"/>
                </a:lnTo>
                <a:lnTo>
                  <a:pt x="71" y="217"/>
                </a:lnTo>
                <a:lnTo>
                  <a:pt x="71" y="60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2" name="Freeform 22"/>
          <p:cNvSpPr>
            <a:spLocks/>
          </p:cNvSpPr>
          <p:nvPr/>
        </p:nvSpPr>
        <p:spPr bwMode="auto">
          <a:xfrm>
            <a:off x="5016415" y="3416528"/>
            <a:ext cx="52388" cy="211931"/>
          </a:xfrm>
          <a:custGeom>
            <a:avLst/>
            <a:gdLst>
              <a:gd name="T0" fmla="*/ 0 w 57"/>
              <a:gd name="T1" fmla="*/ 0 h 242"/>
              <a:gd name="T2" fmla="*/ 3676 w 57"/>
              <a:gd name="T3" fmla="*/ 2335 h 242"/>
              <a:gd name="T4" fmla="*/ 3676 w 57"/>
              <a:gd name="T5" fmla="*/ 4671 h 242"/>
              <a:gd name="T6" fmla="*/ 0 w 57"/>
              <a:gd name="T7" fmla="*/ 2335 h 242"/>
              <a:gd name="T8" fmla="*/ 0 w 57"/>
              <a:gd name="T9" fmla="*/ 0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242"/>
              <a:gd name="T17" fmla="*/ 57 w 57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242">
                <a:moveTo>
                  <a:pt x="0" y="0"/>
                </a:moveTo>
                <a:lnTo>
                  <a:pt x="57" y="86"/>
                </a:lnTo>
                <a:lnTo>
                  <a:pt x="57" y="242"/>
                </a:lnTo>
                <a:lnTo>
                  <a:pt x="0" y="154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3" name="Freeform 23"/>
          <p:cNvSpPr>
            <a:spLocks/>
          </p:cNvSpPr>
          <p:nvPr/>
        </p:nvSpPr>
        <p:spPr bwMode="auto">
          <a:xfrm>
            <a:off x="4959265" y="3283177"/>
            <a:ext cx="70247" cy="194072"/>
          </a:xfrm>
          <a:custGeom>
            <a:avLst/>
            <a:gdLst>
              <a:gd name="T0" fmla="*/ 0 w 74"/>
              <a:gd name="T1" fmla="*/ 0 h 220"/>
              <a:gd name="T2" fmla="*/ 5063 w 74"/>
              <a:gd name="T3" fmla="*/ 2352 h 220"/>
              <a:gd name="T4" fmla="*/ 3797 w 74"/>
              <a:gd name="T5" fmla="*/ 2352 h 220"/>
              <a:gd name="T6" fmla="*/ 3797 w 74"/>
              <a:gd name="T7" fmla="*/ 4705 h 220"/>
              <a:gd name="T8" fmla="*/ 0 w 74"/>
              <a:gd name="T9" fmla="*/ 2352 h 220"/>
              <a:gd name="T10" fmla="*/ 0 w 74"/>
              <a:gd name="T11" fmla="*/ 0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"/>
              <a:gd name="T19" fmla="*/ 0 h 220"/>
              <a:gd name="T20" fmla="*/ 74 w 74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" h="220">
                <a:moveTo>
                  <a:pt x="0" y="0"/>
                </a:moveTo>
                <a:lnTo>
                  <a:pt x="74" y="79"/>
                </a:lnTo>
                <a:lnTo>
                  <a:pt x="58" y="151"/>
                </a:lnTo>
                <a:lnTo>
                  <a:pt x="58" y="220"/>
                </a:lnTo>
                <a:lnTo>
                  <a:pt x="0" y="153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4" name="Freeform 24"/>
          <p:cNvSpPr>
            <a:spLocks/>
          </p:cNvSpPr>
          <p:nvPr/>
        </p:nvSpPr>
        <p:spPr bwMode="auto">
          <a:xfrm>
            <a:off x="4522305" y="3335565"/>
            <a:ext cx="123825" cy="138113"/>
          </a:xfrm>
          <a:custGeom>
            <a:avLst/>
            <a:gdLst>
              <a:gd name="T0" fmla="*/ 0 w 135"/>
              <a:gd name="T1" fmla="*/ 0 h 159"/>
              <a:gd name="T2" fmla="*/ 0 w 135"/>
              <a:gd name="T3" fmla="*/ 2316 h 159"/>
              <a:gd name="T4" fmla="*/ 7338 w 135"/>
              <a:gd name="T5" fmla="*/ 2316 h 159"/>
              <a:gd name="T6" fmla="*/ 7338 w 135"/>
              <a:gd name="T7" fmla="*/ 2316 h 159"/>
              <a:gd name="T8" fmla="*/ 0 w 135"/>
              <a:gd name="T9" fmla="*/ 0 h 1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5"/>
              <a:gd name="T16" fmla="*/ 0 h 159"/>
              <a:gd name="T17" fmla="*/ 135 w 135"/>
              <a:gd name="T18" fmla="*/ 159 h 1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5" h="159">
                <a:moveTo>
                  <a:pt x="0" y="0"/>
                </a:moveTo>
                <a:lnTo>
                  <a:pt x="0" y="153"/>
                </a:lnTo>
                <a:lnTo>
                  <a:pt x="135" y="159"/>
                </a:lnTo>
                <a:lnTo>
                  <a:pt x="135" y="4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5" name="Freeform 25"/>
          <p:cNvSpPr>
            <a:spLocks/>
          </p:cNvSpPr>
          <p:nvPr/>
        </p:nvSpPr>
        <p:spPr bwMode="auto">
          <a:xfrm>
            <a:off x="5108093" y="3616552"/>
            <a:ext cx="58341" cy="138113"/>
          </a:xfrm>
          <a:custGeom>
            <a:avLst/>
            <a:gdLst>
              <a:gd name="T0" fmla="*/ 0 w 61"/>
              <a:gd name="T1" fmla="*/ 2346 h 157"/>
              <a:gd name="T2" fmla="*/ 3826 w 61"/>
              <a:gd name="T3" fmla="*/ 0 h 157"/>
              <a:gd name="T4" fmla="*/ 3826 w 61"/>
              <a:gd name="T5" fmla="*/ 2346 h 157"/>
              <a:gd name="T6" fmla="*/ 0 w 61"/>
              <a:gd name="T7" fmla="*/ 3519 h 157"/>
              <a:gd name="T8" fmla="*/ 0 w 61"/>
              <a:gd name="T9" fmla="*/ 2346 h 1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1"/>
              <a:gd name="T16" fmla="*/ 0 h 157"/>
              <a:gd name="T17" fmla="*/ 61 w 61"/>
              <a:gd name="T18" fmla="*/ 157 h 1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1" h="157">
                <a:moveTo>
                  <a:pt x="0" y="4"/>
                </a:moveTo>
                <a:lnTo>
                  <a:pt x="61" y="0"/>
                </a:lnTo>
                <a:lnTo>
                  <a:pt x="61" y="151"/>
                </a:lnTo>
                <a:lnTo>
                  <a:pt x="0" y="157"/>
                </a:lnTo>
                <a:lnTo>
                  <a:pt x="0" y="4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6" name="Freeform 26"/>
          <p:cNvSpPr>
            <a:spLocks/>
          </p:cNvSpPr>
          <p:nvPr/>
        </p:nvSpPr>
        <p:spPr bwMode="auto">
          <a:xfrm>
            <a:off x="2499433" y="2606903"/>
            <a:ext cx="214313" cy="477440"/>
          </a:xfrm>
          <a:custGeom>
            <a:avLst/>
            <a:gdLst>
              <a:gd name="T0" fmla="*/ 0 w 231"/>
              <a:gd name="T1" fmla="*/ 0 h 543"/>
              <a:gd name="T2" fmla="*/ 0 w 231"/>
              <a:gd name="T3" fmla="*/ 2345 h 543"/>
              <a:gd name="T4" fmla="*/ 3711 w 231"/>
              <a:gd name="T5" fmla="*/ 5862 h 543"/>
              <a:gd name="T6" fmla="*/ 12370 w 231"/>
              <a:gd name="T7" fmla="*/ 10551 h 543"/>
              <a:gd name="T8" fmla="*/ 12370 w 231"/>
              <a:gd name="T9" fmla="*/ 7034 h 543"/>
              <a:gd name="T10" fmla="*/ 4948 w 231"/>
              <a:gd name="T11" fmla="*/ 2345 h 543"/>
              <a:gd name="T12" fmla="*/ 0 w 231"/>
              <a:gd name="T13" fmla="*/ 0 h 54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1"/>
              <a:gd name="T22" fmla="*/ 0 h 543"/>
              <a:gd name="T23" fmla="*/ 231 w 231"/>
              <a:gd name="T24" fmla="*/ 543 h 54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1" h="543">
                <a:moveTo>
                  <a:pt x="0" y="0"/>
                </a:moveTo>
                <a:lnTo>
                  <a:pt x="0" y="154"/>
                </a:lnTo>
                <a:lnTo>
                  <a:pt x="82" y="280"/>
                </a:lnTo>
                <a:lnTo>
                  <a:pt x="231" y="543"/>
                </a:lnTo>
                <a:lnTo>
                  <a:pt x="231" y="391"/>
                </a:lnTo>
                <a:lnTo>
                  <a:pt x="92" y="145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7" name="Freeform 27"/>
          <p:cNvSpPr>
            <a:spLocks/>
          </p:cNvSpPr>
          <p:nvPr/>
        </p:nvSpPr>
        <p:spPr bwMode="auto">
          <a:xfrm>
            <a:off x="2766134" y="2952184"/>
            <a:ext cx="153590" cy="245269"/>
          </a:xfrm>
          <a:custGeom>
            <a:avLst/>
            <a:gdLst>
              <a:gd name="T0" fmla="*/ 0 w 163"/>
              <a:gd name="T1" fmla="*/ 0 h 281"/>
              <a:gd name="T2" fmla="*/ 0 w 163"/>
              <a:gd name="T3" fmla="*/ 2328 h 281"/>
              <a:gd name="T4" fmla="*/ 8795 w 163"/>
              <a:gd name="T5" fmla="*/ 5819 h 281"/>
              <a:gd name="T6" fmla="*/ 8795 w 163"/>
              <a:gd name="T7" fmla="*/ 2328 h 281"/>
              <a:gd name="T8" fmla="*/ 0 w 163"/>
              <a:gd name="T9" fmla="*/ 0 h 2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3"/>
              <a:gd name="T16" fmla="*/ 0 h 281"/>
              <a:gd name="T17" fmla="*/ 163 w 163"/>
              <a:gd name="T18" fmla="*/ 281 h 2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3" h="281">
                <a:moveTo>
                  <a:pt x="0" y="0"/>
                </a:moveTo>
                <a:lnTo>
                  <a:pt x="0" y="150"/>
                </a:lnTo>
                <a:lnTo>
                  <a:pt x="163" y="281"/>
                </a:lnTo>
                <a:lnTo>
                  <a:pt x="163" y="128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8" name="Freeform 28"/>
          <p:cNvSpPr>
            <a:spLocks/>
          </p:cNvSpPr>
          <p:nvPr/>
        </p:nvSpPr>
        <p:spPr bwMode="auto">
          <a:xfrm>
            <a:off x="3089984" y="3092678"/>
            <a:ext cx="209550" cy="227409"/>
          </a:xfrm>
          <a:custGeom>
            <a:avLst/>
            <a:gdLst>
              <a:gd name="T0" fmla="*/ 0 w 224"/>
              <a:gd name="T1" fmla="*/ 0 h 260"/>
              <a:gd name="T2" fmla="*/ 12473 w 224"/>
              <a:gd name="T3" fmla="*/ 2332 h 260"/>
              <a:gd name="T4" fmla="*/ 12473 w 224"/>
              <a:gd name="T5" fmla="*/ 4665 h 260"/>
              <a:gd name="T6" fmla="*/ 0 w 224"/>
              <a:gd name="T7" fmla="*/ 2332 h 260"/>
              <a:gd name="T8" fmla="*/ 0 w 224"/>
              <a:gd name="T9" fmla="*/ 0 h 2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4"/>
              <a:gd name="T16" fmla="*/ 0 h 260"/>
              <a:gd name="T17" fmla="*/ 224 w 224"/>
              <a:gd name="T18" fmla="*/ 260 h 2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4" h="260">
                <a:moveTo>
                  <a:pt x="0" y="0"/>
                </a:moveTo>
                <a:lnTo>
                  <a:pt x="224" y="107"/>
                </a:lnTo>
                <a:lnTo>
                  <a:pt x="224" y="260"/>
                </a:lnTo>
                <a:lnTo>
                  <a:pt x="0" y="154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9" name="Freeform 29"/>
          <p:cNvSpPr>
            <a:spLocks/>
          </p:cNvSpPr>
          <p:nvPr/>
        </p:nvSpPr>
        <p:spPr bwMode="auto">
          <a:xfrm>
            <a:off x="3538849" y="3130778"/>
            <a:ext cx="121444" cy="228600"/>
          </a:xfrm>
          <a:custGeom>
            <a:avLst/>
            <a:gdLst>
              <a:gd name="T0" fmla="*/ 0 w 132"/>
              <a:gd name="T1" fmla="*/ 0 h 262"/>
              <a:gd name="T2" fmla="*/ 6134 w 132"/>
              <a:gd name="T3" fmla="*/ 2327 h 262"/>
              <a:gd name="T4" fmla="*/ 6134 w 132"/>
              <a:gd name="T5" fmla="*/ 4653 h 262"/>
              <a:gd name="T6" fmla="*/ 0 w 132"/>
              <a:gd name="T7" fmla="*/ 2327 h 262"/>
              <a:gd name="T8" fmla="*/ 0 w 132"/>
              <a:gd name="T9" fmla="*/ 0 h 2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2"/>
              <a:gd name="T16" fmla="*/ 0 h 262"/>
              <a:gd name="T17" fmla="*/ 132 w 132"/>
              <a:gd name="T18" fmla="*/ 262 h 2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2" h="262">
                <a:moveTo>
                  <a:pt x="0" y="0"/>
                </a:moveTo>
                <a:lnTo>
                  <a:pt x="132" y="109"/>
                </a:lnTo>
                <a:lnTo>
                  <a:pt x="132" y="262"/>
                </a:lnTo>
                <a:lnTo>
                  <a:pt x="0" y="147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0" name="Freeform 30"/>
          <p:cNvSpPr>
            <a:spLocks/>
          </p:cNvSpPr>
          <p:nvPr/>
        </p:nvSpPr>
        <p:spPr bwMode="auto">
          <a:xfrm>
            <a:off x="3716252" y="3320087"/>
            <a:ext cx="60722" cy="169069"/>
          </a:xfrm>
          <a:custGeom>
            <a:avLst/>
            <a:gdLst>
              <a:gd name="T0" fmla="*/ 0 w 66"/>
              <a:gd name="T1" fmla="*/ 0 h 192"/>
              <a:gd name="T2" fmla="*/ 2453 w 66"/>
              <a:gd name="T3" fmla="*/ 2348 h 192"/>
              <a:gd name="T4" fmla="*/ 2453 w 66"/>
              <a:gd name="T5" fmla="*/ 3522 h 192"/>
              <a:gd name="T6" fmla="*/ 0 w 66"/>
              <a:gd name="T7" fmla="*/ 2348 h 192"/>
              <a:gd name="T8" fmla="*/ 0 w 66"/>
              <a:gd name="T9" fmla="*/ 0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"/>
              <a:gd name="T16" fmla="*/ 0 h 192"/>
              <a:gd name="T17" fmla="*/ 66 w 66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" h="192">
                <a:moveTo>
                  <a:pt x="0" y="0"/>
                </a:moveTo>
                <a:lnTo>
                  <a:pt x="66" y="39"/>
                </a:lnTo>
                <a:lnTo>
                  <a:pt x="66" y="192"/>
                </a:lnTo>
                <a:lnTo>
                  <a:pt x="0" y="152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1" name="Freeform 31"/>
          <p:cNvSpPr>
            <a:spLocks/>
          </p:cNvSpPr>
          <p:nvPr/>
        </p:nvSpPr>
        <p:spPr bwMode="auto">
          <a:xfrm>
            <a:off x="3997240" y="3490346"/>
            <a:ext cx="150019" cy="184547"/>
          </a:xfrm>
          <a:custGeom>
            <a:avLst/>
            <a:gdLst>
              <a:gd name="T0" fmla="*/ 0 w 161"/>
              <a:gd name="T1" fmla="*/ 0 h 210"/>
              <a:gd name="T2" fmla="*/ 8697 w 161"/>
              <a:gd name="T3" fmla="*/ 2343 h 210"/>
              <a:gd name="T4" fmla="*/ 8697 w 161"/>
              <a:gd name="T5" fmla="*/ 4687 h 210"/>
              <a:gd name="T6" fmla="*/ 0 w 161"/>
              <a:gd name="T7" fmla="*/ 2343 h 210"/>
              <a:gd name="T8" fmla="*/ 0 w 161"/>
              <a:gd name="T9" fmla="*/ 0 h 2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"/>
              <a:gd name="T16" fmla="*/ 0 h 210"/>
              <a:gd name="T17" fmla="*/ 161 w 161"/>
              <a:gd name="T18" fmla="*/ 210 h 2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" h="210">
                <a:moveTo>
                  <a:pt x="0" y="0"/>
                </a:moveTo>
                <a:lnTo>
                  <a:pt x="161" y="54"/>
                </a:lnTo>
                <a:lnTo>
                  <a:pt x="161" y="210"/>
                </a:lnTo>
                <a:lnTo>
                  <a:pt x="0" y="154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2" name="Freeform 32"/>
          <p:cNvSpPr>
            <a:spLocks/>
          </p:cNvSpPr>
          <p:nvPr/>
        </p:nvSpPr>
        <p:spPr bwMode="auto">
          <a:xfrm>
            <a:off x="3898418" y="3333184"/>
            <a:ext cx="98822" cy="294084"/>
          </a:xfrm>
          <a:custGeom>
            <a:avLst/>
            <a:gdLst>
              <a:gd name="T0" fmla="*/ 0 w 106"/>
              <a:gd name="T1" fmla="*/ 0 h 334"/>
              <a:gd name="T2" fmla="*/ 6215 w 106"/>
              <a:gd name="T3" fmla="*/ 3522 h 334"/>
              <a:gd name="T4" fmla="*/ 6215 w 106"/>
              <a:gd name="T5" fmla="*/ 7044 h 334"/>
              <a:gd name="T6" fmla="*/ 0 w 106"/>
              <a:gd name="T7" fmla="*/ 2348 h 334"/>
              <a:gd name="T8" fmla="*/ 0 w 106"/>
              <a:gd name="T9" fmla="*/ 0 h 3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"/>
              <a:gd name="T16" fmla="*/ 0 h 334"/>
              <a:gd name="T17" fmla="*/ 106 w 106"/>
              <a:gd name="T18" fmla="*/ 334 h 3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" h="334">
                <a:moveTo>
                  <a:pt x="0" y="0"/>
                </a:moveTo>
                <a:lnTo>
                  <a:pt x="106" y="180"/>
                </a:lnTo>
                <a:lnTo>
                  <a:pt x="106" y="334"/>
                </a:lnTo>
                <a:lnTo>
                  <a:pt x="0" y="155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3" name="Freeform 33"/>
          <p:cNvSpPr>
            <a:spLocks/>
          </p:cNvSpPr>
          <p:nvPr/>
        </p:nvSpPr>
        <p:spPr bwMode="auto">
          <a:xfrm>
            <a:off x="4712805" y="2085409"/>
            <a:ext cx="73819" cy="203597"/>
          </a:xfrm>
          <a:custGeom>
            <a:avLst/>
            <a:gdLst>
              <a:gd name="T0" fmla="*/ 2147483647 w 81"/>
              <a:gd name="T1" fmla="*/ 0 h 232"/>
              <a:gd name="T2" fmla="*/ 2147483647 w 81"/>
              <a:gd name="T3" fmla="*/ 2147483647 h 232"/>
              <a:gd name="T4" fmla="*/ 0 w 81"/>
              <a:gd name="T5" fmla="*/ 2147483647 h 232"/>
              <a:gd name="T6" fmla="*/ 0 w 81"/>
              <a:gd name="T7" fmla="*/ 2147483647 h 232"/>
              <a:gd name="T8" fmla="*/ 2147483647 w 81"/>
              <a:gd name="T9" fmla="*/ 0 h 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"/>
              <a:gd name="T16" fmla="*/ 0 h 232"/>
              <a:gd name="T17" fmla="*/ 81 w 81"/>
              <a:gd name="T18" fmla="*/ 232 h 2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" h="232">
                <a:moveTo>
                  <a:pt x="81" y="0"/>
                </a:moveTo>
                <a:lnTo>
                  <a:pt x="81" y="151"/>
                </a:lnTo>
                <a:lnTo>
                  <a:pt x="0" y="232"/>
                </a:lnTo>
                <a:lnTo>
                  <a:pt x="0" y="79"/>
                </a:lnTo>
                <a:lnTo>
                  <a:pt x="81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4" name="Freeform 34"/>
          <p:cNvSpPr>
            <a:spLocks/>
          </p:cNvSpPr>
          <p:nvPr/>
        </p:nvSpPr>
        <p:spPr bwMode="auto">
          <a:xfrm>
            <a:off x="4718759" y="2225902"/>
            <a:ext cx="17859" cy="157163"/>
          </a:xfrm>
          <a:custGeom>
            <a:avLst/>
            <a:gdLst>
              <a:gd name="T0" fmla="*/ 2147483647 w 18"/>
              <a:gd name="T1" fmla="*/ 0 h 179"/>
              <a:gd name="T2" fmla="*/ 2147483647 w 18"/>
              <a:gd name="T3" fmla="*/ 2147483647 h 179"/>
              <a:gd name="T4" fmla="*/ 2147483647 w 18"/>
              <a:gd name="T5" fmla="*/ 2147483647 h 179"/>
              <a:gd name="T6" fmla="*/ 0 w 18"/>
              <a:gd name="T7" fmla="*/ 2147483647 h 179"/>
              <a:gd name="T8" fmla="*/ 2147483647 w 18"/>
              <a:gd name="T9" fmla="*/ 0 h 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"/>
              <a:gd name="T16" fmla="*/ 0 h 179"/>
              <a:gd name="T17" fmla="*/ 18 w 18"/>
              <a:gd name="T18" fmla="*/ 179 h 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" h="179">
                <a:moveTo>
                  <a:pt x="18" y="0"/>
                </a:moveTo>
                <a:lnTo>
                  <a:pt x="18" y="145"/>
                </a:lnTo>
                <a:lnTo>
                  <a:pt x="14" y="179"/>
                </a:lnTo>
                <a:lnTo>
                  <a:pt x="0" y="141"/>
                </a:lnTo>
                <a:lnTo>
                  <a:pt x="18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5" name="Freeform 36"/>
          <p:cNvSpPr>
            <a:spLocks/>
          </p:cNvSpPr>
          <p:nvPr/>
        </p:nvSpPr>
        <p:spPr bwMode="auto">
          <a:xfrm>
            <a:off x="5781986" y="2335440"/>
            <a:ext cx="20241" cy="51197"/>
          </a:xfrm>
          <a:custGeom>
            <a:avLst/>
            <a:gdLst>
              <a:gd name="T0" fmla="*/ 2453 w 22"/>
              <a:gd name="T1" fmla="*/ 0 h 58"/>
              <a:gd name="T2" fmla="*/ 0 w 22"/>
              <a:gd name="T3" fmla="*/ 2354 h 58"/>
              <a:gd name="T4" fmla="*/ 2453 w 22"/>
              <a:gd name="T5" fmla="*/ 2354 h 58"/>
              <a:gd name="T6" fmla="*/ 2453 w 22"/>
              <a:gd name="T7" fmla="*/ 0 h 58"/>
              <a:gd name="T8" fmla="*/ 0 60000 65536"/>
              <a:gd name="T9" fmla="*/ 0 60000 65536"/>
              <a:gd name="T10" fmla="*/ 0 60000 65536"/>
              <a:gd name="T11" fmla="*/ 0 60000 65536"/>
              <a:gd name="T12" fmla="*/ 0 w 22"/>
              <a:gd name="T13" fmla="*/ 0 h 58"/>
              <a:gd name="T14" fmla="*/ 22 w 22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" h="58">
                <a:moveTo>
                  <a:pt x="22" y="0"/>
                </a:moveTo>
                <a:lnTo>
                  <a:pt x="0" y="22"/>
                </a:lnTo>
                <a:lnTo>
                  <a:pt x="22" y="58"/>
                </a:lnTo>
                <a:lnTo>
                  <a:pt x="22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6" name="Freeform 37"/>
          <p:cNvSpPr>
            <a:spLocks/>
          </p:cNvSpPr>
          <p:nvPr/>
        </p:nvSpPr>
        <p:spPr bwMode="auto">
          <a:xfrm>
            <a:off x="5849853" y="2241380"/>
            <a:ext cx="5953" cy="166688"/>
          </a:xfrm>
          <a:custGeom>
            <a:avLst/>
            <a:gdLst>
              <a:gd name="T0" fmla="*/ 3402 w 7"/>
              <a:gd name="T1" fmla="*/ 0 h 189"/>
              <a:gd name="T2" fmla="*/ 0 w 7"/>
              <a:gd name="T3" fmla="*/ 2352 h 189"/>
              <a:gd name="T4" fmla="*/ 0 w 7"/>
              <a:gd name="T5" fmla="*/ 3528 h 189"/>
              <a:gd name="T6" fmla="*/ 3402 w 7"/>
              <a:gd name="T7" fmla="*/ 2352 h 189"/>
              <a:gd name="T8" fmla="*/ 3402 w 7"/>
              <a:gd name="T9" fmla="*/ 0 h 1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"/>
              <a:gd name="T16" fmla="*/ 0 h 189"/>
              <a:gd name="T17" fmla="*/ 7 w 7"/>
              <a:gd name="T18" fmla="*/ 189 h 1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" h="189">
                <a:moveTo>
                  <a:pt x="6" y="0"/>
                </a:moveTo>
                <a:lnTo>
                  <a:pt x="0" y="30"/>
                </a:lnTo>
                <a:lnTo>
                  <a:pt x="0" y="189"/>
                </a:lnTo>
                <a:lnTo>
                  <a:pt x="7" y="157"/>
                </a:lnTo>
                <a:lnTo>
                  <a:pt x="6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7" name="Freeform 38"/>
          <p:cNvSpPr>
            <a:spLocks/>
          </p:cNvSpPr>
          <p:nvPr/>
        </p:nvSpPr>
        <p:spPr bwMode="auto">
          <a:xfrm>
            <a:off x="5767699" y="2400925"/>
            <a:ext cx="29766" cy="154781"/>
          </a:xfrm>
          <a:custGeom>
            <a:avLst/>
            <a:gdLst>
              <a:gd name="T0" fmla="*/ 0 w 31"/>
              <a:gd name="T1" fmla="*/ 0 h 177"/>
              <a:gd name="T2" fmla="*/ 3841 w 31"/>
              <a:gd name="T3" fmla="*/ 2332 h 177"/>
              <a:gd name="T4" fmla="*/ 3841 w 31"/>
              <a:gd name="T5" fmla="*/ 2332 h 177"/>
              <a:gd name="T6" fmla="*/ 0 w 31"/>
              <a:gd name="T7" fmla="*/ 2332 h 177"/>
              <a:gd name="T8" fmla="*/ 0 w 31"/>
              <a:gd name="T9" fmla="*/ 0 h 1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"/>
              <a:gd name="T16" fmla="*/ 0 h 177"/>
              <a:gd name="T17" fmla="*/ 31 w 31"/>
              <a:gd name="T18" fmla="*/ 177 h 1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" h="177">
                <a:moveTo>
                  <a:pt x="0" y="0"/>
                </a:moveTo>
                <a:lnTo>
                  <a:pt x="31" y="28"/>
                </a:lnTo>
                <a:lnTo>
                  <a:pt x="31" y="177"/>
                </a:lnTo>
                <a:lnTo>
                  <a:pt x="0" y="151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8" name="Freeform 40"/>
          <p:cNvSpPr>
            <a:spLocks/>
          </p:cNvSpPr>
          <p:nvPr/>
        </p:nvSpPr>
        <p:spPr bwMode="auto">
          <a:xfrm>
            <a:off x="5795083" y="2241381"/>
            <a:ext cx="60722" cy="192881"/>
          </a:xfrm>
          <a:custGeom>
            <a:avLst/>
            <a:gdLst>
              <a:gd name="T0" fmla="*/ 0 w 66"/>
              <a:gd name="T1" fmla="*/ 2327 h 221"/>
              <a:gd name="T2" fmla="*/ 2453 w 66"/>
              <a:gd name="T3" fmla="*/ 2327 h 221"/>
              <a:gd name="T4" fmla="*/ 2453 w 66"/>
              <a:gd name="T5" fmla="*/ 0 h 221"/>
              <a:gd name="T6" fmla="*/ 2453 w 66"/>
              <a:gd name="T7" fmla="*/ 2327 h 221"/>
              <a:gd name="T8" fmla="*/ 2453 w 66"/>
              <a:gd name="T9" fmla="*/ 3491 h 221"/>
              <a:gd name="T10" fmla="*/ 0 w 66"/>
              <a:gd name="T11" fmla="*/ 3491 h 221"/>
              <a:gd name="T12" fmla="*/ 0 w 66"/>
              <a:gd name="T13" fmla="*/ 2327 h 2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"/>
              <a:gd name="T22" fmla="*/ 0 h 221"/>
              <a:gd name="T23" fmla="*/ 66 w 66"/>
              <a:gd name="T24" fmla="*/ 221 h 22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" h="221">
                <a:moveTo>
                  <a:pt x="0" y="63"/>
                </a:moveTo>
                <a:lnTo>
                  <a:pt x="58" y="28"/>
                </a:lnTo>
                <a:lnTo>
                  <a:pt x="66" y="0"/>
                </a:lnTo>
                <a:lnTo>
                  <a:pt x="66" y="153"/>
                </a:lnTo>
                <a:lnTo>
                  <a:pt x="58" y="191"/>
                </a:lnTo>
                <a:lnTo>
                  <a:pt x="0" y="221"/>
                </a:lnTo>
                <a:lnTo>
                  <a:pt x="0" y="63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9" name="Freeform 41"/>
          <p:cNvSpPr>
            <a:spLocks/>
          </p:cNvSpPr>
          <p:nvPr/>
        </p:nvSpPr>
        <p:spPr bwMode="auto">
          <a:xfrm>
            <a:off x="4623509" y="3253412"/>
            <a:ext cx="46434" cy="150019"/>
          </a:xfrm>
          <a:custGeom>
            <a:avLst/>
            <a:gdLst>
              <a:gd name="T0" fmla="*/ 0 w 48"/>
              <a:gd name="T1" fmla="*/ 2339 h 171"/>
              <a:gd name="T2" fmla="*/ 3870 w 48"/>
              <a:gd name="T3" fmla="*/ 2339 h 171"/>
              <a:gd name="T4" fmla="*/ 3870 w 48"/>
              <a:gd name="T5" fmla="*/ 3509 h 171"/>
              <a:gd name="T6" fmla="*/ 3870 w 48"/>
              <a:gd name="T7" fmla="*/ 2339 h 171"/>
              <a:gd name="T8" fmla="*/ 3870 w 48"/>
              <a:gd name="T9" fmla="*/ 0 h 171"/>
              <a:gd name="T10" fmla="*/ 0 w 48"/>
              <a:gd name="T11" fmla="*/ 2339 h 1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171"/>
              <a:gd name="T20" fmla="*/ 48 w 48"/>
              <a:gd name="T21" fmla="*/ 171 h 17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171">
                <a:moveTo>
                  <a:pt x="0" y="30"/>
                </a:moveTo>
                <a:lnTo>
                  <a:pt x="22" y="97"/>
                </a:lnTo>
                <a:lnTo>
                  <a:pt x="22" y="171"/>
                </a:lnTo>
                <a:lnTo>
                  <a:pt x="48" y="153"/>
                </a:lnTo>
                <a:lnTo>
                  <a:pt x="48" y="0"/>
                </a:lnTo>
                <a:lnTo>
                  <a:pt x="0" y="3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0" name="Freeform 42"/>
          <p:cNvSpPr>
            <a:spLocks/>
          </p:cNvSpPr>
          <p:nvPr/>
        </p:nvSpPr>
        <p:spPr bwMode="auto">
          <a:xfrm>
            <a:off x="4669942" y="3248649"/>
            <a:ext cx="139304" cy="140494"/>
          </a:xfrm>
          <a:custGeom>
            <a:avLst/>
            <a:gdLst>
              <a:gd name="T0" fmla="*/ 0 w 151"/>
              <a:gd name="T1" fmla="*/ 2356 h 159"/>
              <a:gd name="T2" fmla="*/ 3690 w 151"/>
              <a:gd name="T3" fmla="*/ 0 h 159"/>
              <a:gd name="T4" fmla="*/ 8610 w 151"/>
              <a:gd name="T5" fmla="*/ 0 h 159"/>
              <a:gd name="T6" fmla="*/ 8610 w 151"/>
              <a:gd name="T7" fmla="*/ 3534 h 159"/>
              <a:gd name="T8" fmla="*/ 3690 w 151"/>
              <a:gd name="T9" fmla="*/ 3534 h 159"/>
              <a:gd name="T10" fmla="*/ 0 w 151"/>
              <a:gd name="T11" fmla="*/ 3534 h 159"/>
              <a:gd name="T12" fmla="*/ 0 w 151"/>
              <a:gd name="T13" fmla="*/ 2356 h 1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1"/>
              <a:gd name="T22" fmla="*/ 0 h 159"/>
              <a:gd name="T23" fmla="*/ 151 w 151"/>
              <a:gd name="T24" fmla="*/ 159 h 15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1" h="159">
                <a:moveTo>
                  <a:pt x="0" y="6"/>
                </a:moveTo>
                <a:lnTo>
                  <a:pt x="64" y="0"/>
                </a:lnTo>
                <a:lnTo>
                  <a:pt x="151" y="0"/>
                </a:lnTo>
                <a:lnTo>
                  <a:pt x="151" y="155"/>
                </a:lnTo>
                <a:lnTo>
                  <a:pt x="64" y="155"/>
                </a:lnTo>
                <a:lnTo>
                  <a:pt x="0" y="159"/>
                </a:lnTo>
                <a:lnTo>
                  <a:pt x="0" y="6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1" name="Freeform 43"/>
          <p:cNvSpPr>
            <a:spLocks/>
          </p:cNvSpPr>
          <p:nvPr/>
        </p:nvSpPr>
        <p:spPr bwMode="auto">
          <a:xfrm>
            <a:off x="4878303" y="3285559"/>
            <a:ext cx="82153" cy="153590"/>
          </a:xfrm>
          <a:custGeom>
            <a:avLst/>
            <a:gdLst>
              <a:gd name="T0" fmla="*/ 0 w 88"/>
              <a:gd name="T1" fmla="*/ 2340 h 175"/>
              <a:gd name="T2" fmla="*/ 4979 w 88"/>
              <a:gd name="T3" fmla="*/ 0 h 175"/>
              <a:gd name="T4" fmla="*/ 4979 w 88"/>
              <a:gd name="T5" fmla="*/ 2340 h 175"/>
              <a:gd name="T6" fmla="*/ 0 w 88"/>
              <a:gd name="T7" fmla="*/ 3511 h 175"/>
              <a:gd name="T8" fmla="*/ 0 w 88"/>
              <a:gd name="T9" fmla="*/ 2340 h 1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8"/>
              <a:gd name="T16" fmla="*/ 0 h 175"/>
              <a:gd name="T17" fmla="*/ 88 w 88"/>
              <a:gd name="T18" fmla="*/ 175 h 1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8" h="175">
                <a:moveTo>
                  <a:pt x="0" y="22"/>
                </a:moveTo>
                <a:lnTo>
                  <a:pt x="88" y="0"/>
                </a:lnTo>
                <a:lnTo>
                  <a:pt x="88" y="155"/>
                </a:lnTo>
                <a:lnTo>
                  <a:pt x="0" y="175"/>
                </a:lnTo>
                <a:lnTo>
                  <a:pt x="0" y="22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2" name="Freeform 44"/>
          <p:cNvSpPr>
            <a:spLocks/>
          </p:cNvSpPr>
          <p:nvPr/>
        </p:nvSpPr>
        <p:spPr bwMode="auto">
          <a:xfrm>
            <a:off x="4131781" y="3304609"/>
            <a:ext cx="145256" cy="240506"/>
          </a:xfrm>
          <a:custGeom>
            <a:avLst/>
            <a:gdLst>
              <a:gd name="T0" fmla="*/ 3749 w 155"/>
              <a:gd name="T1" fmla="*/ 5873 h 273"/>
              <a:gd name="T2" fmla="*/ 0 w 155"/>
              <a:gd name="T3" fmla="*/ 3524 h 273"/>
              <a:gd name="T4" fmla="*/ 3749 w 155"/>
              <a:gd name="T5" fmla="*/ 2349 h 273"/>
              <a:gd name="T6" fmla="*/ 8747 w 155"/>
              <a:gd name="T7" fmla="*/ 0 h 273"/>
              <a:gd name="T8" fmla="*/ 8747 w 155"/>
              <a:gd name="T9" fmla="*/ 2349 h 273"/>
              <a:gd name="T10" fmla="*/ 3749 w 155"/>
              <a:gd name="T11" fmla="*/ 4699 h 273"/>
              <a:gd name="T12" fmla="*/ 3749 w 155"/>
              <a:gd name="T13" fmla="*/ 5873 h 2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5"/>
              <a:gd name="T22" fmla="*/ 0 h 273"/>
              <a:gd name="T23" fmla="*/ 155 w 155"/>
              <a:gd name="T24" fmla="*/ 273 h 2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5" h="273">
                <a:moveTo>
                  <a:pt x="14" y="273"/>
                </a:moveTo>
                <a:lnTo>
                  <a:pt x="0" y="187"/>
                </a:lnTo>
                <a:lnTo>
                  <a:pt x="32" y="99"/>
                </a:lnTo>
                <a:lnTo>
                  <a:pt x="155" y="0"/>
                </a:lnTo>
                <a:lnTo>
                  <a:pt x="155" y="153"/>
                </a:lnTo>
                <a:lnTo>
                  <a:pt x="34" y="250"/>
                </a:lnTo>
                <a:lnTo>
                  <a:pt x="14" y="273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3" name="Freeform 45"/>
          <p:cNvSpPr>
            <a:spLocks/>
          </p:cNvSpPr>
          <p:nvPr/>
        </p:nvSpPr>
        <p:spPr bwMode="auto">
          <a:xfrm>
            <a:off x="4277037" y="3281987"/>
            <a:ext cx="79772" cy="154781"/>
          </a:xfrm>
          <a:custGeom>
            <a:avLst/>
            <a:gdLst>
              <a:gd name="T0" fmla="*/ 0 w 87"/>
              <a:gd name="T1" fmla="*/ 2359 h 175"/>
              <a:gd name="T2" fmla="*/ 0 w 87"/>
              <a:gd name="T3" fmla="*/ 3538 h 175"/>
              <a:gd name="T4" fmla="*/ 4890 w 87"/>
              <a:gd name="T5" fmla="*/ 3538 h 175"/>
              <a:gd name="T6" fmla="*/ 4890 w 87"/>
              <a:gd name="T7" fmla="*/ 0 h 175"/>
              <a:gd name="T8" fmla="*/ 0 w 87"/>
              <a:gd name="T9" fmla="*/ 2359 h 1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"/>
              <a:gd name="T16" fmla="*/ 0 h 175"/>
              <a:gd name="T17" fmla="*/ 87 w 87"/>
              <a:gd name="T18" fmla="*/ 175 h 1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" h="175">
                <a:moveTo>
                  <a:pt x="0" y="24"/>
                </a:moveTo>
                <a:lnTo>
                  <a:pt x="0" y="175"/>
                </a:lnTo>
                <a:lnTo>
                  <a:pt x="87" y="153"/>
                </a:lnTo>
                <a:lnTo>
                  <a:pt x="87" y="0"/>
                </a:lnTo>
                <a:lnTo>
                  <a:pt x="0" y="24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4" name="Freeform 46"/>
          <p:cNvSpPr>
            <a:spLocks/>
          </p:cNvSpPr>
          <p:nvPr/>
        </p:nvSpPr>
        <p:spPr bwMode="auto">
          <a:xfrm>
            <a:off x="5166433" y="3554640"/>
            <a:ext cx="70247" cy="198834"/>
          </a:xfrm>
          <a:custGeom>
            <a:avLst/>
            <a:gdLst>
              <a:gd name="T0" fmla="*/ 0 w 76"/>
              <a:gd name="T1" fmla="*/ 2346 h 226"/>
              <a:gd name="T2" fmla="*/ 3697 w 76"/>
              <a:gd name="T3" fmla="*/ 0 h 226"/>
              <a:gd name="T4" fmla="*/ 3697 w 76"/>
              <a:gd name="T5" fmla="*/ 2346 h 226"/>
              <a:gd name="T6" fmla="*/ 0 w 76"/>
              <a:gd name="T7" fmla="*/ 4692 h 226"/>
              <a:gd name="T8" fmla="*/ 0 w 76"/>
              <a:gd name="T9" fmla="*/ 2346 h 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"/>
              <a:gd name="T16" fmla="*/ 0 h 226"/>
              <a:gd name="T17" fmla="*/ 76 w 76"/>
              <a:gd name="T18" fmla="*/ 226 h 2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" h="226">
                <a:moveTo>
                  <a:pt x="0" y="73"/>
                </a:moveTo>
                <a:lnTo>
                  <a:pt x="76" y="0"/>
                </a:lnTo>
                <a:lnTo>
                  <a:pt x="76" y="152"/>
                </a:lnTo>
                <a:lnTo>
                  <a:pt x="0" y="226"/>
                </a:lnTo>
                <a:lnTo>
                  <a:pt x="0" y="73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5" name="Freeform 47"/>
          <p:cNvSpPr>
            <a:spLocks/>
          </p:cNvSpPr>
          <p:nvPr/>
        </p:nvSpPr>
        <p:spPr bwMode="auto">
          <a:xfrm>
            <a:off x="5166434" y="3084343"/>
            <a:ext cx="58340" cy="154781"/>
          </a:xfrm>
          <a:custGeom>
            <a:avLst/>
            <a:gdLst>
              <a:gd name="T0" fmla="*/ 0 w 64"/>
              <a:gd name="T1" fmla="*/ 2332 h 177"/>
              <a:gd name="T2" fmla="*/ 3646 w 64"/>
              <a:gd name="T3" fmla="*/ 0 h 177"/>
              <a:gd name="T4" fmla="*/ 3646 w 64"/>
              <a:gd name="T5" fmla="*/ 2332 h 177"/>
              <a:gd name="T6" fmla="*/ 0 w 64"/>
              <a:gd name="T7" fmla="*/ 2332 h 177"/>
              <a:gd name="T8" fmla="*/ 0 w 64"/>
              <a:gd name="T9" fmla="*/ 2332 h 1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"/>
              <a:gd name="T16" fmla="*/ 0 h 177"/>
              <a:gd name="T17" fmla="*/ 64 w 64"/>
              <a:gd name="T18" fmla="*/ 177 h 1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" h="177">
                <a:moveTo>
                  <a:pt x="0" y="22"/>
                </a:moveTo>
                <a:lnTo>
                  <a:pt x="64" y="0"/>
                </a:lnTo>
                <a:lnTo>
                  <a:pt x="64" y="155"/>
                </a:lnTo>
                <a:lnTo>
                  <a:pt x="0" y="177"/>
                </a:lnTo>
                <a:lnTo>
                  <a:pt x="0" y="22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6" name="Freeform 48"/>
          <p:cNvSpPr>
            <a:spLocks/>
          </p:cNvSpPr>
          <p:nvPr/>
        </p:nvSpPr>
        <p:spPr bwMode="auto">
          <a:xfrm>
            <a:off x="5305736" y="2954565"/>
            <a:ext cx="34529" cy="189309"/>
          </a:xfrm>
          <a:custGeom>
            <a:avLst/>
            <a:gdLst>
              <a:gd name="T0" fmla="*/ 0 w 38"/>
              <a:gd name="T1" fmla="*/ 2348 h 215"/>
              <a:gd name="T2" fmla="*/ 0 w 38"/>
              <a:gd name="T3" fmla="*/ 4696 h 215"/>
              <a:gd name="T4" fmla="*/ 2423 w 38"/>
              <a:gd name="T5" fmla="*/ 2348 h 215"/>
              <a:gd name="T6" fmla="*/ 2423 w 38"/>
              <a:gd name="T7" fmla="*/ 0 h 215"/>
              <a:gd name="T8" fmla="*/ 0 w 38"/>
              <a:gd name="T9" fmla="*/ 2348 h 2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215"/>
              <a:gd name="T17" fmla="*/ 38 w 38"/>
              <a:gd name="T18" fmla="*/ 215 h 2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215">
                <a:moveTo>
                  <a:pt x="0" y="63"/>
                </a:moveTo>
                <a:lnTo>
                  <a:pt x="0" y="215"/>
                </a:lnTo>
                <a:lnTo>
                  <a:pt x="38" y="152"/>
                </a:lnTo>
                <a:lnTo>
                  <a:pt x="38" y="0"/>
                </a:lnTo>
                <a:lnTo>
                  <a:pt x="0" y="63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7" name="Freeform 49"/>
          <p:cNvSpPr>
            <a:spLocks/>
          </p:cNvSpPr>
          <p:nvPr/>
        </p:nvSpPr>
        <p:spPr bwMode="auto">
          <a:xfrm>
            <a:off x="5119999" y="3105775"/>
            <a:ext cx="46435" cy="203597"/>
          </a:xfrm>
          <a:custGeom>
            <a:avLst/>
            <a:gdLst>
              <a:gd name="T0" fmla="*/ 3791 w 49"/>
              <a:gd name="T1" fmla="*/ 0 h 232"/>
              <a:gd name="T2" fmla="*/ 3791 w 49"/>
              <a:gd name="T3" fmla="*/ 2340 h 232"/>
              <a:gd name="T4" fmla="*/ 3791 w 49"/>
              <a:gd name="T5" fmla="*/ 3510 h 232"/>
              <a:gd name="T6" fmla="*/ 3791 w 49"/>
              <a:gd name="T7" fmla="*/ 4680 h 232"/>
              <a:gd name="T8" fmla="*/ 3791 w 49"/>
              <a:gd name="T9" fmla="*/ 3510 h 232"/>
              <a:gd name="T10" fmla="*/ 0 w 49"/>
              <a:gd name="T11" fmla="*/ 2340 h 232"/>
              <a:gd name="T12" fmla="*/ 3791 w 49"/>
              <a:gd name="T13" fmla="*/ 2340 h 232"/>
              <a:gd name="T14" fmla="*/ 3791 w 49"/>
              <a:gd name="T15" fmla="*/ 0 h 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9"/>
              <a:gd name="T25" fmla="*/ 0 h 232"/>
              <a:gd name="T26" fmla="*/ 49 w 49"/>
              <a:gd name="T27" fmla="*/ 232 h 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9" h="232">
                <a:moveTo>
                  <a:pt x="49" y="0"/>
                </a:moveTo>
                <a:lnTo>
                  <a:pt x="49" y="159"/>
                </a:lnTo>
                <a:lnTo>
                  <a:pt x="41" y="202"/>
                </a:lnTo>
                <a:lnTo>
                  <a:pt x="29" y="232"/>
                </a:lnTo>
                <a:lnTo>
                  <a:pt x="10" y="204"/>
                </a:lnTo>
                <a:lnTo>
                  <a:pt x="0" y="149"/>
                </a:lnTo>
                <a:lnTo>
                  <a:pt x="39" y="51"/>
                </a:lnTo>
                <a:lnTo>
                  <a:pt x="49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8" name="Freeform 50"/>
          <p:cNvSpPr>
            <a:spLocks/>
          </p:cNvSpPr>
          <p:nvPr/>
        </p:nvSpPr>
        <p:spPr bwMode="auto">
          <a:xfrm>
            <a:off x="5428371" y="2866459"/>
            <a:ext cx="63103" cy="196453"/>
          </a:xfrm>
          <a:custGeom>
            <a:avLst/>
            <a:gdLst>
              <a:gd name="T0" fmla="*/ 0 w 66"/>
              <a:gd name="T1" fmla="*/ 2328 h 225"/>
              <a:gd name="T2" fmla="*/ 0 w 66"/>
              <a:gd name="T3" fmla="*/ 4657 h 225"/>
              <a:gd name="T4" fmla="*/ 3824 w 66"/>
              <a:gd name="T5" fmla="*/ 2328 h 225"/>
              <a:gd name="T6" fmla="*/ 3824 w 66"/>
              <a:gd name="T7" fmla="*/ 0 h 225"/>
              <a:gd name="T8" fmla="*/ 0 w 66"/>
              <a:gd name="T9" fmla="*/ 2328 h 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"/>
              <a:gd name="T16" fmla="*/ 0 h 225"/>
              <a:gd name="T17" fmla="*/ 66 w 66"/>
              <a:gd name="T18" fmla="*/ 225 h 2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" h="225">
                <a:moveTo>
                  <a:pt x="0" y="70"/>
                </a:moveTo>
                <a:lnTo>
                  <a:pt x="0" y="225"/>
                </a:lnTo>
                <a:lnTo>
                  <a:pt x="66" y="154"/>
                </a:lnTo>
                <a:lnTo>
                  <a:pt x="66" y="0"/>
                </a:lnTo>
                <a:lnTo>
                  <a:pt x="0" y="7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9" name="Freeform 51"/>
          <p:cNvSpPr>
            <a:spLocks/>
          </p:cNvSpPr>
          <p:nvPr/>
        </p:nvSpPr>
        <p:spPr bwMode="auto">
          <a:xfrm>
            <a:off x="5495046" y="2568802"/>
            <a:ext cx="36909" cy="185738"/>
          </a:xfrm>
          <a:custGeom>
            <a:avLst/>
            <a:gdLst>
              <a:gd name="T0" fmla="*/ 0 w 40"/>
              <a:gd name="T1" fmla="*/ 0 h 212"/>
              <a:gd name="T2" fmla="*/ 3691 w 40"/>
              <a:gd name="T3" fmla="*/ 2336 h 212"/>
              <a:gd name="T4" fmla="*/ 3691 w 40"/>
              <a:gd name="T5" fmla="*/ 4673 h 212"/>
              <a:gd name="T6" fmla="*/ 0 w 40"/>
              <a:gd name="T7" fmla="*/ 3504 h 212"/>
              <a:gd name="T8" fmla="*/ 0 w 40"/>
              <a:gd name="T9" fmla="*/ 0 h 2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212"/>
              <a:gd name="T17" fmla="*/ 40 w 40"/>
              <a:gd name="T18" fmla="*/ 212 h 2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212">
                <a:moveTo>
                  <a:pt x="0" y="0"/>
                </a:moveTo>
                <a:lnTo>
                  <a:pt x="40" y="55"/>
                </a:lnTo>
                <a:lnTo>
                  <a:pt x="40" y="212"/>
                </a:lnTo>
                <a:lnTo>
                  <a:pt x="0" y="156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0" name="Freeform 52"/>
          <p:cNvSpPr>
            <a:spLocks/>
          </p:cNvSpPr>
          <p:nvPr/>
        </p:nvSpPr>
        <p:spPr bwMode="auto">
          <a:xfrm>
            <a:off x="5474805" y="2636668"/>
            <a:ext cx="47625" cy="219075"/>
          </a:xfrm>
          <a:custGeom>
            <a:avLst/>
            <a:gdLst>
              <a:gd name="T0" fmla="*/ 2442 w 52"/>
              <a:gd name="T1" fmla="*/ 0 h 250"/>
              <a:gd name="T2" fmla="*/ 0 w 52"/>
              <a:gd name="T3" fmla="*/ 2337 h 250"/>
              <a:gd name="T4" fmla="*/ 0 w 52"/>
              <a:gd name="T5" fmla="*/ 5842 h 250"/>
              <a:gd name="T6" fmla="*/ 2442 w 52"/>
              <a:gd name="T7" fmla="*/ 3505 h 250"/>
              <a:gd name="T8" fmla="*/ 2442 w 52"/>
              <a:gd name="T9" fmla="*/ 0 h 2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"/>
              <a:gd name="T16" fmla="*/ 0 h 250"/>
              <a:gd name="T17" fmla="*/ 52 w 52"/>
              <a:gd name="T18" fmla="*/ 250 h 2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" h="250">
                <a:moveTo>
                  <a:pt x="52" y="0"/>
                </a:moveTo>
                <a:lnTo>
                  <a:pt x="0" y="97"/>
                </a:lnTo>
                <a:lnTo>
                  <a:pt x="0" y="250"/>
                </a:lnTo>
                <a:lnTo>
                  <a:pt x="52" y="157"/>
                </a:lnTo>
                <a:lnTo>
                  <a:pt x="52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1" name="Freeform 53"/>
          <p:cNvSpPr>
            <a:spLocks/>
          </p:cNvSpPr>
          <p:nvPr/>
        </p:nvSpPr>
        <p:spPr bwMode="auto">
          <a:xfrm>
            <a:off x="5443849" y="2723584"/>
            <a:ext cx="30956" cy="98822"/>
          </a:xfrm>
          <a:custGeom>
            <a:avLst/>
            <a:gdLst>
              <a:gd name="T0" fmla="*/ 3870 w 32"/>
              <a:gd name="T1" fmla="*/ 0 h 113"/>
              <a:gd name="T2" fmla="*/ 0 w 32"/>
              <a:gd name="T3" fmla="*/ 2332 h 113"/>
              <a:gd name="T4" fmla="*/ 3870 w 32"/>
              <a:gd name="T5" fmla="*/ 2332 h 113"/>
              <a:gd name="T6" fmla="*/ 3870 w 32"/>
              <a:gd name="T7" fmla="*/ 0 h 113"/>
              <a:gd name="T8" fmla="*/ 0 60000 65536"/>
              <a:gd name="T9" fmla="*/ 0 60000 65536"/>
              <a:gd name="T10" fmla="*/ 0 60000 65536"/>
              <a:gd name="T11" fmla="*/ 0 60000 65536"/>
              <a:gd name="T12" fmla="*/ 0 w 32"/>
              <a:gd name="T13" fmla="*/ 0 h 113"/>
              <a:gd name="T14" fmla="*/ 32 w 32"/>
              <a:gd name="T15" fmla="*/ 113 h 1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" h="113">
                <a:moveTo>
                  <a:pt x="32" y="0"/>
                </a:moveTo>
                <a:lnTo>
                  <a:pt x="0" y="34"/>
                </a:lnTo>
                <a:lnTo>
                  <a:pt x="32" y="113"/>
                </a:lnTo>
                <a:lnTo>
                  <a:pt x="32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2" name="Freeform 54"/>
          <p:cNvSpPr>
            <a:spLocks/>
          </p:cNvSpPr>
          <p:nvPr/>
        </p:nvSpPr>
        <p:spPr bwMode="auto">
          <a:xfrm>
            <a:off x="5751030" y="2404497"/>
            <a:ext cx="16669" cy="164306"/>
          </a:xfrm>
          <a:custGeom>
            <a:avLst/>
            <a:gdLst>
              <a:gd name="T0" fmla="*/ 2469 w 18"/>
              <a:gd name="T1" fmla="*/ 0 h 187"/>
              <a:gd name="T2" fmla="*/ 2469 w 18"/>
              <a:gd name="T3" fmla="*/ 2343 h 187"/>
              <a:gd name="T4" fmla="*/ 0 w 18"/>
              <a:gd name="T5" fmla="*/ 3515 h 187"/>
              <a:gd name="T6" fmla="*/ 0 w 18"/>
              <a:gd name="T7" fmla="*/ 2343 h 187"/>
              <a:gd name="T8" fmla="*/ 2469 w 18"/>
              <a:gd name="T9" fmla="*/ 0 h 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"/>
              <a:gd name="T16" fmla="*/ 0 h 187"/>
              <a:gd name="T17" fmla="*/ 18 w 18"/>
              <a:gd name="T18" fmla="*/ 187 h 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" h="187">
                <a:moveTo>
                  <a:pt x="18" y="0"/>
                </a:moveTo>
                <a:lnTo>
                  <a:pt x="18" y="145"/>
                </a:lnTo>
                <a:lnTo>
                  <a:pt x="0" y="187"/>
                </a:lnTo>
                <a:lnTo>
                  <a:pt x="0" y="30"/>
                </a:lnTo>
                <a:lnTo>
                  <a:pt x="18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3" name="Freeform 55"/>
          <p:cNvSpPr>
            <a:spLocks/>
          </p:cNvSpPr>
          <p:nvPr/>
        </p:nvSpPr>
        <p:spPr bwMode="auto">
          <a:xfrm>
            <a:off x="5570055" y="2452122"/>
            <a:ext cx="47625" cy="177403"/>
          </a:xfrm>
          <a:custGeom>
            <a:avLst/>
            <a:gdLst>
              <a:gd name="T0" fmla="*/ 3810 w 50"/>
              <a:gd name="T1" fmla="*/ 0 h 200"/>
              <a:gd name="T2" fmla="*/ 3810 w 50"/>
              <a:gd name="T3" fmla="*/ 3548 h 200"/>
              <a:gd name="T4" fmla="*/ 3810 w 50"/>
              <a:gd name="T5" fmla="*/ 3548 h 200"/>
              <a:gd name="T6" fmla="*/ 3810 w 50"/>
              <a:gd name="T7" fmla="*/ 4731 h 200"/>
              <a:gd name="T8" fmla="*/ 3810 w 50"/>
              <a:gd name="T9" fmla="*/ 2365 h 200"/>
              <a:gd name="T10" fmla="*/ 3810 w 50"/>
              <a:gd name="T11" fmla="*/ 2365 h 200"/>
              <a:gd name="T12" fmla="*/ 0 w 50"/>
              <a:gd name="T13" fmla="*/ 2365 h 200"/>
              <a:gd name="T14" fmla="*/ 3810 w 50"/>
              <a:gd name="T15" fmla="*/ 2365 h 200"/>
              <a:gd name="T16" fmla="*/ 3810 w 50"/>
              <a:gd name="T17" fmla="*/ 0 h 2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0"/>
              <a:gd name="T28" fmla="*/ 0 h 200"/>
              <a:gd name="T29" fmla="*/ 50 w 50"/>
              <a:gd name="T30" fmla="*/ 200 h 2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0" h="200">
                <a:moveTo>
                  <a:pt x="50" y="0"/>
                </a:moveTo>
                <a:lnTo>
                  <a:pt x="50" y="151"/>
                </a:lnTo>
                <a:lnTo>
                  <a:pt x="18" y="171"/>
                </a:lnTo>
                <a:lnTo>
                  <a:pt x="6" y="200"/>
                </a:lnTo>
                <a:lnTo>
                  <a:pt x="6" y="123"/>
                </a:lnTo>
                <a:lnTo>
                  <a:pt x="14" y="63"/>
                </a:lnTo>
                <a:lnTo>
                  <a:pt x="0" y="58"/>
                </a:lnTo>
                <a:lnTo>
                  <a:pt x="16" y="22"/>
                </a:lnTo>
                <a:lnTo>
                  <a:pt x="5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4" name="Rectangle 56"/>
          <p:cNvSpPr>
            <a:spLocks noChangeArrowheads="1"/>
          </p:cNvSpPr>
          <p:nvPr/>
        </p:nvSpPr>
        <p:spPr bwMode="auto">
          <a:xfrm>
            <a:off x="2717317" y="2956946"/>
            <a:ext cx="44054" cy="127397"/>
          </a:xfrm>
          <a:prstGeom prst="rect">
            <a:avLst/>
          </a:prstGeom>
          <a:solidFill>
            <a:srgbClr val="9D9D9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5" name="Freeform 57"/>
          <p:cNvSpPr>
            <a:spLocks/>
          </p:cNvSpPr>
          <p:nvPr/>
        </p:nvSpPr>
        <p:spPr bwMode="auto">
          <a:xfrm>
            <a:off x="2919724" y="3062911"/>
            <a:ext cx="172641" cy="138113"/>
          </a:xfrm>
          <a:custGeom>
            <a:avLst/>
            <a:gdLst>
              <a:gd name="T0" fmla="*/ 0 w 186"/>
              <a:gd name="T1" fmla="*/ 2346 h 157"/>
              <a:gd name="T2" fmla="*/ 0 w 186"/>
              <a:gd name="T3" fmla="*/ 3519 h 157"/>
              <a:gd name="T4" fmla="*/ 9901 w 186"/>
              <a:gd name="T5" fmla="*/ 3519 h 157"/>
              <a:gd name="T6" fmla="*/ 9901 w 186"/>
              <a:gd name="T7" fmla="*/ 0 h 157"/>
              <a:gd name="T8" fmla="*/ 0 w 186"/>
              <a:gd name="T9" fmla="*/ 2346 h 1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"/>
              <a:gd name="T16" fmla="*/ 0 h 157"/>
              <a:gd name="T17" fmla="*/ 186 w 186"/>
              <a:gd name="T18" fmla="*/ 157 h 1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" h="157">
                <a:moveTo>
                  <a:pt x="0" y="2"/>
                </a:moveTo>
                <a:lnTo>
                  <a:pt x="0" y="157"/>
                </a:lnTo>
                <a:lnTo>
                  <a:pt x="186" y="157"/>
                </a:lnTo>
                <a:lnTo>
                  <a:pt x="186" y="0"/>
                </a:lnTo>
                <a:lnTo>
                  <a:pt x="0" y="2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6" name="Rectangle 58"/>
          <p:cNvSpPr>
            <a:spLocks noChangeArrowheads="1"/>
          </p:cNvSpPr>
          <p:nvPr/>
        </p:nvSpPr>
        <p:spPr bwMode="auto">
          <a:xfrm>
            <a:off x="3304296" y="3192690"/>
            <a:ext cx="160734" cy="123825"/>
          </a:xfrm>
          <a:prstGeom prst="rect">
            <a:avLst/>
          </a:prstGeom>
          <a:solidFill>
            <a:srgbClr val="9D9D9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7" name="Freeform 59"/>
          <p:cNvSpPr>
            <a:spLocks/>
          </p:cNvSpPr>
          <p:nvPr/>
        </p:nvSpPr>
        <p:spPr bwMode="auto">
          <a:xfrm>
            <a:off x="3468602" y="3127205"/>
            <a:ext cx="70247" cy="134541"/>
          </a:xfrm>
          <a:custGeom>
            <a:avLst/>
            <a:gdLst>
              <a:gd name="T0" fmla="*/ 0 w 75"/>
              <a:gd name="T1" fmla="*/ 2376 h 151"/>
              <a:gd name="T2" fmla="*/ 0 w 75"/>
              <a:gd name="T3" fmla="*/ 3564 h 151"/>
              <a:gd name="T4" fmla="*/ 3746 w 75"/>
              <a:gd name="T5" fmla="*/ 3564 h 151"/>
              <a:gd name="T6" fmla="*/ 3746 w 75"/>
              <a:gd name="T7" fmla="*/ 0 h 151"/>
              <a:gd name="T8" fmla="*/ 0 w 75"/>
              <a:gd name="T9" fmla="*/ 2376 h 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"/>
              <a:gd name="T16" fmla="*/ 0 h 151"/>
              <a:gd name="T17" fmla="*/ 75 w 75"/>
              <a:gd name="T18" fmla="*/ 151 h 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" h="151">
                <a:moveTo>
                  <a:pt x="0" y="2"/>
                </a:moveTo>
                <a:lnTo>
                  <a:pt x="0" y="151"/>
                </a:lnTo>
                <a:lnTo>
                  <a:pt x="75" y="151"/>
                </a:lnTo>
                <a:lnTo>
                  <a:pt x="75" y="0"/>
                </a:lnTo>
                <a:lnTo>
                  <a:pt x="0" y="2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8" name="Freeform 60"/>
          <p:cNvSpPr>
            <a:spLocks/>
          </p:cNvSpPr>
          <p:nvPr/>
        </p:nvSpPr>
        <p:spPr bwMode="auto">
          <a:xfrm>
            <a:off x="3779356" y="3312943"/>
            <a:ext cx="40481" cy="173831"/>
          </a:xfrm>
          <a:custGeom>
            <a:avLst/>
            <a:gdLst>
              <a:gd name="T0" fmla="*/ 2399 w 45"/>
              <a:gd name="T1" fmla="*/ 0 h 200"/>
              <a:gd name="T2" fmla="*/ 0 w 45"/>
              <a:gd name="T3" fmla="*/ 2318 h 200"/>
              <a:gd name="T4" fmla="*/ 0 w 45"/>
              <a:gd name="T5" fmla="*/ 4636 h 200"/>
              <a:gd name="T6" fmla="*/ 2399 w 45"/>
              <a:gd name="T7" fmla="*/ 2318 h 200"/>
              <a:gd name="T8" fmla="*/ 2399 w 45"/>
              <a:gd name="T9" fmla="*/ 0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00"/>
              <a:gd name="T17" fmla="*/ 45 w 45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00">
                <a:moveTo>
                  <a:pt x="45" y="0"/>
                </a:moveTo>
                <a:lnTo>
                  <a:pt x="0" y="51"/>
                </a:lnTo>
                <a:lnTo>
                  <a:pt x="0" y="200"/>
                </a:lnTo>
                <a:lnTo>
                  <a:pt x="45" y="151"/>
                </a:lnTo>
                <a:lnTo>
                  <a:pt x="45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9" name="Freeform 61"/>
          <p:cNvSpPr>
            <a:spLocks/>
          </p:cNvSpPr>
          <p:nvPr/>
        </p:nvSpPr>
        <p:spPr bwMode="auto">
          <a:xfrm>
            <a:off x="2458953" y="1916340"/>
            <a:ext cx="34528" cy="225028"/>
          </a:xfrm>
          <a:custGeom>
            <a:avLst/>
            <a:gdLst>
              <a:gd name="T0" fmla="*/ 0 w 36"/>
              <a:gd name="T1" fmla="*/ 0 h 256"/>
              <a:gd name="T2" fmla="*/ 2558 w 36"/>
              <a:gd name="T3" fmla="*/ 3516 h 256"/>
              <a:gd name="T4" fmla="*/ 2558 w 36"/>
              <a:gd name="T5" fmla="*/ 5860 h 256"/>
              <a:gd name="T6" fmla="*/ 0 w 36"/>
              <a:gd name="T7" fmla="*/ 3516 h 256"/>
              <a:gd name="T8" fmla="*/ 0 w 36"/>
              <a:gd name="T9" fmla="*/ 0 h 2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256"/>
              <a:gd name="T17" fmla="*/ 36 w 36"/>
              <a:gd name="T18" fmla="*/ 256 h 2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256">
                <a:moveTo>
                  <a:pt x="0" y="0"/>
                </a:moveTo>
                <a:lnTo>
                  <a:pt x="36" y="157"/>
                </a:lnTo>
                <a:lnTo>
                  <a:pt x="24" y="256"/>
                </a:lnTo>
                <a:lnTo>
                  <a:pt x="0" y="155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0" name="Freeform 62"/>
          <p:cNvSpPr>
            <a:spLocks/>
          </p:cNvSpPr>
          <p:nvPr/>
        </p:nvSpPr>
        <p:spPr bwMode="auto">
          <a:xfrm>
            <a:off x="2457761" y="2491412"/>
            <a:ext cx="52388" cy="189310"/>
          </a:xfrm>
          <a:custGeom>
            <a:avLst/>
            <a:gdLst>
              <a:gd name="T0" fmla="*/ 0 w 56"/>
              <a:gd name="T1" fmla="*/ 0 h 214"/>
              <a:gd name="T2" fmla="*/ 3742 w 56"/>
              <a:gd name="T3" fmla="*/ 2359 h 214"/>
              <a:gd name="T4" fmla="*/ 3742 w 56"/>
              <a:gd name="T5" fmla="*/ 2359 h 214"/>
              <a:gd name="T6" fmla="*/ 3742 w 56"/>
              <a:gd name="T7" fmla="*/ 4718 h 214"/>
              <a:gd name="T8" fmla="*/ 0 w 56"/>
              <a:gd name="T9" fmla="*/ 3539 h 214"/>
              <a:gd name="T10" fmla="*/ 0 w 56"/>
              <a:gd name="T11" fmla="*/ 0 h 2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214"/>
              <a:gd name="T20" fmla="*/ 56 w 56"/>
              <a:gd name="T21" fmla="*/ 214 h 2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214">
                <a:moveTo>
                  <a:pt x="0" y="0"/>
                </a:moveTo>
                <a:lnTo>
                  <a:pt x="56" y="79"/>
                </a:lnTo>
                <a:lnTo>
                  <a:pt x="44" y="131"/>
                </a:lnTo>
                <a:lnTo>
                  <a:pt x="44" y="214"/>
                </a:lnTo>
                <a:lnTo>
                  <a:pt x="0" y="154"/>
                </a:lnTo>
                <a:lnTo>
                  <a:pt x="0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1" name="Freeform 63"/>
          <p:cNvSpPr>
            <a:spLocks/>
          </p:cNvSpPr>
          <p:nvPr/>
        </p:nvSpPr>
        <p:spPr bwMode="auto">
          <a:xfrm>
            <a:off x="4778290" y="2062787"/>
            <a:ext cx="194072" cy="155972"/>
          </a:xfrm>
          <a:custGeom>
            <a:avLst/>
            <a:gdLst>
              <a:gd name="T0" fmla="*/ 0 w 209"/>
              <a:gd name="T1" fmla="*/ 2324 h 179"/>
              <a:gd name="T2" fmla="*/ 9905 w 209"/>
              <a:gd name="T3" fmla="*/ 0 h 179"/>
              <a:gd name="T4" fmla="*/ 9905 w 209"/>
              <a:gd name="T5" fmla="*/ 2324 h 179"/>
              <a:gd name="T6" fmla="*/ 0 w 209"/>
              <a:gd name="T7" fmla="*/ 2324 h 179"/>
              <a:gd name="T8" fmla="*/ 0 w 209"/>
              <a:gd name="T9" fmla="*/ 2324 h 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9"/>
              <a:gd name="T16" fmla="*/ 0 h 179"/>
              <a:gd name="T17" fmla="*/ 209 w 209"/>
              <a:gd name="T18" fmla="*/ 179 h 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9" h="179">
                <a:moveTo>
                  <a:pt x="0" y="26"/>
                </a:moveTo>
                <a:lnTo>
                  <a:pt x="209" y="0"/>
                </a:lnTo>
                <a:lnTo>
                  <a:pt x="209" y="149"/>
                </a:lnTo>
                <a:lnTo>
                  <a:pt x="0" y="179"/>
                </a:lnTo>
                <a:lnTo>
                  <a:pt x="0" y="26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2" name="Freeform 64"/>
          <p:cNvSpPr>
            <a:spLocks/>
          </p:cNvSpPr>
          <p:nvPr/>
        </p:nvSpPr>
        <p:spPr bwMode="auto">
          <a:xfrm>
            <a:off x="4441342" y="1890146"/>
            <a:ext cx="109538" cy="141684"/>
          </a:xfrm>
          <a:custGeom>
            <a:avLst/>
            <a:gdLst>
              <a:gd name="T0" fmla="*/ 6137 w 119"/>
              <a:gd name="T1" fmla="*/ 0 h 159"/>
              <a:gd name="T2" fmla="*/ 3682 w 119"/>
              <a:gd name="T3" fmla="*/ 2376 h 159"/>
              <a:gd name="T4" fmla="*/ 0 w 119"/>
              <a:gd name="T5" fmla="*/ 3564 h 159"/>
              <a:gd name="T6" fmla="*/ 4909 w 119"/>
              <a:gd name="T7" fmla="*/ 2376 h 159"/>
              <a:gd name="T8" fmla="*/ 6137 w 119"/>
              <a:gd name="T9" fmla="*/ 3564 h 159"/>
              <a:gd name="T10" fmla="*/ 6137 w 119"/>
              <a:gd name="T11" fmla="*/ 0 h 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9"/>
              <a:gd name="T19" fmla="*/ 0 h 159"/>
              <a:gd name="T20" fmla="*/ 119 w 119"/>
              <a:gd name="T21" fmla="*/ 159 h 15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9" h="159">
                <a:moveTo>
                  <a:pt x="119" y="0"/>
                </a:moveTo>
                <a:lnTo>
                  <a:pt x="14" y="97"/>
                </a:lnTo>
                <a:lnTo>
                  <a:pt x="0" y="153"/>
                </a:lnTo>
                <a:lnTo>
                  <a:pt x="95" y="121"/>
                </a:lnTo>
                <a:lnTo>
                  <a:pt x="119" y="159"/>
                </a:lnTo>
                <a:lnTo>
                  <a:pt x="119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3" name="Freeform 65"/>
          <p:cNvSpPr>
            <a:spLocks/>
          </p:cNvSpPr>
          <p:nvPr/>
        </p:nvSpPr>
        <p:spPr bwMode="auto">
          <a:xfrm>
            <a:off x="4674705" y="1971109"/>
            <a:ext cx="61913" cy="69056"/>
          </a:xfrm>
          <a:custGeom>
            <a:avLst/>
            <a:gdLst>
              <a:gd name="T0" fmla="*/ 3752 w 66"/>
              <a:gd name="T1" fmla="*/ 0 h 79"/>
              <a:gd name="T2" fmla="*/ 0 w 66"/>
              <a:gd name="T3" fmla="*/ 2331 h 79"/>
              <a:gd name="T4" fmla="*/ 3752 w 66"/>
              <a:gd name="T5" fmla="*/ 2331 h 79"/>
              <a:gd name="T6" fmla="*/ 3752 w 66"/>
              <a:gd name="T7" fmla="*/ 0 h 79"/>
              <a:gd name="T8" fmla="*/ 0 60000 65536"/>
              <a:gd name="T9" fmla="*/ 0 60000 65536"/>
              <a:gd name="T10" fmla="*/ 0 60000 65536"/>
              <a:gd name="T11" fmla="*/ 0 60000 65536"/>
              <a:gd name="T12" fmla="*/ 0 w 66"/>
              <a:gd name="T13" fmla="*/ 0 h 79"/>
              <a:gd name="T14" fmla="*/ 66 w 66"/>
              <a:gd name="T15" fmla="*/ 79 h 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6" h="79">
                <a:moveTo>
                  <a:pt x="66" y="0"/>
                </a:moveTo>
                <a:lnTo>
                  <a:pt x="0" y="54"/>
                </a:lnTo>
                <a:lnTo>
                  <a:pt x="66" y="79"/>
                </a:lnTo>
                <a:lnTo>
                  <a:pt x="66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4" name="Freeform 66"/>
          <p:cNvSpPr>
            <a:spLocks/>
          </p:cNvSpPr>
          <p:nvPr/>
        </p:nvSpPr>
        <p:spPr bwMode="auto">
          <a:xfrm>
            <a:off x="4740190" y="2162799"/>
            <a:ext cx="41672" cy="190500"/>
          </a:xfrm>
          <a:custGeom>
            <a:avLst/>
            <a:gdLst>
              <a:gd name="T0" fmla="*/ 2416 w 46"/>
              <a:gd name="T1" fmla="*/ 0 h 219"/>
              <a:gd name="T2" fmla="*/ 0 w 46"/>
              <a:gd name="T3" fmla="*/ 2320 h 219"/>
              <a:gd name="T4" fmla="*/ 0 w 46"/>
              <a:gd name="T5" fmla="*/ 4639 h 219"/>
              <a:gd name="T6" fmla="*/ 2416 w 46"/>
              <a:gd name="T7" fmla="*/ 2320 h 219"/>
              <a:gd name="T8" fmla="*/ 2416 w 46"/>
              <a:gd name="T9" fmla="*/ 0 h 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219"/>
              <a:gd name="T17" fmla="*/ 46 w 46"/>
              <a:gd name="T18" fmla="*/ 219 h 2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219">
                <a:moveTo>
                  <a:pt x="46" y="0"/>
                </a:moveTo>
                <a:lnTo>
                  <a:pt x="0" y="60"/>
                </a:lnTo>
                <a:lnTo>
                  <a:pt x="0" y="219"/>
                </a:lnTo>
                <a:lnTo>
                  <a:pt x="46" y="154"/>
                </a:lnTo>
                <a:lnTo>
                  <a:pt x="46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5" name="Freeform 67"/>
          <p:cNvSpPr>
            <a:spLocks/>
          </p:cNvSpPr>
          <p:nvPr/>
        </p:nvSpPr>
        <p:spPr bwMode="auto">
          <a:xfrm>
            <a:off x="4973553" y="2192565"/>
            <a:ext cx="54769" cy="70247"/>
          </a:xfrm>
          <a:custGeom>
            <a:avLst/>
            <a:gdLst>
              <a:gd name="T0" fmla="*/ 3843 w 57"/>
              <a:gd name="T1" fmla="*/ 0 h 82"/>
              <a:gd name="T2" fmla="*/ 0 w 57"/>
              <a:gd name="T3" fmla="*/ 2284 h 82"/>
              <a:gd name="T4" fmla="*/ 3843 w 57"/>
              <a:gd name="T5" fmla="*/ 2284 h 82"/>
              <a:gd name="T6" fmla="*/ 3843 w 57"/>
              <a:gd name="T7" fmla="*/ 2284 h 82"/>
              <a:gd name="T8" fmla="*/ 3843 w 57"/>
              <a:gd name="T9" fmla="*/ 0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82"/>
              <a:gd name="T17" fmla="*/ 57 w 57"/>
              <a:gd name="T18" fmla="*/ 82 h 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82">
                <a:moveTo>
                  <a:pt x="57" y="0"/>
                </a:moveTo>
                <a:lnTo>
                  <a:pt x="0" y="58"/>
                </a:lnTo>
                <a:lnTo>
                  <a:pt x="16" y="82"/>
                </a:lnTo>
                <a:lnTo>
                  <a:pt x="57" y="58"/>
                </a:lnTo>
                <a:lnTo>
                  <a:pt x="57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6" name="Freeform 68"/>
          <p:cNvSpPr>
            <a:spLocks/>
          </p:cNvSpPr>
          <p:nvPr/>
        </p:nvSpPr>
        <p:spPr bwMode="auto">
          <a:xfrm>
            <a:off x="5008080" y="2323534"/>
            <a:ext cx="55960" cy="102394"/>
          </a:xfrm>
          <a:custGeom>
            <a:avLst/>
            <a:gdLst>
              <a:gd name="T0" fmla="*/ 3794 w 59"/>
              <a:gd name="T1" fmla="*/ 0 h 116"/>
              <a:gd name="T2" fmla="*/ 0 w 59"/>
              <a:gd name="T3" fmla="*/ 2354 h 116"/>
              <a:gd name="T4" fmla="*/ 0 w 59"/>
              <a:gd name="T5" fmla="*/ 2354 h 116"/>
              <a:gd name="T6" fmla="*/ 3794 w 59"/>
              <a:gd name="T7" fmla="*/ 2354 h 116"/>
              <a:gd name="T8" fmla="*/ 3794 w 59"/>
              <a:gd name="T9" fmla="*/ 2354 h 116"/>
              <a:gd name="T10" fmla="*/ 3794 w 59"/>
              <a:gd name="T11" fmla="*/ 0 h 1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9"/>
              <a:gd name="T19" fmla="*/ 0 h 116"/>
              <a:gd name="T20" fmla="*/ 59 w 59"/>
              <a:gd name="T21" fmla="*/ 116 h 1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9" h="116">
                <a:moveTo>
                  <a:pt x="59" y="0"/>
                </a:moveTo>
                <a:lnTo>
                  <a:pt x="0" y="77"/>
                </a:lnTo>
                <a:lnTo>
                  <a:pt x="0" y="92"/>
                </a:lnTo>
                <a:lnTo>
                  <a:pt x="44" y="116"/>
                </a:lnTo>
                <a:lnTo>
                  <a:pt x="59" y="116"/>
                </a:lnTo>
                <a:lnTo>
                  <a:pt x="59" y="0"/>
                </a:lnTo>
                <a:close/>
              </a:path>
            </a:pathLst>
          </a:custGeom>
          <a:solidFill>
            <a:srgbClr val="9D9D9D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7" name="Freeform 69"/>
          <p:cNvSpPr>
            <a:spLocks/>
          </p:cNvSpPr>
          <p:nvPr/>
        </p:nvSpPr>
        <p:spPr bwMode="auto">
          <a:xfrm>
            <a:off x="5235490" y="2148512"/>
            <a:ext cx="390525" cy="326231"/>
          </a:xfrm>
          <a:custGeom>
            <a:avLst/>
            <a:gdLst>
              <a:gd name="T0" fmla="*/ 0 w 417"/>
              <a:gd name="T1" fmla="*/ 2147483647 h 370"/>
              <a:gd name="T2" fmla="*/ 0 w 417"/>
              <a:gd name="T3" fmla="*/ 2147483647 h 370"/>
              <a:gd name="T4" fmla="*/ 2147483647 w 417"/>
              <a:gd name="T5" fmla="*/ 2147483647 h 370"/>
              <a:gd name="T6" fmla="*/ 2147483647 w 417"/>
              <a:gd name="T7" fmla="*/ 2147483647 h 370"/>
              <a:gd name="T8" fmla="*/ 2147483647 w 417"/>
              <a:gd name="T9" fmla="*/ 2147483647 h 370"/>
              <a:gd name="T10" fmla="*/ 2147483647 w 417"/>
              <a:gd name="T11" fmla="*/ 2147483647 h 370"/>
              <a:gd name="T12" fmla="*/ 2147483647 w 417"/>
              <a:gd name="T13" fmla="*/ 2147483647 h 370"/>
              <a:gd name="T14" fmla="*/ 2147483647 w 417"/>
              <a:gd name="T15" fmla="*/ 2147483647 h 370"/>
              <a:gd name="T16" fmla="*/ 2147483647 w 417"/>
              <a:gd name="T17" fmla="*/ 2147483647 h 370"/>
              <a:gd name="T18" fmla="*/ 2147483647 w 417"/>
              <a:gd name="T19" fmla="*/ 2147483647 h 370"/>
              <a:gd name="T20" fmla="*/ 2147483647 w 417"/>
              <a:gd name="T21" fmla="*/ 2147483647 h 370"/>
              <a:gd name="T22" fmla="*/ 2147483647 w 417"/>
              <a:gd name="T23" fmla="*/ 0 h 370"/>
              <a:gd name="T24" fmla="*/ 2147483647 w 417"/>
              <a:gd name="T25" fmla="*/ 0 h 370"/>
              <a:gd name="T26" fmla="*/ 2147483647 w 417"/>
              <a:gd name="T27" fmla="*/ 2147483647 h 370"/>
              <a:gd name="T28" fmla="*/ 2147483647 w 417"/>
              <a:gd name="T29" fmla="*/ 2147483647 h 370"/>
              <a:gd name="T30" fmla="*/ 2147483647 w 417"/>
              <a:gd name="T31" fmla="*/ 2147483647 h 370"/>
              <a:gd name="T32" fmla="*/ 2147483647 w 417"/>
              <a:gd name="T33" fmla="*/ 2147483647 h 370"/>
              <a:gd name="T34" fmla="*/ 2147483647 w 417"/>
              <a:gd name="T35" fmla="*/ 2147483647 h 370"/>
              <a:gd name="T36" fmla="*/ 2147483647 w 417"/>
              <a:gd name="T37" fmla="*/ 2147483647 h 370"/>
              <a:gd name="T38" fmla="*/ 0 w 417"/>
              <a:gd name="T39" fmla="*/ 2147483647 h 3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17"/>
              <a:gd name="T61" fmla="*/ 0 h 370"/>
              <a:gd name="T62" fmla="*/ 417 w 417"/>
              <a:gd name="T63" fmla="*/ 370 h 3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17" h="370">
                <a:moveTo>
                  <a:pt x="0" y="234"/>
                </a:moveTo>
                <a:lnTo>
                  <a:pt x="0" y="273"/>
                </a:lnTo>
                <a:lnTo>
                  <a:pt x="274" y="273"/>
                </a:lnTo>
                <a:lnTo>
                  <a:pt x="321" y="343"/>
                </a:lnTo>
                <a:lnTo>
                  <a:pt x="371" y="351"/>
                </a:lnTo>
                <a:lnTo>
                  <a:pt x="371" y="370"/>
                </a:lnTo>
                <a:lnTo>
                  <a:pt x="407" y="342"/>
                </a:lnTo>
                <a:lnTo>
                  <a:pt x="415" y="261"/>
                </a:lnTo>
                <a:lnTo>
                  <a:pt x="417" y="218"/>
                </a:lnTo>
                <a:lnTo>
                  <a:pt x="417" y="133"/>
                </a:lnTo>
                <a:lnTo>
                  <a:pt x="401" y="119"/>
                </a:lnTo>
                <a:lnTo>
                  <a:pt x="409" y="0"/>
                </a:lnTo>
                <a:lnTo>
                  <a:pt x="320" y="0"/>
                </a:lnTo>
                <a:lnTo>
                  <a:pt x="224" y="95"/>
                </a:lnTo>
                <a:lnTo>
                  <a:pt x="240" y="127"/>
                </a:lnTo>
                <a:lnTo>
                  <a:pt x="181" y="170"/>
                </a:lnTo>
                <a:lnTo>
                  <a:pt x="107" y="160"/>
                </a:lnTo>
                <a:lnTo>
                  <a:pt x="42" y="160"/>
                </a:lnTo>
                <a:lnTo>
                  <a:pt x="28" y="204"/>
                </a:lnTo>
                <a:lnTo>
                  <a:pt x="0" y="234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8" name="Freeform 70"/>
          <p:cNvSpPr>
            <a:spLocks/>
          </p:cNvSpPr>
          <p:nvPr/>
        </p:nvSpPr>
        <p:spPr bwMode="auto">
          <a:xfrm>
            <a:off x="5608156" y="2152084"/>
            <a:ext cx="146447" cy="165497"/>
          </a:xfrm>
          <a:custGeom>
            <a:avLst/>
            <a:gdLst>
              <a:gd name="T0" fmla="*/ 2147483647 w 155"/>
              <a:gd name="T1" fmla="*/ 0 h 189"/>
              <a:gd name="T2" fmla="*/ 2147483647 w 155"/>
              <a:gd name="T3" fmla="*/ 0 h 189"/>
              <a:gd name="T4" fmla="*/ 2147483647 w 155"/>
              <a:gd name="T5" fmla="*/ 2147483647 h 189"/>
              <a:gd name="T6" fmla="*/ 2147483647 w 155"/>
              <a:gd name="T7" fmla="*/ 2147483647 h 189"/>
              <a:gd name="T8" fmla="*/ 2147483647 w 155"/>
              <a:gd name="T9" fmla="*/ 2147483647 h 189"/>
              <a:gd name="T10" fmla="*/ 2147483647 w 155"/>
              <a:gd name="T11" fmla="*/ 2147483647 h 189"/>
              <a:gd name="T12" fmla="*/ 2147483647 w 155"/>
              <a:gd name="T13" fmla="*/ 2147483647 h 189"/>
              <a:gd name="T14" fmla="*/ 0 w 155"/>
              <a:gd name="T15" fmla="*/ 2147483647 h 189"/>
              <a:gd name="T16" fmla="*/ 2147483647 w 155"/>
              <a:gd name="T17" fmla="*/ 0 h 18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5"/>
              <a:gd name="T28" fmla="*/ 0 h 189"/>
              <a:gd name="T29" fmla="*/ 155 w 155"/>
              <a:gd name="T30" fmla="*/ 189 h 18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5" h="189">
                <a:moveTo>
                  <a:pt x="10" y="0"/>
                </a:moveTo>
                <a:lnTo>
                  <a:pt x="155" y="0"/>
                </a:lnTo>
                <a:lnTo>
                  <a:pt x="149" y="46"/>
                </a:lnTo>
                <a:lnTo>
                  <a:pt x="123" y="56"/>
                </a:lnTo>
                <a:lnTo>
                  <a:pt x="83" y="189"/>
                </a:lnTo>
                <a:lnTo>
                  <a:pt x="18" y="189"/>
                </a:lnTo>
                <a:lnTo>
                  <a:pt x="18" y="130"/>
                </a:lnTo>
                <a:lnTo>
                  <a:pt x="0" y="116"/>
                </a:lnTo>
                <a:lnTo>
                  <a:pt x="1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9" name="Freeform 71"/>
          <p:cNvSpPr>
            <a:spLocks/>
          </p:cNvSpPr>
          <p:nvPr/>
        </p:nvSpPr>
        <p:spPr bwMode="auto">
          <a:xfrm>
            <a:off x="5685546" y="2092553"/>
            <a:ext cx="108347" cy="225028"/>
          </a:xfrm>
          <a:custGeom>
            <a:avLst/>
            <a:gdLst>
              <a:gd name="T0" fmla="*/ 2147483647 w 116"/>
              <a:gd name="T1" fmla="*/ 2147483647 h 256"/>
              <a:gd name="T2" fmla="*/ 2147483647 w 116"/>
              <a:gd name="T3" fmla="*/ 0 h 256"/>
              <a:gd name="T4" fmla="*/ 2147483647 w 116"/>
              <a:gd name="T5" fmla="*/ 2147483647 h 256"/>
              <a:gd name="T6" fmla="*/ 2147483647 w 116"/>
              <a:gd name="T7" fmla="*/ 2147483647 h 256"/>
              <a:gd name="T8" fmla="*/ 0 w 116"/>
              <a:gd name="T9" fmla="*/ 2147483647 h 256"/>
              <a:gd name="T10" fmla="*/ 2147483647 w 116"/>
              <a:gd name="T11" fmla="*/ 2147483647 h 256"/>
              <a:gd name="T12" fmla="*/ 2147483647 w 116"/>
              <a:gd name="T13" fmla="*/ 2147483647 h 256"/>
              <a:gd name="T14" fmla="*/ 2147483647 w 116"/>
              <a:gd name="T15" fmla="*/ 2147483647 h 2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6"/>
              <a:gd name="T25" fmla="*/ 0 h 256"/>
              <a:gd name="T26" fmla="*/ 116 w 116"/>
              <a:gd name="T27" fmla="*/ 256 h 2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6" h="256">
                <a:moveTo>
                  <a:pt x="72" y="67"/>
                </a:moveTo>
                <a:lnTo>
                  <a:pt x="116" y="0"/>
                </a:lnTo>
                <a:lnTo>
                  <a:pt x="116" y="234"/>
                </a:lnTo>
                <a:lnTo>
                  <a:pt x="74" y="256"/>
                </a:lnTo>
                <a:lnTo>
                  <a:pt x="0" y="254"/>
                </a:lnTo>
                <a:lnTo>
                  <a:pt x="42" y="123"/>
                </a:lnTo>
                <a:lnTo>
                  <a:pt x="67" y="112"/>
                </a:lnTo>
                <a:lnTo>
                  <a:pt x="72" y="67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0" name="Freeform 72"/>
          <p:cNvSpPr>
            <a:spLocks/>
          </p:cNvSpPr>
          <p:nvPr/>
        </p:nvSpPr>
        <p:spPr bwMode="auto">
          <a:xfrm>
            <a:off x="5793893" y="1971109"/>
            <a:ext cx="229791" cy="325040"/>
          </a:xfrm>
          <a:custGeom>
            <a:avLst/>
            <a:gdLst>
              <a:gd name="T0" fmla="*/ 0 w 246"/>
              <a:gd name="T1" fmla="*/ 2147483647 h 373"/>
              <a:gd name="T2" fmla="*/ 0 w 246"/>
              <a:gd name="T3" fmla="*/ 2147483647 h 373"/>
              <a:gd name="T4" fmla="*/ 2147483647 w 246"/>
              <a:gd name="T5" fmla="*/ 2147483647 h 373"/>
              <a:gd name="T6" fmla="*/ 2147483647 w 246"/>
              <a:gd name="T7" fmla="*/ 2147483647 h 373"/>
              <a:gd name="T8" fmla="*/ 2147483647 w 246"/>
              <a:gd name="T9" fmla="*/ 2147483647 h 373"/>
              <a:gd name="T10" fmla="*/ 2147483647 w 246"/>
              <a:gd name="T11" fmla="*/ 2147483647 h 373"/>
              <a:gd name="T12" fmla="*/ 2147483647 w 246"/>
              <a:gd name="T13" fmla="*/ 2147483647 h 373"/>
              <a:gd name="T14" fmla="*/ 2147483647 w 246"/>
              <a:gd name="T15" fmla="*/ 2147483647 h 373"/>
              <a:gd name="T16" fmla="*/ 2147483647 w 246"/>
              <a:gd name="T17" fmla="*/ 2147483647 h 373"/>
              <a:gd name="T18" fmla="*/ 2147483647 w 246"/>
              <a:gd name="T19" fmla="*/ 0 h 373"/>
              <a:gd name="T20" fmla="*/ 2147483647 w 246"/>
              <a:gd name="T21" fmla="*/ 2147483647 h 373"/>
              <a:gd name="T22" fmla="*/ 0 w 246"/>
              <a:gd name="T23" fmla="*/ 2147483647 h 37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6"/>
              <a:gd name="T37" fmla="*/ 0 h 373"/>
              <a:gd name="T38" fmla="*/ 246 w 246"/>
              <a:gd name="T39" fmla="*/ 373 h 37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6" h="373">
                <a:moveTo>
                  <a:pt x="0" y="145"/>
                </a:moveTo>
                <a:lnTo>
                  <a:pt x="0" y="373"/>
                </a:lnTo>
                <a:lnTo>
                  <a:pt x="59" y="340"/>
                </a:lnTo>
                <a:lnTo>
                  <a:pt x="63" y="310"/>
                </a:lnTo>
                <a:lnTo>
                  <a:pt x="246" y="177"/>
                </a:lnTo>
                <a:lnTo>
                  <a:pt x="236" y="127"/>
                </a:lnTo>
                <a:lnTo>
                  <a:pt x="204" y="113"/>
                </a:lnTo>
                <a:lnTo>
                  <a:pt x="182" y="6"/>
                </a:lnTo>
                <a:lnTo>
                  <a:pt x="133" y="20"/>
                </a:lnTo>
                <a:lnTo>
                  <a:pt x="107" y="0"/>
                </a:lnTo>
                <a:lnTo>
                  <a:pt x="59" y="38"/>
                </a:lnTo>
                <a:lnTo>
                  <a:pt x="0" y="145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1" name="Freeform 73"/>
          <p:cNvSpPr>
            <a:spLocks/>
          </p:cNvSpPr>
          <p:nvPr/>
        </p:nvSpPr>
        <p:spPr bwMode="auto">
          <a:xfrm>
            <a:off x="5624824" y="2296149"/>
            <a:ext cx="220266" cy="128588"/>
          </a:xfrm>
          <a:custGeom>
            <a:avLst/>
            <a:gdLst>
              <a:gd name="T0" fmla="*/ 2147483647 w 236"/>
              <a:gd name="T1" fmla="*/ 2147483647 h 143"/>
              <a:gd name="T2" fmla="*/ 2147483647 w 236"/>
              <a:gd name="T3" fmla="*/ 2147483647 h 143"/>
              <a:gd name="T4" fmla="*/ 2147483647 w 236"/>
              <a:gd name="T5" fmla="*/ 0 h 143"/>
              <a:gd name="T6" fmla="*/ 2147483647 w 236"/>
              <a:gd name="T7" fmla="*/ 2147483647 h 143"/>
              <a:gd name="T8" fmla="*/ 2147483647 w 236"/>
              <a:gd name="T9" fmla="*/ 2147483647 h 143"/>
              <a:gd name="T10" fmla="*/ 2147483647 w 236"/>
              <a:gd name="T11" fmla="*/ 2147483647 h 143"/>
              <a:gd name="T12" fmla="*/ 2147483647 w 236"/>
              <a:gd name="T13" fmla="*/ 2147483647 h 143"/>
              <a:gd name="T14" fmla="*/ 2147483647 w 236"/>
              <a:gd name="T15" fmla="*/ 2147483647 h 143"/>
              <a:gd name="T16" fmla="*/ 2147483647 w 236"/>
              <a:gd name="T17" fmla="*/ 2147483647 h 143"/>
              <a:gd name="T18" fmla="*/ 0 w 236"/>
              <a:gd name="T19" fmla="*/ 2147483647 h 143"/>
              <a:gd name="T20" fmla="*/ 2147483647 w 236"/>
              <a:gd name="T21" fmla="*/ 2147483647 h 14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6"/>
              <a:gd name="T34" fmla="*/ 0 h 143"/>
              <a:gd name="T35" fmla="*/ 236 w 236"/>
              <a:gd name="T36" fmla="*/ 143 h 14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6" h="143">
                <a:moveTo>
                  <a:pt x="2" y="20"/>
                </a:moveTo>
                <a:lnTo>
                  <a:pt x="141" y="23"/>
                </a:lnTo>
                <a:lnTo>
                  <a:pt x="182" y="0"/>
                </a:lnTo>
                <a:lnTo>
                  <a:pt x="191" y="43"/>
                </a:lnTo>
                <a:lnTo>
                  <a:pt x="169" y="65"/>
                </a:lnTo>
                <a:lnTo>
                  <a:pt x="201" y="123"/>
                </a:lnTo>
                <a:lnTo>
                  <a:pt x="236" y="123"/>
                </a:lnTo>
                <a:lnTo>
                  <a:pt x="185" y="143"/>
                </a:lnTo>
                <a:lnTo>
                  <a:pt x="136" y="94"/>
                </a:lnTo>
                <a:lnTo>
                  <a:pt x="0" y="94"/>
                </a:lnTo>
                <a:lnTo>
                  <a:pt x="2" y="2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2" name="Freeform 74"/>
          <p:cNvSpPr>
            <a:spLocks/>
          </p:cNvSpPr>
          <p:nvPr/>
        </p:nvSpPr>
        <p:spPr bwMode="auto">
          <a:xfrm>
            <a:off x="5721265" y="2381874"/>
            <a:ext cx="51197" cy="52388"/>
          </a:xfrm>
          <a:custGeom>
            <a:avLst/>
            <a:gdLst>
              <a:gd name="T0" fmla="*/ 2147483647 w 55"/>
              <a:gd name="T1" fmla="*/ 0 h 63"/>
              <a:gd name="T2" fmla="*/ 2147483647 w 55"/>
              <a:gd name="T3" fmla="*/ 0 h 63"/>
              <a:gd name="T4" fmla="*/ 2147483647 w 55"/>
              <a:gd name="T5" fmla="*/ 2147483647 h 63"/>
              <a:gd name="T6" fmla="*/ 2147483647 w 55"/>
              <a:gd name="T7" fmla="*/ 2147483647 h 63"/>
              <a:gd name="T8" fmla="*/ 0 w 55"/>
              <a:gd name="T9" fmla="*/ 2147483647 h 63"/>
              <a:gd name="T10" fmla="*/ 2147483647 w 55"/>
              <a:gd name="T11" fmla="*/ 0 h 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"/>
              <a:gd name="T19" fmla="*/ 0 h 63"/>
              <a:gd name="T20" fmla="*/ 55 w 55"/>
              <a:gd name="T21" fmla="*/ 63 h 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" h="63">
                <a:moveTo>
                  <a:pt x="1" y="0"/>
                </a:moveTo>
                <a:lnTo>
                  <a:pt x="29" y="0"/>
                </a:lnTo>
                <a:lnTo>
                  <a:pt x="55" y="22"/>
                </a:lnTo>
                <a:lnTo>
                  <a:pt x="30" y="59"/>
                </a:lnTo>
                <a:lnTo>
                  <a:pt x="0" y="63"/>
                </a:lnTo>
                <a:lnTo>
                  <a:pt x="1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3" name="Freeform 75"/>
          <p:cNvSpPr>
            <a:spLocks/>
          </p:cNvSpPr>
          <p:nvPr/>
        </p:nvSpPr>
        <p:spPr bwMode="auto">
          <a:xfrm>
            <a:off x="5616490" y="2381874"/>
            <a:ext cx="105965" cy="66675"/>
          </a:xfrm>
          <a:custGeom>
            <a:avLst/>
            <a:gdLst>
              <a:gd name="T0" fmla="*/ 2147483647 w 115"/>
              <a:gd name="T1" fmla="*/ 0 h 78"/>
              <a:gd name="T2" fmla="*/ 2147483647 w 115"/>
              <a:gd name="T3" fmla="*/ 0 h 78"/>
              <a:gd name="T4" fmla="*/ 2147483647 w 115"/>
              <a:gd name="T5" fmla="*/ 2147483647 h 78"/>
              <a:gd name="T6" fmla="*/ 0 w 115"/>
              <a:gd name="T7" fmla="*/ 2147483647 h 78"/>
              <a:gd name="T8" fmla="*/ 2147483647 w 115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"/>
              <a:gd name="T16" fmla="*/ 0 h 78"/>
              <a:gd name="T17" fmla="*/ 115 w 115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" h="78">
                <a:moveTo>
                  <a:pt x="6" y="0"/>
                </a:moveTo>
                <a:lnTo>
                  <a:pt x="115" y="0"/>
                </a:lnTo>
                <a:lnTo>
                  <a:pt x="115" y="62"/>
                </a:lnTo>
                <a:lnTo>
                  <a:pt x="0" y="78"/>
                </a:lnTo>
                <a:lnTo>
                  <a:pt x="6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4" name="Freeform 76"/>
          <p:cNvSpPr>
            <a:spLocks/>
          </p:cNvSpPr>
          <p:nvPr/>
        </p:nvSpPr>
        <p:spPr bwMode="auto">
          <a:xfrm>
            <a:off x="5491474" y="2446168"/>
            <a:ext cx="92869" cy="165497"/>
          </a:xfrm>
          <a:custGeom>
            <a:avLst/>
            <a:gdLst>
              <a:gd name="T0" fmla="*/ 2147483647 w 100"/>
              <a:gd name="T1" fmla="*/ 0 h 191"/>
              <a:gd name="T2" fmla="*/ 2147483647 w 100"/>
              <a:gd name="T3" fmla="*/ 2147483647 h 191"/>
              <a:gd name="T4" fmla="*/ 2147483647 w 100"/>
              <a:gd name="T5" fmla="*/ 2147483647 h 191"/>
              <a:gd name="T6" fmla="*/ 2147483647 w 100"/>
              <a:gd name="T7" fmla="*/ 2147483647 h 191"/>
              <a:gd name="T8" fmla="*/ 0 w 100"/>
              <a:gd name="T9" fmla="*/ 2147483647 h 191"/>
              <a:gd name="T10" fmla="*/ 2147483647 w 100"/>
              <a:gd name="T11" fmla="*/ 2147483647 h 191"/>
              <a:gd name="T12" fmla="*/ 2147483647 w 100"/>
              <a:gd name="T13" fmla="*/ 2147483647 h 191"/>
              <a:gd name="T14" fmla="*/ 2147483647 w 100"/>
              <a:gd name="T15" fmla="*/ 2147483647 h 191"/>
              <a:gd name="T16" fmla="*/ 2147483647 w 100"/>
              <a:gd name="T17" fmla="*/ 2147483647 h 191"/>
              <a:gd name="T18" fmla="*/ 2147483647 w 100"/>
              <a:gd name="T19" fmla="*/ 2147483647 h 191"/>
              <a:gd name="T20" fmla="*/ 2147483647 w 100"/>
              <a:gd name="T21" fmla="*/ 2147483647 h 191"/>
              <a:gd name="T22" fmla="*/ 2147483647 w 100"/>
              <a:gd name="T23" fmla="*/ 0 h 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0"/>
              <a:gd name="T37" fmla="*/ 0 h 191"/>
              <a:gd name="T38" fmla="*/ 100 w 100"/>
              <a:gd name="T39" fmla="*/ 191 h 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0" h="191">
                <a:moveTo>
                  <a:pt x="47" y="0"/>
                </a:moveTo>
                <a:lnTo>
                  <a:pt x="22" y="22"/>
                </a:lnTo>
                <a:lnTo>
                  <a:pt x="43" y="77"/>
                </a:lnTo>
                <a:lnTo>
                  <a:pt x="22" y="103"/>
                </a:lnTo>
                <a:lnTo>
                  <a:pt x="0" y="132"/>
                </a:lnTo>
                <a:lnTo>
                  <a:pt x="43" y="191"/>
                </a:lnTo>
                <a:lnTo>
                  <a:pt x="87" y="132"/>
                </a:lnTo>
                <a:lnTo>
                  <a:pt x="100" y="65"/>
                </a:lnTo>
                <a:lnTo>
                  <a:pt x="84" y="62"/>
                </a:lnTo>
                <a:lnTo>
                  <a:pt x="99" y="28"/>
                </a:lnTo>
                <a:lnTo>
                  <a:pt x="98" y="9"/>
                </a:lnTo>
                <a:lnTo>
                  <a:pt x="47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5" name="Freeform 77"/>
          <p:cNvSpPr>
            <a:spLocks/>
          </p:cNvSpPr>
          <p:nvPr/>
        </p:nvSpPr>
        <p:spPr bwMode="auto">
          <a:xfrm>
            <a:off x="5452183" y="2537847"/>
            <a:ext cx="70247" cy="116681"/>
          </a:xfrm>
          <a:custGeom>
            <a:avLst/>
            <a:gdLst>
              <a:gd name="T0" fmla="*/ 2147483647 w 77"/>
              <a:gd name="T1" fmla="*/ 0 h 134"/>
              <a:gd name="T2" fmla="*/ 0 w 77"/>
              <a:gd name="T3" fmla="*/ 0 h 134"/>
              <a:gd name="T4" fmla="*/ 0 w 77"/>
              <a:gd name="T5" fmla="*/ 2147483647 h 134"/>
              <a:gd name="T6" fmla="*/ 2147483647 w 77"/>
              <a:gd name="T7" fmla="*/ 2147483647 h 134"/>
              <a:gd name="T8" fmla="*/ 2147483647 w 77"/>
              <a:gd name="T9" fmla="*/ 2147483647 h 134"/>
              <a:gd name="T10" fmla="*/ 2147483647 w 77"/>
              <a:gd name="T11" fmla="*/ 2147483647 h 134"/>
              <a:gd name="T12" fmla="*/ 2147483647 w 77"/>
              <a:gd name="T13" fmla="*/ 2147483647 h 134"/>
              <a:gd name="T14" fmla="*/ 2147483647 w 77"/>
              <a:gd name="T15" fmla="*/ 0 h 1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7"/>
              <a:gd name="T25" fmla="*/ 0 h 134"/>
              <a:gd name="T26" fmla="*/ 77 w 77"/>
              <a:gd name="T27" fmla="*/ 134 h 1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7" h="134">
                <a:moveTo>
                  <a:pt x="66" y="0"/>
                </a:moveTo>
                <a:lnTo>
                  <a:pt x="0" y="0"/>
                </a:lnTo>
                <a:lnTo>
                  <a:pt x="0" y="134"/>
                </a:lnTo>
                <a:lnTo>
                  <a:pt x="64" y="134"/>
                </a:lnTo>
                <a:lnTo>
                  <a:pt x="77" y="113"/>
                </a:lnTo>
                <a:lnTo>
                  <a:pt x="44" y="71"/>
                </a:lnTo>
                <a:lnTo>
                  <a:pt x="45" y="34"/>
                </a:lnTo>
                <a:lnTo>
                  <a:pt x="66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6" name="Freeform 78"/>
          <p:cNvSpPr>
            <a:spLocks/>
          </p:cNvSpPr>
          <p:nvPr/>
        </p:nvSpPr>
        <p:spPr bwMode="auto">
          <a:xfrm>
            <a:off x="5242633" y="2554515"/>
            <a:ext cx="270272" cy="161925"/>
          </a:xfrm>
          <a:custGeom>
            <a:avLst/>
            <a:gdLst>
              <a:gd name="T0" fmla="*/ 0 w 287"/>
              <a:gd name="T1" fmla="*/ 0 h 185"/>
              <a:gd name="T2" fmla="*/ 2147483647 w 287"/>
              <a:gd name="T3" fmla="*/ 0 h 185"/>
              <a:gd name="T4" fmla="*/ 2147483647 w 287"/>
              <a:gd name="T5" fmla="*/ 2147483647 h 185"/>
              <a:gd name="T6" fmla="*/ 2147483647 w 287"/>
              <a:gd name="T7" fmla="*/ 2147483647 h 185"/>
              <a:gd name="T8" fmla="*/ 2147483647 w 287"/>
              <a:gd name="T9" fmla="*/ 2147483647 h 185"/>
              <a:gd name="T10" fmla="*/ 2147483647 w 287"/>
              <a:gd name="T11" fmla="*/ 2147483647 h 185"/>
              <a:gd name="T12" fmla="*/ 2147483647 w 287"/>
              <a:gd name="T13" fmla="*/ 2147483647 h 185"/>
              <a:gd name="T14" fmla="*/ 2147483647 w 287"/>
              <a:gd name="T15" fmla="*/ 2147483647 h 185"/>
              <a:gd name="T16" fmla="*/ 2147483647 w 287"/>
              <a:gd name="T17" fmla="*/ 2147483647 h 185"/>
              <a:gd name="T18" fmla="*/ 0 w 287"/>
              <a:gd name="T19" fmla="*/ 2147483647 h 185"/>
              <a:gd name="T20" fmla="*/ 0 w 287"/>
              <a:gd name="T21" fmla="*/ 0 h 1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7"/>
              <a:gd name="T34" fmla="*/ 0 h 185"/>
              <a:gd name="T35" fmla="*/ 287 w 287"/>
              <a:gd name="T36" fmla="*/ 185 h 1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7" h="185">
                <a:moveTo>
                  <a:pt x="0" y="0"/>
                </a:moveTo>
                <a:lnTo>
                  <a:pt x="223" y="0"/>
                </a:lnTo>
                <a:lnTo>
                  <a:pt x="223" y="115"/>
                </a:lnTo>
                <a:lnTo>
                  <a:pt x="287" y="115"/>
                </a:lnTo>
                <a:lnTo>
                  <a:pt x="251" y="185"/>
                </a:lnTo>
                <a:lnTo>
                  <a:pt x="175" y="165"/>
                </a:lnTo>
                <a:lnTo>
                  <a:pt x="150" y="73"/>
                </a:lnTo>
                <a:lnTo>
                  <a:pt x="141" y="51"/>
                </a:lnTo>
                <a:lnTo>
                  <a:pt x="86" y="34"/>
                </a:lnTo>
                <a:lnTo>
                  <a:pt x="0" y="75"/>
                </a:lnTo>
                <a:lnTo>
                  <a:pt x="0" y="0"/>
                </a:lnTo>
                <a:close/>
              </a:path>
            </a:pathLst>
          </a:custGeom>
          <a:solidFill>
            <a:srgbClr val="44546A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7" name="Freeform 79"/>
          <p:cNvSpPr>
            <a:spLocks/>
          </p:cNvSpPr>
          <p:nvPr/>
        </p:nvSpPr>
        <p:spPr bwMode="auto">
          <a:xfrm>
            <a:off x="3715061" y="2069930"/>
            <a:ext cx="472679" cy="280988"/>
          </a:xfrm>
          <a:custGeom>
            <a:avLst/>
            <a:gdLst>
              <a:gd name="T0" fmla="*/ 0 w 507"/>
              <a:gd name="T1" fmla="*/ 0 h 320"/>
              <a:gd name="T2" fmla="*/ 2147483647 w 507"/>
              <a:gd name="T3" fmla="*/ 2147483647 h 320"/>
              <a:gd name="T4" fmla="*/ 2147483647 w 507"/>
              <a:gd name="T5" fmla="*/ 2147483647 h 320"/>
              <a:gd name="T6" fmla="*/ 2147483647 w 507"/>
              <a:gd name="T7" fmla="*/ 2147483647 h 320"/>
              <a:gd name="T8" fmla="*/ 2147483647 w 507"/>
              <a:gd name="T9" fmla="*/ 2147483647 h 320"/>
              <a:gd name="T10" fmla="*/ 2147483647 w 507"/>
              <a:gd name="T11" fmla="*/ 2147483647 h 320"/>
              <a:gd name="T12" fmla="*/ 2147483647 w 507"/>
              <a:gd name="T13" fmla="*/ 2147483647 h 320"/>
              <a:gd name="T14" fmla="*/ 2147483647 w 507"/>
              <a:gd name="T15" fmla="*/ 2147483647 h 320"/>
              <a:gd name="T16" fmla="*/ 2147483647 w 507"/>
              <a:gd name="T17" fmla="*/ 2147483647 h 320"/>
              <a:gd name="T18" fmla="*/ 2147483647 w 507"/>
              <a:gd name="T19" fmla="*/ 2147483647 h 320"/>
              <a:gd name="T20" fmla="*/ 0 w 507"/>
              <a:gd name="T21" fmla="*/ 2147483647 h 320"/>
              <a:gd name="T22" fmla="*/ 0 w 507"/>
              <a:gd name="T23" fmla="*/ 0 h 3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7"/>
              <a:gd name="T37" fmla="*/ 0 h 320"/>
              <a:gd name="T38" fmla="*/ 507 w 507"/>
              <a:gd name="T39" fmla="*/ 320 h 3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7" h="320">
                <a:moveTo>
                  <a:pt x="0" y="0"/>
                </a:moveTo>
                <a:lnTo>
                  <a:pt x="497" y="1"/>
                </a:lnTo>
                <a:lnTo>
                  <a:pt x="498" y="30"/>
                </a:lnTo>
                <a:lnTo>
                  <a:pt x="479" y="52"/>
                </a:lnTo>
                <a:lnTo>
                  <a:pt x="507" y="90"/>
                </a:lnTo>
                <a:lnTo>
                  <a:pt x="507" y="229"/>
                </a:lnTo>
                <a:lnTo>
                  <a:pt x="485" y="229"/>
                </a:lnTo>
                <a:lnTo>
                  <a:pt x="485" y="320"/>
                </a:lnTo>
                <a:lnTo>
                  <a:pt x="399" y="292"/>
                </a:lnTo>
                <a:lnTo>
                  <a:pt x="364" y="271"/>
                </a:lnTo>
                <a:lnTo>
                  <a:pt x="0" y="273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8" name="Freeform 80"/>
          <p:cNvSpPr>
            <a:spLocks/>
          </p:cNvSpPr>
          <p:nvPr/>
        </p:nvSpPr>
        <p:spPr bwMode="auto">
          <a:xfrm>
            <a:off x="4166309" y="2271146"/>
            <a:ext cx="409575" cy="219075"/>
          </a:xfrm>
          <a:custGeom>
            <a:avLst/>
            <a:gdLst>
              <a:gd name="T0" fmla="*/ 0 w 439"/>
              <a:gd name="T1" fmla="*/ 0 h 249"/>
              <a:gd name="T2" fmla="*/ 2147483647 w 439"/>
              <a:gd name="T3" fmla="*/ 0 h 249"/>
              <a:gd name="T4" fmla="*/ 2147483647 w 439"/>
              <a:gd name="T5" fmla="*/ 2147483647 h 249"/>
              <a:gd name="T6" fmla="*/ 2147483647 w 439"/>
              <a:gd name="T7" fmla="*/ 2147483647 h 249"/>
              <a:gd name="T8" fmla="*/ 2147483647 w 439"/>
              <a:gd name="T9" fmla="*/ 2147483647 h 249"/>
              <a:gd name="T10" fmla="*/ 2147483647 w 439"/>
              <a:gd name="T11" fmla="*/ 2147483647 h 249"/>
              <a:gd name="T12" fmla="*/ 2147483647 w 439"/>
              <a:gd name="T13" fmla="*/ 2147483647 h 249"/>
              <a:gd name="T14" fmla="*/ 2147483647 w 439"/>
              <a:gd name="T15" fmla="*/ 2147483647 h 249"/>
              <a:gd name="T16" fmla="*/ 2147483647 w 439"/>
              <a:gd name="T17" fmla="*/ 2147483647 h 249"/>
              <a:gd name="T18" fmla="*/ 2147483647 w 439"/>
              <a:gd name="T19" fmla="*/ 2147483647 h 249"/>
              <a:gd name="T20" fmla="*/ 0 w 439"/>
              <a:gd name="T21" fmla="*/ 2147483647 h 249"/>
              <a:gd name="T22" fmla="*/ 0 w 439"/>
              <a:gd name="T23" fmla="*/ 0 h 24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9"/>
              <a:gd name="T37" fmla="*/ 0 h 249"/>
              <a:gd name="T38" fmla="*/ 439 w 439"/>
              <a:gd name="T39" fmla="*/ 249 h 24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9" h="249">
                <a:moveTo>
                  <a:pt x="0" y="0"/>
                </a:moveTo>
                <a:lnTo>
                  <a:pt x="374" y="0"/>
                </a:lnTo>
                <a:lnTo>
                  <a:pt x="386" y="28"/>
                </a:lnTo>
                <a:lnTo>
                  <a:pt x="384" y="62"/>
                </a:lnTo>
                <a:lnTo>
                  <a:pt x="420" y="96"/>
                </a:lnTo>
                <a:lnTo>
                  <a:pt x="439" y="137"/>
                </a:lnTo>
                <a:lnTo>
                  <a:pt x="386" y="176"/>
                </a:lnTo>
                <a:lnTo>
                  <a:pt x="396" y="202"/>
                </a:lnTo>
                <a:lnTo>
                  <a:pt x="361" y="249"/>
                </a:lnTo>
                <a:lnTo>
                  <a:pt x="52" y="248"/>
                </a:lnTo>
                <a:lnTo>
                  <a:pt x="0" y="9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9" name="Freeform 81"/>
          <p:cNvSpPr>
            <a:spLocks/>
          </p:cNvSpPr>
          <p:nvPr/>
        </p:nvSpPr>
        <p:spPr bwMode="auto">
          <a:xfrm>
            <a:off x="4130590" y="1837759"/>
            <a:ext cx="420290" cy="435769"/>
          </a:xfrm>
          <a:custGeom>
            <a:avLst/>
            <a:gdLst>
              <a:gd name="T0" fmla="*/ 0 w 451"/>
              <a:gd name="T1" fmla="*/ 0 h 495"/>
              <a:gd name="T2" fmla="*/ 2147483647 w 451"/>
              <a:gd name="T3" fmla="*/ 0 h 495"/>
              <a:gd name="T4" fmla="*/ 2147483647 w 451"/>
              <a:gd name="T5" fmla="*/ 2147483647 h 495"/>
              <a:gd name="T6" fmla="*/ 2147483647 w 451"/>
              <a:gd name="T7" fmla="*/ 2147483647 h 495"/>
              <a:gd name="T8" fmla="*/ 2147483647 w 451"/>
              <a:gd name="T9" fmla="*/ 2147483647 h 495"/>
              <a:gd name="T10" fmla="*/ 2147483647 w 451"/>
              <a:gd name="T11" fmla="*/ 2147483647 h 495"/>
              <a:gd name="T12" fmla="*/ 2147483647 w 451"/>
              <a:gd name="T13" fmla="*/ 2147483647 h 495"/>
              <a:gd name="T14" fmla="*/ 2147483647 w 451"/>
              <a:gd name="T15" fmla="*/ 2147483647 h 495"/>
              <a:gd name="T16" fmla="*/ 2147483647 w 451"/>
              <a:gd name="T17" fmla="*/ 2147483647 h 495"/>
              <a:gd name="T18" fmla="*/ 2147483647 w 451"/>
              <a:gd name="T19" fmla="*/ 2147483647 h 495"/>
              <a:gd name="T20" fmla="*/ 2147483647 w 451"/>
              <a:gd name="T21" fmla="*/ 2147483647 h 495"/>
              <a:gd name="T22" fmla="*/ 2147483647 w 451"/>
              <a:gd name="T23" fmla="*/ 2147483647 h 495"/>
              <a:gd name="T24" fmla="*/ 2147483647 w 451"/>
              <a:gd name="T25" fmla="*/ 2147483647 h 495"/>
              <a:gd name="T26" fmla="*/ 2147483647 w 451"/>
              <a:gd name="T27" fmla="*/ 2147483647 h 495"/>
              <a:gd name="T28" fmla="*/ 0 w 451"/>
              <a:gd name="T29" fmla="*/ 0 h 49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51"/>
              <a:gd name="T46" fmla="*/ 0 h 495"/>
              <a:gd name="T47" fmla="*/ 451 w 451"/>
              <a:gd name="T48" fmla="*/ 495 h 49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51" h="495">
                <a:moveTo>
                  <a:pt x="0" y="0"/>
                </a:moveTo>
                <a:lnTo>
                  <a:pt x="151" y="0"/>
                </a:lnTo>
                <a:lnTo>
                  <a:pt x="451" y="60"/>
                </a:lnTo>
                <a:lnTo>
                  <a:pt x="348" y="157"/>
                </a:lnTo>
                <a:lnTo>
                  <a:pt x="304" y="304"/>
                </a:lnTo>
                <a:lnTo>
                  <a:pt x="304" y="382"/>
                </a:lnTo>
                <a:lnTo>
                  <a:pt x="408" y="456"/>
                </a:lnTo>
                <a:lnTo>
                  <a:pt x="413" y="495"/>
                </a:lnTo>
                <a:lnTo>
                  <a:pt x="60" y="495"/>
                </a:lnTo>
                <a:lnTo>
                  <a:pt x="60" y="352"/>
                </a:lnTo>
                <a:lnTo>
                  <a:pt x="30" y="316"/>
                </a:lnTo>
                <a:lnTo>
                  <a:pt x="50" y="294"/>
                </a:lnTo>
                <a:lnTo>
                  <a:pt x="50" y="263"/>
                </a:lnTo>
                <a:lnTo>
                  <a:pt x="38" y="177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0" name="Freeform 82"/>
          <p:cNvSpPr>
            <a:spLocks/>
          </p:cNvSpPr>
          <p:nvPr/>
        </p:nvSpPr>
        <p:spPr bwMode="auto">
          <a:xfrm>
            <a:off x="4415149" y="1998493"/>
            <a:ext cx="366713" cy="354806"/>
          </a:xfrm>
          <a:custGeom>
            <a:avLst/>
            <a:gdLst>
              <a:gd name="T0" fmla="*/ 2147483647 w 393"/>
              <a:gd name="T1" fmla="*/ 2147483647 h 403"/>
              <a:gd name="T2" fmla="*/ 2147483647 w 393"/>
              <a:gd name="T3" fmla="*/ 0 h 403"/>
              <a:gd name="T4" fmla="*/ 2147483647 w 393"/>
              <a:gd name="T5" fmla="*/ 2147483647 h 403"/>
              <a:gd name="T6" fmla="*/ 2147483647 w 393"/>
              <a:gd name="T7" fmla="*/ 2147483647 h 403"/>
              <a:gd name="T8" fmla="*/ 2147483647 w 393"/>
              <a:gd name="T9" fmla="*/ 2147483647 h 403"/>
              <a:gd name="T10" fmla="*/ 2147483647 w 393"/>
              <a:gd name="T11" fmla="*/ 2147483647 h 403"/>
              <a:gd name="T12" fmla="*/ 2147483647 w 393"/>
              <a:gd name="T13" fmla="*/ 2147483647 h 403"/>
              <a:gd name="T14" fmla="*/ 2147483647 w 393"/>
              <a:gd name="T15" fmla="*/ 2147483647 h 403"/>
              <a:gd name="T16" fmla="*/ 2147483647 w 393"/>
              <a:gd name="T17" fmla="*/ 2147483647 h 403"/>
              <a:gd name="T18" fmla="*/ 2147483647 w 393"/>
              <a:gd name="T19" fmla="*/ 2147483647 h 403"/>
              <a:gd name="T20" fmla="*/ 2147483647 w 393"/>
              <a:gd name="T21" fmla="*/ 2147483647 h 403"/>
              <a:gd name="T22" fmla="*/ 2147483647 w 393"/>
              <a:gd name="T23" fmla="*/ 2147483647 h 403"/>
              <a:gd name="T24" fmla="*/ 2147483647 w 393"/>
              <a:gd name="T25" fmla="*/ 2147483647 h 403"/>
              <a:gd name="T26" fmla="*/ 2147483647 w 393"/>
              <a:gd name="T27" fmla="*/ 2147483647 h 403"/>
              <a:gd name="T28" fmla="*/ 2147483647 w 393"/>
              <a:gd name="T29" fmla="*/ 2147483647 h 403"/>
              <a:gd name="T30" fmla="*/ 0 w 393"/>
              <a:gd name="T31" fmla="*/ 2147483647 h 403"/>
              <a:gd name="T32" fmla="*/ 0 w 393"/>
              <a:gd name="T33" fmla="*/ 2147483647 h 403"/>
              <a:gd name="T34" fmla="*/ 2147483647 w 393"/>
              <a:gd name="T35" fmla="*/ 2147483647 h 40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93"/>
              <a:gd name="T55" fmla="*/ 0 h 403"/>
              <a:gd name="T56" fmla="*/ 393 w 393"/>
              <a:gd name="T57" fmla="*/ 403 h 40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93" h="403">
                <a:moveTo>
                  <a:pt x="25" y="30"/>
                </a:moveTo>
                <a:lnTo>
                  <a:pt x="125" y="0"/>
                </a:lnTo>
                <a:lnTo>
                  <a:pt x="145" y="38"/>
                </a:lnTo>
                <a:lnTo>
                  <a:pt x="280" y="105"/>
                </a:lnTo>
                <a:lnTo>
                  <a:pt x="311" y="143"/>
                </a:lnTo>
                <a:lnTo>
                  <a:pt x="321" y="180"/>
                </a:lnTo>
                <a:lnTo>
                  <a:pt x="373" y="171"/>
                </a:lnTo>
                <a:lnTo>
                  <a:pt x="393" y="188"/>
                </a:lnTo>
                <a:lnTo>
                  <a:pt x="349" y="252"/>
                </a:lnTo>
                <a:lnTo>
                  <a:pt x="327" y="403"/>
                </a:lnTo>
                <a:lnTo>
                  <a:pt x="153" y="403"/>
                </a:lnTo>
                <a:lnTo>
                  <a:pt x="119" y="375"/>
                </a:lnTo>
                <a:lnTo>
                  <a:pt x="121" y="339"/>
                </a:lnTo>
                <a:lnTo>
                  <a:pt x="107" y="306"/>
                </a:lnTo>
                <a:lnTo>
                  <a:pt x="103" y="272"/>
                </a:lnTo>
                <a:lnTo>
                  <a:pt x="0" y="198"/>
                </a:lnTo>
                <a:lnTo>
                  <a:pt x="0" y="123"/>
                </a:lnTo>
                <a:lnTo>
                  <a:pt x="25" y="3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1" name="Freeform 83"/>
          <p:cNvSpPr>
            <a:spLocks/>
          </p:cNvSpPr>
          <p:nvPr/>
        </p:nvSpPr>
        <p:spPr bwMode="auto">
          <a:xfrm>
            <a:off x="4550881" y="1962774"/>
            <a:ext cx="421481" cy="191691"/>
          </a:xfrm>
          <a:custGeom>
            <a:avLst/>
            <a:gdLst>
              <a:gd name="T0" fmla="*/ 0 w 450"/>
              <a:gd name="T1" fmla="*/ 2147483647 h 220"/>
              <a:gd name="T2" fmla="*/ 2147483647 w 450"/>
              <a:gd name="T3" fmla="*/ 2147483647 h 220"/>
              <a:gd name="T4" fmla="*/ 2147483647 w 450"/>
              <a:gd name="T5" fmla="*/ 2147483647 h 220"/>
              <a:gd name="T6" fmla="*/ 2147483647 w 450"/>
              <a:gd name="T7" fmla="*/ 2147483647 h 220"/>
              <a:gd name="T8" fmla="*/ 2147483647 w 450"/>
              <a:gd name="T9" fmla="*/ 2147483647 h 220"/>
              <a:gd name="T10" fmla="*/ 2147483647 w 450"/>
              <a:gd name="T11" fmla="*/ 2147483647 h 220"/>
              <a:gd name="T12" fmla="*/ 2147483647 w 450"/>
              <a:gd name="T13" fmla="*/ 2147483647 h 220"/>
              <a:gd name="T14" fmla="*/ 2147483647 w 450"/>
              <a:gd name="T15" fmla="*/ 2147483647 h 220"/>
              <a:gd name="T16" fmla="*/ 2147483647 w 450"/>
              <a:gd name="T17" fmla="*/ 2147483647 h 220"/>
              <a:gd name="T18" fmla="*/ 2147483647 w 450"/>
              <a:gd name="T19" fmla="*/ 2147483647 h 220"/>
              <a:gd name="T20" fmla="*/ 2147483647 w 450"/>
              <a:gd name="T21" fmla="*/ 0 h 220"/>
              <a:gd name="T22" fmla="*/ 0 w 450"/>
              <a:gd name="T23" fmla="*/ 2147483647 h 2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0"/>
              <a:gd name="T37" fmla="*/ 0 h 220"/>
              <a:gd name="T38" fmla="*/ 450 w 450"/>
              <a:gd name="T39" fmla="*/ 220 h 2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0" h="220">
                <a:moveTo>
                  <a:pt x="0" y="80"/>
                </a:moveTo>
                <a:lnTo>
                  <a:pt x="137" y="151"/>
                </a:lnTo>
                <a:lnTo>
                  <a:pt x="164" y="187"/>
                </a:lnTo>
                <a:lnTo>
                  <a:pt x="174" y="220"/>
                </a:lnTo>
                <a:lnTo>
                  <a:pt x="252" y="143"/>
                </a:lnTo>
                <a:lnTo>
                  <a:pt x="450" y="113"/>
                </a:lnTo>
                <a:lnTo>
                  <a:pt x="363" y="58"/>
                </a:lnTo>
                <a:lnTo>
                  <a:pt x="246" y="109"/>
                </a:lnTo>
                <a:lnTo>
                  <a:pt x="135" y="64"/>
                </a:lnTo>
                <a:lnTo>
                  <a:pt x="200" y="10"/>
                </a:lnTo>
                <a:lnTo>
                  <a:pt x="143" y="0"/>
                </a:lnTo>
                <a:lnTo>
                  <a:pt x="0" y="8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2" name="Freeform 84"/>
          <p:cNvSpPr>
            <a:spLocks/>
          </p:cNvSpPr>
          <p:nvPr/>
        </p:nvSpPr>
        <p:spPr bwMode="auto">
          <a:xfrm>
            <a:off x="4791386" y="2109221"/>
            <a:ext cx="272654" cy="300038"/>
          </a:xfrm>
          <a:custGeom>
            <a:avLst/>
            <a:gdLst>
              <a:gd name="T0" fmla="*/ 2147483647 w 295"/>
              <a:gd name="T1" fmla="*/ 0 h 342"/>
              <a:gd name="T2" fmla="*/ 2147483647 w 295"/>
              <a:gd name="T3" fmla="*/ 2147483647 h 342"/>
              <a:gd name="T4" fmla="*/ 2147483647 w 295"/>
              <a:gd name="T5" fmla="*/ 2147483647 h 342"/>
              <a:gd name="T6" fmla="*/ 2147483647 w 295"/>
              <a:gd name="T7" fmla="*/ 2147483647 h 342"/>
              <a:gd name="T8" fmla="*/ 2147483647 w 295"/>
              <a:gd name="T9" fmla="*/ 2147483647 h 342"/>
              <a:gd name="T10" fmla="*/ 2147483647 w 295"/>
              <a:gd name="T11" fmla="*/ 2147483647 h 342"/>
              <a:gd name="T12" fmla="*/ 2147483647 w 295"/>
              <a:gd name="T13" fmla="*/ 2147483647 h 342"/>
              <a:gd name="T14" fmla="*/ 2147483647 w 295"/>
              <a:gd name="T15" fmla="*/ 2147483647 h 342"/>
              <a:gd name="T16" fmla="*/ 2147483647 w 295"/>
              <a:gd name="T17" fmla="*/ 2147483647 h 342"/>
              <a:gd name="T18" fmla="*/ 2147483647 w 295"/>
              <a:gd name="T19" fmla="*/ 2147483647 h 342"/>
              <a:gd name="T20" fmla="*/ 0 w 295"/>
              <a:gd name="T21" fmla="*/ 2147483647 h 342"/>
              <a:gd name="T22" fmla="*/ 2147483647 w 295"/>
              <a:gd name="T23" fmla="*/ 2147483647 h 342"/>
              <a:gd name="T24" fmla="*/ 2147483647 w 295"/>
              <a:gd name="T25" fmla="*/ 2147483647 h 342"/>
              <a:gd name="T26" fmla="*/ 2147483647 w 295"/>
              <a:gd name="T27" fmla="*/ 2147483647 h 342"/>
              <a:gd name="T28" fmla="*/ 2147483647 w 295"/>
              <a:gd name="T29" fmla="*/ 0 h 34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95"/>
              <a:gd name="T46" fmla="*/ 0 h 342"/>
              <a:gd name="T47" fmla="*/ 295 w 295"/>
              <a:gd name="T48" fmla="*/ 342 h 34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95" h="342">
                <a:moveTo>
                  <a:pt x="141" y="0"/>
                </a:moveTo>
                <a:lnTo>
                  <a:pt x="235" y="28"/>
                </a:lnTo>
                <a:lnTo>
                  <a:pt x="255" y="95"/>
                </a:lnTo>
                <a:lnTo>
                  <a:pt x="200" y="151"/>
                </a:lnTo>
                <a:lnTo>
                  <a:pt x="214" y="177"/>
                </a:lnTo>
                <a:lnTo>
                  <a:pt x="267" y="147"/>
                </a:lnTo>
                <a:lnTo>
                  <a:pt x="289" y="153"/>
                </a:lnTo>
                <a:lnTo>
                  <a:pt x="295" y="246"/>
                </a:lnTo>
                <a:lnTo>
                  <a:pt x="237" y="323"/>
                </a:lnTo>
                <a:lnTo>
                  <a:pt x="237" y="342"/>
                </a:lnTo>
                <a:lnTo>
                  <a:pt x="0" y="342"/>
                </a:lnTo>
                <a:lnTo>
                  <a:pt x="34" y="246"/>
                </a:lnTo>
                <a:lnTo>
                  <a:pt x="16" y="171"/>
                </a:lnTo>
                <a:lnTo>
                  <a:pt x="47" y="91"/>
                </a:lnTo>
                <a:lnTo>
                  <a:pt x="141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3" name="Freeform 85"/>
          <p:cNvSpPr>
            <a:spLocks/>
          </p:cNvSpPr>
          <p:nvPr/>
        </p:nvSpPr>
        <p:spPr bwMode="auto">
          <a:xfrm>
            <a:off x="4494922" y="2353299"/>
            <a:ext cx="250031" cy="401241"/>
          </a:xfrm>
          <a:custGeom>
            <a:avLst/>
            <a:gdLst>
              <a:gd name="T0" fmla="*/ 2147483647 w 268"/>
              <a:gd name="T1" fmla="*/ 0 h 457"/>
              <a:gd name="T2" fmla="*/ 2147483647 w 268"/>
              <a:gd name="T3" fmla="*/ 0 h 457"/>
              <a:gd name="T4" fmla="*/ 2147483647 w 268"/>
              <a:gd name="T5" fmla="*/ 2147483647 h 457"/>
              <a:gd name="T6" fmla="*/ 2147483647 w 268"/>
              <a:gd name="T7" fmla="*/ 2147483647 h 457"/>
              <a:gd name="T8" fmla="*/ 2147483647 w 268"/>
              <a:gd name="T9" fmla="*/ 2147483647 h 457"/>
              <a:gd name="T10" fmla="*/ 2147483647 w 268"/>
              <a:gd name="T11" fmla="*/ 2147483647 h 457"/>
              <a:gd name="T12" fmla="*/ 2147483647 w 268"/>
              <a:gd name="T13" fmla="*/ 2147483647 h 457"/>
              <a:gd name="T14" fmla="*/ 2147483647 w 268"/>
              <a:gd name="T15" fmla="*/ 2147483647 h 457"/>
              <a:gd name="T16" fmla="*/ 2147483647 w 268"/>
              <a:gd name="T17" fmla="*/ 2147483647 h 457"/>
              <a:gd name="T18" fmla="*/ 2147483647 w 268"/>
              <a:gd name="T19" fmla="*/ 2147483647 h 457"/>
              <a:gd name="T20" fmla="*/ 2147483647 w 268"/>
              <a:gd name="T21" fmla="*/ 2147483647 h 457"/>
              <a:gd name="T22" fmla="*/ 2147483647 w 268"/>
              <a:gd name="T23" fmla="*/ 2147483647 h 457"/>
              <a:gd name="T24" fmla="*/ 0 w 268"/>
              <a:gd name="T25" fmla="*/ 2147483647 h 457"/>
              <a:gd name="T26" fmla="*/ 2147483647 w 268"/>
              <a:gd name="T27" fmla="*/ 2147483647 h 457"/>
              <a:gd name="T28" fmla="*/ 2147483647 w 268"/>
              <a:gd name="T29" fmla="*/ 2147483647 h 457"/>
              <a:gd name="T30" fmla="*/ 2147483647 w 268"/>
              <a:gd name="T31" fmla="*/ 2147483647 h 457"/>
              <a:gd name="T32" fmla="*/ 2147483647 w 268"/>
              <a:gd name="T33" fmla="*/ 2147483647 h 457"/>
              <a:gd name="T34" fmla="*/ 2147483647 w 268"/>
              <a:gd name="T35" fmla="*/ 0 h 45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8"/>
              <a:gd name="T55" fmla="*/ 0 h 457"/>
              <a:gd name="T56" fmla="*/ 268 w 268"/>
              <a:gd name="T57" fmla="*/ 457 h 45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8" h="457">
                <a:moveTo>
                  <a:pt x="68" y="0"/>
                </a:moveTo>
                <a:lnTo>
                  <a:pt x="244" y="0"/>
                </a:lnTo>
                <a:lnTo>
                  <a:pt x="266" y="68"/>
                </a:lnTo>
                <a:lnTo>
                  <a:pt x="266" y="303"/>
                </a:lnTo>
                <a:lnTo>
                  <a:pt x="268" y="324"/>
                </a:lnTo>
                <a:lnTo>
                  <a:pt x="234" y="364"/>
                </a:lnTo>
                <a:lnTo>
                  <a:pt x="227" y="419"/>
                </a:lnTo>
                <a:lnTo>
                  <a:pt x="161" y="457"/>
                </a:lnTo>
                <a:lnTo>
                  <a:pt x="131" y="447"/>
                </a:lnTo>
                <a:lnTo>
                  <a:pt x="64" y="350"/>
                </a:lnTo>
                <a:lnTo>
                  <a:pt x="83" y="320"/>
                </a:lnTo>
                <a:lnTo>
                  <a:pt x="56" y="301"/>
                </a:lnTo>
                <a:lnTo>
                  <a:pt x="0" y="209"/>
                </a:lnTo>
                <a:lnTo>
                  <a:pt x="4" y="152"/>
                </a:lnTo>
                <a:lnTo>
                  <a:pt x="44" y="106"/>
                </a:lnTo>
                <a:lnTo>
                  <a:pt x="34" y="80"/>
                </a:lnTo>
                <a:lnTo>
                  <a:pt x="85" y="43"/>
                </a:lnTo>
                <a:lnTo>
                  <a:pt x="68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4" name="Freeform 86"/>
          <p:cNvSpPr>
            <a:spLocks/>
          </p:cNvSpPr>
          <p:nvPr/>
        </p:nvSpPr>
        <p:spPr bwMode="auto">
          <a:xfrm>
            <a:off x="4705662" y="2408068"/>
            <a:ext cx="202406" cy="310754"/>
          </a:xfrm>
          <a:custGeom>
            <a:avLst/>
            <a:gdLst>
              <a:gd name="T0" fmla="*/ 2147483647 w 217"/>
              <a:gd name="T1" fmla="*/ 0 h 354"/>
              <a:gd name="T2" fmla="*/ 2147483647 w 217"/>
              <a:gd name="T3" fmla="*/ 2147483647 h 354"/>
              <a:gd name="T4" fmla="*/ 2147483647 w 217"/>
              <a:gd name="T5" fmla="*/ 2147483647 h 354"/>
              <a:gd name="T6" fmla="*/ 2147483647 w 217"/>
              <a:gd name="T7" fmla="*/ 2147483647 h 354"/>
              <a:gd name="T8" fmla="*/ 2147483647 w 217"/>
              <a:gd name="T9" fmla="*/ 2147483647 h 354"/>
              <a:gd name="T10" fmla="*/ 2147483647 w 217"/>
              <a:gd name="T11" fmla="*/ 2147483647 h 354"/>
              <a:gd name="T12" fmla="*/ 0 w 217"/>
              <a:gd name="T13" fmla="*/ 2147483647 h 354"/>
              <a:gd name="T14" fmla="*/ 2147483647 w 217"/>
              <a:gd name="T15" fmla="*/ 2147483647 h 354"/>
              <a:gd name="T16" fmla="*/ 2147483647 w 217"/>
              <a:gd name="T17" fmla="*/ 2147483647 h 354"/>
              <a:gd name="T18" fmla="*/ 2147483647 w 217"/>
              <a:gd name="T19" fmla="*/ 0 h 3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7"/>
              <a:gd name="T31" fmla="*/ 0 h 354"/>
              <a:gd name="T32" fmla="*/ 217 w 217"/>
              <a:gd name="T33" fmla="*/ 354 h 3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7" h="354">
                <a:moveTo>
                  <a:pt x="40" y="0"/>
                </a:moveTo>
                <a:lnTo>
                  <a:pt x="58" y="12"/>
                </a:lnTo>
                <a:lnTo>
                  <a:pt x="88" y="2"/>
                </a:lnTo>
                <a:lnTo>
                  <a:pt x="217" y="2"/>
                </a:lnTo>
                <a:lnTo>
                  <a:pt x="217" y="230"/>
                </a:lnTo>
                <a:lnTo>
                  <a:pt x="137" y="327"/>
                </a:lnTo>
                <a:lnTo>
                  <a:pt x="0" y="354"/>
                </a:lnTo>
                <a:lnTo>
                  <a:pt x="8" y="299"/>
                </a:lnTo>
                <a:lnTo>
                  <a:pt x="40" y="264"/>
                </a:lnTo>
                <a:lnTo>
                  <a:pt x="4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" name="Freeform 87"/>
          <p:cNvSpPr>
            <a:spLocks/>
          </p:cNvSpPr>
          <p:nvPr/>
        </p:nvSpPr>
        <p:spPr bwMode="auto">
          <a:xfrm>
            <a:off x="4908068" y="2390209"/>
            <a:ext cx="278606" cy="267890"/>
          </a:xfrm>
          <a:custGeom>
            <a:avLst/>
            <a:gdLst>
              <a:gd name="T0" fmla="*/ 0 w 300"/>
              <a:gd name="T1" fmla="*/ 2147483647 h 303"/>
              <a:gd name="T2" fmla="*/ 2147483647 w 300"/>
              <a:gd name="T3" fmla="*/ 2147483647 h 303"/>
              <a:gd name="T4" fmla="*/ 2147483647 w 300"/>
              <a:gd name="T5" fmla="*/ 2147483647 h 303"/>
              <a:gd name="T6" fmla="*/ 2147483647 w 300"/>
              <a:gd name="T7" fmla="*/ 2147483647 h 303"/>
              <a:gd name="T8" fmla="*/ 2147483647 w 300"/>
              <a:gd name="T9" fmla="*/ 0 h 303"/>
              <a:gd name="T10" fmla="*/ 2147483647 w 300"/>
              <a:gd name="T11" fmla="*/ 2147483647 h 303"/>
              <a:gd name="T12" fmla="*/ 2147483647 w 300"/>
              <a:gd name="T13" fmla="*/ 2147483647 h 303"/>
              <a:gd name="T14" fmla="*/ 2147483647 w 300"/>
              <a:gd name="T15" fmla="*/ 2147483647 h 303"/>
              <a:gd name="T16" fmla="*/ 2147483647 w 300"/>
              <a:gd name="T17" fmla="*/ 2147483647 h 303"/>
              <a:gd name="T18" fmla="*/ 2147483647 w 300"/>
              <a:gd name="T19" fmla="*/ 2147483647 h 303"/>
              <a:gd name="T20" fmla="*/ 2147483647 w 300"/>
              <a:gd name="T21" fmla="*/ 2147483647 h 303"/>
              <a:gd name="T22" fmla="*/ 2147483647 w 300"/>
              <a:gd name="T23" fmla="*/ 2147483647 h 303"/>
              <a:gd name="T24" fmla="*/ 0 w 300"/>
              <a:gd name="T25" fmla="*/ 2147483647 h 303"/>
              <a:gd name="T26" fmla="*/ 0 w 300"/>
              <a:gd name="T27" fmla="*/ 2147483647 h 30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00"/>
              <a:gd name="T43" fmla="*/ 0 h 303"/>
              <a:gd name="T44" fmla="*/ 300 w 300"/>
              <a:gd name="T45" fmla="*/ 303 h 30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00" h="303">
                <a:moveTo>
                  <a:pt x="0" y="22"/>
                </a:moveTo>
                <a:lnTo>
                  <a:pt x="113" y="21"/>
                </a:lnTo>
                <a:lnTo>
                  <a:pt x="155" y="41"/>
                </a:lnTo>
                <a:lnTo>
                  <a:pt x="218" y="41"/>
                </a:lnTo>
                <a:lnTo>
                  <a:pt x="300" y="0"/>
                </a:lnTo>
                <a:lnTo>
                  <a:pt x="300" y="132"/>
                </a:lnTo>
                <a:lnTo>
                  <a:pt x="288" y="138"/>
                </a:lnTo>
                <a:lnTo>
                  <a:pt x="248" y="218"/>
                </a:lnTo>
                <a:lnTo>
                  <a:pt x="226" y="218"/>
                </a:lnTo>
                <a:lnTo>
                  <a:pt x="153" y="303"/>
                </a:lnTo>
                <a:lnTo>
                  <a:pt x="129" y="281"/>
                </a:lnTo>
                <a:lnTo>
                  <a:pt x="92" y="291"/>
                </a:lnTo>
                <a:lnTo>
                  <a:pt x="0" y="220"/>
                </a:lnTo>
                <a:lnTo>
                  <a:pt x="0" y="22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6" name="Freeform 88"/>
          <p:cNvSpPr>
            <a:spLocks/>
          </p:cNvSpPr>
          <p:nvPr/>
        </p:nvSpPr>
        <p:spPr bwMode="auto">
          <a:xfrm>
            <a:off x="2967349" y="1837759"/>
            <a:ext cx="747713" cy="363140"/>
          </a:xfrm>
          <a:custGeom>
            <a:avLst/>
            <a:gdLst>
              <a:gd name="T0" fmla="*/ 2147483647 w 803"/>
              <a:gd name="T1" fmla="*/ 0 h 413"/>
              <a:gd name="T2" fmla="*/ 2147483647 w 803"/>
              <a:gd name="T3" fmla="*/ 2147483647 h 413"/>
              <a:gd name="T4" fmla="*/ 2147483647 w 803"/>
              <a:gd name="T5" fmla="*/ 2147483647 h 413"/>
              <a:gd name="T6" fmla="*/ 2147483647 w 803"/>
              <a:gd name="T7" fmla="*/ 2147483647 h 413"/>
              <a:gd name="T8" fmla="*/ 2147483647 w 803"/>
              <a:gd name="T9" fmla="*/ 2147483647 h 413"/>
              <a:gd name="T10" fmla="*/ 2147483647 w 803"/>
              <a:gd name="T11" fmla="*/ 2147483647 h 413"/>
              <a:gd name="T12" fmla="*/ 2147483647 w 803"/>
              <a:gd name="T13" fmla="*/ 2147483647 h 413"/>
              <a:gd name="T14" fmla="*/ 2147483647 w 803"/>
              <a:gd name="T15" fmla="*/ 2147483647 h 413"/>
              <a:gd name="T16" fmla="*/ 2147483647 w 803"/>
              <a:gd name="T17" fmla="*/ 2147483647 h 413"/>
              <a:gd name="T18" fmla="*/ 2147483647 w 803"/>
              <a:gd name="T19" fmla="*/ 2147483647 h 413"/>
              <a:gd name="T20" fmla="*/ 0 w 803"/>
              <a:gd name="T21" fmla="*/ 2147483647 h 413"/>
              <a:gd name="T22" fmla="*/ 2147483647 w 803"/>
              <a:gd name="T23" fmla="*/ 0 h 4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03"/>
              <a:gd name="T37" fmla="*/ 0 h 413"/>
              <a:gd name="T38" fmla="*/ 803 w 803"/>
              <a:gd name="T39" fmla="*/ 413 h 4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03" h="413">
                <a:moveTo>
                  <a:pt x="2" y="0"/>
                </a:moveTo>
                <a:lnTo>
                  <a:pt x="803" y="1"/>
                </a:lnTo>
                <a:lnTo>
                  <a:pt x="803" y="358"/>
                </a:lnTo>
                <a:lnTo>
                  <a:pt x="329" y="358"/>
                </a:lnTo>
                <a:lnTo>
                  <a:pt x="329" y="380"/>
                </a:lnTo>
                <a:lnTo>
                  <a:pt x="216" y="413"/>
                </a:lnTo>
                <a:lnTo>
                  <a:pt x="157" y="298"/>
                </a:lnTo>
                <a:lnTo>
                  <a:pt x="115" y="316"/>
                </a:lnTo>
                <a:lnTo>
                  <a:pt x="99" y="292"/>
                </a:lnTo>
                <a:lnTo>
                  <a:pt x="123" y="231"/>
                </a:lnTo>
                <a:lnTo>
                  <a:pt x="0" y="104"/>
                </a:lnTo>
                <a:lnTo>
                  <a:pt x="2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7" name="Rectangle 89"/>
          <p:cNvSpPr>
            <a:spLocks noChangeArrowheads="1"/>
          </p:cNvSpPr>
          <p:nvPr/>
        </p:nvSpPr>
        <p:spPr bwMode="auto">
          <a:xfrm>
            <a:off x="3267386" y="2152084"/>
            <a:ext cx="447675" cy="309563"/>
          </a:xfrm>
          <a:prstGeom prst="rect">
            <a:avLst/>
          </a:prstGeom>
          <a:solidFill>
            <a:srgbClr val="DDDDDD"/>
          </a:solidFill>
          <a:ln w="6350">
            <a:solidFill>
              <a:sysClr val="windowText" lastClr="000000"/>
            </a:solidFill>
            <a:miter lim="800000"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8" name="Freeform 90"/>
          <p:cNvSpPr>
            <a:spLocks/>
          </p:cNvSpPr>
          <p:nvPr/>
        </p:nvSpPr>
        <p:spPr bwMode="auto">
          <a:xfrm>
            <a:off x="3715062" y="1837759"/>
            <a:ext cx="464344" cy="233363"/>
          </a:xfrm>
          <a:custGeom>
            <a:avLst/>
            <a:gdLst>
              <a:gd name="T0" fmla="*/ 0 w 498"/>
              <a:gd name="T1" fmla="*/ 2147483647 h 266"/>
              <a:gd name="T2" fmla="*/ 2147483647 w 498"/>
              <a:gd name="T3" fmla="*/ 0 h 266"/>
              <a:gd name="T4" fmla="*/ 2147483647 w 498"/>
              <a:gd name="T5" fmla="*/ 2147483647 h 266"/>
              <a:gd name="T6" fmla="*/ 2147483647 w 498"/>
              <a:gd name="T7" fmla="*/ 2147483647 h 266"/>
              <a:gd name="T8" fmla="*/ 0 w 498"/>
              <a:gd name="T9" fmla="*/ 2147483647 h 266"/>
              <a:gd name="T10" fmla="*/ 0 w 498"/>
              <a:gd name="T11" fmla="*/ 2147483647 h 2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98"/>
              <a:gd name="T19" fmla="*/ 0 h 266"/>
              <a:gd name="T20" fmla="*/ 498 w 498"/>
              <a:gd name="T21" fmla="*/ 266 h 26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98" h="266">
                <a:moveTo>
                  <a:pt x="0" y="1"/>
                </a:moveTo>
                <a:lnTo>
                  <a:pt x="448" y="0"/>
                </a:lnTo>
                <a:lnTo>
                  <a:pt x="490" y="200"/>
                </a:lnTo>
                <a:lnTo>
                  <a:pt x="498" y="266"/>
                </a:lnTo>
                <a:lnTo>
                  <a:pt x="0" y="265"/>
                </a:lnTo>
                <a:lnTo>
                  <a:pt x="0" y="1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9" name="Freeform 91"/>
          <p:cNvSpPr>
            <a:spLocks/>
          </p:cNvSpPr>
          <p:nvPr/>
        </p:nvSpPr>
        <p:spPr bwMode="auto">
          <a:xfrm>
            <a:off x="3715062" y="2308055"/>
            <a:ext cx="550069" cy="239316"/>
          </a:xfrm>
          <a:custGeom>
            <a:avLst/>
            <a:gdLst>
              <a:gd name="T0" fmla="*/ 0 w 590"/>
              <a:gd name="T1" fmla="*/ 0 h 274"/>
              <a:gd name="T2" fmla="*/ 2147483647 w 590"/>
              <a:gd name="T3" fmla="*/ 0 h 274"/>
              <a:gd name="T4" fmla="*/ 2147483647 w 590"/>
              <a:gd name="T5" fmla="*/ 2147483647 h 274"/>
              <a:gd name="T6" fmla="*/ 2147483647 w 590"/>
              <a:gd name="T7" fmla="*/ 2147483647 h 274"/>
              <a:gd name="T8" fmla="*/ 2147483647 w 590"/>
              <a:gd name="T9" fmla="*/ 2147483647 h 274"/>
              <a:gd name="T10" fmla="*/ 2147483647 w 590"/>
              <a:gd name="T11" fmla="*/ 2147483647 h 274"/>
              <a:gd name="T12" fmla="*/ 2147483647 w 590"/>
              <a:gd name="T13" fmla="*/ 2147483647 h 274"/>
              <a:gd name="T14" fmla="*/ 2147483647 w 590"/>
              <a:gd name="T15" fmla="*/ 2147483647 h 274"/>
              <a:gd name="T16" fmla="*/ 0 w 590"/>
              <a:gd name="T17" fmla="*/ 2147483647 h 274"/>
              <a:gd name="T18" fmla="*/ 0 w 590"/>
              <a:gd name="T19" fmla="*/ 0 h 27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90"/>
              <a:gd name="T31" fmla="*/ 0 h 274"/>
              <a:gd name="T32" fmla="*/ 590 w 590"/>
              <a:gd name="T33" fmla="*/ 274 h 27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90" h="274">
                <a:moveTo>
                  <a:pt x="0" y="0"/>
                </a:moveTo>
                <a:lnTo>
                  <a:pt x="364" y="0"/>
                </a:lnTo>
                <a:lnTo>
                  <a:pt x="401" y="25"/>
                </a:lnTo>
                <a:lnTo>
                  <a:pt x="485" y="47"/>
                </a:lnTo>
                <a:lnTo>
                  <a:pt x="540" y="208"/>
                </a:lnTo>
                <a:lnTo>
                  <a:pt x="590" y="274"/>
                </a:lnTo>
                <a:lnTo>
                  <a:pt x="125" y="273"/>
                </a:lnTo>
                <a:lnTo>
                  <a:pt x="125" y="175"/>
                </a:lnTo>
                <a:lnTo>
                  <a:pt x="0" y="177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0" name="Rectangle 92"/>
          <p:cNvSpPr>
            <a:spLocks noChangeArrowheads="1"/>
          </p:cNvSpPr>
          <p:nvPr/>
        </p:nvSpPr>
        <p:spPr bwMode="auto">
          <a:xfrm>
            <a:off x="3404309" y="2459266"/>
            <a:ext cx="427434" cy="307181"/>
          </a:xfrm>
          <a:prstGeom prst="rect">
            <a:avLst/>
          </a:prstGeom>
          <a:solidFill>
            <a:srgbClr val="DDDDDD"/>
          </a:solidFill>
          <a:ln w="6350">
            <a:solidFill>
              <a:sysClr val="windowText" lastClr="000000"/>
            </a:solidFill>
            <a:miter lim="800000"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1" name="Freeform 93"/>
          <p:cNvSpPr>
            <a:spLocks/>
          </p:cNvSpPr>
          <p:nvPr/>
        </p:nvSpPr>
        <p:spPr bwMode="auto">
          <a:xfrm>
            <a:off x="5050943" y="2508080"/>
            <a:ext cx="333375" cy="238125"/>
          </a:xfrm>
          <a:custGeom>
            <a:avLst/>
            <a:gdLst>
              <a:gd name="T0" fmla="*/ 2147483647 w 357"/>
              <a:gd name="T1" fmla="*/ 0 h 270"/>
              <a:gd name="T2" fmla="*/ 2147483647 w 357"/>
              <a:gd name="T3" fmla="*/ 0 h 270"/>
              <a:gd name="T4" fmla="*/ 2147483647 w 357"/>
              <a:gd name="T5" fmla="*/ 2147483647 h 270"/>
              <a:gd name="T6" fmla="*/ 2147483647 w 357"/>
              <a:gd name="T7" fmla="*/ 2147483647 h 270"/>
              <a:gd name="T8" fmla="*/ 0 w 357"/>
              <a:gd name="T9" fmla="*/ 2147483647 h 270"/>
              <a:gd name="T10" fmla="*/ 2147483647 w 357"/>
              <a:gd name="T11" fmla="*/ 2147483647 h 270"/>
              <a:gd name="T12" fmla="*/ 2147483647 w 357"/>
              <a:gd name="T13" fmla="*/ 2147483647 h 270"/>
              <a:gd name="T14" fmla="*/ 2147483647 w 357"/>
              <a:gd name="T15" fmla="*/ 2147483647 h 270"/>
              <a:gd name="T16" fmla="*/ 2147483647 w 357"/>
              <a:gd name="T17" fmla="*/ 2147483647 h 270"/>
              <a:gd name="T18" fmla="*/ 2147483647 w 357"/>
              <a:gd name="T19" fmla="*/ 2147483647 h 270"/>
              <a:gd name="T20" fmla="*/ 2147483647 w 357"/>
              <a:gd name="T21" fmla="*/ 2147483647 h 270"/>
              <a:gd name="T22" fmla="*/ 2147483647 w 357"/>
              <a:gd name="T23" fmla="*/ 2147483647 h 270"/>
              <a:gd name="T24" fmla="*/ 2147483647 w 357"/>
              <a:gd name="T25" fmla="*/ 2147483647 h 270"/>
              <a:gd name="T26" fmla="*/ 2147483647 w 357"/>
              <a:gd name="T27" fmla="*/ 2147483647 h 270"/>
              <a:gd name="T28" fmla="*/ 2147483647 w 357"/>
              <a:gd name="T29" fmla="*/ 2147483647 h 270"/>
              <a:gd name="T30" fmla="*/ 2147483647 w 357"/>
              <a:gd name="T31" fmla="*/ 2147483647 h 270"/>
              <a:gd name="T32" fmla="*/ 2147483647 w 357"/>
              <a:gd name="T33" fmla="*/ 0 h 2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57"/>
              <a:gd name="T52" fmla="*/ 0 h 270"/>
              <a:gd name="T53" fmla="*/ 357 w 357"/>
              <a:gd name="T54" fmla="*/ 270 h 27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57" h="270">
                <a:moveTo>
                  <a:pt x="147" y="0"/>
                </a:moveTo>
                <a:lnTo>
                  <a:pt x="137" y="0"/>
                </a:lnTo>
                <a:lnTo>
                  <a:pt x="95" y="82"/>
                </a:lnTo>
                <a:lnTo>
                  <a:pt x="71" y="82"/>
                </a:lnTo>
                <a:lnTo>
                  <a:pt x="0" y="165"/>
                </a:lnTo>
                <a:lnTo>
                  <a:pt x="31" y="252"/>
                </a:lnTo>
                <a:lnTo>
                  <a:pt x="141" y="270"/>
                </a:lnTo>
                <a:lnTo>
                  <a:pt x="170" y="248"/>
                </a:lnTo>
                <a:lnTo>
                  <a:pt x="202" y="185"/>
                </a:lnTo>
                <a:lnTo>
                  <a:pt x="210" y="179"/>
                </a:lnTo>
                <a:lnTo>
                  <a:pt x="357" y="127"/>
                </a:lnTo>
                <a:lnTo>
                  <a:pt x="347" y="103"/>
                </a:lnTo>
                <a:lnTo>
                  <a:pt x="290" y="84"/>
                </a:lnTo>
                <a:lnTo>
                  <a:pt x="208" y="127"/>
                </a:lnTo>
                <a:lnTo>
                  <a:pt x="208" y="52"/>
                </a:lnTo>
                <a:lnTo>
                  <a:pt x="147" y="52"/>
                </a:lnTo>
                <a:lnTo>
                  <a:pt x="147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2" name="Freeform 94"/>
          <p:cNvSpPr>
            <a:spLocks/>
          </p:cNvSpPr>
          <p:nvPr/>
        </p:nvSpPr>
        <p:spPr bwMode="auto">
          <a:xfrm>
            <a:off x="4946167" y="2621190"/>
            <a:ext cx="528638" cy="177403"/>
          </a:xfrm>
          <a:custGeom>
            <a:avLst/>
            <a:gdLst>
              <a:gd name="T0" fmla="*/ 0 w 570"/>
              <a:gd name="T1" fmla="*/ 2147483647 h 204"/>
              <a:gd name="T2" fmla="*/ 2147483647 w 570"/>
              <a:gd name="T3" fmla="*/ 2147483647 h 204"/>
              <a:gd name="T4" fmla="*/ 2147483647 w 570"/>
              <a:gd name="T5" fmla="*/ 2147483647 h 204"/>
              <a:gd name="T6" fmla="*/ 2147483647 w 570"/>
              <a:gd name="T7" fmla="*/ 2147483647 h 204"/>
              <a:gd name="T8" fmla="*/ 2147483647 w 570"/>
              <a:gd name="T9" fmla="*/ 2147483647 h 204"/>
              <a:gd name="T10" fmla="*/ 2147483647 w 570"/>
              <a:gd name="T11" fmla="*/ 2147483647 h 204"/>
              <a:gd name="T12" fmla="*/ 2147483647 w 570"/>
              <a:gd name="T13" fmla="*/ 0 h 204"/>
              <a:gd name="T14" fmla="*/ 2147483647 w 570"/>
              <a:gd name="T15" fmla="*/ 2147483647 h 204"/>
              <a:gd name="T16" fmla="*/ 2147483647 w 570"/>
              <a:gd name="T17" fmla="*/ 2147483647 h 204"/>
              <a:gd name="T18" fmla="*/ 2147483647 w 570"/>
              <a:gd name="T19" fmla="*/ 2147483647 h 204"/>
              <a:gd name="T20" fmla="*/ 2147483647 w 570"/>
              <a:gd name="T21" fmla="*/ 2147483647 h 204"/>
              <a:gd name="T22" fmla="*/ 0 w 570"/>
              <a:gd name="T23" fmla="*/ 2147483647 h 2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70"/>
              <a:gd name="T37" fmla="*/ 0 h 204"/>
              <a:gd name="T38" fmla="*/ 570 w 570"/>
              <a:gd name="T39" fmla="*/ 204 h 2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70" h="204">
                <a:moveTo>
                  <a:pt x="0" y="204"/>
                </a:moveTo>
                <a:lnTo>
                  <a:pt x="17" y="184"/>
                </a:lnTo>
                <a:lnTo>
                  <a:pt x="145" y="125"/>
                </a:lnTo>
                <a:lnTo>
                  <a:pt x="256" y="143"/>
                </a:lnTo>
                <a:lnTo>
                  <a:pt x="289" y="114"/>
                </a:lnTo>
                <a:lnTo>
                  <a:pt x="310" y="57"/>
                </a:lnTo>
                <a:lnTo>
                  <a:pt x="472" y="0"/>
                </a:lnTo>
                <a:lnTo>
                  <a:pt x="498" y="91"/>
                </a:lnTo>
                <a:lnTo>
                  <a:pt x="570" y="109"/>
                </a:lnTo>
                <a:lnTo>
                  <a:pt x="534" y="152"/>
                </a:lnTo>
                <a:lnTo>
                  <a:pt x="558" y="204"/>
                </a:lnTo>
                <a:lnTo>
                  <a:pt x="0" y="204"/>
                </a:lnTo>
                <a:close/>
              </a:path>
            </a:pathLst>
          </a:custGeom>
          <a:solidFill>
            <a:srgbClr val="44546A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3" name="Freeform 95"/>
          <p:cNvSpPr>
            <a:spLocks/>
          </p:cNvSpPr>
          <p:nvPr/>
        </p:nvSpPr>
        <p:spPr bwMode="auto">
          <a:xfrm>
            <a:off x="4623509" y="2578328"/>
            <a:ext cx="457200" cy="238125"/>
          </a:xfrm>
          <a:custGeom>
            <a:avLst/>
            <a:gdLst>
              <a:gd name="T0" fmla="*/ 0 w 489"/>
              <a:gd name="T1" fmla="*/ 2147483647 h 268"/>
              <a:gd name="T2" fmla="*/ 2147483647 w 489"/>
              <a:gd name="T3" fmla="*/ 2147483647 h 268"/>
              <a:gd name="T4" fmla="*/ 2147483647 w 489"/>
              <a:gd name="T5" fmla="*/ 2147483647 h 268"/>
              <a:gd name="T6" fmla="*/ 2147483647 w 489"/>
              <a:gd name="T7" fmla="*/ 2147483647 h 268"/>
              <a:gd name="T8" fmla="*/ 2147483647 w 489"/>
              <a:gd name="T9" fmla="*/ 2147483647 h 268"/>
              <a:gd name="T10" fmla="*/ 2147483647 w 489"/>
              <a:gd name="T11" fmla="*/ 0 h 268"/>
              <a:gd name="T12" fmla="*/ 2147483647 w 489"/>
              <a:gd name="T13" fmla="*/ 2147483647 h 268"/>
              <a:gd name="T14" fmla="*/ 2147483647 w 489"/>
              <a:gd name="T15" fmla="*/ 2147483647 h 268"/>
              <a:gd name="T16" fmla="*/ 2147483647 w 489"/>
              <a:gd name="T17" fmla="*/ 2147483647 h 268"/>
              <a:gd name="T18" fmla="*/ 2147483647 w 489"/>
              <a:gd name="T19" fmla="*/ 2147483647 h 268"/>
              <a:gd name="T20" fmla="*/ 2147483647 w 489"/>
              <a:gd name="T21" fmla="*/ 2147483647 h 268"/>
              <a:gd name="T22" fmla="*/ 2147483647 w 489"/>
              <a:gd name="T23" fmla="*/ 2147483647 h 268"/>
              <a:gd name="T24" fmla="*/ 2147483647 w 489"/>
              <a:gd name="T25" fmla="*/ 2147483647 h 268"/>
              <a:gd name="T26" fmla="*/ 2147483647 w 489"/>
              <a:gd name="T27" fmla="*/ 2147483647 h 268"/>
              <a:gd name="T28" fmla="*/ 0 w 489"/>
              <a:gd name="T29" fmla="*/ 2147483647 h 26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89"/>
              <a:gd name="T46" fmla="*/ 0 h 268"/>
              <a:gd name="T47" fmla="*/ 489 w 489"/>
              <a:gd name="T48" fmla="*/ 268 h 26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89" h="268">
                <a:moveTo>
                  <a:pt x="0" y="268"/>
                </a:moveTo>
                <a:lnTo>
                  <a:pt x="23" y="198"/>
                </a:lnTo>
                <a:lnTo>
                  <a:pt x="86" y="157"/>
                </a:lnTo>
                <a:lnTo>
                  <a:pt x="225" y="129"/>
                </a:lnTo>
                <a:lnTo>
                  <a:pt x="306" y="31"/>
                </a:lnTo>
                <a:lnTo>
                  <a:pt x="306" y="0"/>
                </a:lnTo>
                <a:lnTo>
                  <a:pt x="399" y="75"/>
                </a:lnTo>
                <a:lnTo>
                  <a:pt x="433" y="63"/>
                </a:lnTo>
                <a:lnTo>
                  <a:pt x="459" y="88"/>
                </a:lnTo>
                <a:lnTo>
                  <a:pt x="489" y="175"/>
                </a:lnTo>
                <a:lnTo>
                  <a:pt x="361" y="230"/>
                </a:lnTo>
                <a:lnTo>
                  <a:pt x="343" y="250"/>
                </a:lnTo>
                <a:lnTo>
                  <a:pt x="98" y="250"/>
                </a:lnTo>
                <a:lnTo>
                  <a:pt x="98" y="268"/>
                </a:lnTo>
                <a:lnTo>
                  <a:pt x="0" y="268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4" name="Freeform 96"/>
          <p:cNvSpPr>
            <a:spLocks/>
          </p:cNvSpPr>
          <p:nvPr/>
        </p:nvSpPr>
        <p:spPr bwMode="auto">
          <a:xfrm>
            <a:off x="4296086" y="2802166"/>
            <a:ext cx="319088" cy="259556"/>
          </a:xfrm>
          <a:custGeom>
            <a:avLst/>
            <a:gdLst>
              <a:gd name="T0" fmla="*/ 0 w 341"/>
              <a:gd name="T1" fmla="*/ 0 h 297"/>
              <a:gd name="T2" fmla="*/ 2147483647 w 341"/>
              <a:gd name="T3" fmla="*/ 0 h 297"/>
              <a:gd name="T4" fmla="*/ 2147483647 w 341"/>
              <a:gd name="T5" fmla="*/ 2147483647 h 297"/>
              <a:gd name="T6" fmla="*/ 2147483647 w 341"/>
              <a:gd name="T7" fmla="*/ 2147483647 h 297"/>
              <a:gd name="T8" fmla="*/ 2147483647 w 341"/>
              <a:gd name="T9" fmla="*/ 2147483647 h 297"/>
              <a:gd name="T10" fmla="*/ 2147483647 w 341"/>
              <a:gd name="T11" fmla="*/ 2147483647 h 297"/>
              <a:gd name="T12" fmla="*/ 2147483647 w 341"/>
              <a:gd name="T13" fmla="*/ 2147483647 h 297"/>
              <a:gd name="T14" fmla="*/ 2147483647 w 341"/>
              <a:gd name="T15" fmla="*/ 2147483647 h 297"/>
              <a:gd name="T16" fmla="*/ 2147483647 w 341"/>
              <a:gd name="T17" fmla="*/ 2147483647 h 297"/>
              <a:gd name="T18" fmla="*/ 2147483647 w 341"/>
              <a:gd name="T19" fmla="*/ 2147483647 h 297"/>
              <a:gd name="T20" fmla="*/ 2147483647 w 341"/>
              <a:gd name="T21" fmla="*/ 2147483647 h 297"/>
              <a:gd name="T22" fmla="*/ 0 w 341"/>
              <a:gd name="T23" fmla="*/ 0 h 2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41"/>
              <a:gd name="T37" fmla="*/ 0 h 297"/>
              <a:gd name="T38" fmla="*/ 341 w 341"/>
              <a:gd name="T39" fmla="*/ 297 h 2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41" h="297">
                <a:moveTo>
                  <a:pt x="0" y="0"/>
                </a:moveTo>
                <a:lnTo>
                  <a:pt x="306" y="0"/>
                </a:lnTo>
                <a:lnTo>
                  <a:pt x="294" y="40"/>
                </a:lnTo>
                <a:lnTo>
                  <a:pt x="341" y="42"/>
                </a:lnTo>
                <a:lnTo>
                  <a:pt x="299" y="145"/>
                </a:lnTo>
                <a:lnTo>
                  <a:pt x="254" y="210"/>
                </a:lnTo>
                <a:lnTo>
                  <a:pt x="227" y="297"/>
                </a:lnTo>
                <a:lnTo>
                  <a:pt x="48" y="297"/>
                </a:lnTo>
                <a:lnTo>
                  <a:pt x="45" y="257"/>
                </a:lnTo>
                <a:lnTo>
                  <a:pt x="12" y="249"/>
                </a:lnTo>
                <a:lnTo>
                  <a:pt x="12" y="62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5" name="Freeform 97"/>
          <p:cNvSpPr>
            <a:spLocks/>
          </p:cNvSpPr>
          <p:nvPr/>
        </p:nvSpPr>
        <p:spPr bwMode="auto">
          <a:xfrm>
            <a:off x="4575884" y="2798593"/>
            <a:ext cx="535781" cy="132160"/>
          </a:xfrm>
          <a:custGeom>
            <a:avLst/>
            <a:gdLst>
              <a:gd name="T0" fmla="*/ 2147483647 w 575"/>
              <a:gd name="T1" fmla="*/ 2147483647 h 148"/>
              <a:gd name="T2" fmla="*/ 2147483647 w 575"/>
              <a:gd name="T3" fmla="*/ 2147483647 h 148"/>
              <a:gd name="T4" fmla="*/ 2147483647 w 575"/>
              <a:gd name="T5" fmla="*/ 0 h 148"/>
              <a:gd name="T6" fmla="*/ 2147483647 w 575"/>
              <a:gd name="T7" fmla="*/ 0 h 148"/>
              <a:gd name="T8" fmla="*/ 2147483647 w 575"/>
              <a:gd name="T9" fmla="*/ 2147483647 h 148"/>
              <a:gd name="T10" fmla="*/ 2147483647 w 575"/>
              <a:gd name="T11" fmla="*/ 2147483647 h 148"/>
              <a:gd name="T12" fmla="*/ 2147483647 w 575"/>
              <a:gd name="T13" fmla="*/ 2147483647 h 148"/>
              <a:gd name="T14" fmla="*/ 0 w 575"/>
              <a:gd name="T15" fmla="*/ 2147483647 h 148"/>
              <a:gd name="T16" fmla="*/ 2147483647 w 57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5"/>
              <a:gd name="T28" fmla="*/ 0 h 148"/>
              <a:gd name="T29" fmla="*/ 575 w 57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5" h="148">
                <a:moveTo>
                  <a:pt x="51" y="16"/>
                </a:moveTo>
                <a:lnTo>
                  <a:pt x="151" y="16"/>
                </a:lnTo>
                <a:lnTo>
                  <a:pt x="151" y="0"/>
                </a:lnTo>
                <a:lnTo>
                  <a:pt x="575" y="0"/>
                </a:lnTo>
                <a:lnTo>
                  <a:pt x="569" y="36"/>
                </a:lnTo>
                <a:lnTo>
                  <a:pt x="397" y="105"/>
                </a:lnTo>
                <a:lnTo>
                  <a:pt x="381" y="148"/>
                </a:lnTo>
                <a:lnTo>
                  <a:pt x="0" y="147"/>
                </a:lnTo>
                <a:lnTo>
                  <a:pt x="51" y="16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6" name="Freeform 98"/>
          <p:cNvSpPr>
            <a:spLocks/>
          </p:cNvSpPr>
          <p:nvPr/>
        </p:nvSpPr>
        <p:spPr bwMode="auto">
          <a:xfrm>
            <a:off x="4930690" y="2798593"/>
            <a:ext cx="558403" cy="207169"/>
          </a:xfrm>
          <a:custGeom>
            <a:avLst/>
            <a:gdLst>
              <a:gd name="T0" fmla="*/ 2147483647 w 599"/>
              <a:gd name="T1" fmla="*/ 0 h 236"/>
              <a:gd name="T2" fmla="*/ 2147483647 w 599"/>
              <a:gd name="T3" fmla="*/ 0 h 236"/>
              <a:gd name="T4" fmla="*/ 2147483647 w 599"/>
              <a:gd name="T5" fmla="*/ 2147483647 h 236"/>
              <a:gd name="T6" fmla="*/ 2147483647 w 599"/>
              <a:gd name="T7" fmla="*/ 2147483647 h 236"/>
              <a:gd name="T8" fmla="*/ 2147483647 w 599"/>
              <a:gd name="T9" fmla="*/ 2147483647 h 236"/>
              <a:gd name="T10" fmla="*/ 2147483647 w 599"/>
              <a:gd name="T11" fmla="*/ 2147483647 h 236"/>
              <a:gd name="T12" fmla="*/ 2147483647 w 599"/>
              <a:gd name="T13" fmla="*/ 2147483647 h 236"/>
              <a:gd name="T14" fmla="*/ 2147483647 w 599"/>
              <a:gd name="T15" fmla="*/ 2147483647 h 236"/>
              <a:gd name="T16" fmla="*/ 2147483647 w 599"/>
              <a:gd name="T17" fmla="*/ 2147483647 h 236"/>
              <a:gd name="T18" fmla="*/ 2147483647 w 599"/>
              <a:gd name="T19" fmla="*/ 2147483647 h 236"/>
              <a:gd name="T20" fmla="*/ 2147483647 w 599"/>
              <a:gd name="T21" fmla="*/ 2147483647 h 236"/>
              <a:gd name="T22" fmla="*/ 0 w 599"/>
              <a:gd name="T23" fmla="*/ 2147483647 h 236"/>
              <a:gd name="T24" fmla="*/ 2147483647 w 599"/>
              <a:gd name="T25" fmla="*/ 2147483647 h 236"/>
              <a:gd name="T26" fmla="*/ 2147483647 w 599"/>
              <a:gd name="T27" fmla="*/ 2147483647 h 236"/>
              <a:gd name="T28" fmla="*/ 2147483647 w 599"/>
              <a:gd name="T29" fmla="*/ 0 h 2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99"/>
              <a:gd name="T46" fmla="*/ 0 h 236"/>
              <a:gd name="T47" fmla="*/ 599 w 599"/>
              <a:gd name="T48" fmla="*/ 236 h 2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99" h="236">
                <a:moveTo>
                  <a:pt x="191" y="0"/>
                </a:moveTo>
                <a:lnTo>
                  <a:pt x="569" y="0"/>
                </a:lnTo>
                <a:lnTo>
                  <a:pt x="599" y="74"/>
                </a:lnTo>
                <a:lnTo>
                  <a:pt x="533" y="145"/>
                </a:lnTo>
                <a:lnTo>
                  <a:pt x="438" y="175"/>
                </a:lnTo>
                <a:lnTo>
                  <a:pt x="400" y="236"/>
                </a:lnTo>
                <a:lnTo>
                  <a:pt x="307" y="135"/>
                </a:lnTo>
                <a:lnTo>
                  <a:pt x="233" y="135"/>
                </a:lnTo>
                <a:lnTo>
                  <a:pt x="220" y="115"/>
                </a:lnTo>
                <a:lnTo>
                  <a:pt x="120" y="115"/>
                </a:lnTo>
                <a:lnTo>
                  <a:pt x="87" y="148"/>
                </a:lnTo>
                <a:lnTo>
                  <a:pt x="0" y="147"/>
                </a:lnTo>
                <a:lnTo>
                  <a:pt x="14" y="106"/>
                </a:lnTo>
                <a:lnTo>
                  <a:pt x="184" y="36"/>
                </a:lnTo>
                <a:lnTo>
                  <a:pt x="191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7" name="Freeform 99"/>
          <p:cNvSpPr>
            <a:spLocks/>
          </p:cNvSpPr>
          <p:nvPr/>
        </p:nvSpPr>
        <p:spPr bwMode="auto">
          <a:xfrm>
            <a:off x="4999746" y="2900987"/>
            <a:ext cx="303609" cy="246460"/>
          </a:xfrm>
          <a:custGeom>
            <a:avLst/>
            <a:gdLst>
              <a:gd name="T0" fmla="*/ 2147483647 w 327"/>
              <a:gd name="T1" fmla="*/ 2147483647 h 283"/>
              <a:gd name="T2" fmla="*/ 2147483647 w 327"/>
              <a:gd name="T3" fmla="*/ 0 h 283"/>
              <a:gd name="T4" fmla="*/ 2147483647 w 327"/>
              <a:gd name="T5" fmla="*/ 0 h 283"/>
              <a:gd name="T6" fmla="*/ 2147483647 w 327"/>
              <a:gd name="T7" fmla="*/ 2147483647 h 283"/>
              <a:gd name="T8" fmla="*/ 2147483647 w 327"/>
              <a:gd name="T9" fmla="*/ 2147483647 h 283"/>
              <a:gd name="T10" fmla="*/ 2147483647 w 327"/>
              <a:gd name="T11" fmla="*/ 2147483647 h 283"/>
              <a:gd name="T12" fmla="*/ 2147483647 w 327"/>
              <a:gd name="T13" fmla="*/ 2147483647 h 283"/>
              <a:gd name="T14" fmla="*/ 2147483647 w 327"/>
              <a:gd name="T15" fmla="*/ 2147483647 h 283"/>
              <a:gd name="T16" fmla="*/ 2147483647 w 327"/>
              <a:gd name="T17" fmla="*/ 2147483647 h 283"/>
              <a:gd name="T18" fmla="*/ 2147483647 w 327"/>
              <a:gd name="T19" fmla="*/ 2147483647 h 283"/>
              <a:gd name="T20" fmla="*/ 0 w 327"/>
              <a:gd name="T21" fmla="*/ 2147483647 h 283"/>
              <a:gd name="T22" fmla="*/ 2147483647 w 327"/>
              <a:gd name="T23" fmla="*/ 2147483647 h 28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7"/>
              <a:gd name="T37" fmla="*/ 0 h 283"/>
              <a:gd name="T38" fmla="*/ 327 w 327"/>
              <a:gd name="T39" fmla="*/ 283 h 28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7" h="283">
                <a:moveTo>
                  <a:pt x="13" y="34"/>
                </a:moveTo>
                <a:lnTo>
                  <a:pt x="47" y="0"/>
                </a:lnTo>
                <a:lnTo>
                  <a:pt x="147" y="0"/>
                </a:lnTo>
                <a:lnTo>
                  <a:pt x="158" y="20"/>
                </a:lnTo>
                <a:lnTo>
                  <a:pt x="234" y="20"/>
                </a:lnTo>
                <a:lnTo>
                  <a:pt x="327" y="121"/>
                </a:lnTo>
                <a:lnTo>
                  <a:pt x="242" y="210"/>
                </a:lnTo>
                <a:lnTo>
                  <a:pt x="178" y="232"/>
                </a:lnTo>
                <a:lnTo>
                  <a:pt x="170" y="283"/>
                </a:lnTo>
                <a:lnTo>
                  <a:pt x="137" y="224"/>
                </a:lnTo>
                <a:lnTo>
                  <a:pt x="0" y="62"/>
                </a:lnTo>
                <a:lnTo>
                  <a:pt x="13" y="34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8" name="Freeform 100"/>
          <p:cNvSpPr>
            <a:spLocks/>
          </p:cNvSpPr>
          <p:nvPr/>
        </p:nvSpPr>
        <p:spPr bwMode="auto">
          <a:xfrm>
            <a:off x="4866396" y="2928372"/>
            <a:ext cx="291703" cy="316706"/>
          </a:xfrm>
          <a:custGeom>
            <a:avLst/>
            <a:gdLst>
              <a:gd name="T0" fmla="*/ 0 w 313"/>
              <a:gd name="T1" fmla="*/ 0 h 360"/>
              <a:gd name="T2" fmla="*/ 2147483647 w 313"/>
              <a:gd name="T3" fmla="*/ 0 h 360"/>
              <a:gd name="T4" fmla="*/ 2147483647 w 313"/>
              <a:gd name="T5" fmla="*/ 2147483647 h 360"/>
              <a:gd name="T6" fmla="*/ 2147483647 w 313"/>
              <a:gd name="T7" fmla="*/ 2147483647 h 360"/>
              <a:gd name="T8" fmla="*/ 2147483647 w 313"/>
              <a:gd name="T9" fmla="*/ 2147483647 h 360"/>
              <a:gd name="T10" fmla="*/ 2147483647 w 313"/>
              <a:gd name="T11" fmla="*/ 2147483647 h 360"/>
              <a:gd name="T12" fmla="*/ 2147483647 w 313"/>
              <a:gd name="T13" fmla="*/ 2147483647 h 360"/>
              <a:gd name="T14" fmla="*/ 2147483647 w 313"/>
              <a:gd name="T15" fmla="*/ 2147483647 h 360"/>
              <a:gd name="T16" fmla="*/ 2147483647 w 313"/>
              <a:gd name="T17" fmla="*/ 2147483647 h 360"/>
              <a:gd name="T18" fmla="*/ 2147483647 w 313"/>
              <a:gd name="T19" fmla="*/ 2147483647 h 360"/>
              <a:gd name="T20" fmla="*/ 0 w 313"/>
              <a:gd name="T21" fmla="*/ 0 h 3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13"/>
              <a:gd name="T34" fmla="*/ 0 h 360"/>
              <a:gd name="T35" fmla="*/ 313 w 313"/>
              <a:gd name="T36" fmla="*/ 360 h 3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13" h="360">
                <a:moveTo>
                  <a:pt x="0" y="0"/>
                </a:moveTo>
                <a:lnTo>
                  <a:pt x="157" y="0"/>
                </a:lnTo>
                <a:lnTo>
                  <a:pt x="144" y="27"/>
                </a:lnTo>
                <a:lnTo>
                  <a:pt x="280" y="191"/>
                </a:lnTo>
                <a:lnTo>
                  <a:pt x="313" y="250"/>
                </a:lnTo>
                <a:lnTo>
                  <a:pt x="277" y="359"/>
                </a:lnTo>
                <a:lnTo>
                  <a:pt x="55" y="360"/>
                </a:lnTo>
                <a:lnTo>
                  <a:pt x="31" y="312"/>
                </a:lnTo>
                <a:lnTo>
                  <a:pt x="20" y="256"/>
                </a:lnTo>
                <a:lnTo>
                  <a:pt x="42" y="225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9" name="Freeform 101"/>
          <p:cNvSpPr>
            <a:spLocks/>
          </p:cNvSpPr>
          <p:nvPr/>
        </p:nvSpPr>
        <p:spPr bwMode="auto">
          <a:xfrm>
            <a:off x="4503256" y="2928372"/>
            <a:ext cx="211931" cy="353615"/>
          </a:xfrm>
          <a:custGeom>
            <a:avLst/>
            <a:gdLst>
              <a:gd name="T0" fmla="*/ 2147483647 w 227"/>
              <a:gd name="T1" fmla="*/ 0 h 401"/>
              <a:gd name="T2" fmla="*/ 2147483647 w 227"/>
              <a:gd name="T3" fmla="*/ 0 h 401"/>
              <a:gd name="T4" fmla="*/ 2147483647 w 227"/>
              <a:gd name="T5" fmla="*/ 2147483647 h 401"/>
              <a:gd name="T6" fmla="*/ 2147483647 w 227"/>
              <a:gd name="T7" fmla="*/ 2147483647 h 401"/>
              <a:gd name="T8" fmla="*/ 2147483647 w 227"/>
              <a:gd name="T9" fmla="*/ 2147483647 h 401"/>
              <a:gd name="T10" fmla="*/ 2147483647 w 227"/>
              <a:gd name="T11" fmla="*/ 2147483647 h 401"/>
              <a:gd name="T12" fmla="*/ 0 w 227"/>
              <a:gd name="T13" fmla="*/ 2147483647 h 401"/>
              <a:gd name="T14" fmla="*/ 2147483647 w 227"/>
              <a:gd name="T15" fmla="*/ 2147483647 h 401"/>
              <a:gd name="T16" fmla="*/ 2147483647 w 227"/>
              <a:gd name="T17" fmla="*/ 2147483647 h 401"/>
              <a:gd name="T18" fmla="*/ 2147483647 w 227"/>
              <a:gd name="T19" fmla="*/ 2147483647 h 401"/>
              <a:gd name="T20" fmla="*/ 2147483647 w 227"/>
              <a:gd name="T21" fmla="*/ 0 h 40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7"/>
              <a:gd name="T34" fmla="*/ 0 h 401"/>
              <a:gd name="T35" fmla="*/ 227 w 227"/>
              <a:gd name="T36" fmla="*/ 401 h 40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7" h="401">
                <a:moveTo>
                  <a:pt x="76" y="0"/>
                </a:moveTo>
                <a:lnTo>
                  <a:pt x="227" y="0"/>
                </a:lnTo>
                <a:lnTo>
                  <a:pt x="178" y="267"/>
                </a:lnTo>
                <a:lnTo>
                  <a:pt x="176" y="371"/>
                </a:lnTo>
                <a:lnTo>
                  <a:pt x="129" y="401"/>
                </a:lnTo>
                <a:lnTo>
                  <a:pt x="105" y="332"/>
                </a:lnTo>
                <a:lnTo>
                  <a:pt x="0" y="332"/>
                </a:lnTo>
                <a:lnTo>
                  <a:pt x="33" y="217"/>
                </a:lnTo>
                <a:lnTo>
                  <a:pt x="1" y="157"/>
                </a:lnTo>
                <a:lnTo>
                  <a:pt x="31" y="60"/>
                </a:lnTo>
                <a:lnTo>
                  <a:pt x="76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0" name="Freeform 102"/>
          <p:cNvSpPr>
            <a:spLocks/>
          </p:cNvSpPr>
          <p:nvPr/>
        </p:nvSpPr>
        <p:spPr bwMode="auto">
          <a:xfrm>
            <a:off x="4727093" y="3203406"/>
            <a:ext cx="508397" cy="417910"/>
          </a:xfrm>
          <a:custGeom>
            <a:avLst/>
            <a:gdLst>
              <a:gd name="T0" fmla="*/ 2147483647 w 547"/>
              <a:gd name="T1" fmla="*/ 0 h 478"/>
              <a:gd name="T2" fmla="*/ 2147483647 w 547"/>
              <a:gd name="T3" fmla="*/ 0 h 478"/>
              <a:gd name="T4" fmla="*/ 2147483647 w 547"/>
              <a:gd name="T5" fmla="*/ 2147483647 h 478"/>
              <a:gd name="T6" fmla="*/ 2147483647 w 547"/>
              <a:gd name="T7" fmla="*/ 2147483647 h 478"/>
              <a:gd name="T8" fmla="*/ 2147483647 w 547"/>
              <a:gd name="T9" fmla="*/ 2147483647 h 478"/>
              <a:gd name="T10" fmla="*/ 2147483647 w 547"/>
              <a:gd name="T11" fmla="*/ 2147483647 h 478"/>
              <a:gd name="T12" fmla="*/ 2147483647 w 547"/>
              <a:gd name="T13" fmla="*/ 2147483647 h 478"/>
              <a:gd name="T14" fmla="*/ 2147483647 w 547"/>
              <a:gd name="T15" fmla="*/ 2147483647 h 478"/>
              <a:gd name="T16" fmla="*/ 2147483647 w 547"/>
              <a:gd name="T17" fmla="*/ 2147483647 h 478"/>
              <a:gd name="T18" fmla="*/ 2147483647 w 547"/>
              <a:gd name="T19" fmla="*/ 2147483647 h 478"/>
              <a:gd name="T20" fmla="*/ 2147483647 w 547"/>
              <a:gd name="T21" fmla="*/ 2147483647 h 478"/>
              <a:gd name="T22" fmla="*/ 2147483647 w 547"/>
              <a:gd name="T23" fmla="*/ 2147483647 h 478"/>
              <a:gd name="T24" fmla="*/ 2147483647 w 547"/>
              <a:gd name="T25" fmla="*/ 2147483647 h 478"/>
              <a:gd name="T26" fmla="*/ 2147483647 w 547"/>
              <a:gd name="T27" fmla="*/ 2147483647 h 478"/>
              <a:gd name="T28" fmla="*/ 2147483647 w 547"/>
              <a:gd name="T29" fmla="*/ 2147483647 h 478"/>
              <a:gd name="T30" fmla="*/ 2147483647 w 547"/>
              <a:gd name="T31" fmla="*/ 2147483647 h 478"/>
              <a:gd name="T32" fmla="*/ 2147483647 w 547"/>
              <a:gd name="T33" fmla="*/ 2147483647 h 478"/>
              <a:gd name="T34" fmla="*/ 0 w 547"/>
              <a:gd name="T35" fmla="*/ 2147483647 h 478"/>
              <a:gd name="T36" fmla="*/ 2147483647 w 547"/>
              <a:gd name="T37" fmla="*/ 0 h 47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47"/>
              <a:gd name="T58" fmla="*/ 0 h 478"/>
              <a:gd name="T59" fmla="*/ 547 w 547"/>
              <a:gd name="T60" fmla="*/ 478 h 47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47" h="478">
                <a:moveTo>
                  <a:pt x="2" y="0"/>
                </a:moveTo>
                <a:lnTo>
                  <a:pt x="182" y="0"/>
                </a:lnTo>
                <a:lnTo>
                  <a:pt x="206" y="48"/>
                </a:lnTo>
                <a:lnTo>
                  <a:pt x="424" y="48"/>
                </a:lnTo>
                <a:lnTo>
                  <a:pt x="430" y="90"/>
                </a:lnTo>
                <a:lnTo>
                  <a:pt x="507" y="229"/>
                </a:lnTo>
                <a:lnTo>
                  <a:pt x="537" y="330"/>
                </a:lnTo>
                <a:lnTo>
                  <a:pt x="547" y="400"/>
                </a:lnTo>
                <a:lnTo>
                  <a:pt x="471" y="472"/>
                </a:lnTo>
                <a:lnTo>
                  <a:pt x="408" y="478"/>
                </a:lnTo>
                <a:lnTo>
                  <a:pt x="390" y="332"/>
                </a:lnTo>
                <a:lnTo>
                  <a:pt x="370" y="334"/>
                </a:lnTo>
                <a:lnTo>
                  <a:pt x="308" y="246"/>
                </a:lnTo>
                <a:lnTo>
                  <a:pt x="322" y="173"/>
                </a:lnTo>
                <a:lnTo>
                  <a:pt x="252" y="94"/>
                </a:lnTo>
                <a:lnTo>
                  <a:pt x="160" y="117"/>
                </a:lnTo>
                <a:lnTo>
                  <a:pt x="89" y="54"/>
                </a:lnTo>
                <a:lnTo>
                  <a:pt x="0" y="52"/>
                </a:lnTo>
                <a:lnTo>
                  <a:pt x="2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1" name="Freeform 103"/>
          <p:cNvSpPr>
            <a:spLocks/>
          </p:cNvSpPr>
          <p:nvPr/>
        </p:nvSpPr>
        <p:spPr bwMode="auto">
          <a:xfrm>
            <a:off x="4667562" y="2928371"/>
            <a:ext cx="236935" cy="327422"/>
          </a:xfrm>
          <a:custGeom>
            <a:avLst/>
            <a:gdLst>
              <a:gd name="T0" fmla="*/ 2147483647 w 255"/>
              <a:gd name="T1" fmla="*/ 0 h 371"/>
              <a:gd name="T2" fmla="*/ 2147483647 w 255"/>
              <a:gd name="T3" fmla="*/ 0 h 371"/>
              <a:gd name="T4" fmla="*/ 2147483647 w 255"/>
              <a:gd name="T5" fmla="*/ 2147483647 h 371"/>
              <a:gd name="T6" fmla="*/ 2147483647 w 255"/>
              <a:gd name="T7" fmla="*/ 2147483647 h 371"/>
              <a:gd name="T8" fmla="*/ 2147483647 w 255"/>
              <a:gd name="T9" fmla="*/ 2147483647 h 371"/>
              <a:gd name="T10" fmla="*/ 2147483647 w 255"/>
              <a:gd name="T11" fmla="*/ 2147483647 h 371"/>
              <a:gd name="T12" fmla="*/ 2147483647 w 255"/>
              <a:gd name="T13" fmla="*/ 2147483647 h 371"/>
              <a:gd name="T14" fmla="*/ 0 w 255"/>
              <a:gd name="T15" fmla="*/ 2147483647 h 371"/>
              <a:gd name="T16" fmla="*/ 2147483647 w 255"/>
              <a:gd name="T17" fmla="*/ 2147483647 h 371"/>
              <a:gd name="T18" fmla="*/ 2147483647 w 255"/>
              <a:gd name="T19" fmla="*/ 0 h 3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55"/>
              <a:gd name="T31" fmla="*/ 0 h 371"/>
              <a:gd name="T32" fmla="*/ 255 w 255"/>
              <a:gd name="T33" fmla="*/ 371 h 37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55" h="371">
                <a:moveTo>
                  <a:pt x="52" y="0"/>
                </a:moveTo>
                <a:lnTo>
                  <a:pt x="212" y="0"/>
                </a:lnTo>
                <a:lnTo>
                  <a:pt x="255" y="227"/>
                </a:lnTo>
                <a:lnTo>
                  <a:pt x="234" y="257"/>
                </a:lnTo>
                <a:lnTo>
                  <a:pt x="244" y="310"/>
                </a:lnTo>
                <a:lnTo>
                  <a:pt x="66" y="310"/>
                </a:lnTo>
                <a:lnTo>
                  <a:pt x="63" y="362"/>
                </a:lnTo>
                <a:lnTo>
                  <a:pt x="0" y="371"/>
                </a:lnTo>
                <a:lnTo>
                  <a:pt x="2" y="267"/>
                </a:lnTo>
                <a:lnTo>
                  <a:pt x="52" y="0"/>
                </a:lnTo>
                <a:close/>
              </a:path>
            </a:pathLst>
          </a:custGeom>
          <a:solidFill>
            <a:srgbClr val="44546A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2" name="Freeform 104"/>
          <p:cNvSpPr>
            <a:spLocks/>
          </p:cNvSpPr>
          <p:nvPr/>
        </p:nvSpPr>
        <p:spPr bwMode="auto">
          <a:xfrm>
            <a:off x="4336568" y="3061721"/>
            <a:ext cx="311944" cy="280988"/>
          </a:xfrm>
          <a:custGeom>
            <a:avLst/>
            <a:gdLst>
              <a:gd name="T0" fmla="*/ 2147483647 w 334"/>
              <a:gd name="T1" fmla="*/ 0 h 322"/>
              <a:gd name="T2" fmla="*/ 2147483647 w 334"/>
              <a:gd name="T3" fmla="*/ 0 h 322"/>
              <a:gd name="T4" fmla="*/ 2147483647 w 334"/>
              <a:gd name="T5" fmla="*/ 2147483647 h 322"/>
              <a:gd name="T6" fmla="*/ 2147483647 w 334"/>
              <a:gd name="T7" fmla="*/ 2147483647 h 322"/>
              <a:gd name="T8" fmla="*/ 2147483647 w 334"/>
              <a:gd name="T9" fmla="*/ 2147483647 h 322"/>
              <a:gd name="T10" fmla="*/ 2147483647 w 334"/>
              <a:gd name="T11" fmla="*/ 2147483647 h 322"/>
              <a:gd name="T12" fmla="*/ 2147483647 w 334"/>
              <a:gd name="T13" fmla="*/ 2147483647 h 322"/>
              <a:gd name="T14" fmla="*/ 2147483647 w 334"/>
              <a:gd name="T15" fmla="*/ 2147483647 h 322"/>
              <a:gd name="T16" fmla="*/ 2147483647 w 334"/>
              <a:gd name="T17" fmla="*/ 2147483647 h 322"/>
              <a:gd name="T18" fmla="*/ 2147483647 w 334"/>
              <a:gd name="T19" fmla="*/ 2147483647 h 322"/>
              <a:gd name="T20" fmla="*/ 0 w 334"/>
              <a:gd name="T21" fmla="*/ 2147483647 h 322"/>
              <a:gd name="T22" fmla="*/ 2147483647 w 334"/>
              <a:gd name="T23" fmla="*/ 0 h 3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4"/>
              <a:gd name="T37" fmla="*/ 0 h 322"/>
              <a:gd name="T38" fmla="*/ 334 w 334"/>
              <a:gd name="T39" fmla="*/ 322 h 3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4" h="322">
                <a:moveTo>
                  <a:pt x="3" y="0"/>
                </a:moveTo>
                <a:lnTo>
                  <a:pt x="182" y="0"/>
                </a:lnTo>
                <a:lnTo>
                  <a:pt x="213" y="69"/>
                </a:lnTo>
                <a:lnTo>
                  <a:pt x="180" y="178"/>
                </a:lnTo>
                <a:lnTo>
                  <a:pt x="285" y="178"/>
                </a:lnTo>
                <a:lnTo>
                  <a:pt x="309" y="249"/>
                </a:lnTo>
                <a:lnTo>
                  <a:pt x="334" y="322"/>
                </a:lnTo>
                <a:lnTo>
                  <a:pt x="193" y="314"/>
                </a:lnTo>
                <a:lnTo>
                  <a:pt x="23" y="250"/>
                </a:lnTo>
                <a:lnTo>
                  <a:pt x="43" y="200"/>
                </a:lnTo>
                <a:lnTo>
                  <a:pt x="0" y="99"/>
                </a:lnTo>
                <a:lnTo>
                  <a:pt x="3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3" name="Freeform 105"/>
          <p:cNvSpPr>
            <a:spLocks/>
          </p:cNvSpPr>
          <p:nvPr/>
        </p:nvSpPr>
        <p:spPr bwMode="auto">
          <a:xfrm>
            <a:off x="3767449" y="2766446"/>
            <a:ext cx="541735" cy="257175"/>
          </a:xfrm>
          <a:custGeom>
            <a:avLst/>
            <a:gdLst>
              <a:gd name="T0" fmla="*/ 0 w 583"/>
              <a:gd name="T1" fmla="*/ 0 h 294"/>
              <a:gd name="T2" fmla="*/ 2147483647 w 583"/>
              <a:gd name="T3" fmla="*/ 0 h 294"/>
              <a:gd name="T4" fmla="*/ 2147483647 w 583"/>
              <a:gd name="T5" fmla="*/ 2147483647 h 294"/>
              <a:gd name="T6" fmla="*/ 2147483647 w 583"/>
              <a:gd name="T7" fmla="*/ 2147483647 h 294"/>
              <a:gd name="T8" fmla="*/ 2147483647 w 583"/>
              <a:gd name="T9" fmla="*/ 2147483647 h 294"/>
              <a:gd name="T10" fmla="*/ 2147483647 w 583"/>
              <a:gd name="T11" fmla="*/ 2147483647 h 294"/>
              <a:gd name="T12" fmla="*/ 2147483647 w 583"/>
              <a:gd name="T13" fmla="*/ 2147483647 h 294"/>
              <a:gd name="T14" fmla="*/ 2147483647 w 583"/>
              <a:gd name="T15" fmla="*/ 2147483647 h 294"/>
              <a:gd name="T16" fmla="*/ 2147483647 w 583"/>
              <a:gd name="T17" fmla="*/ 2147483647 h 294"/>
              <a:gd name="T18" fmla="*/ 0 w 583"/>
              <a:gd name="T19" fmla="*/ 2147483647 h 294"/>
              <a:gd name="T20" fmla="*/ 0 w 583"/>
              <a:gd name="T21" fmla="*/ 0 h 29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3"/>
              <a:gd name="T34" fmla="*/ 0 h 294"/>
              <a:gd name="T35" fmla="*/ 583 w 583"/>
              <a:gd name="T36" fmla="*/ 294 h 29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3" h="294">
                <a:moveTo>
                  <a:pt x="0" y="0"/>
                </a:moveTo>
                <a:lnTo>
                  <a:pt x="554" y="0"/>
                </a:lnTo>
                <a:lnTo>
                  <a:pt x="571" y="43"/>
                </a:lnTo>
                <a:lnTo>
                  <a:pt x="581" y="105"/>
                </a:lnTo>
                <a:lnTo>
                  <a:pt x="583" y="294"/>
                </a:lnTo>
                <a:lnTo>
                  <a:pt x="482" y="273"/>
                </a:lnTo>
                <a:lnTo>
                  <a:pt x="440" y="281"/>
                </a:lnTo>
                <a:lnTo>
                  <a:pt x="197" y="231"/>
                </a:lnTo>
                <a:lnTo>
                  <a:pt x="197" y="88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4" name="Freeform 106"/>
          <p:cNvSpPr>
            <a:spLocks/>
          </p:cNvSpPr>
          <p:nvPr/>
        </p:nvSpPr>
        <p:spPr bwMode="auto">
          <a:xfrm>
            <a:off x="3403118" y="2766447"/>
            <a:ext cx="363141" cy="421481"/>
          </a:xfrm>
          <a:custGeom>
            <a:avLst/>
            <a:gdLst>
              <a:gd name="T0" fmla="*/ 0 w 390"/>
              <a:gd name="T1" fmla="*/ 0 h 482"/>
              <a:gd name="T2" fmla="*/ 2147483647 w 390"/>
              <a:gd name="T3" fmla="*/ 0 h 482"/>
              <a:gd name="T4" fmla="*/ 2147483647 w 390"/>
              <a:gd name="T5" fmla="*/ 2147483647 h 482"/>
              <a:gd name="T6" fmla="*/ 2147483647 w 390"/>
              <a:gd name="T7" fmla="*/ 2147483647 h 482"/>
              <a:gd name="T8" fmla="*/ 2147483647 w 390"/>
              <a:gd name="T9" fmla="*/ 2147483647 h 482"/>
              <a:gd name="T10" fmla="*/ 2147483647 w 390"/>
              <a:gd name="T11" fmla="*/ 2147483647 h 482"/>
              <a:gd name="T12" fmla="*/ 2147483647 w 390"/>
              <a:gd name="T13" fmla="*/ 2147483647 h 482"/>
              <a:gd name="T14" fmla="*/ 0 w 390"/>
              <a:gd name="T15" fmla="*/ 0 h 4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90"/>
              <a:gd name="T25" fmla="*/ 0 h 482"/>
              <a:gd name="T26" fmla="*/ 390 w 390"/>
              <a:gd name="T27" fmla="*/ 482 h 4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90" h="482">
                <a:moveTo>
                  <a:pt x="0" y="0"/>
                </a:moveTo>
                <a:lnTo>
                  <a:pt x="390" y="0"/>
                </a:lnTo>
                <a:lnTo>
                  <a:pt x="390" y="415"/>
                </a:lnTo>
                <a:lnTo>
                  <a:pt x="137" y="415"/>
                </a:lnTo>
                <a:lnTo>
                  <a:pt x="66" y="415"/>
                </a:lnTo>
                <a:lnTo>
                  <a:pt x="66" y="482"/>
                </a:lnTo>
                <a:lnTo>
                  <a:pt x="2" y="482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5" name="Freeform 107"/>
          <p:cNvSpPr>
            <a:spLocks/>
          </p:cNvSpPr>
          <p:nvPr/>
        </p:nvSpPr>
        <p:spPr bwMode="auto">
          <a:xfrm>
            <a:off x="3532896" y="2837884"/>
            <a:ext cx="847725" cy="703659"/>
          </a:xfrm>
          <a:custGeom>
            <a:avLst/>
            <a:gdLst>
              <a:gd name="T0" fmla="*/ 2147483647 w 910"/>
              <a:gd name="T1" fmla="*/ 0 h 802"/>
              <a:gd name="T2" fmla="*/ 2147483647 w 910"/>
              <a:gd name="T3" fmla="*/ 0 h 802"/>
              <a:gd name="T4" fmla="*/ 2147483647 w 910"/>
              <a:gd name="T5" fmla="*/ 2147483647 h 802"/>
              <a:gd name="T6" fmla="*/ 2147483647 w 910"/>
              <a:gd name="T7" fmla="*/ 2147483647 h 802"/>
              <a:gd name="T8" fmla="*/ 2147483647 w 910"/>
              <a:gd name="T9" fmla="*/ 2147483647 h 802"/>
              <a:gd name="T10" fmla="*/ 2147483647 w 910"/>
              <a:gd name="T11" fmla="*/ 2147483647 h 802"/>
              <a:gd name="T12" fmla="*/ 2147483647 w 910"/>
              <a:gd name="T13" fmla="*/ 2147483647 h 802"/>
              <a:gd name="T14" fmla="*/ 2147483647 w 910"/>
              <a:gd name="T15" fmla="*/ 2147483647 h 802"/>
              <a:gd name="T16" fmla="*/ 2147483647 w 910"/>
              <a:gd name="T17" fmla="*/ 2147483647 h 802"/>
              <a:gd name="T18" fmla="*/ 2147483647 w 910"/>
              <a:gd name="T19" fmla="*/ 2147483647 h 802"/>
              <a:gd name="T20" fmla="*/ 2147483647 w 910"/>
              <a:gd name="T21" fmla="*/ 2147483647 h 802"/>
              <a:gd name="T22" fmla="*/ 2147483647 w 910"/>
              <a:gd name="T23" fmla="*/ 2147483647 h 802"/>
              <a:gd name="T24" fmla="*/ 2147483647 w 910"/>
              <a:gd name="T25" fmla="*/ 2147483647 h 802"/>
              <a:gd name="T26" fmla="*/ 2147483647 w 910"/>
              <a:gd name="T27" fmla="*/ 2147483647 h 802"/>
              <a:gd name="T28" fmla="*/ 2147483647 w 910"/>
              <a:gd name="T29" fmla="*/ 2147483647 h 802"/>
              <a:gd name="T30" fmla="*/ 2147483647 w 910"/>
              <a:gd name="T31" fmla="*/ 2147483647 h 802"/>
              <a:gd name="T32" fmla="*/ 2147483647 w 910"/>
              <a:gd name="T33" fmla="*/ 2147483647 h 802"/>
              <a:gd name="T34" fmla="*/ 2147483647 w 910"/>
              <a:gd name="T35" fmla="*/ 2147483647 h 802"/>
              <a:gd name="T36" fmla="*/ 2147483647 w 910"/>
              <a:gd name="T37" fmla="*/ 2147483647 h 802"/>
              <a:gd name="T38" fmla="*/ 2147483647 w 910"/>
              <a:gd name="T39" fmla="*/ 2147483647 h 802"/>
              <a:gd name="T40" fmla="*/ 0 w 910"/>
              <a:gd name="T41" fmla="*/ 2147483647 h 802"/>
              <a:gd name="T42" fmla="*/ 2147483647 w 910"/>
              <a:gd name="T43" fmla="*/ 2147483647 h 802"/>
              <a:gd name="T44" fmla="*/ 2147483647 w 910"/>
              <a:gd name="T45" fmla="*/ 0 h 80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10"/>
              <a:gd name="T70" fmla="*/ 0 h 802"/>
              <a:gd name="T71" fmla="*/ 910 w 910"/>
              <a:gd name="T72" fmla="*/ 802 h 80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10" h="802">
                <a:moveTo>
                  <a:pt x="252" y="0"/>
                </a:moveTo>
                <a:lnTo>
                  <a:pt x="449" y="0"/>
                </a:lnTo>
                <a:lnTo>
                  <a:pt x="449" y="143"/>
                </a:lnTo>
                <a:lnTo>
                  <a:pt x="692" y="194"/>
                </a:lnTo>
                <a:lnTo>
                  <a:pt x="732" y="188"/>
                </a:lnTo>
                <a:lnTo>
                  <a:pt x="836" y="209"/>
                </a:lnTo>
                <a:lnTo>
                  <a:pt x="868" y="218"/>
                </a:lnTo>
                <a:lnTo>
                  <a:pt x="865" y="356"/>
                </a:lnTo>
                <a:lnTo>
                  <a:pt x="910" y="455"/>
                </a:lnTo>
                <a:lnTo>
                  <a:pt x="890" y="505"/>
                </a:lnTo>
                <a:lnTo>
                  <a:pt x="798" y="529"/>
                </a:lnTo>
                <a:lnTo>
                  <a:pt x="672" y="632"/>
                </a:lnTo>
                <a:lnTo>
                  <a:pt x="641" y="714"/>
                </a:lnTo>
                <a:lnTo>
                  <a:pt x="657" y="802"/>
                </a:lnTo>
                <a:lnTo>
                  <a:pt x="495" y="743"/>
                </a:lnTo>
                <a:lnTo>
                  <a:pt x="389" y="567"/>
                </a:lnTo>
                <a:lnTo>
                  <a:pt x="306" y="541"/>
                </a:lnTo>
                <a:lnTo>
                  <a:pt x="260" y="589"/>
                </a:lnTo>
                <a:lnTo>
                  <a:pt x="195" y="551"/>
                </a:lnTo>
                <a:lnTo>
                  <a:pt x="135" y="442"/>
                </a:lnTo>
                <a:lnTo>
                  <a:pt x="0" y="329"/>
                </a:lnTo>
                <a:lnTo>
                  <a:pt x="252" y="329"/>
                </a:lnTo>
                <a:lnTo>
                  <a:pt x="252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6" name="Freeform 108"/>
          <p:cNvSpPr>
            <a:spLocks/>
          </p:cNvSpPr>
          <p:nvPr/>
        </p:nvSpPr>
        <p:spPr bwMode="auto">
          <a:xfrm>
            <a:off x="3089984" y="2387827"/>
            <a:ext cx="314325" cy="375047"/>
          </a:xfrm>
          <a:custGeom>
            <a:avLst/>
            <a:gdLst>
              <a:gd name="T0" fmla="*/ 2147483647 w 335"/>
              <a:gd name="T1" fmla="*/ 2147483647 h 427"/>
              <a:gd name="T2" fmla="*/ 2147483647 w 335"/>
              <a:gd name="T3" fmla="*/ 2147483647 h 427"/>
              <a:gd name="T4" fmla="*/ 2147483647 w 335"/>
              <a:gd name="T5" fmla="*/ 2147483647 h 427"/>
              <a:gd name="T6" fmla="*/ 0 w 335"/>
              <a:gd name="T7" fmla="*/ 2147483647 h 427"/>
              <a:gd name="T8" fmla="*/ 0 w 335"/>
              <a:gd name="T9" fmla="*/ 0 h 427"/>
              <a:gd name="T10" fmla="*/ 2147483647 w 335"/>
              <a:gd name="T11" fmla="*/ 0 h 427"/>
              <a:gd name="T12" fmla="*/ 2147483647 w 335"/>
              <a:gd name="T13" fmla="*/ 2147483647 h 4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35"/>
              <a:gd name="T22" fmla="*/ 0 h 427"/>
              <a:gd name="T23" fmla="*/ 335 w 335"/>
              <a:gd name="T24" fmla="*/ 427 h 42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35" h="427">
                <a:moveTo>
                  <a:pt x="195" y="79"/>
                </a:moveTo>
                <a:lnTo>
                  <a:pt x="335" y="80"/>
                </a:lnTo>
                <a:lnTo>
                  <a:pt x="335" y="427"/>
                </a:lnTo>
                <a:lnTo>
                  <a:pt x="0" y="426"/>
                </a:lnTo>
                <a:lnTo>
                  <a:pt x="0" y="0"/>
                </a:lnTo>
                <a:lnTo>
                  <a:pt x="195" y="0"/>
                </a:lnTo>
                <a:lnTo>
                  <a:pt x="195" y="79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7" name="Freeform 109"/>
          <p:cNvSpPr>
            <a:spLocks/>
          </p:cNvSpPr>
          <p:nvPr/>
        </p:nvSpPr>
        <p:spPr bwMode="auto">
          <a:xfrm>
            <a:off x="2461334" y="2054453"/>
            <a:ext cx="466725" cy="335756"/>
          </a:xfrm>
          <a:custGeom>
            <a:avLst/>
            <a:gdLst>
              <a:gd name="T0" fmla="*/ 2147483647 w 501"/>
              <a:gd name="T1" fmla="*/ 0 h 381"/>
              <a:gd name="T2" fmla="*/ 2147483647 w 501"/>
              <a:gd name="T3" fmla="*/ 2147483647 h 381"/>
              <a:gd name="T4" fmla="*/ 2147483647 w 501"/>
              <a:gd name="T5" fmla="*/ 2147483647 h 381"/>
              <a:gd name="T6" fmla="*/ 2147483647 w 501"/>
              <a:gd name="T7" fmla="*/ 2147483647 h 381"/>
              <a:gd name="T8" fmla="*/ 2147483647 w 501"/>
              <a:gd name="T9" fmla="*/ 2147483647 h 381"/>
              <a:gd name="T10" fmla="*/ 2147483647 w 501"/>
              <a:gd name="T11" fmla="*/ 2147483647 h 381"/>
              <a:gd name="T12" fmla="*/ 2147483647 w 501"/>
              <a:gd name="T13" fmla="*/ 2147483647 h 381"/>
              <a:gd name="T14" fmla="*/ 2147483647 w 501"/>
              <a:gd name="T15" fmla="*/ 2147483647 h 381"/>
              <a:gd name="T16" fmla="*/ 2147483647 w 501"/>
              <a:gd name="T17" fmla="*/ 2147483647 h 381"/>
              <a:gd name="T18" fmla="*/ 2147483647 w 501"/>
              <a:gd name="T19" fmla="*/ 2147483647 h 381"/>
              <a:gd name="T20" fmla="*/ 0 w 501"/>
              <a:gd name="T21" fmla="*/ 2147483647 h 381"/>
              <a:gd name="T22" fmla="*/ 2147483647 w 501"/>
              <a:gd name="T23" fmla="*/ 0 h 38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1"/>
              <a:gd name="T37" fmla="*/ 0 h 381"/>
              <a:gd name="T38" fmla="*/ 501 w 501"/>
              <a:gd name="T39" fmla="*/ 381 h 38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1" h="381">
                <a:moveTo>
                  <a:pt x="32" y="0"/>
                </a:moveTo>
                <a:lnTo>
                  <a:pt x="88" y="2"/>
                </a:lnTo>
                <a:lnTo>
                  <a:pt x="101" y="51"/>
                </a:lnTo>
                <a:lnTo>
                  <a:pt x="314" y="8"/>
                </a:lnTo>
                <a:lnTo>
                  <a:pt x="477" y="8"/>
                </a:lnTo>
                <a:lnTo>
                  <a:pt x="501" y="47"/>
                </a:lnTo>
                <a:lnTo>
                  <a:pt x="467" y="190"/>
                </a:lnTo>
                <a:lnTo>
                  <a:pt x="489" y="196"/>
                </a:lnTo>
                <a:lnTo>
                  <a:pt x="489" y="381"/>
                </a:lnTo>
                <a:lnTo>
                  <a:pt x="14" y="381"/>
                </a:lnTo>
                <a:lnTo>
                  <a:pt x="0" y="299"/>
                </a:lnTo>
                <a:lnTo>
                  <a:pt x="32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8" name="Freeform 110"/>
          <p:cNvSpPr>
            <a:spLocks/>
          </p:cNvSpPr>
          <p:nvPr/>
        </p:nvSpPr>
        <p:spPr bwMode="auto">
          <a:xfrm>
            <a:off x="2893530" y="1837759"/>
            <a:ext cx="379810" cy="552450"/>
          </a:xfrm>
          <a:custGeom>
            <a:avLst/>
            <a:gdLst>
              <a:gd name="T0" fmla="*/ 2147483647 w 406"/>
              <a:gd name="T1" fmla="*/ 0 h 628"/>
              <a:gd name="T2" fmla="*/ 2147483647 w 406"/>
              <a:gd name="T3" fmla="*/ 0 h 628"/>
              <a:gd name="T4" fmla="*/ 2147483647 w 406"/>
              <a:gd name="T5" fmla="*/ 2147483647 h 628"/>
              <a:gd name="T6" fmla="*/ 2147483647 w 406"/>
              <a:gd name="T7" fmla="*/ 2147483647 h 628"/>
              <a:gd name="T8" fmla="*/ 2147483647 w 406"/>
              <a:gd name="T9" fmla="*/ 2147483647 h 628"/>
              <a:gd name="T10" fmla="*/ 2147483647 w 406"/>
              <a:gd name="T11" fmla="*/ 2147483647 h 628"/>
              <a:gd name="T12" fmla="*/ 2147483647 w 406"/>
              <a:gd name="T13" fmla="*/ 2147483647 h 628"/>
              <a:gd name="T14" fmla="*/ 2147483647 w 406"/>
              <a:gd name="T15" fmla="*/ 2147483647 h 628"/>
              <a:gd name="T16" fmla="*/ 2147483647 w 406"/>
              <a:gd name="T17" fmla="*/ 2147483647 h 628"/>
              <a:gd name="T18" fmla="*/ 2147483647 w 406"/>
              <a:gd name="T19" fmla="*/ 2147483647 h 628"/>
              <a:gd name="T20" fmla="*/ 2147483647 w 406"/>
              <a:gd name="T21" fmla="*/ 2147483647 h 628"/>
              <a:gd name="T22" fmla="*/ 2147483647 w 406"/>
              <a:gd name="T23" fmla="*/ 2147483647 h 628"/>
              <a:gd name="T24" fmla="*/ 2147483647 w 406"/>
              <a:gd name="T25" fmla="*/ 2147483647 h 628"/>
              <a:gd name="T26" fmla="*/ 0 w 406"/>
              <a:gd name="T27" fmla="*/ 2147483647 h 628"/>
              <a:gd name="T28" fmla="*/ 2147483647 w 406"/>
              <a:gd name="T29" fmla="*/ 2147483647 h 628"/>
              <a:gd name="T30" fmla="*/ 2147483647 w 406"/>
              <a:gd name="T31" fmla="*/ 2147483647 h 628"/>
              <a:gd name="T32" fmla="*/ 2147483647 w 406"/>
              <a:gd name="T33" fmla="*/ 0 h 6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06"/>
              <a:gd name="T52" fmla="*/ 0 h 628"/>
              <a:gd name="T53" fmla="*/ 406 w 406"/>
              <a:gd name="T54" fmla="*/ 628 h 62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06" h="628">
                <a:moveTo>
                  <a:pt x="12" y="0"/>
                </a:moveTo>
                <a:lnTo>
                  <a:pt x="84" y="0"/>
                </a:lnTo>
                <a:lnTo>
                  <a:pt x="84" y="104"/>
                </a:lnTo>
                <a:lnTo>
                  <a:pt x="205" y="233"/>
                </a:lnTo>
                <a:lnTo>
                  <a:pt x="180" y="290"/>
                </a:lnTo>
                <a:lnTo>
                  <a:pt x="190" y="316"/>
                </a:lnTo>
                <a:lnTo>
                  <a:pt x="235" y="300"/>
                </a:lnTo>
                <a:lnTo>
                  <a:pt x="299" y="413"/>
                </a:lnTo>
                <a:lnTo>
                  <a:pt x="406" y="380"/>
                </a:lnTo>
                <a:lnTo>
                  <a:pt x="406" y="628"/>
                </a:lnTo>
                <a:lnTo>
                  <a:pt x="211" y="628"/>
                </a:lnTo>
                <a:lnTo>
                  <a:pt x="24" y="628"/>
                </a:lnTo>
                <a:lnTo>
                  <a:pt x="24" y="443"/>
                </a:lnTo>
                <a:lnTo>
                  <a:pt x="0" y="439"/>
                </a:lnTo>
                <a:lnTo>
                  <a:pt x="36" y="296"/>
                </a:lnTo>
                <a:lnTo>
                  <a:pt x="12" y="253"/>
                </a:lnTo>
                <a:lnTo>
                  <a:pt x="12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9" name="Freeform 111"/>
          <p:cNvSpPr>
            <a:spLocks/>
          </p:cNvSpPr>
          <p:nvPr/>
        </p:nvSpPr>
        <p:spPr bwMode="auto">
          <a:xfrm>
            <a:off x="2735177" y="2387828"/>
            <a:ext cx="360759" cy="544115"/>
          </a:xfrm>
          <a:custGeom>
            <a:avLst/>
            <a:gdLst>
              <a:gd name="T0" fmla="*/ 0 w 386"/>
              <a:gd name="T1" fmla="*/ 0 h 619"/>
              <a:gd name="T2" fmla="*/ 2147483647 w 386"/>
              <a:gd name="T3" fmla="*/ 0 h 619"/>
              <a:gd name="T4" fmla="*/ 2147483647 w 386"/>
              <a:gd name="T5" fmla="*/ 2147483647 h 619"/>
              <a:gd name="T6" fmla="*/ 2147483647 w 386"/>
              <a:gd name="T7" fmla="*/ 2147483647 h 619"/>
              <a:gd name="T8" fmla="*/ 2147483647 w 386"/>
              <a:gd name="T9" fmla="*/ 2147483647 h 619"/>
              <a:gd name="T10" fmla="*/ 2147483647 w 386"/>
              <a:gd name="T11" fmla="*/ 2147483647 h 619"/>
              <a:gd name="T12" fmla="*/ 0 w 386"/>
              <a:gd name="T13" fmla="*/ 2147483647 h 619"/>
              <a:gd name="T14" fmla="*/ 0 w 386"/>
              <a:gd name="T15" fmla="*/ 0 h 61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6"/>
              <a:gd name="T25" fmla="*/ 0 h 619"/>
              <a:gd name="T26" fmla="*/ 386 w 386"/>
              <a:gd name="T27" fmla="*/ 619 h 61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6" h="619">
                <a:moveTo>
                  <a:pt x="0" y="0"/>
                </a:moveTo>
                <a:lnTo>
                  <a:pt x="386" y="0"/>
                </a:lnTo>
                <a:lnTo>
                  <a:pt x="386" y="424"/>
                </a:lnTo>
                <a:lnTo>
                  <a:pt x="385" y="519"/>
                </a:lnTo>
                <a:lnTo>
                  <a:pt x="341" y="509"/>
                </a:lnTo>
                <a:lnTo>
                  <a:pt x="356" y="619"/>
                </a:lnTo>
                <a:lnTo>
                  <a:pt x="0" y="263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0" name="Freeform 112"/>
          <p:cNvSpPr>
            <a:spLocks/>
          </p:cNvSpPr>
          <p:nvPr/>
        </p:nvSpPr>
        <p:spPr bwMode="auto">
          <a:xfrm>
            <a:off x="2458952" y="1837759"/>
            <a:ext cx="447675" cy="260747"/>
          </a:xfrm>
          <a:custGeom>
            <a:avLst/>
            <a:gdLst>
              <a:gd name="T0" fmla="*/ 2147483647 w 480"/>
              <a:gd name="T1" fmla="*/ 0 h 298"/>
              <a:gd name="T2" fmla="*/ 2147483647 w 480"/>
              <a:gd name="T3" fmla="*/ 2147483647 h 298"/>
              <a:gd name="T4" fmla="*/ 2147483647 w 480"/>
              <a:gd name="T5" fmla="*/ 2147483647 h 298"/>
              <a:gd name="T6" fmla="*/ 0 w 480"/>
              <a:gd name="T7" fmla="*/ 2147483647 h 298"/>
              <a:gd name="T8" fmla="*/ 2147483647 w 480"/>
              <a:gd name="T9" fmla="*/ 2147483647 h 298"/>
              <a:gd name="T10" fmla="*/ 2147483647 w 480"/>
              <a:gd name="T11" fmla="*/ 2147483647 h 298"/>
              <a:gd name="T12" fmla="*/ 2147483647 w 480"/>
              <a:gd name="T13" fmla="*/ 2147483647 h 298"/>
              <a:gd name="T14" fmla="*/ 2147483647 w 480"/>
              <a:gd name="T15" fmla="*/ 2147483647 h 298"/>
              <a:gd name="T16" fmla="*/ 2147483647 w 480"/>
              <a:gd name="T17" fmla="*/ 2147483647 h 298"/>
              <a:gd name="T18" fmla="*/ 2147483647 w 480"/>
              <a:gd name="T19" fmla="*/ 0 h 298"/>
              <a:gd name="T20" fmla="*/ 2147483647 w 480"/>
              <a:gd name="T21" fmla="*/ 0 h 29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0"/>
              <a:gd name="T34" fmla="*/ 0 h 298"/>
              <a:gd name="T35" fmla="*/ 480 w 480"/>
              <a:gd name="T36" fmla="*/ 298 h 29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0" h="298">
                <a:moveTo>
                  <a:pt x="107" y="0"/>
                </a:moveTo>
                <a:lnTo>
                  <a:pt x="125" y="88"/>
                </a:lnTo>
                <a:lnTo>
                  <a:pt x="115" y="108"/>
                </a:lnTo>
                <a:lnTo>
                  <a:pt x="0" y="90"/>
                </a:lnTo>
                <a:lnTo>
                  <a:pt x="36" y="247"/>
                </a:lnTo>
                <a:lnTo>
                  <a:pt x="90" y="251"/>
                </a:lnTo>
                <a:lnTo>
                  <a:pt x="101" y="298"/>
                </a:lnTo>
                <a:lnTo>
                  <a:pt x="320" y="255"/>
                </a:lnTo>
                <a:lnTo>
                  <a:pt x="479" y="255"/>
                </a:lnTo>
                <a:lnTo>
                  <a:pt x="480" y="0"/>
                </a:lnTo>
                <a:lnTo>
                  <a:pt x="107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635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1" name="Freeform 113"/>
          <p:cNvSpPr>
            <a:spLocks/>
          </p:cNvSpPr>
          <p:nvPr/>
        </p:nvSpPr>
        <p:spPr bwMode="auto">
          <a:xfrm>
            <a:off x="2457762" y="2387828"/>
            <a:ext cx="645319" cy="678656"/>
          </a:xfrm>
          <a:custGeom>
            <a:avLst/>
            <a:gdLst>
              <a:gd name="T0" fmla="*/ 2147483647 w 693"/>
              <a:gd name="T1" fmla="*/ 0 h 772"/>
              <a:gd name="T2" fmla="*/ 2147483647 w 693"/>
              <a:gd name="T3" fmla="*/ 0 h 772"/>
              <a:gd name="T4" fmla="*/ 2147483647 w 693"/>
              <a:gd name="T5" fmla="*/ 2147483647 h 772"/>
              <a:gd name="T6" fmla="*/ 2147483647 w 693"/>
              <a:gd name="T7" fmla="*/ 2147483647 h 772"/>
              <a:gd name="T8" fmla="*/ 2147483647 w 693"/>
              <a:gd name="T9" fmla="*/ 2147483647 h 772"/>
              <a:gd name="T10" fmla="*/ 2147483647 w 693"/>
              <a:gd name="T11" fmla="*/ 2147483647 h 772"/>
              <a:gd name="T12" fmla="*/ 2147483647 w 693"/>
              <a:gd name="T13" fmla="*/ 2147483647 h 772"/>
              <a:gd name="T14" fmla="*/ 2147483647 w 693"/>
              <a:gd name="T15" fmla="*/ 2147483647 h 772"/>
              <a:gd name="T16" fmla="*/ 2147483647 w 693"/>
              <a:gd name="T17" fmla="*/ 2147483647 h 772"/>
              <a:gd name="T18" fmla="*/ 2147483647 w 693"/>
              <a:gd name="T19" fmla="*/ 2147483647 h 772"/>
              <a:gd name="T20" fmla="*/ 2147483647 w 693"/>
              <a:gd name="T21" fmla="*/ 2147483647 h 772"/>
              <a:gd name="T22" fmla="*/ 2147483647 w 693"/>
              <a:gd name="T23" fmla="*/ 2147483647 h 772"/>
              <a:gd name="T24" fmla="*/ 0 w 693"/>
              <a:gd name="T25" fmla="*/ 2147483647 h 772"/>
              <a:gd name="T26" fmla="*/ 2147483647 w 693"/>
              <a:gd name="T27" fmla="*/ 0 h 7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93"/>
              <a:gd name="T43" fmla="*/ 0 h 772"/>
              <a:gd name="T44" fmla="*/ 693 w 693"/>
              <a:gd name="T45" fmla="*/ 772 h 7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93" h="772">
                <a:moveTo>
                  <a:pt x="16" y="0"/>
                </a:moveTo>
                <a:lnTo>
                  <a:pt x="298" y="0"/>
                </a:lnTo>
                <a:lnTo>
                  <a:pt x="298" y="263"/>
                </a:lnTo>
                <a:lnTo>
                  <a:pt x="661" y="625"/>
                </a:lnTo>
                <a:lnTo>
                  <a:pt x="693" y="667"/>
                </a:lnTo>
                <a:lnTo>
                  <a:pt x="677" y="772"/>
                </a:lnTo>
                <a:lnTo>
                  <a:pt x="495" y="772"/>
                </a:lnTo>
                <a:lnTo>
                  <a:pt x="334" y="642"/>
                </a:lnTo>
                <a:lnTo>
                  <a:pt x="277" y="642"/>
                </a:lnTo>
                <a:lnTo>
                  <a:pt x="140" y="400"/>
                </a:lnTo>
                <a:lnTo>
                  <a:pt x="44" y="251"/>
                </a:lnTo>
                <a:lnTo>
                  <a:pt x="56" y="194"/>
                </a:lnTo>
                <a:lnTo>
                  <a:pt x="0" y="118"/>
                </a:lnTo>
                <a:lnTo>
                  <a:pt x="16" y="0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635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2" name="Freeform 114"/>
          <p:cNvSpPr>
            <a:spLocks/>
          </p:cNvSpPr>
          <p:nvPr/>
        </p:nvSpPr>
        <p:spPr bwMode="auto">
          <a:xfrm>
            <a:off x="5186674" y="2353299"/>
            <a:ext cx="347663" cy="201216"/>
          </a:xfrm>
          <a:custGeom>
            <a:avLst/>
            <a:gdLst>
              <a:gd name="T0" fmla="*/ 0 w 371"/>
              <a:gd name="T1" fmla="*/ 2147483647 h 228"/>
              <a:gd name="T2" fmla="*/ 2147483647 w 371"/>
              <a:gd name="T3" fmla="*/ 0 h 228"/>
              <a:gd name="T4" fmla="*/ 2147483647 w 371"/>
              <a:gd name="T5" fmla="*/ 2147483647 h 228"/>
              <a:gd name="T6" fmla="*/ 2147483647 w 371"/>
              <a:gd name="T7" fmla="*/ 2147483647 h 228"/>
              <a:gd name="T8" fmla="*/ 2147483647 w 371"/>
              <a:gd name="T9" fmla="*/ 2147483647 h 228"/>
              <a:gd name="T10" fmla="*/ 2147483647 w 371"/>
              <a:gd name="T11" fmla="*/ 2147483647 h 228"/>
              <a:gd name="T12" fmla="*/ 2147483647 w 371"/>
              <a:gd name="T13" fmla="*/ 2147483647 h 228"/>
              <a:gd name="T14" fmla="*/ 2147483647 w 371"/>
              <a:gd name="T15" fmla="*/ 2147483647 h 228"/>
              <a:gd name="T16" fmla="*/ 2147483647 w 371"/>
              <a:gd name="T17" fmla="*/ 2147483647 h 228"/>
              <a:gd name="T18" fmla="*/ 2147483647 w 371"/>
              <a:gd name="T19" fmla="*/ 2147483647 h 228"/>
              <a:gd name="T20" fmla="*/ 0 w 371"/>
              <a:gd name="T21" fmla="*/ 2147483647 h 228"/>
              <a:gd name="T22" fmla="*/ 0 w 371"/>
              <a:gd name="T23" fmla="*/ 2147483647 h 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71"/>
              <a:gd name="T37" fmla="*/ 0 h 228"/>
              <a:gd name="T38" fmla="*/ 371 w 371"/>
              <a:gd name="T39" fmla="*/ 228 h 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71" h="228">
                <a:moveTo>
                  <a:pt x="0" y="43"/>
                </a:moveTo>
                <a:lnTo>
                  <a:pt x="53" y="0"/>
                </a:lnTo>
                <a:lnTo>
                  <a:pt x="54" y="39"/>
                </a:lnTo>
                <a:lnTo>
                  <a:pt x="331" y="38"/>
                </a:lnTo>
                <a:lnTo>
                  <a:pt x="371" y="108"/>
                </a:lnTo>
                <a:lnTo>
                  <a:pt x="348" y="131"/>
                </a:lnTo>
                <a:lnTo>
                  <a:pt x="369" y="185"/>
                </a:lnTo>
                <a:lnTo>
                  <a:pt x="352" y="209"/>
                </a:lnTo>
                <a:lnTo>
                  <a:pt x="282" y="209"/>
                </a:lnTo>
                <a:lnTo>
                  <a:pt x="282" y="227"/>
                </a:lnTo>
                <a:lnTo>
                  <a:pt x="0" y="228"/>
                </a:lnTo>
                <a:lnTo>
                  <a:pt x="0" y="43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3" name="Freeform 115"/>
          <p:cNvSpPr>
            <a:spLocks/>
          </p:cNvSpPr>
          <p:nvPr/>
        </p:nvSpPr>
        <p:spPr bwMode="auto">
          <a:xfrm>
            <a:off x="4216315" y="2487840"/>
            <a:ext cx="428625" cy="352425"/>
          </a:xfrm>
          <a:custGeom>
            <a:avLst/>
            <a:gdLst>
              <a:gd name="T0" fmla="*/ 0 w 461"/>
              <a:gd name="T1" fmla="*/ 0 h 400"/>
              <a:gd name="T2" fmla="*/ 2147483647 w 461"/>
              <a:gd name="T3" fmla="*/ 0 h 400"/>
              <a:gd name="T4" fmla="*/ 2147483647 w 461"/>
              <a:gd name="T5" fmla="*/ 2147483647 h 400"/>
              <a:gd name="T6" fmla="*/ 2147483647 w 461"/>
              <a:gd name="T7" fmla="*/ 2147483647 h 400"/>
              <a:gd name="T8" fmla="*/ 2147483647 w 461"/>
              <a:gd name="T9" fmla="*/ 2147483647 h 400"/>
              <a:gd name="T10" fmla="*/ 2147483647 w 461"/>
              <a:gd name="T11" fmla="*/ 2147483647 h 400"/>
              <a:gd name="T12" fmla="*/ 2147483647 w 461"/>
              <a:gd name="T13" fmla="*/ 2147483647 h 400"/>
              <a:gd name="T14" fmla="*/ 2147483647 w 461"/>
              <a:gd name="T15" fmla="*/ 2147483647 h 400"/>
              <a:gd name="T16" fmla="*/ 2147483647 w 461"/>
              <a:gd name="T17" fmla="*/ 2147483647 h 400"/>
              <a:gd name="T18" fmla="*/ 2147483647 w 461"/>
              <a:gd name="T19" fmla="*/ 2147483647 h 400"/>
              <a:gd name="T20" fmla="*/ 2147483647 w 461"/>
              <a:gd name="T21" fmla="*/ 2147483647 h 400"/>
              <a:gd name="T22" fmla="*/ 2147483647 w 461"/>
              <a:gd name="T23" fmla="*/ 2147483647 h 400"/>
              <a:gd name="T24" fmla="*/ 2147483647 w 461"/>
              <a:gd name="T25" fmla="*/ 2147483647 h 400"/>
              <a:gd name="T26" fmla="*/ 2147483647 w 461"/>
              <a:gd name="T27" fmla="*/ 2147483647 h 400"/>
              <a:gd name="T28" fmla="*/ 2147483647 w 461"/>
              <a:gd name="T29" fmla="*/ 2147483647 h 400"/>
              <a:gd name="T30" fmla="*/ 2147483647 w 461"/>
              <a:gd name="T31" fmla="*/ 2147483647 h 400"/>
              <a:gd name="T32" fmla="*/ 0 w 461"/>
              <a:gd name="T33" fmla="*/ 0 h 4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61"/>
              <a:gd name="T52" fmla="*/ 0 h 400"/>
              <a:gd name="T53" fmla="*/ 461 w 461"/>
              <a:gd name="T54" fmla="*/ 400 h 4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61" h="400">
                <a:moveTo>
                  <a:pt x="0" y="0"/>
                </a:moveTo>
                <a:lnTo>
                  <a:pt x="304" y="0"/>
                </a:lnTo>
                <a:lnTo>
                  <a:pt x="300" y="53"/>
                </a:lnTo>
                <a:lnTo>
                  <a:pt x="354" y="144"/>
                </a:lnTo>
                <a:lnTo>
                  <a:pt x="383" y="166"/>
                </a:lnTo>
                <a:lnTo>
                  <a:pt x="366" y="194"/>
                </a:lnTo>
                <a:lnTo>
                  <a:pt x="431" y="293"/>
                </a:lnTo>
                <a:lnTo>
                  <a:pt x="461" y="303"/>
                </a:lnTo>
                <a:lnTo>
                  <a:pt x="429" y="400"/>
                </a:lnTo>
                <a:lnTo>
                  <a:pt x="381" y="399"/>
                </a:lnTo>
                <a:lnTo>
                  <a:pt x="393" y="357"/>
                </a:lnTo>
                <a:lnTo>
                  <a:pt x="87" y="357"/>
                </a:lnTo>
                <a:lnTo>
                  <a:pt x="72" y="313"/>
                </a:lnTo>
                <a:lnTo>
                  <a:pt x="72" y="127"/>
                </a:lnTo>
                <a:lnTo>
                  <a:pt x="40" y="97"/>
                </a:lnTo>
                <a:lnTo>
                  <a:pt x="60" y="75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4" name="Freeform 116"/>
          <p:cNvSpPr>
            <a:spLocks/>
          </p:cNvSpPr>
          <p:nvPr/>
        </p:nvSpPr>
        <p:spPr bwMode="auto">
          <a:xfrm>
            <a:off x="3831742" y="2542609"/>
            <a:ext cx="453629" cy="223838"/>
          </a:xfrm>
          <a:custGeom>
            <a:avLst/>
            <a:gdLst>
              <a:gd name="T0" fmla="*/ 0 w 487"/>
              <a:gd name="T1" fmla="*/ 0 h 252"/>
              <a:gd name="T2" fmla="*/ 2147483647 w 487"/>
              <a:gd name="T3" fmla="*/ 0 h 252"/>
              <a:gd name="T4" fmla="*/ 2147483647 w 487"/>
              <a:gd name="T5" fmla="*/ 2147483647 h 252"/>
              <a:gd name="T6" fmla="*/ 2147483647 w 487"/>
              <a:gd name="T7" fmla="*/ 2147483647 h 252"/>
              <a:gd name="T8" fmla="*/ 2147483647 w 487"/>
              <a:gd name="T9" fmla="*/ 2147483647 h 252"/>
              <a:gd name="T10" fmla="*/ 2147483647 w 487"/>
              <a:gd name="T11" fmla="*/ 2147483647 h 252"/>
              <a:gd name="T12" fmla="*/ 0 w 487"/>
              <a:gd name="T13" fmla="*/ 2147483647 h 252"/>
              <a:gd name="T14" fmla="*/ 0 w 487"/>
              <a:gd name="T15" fmla="*/ 0 h 2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87"/>
              <a:gd name="T25" fmla="*/ 0 h 252"/>
              <a:gd name="T26" fmla="*/ 487 w 487"/>
              <a:gd name="T27" fmla="*/ 252 h 2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87" h="252">
                <a:moveTo>
                  <a:pt x="0" y="0"/>
                </a:moveTo>
                <a:lnTo>
                  <a:pt x="460" y="0"/>
                </a:lnTo>
                <a:lnTo>
                  <a:pt x="474" y="13"/>
                </a:lnTo>
                <a:lnTo>
                  <a:pt x="456" y="37"/>
                </a:lnTo>
                <a:lnTo>
                  <a:pt x="487" y="66"/>
                </a:lnTo>
                <a:lnTo>
                  <a:pt x="486" y="252"/>
                </a:lnTo>
                <a:lnTo>
                  <a:pt x="0" y="252"/>
                </a:lnTo>
                <a:lnTo>
                  <a:pt x="0" y="0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5" name="Freeform 117"/>
          <p:cNvSpPr>
            <a:spLocks/>
          </p:cNvSpPr>
          <p:nvPr/>
        </p:nvSpPr>
        <p:spPr bwMode="auto">
          <a:xfrm>
            <a:off x="3053074" y="2762874"/>
            <a:ext cx="351235" cy="425054"/>
          </a:xfrm>
          <a:custGeom>
            <a:avLst/>
            <a:gdLst>
              <a:gd name="T0" fmla="*/ 2147483647 w 377"/>
              <a:gd name="T1" fmla="*/ 0 h 484"/>
              <a:gd name="T2" fmla="*/ 2147483647 w 377"/>
              <a:gd name="T3" fmla="*/ 2147483647 h 484"/>
              <a:gd name="T4" fmla="*/ 2147483647 w 377"/>
              <a:gd name="T5" fmla="*/ 2147483647 h 484"/>
              <a:gd name="T6" fmla="*/ 2147483647 w 377"/>
              <a:gd name="T7" fmla="*/ 2147483647 h 484"/>
              <a:gd name="T8" fmla="*/ 2147483647 w 377"/>
              <a:gd name="T9" fmla="*/ 2147483647 h 484"/>
              <a:gd name="T10" fmla="*/ 2147483647 w 377"/>
              <a:gd name="T11" fmla="*/ 2147483647 h 484"/>
              <a:gd name="T12" fmla="*/ 2147483647 w 377"/>
              <a:gd name="T13" fmla="*/ 2147483647 h 484"/>
              <a:gd name="T14" fmla="*/ 2147483647 w 377"/>
              <a:gd name="T15" fmla="*/ 2147483647 h 484"/>
              <a:gd name="T16" fmla="*/ 0 w 377"/>
              <a:gd name="T17" fmla="*/ 2147483647 h 484"/>
              <a:gd name="T18" fmla="*/ 2147483647 w 377"/>
              <a:gd name="T19" fmla="*/ 2147483647 h 484"/>
              <a:gd name="T20" fmla="*/ 2147483647 w 377"/>
              <a:gd name="T21" fmla="*/ 0 h 48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77"/>
              <a:gd name="T34" fmla="*/ 0 h 484"/>
              <a:gd name="T35" fmla="*/ 377 w 377"/>
              <a:gd name="T36" fmla="*/ 484 h 48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77" h="484">
                <a:moveTo>
                  <a:pt x="44" y="0"/>
                </a:moveTo>
                <a:lnTo>
                  <a:pt x="377" y="1"/>
                </a:lnTo>
                <a:lnTo>
                  <a:pt x="377" y="484"/>
                </a:lnTo>
                <a:lnTo>
                  <a:pt x="260" y="484"/>
                </a:lnTo>
                <a:lnTo>
                  <a:pt x="37" y="377"/>
                </a:lnTo>
                <a:lnTo>
                  <a:pt x="37" y="343"/>
                </a:lnTo>
                <a:lnTo>
                  <a:pt x="51" y="240"/>
                </a:lnTo>
                <a:lnTo>
                  <a:pt x="16" y="192"/>
                </a:lnTo>
                <a:lnTo>
                  <a:pt x="0" y="84"/>
                </a:lnTo>
                <a:lnTo>
                  <a:pt x="44" y="92"/>
                </a:lnTo>
                <a:lnTo>
                  <a:pt x="44" y="0"/>
                </a:lnTo>
                <a:close/>
              </a:path>
            </a:pathLst>
          </a:custGeom>
          <a:solidFill>
            <a:srgbClr val="DDDDDD"/>
          </a:solidFill>
          <a:ln w="6350" cmpd="sng">
            <a:solidFill>
              <a:sysClr val="windowText" lastClr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6" name="Oval 119"/>
          <p:cNvSpPr>
            <a:spLocks noChangeAspect="1" noChangeArrowheads="1"/>
          </p:cNvSpPr>
          <p:nvPr/>
        </p:nvSpPr>
        <p:spPr bwMode="auto">
          <a:xfrm>
            <a:off x="2788695" y="2882875"/>
            <a:ext cx="58340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7" name="Oval 122"/>
          <p:cNvSpPr>
            <a:spLocks noChangeAspect="1" noChangeArrowheads="1"/>
          </p:cNvSpPr>
          <p:nvPr/>
        </p:nvSpPr>
        <p:spPr bwMode="auto">
          <a:xfrm>
            <a:off x="4996174" y="2412830"/>
            <a:ext cx="58341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8" name="Oval 132"/>
          <p:cNvSpPr>
            <a:spLocks noChangeAspect="1" noChangeArrowheads="1"/>
          </p:cNvSpPr>
          <p:nvPr/>
        </p:nvSpPr>
        <p:spPr bwMode="auto">
          <a:xfrm>
            <a:off x="4775909" y="2943849"/>
            <a:ext cx="58340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9" name="Oval 132"/>
          <p:cNvSpPr>
            <a:spLocks noChangeAspect="1" noChangeArrowheads="1"/>
          </p:cNvSpPr>
          <p:nvPr/>
        </p:nvSpPr>
        <p:spPr bwMode="auto">
          <a:xfrm>
            <a:off x="5283115" y="2692628"/>
            <a:ext cx="57150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0" name="Text Box 137"/>
          <p:cNvSpPr txBox="1">
            <a:spLocks noChangeArrowheads="1"/>
          </p:cNvSpPr>
          <p:nvPr/>
        </p:nvSpPr>
        <p:spPr bwMode="auto">
          <a:xfrm>
            <a:off x="4205422" y="3541716"/>
            <a:ext cx="814647" cy="219291"/>
          </a:xfrm>
          <a:prstGeom prst="rect">
            <a:avLst/>
          </a:prstGeom>
          <a:solidFill>
            <a:srgbClr val="44546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defTabSz="685800" eaLnBrk="1" hangingPunct="1">
              <a:defRPr/>
            </a:pPr>
            <a:r>
              <a:rPr lang="en-US" sz="825" b="1" kern="0">
                <a:solidFill>
                  <a:prstClr val="white"/>
                </a:solidFill>
              </a:rPr>
              <a:t>NASA MSFC</a:t>
            </a:r>
          </a:p>
        </p:txBody>
      </p:sp>
      <p:sp>
        <p:nvSpPr>
          <p:cNvPr id="251" name="Text Box 137"/>
          <p:cNvSpPr txBox="1">
            <a:spLocks noChangeArrowheads="1"/>
          </p:cNvSpPr>
          <p:nvPr/>
        </p:nvSpPr>
        <p:spPr bwMode="auto">
          <a:xfrm>
            <a:off x="5624824" y="3077668"/>
            <a:ext cx="792205" cy="219291"/>
          </a:xfrm>
          <a:prstGeom prst="rect">
            <a:avLst/>
          </a:prstGeom>
          <a:solidFill>
            <a:srgbClr val="44546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defTabSz="685800" eaLnBrk="1" hangingPunct="1">
              <a:defRPr/>
            </a:pPr>
            <a:r>
              <a:rPr lang="en-US" sz="825" b="1" kern="0">
                <a:solidFill>
                  <a:prstClr val="white"/>
                </a:solidFill>
              </a:rPr>
              <a:t>NASA LaRC</a:t>
            </a:r>
          </a:p>
        </p:txBody>
      </p:sp>
      <p:sp>
        <p:nvSpPr>
          <p:cNvPr id="252" name="Text Box 137"/>
          <p:cNvSpPr txBox="1">
            <a:spLocks noChangeArrowheads="1"/>
          </p:cNvSpPr>
          <p:nvPr/>
        </p:nvSpPr>
        <p:spPr bwMode="auto">
          <a:xfrm>
            <a:off x="5394482" y="3380312"/>
            <a:ext cx="750526" cy="219291"/>
          </a:xfrm>
          <a:prstGeom prst="rect">
            <a:avLst/>
          </a:prstGeom>
          <a:solidFill>
            <a:srgbClr val="44546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defTabSz="685800" eaLnBrk="1" hangingPunct="1">
              <a:defRPr/>
            </a:pPr>
            <a:r>
              <a:rPr lang="en-US" sz="825" b="1" kern="0" dirty="0">
                <a:solidFill>
                  <a:prstClr val="white"/>
                </a:solidFill>
              </a:rPr>
              <a:t>NASA GRC</a:t>
            </a:r>
          </a:p>
        </p:txBody>
      </p:sp>
      <p:cxnSp>
        <p:nvCxnSpPr>
          <p:cNvPr id="253" name="AutoShape 134"/>
          <p:cNvCxnSpPr>
            <a:cxnSpLocks noChangeShapeType="1"/>
          </p:cNvCxnSpPr>
          <p:nvPr/>
        </p:nvCxnSpPr>
        <p:spPr bwMode="auto">
          <a:xfrm flipH="1">
            <a:off x="4733650" y="2972424"/>
            <a:ext cx="75009" cy="567233"/>
          </a:xfrm>
          <a:prstGeom prst="straightConnector1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4" name="Oval 132"/>
          <p:cNvSpPr>
            <a:spLocks noChangeAspect="1" noChangeArrowheads="1"/>
          </p:cNvSpPr>
          <p:nvPr/>
        </p:nvSpPr>
        <p:spPr bwMode="auto">
          <a:xfrm>
            <a:off x="5390466" y="2596124"/>
            <a:ext cx="57150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5" name="Text Box 137"/>
          <p:cNvSpPr txBox="1">
            <a:spLocks noChangeArrowheads="1"/>
          </p:cNvSpPr>
          <p:nvPr/>
        </p:nvSpPr>
        <p:spPr bwMode="auto">
          <a:xfrm>
            <a:off x="4981291" y="1750841"/>
            <a:ext cx="825658" cy="32316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North Coast Composites</a:t>
            </a:r>
          </a:p>
        </p:txBody>
      </p:sp>
      <p:sp>
        <p:nvSpPr>
          <p:cNvPr id="256" name="Text Box 137"/>
          <p:cNvSpPr txBox="1">
            <a:spLocks noChangeArrowheads="1"/>
          </p:cNvSpPr>
          <p:nvPr/>
        </p:nvSpPr>
        <p:spPr bwMode="auto">
          <a:xfrm>
            <a:off x="7959901" y="3250778"/>
            <a:ext cx="750086" cy="323165"/>
          </a:xfrm>
          <a:prstGeom prst="rect">
            <a:avLst/>
          </a:prstGeom>
          <a:solidFill>
            <a:srgbClr val="44546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white"/>
                </a:solidFill>
              </a:rPr>
              <a:t>NASA Center</a:t>
            </a:r>
          </a:p>
        </p:txBody>
      </p:sp>
      <p:sp>
        <p:nvSpPr>
          <p:cNvPr id="257" name="Text Box 137"/>
          <p:cNvSpPr txBox="1">
            <a:spLocks noChangeArrowheads="1"/>
          </p:cNvSpPr>
          <p:nvPr/>
        </p:nvSpPr>
        <p:spPr bwMode="auto">
          <a:xfrm>
            <a:off x="7955861" y="3571140"/>
            <a:ext cx="758166" cy="207749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Industry</a:t>
            </a:r>
          </a:p>
        </p:txBody>
      </p:sp>
      <p:sp>
        <p:nvSpPr>
          <p:cNvPr id="258" name="Text Box 137"/>
          <p:cNvSpPr txBox="1">
            <a:spLocks noChangeArrowheads="1"/>
          </p:cNvSpPr>
          <p:nvPr/>
        </p:nvSpPr>
        <p:spPr bwMode="auto">
          <a:xfrm>
            <a:off x="6132031" y="1955802"/>
            <a:ext cx="1278095" cy="32316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Cornerstone Research Group (CRG)</a:t>
            </a:r>
          </a:p>
        </p:txBody>
      </p:sp>
      <p:sp>
        <p:nvSpPr>
          <p:cNvPr id="259" name="Oval 122"/>
          <p:cNvSpPr>
            <a:spLocks noChangeAspect="1" noChangeArrowheads="1"/>
          </p:cNvSpPr>
          <p:nvPr/>
        </p:nvSpPr>
        <p:spPr bwMode="auto">
          <a:xfrm>
            <a:off x="4958075" y="2527130"/>
            <a:ext cx="58341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0" name="Text Box 137"/>
          <p:cNvSpPr txBox="1">
            <a:spLocks noChangeArrowheads="1"/>
          </p:cNvSpPr>
          <p:nvPr/>
        </p:nvSpPr>
        <p:spPr bwMode="auto">
          <a:xfrm>
            <a:off x="6028446" y="2330655"/>
            <a:ext cx="778124" cy="32316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Bally Ribbon Mills</a:t>
            </a:r>
          </a:p>
        </p:txBody>
      </p:sp>
      <p:sp>
        <p:nvSpPr>
          <p:cNvPr id="261" name="Text Box 137"/>
          <p:cNvSpPr txBox="1">
            <a:spLocks noChangeArrowheads="1"/>
          </p:cNvSpPr>
          <p:nvPr/>
        </p:nvSpPr>
        <p:spPr bwMode="auto">
          <a:xfrm>
            <a:off x="5741665" y="2732632"/>
            <a:ext cx="808235" cy="219291"/>
          </a:xfrm>
          <a:prstGeom prst="rect">
            <a:avLst/>
          </a:prstGeom>
          <a:solidFill>
            <a:srgbClr val="44546A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defTabSz="685800" eaLnBrk="1" hangingPunct="1">
              <a:defRPr/>
            </a:pPr>
            <a:r>
              <a:rPr lang="en-US" sz="825" b="1" kern="0" dirty="0">
                <a:solidFill>
                  <a:prstClr val="white"/>
                </a:solidFill>
              </a:rPr>
              <a:t>NASA GSFC</a:t>
            </a:r>
          </a:p>
        </p:txBody>
      </p:sp>
      <p:sp>
        <p:nvSpPr>
          <p:cNvPr id="262" name="Text Box 137"/>
          <p:cNvSpPr txBox="1">
            <a:spLocks noChangeArrowheads="1"/>
          </p:cNvSpPr>
          <p:nvPr/>
        </p:nvSpPr>
        <p:spPr bwMode="auto">
          <a:xfrm>
            <a:off x="1424598" y="2680695"/>
            <a:ext cx="1099778" cy="438582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MSC Software </a:t>
            </a:r>
          </a:p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Extreme Engineering</a:t>
            </a:r>
          </a:p>
        </p:txBody>
      </p:sp>
      <p:sp>
        <p:nvSpPr>
          <p:cNvPr id="263" name="Oval 119"/>
          <p:cNvSpPr>
            <a:spLocks noChangeAspect="1" noChangeArrowheads="1"/>
          </p:cNvSpPr>
          <p:nvPr/>
        </p:nvSpPr>
        <p:spPr bwMode="auto">
          <a:xfrm>
            <a:off x="4177611" y="2664671"/>
            <a:ext cx="58340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64" name="Straight Connector 263"/>
          <p:cNvCxnSpPr/>
          <p:nvPr/>
        </p:nvCxnSpPr>
        <p:spPr>
          <a:xfrm flipV="1">
            <a:off x="3069581" y="2672465"/>
            <a:ext cx="1152516" cy="66613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65" name="Oval 122"/>
          <p:cNvSpPr>
            <a:spLocks noChangeAspect="1" noChangeArrowheads="1"/>
          </p:cNvSpPr>
          <p:nvPr/>
        </p:nvSpPr>
        <p:spPr bwMode="auto">
          <a:xfrm>
            <a:off x="5404882" y="2461324"/>
            <a:ext cx="58341" cy="57150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66" name="Straight Connector 265"/>
          <p:cNvCxnSpPr>
            <a:stCxn id="262" idx="3"/>
            <a:endCxn id="246" idx="2"/>
          </p:cNvCxnSpPr>
          <p:nvPr/>
        </p:nvCxnSpPr>
        <p:spPr>
          <a:xfrm>
            <a:off x="2524376" y="2899986"/>
            <a:ext cx="264319" cy="1146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67" name="Text Box 137"/>
          <p:cNvSpPr txBox="1">
            <a:spLocks noChangeArrowheads="1"/>
          </p:cNvSpPr>
          <p:nvPr/>
        </p:nvSpPr>
        <p:spPr bwMode="auto">
          <a:xfrm>
            <a:off x="1892416" y="3316416"/>
            <a:ext cx="1278095" cy="32316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 eaLnBrk="1" hangingPunct="1">
              <a:defRPr/>
            </a:pPr>
            <a:r>
              <a:rPr lang="en-US" altLang="en-US" sz="750" b="1" kern="0" dirty="0">
                <a:solidFill>
                  <a:prstClr val="black"/>
                </a:solidFill>
              </a:rPr>
              <a:t>National Institute for Aviation Research</a:t>
            </a:r>
          </a:p>
        </p:txBody>
      </p:sp>
      <p:cxnSp>
        <p:nvCxnSpPr>
          <p:cNvPr id="268" name="Straight Connector 267"/>
          <p:cNvCxnSpPr>
            <a:endCxn id="247" idx="5"/>
          </p:cNvCxnSpPr>
          <p:nvPr/>
        </p:nvCxnSpPr>
        <p:spPr>
          <a:xfrm flipH="1" flipV="1">
            <a:off x="5045971" y="2461611"/>
            <a:ext cx="407508" cy="90729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69" name="Straight Connector 268"/>
          <p:cNvCxnSpPr/>
          <p:nvPr/>
        </p:nvCxnSpPr>
        <p:spPr>
          <a:xfrm flipH="1">
            <a:off x="4987246" y="2131433"/>
            <a:ext cx="1144784" cy="4212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70" name="Straight Connector 269"/>
          <p:cNvCxnSpPr>
            <a:stCxn id="255" idx="2"/>
            <a:endCxn id="247" idx="7"/>
          </p:cNvCxnSpPr>
          <p:nvPr/>
        </p:nvCxnSpPr>
        <p:spPr>
          <a:xfrm flipH="1">
            <a:off x="5045971" y="2074006"/>
            <a:ext cx="348149" cy="34719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71" name="Straight Connector 270"/>
          <p:cNvCxnSpPr>
            <a:stCxn id="260" idx="1"/>
            <a:endCxn id="265" idx="5"/>
          </p:cNvCxnSpPr>
          <p:nvPr/>
        </p:nvCxnSpPr>
        <p:spPr>
          <a:xfrm flipH="1">
            <a:off x="5454679" y="2492238"/>
            <a:ext cx="573767" cy="1786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72" name="Straight Connector 271"/>
          <p:cNvCxnSpPr>
            <a:stCxn id="261" idx="1"/>
          </p:cNvCxnSpPr>
          <p:nvPr/>
        </p:nvCxnSpPr>
        <p:spPr>
          <a:xfrm flipH="1" flipV="1">
            <a:off x="5418776" y="2624967"/>
            <a:ext cx="322889" cy="21731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73" name="Straight Connector 272"/>
          <p:cNvCxnSpPr>
            <a:stCxn id="251" idx="1"/>
            <a:endCxn id="249" idx="3"/>
          </p:cNvCxnSpPr>
          <p:nvPr/>
        </p:nvCxnSpPr>
        <p:spPr>
          <a:xfrm flipH="1" flipV="1">
            <a:off x="5291484" y="2741409"/>
            <a:ext cx="333340" cy="4459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aphicFrame>
        <p:nvGraphicFramePr>
          <p:cNvPr id="284" name="Table 283"/>
          <p:cNvGraphicFramePr>
            <a:graphicFrameLocks noGrp="1"/>
          </p:cNvGraphicFramePr>
          <p:nvPr/>
        </p:nvGraphicFramePr>
        <p:xfrm>
          <a:off x="217217" y="4056493"/>
          <a:ext cx="8632278" cy="1436370"/>
        </p:xfrm>
        <a:graphic>
          <a:graphicData uri="http://schemas.openxmlformats.org/drawingml/2006/table">
            <a:tbl>
              <a:tblPr firstRow="1" bandRow="1"/>
              <a:tblGrid>
                <a:gridCol w="959142">
                  <a:extLst>
                    <a:ext uri="{9D8B030D-6E8A-4147-A177-3AD203B41FA5}">
                      <a16:colId xmlns:a16="http://schemas.microsoft.com/office/drawing/2014/main" val="1039178717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3187433825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2661527509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1672477944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1209348010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2892590050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336311287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2479085064"/>
                    </a:ext>
                  </a:extLst>
                </a:gridCol>
                <a:gridCol w="959142">
                  <a:extLst>
                    <a:ext uri="{9D8B030D-6E8A-4147-A177-3AD203B41FA5}">
                      <a16:colId xmlns:a16="http://schemas.microsoft.com/office/drawing/2014/main" val="506072185"/>
                    </a:ext>
                  </a:extLst>
                </a:gridCol>
              </a:tblGrid>
              <a:tr h="44577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NASA/ GRC 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NASA/ GSFC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MSC Software </a:t>
                      </a:r>
                    </a:p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Extreme Engineering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Bally Ribbon Mills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North coast Composites </a:t>
                      </a:r>
                    </a:p>
                    <a:p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Cornerstone Research Group (CRG)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NASA/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LaRC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National Institute for Aviation Research </a:t>
                      </a:r>
                      <a:r>
                        <a:rPr lang="en-US" sz="800" baseline="0" dirty="0">
                          <a:solidFill>
                            <a:schemeClr val="tx1"/>
                          </a:solidFill>
                        </a:rPr>
                        <a:t> (NIAR)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NASA/ MSFC 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546A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934291"/>
                  </a:ext>
                </a:extLst>
              </a:tr>
              <a:tr h="27813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Cleveland, OH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Greenbelt, MD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Santa Anna, CA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/>
                        <a:t>Bally, PA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Cleveland OH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Miamisburg, OH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/>
                        <a:t>Hampton, VA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Wichita, KS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Huntsville, AL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137571"/>
                  </a:ext>
                </a:extLst>
              </a:tr>
              <a:tr h="29718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/>
                        <a:t>Material Modeling,  and Testing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/>
                        <a:t>Material  Modeling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Material Model Support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/>
                        <a:t>3D Weaving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Panel-Resin Transfer Molding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C-Joint -Tooling and RTM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Joint Sizing Analyses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800" dirty="0"/>
                        <a:t>Material Testing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Project Management and</a:t>
                      </a:r>
                      <a:r>
                        <a:rPr lang="en-US" sz="800" baseline="0" dirty="0"/>
                        <a:t> Joint Assembly</a:t>
                      </a:r>
                      <a:endParaRPr lang="en-US" sz="800" dirty="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505393"/>
                  </a:ext>
                </a:extLst>
              </a:tr>
              <a:tr h="27813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800" dirty="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103214"/>
                  </a:ext>
                </a:extLst>
              </a:tr>
            </a:tbl>
          </a:graphicData>
        </a:graphic>
      </p:graphicFrame>
      <p:pic>
        <p:nvPicPr>
          <p:cNvPr id="285" name="Picture 28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401" y="5143722"/>
            <a:ext cx="630678" cy="741323"/>
          </a:xfrm>
          <a:prstGeom prst="rect">
            <a:avLst/>
          </a:prstGeom>
        </p:spPr>
      </p:pic>
      <p:pic>
        <p:nvPicPr>
          <p:cNvPr id="286" name="Picture 28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3169" y="5104734"/>
            <a:ext cx="894598" cy="788761"/>
          </a:xfrm>
          <a:prstGeom prst="rect">
            <a:avLst/>
          </a:prstGeom>
        </p:spPr>
      </p:pic>
      <p:pic>
        <p:nvPicPr>
          <p:cNvPr id="287" name="Picture 28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39" y="5147457"/>
            <a:ext cx="889925" cy="544780"/>
          </a:xfrm>
          <a:prstGeom prst="rect">
            <a:avLst/>
          </a:prstGeom>
        </p:spPr>
      </p:pic>
      <p:pic>
        <p:nvPicPr>
          <p:cNvPr id="288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8509" y="5143722"/>
            <a:ext cx="862876" cy="652397"/>
          </a:xfrm>
          <a:prstGeom prst="rect">
            <a:avLst/>
          </a:prstGeom>
        </p:spPr>
      </p:pic>
      <p:pic>
        <p:nvPicPr>
          <p:cNvPr id="289" name="Picture 28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292" y="5080655"/>
            <a:ext cx="823899" cy="77852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90" name="Picture 28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9108" y="5061791"/>
            <a:ext cx="402679" cy="823254"/>
          </a:xfrm>
          <a:prstGeom prst="rect">
            <a:avLst/>
          </a:prstGeom>
        </p:spPr>
      </p:pic>
      <p:pic>
        <p:nvPicPr>
          <p:cNvPr id="291" name="Picture 29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204" y="5111234"/>
            <a:ext cx="911324" cy="601563"/>
          </a:xfrm>
          <a:prstGeom prst="rect">
            <a:avLst/>
          </a:prstGeom>
        </p:spPr>
      </p:pic>
      <p:pic>
        <p:nvPicPr>
          <p:cNvPr id="292" name="Picture 29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6865" y="5198957"/>
            <a:ext cx="894846" cy="588941"/>
          </a:xfrm>
          <a:prstGeom prst="rect">
            <a:avLst/>
          </a:prstGeom>
        </p:spPr>
      </p:pic>
      <p:pic>
        <p:nvPicPr>
          <p:cNvPr id="293" name="Picture 2" descr="image00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4646" y="5094934"/>
            <a:ext cx="669709" cy="69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310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0456B4-1536-43C0-93CA-44655BCB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2795" y="5607022"/>
            <a:ext cx="2057400" cy="273844"/>
          </a:xfrm>
        </p:spPr>
        <p:txBody>
          <a:bodyPr/>
          <a:lstStyle/>
          <a:p>
            <a:fld id="{F34C0DEA-AC7A-40FA-83AC-42B74E4347B9}" type="slidenum">
              <a:rPr lang="en-US" smtClean="0">
                <a:solidFill>
                  <a:schemeClr val="bg1">
                    <a:lumMod val="95000"/>
                  </a:schemeClr>
                </a:solidFill>
              </a:rPr>
              <a:t>23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49E87A-427A-4394-B68E-6FA2E20C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C-Joint Building Block Effort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7933C74-7C82-4C3C-9816-736C46E5B126}"/>
              </a:ext>
            </a:extLst>
          </p:cNvPr>
          <p:cNvSpPr txBox="1"/>
          <p:nvPr/>
        </p:nvSpPr>
        <p:spPr>
          <a:xfrm>
            <a:off x="7149719" y="4713687"/>
            <a:ext cx="5357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~200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A0355DB-0429-4D0D-BC26-AFA4B4B46187}"/>
              </a:ext>
            </a:extLst>
          </p:cNvPr>
          <p:cNvSpPr txBox="1"/>
          <p:nvPr/>
        </p:nvSpPr>
        <p:spPr>
          <a:xfrm>
            <a:off x="6465823" y="3771320"/>
            <a:ext cx="44755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~20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D412D77-E6F3-490A-8FBE-B03F5271523E}"/>
              </a:ext>
            </a:extLst>
          </p:cNvPr>
          <p:cNvSpPr txBox="1"/>
          <p:nvPr/>
        </p:nvSpPr>
        <p:spPr>
          <a:xfrm>
            <a:off x="6037825" y="2903295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17F4509-BB04-492B-BF0B-5B93D019D456}"/>
              </a:ext>
            </a:extLst>
          </p:cNvPr>
          <p:cNvSpPr txBox="1"/>
          <p:nvPr/>
        </p:nvSpPr>
        <p:spPr>
          <a:xfrm>
            <a:off x="6044575" y="2194335"/>
            <a:ext cx="90041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Number specimens tested: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FA2135-832A-4700-BA45-E02F5ACC4547}"/>
              </a:ext>
            </a:extLst>
          </p:cNvPr>
          <p:cNvGrpSpPr/>
          <p:nvPr/>
        </p:nvGrpSpPr>
        <p:grpSpPr>
          <a:xfrm>
            <a:off x="1406771" y="1783222"/>
            <a:ext cx="5953624" cy="3601562"/>
            <a:chOff x="1895086" y="1233924"/>
            <a:chExt cx="7938165" cy="4802083"/>
          </a:xfrm>
          <a:solidFill>
            <a:schemeClr val="bg2"/>
          </a:solidFill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8BF440E-03AC-422C-9119-5D4554C60E32}"/>
                </a:ext>
              </a:extLst>
            </p:cNvPr>
            <p:cNvGrpSpPr/>
            <p:nvPr/>
          </p:nvGrpSpPr>
          <p:grpSpPr>
            <a:xfrm>
              <a:off x="5789593" y="2501591"/>
              <a:ext cx="941721" cy="1096448"/>
              <a:chOff x="13461143" y="2047908"/>
              <a:chExt cx="1985615" cy="2311856"/>
            </a:xfrm>
            <a:grpFill/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B81D6F6-B9E3-44F3-BE84-A8192FBF35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13518162" y="2047909"/>
                <a:ext cx="1928596" cy="2311855"/>
              </a:xfrm>
              <a:prstGeom prst="rect">
                <a:avLst/>
              </a:prstGeom>
              <a:grpFill/>
            </p:spPr>
          </p:pic>
          <p:sp>
            <p:nvSpPr>
              <p:cNvPr id="6" name="Arrow: Up-Down 252">
                <a:extLst>
                  <a:ext uri="{FF2B5EF4-FFF2-40B4-BE49-F238E27FC236}">
                    <a16:creationId xmlns:a16="http://schemas.microsoft.com/office/drawing/2014/main" id="{38D74727-5243-4697-8E66-F09AF62A7F61}"/>
                  </a:ext>
                </a:extLst>
              </p:cNvPr>
              <p:cNvSpPr/>
              <p:nvPr/>
            </p:nvSpPr>
            <p:spPr>
              <a:xfrm flipH="1">
                <a:off x="14510302" y="2047908"/>
                <a:ext cx="228179" cy="413683"/>
              </a:xfrm>
              <a:prstGeom prst="up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1" name="Arrow: Up-Down 252">
                <a:extLst>
                  <a:ext uri="{FF2B5EF4-FFF2-40B4-BE49-F238E27FC236}">
                    <a16:creationId xmlns:a16="http://schemas.microsoft.com/office/drawing/2014/main" id="{39F72A7E-D072-4817-BC79-ED010F503915}"/>
                  </a:ext>
                </a:extLst>
              </p:cNvPr>
              <p:cNvSpPr/>
              <p:nvPr/>
            </p:nvSpPr>
            <p:spPr>
              <a:xfrm rot="18874466" flipH="1">
                <a:off x="13553895" y="2577759"/>
                <a:ext cx="228179" cy="413683"/>
              </a:xfrm>
              <a:prstGeom prst="up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CEB38618-7A24-43D0-A9AB-62B9CBB16B5A}"/>
                </a:ext>
              </a:extLst>
            </p:cNvPr>
            <p:cNvSpPr/>
            <p:nvPr/>
          </p:nvSpPr>
          <p:spPr>
            <a:xfrm>
              <a:off x="2727074" y="4914534"/>
              <a:ext cx="7106177" cy="1121473"/>
            </a:xfrm>
            <a:prstGeom prst="trapezoid">
              <a:avLst>
                <a:gd name="adj" fmla="val 68731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Trapezoid 23">
              <a:extLst>
                <a:ext uri="{FF2B5EF4-FFF2-40B4-BE49-F238E27FC236}">
                  <a16:creationId xmlns:a16="http://schemas.microsoft.com/office/drawing/2014/main" id="{56D13F06-4A4A-4F98-AB50-17C90C4CC2A8}"/>
                </a:ext>
              </a:extLst>
            </p:cNvPr>
            <p:cNvSpPr/>
            <p:nvPr/>
          </p:nvSpPr>
          <p:spPr>
            <a:xfrm>
              <a:off x="3565352" y="3687664"/>
              <a:ext cx="5435018" cy="1121473"/>
            </a:xfrm>
            <a:prstGeom prst="trapezoid">
              <a:avLst>
                <a:gd name="adj" fmla="val 68187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77EFA08F-4497-474E-AB57-ACCA0907ABFB}"/>
                </a:ext>
              </a:extLst>
            </p:cNvPr>
            <p:cNvSpPr/>
            <p:nvPr/>
          </p:nvSpPr>
          <p:spPr>
            <a:xfrm>
              <a:off x="4402303" y="2394768"/>
              <a:ext cx="3769751" cy="1121473"/>
            </a:xfrm>
            <a:prstGeom prst="trapezoid">
              <a:avLst>
                <a:gd name="adj" fmla="val 6791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B5A9AB-2CE2-45D4-A630-7FA611019269}"/>
                </a:ext>
              </a:extLst>
            </p:cNvPr>
            <p:cNvSpPr txBox="1"/>
            <p:nvPr/>
          </p:nvSpPr>
          <p:spPr>
            <a:xfrm>
              <a:off x="1895086" y="5141916"/>
              <a:ext cx="1069097" cy="40010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>
                  <a:solidFill>
                    <a:schemeClr val="bg1">
                      <a:lumMod val="95000"/>
                    </a:schemeClr>
                  </a:solidFill>
                </a:rPr>
                <a:t>Coupons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593D9F-0542-496B-BEB8-2084BF8266C9}"/>
                </a:ext>
              </a:extLst>
            </p:cNvPr>
            <p:cNvSpPr txBox="1"/>
            <p:nvPr/>
          </p:nvSpPr>
          <p:spPr>
            <a:xfrm>
              <a:off x="2258585" y="3799614"/>
              <a:ext cx="1537175" cy="677108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>
                  <a:solidFill>
                    <a:schemeClr val="bg1">
                      <a:lumMod val="95000"/>
                    </a:schemeClr>
                  </a:solidFill>
                </a:rPr>
                <a:t>Elements &amp;</a:t>
              </a:r>
            </a:p>
            <a:p>
              <a:pPr algn="r"/>
              <a:r>
                <a:rPr lang="en-US" sz="1350" dirty="0">
                  <a:solidFill>
                    <a:schemeClr val="bg1">
                      <a:lumMod val="95000"/>
                    </a:schemeClr>
                  </a:solidFill>
                </a:rPr>
                <a:t>Sub-elements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57FFE7-2B9A-4C81-B53F-4C23752BABAB}"/>
                </a:ext>
              </a:extLst>
            </p:cNvPr>
            <p:cNvSpPr txBox="1"/>
            <p:nvPr/>
          </p:nvSpPr>
          <p:spPr>
            <a:xfrm>
              <a:off x="3046379" y="2718052"/>
              <a:ext cx="1676356" cy="40010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>
                  <a:solidFill>
                    <a:schemeClr val="bg1">
                      <a:lumMod val="95000"/>
                    </a:schemeClr>
                  </a:solidFill>
                </a:rPr>
                <a:t>Subcomponent</a:t>
              </a:r>
            </a:p>
          </p:txBody>
        </p:sp>
        <p:sp>
          <p:nvSpPr>
            <p:cNvPr id="29" name="Trapezoid 28">
              <a:extLst>
                <a:ext uri="{FF2B5EF4-FFF2-40B4-BE49-F238E27FC236}">
                  <a16:creationId xmlns:a16="http://schemas.microsoft.com/office/drawing/2014/main" id="{B937CD9C-3290-4786-81DF-F624CC989700}"/>
                </a:ext>
              </a:extLst>
            </p:cNvPr>
            <p:cNvSpPr/>
            <p:nvPr/>
          </p:nvSpPr>
          <p:spPr>
            <a:xfrm>
              <a:off x="5236638" y="1233924"/>
              <a:ext cx="2077967" cy="1121473"/>
            </a:xfrm>
            <a:prstGeom prst="trapezoid">
              <a:avLst>
                <a:gd name="adj" fmla="val 68188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C3621A-15EB-43FC-BD91-729D8D1D24AD}"/>
                </a:ext>
              </a:extLst>
            </p:cNvPr>
            <p:cNvSpPr txBox="1"/>
            <p:nvPr/>
          </p:nvSpPr>
          <p:spPr>
            <a:xfrm>
              <a:off x="3619657" y="1381761"/>
              <a:ext cx="1817933" cy="677108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>
                  <a:solidFill>
                    <a:schemeClr val="bg1">
                      <a:lumMod val="95000"/>
                    </a:schemeClr>
                  </a:solidFill>
                </a:rPr>
                <a:t>CTE Point Design</a:t>
              </a:r>
            </a:p>
            <a:p>
              <a:pPr algn="r"/>
              <a:r>
                <a:rPr lang="en-US" sz="1350" dirty="0">
                  <a:solidFill>
                    <a:schemeClr val="bg1">
                      <a:lumMod val="95000"/>
                    </a:schemeClr>
                  </a:solidFill>
                </a:rPr>
                <a:t>Component</a:t>
              </a:r>
            </a:p>
          </p:txBody>
        </p:sp>
        <p:pic>
          <p:nvPicPr>
            <p:cNvPr id="44" name="Content Placeholder 2">
              <a:extLst>
                <a:ext uri="{FF2B5EF4-FFF2-40B4-BE49-F238E27FC236}">
                  <a16:creationId xmlns:a16="http://schemas.microsoft.com/office/drawing/2014/main" id="{7BF78DE4-FCAE-4F07-8A20-473EAA01A7D1}"/>
                </a:ext>
              </a:extLst>
            </p:cNvPr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762" b="89680" l="1772" r="97835">
                          <a14:foregroundMark x1="41929" y1="11744" x2="43504" y2="7473"/>
                          <a14:foregroundMark x1="9646" y1="48754" x2="43110" y2="88612"/>
                          <a14:foregroundMark x1="43110" y1="88612" x2="82480" y2="80783"/>
                          <a14:foregroundMark x1="82480" y1="80783" x2="91732" y2="52313"/>
                          <a14:foregroundMark x1="5315" y1="60142" x2="5709" y2="75089"/>
                          <a14:foregroundMark x1="1772" y1="59786" x2="4331" y2="75445"/>
                          <a14:foregroundMark x1="25394" y1="89324" x2="71850" y2="86833"/>
                          <a14:foregroundMark x1="94291" y1="54804" x2="94094" y2="71530"/>
                          <a14:foregroundMark x1="97244" y1="59075" x2="97835" y2="70463"/>
                          <a14:foregroundMark x1="46457" y1="17794" x2="56693" y2="128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8620" y="1428422"/>
              <a:ext cx="1414870" cy="782540"/>
            </a:xfrm>
            <a:prstGeom prst="rect">
              <a:avLst/>
            </a:prstGeom>
            <a:grpFill/>
          </p:spPr>
        </p:pic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92360F3-CEAF-4CB8-AEA2-CE46918D7149}"/>
                </a:ext>
              </a:extLst>
            </p:cNvPr>
            <p:cNvCxnSpPr/>
            <p:nvPr/>
          </p:nvCxnSpPr>
          <p:spPr>
            <a:xfrm flipH="1" flipV="1">
              <a:off x="6838996" y="2068334"/>
              <a:ext cx="164495" cy="16906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74A8F1CF-79F2-46F5-A28B-6110C285FB23}"/>
                </a:ext>
              </a:extLst>
            </p:cNvPr>
            <p:cNvGrpSpPr/>
            <p:nvPr/>
          </p:nvGrpSpPr>
          <p:grpSpPr>
            <a:xfrm>
              <a:off x="6147936" y="3732072"/>
              <a:ext cx="296239" cy="1085429"/>
              <a:chOff x="4911079" y="4024632"/>
              <a:chExt cx="308772" cy="1131348"/>
            </a:xfrm>
            <a:grpFill/>
          </p:grpSpPr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B8156699-11F8-492F-91A6-3DD6A361B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11079" y="4091702"/>
                <a:ext cx="308772" cy="1064278"/>
              </a:xfrm>
              <a:prstGeom prst="rect">
                <a:avLst/>
              </a:prstGeom>
              <a:grpFill/>
            </p:spPr>
          </p:pic>
          <p:sp>
            <p:nvSpPr>
              <p:cNvPr id="56" name="Arrow: Up-Down 252">
                <a:extLst>
                  <a:ext uri="{FF2B5EF4-FFF2-40B4-BE49-F238E27FC236}">
                    <a16:creationId xmlns:a16="http://schemas.microsoft.com/office/drawing/2014/main" id="{8604B912-B542-4142-B7B1-4C7E8B57B9C8}"/>
                  </a:ext>
                </a:extLst>
              </p:cNvPr>
              <p:cNvSpPr/>
              <p:nvPr/>
            </p:nvSpPr>
            <p:spPr>
              <a:xfrm flipH="1">
                <a:off x="4980207" y="4024632"/>
                <a:ext cx="108022" cy="195842"/>
              </a:xfrm>
              <a:prstGeom prst="up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6D171271-7C72-4187-B33A-E573FAB52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7823" y="3718402"/>
              <a:ext cx="713158" cy="1059995"/>
            </a:xfrm>
            <a:prstGeom prst="rect">
              <a:avLst/>
            </a:prstGeom>
            <a:grpFill/>
          </p:spPr>
        </p:pic>
        <p:sp>
          <p:nvSpPr>
            <p:cNvPr id="58" name="Arrow: Up-Down 252">
              <a:extLst>
                <a:ext uri="{FF2B5EF4-FFF2-40B4-BE49-F238E27FC236}">
                  <a16:creationId xmlns:a16="http://schemas.microsoft.com/office/drawing/2014/main" id="{8C3B68A7-D847-48B6-B330-AFCAC87FBC5C}"/>
                </a:ext>
              </a:extLst>
            </p:cNvPr>
            <p:cNvSpPr/>
            <p:nvPr/>
          </p:nvSpPr>
          <p:spPr>
            <a:xfrm flipH="1">
              <a:off x="5104402" y="3710228"/>
              <a:ext cx="103638" cy="187893"/>
            </a:xfrm>
            <a:prstGeom prst="upDownArrow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75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5210594-7C8E-4787-A4EE-7016AE829613}"/>
                </a:ext>
              </a:extLst>
            </p:cNvPr>
            <p:cNvGrpSpPr/>
            <p:nvPr/>
          </p:nvGrpSpPr>
          <p:grpSpPr>
            <a:xfrm rot="5400000">
              <a:off x="5503777" y="5132324"/>
              <a:ext cx="1007344" cy="727869"/>
              <a:chOff x="4406777" y="4670557"/>
              <a:chExt cx="1225319" cy="885370"/>
            </a:xfrm>
            <a:grpFill/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4F0F9CF6-F211-4795-8537-F3BF1B58EA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7524" t="12459" r="28164" b="31711"/>
              <a:stretch/>
            </p:blipFill>
            <p:spPr>
              <a:xfrm rot="16200000">
                <a:off x="4493603" y="4598464"/>
                <a:ext cx="870637" cy="1044290"/>
              </a:xfrm>
              <a:prstGeom prst="rect">
                <a:avLst/>
              </a:prstGeom>
              <a:grpFill/>
            </p:spPr>
          </p:pic>
          <p:sp>
            <p:nvSpPr>
              <p:cNvPr id="64" name="Arrow: Right 63">
                <a:extLst>
                  <a:ext uri="{FF2B5EF4-FFF2-40B4-BE49-F238E27FC236}">
                    <a16:creationId xmlns:a16="http://schemas.microsoft.com/office/drawing/2014/main" id="{35F0AD3B-C63C-4859-BC20-936462F7284F}"/>
                  </a:ext>
                </a:extLst>
              </p:cNvPr>
              <p:cNvSpPr/>
              <p:nvPr/>
            </p:nvSpPr>
            <p:spPr>
              <a:xfrm>
                <a:off x="4937637" y="5267276"/>
                <a:ext cx="694459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" name="Arrow: Right 64">
                <a:extLst>
                  <a:ext uri="{FF2B5EF4-FFF2-40B4-BE49-F238E27FC236}">
                    <a16:creationId xmlns:a16="http://schemas.microsoft.com/office/drawing/2014/main" id="{E6C9E241-D202-48FF-97E8-F58BF38EDA7D}"/>
                  </a:ext>
                </a:extLst>
              </p:cNvPr>
              <p:cNvSpPr/>
              <p:nvPr/>
            </p:nvSpPr>
            <p:spPr>
              <a:xfrm flipH="1">
                <a:off x="4420097" y="4670557"/>
                <a:ext cx="694459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BA20920-CBFE-4AEE-BB8A-FA57D6E123E9}"/>
                </a:ext>
              </a:extLst>
            </p:cNvPr>
            <p:cNvGrpSpPr/>
            <p:nvPr/>
          </p:nvGrpSpPr>
          <p:grpSpPr>
            <a:xfrm>
              <a:off x="4592336" y="4978416"/>
              <a:ext cx="746595" cy="1049226"/>
              <a:chOff x="2658282" y="6502271"/>
              <a:chExt cx="1114106" cy="1565708"/>
            </a:xfrm>
            <a:grpFill/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DE7A5692-50E1-41D4-A4DD-342EAE127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14983" t="24916" r="8227" b="12270"/>
              <a:stretch/>
            </p:blipFill>
            <p:spPr>
              <a:xfrm>
                <a:off x="2658282" y="6634825"/>
                <a:ext cx="1114106" cy="1237429"/>
              </a:xfrm>
              <a:prstGeom prst="rect">
                <a:avLst/>
              </a:prstGeom>
              <a:grpFill/>
            </p:spPr>
          </p:pic>
          <p:sp>
            <p:nvSpPr>
              <p:cNvPr id="66" name="Arrow: Right 65">
                <a:extLst>
                  <a:ext uri="{FF2B5EF4-FFF2-40B4-BE49-F238E27FC236}">
                    <a16:creationId xmlns:a16="http://schemas.microsoft.com/office/drawing/2014/main" id="{CBEEAF44-CF94-4D32-8FB5-2C5830D1F29C}"/>
                  </a:ext>
                </a:extLst>
              </p:cNvPr>
              <p:cNvSpPr/>
              <p:nvPr/>
            </p:nvSpPr>
            <p:spPr>
              <a:xfrm rot="5400000" flipH="1">
                <a:off x="3004332" y="7758713"/>
                <a:ext cx="350747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" name="Arrow: Right 67">
                <a:extLst>
                  <a:ext uri="{FF2B5EF4-FFF2-40B4-BE49-F238E27FC236}">
                    <a16:creationId xmlns:a16="http://schemas.microsoft.com/office/drawing/2014/main" id="{D0B76AE4-6947-44B6-8D99-A0816A92981E}"/>
                  </a:ext>
                </a:extLst>
              </p:cNvPr>
              <p:cNvSpPr/>
              <p:nvPr/>
            </p:nvSpPr>
            <p:spPr>
              <a:xfrm rot="16200000" flipH="1" flipV="1">
                <a:off x="3031434" y="6543752"/>
                <a:ext cx="350747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BBA6163-A843-43FA-ACAF-4BFE08627252}"/>
                </a:ext>
              </a:extLst>
            </p:cNvPr>
            <p:cNvGrpSpPr/>
            <p:nvPr/>
          </p:nvGrpSpPr>
          <p:grpSpPr>
            <a:xfrm rot="5400000">
              <a:off x="8429682" y="4964884"/>
              <a:ext cx="427491" cy="1642042"/>
              <a:chOff x="2028941" y="6448962"/>
              <a:chExt cx="498605" cy="1915200"/>
            </a:xfrm>
            <a:grpFill/>
          </p:grpSpPr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9CB6B3D4-5782-4E41-B202-ECBD5272D0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30" r="29797"/>
              <a:stretch/>
            </p:blipFill>
            <p:spPr>
              <a:xfrm rot="16200000">
                <a:off x="1500842" y="7138811"/>
                <a:ext cx="1554804" cy="498605"/>
              </a:xfrm>
              <a:prstGeom prst="rect">
                <a:avLst/>
              </a:prstGeom>
              <a:grpFill/>
            </p:spPr>
          </p:pic>
          <p:sp>
            <p:nvSpPr>
              <p:cNvPr id="67" name="Arrow: Right 66">
                <a:extLst>
                  <a:ext uri="{FF2B5EF4-FFF2-40B4-BE49-F238E27FC236}">
                    <a16:creationId xmlns:a16="http://schemas.microsoft.com/office/drawing/2014/main" id="{6CF356E0-104C-4352-9320-BA390C127E83}"/>
                  </a:ext>
                </a:extLst>
              </p:cNvPr>
              <p:cNvSpPr/>
              <p:nvPr/>
            </p:nvSpPr>
            <p:spPr>
              <a:xfrm rot="5400000" flipH="1">
                <a:off x="2106213" y="6490443"/>
                <a:ext cx="350747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" name="Arrow: Right 68">
                <a:extLst>
                  <a:ext uri="{FF2B5EF4-FFF2-40B4-BE49-F238E27FC236}">
                    <a16:creationId xmlns:a16="http://schemas.microsoft.com/office/drawing/2014/main" id="{65617F4A-0B65-416E-BB8A-C7C38A637722}"/>
                  </a:ext>
                </a:extLst>
              </p:cNvPr>
              <p:cNvSpPr/>
              <p:nvPr/>
            </p:nvSpPr>
            <p:spPr>
              <a:xfrm rot="16200000" flipH="1" flipV="1">
                <a:off x="2091533" y="8054896"/>
                <a:ext cx="350747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95A574A-1B8C-4A68-AA17-5629641ADE3F}"/>
                </a:ext>
              </a:extLst>
            </p:cNvPr>
            <p:cNvGrpSpPr/>
            <p:nvPr/>
          </p:nvGrpSpPr>
          <p:grpSpPr>
            <a:xfrm>
              <a:off x="7799444" y="4933491"/>
              <a:ext cx="1309819" cy="547494"/>
              <a:chOff x="6051866" y="5460707"/>
              <a:chExt cx="1722358" cy="719932"/>
            </a:xfrm>
            <a:grpFill/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BBD28792-6251-4E1C-B7EC-230B788233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8" t="23941" r="6838" b="21977"/>
              <a:stretch/>
            </p:blipFill>
            <p:spPr>
              <a:xfrm>
                <a:off x="6051866" y="5602869"/>
                <a:ext cx="1722358" cy="577770"/>
              </a:xfrm>
              <a:prstGeom prst="rect">
                <a:avLst/>
              </a:prstGeom>
              <a:grpFill/>
            </p:spPr>
          </p:pic>
          <p:sp>
            <p:nvSpPr>
              <p:cNvPr id="70" name="Arrow: Right 69">
                <a:extLst>
                  <a:ext uri="{FF2B5EF4-FFF2-40B4-BE49-F238E27FC236}">
                    <a16:creationId xmlns:a16="http://schemas.microsoft.com/office/drawing/2014/main" id="{0C332E35-DD05-4021-B795-084EEA090059}"/>
                  </a:ext>
                </a:extLst>
              </p:cNvPr>
              <p:cNvSpPr/>
              <p:nvPr/>
            </p:nvSpPr>
            <p:spPr>
              <a:xfrm rot="16200000" flipH="1" flipV="1">
                <a:off x="6983396" y="5451218"/>
                <a:ext cx="248807" cy="267786"/>
              </a:xfrm>
              <a:prstGeom prst="right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pic>
          <p:nvPicPr>
            <p:cNvPr id="79" name="Picture 78" descr="A picture containing building, bathroom, tiled, stone&#10;&#10;Description automatically generated">
              <a:extLst>
                <a:ext uri="{FF2B5EF4-FFF2-40B4-BE49-F238E27FC236}">
                  <a16:creationId xmlns:a16="http://schemas.microsoft.com/office/drawing/2014/main" id="{F73E4DD6-B689-472B-9A70-886057F0DF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" t="1954" r="1090" b="4289"/>
            <a:stretch/>
          </p:blipFill>
          <p:spPr>
            <a:xfrm rot="10800000">
              <a:off x="6680069" y="5213172"/>
              <a:ext cx="871073" cy="529765"/>
            </a:xfrm>
            <a:prstGeom prst="rect">
              <a:avLst/>
            </a:prstGeom>
            <a:grpFill/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FE4A1E24-ED02-40F7-A9C6-17D4159C2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095310" y="5000166"/>
              <a:ext cx="1365899" cy="961641"/>
            </a:xfrm>
            <a:prstGeom prst="rect">
              <a:avLst/>
            </a:prstGeom>
            <a:grpFill/>
          </p:spPr>
        </p:pic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53D37681-B517-4BA2-954C-0F2C839AAA2D}"/>
                </a:ext>
              </a:extLst>
            </p:cNvPr>
            <p:cNvSpPr/>
            <p:nvPr/>
          </p:nvSpPr>
          <p:spPr>
            <a:xfrm flipH="1" flipV="1">
              <a:off x="6506975" y="5363903"/>
              <a:ext cx="300721" cy="229593"/>
            </a:xfrm>
            <a:prstGeom prst="rightArrow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3" name="Arrow: Right 82">
              <a:extLst>
                <a:ext uri="{FF2B5EF4-FFF2-40B4-BE49-F238E27FC236}">
                  <a16:creationId xmlns:a16="http://schemas.microsoft.com/office/drawing/2014/main" id="{AB179288-29F7-473C-AD7F-264152A55FA8}"/>
                </a:ext>
              </a:extLst>
            </p:cNvPr>
            <p:cNvSpPr/>
            <p:nvPr/>
          </p:nvSpPr>
          <p:spPr>
            <a:xfrm rot="10800000" flipH="1">
              <a:off x="7386359" y="5369083"/>
              <a:ext cx="300721" cy="229593"/>
            </a:xfrm>
            <a:prstGeom prst="rightArrow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676C3D4-53BF-4353-BBB6-6B4F1453D35B}"/>
                </a:ext>
              </a:extLst>
            </p:cNvPr>
            <p:cNvGrpSpPr/>
            <p:nvPr/>
          </p:nvGrpSpPr>
          <p:grpSpPr>
            <a:xfrm>
              <a:off x="7208590" y="3775560"/>
              <a:ext cx="679263" cy="975353"/>
              <a:chOff x="2014732" y="332045"/>
              <a:chExt cx="1495529" cy="2147425"/>
            </a:xfrm>
            <a:grpFill/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5882419E-ABAD-4370-8DEE-263D79502E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-1256"/>
              <a:stretch/>
            </p:blipFill>
            <p:spPr>
              <a:xfrm>
                <a:off x="2014732" y="436852"/>
                <a:ext cx="1495529" cy="2042618"/>
              </a:xfrm>
              <a:prstGeom prst="rect">
                <a:avLst/>
              </a:prstGeom>
              <a:grpFill/>
            </p:spPr>
          </p:pic>
          <p:sp>
            <p:nvSpPr>
              <p:cNvPr id="52" name="Arrow: Up-Down 252">
                <a:extLst>
                  <a:ext uri="{FF2B5EF4-FFF2-40B4-BE49-F238E27FC236}">
                    <a16:creationId xmlns:a16="http://schemas.microsoft.com/office/drawing/2014/main" id="{C22C1CAD-07C4-4A6C-97DD-88B19D87E405}"/>
                  </a:ext>
                </a:extLst>
              </p:cNvPr>
              <p:cNvSpPr/>
              <p:nvPr/>
            </p:nvSpPr>
            <p:spPr>
              <a:xfrm flipH="1">
                <a:off x="2703023" y="332045"/>
                <a:ext cx="228179" cy="413683"/>
              </a:xfrm>
              <a:prstGeom prst="upDownArrow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A3696E07-2C8F-44A0-AB11-3A24C2581ED2}"/>
              </a:ext>
            </a:extLst>
          </p:cNvPr>
          <p:cNvSpPr/>
          <p:nvPr/>
        </p:nvSpPr>
        <p:spPr>
          <a:xfrm>
            <a:off x="165188" y="2689247"/>
            <a:ext cx="1518262" cy="811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50"/>
              </a:lnSpc>
            </a:pPr>
            <a:r>
              <a:rPr lang="en-US" altLang="en-US" sz="1350" b="1" dirty="0">
                <a:solidFill>
                  <a:schemeClr val="bg1">
                    <a:lumMod val="95000"/>
                  </a:schemeClr>
                </a:solidFill>
              </a:rPr>
              <a:t>Manufacturing Process Development and Scale-up</a:t>
            </a:r>
            <a:endParaRPr lang="en-US" altLang="en-US" sz="1350" b="1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4" name="Text Box 10">
            <a:extLst>
              <a:ext uri="{FF2B5EF4-FFF2-40B4-BE49-F238E27FC236}">
                <a16:creationId xmlns:a16="http://schemas.microsoft.com/office/drawing/2014/main" id="{71AF918F-99EB-4E5E-B6E0-7601F251E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91" y="3679026"/>
            <a:ext cx="1408509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1350"/>
              </a:lnSpc>
            </a:pPr>
            <a:r>
              <a:rPr lang="en-US" altLang="en-US" sz="1200" b="1" dirty="0">
                <a:solidFill>
                  <a:schemeClr val="bg1">
                    <a:lumMod val="95000"/>
                  </a:schemeClr>
                </a:solidFill>
              </a:rPr>
              <a:t>Design Concepts and Analysis Development</a:t>
            </a:r>
          </a:p>
        </p:txBody>
      </p:sp>
      <p:sp>
        <p:nvSpPr>
          <p:cNvPr id="77" name="Text Box 8">
            <a:extLst>
              <a:ext uri="{FF2B5EF4-FFF2-40B4-BE49-F238E27FC236}">
                <a16:creationId xmlns:a16="http://schemas.microsoft.com/office/drawing/2014/main" id="{0384B31E-F0F7-4FEA-8E50-EB235BDAC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72" y="4622755"/>
            <a:ext cx="1339454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1350"/>
              </a:lnSpc>
            </a:pPr>
            <a:r>
              <a:rPr lang="en-US" altLang="en-US" sz="1200" b="1" dirty="0">
                <a:solidFill>
                  <a:schemeClr val="bg1">
                    <a:lumMod val="95000"/>
                  </a:schemeClr>
                </a:solidFill>
              </a:rPr>
              <a:t>Coupon Testing for Material Properties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F6AB20AC-7F72-4BF4-8B5C-2C46189B7FCE}"/>
              </a:ext>
            </a:extLst>
          </p:cNvPr>
          <p:cNvSpPr/>
          <p:nvPr/>
        </p:nvSpPr>
        <p:spPr>
          <a:xfrm>
            <a:off x="1615861" y="2733443"/>
            <a:ext cx="142415" cy="1528989"/>
          </a:xfrm>
          <a:prstGeom prst="leftBrace">
            <a:avLst>
              <a:gd name="adj1" fmla="val 8333"/>
              <a:gd name="adj2" fmla="val 5399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299EE6A6-7E2C-4DB4-848E-A69AD791777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70702" y="3462280"/>
            <a:ext cx="1270094" cy="117617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8A1AB173-B31A-4C02-B93F-43E9D027C31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43982" y="1868576"/>
            <a:ext cx="1574766" cy="1506791"/>
          </a:xfrm>
          <a:prstGeom prst="rect">
            <a:avLst/>
          </a:prstGeom>
        </p:spPr>
      </p:pic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F372FF5B-BCA6-4547-AECE-957743F7FD40}"/>
              </a:ext>
            </a:extLst>
          </p:cNvPr>
          <p:cNvSpPr/>
          <p:nvPr/>
        </p:nvSpPr>
        <p:spPr>
          <a:xfrm>
            <a:off x="2095831" y="2820475"/>
            <a:ext cx="1424873" cy="39270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14CDBC03-3F01-4A74-8CAF-BB35EE080DFB}"/>
              </a:ext>
            </a:extLst>
          </p:cNvPr>
          <p:cNvSpPr/>
          <p:nvPr/>
        </p:nvSpPr>
        <p:spPr>
          <a:xfrm>
            <a:off x="1709461" y="3751568"/>
            <a:ext cx="1147185" cy="39270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162E3815-6316-4C0B-8F52-8F2C927809CE}"/>
              </a:ext>
            </a:extLst>
          </p:cNvPr>
          <p:cNvSpPr/>
          <p:nvPr/>
        </p:nvSpPr>
        <p:spPr>
          <a:xfrm>
            <a:off x="1473852" y="4638451"/>
            <a:ext cx="722309" cy="39270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58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24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3D Woven Joint Material Modeling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2C1BCC-CD3C-9142-B68A-48A9B7D99B04}"/>
              </a:ext>
            </a:extLst>
          </p:cNvPr>
          <p:cNvSpPr/>
          <p:nvPr/>
        </p:nvSpPr>
        <p:spPr>
          <a:xfrm>
            <a:off x="178603" y="1166579"/>
            <a:ext cx="5552346" cy="223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Modeling/ Analysis with DIGIMAT and GRC General Method of Cells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F26791-B83E-8F41-A0FC-2A46272B5988}"/>
              </a:ext>
            </a:extLst>
          </p:cNvPr>
          <p:cNvGrpSpPr/>
          <p:nvPr/>
        </p:nvGrpSpPr>
        <p:grpSpPr>
          <a:xfrm>
            <a:off x="901107" y="1373765"/>
            <a:ext cx="4553394" cy="1645315"/>
            <a:chOff x="414228" y="2531440"/>
            <a:chExt cx="5608603" cy="16485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23DEADB-D40A-444B-9C10-646E999EA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4228" y="2778190"/>
              <a:ext cx="1106222" cy="1278430"/>
            </a:xfrm>
            <a:prstGeom prst="rect">
              <a:avLst/>
            </a:prstGeom>
          </p:spPr>
        </p:pic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46A4D97B-B125-5D43-9D32-3F397E9BB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7241" y="2877486"/>
              <a:ext cx="1025068" cy="115770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3AC9895-3E76-1942-B9FB-798BACD67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6219" y="2938672"/>
              <a:ext cx="1101946" cy="12413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C1A6157-2705-E641-A305-6F486701E7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83354" y="3001824"/>
              <a:ext cx="934600" cy="1164878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2D5553F-71F6-044C-8DDB-6015DA0D1441}"/>
                </a:ext>
              </a:extLst>
            </p:cNvPr>
            <p:cNvCxnSpPr/>
            <p:nvPr/>
          </p:nvCxnSpPr>
          <p:spPr>
            <a:xfrm>
              <a:off x="5057462" y="3584773"/>
              <a:ext cx="2412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6991D0E-C4F2-4048-AE4B-6A52C38A132D}"/>
                </a:ext>
              </a:extLst>
            </p:cNvPr>
            <p:cNvCxnSpPr/>
            <p:nvPr/>
          </p:nvCxnSpPr>
          <p:spPr>
            <a:xfrm>
              <a:off x="3788165" y="3599017"/>
              <a:ext cx="2412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0D72B0D-6676-C848-96DF-BBAAB28B1967}"/>
                </a:ext>
              </a:extLst>
            </p:cNvPr>
            <p:cNvCxnSpPr/>
            <p:nvPr/>
          </p:nvCxnSpPr>
          <p:spPr>
            <a:xfrm>
              <a:off x="2617611" y="3599017"/>
              <a:ext cx="2412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3608431-3747-4844-B069-99F2AA699108}"/>
                </a:ext>
              </a:extLst>
            </p:cNvPr>
            <p:cNvCxnSpPr/>
            <p:nvPr/>
          </p:nvCxnSpPr>
          <p:spPr>
            <a:xfrm>
              <a:off x="1523935" y="3570529"/>
              <a:ext cx="24121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68E0EB-EE48-7C4A-913E-467D9A87C16A}"/>
                </a:ext>
              </a:extLst>
            </p:cNvPr>
            <p:cNvSpPr txBox="1"/>
            <p:nvPr/>
          </p:nvSpPr>
          <p:spPr>
            <a:xfrm>
              <a:off x="1731299" y="2531440"/>
              <a:ext cx="934871" cy="196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>
                  <a:solidFill>
                    <a:schemeClr val="bg2"/>
                  </a:solidFill>
                </a:rPr>
                <a:t>Weave Design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7F8E184-D6F8-0E47-B246-7CF02815CE26}"/>
                </a:ext>
              </a:extLst>
            </p:cNvPr>
            <p:cNvSpPr txBox="1"/>
            <p:nvPr/>
          </p:nvSpPr>
          <p:spPr>
            <a:xfrm>
              <a:off x="414556" y="2544674"/>
              <a:ext cx="1125852" cy="1965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75" dirty="0" err="1">
                  <a:solidFill>
                    <a:schemeClr val="bg2"/>
                  </a:solidFill>
                </a:rPr>
                <a:t>TexGen</a:t>
              </a:r>
              <a:r>
                <a:rPr lang="en-US" sz="675" dirty="0">
                  <a:solidFill>
                    <a:schemeClr val="bg2"/>
                  </a:solidFill>
                </a:rPr>
                <a:t> Model/ BRM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797D83-8543-2A42-B348-077BA9351CEC}"/>
                </a:ext>
              </a:extLst>
            </p:cNvPr>
            <p:cNvSpPr txBox="1"/>
            <p:nvPr/>
          </p:nvSpPr>
          <p:spPr>
            <a:xfrm>
              <a:off x="2836770" y="2580956"/>
              <a:ext cx="934871" cy="196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>
                  <a:solidFill>
                    <a:schemeClr val="bg2"/>
                  </a:solidFill>
                </a:rPr>
                <a:t>RVE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708F288-1C1A-8945-8B4F-21C5172E50CD}"/>
                </a:ext>
              </a:extLst>
            </p:cNvPr>
            <p:cNvSpPr txBox="1"/>
            <p:nvPr/>
          </p:nvSpPr>
          <p:spPr>
            <a:xfrm>
              <a:off x="3891681" y="2573404"/>
              <a:ext cx="934871" cy="196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dirty="0">
                  <a:solidFill>
                    <a:schemeClr val="bg2"/>
                  </a:solidFill>
                </a:rPr>
                <a:t>FE Mesh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EB5564-72A6-5B4D-800E-45871D14883F}"/>
                </a:ext>
              </a:extLst>
            </p:cNvPr>
            <p:cNvSpPr txBox="1"/>
            <p:nvPr/>
          </p:nvSpPr>
          <p:spPr>
            <a:xfrm>
              <a:off x="5087960" y="2642970"/>
              <a:ext cx="934871" cy="196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dirty="0">
                  <a:solidFill>
                    <a:schemeClr val="bg2"/>
                  </a:solidFill>
                </a:rPr>
                <a:t>FEA Results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A4D9C53-8E36-0A4D-AFE7-1A3F43EEAF4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616" y="3562763"/>
            <a:ext cx="5426319" cy="218560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8002E2-FFFB-694E-9589-388D5697010E}"/>
              </a:ext>
            </a:extLst>
          </p:cNvPr>
          <p:cNvSpPr/>
          <p:nvPr/>
        </p:nvSpPr>
        <p:spPr>
          <a:xfrm>
            <a:off x="4557497" y="6066765"/>
            <a:ext cx="4221407" cy="3416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Preform Weave design and property predictions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54D9FE3-E358-DD41-8298-EB567DBD35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7950" y="4054797"/>
            <a:ext cx="2412022" cy="192961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689B8DC-B065-A741-BA81-F6D45ABEFFE2}"/>
              </a:ext>
            </a:extLst>
          </p:cNvPr>
          <p:cNvSpPr txBox="1"/>
          <p:nvPr/>
        </p:nvSpPr>
        <p:spPr>
          <a:xfrm>
            <a:off x="352182" y="3166829"/>
            <a:ext cx="28211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Modeling   DIGIMAT vs. MSGMC  </a:t>
            </a:r>
          </a:p>
          <a:p>
            <a:endParaRPr lang="en-US" sz="1050" dirty="0">
              <a:solidFill>
                <a:schemeClr val="bg2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FB54B66-77A8-0747-9CF0-A16089CD130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3560" y="873586"/>
            <a:ext cx="3774699" cy="29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60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0074E0-83E4-47F9-84DE-2AEABA3B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3D Weave Progressive Failure Testing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A894F5-90CD-45BF-BD3E-A0FDBCD3F11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718" y="4134230"/>
            <a:ext cx="3175779" cy="20831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D9C326-D5D6-411F-9C4D-5870BE9871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50" y="1872354"/>
            <a:ext cx="1616711" cy="1491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A1DAB-9BC7-4B6D-BC01-3A6471F2542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3300052" y="2418401"/>
            <a:ext cx="1434844" cy="351246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090B3A4-590A-4C86-AEE8-00DF9437F0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616751"/>
              </p:ext>
            </p:extLst>
          </p:nvPr>
        </p:nvGraphicFramePr>
        <p:xfrm>
          <a:off x="4335620" y="1307570"/>
          <a:ext cx="4808380" cy="2945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2235F0F-A1A6-49CD-9F76-CABB7003C863}"/>
              </a:ext>
            </a:extLst>
          </p:cNvPr>
          <p:cNvSpPr txBox="1"/>
          <p:nvPr/>
        </p:nvSpPr>
        <p:spPr>
          <a:xfrm>
            <a:off x="2868026" y="1320380"/>
            <a:ext cx="7918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Test Coupon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E72FC-1BF1-4F64-8F0B-BBE83731F9E3}"/>
              </a:ext>
            </a:extLst>
          </p:cNvPr>
          <p:cNvSpPr txBox="1"/>
          <p:nvPr/>
        </p:nvSpPr>
        <p:spPr>
          <a:xfrm>
            <a:off x="375894" y="3551576"/>
            <a:ext cx="26147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Test Setup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8BABA6-88C8-4992-BEA3-83686F532FDB}"/>
              </a:ext>
            </a:extLst>
          </p:cNvPr>
          <p:cNvSpPr txBox="1"/>
          <p:nvPr/>
        </p:nvSpPr>
        <p:spPr>
          <a:xfrm>
            <a:off x="3967660" y="5096951"/>
            <a:ext cx="4971026" cy="300082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Repeated tension loads shows linear behavior up to ultimate failure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C8A8B9B-7560-43A3-91DF-94640EB91CF9}"/>
              </a:ext>
            </a:extLst>
          </p:cNvPr>
          <p:cNvGrpSpPr/>
          <p:nvPr/>
        </p:nvGrpSpPr>
        <p:grpSpPr>
          <a:xfrm>
            <a:off x="37746" y="1761049"/>
            <a:ext cx="2648306" cy="1569718"/>
            <a:chOff x="50327" y="1104690"/>
            <a:chExt cx="3903805" cy="219628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83DEC01-0A71-4378-9F9A-A7CA1C25D28E}"/>
                </a:ext>
              </a:extLst>
            </p:cNvPr>
            <p:cNvGrpSpPr/>
            <p:nvPr/>
          </p:nvGrpSpPr>
          <p:grpSpPr>
            <a:xfrm>
              <a:off x="600861" y="1104690"/>
              <a:ext cx="3353271" cy="2130537"/>
              <a:chOff x="2727074" y="1233924"/>
              <a:chExt cx="7106177" cy="4802083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E58DB899-FC3D-4ED9-A34E-B99623237FB4}"/>
                  </a:ext>
                </a:extLst>
              </p:cNvPr>
              <p:cNvGrpSpPr/>
              <p:nvPr/>
            </p:nvGrpSpPr>
            <p:grpSpPr>
              <a:xfrm>
                <a:off x="5789593" y="2501591"/>
                <a:ext cx="941721" cy="1096448"/>
                <a:chOff x="13461143" y="2047908"/>
                <a:chExt cx="1985615" cy="2311856"/>
              </a:xfrm>
            </p:grpSpPr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A76D40C4-9B27-4D52-BD18-C5E1310F22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flipH="1">
                  <a:off x="13518162" y="2047909"/>
                  <a:ext cx="1928596" cy="2311855"/>
                </a:xfrm>
                <a:prstGeom prst="rect">
                  <a:avLst/>
                </a:prstGeom>
              </p:spPr>
            </p:pic>
            <p:sp>
              <p:nvSpPr>
                <p:cNvPr id="92" name="Arrow: Up-Down 252">
                  <a:extLst>
                    <a:ext uri="{FF2B5EF4-FFF2-40B4-BE49-F238E27FC236}">
                      <a16:creationId xmlns:a16="http://schemas.microsoft.com/office/drawing/2014/main" id="{AD49B9BD-1C1D-475D-8BD1-2E9C7CCA95D9}"/>
                    </a:ext>
                  </a:extLst>
                </p:cNvPr>
                <p:cNvSpPr/>
                <p:nvPr/>
              </p:nvSpPr>
              <p:spPr>
                <a:xfrm flipH="1">
                  <a:off x="14510302" y="2047908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93" name="Arrow: Up-Down 252">
                  <a:extLst>
                    <a:ext uri="{FF2B5EF4-FFF2-40B4-BE49-F238E27FC236}">
                      <a16:creationId xmlns:a16="http://schemas.microsoft.com/office/drawing/2014/main" id="{2928A48E-6B7A-4C18-A67B-9FFEC5C55E03}"/>
                    </a:ext>
                  </a:extLst>
                </p:cNvPr>
                <p:cNvSpPr/>
                <p:nvPr/>
              </p:nvSpPr>
              <p:spPr>
                <a:xfrm rot="18874466" flipH="1">
                  <a:off x="13553895" y="2577759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58" name="Trapezoid 57">
                <a:extLst>
                  <a:ext uri="{FF2B5EF4-FFF2-40B4-BE49-F238E27FC236}">
                    <a16:creationId xmlns:a16="http://schemas.microsoft.com/office/drawing/2014/main" id="{45A8B9AB-29FA-4EE3-988F-2745082008AF}"/>
                  </a:ext>
                </a:extLst>
              </p:cNvPr>
              <p:cNvSpPr/>
              <p:nvPr/>
            </p:nvSpPr>
            <p:spPr>
              <a:xfrm>
                <a:off x="2727074" y="4914534"/>
                <a:ext cx="7106177" cy="1121473"/>
              </a:xfrm>
              <a:prstGeom prst="trapezoid">
                <a:avLst>
                  <a:gd name="adj" fmla="val 6873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9" name="Trapezoid 58">
                <a:extLst>
                  <a:ext uri="{FF2B5EF4-FFF2-40B4-BE49-F238E27FC236}">
                    <a16:creationId xmlns:a16="http://schemas.microsoft.com/office/drawing/2014/main" id="{3256A256-77AD-4E3D-AA94-4E4FD1FB4B66}"/>
                  </a:ext>
                </a:extLst>
              </p:cNvPr>
              <p:cNvSpPr/>
              <p:nvPr/>
            </p:nvSpPr>
            <p:spPr>
              <a:xfrm>
                <a:off x="3565352" y="3687664"/>
                <a:ext cx="5435018" cy="1121473"/>
              </a:xfrm>
              <a:prstGeom prst="trapezoid">
                <a:avLst>
                  <a:gd name="adj" fmla="val 68187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0" name="Trapezoid 59">
                <a:extLst>
                  <a:ext uri="{FF2B5EF4-FFF2-40B4-BE49-F238E27FC236}">
                    <a16:creationId xmlns:a16="http://schemas.microsoft.com/office/drawing/2014/main" id="{2422B486-C874-4156-B47E-75D610D7643A}"/>
                  </a:ext>
                </a:extLst>
              </p:cNvPr>
              <p:cNvSpPr/>
              <p:nvPr/>
            </p:nvSpPr>
            <p:spPr>
              <a:xfrm>
                <a:off x="4396338" y="2460794"/>
                <a:ext cx="3769750" cy="1121473"/>
              </a:xfrm>
              <a:prstGeom prst="trapezoid">
                <a:avLst>
                  <a:gd name="adj" fmla="val 67916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1" name="Trapezoid 60">
                <a:extLst>
                  <a:ext uri="{FF2B5EF4-FFF2-40B4-BE49-F238E27FC236}">
                    <a16:creationId xmlns:a16="http://schemas.microsoft.com/office/drawing/2014/main" id="{F6F32D9F-68B7-49F9-B25F-330A4FF929B8}"/>
                  </a:ext>
                </a:extLst>
              </p:cNvPr>
              <p:cNvSpPr/>
              <p:nvPr/>
            </p:nvSpPr>
            <p:spPr>
              <a:xfrm>
                <a:off x="5236638" y="1233924"/>
                <a:ext cx="2077967" cy="1121473"/>
              </a:xfrm>
              <a:prstGeom prst="trapezoid">
                <a:avLst>
                  <a:gd name="adj" fmla="val 68188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62" name="Content Placeholder 2">
                <a:extLst>
                  <a:ext uri="{FF2B5EF4-FFF2-40B4-BE49-F238E27FC236}">
                    <a16:creationId xmlns:a16="http://schemas.microsoft.com/office/drawing/2014/main" id="{11C44603-869E-4539-B59C-F245B4907F87}"/>
                  </a:ext>
                </a:extLst>
              </p:cNvPr>
              <p:cNvPicPr/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6762" b="89680" l="1772" r="97835">
                            <a14:foregroundMark x1="41929" y1="11744" x2="43504" y2="7473"/>
                            <a14:foregroundMark x1="9646" y1="48754" x2="43110" y2="88612"/>
                            <a14:foregroundMark x1="43110" y1="88612" x2="82480" y2="80783"/>
                            <a14:foregroundMark x1="82480" y1="80783" x2="91732" y2="52313"/>
                            <a14:foregroundMark x1="5315" y1="60142" x2="5709" y2="75089"/>
                            <a14:foregroundMark x1="1772" y1="59786" x2="4331" y2="75445"/>
                            <a14:foregroundMark x1="25394" y1="89324" x2="71850" y2="86833"/>
                            <a14:foregroundMark x1="94291" y1="54804" x2="94094" y2="71530"/>
                            <a14:foregroundMark x1="97244" y1="59075" x2="97835" y2="70463"/>
                            <a14:foregroundMark x1="46457" y1="17794" x2="56693" y2="128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8620" y="1428422"/>
                <a:ext cx="1414870" cy="782540"/>
              </a:xfrm>
              <a:prstGeom prst="rect">
                <a:avLst/>
              </a:prstGeom>
            </p:spPr>
          </p:pic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882C9F8E-FBC2-4AB9-B76F-FADF9DDCB053}"/>
                  </a:ext>
                </a:extLst>
              </p:cNvPr>
              <p:cNvCxnSpPr/>
              <p:nvPr/>
            </p:nvCxnSpPr>
            <p:spPr>
              <a:xfrm flipH="1" flipV="1">
                <a:off x="6838996" y="2068334"/>
                <a:ext cx="164495" cy="16906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F86C25B-369C-4476-A8CB-198851036C01}"/>
                  </a:ext>
                </a:extLst>
              </p:cNvPr>
              <p:cNvGrpSpPr/>
              <p:nvPr/>
            </p:nvGrpSpPr>
            <p:grpSpPr>
              <a:xfrm>
                <a:off x="6147936" y="3732072"/>
                <a:ext cx="296239" cy="1085429"/>
                <a:chOff x="4911079" y="4024632"/>
                <a:chExt cx="308772" cy="1131348"/>
              </a:xfrm>
            </p:grpSpPr>
            <p:pic>
              <p:nvPicPr>
                <p:cNvPr id="89" name="Picture 88">
                  <a:extLst>
                    <a:ext uri="{FF2B5EF4-FFF2-40B4-BE49-F238E27FC236}">
                      <a16:creationId xmlns:a16="http://schemas.microsoft.com/office/drawing/2014/main" id="{B20A4C46-BB1B-4F48-9D39-10815EE236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11079" y="4091702"/>
                  <a:ext cx="308772" cy="1064278"/>
                </a:xfrm>
                <a:prstGeom prst="rect">
                  <a:avLst/>
                </a:prstGeom>
              </p:spPr>
            </p:pic>
            <p:sp>
              <p:nvSpPr>
                <p:cNvPr id="90" name="Arrow: Up-Down 252">
                  <a:extLst>
                    <a:ext uri="{FF2B5EF4-FFF2-40B4-BE49-F238E27FC236}">
                      <a16:creationId xmlns:a16="http://schemas.microsoft.com/office/drawing/2014/main" id="{1EA15AF5-9F89-41C2-A95B-86677DA13C3F}"/>
                    </a:ext>
                  </a:extLst>
                </p:cNvPr>
                <p:cNvSpPr/>
                <p:nvPr/>
              </p:nvSpPr>
              <p:spPr>
                <a:xfrm flipH="1">
                  <a:off x="4980207" y="4024632"/>
                  <a:ext cx="108022" cy="195842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</p:grpSp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1358A1D1-129B-4C0D-9DC3-F44A3AAE7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47823" y="3718402"/>
                <a:ext cx="713158" cy="1059995"/>
              </a:xfrm>
              <a:prstGeom prst="rect">
                <a:avLst/>
              </a:prstGeom>
            </p:spPr>
          </p:pic>
          <p:sp>
            <p:nvSpPr>
              <p:cNvPr id="66" name="Arrow: Up-Down 252">
                <a:extLst>
                  <a:ext uri="{FF2B5EF4-FFF2-40B4-BE49-F238E27FC236}">
                    <a16:creationId xmlns:a16="http://schemas.microsoft.com/office/drawing/2014/main" id="{805A3E12-64EF-465E-B496-DBE02CF2885F}"/>
                  </a:ext>
                </a:extLst>
              </p:cNvPr>
              <p:cNvSpPr/>
              <p:nvPr/>
            </p:nvSpPr>
            <p:spPr>
              <a:xfrm flipH="1">
                <a:off x="5104402" y="3710228"/>
                <a:ext cx="103638" cy="187893"/>
              </a:xfrm>
              <a:prstGeom prst="up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15B960B-5760-4BFA-9097-955187725E8D}"/>
                  </a:ext>
                </a:extLst>
              </p:cNvPr>
              <p:cNvGrpSpPr/>
              <p:nvPr/>
            </p:nvGrpSpPr>
            <p:grpSpPr>
              <a:xfrm rot="5400000">
                <a:off x="5503777" y="5132324"/>
                <a:ext cx="1007344" cy="727869"/>
                <a:chOff x="4406777" y="4670557"/>
                <a:chExt cx="1225319" cy="885370"/>
              </a:xfrm>
            </p:grpSpPr>
            <p:pic>
              <p:nvPicPr>
                <p:cNvPr id="86" name="Picture 85">
                  <a:extLst>
                    <a:ext uri="{FF2B5EF4-FFF2-40B4-BE49-F238E27FC236}">
                      <a16:creationId xmlns:a16="http://schemas.microsoft.com/office/drawing/2014/main" id="{96ADACE3-4748-4956-B4E1-4717A79AB3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7524" t="12459" r="28164" b="31711"/>
                <a:stretch/>
              </p:blipFill>
              <p:spPr>
                <a:xfrm rot="16200000">
                  <a:off x="4493603" y="4598464"/>
                  <a:ext cx="870637" cy="1044290"/>
                </a:xfrm>
                <a:prstGeom prst="rect">
                  <a:avLst/>
                </a:prstGeom>
              </p:spPr>
            </p:pic>
            <p:sp>
              <p:nvSpPr>
                <p:cNvPr id="87" name="Arrow: Right 86">
                  <a:extLst>
                    <a:ext uri="{FF2B5EF4-FFF2-40B4-BE49-F238E27FC236}">
                      <a16:creationId xmlns:a16="http://schemas.microsoft.com/office/drawing/2014/main" id="{4761B05C-DD6D-47CD-8C4F-DC247BB379BA}"/>
                    </a:ext>
                  </a:extLst>
                </p:cNvPr>
                <p:cNvSpPr/>
                <p:nvPr/>
              </p:nvSpPr>
              <p:spPr>
                <a:xfrm>
                  <a:off x="4937637" y="5267276"/>
                  <a:ext cx="694459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8" name="Arrow: Right 87">
                  <a:extLst>
                    <a:ext uri="{FF2B5EF4-FFF2-40B4-BE49-F238E27FC236}">
                      <a16:creationId xmlns:a16="http://schemas.microsoft.com/office/drawing/2014/main" id="{90FAE01C-0859-4F7B-9658-A6FD7EA36976}"/>
                    </a:ext>
                  </a:extLst>
                </p:cNvPr>
                <p:cNvSpPr/>
                <p:nvPr/>
              </p:nvSpPr>
              <p:spPr>
                <a:xfrm flipH="1">
                  <a:off x="4420097" y="4670557"/>
                  <a:ext cx="694459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274DC80-279E-4B66-AA13-EDB4AEED18B1}"/>
                  </a:ext>
                </a:extLst>
              </p:cNvPr>
              <p:cNvGrpSpPr/>
              <p:nvPr/>
            </p:nvGrpSpPr>
            <p:grpSpPr>
              <a:xfrm>
                <a:off x="4592336" y="4978416"/>
                <a:ext cx="746595" cy="1049226"/>
                <a:chOff x="2658282" y="6502271"/>
                <a:chExt cx="1114106" cy="1565708"/>
              </a:xfrm>
            </p:grpSpPr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37942E98-CC71-4D8E-8AEA-F11DCAB175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14983" t="24916" r="8227" b="12270"/>
                <a:stretch/>
              </p:blipFill>
              <p:spPr>
                <a:xfrm>
                  <a:off x="2658282" y="6634825"/>
                  <a:ext cx="1114106" cy="1237429"/>
                </a:xfrm>
                <a:prstGeom prst="rect">
                  <a:avLst/>
                </a:prstGeom>
              </p:spPr>
            </p:pic>
            <p:sp>
              <p:nvSpPr>
                <p:cNvPr id="84" name="Arrow: Right 83">
                  <a:extLst>
                    <a:ext uri="{FF2B5EF4-FFF2-40B4-BE49-F238E27FC236}">
                      <a16:creationId xmlns:a16="http://schemas.microsoft.com/office/drawing/2014/main" id="{9B56AFBD-9CEA-4216-A52E-8F192E78999E}"/>
                    </a:ext>
                  </a:extLst>
                </p:cNvPr>
                <p:cNvSpPr/>
                <p:nvPr/>
              </p:nvSpPr>
              <p:spPr>
                <a:xfrm rot="5400000" flipH="1">
                  <a:off x="3004332" y="7758713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5" name="Arrow: Right 84">
                  <a:extLst>
                    <a:ext uri="{FF2B5EF4-FFF2-40B4-BE49-F238E27FC236}">
                      <a16:creationId xmlns:a16="http://schemas.microsoft.com/office/drawing/2014/main" id="{1C327500-0341-4B7C-9950-B6D197C41B71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31434" y="6543752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960FA69-3430-498D-9ADB-37E5A6EE4876}"/>
                  </a:ext>
                </a:extLst>
              </p:cNvPr>
              <p:cNvGrpSpPr/>
              <p:nvPr/>
            </p:nvGrpSpPr>
            <p:grpSpPr>
              <a:xfrm rot="5400000">
                <a:off x="8429682" y="4964884"/>
                <a:ext cx="427491" cy="1642042"/>
                <a:chOff x="2028941" y="6448962"/>
                <a:chExt cx="498605" cy="1915200"/>
              </a:xfrm>
            </p:grpSpPr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44EC1A73-B29B-4F85-BEF0-EB79514B67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/>
                <a:srcRect l="28030" r="29797"/>
                <a:stretch/>
              </p:blipFill>
              <p:spPr>
                <a:xfrm rot="16200000">
                  <a:off x="1500842" y="7138811"/>
                  <a:ext cx="1554804" cy="498605"/>
                </a:xfrm>
                <a:prstGeom prst="rect">
                  <a:avLst/>
                </a:prstGeom>
              </p:spPr>
            </p:pic>
            <p:sp>
              <p:nvSpPr>
                <p:cNvPr id="81" name="Arrow: Right 80">
                  <a:extLst>
                    <a:ext uri="{FF2B5EF4-FFF2-40B4-BE49-F238E27FC236}">
                      <a16:creationId xmlns:a16="http://schemas.microsoft.com/office/drawing/2014/main" id="{E80BAD68-6DEB-4F33-AAFA-72DE42E77DB9}"/>
                    </a:ext>
                  </a:extLst>
                </p:cNvPr>
                <p:cNvSpPr/>
                <p:nvPr/>
              </p:nvSpPr>
              <p:spPr>
                <a:xfrm rot="5400000" flipH="1">
                  <a:off x="2106213" y="6490443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82" name="Arrow: Right 81">
                  <a:extLst>
                    <a:ext uri="{FF2B5EF4-FFF2-40B4-BE49-F238E27FC236}">
                      <a16:creationId xmlns:a16="http://schemas.microsoft.com/office/drawing/2014/main" id="{CC4E1284-AD2F-4858-9B23-0CD32A6D2758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91533" y="8054896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466A03C-A960-430D-BD5F-E4A4809632EC}"/>
                  </a:ext>
                </a:extLst>
              </p:cNvPr>
              <p:cNvGrpSpPr/>
              <p:nvPr/>
            </p:nvGrpSpPr>
            <p:grpSpPr>
              <a:xfrm>
                <a:off x="7799444" y="4933491"/>
                <a:ext cx="1309819" cy="547494"/>
                <a:chOff x="6051866" y="5460707"/>
                <a:chExt cx="1722358" cy="719932"/>
              </a:xfrm>
            </p:grpSpPr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492CD7C4-137D-48F3-AA90-3516F79FA8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8" t="23941" r="6838" b="21977"/>
                <a:stretch/>
              </p:blipFill>
              <p:spPr>
                <a:xfrm>
                  <a:off x="6051866" y="5602869"/>
                  <a:ext cx="1722358" cy="577770"/>
                </a:xfrm>
                <a:prstGeom prst="rect">
                  <a:avLst/>
                </a:prstGeom>
              </p:spPr>
            </p:pic>
            <p:sp>
              <p:nvSpPr>
                <p:cNvPr id="79" name="Arrow: Right 78">
                  <a:extLst>
                    <a:ext uri="{FF2B5EF4-FFF2-40B4-BE49-F238E27FC236}">
                      <a16:creationId xmlns:a16="http://schemas.microsoft.com/office/drawing/2014/main" id="{26776771-2DC6-4B75-9AE0-CB9FF68DEEF5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983396" y="5451218"/>
                  <a:ext cx="24880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pic>
            <p:nvPicPr>
              <p:cNvPr id="71" name="Picture 70" descr="A picture containing building, bathroom, tiled, stone&#10;&#10;Description automatically generated">
                <a:extLst>
                  <a:ext uri="{FF2B5EF4-FFF2-40B4-BE49-F238E27FC236}">
                    <a16:creationId xmlns:a16="http://schemas.microsoft.com/office/drawing/2014/main" id="{C03A2192-2E66-4FEA-AADB-7934EDADE2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" t="1954" r="1090" b="4289"/>
              <a:stretch/>
            </p:blipFill>
            <p:spPr>
              <a:xfrm rot="10800000">
                <a:off x="6680069" y="5213172"/>
                <a:ext cx="871073" cy="529765"/>
              </a:xfrm>
              <a:prstGeom prst="rect">
                <a:avLst/>
              </a:prstGeom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EAD17729-E4FA-426C-B6BB-CE79E54046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95310" y="5000166"/>
                <a:ext cx="1365899" cy="961641"/>
              </a:xfrm>
              <a:prstGeom prst="rect">
                <a:avLst/>
              </a:prstGeom>
            </p:spPr>
          </p:pic>
          <p:sp>
            <p:nvSpPr>
              <p:cNvPr id="73" name="Arrow: Right 72">
                <a:extLst>
                  <a:ext uri="{FF2B5EF4-FFF2-40B4-BE49-F238E27FC236}">
                    <a16:creationId xmlns:a16="http://schemas.microsoft.com/office/drawing/2014/main" id="{BC195D5D-B3F1-4A38-B3A3-F1F3FE0A60A3}"/>
                  </a:ext>
                </a:extLst>
              </p:cNvPr>
              <p:cNvSpPr/>
              <p:nvPr/>
            </p:nvSpPr>
            <p:spPr>
              <a:xfrm flipH="1" flipV="1">
                <a:off x="6506975" y="5363903"/>
                <a:ext cx="300721" cy="22959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74" name="Arrow: Right 73">
                <a:extLst>
                  <a:ext uri="{FF2B5EF4-FFF2-40B4-BE49-F238E27FC236}">
                    <a16:creationId xmlns:a16="http://schemas.microsoft.com/office/drawing/2014/main" id="{F86B8623-F3C3-46BB-B2E0-CCEF688589BD}"/>
                  </a:ext>
                </a:extLst>
              </p:cNvPr>
              <p:cNvSpPr/>
              <p:nvPr/>
            </p:nvSpPr>
            <p:spPr>
              <a:xfrm rot="10800000" flipH="1">
                <a:off x="7386359" y="5369083"/>
                <a:ext cx="300721" cy="22959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BF1766F4-7C01-477B-B657-96A018D3E0DD}"/>
                  </a:ext>
                </a:extLst>
              </p:cNvPr>
              <p:cNvGrpSpPr/>
              <p:nvPr/>
            </p:nvGrpSpPr>
            <p:grpSpPr>
              <a:xfrm>
                <a:off x="7208590" y="3775560"/>
                <a:ext cx="679263" cy="975353"/>
                <a:chOff x="2014732" y="332045"/>
                <a:chExt cx="1495529" cy="2147425"/>
              </a:xfrm>
            </p:grpSpPr>
            <p:pic>
              <p:nvPicPr>
                <p:cNvPr id="76" name="Picture 75">
                  <a:extLst>
                    <a:ext uri="{FF2B5EF4-FFF2-40B4-BE49-F238E27FC236}">
                      <a16:creationId xmlns:a16="http://schemas.microsoft.com/office/drawing/2014/main" id="{AD03607D-0848-4ADC-AE0A-4F4B0F20CC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/>
                <a:srcRect l="-1256"/>
                <a:stretch/>
              </p:blipFill>
              <p:spPr>
                <a:xfrm>
                  <a:off x="2014732" y="436852"/>
                  <a:ext cx="1495529" cy="2042618"/>
                </a:xfrm>
                <a:prstGeom prst="rect">
                  <a:avLst/>
                </a:prstGeom>
              </p:spPr>
            </p:pic>
            <p:sp>
              <p:nvSpPr>
                <p:cNvPr id="77" name="Arrow: Up-Down 252">
                  <a:extLst>
                    <a:ext uri="{FF2B5EF4-FFF2-40B4-BE49-F238E27FC236}">
                      <a16:creationId xmlns:a16="http://schemas.microsoft.com/office/drawing/2014/main" id="{8A4A2498-BA99-4C07-8A70-7AA1B222EEA7}"/>
                    </a:ext>
                  </a:extLst>
                </p:cNvPr>
                <p:cNvSpPr/>
                <p:nvPr/>
              </p:nvSpPr>
              <p:spPr>
                <a:xfrm flipH="1">
                  <a:off x="2703023" y="332045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8D3A08A-120A-4CAE-BCE6-66CF076510AF}"/>
                </a:ext>
              </a:extLst>
            </p:cNvPr>
            <p:cNvSpPr txBox="1"/>
            <p:nvPr/>
          </p:nvSpPr>
          <p:spPr>
            <a:xfrm>
              <a:off x="50327" y="2622732"/>
              <a:ext cx="1214257" cy="678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2"/>
                  </a:solidFill>
                </a:rPr>
                <a:t>Flat </a:t>
              </a:r>
            </a:p>
            <a:p>
              <a:r>
                <a:rPr lang="en-US" sz="1200" b="1" dirty="0">
                  <a:solidFill>
                    <a:schemeClr val="bg2"/>
                  </a:solidFill>
                </a:rPr>
                <a:t>Panels</a:t>
              </a:r>
              <a:r>
                <a:rPr lang="en-US" sz="1350" dirty="0">
                  <a:solidFill>
                    <a:schemeClr val="bg2"/>
                  </a:solidFill>
                </a:rPr>
                <a:t> </a:t>
              </a:r>
            </a:p>
          </p:txBody>
        </p:sp>
      </p:grp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62E6A31A-A455-42E6-A45F-EE88AFFE83F6}"/>
              </a:ext>
            </a:extLst>
          </p:cNvPr>
          <p:cNvSpPr/>
          <p:nvPr/>
        </p:nvSpPr>
        <p:spPr>
          <a:xfrm>
            <a:off x="37746" y="2888179"/>
            <a:ext cx="2530246" cy="39270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840F1B5-1246-4804-9324-A1234398FE07}"/>
              </a:ext>
            </a:extLst>
          </p:cNvPr>
          <p:cNvSpPr txBox="1"/>
          <p:nvPr/>
        </p:nvSpPr>
        <p:spPr>
          <a:xfrm>
            <a:off x="4124912" y="5787008"/>
            <a:ext cx="465652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2"/>
                </a:solidFill>
              </a:rPr>
              <a:t>* Details of these tests are W. Jackson, et al "Experimental Observations of Damage States</a:t>
            </a:r>
          </a:p>
          <a:p>
            <a:r>
              <a:rPr lang="en-US" sz="900" dirty="0">
                <a:solidFill>
                  <a:schemeClr val="bg2"/>
                </a:solidFill>
              </a:rPr>
              <a:t>in Unnotched and Notched 3D Orthogonal Woven Coupons Loaded in Tension," AIAA </a:t>
            </a:r>
            <a:r>
              <a:rPr lang="en-US" sz="900" dirty="0" err="1">
                <a:solidFill>
                  <a:schemeClr val="bg2"/>
                </a:solidFill>
              </a:rPr>
              <a:t>Scitech</a:t>
            </a:r>
            <a:r>
              <a:rPr lang="en-US" sz="900" dirty="0">
                <a:solidFill>
                  <a:schemeClr val="bg2"/>
                </a:solidFill>
              </a:rPr>
              <a:t> 2022 </a:t>
            </a:r>
          </a:p>
        </p:txBody>
      </p:sp>
    </p:spTree>
    <p:extLst>
      <p:ext uri="{BB962C8B-B14F-4D97-AF65-F5344CB8AC3E}">
        <p14:creationId xmlns:p14="http://schemas.microsoft.com/office/powerpoint/2010/main" val="3923797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0074E0-83E4-47F9-84DE-2AEABA3B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3D Weave Progressive Failure Testing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0ED52D2-5C95-4243-A8AC-DC17A59B93E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7" y="1666364"/>
            <a:ext cx="4419743" cy="36064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0ED550-D3CB-44CF-8892-F6C5A338D2A7}"/>
              </a:ext>
            </a:extLst>
          </p:cNvPr>
          <p:cNvSpPr txBox="1"/>
          <p:nvPr/>
        </p:nvSpPr>
        <p:spPr>
          <a:xfrm>
            <a:off x="152257" y="5308253"/>
            <a:ext cx="9346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As manufactured</a:t>
            </a:r>
          </a:p>
        </p:txBody>
      </p:sp>
      <p:pic>
        <p:nvPicPr>
          <p:cNvPr id="11" name="Picture 10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AE3A436-6484-4C17-BB53-5689A42816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90" y="1676851"/>
            <a:ext cx="2990640" cy="20105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C97029C-9894-44C8-8B1E-FF1D849BF96B}"/>
              </a:ext>
            </a:extLst>
          </p:cNvPr>
          <p:cNvSpPr/>
          <p:nvPr/>
        </p:nvSpPr>
        <p:spPr>
          <a:xfrm>
            <a:off x="5399211" y="3807659"/>
            <a:ext cx="3282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  <a:ea typeface="Times New Roman" panose="02020603050405020304" pitchFamily="18" charset="0"/>
              </a:rPr>
              <a:t>Failure in CTE-218-10-L.  The arrow marks the edge termination of a warp tow.  The circles mark the location of the z-tows along the failure surface.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ED9CE0-81BB-44E0-B931-715B823573DE}"/>
              </a:ext>
            </a:extLst>
          </p:cNvPr>
          <p:cNvSpPr txBox="1"/>
          <p:nvPr/>
        </p:nvSpPr>
        <p:spPr>
          <a:xfrm>
            <a:off x="3223739" y="1134029"/>
            <a:ext cx="11170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Matrix Cracking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85930-1777-4E31-90A2-42A6FFADE2A4}"/>
              </a:ext>
            </a:extLst>
          </p:cNvPr>
          <p:cNvSpPr txBox="1"/>
          <p:nvPr/>
        </p:nvSpPr>
        <p:spPr>
          <a:xfrm>
            <a:off x="1086870" y="5307187"/>
            <a:ext cx="101155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/>
                </a:solidFill>
              </a:rPr>
              <a:t>Run 2</a:t>
            </a:r>
          </a:p>
          <a:p>
            <a:r>
              <a:rPr lang="en-US" sz="1350" b="1" dirty="0">
                <a:solidFill>
                  <a:schemeClr val="bg2"/>
                </a:solidFill>
              </a:rPr>
              <a:t>30% Failure</a:t>
            </a:r>
          </a:p>
          <a:p>
            <a:r>
              <a:rPr lang="en-US" sz="1350" b="1" dirty="0">
                <a:solidFill>
                  <a:schemeClr val="bg2"/>
                </a:solidFill>
              </a:rPr>
              <a:t>Load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B27D1A-0D5B-4A6D-94FC-BA8F37C78839}"/>
              </a:ext>
            </a:extLst>
          </p:cNvPr>
          <p:cNvSpPr txBox="1"/>
          <p:nvPr/>
        </p:nvSpPr>
        <p:spPr>
          <a:xfrm>
            <a:off x="2021483" y="5307187"/>
            <a:ext cx="105003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chemeClr val="bg2"/>
                </a:solidFill>
              </a:rPr>
              <a:t>Run 4</a:t>
            </a:r>
          </a:p>
          <a:p>
            <a:r>
              <a:rPr lang="en-US" sz="1350" b="1" dirty="0">
                <a:solidFill>
                  <a:schemeClr val="bg2"/>
                </a:solidFill>
              </a:rPr>
              <a:t>93% Failure </a:t>
            </a:r>
          </a:p>
          <a:p>
            <a:r>
              <a:rPr lang="en-US" sz="1350" b="1" dirty="0">
                <a:solidFill>
                  <a:schemeClr val="bg2"/>
                </a:solidFill>
              </a:rPr>
              <a:t>Load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B664E3-3FA7-4594-9F72-99C57CD2CDB3}"/>
              </a:ext>
            </a:extLst>
          </p:cNvPr>
          <p:cNvSpPr txBox="1"/>
          <p:nvPr/>
        </p:nvSpPr>
        <p:spPr>
          <a:xfrm>
            <a:off x="3333302" y="5664977"/>
            <a:ext cx="5478371" cy="507831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Matrix Cracks multiply under loading and are attenuated by fiber tows. Ultimate failure is Z- fiber rupture.  </a:t>
            </a:r>
          </a:p>
        </p:txBody>
      </p:sp>
    </p:spTree>
    <p:extLst>
      <p:ext uri="{BB962C8B-B14F-4D97-AF65-F5344CB8AC3E}">
        <p14:creationId xmlns:p14="http://schemas.microsoft.com/office/powerpoint/2010/main" val="3748593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0074E0-83E4-47F9-84DE-2AEABA3B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chemeClr val="bg2"/>
                </a:solidFill>
              </a:rPr>
              <a:t>3D Weave C-Channel Verification Testing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8BABA6-88C8-4992-BEA3-83686F532FDB}"/>
              </a:ext>
            </a:extLst>
          </p:cNvPr>
          <p:cNvSpPr txBox="1"/>
          <p:nvPr/>
        </p:nvSpPr>
        <p:spPr>
          <a:xfrm>
            <a:off x="2686052" y="5801091"/>
            <a:ext cx="6099862" cy="507831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C Channel Compression shows no damage indications until ultimate failure at an average of 8.2x DLL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3556CA-23B3-4805-BEAC-20C4392F4851}"/>
              </a:ext>
            </a:extLst>
          </p:cNvPr>
          <p:cNvSpPr txBox="1"/>
          <p:nvPr/>
        </p:nvSpPr>
        <p:spPr>
          <a:xfrm>
            <a:off x="1954681" y="4777264"/>
            <a:ext cx="18479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2"/>
                </a:solidFill>
              </a:rPr>
              <a:t>Web Section</a:t>
            </a:r>
          </a:p>
          <a:p>
            <a:r>
              <a:rPr lang="en-US" sz="1350" b="1" i="1" dirty="0">
                <a:solidFill>
                  <a:schemeClr val="bg2"/>
                </a:solidFill>
              </a:rPr>
              <a:t>Compression failure</a:t>
            </a:r>
            <a:endParaRPr lang="en-US" sz="1350" i="1" dirty="0">
              <a:solidFill>
                <a:schemeClr val="bg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DB6AA0-EB41-453F-9858-66F1E0282934}"/>
              </a:ext>
            </a:extLst>
          </p:cNvPr>
          <p:cNvGrpSpPr/>
          <p:nvPr/>
        </p:nvGrpSpPr>
        <p:grpSpPr>
          <a:xfrm>
            <a:off x="-38067" y="4542625"/>
            <a:ext cx="1992747" cy="1992770"/>
            <a:chOff x="3586458" y="2087808"/>
            <a:chExt cx="2656996" cy="2657026"/>
          </a:xfrm>
        </p:grpSpPr>
        <p:pic>
          <p:nvPicPr>
            <p:cNvPr id="28" name="chart">
              <a:extLst>
                <a:ext uri="{FF2B5EF4-FFF2-40B4-BE49-F238E27FC236}">
                  <a16:creationId xmlns:a16="http://schemas.microsoft.com/office/drawing/2014/main" id="{BD28A49D-FF7A-4047-9C3B-FEE438C2D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3586458" y="2087808"/>
              <a:ext cx="2656996" cy="2657026"/>
            </a:xfrm>
            <a:prstGeom prst="rect">
              <a:avLst/>
            </a:prstGeom>
          </p:spPr>
        </p:pic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3CD234D-052E-4B35-880B-49C28BE69E96}"/>
                </a:ext>
              </a:extLst>
            </p:cNvPr>
            <p:cNvSpPr/>
            <p:nvPr/>
          </p:nvSpPr>
          <p:spPr>
            <a:xfrm>
              <a:off x="3717884" y="2576218"/>
              <a:ext cx="1421667" cy="1832064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2"/>
                </a:solidFill>
              </a:endParaRPr>
            </a:p>
          </p:txBody>
        </p:sp>
      </p:grp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E1739D2-7EAF-4C83-8F88-11C7F88F5A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2767864"/>
              </p:ext>
            </p:extLst>
          </p:nvPr>
        </p:nvGraphicFramePr>
        <p:xfrm>
          <a:off x="3540314" y="1244723"/>
          <a:ext cx="5426319" cy="404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9" name="chart">
            <a:extLst>
              <a:ext uri="{FF2B5EF4-FFF2-40B4-BE49-F238E27FC236}">
                <a16:creationId xmlns:a16="http://schemas.microsoft.com/office/drawing/2014/main" id="{BA8F280A-6D96-401B-8E6C-3804605C36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933" t="19825" r="19835" b="16739"/>
          <a:stretch/>
        </p:blipFill>
        <p:spPr>
          <a:xfrm>
            <a:off x="320505" y="1170355"/>
            <a:ext cx="1992748" cy="310225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7E71163-DE16-490E-B369-122346D772A9}"/>
              </a:ext>
            </a:extLst>
          </p:cNvPr>
          <p:cNvSpPr/>
          <p:nvPr/>
        </p:nvSpPr>
        <p:spPr>
          <a:xfrm>
            <a:off x="1468136" y="2721484"/>
            <a:ext cx="347483" cy="423746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86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0074E0-83E4-47F9-84DE-2AEABA3B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3D Weave C-Channel Verification Testing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E72FC-1BF1-4F64-8F0B-BBE83731F9E3}"/>
              </a:ext>
            </a:extLst>
          </p:cNvPr>
          <p:cNvSpPr txBox="1"/>
          <p:nvPr/>
        </p:nvSpPr>
        <p:spPr>
          <a:xfrm>
            <a:off x="93434" y="3781222"/>
            <a:ext cx="6501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Test Setup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8BABA6-88C8-4992-BEA3-83686F532FDB}"/>
              </a:ext>
            </a:extLst>
          </p:cNvPr>
          <p:cNvSpPr txBox="1"/>
          <p:nvPr/>
        </p:nvSpPr>
        <p:spPr>
          <a:xfrm>
            <a:off x="743572" y="5872701"/>
            <a:ext cx="4457700" cy="507831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FFC000"/>
                </a:solidFill>
              </a:rPr>
              <a:t>C Channel Tension shows initial indications of damage at 1.5x DLL and with ultimate failure at an average of 5.8x DLL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BE4FBD-77F2-465C-975F-A54EB8BE0F4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r="56570" b="24359"/>
          <a:stretch/>
        </p:blipFill>
        <p:spPr bwMode="auto">
          <a:xfrm>
            <a:off x="2994850" y="1795147"/>
            <a:ext cx="846820" cy="14638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414234-77CF-4414-9950-B7EA89ABE34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2" r="16045" b="8334"/>
          <a:stretch/>
        </p:blipFill>
        <p:spPr bwMode="auto">
          <a:xfrm rot="5400000">
            <a:off x="519647" y="3667427"/>
            <a:ext cx="1958411" cy="1370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B3D623E3-93F4-48B0-A980-D3E68991F2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6258874"/>
              </p:ext>
            </p:extLst>
          </p:nvPr>
        </p:nvGraphicFramePr>
        <p:xfrm>
          <a:off x="4227348" y="1671655"/>
          <a:ext cx="4916652" cy="4036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803556CA-23B3-4805-BEAC-20C4392F4851}"/>
              </a:ext>
            </a:extLst>
          </p:cNvPr>
          <p:cNvSpPr txBox="1"/>
          <p:nvPr/>
        </p:nvSpPr>
        <p:spPr>
          <a:xfrm>
            <a:off x="2557095" y="4847051"/>
            <a:ext cx="184799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Flange to Web Junction</a:t>
            </a:r>
          </a:p>
          <a:p>
            <a:r>
              <a:rPr lang="en-US" sz="1350" b="1" i="1" dirty="0"/>
              <a:t>Failure is Z fiber rupture</a:t>
            </a:r>
            <a:endParaRPr lang="en-US" sz="1350" i="1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37B00B3-1120-4D30-81D4-7088A71DBA26}"/>
              </a:ext>
            </a:extLst>
          </p:cNvPr>
          <p:cNvGrpSpPr/>
          <p:nvPr/>
        </p:nvGrpSpPr>
        <p:grpSpPr>
          <a:xfrm>
            <a:off x="2375572" y="3443735"/>
            <a:ext cx="1768496" cy="1418051"/>
            <a:chOff x="3749926" y="2973700"/>
            <a:chExt cx="2380243" cy="1796492"/>
          </a:xfrm>
        </p:grpSpPr>
        <p:pic>
          <p:nvPicPr>
            <p:cNvPr id="22" name="chart">
              <a:extLst>
                <a:ext uri="{FF2B5EF4-FFF2-40B4-BE49-F238E27FC236}">
                  <a16:creationId xmlns:a16="http://schemas.microsoft.com/office/drawing/2014/main" id="{4DF2E9D3-B6FC-4018-AFAA-D7B6864B0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49926" y="2973700"/>
              <a:ext cx="2380243" cy="1796492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DBC9D2C-DCC2-4B4B-B35E-2FDC96B33C9C}"/>
                </a:ext>
              </a:extLst>
            </p:cNvPr>
            <p:cNvSpPr/>
            <p:nvPr/>
          </p:nvSpPr>
          <p:spPr>
            <a:xfrm>
              <a:off x="4562312" y="3888634"/>
              <a:ext cx="352644" cy="37554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645761D-ADD5-4F27-9C78-0948CDE9B54B}"/>
                </a:ext>
              </a:extLst>
            </p:cNvPr>
            <p:cNvSpPr/>
            <p:nvPr/>
          </p:nvSpPr>
          <p:spPr>
            <a:xfrm>
              <a:off x="5011344" y="3888634"/>
              <a:ext cx="352644" cy="37554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48C30F4-AF29-413E-B6B2-7CD78A97FFCE}"/>
                </a:ext>
              </a:extLst>
            </p:cNvPr>
            <p:cNvSpPr/>
            <p:nvPr/>
          </p:nvSpPr>
          <p:spPr>
            <a:xfrm>
              <a:off x="4185501" y="3888634"/>
              <a:ext cx="352644" cy="37554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3CD234D-052E-4B35-880B-49C28BE69E96}"/>
                </a:ext>
              </a:extLst>
            </p:cNvPr>
            <p:cNvSpPr/>
            <p:nvPr/>
          </p:nvSpPr>
          <p:spPr>
            <a:xfrm>
              <a:off x="5366791" y="3888634"/>
              <a:ext cx="352644" cy="375545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1A24630E-9F83-4C2F-B999-2FE508C77CA8}"/>
              </a:ext>
            </a:extLst>
          </p:cNvPr>
          <p:cNvSpPr/>
          <p:nvPr/>
        </p:nvSpPr>
        <p:spPr>
          <a:xfrm>
            <a:off x="112062" y="2511922"/>
            <a:ext cx="2203252" cy="34178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3F11759-C41B-4AC7-AD80-7AE0504D5841}"/>
              </a:ext>
            </a:extLst>
          </p:cNvPr>
          <p:cNvGrpSpPr/>
          <p:nvPr/>
        </p:nvGrpSpPr>
        <p:grpSpPr>
          <a:xfrm>
            <a:off x="121563" y="1685768"/>
            <a:ext cx="2844037" cy="1597903"/>
            <a:chOff x="162083" y="1104690"/>
            <a:chExt cx="3792049" cy="213053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99FEA3D-C39F-4675-94BD-6D9D8BBE1884}"/>
                </a:ext>
              </a:extLst>
            </p:cNvPr>
            <p:cNvGrpSpPr/>
            <p:nvPr/>
          </p:nvGrpSpPr>
          <p:grpSpPr>
            <a:xfrm>
              <a:off x="600861" y="1104690"/>
              <a:ext cx="3353271" cy="2130537"/>
              <a:chOff x="2727074" y="1233924"/>
              <a:chExt cx="7106177" cy="4802083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B4DE7B8-9C2A-4600-BC24-11BF6ABF9CEC}"/>
                  </a:ext>
                </a:extLst>
              </p:cNvPr>
              <p:cNvGrpSpPr/>
              <p:nvPr/>
            </p:nvGrpSpPr>
            <p:grpSpPr>
              <a:xfrm>
                <a:off x="5789593" y="2501591"/>
                <a:ext cx="941721" cy="1096448"/>
                <a:chOff x="13461143" y="2047908"/>
                <a:chExt cx="1985615" cy="2311856"/>
              </a:xfrm>
            </p:grpSpPr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9E16B0F0-D946-479C-9CD4-BC7DE780EA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flipH="1">
                  <a:off x="13518162" y="2047909"/>
                  <a:ext cx="1928596" cy="2311855"/>
                </a:xfrm>
                <a:prstGeom prst="rect">
                  <a:avLst/>
                </a:prstGeom>
              </p:spPr>
            </p:pic>
            <p:sp>
              <p:nvSpPr>
                <p:cNvPr id="67" name="Arrow: Up-Down 252">
                  <a:extLst>
                    <a:ext uri="{FF2B5EF4-FFF2-40B4-BE49-F238E27FC236}">
                      <a16:creationId xmlns:a16="http://schemas.microsoft.com/office/drawing/2014/main" id="{3AA95755-FA0B-42C1-8733-757EA224905D}"/>
                    </a:ext>
                  </a:extLst>
                </p:cNvPr>
                <p:cNvSpPr/>
                <p:nvPr/>
              </p:nvSpPr>
              <p:spPr>
                <a:xfrm flipH="1">
                  <a:off x="14510302" y="2047908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/>
                </a:p>
              </p:txBody>
            </p:sp>
            <p:sp>
              <p:nvSpPr>
                <p:cNvPr id="68" name="Arrow: Up-Down 252">
                  <a:extLst>
                    <a:ext uri="{FF2B5EF4-FFF2-40B4-BE49-F238E27FC236}">
                      <a16:creationId xmlns:a16="http://schemas.microsoft.com/office/drawing/2014/main" id="{A388DF90-A919-478A-9136-8D453F019AC0}"/>
                    </a:ext>
                  </a:extLst>
                </p:cNvPr>
                <p:cNvSpPr/>
                <p:nvPr/>
              </p:nvSpPr>
              <p:spPr>
                <a:xfrm rot="18874466" flipH="1">
                  <a:off x="13553895" y="2577759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/>
                </a:p>
              </p:txBody>
            </p:sp>
          </p:grpSp>
          <p:sp>
            <p:nvSpPr>
              <p:cNvPr id="29" name="Trapezoid 28">
                <a:extLst>
                  <a:ext uri="{FF2B5EF4-FFF2-40B4-BE49-F238E27FC236}">
                    <a16:creationId xmlns:a16="http://schemas.microsoft.com/office/drawing/2014/main" id="{D4119CDE-08BA-4686-8BDF-F199D02E1D3C}"/>
                  </a:ext>
                </a:extLst>
              </p:cNvPr>
              <p:cNvSpPr/>
              <p:nvPr/>
            </p:nvSpPr>
            <p:spPr>
              <a:xfrm>
                <a:off x="2727074" y="4914534"/>
                <a:ext cx="7106177" cy="1121473"/>
              </a:xfrm>
              <a:prstGeom prst="trapezoid">
                <a:avLst>
                  <a:gd name="adj" fmla="val 6873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0" name="Trapezoid 29">
                <a:extLst>
                  <a:ext uri="{FF2B5EF4-FFF2-40B4-BE49-F238E27FC236}">
                    <a16:creationId xmlns:a16="http://schemas.microsoft.com/office/drawing/2014/main" id="{167AE38F-8905-47F8-88BF-C9F132F85DF9}"/>
                  </a:ext>
                </a:extLst>
              </p:cNvPr>
              <p:cNvSpPr/>
              <p:nvPr/>
            </p:nvSpPr>
            <p:spPr>
              <a:xfrm>
                <a:off x="3565352" y="3687664"/>
                <a:ext cx="5435018" cy="1121473"/>
              </a:xfrm>
              <a:prstGeom prst="trapezoid">
                <a:avLst>
                  <a:gd name="adj" fmla="val 68187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1" name="Trapezoid 30">
                <a:extLst>
                  <a:ext uri="{FF2B5EF4-FFF2-40B4-BE49-F238E27FC236}">
                    <a16:creationId xmlns:a16="http://schemas.microsoft.com/office/drawing/2014/main" id="{35D7F0B5-117E-4917-8866-996C1E8FEAF8}"/>
                  </a:ext>
                </a:extLst>
              </p:cNvPr>
              <p:cNvSpPr/>
              <p:nvPr/>
            </p:nvSpPr>
            <p:spPr>
              <a:xfrm>
                <a:off x="4396338" y="2460794"/>
                <a:ext cx="3769750" cy="1121473"/>
              </a:xfrm>
              <a:prstGeom prst="trapezoid">
                <a:avLst>
                  <a:gd name="adj" fmla="val 67916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5" name="Trapezoid 34">
                <a:extLst>
                  <a:ext uri="{FF2B5EF4-FFF2-40B4-BE49-F238E27FC236}">
                    <a16:creationId xmlns:a16="http://schemas.microsoft.com/office/drawing/2014/main" id="{93A51F8F-028D-49C7-A9A2-8921BB7F9D8E}"/>
                  </a:ext>
                </a:extLst>
              </p:cNvPr>
              <p:cNvSpPr/>
              <p:nvPr/>
            </p:nvSpPr>
            <p:spPr>
              <a:xfrm>
                <a:off x="5236638" y="1233924"/>
                <a:ext cx="2077967" cy="1121473"/>
              </a:xfrm>
              <a:prstGeom prst="trapezoid">
                <a:avLst>
                  <a:gd name="adj" fmla="val 68188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pic>
            <p:nvPicPr>
              <p:cNvPr id="37" name="Content Placeholder 2">
                <a:extLst>
                  <a:ext uri="{FF2B5EF4-FFF2-40B4-BE49-F238E27FC236}">
                    <a16:creationId xmlns:a16="http://schemas.microsoft.com/office/drawing/2014/main" id="{4AC0AB59-5189-4FDB-A1BE-D758C7222898}"/>
                  </a:ext>
                </a:extLst>
              </p:cNvPr>
              <p:cNvPicPr/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762" b="89680" l="1772" r="97835">
                            <a14:foregroundMark x1="41929" y1="11744" x2="43504" y2="7473"/>
                            <a14:foregroundMark x1="9646" y1="48754" x2="43110" y2="88612"/>
                            <a14:foregroundMark x1="43110" y1="88612" x2="82480" y2="80783"/>
                            <a14:foregroundMark x1="82480" y1="80783" x2="91732" y2="52313"/>
                            <a14:foregroundMark x1="5315" y1="60142" x2="5709" y2="75089"/>
                            <a14:foregroundMark x1="1772" y1="59786" x2="4331" y2="75445"/>
                            <a14:foregroundMark x1="25394" y1="89324" x2="71850" y2="86833"/>
                            <a14:foregroundMark x1="94291" y1="54804" x2="94094" y2="71530"/>
                            <a14:foregroundMark x1="97244" y1="59075" x2="97835" y2="70463"/>
                            <a14:foregroundMark x1="46457" y1="17794" x2="56693" y2="128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8620" y="1428422"/>
                <a:ext cx="1414870" cy="782540"/>
              </a:xfrm>
              <a:prstGeom prst="rect">
                <a:avLst/>
              </a:prstGeom>
            </p:spPr>
          </p:pic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007352F9-00F4-4F49-B356-1E7362445DE4}"/>
                  </a:ext>
                </a:extLst>
              </p:cNvPr>
              <p:cNvCxnSpPr/>
              <p:nvPr/>
            </p:nvCxnSpPr>
            <p:spPr>
              <a:xfrm flipH="1" flipV="1">
                <a:off x="6838996" y="2068334"/>
                <a:ext cx="164495" cy="16906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DB47A795-F273-49C2-8262-62229EEF6F02}"/>
                  </a:ext>
                </a:extLst>
              </p:cNvPr>
              <p:cNvGrpSpPr/>
              <p:nvPr/>
            </p:nvGrpSpPr>
            <p:grpSpPr>
              <a:xfrm>
                <a:off x="6147936" y="3732072"/>
                <a:ext cx="296239" cy="1085429"/>
                <a:chOff x="4911079" y="4024632"/>
                <a:chExt cx="308772" cy="1131348"/>
              </a:xfrm>
            </p:grpSpPr>
            <p:pic>
              <p:nvPicPr>
                <p:cNvPr id="64" name="Picture 63">
                  <a:extLst>
                    <a:ext uri="{FF2B5EF4-FFF2-40B4-BE49-F238E27FC236}">
                      <a16:creationId xmlns:a16="http://schemas.microsoft.com/office/drawing/2014/main" id="{8C592612-63E9-4AD4-A383-A1F23161C0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11079" y="4091702"/>
                  <a:ext cx="308772" cy="1064278"/>
                </a:xfrm>
                <a:prstGeom prst="rect">
                  <a:avLst/>
                </a:prstGeom>
              </p:spPr>
            </p:pic>
            <p:sp>
              <p:nvSpPr>
                <p:cNvPr id="65" name="Arrow: Up-Down 252">
                  <a:extLst>
                    <a:ext uri="{FF2B5EF4-FFF2-40B4-BE49-F238E27FC236}">
                      <a16:creationId xmlns:a16="http://schemas.microsoft.com/office/drawing/2014/main" id="{DB57B2F1-E732-4884-9E9A-A99DB03C1D50}"/>
                    </a:ext>
                  </a:extLst>
                </p:cNvPr>
                <p:cNvSpPr/>
                <p:nvPr/>
              </p:nvSpPr>
              <p:spPr>
                <a:xfrm flipH="1">
                  <a:off x="4980207" y="4024632"/>
                  <a:ext cx="108022" cy="195842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/>
                </a:p>
              </p:txBody>
            </p:sp>
          </p:grpSp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579923A2-7215-4298-A6DE-ED42C6CFC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47823" y="3718402"/>
                <a:ext cx="713158" cy="1059995"/>
              </a:xfrm>
              <a:prstGeom prst="rect">
                <a:avLst/>
              </a:prstGeom>
            </p:spPr>
          </p:pic>
          <p:sp>
            <p:nvSpPr>
              <p:cNvPr id="41" name="Arrow: Up-Down 252">
                <a:extLst>
                  <a:ext uri="{FF2B5EF4-FFF2-40B4-BE49-F238E27FC236}">
                    <a16:creationId xmlns:a16="http://schemas.microsoft.com/office/drawing/2014/main" id="{AEFD9792-32EE-42AD-B69E-761DD5ED577E}"/>
                  </a:ext>
                </a:extLst>
              </p:cNvPr>
              <p:cNvSpPr/>
              <p:nvPr/>
            </p:nvSpPr>
            <p:spPr>
              <a:xfrm flipH="1">
                <a:off x="5104402" y="3710228"/>
                <a:ext cx="103638" cy="187893"/>
              </a:xfrm>
              <a:prstGeom prst="up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ACE930D-5523-4CA5-852D-2786A45B1E5E}"/>
                  </a:ext>
                </a:extLst>
              </p:cNvPr>
              <p:cNvGrpSpPr/>
              <p:nvPr/>
            </p:nvGrpSpPr>
            <p:grpSpPr>
              <a:xfrm rot="5400000">
                <a:off x="5503777" y="5132324"/>
                <a:ext cx="1007344" cy="727869"/>
                <a:chOff x="4406777" y="4670557"/>
                <a:chExt cx="1225319" cy="885370"/>
              </a:xfrm>
            </p:grpSpPr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597AD488-AE71-49CE-85AD-F791338D63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l="7524" t="12459" r="28164" b="31711"/>
                <a:stretch/>
              </p:blipFill>
              <p:spPr>
                <a:xfrm rot="16200000">
                  <a:off x="4493603" y="4598464"/>
                  <a:ext cx="870637" cy="1044290"/>
                </a:xfrm>
                <a:prstGeom prst="rect">
                  <a:avLst/>
                </a:prstGeom>
              </p:spPr>
            </p:pic>
            <p:sp>
              <p:nvSpPr>
                <p:cNvPr id="62" name="Arrow: Right 61">
                  <a:extLst>
                    <a:ext uri="{FF2B5EF4-FFF2-40B4-BE49-F238E27FC236}">
                      <a16:creationId xmlns:a16="http://schemas.microsoft.com/office/drawing/2014/main" id="{407CA467-0C41-4DC7-8E5A-320803180269}"/>
                    </a:ext>
                  </a:extLst>
                </p:cNvPr>
                <p:cNvSpPr/>
                <p:nvPr/>
              </p:nvSpPr>
              <p:spPr>
                <a:xfrm>
                  <a:off x="4937637" y="5267276"/>
                  <a:ext cx="694459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63" name="Arrow: Right 62">
                  <a:extLst>
                    <a:ext uri="{FF2B5EF4-FFF2-40B4-BE49-F238E27FC236}">
                      <a16:creationId xmlns:a16="http://schemas.microsoft.com/office/drawing/2014/main" id="{B512E764-AE9A-423A-8EB8-F5CA2E2C09EF}"/>
                    </a:ext>
                  </a:extLst>
                </p:cNvPr>
                <p:cNvSpPr/>
                <p:nvPr/>
              </p:nvSpPr>
              <p:spPr>
                <a:xfrm flipH="1">
                  <a:off x="4420097" y="4670557"/>
                  <a:ext cx="694459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483E58F-4282-4618-8326-EC70EEA7A978}"/>
                  </a:ext>
                </a:extLst>
              </p:cNvPr>
              <p:cNvGrpSpPr/>
              <p:nvPr/>
            </p:nvGrpSpPr>
            <p:grpSpPr>
              <a:xfrm>
                <a:off x="4592336" y="4978416"/>
                <a:ext cx="746595" cy="1049226"/>
                <a:chOff x="2658282" y="6502271"/>
                <a:chExt cx="1114106" cy="1565708"/>
              </a:xfrm>
            </p:grpSpPr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0D3C5313-ADBC-4A10-8E52-A45D4938B1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3"/>
                <a:srcRect l="14983" t="24916" r="8227" b="12270"/>
                <a:stretch/>
              </p:blipFill>
              <p:spPr>
                <a:xfrm>
                  <a:off x="2658282" y="6634825"/>
                  <a:ext cx="1114106" cy="1237429"/>
                </a:xfrm>
                <a:prstGeom prst="rect">
                  <a:avLst/>
                </a:prstGeom>
              </p:spPr>
            </p:pic>
            <p:sp>
              <p:nvSpPr>
                <p:cNvPr id="59" name="Arrow: Right 58">
                  <a:extLst>
                    <a:ext uri="{FF2B5EF4-FFF2-40B4-BE49-F238E27FC236}">
                      <a16:creationId xmlns:a16="http://schemas.microsoft.com/office/drawing/2014/main" id="{86B3FD48-1C70-4EBD-A649-616FA4367B85}"/>
                    </a:ext>
                  </a:extLst>
                </p:cNvPr>
                <p:cNvSpPr/>
                <p:nvPr/>
              </p:nvSpPr>
              <p:spPr>
                <a:xfrm rot="5400000" flipH="1">
                  <a:off x="3004332" y="7758713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60" name="Arrow: Right 59">
                  <a:extLst>
                    <a:ext uri="{FF2B5EF4-FFF2-40B4-BE49-F238E27FC236}">
                      <a16:creationId xmlns:a16="http://schemas.microsoft.com/office/drawing/2014/main" id="{D06E5D94-84D6-4EF7-9928-8CFC24E9711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31434" y="6543752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88AFDCA-C5E0-46FB-B505-5587C6797A3A}"/>
                  </a:ext>
                </a:extLst>
              </p:cNvPr>
              <p:cNvGrpSpPr/>
              <p:nvPr/>
            </p:nvGrpSpPr>
            <p:grpSpPr>
              <a:xfrm rot="5400000">
                <a:off x="8429682" y="4964884"/>
                <a:ext cx="427491" cy="1642042"/>
                <a:chOff x="2028941" y="6448962"/>
                <a:chExt cx="498605" cy="1915200"/>
              </a:xfrm>
            </p:grpSpPr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4B2C6CAB-90F7-4C29-B89C-FC21414340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/>
                <a:srcRect l="28030" r="29797"/>
                <a:stretch/>
              </p:blipFill>
              <p:spPr>
                <a:xfrm rot="16200000">
                  <a:off x="1500842" y="7138811"/>
                  <a:ext cx="1554804" cy="498605"/>
                </a:xfrm>
                <a:prstGeom prst="rect">
                  <a:avLst/>
                </a:prstGeom>
              </p:spPr>
            </p:pic>
            <p:sp>
              <p:nvSpPr>
                <p:cNvPr id="56" name="Arrow: Right 55">
                  <a:extLst>
                    <a:ext uri="{FF2B5EF4-FFF2-40B4-BE49-F238E27FC236}">
                      <a16:creationId xmlns:a16="http://schemas.microsoft.com/office/drawing/2014/main" id="{51B481F9-9B36-4A88-8412-83A80A337A0C}"/>
                    </a:ext>
                  </a:extLst>
                </p:cNvPr>
                <p:cNvSpPr/>
                <p:nvPr/>
              </p:nvSpPr>
              <p:spPr>
                <a:xfrm rot="5400000" flipH="1">
                  <a:off x="2106213" y="6490443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57" name="Arrow: Right 56">
                  <a:extLst>
                    <a:ext uri="{FF2B5EF4-FFF2-40B4-BE49-F238E27FC236}">
                      <a16:creationId xmlns:a16="http://schemas.microsoft.com/office/drawing/2014/main" id="{1615BAA9-9D37-4D32-80AF-55FA749DFA5D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91533" y="8054896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7AF3476B-F01A-4D5B-A3CC-A80B75061908}"/>
                  </a:ext>
                </a:extLst>
              </p:cNvPr>
              <p:cNvGrpSpPr/>
              <p:nvPr/>
            </p:nvGrpSpPr>
            <p:grpSpPr>
              <a:xfrm>
                <a:off x="7799444" y="4933491"/>
                <a:ext cx="1309819" cy="547494"/>
                <a:chOff x="6051866" y="5460707"/>
                <a:chExt cx="1722358" cy="719932"/>
              </a:xfrm>
            </p:grpSpPr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BDC91627-2929-406A-8612-D68CB6F1D2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8" t="23941" r="6838" b="21977"/>
                <a:stretch/>
              </p:blipFill>
              <p:spPr>
                <a:xfrm>
                  <a:off x="6051866" y="5602869"/>
                  <a:ext cx="1722358" cy="577770"/>
                </a:xfrm>
                <a:prstGeom prst="rect">
                  <a:avLst/>
                </a:prstGeom>
              </p:spPr>
            </p:pic>
            <p:sp>
              <p:nvSpPr>
                <p:cNvPr id="54" name="Arrow: Right 53">
                  <a:extLst>
                    <a:ext uri="{FF2B5EF4-FFF2-40B4-BE49-F238E27FC236}">
                      <a16:creationId xmlns:a16="http://schemas.microsoft.com/office/drawing/2014/main" id="{BDBB0864-78FF-4398-BF85-4E12A2CEE661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983396" y="5451218"/>
                  <a:ext cx="24880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/>
                </a:p>
              </p:txBody>
            </p:sp>
          </p:grpSp>
          <p:pic>
            <p:nvPicPr>
              <p:cNvPr id="46" name="Picture 45" descr="A picture containing building, bathroom, tiled, stone&#10;&#10;Description automatically generated">
                <a:extLst>
                  <a:ext uri="{FF2B5EF4-FFF2-40B4-BE49-F238E27FC236}">
                    <a16:creationId xmlns:a16="http://schemas.microsoft.com/office/drawing/2014/main" id="{0CDFFF91-3B32-41C8-9D28-F4E78CFE0F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" t="1954" r="1090" b="4289"/>
              <a:stretch/>
            </p:blipFill>
            <p:spPr>
              <a:xfrm rot="10800000">
                <a:off x="6680069" y="5213172"/>
                <a:ext cx="871073" cy="529765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97E534CB-B94A-44DC-9105-47177A05C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095310" y="5000166"/>
                <a:ext cx="1365899" cy="961641"/>
              </a:xfrm>
              <a:prstGeom prst="rect">
                <a:avLst/>
              </a:prstGeom>
            </p:spPr>
          </p:pic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4691C17C-CE30-4673-AA59-1FCF297C0E06}"/>
                  </a:ext>
                </a:extLst>
              </p:cNvPr>
              <p:cNvSpPr/>
              <p:nvPr/>
            </p:nvSpPr>
            <p:spPr>
              <a:xfrm flipH="1" flipV="1">
                <a:off x="6506975" y="5363903"/>
                <a:ext cx="300721" cy="22959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9" name="Arrow: Right 48">
                <a:extLst>
                  <a:ext uri="{FF2B5EF4-FFF2-40B4-BE49-F238E27FC236}">
                    <a16:creationId xmlns:a16="http://schemas.microsoft.com/office/drawing/2014/main" id="{E4283396-D9AC-4E95-B77A-573142B1823A}"/>
                  </a:ext>
                </a:extLst>
              </p:cNvPr>
              <p:cNvSpPr/>
              <p:nvPr/>
            </p:nvSpPr>
            <p:spPr>
              <a:xfrm rot="10800000" flipH="1">
                <a:off x="7386359" y="5369083"/>
                <a:ext cx="300721" cy="22959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94DE3A8B-CAC1-4238-ADC8-5F902319DE00}"/>
                  </a:ext>
                </a:extLst>
              </p:cNvPr>
              <p:cNvGrpSpPr/>
              <p:nvPr/>
            </p:nvGrpSpPr>
            <p:grpSpPr>
              <a:xfrm>
                <a:off x="7208590" y="3775560"/>
                <a:ext cx="679263" cy="975353"/>
                <a:chOff x="2014732" y="332045"/>
                <a:chExt cx="1495529" cy="2147425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0262E5C5-3C1A-4451-A5F0-930E5BD92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/>
                <a:srcRect l="-1256"/>
                <a:stretch/>
              </p:blipFill>
              <p:spPr>
                <a:xfrm>
                  <a:off x="2014732" y="436852"/>
                  <a:ext cx="1495529" cy="2042618"/>
                </a:xfrm>
                <a:prstGeom prst="rect">
                  <a:avLst/>
                </a:prstGeom>
              </p:spPr>
            </p:pic>
            <p:sp>
              <p:nvSpPr>
                <p:cNvPr id="52" name="Arrow: Up-Down 252">
                  <a:extLst>
                    <a:ext uri="{FF2B5EF4-FFF2-40B4-BE49-F238E27FC236}">
                      <a16:creationId xmlns:a16="http://schemas.microsoft.com/office/drawing/2014/main" id="{7DF20105-7D3B-4DDC-808D-CC8EC9305403}"/>
                    </a:ext>
                  </a:extLst>
                </p:cNvPr>
                <p:cNvSpPr/>
                <p:nvPr/>
              </p:nvSpPr>
              <p:spPr>
                <a:xfrm flipH="1">
                  <a:off x="2703023" y="332045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/>
                </a:p>
              </p:txBody>
            </p:sp>
          </p:grp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9304671-4E1F-47BB-85A9-96CF8745531D}"/>
                </a:ext>
              </a:extLst>
            </p:cNvPr>
            <p:cNvSpPr txBox="1"/>
            <p:nvPr/>
          </p:nvSpPr>
          <p:spPr>
            <a:xfrm>
              <a:off x="162083" y="2145630"/>
              <a:ext cx="12142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Sub-Element</a:t>
              </a:r>
              <a:r>
                <a:rPr lang="en-US" sz="135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630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0074E0-83E4-47F9-84DE-2AEABA3B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3D Weave C-Channel / L-Section Testing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8BABA6-88C8-4992-BEA3-83686F532FDB}"/>
              </a:ext>
            </a:extLst>
          </p:cNvPr>
          <p:cNvSpPr txBox="1"/>
          <p:nvPr/>
        </p:nvSpPr>
        <p:spPr>
          <a:xfrm>
            <a:off x="5068971" y="5027574"/>
            <a:ext cx="3827937" cy="715581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C Channel –L Specimen tension tests shows damage indications at 1.3x DLL on one side and 1.6x DLL on the other side.  Ultimate failure at 5.0x DLL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509B993-E313-4C0F-B180-1DD95506614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0" r="17314" b="8319"/>
          <a:stretch/>
        </p:blipFill>
        <p:spPr bwMode="auto">
          <a:xfrm>
            <a:off x="907356" y="3798717"/>
            <a:ext cx="1113112" cy="17259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Canvas 288">
            <a:extLst>
              <a:ext uri="{FF2B5EF4-FFF2-40B4-BE49-F238E27FC236}">
                <a16:creationId xmlns:a16="http://schemas.microsoft.com/office/drawing/2014/main" id="{0145E3A3-70A4-4987-9F17-848941B266C8}"/>
              </a:ext>
            </a:extLst>
          </p:cNvPr>
          <p:cNvGrpSpPr/>
          <p:nvPr/>
        </p:nvGrpSpPr>
        <p:grpSpPr>
          <a:xfrm>
            <a:off x="2936585" y="1622821"/>
            <a:ext cx="5983895" cy="3361070"/>
            <a:chOff x="-39617" y="-2995"/>
            <a:chExt cx="5698424" cy="244284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F1DAB36-BF74-49CB-9E0A-A08101CEC2B6}"/>
                </a:ext>
              </a:extLst>
            </p:cNvPr>
            <p:cNvSpPr/>
            <p:nvPr/>
          </p:nvSpPr>
          <p:spPr>
            <a:xfrm>
              <a:off x="-24030" y="-2995"/>
              <a:ext cx="5660390" cy="2442845"/>
            </a:xfrm>
            <a:prstGeom prst="rect">
              <a:avLst/>
            </a:prstGeom>
            <a:solidFill>
              <a:prstClr val="white"/>
            </a:solidFill>
          </p:spPr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043D8B3-84DB-4147-9341-9AE770BD6EBB}"/>
                </a:ext>
              </a:extLst>
            </p:cNvPr>
            <p:cNvGrpSpPr/>
            <p:nvPr/>
          </p:nvGrpSpPr>
          <p:grpSpPr>
            <a:xfrm>
              <a:off x="0" y="245821"/>
              <a:ext cx="2002540" cy="793347"/>
              <a:chOff x="-26" y="-37"/>
              <a:chExt cx="7698761" cy="2491883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EFF0AFC4-90A6-4C38-B756-71E0469BC6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992" t="11659" r="21532" b="24489"/>
              <a:stretch/>
            </p:blipFill>
            <p:spPr>
              <a:xfrm rot="5400000">
                <a:off x="2603436" y="-2603453"/>
                <a:ext cx="2491837" cy="7698761"/>
              </a:xfrm>
              <a:prstGeom prst="rect">
                <a:avLst/>
              </a:prstGeom>
            </p:spPr>
          </p:pic>
          <p:sp>
            <p:nvSpPr>
              <p:cNvPr id="48" name="TextBox 20">
                <a:extLst>
                  <a:ext uri="{FF2B5EF4-FFF2-40B4-BE49-F238E27FC236}">
                    <a16:creationId xmlns:a16="http://schemas.microsoft.com/office/drawing/2014/main" id="{06B060CB-52F8-4E6B-AA73-E180B203C8AC}"/>
                  </a:ext>
                </a:extLst>
              </p:cNvPr>
              <p:cNvSpPr txBox="1"/>
              <p:nvPr/>
            </p:nvSpPr>
            <p:spPr>
              <a:xfrm>
                <a:off x="840462" y="-37"/>
                <a:ext cx="4474807" cy="15542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just"/>
                <a:r>
                  <a:rPr lang="en-US" sz="9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Right Edge @ 396  lbs</a:t>
                </a:r>
                <a:endParaRPr lang="en-US" sz="75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A7B4F046-7BB6-4BC7-B395-CEC0C49367E7}"/>
                  </a:ext>
                </a:extLst>
              </p:cNvPr>
              <p:cNvSpPr/>
              <p:nvPr/>
            </p:nvSpPr>
            <p:spPr>
              <a:xfrm>
                <a:off x="5785567" y="1118948"/>
                <a:ext cx="381000" cy="609601"/>
              </a:xfrm>
              <a:prstGeom prst="ellipse">
                <a:avLst/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350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124E5A5-AE91-4628-B1DB-A86702BF578F}"/>
                </a:ext>
              </a:extLst>
            </p:cNvPr>
            <p:cNvGrpSpPr/>
            <p:nvPr/>
          </p:nvGrpSpPr>
          <p:grpSpPr>
            <a:xfrm>
              <a:off x="2809316" y="85106"/>
              <a:ext cx="2849491" cy="2203416"/>
              <a:chOff x="0" y="0"/>
              <a:chExt cx="7197969" cy="5383252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251A1A49-D2CD-402F-B8A9-4863A7C4D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7197969" cy="5383252"/>
              </a:xfrm>
              <a:prstGeom prst="rect">
                <a:avLst/>
              </a:prstGeom>
            </p:spPr>
          </p:pic>
          <p:sp>
            <p:nvSpPr>
              <p:cNvPr id="43" name="Diamond 42">
                <a:extLst>
                  <a:ext uri="{FF2B5EF4-FFF2-40B4-BE49-F238E27FC236}">
                    <a16:creationId xmlns:a16="http://schemas.microsoft.com/office/drawing/2014/main" id="{4C48423C-7C66-41BF-8F21-EBAD3B67E0AE}"/>
                  </a:ext>
                </a:extLst>
              </p:cNvPr>
              <p:cNvSpPr/>
              <p:nvPr/>
            </p:nvSpPr>
            <p:spPr>
              <a:xfrm>
                <a:off x="1496643" y="3574981"/>
                <a:ext cx="121572" cy="121572"/>
              </a:xfrm>
              <a:prstGeom prst="diamon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350" dirty="0"/>
              </a:p>
            </p:txBody>
          </p:sp>
          <p:sp>
            <p:nvSpPr>
              <p:cNvPr id="44" name="Diamond 43">
                <a:extLst>
                  <a:ext uri="{FF2B5EF4-FFF2-40B4-BE49-F238E27FC236}">
                    <a16:creationId xmlns:a16="http://schemas.microsoft.com/office/drawing/2014/main" id="{5C5A786F-EE8D-412A-8045-ADDB6A775596}"/>
                  </a:ext>
                </a:extLst>
              </p:cNvPr>
              <p:cNvSpPr/>
              <p:nvPr/>
            </p:nvSpPr>
            <p:spPr>
              <a:xfrm>
                <a:off x="1764033" y="3188092"/>
                <a:ext cx="121571" cy="121572"/>
              </a:xfrm>
              <a:prstGeom prst="diamon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350" dirty="0"/>
              </a:p>
            </p:txBody>
          </p:sp>
          <p:sp>
            <p:nvSpPr>
              <p:cNvPr id="45" name="TextBox 8">
                <a:extLst>
                  <a:ext uri="{FF2B5EF4-FFF2-40B4-BE49-F238E27FC236}">
                    <a16:creationId xmlns:a16="http://schemas.microsoft.com/office/drawing/2014/main" id="{519B84AB-997A-4C72-8067-E311ED0870C3}"/>
                  </a:ext>
                </a:extLst>
              </p:cNvPr>
              <p:cNvSpPr txBox="1"/>
              <p:nvPr/>
            </p:nvSpPr>
            <p:spPr>
              <a:xfrm>
                <a:off x="1550813" y="3563903"/>
                <a:ext cx="3002692" cy="56834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just"/>
                <a:r>
                  <a:rPr lang="en-US" sz="75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Right Edge Initiation DIC (396 lbs)</a:t>
                </a:r>
                <a:endParaRPr lang="en-US" sz="75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6" name="TextBox 9">
                <a:extLst>
                  <a:ext uri="{FF2B5EF4-FFF2-40B4-BE49-F238E27FC236}">
                    <a16:creationId xmlns:a16="http://schemas.microsoft.com/office/drawing/2014/main" id="{3D6408E0-4B74-4484-BAF9-8FB7E626DFED}"/>
                  </a:ext>
                </a:extLst>
              </p:cNvPr>
              <p:cNvSpPr txBox="1"/>
              <p:nvPr/>
            </p:nvSpPr>
            <p:spPr>
              <a:xfrm>
                <a:off x="1885606" y="2936050"/>
                <a:ext cx="2748419" cy="6107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just"/>
                <a:r>
                  <a:rPr lang="en-US" sz="75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Left Edge Initiation DIC (525 lbs)</a:t>
                </a:r>
                <a:endParaRPr lang="en-US" sz="75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37" name="TextBox 4">
              <a:extLst>
                <a:ext uri="{FF2B5EF4-FFF2-40B4-BE49-F238E27FC236}">
                  <a16:creationId xmlns:a16="http://schemas.microsoft.com/office/drawing/2014/main" id="{69778536-4ACE-4CFD-81C3-18AB45703D27}"/>
                </a:ext>
              </a:extLst>
            </p:cNvPr>
            <p:cNvSpPr txBox="1"/>
            <p:nvPr/>
          </p:nvSpPr>
          <p:spPr>
            <a:xfrm>
              <a:off x="3269686" y="154292"/>
              <a:ext cx="1088029" cy="5368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CTE-413-6</a:t>
              </a:r>
              <a:r>
                <a:rPr lang="en-US" sz="105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: Significant damage at 1584 lbs </a:t>
              </a:r>
              <a:endParaRPr lang="en-US" sz="1050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C2A3B90-7AA9-4024-9AB4-CF3E6F348418}"/>
                </a:ext>
              </a:extLst>
            </p:cNvPr>
            <p:cNvCxnSpPr/>
            <p:nvPr/>
          </p:nvCxnSpPr>
          <p:spPr>
            <a:xfrm flipV="1">
              <a:off x="4309816" y="154400"/>
              <a:ext cx="914558" cy="1318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 Box 237">
              <a:extLst>
                <a:ext uri="{FF2B5EF4-FFF2-40B4-BE49-F238E27FC236}">
                  <a16:creationId xmlns:a16="http://schemas.microsoft.com/office/drawing/2014/main" id="{20BD56C0-3AA6-46FA-8B40-C4A6B82A880C}"/>
                </a:ext>
              </a:extLst>
            </p:cNvPr>
            <p:cNvSpPr txBox="1"/>
            <p:nvPr/>
          </p:nvSpPr>
          <p:spPr>
            <a:xfrm>
              <a:off x="-39617" y="1063150"/>
              <a:ext cx="1863678" cy="393189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05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Edge damage characterization based on DIC ‘correlation measurement uncertainty’ metric</a:t>
              </a: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D71188C1-1602-4348-99A5-4467A72E83E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13" r="41971" b="6488"/>
          <a:stretch/>
        </p:blipFill>
        <p:spPr bwMode="auto">
          <a:xfrm>
            <a:off x="271302" y="1597923"/>
            <a:ext cx="2462948" cy="180590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C3B4988-184F-4EFD-AF18-FF9512DED94A}"/>
              </a:ext>
            </a:extLst>
          </p:cNvPr>
          <p:cNvSpPr txBox="1"/>
          <p:nvPr/>
        </p:nvSpPr>
        <p:spPr>
          <a:xfrm>
            <a:off x="502845" y="3508719"/>
            <a:ext cx="173994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Test Coupon and setup</a:t>
            </a:r>
          </a:p>
          <a:p>
            <a:endParaRPr lang="en-US" sz="1350" i="1" dirty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98BC5-5EC6-4012-8A76-B8B597BD3A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375" y="3825797"/>
            <a:ext cx="2401515" cy="1852312"/>
          </a:xfrm>
          <a:prstGeom prst="rect">
            <a:avLst/>
          </a:prstGeom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2F05AAE0-FEEC-4DEA-A737-E3E5673A03F2}"/>
              </a:ext>
            </a:extLst>
          </p:cNvPr>
          <p:cNvSpPr txBox="1"/>
          <p:nvPr/>
        </p:nvSpPr>
        <p:spPr>
          <a:xfrm>
            <a:off x="4893627" y="4071165"/>
            <a:ext cx="1248237" cy="440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just"/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313.6 lbs is DLL</a:t>
            </a:r>
          </a:p>
          <a:p>
            <a:pPr algn="just"/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(224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ib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/in x 1.4 inch)</a:t>
            </a:r>
            <a:endParaRPr lang="en-US" sz="105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E16F8-9EB6-46CA-8166-61A4B7CD8753}"/>
              </a:ext>
            </a:extLst>
          </p:cNvPr>
          <p:cNvSpPr txBox="1"/>
          <p:nvPr/>
        </p:nvSpPr>
        <p:spPr>
          <a:xfrm>
            <a:off x="502845" y="6144349"/>
            <a:ext cx="4680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2"/>
                </a:solidFill>
              </a:rPr>
              <a:t>* Details in A. Bergan, et al, "Challenges in Scaling Analysis from Coupons to Elements in 3D Woven Composites for a Launch Vehicle End-Ring Structure“, AIAA </a:t>
            </a:r>
            <a:r>
              <a:rPr lang="en-US" sz="900" dirty="0" err="1">
                <a:solidFill>
                  <a:schemeClr val="bg2"/>
                </a:solidFill>
              </a:rPr>
              <a:t>Scitech</a:t>
            </a:r>
            <a:r>
              <a:rPr lang="en-US" sz="900" dirty="0">
                <a:solidFill>
                  <a:schemeClr val="bg2"/>
                </a:solidFill>
              </a:rPr>
              <a:t> 2022 </a:t>
            </a:r>
          </a:p>
        </p:txBody>
      </p:sp>
    </p:spTree>
    <p:extLst>
      <p:ext uri="{BB962C8B-B14F-4D97-AF65-F5344CB8AC3E}">
        <p14:creationId xmlns:p14="http://schemas.microsoft.com/office/powerpoint/2010/main" val="1598978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>
                <a:latin typeface="Arial" charset="0"/>
              </a:rPr>
              <a:pPr>
                <a:defRPr/>
              </a:pPr>
              <a:t>30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Element Compression Test Results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19C3F9-3FE1-42C8-BF94-FD59A7D4BCB6}"/>
              </a:ext>
            </a:extLst>
          </p:cNvPr>
          <p:cNvGrpSpPr/>
          <p:nvPr/>
        </p:nvGrpSpPr>
        <p:grpSpPr>
          <a:xfrm>
            <a:off x="332313" y="796370"/>
            <a:ext cx="763306" cy="1610805"/>
            <a:chOff x="10407316" y="1364347"/>
            <a:chExt cx="1332998" cy="2485153"/>
          </a:xfrm>
        </p:grpSpPr>
        <p:pic>
          <p:nvPicPr>
            <p:cNvPr id="30" name="Picture 29"/>
            <p:cNvPicPr/>
            <p:nvPr/>
          </p:nvPicPr>
          <p:blipFill rotWithShape="1">
            <a:blip r:embed="rId2"/>
            <a:srcRect t="15761"/>
            <a:stretch/>
          </p:blipFill>
          <p:spPr>
            <a:xfrm>
              <a:off x="10407316" y="1905000"/>
              <a:ext cx="1332998" cy="1944500"/>
            </a:xfrm>
            <a:prstGeom prst="rect">
              <a:avLst/>
            </a:prstGeom>
          </p:spPr>
        </p:pic>
        <p:cxnSp>
          <p:nvCxnSpPr>
            <p:cNvPr id="31" name="Straight Arrow Connector 30"/>
            <p:cNvCxnSpPr>
              <a:cxnSpLocks/>
            </p:cNvCxnSpPr>
            <p:nvPr/>
          </p:nvCxnSpPr>
          <p:spPr>
            <a:xfrm flipV="1">
              <a:off x="11137004" y="1364347"/>
              <a:ext cx="0" cy="540653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D9FFDD3-3DC8-4EC3-860B-FE0479EAC6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741" t="88" b="17179"/>
          <a:stretch/>
        </p:blipFill>
        <p:spPr>
          <a:xfrm>
            <a:off x="222387" y="2487141"/>
            <a:ext cx="4229541" cy="26312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9E2A6C97-61E8-4084-9622-8C0D574256FB}"/>
              </a:ext>
            </a:extLst>
          </p:cNvPr>
          <p:cNvSpPr txBox="1"/>
          <p:nvPr/>
        </p:nvSpPr>
        <p:spPr>
          <a:xfrm>
            <a:off x="377755" y="5407838"/>
            <a:ext cx="6318134" cy="113107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Linear initial response to 7.4x DLL (12 kips)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The GoPro recorded audible events around the start of the nonlinearity (12 kip)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Smooth non-linearity to first load drop (&gt; 21 kips)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Good repeatability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Ultimate compression strength &gt; 10x DLL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514C62-B08A-45E1-A853-3710BA9FE87D}"/>
              </a:ext>
            </a:extLst>
          </p:cNvPr>
          <p:cNvCxnSpPr>
            <a:cxnSpLocks/>
          </p:cNvCxnSpPr>
          <p:nvPr/>
        </p:nvCxnSpPr>
        <p:spPr>
          <a:xfrm>
            <a:off x="735291" y="3303506"/>
            <a:ext cx="544398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6C27035-46AB-4047-A6DE-FDED772AA46D}"/>
              </a:ext>
            </a:extLst>
          </p:cNvPr>
          <p:cNvGrpSpPr/>
          <p:nvPr/>
        </p:nvGrpSpPr>
        <p:grpSpPr>
          <a:xfrm>
            <a:off x="4513100" y="1258263"/>
            <a:ext cx="2190802" cy="2167034"/>
            <a:chOff x="2362200" y="1219200"/>
            <a:chExt cx="4386813" cy="382115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C39A2DC-12A5-46FB-8F0C-DB416E1469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9454" b="7191"/>
            <a:stretch/>
          </p:blipFill>
          <p:spPr>
            <a:xfrm>
              <a:off x="2362200" y="1219200"/>
              <a:ext cx="4386813" cy="3821151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BB1ADCB-7345-4DA6-BFB4-6107BE514F7D}"/>
                </a:ext>
              </a:extLst>
            </p:cNvPr>
            <p:cNvCxnSpPr/>
            <p:nvPr/>
          </p:nvCxnSpPr>
          <p:spPr>
            <a:xfrm flipV="1">
              <a:off x="2362200" y="1230351"/>
              <a:ext cx="0" cy="381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A8A06A2-9F4E-4687-A664-12754485B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89" r="5644" b="7191"/>
          <a:stretch/>
        </p:blipFill>
        <p:spPr>
          <a:xfrm>
            <a:off x="6765074" y="1190040"/>
            <a:ext cx="1966304" cy="21670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E52844-4D5D-4564-935E-FC1E5BC30FA1}"/>
              </a:ext>
            </a:extLst>
          </p:cNvPr>
          <p:cNvSpPr/>
          <p:nvPr/>
        </p:nvSpPr>
        <p:spPr>
          <a:xfrm>
            <a:off x="4827101" y="3575093"/>
            <a:ext cx="4229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Reduction in strain in right side region of PI-base indicating Damage at PI-base, confirmed with Xray 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74D2A0-6D44-475C-9289-2620F06C8DB3}"/>
              </a:ext>
            </a:extLst>
          </p:cNvPr>
          <p:cNvSpPr/>
          <p:nvPr/>
        </p:nvSpPr>
        <p:spPr>
          <a:xfrm>
            <a:off x="-104249" y="1466949"/>
            <a:ext cx="43401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lvl="1" indent="-257175" algn="just">
              <a:buFont typeface="Arial" panose="020B0604020202020204" pitchFamily="34" charset="0"/>
              <a:buChar char="•"/>
            </a:pPr>
            <a:r>
              <a:rPr lang="en-US" dirty="0"/>
              <a:t>3 coupons tested in Compression </a:t>
            </a:r>
          </a:p>
          <a:p>
            <a:pPr marL="942975" lvl="2" indent="-257175" algn="just">
              <a:buFont typeface="Arial" panose="020B0604020202020204" pitchFamily="34" charset="0"/>
              <a:buChar char="•"/>
            </a:pPr>
            <a:r>
              <a:rPr lang="en-US" dirty="0"/>
              <a:t>CTE-440 -1, -4 and -5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F2ED17-7CA6-460E-AC69-08312F76DA64}"/>
              </a:ext>
            </a:extLst>
          </p:cNvPr>
          <p:cNvSpPr/>
          <p:nvPr/>
        </p:nvSpPr>
        <p:spPr>
          <a:xfrm>
            <a:off x="8842845" y="3120889"/>
            <a:ext cx="287144" cy="171407"/>
          </a:xfrm>
          <a:prstGeom prst="rect">
            <a:avLst/>
          </a:prstGeom>
          <a:noFill/>
          <a:ln w="190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C6B7F2-B68A-47A2-8324-3EBCAF8D4AA9}"/>
              </a:ext>
            </a:extLst>
          </p:cNvPr>
          <p:cNvGrpSpPr/>
          <p:nvPr/>
        </p:nvGrpSpPr>
        <p:grpSpPr>
          <a:xfrm>
            <a:off x="5373127" y="4309734"/>
            <a:ext cx="3387758" cy="761332"/>
            <a:chOff x="152400" y="1709237"/>
            <a:chExt cx="11887200" cy="324001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966F6E0-4099-4188-BFC8-218640875A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2400" y="1709237"/>
              <a:ext cx="11887200" cy="3240015"/>
            </a:xfrm>
            <a:prstGeom prst="rect">
              <a:avLst/>
            </a:prstGeom>
          </p:spPr>
        </p:pic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9EC1B77F-8365-4D3E-B717-1BD36BD4392A}"/>
                </a:ext>
              </a:extLst>
            </p:cNvPr>
            <p:cNvSpPr/>
            <p:nvPr/>
          </p:nvSpPr>
          <p:spPr>
            <a:xfrm>
              <a:off x="2171131" y="3273068"/>
              <a:ext cx="2622670" cy="2674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485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600">
                <a:latin typeface="Arial" charset="0"/>
              </a:rPr>
              <a:pPr>
                <a:defRPr/>
              </a:pPr>
              <a:t>31</a:t>
            </a:fld>
            <a:endParaRPr lang="uk-U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Phase 3 Sub-Element Testing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093135"/>
            <a:ext cx="257893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Show the C-Joint could withstand 4 lifetimes of loading and sustain performance 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</a:rPr>
              <a:t>3 Cycles load cycles performed with linear load vs displacement responses 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2"/>
              </a:solidFill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Subsequent tests to failure initiation </a:t>
            </a:r>
          </a:p>
          <a:p>
            <a:pPr marL="600075" lvl="1" indent="-257175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</a:rPr>
              <a:t>Tension -2</a:t>
            </a:r>
          </a:p>
          <a:p>
            <a:pPr marL="942975" lvl="2" indent="-257175" algn="just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9.28 Kips  (10x DLL)</a:t>
            </a:r>
          </a:p>
          <a:p>
            <a:pPr marL="600075" lvl="1" indent="-257175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</a:rPr>
              <a:t>Tension -9</a:t>
            </a:r>
          </a:p>
          <a:p>
            <a:pPr marL="942975" lvl="2" indent="-257175" algn="just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8.90 Kips  (9.56x DLL)</a:t>
            </a:r>
          </a:p>
          <a:p>
            <a:pPr marL="942975" lvl="2" indent="-257175" algn="just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2"/>
              </a:solidFill>
            </a:endParaRPr>
          </a:p>
          <a:p>
            <a:pPr marL="600075" lvl="1" indent="-257175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</a:rPr>
              <a:t>Compression -7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17.84 Kips (11.0x DLL)</a:t>
            </a:r>
          </a:p>
          <a:p>
            <a:pPr marL="600075" lvl="1" indent="-257175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/>
                </a:solidFill>
              </a:rPr>
              <a:t>Compression -8</a:t>
            </a:r>
          </a:p>
          <a:p>
            <a:pPr marL="942975" lvl="2" indent="-257175" algn="just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22.70 Kips (14.0x DLL)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EBB779-E776-46B8-BBAB-2EB56C33DD53}"/>
              </a:ext>
            </a:extLst>
          </p:cNvPr>
          <p:cNvGrpSpPr/>
          <p:nvPr/>
        </p:nvGrpSpPr>
        <p:grpSpPr>
          <a:xfrm>
            <a:off x="2578937" y="1080595"/>
            <a:ext cx="6565063" cy="3600986"/>
            <a:chOff x="4964505" y="2655849"/>
            <a:chExt cx="7040345" cy="3213090"/>
          </a:xfrm>
          <a:solidFill>
            <a:schemeClr val="bg1"/>
          </a:solidFill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EABD2F2-991F-4CB0-9E30-8E5FE380F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8"/>
            <a:stretch/>
          </p:blipFill>
          <p:spPr>
            <a:xfrm>
              <a:off x="5033833" y="2767831"/>
              <a:ext cx="6971017" cy="3101108"/>
            </a:xfrm>
            <a:prstGeom prst="rect">
              <a:avLst/>
            </a:prstGeom>
            <a:grpFill/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0E68075-4CA3-43A5-8094-C9EA2EA2FEB9}"/>
                </a:ext>
              </a:extLst>
            </p:cNvPr>
            <p:cNvCxnSpPr>
              <a:cxnSpLocks/>
            </p:cNvCxnSpPr>
            <p:nvPr/>
          </p:nvCxnSpPr>
          <p:spPr>
            <a:xfrm>
              <a:off x="4964505" y="2655849"/>
              <a:ext cx="0" cy="310110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B0879FE-6E83-4781-B295-BD4061F581D3}"/>
              </a:ext>
            </a:extLst>
          </p:cNvPr>
          <p:cNvSpPr txBox="1"/>
          <p:nvPr/>
        </p:nvSpPr>
        <p:spPr>
          <a:xfrm>
            <a:off x="467745" y="5848524"/>
            <a:ext cx="8406260" cy="507831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Sub-element coupon tests show that after multiple life cycles C-joint Pi-Preform bond in tension and compression remain robust at loads 9x DLL  </a:t>
            </a:r>
            <a:endParaRPr lang="en-US" sz="135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75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90907" y="5880380"/>
            <a:ext cx="2057400" cy="273844"/>
          </a:xfrm>
        </p:spPr>
        <p:txBody>
          <a:bodyPr/>
          <a:lstStyle/>
          <a:p>
            <a:fld id="{4336D8BB-1FBA-4ECE-B83B-DC345E7EB0E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82113" y="147010"/>
            <a:ext cx="5426319" cy="590546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2"/>
                </a:solidFill>
              </a:rPr>
              <a:t>Subcomponent Test and 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63866" y="1725644"/>
            <a:ext cx="426526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Test team and location: MSFC ET-30 / Bldg. 4655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Instrumentation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4 Full Field DIC systems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32 Foil Strain Gages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10 LVDTs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2"/>
                </a:solidFill>
              </a:rPr>
              <a:t>5 Go Pros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05E78E-D73B-4907-9F5B-39F6294FDD7A}"/>
              </a:ext>
            </a:extLst>
          </p:cNvPr>
          <p:cNvGrpSpPr/>
          <p:nvPr/>
        </p:nvGrpSpPr>
        <p:grpSpPr>
          <a:xfrm>
            <a:off x="1902069" y="1665841"/>
            <a:ext cx="2945349" cy="3195114"/>
            <a:chOff x="305514" y="1319581"/>
            <a:chExt cx="4282647" cy="473637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3902DB1-4867-4C20-AA4C-4B99B7C4AA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91" t="40036" r="25546" b="9453"/>
            <a:stretch/>
          </p:blipFill>
          <p:spPr>
            <a:xfrm rot="5400000">
              <a:off x="444392" y="2203711"/>
              <a:ext cx="4244035" cy="3460448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53E292-127D-41E0-8719-E7867549D87A}"/>
                </a:ext>
              </a:extLst>
            </p:cNvPr>
            <p:cNvSpPr txBox="1"/>
            <p:nvPr/>
          </p:nvSpPr>
          <p:spPr>
            <a:xfrm rot="21169201">
              <a:off x="2095381" y="4177038"/>
              <a:ext cx="1046077" cy="41061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b="1" dirty="0"/>
                <a:t>Sandwich Panel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FC43ADA-CDAB-4CD1-86A3-93F253BA9133}"/>
                </a:ext>
              </a:extLst>
            </p:cNvPr>
            <p:cNvSpPr txBox="1"/>
            <p:nvPr/>
          </p:nvSpPr>
          <p:spPr>
            <a:xfrm>
              <a:off x="1837930" y="5153868"/>
              <a:ext cx="1082885" cy="41061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2"/>
                  </a:solidFill>
                </a:rPr>
                <a:t>Lower simulator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EBD3423-F41D-41AE-8DCF-8AAFB8DC894E}"/>
                </a:ext>
              </a:extLst>
            </p:cNvPr>
            <p:cNvSpPr txBox="1"/>
            <p:nvPr/>
          </p:nvSpPr>
          <p:spPr>
            <a:xfrm>
              <a:off x="305514" y="4436294"/>
              <a:ext cx="681244" cy="5474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b="1" dirty="0"/>
                <a:t>C-Joint</a:t>
              </a:r>
            </a:p>
          </p:txBody>
        </p:sp>
        <p:sp>
          <p:nvSpPr>
            <p:cNvPr id="51" name="Right Brace 50">
              <a:extLst>
                <a:ext uri="{FF2B5EF4-FFF2-40B4-BE49-F238E27FC236}">
                  <a16:creationId xmlns:a16="http://schemas.microsoft.com/office/drawing/2014/main" id="{61C7D73C-1378-4B3D-A28E-256571BD0D03}"/>
                </a:ext>
              </a:extLst>
            </p:cNvPr>
            <p:cNvSpPr/>
            <p:nvPr/>
          </p:nvSpPr>
          <p:spPr>
            <a:xfrm flipH="1">
              <a:off x="1075330" y="4225365"/>
              <a:ext cx="156642" cy="710101"/>
            </a:xfrm>
            <a:prstGeom prst="rightBrac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2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978DFC-CD60-4AC3-8957-E436EF492CEA}"/>
                </a:ext>
              </a:extLst>
            </p:cNvPr>
            <p:cNvSpPr txBox="1"/>
            <p:nvPr/>
          </p:nvSpPr>
          <p:spPr>
            <a:xfrm>
              <a:off x="1757241" y="3544530"/>
              <a:ext cx="1186489" cy="20530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900" b="1" dirty="0"/>
                <a:t>Upper simulator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A63B9E7-13EB-424E-8BEF-69BAD6B2A93A}"/>
                </a:ext>
              </a:extLst>
            </p:cNvPr>
            <p:cNvSpPr txBox="1"/>
            <p:nvPr/>
          </p:nvSpPr>
          <p:spPr>
            <a:xfrm>
              <a:off x="3421571" y="2133440"/>
              <a:ext cx="1166590" cy="6159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900" b="1" dirty="0"/>
                <a:t>Guided boundary condition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8AF27BE-A0BF-465C-B128-08DF5983BC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81508" y="2502773"/>
              <a:ext cx="980521" cy="773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4A08B863-AF76-4DE9-9978-1474F914D9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09097" y="2507261"/>
              <a:ext cx="973715" cy="3869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E5EE66F-78D6-48C2-B404-9A1067D6451B}"/>
                </a:ext>
              </a:extLst>
            </p:cNvPr>
            <p:cNvGrpSpPr/>
            <p:nvPr/>
          </p:nvGrpSpPr>
          <p:grpSpPr>
            <a:xfrm>
              <a:off x="1979550" y="1319581"/>
              <a:ext cx="590788" cy="1533162"/>
              <a:chOff x="2578521" y="1201300"/>
              <a:chExt cx="590788" cy="1533162"/>
            </a:xfrm>
          </p:grpSpPr>
          <p:sp>
            <p:nvSpPr>
              <p:cNvPr id="45" name="Arrow: Up-Down 252">
                <a:extLst>
                  <a:ext uri="{FF2B5EF4-FFF2-40B4-BE49-F238E27FC236}">
                    <a16:creationId xmlns:a16="http://schemas.microsoft.com/office/drawing/2014/main" id="{08B96DE8-CC86-4F33-9BD8-5E2E83B125F9}"/>
                  </a:ext>
                </a:extLst>
              </p:cNvPr>
              <p:cNvSpPr/>
              <p:nvPr/>
            </p:nvSpPr>
            <p:spPr>
              <a:xfrm>
                <a:off x="2578521" y="1287446"/>
                <a:ext cx="590788" cy="1333903"/>
              </a:xfrm>
              <a:prstGeom prst="upDownArrow">
                <a:avLst/>
              </a:prstGeom>
              <a:solidFill>
                <a:schemeClr val="accent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5400000">
                <a:off x="2122814" y="1783279"/>
                <a:ext cx="1533162" cy="369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2"/>
                    </a:solidFill>
                  </a:rPr>
                  <a:t>C-channel Load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DF159C8-C8E7-46A1-9856-37B86B7A1C2D}"/>
                </a:ext>
              </a:extLst>
            </p:cNvPr>
            <p:cNvGrpSpPr/>
            <p:nvPr/>
          </p:nvGrpSpPr>
          <p:grpSpPr>
            <a:xfrm rot="17792883">
              <a:off x="3170239" y="3027379"/>
              <a:ext cx="1728233" cy="585920"/>
              <a:chOff x="510166" y="3166810"/>
              <a:chExt cx="1728233" cy="585920"/>
            </a:xfrm>
          </p:grpSpPr>
          <p:sp>
            <p:nvSpPr>
              <p:cNvPr id="46" name="Arrow: Up-Down 239">
                <a:extLst>
                  <a:ext uri="{FF2B5EF4-FFF2-40B4-BE49-F238E27FC236}">
                    <a16:creationId xmlns:a16="http://schemas.microsoft.com/office/drawing/2014/main" id="{FD0E0F0D-B2AA-481B-A833-48368E01E659}"/>
                  </a:ext>
                </a:extLst>
              </p:cNvPr>
              <p:cNvSpPr/>
              <p:nvPr/>
            </p:nvSpPr>
            <p:spPr>
              <a:xfrm rot="18162898">
                <a:off x="1081323" y="2595653"/>
                <a:ext cx="585920" cy="1728233"/>
              </a:xfrm>
              <a:prstGeom prst="upDownArrow">
                <a:avLst/>
              </a:prstGeom>
              <a:solidFill>
                <a:schemeClr val="accent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1957734">
                <a:off x="568075" y="3257540"/>
                <a:ext cx="1608306" cy="369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>
                    <a:solidFill>
                      <a:schemeClr val="bg2"/>
                    </a:solidFill>
                  </a:rPr>
                  <a:t>Panel Load </a:t>
                </a:r>
              </a:p>
            </p:txBody>
          </p:sp>
        </p:grpSp>
      </p:grp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F92AEA3-DD40-454D-8112-84EB31E8B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896022"/>
              </p:ext>
            </p:extLst>
          </p:nvPr>
        </p:nvGraphicFramePr>
        <p:xfrm>
          <a:off x="413089" y="4883255"/>
          <a:ext cx="4147591" cy="1363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7591">
                  <a:extLst>
                    <a:ext uri="{9D8B030D-6E8A-4147-A177-3AD203B41FA5}">
                      <a16:colId xmlns:a16="http://schemas.microsoft.com/office/drawing/2014/main" val="391648931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Combined Loads Test Cases and Nomenclature  </a:t>
                      </a:r>
                    </a:p>
                  </a:txBody>
                  <a:tcPr marL="68580" marR="68580" marT="34290" marB="34290" anchor="b"/>
                </a:tc>
                <a:extLst>
                  <a:ext uri="{0D108BD9-81ED-4DB2-BD59-A6C34878D82A}">
                    <a16:rowId xmlns:a16="http://schemas.microsoft.com/office/drawing/2014/main" val="38403472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anel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ompression,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-channel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ompression (PCCC)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847999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anel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ension,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-channel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ompression (PTCC)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5273659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anel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ension,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-channel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ension (PTCT)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0908384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/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P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anel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u="none" dirty="0">
                          <a:solidFill>
                            <a:schemeClr val="bg2"/>
                          </a:solidFill>
                        </a:rPr>
                        <a:t>ompression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,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C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-channel </a:t>
                      </a:r>
                      <a:r>
                        <a:rPr lang="en-US" sz="1400" b="1" u="sng" dirty="0">
                          <a:solidFill>
                            <a:schemeClr val="bg2"/>
                          </a:solidFill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ension (PCCT)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34738400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A68E9F69-3C93-4C87-854F-830F3E6D88EC}"/>
              </a:ext>
            </a:extLst>
          </p:cNvPr>
          <p:cNvGrpSpPr/>
          <p:nvPr/>
        </p:nvGrpSpPr>
        <p:grpSpPr>
          <a:xfrm>
            <a:off x="102591" y="1834623"/>
            <a:ext cx="2153031" cy="1480711"/>
            <a:chOff x="486728" y="1104690"/>
            <a:chExt cx="3467404" cy="213053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CC0D13-C81A-4EDE-84F3-4F99D1F5DD34}"/>
                </a:ext>
              </a:extLst>
            </p:cNvPr>
            <p:cNvGrpSpPr/>
            <p:nvPr/>
          </p:nvGrpSpPr>
          <p:grpSpPr>
            <a:xfrm>
              <a:off x="600861" y="1104690"/>
              <a:ext cx="3353271" cy="2130537"/>
              <a:chOff x="2727074" y="1233924"/>
              <a:chExt cx="7106177" cy="480208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F0D4DEF-29F2-41DB-A338-E82044F32BAC}"/>
                  </a:ext>
                </a:extLst>
              </p:cNvPr>
              <p:cNvGrpSpPr/>
              <p:nvPr/>
            </p:nvGrpSpPr>
            <p:grpSpPr>
              <a:xfrm>
                <a:off x="5789593" y="2501591"/>
                <a:ext cx="941721" cy="1096448"/>
                <a:chOff x="13461143" y="2047908"/>
                <a:chExt cx="1985615" cy="2311856"/>
              </a:xfrm>
            </p:grpSpPr>
            <p:pic>
              <p:nvPicPr>
                <p:cNvPr id="74" name="Picture 73">
                  <a:extLst>
                    <a:ext uri="{FF2B5EF4-FFF2-40B4-BE49-F238E27FC236}">
                      <a16:creationId xmlns:a16="http://schemas.microsoft.com/office/drawing/2014/main" id="{15DEDC2F-CB1F-4FB3-B6CE-8F209F24C9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13518162" y="2047909"/>
                  <a:ext cx="1928596" cy="2311855"/>
                </a:xfrm>
                <a:prstGeom prst="rect">
                  <a:avLst/>
                </a:prstGeom>
              </p:spPr>
            </p:pic>
            <p:sp>
              <p:nvSpPr>
                <p:cNvPr id="75" name="Arrow: Up-Down 252">
                  <a:extLst>
                    <a:ext uri="{FF2B5EF4-FFF2-40B4-BE49-F238E27FC236}">
                      <a16:creationId xmlns:a16="http://schemas.microsoft.com/office/drawing/2014/main" id="{13682F53-6800-42F0-AA41-042E0DB52DC8}"/>
                    </a:ext>
                  </a:extLst>
                </p:cNvPr>
                <p:cNvSpPr/>
                <p:nvPr/>
              </p:nvSpPr>
              <p:spPr>
                <a:xfrm flipH="1">
                  <a:off x="14510302" y="2047908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6" name="Arrow: Up-Down 252">
                  <a:extLst>
                    <a:ext uri="{FF2B5EF4-FFF2-40B4-BE49-F238E27FC236}">
                      <a16:creationId xmlns:a16="http://schemas.microsoft.com/office/drawing/2014/main" id="{AE4F09CF-4CF7-44A8-A9AF-3378A788A4EF}"/>
                    </a:ext>
                  </a:extLst>
                </p:cNvPr>
                <p:cNvSpPr/>
                <p:nvPr/>
              </p:nvSpPr>
              <p:spPr>
                <a:xfrm rot="18874466" flipH="1">
                  <a:off x="13553895" y="2577759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28" name="Trapezoid 27">
                <a:extLst>
                  <a:ext uri="{FF2B5EF4-FFF2-40B4-BE49-F238E27FC236}">
                    <a16:creationId xmlns:a16="http://schemas.microsoft.com/office/drawing/2014/main" id="{4AC8CD4F-C8DF-402F-B678-DB19A6DAF2A3}"/>
                  </a:ext>
                </a:extLst>
              </p:cNvPr>
              <p:cNvSpPr/>
              <p:nvPr/>
            </p:nvSpPr>
            <p:spPr>
              <a:xfrm>
                <a:off x="2727074" y="4914534"/>
                <a:ext cx="7106177" cy="1121473"/>
              </a:xfrm>
              <a:prstGeom prst="trapezoid">
                <a:avLst>
                  <a:gd name="adj" fmla="val 6873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Trapezoid 28">
                <a:extLst>
                  <a:ext uri="{FF2B5EF4-FFF2-40B4-BE49-F238E27FC236}">
                    <a16:creationId xmlns:a16="http://schemas.microsoft.com/office/drawing/2014/main" id="{EEACE536-8478-46D2-90DC-6A5C0A8BEA10}"/>
                  </a:ext>
                </a:extLst>
              </p:cNvPr>
              <p:cNvSpPr/>
              <p:nvPr/>
            </p:nvSpPr>
            <p:spPr>
              <a:xfrm>
                <a:off x="3565352" y="3687664"/>
                <a:ext cx="5435018" cy="1121473"/>
              </a:xfrm>
              <a:prstGeom prst="trapezoid">
                <a:avLst>
                  <a:gd name="adj" fmla="val 68187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Trapezoid 29">
                <a:extLst>
                  <a:ext uri="{FF2B5EF4-FFF2-40B4-BE49-F238E27FC236}">
                    <a16:creationId xmlns:a16="http://schemas.microsoft.com/office/drawing/2014/main" id="{C940E437-38D1-4445-A309-BFEB044A7B28}"/>
                  </a:ext>
                </a:extLst>
              </p:cNvPr>
              <p:cNvSpPr/>
              <p:nvPr/>
            </p:nvSpPr>
            <p:spPr>
              <a:xfrm>
                <a:off x="4396338" y="2460794"/>
                <a:ext cx="3769750" cy="1121473"/>
              </a:xfrm>
              <a:prstGeom prst="trapezoid">
                <a:avLst>
                  <a:gd name="adj" fmla="val 67916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1" name="Trapezoid 30">
                <a:extLst>
                  <a:ext uri="{FF2B5EF4-FFF2-40B4-BE49-F238E27FC236}">
                    <a16:creationId xmlns:a16="http://schemas.microsoft.com/office/drawing/2014/main" id="{8D133A19-C88E-4628-AEC1-8EF1F99B5732}"/>
                  </a:ext>
                </a:extLst>
              </p:cNvPr>
              <p:cNvSpPr/>
              <p:nvPr/>
            </p:nvSpPr>
            <p:spPr>
              <a:xfrm>
                <a:off x="5236638" y="1233924"/>
                <a:ext cx="2077967" cy="1121473"/>
              </a:xfrm>
              <a:prstGeom prst="trapezoid">
                <a:avLst>
                  <a:gd name="adj" fmla="val 68188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pic>
            <p:nvPicPr>
              <p:cNvPr id="32" name="Content Placeholder 2">
                <a:extLst>
                  <a:ext uri="{FF2B5EF4-FFF2-40B4-BE49-F238E27FC236}">
                    <a16:creationId xmlns:a16="http://schemas.microsoft.com/office/drawing/2014/main" id="{1EEDBA37-1529-4887-A63B-BA277949864C}"/>
                  </a:ext>
                </a:extLst>
              </p:cNvPr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6762" b="89680" l="1772" r="97835">
                            <a14:foregroundMark x1="41929" y1="11744" x2="43504" y2="7473"/>
                            <a14:foregroundMark x1="9646" y1="48754" x2="43110" y2="88612"/>
                            <a14:foregroundMark x1="43110" y1="88612" x2="82480" y2="80783"/>
                            <a14:foregroundMark x1="82480" y1="80783" x2="91732" y2="52313"/>
                            <a14:foregroundMark x1="5315" y1="60142" x2="5709" y2="75089"/>
                            <a14:foregroundMark x1="1772" y1="59786" x2="4331" y2="75445"/>
                            <a14:foregroundMark x1="25394" y1="89324" x2="71850" y2="86833"/>
                            <a14:foregroundMark x1="94291" y1="54804" x2="94094" y2="71530"/>
                            <a14:foregroundMark x1="97244" y1="59075" x2="97835" y2="70463"/>
                            <a14:foregroundMark x1="46457" y1="17794" x2="56693" y2="128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88620" y="1428422"/>
                <a:ext cx="1414870" cy="782540"/>
              </a:xfrm>
              <a:prstGeom prst="rect">
                <a:avLst/>
              </a:prstGeom>
            </p:spPr>
          </p:pic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8904318B-EAC3-40C4-8E83-148F6E37C84E}"/>
                  </a:ext>
                </a:extLst>
              </p:cNvPr>
              <p:cNvCxnSpPr/>
              <p:nvPr/>
            </p:nvCxnSpPr>
            <p:spPr>
              <a:xfrm flipH="1" flipV="1">
                <a:off x="6838996" y="2068334"/>
                <a:ext cx="164495" cy="16906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1B5068B-C5C0-48F2-ABEA-8F86AF77C70A}"/>
                  </a:ext>
                </a:extLst>
              </p:cNvPr>
              <p:cNvGrpSpPr/>
              <p:nvPr/>
            </p:nvGrpSpPr>
            <p:grpSpPr>
              <a:xfrm>
                <a:off x="6147936" y="3732072"/>
                <a:ext cx="296239" cy="1085429"/>
                <a:chOff x="4911079" y="4024632"/>
                <a:chExt cx="308772" cy="1131348"/>
              </a:xfrm>
            </p:grpSpPr>
            <p:pic>
              <p:nvPicPr>
                <p:cNvPr id="72" name="Picture 71">
                  <a:extLst>
                    <a:ext uri="{FF2B5EF4-FFF2-40B4-BE49-F238E27FC236}">
                      <a16:creationId xmlns:a16="http://schemas.microsoft.com/office/drawing/2014/main" id="{ED6F3827-B9B4-4472-9384-0F9F332808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11079" y="4091702"/>
                  <a:ext cx="308772" cy="1064278"/>
                </a:xfrm>
                <a:prstGeom prst="rect">
                  <a:avLst/>
                </a:prstGeom>
              </p:spPr>
            </p:pic>
            <p:sp>
              <p:nvSpPr>
                <p:cNvPr id="73" name="Arrow: Up-Down 252">
                  <a:extLst>
                    <a:ext uri="{FF2B5EF4-FFF2-40B4-BE49-F238E27FC236}">
                      <a16:creationId xmlns:a16="http://schemas.microsoft.com/office/drawing/2014/main" id="{10370B0B-CF13-4012-9C0D-5E0E025169F5}"/>
                    </a:ext>
                  </a:extLst>
                </p:cNvPr>
                <p:cNvSpPr/>
                <p:nvPr/>
              </p:nvSpPr>
              <p:spPr>
                <a:xfrm flipH="1">
                  <a:off x="4980207" y="4024632"/>
                  <a:ext cx="108022" cy="195842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</p:grp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F2936F2-F7AA-4A2B-9075-CF573F6AD6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47823" y="3718402"/>
                <a:ext cx="713158" cy="1059995"/>
              </a:xfrm>
              <a:prstGeom prst="rect">
                <a:avLst/>
              </a:prstGeom>
            </p:spPr>
          </p:pic>
          <p:sp>
            <p:nvSpPr>
              <p:cNvPr id="36" name="Arrow: Up-Down 252">
                <a:extLst>
                  <a:ext uri="{FF2B5EF4-FFF2-40B4-BE49-F238E27FC236}">
                    <a16:creationId xmlns:a16="http://schemas.microsoft.com/office/drawing/2014/main" id="{8385C5F3-08AC-4AB0-91A3-D1BCA06FB4CF}"/>
                  </a:ext>
                </a:extLst>
              </p:cNvPr>
              <p:cNvSpPr/>
              <p:nvPr/>
            </p:nvSpPr>
            <p:spPr>
              <a:xfrm flipH="1">
                <a:off x="5104402" y="3710228"/>
                <a:ext cx="103638" cy="187893"/>
              </a:xfrm>
              <a:prstGeom prst="up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75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EF315B2-4944-4C0D-A9C3-E372A7BC164E}"/>
                  </a:ext>
                </a:extLst>
              </p:cNvPr>
              <p:cNvGrpSpPr/>
              <p:nvPr/>
            </p:nvGrpSpPr>
            <p:grpSpPr>
              <a:xfrm rot="5400000">
                <a:off x="5503777" y="5132324"/>
                <a:ext cx="1007344" cy="727869"/>
                <a:chOff x="4406777" y="4670557"/>
                <a:chExt cx="1225319" cy="885370"/>
              </a:xfrm>
            </p:grpSpPr>
            <p:pic>
              <p:nvPicPr>
                <p:cNvPr id="69" name="Picture 68">
                  <a:extLst>
                    <a:ext uri="{FF2B5EF4-FFF2-40B4-BE49-F238E27FC236}">
                      <a16:creationId xmlns:a16="http://schemas.microsoft.com/office/drawing/2014/main" id="{29746E38-9383-42DC-A3AC-7ADB4A5B59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7524" t="12459" r="28164" b="31711"/>
                <a:stretch/>
              </p:blipFill>
              <p:spPr>
                <a:xfrm rot="16200000">
                  <a:off x="4493603" y="4598464"/>
                  <a:ext cx="870637" cy="1044290"/>
                </a:xfrm>
                <a:prstGeom prst="rect">
                  <a:avLst/>
                </a:prstGeom>
              </p:spPr>
            </p:pic>
            <p:sp>
              <p:nvSpPr>
                <p:cNvPr id="70" name="Arrow: Right 69">
                  <a:extLst>
                    <a:ext uri="{FF2B5EF4-FFF2-40B4-BE49-F238E27FC236}">
                      <a16:creationId xmlns:a16="http://schemas.microsoft.com/office/drawing/2014/main" id="{297FE01E-17A2-4F00-BFD4-DA485B430AD1}"/>
                    </a:ext>
                  </a:extLst>
                </p:cNvPr>
                <p:cNvSpPr/>
                <p:nvPr/>
              </p:nvSpPr>
              <p:spPr>
                <a:xfrm>
                  <a:off x="4937637" y="5267276"/>
                  <a:ext cx="694459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71" name="Arrow: Right 70">
                  <a:extLst>
                    <a:ext uri="{FF2B5EF4-FFF2-40B4-BE49-F238E27FC236}">
                      <a16:creationId xmlns:a16="http://schemas.microsoft.com/office/drawing/2014/main" id="{22D15866-0755-4A1F-8AB4-156B1F7FA8ED}"/>
                    </a:ext>
                  </a:extLst>
                </p:cNvPr>
                <p:cNvSpPr/>
                <p:nvPr/>
              </p:nvSpPr>
              <p:spPr>
                <a:xfrm flipH="1">
                  <a:off x="4420097" y="4670557"/>
                  <a:ext cx="694459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998C154-C2D4-40D9-B4DB-3D0408A46BD0}"/>
                  </a:ext>
                </a:extLst>
              </p:cNvPr>
              <p:cNvGrpSpPr/>
              <p:nvPr/>
            </p:nvGrpSpPr>
            <p:grpSpPr>
              <a:xfrm>
                <a:off x="4592336" y="4978416"/>
                <a:ext cx="746595" cy="1049226"/>
                <a:chOff x="2658282" y="6502271"/>
                <a:chExt cx="1114106" cy="1565708"/>
              </a:xfrm>
            </p:grpSpPr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E3F870D8-32EB-44DF-8291-E756295EBD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14983" t="24916" r="8227" b="12270"/>
                <a:stretch/>
              </p:blipFill>
              <p:spPr>
                <a:xfrm>
                  <a:off x="2658282" y="6634825"/>
                  <a:ext cx="1114106" cy="1237429"/>
                </a:xfrm>
                <a:prstGeom prst="rect">
                  <a:avLst/>
                </a:prstGeom>
              </p:spPr>
            </p:pic>
            <p:sp>
              <p:nvSpPr>
                <p:cNvPr id="67" name="Arrow: Right 66">
                  <a:extLst>
                    <a:ext uri="{FF2B5EF4-FFF2-40B4-BE49-F238E27FC236}">
                      <a16:creationId xmlns:a16="http://schemas.microsoft.com/office/drawing/2014/main" id="{E38207CC-F2CE-41BF-B779-F68D6AB3869D}"/>
                    </a:ext>
                  </a:extLst>
                </p:cNvPr>
                <p:cNvSpPr/>
                <p:nvPr/>
              </p:nvSpPr>
              <p:spPr>
                <a:xfrm rot="5400000" flipH="1">
                  <a:off x="3004332" y="7758713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8" name="Arrow: Right 67">
                  <a:extLst>
                    <a:ext uri="{FF2B5EF4-FFF2-40B4-BE49-F238E27FC236}">
                      <a16:creationId xmlns:a16="http://schemas.microsoft.com/office/drawing/2014/main" id="{E7379228-1EE1-46D4-930C-A2DBAF7B9CCF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3031434" y="6543752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966F8A2A-2A72-4DF5-A3FE-A412F2E64050}"/>
                  </a:ext>
                </a:extLst>
              </p:cNvPr>
              <p:cNvGrpSpPr/>
              <p:nvPr/>
            </p:nvGrpSpPr>
            <p:grpSpPr>
              <a:xfrm rot="5400000">
                <a:off x="8429682" y="4964884"/>
                <a:ext cx="427491" cy="1642042"/>
                <a:chOff x="2028941" y="6448962"/>
                <a:chExt cx="498605" cy="1915200"/>
              </a:xfrm>
            </p:grpSpPr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DB685548-313E-4CF8-8ACB-73D5A295E2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/>
                <a:srcRect l="28030" r="29797"/>
                <a:stretch/>
              </p:blipFill>
              <p:spPr>
                <a:xfrm rot="16200000">
                  <a:off x="1500842" y="7138811"/>
                  <a:ext cx="1554804" cy="498605"/>
                </a:xfrm>
                <a:prstGeom prst="rect">
                  <a:avLst/>
                </a:prstGeom>
              </p:spPr>
            </p:pic>
            <p:sp>
              <p:nvSpPr>
                <p:cNvPr id="64" name="Arrow: Right 63">
                  <a:extLst>
                    <a:ext uri="{FF2B5EF4-FFF2-40B4-BE49-F238E27FC236}">
                      <a16:creationId xmlns:a16="http://schemas.microsoft.com/office/drawing/2014/main" id="{B5A7C124-E8C8-4F58-8389-7557A17AF5C3}"/>
                    </a:ext>
                  </a:extLst>
                </p:cNvPr>
                <p:cNvSpPr/>
                <p:nvPr/>
              </p:nvSpPr>
              <p:spPr>
                <a:xfrm rot="5400000" flipH="1">
                  <a:off x="2106213" y="6490443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65" name="Arrow: Right 64">
                  <a:extLst>
                    <a:ext uri="{FF2B5EF4-FFF2-40B4-BE49-F238E27FC236}">
                      <a16:creationId xmlns:a16="http://schemas.microsoft.com/office/drawing/2014/main" id="{39E19327-2F12-47EA-B573-EFDA2DF88E1A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2091533" y="8054896"/>
                  <a:ext cx="35074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D85D58D-B87D-418B-9EAA-F9CEFDA21B4B}"/>
                  </a:ext>
                </a:extLst>
              </p:cNvPr>
              <p:cNvGrpSpPr/>
              <p:nvPr/>
            </p:nvGrpSpPr>
            <p:grpSpPr>
              <a:xfrm>
                <a:off x="7799444" y="4933491"/>
                <a:ext cx="1309819" cy="547494"/>
                <a:chOff x="6051866" y="5460707"/>
                <a:chExt cx="1722358" cy="719932"/>
              </a:xfrm>
            </p:grpSpPr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E587ADE2-3B42-406F-9665-DC3088DF1E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8" t="23941" r="6838" b="21977"/>
                <a:stretch/>
              </p:blipFill>
              <p:spPr>
                <a:xfrm>
                  <a:off x="6051866" y="5602869"/>
                  <a:ext cx="1722358" cy="577770"/>
                </a:xfrm>
                <a:prstGeom prst="rect">
                  <a:avLst/>
                </a:prstGeom>
              </p:spPr>
            </p:pic>
            <p:sp>
              <p:nvSpPr>
                <p:cNvPr id="62" name="Arrow: Right 61">
                  <a:extLst>
                    <a:ext uri="{FF2B5EF4-FFF2-40B4-BE49-F238E27FC236}">
                      <a16:creationId xmlns:a16="http://schemas.microsoft.com/office/drawing/2014/main" id="{2D67EFEB-DA94-4059-96AD-97690537F562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6983396" y="5451218"/>
                  <a:ext cx="248807" cy="267786"/>
                </a:xfrm>
                <a:prstGeom prst="right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2"/>
                    </a:solidFill>
                  </a:endParaRPr>
                </a:p>
              </p:txBody>
            </p:sp>
          </p:grpSp>
          <p:pic>
            <p:nvPicPr>
              <p:cNvPr id="41" name="Picture 40" descr="A picture containing building, bathroom, tiled, stone&#10;&#10;Description automatically generated">
                <a:extLst>
                  <a:ext uri="{FF2B5EF4-FFF2-40B4-BE49-F238E27FC236}">
                    <a16:creationId xmlns:a16="http://schemas.microsoft.com/office/drawing/2014/main" id="{A21C5F37-1BEB-474E-956D-36B912B25C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" t="1954" r="1090" b="4289"/>
              <a:stretch/>
            </p:blipFill>
            <p:spPr>
              <a:xfrm rot="10800000">
                <a:off x="6680069" y="5213172"/>
                <a:ext cx="871073" cy="529765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BE04DCD3-C91A-43BE-BA39-973C18BD7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95310" y="5000166"/>
                <a:ext cx="1365899" cy="961641"/>
              </a:xfrm>
              <a:prstGeom prst="rect">
                <a:avLst/>
              </a:prstGeom>
            </p:spPr>
          </p:pic>
          <p:sp>
            <p:nvSpPr>
              <p:cNvPr id="56" name="Arrow: Right 55">
                <a:extLst>
                  <a:ext uri="{FF2B5EF4-FFF2-40B4-BE49-F238E27FC236}">
                    <a16:creationId xmlns:a16="http://schemas.microsoft.com/office/drawing/2014/main" id="{CA4480ED-2A25-47EE-8C82-22254C6CDA7F}"/>
                  </a:ext>
                </a:extLst>
              </p:cNvPr>
              <p:cNvSpPr/>
              <p:nvPr/>
            </p:nvSpPr>
            <p:spPr>
              <a:xfrm flipH="1" flipV="1">
                <a:off x="6506975" y="5363903"/>
                <a:ext cx="300721" cy="22959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7" name="Arrow: Right 56">
                <a:extLst>
                  <a:ext uri="{FF2B5EF4-FFF2-40B4-BE49-F238E27FC236}">
                    <a16:creationId xmlns:a16="http://schemas.microsoft.com/office/drawing/2014/main" id="{0108CAF5-A5C3-4FE1-ACD8-50C7ABECD329}"/>
                  </a:ext>
                </a:extLst>
              </p:cNvPr>
              <p:cNvSpPr/>
              <p:nvPr/>
            </p:nvSpPr>
            <p:spPr>
              <a:xfrm rot="10800000" flipH="1">
                <a:off x="7386359" y="5369083"/>
                <a:ext cx="300721" cy="229593"/>
              </a:xfrm>
              <a:prstGeom prst="right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0FAB18D-6F2F-466E-994C-16A9A2FE0D13}"/>
                  </a:ext>
                </a:extLst>
              </p:cNvPr>
              <p:cNvGrpSpPr/>
              <p:nvPr/>
            </p:nvGrpSpPr>
            <p:grpSpPr>
              <a:xfrm>
                <a:off x="7208590" y="3775560"/>
                <a:ext cx="679263" cy="975353"/>
                <a:chOff x="2014732" y="332045"/>
                <a:chExt cx="1495529" cy="2147425"/>
              </a:xfrm>
            </p:grpSpPr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id="{C4F287C7-D6F2-4CB6-BB28-BAAC6CA98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/>
                <a:srcRect l="-1256"/>
                <a:stretch/>
              </p:blipFill>
              <p:spPr>
                <a:xfrm>
                  <a:off x="2014732" y="436852"/>
                  <a:ext cx="1495529" cy="2042618"/>
                </a:xfrm>
                <a:prstGeom prst="rect">
                  <a:avLst/>
                </a:prstGeom>
              </p:spPr>
            </p:pic>
            <p:sp>
              <p:nvSpPr>
                <p:cNvPr id="60" name="Arrow: Up-Down 252">
                  <a:extLst>
                    <a:ext uri="{FF2B5EF4-FFF2-40B4-BE49-F238E27FC236}">
                      <a16:creationId xmlns:a16="http://schemas.microsoft.com/office/drawing/2014/main" id="{D46578FF-9BA4-4394-8D36-88D1B1C57AE9}"/>
                    </a:ext>
                  </a:extLst>
                </p:cNvPr>
                <p:cNvSpPr/>
                <p:nvPr/>
              </p:nvSpPr>
              <p:spPr>
                <a:xfrm flipH="1">
                  <a:off x="2703023" y="332045"/>
                  <a:ext cx="228179" cy="413683"/>
                </a:xfrm>
                <a:prstGeom prst="upDownArrow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675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1C36FC-8ACC-43F1-A69B-28CF7A9B1B3A}"/>
                </a:ext>
              </a:extLst>
            </p:cNvPr>
            <p:cNvSpPr txBox="1"/>
            <p:nvPr/>
          </p:nvSpPr>
          <p:spPr>
            <a:xfrm>
              <a:off x="486728" y="1602252"/>
              <a:ext cx="1889281" cy="664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2"/>
                  </a:solidFill>
                </a:rPr>
                <a:t>Sub-</a:t>
              </a:r>
            </a:p>
            <a:p>
              <a:r>
                <a:rPr lang="en-US" sz="1200" b="1" dirty="0">
                  <a:solidFill>
                    <a:schemeClr val="bg2"/>
                  </a:solidFill>
                </a:rPr>
                <a:t>component</a:t>
              </a:r>
              <a:endParaRPr lang="en-US" sz="1350" dirty="0">
                <a:solidFill>
                  <a:schemeClr val="bg2"/>
                </a:solidFill>
              </a:endParaRPr>
            </a:p>
          </p:txBody>
        </p:sp>
      </p:grp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F91D7006-3224-4703-9032-AEC400D0E6C6}"/>
              </a:ext>
            </a:extLst>
          </p:cNvPr>
          <p:cNvSpPr/>
          <p:nvPr/>
        </p:nvSpPr>
        <p:spPr>
          <a:xfrm>
            <a:off x="133603" y="2227201"/>
            <a:ext cx="1950948" cy="34178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B66A97-73F8-49D3-89AD-70F9E27251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3162" y="3196538"/>
            <a:ext cx="4147592" cy="226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787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082C4DC-3E15-4CAB-90AC-D6089F2E9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448" y="1775001"/>
            <a:ext cx="3027520" cy="191475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05173" y="915474"/>
            <a:ext cx="5426319" cy="590546"/>
          </a:xfrm>
        </p:spPr>
        <p:txBody>
          <a:bodyPr>
            <a:normAutofit/>
          </a:bodyPr>
          <a:lstStyle/>
          <a:p>
            <a:r>
              <a:rPr lang="en-US" sz="1800" dirty="0"/>
              <a:t>Subcomponent Load Cases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8B46A5-02BD-46FD-8E22-A129BAB21348}"/>
              </a:ext>
            </a:extLst>
          </p:cNvPr>
          <p:cNvGrpSpPr/>
          <p:nvPr/>
        </p:nvGrpSpPr>
        <p:grpSpPr>
          <a:xfrm>
            <a:off x="5023131" y="1608696"/>
            <a:ext cx="1057322" cy="1604313"/>
            <a:chOff x="6005169" y="2996243"/>
            <a:chExt cx="1035138" cy="157065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B51793D-C879-4EF6-8D7F-432EEAF77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5169" y="3195294"/>
              <a:ext cx="763675" cy="1371600"/>
            </a:xfrm>
            <a:prstGeom prst="rect">
              <a:avLst/>
            </a:prstGeom>
          </p:spPr>
        </p:pic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225F7BF-2509-4CB3-9E67-BBF2EF39D9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81739" y="3682367"/>
              <a:ext cx="258568" cy="152932"/>
            </a:xfrm>
            <a:prstGeom prst="straightConnector1">
              <a:avLst/>
            </a:prstGeom>
            <a:ln w="4762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15841FD-5787-4597-90FD-2B664B62E4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87006" y="2996243"/>
              <a:ext cx="1" cy="323096"/>
            </a:xfrm>
            <a:prstGeom prst="straightConnector1">
              <a:avLst/>
            </a:prstGeom>
            <a:ln w="4762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33B75C-FA52-47BD-8685-580BBFCD2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87555"/>
              </p:ext>
            </p:extLst>
          </p:nvPr>
        </p:nvGraphicFramePr>
        <p:xfrm>
          <a:off x="118933" y="1689811"/>
          <a:ext cx="4904195" cy="2720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3164">
                  <a:extLst>
                    <a:ext uri="{9D8B030D-6E8A-4147-A177-3AD203B41FA5}">
                      <a16:colId xmlns:a16="http://schemas.microsoft.com/office/drawing/2014/main" val="1309615030"/>
                    </a:ext>
                  </a:extLst>
                </a:gridCol>
                <a:gridCol w="1097803">
                  <a:extLst>
                    <a:ext uri="{9D8B030D-6E8A-4147-A177-3AD203B41FA5}">
                      <a16:colId xmlns:a16="http://schemas.microsoft.com/office/drawing/2014/main" val="3475995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636031876"/>
                    </a:ext>
                  </a:extLst>
                </a:gridCol>
                <a:gridCol w="946428">
                  <a:extLst>
                    <a:ext uri="{9D8B030D-6E8A-4147-A177-3AD203B41FA5}">
                      <a16:colId xmlns:a16="http://schemas.microsoft.com/office/drawing/2014/main" val="596055317"/>
                    </a:ext>
                  </a:extLst>
                </a:gridCol>
              </a:tblGrid>
              <a:tr h="5139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Load Case in order (top down and left to right)</a:t>
                      </a:r>
                      <a:endParaRPr lang="en-US" sz="12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1.25xDLL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2.00xDLL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5.00xDLL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3749775640"/>
                  </a:ext>
                </a:extLst>
              </a:tr>
              <a:tr h="4570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PCCC : Panel Compression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C-Chanel Compression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Stopped Test at 3.7 x DLL </a:t>
                      </a:r>
                      <a:endParaRPr lang="en-U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2510803734"/>
                  </a:ext>
                </a:extLst>
              </a:tr>
              <a:tr h="45702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PTCC : Panel Tension 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C-Chanel Compression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 tests planned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349337062"/>
                  </a:ext>
                </a:extLst>
              </a:tr>
              <a:tr h="64613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PTCT : Panel Tension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C-Chanel Tension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Tension stiffness change</a:t>
                      </a:r>
                      <a:endParaRPr lang="en-U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561269"/>
                  </a:ext>
                </a:extLst>
              </a:tr>
              <a:tr h="64613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PCCT :Panel Compression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C-Chanel Tension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Bolted interface slip</a:t>
                      </a:r>
                      <a:endParaRPr lang="en-U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Bolted interface slip</a:t>
                      </a:r>
                      <a:endParaRPr lang="en-US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91000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B3577298-0CFE-4C12-A206-4528B5072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191" y="4692927"/>
            <a:ext cx="5025842" cy="1053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139DCF-A2E8-46BB-B72D-0D26F2401A03}"/>
              </a:ext>
            </a:extLst>
          </p:cNvPr>
          <p:cNvSpPr txBox="1"/>
          <p:nvPr/>
        </p:nvSpPr>
        <p:spPr>
          <a:xfrm>
            <a:off x="5218333" y="3845093"/>
            <a:ext cx="3781007" cy="71558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76 Load cases run encompassing the CTE Point Design Structure.  Worst case superposition used to be conservative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646495-16B1-45D4-8AE5-F9D7E1023AA6}"/>
              </a:ext>
            </a:extLst>
          </p:cNvPr>
          <p:cNvCxnSpPr/>
          <p:nvPr/>
        </p:nvCxnSpPr>
        <p:spPr>
          <a:xfrm>
            <a:off x="3063240" y="2223830"/>
            <a:ext cx="0" cy="21259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B073618-D0D9-4D3B-AC37-21385B8FFC6F}"/>
              </a:ext>
            </a:extLst>
          </p:cNvPr>
          <p:cNvCxnSpPr/>
          <p:nvPr/>
        </p:nvCxnSpPr>
        <p:spPr>
          <a:xfrm>
            <a:off x="1943100" y="2223830"/>
            <a:ext cx="0" cy="212598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E6AD1E8-12D9-4504-89DF-0E4B2771D2D6}"/>
              </a:ext>
            </a:extLst>
          </p:cNvPr>
          <p:cNvCxnSpPr>
            <a:cxnSpLocks/>
          </p:cNvCxnSpPr>
          <p:nvPr/>
        </p:nvCxnSpPr>
        <p:spPr>
          <a:xfrm>
            <a:off x="4099560" y="2223831"/>
            <a:ext cx="0" cy="4241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792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62" y="1852807"/>
            <a:ext cx="3058683" cy="23004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23522" y="79514"/>
            <a:ext cx="5414081" cy="673319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Test Results – Load vs. Actuator Displacement</a:t>
            </a:r>
            <a:br>
              <a:rPr lang="en-US" sz="1800" dirty="0"/>
            </a:br>
            <a:r>
              <a:rPr lang="en-US" sz="1800" dirty="0"/>
              <a:t>PCCC (</a:t>
            </a:r>
            <a:r>
              <a:rPr lang="en-US" sz="1800" u="sng" dirty="0"/>
              <a:t>P</a:t>
            </a:r>
            <a:r>
              <a:rPr lang="en-US" sz="1800" dirty="0"/>
              <a:t>anel </a:t>
            </a:r>
            <a:r>
              <a:rPr lang="en-US" sz="1800" u="sng" dirty="0"/>
              <a:t>C</a:t>
            </a:r>
            <a:r>
              <a:rPr lang="en-US" sz="1800" dirty="0"/>
              <a:t>ompression </a:t>
            </a:r>
            <a:r>
              <a:rPr lang="en-US" sz="1800" u="sng" dirty="0"/>
              <a:t>C</a:t>
            </a:r>
            <a:r>
              <a:rPr lang="en-US" sz="1800" dirty="0"/>
              <a:t>-channel </a:t>
            </a:r>
            <a:r>
              <a:rPr lang="en-US" sz="1800" u="sng" dirty="0"/>
              <a:t>C</a:t>
            </a:r>
            <a:r>
              <a:rPr lang="en-US" sz="1800" dirty="0"/>
              <a:t>ompression)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47532" y="1655084"/>
            <a:ext cx="2481032" cy="2582594"/>
            <a:chOff x="1617737" y="1089695"/>
            <a:chExt cx="4084848" cy="4252063"/>
          </a:xfrm>
          <a:solidFill>
            <a:schemeClr val="bg1"/>
          </a:solidFill>
        </p:grpSpPr>
        <p:sp>
          <p:nvSpPr>
            <p:cNvPr id="38" name="TextBox 37"/>
            <p:cNvSpPr txBox="1"/>
            <p:nvPr/>
          </p:nvSpPr>
          <p:spPr>
            <a:xfrm>
              <a:off x="1868358" y="4885698"/>
              <a:ext cx="1404601" cy="4560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C-channel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4834805" y="3101622"/>
              <a:ext cx="1317505" cy="41805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Load (Kips)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17737" y="1089695"/>
              <a:ext cx="2835065" cy="41805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Actuator Displacement (in.)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73093" y="4933173"/>
            <a:ext cx="6870391" cy="83099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Linear behavior exhibited beyond 2 x DLL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No change in stiffness through testing (3.72 x DLL was last load case run)</a:t>
            </a:r>
            <a:endParaRPr lang="en-US" sz="525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During 500 PCCC test a side load actuator boundary condition change led to large deformation of the panel, which triggered a pre-programmed limit and stopped the test automatically.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836134" y="1655083"/>
            <a:ext cx="3588450" cy="2823961"/>
            <a:chOff x="6906851" y="3178729"/>
            <a:chExt cx="4784599" cy="3765281"/>
          </a:xfrm>
          <a:solidFill>
            <a:schemeClr val="bg1"/>
          </a:solidFill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363535" y="3178729"/>
              <a:ext cx="4327915" cy="3488891"/>
              <a:chOff x="6665546" y="1116127"/>
              <a:chExt cx="5402640" cy="4355266"/>
            </a:xfrm>
            <a:grpFill/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5546" y="1525056"/>
                <a:ext cx="5037438" cy="3657600"/>
              </a:xfrm>
              <a:prstGeom prst="rect">
                <a:avLst/>
              </a:prstGeom>
              <a:grpFill/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8425127" y="5010347"/>
                <a:ext cx="1977909" cy="46104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Sandwich Panel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11190918" y="3099337"/>
                <a:ext cx="1331910" cy="42262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Load (Kips)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978530" y="1116127"/>
                <a:ext cx="2866061" cy="42262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Actuator Displacement (in.)</a:t>
                </a:r>
              </a:p>
            </p:txBody>
          </p:sp>
        </p:grpSp>
        <p:cxnSp>
          <p:nvCxnSpPr>
            <p:cNvPr id="16" name="Straight Arrow Connector 15"/>
            <p:cNvCxnSpPr>
              <a:cxnSpLocks/>
            </p:cNvCxnSpPr>
            <p:nvPr/>
          </p:nvCxnSpPr>
          <p:spPr>
            <a:xfrm flipV="1">
              <a:off x="8049004" y="6138279"/>
              <a:ext cx="229385" cy="371343"/>
            </a:xfrm>
            <a:prstGeom prst="straightConnector1">
              <a:avLst/>
            </a:prstGeom>
            <a:grpFill/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906851" y="6451567"/>
              <a:ext cx="1519134" cy="49244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Change in boundary condition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816663" y="2313218"/>
            <a:ext cx="755337" cy="1226197"/>
            <a:chOff x="6005169" y="2931965"/>
            <a:chExt cx="1007116" cy="163492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05169" y="3195294"/>
              <a:ext cx="763675" cy="1371600"/>
            </a:xfrm>
            <a:prstGeom prst="rect">
              <a:avLst/>
            </a:prstGeom>
          </p:spPr>
        </p:pic>
        <p:cxnSp>
          <p:nvCxnSpPr>
            <p:cNvPr id="61" name="Straight Arrow Connector 60"/>
            <p:cNvCxnSpPr/>
            <p:nvPr/>
          </p:nvCxnSpPr>
          <p:spPr>
            <a:xfrm flipV="1">
              <a:off x="6781739" y="3698941"/>
              <a:ext cx="230546" cy="136358"/>
            </a:xfrm>
            <a:prstGeom prst="straightConnector1">
              <a:avLst/>
            </a:prstGeom>
            <a:ln w="4762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rot="5400000" flipV="1">
              <a:off x="6271733" y="3047238"/>
              <a:ext cx="230546" cy="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32BAB6-08C7-4D30-A76F-0ECC540ACEF5}"/>
              </a:ext>
            </a:extLst>
          </p:cNvPr>
          <p:cNvCxnSpPr>
            <a:cxnSpLocks/>
          </p:cNvCxnSpPr>
          <p:nvPr/>
        </p:nvCxnSpPr>
        <p:spPr>
          <a:xfrm flipH="1">
            <a:off x="6143683" y="2072786"/>
            <a:ext cx="1800565" cy="193338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2D6A9C6-0A73-481E-9484-8ECFF194FCC0}"/>
              </a:ext>
            </a:extLst>
          </p:cNvPr>
          <p:cNvCxnSpPr>
            <a:cxnSpLocks/>
          </p:cNvCxnSpPr>
          <p:nvPr/>
        </p:nvCxnSpPr>
        <p:spPr>
          <a:xfrm flipH="1">
            <a:off x="514819" y="2021565"/>
            <a:ext cx="2538526" cy="195591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31525" y="4480179"/>
            <a:ext cx="69651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i="1" dirty="0"/>
              <a:t>NOTE: Doted line is a reference line measuring the degree of linearity of test results for all charts.</a:t>
            </a:r>
          </a:p>
        </p:txBody>
      </p:sp>
    </p:spTree>
    <p:extLst>
      <p:ext uri="{BB962C8B-B14F-4D97-AF65-F5344CB8AC3E}">
        <p14:creationId xmlns:p14="http://schemas.microsoft.com/office/powerpoint/2010/main" val="4922105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28560" y="147764"/>
            <a:ext cx="5902946" cy="692452"/>
          </a:xfrm>
        </p:spPr>
        <p:txBody>
          <a:bodyPr>
            <a:normAutofit/>
          </a:bodyPr>
          <a:lstStyle/>
          <a:p>
            <a:r>
              <a:rPr lang="en-US" sz="1800" dirty="0"/>
              <a:t>Test Results – Load vs. Actuator Displacement</a:t>
            </a:r>
            <a:br>
              <a:rPr lang="en-US" sz="1800" dirty="0"/>
            </a:br>
            <a:r>
              <a:rPr lang="en-US" sz="1800" dirty="0"/>
              <a:t>PTCT (</a:t>
            </a:r>
            <a:r>
              <a:rPr lang="en-US" sz="1800" u="sng" dirty="0"/>
              <a:t>P</a:t>
            </a:r>
            <a:r>
              <a:rPr lang="en-US" sz="1800" dirty="0"/>
              <a:t>anel </a:t>
            </a:r>
            <a:r>
              <a:rPr lang="en-US" sz="1800" u="sng" dirty="0"/>
              <a:t>T</a:t>
            </a:r>
            <a:r>
              <a:rPr lang="en-US" sz="1800" dirty="0"/>
              <a:t>ension </a:t>
            </a:r>
            <a:r>
              <a:rPr lang="en-US" sz="1800" u="sng" dirty="0"/>
              <a:t>C</a:t>
            </a:r>
            <a:r>
              <a:rPr lang="en-US" sz="1800" dirty="0"/>
              <a:t>-channel </a:t>
            </a:r>
            <a:r>
              <a:rPr lang="en-US" sz="1800" u="sng" dirty="0"/>
              <a:t>T</a:t>
            </a:r>
            <a:r>
              <a:rPr lang="en-US" sz="1800" dirty="0"/>
              <a:t>ension)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02031" y="1942964"/>
            <a:ext cx="3220048" cy="2459412"/>
            <a:chOff x="173911" y="1306838"/>
            <a:chExt cx="4293397" cy="32792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8956" y="1306838"/>
              <a:ext cx="3918352" cy="2962656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173911" y="2222940"/>
              <a:ext cx="3584978" cy="2363114"/>
              <a:chOff x="107797" y="2611417"/>
              <a:chExt cx="4426813" cy="2918027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520824" y="4263239"/>
                <a:ext cx="1404601" cy="456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C-channel 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16200000">
                <a:off x="-341928" y="3061142"/>
                <a:ext cx="1317505" cy="418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Load (Kips)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699545" y="5111389"/>
                <a:ext cx="2835065" cy="418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Actuator Displacement (in.)</a:t>
                </a: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5353076" y="1942964"/>
            <a:ext cx="3266235" cy="2494444"/>
            <a:chOff x="6941080" y="3319553"/>
            <a:chExt cx="4354981" cy="332592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7709" y="3319553"/>
              <a:ext cx="3918352" cy="2962656"/>
            </a:xfrm>
            <a:prstGeom prst="rect">
              <a:avLst/>
            </a:prstGeom>
          </p:spPr>
        </p:pic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6941080" y="4292117"/>
              <a:ext cx="3587440" cy="2353362"/>
              <a:chOff x="6534037" y="2708747"/>
              <a:chExt cx="4478286" cy="2937757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8839201" y="4401949"/>
                <a:ext cx="1977909" cy="461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Sandwich Panel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6079395" y="3163389"/>
                <a:ext cx="1331909" cy="422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Load (Kips)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146261" y="5223878"/>
                <a:ext cx="2866062" cy="422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Actuator Displacement (in.)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4116561" y="2322811"/>
            <a:ext cx="755337" cy="1226197"/>
            <a:chOff x="6005169" y="2931965"/>
            <a:chExt cx="1007116" cy="163492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05169" y="3195294"/>
              <a:ext cx="763675" cy="1371600"/>
            </a:xfrm>
            <a:prstGeom prst="rect">
              <a:avLst/>
            </a:prstGeom>
          </p:spPr>
        </p:pic>
        <p:cxnSp>
          <p:nvCxnSpPr>
            <p:cNvPr id="19" name="Straight Arrow Connector 18"/>
            <p:cNvCxnSpPr/>
            <p:nvPr/>
          </p:nvCxnSpPr>
          <p:spPr>
            <a:xfrm flipV="1">
              <a:off x="6781739" y="3698941"/>
              <a:ext cx="230546" cy="136358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>
              <a:off x="6271733" y="3047238"/>
              <a:ext cx="230546" cy="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0B49C2-2694-4B4B-AFAF-4DEB1720C6FD}"/>
              </a:ext>
            </a:extLst>
          </p:cNvPr>
          <p:cNvCxnSpPr>
            <a:cxnSpLocks/>
          </p:cNvCxnSpPr>
          <p:nvPr/>
        </p:nvCxnSpPr>
        <p:spPr>
          <a:xfrm flipH="1">
            <a:off x="652999" y="2029474"/>
            <a:ext cx="1555568" cy="196613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7CA038-5AA3-43B5-948F-1B809F7A48A8}"/>
              </a:ext>
            </a:extLst>
          </p:cNvPr>
          <p:cNvCxnSpPr>
            <a:cxnSpLocks/>
          </p:cNvCxnSpPr>
          <p:nvPr/>
        </p:nvCxnSpPr>
        <p:spPr>
          <a:xfrm flipH="1">
            <a:off x="5844484" y="1963645"/>
            <a:ext cx="2140956" cy="199938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E563B82-873B-41AE-9830-46DADB13048F}"/>
              </a:ext>
            </a:extLst>
          </p:cNvPr>
          <p:cNvSpPr txBox="1"/>
          <p:nvPr/>
        </p:nvSpPr>
        <p:spPr>
          <a:xfrm>
            <a:off x="476394" y="4709608"/>
            <a:ext cx="5788772" cy="10156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Initially linear behavior becomes nonlinear relatively early – expected based on previous sub-element tests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C-channel flange stiffness in tension is nonlinear and that affects both the C-channel and Panel displacements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Good repeatability achieved with respect to loading of both C-channel and panel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AD49549-12F1-4737-8D79-2FAE22FF2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8122" y="4456934"/>
            <a:ext cx="1422691" cy="14414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A52001-0CBA-4CCA-950E-AA6C1D1E6C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622" y="4422548"/>
            <a:ext cx="1091381" cy="1489587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8BA7465-4F48-4BB8-AD03-F8B210642D98}"/>
              </a:ext>
            </a:extLst>
          </p:cNvPr>
          <p:cNvCxnSpPr>
            <a:cxnSpLocks/>
          </p:cNvCxnSpPr>
          <p:nvPr/>
        </p:nvCxnSpPr>
        <p:spPr>
          <a:xfrm flipH="1">
            <a:off x="8619312" y="4214282"/>
            <a:ext cx="1" cy="330020"/>
          </a:xfrm>
          <a:prstGeom prst="straightConnector1">
            <a:avLst/>
          </a:prstGeom>
          <a:ln w="4762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7984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3180B-42C8-499D-8AB7-C3F4AAD8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FA64C0-2FAA-4A76-948D-A3F3EC5C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PTCT (</a:t>
            </a:r>
            <a:r>
              <a:rPr lang="en-US" sz="1800" u="sng" dirty="0"/>
              <a:t>P</a:t>
            </a:r>
            <a:r>
              <a:rPr lang="en-US" sz="1800" dirty="0"/>
              <a:t>anel </a:t>
            </a:r>
            <a:r>
              <a:rPr lang="en-US" sz="1800" u="sng" dirty="0"/>
              <a:t>T</a:t>
            </a:r>
            <a:r>
              <a:rPr lang="en-US" sz="1800" dirty="0"/>
              <a:t>ension </a:t>
            </a:r>
            <a:r>
              <a:rPr lang="en-US" sz="1800" u="sng" dirty="0"/>
              <a:t>C</a:t>
            </a:r>
            <a:r>
              <a:rPr lang="en-US" sz="1800" dirty="0"/>
              <a:t>-Channel </a:t>
            </a:r>
            <a:r>
              <a:rPr lang="en-US" sz="1800" u="sng" dirty="0"/>
              <a:t>T</a:t>
            </a:r>
            <a:r>
              <a:rPr lang="en-US" sz="1800" dirty="0"/>
              <a:t>ension)</a:t>
            </a:r>
            <a:br>
              <a:rPr lang="en-US" sz="1800" dirty="0"/>
            </a:br>
            <a:r>
              <a:rPr lang="en-US" sz="1800" dirty="0"/>
              <a:t>Indications of Damage via DIC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B77A2B-C5A9-4372-8A4D-95F836973AA6}"/>
              </a:ext>
            </a:extLst>
          </p:cNvPr>
          <p:cNvSpPr txBox="1"/>
          <p:nvPr/>
        </p:nvSpPr>
        <p:spPr>
          <a:xfrm>
            <a:off x="5449195" y="4053651"/>
            <a:ext cx="3573848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C-channel flange damage indicated by permanent deformation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0.006 inch at end of 2x DLL loading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Some additional recovery may occur due to viscoelasticity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Anticipated based on previous L-section tests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Carried full load, not a structural failure event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Relevant stiffness change may result at this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7024A1A-029A-4E4B-BF13-D0F79900479F}"/>
              </a:ext>
            </a:extLst>
          </p:cNvPr>
          <p:cNvGrpSpPr/>
          <p:nvPr/>
        </p:nvGrpSpPr>
        <p:grpSpPr>
          <a:xfrm>
            <a:off x="25000" y="1672192"/>
            <a:ext cx="5374211" cy="4098974"/>
            <a:chOff x="1803126" y="1536882"/>
            <a:chExt cx="4495800" cy="3429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D3DF94-3E38-4881-B756-D67BE9338E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60" t="17984" r="6695" b="1082"/>
            <a:stretch/>
          </p:blipFill>
          <p:spPr>
            <a:xfrm>
              <a:off x="1803126" y="1536882"/>
              <a:ext cx="4495800" cy="3429000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158088-97A6-4142-AF01-F292D003DE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2212" y="3000375"/>
              <a:ext cx="523876" cy="144181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1C943D-2FB4-428E-8A55-84E34636831B}"/>
                </a:ext>
              </a:extLst>
            </p:cNvPr>
            <p:cNvSpPr txBox="1"/>
            <p:nvPr/>
          </p:nvSpPr>
          <p:spPr>
            <a:xfrm rot="17431139">
              <a:off x="2206455" y="3159713"/>
              <a:ext cx="1279576" cy="212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Initial stiffness 1.25x DLL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2416A6-9611-4522-B19F-6E37A89DEB8F}"/>
                </a:ext>
              </a:extLst>
            </p:cNvPr>
            <p:cNvSpPr txBox="1"/>
            <p:nvPr/>
          </p:nvSpPr>
          <p:spPr>
            <a:xfrm rot="18115124">
              <a:off x="2865774" y="2680516"/>
              <a:ext cx="1227233" cy="347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Re-loads with reduced stiffness 2x DLL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D94EBFC-E18C-47AE-A4EA-0EFFB1ABB5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2212" y="3000375"/>
              <a:ext cx="928688" cy="1441814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3E01D33-DECE-4D0F-88E0-BAC89AF09329}"/>
              </a:ext>
            </a:extLst>
          </p:cNvPr>
          <p:cNvSpPr txBox="1"/>
          <p:nvPr/>
        </p:nvSpPr>
        <p:spPr>
          <a:xfrm>
            <a:off x="956606" y="5581384"/>
            <a:ext cx="9649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Permanent deformation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422EAEC-9113-4E29-A863-0F348AE5003C}"/>
              </a:ext>
            </a:extLst>
          </p:cNvPr>
          <p:cNvCxnSpPr>
            <a:cxnSpLocks/>
          </p:cNvCxnSpPr>
          <p:nvPr/>
        </p:nvCxnSpPr>
        <p:spPr>
          <a:xfrm flipH="1" flipV="1">
            <a:off x="1076690" y="5284282"/>
            <a:ext cx="102922" cy="344993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D9DECE9-9167-45B2-A254-A257A2E25F27}"/>
              </a:ext>
            </a:extLst>
          </p:cNvPr>
          <p:cNvCxnSpPr>
            <a:cxnSpLocks/>
          </p:cNvCxnSpPr>
          <p:nvPr/>
        </p:nvCxnSpPr>
        <p:spPr>
          <a:xfrm>
            <a:off x="812862" y="5173553"/>
            <a:ext cx="1015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25BA772-B534-43CC-AA4F-839373D34A08}"/>
              </a:ext>
            </a:extLst>
          </p:cNvPr>
          <p:cNvCxnSpPr>
            <a:cxnSpLocks/>
          </p:cNvCxnSpPr>
          <p:nvPr/>
        </p:nvCxnSpPr>
        <p:spPr>
          <a:xfrm>
            <a:off x="812862" y="5228918"/>
            <a:ext cx="2962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C5429DC-67A3-4C66-890E-282D11033CB7}"/>
              </a:ext>
            </a:extLst>
          </p:cNvPr>
          <p:cNvCxnSpPr>
            <a:cxnSpLocks/>
          </p:cNvCxnSpPr>
          <p:nvPr/>
        </p:nvCxnSpPr>
        <p:spPr>
          <a:xfrm>
            <a:off x="1109067" y="5130691"/>
            <a:ext cx="0" cy="134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BDBC4E1-2D06-47BF-9E40-0755CFBA8FD9}"/>
              </a:ext>
            </a:extLst>
          </p:cNvPr>
          <p:cNvCxnSpPr>
            <a:cxnSpLocks/>
          </p:cNvCxnSpPr>
          <p:nvPr/>
        </p:nvCxnSpPr>
        <p:spPr>
          <a:xfrm>
            <a:off x="914400" y="5130691"/>
            <a:ext cx="0" cy="717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37DDA9F8-E9C1-412C-8F68-4E479FFA6AF9}"/>
              </a:ext>
            </a:extLst>
          </p:cNvPr>
          <p:cNvSpPr/>
          <p:nvPr/>
        </p:nvSpPr>
        <p:spPr>
          <a:xfrm>
            <a:off x="743695" y="5072386"/>
            <a:ext cx="458600" cy="222258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70055F9-819E-45D2-AB47-AB7EA90A8EAF}"/>
              </a:ext>
            </a:extLst>
          </p:cNvPr>
          <p:cNvGrpSpPr/>
          <p:nvPr/>
        </p:nvGrpSpPr>
        <p:grpSpPr>
          <a:xfrm>
            <a:off x="3123335" y="3780763"/>
            <a:ext cx="1984004" cy="1448155"/>
            <a:chOff x="7689286" y="860502"/>
            <a:chExt cx="3805227" cy="277749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5EA2692-994B-44D4-B65F-CDB0BE45D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9286" y="1730624"/>
              <a:ext cx="3805227" cy="1907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A70FDD4-1CD8-41B0-A757-9D9A5592BBCB}"/>
                </a:ext>
              </a:extLst>
            </p:cNvPr>
            <p:cNvCxnSpPr>
              <a:cxnSpLocks/>
            </p:cNvCxnSpPr>
            <p:nvPr/>
          </p:nvCxnSpPr>
          <p:spPr>
            <a:xfrm>
              <a:off x="8848725" y="2254488"/>
              <a:ext cx="16669" cy="1314450"/>
            </a:xfrm>
            <a:prstGeom prst="straightConnector1">
              <a:avLst/>
            </a:prstGeom>
            <a:ln w="19050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FF08527-CA68-442D-BA12-27DF2D9C0779}"/>
                </a:ext>
              </a:extLst>
            </p:cNvPr>
            <p:cNvCxnSpPr>
              <a:cxnSpLocks/>
            </p:cNvCxnSpPr>
            <p:nvPr/>
          </p:nvCxnSpPr>
          <p:spPr>
            <a:xfrm>
              <a:off x="10544175" y="2194163"/>
              <a:ext cx="16669" cy="1314450"/>
            </a:xfrm>
            <a:prstGeom prst="straightConnector1">
              <a:avLst/>
            </a:prstGeom>
            <a:ln w="19050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33E24B-9381-45C1-B24B-B84EF6D4F66E}"/>
                </a:ext>
              </a:extLst>
            </p:cNvPr>
            <p:cNvSpPr txBox="1"/>
            <p:nvPr/>
          </p:nvSpPr>
          <p:spPr>
            <a:xfrm>
              <a:off x="7887088" y="860502"/>
              <a:ext cx="3409622" cy="97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/>
                <a:t>Virtual extensometers defined in DIC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3A5F460-06C9-45FD-B131-6597FF8A3F27}"/>
                </a:ext>
              </a:extLst>
            </p:cNvPr>
            <p:cNvSpPr txBox="1"/>
            <p:nvPr/>
          </p:nvSpPr>
          <p:spPr>
            <a:xfrm>
              <a:off x="8334439" y="2725158"/>
              <a:ext cx="756939" cy="48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</a:rPr>
                <a:t>Left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8535734-8851-4893-A972-1E9750ED5A38}"/>
                </a:ext>
              </a:extLst>
            </p:cNvPr>
            <p:cNvSpPr txBox="1"/>
            <p:nvPr/>
          </p:nvSpPr>
          <p:spPr>
            <a:xfrm>
              <a:off x="10544175" y="2659146"/>
              <a:ext cx="898365" cy="48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</a:rPr>
                <a:t>Right</a:t>
              </a: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37F6ABCE-A363-43CF-8CAB-F62A83526C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35" t="39821" r="42032" b="4989"/>
          <a:stretch/>
        </p:blipFill>
        <p:spPr>
          <a:xfrm>
            <a:off x="5527144" y="2090631"/>
            <a:ext cx="1656113" cy="167021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C6344D4-07AF-44FF-A39A-9AF740C561F9}"/>
              </a:ext>
            </a:extLst>
          </p:cNvPr>
          <p:cNvSpPr txBox="1"/>
          <p:nvPr/>
        </p:nvSpPr>
        <p:spPr>
          <a:xfrm>
            <a:off x="5336382" y="1608605"/>
            <a:ext cx="24776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DIC contour showing permanent displacement after unloading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65DFB108-1FEB-4FCF-88BB-B9FC75D4D3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453" t="17632" r="17680" b="4989"/>
          <a:stretch/>
        </p:blipFill>
        <p:spPr>
          <a:xfrm>
            <a:off x="7267190" y="2090631"/>
            <a:ext cx="150786" cy="163388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D41B69-9AFD-48BE-926E-2C008948495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887723" y="1740965"/>
            <a:ext cx="970505" cy="124069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DB80136-A2E8-4FB0-BD6D-5D55279EF4B8}"/>
              </a:ext>
            </a:extLst>
          </p:cNvPr>
          <p:cNvSpPr/>
          <p:nvPr/>
        </p:nvSpPr>
        <p:spPr>
          <a:xfrm>
            <a:off x="8372976" y="2566498"/>
            <a:ext cx="328112" cy="32811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23A234E-9BF9-4672-9E29-62AE411F0E85}"/>
              </a:ext>
            </a:extLst>
          </p:cNvPr>
          <p:cNvCxnSpPr>
            <a:cxnSpLocks/>
          </p:cNvCxnSpPr>
          <p:nvPr/>
        </p:nvCxnSpPr>
        <p:spPr>
          <a:xfrm flipH="1">
            <a:off x="7501909" y="2894610"/>
            <a:ext cx="871067" cy="80238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D6AD64C-340D-437F-9D6C-922948A4A08A}"/>
              </a:ext>
            </a:extLst>
          </p:cNvPr>
          <p:cNvCxnSpPr>
            <a:cxnSpLocks/>
          </p:cNvCxnSpPr>
          <p:nvPr/>
        </p:nvCxnSpPr>
        <p:spPr>
          <a:xfrm flipH="1" flipV="1">
            <a:off x="7417976" y="2148532"/>
            <a:ext cx="954999" cy="42016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713544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>
                <a:solidFill>
                  <a:schemeClr val="bg1"/>
                </a:solidFill>
              </a:rPr>
              <a:pPr/>
              <a:t>37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940" y="4230568"/>
            <a:ext cx="371938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Different initial stiffness in two loadings noticed. </a:t>
            </a:r>
            <a:endParaRPr lang="en-US" sz="12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Small displacement offset noticed at end of unloading cycle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18626" y="1435675"/>
            <a:ext cx="1677737" cy="31624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Good repeatability in initial stiffness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Slippage at the interface of lower C-channel flange and bottom simulator flange observed visually and with DIC in both 1.25 &amp; 2.0 x DLL cases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Slip expected as preload was low to prevent flange damage.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Displacement jump in 2.0 x DLL case as a result of boundary condition change for side actuator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475234" y="1580321"/>
            <a:ext cx="755337" cy="1226197"/>
            <a:chOff x="6005169" y="2931965"/>
            <a:chExt cx="1007116" cy="163492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5169" y="3195294"/>
              <a:ext cx="763675" cy="1371600"/>
            </a:xfrm>
            <a:prstGeom prst="rect">
              <a:avLst/>
            </a:prstGeom>
          </p:spPr>
        </p:pic>
        <p:cxnSp>
          <p:nvCxnSpPr>
            <p:cNvPr id="19" name="Straight Arrow Connector 18"/>
            <p:cNvCxnSpPr/>
            <p:nvPr/>
          </p:nvCxnSpPr>
          <p:spPr>
            <a:xfrm flipV="1">
              <a:off x="6781739" y="3698941"/>
              <a:ext cx="230546" cy="136358"/>
            </a:xfrm>
            <a:prstGeom prst="straightConnector1">
              <a:avLst/>
            </a:prstGeom>
            <a:ln w="4762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>
              <a:off x="6271733" y="3047238"/>
              <a:ext cx="230546" cy="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54066" y="1707907"/>
            <a:ext cx="3019672" cy="2451899"/>
            <a:chOff x="240971" y="1461238"/>
            <a:chExt cx="4026229" cy="32691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1461238"/>
              <a:ext cx="3657600" cy="2962656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240971" y="1590225"/>
              <a:ext cx="3311493" cy="3140212"/>
              <a:chOff x="190604" y="1830124"/>
              <a:chExt cx="4089108" cy="387760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370844" y="1830124"/>
                <a:ext cx="1404601" cy="456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</a:rPr>
                  <a:t>C-channel 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16200000">
                <a:off x="-259121" y="3291001"/>
                <a:ext cx="1317505" cy="418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1"/>
                    </a:solidFill>
                  </a:rPr>
                  <a:t>Load (Kips)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444647" y="5289674"/>
                <a:ext cx="2835065" cy="418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1"/>
                    </a:solidFill>
                  </a:rPr>
                  <a:t>Actuator Displacement (in.)</a:t>
                </a:r>
              </a:p>
            </p:txBody>
          </p:sp>
        </p:grpSp>
        <p:cxnSp>
          <p:nvCxnSpPr>
            <p:cNvPr id="14" name="Straight Arrow Connector 13"/>
            <p:cNvCxnSpPr/>
            <p:nvPr/>
          </p:nvCxnSpPr>
          <p:spPr>
            <a:xfrm flipH="1">
              <a:off x="1981200" y="2536475"/>
              <a:ext cx="139381" cy="4264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2093534" y="2536475"/>
              <a:ext cx="398000" cy="222139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2186993" y="2893297"/>
              <a:ext cx="317819" cy="5212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2490240" y="2979096"/>
              <a:ext cx="184525" cy="422707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734699" y="2330634"/>
              <a:ext cx="748496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Loading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92533" y="3384740"/>
              <a:ext cx="979328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Un-Loading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1139582" y="4012478"/>
              <a:ext cx="530355" cy="1143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1671076" y="3873978"/>
              <a:ext cx="18043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Permanent deformation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969250" y="4016788"/>
              <a:ext cx="265936" cy="27377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Title 3"/>
          <p:cNvSpPr txBox="1">
            <a:spLocks/>
          </p:cNvSpPr>
          <p:nvPr/>
        </p:nvSpPr>
        <p:spPr>
          <a:xfrm>
            <a:off x="1726226" y="150906"/>
            <a:ext cx="7029450" cy="59054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800" dirty="0"/>
              <a:t>Test Results – Load vs. Actuator Displacement</a:t>
            </a:r>
            <a:br>
              <a:rPr lang="en-US" sz="1800" dirty="0"/>
            </a:br>
            <a:r>
              <a:rPr lang="en-US" sz="1800" dirty="0"/>
              <a:t>PCCT (</a:t>
            </a:r>
            <a:r>
              <a:rPr lang="en-US" sz="1800" u="sng" dirty="0"/>
              <a:t>P</a:t>
            </a:r>
            <a:r>
              <a:rPr lang="en-US" sz="1800" dirty="0"/>
              <a:t>anel </a:t>
            </a:r>
            <a:r>
              <a:rPr lang="en-US" sz="1800" u="sng" dirty="0"/>
              <a:t>C</a:t>
            </a:r>
            <a:r>
              <a:rPr lang="en-US" sz="1800" dirty="0"/>
              <a:t>ompression </a:t>
            </a:r>
            <a:r>
              <a:rPr lang="en-US" sz="1800" u="sng" dirty="0"/>
              <a:t>C</a:t>
            </a:r>
            <a:r>
              <a:rPr lang="en-US" sz="1800" dirty="0"/>
              <a:t>-channel </a:t>
            </a:r>
            <a:r>
              <a:rPr lang="en-US" sz="1800" u="sng" dirty="0"/>
              <a:t>T</a:t>
            </a:r>
            <a:r>
              <a:rPr lang="en-US" sz="1800" dirty="0"/>
              <a:t>ension)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8FD811-BE6F-4B6C-A93E-CAE57107ACFE}"/>
              </a:ext>
            </a:extLst>
          </p:cNvPr>
          <p:cNvCxnSpPr>
            <a:cxnSpLocks/>
          </p:cNvCxnSpPr>
          <p:nvPr/>
        </p:nvCxnSpPr>
        <p:spPr>
          <a:xfrm flipV="1">
            <a:off x="835106" y="1945127"/>
            <a:ext cx="1782241" cy="190041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18A6526-ECA2-471B-804B-7C1D22D498FD}"/>
              </a:ext>
            </a:extLst>
          </p:cNvPr>
          <p:cNvCxnSpPr>
            <a:cxnSpLocks/>
          </p:cNvCxnSpPr>
          <p:nvPr/>
        </p:nvCxnSpPr>
        <p:spPr>
          <a:xfrm flipV="1">
            <a:off x="818786" y="1945127"/>
            <a:ext cx="2241817" cy="1916859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646D40-16DB-489F-8AFA-EE56DA2E6DC4}"/>
              </a:ext>
            </a:extLst>
          </p:cNvPr>
          <p:cNvGrpSpPr/>
          <p:nvPr/>
        </p:nvGrpSpPr>
        <p:grpSpPr>
          <a:xfrm>
            <a:off x="4310226" y="1678533"/>
            <a:ext cx="3119879" cy="2449340"/>
            <a:chOff x="7004335" y="1267676"/>
            <a:chExt cx="4159838" cy="3265787"/>
          </a:xfrm>
        </p:grpSpPr>
        <p:grpSp>
          <p:nvGrpSpPr>
            <p:cNvPr id="6" name="Group 5"/>
            <p:cNvGrpSpPr/>
            <p:nvPr/>
          </p:nvGrpSpPr>
          <p:grpSpPr>
            <a:xfrm>
              <a:off x="7004335" y="1267676"/>
              <a:ext cx="4159838" cy="3265787"/>
              <a:chOff x="7738148" y="2986752"/>
              <a:chExt cx="4159838" cy="3265787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7941843" y="2986752"/>
                <a:ext cx="3956143" cy="3265787"/>
                <a:chOff x="7711056" y="3090567"/>
                <a:chExt cx="3956143" cy="3265787"/>
              </a:xfrm>
            </p:grpSpPr>
            <p:grpSp>
              <p:nvGrpSpPr>
                <p:cNvPr id="36" name="Group 35"/>
                <p:cNvGrpSpPr/>
                <p:nvPr/>
              </p:nvGrpSpPr>
              <p:grpSpPr>
                <a:xfrm>
                  <a:off x="7711056" y="3090567"/>
                  <a:ext cx="3956143" cy="3265787"/>
                  <a:chOff x="7089598" y="2923139"/>
                  <a:chExt cx="3956143" cy="3265787"/>
                </a:xfrm>
              </p:grpSpPr>
              <p:pic>
                <p:nvPicPr>
                  <p:cNvPr id="35" name="Picture 34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7089598" y="3226270"/>
                    <a:ext cx="3663587" cy="2962656"/>
                  </a:xfrm>
                  <a:prstGeom prst="rect">
                    <a:avLst/>
                  </a:prstGeom>
                </p:spPr>
              </p:pic>
              <p:grpSp>
                <p:nvGrpSpPr>
                  <p:cNvPr id="9" name="Group 8"/>
                  <p:cNvGrpSpPr>
                    <a:grpSpLocks noChangeAspect="1"/>
                  </p:cNvGrpSpPr>
                  <p:nvPr/>
                </p:nvGrpSpPr>
                <p:grpSpPr>
                  <a:xfrm>
                    <a:off x="7645708" y="2923139"/>
                    <a:ext cx="3400033" cy="3094690"/>
                    <a:chOff x="7413643" y="999820"/>
                    <a:chExt cx="4244342" cy="3863174"/>
                  </a:xfrm>
                </p:grpSpPr>
                <p:sp>
                  <p:nvSpPr>
                    <p:cNvPr id="39" name="TextBox 38"/>
                    <p:cNvSpPr txBox="1"/>
                    <p:nvPr/>
                  </p:nvSpPr>
                  <p:spPr>
                    <a:xfrm>
                      <a:off x="8839201" y="4401948"/>
                      <a:ext cx="1977909" cy="46104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Sandwich Panel</a:t>
                      </a:r>
                    </a:p>
                  </p:txBody>
                </p:sp>
                <p:sp>
                  <p:nvSpPr>
                    <p:cNvPr id="44" name="TextBox 43"/>
                    <p:cNvSpPr txBox="1"/>
                    <p:nvPr/>
                  </p:nvSpPr>
                  <p:spPr>
                    <a:xfrm rot="16200000">
                      <a:off x="10780717" y="3016091"/>
                      <a:ext cx="1331910" cy="42262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Load (Kips)</a:t>
                      </a:r>
                    </a:p>
                  </p:txBody>
                </p:sp>
                <p:sp>
                  <p:nvSpPr>
                    <p:cNvPr id="45" name="TextBox 44"/>
                    <p:cNvSpPr txBox="1"/>
                    <p:nvPr/>
                  </p:nvSpPr>
                  <p:spPr>
                    <a:xfrm>
                      <a:off x="7413643" y="999820"/>
                      <a:ext cx="2866061" cy="42262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Actuator Displacement (in.)</a:t>
                      </a:r>
                    </a:p>
                  </p:txBody>
                </p:sp>
              </p:grpSp>
            </p:grpSp>
            <p:cxnSp>
              <p:nvCxnSpPr>
                <p:cNvPr id="46" name="Straight Arrow Connector 45"/>
                <p:cNvCxnSpPr>
                  <a:cxnSpLocks/>
                </p:cNvCxnSpPr>
                <p:nvPr/>
              </p:nvCxnSpPr>
              <p:spPr>
                <a:xfrm>
                  <a:off x="9694915" y="4192138"/>
                  <a:ext cx="191032" cy="37317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 flipH="1">
                  <a:off x="9666078" y="4209251"/>
                  <a:ext cx="19837" cy="370778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Arrow Connector 47"/>
                <p:cNvCxnSpPr/>
                <p:nvPr/>
              </p:nvCxnSpPr>
              <p:spPr>
                <a:xfrm flipH="1" flipV="1">
                  <a:off x="10625582" y="4207610"/>
                  <a:ext cx="317819" cy="52129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Arrow Connector 48"/>
                <p:cNvCxnSpPr/>
                <p:nvPr/>
              </p:nvCxnSpPr>
              <p:spPr>
                <a:xfrm flipH="1" flipV="1">
                  <a:off x="10776892" y="4114921"/>
                  <a:ext cx="166509" cy="613986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TextBox 49"/>
                <p:cNvSpPr txBox="1"/>
                <p:nvPr/>
              </p:nvSpPr>
              <p:spPr>
                <a:xfrm>
                  <a:off x="9148040" y="3985178"/>
                  <a:ext cx="979328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solidFill>
                        <a:schemeClr val="bg1"/>
                      </a:solidFill>
                    </a:rPr>
                    <a:t>Un-Loading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10486082" y="4634470"/>
                  <a:ext cx="748496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solidFill>
                        <a:schemeClr val="bg1"/>
                      </a:solidFill>
                    </a:rPr>
                    <a:t>Loading</a:t>
                  </a:r>
                </a:p>
              </p:txBody>
            </p:sp>
            <p:cxnSp>
              <p:nvCxnSpPr>
                <p:cNvPr id="54" name="Straight Arrow Connector 53"/>
                <p:cNvCxnSpPr/>
                <p:nvPr/>
              </p:nvCxnSpPr>
              <p:spPr>
                <a:xfrm flipV="1">
                  <a:off x="10168710" y="3724316"/>
                  <a:ext cx="209432" cy="4325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/>
              </p:nvSpPr>
              <p:spPr>
                <a:xfrm>
                  <a:off x="8531495" y="3607444"/>
                  <a:ext cx="1804341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solidFill>
                        <a:schemeClr val="bg1"/>
                      </a:solidFill>
                    </a:rPr>
                    <a:t>Permanent deformation</a:t>
                  </a: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10399303" y="3573567"/>
                  <a:ext cx="317819" cy="27875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10125075" y="4466560"/>
                  <a:ext cx="0" cy="492379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10364204" y="4245576"/>
                  <a:ext cx="0" cy="68580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9905285" y="4839848"/>
                  <a:ext cx="0" cy="492379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10497649" y="4894674"/>
                  <a:ext cx="0" cy="492379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10125075" y="4837343"/>
                  <a:ext cx="228600" cy="1"/>
                </a:xfrm>
                <a:prstGeom prst="line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V="1">
                  <a:off x="9898244" y="5275126"/>
                  <a:ext cx="612648" cy="0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TextBox 69"/>
                <p:cNvSpPr txBox="1"/>
                <p:nvPr/>
              </p:nvSpPr>
              <p:spPr>
                <a:xfrm>
                  <a:off x="9862391" y="4927285"/>
                  <a:ext cx="79765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50" b="1" dirty="0">
                      <a:solidFill>
                        <a:schemeClr val="bg1"/>
                      </a:solidFill>
                    </a:rPr>
                    <a:t>Slip Range</a:t>
                  </a:r>
                </a:p>
              </p:txBody>
            </p:sp>
            <p:cxnSp>
              <p:nvCxnSpPr>
                <p:cNvPr id="72" name="Straight Arrow Connector 71"/>
                <p:cNvCxnSpPr/>
                <p:nvPr/>
              </p:nvCxnSpPr>
              <p:spPr>
                <a:xfrm flipV="1">
                  <a:off x="10165909" y="4884311"/>
                  <a:ext cx="91571" cy="10497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Arrow Connector 72"/>
                <p:cNvCxnSpPr/>
                <p:nvPr/>
              </p:nvCxnSpPr>
              <p:spPr>
                <a:xfrm>
                  <a:off x="10163033" y="5140864"/>
                  <a:ext cx="67833" cy="124459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TextBox 58"/>
              <p:cNvSpPr txBox="1"/>
              <p:nvPr/>
            </p:nvSpPr>
            <p:spPr>
              <a:xfrm>
                <a:off x="7738148" y="5489675"/>
                <a:ext cx="110520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/>
                  <a:t>Change in boundary condition</a:t>
                </a:r>
              </a:p>
            </p:txBody>
          </p: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23D39D3-84D5-42AC-A1B4-37914C202D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96277" y="1869106"/>
              <a:ext cx="640832" cy="1000283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FBE230A-3CB8-4A32-A54E-737604DAAD1D}"/>
              </a:ext>
            </a:extLst>
          </p:cNvPr>
          <p:cNvSpPr/>
          <p:nvPr/>
        </p:nvSpPr>
        <p:spPr>
          <a:xfrm>
            <a:off x="5925740" y="3936207"/>
            <a:ext cx="340550" cy="201236"/>
          </a:xfrm>
          <a:custGeom>
            <a:avLst/>
            <a:gdLst>
              <a:gd name="connsiteX0" fmla="*/ 0 w 481012"/>
              <a:gd name="connsiteY0" fmla="*/ 257175 h 257175"/>
              <a:gd name="connsiteX1" fmla="*/ 481012 w 481012"/>
              <a:gd name="connsiteY1" fmla="*/ 0 h 257175"/>
              <a:gd name="connsiteX0" fmla="*/ 0 w 423862"/>
              <a:gd name="connsiteY0" fmla="*/ 290513 h 290513"/>
              <a:gd name="connsiteX1" fmla="*/ 423862 w 423862"/>
              <a:gd name="connsiteY1" fmla="*/ 0 h 290513"/>
              <a:gd name="connsiteX0" fmla="*/ 0 w 425760"/>
              <a:gd name="connsiteY0" fmla="*/ 290513 h 290513"/>
              <a:gd name="connsiteX1" fmla="*/ 423862 w 425760"/>
              <a:gd name="connsiteY1" fmla="*/ 0 h 290513"/>
              <a:gd name="connsiteX0" fmla="*/ 0 w 425662"/>
              <a:gd name="connsiteY0" fmla="*/ 290513 h 294504"/>
              <a:gd name="connsiteX1" fmla="*/ 423862 w 425662"/>
              <a:gd name="connsiteY1" fmla="*/ 0 h 294504"/>
              <a:gd name="connsiteX0" fmla="*/ 0 w 454066"/>
              <a:gd name="connsiteY0" fmla="*/ 261938 h 268315"/>
              <a:gd name="connsiteX1" fmla="*/ 452437 w 454066"/>
              <a:gd name="connsiteY1" fmla="*/ 0 h 268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066" h="268315">
                <a:moveTo>
                  <a:pt x="0" y="261938"/>
                </a:moveTo>
                <a:cubicBezTo>
                  <a:pt x="200819" y="278209"/>
                  <a:pt x="477837" y="284957"/>
                  <a:pt x="452437" y="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bg1"/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98AAE2-C4E9-43B4-BB52-6D465058E68F}"/>
              </a:ext>
            </a:extLst>
          </p:cNvPr>
          <p:cNvGrpSpPr/>
          <p:nvPr/>
        </p:nvGrpSpPr>
        <p:grpSpPr>
          <a:xfrm>
            <a:off x="4234768" y="4236522"/>
            <a:ext cx="3132255" cy="1740946"/>
            <a:chOff x="689439" y="1016588"/>
            <a:chExt cx="5973316" cy="3172798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B23CD135-CB81-42FC-9064-BA73ACAFA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439" y="1016588"/>
              <a:ext cx="5861965" cy="3172798"/>
            </a:xfrm>
            <a:prstGeom prst="rect">
              <a:avLst/>
            </a:prstGeom>
          </p:spPr>
        </p:pic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2E9C025-EA34-4B74-8565-F02D9FE0357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5086" y="1055348"/>
              <a:ext cx="5927669" cy="2854437"/>
              <a:chOff x="142931" y="1389147"/>
              <a:chExt cx="6721174" cy="3236546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774599EE-D4A0-491A-8E10-219C438AB761}"/>
                  </a:ext>
                </a:extLst>
              </p:cNvPr>
              <p:cNvCxnSpPr/>
              <p:nvPr/>
            </p:nvCxnSpPr>
            <p:spPr>
              <a:xfrm flipV="1">
                <a:off x="152400" y="3276691"/>
                <a:ext cx="6711705" cy="18396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BCB93134-77CB-420F-AFCD-F89B1CD90FEC}"/>
                  </a:ext>
                </a:extLst>
              </p:cNvPr>
              <p:cNvCxnSpPr/>
              <p:nvPr/>
            </p:nvCxnSpPr>
            <p:spPr>
              <a:xfrm flipV="1">
                <a:off x="3048000" y="3384660"/>
                <a:ext cx="232328" cy="528846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4FD7962-C424-4391-B590-29615873F51C}"/>
                  </a:ext>
                </a:extLst>
              </p:cNvPr>
              <p:cNvSpPr txBox="1"/>
              <p:nvPr/>
            </p:nvSpPr>
            <p:spPr>
              <a:xfrm>
                <a:off x="516833" y="3862498"/>
                <a:ext cx="2810808" cy="763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</a:rPr>
                  <a:t>Relative Displacement Due to Slip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AA84926-F423-4825-ABCE-11046BC10215}"/>
                  </a:ext>
                </a:extLst>
              </p:cNvPr>
              <p:cNvSpPr txBox="1"/>
              <p:nvPr/>
            </p:nvSpPr>
            <p:spPr>
              <a:xfrm>
                <a:off x="142931" y="1389147"/>
                <a:ext cx="5940378" cy="57239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</a:rPr>
                  <a:t>2.0 DLL PCCT Out of Plane Displacement</a:t>
                </a:r>
              </a:p>
            </p:txBody>
          </p:sp>
        </p:grpSp>
      </p:grpSp>
      <p:pic>
        <p:nvPicPr>
          <p:cNvPr id="77" name="Picture 76">
            <a:extLst>
              <a:ext uri="{FF2B5EF4-FFF2-40B4-BE49-F238E27FC236}">
                <a16:creationId xmlns:a16="http://schemas.microsoft.com/office/drawing/2014/main" id="{B3FF5604-9300-428B-81F2-569967A44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82" y="4892165"/>
            <a:ext cx="1341593" cy="100619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E2931255-8B58-4F05-92A0-027E3948E1BE}"/>
              </a:ext>
            </a:extLst>
          </p:cNvPr>
          <p:cNvSpPr txBox="1"/>
          <p:nvPr/>
        </p:nvSpPr>
        <p:spPr>
          <a:xfrm>
            <a:off x="2773133" y="5204948"/>
            <a:ext cx="1401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Lower flange bolt holes inspected- no damage found</a:t>
            </a:r>
          </a:p>
        </p:txBody>
      </p:sp>
    </p:spTree>
    <p:extLst>
      <p:ext uri="{BB962C8B-B14F-4D97-AF65-F5344CB8AC3E}">
        <p14:creationId xmlns:p14="http://schemas.microsoft.com/office/powerpoint/2010/main" val="1629216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62" y="1852808"/>
            <a:ext cx="3058683" cy="222199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23520" y="971660"/>
            <a:ext cx="6134730" cy="590546"/>
          </a:xfrm>
        </p:spPr>
        <p:txBody>
          <a:bodyPr>
            <a:normAutofit/>
          </a:bodyPr>
          <a:lstStyle/>
          <a:p>
            <a:r>
              <a:rPr lang="en-US" sz="1575" dirty="0"/>
              <a:t>Final PCCC Test </a:t>
            </a:r>
            <a:r>
              <a:rPr lang="en-US" sz="1800" dirty="0"/>
              <a:t>Comparison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47532" y="1655084"/>
            <a:ext cx="2481032" cy="2670780"/>
            <a:chOff x="1617737" y="1089695"/>
            <a:chExt cx="4084848" cy="4397255"/>
          </a:xfrm>
        </p:grpSpPr>
        <p:sp>
          <p:nvSpPr>
            <p:cNvPr id="38" name="TextBox 37"/>
            <p:cNvSpPr txBox="1"/>
            <p:nvPr/>
          </p:nvSpPr>
          <p:spPr>
            <a:xfrm>
              <a:off x="1868357" y="5030890"/>
              <a:ext cx="1404602" cy="456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C-channel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4834805" y="3101622"/>
              <a:ext cx="1317505" cy="418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Load (Kips)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17737" y="1089695"/>
              <a:ext cx="2835065" cy="418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Actuator Displacement (in.)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19490" y="4707320"/>
            <a:ext cx="7855079" cy="92333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Linear displacement behavior exhibited by C-channel to max load and in panel to 2.7 x DLL.  </a:t>
            </a:r>
          </a:p>
          <a:p>
            <a:endParaRPr lang="en-US" sz="135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135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Abrupt change in boundary condition, predicted, at side load actuator and panel load tab intersection point (spherical bearing) led to large deformation of the panel and test stopped automatically. </a:t>
            </a:r>
            <a:endParaRPr lang="en-US" sz="12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836134" y="1655083"/>
            <a:ext cx="3588450" cy="2823961"/>
            <a:chOff x="6906851" y="3178729"/>
            <a:chExt cx="4784599" cy="3765281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363535" y="3178729"/>
              <a:ext cx="4327915" cy="3671611"/>
              <a:chOff x="6665546" y="1116127"/>
              <a:chExt cx="5402640" cy="458336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5546" y="1525056"/>
                <a:ext cx="5037438" cy="3657600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8422605" y="5238441"/>
                <a:ext cx="1977909" cy="461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</a:rPr>
                  <a:t>Sandwich Panel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11190918" y="3099337"/>
                <a:ext cx="1331910" cy="422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1"/>
                    </a:solidFill>
                  </a:rPr>
                  <a:t>Load (Kips)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978530" y="1116127"/>
                <a:ext cx="2866061" cy="4226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bg1"/>
                    </a:solidFill>
                  </a:rPr>
                  <a:t>Actuator Displacement (in.)</a:t>
                </a:r>
              </a:p>
            </p:txBody>
          </p:sp>
        </p:grpSp>
        <p:cxnSp>
          <p:nvCxnSpPr>
            <p:cNvPr id="16" name="Straight Arrow Connector 15"/>
            <p:cNvCxnSpPr>
              <a:cxnSpLocks/>
            </p:cNvCxnSpPr>
            <p:nvPr/>
          </p:nvCxnSpPr>
          <p:spPr>
            <a:xfrm flipV="1">
              <a:off x="8049004" y="6138279"/>
              <a:ext cx="229385" cy="3713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906851" y="6451567"/>
              <a:ext cx="15191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</a:rPr>
                <a:t>Change in boundary condition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816663" y="2313218"/>
            <a:ext cx="755337" cy="1226197"/>
            <a:chOff x="6005169" y="2931965"/>
            <a:chExt cx="1007116" cy="1634929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05169" y="3195294"/>
              <a:ext cx="763675" cy="1371600"/>
            </a:xfrm>
            <a:prstGeom prst="rect">
              <a:avLst/>
            </a:prstGeom>
          </p:spPr>
        </p:pic>
        <p:cxnSp>
          <p:nvCxnSpPr>
            <p:cNvPr id="61" name="Straight Arrow Connector 60"/>
            <p:cNvCxnSpPr/>
            <p:nvPr/>
          </p:nvCxnSpPr>
          <p:spPr>
            <a:xfrm flipV="1">
              <a:off x="6781739" y="3698941"/>
              <a:ext cx="230546" cy="136358"/>
            </a:xfrm>
            <a:prstGeom prst="straightConnector1">
              <a:avLst/>
            </a:prstGeom>
            <a:ln w="4762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rot="5400000" flipV="1">
              <a:off x="6271733" y="3047238"/>
              <a:ext cx="230546" cy="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32BAB6-08C7-4D30-A76F-0ECC540ACEF5}"/>
              </a:ext>
            </a:extLst>
          </p:cNvPr>
          <p:cNvCxnSpPr>
            <a:cxnSpLocks/>
          </p:cNvCxnSpPr>
          <p:nvPr/>
        </p:nvCxnSpPr>
        <p:spPr>
          <a:xfrm flipH="1">
            <a:off x="6143683" y="2072786"/>
            <a:ext cx="1800565" cy="193338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2D6A9C6-0A73-481E-9484-8ECFF194FCC0}"/>
              </a:ext>
            </a:extLst>
          </p:cNvPr>
          <p:cNvCxnSpPr>
            <a:cxnSpLocks/>
          </p:cNvCxnSpPr>
          <p:nvPr/>
        </p:nvCxnSpPr>
        <p:spPr>
          <a:xfrm flipH="1">
            <a:off x="514819" y="2021565"/>
            <a:ext cx="2538526" cy="195591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BBC2C14-A0E2-4E21-BE3C-B764D52A5580}"/>
              </a:ext>
            </a:extLst>
          </p:cNvPr>
          <p:cNvSpPr txBox="1"/>
          <p:nvPr/>
        </p:nvSpPr>
        <p:spPr>
          <a:xfrm>
            <a:off x="3705126" y="1684067"/>
            <a:ext cx="1309975" cy="30008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3.72 x DLL CASE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E84EC4-A93F-43E9-A670-026EEA99D0F7}"/>
              </a:ext>
            </a:extLst>
          </p:cNvPr>
          <p:cNvSpPr txBox="1"/>
          <p:nvPr/>
        </p:nvSpPr>
        <p:spPr>
          <a:xfrm>
            <a:off x="3246855" y="3623238"/>
            <a:ext cx="16708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 dirty="0">
                <a:solidFill>
                  <a:schemeClr val="bg1"/>
                </a:solidFill>
              </a:rPr>
              <a:t>Last Test load achieved</a:t>
            </a:r>
          </a:p>
          <a:p>
            <a:r>
              <a:rPr lang="en-US" sz="1050" b="1" i="1" dirty="0">
                <a:solidFill>
                  <a:schemeClr val="bg1"/>
                </a:solidFill>
              </a:rPr>
              <a:t>PC – 23.58 Kips, </a:t>
            </a:r>
          </a:p>
          <a:p>
            <a:r>
              <a:rPr lang="en-US" sz="1050" b="1" i="1" dirty="0">
                <a:solidFill>
                  <a:schemeClr val="bg1"/>
                </a:solidFill>
              </a:rPr>
              <a:t>CC – 223.28 Kips</a:t>
            </a:r>
          </a:p>
        </p:txBody>
      </p:sp>
    </p:spTree>
    <p:extLst>
      <p:ext uri="{BB962C8B-B14F-4D97-AF65-F5344CB8AC3E}">
        <p14:creationId xmlns:p14="http://schemas.microsoft.com/office/powerpoint/2010/main" val="2468501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C221CA-F086-4180-B428-E6E9C27D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39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9A1461-EA6D-43D8-9164-91B8F882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Panel Rotation at ~3.7xDLL PCCC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A07C0-EFC5-44B7-97DE-02A8E6CE3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8" y="2154777"/>
            <a:ext cx="4675484" cy="3521508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DDB7C2E-831B-4BC0-8789-127462C3AA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593391"/>
              </p:ext>
            </p:extLst>
          </p:nvPr>
        </p:nvGraphicFramePr>
        <p:xfrm>
          <a:off x="5340983" y="1609796"/>
          <a:ext cx="3055557" cy="2229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034A57-EBB8-49E3-81F1-BD01D2020E08}"/>
              </a:ext>
            </a:extLst>
          </p:cNvPr>
          <p:cNvCxnSpPr/>
          <p:nvPr/>
        </p:nvCxnSpPr>
        <p:spPr>
          <a:xfrm flipH="1" flipV="1">
            <a:off x="2717320" y="3272646"/>
            <a:ext cx="107831" cy="156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529CF6-B04E-4F7F-A37C-40BE9611AECA}"/>
              </a:ext>
            </a:extLst>
          </p:cNvPr>
          <p:cNvSpPr txBox="1"/>
          <p:nvPr/>
        </p:nvSpPr>
        <p:spPr>
          <a:xfrm rot="19548617">
            <a:off x="2288356" y="3019744"/>
            <a:ext cx="8579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>
                <a:solidFill>
                  <a:schemeClr val="bg1"/>
                </a:solidFill>
              </a:rPr>
              <a:t>+Z Panel Normal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6D607-B583-4456-9CE2-C024EE4A4C12}"/>
              </a:ext>
            </a:extLst>
          </p:cNvPr>
          <p:cNvSpPr txBox="1"/>
          <p:nvPr/>
        </p:nvSpPr>
        <p:spPr>
          <a:xfrm>
            <a:off x="474453" y="2362560"/>
            <a:ext cx="300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C3822B-58AB-4DE0-B340-A320BAC76842}"/>
              </a:ext>
            </a:extLst>
          </p:cNvPr>
          <p:cNvSpPr txBox="1"/>
          <p:nvPr/>
        </p:nvSpPr>
        <p:spPr>
          <a:xfrm>
            <a:off x="5014452" y="3839344"/>
            <a:ext cx="4129548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spherical- spherical bearing ended panel load line was not restrained potentially leading to instability under compressive loading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FEA pre-test shows panel out-of-plane displacement opposite to what observed in test and can be attributed to boundary condition uncertainties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instability is sensitive to misalignments, C-channel axis roller contact status, etc. and these could have contributed to the direction of rotation (test vs. FEA)</a:t>
            </a:r>
            <a:endParaRPr lang="en-US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F00861-FA23-4D0D-9E83-AE74006B8971}"/>
              </a:ext>
            </a:extLst>
          </p:cNvPr>
          <p:cNvSpPr txBox="1"/>
          <p:nvPr/>
        </p:nvSpPr>
        <p:spPr>
          <a:xfrm>
            <a:off x="1534434" y="1928782"/>
            <a:ext cx="24736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Deformed shape exaggerated by 10x</a:t>
            </a:r>
          </a:p>
        </p:txBody>
      </p:sp>
    </p:spTree>
    <p:extLst>
      <p:ext uri="{BB962C8B-B14F-4D97-AF65-F5344CB8AC3E}">
        <p14:creationId xmlns:p14="http://schemas.microsoft.com/office/powerpoint/2010/main" val="2113098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C221CA-F086-4180-B428-E6E9C27D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40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9A1461-EA6D-43D8-9164-91B8F882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3D Woven Light Weight Joints - Demonstrated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034A57-EBB8-49E3-81F1-BD01D2020E08}"/>
              </a:ext>
            </a:extLst>
          </p:cNvPr>
          <p:cNvCxnSpPr/>
          <p:nvPr/>
        </p:nvCxnSpPr>
        <p:spPr>
          <a:xfrm flipH="1" flipV="1">
            <a:off x="2717320" y="3272646"/>
            <a:ext cx="107831" cy="156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529CF6-B04E-4F7F-A37C-40BE9611AECA}"/>
              </a:ext>
            </a:extLst>
          </p:cNvPr>
          <p:cNvSpPr txBox="1"/>
          <p:nvPr/>
        </p:nvSpPr>
        <p:spPr>
          <a:xfrm rot="19548617">
            <a:off x="2288356" y="3019744"/>
            <a:ext cx="8579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/>
              <a:t>+Z Panel Normal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6D607-B583-4456-9CE2-C024EE4A4C12}"/>
              </a:ext>
            </a:extLst>
          </p:cNvPr>
          <p:cNvSpPr txBox="1"/>
          <p:nvPr/>
        </p:nvSpPr>
        <p:spPr>
          <a:xfrm>
            <a:off x="474453" y="2362560"/>
            <a:ext cx="300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C3822B-58AB-4DE0-B340-A320BAC76842}"/>
              </a:ext>
            </a:extLst>
          </p:cNvPr>
          <p:cNvSpPr txBox="1"/>
          <p:nvPr/>
        </p:nvSpPr>
        <p:spPr>
          <a:xfrm>
            <a:off x="774535" y="5256607"/>
            <a:ext cx="4129548" cy="10618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bg2"/>
                </a:solidFill>
              </a:rPr>
              <a:t>Ref, ‘3D Woven Composite End Ring Structure: Design Development and Verification Testing’. SciTech 2022,  </a:t>
            </a:r>
            <a:r>
              <a:rPr lang="en-US" sz="1050" dirty="0">
                <a:solidFill>
                  <a:schemeClr val="bg2"/>
                </a:solidFill>
              </a:rPr>
              <a:t>K. Segal, </a:t>
            </a:r>
            <a:r>
              <a:rPr lang="en-US" sz="1050" dirty="0" err="1">
                <a:solidFill>
                  <a:schemeClr val="bg2"/>
                </a:solidFill>
              </a:rPr>
              <a:t>B.Farrokh</a:t>
            </a:r>
            <a:r>
              <a:rPr lang="en-US" sz="1050" dirty="0">
                <a:solidFill>
                  <a:schemeClr val="bg2"/>
                </a:solidFill>
              </a:rPr>
              <a:t>, </a:t>
            </a:r>
            <a:r>
              <a:rPr lang="en-US" sz="1050" dirty="0" err="1">
                <a:solidFill>
                  <a:schemeClr val="bg2"/>
                </a:solidFill>
              </a:rPr>
              <a:t>A.Bergan</a:t>
            </a:r>
            <a:r>
              <a:rPr lang="en-US" sz="1050" dirty="0">
                <a:solidFill>
                  <a:schemeClr val="bg2"/>
                </a:solidFill>
              </a:rPr>
              <a:t>, R. Matarese, D. Sleight, </a:t>
            </a:r>
            <a:r>
              <a:rPr lang="en-US" sz="1050" dirty="0" err="1">
                <a:solidFill>
                  <a:schemeClr val="bg2"/>
                </a:solidFill>
              </a:rPr>
              <a:t>A.Satyanarayana</a:t>
            </a:r>
            <a:r>
              <a:rPr lang="en-US" sz="1050" dirty="0">
                <a:solidFill>
                  <a:schemeClr val="bg2"/>
                </a:solidFill>
              </a:rPr>
              <a:t>, and D. Myers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050" b="1" dirty="0">
              <a:solidFill>
                <a:schemeClr val="bg2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F00861-FA23-4D0D-9E83-AE74006B8971}"/>
              </a:ext>
            </a:extLst>
          </p:cNvPr>
          <p:cNvSpPr txBox="1"/>
          <p:nvPr/>
        </p:nvSpPr>
        <p:spPr>
          <a:xfrm>
            <a:off x="1534434" y="1928782"/>
            <a:ext cx="24736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Deformed shape exaggerated by 10x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9D017-1D74-470C-81EB-93BE411C6518}"/>
              </a:ext>
            </a:extLst>
          </p:cNvPr>
          <p:cNvSpPr txBox="1"/>
          <p:nvPr/>
        </p:nvSpPr>
        <p:spPr>
          <a:xfrm>
            <a:off x="474453" y="1222325"/>
            <a:ext cx="91195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3D Woven joints in a primary load path has been demonstrated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3D Woven Design and analyses tools are proven capable though CTE work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Mass reduction of 100s of pound can be saved in future missions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For more information contact  me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  <a:hlinkClick r:id="rId3"/>
              </a:rPr>
              <a:t>Kenneth.N.Segal@nasa.gov</a:t>
            </a:r>
            <a:r>
              <a:rPr lang="en-US" dirty="0">
                <a:solidFill>
                  <a:schemeClr val="bg2"/>
                </a:solidFill>
              </a:rPr>
              <a:t> / 301-286-2895</a:t>
            </a:r>
          </a:p>
          <a:p>
            <a:r>
              <a:rPr lang="en-US" dirty="0">
                <a:solidFill>
                  <a:schemeClr val="bg2"/>
                </a:solidFill>
              </a:rPr>
              <a:t>or</a:t>
            </a:r>
          </a:p>
          <a:p>
            <a:r>
              <a:rPr lang="en-US" dirty="0">
                <a:solidFill>
                  <a:schemeClr val="bg2"/>
                </a:solidFill>
              </a:rPr>
              <a:t>Ken Segal on Linked in 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06030"/>
      </p:ext>
    </p:extLst>
  </p:cSld>
  <p:clrMapOvr>
    <a:masterClrMapping/>
  </p:clrMapOvr>
</p:sld>
</file>

<file path=ppt/theme/theme1.xml><?xml version="1.0" encoding="utf-8"?>
<a:theme xmlns:a="http://schemas.openxmlformats.org/drawingml/2006/main" name="00-CTE_template-stndsize-LM042717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-CTE_template-stndsize-LM042717.potx" id="{55D62F83-06BC-4574-81C8-99747AF0D4F4}" vid="{C99098FA-3518-4FCE-84EB-397600C901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00-CTE_template-stndsize-LM042717</Template>
  <TotalTime>4735</TotalTime>
  <Words>3136</Words>
  <Application>Microsoft Office PowerPoint</Application>
  <PresentationFormat>On-screen Show (4:3)</PresentationFormat>
  <Paragraphs>626</Paragraphs>
  <Slides>40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Century Gothic</vt:lpstr>
      <vt:lpstr>Lucida Grande</vt:lpstr>
      <vt:lpstr>Times</vt:lpstr>
      <vt:lpstr>Times New Roman</vt:lpstr>
      <vt:lpstr>00-CTE_template-stndsize-LM042717</vt:lpstr>
      <vt:lpstr>PowerPoint Presentation</vt:lpstr>
      <vt:lpstr>Introduction: Who is Ken Segal ? </vt:lpstr>
      <vt:lpstr>Presentation Intent </vt:lpstr>
      <vt:lpstr>Composites at NASA: Over  a decade working on Composites for Launch Vehicle Applications </vt:lpstr>
      <vt:lpstr>What Is CTE (The Project)</vt:lpstr>
      <vt:lpstr>CTE Team and Organizational Structure</vt:lpstr>
      <vt:lpstr>What Is CTE (The Project)</vt:lpstr>
      <vt:lpstr>CTE Longitudinal Joint Design Development</vt:lpstr>
      <vt:lpstr>CTE Point Design</vt:lpstr>
      <vt:lpstr>L-Joint Design Down Select</vt:lpstr>
      <vt:lpstr>CTE Longitudinal Bonded Joint Design </vt:lpstr>
      <vt:lpstr>Joint Mass Comparison</vt:lpstr>
      <vt:lpstr>L-Joint Building Block</vt:lpstr>
      <vt:lpstr>L- Joint Test Designs </vt:lpstr>
      <vt:lpstr>L-Joint Flawed Joint - Failure Analyses</vt:lpstr>
      <vt:lpstr>L-Joint HEWC Flawed Test Results </vt:lpstr>
      <vt:lpstr>CTE L-Joint Flight Infusion</vt:lpstr>
      <vt:lpstr>CTE C- Joint Development </vt:lpstr>
      <vt:lpstr>CTE C-Joint Design Introduction</vt:lpstr>
      <vt:lpstr>FY19 Technical Assessment Periodic Review (TAPR) C-Channel Fiber and Weave Architecture</vt:lpstr>
      <vt:lpstr>3D Woven Joints Efforts</vt:lpstr>
      <vt:lpstr>Partners, Collaborators</vt:lpstr>
      <vt:lpstr>C-Joint Building Block Effort</vt:lpstr>
      <vt:lpstr>3D Woven Joint Material Modeling</vt:lpstr>
      <vt:lpstr>3D Weave Progressive Failure Testing</vt:lpstr>
      <vt:lpstr>3D Weave Progressive Failure Testing</vt:lpstr>
      <vt:lpstr>3D Weave C-Channel Verification Testing</vt:lpstr>
      <vt:lpstr>3D Weave C-Channel Verification Testing</vt:lpstr>
      <vt:lpstr>3D Weave C-Channel / L-Section Testing</vt:lpstr>
      <vt:lpstr>Element Compression Test Results </vt:lpstr>
      <vt:lpstr>Phase 3 Sub-Element Testing </vt:lpstr>
      <vt:lpstr>Subcomponent Test and Setup</vt:lpstr>
      <vt:lpstr>Subcomponent Load Cases</vt:lpstr>
      <vt:lpstr>Test Results – Load vs. Actuator Displacement PCCC (Panel Compression C-channel Compression)</vt:lpstr>
      <vt:lpstr>Test Results – Load vs. Actuator Displacement PTCT (Panel Tension C-channel Tension)</vt:lpstr>
      <vt:lpstr>PTCT (Panel Tension C-Channel Tension) Indications of Damage via DIC</vt:lpstr>
      <vt:lpstr>PowerPoint Presentation</vt:lpstr>
      <vt:lpstr>Final PCCC Test Comparison</vt:lpstr>
      <vt:lpstr>Panel Rotation at ~3.7xDLL PCCC</vt:lpstr>
      <vt:lpstr>3D Woven Light Weight Joints - Demonstrated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Segal, Kenneth N. (GSFC-5430)</dc:creator>
  <cp:lastModifiedBy>Segal, Kenneth N. (GSFC-5430)</cp:lastModifiedBy>
  <cp:revision>173</cp:revision>
  <dcterms:created xsi:type="dcterms:W3CDTF">2021-11-23T19:58:19Z</dcterms:created>
  <dcterms:modified xsi:type="dcterms:W3CDTF">2022-08-29T16:13:18Z</dcterms:modified>
</cp:coreProperties>
</file>